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7569200" cy="7569200"/>
  <p:notesSz cx="7569200" cy="75692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/Relationships>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10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1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1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1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1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1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1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1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1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19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

</file>

<file path=ppt/slides/_rels/slide20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info@indutrade.se" TargetMode="External"/><Relationship Id="rId3" Type="http://schemas.openxmlformats.org/officeDocument/2006/relationships/hyperlink" Target="http://www.indutrade.se" TargetMode="External"/><Relationship Id="rId4" Type="http://schemas.openxmlformats.org/officeDocument/2006/relationships/hyperlink" Target="mailto:ohman@indutrade.se" TargetMode="External"/><Relationship Id="rId5" Type="http://schemas.openxmlformats.org/officeDocument/2006/relationships/hyperlink" Target="mailto:annvik@indutrade.com" TargetMode="External"/></Relationships>

</file>

<file path=ppt/slides/_rels/slide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whistleblow@indutrade.se" TargetMode="External"/></Relationships>

</file>

<file path=ppt/slides/_rels/slide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

</file>

<file path=ppt/slides/_rels/slide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whistleblow@indutrade.se" TargetMode="External"/></Relationships>

</file>

<file path=ppt/slides/_rels/slide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_rels/slide9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/Relationships>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0" name="object 7190"/>
          <p:cNvSpPr txBox="1"/>
          <p:nvPr/>
        </p:nvSpPr>
        <p:spPr>
          <a:xfrm>
            <a:off x="0" y="12"/>
            <a:ext cx="7559992" cy="75599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22"/>
              </a:spcBef>
            </a:pPr>
            <a:endParaRPr sz="550"/>
          </a:p>
          <a:p>
            <a:pPr marR="899993" algn="r">
              <a:lnSpc>
                <a:spcPct val="95825"/>
              </a:lnSpc>
              <a:spcBef>
                <a:spcPts val="55000"/>
              </a:spcBef>
            </a:pPr>
            <a:r>
              <a:rPr dirty="0" smtClean="0" sz="1200" spc="0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189" name="object 7189"/>
          <p:cNvSpPr/>
          <p:nvPr/>
        </p:nvSpPr>
        <p:spPr>
          <a:xfrm>
            <a:off x="0" y="12"/>
            <a:ext cx="7559992" cy="7559992"/>
          </a:xfrm>
          <a:custGeom>
            <a:avLst/>
            <a:gdLst/>
            <a:ahLst/>
            <a:cxnLst/>
            <a:rect l="l" t="t" r="r" b="b"/>
            <a:pathLst>
              <a:path w="7559992" h="7559992">
                <a:moveTo>
                  <a:pt x="0" y="7559992"/>
                </a:moveTo>
                <a:lnTo>
                  <a:pt x="7559992" y="7559992"/>
                </a:lnTo>
                <a:lnTo>
                  <a:pt x="755999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E5E5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9" name="object 679"/>
          <p:cNvSpPr/>
          <p:nvPr/>
        </p:nvSpPr>
        <p:spPr>
          <a:xfrm>
            <a:off x="3872721" y="2555012"/>
            <a:ext cx="556260" cy="420731"/>
          </a:xfrm>
          <a:custGeom>
            <a:avLst/>
            <a:gdLst/>
            <a:ahLst/>
            <a:cxnLst/>
            <a:rect l="l" t="t" r="r" b="b"/>
            <a:pathLst>
              <a:path w="556260" h="420731">
                <a:moveTo>
                  <a:pt x="332655" y="107028"/>
                </a:moveTo>
                <a:lnTo>
                  <a:pt x="308078" y="97083"/>
                </a:lnTo>
                <a:lnTo>
                  <a:pt x="285972" y="88129"/>
                </a:lnTo>
                <a:lnTo>
                  <a:pt x="266042" y="80046"/>
                </a:lnTo>
                <a:lnTo>
                  <a:pt x="247999" y="72716"/>
                </a:lnTo>
                <a:lnTo>
                  <a:pt x="231549" y="66019"/>
                </a:lnTo>
                <a:lnTo>
                  <a:pt x="216401" y="59836"/>
                </a:lnTo>
                <a:lnTo>
                  <a:pt x="202263" y="54046"/>
                </a:lnTo>
                <a:lnTo>
                  <a:pt x="188844" y="48532"/>
                </a:lnTo>
                <a:lnTo>
                  <a:pt x="175850" y="43174"/>
                </a:lnTo>
                <a:lnTo>
                  <a:pt x="162991" y="37852"/>
                </a:lnTo>
                <a:lnTo>
                  <a:pt x="149975" y="32446"/>
                </a:lnTo>
                <a:lnTo>
                  <a:pt x="136509" y="26839"/>
                </a:lnTo>
                <a:lnTo>
                  <a:pt x="122301" y="20910"/>
                </a:lnTo>
                <a:lnTo>
                  <a:pt x="107061" y="14540"/>
                </a:lnTo>
                <a:lnTo>
                  <a:pt x="90496" y="7609"/>
                </a:lnTo>
                <a:lnTo>
                  <a:pt x="72313" y="0"/>
                </a:lnTo>
                <a:lnTo>
                  <a:pt x="73952" y="10986"/>
                </a:lnTo>
                <a:lnTo>
                  <a:pt x="74949" y="22179"/>
                </a:lnTo>
                <a:lnTo>
                  <a:pt x="75291" y="33598"/>
                </a:lnTo>
                <a:lnTo>
                  <a:pt x="74963" y="45261"/>
                </a:lnTo>
                <a:lnTo>
                  <a:pt x="73950" y="57184"/>
                </a:lnTo>
                <a:lnTo>
                  <a:pt x="72239" y="69386"/>
                </a:lnTo>
                <a:lnTo>
                  <a:pt x="69816" y="81886"/>
                </a:lnTo>
                <a:lnTo>
                  <a:pt x="66665" y="94700"/>
                </a:lnTo>
                <a:lnTo>
                  <a:pt x="62774" y="107846"/>
                </a:lnTo>
                <a:lnTo>
                  <a:pt x="58127" y="121344"/>
                </a:lnTo>
                <a:lnTo>
                  <a:pt x="52711" y="135209"/>
                </a:lnTo>
                <a:lnTo>
                  <a:pt x="0" y="261772"/>
                </a:lnTo>
                <a:lnTo>
                  <a:pt x="356438" y="408089"/>
                </a:lnTo>
                <a:lnTo>
                  <a:pt x="369042" y="412777"/>
                </a:lnTo>
                <a:lnTo>
                  <a:pt x="381746" y="416363"/>
                </a:lnTo>
                <a:lnTo>
                  <a:pt x="394485" y="418868"/>
                </a:lnTo>
                <a:lnTo>
                  <a:pt x="407194" y="420316"/>
                </a:lnTo>
                <a:lnTo>
                  <a:pt x="419807" y="420731"/>
                </a:lnTo>
                <a:lnTo>
                  <a:pt x="432260" y="420134"/>
                </a:lnTo>
                <a:lnTo>
                  <a:pt x="444488" y="418550"/>
                </a:lnTo>
                <a:lnTo>
                  <a:pt x="456427" y="416002"/>
                </a:lnTo>
                <a:lnTo>
                  <a:pt x="468010" y="412513"/>
                </a:lnTo>
                <a:lnTo>
                  <a:pt x="479174" y="408106"/>
                </a:lnTo>
                <a:lnTo>
                  <a:pt x="489853" y="402803"/>
                </a:lnTo>
                <a:lnTo>
                  <a:pt x="499982" y="396630"/>
                </a:lnTo>
                <a:lnTo>
                  <a:pt x="509497" y="389607"/>
                </a:lnTo>
                <a:lnTo>
                  <a:pt x="518332" y="381760"/>
                </a:lnTo>
                <a:lnTo>
                  <a:pt x="526423" y="373110"/>
                </a:lnTo>
                <a:lnTo>
                  <a:pt x="533705" y="363681"/>
                </a:lnTo>
                <a:lnTo>
                  <a:pt x="540112" y="353497"/>
                </a:lnTo>
                <a:lnTo>
                  <a:pt x="545581" y="342579"/>
                </a:lnTo>
                <a:lnTo>
                  <a:pt x="550736" y="328797"/>
                </a:lnTo>
                <a:lnTo>
                  <a:pt x="553727" y="317146"/>
                </a:lnTo>
                <a:lnTo>
                  <a:pt x="555559" y="305413"/>
                </a:lnTo>
                <a:lnTo>
                  <a:pt x="556260" y="293659"/>
                </a:lnTo>
                <a:lnTo>
                  <a:pt x="555860" y="281942"/>
                </a:lnTo>
                <a:lnTo>
                  <a:pt x="554389" y="270322"/>
                </a:lnTo>
                <a:lnTo>
                  <a:pt x="551874" y="258859"/>
                </a:lnTo>
                <a:lnTo>
                  <a:pt x="548346" y="247611"/>
                </a:lnTo>
                <a:lnTo>
                  <a:pt x="543833" y="236638"/>
                </a:lnTo>
                <a:lnTo>
                  <a:pt x="538364" y="225999"/>
                </a:lnTo>
                <a:lnTo>
                  <a:pt x="531969" y="215755"/>
                </a:lnTo>
                <a:lnTo>
                  <a:pt x="524676" y="205963"/>
                </a:lnTo>
                <a:lnTo>
                  <a:pt x="516515" y="196683"/>
                </a:lnTo>
                <a:lnTo>
                  <a:pt x="507515" y="187976"/>
                </a:lnTo>
                <a:lnTo>
                  <a:pt x="497704" y="179899"/>
                </a:lnTo>
                <a:lnTo>
                  <a:pt x="487113" y="172513"/>
                </a:lnTo>
                <a:lnTo>
                  <a:pt x="475769" y="165876"/>
                </a:lnTo>
                <a:lnTo>
                  <a:pt x="463703" y="160049"/>
                </a:lnTo>
                <a:lnTo>
                  <a:pt x="424119" y="144003"/>
                </a:lnTo>
                <a:lnTo>
                  <a:pt x="390383" y="130369"/>
                </a:lnTo>
                <a:lnTo>
                  <a:pt x="359992" y="118084"/>
                </a:lnTo>
                <a:lnTo>
                  <a:pt x="332655" y="107028"/>
                </a:lnTo>
                <a:close/>
              </a:path>
            </a:pathLst>
          </a:custGeom>
          <a:solidFill>
            <a:srgbClr val="D7602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0" name="object 680"/>
          <p:cNvSpPr/>
          <p:nvPr/>
        </p:nvSpPr>
        <p:spPr>
          <a:xfrm>
            <a:off x="1628867" y="6872629"/>
            <a:ext cx="78422" cy="47904"/>
          </a:xfrm>
          <a:custGeom>
            <a:avLst/>
            <a:gdLst/>
            <a:ahLst/>
            <a:cxnLst/>
            <a:rect l="l" t="t" r="r" b="b"/>
            <a:pathLst>
              <a:path w="78422" h="47904">
                <a:moveTo>
                  <a:pt x="27114" y="31394"/>
                </a:moveTo>
                <a:lnTo>
                  <a:pt x="35915" y="39166"/>
                </a:lnTo>
                <a:lnTo>
                  <a:pt x="39979" y="40601"/>
                </a:lnTo>
                <a:lnTo>
                  <a:pt x="51452" y="43116"/>
                </a:lnTo>
                <a:lnTo>
                  <a:pt x="68572" y="46308"/>
                </a:lnTo>
                <a:lnTo>
                  <a:pt x="77508" y="47904"/>
                </a:lnTo>
                <a:lnTo>
                  <a:pt x="78422" y="42989"/>
                </a:lnTo>
                <a:lnTo>
                  <a:pt x="77000" y="42278"/>
                </a:lnTo>
                <a:lnTo>
                  <a:pt x="78193" y="34874"/>
                </a:lnTo>
                <a:lnTo>
                  <a:pt x="74371" y="32956"/>
                </a:lnTo>
                <a:lnTo>
                  <a:pt x="55029" y="26276"/>
                </a:lnTo>
                <a:lnTo>
                  <a:pt x="52158" y="24358"/>
                </a:lnTo>
                <a:lnTo>
                  <a:pt x="47853" y="19342"/>
                </a:lnTo>
                <a:lnTo>
                  <a:pt x="39496" y="3340"/>
                </a:lnTo>
                <a:lnTo>
                  <a:pt x="16261" y="688"/>
                </a:lnTo>
                <a:lnTo>
                  <a:pt x="9491" y="15"/>
                </a:lnTo>
                <a:lnTo>
                  <a:pt x="8458" y="0"/>
                </a:lnTo>
                <a:lnTo>
                  <a:pt x="6324" y="2222"/>
                </a:lnTo>
                <a:lnTo>
                  <a:pt x="3200" y="20548"/>
                </a:lnTo>
                <a:lnTo>
                  <a:pt x="2209" y="20205"/>
                </a:lnTo>
                <a:lnTo>
                  <a:pt x="0" y="32283"/>
                </a:lnTo>
                <a:lnTo>
                  <a:pt x="23253" y="37020"/>
                </a:lnTo>
                <a:lnTo>
                  <a:pt x="24752" y="30810"/>
                </a:lnTo>
                <a:lnTo>
                  <a:pt x="27114" y="31394"/>
                </a:lnTo>
                <a:close/>
              </a:path>
            </a:pathLst>
          </a:custGeom>
          <a:solidFill>
            <a:srgbClr val="000D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1" name="object 681"/>
          <p:cNvSpPr/>
          <p:nvPr/>
        </p:nvSpPr>
        <p:spPr>
          <a:xfrm>
            <a:off x="1743932" y="6836788"/>
            <a:ext cx="70065" cy="72263"/>
          </a:xfrm>
          <a:custGeom>
            <a:avLst/>
            <a:gdLst/>
            <a:ahLst/>
            <a:cxnLst/>
            <a:rect l="l" t="t" r="r" b="b"/>
            <a:pathLst>
              <a:path w="70065" h="72263">
                <a:moveTo>
                  <a:pt x="19202" y="39827"/>
                </a:moveTo>
                <a:lnTo>
                  <a:pt x="23139" y="34797"/>
                </a:lnTo>
                <a:lnTo>
                  <a:pt x="25031" y="36309"/>
                </a:lnTo>
                <a:lnTo>
                  <a:pt x="29806" y="47040"/>
                </a:lnTo>
                <a:lnTo>
                  <a:pt x="32918" y="50025"/>
                </a:lnTo>
                <a:lnTo>
                  <a:pt x="42310" y="57079"/>
                </a:lnTo>
                <a:lnTo>
                  <a:pt x="56558" y="67093"/>
                </a:lnTo>
                <a:lnTo>
                  <a:pt x="64033" y="72262"/>
                </a:lnTo>
                <a:lnTo>
                  <a:pt x="66903" y="68173"/>
                </a:lnTo>
                <a:lnTo>
                  <a:pt x="65900" y="66916"/>
                </a:lnTo>
                <a:lnTo>
                  <a:pt x="70065" y="60693"/>
                </a:lnTo>
                <a:lnTo>
                  <a:pt x="67386" y="57353"/>
                </a:lnTo>
                <a:lnTo>
                  <a:pt x="52552" y="43243"/>
                </a:lnTo>
                <a:lnTo>
                  <a:pt x="50749" y="40322"/>
                </a:lnTo>
                <a:lnTo>
                  <a:pt x="48907" y="33959"/>
                </a:lnTo>
                <a:lnTo>
                  <a:pt x="47955" y="15925"/>
                </a:lnTo>
                <a:lnTo>
                  <a:pt x="27914" y="3866"/>
                </a:lnTo>
                <a:lnTo>
                  <a:pt x="22037" y="443"/>
                </a:lnTo>
                <a:lnTo>
                  <a:pt x="21107" y="0"/>
                </a:lnTo>
                <a:lnTo>
                  <a:pt x="18249" y="1142"/>
                </a:lnTo>
                <a:lnTo>
                  <a:pt x="7797" y="16509"/>
                </a:lnTo>
                <a:lnTo>
                  <a:pt x="7023" y="15786"/>
                </a:lnTo>
                <a:lnTo>
                  <a:pt x="0" y="25857"/>
                </a:lnTo>
                <a:lnTo>
                  <a:pt x="19202" y="39827"/>
                </a:lnTo>
                <a:close/>
              </a:path>
            </a:pathLst>
          </a:custGeom>
          <a:solidFill>
            <a:srgbClr val="000D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2" name="object 682"/>
          <p:cNvSpPr/>
          <p:nvPr/>
        </p:nvSpPr>
        <p:spPr>
          <a:xfrm>
            <a:off x="1629558" y="6540931"/>
            <a:ext cx="141325" cy="351878"/>
          </a:xfrm>
          <a:custGeom>
            <a:avLst/>
            <a:gdLst/>
            <a:ahLst/>
            <a:cxnLst/>
            <a:rect l="l" t="t" r="r" b="b"/>
            <a:pathLst>
              <a:path w="141325" h="351878">
                <a:moveTo>
                  <a:pt x="63284" y="14096"/>
                </a:moveTo>
                <a:lnTo>
                  <a:pt x="42468" y="174383"/>
                </a:lnTo>
                <a:lnTo>
                  <a:pt x="0" y="335864"/>
                </a:lnTo>
                <a:lnTo>
                  <a:pt x="53644" y="351878"/>
                </a:lnTo>
                <a:lnTo>
                  <a:pt x="102044" y="190665"/>
                </a:lnTo>
                <a:lnTo>
                  <a:pt x="141325" y="0"/>
                </a:lnTo>
                <a:lnTo>
                  <a:pt x="63284" y="14096"/>
                </a:lnTo>
                <a:close/>
              </a:path>
            </a:pathLst>
          </a:custGeom>
          <a:solidFill>
            <a:srgbClr val="000D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3" name="object 683"/>
          <p:cNvSpPr/>
          <p:nvPr/>
        </p:nvSpPr>
        <p:spPr>
          <a:xfrm>
            <a:off x="1723440" y="6555727"/>
            <a:ext cx="151288" cy="315633"/>
          </a:xfrm>
          <a:custGeom>
            <a:avLst/>
            <a:gdLst/>
            <a:ahLst/>
            <a:cxnLst/>
            <a:rect l="l" t="t" r="r" b="b"/>
            <a:pathLst>
              <a:path w="151288" h="315633">
                <a:moveTo>
                  <a:pt x="144769" y="167946"/>
                </a:moveTo>
                <a:lnTo>
                  <a:pt x="147547" y="160755"/>
                </a:lnTo>
                <a:lnTo>
                  <a:pt x="149466" y="155082"/>
                </a:lnTo>
                <a:lnTo>
                  <a:pt x="151214" y="147109"/>
                </a:lnTo>
                <a:lnTo>
                  <a:pt x="151288" y="144216"/>
                </a:lnTo>
                <a:lnTo>
                  <a:pt x="150992" y="141658"/>
                </a:lnTo>
                <a:lnTo>
                  <a:pt x="147841" y="130752"/>
                </a:lnTo>
                <a:lnTo>
                  <a:pt x="143682" y="120030"/>
                </a:lnTo>
                <a:lnTo>
                  <a:pt x="138141" y="106861"/>
                </a:lnTo>
                <a:lnTo>
                  <a:pt x="131596" y="91983"/>
                </a:lnTo>
                <a:lnTo>
                  <a:pt x="124426" y="76135"/>
                </a:lnTo>
                <a:lnTo>
                  <a:pt x="117008" y="60054"/>
                </a:lnTo>
                <a:lnTo>
                  <a:pt x="109721" y="44479"/>
                </a:lnTo>
                <a:lnTo>
                  <a:pt x="102943" y="30147"/>
                </a:lnTo>
                <a:lnTo>
                  <a:pt x="97053" y="17797"/>
                </a:lnTo>
                <a:lnTo>
                  <a:pt x="92428" y="8165"/>
                </a:lnTo>
                <a:lnTo>
                  <a:pt x="89446" y="1992"/>
                </a:lnTo>
                <a:lnTo>
                  <a:pt x="88480" y="0"/>
                </a:lnTo>
                <a:lnTo>
                  <a:pt x="0" y="1816"/>
                </a:lnTo>
                <a:lnTo>
                  <a:pt x="18587" y="30072"/>
                </a:lnTo>
                <a:lnTo>
                  <a:pt x="34282" y="53954"/>
                </a:lnTo>
                <a:lnTo>
                  <a:pt x="47325" y="73854"/>
                </a:lnTo>
                <a:lnTo>
                  <a:pt x="57960" y="90163"/>
                </a:lnTo>
                <a:lnTo>
                  <a:pt x="66428" y="103274"/>
                </a:lnTo>
                <a:lnTo>
                  <a:pt x="72971" y="113577"/>
                </a:lnTo>
                <a:lnTo>
                  <a:pt x="77833" y="121466"/>
                </a:lnTo>
                <a:lnTo>
                  <a:pt x="83477" y="131563"/>
                </a:lnTo>
                <a:lnTo>
                  <a:pt x="85383" y="138389"/>
                </a:lnTo>
                <a:lnTo>
                  <a:pt x="85267" y="139725"/>
                </a:lnTo>
                <a:lnTo>
                  <a:pt x="81198" y="152115"/>
                </a:lnTo>
                <a:lnTo>
                  <a:pt x="76872" y="163859"/>
                </a:lnTo>
                <a:lnTo>
                  <a:pt x="71455" y="178218"/>
                </a:lnTo>
                <a:lnTo>
                  <a:pt x="65274" y="194378"/>
                </a:lnTo>
                <a:lnTo>
                  <a:pt x="58656" y="211526"/>
                </a:lnTo>
                <a:lnTo>
                  <a:pt x="51930" y="228848"/>
                </a:lnTo>
                <a:lnTo>
                  <a:pt x="45421" y="245531"/>
                </a:lnTo>
                <a:lnTo>
                  <a:pt x="39458" y="260761"/>
                </a:lnTo>
                <a:lnTo>
                  <a:pt x="34368" y="273724"/>
                </a:lnTo>
                <a:lnTo>
                  <a:pt x="30479" y="283608"/>
                </a:lnTo>
                <a:lnTo>
                  <a:pt x="27546" y="291045"/>
                </a:lnTo>
                <a:lnTo>
                  <a:pt x="76923" y="315633"/>
                </a:lnTo>
                <a:lnTo>
                  <a:pt x="90981" y="285645"/>
                </a:lnTo>
                <a:lnTo>
                  <a:pt x="103200" y="259542"/>
                </a:lnTo>
                <a:lnTo>
                  <a:pt x="113704" y="237029"/>
                </a:lnTo>
                <a:lnTo>
                  <a:pt x="122615" y="217809"/>
                </a:lnTo>
                <a:lnTo>
                  <a:pt x="130054" y="201586"/>
                </a:lnTo>
                <a:lnTo>
                  <a:pt x="136145" y="188066"/>
                </a:lnTo>
                <a:lnTo>
                  <a:pt x="141009" y="176951"/>
                </a:lnTo>
                <a:lnTo>
                  <a:pt x="144769" y="167946"/>
                </a:lnTo>
                <a:close/>
              </a:path>
            </a:pathLst>
          </a:custGeom>
          <a:solidFill>
            <a:srgbClr val="000D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4" name="object 684"/>
          <p:cNvSpPr/>
          <p:nvPr/>
        </p:nvSpPr>
        <p:spPr>
          <a:xfrm>
            <a:off x="2014155" y="6274305"/>
            <a:ext cx="19481" cy="8763"/>
          </a:xfrm>
          <a:custGeom>
            <a:avLst/>
            <a:gdLst/>
            <a:ahLst/>
            <a:cxnLst/>
            <a:rect l="l" t="t" r="r" b="b"/>
            <a:pathLst>
              <a:path w="19481" h="8762">
                <a:moveTo>
                  <a:pt x="0" y="1320"/>
                </a:moveTo>
                <a:lnTo>
                  <a:pt x="0" y="8762"/>
                </a:lnTo>
                <a:lnTo>
                  <a:pt x="12484" y="7683"/>
                </a:lnTo>
                <a:lnTo>
                  <a:pt x="15989" y="7454"/>
                </a:lnTo>
                <a:lnTo>
                  <a:pt x="19481" y="7238"/>
                </a:lnTo>
                <a:lnTo>
                  <a:pt x="18605" y="3073"/>
                </a:lnTo>
                <a:lnTo>
                  <a:pt x="15113" y="2400"/>
                </a:lnTo>
                <a:lnTo>
                  <a:pt x="12039" y="0"/>
                </a:lnTo>
                <a:lnTo>
                  <a:pt x="0" y="1320"/>
                </a:lnTo>
                <a:close/>
              </a:path>
            </a:pathLst>
          </a:custGeom>
          <a:solidFill>
            <a:srgbClr val="B5886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5" name="object 685"/>
          <p:cNvSpPr/>
          <p:nvPr/>
        </p:nvSpPr>
        <p:spPr>
          <a:xfrm>
            <a:off x="2014893" y="2173427"/>
            <a:ext cx="0" cy="4599216"/>
          </a:xfrm>
          <a:custGeom>
            <a:avLst/>
            <a:gdLst/>
            <a:ahLst/>
            <a:cxnLst/>
            <a:rect l="l" t="t" r="r" b="b"/>
            <a:pathLst>
              <a:path w="0" h="4599216">
                <a:moveTo>
                  <a:pt x="0" y="0"/>
                </a:moveTo>
                <a:lnTo>
                  <a:pt x="0" y="4599216"/>
                </a:lnTo>
              </a:path>
            </a:pathLst>
          </a:custGeom>
          <a:ln w="10007">
            <a:solidFill>
              <a:srgbClr val="000D1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6" name="object 686"/>
          <p:cNvSpPr/>
          <p:nvPr/>
        </p:nvSpPr>
        <p:spPr>
          <a:xfrm>
            <a:off x="2008143" y="6229118"/>
            <a:ext cx="18580" cy="33743"/>
          </a:xfrm>
          <a:custGeom>
            <a:avLst/>
            <a:gdLst/>
            <a:ahLst/>
            <a:cxnLst/>
            <a:rect l="l" t="t" r="r" b="b"/>
            <a:pathLst>
              <a:path w="18580" h="33743">
                <a:moveTo>
                  <a:pt x="4470" y="33743"/>
                </a:moveTo>
                <a:lnTo>
                  <a:pt x="12979" y="33616"/>
                </a:lnTo>
                <a:lnTo>
                  <a:pt x="15798" y="31838"/>
                </a:lnTo>
                <a:lnTo>
                  <a:pt x="16675" y="31254"/>
                </a:lnTo>
                <a:lnTo>
                  <a:pt x="16306" y="27901"/>
                </a:lnTo>
                <a:lnTo>
                  <a:pt x="14033" y="25755"/>
                </a:lnTo>
                <a:lnTo>
                  <a:pt x="16827" y="24396"/>
                </a:lnTo>
                <a:lnTo>
                  <a:pt x="17741" y="20294"/>
                </a:lnTo>
                <a:lnTo>
                  <a:pt x="17691" y="16319"/>
                </a:lnTo>
                <a:lnTo>
                  <a:pt x="17957" y="12064"/>
                </a:lnTo>
                <a:lnTo>
                  <a:pt x="15316" y="9994"/>
                </a:lnTo>
                <a:lnTo>
                  <a:pt x="18224" y="8585"/>
                </a:lnTo>
                <a:lnTo>
                  <a:pt x="18580" y="4978"/>
                </a:lnTo>
                <a:lnTo>
                  <a:pt x="18211" y="3174"/>
                </a:lnTo>
                <a:lnTo>
                  <a:pt x="15176" y="1066"/>
                </a:lnTo>
                <a:lnTo>
                  <a:pt x="10134" y="0"/>
                </a:lnTo>
                <a:lnTo>
                  <a:pt x="10147" y="3898"/>
                </a:lnTo>
                <a:lnTo>
                  <a:pt x="4470" y="6654"/>
                </a:lnTo>
                <a:lnTo>
                  <a:pt x="8039" y="10731"/>
                </a:lnTo>
                <a:lnTo>
                  <a:pt x="5245" y="12674"/>
                </a:lnTo>
                <a:lnTo>
                  <a:pt x="1155" y="15087"/>
                </a:lnTo>
                <a:lnTo>
                  <a:pt x="3556" y="18948"/>
                </a:lnTo>
                <a:lnTo>
                  <a:pt x="5892" y="18999"/>
                </a:lnTo>
                <a:lnTo>
                  <a:pt x="0" y="20662"/>
                </a:lnTo>
                <a:lnTo>
                  <a:pt x="2641" y="25209"/>
                </a:lnTo>
                <a:lnTo>
                  <a:pt x="6756" y="26047"/>
                </a:lnTo>
                <a:lnTo>
                  <a:pt x="9842" y="26212"/>
                </a:lnTo>
                <a:lnTo>
                  <a:pt x="7912" y="26542"/>
                </a:lnTo>
                <a:lnTo>
                  <a:pt x="5092" y="28193"/>
                </a:lnTo>
                <a:lnTo>
                  <a:pt x="2120" y="29933"/>
                </a:lnTo>
                <a:lnTo>
                  <a:pt x="4470" y="33743"/>
                </a:lnTo>
                <a:close/>
              </a:path>
            </a:pathLst>
          </a:custGeom>
          <a:solidFill>
            <a:srgbClr val="B5886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7" name="object 687"/>
          <p:cNvSpPr/>
          <p:nvPr/>
        </p:nvSpPr>
        <p:spPr>
          <a:xfrm>
            <a:off x="1944695" y="6221303"/>
            <a:ext cx="81699" cy="48971"/>
          </a:xfrm>
          <a:custGeom>
            <a:avLst/>
            <a:gdLst/>
            <a:ahLst/>
            <a:cxnLst/>
            <a:rect l="l" t="t" r="r" b="b"/>
            <a:pathLst>
              <a:path w="81699" h="48971">
                <a:moveTo>
                  <a:pt x="58051" y="1663"/>
                </a:moveTo>
                <a:lnTo>
                  <a:pt x="57251" y="1854"/>
                </a:lnTo>
                <a:lnTo>
                  <a:pt x="51422" y="3187"/>
                </a:lnTo>
                <a:lnTo>
                  <a:pt x="46647" y="12890"/>
                </a:lnTo>
                <a:lnTo>
                  <a:pt x="43103" y="13843"/>
                </a:lnTo>
                <a:lnTo>
                  <a:pt x="37260" y="14623"/>
                </a:lnTo>
                <a:lnTo>
                  <a:pt x="23895" y="16089"/>
                </a:lnTo>
                <a:lnTo>
                  <a:pt x="7013" y="17593"/>
                </a:lnTo>
                <a:lnTo>
                  <a:pt x="0" y="18072"/>
                </a:lnTo>
                <a:lnTo>
                  <a:pt x="1841" y="48971"/>
                </a:lnTo>
                <a:lnTo>
                  <a:pt x="17227" y="46992"/>
                </a:lnTo>
                <a:lnTo>
                  <a:pt x="32190" y="45084"/>
                </a:lnTo>
                <a:lnTo>
                  <a:pt x="44375" y="43553"/>
                </a:lnTo>
                <a:lnTo>
                  <a:pt x="51041" y="42748"/>
                </a:lnTo>
                <a:lnTo>
                  <a:pt x="59664" y="43154"/>
                </a:lnTo>
                <a:lnTo>
                  <a:pt x="60617" y="43307"/>
                </a:lnTo>
                <a:lnTo>
                  <a:pt x="65722" y="43053"/>
                </a:lnTo>
                <a:lnTo>
                  <a:pt x="65836" y="9728"/>
                </a:lnTo>
                <a:lnTo>
                  <a:pt x="69011" y="9601"/>
                </a:lnTo>
                <a:lnTo>
                  <a:pt x="72898" y="11112"/>
                </a:lnTo>
                <a:lnTo>
                  <a:pt x="75285" y="11912"/>
                </a:lnTo>
                <a:lnTo>
                  <a:pt x="78676" y="13030"/>
                </a:lnTo>
                <a:lnTo>
                  <a:pt x="81699" y="10591"/>
                </a:lnTo>
                <a:lnTo>
                  <a:pt x="80873" y="7759"/>
                </a:lnTo>
                <a:lnTo>
                  <a:pt x="77228" y="6515"/>
                </a:lnTo>
                <a:lnTo>
                  <a:pt x="75539" y="3873"/>
                </a:lnTo>
                <a:lnTo>
                  <a:pt x="74041" y="1562"/>
                </a:lnTo>
                <a:lnTo>
                  <a:pt x="68719" y="1155"/>
                </a:lnTo>
                <a:lnTo>
                  <a:pt x="65087" y="0"/>
                </a:lnTo>
                <a:lnTo>
                  <a:pt x="58051" y="1663"/>
                </a:lnTo>
                <a:close/>
              </a:path>
            </a:pathLst>
          </a:custGeom>
          <a:solidFill>
            <a:srgbClr val="B5886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8" name="object 688"/>
          <p:cNvSpPr/>
          <p:nvPr/>
        </p:nvSpPr>
        <p:spPr>
          <a:xfrm>
            <a:off x="1967928" y="6232016"/>
            <a:ext cx="22733" cy="41668"/>
          </a:xfrm>
          <a:custGeom>
            <a:avLst/>
            <a:gdLst/>
            <a:ahLst/>
            <a:cxnLst/>
            <a:rect l="l" t="t" r="r" b="b"/>
            <a:pathLst>
              <a:path w="22732" h="41668">
                <a:moveTo>
                  <a:pt x="0" y="2832"/>
                </a:moveTo>
                <a:lnTo>
                  <a:pt x="1574" y="41668"/>
                </a:lnTo>
                <a:lnTo>
                  <a:pt x="22733" y="38188"/>
                </a:lnTo>
                <a:lnTo>
                  <a:pt x="17983" y="0"/>
                </a:lnTo>
                <a:lnTo>
                  <a:pt x="0" y="28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9" name="object 689"/>
          <p:cNvSpPr/>
          <p:nvPr/>
        </p:nvSpPr>
        <p:spPr>
          <a:xfrm>
            <a:off x="1744212" y="6229799"/>
            <a:ext cx="237605" cy="54940"/>
          </a:xfrm>
          <a:custGeom>
            <a:avLst/>
            <a:gdLst/>
            <a:ahLst/>
            <a:cxnLst/>
            <a:rect l="l" t="t" r="r" b="b"/>
            <a:pathLst>
              <a:path w="237605" h="54940">
                <a:moveTo>
                  <a:pt x="9284" y="32194"/>
                </a:moveTo>
                <a:lnTo>
                  <a:pt x="16848" y="39983"/>
                </a:lnTo>
                <a:lnTo>
                  <a:pt x="27663" y="45718"/>
                </a:lnTo>
                <a:lnTo>
                  <a:pt x="40751" y="49720"/>
                </a:lnTo>
                <a:lnTo>
                  <a:pt x="55135" y="52313"/>
                </a:lnTo>
                <a:lnTo>
                  <a:pt x="69835" y="53819"/>
                </a:lnTo>
                <a:lnTo>
                  <a:pt x="83874" y="54562"/>
                </a:lnTo>
                <a:lnTo>
                  <a:pt x="96273" y="54865"/>
                </a:lnTo>
                <a:lnTo>
                  <a:pt x="100839" y="54940"/>
                </a:lnTo>
                <a:lnTo>
                  <a:pt x="107450" y="54748"/>
                </a:lnTo>
                <a:lnTo>
                  <a:pt x="118510" y="54111"/>
                </a:lnTo>
                <a:lnTo>
                  <a:pt x="132923" y="53130"/>
                </a:lnTo>
                <a:lnTo>
                  <a:pt x="149594" y="51904"/>
                </a:lnTo>
                <a:lnTo>
                  <a:pt x="167427" y="50532"/>
                </a:lnTo>
                <a:lnTo>
                  <a:pt x="185327" y="49115"/>
                </a:lnTo>
                <a:lnTo>
                  <a:pt x="202198" y="47751"/>
                </a:lnTo>
                <a:lnTo>
                  <a:pt x="216944" y="46541"/>
                </a:lnTo>
                <a:lnTo>
                  <a:pt x="228470" y="45584"/>
                </a:lnTo>
                <a:lnTo>
                  <a:pt x="237605" y="44818"/>
                </a:lnTo>
                <a:lnTo>
                  <a:pt x="231928" y="0"/>
                </a:lnTo>
                <a:lnTo>
                  <a:pt x="104827" y="8089"/>
                </a:lnTo>
                <a:lnTo>
                  <a:pt x="18759" y="5676"/>
                </a:lnTo>
                <a:lnTo>
                  <a:pt x="4561" y="9171"/>
                </a:lnTo>
                <a:lnTo>
                  <a:pt x="0" y="13896"/>
                </a:lnTo>
                <a:lnTo>
                  <a:pt x="3826" y="23347"/>
                </a:lnTo>
                <a:lnTo>
                  <a:pt x="9284" y="32194"/>
                </a:lnTo>
                <a:close/>
              </a:path>
            </a:pathLst>
          </a:custGeom>
          <a:solidFill>
            <a:srgbClr val="8B8E8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0" name="object 690"/>
          <p:cNvSpPr/>
          <p:nvPr/>
        </p:nvSpPr>
        <p:spPr>
          <a:xfrm>
            <a:off x="1746156" y="6100000"/>
            <a:ext cx="67127" cy="144138"/>
          </a:xfrm>
          <a:custGeom>
            <a:avLst/>
            <a:gdLst/>
            <a:ahLst/>
            <a:cxnLst/>
            <a:rect l="l" t="t" r="r" b="b"/>
            <a:pathLst>
              <a:path w="67127" h="144138">
                <a:moveTo>
                  <a:pt x="8083" y="96622"/>
                </a:moveTo>
                <a:lnTo>
                  <a:pt x="7628" y="112279"/>
                </a:lnTo>
                <a:lnTo>
                  <a:pt x="9290" y="113202"/>
                </a:lnTo>
                <a:lnTo>
                  <a:pt x="16688" y="119640"/>
                </a:lnTo>
                <a:lnTo>
                  <a:pt x="26925" y="129268"/>
                </a:lnTo>
                <a:lnTo>
                  <a:pt x="37315" y="138597"/>
                </a:lnTo>
                <a:lnTo>
                  <a:pt x="45176" y="144138"/>
                </a:lnTo>
                <a:lnTo>
                  <a:pt x="47823" y="142403"/>
                </a:lnTo>
                <a:lnTo>
                  <a:pt x="47672" y="141172"/>
                </a:lnTo>
                <a:lnTo>
                  <a:pt x="46715" y="127055"/>
                </a:lnTo>
                <a:lnTo>
                  <a:pt x="46587" y="111084"/>
                </a:lnTo>
                <a:lnTo>
                  <a:pt x="47318" y="97485"/>
                </a:lnTo>
                <a:lnTo>
                  <a:pt x="48941" y="90485"/>
                </a:lnTo>
                <a:lnTo>
                  <a:pt x="51138" y="88072"/>
                </a:lnTo>
                <a:lnTo>
                  <a:pt x="57691" y="89076"/>
                </a:lnTo>
                <a:lnTo>
                  <a:pt x="60104" y="85901"/>
                </a:lnTo>
                <a:lnTo>
                  <a:pt x="62161" y="83196"/>
                </a:lnTo>
                <a:lnTo>
                  <a:pt x="59050" y="65200"/>
                </a:lnTo>
                <a:lnTo>
                  <a:pt x="60294" y="62647"/>
                </a:lnTo>
                <a:lnTo>
                  <a:pt x="66416" y="63244"/>
                </a:lnTo>
                <a:lnTo>
                  <a:pt x="67127" y="61136"/>
                </a:lnTo>
                <a:lnTo>
                  <a:pt x="66064" y="57633"/>
                </a:lnTo>
                <a:lnTo>
                  <a:pt x="59605" y="45089"/>
                </a:lnTo>
                <a:lnTo>
                  <a:pt x="54198" y="32027"/>
                </a:lnTo>
                <a:lnTo>
                  <a:pt x="51773" y="19791"/>
                </a:lnTo>
                <a:lnTo>
                  <a:pt x="45461" y="6462"/>
                </a:lnTo>
                <a:lnTo>
                  <a:pt x="39718" y="2389"/>
                </a:lnTo>
                <a:lnTo>
                  <a:pt x="27017" y="0"/>
                </a:lnTo>
                <a:lnTo>
                  <a:pt x="13399" y="2106"/>
                </a:lnTo>
                <a:lnTo>
                  <a:pt x="3983" y="9574"/>
                </a:lnTo>
                <a:lnTo>
                  <a:pt x="2114" y="13798"/>
                </a:lnTo>
                <a:lnTo>
                  <a:pt x="0" y="24631"/>
                </a:lnTo>
                <a:lnTo>
                  <a:pt x="371" y="36761"/>
                </a:lnTo>
                <a:lnTo>
                  <a:pt x="2576" y="49800"/>
                </a:lnTo>
                <a:lnTo>
                  <a:pt x="5964" y="63358"/>
                </a:lnTo>
                <a:lnTo>
                  <a:pt x="7921" y="73263"/>
                </a:lnTo>
                <a:lnTo>
                  <a:pt x="8467" y="84206"/>
                </a:lnTo>
                <a:lnTo>
                  <a:pt x="8083" y="96622"/>
                </a:lnTo>
                <a:close/>
              </a:path>
            </a:pathLst>
          </a:custGeom>
          <a:solidFill>
            <a:srgbClr val="B5886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1" name="object 691"/>
          <p:cNvSpPr/>
          <p:nvPr/>
        </p:nvSpPr>
        <p:spPr>
          <a:xfrm>
            <a:off x="1737532" y="6099243"/>
            <a:ext cx="53644" cy="64180"/>
          </a:xfrm>
          <a:custGeom>
            <a:avLst/>
            <a:gdLst/>
            <a:ahLst/>
            <a:cxnLst/>
            <a:rect l="l" t="t" r="r" b="b"/>
            <a:pathLst>
              <a:path w="53644" h="64180">
                <a:moveTo>
                  <a:pt x="5117" y="12859"/>
                </a:moveTo>
                <a:lnTo>
                  <a:pt x="96" y="25468"/>
                </a:lnTo>
                <a:lnTo>
                  <a:pt x="0" y="38330"/>
                </a:lnTo>
                <a:lnTo>
                  <a:pt x="3186" y="50106"/>
                </a:lnTo>
                <a:lnTo>
                  <a:pt x="8014" y="59458"/>
                </a:lnTo>
                <a:lnTo>
                  <a:pt x="11835" y="64180"/>
                </a:lnTo>
                <a:lnTo>
                  <a:pt x="20920" y="57810"/>
                </a:lnTo>
                <a:lnTo>
                  <a:pt x="26136" y="48178"/>
                </a:lnTo>
                <a:lnTo>
                  <a:pt x="38518" y="44520"/>
                </a:lnTo>
                <a:lnTo>
                  <a:pt x="33451" y="38106"/>
                </a:lnTo>
                <a:lnTo>
                  <a:pt x="32740" y="29394"/>
                </a:lnTo>
                <a:lnTo>
                  <a:pt x="27937" y="20559"/>
                </a:lnTo>
                <a:lnTo>
                  <a:pt x="22865" y="12767"/>
                </a:lnTo>
                <a:lnTo>
                  <a:pt x="26974" y="8630"/>
                </a:lnTo>
                <a:lnTo>
                  <a:pt x="40992" y="7131"/>
                </a:lnTo>
                <a:lnTo>
                  <a:pt x="53213" y="5837"/>
                </a:lnTo>
                <a:lnTo>
                  <a:pt x="53644" y="5277"/>
                </a:lnTo>
                <a:lnTo>
                  <a:pt x="47101" y="1136"/>
                </a:lnTo>
                <a:lnTo>
                  <a:pt x="34392" y="0"/>
                </a:lnTo>
                <a:lnTo>
                  <a:pt x="19794" y="2642"/>
                </a:lnTo>
                <a:lnTo>
                  <a:pt x="7583" y="9838"/>
                </a:lnTo>
                <a:lnTo>
                  <a:pt x="5117" y="12859"/>
                </a:lnTo>
                <a:close/>
              </a:path>
            </a:pathLst>
          </a:custGeom>
          <a:solidFill>
            <a:srgbClr val="000D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2" name="object 692"/>
          <p:cNvSpPr/>
          <p:nvPr/>
        </p:nvSpPr>
        <p:spPr>
          <a:xfrm>
            <a:off x="1672084" y="6180617"/>
            <a:ext cx="170637" cy="416991"/>
          </a:xfrm>
          <a:custGeom>
            <a:avLst/>
            <a:gdLst/>
            <a:ahLst/>
            <a:cxnLst/>
            <a:rect l="l" t="t" r="r" b="b"/>
            <a:pathLst>
              <a:path w="170637" h="416991">
                <a:moveTo>
                  <a:pt x="51638" y="111671"/>
                </a:moveTo>
                <a:lnTo>
                  <a:pt x="49340" y="124774"/>
                </a:lnTo>
                <a:lnTo>
                  <a:pt x="47245" y="136725"/>
                </a:lnTo>
                <a:lnTo>
                  <a:pt x="45314" y="147744"/>
                </a:lnTo>
                <a:lnTo>
                  <a:pt x="43507" y="158056"/>
                </a:lnTo>
                <a:lnTo>
                  <a:pt x="41787" y="167882"/>
                </a:lnTo>
                <a:lnTo>
                  <a:pt x="40114" y="177445"/>
                </a:lnTo>
                <a:lnTo>
                  <a:pt x="38450" y="186967"/>
                </a:lnTo>
                <a:lnTo>
                  <a:pt x="36757" y="196670"/>
                </a:lnTo>
                <a:lnTo>
                  <a:pt x="34994" y="206777"/>
                </a:lnTo>
                <a:lnTo>
                  <a:pt x="33124" y="217511"/>
                </a:lnTo>
                <a:lnTo>
                  <a:pt x="31108" y="229093"/>
                </a:lnTo>
                <a:lnTo>
                  <a:pt x="28908" y="241747"/>
                </a:lnTo>
                <a:lnTo>
                  <a:pt x="26483" y="255694"/>
                </a:lnTo>
                <a:lnTo>
                  <a:pt x="23797" y="271157"/>
                </a:lnTo>
                <a:lnTo>
                  <a:pt x="20809" y="288359"/>
                </a:lnTo>
                <a:lnTo>
                  <a:pt x="17481" y="307521"/>
                </a:lnTo>
                <a:lnTo>
                  <a:pt x="13775" y="328867"/>
                </a:lnTo>
                <a:lnTo>
                  <a:pt x="9652" y="352619"/>
                </a:lnTo>
                <a:lnTo>
                  <a:pt x="5073" y="378998"/>
                </a:lnTo>
                <a:lnTo>
                  <a:pt x="0" y="408228"/>
                </a:lnTo>
                <a:lnTo>
                  <a:pt x="428" y="408249"/>
                </a:lnTo>
                <a:lnTo>
                  <a:pt x="4216" y="408435"/>
                </a:lnTo>
                <a:lnTo>
                  <a:pt x="11484" y="408792"/>
                </a:lnTo>
                <a:lnTo>
                  <a:pt x="21705" y="409297"/>
                </a:lnTo>
                <a:lnTo>
                  <a:pt x="34355" y="409923"/>
                </a:lnTo>
                <a:lnTo>
                  <a:pt x="48907" y="410647"/>
                </a:lnTo>
                <a:lnTo>
                  <a:pt x="64834" y="411444"/>
                </a:lnTo>
                <a:lnTo>
                  <a:pt x="81610" y="412290"/>
                </a:lnTo>
                <a:lnTo>
                  <a:pt x="98710" y="413159"/>
                </a:lnTo>
                <a:lnTo>
                  <a:pt x="115606" y="414026"/>
                </a:lnTo>
                <a:lnTo>
                  <a:pt x="131773" y="414868"/>
                </a:lnTo>
                <a:lnTo>
                  <a:pt x="146685" y="415659"/>
                </a:lnTo>
                <a:lnTo>
                  <a:pt x="159815" y="416375"/>
                </a:lnTo>
                <a:lnTo>
                  <a:pt x="170637" y="416991"/>
                </a:lnTo>
                <a:lnTo>
                  <a:pt x="169836" y="393247"/>
                </a:lnTo>
                <a:lnTo>
                  <a:pt x="169091" y="370398"/>
                </a:lnTo>
                <a:lnTo>
                  <a:pt x="168373" y="348421"/>
                </a:lnTo>
                <a:lnTo>
                  <a:pt x="167654" y="327289"/>
                </a:lnTo>
                <a:lnTo>
                  <a:pt x="166906" y="306979"/>
                </a:lnTo>
                <a:lnTo>
                  <a:pt x="166099" y="287463"/>
                </a:lnTo>
                <a:lnTo>
                  <a:pt x="165206" y="268718"/>
                </a:lnTo>
                <a:lnTo>
                  <a:pt x="164199" y="250717"/>
                </a:lnTo>
                <a:lnTo>
                  <a:pt x="163047" y="233437"/>
                </a:lnTo>
                <a:lnTo>
                  <a:pt x="161724" y="216850"/>
                </a:lnTo>
                <a:lnTo>
                  <a:pt x="160201" y="200934"/>
                </a:lnTo>
                <a:lnTo>
                  <a:pt x="158450" y="185661"/>
                </a:lnTo>
                <a:lnTo>
                  <a:pt x="156441" y="171007"/>
                </a:lnTo>
                <a:lnTo>
                  <a:pt x="154146" y="156947"/>
                </a:lnTo>
                <a:lnTo>
                  <a:pt x="151538" y="143455"/>
                </a:lnTo>
                <a:lnTo>
                  <a:pt x="148587" y="130507"/>
                </a:lnTo>
                <a:lnTo>
                  <a:pt x="141544" y="106139"/>
                </a:lnTo>
                <a:lnTo>
                  <a:pt x="132791" y="83642"/>
                </a:lnTo>
                <a:lnTo>
                  <a:pt x="125092" y="68297"/>
                </a:lnTo>
                <a:lnTo>
                  <a:pt x="111740" y="44664"/>
                </a:lnTo>
                <a:lnTo>
                  <a:pt x="104301" y="32241"/>
                </a:lnTo>
                <a:lnTo>
                  <a:pt x="96858" y="20242"/>
                </a:lnTo>
                <a:lnTo>
                  <a:pt x="83477" y="0"/>
                </a:lnTo>
                <a:lnTo>
                  <a:pt x="83079" y="949"/>
                </a:lnTo>
                <a:lnTo>
                  <a:pt x="76825" y="16770"/>
                </a:lnTo>
                <a:lnTo>
                  <a:pt x="69651" y="37493"/>
                </a:lnTo>
                <a:lnTo>
                  <a:pt x="62158" y="63258"/>
                </a:lnTo>
                <a:lnTo>
                  <a:pt x="58480" y="78076"/>
                </a:lnTo>
                <a:lnTo>
                  <a:pt x="54948" y="94208"/>
                </a:lnTo>
                <a:lnTo>
                  <a:pt x="51638" y="111671"/>
                </a:lnTo>
                <a:close/>
              </a:path>
            </a:pathLst>
          </a:custGeom>
          <a:solidFill>
            <a:srgbClr val="8B8E8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3" name="object 693"/>
          <p:cNvSpPr/>
          <p:nvPr/>
        </p:nvSpPr>
        <p:spPr>
          <a:xfrm>
            <a:off x="1784786" y="6236571"/>
            <a:ext cx="152438" cy="48183"/>
          </a:xfrm>
          <a:custGeom>
            <a:avLst/>
            <a:gdLst/>
            <a:ahLst/>
            <a:cxnLst/>
            <a:rect l="l" t="t" r="r" b="b"/>
            <a:pathLst>
              <a:path w="152438" h="48183">
                <a:moveTo>
                  <a:pt x="72771" y="48183"/>
                </a:moveTo>
                <a:lnTo>
                  <a:pt x="152438" y="41808"/>
                </a:lnTo>
                <a:lnTo>
                  <a:pt x="73761" y="38836"/>
                </a:lnTo>
                <a:lnTo>
                  <a:pt x="72125" y="38386"/>
                </a:lnTo>
                <a:lnTo>
                  <a:pt x="58874" y="34724"/>
                </a:lnTo>
                <a:lnTo>
                  <a:pt x="41674" y="29910"/>
                </a:lnTo>
                <a:lnTo>
                  <a:pt x="31965" y="27038"/>
                </a:lnTo>
                <a:lnTo>
                  <a:pt x="29571" y="21476"/>
                </a:lnTo>
                <a:lnTo>
                  <a:pt x="25074" y="11743"/>
                </a:lnTo>
                <a:lnTo>
                  <a:pt x="18681" y="0"/>
                </a:lnTo>
                <a:lnTo>
                  <a:pt x="0" y="0"/>
                </a:lnTo>
                <a:lnTo>
                  <a:pt x="17703" y="44742"/>
                </a:lnTo>
                <a:lnTo>
                  <a:pt x="72771" y="48183"/>
                </a:lnTo>
                <a:close/>
              </a:path>
            </a:pathLst>
          </a:custGeom>
          <a:solidFill>
            <a:srgbClr val="676A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4" name="object 694"/>
          <p:cNvSpPr/>
          <p:nvPr/>
        </p:nvSpPr>
        <p:spPr>
          <a:xfrm>
            <a:off x="1755938" y="6184554"/>
            <a:ext cx="44589" cy="57238"/>
          </a:xfrm>
          <a:custGeom>
            <a:avLst/>
            <a:gdLst/>
            <a:ahLst/>
            <a:cxnLst/>
            <a:rect l="l" t="t" r="r" b="b"/>
            <a:pathLst>
              <a:path w="44589" h="57238">
                <a:moveTo>
                  <a:pt x="0" y="0"/>
                </a:moveTo>
                <a:lnTo>
                  <a:pt x="39573" y="57238"/>
                </a:lnTo>
                <a:lnTo>
                  <a:pt x="44589" y="2776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5" name="object 695"/>
          <p:cNvSpPr/>
          <p:nvPr/>
        </p:nvSpPr>
        <p:spPr>
          <a:xfrm>
            <a:off x="1743467" y="6199252"/>
            <a:ext cx="79185" cy="127914"/>
          </a:xfrm>
          <a:custGeom>
            <a:avLst/>
            <a:gdLst/>
            <a:ahLst/>
            <a:cxnLst/>
            <a:rect l="l" t="t" r="r" b="b"/>
            <a:pathLst>
              <a:path w="79185" h="127914">
                <a:moveTo>
                  <a:pt x="15595" y="40982"/>
                </a:moveTo>
                <a:lnTo>
                  <a:pt x="29718" y="31051"/>
                </a:lnTo>
                <a:lnTo>
                  <a:pt x="21615" y="52539"/>
                </a:lnTo>
                <a:lnTo>
                  <a:pt x="38832" y="75572"/>
                </a:lnTo>
                <a:lnTo>
                  <a:pt x="51596" y="92623"/>
                </a:lnTo>
                <a:lnTo>
                  <a:pt x="60734" y="104779"/>
                </a:lnTo>
                <a:lnTo>
                  <a:pt x="67077" y="113127"/>
                </a:lnTo>
                <a:lnTo>
                  <a:pt x="71455" y="118754"/>
                </a:lnTo>
                <a:lnTo>
                  <a:pt x="74695" y="122747"/>
                </a:lnTo>
                <a:lnTo>
                  <a:pt x="77629" y="126193"/>
                </a:lnTo>
                <a:lnTo>
                  <a:pt x="79121" y="127914"/>
                </a:lnTo>
                <a:lnTo>
                  <a:pt x="79185" y="124866"/>
                </a:lnTo>
                <a:lnTo>
                  <a:pt x="75519" y="113161"/>
                </a:lnTo>
                <a:lnTo>
                  <a:pt x="70238" y="98108"/>
                </a:lnTo>
                <a:lnTo>
                  <a:pt x="65456" y="85015"/>
                </a:lnTo>
                <a:lnTo>
                  <a:pt x="63284" y="79184"/>
                </a:lnTo>
                <a:lnTo>
                  <a:pt x="45529" y="37274"/>
                </a:lnTo>
                <a:lnTo>
                  <a:pt x="37299" y="17868"/>
                </a:lnTo>
                <a:lnTo>
                  <a:pt x="2921" y="0"/>
                </a:lnTo>
                <a:lnTo>
                  <a:pt x="0" y="17284"/>
                </a:lnTo>
                <a:lnTo>
                  <a:pt x="15595" y="40982"/>
                </a:lnTo>
                <a:close/>
              </a:path>
            </a:pathLst>
          </a:custGeom>
          <a:solidFill>
            <a:srgbClr val="676A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6" name="object 696"/>
          <p:cNvSpPr/>
          <p:nvPr/>
        </p:nvSpPr>
        <p:spPr>
          <a:xfrm>
            <a:off x="1742052" y="6173336"/>
            <a:ext cx="82892" cy="164896"/>
          </a:xfrm>
          <a:custGeom>
            <a:avLst/>
            <a:gdLst/>
            <a:ahLst/>
            <a:cxnLst/>
            <a:rect l="l" t="t" r="r" b="b"/>
            <a:pathLst>
              <a:path w="82892" h="164896">
                <a:moveTo>
                  <a:pt x="82892" y="164896"/>
                </a:moveTo>
                <a:lnTo>
                  <a:pt x="79794" y="138919"/>
                </a:lnTo>
                <a:lnTo>
                  <a:pt x="77425" y="120234"/>
                </a:lnTo>
                <a:lnTo>
                  <a:pt x="75120" y="104153"/>
                </a:lnTo>
                <a:lnTo>
                  <a:pt x="72726" y="90330"/>
                </a:lnTo>
                <a:lnTo>
                  <a:pt x="70091" y="78418"/>
                </a:lnTo>
                <a:lnTo>
                  <a:pt x="67062" y="68070"/>
                </a:lnTo>
                <a:lnTo>
                  <a:pt x="63487" y="58940"/>
                </a:lnTo>
                <a:lnTo>
                  <a:pt x="59214" y="50680"/>
                </a:lnTo>
                <a:lnTo>
                  <a:pt x="54089" y="42945"/>
                </a:lnTo>
                <a:lnTo>
                  <a:pt x="47961" y="35388"/>
                </a:lnTo>
                <a:lnTo>
                  <a:pt x="40677" y="27661"/>
                </a:lnTo>
                <a:lnTo>
                  <a:pt x="32084" y="19419"/>
                </a:lnTo>
                <a:lnTo>
                  <a:pt x="22030" y="10314"/>
                </a:lnTo>
                <a:lnTo>
                  <a:pt x="10363" y="0"/>
                </a:lnTo>
                <a:lnTo>
                  <a:pt x="0" y="35179"/>
                </a:lnTo>
                <a:lnTo>
                  <a:pt x="22110" y="58331"/>
                </a:lnTo>
                <a:lnTo>
                  <a:pt x="37668" y="49034"/>
                </a:lnTo>
                <a:lnTo>
                  <a:pt x="30949" y="70281"/>
                </a:lnTo>
                <a:lnTo>
                  <a:pt x="33324" y="73999"/>
                </a:lnTo>
                <a:lnTo>
                  <a:pt x="37248" y="80306"/>
                </a:lnTo>
                <a:lnTo>
                  <a:pt x="42707" y="89332"/>
                </a:lnTo>
                <a:lnTo>
                  <a:pt x="49412" y="100781"/>
                </a:lnTo>
                <a:lnTo>
                  <a:pt x="57072" y="114358"/>
                </a:lnTo>
                <a:lnTo>
                  <a:pt x="65399" y="129766"/>
                </a:lnTo>
                <a:lnTo>
                  <a:pt x="74102" y="146711"/>
                </a:lnTo>
                <a:lnTo>
                  <a:pt x="82892" y="164896"/>
                </a:lnTo>
                <a:close/>
              </a:path>
            </a:pathLst>
          </a:custGeom>
          <a:solidFill>
            <a:srgbClr val="8B8E8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7" name="object 697"/>
          <p:cNvSpPr/>
          <p:nvPr/>
        </p:nvSpPr>
        <p:spPr>
          <a:xfrm>
            <a:off x="1722579" y="6488983"/>
            <a:ext cx="79820" cy="40111"/>
          </a:xfrm>
          <a:custGeom>
            <a:avLst/>
            <a:gdLst/>
            <a:ahLst/>
            <a:cxnLst/>
            <a:rect l="l" t="t" r="r" b="b"/>
            <a:pathLst>
              <a:path w="79820" h="40111">
                <a:moveTo>
                  <a:pt x="7899" y="0"/>
                </a:moveTo>
                <a:lnTo>
                  <a:pt x="558" y="13766"/>
                </a:lnTo>
                <a:lnTo>
                  <a:pt x="342" y="23228"/>
                </a:lnTo>
                <a:lnTo>
                  <a:pt x="139" y="32664"/>
                </a:lnTo>
                <a:lnTo>
                  <a:pt x="0" y="38722"/>
                </a:lnTo>
                <a:lnTo>
                  <a:pt x="10248" y="39636"/>
                </a:lnTo>
                <a:lnTo>
                  <a:pt x="20457" y="40052"/>
                </a:lnTo>
                <a:lnTo>
                  <a:pt x="34770" y="40111"/>
                </a:lnTo>
                <a:lnTo>
                  <a:pt x="50255" y="39927"/>
                </a:lnTo>
                <a:lnTo>
                  <a:pt x="63976" y="39610"/>
                </a:lnTo>
                <a:lnTo>
                  <a:pt x="72351" y="39306"/>
                </a:lnTo>
                <a:lnTo>
                  <a:pt x="79820" y="30367"/>
                </a:lnTo>
                <a:lnTo>
                  <a:pt x="79600" y="16197"/>
                </a:lnTo>
                <a:lnTo>
                  <a:pt x="79070" y="14211"/>
                </a:lnTo>
                <a:lnTo>
                  <a:pt x="67770" y="8104"/>
                </a:lnTo>
                <a:lnTo>
                  <a:pt x="51729" y="4538"/>
                </a:lnTo>
                <a:lnTo>
                  <a:pt x="47980" y="3937"/>
                </a:lnTo>
                <a:lnTo>
                  <a:pt x="7899" y="0"/>
                </a:lnTo>
                <a:close/>
              </a:path>
            </a:pathLst>
          </a:custGeom>
          <a:solidFill>
            <a:srgbClr val="676A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8" name="object 698"/>
          <p:cNvSpPr/>
          <p:nvPr/>
        </p:nvSpPr>
        <p:spPr>
          <a:xfrm>
            <a:off x="1726504" y="6485703"/>
            <a:ext cx="77736" cy="36890"/>
          </a:xfrm>
          <a:custGeom>
            <a:avLst/>
            <a:gdLst/>
            <a:ahLst/>
            <a:cxnLst/>
            <a:rect l="l" t="t" r="r" b="b"/>
            <a:pathLst>
              <a:path w="77736" h="36890">
                <a:moveTo>
                  <a:pt x="4762" y="139"/>
                </a:moveTo>
                <a:lnTo>
                  <a:pt x="1765" y="17170"/>
                </a:lnTo>
                <a:lnTo>
                  <a:pt x="889" y="23901"/>
                </a:lnTo>
                <a:lnTo>
                  <a:pt x="0" y="30619"/>
                </a:lnTo>
                <a:lnTo>
                  <a:pt x="3517" y="36791"/>
                </a:lnTo>
                <a:lnTo>
                  <a:pt x="10959" y="36890"/>
                </a:lnTo>
                <a:lnTo>
                  <a:pt x="23039" y="36577"/>
                </a:lnTo>
                <a:lnTo>
                  <a:pt x="39684" y="36070"/>
                </a:lnTo>
                <a:lnTo>
                  <a:pt x="55343" y="35619"/>
                </a:lnTo>
                <a:lnTo>
                  <a:pt x="64465" y="35471"/>
                </a:lnTo>
                <a:lnTo>
                  <a:pt x="70319" y="35598"/>
                </a:lnTo>
                <a:lnTo>
                  <a:pt x="76987" y="33058"/>
                </a:lnTo>
                <a:lnTo>
                  <a:pt x="77165" y="25628"/>
                </a:lnTo>
                <a:lnTo>
                  <a:pt x="77169" y="25426"/>
                </a:lnTo>
                <a:lnTo>
                  <a:pt x="77362" y="16764"/>
                </a:lnTo>
                <a:lnTo>
                  <a:pt x="77736" y="0"/>
                </a:lnTo>
                <a:lnTo>
                  <a:pt x="4762" y="139"/>
                </a:lnTo>
                <a:close/>
              </a:path>
            </a:pathLst>
          </a:custGeom>
          <a:solidFill>
            <a:srgbClr val="8B8E8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9" name="object 699"/>
          <p:cNvSpPr/>
          <p:nvPr/>
        </p:nvSpPr>
        <p:spPr>
          <a:xfrm>
            <a:off x="1753946" y="6134371"/>
            <a:ext cx="21429" cy="26962"/>
          </a:xfrm>
          <a:custGeom>
            <a:avLst/>
            <a:gdLst/>
            <a:ahLst/>
            <a:cxnLst/>
            <a:rect l="l" t="t" r="r" b="b"/>
            <a:pathLst>
              <a:path w="21429" h="26962">
                <a:moveTo>
                  <a:pt x="15701" y="22212"/>
                </a:moveTo>
                <a:lnTo>
                  <a:pt x="13504" y="10083"/>
                </a:lnTo>
                <a:lnTo>
                  <a:pt x="12831" y="7797"/>
                </a:lnTo>
                <a:lnTo>
                  <a:pt x="10507" y="0"/>
                </a:lnTo>
                <a:lnTo>
                  <a:pt x="2824" y="1346"/>
                </a:lnTo>
                <a:lnTo>
                  <a:pt x="110" y="2955"/>
                </a:lnTo>
                <a:lnTo>
                  <a:pt x="0" y="12058"/>
                </a:lnTo>
                <a:lnTo>
                  <a:pt x="6422" y="22576"/>
                </a:lnTo>
                <a:lnTo>
                  <a:pt x="16997" y="26962"/>
                </a:lnTo>
                <a:lnTo>
                  <a:pt x="21429" y="26098"/>
                </a:lnTo>
                <a:lnTo>
                  <a:pt x="15701" y="22212"/>
                </a:lnTo>
                <a:close/>
              </a:path>
            </a:pathLst>
          </a:custGeom>
          <a:solidFill>
            <a:srgbClr val="B5886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0" name="object 700"/>
          <p:cNvSpPr/>
          <p:nvPr/>
        </p:nvSpPr>
        <p:spPr>
          <a:xfrm>
            <a:off x="1738604" y="6262366"/>
            <a:ext cx="86162" cy="73902"/>
          </a:xfrm>
          <a:custGeom>
            <a:avLst/>
            <a:gdLst/>
            <a:ahLst/>
            <a:cxnLst/>
            <a:rect l="l" t="t" r="r" b="b"/>
            <a:pathLst>
              <a:path w="86162" h="73902">
                <a:moveTo>
                  <a:pt x="80384" y="39713"/>
                </a:moveTo>
                <a:lnTo>
                  <a:pt x="79079" y="38248"/>
                </a:lnTo>
                <a:lnTo>
                  <a:pt x="74851" y="33711"/>
                </a:lnTo>
                <a:lnTo>
                  <a:pt x="68289" y="27122"/>
                </a:lnTo>
                <a:lnTo>
                  <a:pt x="60004" y="19528"/>
                </a:lnTo>
                <a:lnTo>
                  <a:pt x="50607" y="11973"/>
                </a:lnTo>
                <a:lnTo>
                  <a:pt x="40709" y="5503"/>
                </a:lnTo>
                <a:lnTo>
                  <a:pt x="30922" y="1164"/>
                </a:lnTo>
                <a:lnTo>
                  <a:pt x="21857" y="0"/>
                </a:lnTo>
                <a:lnTo>
                  <a:pt x="14125" y="3056"/>
                </a:lnTo>
                <a:lnTo>
                  <a:pt x="8337" y="11380"/>
                </a:lnTo>
                <a:lnTo>
                  <a:pt x="3841" y="22673"/>
                </a:lnTo>
                <a:lnTo>
                  <a:pt x="957" y="31569"/>
                </a:lnTo>
                <a:lnTo>
                  <a:pt x="0" y="38797"/>
                </a:lnTo>
                <a:lnTo>
                  <a:pt x="1433" y="44728"/>
                </a:lnTo>
                <a:lnTo>
                  <a:pt x="5721" y="49734"/>
                </a:lnTo>
                <a:lnTo>
                  <a:pt x="13325" y="54187"/>
                </a:lnTo>
                <a:lnTo>
                  <a:pt x="24708" y="58458"/>
                </a:lnTo>
                <a:lnTo>
                  <a:pt x="40333" y="62920"/>
                </a:lnTo>
                <a:lnTo>
                  <a:pt x="60664" y="67944"/>
                </a:lnTo>
                <a:lnTo>
                  <a:pt x="86162" y="73902"/>
                </a:lnTo>
                <a:lnTo>
                  <a:pt x="80384" y="39713"/>
                </a:lnTo>
                <a:close/>
              </a:path>
            </a:pathLst>
          </a:custGeom>
          <a:solidFill>
            <a:srgbClr val="676A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1" name="object 701"/>
          <p:cNvSpPr/>
          <p:nvPr/>
        </p:nvSpPr>
        <p:spPr>
          <a:xfrm>
            <a:off x="1965744" y="6276066"/>
            <a:ext cx="45732" cy="32359"/>
          </a:xfrm>
          <a:custGeom>
            <a:avLst/>
            <a:gdLst/>
            <a:ahLst/>
            <a:cxnLst/>
            <a:rect l="l" t="t" r="r" b="b"/>
            <a:pathLst>
              <a:path w="45732" h="32359">
                <a:moveTo>
                  <a:pt x="30187" y="32359"/>
                </a:moveTo>
                <a:lnTo>
                  <a:pt x="35750" y="26454"/>
                </a:lnTo>
                <a:lnTo>
                  <a:pt x="39255" y="22859"/>
                </a:lnTo>
                <a:lnTo>
                  <a:pt x="42760" y="19291"/>
                </a:lnTo>
                <a:lnTo>
                  <a:pt x="45732" y="10769"/>
                </a:lnTo>
                <a:lnTo>
                  <a:pt x="45123" y="7886"/>
                </a:lnTo>
                <a:lnTo>
                  <a:pt x="44907" y="0"/>
                </a:lnTo>
                <a:lnTo>
                  <a:pt x="42151" y="380"/>
                </a:lnTo>
                <a:lnTo>
                  <a:pt x="38061" y="914"/>
                </a:lnTo>
                <a:lnTo>
                  <a:pt x="35902" y="1892"/>
                </a:lnTo>
                <a:lnTo>
                  <a:pt x="33883" y="4851"/>
                </a:lnTo>
                <a:lnTo>
                  <a:pt x="32092" y="7607"/>
                </a:lnTo>
                <a:lnTo>
                  <a:pt x="27597" y="11341"/>
                </a:lnTo>
                <a:lnTo>
                  <a:pt x="25666" y="14617"/>
                </a:lnTo>
                <a:lnTo>
                  <a:pt x="22669" y="19215"/>
                </a:lnTo>
                <a:lnTo>
                  <a:pt x="20675" y="20256"/>
                </a:lnTo>
                <a:lnTo>
                  <a:pt x="0" y="28079"/>
                </a:lnTo>
                <a:lnTo>
                  <a:pt x="11413" y="28714"/>
                </a:lnTo>
                <a:lnTo>
                  <a:pt x="25666" y="30606"/>
                </a:lnTo>
                <a:lnTo>
                  <a:pt x="30187" y="32359"/>
                </a:lnTo>
                <a:close/>
              </a:path>
            </a:pathLst>
          </a:custGeom>
          <a:solidFill>
            <a:srgbClr val="B5886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2" name="object 702"/>
          <p:cNvSpPr/>
          <p:nvPr/>
        </p:nvSpPr>
        <p:spPr>
          <a:xfrm>
            <a:off x="1986645" y="6276834"/>
            <a:ext cx="45034" cy="42913"/>
          </a:xfrm>
          <a:custGeom>
            <a:avLst/>
            <a:gdLst/>
            <a:ahLst/>
            <a:cxnLst/>
            <a:rect l="l" t="t" r="r" b="b"/>
            <a:pathLst>
              <a:path w="45034" h="42913">
                <a:moveTo>
                  <a:pt x="41605" y="20447"/>
                </a:moveTo>
                <a:lnTo>
                  <a:pt x="44729" y="18338"/>
                </a:lnTo>
                <a:lnTo>
                  <a:pt x="45034" y="14211"/>
                </a:lnTo>
                <a:lnTo>
                  <a:pt x="42672" y="10769"/>
                </a:lnTo>
                <a:lnTo>
                  <a:pt x="44767" y="7620"/>
                </a:lnTo>
                <a:lnTo>
                  <a:pt x="43967" y="3073"/>
                </a:lnTo>
                <a:lnTo>
                  <a:pt x="39357" y="0"/>
                </a:lnTo>
                <a:lnTo>
                  <a:pt x="33197" y="2209"/>
                </a:lnTo>
                <a:lnTo>
                  <a:pt x="18173" y="5207"/>
                </a:lnTo>
                <a:lnTo>
                  <a:pt x="0" y="26403"/>
                </a:lnTo>
                <a:lnTo>
                  <a:pt x="2260" y="42913"/>
                </a:lnTo>
                <a:lnTo>
                  <a:pt x="20574" y="42811"/>
                </a:lnTo>
                <a:lnTo>
                  <a:pt x="34709" y="39433"/>
                </a:lnTo>
                <a:lnTo>
                  <a:pt x="39192" y="38150"/>
                </a:lnTo>
                <a:lnTo>
                  <a:pt x="40855" y="31953"/>
                </a:lnTo>
                <a:lnTo>
                  <a:pt x="40005" y="29159"/>
                </a:lnTo>
                <a:lnTo>
                  <a:pt x="42456" y="25704"/>
                </a:lnTo>
                <a:lnTo>
                  <a:pt x="42595" y="22085"/>
                </a:lnTo>
                <a:lnTo>
                  <a:pt x="41605" y="20447"/>
                </a:lnTo>
                <a:close/>
              </a:path>
            </a:pathLst>
          </a:custGeom>
          <a:solidFill>
            <a:srgbClr val="B5886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3" name="object 703"/>
          <p:cNvSpPr/>
          <p:nvPr/>
        </p:nvSpPr>
        <p:spPr>
          <a:xfrm>
            <a:off x="1975432" y="6284414"/>
            <a:ext cx="18948" cy="41681"/>
          </a:xfrm>
          <a:custGeom>
            <a:avLst/>
            <a:gdLst/>
            <a:ahLst/>
            <a:cxnLst/>
            <a:rect l="l" t="t" r="r" b="b"/>
            <a:pathLst>
              <a:path w="18948" h="41681">
                <a:moveTo>
                  <a:pt x="1587" y="1270"/>
                </a:moveTo>
                <a:lnTo>
                  <a:pt x="0" y="41681"/>
                </a:lnTo>
                <a:lnTo>
                  <a:pt x="18948" y="41363"/>
                </a:lnTo>
                <a:lnTo>
                  <a:pt x="16421" y="0"/>
                </a:lnTo>
                <a:lnTo>
                  <a:pt x="1587" y="1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4" name="object 704"/>
          <p:cNvSpPr/>
          <p:nvPr/>
        </p:nvSpPr>
        <p:spPr>
          <a:xfrm>
            <a:off x="1740303" y="6252216"/>
            <a:ext cx="243974" cy="77976"/>
          </a:xfrm>
          <a:custGeom>
            <a:avLst/>
            <a:gdLst/>
            <a:ahLst/>
            <a:cxnLst/>
            <a:rect l="l" t="t" r="r" b="b"/>
            <a:pathLst>
              <a:path w="243974" h="77976">
                <a:moveTo>
                  <a:pt x="630" y="21861"/>
                </a:moveTo>
                <a:lnTo>
                  <a:pt x="4096" y="32995"/>
                </a:lnTo>
                <a:lnTo>
                  <a:pt x="11642" y="42663"/>
                </a:lnTo>
                <a:lnTo>
                  <a:pt x="22385" y="50952"/>
                </a:lnTo>
                <a:lnTo>
                  <a:pt x="35444" y="57948"/>
                </a:lnTo>
                <a:lnTo>
                  <a:pt x="49937" y="63739"/>
                </a:lnTo>
                <a:lnTo>
                  <a:pt x="64984" y="68409"/>
                </a:lnTo>
                <a:lnTo>
                  <a:pt x="79702" y="72046"/>
                </a:lnTo>
                <a:lnTo>
                  <a:pt x="93210" y="74735"/>
                </a:lnTo>
                <a:lnTo>
                  <a:pt x="104627" y="76565"/>
                </a:lnTo>
                <a:lnTo>
                  <a:pt x="118076" y="77793"/>
                </a:lnTo>
                <a:lnTo>
                  <a:pt x="129405" y="77976"/>
                </a:lnTo>
                <a:lnTo>
                  <a:pt x="161007" y="77917"/>
                </a:lnTo>
                <a:lnTo>
                  <a:pt x="178946" y="77741"/>
                </a:lnTo>
                <a:lnTo>
                  <a:pt x="196753" y="77513"/>
                </a:lnTo>
                <a:lnTo>
                  <a:pt x="213262" y="77265"/>
                </a:lnTo>
                <a:lnTo>
                  <a:pt x="227306" y="77031"/>
                </a:lnTo>
                <a:lnTo>
                  <a:pt x="237716" y="76844"/>
                </a:lnTo>
                <a:lnTo>
                  <a:pt x="243974" y="76725"/>
                </a:lnTo>
                <a:lnTo>
                  <a:pt x="241129" y="29989"/>
                </a:lnTo>
                <a:lnTo>
                  <a:pt x="117063" y="29049"/>
                </a:lnTo>
                <a:lnTo>
                  <a:pt x="20556" y="5021"/>
                </a:lnTo>
                <a:lnTo>
                  <a:pt x="5911" y="0"/>
                </a:lnTo>
                <a:lnTo>
                  <a:pt x="141" y="2429"/>
                </a:lnTo>
                <a:lnTo>
                  <a:pt x="0" y="15050"/>
                </a:lnTo>
                <a:lnTo>
                  <a:pt x="630" y="21861"/>
                </a:lnTo>
                <a:close/>
              </a:path>
            </a:pathLst>
          </a:custGeom>
          <a:solidFill>
            <a:srgbClr val="8B8E8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5" name="object 705"/>
          <p:cNvSpPr/>
          <p:nvPr/>
        </p:nvSpPr>
        <p:spPr>
          <a:xfrm>
            <a:off x="1666457" y="833243"/>
            <a:ext cx="941019" cy="1489900"/>
          </a:xfrm>
          <a:custGeom>
            <a:avLst/>
            <a:gdLst/>
            <a:ahLst/>
            <a:cxnLst/>
            <a:rect l="l" t="t" r="r" b="b"/>
            <a:pathLst>
              <a:path w="941019" h="1489900">
                <a:moveTo>
                  <a:pt x="0" y="1375981"/>
                </a:moveTo>
                <a:lnTo>
                  <a:pt x="656717" y="1489900"/>
                </a:lnTo>
                <a:lnTo>
                  <a:pt x="941019" y="181902"/>
                </a:lnTo>
                <a:lnTo>
                  <a:pt x="935167" y="180583"/>
                </a:lnTo>
                <a:lnTo>
                  <a:pt x="918420" y="176808"/>
                </a:lnTo>
                <a:lnTo>
                  <a:pt x="891988" y="170851"/>
                </a:lnTo>
                <a:lnTo>
                  <a:pt x="857082" y="162984"/>
                </a:lnTo>
                <a:lnTo>
                  <a:pt x="814912" y="153479"/>
                </a:lnTo>
                <a:lnTo>
                  <a:pt x="766688" y="142611"/>
                </a:lnTo>
                <a:lnTo>
                  <a:pt x="713623" y="130651"/>
                </a:lnTo>
                <a:lnTo>
                  <a:pt x="656925" y="117872"/>
                </a:lnTo>
                <a:lnTo>
                  <a:pt x="597806" y="104548"/>
                </a:lnTo>
                <a:lnTo>
                  <a:pt x="537476" y="90951"/>
                </a:lnTo>
                <a:lnTo>
                  <a:pt x="477147" y="77353"/>
                </a:lnTo>
                <a:lnTo>
                  <a:pt x="418028" y="64029"/>
                </a:lnTo>
                <a:lnTo>
                  <a:pt x="361330" y="51250"/>
                </a:lnTo>
                <a:lnTo>
                  <a:pt x="308264" y="39290"/>
                </a:lnTo>
                <a:lnTo>
                  <a:pt x="260041" y="28422"/>
                </a:lnTo>
                <a:lnTo>
                  <a:pt x="217871" y="18917"/>
                </a:lnTo>
                <a:lnTo>
                  <a:pt x="182964" y="11050"/>
                </a:lnTo>
                <a:lnTo>
                  <a:pt x="156532" y="5093"/>
                </a:lnTo>
                <a:lnTo>
                  <a:pt x="139785" y="1318"/>
                </a:lnTo>
                <a:lnTo>
                  <a:pt x="133934" y="0"/>
                </a:lnTo>
                <a:lnTo>
                  <a:pt x="0" y="1375981"/>
                </a:lnTo>
                <a:close/>
              </a:path>
            </a:pathLst>
          </a:custGeom>
          <a:solidFill>
            <a:srgbClr val="D94D1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6" name="object 706"/>
          <p:cNvSpPr/>
          <p:nvPr/>
        </p:nvSpPr>
        <p:spPr>
          <a:xfrm>
            <a:off x="3237986" y="1884884"/>
            <a:ext cx="80556" cy="5011089"/>
          </a:xfrm>
          <a:custGeom>
            <a:avLst/>
            <a:gdLst/>
            <a:ahLst/>
            <a:cxnLst/>
            <a:rect l="l" t="t" r="r" b="b"/>
            <a:pathLst>
              <a:path w="80556" h="5011089">
                <a:moveTo>
                  <a:pt x="0" y="5010873"/>
                </a:moveTo>
                <a:lnTo>
                  <a:pt x="8597" y="5011089"/>
                </a:lnTo>
                <a:lnTo>
                  <a:pt x="80556" y="241"/>
                </a:lnTo>
                <a:lnTo>
                  <a:pt x="71932" y="0"/>
                </a:lnTo>
                <a:lnTo>
                  <a:pt x="0" y="5010873"/>
                </a:lnTo>
                <a:close/>
              </a:path>
            </a:pathLst>
          </a:custGeom>
          <a:solidFill>
            <a:srgbClr val="000D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7" name="object 707"/>
          <p:cNvSpPr/>
          <p:nvPr/>
        </p:nvSpPr>
        <p:spPr>
          <a:xfrm>
            <a:off x="3244160" y="6302771"/>
            <a:ext cx="19100" cy="31407"/>
          </a:xfrm>
          <a:custGeom>
            <a:avLst/>
            <a:gdLst/>
            <a:ahLst/>
            <a:cxnLst/>
            <a:rect l="l" t="t" r="r" b="b"/>
            <a:pathLst>
              <a:path w="19100" h="31407">
                <a:moveTo>
                  <a:pt x="4013" y="31407"/>
                </a:moveTo>
                <a:lnTo>
                  <a:pt x="12484" y="31356"/>
                </a:lnTo>
                <a:lnTo>
                  <a:pt x="15354" y="29718"/>
                </a:lnTo>
                <a:lnTo>
                  <a:pt x="16268" y="29197"/>
                </a:lnTo>
                <a:lnTo>
                  <a:pt x="16014" y="26060"/>
                </a:lnTo>
                <a:lnTo>
                  <a:pt x="13817" y="24028"/>
                </a:lnTo>
                <a:lnTo>
                  <a:pt x="16662" y="22783"/>
                </a:lnTo>
                <a:lnTo>
                  <a:pt x="17716" y="18973"/>
                </a:lnTo>
                <a:lnTo>
                  <a:pt x="17805" y="15278"/>
                </a:lnTo>
                <a:lnTo>
                  <a:pt x="18224" y="11315"/>
                </a:lnTo>
                <a:lnTo>
                  <a:pt x="15671" y="9372"/>
                </a:lnTo>
                <a:lnTo>
                  <a:pt x="18605" y="8089"/>
                </a:lnTo>
                <a:lnTo>
                  <a:pt x="19100" y="4711"/>
                </a:lnTo>
                <a:lnTo>
                  <a:pt x="18795" y="3022"/>
                </a:lnTo>
                <a:lnTo>
                  <a:pt x="15849" y="1041"/>
                </a:lnTo>
                <a:lnTo>
                  <a:pt x="10858" y="0"/>
                </a:lnTo>
                <a:lnTo>
                  <a:pt x="10731" y="3619"/>
                </a:lnTo>
                <a:lnTo>
                  <a:pt x="4978" y="6146"/>
                </a:lnTo>
                <a:lnTo>
                  <a:pt x="8381" y="9982"/>
                </a:lnTo>
                <a:lnTo>
                  <a:pt x="5524" y="11772"/>
                </a:lnTo>
                <a:lnTo>
                  <a:pt x="1371" y="13982"/>
                </a:lnTo>
                <a:lnTo>
                  <a:pt x="3619" y="17602"/>
                </a:lnTo>
                <a:lnTo>
                  <a:pt x="5956" y="17665"/>
                </a:lnTo>
                <a:lnTo>
                  <a:pt x="0" y="19177"/>
                </a:lnTo>
                <a:lnTo>
                  <a:pt x="2501" y="23431"/>
                </a:lnTo>
                <a:lnTo>
                  <a:pt x="6553" y="24244"/>
                </a:lnTo>
                <a:lnTo>
                  <a:pt x="9626" y="24434"/>
                </a:lnTo>
                <a:lnTo>
                  <a:pt x="7708" y="24726"/>
                </a:lnTo>
                <a:lnTo>
                  <a:pt x="4825" y="26238"/>
                </a:lnTo>
                <a:lnTo>
                  <a:pt x="1790" y="27838"/>
                </a:lnTo>
                <a:lnTo>
                  <a:pt x="4013" y="31407"/>
                </a:lnTo>
                <a:close/>
              </a:path>
            </a:pathLst>
          </a:custGeom>
          <a:solidFill>
            <a:srgbClr val="C6968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8" name="object 708"/>
          <p:cNvSpPr/>
          <p:nvPr/>
        </p:nvSpPr>
        <p:spPr>
          <a:xfrm>
            <a:off x="3181943" y="6296338"/>
            <a:ext cx="83439" cy="44107"/>
          </a:xfrm>
          <a:custGeom>
            <a:avLst/>
            <a:gdLst/>
            <a:ahLst/>
            <a:cxnLst/>
            <a:rect l="l" t="t" r="r" b="b"/>
            <a:pathLst>
              <a:path w="83439" h="44107">
                <a:moveTo>
                  <a:pt x="55384" y="2374"/>
                </a:moveTo>
                <a:lnTo>
                  <a:pt x="47713" y="12141"/>
                </a:lnTo>
                <a:lnTo>
                  <a:pt x="44145" y="13042"/>
                </a:lnTo>
                <a:lnTo>
                  <a:pt x="38327" y="13746"/>
                </a:lnTo>
                <a:lnTo>
                  <a:pt x="25018" y="15052"/>
                </a:lnTo>
                <a:lnTo>
                  <a:pt x="8238" y="16311"/>
                </a:lnTo>
                <a:lnTo>
                  <a:pt x="0" y="16713"/>
                </a:lnTo>
                <a:lnTo>
                  <a:pt x="419" y="44107"/>
                </a:lnTo>
                <a:lnTo>
                  <a:pt x="15850" y="42475"/>
                </a:lnTo>
                <a:lnTo>
                  <a:pt x="30853" y="40908"/>
                </a:lnTo>
                <a:lnTo>
                  <a:pt x="43066" y="39656"/>
                </a:lnTo>
                <a:lnTo>
                  <a:pt x="49745" y="39001"/>
                </a:lnTo>
                <a:lnTo>
                  <a:pt x="58356" y="39598"/>
                </a:lnTo>
                <a:lnTo>
                  <a:pt x="58750" y="39725"/>
                </a:lnTo>
                <a:lnTo>
                  <a:pt x="63855" y="39585"/>
                </a:lnTo>
                <a:lnTo>
                  <a:pt x="64354" y="23211"/>
                </a:lnTo>
                <a:lnTo>
                  <a:pt x="64836" y="10562"/>
                </a:lnTo>
                <a:lnTo>
                  <a:pt x="64896" y="9093"/>
                </a:lnTo>
                <a:lnTo>
                  <a:pt x="70777" y="8496"/>
                </a:lnTo>
                <a:lnTo>
                  <a:pt x="74625" y="10083"/>
                </a:lnTo>
                <a:lnTo>
                  <a:pt x="76987" y="10947"/>
                </a:lnTo>
                <a:lnTo>
                  <a:pt x="80352" y="12128"/>
                </a:lnTo>
                <a:lnTo>
                  <a:pt x="83438" y="9740"/>
                </a:lnTo>
                <a:lnTo>
                  <a:pt x="82676" y="6921"/>
                </a:lnTo>
                <a:lnTo>
                  <a:pt x="79070" y="5575"/>
                </a:lnTo>
                <a:lnTo>
                  <a:pt x="78346" y="4470"/>
                </a:lnTo>
                <a:lnTo>
                  <a:pt x="76720" y="1714"/>
                </a:lnTo>
                <a:lnTo>
                  <a:pt x="67729" y="0"/>
                </a:lnTo>
                <a:lnTo>
                  <a:pt x="60388" y="1117"/>
                </a:lnTo>
                <a:lnTo>
                  <a:pt x="59588" y="1308"/>
                </a:lnTo>
                <a:lnTo>
                  <a:pt x="55384" y="2374"/>
                </a:lnTo>
                <a:close/>
              </a:path>
            </a:pathLst>
          </a:custGeom>
          <a:solidFill>
            <a:srgbClr val="C6968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9" name="object 709"/>
          <p:cNvSpPr/>
          <p:nvPr/>
        </p:nvSpPr>
        <p:spPr>
          <a:xfrm>
            <a:off x="3207668" y="6308504"/>
            <a:ext cx="18554" cy="40728"/>
          </a:xfrm>
          <a:custGeom>
            <a:avLst/>
            <a:gdLst/>
            <a:ahLst/>
            <a:cxnLst/>
            <a:rect l="l" t="t" r="r" b="b"/>
            <a:pathLst>
              <a:path w="18554" h="40728">
                <a:moveTo>
                  <a:pt x="4089" y="40728"/>
                </a:moveTo>
                <a:lnTo>
                  <a:pt x="18554" y="39992"/>
                </a:lnTo>
                <a:lnTo>
                  <a:pt x="17373" y="0"/>
                </a:lnTo>
                <a:lnTo>
                  <a:pt x="0" y="1054"/>
                </a:lnTo>
                <a:lnTo>
                  <a:pt x="4089" y="407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0" name="object 710"/>
          <p:cNvSpPr/>
          <p:nvPr/>
        </p:nvSpPr>
        <p:spPr>
          <a:xfrm>
            <a:off x="3117919" y="6306960"/>
            <a:ext cx="103860" cy="48958"/>
          </a:xfrm>
          <a:custGeom>
            <a:avLst/>
            <a:gdLst/>
            <a:ahLst/>
            <a:cxnLst/>
            <a:rect l="l" t="t" r="r" b="b"/>
            <a:pathLst>
              <a:path w="103860" h="48958">
                <a:moveTo>
                  <a:pt x="0" y="48958"/>
                </a:moveTo>
                <a:lnTo>
                  <a:pt x="16007" y="48563"/>
                </a:lnTo>
                <a:lnTo>
                  <a:pt x="32964" y="47976"/>
                </a:lnTo>
                <a:lnTo>
                  <a:pt x="49962" y="47270"/>
                </a:lnTo>
                <a:lnTo>
                  <a:pt x="66092" y="46518"/>
                </a:lnTo>
                <a:lnTo>
                  <a:pt x="80447" y="45792"/>
                </a:lnTo>
                <a:lnTo>
                  <a:pt x="92116" y="45166"/>
                </a:lnTo>
                <a:lnTo>
                  <a:pt x="100192" y="44713"/>
                </a:lnTo>
                <a:lnTo>
                  <a:pt x="103860" y="44500"/>
                </a:lnTo>
                <a:lnTo>
                  <a:pt x="99656" y="685"/>
                </a:lnTo>
                <a:lnTo>
                  <a:pt x="4635" y="0"/>
                </a:lnTo>
                <a:lnTo>
                  <a:pt x="0" y="48958"/>
                </a:lnTo>
                <a:close/>
              </a:path>
            </a:pathLst>
          </a:custGeom>
          <a:solidFill>
            <a:srgbClr val="42474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1" name="object 711"/>
          <p:cNvSpPr/>
          <p:nvPr/>
        </p:nvSpPr>
        <p:spPr>
          <a:xfrm>
            <a:off x="3120548" y="6306630"/>
            <a:ext cx="25057" cy="49225"/>
          </a:xfrm>
          <a:custGeom>
            <a:avLst/>
            <a:gdLst/>
            <a:ahLst/>
            <a:cxnLst/>
            <a:rect l="l" t="t" r="r" b="b"/>
            <a:pathLst>
              <a:path w="25057" h="49225">
                <a:moveTo>
                  <a:pt x="21818" y="584"/>
                </a:moveTo>
                <a:lnTo>
                  <a:pt x="11201" y="0"/>
                </a:lnTo>
                <a:lnTo>
                  <a:pt x="0" y="49225"/>
                </a:lnTo>
                <a:lnTo>
                  <a:pt x="4419" y="48920"/>
                </a:lnTo>
                <a:lnTo>
                  <a:pt x="8839" y="48920"/>
                </a:lnTo>
                <a:lnTo>
                  <a:pt x="9014" y="46015"/>
                </a:lnTo>
                <a:lnTo>
                  <a:pt x="12860" y="33870"/>
                </a:lnTo>
                <a:lnTo>
                  <a:pt x="19125" y="21097"/>
                </a:lnTo>
                <a:lnTo>
                  <a:pt x="24345" y="9425"/>
                </a:lnTo>
                <a:lnTo>
                  <a:pt x="25057" y="584"/>
                </a:lnTo>
                <a:lnTo>
                  <a:pt x="21818" y="584"/>
                </a:lnTo>
                <a:close/>
              </a:path>
            </a:pathLst>
          </a:custGeom>
          <a:solidFill>
            <a:srgbClr val="070B0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2" name="object 712"/>
          <p:cNvSpPr/>
          <p:nvPr/>
        </p:nvSpPr>
        <p:spPr>
          <a:xfrm>
            <a:off x="3100182" y="6085144"/>
            <a:ext cx="39780" cy="36029"/>
          </a:xfrm>
          <a:custGeom>
            <a:avLst/>
            <a:gdLst/>
            <a:ahLst/>
            <a:cxnLst/>
            <a:rect l="l" t="t" r="r" b="b"/>
            <a:pathLst>
              <a:path w="39780" h="36029">
                <a:moveTo>
                  <a:pt x="23098" y="36029"/>
                </a:moveTo>
                <a:lnTo>
                  <a:pt x="37015" y="24667"/>
                </a:lnTo>
                <a:lnTo>
                  <a:pt x="39780" y="18090"/>
                </a:lnTo>
                <a:lnTo>
                  <a:pt x="35544" y="11379"/>
                </a:lnTo>
                <a:lnTo>
                  <a:pt x="25675" y="3717"/>
                </a:lnTo>
                <a:lnTo>
                  <a:pt x="12979" y="412"/>
                </a:lnTo>
                <a:lnTo>
                  <a:pt x="2473" y="0"/>
                </a:lnTo>
                <a:lnTo>
                  <a:pt x="0" y="4532"/>
                </a:lnTo>
                <a:lnTo>
                  <a:pt x="5663" y="14759"/>
                </a:lnTo>
                <a:lnTo>
                  <a:pt x="14533" y="26226"/>
                </a:lnTo>
                <a:lnTo>
                  <a:pt x="21683" y="34475"/>
                </a:lnTo>
                <a:lnTo>
                  <a:pt x="23098" y="36029"/>
                </a:lnTo>
                <a:close/>
              </a:path>
            </a:pathLst>
          </a:custGeom>
          <a:solidFill>
            <a:srgbClr val="000D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3" name="object 713"/>
          <p:cNvSpPr/>
          <p:nvPr/>
        </p:nvSpPr>
        <p:spPr>
          <a:xfrm>
            <a:off x="3069793" y="6089556"/>
            <a:ext cx="67411" cy="142478"/>
          </a:xfrm>
          <a:custGeom>
            <a:avLst/>
            <a:gdLst/>
            <a:ahLst/>
            <a:cxnLst/>
            <a:rect l="l" t="t" r="r" b="b"/>
            <a:pathLst>
              <a:path w="67411" h="142478">
                <a:moveTo>
                  <a:pt x="673" y="112218"/>
                </a:moveTo>
                <a:lnTo>
                  <a:pt x="6843" y="117931"/>
                </a:lnTo>
                <a:lnTo>
                  <a:pt x="15982" y="127443"/>
                </a:lnTo>
                <a:lnTo>
                  <a:pt x="25473" y="136907"/>
                </a:lnTo>
                <a:lnTo>
                  <a:pt x="32697" y="142478"/>
                </a:lnTo>
                <a:lnTo>
                  <a:pt x="34968" y="139777"/>
                </a:lnTo>
                <a:lnTo>
                  <a:pt x="34218" y="118939"/>
                </a:lnTo>
                <a:lnTo>
                  <a:pt x="36986" y="105095"/>
                </a:lnTo>
                <a:lnTo>
                  <a:pt x="41110" y="96813"/>
                </a:lnTo>
                <a:lnTo>
                  <a:pt x="44424" y="92659"/>
                </a:lnTo>
                <a:lnTo>
                  <a:pt x="48018" y="88417"/>
                </a:lnTo>
                <a:lnTo>
                  <a:pt x="56502" y="89954"/>
                </a:lnTo>
                <a:lnTo>
                  <a:pt x="58496" y="86194"/>
                </a:lnTo>
                <a:lnTo>
                  <a:pt x="60261" y="82918"/>
                </a:lnTo>
                <a:lnTo>
                  <a:pt x="59931" y="67881"/>
                </a:lnTo>
                <a:lnTo>
                  <a:pt x="61607" y="65366"/>
                </a:lnTo>
                <a:lnTo>
                  <a:pt x="64808" y="66674"/>
                </a:lnTo>
                <a:lnTo>
                  <a:pt x="67411" y="63398"/>
                </a:lnTo>
                <a:lnTo>
                  <a:pt x="64960" y="59956"/>
                </a:lnTo>
                <a:lnTo>
                  <a:pt x="62255" y="51854"/>
                </a:lnTo>
                <a:lnTo>
                  <a:pt x="60604" y="46913"/>
                </a:lnTo>
                <a:lnTo>
                  <a:pt x="59093" y="38798"/>
                </a:lnTo>
                <a:lnTo>
                  <a:pt x="58166" y="34963"/>
                </a:lnTo>
                <a:lnTo>
                  <a:pt x="57815" y="31264"/>
                </a:lnTo>
                <a:lnTo>
                  <a:pt x="58412" y="21708"/>
                </a:lnTo>
                <a:lnTo>
                  <a:pt x="54229" y="7696"/>
                </a:lnTo>
                <a:lnTo>
                  <a:pt x="48995" y="2942"/>
                </a:lnTo>
                <a:lnTo>
                  <a:pt x="37155" y="0"/>
                </a:lnTo>
                <a:lnTo>
                  <a:pt x="23668" y="1612"/>
                </a:lnTo>
                <a:lnTo>
                  <a:pt x="12712" y="8356"/>
                </a:lnTo>
                <a:lnTo>
                  <a:pt x="7349" y="15992"/>
                </a:lnTo>
                <a:lnTo>
                  <a:pt x="3994" y="26283"/>
                </a:lnTo>
                <a:lnTo>
                  <a:pt x="3529" y="38446"/>
                </a:lnTo>
                <a:lnTo>
                  <a:pt x="4648" y="54076"/>
                </a:lnTo>
                <a:lnTo>
                  <a:pt x="4977" y="60772"/>
                </a:lnTo>
                <a:lnTo>
                  <a:pt x="4576" y="71053"/>
                </a:lnTo>
                <a:lnTo>
                  <a:pt x="3332" y="81683"/>
                </a:lnTo>
                <a:lnTo>
                  <a:pt x="1667" y="94629"/>
                </a:lnTo>
                <a:lnTo>
                  <a:pt x="0" y="111861"/>
                </a:lnTo>
                <a:lnTo>
                  <a:pt x="673" y="112218"/>
                </a:lnTo>
                <a:close/>
              </a:path>
            </a:pathLst>
          </a:custGeom>
          <a:solidFill>
            <a:srgbClr val="C6968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4" name="object 714"/>
          <p:cNvSpPr/>
          <p:nvPr/>
        </p:nvSpPr>
        <p:spPr>
          <a:xfrm>
            <a:off x="3063388" y="6081777"/>
            <a:ext cx="62522" cy="74733"/>
          </a:xfrm>
          <a:custGeom>
            <a:avLst/>
            <a:gdLst/>
            <a:ahLst/>
            <a:cxnLst/>
            <a:rect l="l" t="t" r="r" b="b"/>
            <a:pathLst>
              <a:path w="62522" h="74733">
                <a:moveTo>
                  <a:pt x="40664" y="42453"/>
                </a:moveTo>
                <a:lnTo>
                  <a:pt x="49544" y="31864"/>
                </a:lnTo>
                <a:lnTo>
                  <a:pt x="56015" y="20057"/>
                </a:lnTo>
                <a:lnTo>
                  <a:pt x="62522" y="15005"/>
                </a:lnTo>
                <a:lnTo>
                  <a:pt x="59368" y="9754"/>
                </a:lnTo>
                <a:lnTo>
                  <a:pt x="50398" y="3035"/>
                </a:lnTo>
                <a:lnTo>
                  <a:pt x="38695" y="0"/>
                </a:lnTo>
                <a:lnTo>
                  <a:pt x="26103" y="1036"/>
                </a:lnTo>
                <a:lnTo>
                  <a:pt x="14465" y="6534"/>
                </a:lnTo>
                <a:lnTo>
                  <a:pt x="10574" y="9867"/>
                </a:lnTo>
                <a:lnTo>
                  <a:pt x="3183" y="20793"/>
                </a:lnTo>
                <a:lnTo>
                  <a:pt x="295" y="32687"/>
                </a:lnTo>
                <a:lnTo>
                  <a:pt x="222" y="44425"/>
                </a:lnTo>
                <a:lnTo>
                  <a:pt x="1274" y="54881"/>
                </a:lnTo>
                <a:lnTo>
                  <a:pt x="1763" y="62929"/>
                </a:lnTo>
                <a:lnTo>
                  <a:pt x="0" y="67443"/>
                </a:lnTo>
                <a:lnTo>
                  <a:pt x="1600" y="69653"/>
                </a:lnTo>
                <a:lnTo>
                  <a:pt x="5334" y="74733"/>
                </a:lnTo>
                <a:lnTo>
                  <a:pt x="5609" y="74602"/>
                </a:lnTo>
                <a:lnTo>
                  <a:pt x="13695" y="69947"/>
                </a:lnTo>
                <a:lnTo>
                  <a:pt x="25644" y="59589"/>
                </a:lnTo>
                <a:lnTo>
                  <a:pt x="31457" y="44850"/>
                </a:lnTo>
                <a:lnTo>
                  <a:pt x="40664" y="42453"/>
                </a:lnTo>
                <a:close/>
              </a:path>
            </a:pathLst>
          </a:custGeom>
          <a:solidFill>
            <a:srgbClr val="000D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5" name="object 715"/>
          <p:cNvSpPr/>
          <p:nvPr/>
        </p:nvSpPr>
        <p:spPr>
          <a:xfrm>
            <a:off x="3059686" y="6148082"/>
            <a:ext cx="10388" cy="11747"/>
          </a:xfrm>
          <a:custGeom>
            <a:avLst/>
            <a:gdLst/>
            <a:ahLst/>
            <a:cxnLst/>
            <a:rect l="l" t="t" r="r" b="b"/>
            <a:pathLst>
              <a:path w="10388" h="11747">
                <a:moveTo>
                  <a:pt x="0" y="3136"/>
                </a:moveTo>
                <a:lnTo>
                  <a:pt x="6870" y="11747"/>
                </a:lnTo>
                <a:lnTo>
                  <a:pt x="10388" y="8547"/>
                </a:lnTo>
                <a:lnTo>
                  <a:pt x="3543" y="0"/>
                </a:lnTo>
                <a:lnTo>
                  <a:pt x="0" y="3136"/>
                </a:lnTo>
                <a:close/>
              </a:path>
            </a:pathLst>
          </a:custGeom>
          <a:solidFill>
            <a:srgbClr val="000D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6" name="object 716"/>
          <p:cNvSpPr/>
          <p:nvPr/>
        </p:nvSpPr>
        <p:spPr>
          <a:xfrm>
            <a:off x="3086943" y="6119011"/>
            <a:ext cx="16116" cy="29781"/>
          </a:xfrm>
          <a:custGeom>
            <a:avLst/>
            <a:gdLst/>
            <a:ahLst/>
            <a:cxnLst/>
            <a:rect l="l" t="t" r="r" b="b"/>
            <a:pathLst>
              <a:path w="16116" h="29781">
                <a:moveTo>
                  <a:pt x="9334" y="28994"/>
                </a:moveTo>
                <a:lnTo>
                  <a:pt x="16116" y="29781"/>
                </a:lnTo>
                <a:lnTo>
                  <a:pt x="15976" y="10668"/>
                </a:lnTo>
                <a:lnTo>
                  <a:pt x="14960" y="825"/>
                </a:lnTo>
                <a:lnTo>
                  <a:pt x="9004" y="342"/>
                </a:lnTo>
                <a:lnTo>
                  <a:pt x="3670" y="0"/>
                </a:lnTo>
                <a:lnTo>
                  <a:pt x="520" y="8356"/>
                </a:lnTo>
                <a:lnTo>
                  <a:pt x="254" y="13411"/>
                </a:lnTo>
                <a:lnTo>
                  <a:pt x="0" y="18453"/>
                </a:lnTo>
                <a:lnTo>
                  <a:pt x="2286" y="28181"/>
                </a:lnTo>
                <a:lnTo>
                  <a:pt x="9334" y="28994"/>
                </a:lnTo>
                <a:close/>
              </a:path>
            </a:pathLst>
          </a:custGeom>
          <a:solidFill>
            <a:srgbClr val="C6968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7" name="object 717"/>
          <p:cNvSpPr/>
          <p:nvPr/>
        </p:nvSpPr>
        <p:spPr>
          <a:xfrm>
            <a:off x="3033001" y="6536720"/>
            <a:ext cx="141541" cy="330804"/>
          </a:xfrm>
          <a:custGeom>
            <a:avLst/>
            <a:gdLst/>
            <a:ahLst/>
            <a:cxnLst/>
            <a:rect l="l" t="t" r="r" b="b"/>
            <a:pathLst>
              <a:path w="141541" h="330804">
                <a:moveTo>
                  <a:pt x="2489" y="289993"/>
                </a:moveTo>
                <a:lnTo>
                  <a:pt x="3251" y="294133"/>
                </a:lnTo>
                <a:lnTo>
                  <a:pt x="7825" y="305417"/>
                </a:lnTo>
                <a:lnTo>
                  <a:pt x="16253" y="319861"/>
                </a:lnTo>
                <a:lnTo>
                  <a:pt x="23442" y="330804"/>
                </a:lnTo>
                <a:lnTo>
                  <a:pt x="24013" y="324871"/>
                </a:lnTo>
                <a:lnTo>
                  <a:pt x="23406" y="312336"/>
                </a:lnTo>
                <a:lnTo>
                  <a:pt x="23012" y="307316"/>
                </a:lnTo>
                <a:lnTo>
                  <a:pt x="23629" y="302708"/>
                </a:lnTo>
                <a:lnTo>
                  <a:pt x="25928" y="296163"/>
                </a:lnTo>
                <a:lnTo>
                  <a:pt x="29726" y="287911"/>
                </a:lnTo>
                <a:lnTo>
                  <a:pt x="34840" y="278182"/>
                </a:lnTo>
                <a:lnTo>
                  <a:pt x="41087" y="267206"/>
                </a:lnTo>
                <a:lnTo>
                  <a:pt x="48284" y="255212"/>
                </a:lnTo>
                <a:lnTo>
                  <a:pt x="56249" y="242432"/>
                </a:lnTo>
                <a:lnTo>
                  <a:pt x="64798" y="229094"/>
                </a:lnTo>
                <a:lnTo>
                  <a:pt x="73750" y="215430"/>
                </a:lnTo>
                <a:lnTo>
                  <a:pt x="82920" y="201668"/>
                </a:lnTo>
                <a:lnTo>
                  <a:pt x="92127" y="188040"/>
                </a:lnTo>
                <a:lnTo>
                  <a:pt x="101187" y="174774"/>
                </a:lnTo>
                <a:lnTo>
                  <a:pt x="109918" y="162102"/>
                </a:lnTo>
                <a:lnTo>
                  <a:pt x="118137" y="150252"/>
                </a:lnTo>
                <a:lnTo>
                  <a:pt x="125661" y="139455"/>
                </a:lnTo>
                <a:lnTo>
                  <a:pt x="132307" y="129942"/>
                </a:lnTo>
                <a:lnTo>
                  <a:pt x="137893" y="121941"/>
                </a:lnTo>
                <a:lnTo>
                  <a:pt x="141541" y="116689"/>
                </a:lnTo>
                <a:lnTo>
                  <a:pt x="140841" y="109423"/>
                </a:lnTo>
                <a:lnTo>
                  <a:pt x="138944" y="94653"/>
                </a:lnTo>
                <a:lnTo>
                  <a:pt x="136468" y="77474"/>
                </a:lnTo>
                <a:lnTo>
                  <a:pt x="134031" y="62981"/>
                </a:lnTo>
                <a:lnTo>
                  <a:pt x="132575" y="56872"/>
                </a:lnTo>
                <a:lnTo>
                  <a:pt x="125821" y="40373"/>
                </a:lnTo>
                <a:lnTo>
                  <a:pt x="119214" y="26560"/>
                </a:lnTo>
                <a:lnTo>
                  <a:pt x="112774" y="15524"/>
                </a:lnTo>
                <a:lnTo>
                  <a:pt x="106525" y="7357"/>
                </a:lnTo>
                <a:lnTo>
                  <a:pt x="100486" y="2152"/>
                </a:lnTo>
                <a:lnTo>
                  <a:pt x="94681" y="0"/>
                </a:lnTo>
                <a:lnTo>
                  <a:pt x="89131" y="992"/>
                </a:lnTo>
                <a:lnTo>
                  <a:pt x="83858" y="5221"/>
                </a:lnTo>
                <a:lnTo>
                  <a:pt x="78883" y="12778"/>
                </a:lnTo>
                <a:lnTo>
                  <a:pt x="77812" y="14936"/>
                </a:lnTo>
                <a:lnTo>
                  <a:pt x="75541" y="24976"/>
                </a:lnTo>
                <a:lnTo>
                  <a:pt x="75946" y="37970"/>
                </a:lnTo>
                <a:lnTo>
                  <a:pt x="78267" y="52697"/>
                </a:lnTo>
                <a:lnTo>
                  <a:pt x="81745" y="67936"/>
                </a:lnTo>
                <a:lnTo>
                  <a:pt x="85620" y="82467"/>
                </a:lnTo>
                <a:lnTo>
                  <a:pt x="89132" y="95070"/>
                </a:lnTo>
                <a:lnTo>
                  <a:pt x="91522" y="104522"/>
                </a:lnTo>
                <a:lnTo>
                  <a:pt x="92029" y="109605"/>
                </a:lnTo>
                <a:lnTo>
                  <a:pt x="91909" y="109894"/>
                </a:lnTo>
                <a:lnTo>
                  <a:pt x="84507" y="122215"/>
                </a:lnTo>
                <a:lnTo>
                  <a:pt x="76987" y="135357"/>
                </a:lnTo>
                <a:lnTo>
                  <a:pt x="69432" y="149094"/>
                </a:lnTo>
                <a:lnTo>
                  <a:pt x="61924" y="163202"/>
                </a:lnTo>
                <a:lnTo>
                  <a:pt x="54545" y="177456"/>
                </a:lnTo>
                <a:lnTo>
                  <a:pt x="47376" y="191631"/>
                </a:lnTo>
                <a:lnTo>
                  <a:pt x="40499" y="205502"/>
                </a:lnTo>
                <a:lnTo>
                  <a:pt x="33996" y="218845"/>
                </a:lnTo>
                <a:lnTo>
                  <a:pt x="27950" y="231436"/>
                </a:lnTo>
                <a:lnTo>
                  <a:pt x="22442" y="243048"/>
                </a:lnTo>
                <a:lnTo>
                  <a:pt x="17554" y="253457"/>
                </a:lnTo>
                <a:lnTo>
                  <a:pt x="13368" y="262439"/>
                </a:lnTo>
                <a:lnTo>
                  <a:pt x="9965" y="269769"/>
                </a:lnTo>
                <a:lnTo>
                  <a:pt x="7429" y="275222"/>
                </a:lnTo>
                <a:lnTo>
                  <a:pt x="5968" y="278309"/>
                </a:lnTo>
                <a:lnTo>
                  <a:pt x="0" y="290653"/>
                </a:lnTo>
                <a:lnTo>
                  <a:pt x="2489" y="289993"/>
                </a:lnTo>
                <a:close/>
              </a:path>
            </a:pathLst>
          </a:custGeom>
          <a:solidFill>
            <a:srgbClr val="8B8E8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8" name="object 718"/>
          <p:cNvSpPr/>
          <p:nvPr/>
        </p:nvSpPr>
        <p:spPr>
          <a:xfrm>
            <a:off x="3055975" y="6867524"/>
            <a:ext cx="9131" cy="12554"/>
          </a:xfrm>
          <a:custGeom>
            <a:avLst/>
            <a:gdLst/>
            <a:ahLst/>
            <a:cxnLst/>
            <a:rect l="l" t="t" r="r" b="b"/>
            <a:pathLst>
              <a:path w="9131" h="12554">
                <a:moveTo>
                  <a:pt x="0" y="4870"/>
                </a:moveTo>
                <a:lnTo>
                  <a:pt x="9131" y="12554"/>
                </a:lnTo>
                <a:lnTo>
                  <a:pt x="8239" y="11310"/>
                </a:lnTo>
                <a:lnTo>
                  <a:pt x="2197" y="2631"/>
                </a:lnTo>
                <a:lnTo>
                  <a:pt x="468" y="0"/>
                </a:lnTo>
                <a:lnTo>
                  <a:pt x="0" y="4870"/>
                </a:lnTo>
                <a:close/>
              </a:path>
            </a:pathLst>
          </a:custGeom>
          <a:solidFill>
            <a:srgbClr val="8B8E8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9" name="object 719"/>
          <p:cNvSpPr/>
          <p:nvPr/>
        </p:nvSpPr>
        <p:spPr>
          <a:xfrm>
            <a:off x="3013309" y="6905984"/>
            <a:ext cx="12037" cy="9353"/>
          </a:xfrm>
          <a:custGeom>
            <a:avLst/>
            <a:gdLst/>
            <a:ahLst/>
            <a:cxnLst/>
            <a:rect l="l" t="t" r="r" b="b"/>
            <a:pathLst>
              <a:path w="12037" h="9353">
                <a:moveTo>
                  <a:pt x="1026" y="4768"/>
                </a:moveTo>
                <a:lnTo>
                  <a:pt x="12037" y="9353"/>
                </a:lnTo>
                <a:lnTo>
                  <a:pt x="10813" y="8437"/>
                </a:lnTo>
                <a:lnTo>
                  <a:pt x="2437" y="1984"/>
                </a:lnTo>
                <a:lnTo>
                  <a:pt x="0" y="0"/>
                </a:lnTo>
                <a:lnTo>
                  <a:pt x="1026" y="4768"/>
                </a:lnTo>
                <a:close/>
              </a:path>
            </a:pathLst>
          </a:custGeom>
          <a:solidFill>
            <a:srgbClr val="8B8E8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0" name="object 720"/>
          <p:cNvSpPr/>
          <p:nvPr/>
        </p:nvSpPr>
        <p:spPr>
          <a:xfrm>
            <a:off x="2978852" y="6568350"/>
            <a:ext cx="109842" cy="337633"/>
          </a:xfrm>
          <a:custGeom>
            <a:avLst/>
            <a:gdLst/>
            <a:ahLst/>
            <a:cxnLst/>
            <a:rect l="l" t="t" r="r" b="b"/>
            <a:pathLst>
              <a:path w="109842" h="337633">
                <a:moveTo>
                  <a:pt x="1955" y="292834"/>
                </a:moveTo>
                <a:lnTo>
                  <a:pt x="0" y="306398"/>
                </a:lnTo>
                <a:lnTo>
                  <a:pt x="2171" y="305039"/>
                </a:lnTo>
                <a:lnTo>
                  <a:pt x="4152" y="308747"/>
                </a:lnTo>
                <a:lnTo>
                  <a:pt x="11911" y="318129"/>
                </a:lnTo>
                <a:lnTo>
                  <a:pt x="24300" y="329362"/>
                </a:lnTo>
                <a:lnTo>
                  <a:pt x="34457" y="337633"/>
                </a:lnTo>
                <a:lnTo>
                  <a:pt x="33191" y="331750"/>
                </a:lnTo>
                <a:lnTo>
                  <a:pt x="28778" y="319865"/>
                </a:lnTo>
                <a:lnTo>
                  <a:pt x="26949" y="315351"/>
                </a:lnTo>
                <a:lnTo>
                  <a:pt x="26384" y="310830"/>
                </a:lnTo>
                <a:lnTo>
                  <a:pt x="28700" y="293292"/>
                </a:lnTo>
                <a:lnTo>
                  <a:pt x="31350" y="280895"/>
                </a:lnTo>
                <a:lnTo>
                  <a:pt x="34841" y="266493"/>
                </a:lnTo>
                <a:lnTo>
                  <a:pt x="39059" y="250396"/>
                </a:lnTo>
                <a:lnTo>
                  <a:pt x="43887" y="232914"/>
                </a:lnTo>
                <a:lnTo>
                  <a:pt x="49211" y="214356"/>
                </a:lnTo>
                <a:lnTo>
                  <a:pt x="54915" y="195032"/>
                </a:lnTo>
                <a:lnTo>
                  <a:pt x="60885" y="175253"/>
                </a:lnTo>
                <a:lnTo>
                  <a:pt x="67005" y="155328"/>
                </a:lnTo>
                <a:lnTo>
                  <a:pt x="73160" y="135566"/>
                </a:lnTo>
                <a:lnTo>
                  <a:pt x="79235" y="116279"/>
                </a:lnTo>
                <a:lnTo>
                  <a:pt x="85114" y="97776"/>
                </a:lnTo>
                <a:lnTo>
                  <a:pt x="90684" y="80366"/>
                </a:lnTo>
                <a:lnTo>
                  <a:pt x="95827" y="64361"/>
                </a:lnTo>
                <a:lnTo>
                  <a:pt x="100430" y="50068"/>
                </a:lnTo>
                <a:lnTo>
                  <a:pt x="104377" y="37799"/>
                </a:lnTo>
                <a:lnTo>
                  <a:pt x="107552" y="27864"/>
                </a:lnTo>
                <a:lnTo>
                  <a:pt x="109842" y="20572"/>
                </a:lnTo>
                <a:lnTo>
                  <a:pt x="108180" y="16903"/>
                </a:lnTo>
                <a:lnTo>
                  <a:pt x="100183" y="7581"/>
                </a:lnTo>
                <a:lnTo>
                  <a:pt x="87687" y="663"/>
                </a:lnTo>
                <a:lnTo>
                  <a:pt x="80403" y="0"/>
                </a:lnTo>
                <a:lnTo>
                  <a:pt x="72774" y="2210"/>
                </a:lnTo>
                <a:lnTo>
                  <a:pt x="65061" y="8053"/>
                </a:lnTo>
                <a:lnTo>
                  <a:pt x="57523" y="18285"/>
                </a:lnTo>
                <a:lnTo>
                  <a:pt x="50420" y="33663"/>
                </a:lnTo>
                <a:lnTo>
                  <a:pt x="44992" y="49993"/>
                </a:lnTo>
                <a:lnTo>
                  <a:pt x="40915" y="64063"/>
                </a:lnTo>
                <a:lnTo>
                  <a:pt x="37035" y="78923"/>
                </a:lnTo>
                <a:lnTo>
                  <a:pt x="33351" y="94408"/>
                </a:lnTo>
                <a:lnTo>
                  <a:pt x="29864" y="110354"/>
                </a:lnTo>
                <a:lnTo>
                  <a:pt x="26576" y="126596"/>
                </a:lnTo>
                <a:lnTo>
                  <a:pt x="23488" y="142970"/>
                </a:lnTo>
                <a:lnTo>
                  <a:pt x="20601" y="159310"/>
                </a:lnTo>
                <a:lnTo>
                  <a:pt x="17915" y="175452"/>
                </a:lnTo>
                <a:lnTo>
                  <a:pt x="15432" y="191231"/>
                </a:lnTo>
                <a:lnTo>
                  <a:pt x="13152" y="206483"/>
                </a:lnTo>
                <a:lnTo>
                  <a:pt x="11077" y="221042"/>
                </a:lnTo>
                <a:lnTo>
                  <a:pt x="9207" y="234745"/>
                </a:lnTo>
                <a:lnTo>
                  <a:pt x="7544" y="247426"/>
                </a:lnTo>
                <a:lnTo>
                  <a:pt x="6088" y="258920"/>
                </a:lnTo>
                <a:lnTo>
                  <a:pt x="4840" y="269064"/>
                </a:lnTo>
                <a:lnTo>
                  <a:pt x="2975" y="284639"/>
                </a:lnTo>
                <a:lnTo>
                  <a:pt x="2359" y="289742"/>
                </a:lnTo>
                <a:lnTo>
                  <a:pt x="1955" y="292834"/>
                </a:lnTo>
                <a:close/>
              </a:path>
            </a:pathLst>
          </a:custGeom>
          <a:solidFill>
            <a:srgbClr val="8B8E8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1" name="object 721"/>
          <p:cNvSpPr/>
          <p:nvPr/>
        </p:nvSpPr>
        <p:spPr>
          <a:xfrm>
            <a:off x="2969414" y="6865579"/>
            <a:ext cx="75666" cy="49796"/>
          </a:xfrm>
          <a:custGeom>
            <a:avLst/>
            <a:gdLst/>
            <a:ahLst/>
            <a:cxnLst/>
            <a:rect l="l" t="t" r="r" b="b"/>
            <a:pathLst>
              <a:path w="75666" h="49796">
                <a:moveTo>
                  <a:pt x="27791" y="9605"/>
                </a:moveTo>
                <a:lnTo>
                  <a:pt x="19033" y="5186"/>
                </a:lnTo>
                <a:lnTo>
                  <a:pt x="9372" y="0"/>
                </a:lnTo>
                <a:lnTo>
                  <a:pt x="0" y="11366"/>
                </a:lnTo>
                <a:lnTo>
                  <a:pt x="4787" y="20802"/>
                </a:lnTo>
                <a:lnTo>
                  <a:pt x="4737" y="43103"/>
                </a:lnTo>
                <a:lnTo>
                  <a:pt x="11772" y="43688"/>
                </a:lnTo>
                <a:lnTo>
                  <a:pt x="12560" y="28448"/>
                </a:lnTo>
                <a:lnTo>
                  <a:pt x="13284" y="24536"/>
                </a:lnTo>
                <a:lnTo>
                  <a:pt x="24009" y="31513"/>
                </a:lnTo>
                <a:lnTo>
                  <a:pt x="33726" y="42686"/>
                </a:lnTo>
                <a:lnTo>
                  <a:pt x="39382" y="46659"/>
                </a:lnTo>
                <a:lnTo>
                  <a:pt x="52453" y="47812"/>
                </a:lnTo>
                <a:lnTo>
                  <a:pt x="68925" y="49245"/>
                </a:lnTo>
                <a:lnTo>
                  <a:pt x="75285" y="49796"/>
                </a:lnTo>
                <a:lnTo>
                  <a:pt x="75666" y="43700"/>
                </a:lnTo>
                <a:lnTo>
                  <a:pt x="65697" y="40576"/>
                </a:lnTo>
                <a:lnTo>
                  <a:pt x="52660" y="31213"/>
                </a:lnTo>
                <a:lnTo>
                  <a:pt x="43918" y="19612"/>
                </a:lnTo>
                <a:lnTo>
                  <a:pt x="41973" y="16357"/>
                </a:lnTo>
                <a:lnTo>
                  <a:pt x="27791" y="9605"/>
                </a:lnTo>
                <a:close/>
              </a:path>
            </a:pathLst>
          </a:custGeom>
          <a:solidFill>
            <a:srgbClr val="000D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2" name="object 722"/>
          <p:cNvSpPr/>
          <p:nvPr/>
        </p:nvSpPr>
        <p:spPr>
          <a:xfrm>
            <a:off x="3012898" y="6813717"/>
            <a:ext cx="61721" cy="75539"/>
          </a:xfrm>
          <a:custGeom>
            <a:avLst/>
            <a:gdLst/>
            <a:ahLst/>
            <a:cxnLst/>
            <a:rect l="l" t="t" r="r" b="b"/>
            <a:pathLst>
              <a:path w="61721" h="75539">
                <a:moveTo>
                  <a:pt x="5892" y="39357"/>
                </a:moveTo>
                <a:lnTo>
                  <a:pt x="13970" y="26415"/>
                </a:lnTo>
                <a:lnTo>
                  <a:pt x="16510" y="23355"/>
                </a:lnTo>
                <a:lnTo>
                  <a:pt x="22380" y="34226"/>
                </a:lnTo>
                <a:lnTo>
                  <a:pt x="25369" y="48397"/>
                </a:lnTo>
                <a:lnTo>
                  <a:pt x="28575" y="55371"/>
                </a:lnTo>
                <a:lnTo>
                  <a:pt x="39442" y="62718"/>
                </a:lnTo>
                <a:lnTo>
                  <a:pt x="53142" y="71974"/>
                </a:lnTo>
                <a:lnTo>
                  <a:pt x="58420" y="75539"/>
                </a:lnTo>
                <a:lnTo>
                  <a:pt x="61722" y="70383"/>
                </a:lnTo>
                <a:lnTo>
                  <a:pt x="54508" y="62826"/>
                </a:lnTo>
                <a:lnTo>
                  <a:pt x="47685" y="48342"/>
                </a:lnTo>
                <a:lnTo>
                  <a:pt x="45676" y="33973"/>
                </a:lnTo>
                <a:lnTo>
                  <a:pt x="45554" y="30149"/>
                </a:lnTo>
                <a:lnTo>
                  <a:pt x="36449" y="17353"/>
                </a:lnTo>
                <a:lnTo>
                  <a:pt x="30942" y="9235"/>
                </a:lnTo>
                <a:lnTo>
                  <a:pt x="25006" y="0"/>
                </a:lnTo>
                <a:lnTo>
                  <a:pt x="11315" y="5384"/>
                </a:lnTo>
                <a:lnTo>
                  <a:pt x="10896" y="15951"/>
                </a:lnTo>
                <a:lnTo>
                  <a:pt x="0" y="35407"/>
                </a:lnTo>
                <a:lnTo>
                  <a:pt x="5892" y="39357"/>
                </a:lnTo>
                <a:close/>
              </a:path>
            </a:pathLst>
          </a:custGeom>
          <a:solidFill>
            <a:srgbClr val="000D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3" name="object 723"/>
          <p:cNvSpPr/>
          <p:nvPr/>
        </p:nvSpPr>
        <p:spPr>
          <a:xfrm>
            <a:off x="2987353" y="6167229"/>
            <a:ext cx="190995" cy="472567"/>
          </a:xfrm>
          <a:custGeom>
            <a:avLst/>
            <a:gdLst/>
            <a:ahLst/>
            <a:cxnLst/>
            <a:rect l="l" t="t" r="r" b="b"/>
            <a:pathLst>
              <a:path w="190995" h="472566">
                <a:moveTo>
                  <a:pt x="190995" y="451345"/>
                </a:moveTo>
                <a:lnTo>
                  <a:pt x="189474" y="442593"/>
                </a:lnTo>
                <a:lnTo>
                  <a:pt x="187673" y="432511"/>
                </a:lnTo>
                <a:lnTo>
                  <a:pt x="185313" y="419654"/>
                </a:lnTo>
                <a:lnTo>
                  <a:pt x="182494" y="404796"/>
                </a:lnTo>
                <a:lnTo>
                  <a:pt x="179319" y="388709"/>
                </a:lnTo>
                <a:lnTo>
                  <a:pt x="175886" y="372168"/>
                </a:lnTo>
                <a:lnTo>
                  <a:pt x="172299" y="355944"/>
                </a:lnTo>
                <a:lnTo>
                  <a:pt x="168657" y="340812"/>
                </a:lnTo>
                <a:lnTo>
                  <a:pt x="165061" y="327545"/>
                </a:lnTo>
                <a:lnTo>
                  <a:pt x="163115" y="320903"/>
                </a:lnTo>
                <a:lnTo>
                  <a:pt x="159232" y="307593"/>
                </a:lnTo>
                <a:lnTo>
                  <a:pt x="156057" y="296506"/>
                </a:lnTo>
                <a:lnTo>
                  <a:pt x="153386" y="286807"/>
                </a:lnTo>
                <a:lnTo>
                  <a:pt x="151015" y="277667"/>
                </a:lnTo>
                <a:lnTo>
                  <a:pt x="148739" y="268252"/>
                </a:lnTo>
                <a:lnTo>
                  <a:pt x="146356" y="257731"/>
                </a:lnTo>
                <a:lnTo>
                  <a:pt x="143659" y="245272"/>
                </a:lnTo>
                <a:lnTo>
                  <a:pt x="140446" y="230044"/>
                </a:lnTo>
                <a:lnTo>
                  <a:pt x="136512" y="211213"/>
                </a:lnTo>
                <a:lnTo>
                  <a:pt x="136982" y="192341"/>
                </a:lnTo>
                <a:lnTo>
                  <a:pt x="136982" y="188556"/>
                </a:lnTo>
                <a:lnTo>
                  <a:pt x="138166" y="178408"/>
                </a:lnTo>
                <a:lnTo>
                  <a:pt x="141674" y="166824"/>
                </a:lnTo>
                <a:lnTo>
                  <a:pt x="145975" y="155447"/>
                </a:lnTo>
                <a:lnTo>
                  <a:pt x="149498" y="144137"/>
                </a:lnTo>
                <a:lnTo>
                  <a:pt x="150673" y="132754"/>
                </a:lnTo>
                <a:lnTo>
                  <a:pt x="147929" y="121157"/>
                </a:lnTo>
                <a:lnTo>
                  <a:pt x="142305" y="108610"/>
                </a:lnTo>
                <a:lnTo>
                  <a:pt x="136856" y="96541"/>
                </a:lnTo>
                <a:lnTo>
                  <a:pt x="131632" y="84864"/>
                </a:lnTo>
                <a:lnTo>
                  <a:pt x="126743" y="73633"/>
                </a:lnTo>
                <a:lnTo>
                  <a:pt x="122300" y="62903"/>
                </a:lnTo>
                <a:lnTo>
                  <a:pt x="118856" y="54541"/>
                </a:lnTo>
                <a:lnTo>
                  <a:pt x="113436" y="42387"/>
                </a:lnTo>
                <a:lnTo>
                  <a:pt x="107177" y="29871"/>
                </a:lnTo>
                <a:lnTo>
                  <a:pt x="100245" y="17978"/>
                </a:lnTo>
                <a:lnTo>
                  <a:pt x="92806" y="7692"/>
                </a:lnTo>
                <a:lnTo>
                  <a:pt x="85026" y="0"/>
                </a:lnTo>
                <a:lnTo>
                  <a:pt x="81343" y="1460"/>
                </a:lnTo>
                <a:lnTo>
                  <a:pt x="80187" y="15900"/>
                </a:lnTo>
                <a:lnTo>
                  <a:pt x="74714" y="19926"/>
                </a:lnTo>
                <a:lnTo>
                  <a:pt x="66881" y="30590"/>
                </a:lnTo>
                <a:lnTo>
                  <a:pt x="60269" y="42566"/>
                </a:lnTo>
                <a:lnTo>
                  <a:pt x="53364" y="56475"/>
                </a:lnTo>
                <a:lnTo>
                  <a:pt x="46951" y="70573"/>
                </a:lnTo>
                <a:lnTo>
                  <a:pt x="44134" y="78065"/>
                </a:lnTo>
                <a:lnTo>
                  <a:pt x="40831" y="89272"/>
                </a:lnTo>
                <a:lnTo>
                  <a:pt x="37734" y="102362"/>
                </a:lnTo>
                <a:lnTo>
                  <a:pt x="35021" y="116659"/>
                </a:lnTo>
                <a:lnTo>
                  <a:pt x="32870" y="131488"/>
                </a:lnTo>
                <a:lnTo>
                  <a:pt x="31457" y="146172"/>
                </a:lnTo>
                <a:lnTo>
                  <a:pt x="30961" y="160037"/>
                </a:lnTo>
                <a:lnTo>
                  <a:pt x="31557" y="172406"/>
                </a:lnTo>
                <a:lnTo>
                  <a:pt x="33425" y="182603"/>
                </a:lnTo>
                <a:lnTo>
                  <a:pt x="36741" y="189953"/>
                </a:lnTo>
                <a:lnTo>
                  <a:pt x="36918" y="213512"/>
                </a:lnTo>
                <a:lnTo>
                  <a:pt x="36944" y="214045"/>
                </a:lnTo>
                <a:lnTo>
                  <a:pt x="32567" y="227589"/>
                </a:lnTo>
                <a:lnTo>
                  <a:pt x="29059" y="240574"/>
                </a:lnTo>
                <a:lnTo>
                  <a:pt x="26319" y="253085"/>
                </a:lnTo>
                <a:lnTo>
                  <a:pt x="24247" y="265202"/>
                </a:lnTo>
                <a:lnTo>
                  <a:pt x="22742" y="277008"/>
                </a:lnTo>
                <a:lnTo>
                  <a:pt x="21704" y="288585"/>
                </a:lnTo>
                <a:lnTo>
                  <a:pt x="21032" y="300015"/>
                </a:lnTo>
                <a:lnTo>
                  <a:pt x="20627" y="311380"/>
                </a:lnTo>
                <a:lnTo>
                  <a:pt x="20388" y="322762"/>
                </a:lnTo>
                <a:lnTo>
                  <a:pt x="20215" y="334243"/>
                </a:lnTo>
                <a:lnTo>
                  <a:pt x="20006" y="345905"/>
                </a:lnTo>
                <a:lnTo>
                  <a:pt x="19663" y="357831"/>
                </a:lnTo>
                <a:lnTo>
                  <a:pt x="19083" y="370102"/>
                </a:lnTo>
                <a:lnTo>
                  <a:pt x="18168" y="382801"/>
                </a:lnTo>
                <a:lnTo>
                  <a:pt x="16816" y="396009"/>
                </a:lnTo>
                <a:lnTo>
                  <a:pt x="14928" y="409809"/>
                </a:lnTo>
                <a:lnTo>
                  <a:pt x="12402" y="424283"/>
                </a:lnTo>
                <a:lnTo>
                  <a:pt x="9139" y="439512"/>
                </a:lnTo>
                <a:lnTo>
                  <a:pt x="5039" y="455579"/>
                </a:lnTo>
                <a:lnTo>
                  <a:pt x="0" y="472566"/>
                </a:lnTo>
                <a:lnTo>
                  <a:pt x="620" y="472535"/>
                </a:lnTo>
                <a:lnTo>
                  <a:pt x="9239" y="472069"/>
                </a:lnTo>
                <a:lnTo>
                  <a:pt x="18165" y="471416"/>
                </a:lnTo>
                <a:lnTo>
                  <a:pt x="23570" y="470928"/>
                </a:lnTo>
                <a:lnTo>
                  <a:pt x="30045" y="470282"/>
                </a:lnTo>
                <a:lnTo>
                  <a:pt x="37919" y="469443"/>
                </a:lnTo>
                <a:lnTo>
                  <a:pt x="47523" y="468373"/>
                </a:lnTo>
                <a:lnTo>
                  <a:pt x="59189" y="467036"/>
                </a:lnTo>
                <a:lnTo>
                  <a:pt x="73247" y="465395"/>
                </a:lnTo>
                <a:lnTo>
                  <a:pt x="90028" y="463414"/>
                </a:lnTo>
                <a:lnTo>
                  <a:pt x="109862" y="461055"/>
                </a:lnTo>
                <a:lnTo>
                  <a:pt x="133081" y="458281"/>
                </a:lnTo>
                <a:lnTo>
                  <a:pt x="160015" y="455057"/>
                </a:lnTo>
                <a:lnTo>
                  <a:pt x="190995" y="451345"/>
                </a:lnTo>
                <a:close/>
              </a:path>
            </a:pathLst>
          </a:custGeom>
          <a:solidFill>
            <a:srgbClr val="42474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4" name="object 724"/>
          <p:cNvSpPr/>
          <p:nvPr/>
        </p:nvSpPr>
        <p:spPr>
          <a:xfrm>
            <a:off x="3030821" y="6460034"/>
            <a:ext cx="22453" cy="62699"/>
          </a:xfrm>
          <a:custGeom>
            <a:avLst/>
            <a:gdLst/>
            <a:ahLst/>
            <a:cxnLst/>
            <a:rect l="l" t="t" r="r" b="b"/>
            <a:pathLst>
              <a:path w="22453" h="62699">
                <a:moveTo>
                  <a:pt x="3759" y="61785"/>
                </a:moveTo>
                <a:lnTo>
                  <a:pt x="9042" y="62077"/>
                </a:lnTo>
                <a:lnTo>
                  <a:pt x="14071" y="62699"/>
                </a:lnTo>
                <a:lnTo>
                  <a:pt x="16052" y="61023"/>
                </a:lnTo>
                <a:lnTo>
                  <a:pt x="18262" y="54736"/>
                </a:lnTo>
                <a:lnTo>
                  <a:pt x="18999" y="52209"/>
                </a:lnTo>
                <a:lnTo>
                  <a:pt x="22174" y="45580"/>
                </a:lnTo>
                <a:lnTo>
                  <a:pt x="22453" y="42938"/>
                </a:lnTo>
                <a:lnTo>
                  <a:pt x="21018" y="39776"/>
                </a:lnTo>
                <a:lnTo>
                  <a:pt x="19608" y="36880"/>
                </a:lnTo>
                <a:lnTo>
                  <a:pt x="18770" y="31305"/>
                </a:lnTo>
                <a:lnTo>
                  <a:pt x="16992" y="28054"/>
                </a:lnTo>
                <a:lnTo>
                  <a:pt x="14668" y="23279"/>
                </a:lnTo>
                <a:lnTo>
                  <a:pt x="14833" y="21081"/>
                </a:lnTo>
                <a:lnTo>
                  <a:pt x="18630" y="0"/>
                </a:lnTo>
                <a:lnTo>
                  <a:pt x="7391" y="17157"/>
                </a:lnTo>
                <a:lnTo>
                  <a:pt x="3708" y="20065"/>
                </a:lnTo>
                <a:lnTo>
                  <a:pt x="0" y="22961"/>
                </a:lnTo>
                <a:lnTo>
                  <a:pt x="2120" y="30530"/>
                </a:lnTo>
                <a:lnTo>
                  <a:pt x="3352" y="35217"/>
                </a:lnTo>
                <a:lnTo>
                  <a:pt x="4584" y="39941"/>
                </a:lnTo>
                <a:lnTo>
                  <a:pt x="10185" y="46659"/>
                </a:lnTo>
                <a:lnTo>
                  <a:pt x="8737" y="54190"/>
                </a:lnTo>
                <a:lnTo>
                  <a:pt x="7620" y="54597"/>
                </a:lnTo>
                <a:lnTo>
                  <a:pt x="4851" y="54787"/>
                </a:lnTo>
                <a:lnTo>
                  <a:pt x="2870" y="57683"/>
                </a:lnTo>
                <a:lnTo>
                  <a:pt x="749" y="60832"/>
                </a:lnTo>
                <a:lnTo>
                  <a:pt x="3759" y="61785"/>
                </a:lnTo>
                <a:close/>
              </a:path>
            </a:pathLst>
          </a:custGeom>
          <a:solidFill>
            <a:srgbClr val="D2A39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5" name="object 725"/>
          <p:cNvSpPr/>
          <p:nvPr/>
        </p:nvSpPr>
        <p:spPr>
          <a:xfrm>
            <a:off x="2988139" y="6497756"/>
            <a:ext cx="77457" cy="50694"/>
          </a:xfrm>
          <a:custGeom>
            <a:avLst/>
            <a:gdLst/>
            <a:ahLst/>
            <a:cxnLst/>
            <a:rect l="l" t="t" r="r" b="b"/>
            <a:pathLst>
              <a:path w="77457" h="50694">
                <a:moveTo>
                  <a:pt x="62090" y="42075"/>
                </a:moveTo>
                <a:lnTo>
                  <a:pt x="60401" y="49082"/>
                </a:lnTo>
                <a:lnTo>
                  <a:pt x="64389" y="50694"/>
                </a:lnTo>
                <a:lnTo>
                  <a:pt x="70523" y="46494"/>
                </a:lnTo>
                <a:lnTo>
                  <a:pt x="75196" y="27952"/>
                </a:lnTo>
                <a:lnTo>
                  <a:pt x="77457" y="18567"/>
                </a:lnTo>
                <a:lnTo>
                  <a:pt x="74231" y="13804"/>
                </a:lnTo>
                <a:lnTo>
                  <a:pt x="64858" y="11518"/>
                </a:lnTo>
                <a:lnTo>
                  <a:pt x="21958" y="1650"/>
                </a:lnTo>
                <a:lnTo>
                  <a:pt x="13881" y="0"/>
                </a:lnTo>
                <a:lnTo>
                  <a:pt x="12776" y="21678"/>
                </a:lnTo>
                <a:lnTo>
                  <a:pt x="14465" y="14681"/>
                </a:lnTo>
                <a:lnTo>
                  <a:pt x="16522" y="10464"/>
                </a:lnTo>
                <a:lnTo>
                  <a:pt x="23533" y="12141"/>
                </a:lnTo>
                <a:lnTo>
                  <a:pt x="58902" y="20675"/>
                </a:lnTo>
                <a:lnTo>
                  <a:pt x="67779" y="22885"/>
                </a:lnTo>
                <a:lnTo>
                  <a:pt x="65239" y="27724"/>
                </a:lnTo>
                <a:lnTo>
                  <a:pt x="63652" y="33718"/>
                </a:lnTo>
                <a:lnTo>
                  <a:pt x="62090" y="42075"/>
                </a:lnTo>
                <a:close/>
              </a:path>
              <a:path w="77457" h="50694">
                <a:moveTo>
                  <a:pt x="13881" y="0"/>
                </a:moveTo>
                <a:lnTo>
                  <a:pt x="8204" y="1904"/>
                </a:lnTo>
                <a:lnTo>
                  <a:pt x="5969" y="11302"/>
                </a:lnTo>
                <a:lnTo>
                  <a:pt x="2235" y="26771"/>
                </a:lnTo>
                <a:lnTo>
                  <a:pt x="0" y="36156"/>
                </a:lnTo>
                <a:lnTo>
                  <a:pt x="8318" y="35369"/>
                </a:lnTo>
                <a:lnTo>
                  <a:pt x="17716" y="37617"/>
                </a:lnTo>
                <a:lnTo>
                  <a:pt x="51752" y="45796"/>
                </a:lnTo>
                <a:lnTo>
                  <a:pt x="53438" y="46267"/>
                </a:lnTo>
                <a:lnTo>
                  <a:pt x="60346" y="49059"/>
                </a:lnTo>
                <a:lnTo>
                  <a:pt x="54432" y="46291"/>
                </a:lnTo>
                <a:lnTo>
                  <a:pt x="47447" y="44589"/>
                </a:lnTo>
                <a:lnTo>
                  <a:pt x="22098" y="38493"/>
                </a:lnTo>
                <a:lnTo>
                  <a:pt x="15100" y="36817"/>
                </a:lnTo>
                <a:lnTo>
                  <a:pt x="9664" y="34721"/>
                </a:lnTo>
                <a:lnTo>
                  <a:pt x="11366" y="27724"/>
                </a:lnTo>
                <a:lnTo>
                  <a:pt x="12776" y="21678"/>
                </a:lnTo>
                <a:lnTo>
                  <a:pt x="13881" y="0"/>
                </a:lnTo>
                <a:close/>
              </a:path>
              <a:path w="77457" h="50694">
                <a:moveTo>
                  <a:pt x="60401" y="49082"/>
                </a:moveTo>
                <a:lnTo>
                  <a:pt x="60401" y="49085"/>
                </a:lnTo>
              </a:path>
            </a:pathLst>
          </a:custGeom>
          <a:solidFill>
            <a:srgbClr val="B7734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6" name="object 726"/>
          <p:cNvSpPr/>
          <p:nvPr/>
        </p:nvSpPr>
        <p:spPr>
          <a:xfrm>
            <a:off x="3012586" y="6455261"/>
            <a:ext cx="37058" cy="56807"/>
          </a:xfrm>
          <a:custGeom>
            <a:avLst/>
            <a:gdLst/>
            <a:ahLst/>
            <a:cxnLst/>
            <a:rect l="l" t="t" r="r" b="b"/>
            <a:pathLst>
              <a:path w="37058" h="56807">
                <a:moveTo>
                  <a:pt x="24206" y="56540"/>
                </a:moveTo>
                <a:lnTo>
                  <a:pt x="30695" y="56807"/>
                </a:lnTo>
                <a:lnTo>
                  <a:pt x="37058" y="4076"/>
                </a:lnTo>
                <a:lnTo>
                  <a:pt x="11214" y="0"/>
                </a:lnTo>
                <a:lnTo>
                  <a:pt x="6680" y="21374"/>
                </a:lnTo>
                <a:lnTo>
                  <a:pt x="5676" y="24434"/>
                </a:lnTo>
                <a:lnTo>
                  <a:pt x="4660" y="27482"/>
                </a:lnTo>
                <a:lnTo>
                  <a:pt x="0" y="38290"/>
                </a:lnTo>
                <a:lnTo>
                  <a:pt x="266" y="43319"/>
                </a:lnTo>
                <a:lnTo>
                  <a:pt x="1041" y="46647"/>
                </a:lnTo>
                <a:lnTo>
                  <a:pt x="3124" y="50495"/>
                </a:lnTo>
                <a:lnTo>
                  <a:pt x="24206" y="56540"/>
                </a:lnTo>
                <a:close/>
              </a:path>
            </a:pathLst>
          </a:custGeom>
          <a:solidFill>
            <a:srgbClr val="D2A39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7" name="object 727"/>
          <p:cNvSpPr/>
          <p:nvPr/>
        </p:nvSpPr>
        <p:spPr>
          <a:xfrm>
            <a:off x="3011637" y="6476349"/>
            <a:ext cx="36144" cy="49847"/>
          </a:xfrm>
          <a:custGeom>
            <a:avLst/>
            <a:gdLst/>
            <a:ahLst/>
            <a:cxnLst/>
            <a:rect l="l" t="t" r="r" b="b"/>
            <a:pathLst>
              <a:path w="36144" h="49847">
                <a:moveTo>
                  <a:pt x="7962" y="0"/>
                </a:moveTo>
                <a:lnTo>
                  <a:pt x="2031" y="12890"/>
                </a:lnTo>
                <a:lnTo>
                  <a:pt x="1003" y="17691"/>
                </a:lnTo>
                <a:lnTo>
                  <a:pt x="0" y="22504"/>
                </a:lnTo>
                <a:lnTo>
                  <a:pt x="0" y="35801"/>
                </a:lnTo>
                <a:lnTo>
                  <a:pt x="2730" y="37769"/>
                </a:lnTo>
                <a:lnTo>
                  <a:pt x="5575" y="37757"/>
                </a:lnTo>
                <a:lnTo>
                  <a:pt x="7251" y="41897"/>
                </a:lnTo>
                <a:lnTo>
                  <a:pt x="11061" y="43192"/>
                </a:lnTo>
                <a:lnTo>
                  <a:pt x="12877" y="42735"/>
                </a:lnTo>
                <a:lnTo>
                  <a:pt x="13919" y="46228"/>
                </a:lnTo>
                <a:lnTo>
                  <a:pt x="17691" y="47688"/>
                </a:lnTo>
                <a:lnTo>
                  <a:pt x="21551" y="46469"/>
                </a:lnTo>
                <a:lnTo>
                  <a:pt x="23888" y="49326"/>
                </a:lnTo>
                <a:lnTo>
                  <a:pt x="28308" y="49847"/>
                </a:lnTo>
                <a:lnTo>
                  <a:pt x="31064" y="48552"/>
                </a:lnTo>
                <a:lnTo>
                  <a:pt x="32448" y="46456"/>
                </a:lnTo>
                <a:lnTo>
                  <a:pt x="33629" y="38315"/>
                </a:lnTo>
                <a:lnTo>
                  <a:pt x="36144" y="26238"/>
                </a:lnTo>
                <a:lnTo>
                  <a:pt x="7962" y="0"/>
                </a:lnTo>
                <a:close/>
              </a:path>
            </a:pathLst>
          </a:custGeom>
          <a:solidFill>
            <a:srgbClr val="D2A39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8" name="object 728"/>
          <p:cNvSpPr/>
          <p:nvPr/>
        </p:nvSpPr>
        <p:spPr>
          <a:xfrm>
            <a:off x="3011850" y="6473122"/>
            <a:ext cx="43662" cy="17551"/>
          </a:xfrm>
          <a:custGeom>
            <a:avLst/>
            <a:gdLst/>
            <a:ahLst/>
            <a:cxnLst/>
            <a:rect l="l" t="t" r="r" b="b"/>
            <a:pathLst>
              <a:path w="43662" h="17551">
                <a:moveTo>
                  <a:pt x="2590" y="0"/>
                </a:moveTo>
                <a:lnTo>
                  <a:pt x="0" y="14084"/>
                </a:lnTo>
                <a:lnTo>
                  <a:pt x="41135" y="17551"/>
                </a:lnTo>
                <a:lnTo>
                  <a:pt x="43662" y="457"/>
                </a:lnTo>
                <a:lnTo>
                  <a:pt x="25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9" name="object 729"/>
          <p:cNvSpPr/>
          <p:nvPr/>
        </p:nvSpPr>
        <p:spPr>
          <a:xfrm>
            <a:off x="2911812" y="6508536"/>
            <a:ext cx="200456" cy="166103"/>
          </a:xfrm>
          <a:custGeom>
            <a:avLst/>
            <a:gdLst/>
            <a:ahLst/>
            <a:cxnLst/>
            <a:rect l="l" t="t" r="r" b="b"/>
            <a:pathLst>
              <a:path w="200456" h="166103">
                <a:moveTo>
                  <a:pt x="156514" y="164160"/>
                </a:moveTo>
                <a:lnTo>
                  <a:pt x="164350" y="166103"/>
                </a:lnTo>
                <a:lnTo>
                  <a:pt x="172262" y="161328"/>
                </a:lnTo>
                <a:lnTo>
                  <a:pt x="174218" y="153479"/>
                </a:lnTo>
                <a:lnTo>
                  <a:pt x="198513" y="55257"/>
                </a:lnTo>
                <a:lnTo>
                  <a:pt x="200456" y="47409"/>
                </a:lnTo>
                <a:lnTo>
                  <a:pt x="195681" y="39497"/>
                </a:lnTo>
                <a:lnTo>
                  <a:pt x="187858" y="37553"/>
                </a:lnTo>
                <a:lnTo>
                  <a:pt x="43941" y="1955"/>
                </a:lnTo>
                <a:lnTo>
                  <a:pt x="36093" y="0"/>
                </a:lnTo>
                <a:lnTo>
                  <a:pt x="28181" y="4762"/>
                </a:lnTo>
                <a:lnTo>
                  <a:pt x="26250" y="12623"/>
                </a:lnTo>
                <a:lnTo>
                  <a:pt x="1930" y="110845"/>
                </a:lnTo>
                <a:lnTo>
                  <a:pt x="0" y="118694"/>
                </a:lnTo>
                <a:lnTo>
                  <a:pt x="4762" y="126606"/>
                </a:lnTo>
                <a:lnTo>
                  <a:pt x="12611" y="128549"/>
                </a:lnTo>
                <a:lnTo>
                  <a:pt x="156514" y="164160"/>
                </a:lnTo>
                <a:close/>
              </a:path>
            </a:pathLst>
          </a:custGeom>
          <a:solidFill>
            <a:srgbClr val="B7734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0" name="object 730"/>
          <p:cNvSpPr/>
          <p:nvPr/>
        </p:nvSpPr>
        <p:spPr>
          <a:xfrm>
            <a:off x="3009253" y="6222173"/>
            <a:ext cx="95719" cy="259764"/>
          </a:xfrm>
          <a:custGeom>
            <a:avLst/>
            <a:gdLst/>
            <a:ahLst/>
            <a:cxnLst/>
            <a:rect l="l" t="t" r="r" b="b"/>
            <a:pathLst>
              <a:path w="95719" h="259764">
                <a:moveTo>
                  <a:pt x="61468" y="7720"/>
                </a:moveTo>
                <a:lnTo>
                  <a:pt x="55171" y="16517"/>
                </a:lnTo>
                <a:lnTo>
                  <a:pt x="49060" y="28694"/>
                </a:lnTo>
                <a:lnTo>
                  <a:pt x="43237" y="43284"/>
                </a:lnTo>
                <a:lnTo>
                  <a:pt x="37805" y="59322"/>
                </a:lnTo>
                <a:lnTo>
                  <a:pt x="32867" y="75841"/>
                </a:lnTo>
                <a:lnTo>
                  <a:pt x="28524" y="91875"/>
                </a:lnTo>
                <a:lnTo>
                  <a:pt x="24879" y="106459"/>
                </a:lnTo>
                <a:lnTo>
                  <a:pt x="22035" y="118626"/>
                </a:lnTo>
                <a:lnTo>
                  <a:pt x="20094" y="127410"/>
                </a:lnTo>
                <a:lnTo>
                  <a:pt x="0" y="257973"/>
                </a:lnTo>
                <a:lnTo>
                  <a:pt x="49530" y="259764"/>
                </a:lnTo>
                <a:lnTo>
                  <a:pt x="69723" y="138644"/>
                </a:lnTo>
                <a:lnTo>
                  <a:pt x="76525" y="109024"/>
                </a:lnTo>
                <a:lnTo>
                  <a:pt x="81928" y="85461"/>
                </a:lnTo>
                <a:lnTo>
                  <a:pt x="86106" y="67145"/>
                </a:lnTo>
                <a:lnTo>
                  <a:pt x="89239" y="53266"/>
                </a:lnTo>
                <a:lnTo>
                  <a:pt x="91502" y="43014"/>
                </a:lnTo>
                <a:lnTo>
                  <a:pt x="93072" y="35580"/>
                </a:lnTo>
                <a:lnTo>
                  <a:pt x="94127" y="30154"/>
                </a:lnTo>
                <a:lnTo>
                  <a:pt x="94843" y="25926"/>
                </a:lnTo>
                <a:lnTo>
                  <a:pt x="95398" y="22086"/>
                </a:lnTo>
                <a:lnTo>
                  <a:pt x="95719" y="19683"/>
                </a:lnTo>
                <a:lnTo>
                  <a:pt x="94322" y="11123"/>
                </a:lnTo>
                <a:lnTo>
                  <a:pt x="88726" y="3903"/>
                </a:lnTo>
                <a:lnTo>
                  <a:pt x="80201" y="0"/>
                </a:lnTo>
                <a:lnTo>
                  <a:pt x="70018" y="1393"/>
                </a:lnTo>
                <a:lnTo>
                  <a:pt x="61468" y="7720"/>
                </a:lnTo>
                <a:close/>
              </a:path>
            </a:pathLst>
          </a:custGeom>
          <a:solidFill>
            <a:srgbClr val="42474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1" name="object 731"/>
          <p:cNvSpPr/>
          <p:nvPr/>
        </p:nvSpPr>
        <p:spPr>
          <a:xfrm>
            <a:off x="3029884" y="6151598"/>
            <a:ext cx="36699" cy="61315"/>
          </a:xfrm>
          <a:custGeom>
            <a:avLst/>
            <a:gdLst/>
            <a:ahLst/>
            <a:cxnLst/>
            <a:rect l="l" t="t" r="r" b="b"/>
            <a:pathLst>
              <a:path w="36699" h="61315">
                <a:moveTo>
                  <a:pt x="31064" y="0"/>
                </a:moveTo>
                <a:lnTo>
                  <a:pt x="21319" y="4607"/>
                </a:lnTo>
                <a:lnTo>
                  <a:pt x="15730" y="11676"/>
                </a:lnTo>
                <a:lnTo>
                  <a:pt x="13063" y="20411"/>
                </a:lnTo>
                <a:lnTo>
                  <a:pt x="12087" y="30012"/>
                </a:lnTo>
                <a:lnTo>
                  <a:pt x="11566" y="39684"/>
                </a:lnTo>
                <a:lnTo>
                  <a:pt x="10269" y="48628"/>
                </a:lnTo>
                <a:lnTo>
                  <a:pt x="6961" y="56048"/>
                </a:lnTo>
                <a:lnTo>
                  <a:pt x="410" y="61145"/>
                </a:lnTo>
                <a:lnTo>
                  <a:pt x="0" y="61315"/>
                </a:lnTo>
                <a:lnTo>
                  <a:pt x="15936" y="57961"/>
                </a:lnTo>
                <a:lnTo>
                  <a:pt x="26625" y="53190"/>
                </a:lnTo>
                <a:lnTo>
                  <a:pt x="33016" y="47362"/>
                </a:lnTo>
                <a:lnTo>
                  <a:pt x="36057" y="40834"/>
                </a:lnTo>
                <a:lnTo>
                  <a:pt x="36699" y="33965"/>
                </a:lnTo>
                <a:lnTo>
                  <a:pt x="35891" y="27112"/>
                </a:lnTo>
                <a:lnTo>
                  <a:pt x="34581" y="20634"/>
                </a:lnTo>
                <a:lnTo>
                  <a:pt x="33719" y="14889"/>
                </a:lnTo>
                <a:lnTo>
                  <a:pt x="34254" y="10235"/>
                </a:lnTo>
                <a:lnTo>
                  <a:pt x="36499" y="7416"/>
                </a:lnTo>
                <a:lnTo>
                  <a:pt x="33959" y="4229"/>
                </a:lnTo>
                <a:lnTo>
                  <a:pt x="34239" y="4102"/>
                </a:lnTo>
                <a:lnTo>
                  <a:pt x="31064" y="0"/>
                </a:lnTo>
                <a:close/>
              </a:path>
            </a:pathLst>
          </a:custGeom>
          <a:solidFill>
            <a:srgbClr val="000D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2" name="object 732"/>
          <p:cNvSpPr/>
          <p:nvPr/>
        </p:nvSpPr>
        <p:spPr>
          <a:xfrm>
            <a:off x="2391046" y="1169166"/>
            <a:ext cx="2724741" cy="1576274"/>
          </a:xfrm>
          <a:custGeom>
            <a:avLst/>
            <a:gdLst/>
            <a:ahLst/>
            <a:cxnLst/>
            <a:rect l="l" t="t" r="r" b="b"/>
            <a:pathLst>
              <a:path w="2724741" h="1576274">
                <a:moveTo>
                  <a:pt x="703182" y="91944"/>
                </a:moveTo>
                <a:lnTo>
                  <a:pt x="662444" y="99818"/>
                </a:lnTo>
                <a:lnTo>
                  <a:pt x="623954" y="107259"/>
                </a:lnTo>
                <a:lnTo>
                  <a:pt x="588392" y="114136"/>
                </a:lnTo>
                <a:lnTo>
                  <a:pt x="556437" y="120316"/>
                </a:lnTo>
                <a:lnTo>
                  <a:pt x="528768" y="125669"/>
                </a:lnTo>
                <a:lnTo>
                  <a:pt x="506066" y="130061"/>
                </a:lnTo>
                <a:lnTo>
                  <a:pt x="489009" y="133362"/>
                </a:lnTo>
                <a:lnTo>
                  <a:pt x="478276" y="135439"/>
                </a:lnTo>
                <a:lnTo>
                  <a:pt x="474548" y="136160"/>
                </a:lnTo>
                <a:lnTo>
                  <a:pt x="378612" y="104486"/>
                </a:lnTo>
                <a:lnTo>
                  <a:pt x="0" y="1054459"/>
                </a:lnTo>
                <a:lnTo>
                  <a:pt x="398094" y="1226404"/>
                </a:lnTo>
                <a:lnTo>
                  <a:pt x="460413" y="1061241"/>
                </a:lnTo>
                <a:lnTo>
                  <a:pt x="466381" y="1046474"/>
                </a:lnTo>
                <a:lnTo>
                  <a:pt x="472875" y="1032403"/>
                </a:lnTo>
                <a:lnTo>
                  <a:pt x="479878" y="1019041"/>
                </a:lnTo>
                <a:lnTo>
                  <a:pt x="487371" y="1006403"/>
                </a:lnTo>
                <a:lnTo>
                  <a:pt x="495338" y="994504"/>
                </a:lnTo>
                <a:lnTo>
                  <a:pt x="503762" y="983359"/>
                </a:lnTo>
                <a:lnTo>
                  <a:pt x="512626" y="972983"/>
                </a:lnTo>
                <a:lnTo>
                  <a:pt x="521912" y="963390"/>
                </a:lnTo>
                <a:lnTo>
                  <a:pt x="531604" y="954595"/>
                </a:lnTo>
                <a:lnTo>
                  <a:pt x="541685" y="946613"/>
                </a:lnTo>
                <a:lnTo>
                  <a:pt x="552137" y="939458"/>
                </a:lnTo>
                <a:lnTo>
                  <a:pt x="562943" y="933146"/>
                </a:lnTo>
                <a:lnTo>
                  <a:pt x="574087" y="927690"/>
                </a:lnTo>
                <a:lnTo>
                  <a:pt x="585551" y="923106"/>
                </a:lnTo>
                <a:lnTo>
                  <a:pt x="597318" y="919409"/>
                </a:lnTo>
                <a:lnTo>
                  <a:pt x="609371" y="916612"/>
                </a:lnTo>
                <a:lnTo>
                  <a:pt x="621693" y="914732"/>
                </a:lnTo>
                <a:lnTo>
                  <a:pt x="643828" y="913706"/>
                </a:lnTo>
                <a:lnTo>
                  <a:pt x="656361" y="914455"/>
                </a:lnTo>
                <a:lnTo>
                  <a:pt x="668866" y="916163"/>
                </a:lnTo>
                <a:lnTo>
                  <a:pt x="681319" y="918827"/>
                </a:lnTo>
                <a:lnTo>
                  <a:pt x="693697" y="922444"/>
                </a:lnTo>
                <a:lnTo>
                  <a:pt x="713283" y="930194"/>
                </a:lnTo>
                <a:lnTo>
                  <a:pt x="725145" y="936229"/>
                </a:lnTo>
                <a:lnTo>
                  <a:pt x="736315" y="943036"/>
                </a:lnTo>
                <a:lnTo>
                  <a:pt x="746778" y="950601"/>
                </a:lnTo>
                <a:lnTo>
                  <a:pt x="756515" y="958912"/>
                </a:lnTo>
                <a:lnTo>
                  <a:pt x="765509" y="967954"/>
                </a:lnTo>
                <a:lnTo>
                  <a:pt x="773742" y="977715"/>
                </a:lnTo>
                <a:lnTo>
                  <a:pt x="781198" y="988181"/>
                </a:lnTo>
                <a:lnTo>
                  <a:pt x="787859" y="999340"/>
                </a:lnTo>
                <a:lnTo>
                  <a:pt x="791159" y="1005729"/>
                </a:lnTo>
                <a:lnTo>
                  <a:pt x="800258" y="995024"/>
                </a:lnTo>
                <a:lnTo>
                  <a:pt x="809807" y="985147"/>
                </a:lnTo>
                <a:lnTo>
                  <a:pt x="819786" y="976116"/>
                </a:lnTo>
                <a:lnTo>
                  <a:pt x="830177" y="967945"/>
                </a:lnTo>
                <a:lnTo>
                  <a:pt x="840961" y="960653"/>
                </a:lnTo>
                <a:lnTo>
                  <a:pt x="852118" y="954253"/>
                </a:lnTo>
                <a:lnTo>
                  <a:pt x="863631" y="948763"/>
                </a:lnTo>
                <a:lnTo>
                  <a:pt x="875480" y="944198"/>
                </a:lnTo>
                <a:lnTo>
                  <a:pt x="887647" y="940574"/>
                </a:lnTo>
                <a:lnTo>
                  <a:pt x="900112" y="937909"/>
                </a:lnTo>
                <a:lnTo>
                  <a:pt x="912857" y="936216"/>
                </a:lnTo>
                <a:lnTo>
                  <a:pt x="931650" y="935538"/>
                </a:lnTo>
                <a:lnTo>
                  <a:pt x="944183" y="936286"/>
                </a:lnTo>
                <a:lnTo>
                  <a:pt x="956687" y="937994"/>
                </a:lnTo>
                <a:lnTo>
                  <a:pt x="969140" y="940656"/>
                </a:lnTo>
                <a:lnTo>
                  <a:pt x="981518" y="944270"/>
                </a:lnTo>
                <a:lnTo>
                  <a:pt x="1000289" y="951685"/>
                </a:lnTo>
                <a:lnTo>
                  <a:pt x="1011650" y="957455"/>
                </a:lnTo>
                <a:lnTo>
                  <a:pt x="1022578" y="964061"/>
                </a:lnTo>
                <a:lnTo>
                  <a:pt x="1033014" y="971493"/>
                </a:lnTo>
                <a:lnTo>
                  <a:pt x="1042897" y="979738"/>
                </a:lnTo>
                <a:lnTo>
                  <a:pt x="1052168" y="988784"/>
                </a:lnTo>
                <a:lnTo>
                  <a:pt x="1060767" y="998621"/>
                </a:lnTo>
                <a:lnTo>
                  <a:pt x="1068633" y="1009237"/>
                </a:lnTo>
                <a:lnTo>
                  <a:pt x="1075708" y="1020621"/>
                </a:lnTo>
                <a:lnTo>
                  <a:pt x="1081931" y="1032760"/>
                </a:lnTo>
                <a:lnTo>
                  <a:pt x="1087183" y="1045480"/>
                </a:lnTo>
                <a:lnTo>
                  <a:pt x="1097516" y="1036846"/>
                </a:lnTo>
                <a:lnTo>
                  <a:pt x="1108223" y="1029184"/>
                </a:lnTo>
                <a:lnTo>
                  <a:pt x="1119295" y="1022488"/>
                </a:lnTo>
                <a:lnTo>
                  <a:pt x="1130725" y="1016753"/>
                </a:lnTo>
                <a:lnTo>
                  <a:pt x="1142506" y="1011974"/>
                </a:lnTo>
                <a:lnTo>
                  <a:pt x="1154628" y="1008146"/>
                </a:lnTo>
                <a:lnTo>
                  <a:pt x="1167085" y="1005264"/>
                </a:lnTo>
                <a:lnTo>
                  <a:pt x="1179868" y="1003321"/>
                </a:lnTo>
                <a:lnTo>
                  <a:pt x="1190332" y="1002440"/>
                </a:lnTo>
                <a:lnTo>
                  <a:pt x="1202874" y="1002225"/>
                </a:lnTo>
                <a:lnTo>
                  <a:pt x="1215409" y="1002974"/>
                </a:lnTo>
                <a:lnTo>
                  <a:pt x="1227914" y="1004681"/>
                </a:lnTo>
                <a:lnTo>
                  <a:pt x="1240367" y="1007342"/>
                </a:lnTo>
                <a:lnTo>
                  <a:pt x="1252743" y="1010953"/>
                </a:lnTo>
                <a:lnTo>
                  <a:pt x="1272255" y="1018691"/>
                </a:lnTo>
                <a:lnTo>
                  <a:pt x="1284128" y="1024780"/>
                </a:lnTo>
                <a:lnTo>
                  <a:pt x="1295353" y="1031679"/>
                </a:lnTo>
                <a:lnTo>
                  <a:pt x="1305900" y="1039356"/>
                </a:lnTo>
                <a:lnTo>
                  <a:pt x="1315740" y="1047783"/>
                </a:lnTo>
                <a:lnTo>
                  <a:pt x="1324844" y="1056930"/>
                </a:lnTo>
                <a:lnTo>
                  <a:pt x="1333183" y="1066769"/>
                </a:lnTo>
                <a:lnTo>
                  <a:pt x="1340727" y="1077269"/>
                </a:lnTo>
                <a:lnTo>
                  <a:pt x="1347447" y="1088403"/>
                </a:lnTo>
                <a:lnTo>
                  <a:pt x="1353314" y="1100139"/>
                </a:lnTo>
                <a:lnTo>
                  <a:pt x="1358201" y="1112181"/>
                </a:lnTo>
                <a:lnTo>
                  <a:pt x="1361756" y="1123130"/>
                </a:lnTo>
                <a:lnTo>
                  <a:pt x="1364623" y="1134426"/>
                </a:lnTo>
                <a:lnTo>
                  <a:pt x="1366802" y="1146044"/>
                </a:lnTo>
                <a:lnTo>
                  <a:pt x="1368294" y="1157958"/>
                </a:lnTo>
                <a:lnTo>
                  <a:pt x="1369099" y="1170143"/>
                </a:lnTo>
                <a:lnTo>
                  <a:pt x="1369217" y="1182571"/>
                </a:lnTo>
                <a:lnTo>
                  <a:pt x="1368648" y="1195219"/>
                </a:lnTo>
                <a:lnTo>
                  <a:pt x="1367393" y="1208060"/>
                </a:lnTo>
                <a:lnTo>
                  <a:pt x="1365452" y="1221069"/>
                </a:lnTo>
                <a:lnTo>
                  <a:pt x="1362825" y="1234220"/>
                </a:lnTo>
                <a:lnTo>
                  <a:pt x="1359513" y="1247487"/>
                </a:lnTo>
                <a:lnTo>
                  <a:pt x="1355686" y="1260313"/>
                </a:lnTo>
                <a:lnTo>
                  <a:pt x="1368047" y="1257050"/>
                </a:lnTo>
                <a:lnTo>
                  <a:pt x="1380192" y="1254865"/>
                </a:lnTo>
                <a:lnTo>
                  <a:pt x="1389786" y="1253989"/>
                </a:lnTo>
                <a:lnTo>
                  <a:pt x="1402323" y="1253773"/>
                </a:lnTo>
                <a:lnTo>
                  <a:pt x="1414854" y="1254520"/>
                </a:lnTo>
                <a:lnTo>
                  <a:pt x="1427358" y="1256226"/>
                </a:lnTo>
                <a:lnTo>
                  <a:pt x="1439811" y="1258888"/>
                </a:lnTo>
                <a:lnTo>
                  <a:pt x="1452191" y="1262503"/>
                </a:lnTo>
                <a:lnTo>
                  <a:pt x="1459204" y="1264987"/>
                </a:lnTo>
                <a:lnTo>
                  <a:pt x="1470944" y="1269952"/>
                </a:lnTo>
                <a:lnTo>
                  <a:pt x="1482246" y="1275810"/>
                </a:lnTo>
                <a:lnTo>
                  <a:pt x="1493065" y="1282540"/>
                </a:lnTo>
                <a:lnTo>
                  <a:pt x="1503360" y="1290119"/>
                </a:lnTo>
                <a:lnTo>
                  <a:pt x="1513087" y="1298524"/>
                </a:lnTo>
                <a:lnTo>
                  <a:pt x="1522203" y="1307734"/>
                </a:lnTo>
                <a:lnTo>
                  <a:pt x="1530665" y="1317725"/>
                </a:lnTo>
                <a:lnTo>
                  <a:pt x="1538430" y="1328475"/>
                </a:lnTo>
                <a:lnTo>
                  <a:pt x="1545456" y="1339963"/>
                </a:lnTo>
                <a:lnTo>
                  <a:pt x="1546656" y="1342140"/>
                </a:lnTo>
                <a:lnTo>
                  <a:pt x="1569413" y="1351248"/>
                </a:lnTo>
                <a:lnTo>
                  <a:pt x="1595870" y="1361819"/>
                </a:lnTo>
                <a:lnTo>
                  <a:pt x="1625499" y="1373643"/>
                </a:lnTo>
                <a:lnTo>
                  <a:pt x="1657774" y="1386512"/>
                </a:lnTo>
                <a:lnTo>
                  <a:pt x="1692171" y="1400218"/>
                </a:lnTo>
                <a:lnTo>
                  <a:pt x="1728161" y="1414551"/>
                </a:lnTo>
                <a:lnTo>
                  <a:pt x="1765220" y="1429304"/>
                </a:lnTo>
                <a:lnTo>
                  <a:pt x="1802821" y="1444266"/>
                </a:lnTo>
                <a:lnTo>
                  <a:pt x="1840438" y="1459231"/>
                </a:lnTo>
                <a:lnTo>
                  <a:pt x="1877544" y="1473989"/>
                </a:lnTo>
                <a:lnTo>
                  <a:pt x="1913613" y="1488332"/>
                </a:lnTo>
                <a:lnTo>
                  <a:pt x="1948120" y="1502051"/>
                </a:lnTo>
                <a:lnTo>
                  <a:pt x="1980538" y="1514937"/>
                </a:lnTo>
                <a:lnTo>
                  <a:pt x="2010340" y="1526782"/>
                </a:lnTo>
                <a:lnTo>
                  <a:pt x="2037002" y="1537376"/>
                </a:lnTo>
                <a:lnTo>
                  <a:pt x="2059995" y="1546513"/>
                </a:lnTo>
                <a:lnTo>
                  <a:pt x="2092875" y="1559576"/>
                </a:lnTo>
                <a:lnTo>
                  <a:pt x="2117527" y="1568832"/>
                </a:lnTo>
                <a:lnTo>
                  <a:pt x="2143232" y="1574647"/>
                </a:lnTo>
                <a:lnTo>
                  <a:pt x="2168752" y="1576274"/>
                </a:lnTo>
                <a:lnTo>
                  <a:pt x="2181276" y="1575569"/>
                </a:lnTo>
                <a:lnTo>
                  <a:pt x="2205526" y="1571227"/>
                </a:lnTo>
                <a:lnTo>
                  <a:pt x="2238907" y="1557700"/>
                </a:lnTo>
                <a:lnTo>
                  <a:pt x="2267109" y="1536261"/>
                </a:lnTo>
                <a:lnTo>
                  <a:pt x="2288349" y="1507476"/>
                </a:lnTo>
                <a:lnTo>
                  <a:pt x="2297945" y="1483866"/>
                </a:lnTo>
                <a:lnTo>
                  <a:pt x="2302952" y="1448567"/>
                </a:lnTo>
                <a:lnTo>
                  <a:pt x="2302393" y="1436789"/>
                </a:lnTo>
                <a:lnTo>
                  <a:pt x="2294452" y="1402285"/>
                </a:lnTo>
                <a:lnTo>
                  <a:pt x="2277737" y="1370321"/>
                </a:lnTo>
                <a:lnTo>
                  <a:pt x="2262117" y="1351246"/>
                </a:lnTo>
                <a:lnTo>
                  <a:pt x="2243194" y="1334534"/>
                </a:lnTo>
                <a:lnTo>
                  <a:pt x="2221205" y="1320678"/>
                </a:lnTo>
                <a:lnTo>
                  <a:pt x="2152125" y="1292445"/>
                </a:lnTo>
                <a:lnTo>
                  <a:pt x="2103511" y="1273281"/>
                </a:lnTo>
                <a:lnTo>
                  <a:pt x="2059973" y="1256117"/>
                </a:lnTo>
                <a:lnTo>
                  <a:pt x="2021210" y="1240835"/>
                </a:lnTo>
                <a:lnTo>
                  <a:pt x="1986923" y="1227317"/>
                </a:lnTo>
                <a:lnTo>
                  <a:pt x="1956809" y="1215444"/>
                </a:lnTo>
                <a:lnTo>
                  <a:pt x="1930568" y="1205097"/>
                </a:lnTo>
                <a:lnTo>
                  <a:pt x="1907900" y="1196158"/>
                </a:lnTo>
                <a:lnTo>
                  <a:pt x="1888503" y="1188507"/>
                </a:lnTo>
                <a:lnTo>
                  <a:pt x="1872076" y="1182026"/>
                </a:lnTo>
                <a:lnTo>
                  <a:pt x="1858320" y="1176596"/>
                </a:lnTo>
                <a:lnTo>
                  <a:pt x="1846932" y="1172099"/>
                </a:lnTo>
                <a:lnTo>
                  <a:pt x="1830060" y="1165428"/>
                </a:lnTo>
                <a:lnTo>
                  <a:pt x="1819054" y="1161062"/>
                </a:lnTo>
                <a:lnTo>
                  <a:pt x="1808278" y="1156760"/>
                </a:lnTo>
                <a:lnTo>
                  <a:pt x="1795359" y="1149593"/>
                </a:lnTo>
                <a:lnTo>
                  <a:pt x="1787849" y="1133913"/>
                </a:lnTo>
                <a:lnTo>
                  <a:pt x="1789262" y="1126001"/>
                </a:lnTo>
                <a:lnTo>
                  <a:pt x="1793632" y="1119315"/>
                </a:lnTo>
                <a:lnTo>
                  <a:pt x="1800594" y="1114811"/>
                </a:lnTo>
                <a:lnTo>
                  <a:pt x="1809783" y="1113444"/>
                </a:lnTo>
                <a:lnTo>
                  <a:pt x="1819910" y="1115787"/>
                </a:lnTo>
                <a:lnTo>
                  <a:pt x="1828465" y="1119196"/>
                </a:lnTo>
                <a:lnTo>
                  <a:pt x="1842698" y="1124848"/>
                </a:lnTo>
                <a:lnTo>
                  <a:pt x="1885552" y="1141836"/>
                </a:lnTo>
                <a:lnTo>
                  <a:pt x="1912851" y="1152648"/>
                </a:lnTo>
                <a:lnTo>
                  <a:pt x="1943181" y="1164658"/>
                </a:lnTo>
                <a:lnTo>
                  <a:pt x="1975883" y="1177603"/>
                </a:lnTo>
                <a:lnTo>
                  <a:pt x="2010293" y="1191223"/>
                </a:lnTo>
                <a:lnTo>
                  <a:pt x="2045752" y="1205256"/>
                </a:lnTo>
                <a:lnTo>
                  <a:pt x="2081598" y="1219440"/>
                </a:lnTo>
                <a:lnTo>
                  <a:pt x="2117168" y="1233514"/>
                </a:lnTo>
                <a:lnTo>
                  <a:pt x="2151803" y="1247217"/>
                </a:lnTo>
                <a:lnTo>
                  <a:pt x="2184840" y="1260287"/>
                </a:lnTo>
                <a:lnTo>
                  <a:pt x="2215618" y="1272462"/>
                </a:lnTo>
                <a:lnTo>
                  <a:pt x="2243475" y="1283482"/>
                </a:lnTo>
                <a:lnTo>
                  <a:pt x="2267751" y="1293084"/>
                </a:lnTo>
                <a:lnTo>
                  <a:pt x="2302911" y="1306991"/>
                </a:lnTo>
                <a:lnTo>
                  <a:pt x="2328557" y="1316626"/>
                </a:lnTo>
                <a:lnTo>
                  <a:pt x="2354252" y="1322447"/>
                </a:lnTo>
                <a:lnTo>
                  <a:pt x="2379765" y="1324076"/>
                </a:lnTo>
                <a:lnTo>
                  <a:pt x="2392288" y="1323372"/>
                </a:lnTo>
                <a:lnTo>
                  <a:pt x="2416535" y="1319031"/>
                </a:lnTo>
                <a:lnTo>
                  <a:pt x="2439276" y="1310921"/>
                </a:lnTo>
                <a:lnTo>
                  <a:pt x="2459981" y="1299210"/>
                </a:lnTo>
                <a:lnTo>
                  <a:pt x="2478123" y="1284069"/>
                </a:lnTo>
                <a:lnTo>
                  <a:pt x="2493170" y="1265664"/>
                </a:lnTo>
                <a:lnTo>
                  <a:pt x="2504594" y="1244166"/>
                </a:lnTo>
                <a:lnTo>
                  <a:pt x="2511804" y="1219889"/>
                </a:lnTo>
                <a:lnTo>
                  <a:pt x="2513970" y="1196295"/>
                </a:lnTo>
                <a:lnTo>
                  <a:pt x="2513380" y="1184552"/>
                </a:lnTo>
                <a:lnTo>
                  <a:pt x="2509002" y="1161472"/>
                </a:lnTo>
                <a:lnTo>
                  <a:pt x="2500564" y="1139327"/>
                </a:lnTo>
                <a:lnTo>
                  <a:pt x="2488305" y="1118592"/>
                </a:lnTo>
                <a:lnTo>
                  <a:pt x="2472467" y="1099741"/>
                </a:lnTo>
                <a:lnTo>
                  <a:pt x="2453292" y="1083248"/>
                </a:lnTo>
                <a:lnTo>
                  <a:pt x="2431020" y="1069589"/>
                </a:lnTo>
                <a:lnTo>
                  <a:pt x="2362855" y="1041891"/>
                </a:lnTo>
                <a:lnTo>
                  <a:pt x="2313943" y="1022604"/>
                </a:lnTo>
                <a:lnTo>
                  <a:pt x="2270140" y="1005332"/>
                </a:lnTo>
                <a:lnTo>
                  <a:pt x="2231144" y="989955"/>
                </a:lnTo>
                <a:lnTo>
                  <a:pt x="2196654" y="976354"/>
                </a:lnTo>
                <a:lnTo>
                  <a:pt x="2166367" y="964409"/>
                </a:lnTo>
                <a:lnTo>
                  <a:pt x="2139981" y="954003"/>
                </a:lnTo>
                <a:lnTo>
                  <a:pt x="2117195" y="945014"/>
                </a:lnTo>
                <a:lnTo>
                  <a:pt x="2097706" y="937325"/>
                </a:lnTo>
                <a:lnTo>
                  <a:pt x="2081214" y="930817"/>
                </a:lnTo>
                <a:lnTo>
                  <a:pt x="2067414" y="925369"/>
                </a:lnTo>
                <a:lnTo>
                  <a:pt x="2056007" y="920863"/>
                </a:lnTo>
                <a:lnTo>
                  <a:pt x="2039161" y="914200"/>
                </a:lnTo>
                <a:lnTo>
                  <a:pt x="2028258" y="909874"/>
                </a:lnTo>
                <a:lnTo>
                  <a:pt x="2017767" y="905683"/>
                </a:lnTo>
                <a:lnTo>
                  <a:pt x="2007231" y="898863"/>
                </a:lnTo>
                <a:lnTo>
                  <a:pt x="2003069" y="881294"/>
                </a:lnTo>
                <a:lnTo>
                  <a:pt x="2005967" y="872422"/>
                </a:lnTo>
                <a:lnTo>
                  <a:pt x="2011963" y="865586"/>
                </a:lnTo>
                <a:lnTo>
                  <a:pt x="2020889" y="862355"/>
                </a:lnTo>
                <a:lnTo>
                  <a:pt x="2032578" y="864299"/>
                </a:lnTo>
                <a:lnTo>
                  <a:pt x="2032939" y="864442"/>
                </a:lnTo>
                <a:lnTo>
                  <a:pt x="2040665" y="867520"/>
                </a:lnTo>
                <a:lnTo>
                  <a:pt x="2054208" y="872895"/>
                </a:lnTo>
                <a:lnTo>
                  <a:pt x="2096058" y="889479"/>
                </a:lnTo>
                <a:lnTo>
                  <a:pt x="2153115" y="912067"/>
                </a:lnTo>
                <a:lnTo>
                  <a:pt x="2220003" y="938537"/>
                </a:lnTo>
                <a:lnTo>
                  <a:pt x="2255454" y="952563"/>
                </a:lnTo>
                <a:lnTo>
                  <a:pt x="2291348" y="966763"/>
                </a:lnTo>
                <a:lnTo>
                  <a:pt x="2327012" y="980870"/>
                </a:lnTo>
                <a:lnTo>
                  <a:pt x="2394963" y="1007747"/>
                </a:lnTo>
                <a:lnTo>
                  <a:pt x="2453933" y="1031070"/>
                </a:lnTo>
                <a:lnTo>
                  <a:pt x="2498547" y="1048713"/>
                </a:lnTo>
                <a:lnTo>
                  <a:pt x="2539545" y="1064420"/>
                </a:lnTo>
                <a:lnTo>
                  <a:pt x="2578056" y="1071576"/>
                </a:lnTo>
                <a:lnTo>
                  <a:pt x="2590756" y="1071878"/>
                </a:lnTo>
                <a:lnTo>
                  <a:pt x="2603277" y="1071174"/>
                </a:lnTo>
                <a:lnTo>
                  <a:pt x="2650256" y="1058724"/>
                </a:lnTo>
                <a:lnTo>
                  <a:pt x="2689094" y="1031874"/>
                </a:lnTo>
                <a:lnTo>
                  <a:pt x="2715562" y="991979"/>
                </a:lnTo>
                <a:lnTo>
                  <a:pt x="2724741" y="944336"/>
                </a:lnTo>
                <a:lnTo>
                  <a:pt x="2724069" y="932651"/>
                </a:lnTo>
                <a:lnTo>
                  <a:pt x="2710901" y="887628"/>
                </a:lnTo>
                <a:lnTo>
                  <a:pt x="2682567" y="848150"/>
                </a:lnTo>
                <a:lnTo>
                  <a:pt x="2652650" y="824428"/>
                </a:lnTo>
                <a:lnTo>
                  <a:pt x="2471925" y="750412"/>
                </a:lnTo>
                <a:lnTo>
                  <a:pt x="2332849" y="695690"/>
                </a:lnTo>
                <a:lnTo>
                  <a:pt x="2208370" y="646712"/>
                </a:lnTo>
                <a:lnTo>
                  <a:pt x="2097662" y="603153"/>
                </a:lnTo>
                <a:lnTo>
                  <a:pt x="1999899" y="564690"/>
                </a:lnTo>
                <a:lnTo>
                  <a:pt x="1914256" y="530997"/>
                </a:lnTo>
                <a:lnTo>
                  <a:pt x="1839907" y="501750"/>
                </a:lnTo>
                <a:lnTo>
                  <a:pt x="1776025" y="476625"/>
                </a:lnTo>
                <a:lnTo>
                  <a:pt x="1721785" y="455296"/>
                </a:lnTo>
                <a:lnTo>
                  <a:pt x="1676361" y="437439"/>
                </a:lnTo>
                <a:lnTo>
                  <a:pt x="1638928" y="422730"/>
                </a:lnTo>
                <a:lnTo>
                  <a:pt x="1584729" y="401457"/>
                </a:lnTo>
                <a:lnTo>
                  <a:pt x="1542713" y="385040"/>
                </a:lnTo>
                <a:lnTo>
                  <a:pt x="1504291" y="373009"/>
                </a:lnTo>
                <a:lnTo>
                  <a:pt x="1480832" y="371715"/>
                </a:lnTo>
                <a:lnTo>
                  <a:pt x="1468343" y="372899"/>
                </a:lnTo>
                <a:lnTo>
                  <a:pt x="1428547" y="385105"/>
                </a:lnTo>
                <a:lnTo>
                  <a:pt x="1380875" y="409472"/>
                </a:lnTo>
                <a:lnTo>
                  <a:pt x="1344431" y="428224"/>
                </a:lnTo>
                <a:lnTo>
                  <a:pt x="1302817" y="449645"/>
                </a:lnTo>
                <a:lnTo>
                  <a:pt x="1280396" y="461185"/>
                </a:lnTo>
                <a:lnTo>
                  <a:pt x="1257071" y="473188"/>
                </a:lnTo>
                <a:lnTo>
                  <a:pt x="1232971" y="485583"/>
                </a:lnTo>
                <a:lnTo>
                  <a:pt x="1208227" y="498304"/>
                </a:lnTo>
                <a:lnTo>
                  <a:pt x="1182967" y="511282"/>
                </a:lnTo>
                <a:lnTo>
                  <a:pt x="1157322" y="524447"/>
                </a:lnTo>
                <a:lnTo>
                  <a:pt x="1131421" y="537733"/>
                </a:lnTo>
                <a:lnTo>
                  <a:pt x="1105393" y="551070"/>
                </a:lnTo>
                <a:lnTo>
                  <a:pt x="1079368" y="564390"/>
                </a:lnTo>
                <a:lnTo>
                  <a:pt x="1053475" y="577624"/>
                </a:lnTo>
                <a:lnTo>
                  <a:pt x="1027844" y="590705"/>
                </a:lnTo>
                <a:lnTo>
                  <a:pt x="1002605" y="603564"/>
                </a:lnTo>
                <a:lnTo>
                  <a:pt x="977887" y="616131"/>
                </a:lnTo>
                <a:lnTo>
                  <a:pt x="943536" y="631857"/>
                </a:lnTo>
                <a:lnTo>
                  <a:pt x="911176" y="643340"/>
                </a:lnTo>
                <a:lnTo>
                  <a:pt x="880776" y="650909"/>
                </a:lnTo>
                <a:lnTo>
                  <a:pt x="852303" y="654895"/>
                </a:lnTo>
                <a:lnTo>
                  <a:pt x="825727" y="655627"/>
                </a:lnTo>
                <a:lnTo>
                  <a:pt x="801014" y="653433"/>
                </a:lnTo>
                <a:lnTo>
                  <a:pt x="778134" y="648645"/>
                </a:lnTo>
                <a:lnTo>
                  <a:pt x="757056" y="641589"/>
                </a:lnTo>
                <a:lnTo>
                  <a:pt x="720174" y="621999"/>
                </a:lnTo>
                <a:lnTo>
                  <a:pt x="690115" y="597297"/>
                </a:lnTo>
                <a:lnTo>
                  <a:pt x="666626" y="570118"/>
                </a:lnTo>
                <a:lnTo>
                  <a:pt x="649454" y="543099"/>
                </a:lnTo>
                <a:lnTo>
                  <a:pt x="638344" y="518874"/>
                </a:lnTo>
                <a:lnTo>
                  <a:pt x="633044" y="500079"/>
                </a:lnTo>
                <a:lnTo>
                  <a:pt x="637440" y="497601"/>
                </a:lnTo>
                <a:lnTo>
                  <a:pt x="667434" y="480806"/>
                </a:lnTo>
                <a:lnTo>
                  <a:pt x="696514" y="464551"/>
                </a:lnTo>
                <a:lnTo>
                  <a:pt x="728271" y="446810"/>
                </a:lnTo>
                <a:lnTo>
                  <a:pt x="758768" y="429778"/>
                </a:lnTo>
                <a:lnTo>
                  <a:pt x="784070" y="415650"/>
                </a:lnTo>
                <a:lnTo>
                  <a:pt x="803675" y="404706"/>
                </a:lnTo>
                <a:lnTo>
                  <a:pt x="804024" y="404511"/>
                </a:lnTo>
                <a:lnTo>
                  <a:pt x="821610" y="379704"/>
                </a:lnTo>
                <a:lnTo>
                  <a:pt x="836664" y="358467"/>
                </a:lnTo>
                <a:lnTo>
                  <a:pt x="849423" y="340470"/>
                </a:lnTo>
                <a:lnTo>
                  <a:pt x="860122" y="325380"/>
                </a:lnTo>
                <a:lnTo>
                  <a:pt x="876281" y="302594"/>
                </a:lnTo>
                <a:lnTo>
                  <a:pt x="887025" y="287454"/>
                </a:lnTo>
                <a:lnTo>
                  <a:pt x="897108" y="273275"/>
                </a:lnTo>
                <a:lnTo>
                  <a:pt x="911193" y="253682"/>
                </a:lnTo>
                <a:lnTo>
                  <a:pt x="925005" y="236937"/>
                </a:lnTo>
                <a:lnTo>
                  <a:pt x="942850" y="220823"/>
                </a:lnTo>
                <a:lnTo>
                  <a:pt x="968582" y="203782"/>
                </a:lnTo>
                <a:lnTo>
                  <a:pt x="993117" y="190129"/>
                </a:lnTo>
                <a:lnTo>
                  <a:pt x="1024184" y="173086"/>
                </a:lnTo>
                <a:lnTo>
                  <a:pt x="1043242" y="162654"/>
                </a:lnTo>
                <a:lnTo>
                  <a:pt x="1064093" y="151249"/>
                </a:lnTo>
                <a:lnTo>
                  <a:pt x="1086321" y="139100"/>
                </a:lnTo>
                <a:lnTo>
                  <a:pt x="1109508" y="126433"/>
                </a:lnTo>
                <a:lnTo>
                  <a:pt x="1133237" y="113476"/>
                </a:lnTo>
                <a:lnTo>
                  <a:pt x="1157092" y="100454"/>
                </a:lnTo>
                <a:lnTo>
                  <a:pt x="1180654" y="87596"/>
                </a:lnTo>
                <a:lnTo>
                  <a:pt x="1203507" y="75127"/>
                </a:lnTo>
                <a:lnTo>
                  <a:pt x="1225233" y="63276"/>
                </a:lnTo>
                <a:lnTo>
                  <a:pt x="1245416" y="52268"/>
                </a:lnTo>
                <a:lnTo>
                  <a:pt x="1263639" y="42331"/>
                </a:lnTo>
                <a:lnTo>
                  <a:pt x="1279483" y="33693"/>
                </a:lnTo>
                <a:lnTo>
                  <a:pt x="1302370" y="21216"/>
                </a:lnTo>
                <a:lnTo>
                  <a:pt x="1310741" y="16653"/>
                </a:lnTo>
                <a:lnTo>
                  <a:pt x="1293362" y="12913"/>
                </a:lnTo>
                <a:lnTo>
                  <a:pt x="1264216" y="6868"/>
                </a:lnTo>
                <a:lnTo>
                  <a:pt x="1240726" y="2719"/>
                </a:lnTo>
                <a:lnTo>
                  <a:pt x="1220695" y="443"/>
                </a:lnTo>
                <a:lnTo>
                  <a:pt x="1211291" y="0"/>
                </a:lnTo>
                <a:lnTo>
                  <a:pt x="1201929" y="16"/>
                </a:lnTo>
                <a:lnTo>
                  <a:pt x="1182233" y="1415"/>
                </a:lnTo>
                <a:lnTo>
                  <a:pt x="1159412" y="4617"/>
                </a:lnTo>
                <a:lnTo>
                  <a:pt x="1131270" y="9599"/>
                </a:lnTo>
                <a:lnTo>
                  <a:pt x="1105395" y="14482"/>
                </a:lnTo>
                <a:lnTo>
                  <a:pt x="1084763" y="18414"/>
                </a:lnTo>
                <a:lnTo>
                  <a:pt x="1058907" y="23363"/>
                </a:lnTo>
                <a:lnTo>
                  <a:pt x="1028505" y="29199"/>
                </a:lnTo>
                <a:lnTo>
                  <a:pt x="994237" y="35788"/>
                </a:lnTo>
                <a:lnTo>
                  <a:pt x="956783" y="42999"/>
                </a:lnTo>
                <a:lnTo>
                  <a:pt x="916821" y="50700"/>
                </a:lnTo>
                <a:lnTo>
                  <a:pt x="875032" y="58759"/>
                </a:lnTo>
                <a:lnTo>
                  <a:pt x="832094" y="67045"/>
                </a:lnTo>
                <a:lnTo>
                  <a:pt x="788686" y="75426"/>
                </a:lnTo>
                <a:lnTo>
                  <a:pt x="745490" y="83770"/>
                </a:lnTo>
                <a:lnTo>
                  <a:pt x="703182" y="91944"/>
                </a:lnTo>
                <a:close/>
              </a:path>
            </a:pathLst>
          </a:custGeom>
          <a:solidFill>
            <a:srgbClr val="D94D1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3" name="object 733"/>
          <p:cNvSpPr/>
          <p:nvPr/>
        </p:nvSpPr>
        <p:spPr>
          <a:xfrm>
            <a:off x="4853862" y="6802118"/>
            <a:ext cx="48958" cy="87782"/>
          </a:xfrm>
          <a:custGeom>
            <a:avLst/>
            <a:gdLst/>
            <a:ahLst/>
            <a:cxnLst/>
            <a:rect l="l" t="t" r="r" b="b"/>
            <a:pathLst>
              <a:path w="48958" h="87782">
                <a:moveTo>
                  <a:pt x="29817" y="49306"/>
                </a:moveTo>
                <a:lnTo>
                  <a:pt x="25404" y="36449"/>
                </a:lnTo>
                <a:lnTo>
                  <a:pt x="23820" y="25101"/>
                </a:lnTo>
                <a:lnTo>
                  <a:pt x="24790" y="22898"/>
                </a:lnTo>
                <a:lnTo>
                  <a:pt x="29197" y="25692"/>
                </a:lnTo>
                <a:lnTo>
                  <a:pt x="45123" y="37795"/>
                </a:lnTo>
                <a:lnTo>
                  <a:pt x="48958" y="32791"/>
                </a:lnTo>
                <a:lnTo>
                  <a:pt x="26327" y="14338"/>
                </a:lnTo>
                <a:lnTo>
                  <a:pt x="19195" y="4880"/>
                </a:lnTo>
                <a:lnTo>
                  <a:pt x="6666" y="854"/>
                </a:lnTo>
                <a:lnTo>
                  <a:pt x="2387" y="0"/>
                </a:lnTo>
                <a:lnTo>
                  <a:pt x="1108" y="17483"/>
                </a:lnTo>
                <a:lnTo>
                  <a:pt x="178" y="30239"/>
                </a:lnTo>
                <a:lnTo>
                  <a:pt x="0" y="32689"/>
                </a:lnTo>
                <a:lnTo>
                  <a:pt x="10887" y="44188"/>
                </a:lnTo>
                <a:lnTo>
                  <a:pt x="15159" y="52163"/>
                </a:lnTo>
                <a:lnTo>
                  <a:pt x="13485" y="60430"/>
                </a:lnTo>
                <a:lnTo>
                  <a:pt x="6921" y="72161"/>
                </a:lnTo>
                <a:lnTo>
                  <a:pt x="647" y="82638"/>
                </a:lnTo>
                <a:lnTo>
                  <a:pt x="8369" y="87782"/>
                </a:lnTo>
                <a:lnTo>
                  <a:pt x="22057" y="69594"/>
                </a:lnTo>
                <a:lnTo>
                  <a:pt x="27842" y="61907"/>
                </a:lnTo>
                <a:lnTo>
                  <a:pt x="30810" y="57962"/>
                </a:lnTo>
                <a:lnTo>
                  <a:pt x="29817" y="49306"/>
                </a:lnTo>
                <a:close/>
              </a:path>
            </a:pathLst>
          </a:custGeom>
          <a:solidFill>
            <a:srgbClr val="000D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4" name="object 734"/>
          <p:cNvSpPr/>
          <p:nvPr/>
        </p:nvSpPr>
        <p:spPr>
          <a:xfrm>
            <a:off x="4581683" y="6875992"/>
            <a:ext cx="74544" cy="57518"/>
          </a:xfrm>
          <a:custGeom>
            <a:avLst/>
            <a:gdLst/>
            <a:ahLst/>
            <a:cxnLst/>
            <a:rect l="l" t="t" r="r" b="b"/>
            <a:pathLst>
              <a:path w="74544" h="57518">
                <a:moveTo>
                  <a:pt x="16173" y="46005"/>
                </a:moveTo>
                <a:lnTo>
                  <a:pt x="12268" y="46354"/>
                </a:lnTo>
                <a:lnTo>
                  <a:pt x="0" y="47421"/>
                </a:lnTo>
                <a:lnTo>
                  <a:pt x="368" y="56781"/>
                </a:lnTo>
                <a:lnTo>
                  <a:pt x="23193" y="57235"/>
                </a:lnTo>
                <a:lnTo>
                  <a:pt x="32925" y="57425"/>
                </a:lnTo>
                <a:lnTo>
                  <a:pt x="38023" y="57518"/>
                </a:lnTo>
                <a:lnTo>
                  <a:pt x="45661" y="49982"/>
                </a:lnTo>
                <a:lnTo>
                  <a:pt x="54993" y="37163"/>
                </a:lnTo>
                <a:lnTo>
                  <a:pt x="63157" y="31851"/>
                </a:lnTo>
                <a:lnTo>
                  <a:pt x="63192" y="46512"/>
                </a:lnTo>
                <a:lnTo>
                  <a:pt x="62979" y="57289"/>
                </a:lnTo>
                <a:lnTo>
                  <a:pt x="69341" y="57480"/>
                </a:lnTo>
                <a:lnTo>
                  <a:pt x="71069" y="28066"/>
                </a:lnTo>
                <a:lnTo>
                  <a:pt x="74544" y="17492"/>
                </a:lnTo>
                <a:lnTo>
                  <a:pt x="71832" y="7131"/>
                </a:lnTo>
                <a:lnTo>
                  <a:pt x="68605" y="0"/>
                </a:lnTo>
                <a:lnTo>
                  <a:pt x="53685" y="9209"/>
                </a:lnTo>
                <a:lnTo>
                  <a:pt x="42711" y="15996"/>
                </a:lnTo>
                <a:lnTo>
                  <a:pt x="40487" y="17373"/>
                </a:lnTo>
                <a:lnTo>
                  <a:pt x="36725" y="35643"/>
                </a:lnTo>
                <a:lnTo>
                  <a:pt x="30367" y="43393"/>
                </a:lnTo>
                <a:lnTo>
                  <a:pt x="16173" y="46005"/>
                </a:lnTo>
                <a:close/>
              </a:path>
            </a:pathLst>
          </a:custGeom>
          <a:solidFill>
            <a:srgbClr val="000D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5" name="object 735"/>
          <p:cNvSpPr/>
          <p:nvPr/>
        </p:nvSpPr>
        <p:spPr>
          <a:xfrm>
            <a:off x="4694133" y="6503106"/>
            <a:ext cx="190931" cy="341617"/>
          </a:xfrm>
          <a:custGeom>
            <a:avLst/>
            <a:gdLst/>
            <a:ahLst/>
            <a:cxnLst/>
            <a:rect l="l" t="t" r="r" b="b"/>
            <a:pathLst>
              <a:path w="190931" h="341617">
                <a:moveTo>
                  <a:pt x="2851" y="47907"/>
                </a:moveTo>
                <a:lnTo>
                  <a:pt x="5533" y="67979"/>
                </a:lnTo>
                <a:lnTo>
                  <a:pt x="8050" y="86895"/>
                </a:lnTo>
                <a:lnTo>
                  <a:pt x="10401" y="104583"/>
                </a:lnTo>
                <a:lnTo>
                  <a:pt x="12590" y="120975"/>
                </a:lnTo>
                <a:lnTo>
                  <a:pt x="14617" y="136000"/>
                </a:lnTo>
                <a:lnTo>
                  <a:pt x="16485" y="149590"/>
                </a:lnTo>
                <a:lnTo>
                  <a:pt x="18195" y="161673"/>
                </a:lnTo>
                <a:lnTo>
                  <a:pt x="19749" y="172181"/>
                </a:lnTo>
                <a:lnTo>
                  <a:pt x="21149" y="181044"/>
                </a:lnTo>
                <a:lnTo>
                  <a:pt x="22396" y="188193"/>
                </a:lnTo>
                <a:lnTo>
                  <a:pt x="24441" y="197066"/>
                </a:lnTo>
                <a:lnTo>
                  <a:pt x="30790" y="205495"/>
                </a:lnTo>
                <a:lnTo>
                  <a:pt x="36291" y="211726"/>
                </a:lnTo>
                <a:lnTo>
                  <a:pt x="43238" y="219428"/>
                </a:lnTo>
                <a:lnTo>
                  <a:pt x="51420" y="228382"/>
                </a:lnTo>
                <a:lnTo>
                  <a:pt x="60623" y="238369"/>
                </a:lnTo>
                <a:lnTo>
                  <a:pt x="70634" y="249171"/>
                </a:lnTo>
                <a:lnTo>
                  <a:pt x="81241" y="260568"/>
                </a:lnTo>
                <a:lnTo>
                  <a:pt x="92229" y="272341"/>
                </a:lnTo>
                <a:lnTo>
                  <a:pt x="103387" y="284272"/>
                </a:lnTo>
                <a:lnTo>
                  <a:pt x="114502" y="296141"/>
                </a:lnTo>
                <a:lnTo>
                  <a:pt x="125360" y="307729"/>
                </a:lnTo>
                <a:lnTo>
                  <a:pt x="135749" y="318818"/>
                </a:lnTo>
                <a:lnTo>
                  <a:pt x="145456" y="329188"/>
                </a:lnTo>
                <a:lnTo>
                  <a:pt x="154267" y="338621"/>
                </a:lnTo>
                <a:lnTo>
                  <a:pt x="157060" y="341617"/>
                </a:lnTo>
                <a:lnTo>
                  <a:pt x="190931" y="311645"/>
                </a:lnTo>
                <a:lnTo>
                  <a:pt x="83756" y="179527"/>
                </a:lnTo>
                <a:lnTo>
                  <a:pt x="82547" y="148414"/>
                </a:lnTo>
                <a:lnTo>
                  <a:pt x="81476" y="121697"/>
                </a:lnTo>
                <a:lnTo>
                  <a:pt x="80498" y="98988"/>
                </a:lnTo>
                <a:lnTo>
                  <a:pt x="79565" y="79901"/>
                </a:lnTo>
                <a:lnTo>
                  <a:pt x="78632" y="64049"/>
                </a:lnTo>
                <a:lnTo>
                  <a:pt x="77652" y="51045"/>
                </a:lnTo>
                <a:lnTo>
                  <a:pt x="76578" y="40502"/>
                </a:lnTo>
                <a:lnTo>
                  <a:pt x="75365" y="32034"/>
                </a:lnTo>
                <a:lnTo>
                  <a:pt x="73965" y="25253"/>
                </a:lnTo>
                <a:lnTo>
                  <a:pt x="72333" y="19772"/>
                </a:lnTo>
                <a:lnTo>
                  <a:pt x="70421" y="15206"/>
                </a:lnTo>
                <a:lnTo>
                  <a:pt x="68184" y="11166"/>
                </a:lnTo>
                <a:lnTo>
                  <a:pt x="65575" y="7266"/>
                </a:lnTo>
                <a:lnTo>
                  <a:pt x="62598" y="3188"/>
                </a:lnTo>
                <a:lnTo>
                  <a:pt x="54988" y="0"/>
                </a:lnTo>
                <a:lnTo>
                  <a:pt x="43437" y="2360"/>
                </a:lnTo>
                <a:lnTo>
                  <a:pt x="30083" y="8220"/>
                </a:lnTo>
                <a:lnTo>
                  <a:pt x="17066" y="15532"/>
                </a:lnTo>
                <a:lnTo>
                  <a:pt x="6525" y="22247"/>
                </a:lnTo>
                <a:lnTo>
                  <a:pt x="599" y="26317"/>
                </a:lnTo>
                <a:lnTo>
                  <a:pt x="0" y="26746"/>
                </a:lnTo>
                <a:lnTo>
                  <a:pt x="2851" y="47907"/>
                </a:lnTo>
                <a:close/>
              </a:path>
            </a:pathLst>
          </a:custGeom>
          <a:solidFill>
            <a:srgbClr val="000D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6" name="object 736"/>
          <p:cNvSpPr/>
          <p:nvPr/>
        </p:nvSpPr>
        <p:spPr>
          <a:xfrm>
            <a:off x="4610275" y="6505606"/>
            <a:ext cx="91821" cy="398018"/>
          </a:xfrm>
          <a:custGeom>
            <a:avLst/>
            <a:gdLst/>
            <a:ahLst/>
            <a:cxnLst/>
            <a:rect l="l" t="t" r="r" b="b"/>
            <a:pathLst>
              <a:path w="91821" h="398018">
                <a:moveTo>
                  <a:pt x="20624" y="31699"/>
                </a:moveTo>
                <a:lnTo>
                  <a:pt x="7975" y="205130"/>
                </a:lnTo>
                <a:lnTo>
                  <a:pt x="0" y="398018"/>
                </a:lnTo>
                <a:lnTo>
                  <a:pt x="48818" y="394563"/>
                </a:lnTo>
                <a:lnTo>
                  <a:pt x="65735" y="198780"/>
                </a:lnTo>
                <a:lnTo>
                  <a:pt x="70312" y="166728"/>
                </a:lnTo>
                <a:lnTo>
                  <a:pt x="74299" y="138785"/>
                </a:lnTo>
                <a:lnTo>
                  <a:pt x="77739" y="114636"/>
                </a:lnTo>
                <a:lnTo>
                  <a:pt x="80675" y="93963"/>
                </a:lnTo>
                <a:lnTo>
                  <a:pt x="83147" y="76453"/>
                </a:lnTo>
                <a:lnTo>
                  <a:pt x="85199" y="61788"/>
                </a:lnTo>
                <a:lnTo>
                  <a:pt x="86874" y="49652"/>
                </a:lnTo>
                <a:lnTo>
                  <a:pt x="88212" y="39731"/>
                </a:lnTo>
                <a:lnTo>
                  <a:pt x="89258" y="31708"/>
                </a:lnTo>
                <a:lnTo>
                  <a:pt x="90052" y="25267"/>
                </a:lnTo>
                <a:lnTo>
                  <a:pt x="91057" y="15868"/>
                </a:lnTo>
                <a:lnTo>
                  <a:pt x="91567" y="9008"/>
                </a:lnTo>
                <a:lnTo>
                  <a:pt x="91821" y="4140"/>
                </a:lnTo>
                <a:lnTo>
                  <a:pt x="88755" y="0"/>
                </a:lnTo>
                <a:lnTo>
                  <a:pt x="80157" y="963"/>
                </a:lnTo>
                <a:lnTo>
                  <a:pt x="67967" y="5556"/>
                </a:lnTo>
                <a:lnTo>
                  <a:pt x="54126" y="12306"/>
                </a:lnTo>
                <a:lnTo>
                  <a:pt x="40576" y="19739"/>
                </a:lnTo>
                <a:lnTo>
                  <a:pt x="29257" y="26383"/>
                </a:lnTo>
                <a:lnTo>
                  <a:pt x="22112" y="30763"/>
                </a:lnTo>
                <a:lnTo>
                  <a:pt x="20624" y="31699"/>
                </a:lnTo>
                <a:close/>
              </a:path>
            </a:pathLst>
          </a:custGeom>
          <a:solidFill>
            <a:srgbClr val="000D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7" name="object 737"/>
          <p:cNvSpPr/>
          <p:nvPr/>
        </p:nvSpPr>
        <p:spPr>
          <a:xfrm>
            <a:off x="4521710" y="6342609"/>
            <a:ext cx="9702" cy="7061"/>
          </a:xfrm>
          <a:custGeom>
            <a:avLst/>
            <a:gdLst/>
            <a:ahLst/>
            <a:cxnLst/>
            <a:rect l="l" t="t" r="r" b="b"/>
            <a:pathLst>
              <a:path w="9702" h="7061">
                <a:moveTo>
                  <a:pt x="6705" y="0"/>
                </a:moveTo>
                <a:lnTo>
                  <a:pt x="101" y="457"/>
                </a:lnTo>
                <a:lnTo>
                  <a:pt x="0" y="7023"/>
                </a:lnTo>
                <a:lnTo>
                  <a:pt x="9486" y="7061"/>
                </a:lnTo>
                <a:lnTo>
                  <a:pt x="9702" y="6324"/>
                </a:lnTo>
                <a:lnTo>
                  <a:pt x="6705" y="0"/>
                </a:lnTo>
                <a:close/>
              </a:path>
            </a:pathLst>
          </a:custGeom>
          <a:solidFill>
            <a:srgbClr val="B5886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8" name="object 738"/>
          <p:cNvSpPr/>
          <p:nvPr/>
        </p:nvSpPr>
        <p:spPr>
          <a:xfrm>
            <a:off x="4473672" y="1418253"/>
            <a:ext cx="68707" cy="5464454"/>
          </a:xfrm>
          <a:custGeom>
            <a:avLst/>
            <a:gdLst/>
            <a:ahLst/>
            <a:cxnLst/>
            <a:rect l="l" t="t" r="r" b="b"/>
            <a:pathLst>
              <a:path w="68707" h="5464454">
                <a:moveTo>
                  <a:pt x="68707" y="5464213"/>
                </a:moveTo>
                <a:lnTo>
                  <a:pt x="8610" y="0"/>
                </a:lnTo>
                <a:lnTo>
                  <a:pt x="0" y="241"/>
                </a:lnTo>
                <a:lnTo>
                  <a:pt x="60109" y="5464454"/>
                </a:lnTo>
                <a:lnTo>
                  <a:pt x="68707" y="5464213"/>
                </a:lnTo>
                <a:close/>
              </a:path>
            </a:pathLst>
          </a:custGeom>
          <a:solidFill>
            <a:srgbClr val="000D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9" name="object 739"/>
          <p:cNvSpPr/>
          <p:nvPr/>
        </p:nvSpPr>
        <p:spPr>
          <a:xfrm>
            <a:off x="4518489" y="6293043"/>
            <a:ext cx="19456" cy="31407"/>
          </a:xfrm>
          <a:custGeom>
            <a:avLst/>
            <a:gdLst/>
            <a:ahLst/>
            <a:cxnLst/>
            <a:rect l="l" t="t" r="r" b="b"/>
            <a:pathLst>
              <a:path w="19456" h="31407">
                <a:moveTo>
                  <a:pt x="4089" y="16891"/>
                </a:moveTo>
                <a:lnTo>
                  <a:pt x="2082" y="20891"/>
                </a:lnTo>
                <a:lnTo>
                  <a:pt x="2806" y="22796"/>
                </a:lnTo>
                <a:lnTo>
                  <a:pt x="5638" y="24041"/>
                </a:lnTo>
                <a:lnTo>
                  <a:pt x="3454" y="26060"/>
                </a:lnTo>
                <a:lnTo>
                  <a:pt x="3187" y="29184"/>
                </a:lnTo>
                <a:lnTo>
                  <a:pt x="6984" y="31369"/>
                </a:lnTo>
                <a:lnTo>
                  <a:pt x="15455" y="31407"/>
                </a:lnTo>
                <a:lnTo>
                  <a:pt x="17678" y="27838"/>
                </a:lnTo>
                <a:lnTo>
                  <a:pt x="14643" y="26238"/>
                </a:lnTo>
                <a:lnTo>
                  <a:pt x="11760" y="24739"/>
                </a:lnTo>
                <a:lnTo>
                  <a:pt x="9829" y="24434"/>
                </a:lnTo>
                <a:lnTo>
                  <a:pt x="12915" y="24257"/>
                </a:lnTo>
                <a:lnTo>
                  <a:pt x="16967" y="23431"/>
                </a:lnTo>
                <a:lnTo>
                  <a:pt x="19456" y="19177"/>
                </a:lnTo>
                <a:lnTo>
                  <a:pt x="13512" y="17665"/>
                </a:lnTo>
                <a:lnTo>
                  <a:pt x="15849" y="17614"/>
                </a:lnTo>
                <a:lnTo>
                  <a:pt x="18097" y="13995"/>
                </a:lnTo>
                <a:lnTo>
                  <a:pt x="13931" y="11760"/>
                </a:lnTo>
                <a:lnTo>
                  <a:pt x="11175" y="10629"/>
                </a:lnTo>
                <a:lnTo>
                  <a:pt x="11087" y="9969"/>
                </a:lnTo>
                <a:lnTo>
                  <a:pt x="14490" y="6159"/>
                </a:lnTo>
                <a:lnTo>
                  <a:pt x="8724" y="3619"/>
                </a:lnTo>
                <a:lnTo>
                  <a:pt x="8750" y="1016"/>
                </a:lnTo>
                <a:lnTo>
                  <a:pt x="8610" y="0"/>
                </a:lnTo>
                <a:lnTo>
                  <a:pt x="3619" y="1054"/>
                </a:lnTo>
                <a:lnTo>
                  <a:pt x="660" y="3022"/>
                </a:lnTo>
                <a:lnTo>
                  <a:pt x="520" y="3860"/>
                </a:lnTo>
                <a:lnTo>
                  <a:pt x="0" y="6680"/>
                </a:lnTo>
                <a:lnTo>
                  <a:pt x="850" y="8064"/>
                </a:lnTo>
                <a:lnTo>
                  <a:pt x="3797" y="9372"/>
                </a:lnTo>
                <a:lnTo>
                  <a:pt x="1231" y="11315"/>
                </a:lnTo>
                <a:lnTo>
                  <a:pt x="1371" y="14414"/>
                </a:lnTo>
                <a:lnTo>
                  <a:pt x="4089" y="16891"/>
                </a:lnTo>
                <a:close/>
              </a:path>
            </a:pathLst>
          </a:custGeom>
          <a:solidFill>
            <a:srgbClr val="B5886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0" name="object 740"/>
          <p:cNvSpPr/>
          <p:nvPr/>
        </p:nvSpPr>
        <p:spPr>
          <a:xfrm>
            <a:off x="4516732" y="6286610"/>
            <a:ext cx="83439" cy="44107"/>
          </a:xfrm>
          <a:custGeom>
            <a:avLst/>
            <a:gdLst/>
            <a:ahLst/>
            <a:cxnLst/>
            <a:rect l="l" t="t" r="r" b="b"/>
            <a:pathLst>
              <a:path w="83438" h="44107">
                <a:moveTo>
                  <a:pt x="3086" y="12128"/>
                </a:moveTo>
                <a:lnTo>
                  <a:pt x="6451" y="10934"/>
                </a:lnTo>
                <a:lnTo>
                  <a:pt x="10248" y="10071"/>
                </a:lnTo>
                <a:lnTo>
                  <a:pt x="12661" y="8483"/>
                </a:lnTo>
                <a:lnTo>
                  <a:pt x="18541" y="9105"/>
                </a:lnTo>
                <a:lnTo>
                  <a:pt x="19182" y="25093"/>
                </a:lnTo>
                <a:lnTo>
                  <a:pt x="19474" y="34611"/>
                </a:lnTo>
                <a:lnTo>
                  <a:pt x="19596" y="39585"/>
                </a:lnTo>
                <a:lnTo>
                  <a:pt x="24688" y="39725"/>
                </a:lnTo>
                <a:lnTo>
                  <a:pt x="25082" y="39611"/>
                </a:lnTo>
                <a:lnTo>
                  <a:pt x="33705" y="39001"/>
                </a:lnTo>
                <a:lnTo>
                  <a:pt x="41366" y="39760"/>
                </a:lnTo>
                <a:lnTo>
                  <a:pt x="53950" y="41053"/>
                </a:lnTo>
                <a:lnTo>
                  <a:pt x="69095" y="42634"/>
                </a:lnTo>
                <a:lnTo>
                  <a:pt x="83019" y="44107"/>
                </a:lnTo>
                <a:lnTo>
                  <a:pt x="83438" y="16713"/>
                </a:lnTo>
                <a:lnTo>
                  <a:pt x="66428" y="15710"/>
                </a:lnTo>
                <a:lnTo>
                  <a:pt x="50918" y="14341"/>
                </a:lnTo>
                <a:lnTo>
                  <a:pt x="40940" y="13258"/>
                </a:lnTo>
                <a:lnTo>
                  <a:pt x="35725" y="12153"/>
                </a:lnTo>
                <a:lnTo>
                  <a:pt x="28054" y="2362"/>
                </a:lnTo>
                <a:lnTo>
                  <a:pt x="23850" y="1320"/>
                </a:lnTo>
                <a:lnTo>
                  <a:pt x="23050" y="1117"/>
                </a:lnTo>
                <a:lnTo>
                  <a:pt x="15709" y="0"/>
                </a:lnTo>
                <a:lnTo>
                  <a:pt x="6730" y="1714"/>
                </a:lnTo>
                <a:lnTo>
                  <a:pt x="5092" y="4470"/>
                </a:lnTo>
                <a:lnTo>
                  <a:pt x="4381" y="5575"/>
                </a:lnTo>
                <a:lnTo>
                  <a:pt x="749" y="6908"/>
                </a:lnTo>
                <a:lnTo>
                  <a:pt x="0" y="9766"/>
                </a:lnTo>
                <a:lnTo>
                  <a:pt x="3086" y="12128"/>
                </a:lnTo>
                <a:close/>
              </a:path>
            </a:pathLst>
          </a:custGeom>
          <a:solidFill>
            <a:srgbClr val="B5886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1" name="object 741"/>
          <p:cNvSpPr/>
          <p:nvPr/>
        </p:nvSpPr>
        <p:spPr>
          <a:xfrm>
            <a:off x="4558388" y="6297735"/>
            <a:ext cx="96837" cy="43243"/>
          </a:xfrm>
          <a:custGeom>
            <a:avLst/>
            <a:gdLst/>
            <a:ahLst/>
            <a:cxnLst/>
            <a:rect l="l" t="t" r="r" b="b"/>
            <a:pathLst>
              <a:path w="96837" h="43243">
                <a:moveTo>
                  <a:pt x="96837" y="43243"/>
                </a:moveTo>
                <a:lnTo>
                  <a:pt x="93941" y="3416"/>
                </a:lnTo>
                <a:lnTo>
                  <a:pt x="3670" y="0"/>
                </a:lnTo>
                <a:lnTo>
                  <a:pt x="0" y="32842"/>
                </a:lnTo>
                <a:lnTo>
                  <a:pt x="1320" y="33032"/>
                </a:lnTo>
                <a:lnTo>
                  <a:pt x="7701" y="33929"/>
                </a:lnTo>
                <a:lnTo>
                  <a:pt x="18369" y="35368"/>
                </a:lnTo>
                <a:lnTo>
                  <a:pt x="32203" y="37137"/>
                </a:lnTo>
                <a:lnTo>
                  <a:pt x="48086" y="39023"/>
                </a:lnTo>
                <a:lnTo>
                  <a:pt x="64898" y="40811"/>
                </a:lnTo>
                <a:lnTo>
                  <a:pt x="81522" y="42289"/>
                </a:lnTo>
                <a:lnTo>
                  <a:pt x="96837" y="43243"/>
                </a:lnTo>
                <a:close/>
              </a:path>
            </a:pathLst>
          </a:custGeom>
          <a:solidFill>
            <a:srgbClr val="8B8E8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2" name="object 742"/>
          <p:cNvSpPr/>
          <p:nvPr/>
        </p:nvSpPr>
        <p:spPr>
          <a:xfrm>
            <a:off x="4628154" y="6300772"/>
            <a:ext cx="20764" cy="47815"/>
          </a:xfrm>
          <a:custGeom>
            <a:avLst/>
            <a:gdLst/>
            <a:ahLst/>
            <a:cxnLst/>
            <a:rect l="l" t="t" r="r" b="b"/>
            <a:pathLst>
              <a:path w="20764" h="47815">
                <a:moveTo>
                  <a:pt x="11569" y="0"/>
                </a:moveTo>
                <a:lnTo>
                  <a:pt x="266" y="0"/>
                </a:lnTo>
                <a:lnTo>
                  <a:pt x="0" y="5524"/>
                </a:lnTo>
                <a:lnTo>
                  <a:pt x="1308" y="9728"/>
                </a:lnTo>
                <a:lnTo>
                  <a:pt x="4203" y="20079"/>
                </a:lnTo>
                <a:lnTo>
                  <a:pt x="7702" y="35128"/>
                </a:lnTo>
                <a:lnTo>
                  <a:pt x="8407" y="40462"/>
                </a:lnTo>
                <a:lnTo>
                  <a:pt x="8674" y="47307"/>
                </a:lnTo>
                <a:lnTo>
                  <a:pt x="12090" y="47815"/>
                </a:lnTo>
                <a:lnTo>
                  <a:pt x="20764" y="46240"/>
                </a:lnTo>
                <a:lnTo>
                  <a:pt x="11569" y="0"/>
                </a:lnTo>
                <a:close/>
              </a:path>
            </a:pathLst>
          </a:custGeom>
          <a:solidFill>
            <a:srgbClr val="676A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3" name="object 743"/>
          <p:cNvSpPr/>
          <p:nvPr/>
        </p:nvSpPr>
        <p:spPr>
          <a:xfrm>
            <a:off x="4635715" y="6087695"/>
            <a:ext cx="39787" cy="36029"/>
          </a:xfrm>
          <a:custGeom>
            <a:avLst/>
            <a:gdLst/>
            <a:ahLst/>
            <a:cxnLst/>
            <a:rect l="l" t="t" r="r" b="b"/>
            <a:pathLst>
              <a:path w="39787" h="36029">
                <a:moveTo>
                  <a:pt x="16683" y="36029"/>
                </a:moveTo>
                <a:lnTo>
                  <a:pt x="18105" y="34468"/>
                </a:lnTo>
                <a:lnTo>
                  <a:pt x="25259" y="26215"/>
                </a:lnTo>
                <a:lnTo>
                  <a:pt x="34129" y="14751"/>
                </a:lnTo>
                <a:lnTo>
                  <a:pt x="39787" y="4529"/>
                </a:lnTo>
                <a:lnTo>
                  <a:pt x="37308" y="0"/>
                </a:lnTo>
                <a:lnTo>
                  <a:pt x="26793" y="406"/>
                </a:lnTo>
                <a:lnTo>
                  <a:pt x="14101" y="3712"/>
                </a:lnTo>
                <a:lnTo>
                  <a:pt x="4237" y="11366"/>
                </a:lnTo>
                <a:lnTo>
                  <a:pt x="0" y="18089"/>
                </a:lnTo>
                <a:lnTo>
                  <a:pt x="2767" y="24668"/>
                </a:lnTo>
                <a:lnTo>
                  <a:pt x="16683" y="36029"/>
                </a:lnTo>
                <a:close/>
              </a:path>
            </a:pathLst>
          </a:custGeom>
          <a:solidFill>
            <a:srgbClr val="42291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4" name="object 744"/>
          <p:cNvSpPr/>
          <p:nvPr/>
        </p:nvSpPr>
        <p:spPr>
          <a:xfrm>
            <a:off x="4635931" y="6090351"/>
            <a:ext cx="69748" cy="142003"/>
          </a:xfrm>
          <a:custGeom>
            <a:avLst/>
            <a:gdLst/>
            <a:ahLst/>
            <a:cxnLst/>
            <a:rect l="l" t="t" r="r" b="b"/>
            <a:pathLst>
              <a:path w="69748" h="142003">
                <a:moveTo>
                  <a:pt x="11595" y="79672"/>
                </a:moveTo>
                <a:lnTo>
                  <a:pt x="9474" y="82835"/>
                </a:lnTo>
                <a:lnTo>
                  <a:pt x="11239" y="86111"/>
                </a:lnTo>
                <a:lnTo>
                  <a:pt x="13233" y="89858"/>
                </a:lnTo>
                <a:lnTo>
                  <a:pt x="21717" y="88321"/>
                </a:lnTo>
                <a:lnTo>
                  <a:pt x="25323" y="92563"/>
                </a:lnTo>
                <a:lnTo>
                  <a:pt x="27729" y="98390"/>
                </a:lnTo>
                <a:lnTo>
                  <a:pt x="31100" y="111671"/>
                </a:lnTo>
                <a:lnTo>
                  <a:pt x="33850" y="127245"/>
                </a:lnTo>
                <a:lnTo>
                  <a:pt x="34721" y="140226"/>
                </a:lnTo>
                <a:lnTo>
                  <a:pt x="34731" y="141109"/>
                </a:lnTo>
                <a:lnTo>
                  <a:pt x="38298" y="142003"/>
                </a:lnTo>
                <a:lnTo>
                  <a:pt x="46184" y="135478"/>
                </a:lnTo>
                <a:lnTo>
                  <a:pt x="55789" y="125573"/>
                </a:lnTo>
                <a:lnTo>
                  <a:pt x="64510" y="116327"/>
                </a:lnTo>
                <a:lnTo>
                  <a:pt x="69748" y="111778"/>
                </a:lnTo>
                <a:lnTo>
                  <a:pt x="68900" y="100398"/>
                </a:lnTo>
                <a:lnTo>
                  <a:pt x="67885" y="86035"/>
                </a:lnTo>
                <a:lnTo>
                  <a:pt x="67083" y="74623"/>
                </a:lnTo>
                <a:lnTo>
                  <a:pt x="66271" y="64290"/>
                </a:lnTo>
                <a:lnTo>
                  <a:pt x="65227" y="53167"/>
                </a:lnTo>
                <a:lnTo>
                  <a:pt x="64548" y="40255"/>
                </a:lnTo>
                <a:lnTo>
                  <a:pt x="64474" y="28030"/>
                </a:lnTo>
                <a:lnTo>
                  <a:pt x="62816" y="17930"/>
                </a:lnTo>
                <a:lnTo>
                  <a:pt x="57023" y="8273"/>
                </a:lnTo>
                <a:lnTo>
                  <a:pt x="51341" y="3675"/>
                </a:lnTo>
                <a:lnTo>
                  <a:pt x="38696" y="0"/>
                </a:lnTo>
                <a:lnTo>
                  <a:pt x="26288" y="1547"/>
                </a:lnTo>
                <a:lnTo>
                  <a:pt x="18110" y="7574"/>
                </a:lnTo>
                <a:lnTo>
                  <a:pt x="15766" y="12166"/>
                </a:lnTo>
                <a:lnTo>
                  <a:pt x="12679" y="24842"/>
                </a:lnTo>
                <a:lnTo>
                  <a:pt x="11582" y="34867"/>
                </a:lnTo>
                <a:lnTo>
                  <a:pt x="10642" y="38715"/>
                </a:lnTo>
                <a:lnTo>
                  <a:pt x="8509" y="41979"/>
                </a:lnTo>
                <a:lnTo>
                  <a:pt x="6273" y="46678"/>
                </a:lnTo>
                <a:lnTo>
                  <a:pt x="3213" y="53104"/>
                </a:lnTo>
                <a:lnTo>
                  <a:pt x="0" y="56596"/>
                </a:lnTo>
                <a:lnTo>
                  <a:pt x="2819" y="59238"/>
                </a:lnTo>
                <a:lnTo>
                  <a:pt x="7454" y="58781"/>
                </a:lnTo>
                <a:lnTo>
                  <a:pt x="9144" y="61295"/>
                </a:lnTo>
                <a:lnTo>
                  <a:pt x="8356" y="66248"/>
                </a:lnTo>
                <a:lnTo>
                  <a:pt x="7670" y="69550"/>
                </a:lnTo>
                <a:lnTo>
                  <a:pt x="10452" y="70554"/>
                </a:lnTo>
                <a:lnTo>
                  <a:pt x="8255" y="73221"/>
                </a:lnTo>
                <a:lnTo>
                  <a:pt x="9715" y="76066"/>
                </a:lnTo>
                <a:lnTo>
                  <a:pt x="11595" y="79672"/>
                </a:lnTo>
                <a:close/>
              </a:path>
            </a:pathLst>
          </a:custGeom>
          <a:solidFill>
            <a:srgbClr val="B5886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5" name="object 745"/>
          <p:cNvSpPr/>
          <p:nvPr/>
        </p:nvSpPr>
        <p:spPr>
          <a:xfrm>
            <a:off x="4652486" y="6173953"/>
            <a:ext cx="47993" cy="65709"/>
          </a:xfrm>
          <a:custGeom>
            <a:avLst/>
            <a:gdLst/>
            <a:ahLst/>
            <a:cxnLst/>
            <a:rect l="l" t="t" r="r" b="b"/>
            <a:pathLst>
              <a:path w="47993" h="65709">
                <a:moveTo>
                  <a:pt x="47993" y="0"/>
                </a:moveTo>
                <a:lnTo>
                  <a:pt x="0" y="37503"/>
                </a:lnTo>
                <a:lnTo>
                  <a:pt x="10109" y="65709"/>
                </a:lnTo>
                <a:lnTo>
                  <a:pt x="479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6" name="object 746"/>
          <p:cNvSpPr/>
          <p:nvPr/>
        </p:nvSpPr>
        <p:spPr>
          <a:xfrm>
            <a:off x="4617739" y="6168124"/>
            <a:ext cx="158165" cy="407225"/>
          </a:xfrm>
          <a:custGeom>
            <a:avLst/>
            <a:gdLst/>
            <a:ahLst/>
            <a:cxnLst/>
            <a:rect l="l" t="t" r="r" b="b"/>
            <a:pathLst>
              <a:path w="158165" h="407225">
                <a:moveTo>
                  <a:pt x="15291" y="129368"/>
                </a:moveTo>
                <a:lnTo>
                  <a:pt x="16195" y="138119"/>
                </a:lnTo>
                <a:lnTo>
                  <a:pt x="18454" y="147126"/>
                </a:lnTo>
                <a:lnTo>
                  <a:pt x="21124" y="158871"/>
                </a:lnTo>
                <a:lnTo>
                  <a:pt x="23260" y="175838"/>
                </a:lnTo>
                <a:lnTo>
                  <a:pt x="23761" y="184835"/>
                </a:lnTo>
                <a:lnTo>
                  <a:pt x="23991" y="194957"/>
                </a:lnTo>
                <a:lnTo>
                  <a:pt x="23949" y="205055"/>
                </a:lnTo>
                <a:lnTo>
                  <a:pt x="23651" y="215191"/>
                </a:lnTo>
                <a:lnTo>
                  <a:pt x="23112" y="225427"/>
                </a:lnTo>
                <a:lnTo>
                  <a:pt x="22349" y="235824"/>
                </a:lnTo>
                <a:lnTo>
                  <a:pt x="21378" y="246443"/>
                </a:lnTo>
                <a:lnTo>
                  <a:pt x="20213" y="257347"/>
                </a:lnTo>
                <a:lnTo>
                  <a:pt x="18872" y="268597"/>
                </a:lnTo>
                <a:lnTo>
                  <a:pt x="17370" y="280254"/>
                </a:lnTo>
                <a:lnTo>
                  <a:pt x="15722" y="292380"/>
                </a:lnTo>
                <a:lnTo>
                  <a:pt x="13945" y="305037"/>
                </a:lnTo>
                <a:lnTo>
                  <a:pt x="12055" y="318286"/>
                </a:lnTo>
                <a:lnTo>
                  <a:pt x="10066" y="332188"/>
                </a:lnTo>
                <a:lnTo>
                  <a:pt x="7997" y="346806"/>
                </a:lnTo>
                <a:lnTo>
                  <a:pt x="5861" y="362201"/>
                </a:lnTo>
                <a:lnTo>
                  <a:pt x="3675" y="378434"/>
                </a:lnTo>
                <a:lnTo>
                  <a:pt x="1455" y="395567"/>
                </a:lnTo>
                <a:lnTo>
                  <a:pt x="0" y="407225"/>
                </a:lnTo>
                <a:lnTo>
                  <a:pt x="13549" y="405049"/>
                </a:lnTo>
                <a:lnTo>
                  <a:pt x="26449" y="402998"/>
                </a:lnTo>
                <a:lnTo>
                  <a:pt x="38836" y="401056"/>
                </a:lnTo>
                <a:lnTo>
                  <a:pt x="50846" y="399205"/>
                </a:lnTo>
                <a:lnTo>
                  <a:pt x="62617" y="397428"/>
                </a:lnTo>
                <a:lnTo>
                  <a:pt x="74282" y="395709"/>
                </a:lnTo>
                <a:lnTo>
                  <a:pt x="85980" y="394031"/>
                </a:lnTo>
                <a:lnTo>
                  <a:pt x="97846" y="392377"/>
                </a:lnTo>
                <a:lnTo>
                  <a:pt x="110017" y="390730"/>
                </a:lnTo>
                <a:lnTo>
                  <a:pt x="122628" y="389072"/>
                </a:lnTo>
                <a:lnTo>
                  <a:pt x="135815" y="387389"/>
                </a:lnTo>
                <a:lnTo>
                  <a:pt x="149716" y="385661"/>
                </a:lnTo>
                <a:lnTo>
                  <a:pt x="158165" y="384632"/>
                </a:lnTo>
                <a:lnTo>
                  <a:pt x="154129" y="361704"/>
                </a:lnTo>
                <a:lnTo>
                  <a:pt x="150864" y="342265"/>
                </a:lnTo>
                <a:lnTo>
                  <a:pt x="148246" y="325842"/>
                </a:lnTo>
                <a:lnTo>
                  <a:pt x="146149" y="311963"/>
                </a:lnTo>
                <a:lnTo>
                  <a:pt x="144448" y="300154"/>
                </a:lnTo>
                <a:lnTo>
                  <a:pt x="143019" y="289945"/>
                </a:lnTo>
                <a:lnTo>
                  <a:pt x="141736" y="280860"/>
                </a:lnTo>
                <a:lnTo>
                  <a:pt x="140474" y="272429"/>
                </a:lnTo>
                <a:lnTo>
                  <a:pt x="139109" y="264178"/>
                </a:lnTo>
                <a:lnTo>
                  <a:pt x="137515" y="255635"/>
                </a:lnTo>
                <a:lnTo>
                  <a:pt x="135568" y="246327"/>
                </a:lnTo>
                <a:lnTo>
                  <a:pt x="133680" y="238048"/>
                </a:lnTo>
                <a:lnTo>
                  <a:pt x="132818" y="222258"/>
                </a:lnTo>
                <a:lnTo>
                  <a:pt x="131459" y="206176"/>
                </a:lnTo>
                <a:lnTo>
                  <a:pt x="129650" y="189919"/>
                </a:lnTo>
                <a:lnTo>
                  <a:pt x="127441" y="173601"/>
                </a:lnTo>
                <a:lnTo>
                  <a:pt x="124882" y="157340"/>
                </a:lnTo>
                <a:lnTo>
                  <a:pt x="122019" y="141251"/>
                </a:lnTo>
                <a:lnTo>
                  <a:pt x="118904" y="125450"/>
                </a:lnTo>
                <a:lnTo>
                  <a:pt x="115584" y="110054"/>
                </a:lnTo>
                <a:lnTo>
                  <a:pt x="112108" y="95177"/>
                </a:lnTo>
                <a:lnTo>
                  <a:pt x="108526" y="80936"/>
                </a:lnTo>
                <a:lnTo>
                  <a:pt x="104886" y="67446"/>
                </a:lnTo>
                <a:lnTo>
                  <a:pt x="101238" y="54825"/>
                </a:lnTo>
                <a:lnTo>
                  <a:pt x="97629" y="43187"/>
                </a:lnTo>
                <a:lnTo>
                  <a:pt x="94109" y="32649"/>
                </a:lnTo>
                <a:lnTo>
                  <a:pt x="90727" y="23326"/>
                </a:lnTo>
                <a:lnTo>
                  <a:pt x="87533" y="15335"/>
                </a:lnTo>
                <a:lnTo>
                  <a:pt x="81899" y="3812"/>
                </a:lnTo>
                <a:lnTo>
                  <a:pt x="79070" y="0"/>
                </a:lnTo>
                <a:lnTo>
                  <a:pt x="75144" y="6653"/>
                </a:lnTo>
                <a:lnTo>
                  <a:pt x="70075" y="15053"/>
                </a:lnTo>
                <a:lnTo>
                  <a:pt x="64117" y="24924"/>
                </a:lnTo>
                <a:lnTo>
                  <a:pt x="57524" y="35990"/>
                </a:lnTo>
                <a:lnTo>
                  <a:pt x="50553" y="47974"/>
                </a:lnTo>
                <a:lnTo>
                  <a:pt x="43458" y="60600"/>
                </a:lnTo>
                <a:lnTo>
                  <a:pt x="36494" y="73592"/>
                </a:lnTo>
                <a:lnTo>
                  <a:pt x="29916" y="86674"/>
                </a:lnTo>
                <a:lnTo>
                  <a:pt x="23978" y="99569"/>
                </a:lnTo>
                <a:lnTo>
                  <a:pt x="18936" y="112001"/>
                </a:lnTo>
                <a:lnTo>
                  <a:pt x="16687" y="118389"/>
                </a:lnTo>
                <a:lnTo>
                  <a:pt x="15291" y="129368"/>
                </a:lnTo>
                <a:close/>
              </a:path>
            </a:pathLst>
          </a:custGeom>
          <a:solidFill>
            <a:srgbClr val="8B8E8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7" name="object 747"/>
          <p:cNvSpPr/>
          <p:nvPr/>
        </p:nvSpPr>
        <p:spPr>
          <a:xfrm>
            <a:off x="4647443" y="6088420"/>
            <a:ext cx="50888" cy="41840"/>
          </a:xfrm>
          <a:custGeom>
            <a:avLst/>
            <a:gdLst/>
            <a:ahLst/>
            <a:cxnLst/>
            <a:rect l="l" t="t" r="r" b="b"/>
            <a:pathLst>
              <a:path w="50888" h="41840">
                <a:moveTo>
                  <a:pt x="8897" y="19115"/>
                </a:moveTo>
                <a:lnTo>
                  <a:pt x="13197" y="27370"/>
                </a:lnTo>
                <a:lnTo>
                  <a:pt x="17339" y="35483"/>
                </a:lnTo>
                <a:lnTo>
                  <a:pt x="25762" y="41395"/>
                </a:lnTo>
                <a:lnTo>
                  <a:pt x="27203" y="41840"/>
                </a:lnTo>
                <a:lnTo>
                  <a:pt x="39279" y="40608"/>
                </a:lnTo>
                <a:lnTo>
                  <a:pt x="48977" y="32211"/>
                </a:lnTo>
                <a:lnTo>
                  <a:pt x="50888" y="26549"/>
                </a:lnTo>
                <a:lnTo>
                  <a:pt x="50119" y="16542"/>
                </a:lnTo>
                <a:lnTo>
                  <a:pt x="45668" y="8384"/>
                </a:lnTo>
                <a:lnTo>
                  <a:pt x="38363" y="2671"/>
                </a:lnTo>
                <a:lnTo>
                  <a:pt x="29026" y="0"/>
                </a:lnTo>
                <a:lnTo>
                  <a:pt x="18484" y="965"/>
                </a:lnTo>
                <a:lnTo>
                  <a:pt x="7561" y="6165"/>
                </a:lnTo>
                <a:lnTo>
                  <a:pt x="0" y="12782"/>
                </a:lnTo>
                <a:lnTo>
                  <a:pt x="8897" y="19115"/>
                </a:lnTo>
                <a:close/>
              </a:path>
            </a:pathLst>
          </a:custGeom>
          <a:solidFill>
            <a:srgbClr val="42291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8" name="object 748"/>
          <p:cNvSpPr/>
          <p:nvPr/>
        </p:nvSpPr>
        <p:spPr>
          <a:xfrm>
            <a:off x="4671778" y="6125170"/>
            <a:ext cx="19011" cy="74079"/>
          </a:xfrm>
          <a:custGeom>
            <a:avLst/>
            <a:gdLst/>
            <a:ahLst/>
            <a:cxnLst/>
            <a:rect l="l" t="t" r="r" b="b"/>
            <a:pathLst>
              <a:path w="19011" h="74079">
                <a:moveTo>
                  <a:pt x="0" y="36838"/>
                </a:moveTo>
                <a:lnTo>
                  <a:pt x="2949" y="42652"/>
                </a:lnTo>
                <a:lnTo>
                  <a:pt x="7325" y="54847"/>
                </a:lnTo>
                <a:lnTo>
                  <a:pt x="8255" y="74079"/>
                </a:lnTo>
                <a:lnTo>
                  <a:pt x="9498" y="71458"/>
                </a:lnTo>
                <a:lnTo>
                  <a:pt x="14893" y="55478"/>
                </a:lnTo>
                <a:lnTo>
                  <a:pt x="15123" y="45356"/>
                </a:lnTo>
                <a:lnTo>
                  <a:pt x="13710" y="38104"/>
                </a:lnTo>
                <a:lnTo>
                  <a:pt x="14173" y="30734"/>
                </a:lnTo>
                <a:lnTo>
                  <a:pt x="15779" y="25312"/>
                </a:lnTo>
                <a:lnTo>
                  <a:pt x="17716" y="15933"/>
                </a:lnTo>
                <a:lnTo>
                  <a:pt x="19011" y="0"/>
                </a:lnTo>
                <a:lnTo>
                  <a:pt x="14008" y="5905"/>
                </a:lnTo>
                <a:lnTo>
                  <a:pt x="12766" y="8144"/>
                </a:lnTo>
                <a:lnTo>
                  <a:pt x="7250" y="19106"/>
                </a:lnTo>
                <a:lnTo>
                  <a:pt x="0" y="36410"/>
                </a:lnTo>
                <a:lnTo>
                  <a:pt x="0" y="36838"/>
                </a:lnTo>
                <a:close/>
              </a:path>
            </a:pathLst>
          </a:custGeom>
          <a:solidFill>
            <a:srgbClr val="42291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9" name="object 749"/>
          <p:cNvSpPr/>
          <p:nvPr/>
        </p:nvSpPr>
        <p:spPr>
          <a:xfrm>
            <a:off x="4692654" y="6112779"/>
            <a:ext cx="33379" cy="57680"/>
          </a:xfrm>
          <a:custGeom>
            <a:avLst/>
            <a:gdLst/>
            <a:ahLst/>
            <a:cxnLst/>
            <a:rect l="l" t="t" r="r" b="b"/>
            <a:pathLst>
              <a:path w="33379" h="57680">
                <a:moveTo>
                  <a:pt x="21228" y="54236"/>
                </a:moveTo>
                <a:lnTo>
                  <a:pt x="33379" y="57680"/>
                </a:lnTo>
                <a:lnTo>
                  <a:pt x="28159" y="52079"/>
                </a:lnTo>
                <a:lnTo>
                  <a:pt x="22308" y="41541"/>
                </a:lnTo>
                <a:lnTo>
                  <a:pt x="18931" y="30241"/>
                </a:lnTo>
                <a:lnTo>
                  <a:pt x="17088" y="19307"/>
                </a:lnTo>
                <a:lnTo>
                  <a:pt x="15838" y="9870"/>
                </a:lnTo>
                <a:lnTo>
                  <a:pt x="14243" y="3057"/>
                </a:lnTo>
                <a:lnTo>
                  <a:pt x="11360" y="0"/>
                </a:lnTo>
                <a:lnTo>
                  <a:pt x="6252" y="1825"/>
                </a:lnTo>
                <a:lnTo>
                  <a:pt x="3575" y="3740"/>
                </a:lnTo>
                <a:lnTo>
                  <a:pt x="0" y="11702"/>
                </a:lnTo>
                <a:lnTo>
                  <a:pt x="385" y="22705"/>
                </a:lnTo>
                <a:lnTo>
                  <a:pt x="4324" y="34776"/>
                </a:lnTo>
                <a:lnTo>
                  <a:pt x="11407" y="45944"/>
                </a:lnTo>
                <a:lnTo>
                  <a:pt x="21228" y="54236"/>
                </a:lnTo>
                <a:close/>
              </a:path>
            </a:pathLst>
          </a:custGeom>
          <a:solidFill>
            <a:srgbClr val="42291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0" name="object 750"/>
          <p:cNvSpPr/>
          <p:nvPr/>
        </p:nvSpPr>
        <p:spPr>
          <a:xfrm>
            <a:off x="4658573" y="6094718"/>
            <a:ext cx="67094" cy="91909"/>
          </a:xfrm>
          <a:custGeom>
            <a:avLst/>
            <a:gdLst/>
            <a:ahLst/>
            <a:cxnLst/>
            <a:rect l="l" t="t" r="r" b="b"/>
            <a:pathLst>
              <a:path w="67094" h="91909">
                <a:moveTo>
                  <a:pt x="53841" y="90668"/>
                </a:moveTo>
                <a:lnTo>
                  <a:pt x="67094" y="91909"/>
                </a:lnTo>
                <a:lnTo>
                  <a:pt x="59095" y="85772"/>
                </a:lnTo>
                <a:lnTo>
                  <a:pt x="51401" y="76423"/>
                </a:lnTo>
                <a:lnTo>
                  <a:pt x="45945" y="65226"/>
                </a:lnTo>
                <a:lnTo>
                  <a:pt x="43578" y="52928"/>
                </a:lnTo>
                <a:lnTo>
                  <a:pt x="45148" y="40271"/>
                </a:lnTo>
                <a:lnTo>
                  <a:pt x="45922" y="36294"/>
                </a:lnTo>
                <a:lnTo>
                  <a:pt x="43915" y="25084"/>
                </a:lnTo>
                <a:lnTo>
                  <a:pt x="37706" y="13461"/>
                </a:lnTo>
                <a:lnTo>
                  <a:pt x="32385" y="4635"/>
                </a:lnTo>
                <a:lnTo>
                  <a:pt x="31140" y="5524"/>
                </a:lnTo>
                <a:lnTo>
                  <a:pt x="23863" y="0"/>
                </a:lnTo>
                <a:lnTo>
                  <a:pt x="0" y="3632"/>
                </a:lnTo>
                <a:lnTo>
                  <a:pt x="637" y="4197"/>
                </a:lnTo>
                <a:lnTo>
                  <a:pt x="9184" y="14387"/>
                </a:lnTo>
                <a:lnTo>
                  <a:pt x="15430" y="26277"/>
                </a:lnTo>
                <a:lnTo>
                  <a:pt x="20127" y="38811"/>
                </a:lnTo>
                <a:lnTo>
                  <a:pt x="24025" y="50931"/>
                </a:lnTo>
                <a:lnTo>
                  <a:pt x="27876" y="61582"/>
                </a:lnTo>
                <a:lnTo>
                  <a:pt x="28502" y="63025"/>
                </a:lnTo>
                <a:lnTo>
                  <a:pt x="34981" y="75088"/>
                </a:lnTo>
                <a:lnTo>
                  <a:pt x="43282" y="84681"/>
                </a:lnTo>
                <a:lnTo>
                  <a:pt x="53841" y="90668"/>
                </a:lnTo>
                <a:close/>
              </a:path>
            </a:pathLst>
          </a:custGeom>
          <a:solidFill>
            <a:srgbClr val="42291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1" name="object 751"/>
          <p:cNvSpPr/>
          <p:nvPr/>
        </p:nvSpPr>
        <p:spPr>
          <a:xfrm>
            <a:off x="4658500" y="6100383"/>
            <a:ext cx="33906" cy="101225"/>
          </a:xfrm>
          <a:custGeom>
            <a:avLst/>
            <a:gdLst/>
            <a:ahLst/>
            <a:cxnLst/>
            <a:rect l="l" t="t" r="r" b="b"/>
            <a:pathLst>
              <a:path w="33906" h="101225">
                <a:moveTo>
                  <a:pt x="18660" y="4106"/>
                </a:moveTo>
                <a:lnTo>
                  <a:pt x="18518" y="4540"/>
                </a:lnTo>
                <a:lnTo>
                  <a:pt x="20158" y="19667"/>
                </a:lnTo>
                <a:lnTo>
                  <a:pt x="18781" y="32174"/>
                </a:lnTo>
                <a:lnTo>
                  <a:pt x="14627" y="42263"/>
                </a:lnTo>
                <a:lnTo>
                  <a:pt x="11863" y="46132"/>
                </a:lnTo>
                <a:lnTo>
                  <a:pt x="5595" y="55312"/>
                </a:lnTo>
                <a:lnTo>
                  <a:pt x="892" y="66645"/>
                </a:lnTo>
                <a:lnTo>
                  <a:pt x="0" y="78455"/>
                </a:lnTo>
                <a:lnTo>
                  <a:pt x="2503" y="85553"/>
                </a:lnTo>
                <a:lnTo>
                  <a:pt x="9996" y="98177"/>
                </a:lnTo>
                <a:lnTo>
                  <a:pt x="13019" y="101225"/>
                </a:lnTo>
                <a:lnTo>
                  <a:pt x="8523" y="86252"/>
                </a:lnTo>
                <a:lnTo>
                  <a:pt x="12993" y="77908"/>
                </a:lnTo>
                <a:lnTo>
                  <a:pt x="16625" y="72142"/>
                </a:lnTo>
                <a:lnTo>
                  <a:pt x="22023" y="63552"/>
                </a:lnTo>
                <a:lnTo>
                  <a:pt x="27696" y="52694"/>
                </a:lnTo>
                <a:lnTo>
                  <a:pt x="32153" y="40124"/>
                </a:lnTo>
                <a:lnTo>
                  <a:pt x="33906" y="26399"/>
                </a:lnTo>
                <a:lnTo>
                  <a:pt x="31523" y="12249"/>
                </a:lnTo>
                <a:lnTo>
                  <a:pt x="25074" y="0"/>
                </a:lnTo>
                <a:lnTo>
                  <a:pt x="20720" y="339"/>
                </a:lnTo>
                <a:lnTo>
                  <a:pt x="18660" y="4106"/>
                </a:lnTo>
                <a:close/>
              </a:path>
            </a:pathLst>
          </a:custGeom>
          <a:solidFill>
            <a:srgbClr val="42291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2" name="object 752"/>
          <p:cNvSpPr/>
          <p:nvPr/>
        </p:nvSpPr>
        <p:spPr>
          <a:xfrm>
            <a:off x="4663102" y="6083230"/>
            <a:ext cx="46545" cy="125785"/>
          </a:xfrm>
          <a:custGeom>
            <a:avLst/>
            <a:gdLst/>
            <a:ahLst/>
            <a:cxnLst/>
            <a:rect l="l" t="t" r="r" b="b"/>
            <a:pathLst>
              <a:path w="46545" h="125785">
                <a:moveTo>
                  <a:pt x="42487" y="91343"/>
                </a:moveTo>
                <a:lnTo>
                  <a:pt x="38696" y="79697"/>
                </a:lnTo>
                <a:lnTo>
                  <a:pt x="37282" y="73390"/>
                </a:lnTo>
                <a:lnTo>
                  <a:pt x="39771" y="64614"/>
                </a:lnTo>
                <a:lnTo>
                  <a:pt x="44285" y="54096"/>
                </a:lnTo>
                <a:lnTo>
                  <a:pt x="46545" y="38206"/>
                </a:lnTo>
                <a:lnTo>
                  <a:pt x="46359" y="27721"/>
                </a:lnTo>
                <a:lnTo>
                  <a:pt x="45240" y="12204"/>
                </a:lnTo>
                <a:lnTo>
                  <a:pt x="41730" y="3365"/>
                </a:lnTo>
                <a:lnTo>
                  <a:pt x="34143" y="0"/>
                </a:lnTo>
                <a:lnTo>
                  <a:pt x="20794" y="899"/>
                </a:lnTo>
                <a:lnTo>
                  <a:pt x="0" y="4856"/>
                </a:lnTo>
                <a:lnTo>
                  <a:pt x="27419" y="29532"/>
                </a:lnTo>
                <a:lnTo>
                  <a:pt x="27220" y="30444"/>
                </a:lnTo>
                <a:lnTo>
                  <a:pt x="25317" y="39670"/>
                </a:lnTo>
                <a:lnTo>
                  <a:pt x="22515" y="54945"/>
                </a:lnTo>
                <a:lnTo>
                  <a:pt x="20204" y="71423"/>
                </a:lnTo>
                <a:lnTo>
                  <a:pt x="19773" y="84256"/>
                </a:lnTo>
                <a:lnTo>
                  <a:pt x="20269" y="87339"/>
                </a:lnTo>
                <a:lnTo>
                  <a:pt x="23746" y="94708"/>
                </a:lnTo>
                <a:lnTo>
                  <a:pt x="29068" y="100796"/>
                </a:lnTo>
                <a:lnTo>
                  <a:pt x="34989" y="109768"/>
                </a:lnTo>
                <a:lnTo>
                  <a:pt x="40259" y="125785"/>
                </a:lnTo>
                <a:lnTo>
                  <a:pt x="43470" y="116841"/>
                </a:lnTo>
                <a:lnTo>
                  <a:pt x="44312" y="104274"/>
                </a:lnTo>
                <a:lnTo>
                  <a:pt x="42487" y="91343"/>
                </a:lnTo>
                <a:close/>
              </a:path>
            </a:pathLst>
          </a:custGeom>
          <a:solidFill>
            <a:srgbClr val="42291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3" name="object 753"/>
          <p:cNvSpPr/>
          <p:nvPr/>
        </p:nvSpPr>
        <p:spPr>
          <a:xfrm>
            <a:off x="4638664" y="6232185"/>
            <a:ext cx="82769" cy="163245"/>
          </a:xfrm>
          <a:custGeom>
            <a:avLst/>
            <a:gdLst/>
            <a:ahLst/>
            <a:cxnLst/>
            <a:rect l="l" t="t" r="r" b="b"/>
            <a:pathLst>
              <a:path w="82769" h="163245">
                <a:moveTo>
                  <a:pt x="18609" y="88264"/>
                </a:moveTo>
                <a:lnTo>
                  <a:pt x="16481" y="97314"/>
                </a:lnTo>
                <a:lnTo>
                  <a:pt x="15913" y="99809"/>
                </a:lnTo>
                <a:lnTo>
                  <a:pt x="0" y="102476"/>
                </a:lnTo>
                <a:lnTo>
                  <a:pt x="5473" y="133604"/>
                </a:lnTo>
                <a:lnTo>
                  <a:pt x="2260" y="163245"/>
                </a:lnTo>
                <a:lnTo>
                  <a:pt x="29368" y="162339"/>
                </a:lnTo>
                <a:lnTo>
                  <a:pt x="43952" y="161415"/>
                </a:lnTo>
                <a:lnTo>
                  <a:pt x="50525" y="159930"/>
                </a:lnTo>
                <a:lnTo>
                  <a:pt x="55874" y="153830"/>
                </a:lnTo>
                <a:lnTo>
                  <a:pt x="58750" y="147993"/>
                </a:lnTo>
                <a:lnTo>
                  <a:pt x="62247" y="139882"/>
                </a:lnTo>
                <a:lnTo>
                  <a:pt x="66110" y="129866"/>
                </a:lnTo>
                <a:lnTo>
                  <a:pt x="70085" y="118314"/>
                </a:lnTo>
                <a:lnTo>
                  <a:pt x="73920" y="105597"/>
                </a:lnTo>
                <a:lnTo>
                  <a:pt x="77360" y="92083"/>
                </a:lnTo>
                <a:lnTo>
                  <a:pt x="80150" y="78142"/>
                </a:lnTo>
                <a:lnTo>
                  <a:pt x="82038" y="64145"/>
                </a:lnTo>
                <a:lnTo>
                  <a:pt x="82769" y="50459"/>
                </a:lnTo>
                <a:lnTo>
                  <a:pt x="82089" y="37456"/>
                </a:lnTo>
                <a:lnTo>
                  <a:pt x="79745" y="25505"/>
                </a:lnTo>
                <a:lnTo>
                  <a:pt x="75481" y="14974"/>
                </a:lnTo>
                <a:lnTo>
                  <a:pt x="69046" y="6234"/>
                </a:lnTo>
                <a:lnTo>
                  <a:pt x="60820" y="0"/>
                </a:lnTo>
                <a:lnTo>
                  <a:pt x="46950" y="8663"/>
                </a:lnTo>
                <a:lnTo>
                  <a:pt x="39273" y="15851"/>
                </a:lnTo>
                <a:lnTo>
                  <a:pt x="34950" y="25486"/>
                </a:lnTo>
                <a:lnTo>
                  <a:pt x="31292" y="40817"/>
                </a:lnTo>
                <a:lnTo>
                  <a:pt x="26345" y="58012"/>
                </a:lnTo>
                <a:lnTo>
                  <a:pt x="22007" y="74496"/>
                </a:lnTo>
                <a:lnTo>
                  <a:pt x="18609" y="88264"/>
                </a:lnTo>
                <a:close/>
              </a:path>
            </a:pathLst>
          </a:custGeom>
          <a:solidFill>
            <a:srgbClr val="676A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4" name="object 754"/>
          <p:cNvSpPr/>
          <p:nvPr/>
        </p:nvSpPr>
        <p:spPr>
          <a:xfrm>
            <a:off x="4517257" y="6339718"/>
            <a:ext cx="96481" cy="39776"/>
          </a:xfrm>
          <a:custGeom>
            <a:avLst/>
            <a:gdLst/>
            <a:ahLst/>
            <a:cxnLst/>
            <a:rect l="l" t="t" r="r" b="b"/>
            <a:pathLst>
              <a:path w="96481" h="39776">
                <a:moveTo>
                  <a:pt x="8191" y="36753"/>
                </a:moveTo>
                <a:lnTo>
                  <a:pt x="9918" y="38493"/>
                </a:lnTo>
                <a:lnTo>
                  <a:pt x="22754" y="39716"/>
                </a:lnTo>
                <a:lnTo>
                  <a:pt x="37185" y="39776"/>
                </a:lnTo>
                <a:lnTo>
                  <a:pt x="49021" y="37630"/>
                </a:lnTo>
                <a:lnTo>
                  <a:pt x="64335" y="37935"/>
                </a:lnTo>
                <a:lnTo>
                  <a:pt x="74504" y="38158"/>
                </a:lnTo>
                <a:lnTo>
                  <a:pt x="85385" y="38433"/>
                </a:lnTo>
                <a:lnTo>
                  <a:pt x="94818" y="38684"/>
                </a:lnTo>
                <a:lnTo>
                  <a:pt x="96481" y="8648"/>
                </a:lnTo>
                <a:lnTo>
                  <a:pt x="45478" y="10794"/>
                </a:lnTo>
                <a:lnTo>
                  <a:pt x="39725" y="7226"/>
                </a:lnTo>
                <a:lnTo>
                  <a:pt x="35166" y="5194"/>
                </a:lnTo>
                <a:lnTo>
                  <a:pt x="30632" y="3162"/>
                </a:lnTo>
                <a:lnTo>
                  <a:pt x="24282" y="0"/>
                </a:lnTo>
                <a:lnTo>
                  <a:pt x="19811" y="965"/>
                </a:lnTo>
                <a:lnTo>
                  <a:pt x="19088" y="1384"/>
                </a:lnTo>
                <a:lnTo>
                  <a:pt x="19075" y="7023"/>
                </a:lnTo>
                <a:lnTo>
                  <a:pt x="9372" y="7645"/>
                </a:lnTo>
                <a:lnTo>
                  <a:pt x="4533" y="8521"/>
                </a:lnTo>
                <a:lnTo>
                  <a:pt x="3657" y="8775"/>
                </a:lnTo>
                <a:lnTo>
                  <a:pt x="190" y="9423"/>
                </a:lnTo>
                <a:lnTo>
                  <a:pt x="0" y="13296"/>
                </a:lnTo>
                <a:lnTo>
                  <a:pt x="2908" y="16738"/>
                </a:lnTo>
                <a:lnTo>
                  <a:pt x="1333" y="19532"/>
                </a:lnTo>
                <a:lnTo>
                  <a:pt x="1841" y="23113"/>
                </a:lnTo>
                <a:lnTo>
                  <a:pt x="3301" y="26682"/>
                </a:lnTo>
                <a:lnTo>
                  <a:pt x="4203" y="29857"/>
                </a:lnTo>
                <a:lnTo>
                  <a:pt x="7899" y="32791"/>
                </a:lnTo>
                <a:lnTo>
                  <a:pt x="6578" y="34061"/>
                </a:lnTo>
                <a:lnTo>
                  <a:pt x="8191" y="36753"/>
                </a:lnTo>
                <a:close/>
              </a:path>
            </a:pathLst>
          </a:custGeom>
          <a:solidFill>
            <a:srgbClr val="B5886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5" name="object 755"/>
          <p:cNvSpPr/>
          <p:nvPr/>
        </p:nvSpPr>
        <p:spPr>
          <a:xfrm>
            <a:off x="4567988" y="6225614"/>
            <a:ext cx="154241" cy="157253"/>
          </a:xfrm>
          <a:custGeom>
            <a:avLst/>
            <a:gdLst/>
            <a:ahLst/>
            <a:cxnLst/>
            <a:rect l="l" t="t" r="r" b="b"/>
            <a:pathLst>
              <a:path w="154241" h="157253">
                <a:moveTo>
                  <a:pt x="91389" y="111200"/>
                </a:moveTo>
                <a:lnTo>
                  <a:pt x="0" y="121665"/>
                </a:lnTo>
                <a:lnTo>
                  <a:pt x="3682" y="155040"/>
                </a:lnTo>
                <a:lnTo>
                  <a:pt x="5695" y="155143"/>
                </a:lnTo>
                <a:lnTo>
                  <a:pt x="13856" y="155529"/>
                </a:lnTo>
                <a:lnTo>
                  <a:pt x="26794" y="156073"/>
                </a:lnTo>
                <a:lnTo>
                  <a:pt x="42895" y="156634"/>
                </a:lnTo>
                <a:lnTo>
                  <a:pt x="60542" y="157074"/>
                </a:lnTo>
                <a:lnTo>
                  <a:pt x="78120" y="157253"/>
                </a:lnTo>
                <a:lnTo>
                  <a:pt x="94014" y="157030"/>
                </a:lnTo>
                <a:lnTo>
                  <a:pt x="106608" y="156267"/>
                </a:lnTo>
                <a:lnTo>
                  <a:pt x="114287" y="154825"/>
                </a:lnTo>
                <a:lnTo>
                  <a:pt x="120273" y="148839"/>
                </a:lnTo>
                <a:lnTo>
                  <a:pt x="125175" y="140244"/>
                </a:lnTo>
                <a:lnTo>
                  <a:pt x="130290" y="128862"/>
                </a:lnTo>
                <a:lnTo>
                  <a:pt x="135405" y="115387"/>
                </a:lnTo>
                <a:lnTo>
                  <a:pt x="140308" y="100512"/>
                </a:lnTo>
                <a:lnTo>
                  <a:pt x="144789" y="84931"/>
                </a:lnTo>
                <a:lnTo>
                  <a:pt x="148634" y="69336"/>
                </a:lnTo>
                <a:lnTo>
                  <a:pt x="151632" y="54423"/>
                </a:lnTo>
                <a:lnTo>
                  <a:pt x="153572" y="40884"/>
                </a:lnTo>
                <a:lnTo>
                  <a:pt x="154241" y="29412"/>
                </a:lnTo>
                <a:lnTo>
                  <a:pt x="154219" y="28068"/>
                </a:lnTo>
                <a:lnTo>
                  <a:pt x="150342" y="11667"/>
                </a:lnTo>
                <a:lnTo>
                  <a:pt x="141775" y="2596"/>
                </a:lnTo>
                <a:lnTo>
                  <a:pt x="131354" y="0"/>
                </a:lnTo>
                <a:lnTo>
                  <a:pt x="121915" y="3018"/>
                </a:lnTo>
                <a:lnTo>
                  <a:pt x="116293" y="10794"/>
                </a:lnTo>
                <a:lnTo>
                  <a:pt x="114520" y="17119"/>
                </a:lnTo>
                <a:lnTo>
                  <a:pt x="113103" y="22335"/>
                </a:lnTo>
                <a:lnTo>
                  <a:pt x="111518" y="28434"/>
                </a:lnTo>
                <a:lnTo>
                  <a:pt x="109487" y="36532"/>
                </a:lnTo>
                <a:lnTo>
                  <a:pt x="106736" y="47743"/>
                </a:lnTo>
                <a:lnTo>
                  <a:pt x="102986" y="63181"/>
                </a:lnTo>
                <a:lnTo>
                  <a:pt x="97963" y="83962"/>
                </a:lnTo>
                <a:lnTo>
                  <a:pt x="91389" y="111200"/>
                </a:lnTo>
                <a:close/>
              </a:path>
            </a:pathLst>
          </a:custGeom>
          <a:solidFill>
            <a:srgbClr val="8B8E8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6" name="object 756"/>
          <p:cNvSpPr/>
          <p:nvPr/>
        </p:nvSpPr>
        <p:spPr>
          <a:xfrm>
            <a:off x="3287773" y="1201210"/>
            <a:ext cx="2024621" cy="969481"/>
          </a:xfrm>
          <a:custGeom>
            <a:avLst/>
            <a:gdLst/>
            <a:ahLst/>
            <a:cxnLst/>
            <a:rect l="l" t="t" r="r" b="b"/>
            <a:pathLst>
              <a:path w="2024621" h="969481">
                <a:moveTo>
                  <a:pt x="10602" y="456302"/>
                </a:moveTo>
                <a:lnTo>
                  <a:pt x="22993" y="475944"/>
                </a:lnTo>
                <a:lnTo>
                  <a:pt x="40290" y="496472"/>
                </a:lnTo>
                <a:lnTo>
                  <a:pt x="50819" y="506481"/>
                </a:lnTo>
                <a:lnTo>
                  <a:pt x="62625" y="516006"/>
                </a:lnTo>
                <a:lnTo>
                  <a:pt x="75724" y="524812"/>
                </a:lnTo>
                <a:lnTo>
                  <a:pt x="90133" y="532665"/>
                </a:lnTo>
                <a:lnTo>
                  <a:pt x="105868" y="539328"/>
                </a:lnTo>
                <a:lnTo>
                  <a:pt x="122948" y="544568"/>
                </a:lnTo>
                <a:lnTo>
                  <a:pt x="141387" y="548148"/>
                </a:lnTo>
                <a:lnTo>
                  <a:pt x="161203" y="549834"/>
                </a:lnTo>
                <a:lnTo>
                  <a:pt x="182413" y="549390"/>
                </a:lnTo>
                <a:lnTo>
                  <a:pt x="205033" y="546582"/>
                </a:lnTo>
                <a:lnTo>
                  <a:pt x="229080" y="541174"/>
                </a:lnTo>
                <a:lnTo>
                  <a:pt x="254571" y="532932"/>
                </a:lnTo>
                <a:lnTo>
                  <a:pt x="268927" y="527594"/>
                </a:lnTo>
                <a:lnTo>
                  <a:pt x="285754" y="521333"/>
                </a:lnTo>
                <a:lnTo>
                  <a:pt x="304799" y="514242"/>
                </a:lnTo>
                <a:lnTo>
                  <a:pt x="325813" y="506416"/>
                </a:lnTo>
                <a:lnTo>
                  <a:pt x="348543" y="497948"/>
                </a:lnTo>
                <a:lnTo>
                  <a:pt x="372740" y="488933"/>
                </a:lnTo>
                <a:lnTo>
                  <a:pt x="398151" y="479464"/>
                </a:lnTo>
                <a:lnTo>
                  <a:pt x="424527" y="469636"/>
                </a:lnTo>
                <a:lnTo>
                  <a:pt x="451616" y="459543"/>
                </a:lnTo>
                <a:lnTo>
                  <a:pt x="506930" y="438936"/>
                </a:lnTo>
                <a:lnTo>
                  <a:pt x="562085" y="418397"/>
                </a:lnTo>
                <a:lnTo>
                  <a:pt x="615073" y="398677"/>
                </a:lnTo>
                <a:lnTo>
                  <a:pt x="663887" y="380529"/>
                </a:lnTo>
                <a:lnTo>
                  <a:pt x="706520" y="364706"/>
                </a:lnTo>
                <a:lnTo>
                  <a:pt x="747109" y="350720"/>
                </a:lnTo>
                <a:lnTo>
                  <a:pt x="788646" y="343891"/>
                </a:lnTo>
                <a:lnTo>
                  <a:pt x="800903" y="343831"/>
                </a:lnTo>
                <a:lnTo>
                  <a:pt x="812487" y="344702"/>
                </a:lnTo>
                <a:lnTo>
                  <a:pt x="853526" y="355385"/>
                </a:lnTo>
                <a:lnTo>
                  <a:pt x="891103" y="373435"/>
                </a:lnTo>
                <a:lnTo>
                  <a:pt x="934290" y="396685"/>
                </a:lnTo>
                <a:lnTo>
                  <a:pt x="989308" y="426549"/>
                </a:lnTo>
                <a:lnTo>
                  <a:pt x="1027191" y="447153"/>
                </a:lnTo>
                <a:lnTo>
                  <a:pt x="1073104" y="472144"/>
                </a:lnTo>
                <a:lnTo>
                  <a:pt x="1127881" y="501977"/>
                </a:lnTo>
                <a:lnTo>
                  <a:pt x="1192358" y="537107"/>
                </a:lnTo>
                <a:lnTo>
                  <a:pt x="1267369" y="577987"/>
                </a:lnTo>
                <a:lnTo>
                  <a:pt x="1353751" y="625072"/>
                </a:lnTo>
                <a:lnTo>
                  <a:pt x="1452338" y="678817"/>
                </a:lnTo>
                <a:lnTo>
                  <a:pt x="1563965" y="739676"/>
                </a:lnTo>
                <a:lnTo>
                  <a:pt x="1689468" y="808103"/>
                </a:lnTo>
                <a:lnTo>
                  <a:pt x="1829682" y="884554"/>
                </a:lnTo>
                <a:lnTo>
                  <a:pt x="1985441" y="969481"/>
                </a:lnTo>
                <a:lnTo>
                  <a:pt x="2024621" y="952756"/>
                </a:lnTo>
                <a:lnTo>
                  <a:pt x="1672056" y="66943"/>
                </a:lnTo>
                <a:lnTo>
                  <a:pt x="1457629" y="139575"/>
                </a:lnTo>
                <a:lnTo>
                  <a:pt x="1454795" y="138854"/>
                </a:lnTo>
                <a:lnTo>
                  <a:pt x="1433661" y="133480"/>
                </a:lnTo>
                <a:lnTo>
                  <a:pt x="1416389" y="129083"/>
                </a:lnTo>
                <a:lnTo>
                  <a:pt x="1395331" y="123718"/>
                </a:lnTo>
                <a:lnTo>
                  <a:pt x="1371002" y="117514"/>
                </a:lnTo>
                <a:lnTo>
                  <a:pt x="1343916" y="110600"/>
                </a:lnTo>
                <a:lnTo>
                  <a:pt x="1314585" y="103105"/>
                </a:lnTo>
                <a:lnTo>
                  <a:pt x="1283523" y="95157"/>
                </a:lnTo>
                <a:lnTo>
                  <a:pt x="1251245" y="86885"/>
                </a:lnTo>
                <a:lnTo>
                  <a:pt x="1218263" y="78419"/>
                </a:lnTo>
                <a:lnTo>
                  <a:pt x="1185092" y="69886"/>
                </a:lnTo>
                <a:lnTo>
                  <a:pt x="1152246" y="61416"/>
                </a:lnTo>
                <a:lnTo>
                  <a:pt x="1120237" y="53138"/>
                </a:lnTo>
                <a:lnTo>
                  <a:pt x="1089580" y="45181"/>
                </a:lnTo>
                <a:lnTo>
                  <a:pt x="1060788" y="37672"/>
                </a:lnTo>
                <a:lnTo>
                  <a:pt x="1034375" y="30742"/>
                </a:lnTo>
                <a:lnTo>
                  <a:pt x="1010855" y="24519"/>
                </a:lnTo>
                <a:lnTo>
                  <a:pt x="990741" y="19131"/>
                </a:lnTo>
                <a:lnTo>
                  <a:pt x="974547" y="14708"/>
                </a:lnTo>
                <a:lnTo>
                  <a:pt x="970744" y="13674"/>
                </a:lnTo>
                <a:lnTo>
                  <a:pt x="954648" y="9723"/>
                </a:lnTo>
                <a:lnTo>
                  <a:pt x="938879" y="6512"/>
                </a:lnTo>
                <a:lnTo>
                  <a:pt x="923468" y="3996"/>
                </a:lnTo>
                <a:lnTo>
                  <a:pt x="908445" y="2132"/>
                </a:lnTo>
                <a:lnTo>
                  <a:pt x="893842" y="875"/>
                </a:lnTo>
                <a:lnTo>
                  <a:pt x="879688" y="179"/>
                </a:lnTo>
                <a:lnTo>
                  <a:pt x="866015" y="0"/>
                </a:lnTo>
                <a:lnTo>
                  <a:pt x="852854" y="293"/>
                </a:lnTo>
                <a:lnTo>
                  <a:pt x="840234" y="1013"/>
                </a:lnTo>
                <a:lnTo>
                  <a:pt x="828186" y="2117"/>
                </a:lnTo>
                <a:lnTo>
                  <a:pt x="816742" y="3558"/>
                </a:lnTo>
                <a:lnTo>
                  <a:pt x="805931" y="5293"/>
                </a:lnTo>
                <a:lnTo>
                  <a:pt x="786333" y="9464"/>
                </a:lnTo>
                <a:lnTo>
                  <a:pt x="769639" y="14272"/>
                </a:lnTo>
                <a:lnTo>
                  <a:pt x="757630" y="18630"/>
                </a:lnTo>
                <a:lnTo>
                  <a:pt x="742467" y="24486"/>
                </a:lnTo>
                <a:lnTo>
                  <a:pt x="728758" y="29903"/>
                </a:lnTo>
                <a:lnTo>
                  <a:pt x="709337" y="37647"/>
                </a:lnTo>
                <a:lnTo>
                  <a:pt x="696727" y="42692"/>
                </a:lnTo>
                <a:lnTo>
                  <a:pt x="681780" y="48677"/>
                </a:lnTo>
                <a:lnTo>
                  <a:pt x="664192" y="55724"/>
                </a:lnTo>
                <a:lnTo>
                  <a:pt x="643660" y="63951"/>
                </a:lnTo>
                <a:lnTo>
                  <a:pt x="619880" y="73479"/>
                </a:lnTo>
                <a:lnTo>
                  <a:pt x="592551" y="84426"/>
                </a:lnTo>
                <a:lnTo>
                  <a:pt x="561367" y="96914"/>
                </a:lnTo>
                <a:lnTo>
                  <a:pt x="526027" y="111061"/>
                </a:lnTo>
                <a:lnTo>
                  <a:pt x="486227" y="126987"/>
                </a:lnTo>
                <a:lnTo>
                  <a:pt x="441663" y="144813"/>
                </a:lnTo>
                <a:lnTo>
                  <a:pt x="392032" y="164658"/>
                </a:lnTo>
                <a:lnTo>
                  <a:pt x="337032" y="186641"/>
                </a:lnTo>
                <a:lnTo>
                  <a:pt x="328044" y="190661"/>
                </a:lnTo>
                <a:lnTo>
                  <a:pt x="316294" y="197501"/>
                </a:lnTo>
                <a:lnTo>
                  <a:pt x="306376" y="205038"/>
                </a:lnTo>
                <a:lnTo>
                  <a:pt x="297555" y="213144"/>
                </a:lnTo>
                <a:lnTo>
                  <a:pt x="289095" y="221693"/>
                </a:lnTo>
                <a:lnTo>
                  <a:pt x="280263" y="230557"/>
                </a:lnTo>
                <a:lnTo>
                  <a:pt x="274095" y="236724"/>
                </a:lnTo>
                <a:lnTo>
                  <a:pt x="267954" y="243310"/>
                </a:lnTo>
                <a:lnTo>
                  <a:pt x="263432" y="248267"/>
                </a:lnTo>
                <a:lnTo>
                  <a:pt x="257605" y="254706"/>
                </a:lnTo>
                <a:lnTo>
                  <a:pt x="250223" y="262906"/>
                </a:lnTo>
                <a:lnTo>
                  <a:pt x="241032" y="273146"/>
                </a:lnTo>
                <a:lnTo>
                  <a:pt x="229781" y="285705"/>
                </a:lnTo>
                <a:lnTo>
                  <a:pt x="216217" y="300863"/>
                </a:lnTo>
                <a:lnTo>
                  <a:pt x="200089" y="318899"/>
                </a:lnTo>
                <a:lnTo>
                  <a:pt x="181144" y="340091"/>
                </a:lnTo>
                <a:lnTo>
                  <a:pt x="159131" y="364720"/>
                </a:lnTo>
                <a:lnTo>
                  <a:pt x="158662" y="364904"/>
                </a:lnTo>
                <a:lnTo>
                  <a:pt x="147028" y="369475"/>
                </a:lnTo>
                <a:lnTo>
                  <a:pt x="136415" y="373644"/>
                </a:lnTo>
                <a:lnTo>
                  <a:pt x="123420" y="378749"/>
                </a:lnTo>
                <a:lnTo>
                  <a:pt x="108652" y="384549"/>
                </a:lnTo>
                <a:lnTo>
                  <a:pt x="92724" y="390806"/>
                </a:lnTo>
                <a:lnTo>
                  <a:pt x="76244" y="397278"/>
                </a:lnTo>
                <a:lnTo>
                  <a:pt x="59824" y="403726"/>
                </a:lnTo>
                <a:lnTo>
                  <a:pt x="44075" y="409910"/>
                </a:lnTo>
                <a:lnTo>
                  <a:pt x="29608" y="415590"/>
                </a:lnTo>
                <a:lnTo>
                  <a:pt x="17032" y="420526"/>
                </a:lnTo>
                <a:lnTo>
                  <a:pt x="6959" y="424477"/>
                </a:lnTo>
                <a:lnTo>
                  <a:pt x="0" y="427204"/>
                </a:lnTo>
                <a:lnTo>
                  <a:pt x="920" y="432618"/>
                </a:lnTo>
                <a:lnTo>
                  <a:pt x="2982" y="439429"/>
                </a:lnTo>
                <a:lnTo>
                  <a:pt x="6204" y="447402"/>
                </a:lnTo>
                <a:lnTo>
                  <a:pt x="10602" y="456302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7" name="object 757"/>
          <p:cNvSpPr/>
          <p:nvPr/>
        </p:nvSpPr>
        <p:spPr>
          <a:xfrm>
            <a:off x="5945261" y="6870915"/>
            <a:ext cx="67271" cy="75260"/>
          </a:xfrm>
          <a:custGeom>
            <a:avLst/>
            <a:gdLst/>
            <a:ahLst/>
            <a:cxnLst/>
            <a:rect l="l" t="t" r="r" b="b"/>
            <a:pathLst>
              <a:path w="67271" h="75260">
                <a:moveTo>
                  <a:pt x="4597" y="70078"/>
                </a:moveTo>
                <a:lnTo>
                  <a:pt x="3683" y="71399"/>
                </a:lnTo>
                <a:lnTo>
                  <a:pt x="6870" y="75260"/>
                </a:lnTo>
                <a:lnTo>
                  <a:pt x="13931" y="69555"/>
                </a:lnTo>
                <a:lnTo>
                  <a:pt x="27395" y="58507"/>
                </a:lnTo>
                <a:lnTo>
                  <a:pt x="36233" y="50774"/>
                </a:lnTo>
                <a:lnTo>
                  <a:pt x="39090" y="47561"/>
                </a:lnTo>
                <a:lnTo>
                  <a:pt x="43078" y="36499"/>
                </a:lnTo>
                <a:lnTo>
                  <a:pt x="44856" y="34861"/>
                </a:lnTo>
                <a:lnTo>
                  <a:pt x="49161" y="39573"/>
                </a:lnTo>
                <a:lnTo>
                  <a:pt x="67271" y="24218"/>
                </a:lnTo>
                <a:lnTo>
                  <a:pt x="59486" y="14693"/>
                </a:lnTo>
                <a:lnTo>
                  <a:pt x="58788" y="15481"/>
                </a:lnTo>
                <a:lnTo>
                  <a:pt x="47205" y="939"/>
                </a:lnTo>
                <a:lnTo>
                  <a:pt x="44284" y="0"/>
                </a:lnTo>
                <a:lnTo>
                  <a:pt x="43376" y="521"/>
                </a:lnTo>
                <a:lnTo>
                  <a:pt x="37757" y="4382"/>
                </a:lnTo>
                <a:lnTo>
                  <a:pt x="18681" y="17894"/>
                </a:lnTo>
                <a:lnTo>
                  <a:pt x="19088" y="35941"/>
                </a:lnTo>
                <a:lnTo>
                  <a:pt x="17729" y="42430"/>
                </a:lnTo>
                <a:lnTo>
                  <a:pt x="16154" y="45478"/>
                </a:lnTo>
                <a:lnTo>
                  <a:pt x="2400" y="60655"/>
                </a:lnTo>
                <a:lnTo>
                  <a:pt x="0" y="64173"/>
                </a:lnTo>
                <a:lnTo>
                  <a:pt x="4597" y="70078"/>
                </a:lnTo>
                <a:close/>
              </a:path>
            </a:pathLst>
          </a:custGeom>
          <a:solidFill>
            <a:srgbClr val="000D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8" name="object 758"/>
          <p:cNvSpPr/>
          <p:nvPr/>
        </p:nvSpPr>
        <p:spPr>
          <a:xfrm>
            <a:off x="5990156" y="6923912"/>
            <a:ext cx="79298" cy="36654"/>
          </a:xfrm>
          <a:custGeom>
            <a:avLst/>
            <a:gdLst/>
            <a:ahLst/>
            <a:cxnLst/>
            <a:rect l="l" t="t" r="r" b="b"/>
            <a:pathLst>
              <a:path w="79298" h="36654">
                <a:moveTo>
                  <a:pt x="9119" y="36408"/>
                </a:moveTo>
                <a:lnTo>
                  <a:pt x="26524" y="36654"/>
                </a:lnTo>
                <a:lnTo>
                  <a:pt x="38252" y="36436"/>
                </a:lnTo>
                <a:lnTo>
                  <a:pt x="42506" y="35839"/>
                </a:lnTo>
                <a:lnTo>
                  <a:pt x="52666" y="29946"/>
                </a:lnTo>
                <a:lnTo>
                  <a:pt x="55092" y="29832"/>
                </a:lnTo>
                <a:lnTo>
                  <a:pt x="55346" y="36220"/>
                </a:lnTo>
                <a:lnTo>
                  <a:pt x="79082" y="36144"/>
                </a:lnTo>
                <a:lnTo>
                  <a:pt x="79298" y="23863"/>
                </a:lnTo>
                <a:lnTo>
                  <a:pt x="78244" y="24015"/>
                </a:lnTo>
                <a:lnTo>
                  <a:pt x="78778" y="5422"/>
                </a:lnTo>
                <a:lnTo>
                  <a:pt x="77139" y="2832"/>
                </a:lnTo>
                <a:lnTo>
                  <a:pt x="76115" y="2640"/>
                </a:lnTo>
                <a:lnTo>
                  <a:pt x="69337" y="1964"/>
                </a:lnTo>
                <a:lnTo>
                  <a:pt x="46037" y="0"/>
                </a:lnTo>
                <a:lnTo>
                  <a:pt x="34696" y="14046"/>
                </a:lnTo>
                <a:lnTo>
                  <a:pt x="29489" y="18135"/>
                </a:lnTo>
                <a:lnTo>
                  <a:pt x="26314" y="19443"/>
                </a:lnTo>
                <a:lnTo>
                  <a:pt x="6032" y="22186"/>
                </a:lnTo>
                <a:lnTo>
                  <a:pt x="1905" y="23304"/>
                </a:lnTo>
                <a:lnTo>
                  <a:pt x="1612" y="30797"/>
                </a:lnTo>
                <a:lnTo>
                  <a:pt x="76" y="31229"/>
                </a:lnTo>
                <a:lnTo>
                  <a:pt x="0" y="36207"/>
                </a:lnTo>
                <a:lnTo>
                  <a:pt x="9119" y="36408"/>
                </a:lnTo>
                <a:close/>
              </a:path>
            </a:pathLst>
          </a:custGeom>
          <a:solidFill>
            <a:srgbClr val="000D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9" name="object 759"/>
          <p:cNvSpPr/>
          <p:nvPr/>
        </p:nvSpPr>
        <p:spPr>
          <a:xfrm>
            <a:off x="5900781" y="6590963"/>
            <a:ext cx="180289" cy="134429"/>
          </a:xfrm>
          <a:custGeom>
            <a:avLst/>
            <a:gdLst/>
            <a:ahLst/>
            <a:cxnLst/>
            <a:rect l="l" t="t" r="r" b="b"/>
            <a:pathLst>
              <a:path w="180289" h="134429">
                <a:moveTo>
                  <a:pt x="2666" y="119964"/>
                </a:moveTo>
                <a:lnTo>
                  <a:pt x="2882" y="128054"/>
                </a:lnTo>
                <a:lnTo>
                  <a:pt x="9575" y="134429"/>
                </a:lnTo>
                <a:lnTo>
                  <a:pt x="17640" y="134226"/>
                </a:lnTo>
                <a:lnTo>
                  <a:pt x="165849" y="130594"/>
                </a:lnTo>
                <a:lnTo>
                  <a:pt x="173913" y="130390"/>
                </a:lnTo>
                <a:lnTo>
                  <a:pt x="180289" y="123698"/>
                </a:lnTo>
                <a:lnTo>
                  <a:pt x="180111" y="115620"/>
                </a:lnTo>
                <a:lnTo>
                  <a:pt x="177596" y="14439"/>
                </a:lnTo>
                <a:lnTo>
                  <a:pt x="177431" y="6375"/>
                </a:lnTo>
                <a:lnTo>
                  <a:pt x="170726" y="0"/>
                </a:lnTo>
                <a:lnTo>
                  <a:pt x="162648" y="215"/>
                </a:lnTo>
                <a:lnTo>
                  <a:pt x="14439" y="3835"/>
                </a:lnTo>
                <a:lnTo>
                  <a:pt x="6375" y="4038"/>
                </a:lnTo>
                <a:lnTo>
                  <a:pt x="0" y="10718"/>
                </a:lnTo>
                <a:lnTo>
                  <a:pt x="190" y="18808"/>
                </a:lnTo>
                <a:lnTo>
                  <a:pt x="2666" y="119964"/>
                </a:lnTo>
                <a:close/>
              </a:path>
            </a:pathLst>
          </a:custGeom>
          <a:solidFill>
            <a:srgbClr val="93623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0" name="object 760"/>
          <p:cNvSpPr/>
          <p:nvPr/>
        </p:nvSpPr>
        <p:spPr>
          <a:xfrm>
            <a:off x="5952230" y="6541750"/>
            <a:ext cx="122047" cy="396786"/>
          </a:xfrm>
          <a:custGeom>
            <a:avLst/>
            <a:gdLst/>
            <a:ahLst/>
            <a:cxnLst/>
            <a:rect l="l" t="t" r="r" b="b"/>
            <a:pathLst>
              <a:path w="122047" h="396786">
                <a:moveTo>
                  <a:pt x="0" y="37769"/>
                </a:moveTo>
                <a:lnTo>
                  <a:pt x="21005" y="215925"/>
                </a:lnTo>
                <a:lnTo>
                  <a:pt x="61747" y="396786"/>
                </a:lnTo>
                <a:lnTo>
                  <a:pt x="122047" y="384175"/>
                </a:lnTo>
                <a:lnTo>
                  <a:pt x="85496" y="201891"/>
                </a:lnTo>
                <a:lnTo>
                  <a:pt x="68770" y="0"/>
                </a:lnTo>
                <a:lnTo>
                  <a:pt x="0" y="37769"/>
                </a:lnTo>
                <a:close/>
              </a:path>
            </a:pathLst>
          </a:custGeom>
          <a:solidFill>
            <a:srgbClr val="000D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1" name="object 761"/>
          <p:cNvSpPr/>
          <p:nvPr/>
        </p:nvSpPr>
        <p:spPr>
          <a:xfrm>
            <a:off x="5859379" y="6541718"/>
            <a:ext cx="144776" cy="365992"/>
          </a:xfrm>
          <a:custGeom>
            <a:avLst/>
            <a:gdLst/>
            <a:ahLst/>
            <a:cxnLst/>
            <a:rect l="l" t="t" r="r" b="b"/>
            <a:pathLst>
              <a:path w="144776" h="365992">
                <a:moveTo>
                  <a:pt x="136" y="198063"/>
                </a:moveTo>
                <a:lnTo>
                  <a:pt x="1789" y="204829"/>
                </a:lnTo>
                <a:lnTo>
                  <a:pt x="5158" y="212457"/>
                </a:lnTo>
                <a:lnTo>
                  <a:pt x="10204" y="222943"/>
                </a:lnTo>
                <a:lnTo>
                  <a:pt x="16609" y="235721"/>
                </a:lnTo>
                <a:lnTo>
                  <a:pt x="24054" y="250225"/>
                </a:lnTo>
                <a:lnTo>
                  <a:pt x="32222" y="265890"/>
                </a:lnTo>
                <a:lnTo>
                  <a:pt x="40794" y="282150"/>
                </a:lnTo>
                <a:lnTo>
                  <a:pt x="49452" y="298439"/>
                </a:lnTo>
                <a:lnTo>
                  <a:pt x="57878" y="314190"/>
                </a:lnTo>
                <a:lnTo>
                  <a:pt x="65754" y="328839"/>
                </a:lnTo>
                <a:lnTo>
                  <a:pt x="72762" y="341819"/>
                </a:lnTo>
                <a:lnTo>
                  <a:pt x="78583" y="352565"/>
                </a:lnTo>
                <a:lnTo>
                  <a:pt x="82900" y="360510"/>
                </a:lnTo>
                <a:lnTo>
                  <a:pt x="85886" y="365992"/>
                </a:lnTo>
                <a:lnTo>
                  <a:pt x="144776" y="335131"/>
                </a:lnTo>
                <a:lnTo>
                  <a:pt x="67674" y="193526"/>
                </a:lnTo>
                <a:lnTo>
                  <a:pt x="77135" y="162492"/>
                </a:lnTo>
                <a:lnTo>
                  <a:pt x="85379" y="135420"/>
                </a:lnTo>
                <a:lnTo>
                  <a:pt x="92494" y="112005"/>
                </a:lnTo>
                <a:lnTo>
                  <a:pt x="98563" y="91944"/>
                </a:lnTo>
                <a:lnTo>
                  <a:pt x="103673" y="74930"/>
                </a:lnTo>
                <a:lnTo>
                  <a:pt x="107908" y="60661"/>
                </a:lnTo>
                <a:lnTo>
                  <a:pt x="111354" y="48831"/>
                </a:lnTo>
                <a:lnTo>
                  <a:pt x="114096" y="39136"/>
                </a:lnTo>
                <a:lnTo>
                  <a:pt x="116219" y="31272"/>
                </a:lnTo>
                <a:lnTo>
                  <a:pt x="117808" y="24934"/>
                </a:lnTo>
                <a:lnTo>
                  <a:pt x="119727" y="15618"/>
                </a:lnTo>
                <a:lnTo>
                  <a:pt x="120534" y="8754"/>
                </a:lnTo>
                <a:lnTo>
                  <a:pt x="120824" y="3661"/>
                </a:lnTo>
                <a:lnTo>
                  <a:pt x="118082" y="0"/>
                </a:lnTo>
                <a:lnTo>
                  <a:pt x="110210" y="426"/>
                </a:lnTo>
                <a:lnTo>
                  <a:pt x="98619" y="3989"/>
                </a:lnTo>
                <a:lnTo>
                  <a:pt x="84719" y="9741"/>
                </a:lnTo>
                <a:lnTo>
                  <a:pt x="69919" y="16729"/>
                </a:lnTo>
                <a:lnTo>
                  <a:pt x="55631" y="24003"/>
                </a:lnTo>
                <a:lnTo>
                  <a:pt x="43263" y="30615"/>
                </a:lnTo>
                <a:lnTo>
                  <a:pt x="34228" y="35612"/>
                </a:lnTo>
                <a:lnTo>
                  <a:pt x="23234" y="70337"/>
                </a:lnTo>
                <a:lnTo>
                  <a:pt x="17706" y="97635"/>
                </a:lnTo>
                <a:lnTo>
                  <a:pt x="13102" y="120478"/>
                </a:lnTo>
                <a:lnTo>
                  <a:pt x="9343" y="139303"/>
                </a:lnTo>
                <a:lnTo>
                  <a:pt x="6349" y="154552"/>
                </a:lnTo>
                <a:lnTo>
                  <a:pt x="4040" y="166663"/>
                </a:lnTo>
                <a:lnTo>
                  <a:pt x="2337" y="176076"/>
                </a:lnTo>
                <a:lnTo>
                  <a:pt x="1161" y="183231"/>
                </a:lnTo>
                <a:lnTo>
                  <a:pt x="72" y="192525"/>
                </a:lnTo>
                <a:lnTo>
                  <a:pt x="0" y="195544"/>
                </a:lnTo>
                <a:lnTo>
                  <a:pt x="136" y="198063"/>
                </a:lnTo>
                <a:close/>
              </a:path>
            </a:pathLst>
          </a:custGeom>
          <a:solidFill>
            <a:srgbClr val="000D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2" name="object 762"/>
          <p:cNvSpPr/>
          <p:nvPr/>
        </p:nvSpPr>
        <p:spPr>
          <a:xfrm>
            <a:off x="5892690" y="6145921"/>
            <a:ext cx="67665" cy="150944"/>
          </a:xfrm>
          <a:custGeom>
            <a:avLst/>
            <a:gdLst/>
            <a:ahLst/>
            <a:cxnLst/>
            <a:rect l="l" t="t" r="r" b="b"/>
            <a:pathLst>
              <a:path w="67665" h="150944">
                <a:moveTo>
                  <a:pt x="62217" y="80386"/>
                </a:moveTo>
                <a:lnTo>
                  <a:pt x="62669" y="70343"/>
                </a:lnTo>
                <a:lnTo>
                  <a:pt x="64439" y="59039"/>
                </a:lnTo>
                <a:lnTo>
                  <a:pt x="65328" y="53917"/>
                </a:lnTo>
                <a:lnTo>
                  <a:pt x="66855" y="39719"/>
                </a:lnTo>
                <a:lnTo>
                  <a:pt x="66368" y="27050"/>
                </a:lnTo>
                <a:lnTo>
                  <a:pt x="63420" y="15865"/>
                </a:lnTo>
                <a:lnTo>
                  <a:pt x="57569" y="6118"/>
                </a:lnTo>
                <a:lnTo>
                  <a:pt x="55556" y="4123"/>
                </a:lnTo>
                <a:lnTo>
                  <a:pt x="44671" y="0"/>
                </a:lnTo>
                <a:lnTo>
                  <a:pt x="31647" y="809"/>
                </a:lnTo>
                <a:lnTo>
                  <a:pt x="19876" y="5133"/>
                </a:lnTo>
                <a:lnTo>
                  <a:pt x="12750" y="11554"/>
                </a:lnTo>
                <a:lnTo>
                  <a:pt x="9376" y="21376"/>
                </a:lnTo>
                <a:lnTo>
                  <a:pt x="8415" y="34282"/>
                </a:lnTo>
                <a:lnTo>
                  <a:pt x="7988" y="44257"/>
                </a:lnTo>
                <a:lnTo>
                  <a:pt x="7302" y="47686"/>
                </a:lnTo>
                <a:lnTo>
                  <a:pt x="6070" y="55471"/>
                </a:lnTo>
                <a:lnTo>
                  <a:pt x="4546" y="59497"/>
                </a:lnTo>
                <a:lnTo>
                  <a:pt x="2336" y="65440"/>
                </a:lnTo>
                <a:lnTo>
                  <a:pt x="0" y="73949"/>
                </a:lnTo>
                <a:lnTo>
                  <a:pt x="2667" y="76197"/>
                </a:lnTo>
                <a:lnTo>
                  <a:pt x="6350" y="75054"/>
                </a:lnTo>
                <a:lnTo>
                  <a:pt x="8204" y="77505"/>
                </a:lnTo>
                <a:lnTo>
                  <a:pt x="8128" y="96212"/>
                </a:lnTo>
                <a:lnTo>
                  <a:pt x="10109" y="97724"/>
                </a:lnTo>
                <a:lnTo>
                  <a:pt x="13550" y="100352"/>
                </a:lnTo>
                <a:lnTo>
                  <a:pt x="19367" y="99463"/>
                </a:lnTo>
                <a:lnTo>
                  <a:pt x="22237" y="101584"/>
                </a:lnTo>
                <a:lnTo>
                  <a:pt x="25099" y="106980"/>
                </a:lnTo>
                <a:lnTo>
                  <a:pt x="29011" y="120123"/>
                </a:lnTo>
                <a:lnTo>
                  <a:pt x="32277" y="135787"/>
                </a:lnTo>
                <a:lnTo>
                  <a:pt x="33655" y="148930"/>
                </a:lnTo>
                <a:lnTo>
                  <a:pt x="34172" y="150944"/>
                </a:lnTo>
                <a:lnTo>
                  <a:pt x="38778" y="148944"/>
                </a:lnTo>
                <a:lnTo>
                  <a:pt x="46483" y="140518"/>
                </a:lnTo>
                <a:lnTo>
                  <a:pt x="55234" y="129490"/>
                </a:lnTo>
                <a:lnTo>
                  <a:pt x="62979" y="119687"/>
                </a:lnTo>
                <a:lnTo>
                  <a:pt x="67665" y="114932"/>
                </a:lnTo>
                <a:lnTo>
                  <a:pt x="65826" y="106105"/>
                </a:lnTo>
                <a:lnTo>
                  <a:pt x="63222" y="91522"/>
                </a:lnTo>
                <a:lnTo>
                  <a:pt x="62217" y="80386"/>
                </a:lnTo>
                <a:close/>
              </a:path>
            </a:pathLst>
          </a:custGeom>
          <a:solidFill>
            <a:srgbClr val="9F796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3" name="object 763"/>
          <p:cNvSpPr/>
          <p:nvPr/>
        </p:nvSpPr>
        <p:spPr>
          <a:xfrm>
            <a:off x="5913193" y="6144408"/>
            <a:ext cx="48768" cy="54231"/>
          </a:xfrm>
          <a:custGeom>
            <a:avLst/>
            <a:gdLst/>
            <a:ahLst/>
            <a:cxnLst/>
            <a:rect l="l" t="t" r="r" b="b"/>
            <a:pathLst>
              <a:path w="48767" h="54231">
                <a:moveTo>
                  <a:pt x="48353" y="24217"/>
                </a:moveTo>
                <a:lnTo>
                  <a:pt x="44038" y="12747"/>
                </a:lnTo>
                <a:lnTo>
                  <a:pt x="31724" y="2339"/>
                </a:lnTo>
                <a:lnTo>
                  <a:pt x="20616" y="0"/>
                </a:lnTo>
                <a:lnTo>
                  <a:pt x="7224" y="2188"/>
                </a:lnTo>
                <a:lnTo>
                  <a:pt x="0" y="5844"/>
                </a:lnTo>
                <a:lnTo>
                  <a:pt x="1833" y="6513"/>
                </a:lnTo>
                <a:lnTo>
                  <a:pt x="13985" y="5261"/>
                </a:lnTo>
                <a:lnTo>
                  <a:pt x="26568" y="6289"/>
                </a:lnTo>
                <a:lnTo>
                  <a:pt x="29527" y="7698"/>
                </a:lnTo>
                <a:lnTo>
                  <a:pt x="23952" y="23307"/>
                </a:lnTo>
                <a:lnTo>
                  <a:pt x="22898" y="26202"/>
                </a:lnTo>
                <a:lnTo>
                  <a:pt x="21818" y="29098"/>
                </a:lnTo>
                <a:lnTo>
                  <a:pt x="22834" y="33022"/>
                </a:lnTo>
                <a:lnTo>
                  <a:pt x="23418" y="36807"/>
                </a:lnTo>
                <a:lnTo>
                  <a:pt x="20612" y="44757"/>
                </a:lnTo>
                <a:lnTo>
                  <a:pt x="26339" y="46141"/>
                </a:lnTo>
                <a:lnTo>
                  <a:pt x="30010" y="46141"/>
                </a:lnTo>
                <a:lnTo>
                  <a:pt x="30670" y="44528"/>
                </a:lnTo>
                <a:lnTo>
                  <a:pt x="34518" y="45113"/>
                </a:lnTo>
                <a:lnTo>
                  <a:pt x="35534" y="47614"/>
                </a:lnTo>
                <a:lnTo>
                  <a:pt x="37452" y="54231"/>
                </a:lnTo>
                <a:lnTo>
                  <a:pt x="45237" y="52466"/>
                </a:lnTo>
                <a:lnTo>
                  <a:pt x="46723" y="52148"/>
                </a:lnTo>
                <a:lnTo>
                  <a:pt x="48615" y="43284"/>
                </a:lnTo>
                <a:lnTo>
                  <a:pt x="48768" y="33098"/>
                </a:lnTo>
                <a:lnTo>
                  <a:pt x="48353" y="24217"/>
                </a:lnTo>
                <a:close/>
              </a:path>
            </a:pathLst>
          </a:custGeom>
          <a:solidFill>
            <a:srgbClr val="000D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4" name="object 764"/>
          <p:cNvSpPr/>
          <p:nvPr/>
        </p:nvSpPr>
        <p:spPr>
          <a:xfrm>
            <a:off x="5935013" y="6180547"/>
            <a:ext cx="15101" cy="26720"/>
          </a:xfrm>
          <a:custGeom>
            <a:avLst/>
            <a:gdLst/>
            <a:ahLst/>
            <a:cxnLst/>
            <a:rect l="l" t="t" r="r" b="b"/>
            <a:pathLst>
              <a:path w="15101" h="26720">
                <a:moveTo>
                  <a:pt x="4025" y="21983"/>
                </a:moveTo>
                <a:lnTo>
                  <a:pt x="0" y="26568"/>
                </a:lnTo>
                <a:lnTo>
                  <a:pt x="4013" y="26720"/>
                </a:lnTo>
                <a:lnTo>
                  <a:pt x="11925" y="21157"/>
                </a:lnTo>
                <a:lnTo>
                  <a:pt x="15101" y="7679"/>
                </a:lnTo>
                <a:lnTo>
                  <a:pt x="10185" y="139"/>
                </a:lnTo>
                <a:lnTo>
                  <a:pt x="3301" y="0"/>
                </a:lnTo>
                <a:lnTo>
                  <a:pt x="3111" y="7785"/>
                </a:lnTo>
                <a:lnTo>
                  <a:pt x="3060" y="10096"/>
                </a:lnTo>
                <a:lnTo>
                  <a:pt x="4025" y="21983"/>
                </a:lnTo>
                <a:close/>
              </a:path>
            </a:pathLst>
          </a:custGeom>
          <a:solidFill>
            <a:srgbClr val="9F796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5" name="object 765"/>
          <p:cNvSpPr/>
          <p:nvPr/>
        </p:nvSpPr>
        <p:spPr>
          <a:xfrm>
            <a:off x="5874410" y="6233431"/>
            <a:ext cx="166751" cy="384289"/>
          </a:xfrm>
          <a:custGeom>
            <a:avLst/>
            <a:gdLst/>
            <a:ahLst/>
            <a:cxnLst/>
            <a:rect l="l" t="t" r="r" b="b"/>
            <a:pathLst>
              <a:path w="166750" h="384289">
                <a:moveTo>
                  <a:pt x="128943" y="112687"/>
                </a:moveTo>
                <a:lnTo>
                  <a:pt x="125456" y="95373"/>
                </a:lnTo>
                <a:lnTo>
                  <a:pt x="121192" y="79556"/>
                </a:lnTo>
                <a:lnTo>
                  <a:pt x="116333" y="65157"/>
                </a:lnTo>
                <a:lnTo>
                  <a:pt x="111067" y="52095"/>
                </a:lnTo>
                <a:lnTo>
                  <a:pt x="105578" y="40291"/>
                </a:lnTo>
                <a:lnTo>
                  <a:pt x="100051" y="29665"/>
                </a:lnTo>
                <a:lnTo>
                  <a:pt x="94671" y="20137"/>
                </a:lnTo>
                <a:lnTo>
                  <a:pt x="89624" y="11627"/>
                </a:lnTo>
                <a:lnTo>
                  <a:pt x="85094" y="4057"/>
                </a:lnTo>
                <a:lnTo>
                  <a:pt x="82740" y="0"/>
                </a:lnTo>
                <a:lnTo>
                  <a:pt x="75278" y="10707"/>
                </a:lnTo>
                <a:lnTo>
                  <a:pt x="67418" y="21578"/>
                </a:lnTo>
                <a:lnTo>
                  <a:pt x="59573" y="32473"/>
                </a:lnTo>
                <a:lnTo>
                  <a:pt x="52153" y="43249"/>
                </a:lnTo>
                <a:lnTo>
                  <a:pt x="45568" y="53764"/>
                </a:lnTo>
                <a:lnTo>
                  <a:pt x="40230" y="63876"/>
                </a:lnTo>
                <a:lnTo>
                  <a:pt x="31678" y="84801"/>
                </a:lnTo>
                <a:lnTo>
                  <a:pt x="25591" y="101867"/>
                </a:lnTo>
                <a:lnTo>
                  <a:pt x="20733" y="117600"/>
                </a:lnTo>
                <a:lnTo>
                  <a:pt x="16961" y="132085"/>
                </a:lnTo>
                <a:lnTo>
                  <a:pt x="14131" y="145405"/>
                </a:lnTo>
                <a:lnTo>
                  <a:pt x="12099" y="157646"/>
                </a:lnTo>
                <a:lnTo>
                  <a:pt x="10720" y="168890"/>
                </a:lnTo>
                <a:lnTo>
                  <a:pt x="9850" y="179223"/>
                </a:lnTo>
                <a:lnTo>
                  <a:pt x="9346" y="188727"/>
                </a:lnTo>
                <a:lnTo>
                  <a:pt x="9062" y="197488"/>
                </a:lnTo>
                <a:lnTo>
                  <a:pt x="8854" y="205589"/>
                </a:lnTo>
                <a:lnTo>
                  <a:pt x="8648" y="211620"/>
                </a:lnTo>
                <a:lnTo>
                  <a:pt x="8122" y="222741"/>
                </a:lnTo>
                <a:lnTo>
                  <a:pt x="7513" y="234045"/>
                </a:lnTo>
                <a:lnTo>
                  <a:pt x="6838" y="245548"/>
                </a:lnTo>
                <a:lnTo>
                  <a:pt x="6113" y="257268"/>
                </a:lnTo>
                <a:lnTo>
                  <a:pt x="5356" y="269220"/>
                </a:lnTo>
                <a:lnTo>
                  <a:pt x="4584" y="281423"/>
                </a:lnTo>
                <a:lnTo>
                  <a:pt x="3814" y="293892"/>
                </a:lnTo>
                <a:lnTo>
                  <a:pt x="3063" y="306646"/>
                </a:lnTo>
                <a:lnTo>
                  <a:pt x="2347" y="319699"/>
                </a:lnTo>
                <a:lnTo>
                  <a:pt x="1685" y="333070"/>
                </a:lnTo>
                <a:lnTo>
                  <a:pt x="1093" y="346776"/>
                </a:lnTo>
                <a:lnTo>
                  <a:pt x="588" y="360832"/>
                </a:lnTo>
                <a:lnTo>
                  <a:pt x="187" y="375257"/>
                </a:lnTo>
                <a:lnTo>
                  <a:pt x="0" y="384289"/>
                </a:lnTo>
                <a:lnTo>
                  <a:pt x="16537" y="384232"/>
                </a:lnTo>
                <a:lnTo>
                  <a:pt x="32020" y="384072"/>
                </a:lnTo>
                <a:lnTo>
                  <a:pt x="46562" y="383829"/>
                </a:lnTo>
                <a:lnTo>
                  <a:pt x="60277" y="383520"/>
                </a:lnTo>
                <a:lnTo>
                  <a:pt x="73279" y="383164"/>
                </a:lnTo>
                <a:lnTo>
                  <a:pt x="85680" y="382779"/>
                </a:lnTo>
                <a:lnTo>
                  <a:pt x="97594" y="382384"/>
                </a:lnTo>
                <a:lnTo>
                  <a:pt x="109136" y="381997"/>
                </a:lnTo>
                <a:lnTo>
                  <a:pt x="120418" y="381636"/>
                </a:lnTo>
                <a:lnTo>
                  <a:pt x="131553" y="381319"/>
                </a:lnTo>
                <a:lnTo>
                  <a:pt x="142656" y="381066"/>
                </a:lnTo>
                <a:lnTo>
                  <a:pt x="153840" y="380895"/>
                </a:lnTo>
                <a:lnTo>
                  <a:pt x="166751" y="380822"/>
                </a:lnTo>
                <a:lnTo>
                  <a:pt x="165302" y="366046"/>
                </a:lnTo>
                <a:lnTo>
                  <a:pt x="163976" y="352621"/>
                </a:lnTo>
                <a:lnTo>
                  <a:pt x="162746" y="340346"/>
                </a:lnTo>
                <a:lnTo>
                  <a:pt x="161583" y="329019"/>
                </a:lnTo>
                <a:lnTo>
                  <a:pt x="160459" y="318439"/>
                </a:lnTo>
                <a:lnTo>
                  <a:pt x="159345" y="308406"/>
                </a:lnTo>
                <a:lnTo>
                  <a:pt x="158213" y="298718"/>
                </a:lnTo>
                <a:lnTo>
                  <a:pt x="157034" y="289174"/>
                </a:lnTo>
                <a:lnTo>
                  <a:pt x="155780" y="279573"/>
                </a:lnTo>
                <a:lnTo>
                  <a:pt x="154424" y="269714"/>
                </a:lnTo>
                <a:lnTo>
                  <a:pt x="152935" y="259396"/>
                </a:lnTo>
                <a:lnTo>
                  <a:pt x="151287" y="248417"/>
                </a:lnTo>
                <a:lnTo>
                  <a:pt x="149451" y="236578"/>
                </a:lnTo>
                <a:lnTo>
                  <a:pt x="147398" y="223675"/>
                </a:lnTo>
                <a:lnTo>
                  <a:pt x="145100" y="209509"/>
                </a:lnTo>
                <a:lnTo>
                  <a:pt x="142528" y="193879"/>
                </a:lnTo>
                <a:lnTo>
                  <a:pt x="139655" y="176582"/>
                </a:lnTo>
                <a:lnTo>
                  <a:pt x="136452" y="157419"/>
                </a:lnTo>
                <a:lnTo>
                  <a:pt x="132891" y="136187"/>
                </a:lnTo>
                <a:lnTo>
                  <a:pt x="128943" y="112687"/>
                </a:lnTo>
                <a:close/>
              </a:path>
            </a:pathLst>
          </a:custGeom>
          <a:solidFill>
            <a:srgbClr val="4B637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6" name="object 766"/>
          <p:cNvSpPr/>
          <p:nvPr/>
        </p:nvSpPr>
        <p:spPr>
          <a:xfrm>
            <a:off x="5914764" y="6226716"/>
            <a:ext cx="43776" cy="60096"/>
          </a:xfrm>
          <a:custGeom>
            <a:avLst/>
            <a:gdLst/>
            <a:ahLst/>
            <a:cxnLst/>
            <a:rect l="l" t="t" r="r" b="b"/>
            <a:pathLst>
              <a:path w="43776" h="60096">
                <a:moveTo>
                  <a:pt x="43776" y="0"/>
                </a:moveTo>
                <a:lnTo>
                  <a:pt x="0" y="35280"/>
                </a:lnTo>
                <a:lnTo>
                  <a:pt x="4089" y="60096"/>
                </a:lnTo>
                <a:lnTo>
                  <a:pt x="437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7" name="object 767"/>
          <p:cNvSpPr/>
          <p:nvPr/>
        </p:nvSpPr>
        <p:spPr>
          <a:xfrm>
            <a:off x="5891312" y="6243965"/>
            <a:ext cx="79046" cy="136902"/>
          </a:xfrm>
          <a:custGeom>
            <a:avLst/>
            <a:gdLst/>
            <a:ahLst/>
            <a:cxnLst/>
            <a:rect l="l" t="t" r="r" b="b"/>
            <a:pathLst>
              <a:path w="79046" h="136902">
                <a:moveTo>
                  <a:pt x="2826" y="125374"/>
                </a:moveTo>
                <a:lnTo>
                  <a:pt x="0" y="136021"/>
                </a:lnTo>
                <a:lnTo>
                  <a:pt x="469" y="136902"/>
                </a:lnTo>
                <a:lnTo>
                  <a:pt x="3104" y="131401"/>
                </a:lnTo>
                <a:lnTo>
                  <a:pt x="5767" y="126280"/>
                </a:lnTo>
                <a:lnTo>
                  <a:pt x="9071" y="120594"/>
                </a:lnTo>
                <a:lnTo>
                  <a:pt x="13627" y="113397"/>
                </a:lnTo>
                <a:lnTo>
                  <a:pt x="20048" y="103745"/>
                </a:lnTo>
                <a:lnTo>
                  <a:pt x="28945" y="90692"/>
                </a:lnTo>
                <a:lnTo>
                  <a:pt x="40931" y="73296"/>
                </a:lnTo>
                <a:lnTo>
                  <a:pt x="56618" y="50609"/>
                </a:lnTo>
                <a:lnTo>
                  <a:pt x="49570" y="29375"/>
                </a:lnTo>
                <a:lnTo>
                  <a:pt x="63883" y="39725"/>
                </a:lnTo>
                <a:lnTo>
                  <a:pt x="79046" y="12179"/>
                </a:lnTo>
                <a:lnTo>
                  <a:pt x="73179" y="0"/>
                </a:lnTo>
                <a:lnTo>
                  <a:pt x="41848" y="15646"/>
                </a:lnTo>
                <a:lnTo>
                  <a:pt x="15940" y="79933"/>
                </a:lnTo>
                <a:lnTo>
                  <a:pt x="14831" y="83696"/>
                </a:lnTo>
                <a:lnTo>
                  <a:pt x="11472" y="95166"/>
                </a:lnTo>
                <a:lnTo>
                  <a:pt x="7060" y="110407"/>
                </a:lnTo>
                <a:lnTo>
                  <a:pt x="2826" y="125374"/>
                </a:lnTo>
                <a:close/>
              </a:path>
            </a:pathLst>
          </a:custGeom>
          <a:solidFill>
            <a:srgbClr val="2C41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8" name="object 768"/>
          <p:cNvSpPr/>
          <p:nvPr/>
        </p:nvSpPr>
        <p:spPr>
          <a:xfrm>
            <a:off x="5889180" y="6220708"/>
            <a:ext cx="83032" cy="165811"/>
          </a:xfrm>
          <a:custGeom>
            <a:avLst/>
            <a:gdLst/>
            <a:ahLst/>
            <a:cxnLst/>
            <a:rect l="l" t="t" r="r" b="b"/>
            <a:pathLst>
              <a:path w="83032" h="165811">
                <a:moveTo>
                  <a:pt x="8465" y="147420"/>
                </a:moveTo>
                <a:lnTo>
                  <a:pt x="16864" y="130223"/>
                </a:lnTo>
                <a:lnTo>
                  <a:pt x="24938" y="114500"/>
                </a:lnTo>
                <a:lnTo>
                  <a:pt x="32425" y="100527"/>
                </a:lnTo>
                <a:lnTo>
                  <a:pt x="39065" y="88583"/>
                </a:lnTo>
                <a:lnTo>
                  <a:pt x="44598" y="78946"/>
                </a:lnTo>
                <a:lnTo>
                  <a:pt x="48763" y="71893"/>
                </a:lnTo>
                <a:lnTo>
                  <a:pt x="51299" y="67703"/>
                </a:lnTo>
                <a:lnTo>
                  <a:pt x="51981" y="66598"/>
                </a:lnTo>
                <a:lnTo>
                  <a:pt x="45072" y="44373"/>
                </a:lnTo>
                <a:lnTo>
                  <a:pt x="60833" y="54025"/>
                </a:lnTo>
                <a:lnTo>
                  <a:pt x="83032" y="29692"/>
                </a:lnTo>
                <a:lnTo>
                  <a:pt x="69875" y="0"/>
                </a:lnTo>
                <a:lnTo>
                  <a:pt x="58628" y="9470"/>
                </a:lnTo>
                <a:lnTo>
                  <a:pt x="48939" y="17861"/>
                </a:lnTo>
                <a:lnTo>
                  <a:pt x="40659" y="25523"/>
                </a:lnTo>
                <a:lnTo>
                  <a:pt x="33641" y="32804"/>
                </a:lnTo>
                <a:lnTo>
                  <a:pt x="27738" y="40054"/>
                </a:lnTo>
                <a:lnTo>
                  <a:pt x="22802" y="47624"/>
                </a:lnTo>
                <a:lnTo>
                  <a:pt x="18686" y="55864"/>
                </a:lnTo>
                <a:lnTo>
                  <a:pt x="15243" y="65122"/>
                </a:lnTo>
                <a:lnTo>
                  <a:pt x="12325" y="75749"/>
                </a:lnTo>
                <a:lnTo>
                  <a:pt x="9784" y="88096"/>
                </a:lnTo>
                <a:lnTo>
                  <a:pt x="7474" y="102510"/>
                </a:lnTo>
                <a:lnTo>
                  <a:pt x="5247" y="119343"/>
                </a:lnTo>
                <a:lnTo>
                  <a:pt x="2955" y="138945"/>
                </a:lnTo>
                <a:lnTo>
                  <a:pt x="451" y="161664"/>
                </a:lnTo>
                <a:lnTo>
                  <a:pt x="0" y="165811"/>
                </a:lnTo>
                <a:lnTo>
                  <a:pt x="8465" y="147420"/>
                </a:lnTo>
                <a:close/>
              </a:path>
            </a:pathLst>
          </a:custGeom>
          <a:solidFill>
            <a:srgbClr val="4B637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9" name="object 769"/>
          <p:cNvSpPr/>
          <p:nvPr/>
        </p:nvSpPr>
        <p:spPr>
          <a:xfrm>
            <a:off x="5922575" y="6526879"/>
            <a:ext cx="81589" cy="45567"/>
          </a:xfrm>
          <a:custGeom>
            <a:avLst/>
            <a:gdLst/>
            <a:ahLst/>
            <a:cxnLst/>
            <a:rect l="l" t="t" r="r" b="b"/>
            <a:pathLst>
              <a:path w="81589" h="45567">
                <a:moveTo>
                  <a:pt x="73270" y="0"/>
                </a:moveTo>
                <a:lnTo>
                  <a:pt x="64101" y="1485"/>
                </a:lnTo>
                <a:lnTo>
                  <a:pt x="63749" y="1558"/>
                </a:lnTo>
                <a:lnTo>
                  <a:pt x="55414" y="3343"/>
                </a:lnTo>
                <a:lnTo>
                  <a:pt x="39814" y="6932"/>
                </a:lnTo>
                <a:lnTo>
                  <a:pt x="22055" y="11537"/>
                </a:lnTo>
                <a:lnTo>
                  <a:pt x="7243" y="16372"/>
                </a:lnTo>
                <a:lnTo>
                  <a:pt x="487" y="20650"/>
                </a:lnTo>
                <a:lnTo>
                  <a:pt x="0" y="36969"/>
                </a:lnTo>
                <a:lnTo>
                  <a:pt x="7561" y="45567"/>
                </a:lnTo>
                <a:lnTo>
                  <a:pt x="17125" y="45460"/>
                </a:lnTo>
                <a:lnTo>
                  <a:pt x="31409" y="45197"/>
                </a:lnTo>
                <a:lnTo>
                  <a:pt x="47332" y="44766"/>
                </a:lnTo>
                <a:lnTo>
                  <a:pt x="61693" y="44153"/>
                </a:lnTo>
                <a:lnTo>
                  <a:pt x="71289" y="43345"/>
                </a:lnTo>
                <a:lnTo>
                  <a:pt x="81589" y="41821"/>
                </a:lnTo>
                <a:lnTo>
                  <a:pt x="81106" y="35483"/>
                </a:lnTo>
                <a:lnTo>
                  <a:pt x="80395" y="25628"/>
                </a:lnTo>
                <a:lnTo>
                  <a:pt x="80298" y="24353"/>
                </a:lnTo>
                <a:lnTo>
                  <a:pt x="78818" y="14604"/>
                </a:lnTo>
                <a:lnTo>
                  <a:pt x="73270" y="0"/>
                </a:lnTo>
                <a:close/>
              </a:path>
            </a:pathLst>
          </a:custGeom>
          <a:solidFill>
            <a:srgbClr val="2C41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0" name="object 770"/>
          <p:cNvSpPr/>
          <p:nvPr/>
        </p:nvSpPr>
        <p:spPr>
          <a:xfrm>
            <a:off x="5919522" y="6524391"/>
            <a:ext cx="80060" cy="41770"/>
          </a:xfrm>
          <a:custGeom>
            <a:avLst/>
            <a:gdLst/>
            <a:ahLst/>
            <a:cxnLst/>
            <a:rect l="l" t="t" r="r" b="b"/>
            <a:pathLst>
              <a:path w="80060" h="41770">
                <a:moveTo>
                  <a:pt x="76834" y="39243"/>
                </a:moveTo>
                <a:lnTo>
                  <a:pt x="80060" y="32638"/>
                </a:lnTo>
                <a:lnTo>
                  <a:pt x="78803" y="25679"/>
                </a:lnTo>
                <a:lnTo>
                  <a:pt x="77822" y="16467"/>
                </a:lnTo>
                <a:lnTo>
                  <a:pt x="76886" y="840"/>
                </a:lnTo>
                <a:lnTo>
                  <a:pt x="76822" y="0"/>
                </a:lnTo>
                <a:lnTo>
                  <a:pt x="0" y="5016"/>
                </a:lnTo>
                <a:lnTo>
                  <a:pt x="1244" y="22063"/>
                </a:lnTo>
                <a:lnTo>
                  <a:pt x="1879" y="30595"/>
                </a:lnTo>
                <a:lnTo>
                  <a:pt x="1968" y="31775"/>
                </a:lnTo>
                <a:lnTo>
                  <a:pt x="2539" y="39497"/>
                </a:lnTo>
                <a:lnTo>
                  <a:pt x="9423" y="41770"/>
                </a:lnTo>
                <a:lnTo>
                  <a:pt x="15316" y="41325"/>
                </a:lnTo>
                <a:lnTo>
                  <a:pt x="24392" y="40962"/>
                </a:lnTo>
                <a:lnTo>
                  <a:pt x="40006" y="40564"/>
                </a:lnTo>
                <a:lnTo>
                  <a:pt x="56703" y="40169"/>
                </a:lnTo>
                <a:lnTo>
                  <a:pt x="69033" y="39810"/>
                </a:lnTo>
                <a:lnTo>
                  <a:pt x="71666" y="39674"/>
                </a:lnTo>
                <a:lnTo>
                  <a:pt x="76834" y="39243"/>
                </a:lnTo>
                <a:close/>
              </a:path>
            </a:pathLst>
          </a:custGeom>
          <a:solidFill>
            <a:srgbClr val="4B637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1" name="object 771"/>
          <p:cNvSpPr/>
          <p:nvPr/>
        </p:nvSpPr>
        <p:spPr>
          <a:xfrm>
            <a:off x="5881839" y="6313125"/>
            <a:ext cx="98882" cy="156202"/>
          </a:xfrm>
          <a:custGeom>
            <a:avLst/>
            <a:gdLst/>
            <a:ahLst/>
            <a:cxnLst/>
            <a:rect l="l" t="t" r="r" b="b"/>
            <a:pathLst>
              <a:path w="98882" h="156202">
                <a:moveTo>
                  <a:pt x="43307" y="155295"/>
                </a:moveTo>
                <a:lnTo>
                  <a:pt x="49060" y="151356"/>
                </a:lnTo>
                <a:lnTo>
                  <a:pt x="55431" y="143326"/>
                </a:lnTo>
                <a:lnTo>
                  <a:pt x="62411" y="132127"/>
                </a:lnTo>
                <a:lnTo>
                  <a:pt x="69573" y="118788"/>
                </a:lnTo>
                <a:lnTo>
                  <a:pt x="76491" y="104335"/>
                </a:lnTo>
                <a:lnTo>
                  <a:pt x="82740" y="89795"/>
                </a:lnTo>
                <a:lnTo>
                  <a:pt x="87895" y="76197"/>
                </a:lnTo>
                <a:lnTo>
                  <a:pt x="91528" y="64566"/>
                </a:lnTo>
                <a:lnTo>
                  <a:pt x="96247" y="46118"/>
                </a:lnTo>
                <a:lnTo>
                  <a:pt x="98101" y="36029"/>
                </a:lnTo>
                <a:lnTo>
                  <a:pt x="98784" y="25876"/>
                </a:lnTo>
                <a:lnTo>
                  <a:pt x="98882" y="11430"/>
                </a:lnTo>
                <a:lnTo>
                  <a:pt x="70269" y="0"/>
                </a:lnTo>
                <a:lnTo>
                  <a:pt x="61455" y="2198"/>
                </a:lnTo>
                <a:lnTo>
                  <a:pt x="56027" y="5003"/>
                </a:lnTo>
                <a:lnTo>
                  <a:pt x="50992" y="10069"/>
                </a:lnTo>
                <a:lnTo>
                  <a:pt x="45550" y="18591"/>
                </a:lnTo>
                <a:lnTo>
                  <a:pt x="38901" y="31761"/>
                </a:lnTo>
                <a:lnTo>
                  <a:pt x="30245" y="50773"/>
                </a:lnTo>
                <a:lnTo>
                  <a:pt x="18783" y="76822"/>
                </a:lnTo>
                <a:lnTo>
                  <a:pt x="4076" y="79260"/>
                </a:lnTo>
                <a:lnTo>
                  <a:pt x="0" y="154470"/>
                </a:lnTo>
                <a:lnTo>
                  <a:pt x="1418" y="154611"/>
                </a:lnTo>
                <a:lnTo>
                  <a:pt x="12668" y="155531"/>
                </a:lnTo>
                <a:lnTo>
                  <a:pt x="29082" y="156202"/>
                </a:lnTo>
                <a:lnTo>
                  <a:pt x="43307" y="155295"/>
                </a:lnTo>
                <a:close/>
              </a:path>
            </a:pathLst>
          </a:custGeom>
          <a:solidFill>
            <a:srgbClr val="2C415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2" name="object 772"/>
          <p:cNvSpPr/>
          <p:nvPr/>
        </p:nvSpPr>
        <p:spPr>
          <a:xfrm>
            <a:off x="5758822" y="6385692"/>
            <a:ext cx="65824" cy="33947"/>
          </a:xfrm>
          <a:custGeom>
            <a:avLst/>
            <a:gdLst/>
            <a:ahLst/>
            <a:cxnLst/>
            <a:rect l="l" t="t" r="r" b="b"/>
            <a:pathLst>
              <a:path w="65824" h="33947">
                <a:moveTo>
                  <a:pt x="0" y="9372"/>
                </a:moveTo>
                <a:lnTo>
                  <a:pt x="3060" y="12750"/>
                </a:lnTo>
                <a:lnTo>
                  <a:pt x="6959" y="12573"/>
                </a:lnTo>
                <a:lnTo>
                  <a:pt x="10540" y="12433"/>
                </a:lnTo>
                <a:lnTo>
                  <a:pt x="13207" y="9385"/>
                </a:lnTo>
                <a:lnTo>
                  <a:pt x="20535" y="12179"/>
                </a:lnTo>
                <a:lnTo>
                  <a:pt x="23380" y="20726"/>
                </a:lnTo>
                <a:lnTo>
                  <a:pt x="26809" y="24345"/>
                </a:lnTo>
                <a:lnTo>
                  <a:pt x="30238" y="27978"/>
                </a:lnTo>
                <a:lnTo>
                  <a:pt x="35686" y="33947"/>
                </a:lnTo>
                <a:lnTo>
                  <a:pt x="40208" y="32283"/>
                </a:lnTo>
                <a:lnTo>
                  <a:pt x="40367" y="32224"/>
                </a:lnTo>
                <a:lnTo>
                  <a:pt x="46915" y="30759"/>
                </a:lnTo>
                <a:lnTo>
                  <a:pt x="65824" y="30149"/>
                </a:lnTo>
                <a:lnTo>
                  <a:pt x="45351" y="22034"/>
                </a:lnTo>
                <a:lnTo>
                  <a:pt x="43357" y="20967"/>
                </a:lnTo>
                <a:lnTo>
                  <a:pt x="40474" y="16344"/>
                </a:lnTo>
                <a:lnTo>
                  <a:pt x="38595" y="13017"/>
                </a:lnTo>
                <a:lnTo>
                  <a:pt x="34188" y="9258"/>
                </a:lnTo>
                <a:lnTo>
                  <a:pt x="32423" y="6489"/>
                </a:lnTo>
                <a:lnTo>
                  <a:pt x="30467" y="3530"/>
                </a:lnTo>
                <a:lnTo>
                  <a:pt x="27990" y="2324"/>
                </a:lnTo>
                <a:lnTo>
                  <a:pt x="20472" y="1498"/>
                </a:lnTo>
                <a:lnTo>
                  <a:pt x="17894" y="774"/>
                </a:lnTo>
                <a:lnTo>
                  <a:pt x="11544" y="0"/>
                </a:lnTo>
                <a:lnTo>
                  <a:pt x="9029" y="850"/>
                </a:lnTo>
                <a:lnTo>
                  <a:pt x="6464" y="4826"/>
                </a:lnTo>
                <a:lnTo>
                  <a:pt x="0" y="9372"/>
                </a:lnTo>
                <a:close/>
              </a:path>
            </a:pathLst>
          </a:custGeom>
          <a:solidFill>
            <a:srgbClr val="9F796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3" name="object 773"/>
          <p:cNvSpPr/>
          <p:nvPr/>
        </p:nvSpPr>
        <p:spPr>
          <a:xfrm>
            <a:off x="5748257" y="2125625"/>
            <a:ext cx="29781" cy="4820297"/>
          </a:xfrm>
          <a:custGeom>
            <a:avLst/>
            <a:gdLst/>
            <a:ahLst/>
            <a:cxnLst/>
            <a:rect l="l" t="t" r="r" b="b"/>
            <a:pathLst>
              <a:path w="29781" h="4820297">
                <a:moveTo>
                  <a:pt x="29781" y="4820259"/>
                </a:moveTo>
                <a:lnTo>
                  <a:pt x="8686" y="0"/>
                </a:lnTo>
                <a:lnTo>
                  <a:pt x="0" y="38"/>
                </a:lnTo>
                <a:lnTo>
                  <a:pt x="21094" y="4820297"/>
                </a:lnTo>
                <a:lnTo>
                  <a:pt x="29781" y="4820259"/>
                </a:lnTo>
                <a:close/>
              </a:path>
            </a:pathLst>
          </a:custGeom>
          <a:solidFill>
            <a:srgbClr val="000D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4" name="object 774"/>
          <p:cNvSpPr/>
          <p:nvPr/>
        </p:nvSpPr>
        <p:spPr>
          <a:xfrm>
            <a:off x="5755671" y="6387597"/>
            <a:ext cx="46342" cy="44272"/>
          </a:xfrm>
          <a:custGeom>
            <a:avLst/>
            <a:gdLst/>
            <a:ahLst/>
            <a:cxnLst/>
            <a:rect l="l" t="t" r="r" b="b"/>
            <a:pathLst>
              <a:path w="46342" h="44272">
                <a:moveTo>
                  <a:pt x="8610" y="39001"/>
                </a:moveTo>
                <a:lnTo>
                  <a:pt x="25590" y="42443"/>
                </a:lnTo>
                <a:lnTo>
                  <a:pt x="43738" y="44272"/>
                </a:lnTo>
                <a:lnTo>
                  <a:pt x="46342" y="26416"/>
                </a:lnTo>
                <a:lnTo>
                  <a:pt x="28575" y="5029"/>
                </a:lnTo>
                <a:lnTo>
                  <a:pt x="10668" y="3238"/>
                </a:lnTo>
                <a:lnTo>
                  <a:pt x="10807" y="139"/>
                </a:lnTo>
                <a:lnTo>
                  <a:pt x="5410" y="0"/>
                </a:lnTo>
                <a:lnTo>
                  <a:pt x="4648" y="215"/>
                </a:lnTo>
                <a:lnTo>
                  <a:pt x="1257" y="2832"/>
                </a:lnTo>
                <a:lnTo>
                  <a:pt x="380" y="7353"/>
                </a:lnTo>
                <a:lnTo>
                  <a:pt x="2425" y="10515"/>
                </a:lnTo>
                <a:lnTo>
                  <a:pt x="0" y="13906"/>
                </a:lnTo>
                <a:lnTo>
                  <a:pt x="863" y="18465"/>
                </a:lnTo>
                <a:lnTo>
                  <a:pt x="508" y="22796"/>
                </a:lnTo>
                <a:lnTo>
                  <a:pt x="342" y="25946"/>
                </a:lnTo>
                <a:lnTo>
                  <a:pt x="3594" y="29476"/>
                </a:lnTo>
                <a:lnTo>
                  <a:pt x="2844" y="32283"/>
                </a:lnTo>
                <a:lnTo>
                  <a:pt x="4178" y="36791"/>
                </a:lnTo>
                <a:lnTo>
                  <a:pt x="8610" y="39001"/>
                </a:lnTo>
                <a:close/>
              </a:path>
            </a:pathLst>
          </a:custGeom>
          <a:solidFill>
            <a:srgbClr val="9F796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5" name="object 775"/>
          <p:cNvSpPr/>
          <p:nvPr/>
        </p:nvSpPr>
        <p:spPr>
          <a:xfrm>
            <a:off x="5792396" y="6396169"/>
            <a:ext cx="23850" cy="43764"/>
          </a:xfrm>
          <a:custGeom>
            <a:avLst/>
            <a:gdLst/>
            <a:ahLst/>
            <a:cxnLst/>
            <a:rect l="l" t="t" r="r" b="b"/>
            <a:pathLst>
              <a:path w="23850" h="43764">
                <a:moveTo>
                  <a:pt x="23850" y="1485"/>
                </a:moveTo>
                <a:lnTo>
                  <a:pt x="6946" y="0"/>
                </a:lnTo>
                <a:lnTo>
                  <a:pt x="0" y="41783"/>
                </a:lnTo>
                <a:lnTo>
                  <a:pt x="16890" y="43764"/>
                </a:lnTo>
                <a:lnTo>
                  <a:pt x="23850" y="14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6" name="object 776"/>
          <p:cNvSpPr/>
          <p:nvPr/>
        </p:nvSpPr>
        <p:spPr>
          <a:xfrm>
            <a:off x="5801344" y="6301467"/>
            <a:ext cx="181965" cy="154129"/>
          </a:xfrm>
          <a:custGeom>
            <a:avLst/>
            <a:gdLst/>
            <a:ahLst/>
            <a:cxnLst/>
            <a:rect l="l" t="t" r="r" b="b"/>
            <a:pathLst>
              <a:path w="181965" h="154129">
                <a:moveTo>
                  <a:pt x="0" y="140458"/>
                </a:moveTo>
                <a:lnTo>
                  <a:pt x="8040" y="141656"/>
                </a:lnTo>
                <a:lnTo>
                  <a:pt x="19381" y="143304"/>
                </a:lnTo>
                <a:lnTo>
                  <a:pt x="34058" y="145372"/>
                </a:lnTo>
                <a:lnTo>
                  <a:pt x="50802" y="147636"/>
                </a:lnTo>
                <a:lnTo>
                  <a:pt x="68343" y="149869"/>
                </a:lnTo>
                <a:lnTo>
                  <a:pt x="85411" y="151846"/>
                </a:lnTo>
                <a:lnTo>
                  <a:pt x="100737" y="153342"/>
                </a:lnTo>
                <a:lnTo>
                  <a:pt x="113050" y="154129"/>
                </a:lnTo>
                <a:lnTo>
                  <a:pt x="121081" y="153983"/>
                </a:lnTo>
                <a:lnTo>
                  <a:pt x="128658" y="147848"/>
                </a:lnTo>
                <a:lnTo>
                  <a:pt x="134748" y="139221"/>
                </a:lnTo>
                <a:lnTo>
                  <a:pt x="141486" y="127770"/>
                </a:lnTo>
                <a:lnTo>
                  <a:pt x="148566" y="114212"/>
                </a:lnTo>
                <a:lnTo>
                  <a:pt x="155680" y="99261"/>
                </a:lnTo>
                <a:lnTo>
                  <a:pt x="162524" y="83634"/>
                </a:lnTo>
                <a:lnTo>
                  <a:pt x="168791" y="68047"/>
                </a:lnTo>
                <a:lnTo>
                  <a:pt x="174174" y="53216"/>
                </a:lnTo>
                <a:lnTo>
                  <a:pt x="178369" y="39857"/>
                </a:lnTo>
                <a:lnTo>
                  <a:pt x="181068" y="28685"/>
                </a:lnTo>
                <a:lnTo>
                  <a:pt x="181965" y="20417"/>
                </a:lnTo>
                <a:lnTo>
                  <a:pt x="181906" y="18946"/>
                </a:lnTo>
                <a:lnTo>
                  <a:pt x="176546" y="5633"/>
                </a:lnTo>
                <a:lnTo>
                  <a:pt x="165825" y="0"/>
                </a:lnTo>
                <a:lnTo>
                  <a:pt x="154365" y="1086"/>
                </a:lnTo>
                <a:lnTo>
                  <a:pt x="146786" y="7933"/>
                </a:lnTo>
                <a:lnTo>
                  <a:pt x="143509" y="14886"/>
                </a:lnTo>
                <a:lnTo>
                  <a:pt x="137657" y="26609"/>
                </a:lnTo>
                <a:lnTo>
                  <a:pt x="130233" y="41123"/>
                </a:lnTo>
                <a:lnTo>
                  <a:pt x="122113" y="56747"/>
                </a:lnTo>
                <a:lnTo>
                  <a:pt x="114170" y="71801"/>
                </a:lnTo>
                <a:lnTo>
                  <a:pt x="107279" y="84605"/>
                </a:lnTo>
                <a:lnTo>
                  <a:pt x="102314" y="93480"/>
                </a:lnTo>
                <a:lnTo>
                  <a:pt x="100152" y="96744"/>
                </a:lnTo>
                <a:lnTo>
                  <a:pt x="97503" y="96254"/>
                </a:lnTo>
                <a:lnTo>
                  <a:pt x="94132" y="95933"/>
                </a:lnTo>
                <a:lnTo>
                  <a:pt x="88061" y="95612"/>
                </a:lnTo>
                <a:lnTo>
                  <a:pt x="77848" y="95233"/>
                </a:lnTo>
                <a:lnTo>
                  <a:pt x="62051" y="94742"/>
                </a:lnTo>
                <a:lnTo>
                  <a:pt x="39228" y="94083"/>
                </a:lnTo>
                <a:lnTo>
                  <a:pt x="7937" y="93201"/>
                </a:lnTo>
                <a:lnTo>
                  <a:pt x="0" y="140458"/>
                </a:lnTo>
                <a:close/>
              </a:path>
            </a:pathLst>
          </a:custGeom>
          <a:solidFill>
            <a:srgbClr val="4B637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7" name="object 777"/>
          <p:cNvSpPr/>
          <p:nvPr/>
        </p:nvSpPr>
        <p:spPr>
          <a:xfrm>
            <a:off x="5150486" y="826148"/>
            <a:ext cx="923378" cy="1485747"/>
          </a:xfrm>
          <a:custGeom>
            <a:avLst/>
            <a:gdLst/>
            <a:ahLst/>
            <a:cxnLst/>
            <a:rect l="l" t="t" r="r" b="b"/>
            <a:pathLst>
              <a:path w="923378" h="1485747">
                <a:moveTo>
                  <a:pt x="923378" y="1348663"/>
                </a:moveTo>
                <a:lnTo>
                  <a:pt x="728598" y="0"/>
                </a:lnTo>
                <a:lnTo>
                  <a:pt x="0" y="160096"/>
                </a:lnTo>
                <a:lnTo>
                  <a:pt x="303834" y="1485747"/>
                </a:lnTo>
                <a:lnTo>
                  <a:pt x="923378" y="1348663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8" name="object 778"/>
          <p:cNvSpPr/>
          <p:nvPr/>
        </p:nvSpPr>
        <p:spPr>
          <a:xfrm>
            <a:off x="3666940" y="6351299"/>
            <a:ext cx="63652" cy="35077"/>
          </a:xfrm>
          <a:custGeom>
            <a:avLst/>
            <a:gdLst/>
            <a:ahLst/>
            <a:cxnLst/>
            <a:rect l="l" t="t" r="r" b="b"/>
            <a:pathLst>
              <a:path w="63652" h="35077">
                <a:moveTo>
                  <a:pt x="21170" y="21666"/>
                </a:moveTo>
                <a:lnTo>
                  <a:pt x="24574" y="25336"/>
                </a:lnTo>
                <a:lnTo>
                  <a:pt x="27952" y="28994"/>
                </a:lnTo>
                <a:lnTo>
                  <a:pt x="33375" y="35077"/>
                </a:lnTo>
                <a:lnTo>
                  <a:pt x="37909" y="33451"/>
                </a:lnTo>
                <a:lnTo>
                  <a:pt x="38121" y="33377"/>
                </a:lnTo>
                <a:lnTo>
                  <a:pt x="44709" y="32015"/>
                </a:lnTo>
                <a:lnTo>
                  <a:pt x="63652" y="31648"/>
                </a:lnTo>
                <a:lnTo>
                  <a:pt x="43205" y="23241"/>
                </a:lnTo>
                <a:lnTo>
                  <a:pt x="41249" y="22148"/>
                </a:lnTo>
                <a:lnTo>
                  <a:pt x="38366" y="17475"/>
                </a:lnTo>
                <a:lnTo>
                  <a:pt x="36537" y="14122"/>
                </a:lnTo>
                <a:lnTo>
                  <a:pt x="32156" y="10274"/>
                </a:lnTo>
                <a:lnTo>
                  <a:pt x="30429" y="7480"/>
                </a:lnTo>
                <a:lnTo>
                  <a:pt x="28498" y="4470"/>
                </a:lnTo>
                <a:lnTo>
                  <a:pt x="26047" y="3251"/>
                </a:lnTo>
                <a:lnTo>
                  <a:pt x="18491" y="2336"/>
                </a:lnTo>
                <a:lnTo>
                  <a:pt x="15900" y="1574"/>
                </a:lnTo>
                <a:lnTo>
                  <a:pt x="9194" y="0"/>
                </a:lnTo>
                <a:lnTo>
                  <a:pt x="6654" y="774"/>
                </a:lnTo>
                <a:lnTo>
                  <a:pt x="4406" y="5486"/>
                </a:lnTo>
                <a:lnTo>
                  <a:pt x="0" y="10109"/>
                </a:lnTo>
                <a:lnTo>
                  <a:pt x="901" y="13385"/>
                </a:lnTo>
                <a:lnTo>
                  <a:pt x="8420" y="13182"/>
                </a:lnTo>
                <a:lnTo>
                  <a:pt x="11087" y="10121"/>
                </a:lnTo>
                <a:lnTo>
                  <a:pt x="18440" y="13055"/>
                </a:lnTo>
                <a:lnTo>
                  <a:pt x="21170" y="21666"/>
                </a:lnTo>
                <a:close/>
              </a:path>
            </a:pathLst>
          </a:custGeom>
          <a:solidFill>
            <a:srgbClr val="B5886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9" name="object 779"/>
          <p:cNvSpPr/>
          <p:nvPr/>
        </p:nvSpPr>
        <p:spPr>
          <a:xfrm>
            <a:off x="3812185" y="6938940"/>
            <a:ext cx="79781" cy="37249"/>
          </a:xfrm>
          <a:custGeom>
            <a:avLst/>
            <a:gdLst/>
            <a:ahLst/>
            <a:cxnLst/>
            <a:rect l="l" t="t" r="r" b="b"/>
            <a:pathLst>
              <a:path w="79781" h="37249">
                <a:moveTo>
                  <a:pt x="9102" y="35128"/>
                </a:moveTo>
                <a:lnTo>
                  <a:pt x="26480" y="35964"/>
                </a:lnTo>
                <a:lnTo>
                  <a:pt x="38201" y="36156"/>
                </a:lnTo>
                <a:lnTo>
                  <a:pt x="42481" y="35699"/>
                </a:lnTo>
                <a:lnTo>
                  <a:pt x="52844" y="30149"/>
                </a:lnTo>
                <a:lnTo>
                  <a:pt x="55257" y="30124"/>
                </a:lnTo>
                <a:lnTo>
                  <a:pt x="55295" y="36512"/>
                </a:lnTo>
                <a:lnTo>
                  <a:pt x="79032" y="37249"/>
                </a:lnTo>
                <a:lnTo>
                  <a:pt x="79654" y="24980"/>
                </a:lnTo>
                <a:lnTo>
                  <a:pt x="78600" y="25095"/>
                </a:lnTo>
                <a:lnTo>
                  <a:pt x="79781" y="6540"/>
                </a:lnTo>
                <a:lnTo>
                  <a:pt x="78219" y="3886"/>
                </a:lnTo>
                <a:lnTo>
                  <a:pt x="77201" y="3664"/>
                </a:lnTo>
                <a:lnTo>
                  <a:pt x="70449" y="2761"/>
                </a:lnTo>
                <a:lnTo>
                  <a:pt x="47231" y="0"/>
                </a:lnTo>
                <a:lnTo>
                  <a:pt x="35420" y="13652"/>
                </a:lnTo>
                <a:lnTo>
                  <a:pt x="30073" y="17551"/>
                </a:lnTo>
                <a:lnTo>
                  <a:pt x="26860" y="18745"/>
                </a:lnTo>
                <a:lnTo>
                  <a:pt x="6502" y="20802"/>
                </a:lnTo>
                <a:lnTo>
                  <a:pt x="2336" y="21793"/>
                </a:lnTo>
                <a:lnTo>
                  <a:pt x="1790" y="29273"/>
                </a:lnTo>
                <a:lnTo>
                  <a:pt x="228" y="29641"/>
                </a:lnTo>
                <a:lnTo>
                  <a:pt x="0" y="34620"/>
                </a:lnTo>
                <a:lnTo>
                  <a:pt x="9102" y="35128"/>
                </a:lnTo>
                <a:close/>
              </a:path>
            </a:pathLst>
          </a:custGeom>
          <a:solidFill>
            <a:srgbClr val="000D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0" name="object 780"/>
          <p:cNvSpPr/>
          <p:nvPr/>
        </p:nvSpPr>
        <p:spPr>
          <a:xfrm>
            <a:off x="4107312" y="6849723"/>
            <a:ext cx="49618" cy="83642"/>
          </a:xfrm>
          <a:custGeom>
            <a:avLst/>
            <a:gdLst/>
            <a:ahLst/>
            <a:cxnLst/>
            <a:rect l="l" t="t" r="r" b="b"/>
            <a:pathLst>
              <a:path w="49618" h="83642">
                <a:moveTo>
                  <a:pt x="1816" y="25679"/>
                </a:moveTo>
                <a:lnTo>
                  <a:pt x="8331" y="42506"/>
                </a:lnTo>
                <a:lnTo>
                  <a:pt x="9283" y="49060"/>
                </a:lnTo>
                <a:lnTo>
                  <a:pt x="8826" y="52463"/>
                </a:lnTo>
                <a:lnTo>
                  <a:pt x="1092" y="71424"/>
                </a:lnTo>
                <a:lnTo>
                  <a:pt x="0" y="75552"/>
                </a:lnTo>
                <a:lnTo>
                  <a:pt x="6362" y="79540"/>
                </a:lnTo>
                <a:lnTo>
                  <a:pt x="5956" y="81089"/>
                </a:lnTo>
                <a:lnTo>
                  <a:pt x="10248" y="83642"/>
                </a:lnTo>
                <a:lnTo>
                  <a:pt x="14951" y="75855"/>
                </a:lnTo>
                <a:lnTo>
                  <a:pt x="23842" y="60878"/>
                </a:lnTo>
                <a:lnTo>
                  <a:pt x="29514" y="50596"/>
                </a:lnTo>
                <a:lnTo>
                  <a:pt x="31115" y="46621"/>
                </a:lnTo>
                <a:lnTo>
                  <a:pt x="31076" y="34861"/>
                </a:lnTo>
                <a:lnTo>
                  <a:pt x="32181" y="32702"/>
                </a:lnTo>
                <a:lnTo>
                  <a:pt x="37846" y="35674"/>
                </a:lnTo>
                <a:lnTo>
                  <a:pt x="49618" y="15062"/>
                </a:lnTo>
                <a:lnTo>
                  <a:pt x="39077" y="8750"/>
                </a:lnTo>
                <a:lnTo>
                  <a:pt x="38684" y="9728"/>
                </a:lnTo>
                <a:lnTo>
                  <a:pt x="22834" y="0"/>
                </a:lnTo>
                <a:lnTo>
                  <a:pt x="19773" y="126"/>
                </a:lnTo>
                <a:lnTo>
                  <a:pt x="19095" y="918"/>
                </a:lnTo>
                <a:lnTo>
                  <a:pt x="15130" y="6457"/>
                </a:lnTo>
                <a:lnTo>
                  <a:pt x="1816" y="25679"/>
                </a:lnTo>
                <a:close/>
              </a:path>
            </a:pathLst>
          </a:custGeom>
          <a:solidFill>
            <a:srgbClr val="000D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1" name="object 781"/>
          <p:cNvSpPr/>
          <p:nvPr/>
        </p:nvSpPr>
        <p:spPr>
          <a:xfrm>
            <a:off x="3864204" y="6581113"/>
            <a:ext cx="202984" cy="170776"/>
          </a:xfrm>
          <a:custGeom>
            <a:avLst/>
            <a:gdLst/>
            <a:ahLst/>
            <a:cxnLst/>
            <a:rect l="l" t="t" r="r" b="b"/>
            <a:pathLst>
              <a:path w="202984" h="170776">
                <a:moveTo>
                  <a:pt x="30187" y="158534"/>
                </a:moveTo>
                <a:lnTo>
                  <a:pt x="32435" y="166293"/>
                </a:lnTo>
                <a:lnTo>
                  <a:pt x="40500" y="170776"/>
                </a:lnTo>
                <a:lnTo>
                  <a:pt x="48272" y="168541"/>
                </a:lnTo>
                <a:lnTo>
                  <a:pt x="190754" y="127596"/>
                </a:lnTo>
                <a:lnTo>
                  <a:pt x="198513" y="125349"/>
                </a:lnTo>
                <a:lnTo>
                  <a:pt x="202984" y="117271"/>
                </a:lnTo>
                <a:lnTo>
                  <a:pt x="200774" y="109499"/>
                </a:lnTo>
                <a:lnTo>
                  <a:pt x="172770" y="12255"/>
                </a:lnTo>
                <a:lnTo>
                  <a:pt x="170586" y="4483"/>
                </a:lnTo>
                <a:lnTo>
                  <a:pt x="162471" y="0"/>
                </a:lnTo>
                <a:lnTo>
                  <a:pt x="154711" y="2247"/>
                </a:lnTo>
                <a:lnTo>
                  <a:pt x="12230" y="43205"/>
                </a:lnTo>
                <a:lnTo>
                  <a:pt x="4470" y="45427"/>
                </a:lnTo>
                <a:lnTo>
                  <a:pt x="0" y="53492"/>
                </a:lnTo>
                <a:lnTo>
                  <a:pt x="2235" y="61277"/>
                </a:lnTo>
                <a:lnTo>
                  <a:pt x="30187" y="158534"/>
                </a:lnTo>
                <a:close/>
              </a:path>
            </a:pathLst>
          </a:custGeom>
          <a:solidFill>
            <a:srgbClr val="000D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2" name="object 782"/>
          <p:cNvSpPr/>
          <p:nvPr/>
        </p:nvSpPr>
        <p:spPr>
          <a:xfrm>
            <a:off x="3622466" y="2663243"/>
            <a:ext cx="68313" cy="4261980"/>
          </a:xfrm>
          <a:custGeom>
            <a:avLst/>
            <a:gdLst/>
            <a:ahLst/>
            <a:cxnLst/>
            <a:rect l="l" t="t" r="r" b="b"/>
            <a:pathLst>
              <a:path w="68313" h="4261980">
                <a:moveTo>
                  <a:pt x="68313" y="4261815"/>
                </a:moveTo>
                <a:lnTo>
                  <a:pt x="7950" y="0"/>
                </a:lnTo>
                <a:lnTo>
                  <a:pt x="0" y="469"/>
                </a:lnTo>
                <a:lnTo>
                  <a:pt x="59588" y="4261980"/>
                </a:lnTo>
                <a:lnTo>
                  <a:pt x="68313" y="4261815"/>
                </a:lnTo>
                <a:close/>
              </a:path>
            </a:pathLst>
          </a:custGeom>
          <a:solidFill>
            <a:srgbClr val="000D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3" name="object 783"/>
          <p:cNvSpPr/>
          <p:nvPr/>
        </p:nvSpPr>
        <p:spPr>
          <a:xfrm>
            <a:off x="3875488" y="6158234"/>
            <a:ext cx="64854" cy="73782"/>
          </a:xfrm>
          <a:custGeom>
            <a:avLst/>
            <a:gdLst/>
            <a:ahLst/>
            <a:cxnLst/>
            <a:rect l="l" t="t" r="r" b="b"/>
            <a:pathLst>
              <a:path w="64854" h="73782">
                <a:moveTo>
                  <a:pt x="10986" y="18105"/>
                </a:moveTo>
                <a:lnTo>
                  <a:pt x="26344" y="20247"/>
                </a:lnTo>
                <a:lnTo>
                  <a:pt x="28613" y="21374"/>
                </a:lnTo>
                <a:lnTo>
                  <a:pt x="30772" y="27839"/>
                </a:lnTo>
                <a:lnTo>
                  <a:pt x="33032" y="29706"/>
                </a:lnTo>
                <a:lnTo>
                  <a:pt x="41516" y="38392"/>
                </a:lnTo>
                <a:lnTo>
                  <a:pt x="45300" y="53582"/>
                </a:lnTo>
                <a:lnTo>
                  <a:pt x="49175" y="72149"/>
                </a:lnTo>
                <a:lnTo>
                  <a:pt x="53047" y="73782"/>
                </a:lnTo>
                <a:lnTo>
                  <a:pt x="55041" y="72200"/>
                </a:lnTo>
                <a:lnTo>
                  <a:pt x="58457" y="65679"/>
                </a:lnTo>
                <a:lnTo>
                  <a:pt x="62286" y="57031"/>
                </a:lnTo>
                <a:lnTo>
                  <a:pt x="64854" y="46078"/>
                </a:lnTo>
                <a:lnTo>
                  <a:pt x="64490" y="32641"/>
                </a:lnTo>
                <a:lnTo>
                  <a:pt x="59524" y="16548"/>
                </a:lnTo>
                <a:lnTo>
                  <a:pt x="51683" y="6288"/>
                </a:lnTo>
                <a:lnTo>
                  <a:pt x="40977" y="1111"/>
                </a:lnTo>
                <a:lnTo>
                  <a:pt x="29000" y="0"/>
                </a:lnTo>
                <a:lnTo>
                  <a:pt x="17342" y="1936"/>
                </a:lnTo>
                <a:lnTo>
                  <a:pt x="7594" y="5903"/>
                </a:lnTo>
                <a:lnTo>
                  <a:pt x="1348" y="10882"/>
                </a:lnTo>
                <a:lnTo>
                  <a:pt x="0" y="15240"/>
                </a:lnTo>
                <a:lnTo>
                  <a:pt x="10986" y="18105"/>
                </a:lnTo>
                <a:close/>
              </a:path>
            </a:pathLst>
          </a:custGeom>
          <a:solidFill>
            <a:srgbClr val="000D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4" name="object 784"/>
          <p:cNvSpPr/>
          <p:nvPr/>
        </p:nvSpPr>
        <p:spPr>
          <a:xfrm>
            <a:off x="3899348" y="6157545"/>
            <a:ext cx="41731" cy="74587"/>
          </a:xfrm>
          <a:custGeom>
            <a:avLst/>
            <a:gdLst/>
            <a:ahLst/>
            <a:cxnLst/>
            <a:rect l="l" t="t" r="r" b="b"/>
            <a:pathLst>
              <a:path w="41731" h="74587">
                <a:moveTo>
                  <a:pt x="29146" y="37261"/>
                </a:moveTo>
                <a:lnTo>
                  <a:pt x="31218" y="49002"/>
                </a:lnTo>
                <a:lnTo>
                  <a:pt x="32058" y="61853"/>
                </a:lnTo>
                <a:lnTo>
                  <a:pt x="32194" y="74587"/>
                </a:lnTo>
                <a:lnTo>
                  <a:pt x="34366" y="73710"/>
                </a:lnTo>
                <a:lnTo>
                  <a:pt x="34645" y="70002"/>
                </a:lnTo>
                <a:lnTo>
                  <a:pt x="35242" y="66928"/>
                </a:lnTo>
                <a:lnTo>
                  <a:pt x="35826" y="63931"/>
                </a:lnTo>
                <a:lnTo>
                  <a:pt x="37261" y="61925"/>
                </a:lnTo>
                <a:lnTo>
                  <a:pt x="38277" y="58966"/>
                </a:lnTo>
                <a:lnTo>
                  <a:pt x="39090" y="56591"/>
                </a:lnTo>
                <a:lnTo>
                  <a:pt x="40195" y="53174"/>
                </a:lnTo>
                <a:lnTo>
                  <a:pt x="40398" y="50647"/>
                </a:lnTo>
                <a:lnTo>
                  <a:pt x="40640" y="47612"/>
                </a:lnTo>
                <a:lnTo>
                  <a:pt x="39674" y="44780"/>
                </a:lnTo>
                <a:lnTo>
                  <a:pt x="40398" y="41732"/>
                </a:lnTo>
                <a:lnTo>
                  <a:pt x="41731" y="41630"/>
                </a:lnTo>
                <a:lnTo>
                  <a:pt x="40818" y="29678"/>
                </a:lnTo>
                <a:lnTo>
                  <a:pt x="37007" y="18072"/>
                </a:lnTo>
                <a:lnTo>
                  <a:pt x="36385" y="14973"/>
                </a:lnTo>
                <a:lnTo>
                  <a:pt x="35560" y="11899"/>
                </a:lnTo>
                <a:lnTo>
                  <a:pt x="32423" y="7912"/>
                </a:lnTo>
                <a:lnTo>
                  <a:pt x="25895" y="2501"/>
                </a:lnTo>
                <a:lnTo>
                  <a:pt x="23749" y="4368"/>
                </a:lnTo>
                <a:lnTo>
                  <a:pt x="25146" y="1498"/>
                </a:lnTo>
                <a:lnTo>
                  <a:pt x="21463" y="685"/>
                </a:lnTo>
                <a:lnTo>
                  <a:pt x="18338" y="431"/>
                </a:lnTo>
                <a:lnTo>
                  <a:pt x="15341" y="203"/>
                </a:lnTo>
                <a:lnTo>
                  <a:pt x="5156" y="0"/>
                </a:lnTo>
                <a:lnTo>
                  <a:pt x="0" y="3263"/>
                </a:lnTo>
                <a:lnTo>
                  <a:pt x="29146" y="37261"/>
                </a:lnTo>
                <a:close/>
              </a:path>
            </a:pathLst>
          </a:custGeom>
          <a:solidFill>
            <a:srgbClr val="000D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5" name="object 785"/>
          <p:cNvSpPr/>
          <p:nvPr/>
        </p:nvSpPr>
        <p:spPr>
          <a:xfrm>
            <a:off x="3864940" y="6164191"/>
            <a:ext cx="69087" cy="150717"/>
          </a:xfrm>
          <a:custGeom>
            <a:avLst/>
            <a:gdLst/>
            <a:ahLst/>
            <a:cxnLst/>
            <a:rect l="l" t="t" r="r" b="b"/>
            <a:pathLst>
              <a:path w="69087" h="150717">
                <a:moveTo>
                  <a:pt x="16167" y="9880"/>
                </a:moveTo>
                <a:lnTo>
                  <a:pt x="12282" y="19523"/>
                </a:lnTo>
                <a:lnTo>
                  <a:pt x="10654" y="32426"/>
                </a:lnTo>
                <a:lnTo>
                  <a:pt x="9715" y="42418"/>
                </a:lnTo>
                <a:lnTo>
                  <a:pt x="8223" y="47110"/>
                </a:lnTo>
                <a:lnTo>
                  <a:pt x="2524" y="61265"/>
                </a:lnTo>
                <a:lnTo>
                  <a:pt x="0" y="70231"/>
                </a:lnTo>
                <a:lnTo>
                  <a:pt x="1104" y="72390"/>
                </a:lnTo>
                <a:lnTo>
                  <a:pt x="6845" y="70586"/>
                </a:lnTo>
                <a:lnTo>
                  <a:pt x="8585" y="73139"/>
                </a:lnTo>
                <a:lnTo>
                  <a:pt x="7251" y="93599"/>
                </a:lnTo>
                <a:lnTo>
                  <a:pt x="9906" y="96190"/>
                </a:lnTo>
                <a:lnTo>
                  <a:pt x="13004" y="99238"/>
                </a:lnTo>
                <a:lnTo>
                  <a:pt x="18326" y="98336"/>
                </a:lnTo>
                <a:lnTo>
                  <a:pt x="21069" y="100609"/>
                </a:lnTo>
                <a:lnTo>
                  <a:pt x="23743" y="106430"/>
                </a:lnTo>
                <a:lnTo>
                  <a:pt x="26963" y="119794"/>
                </a:lnTo>
                <a:lnTo>
                  <a:pt x="29405" y="135520"/>
                </a:lnTo>
                <a:lnTo>
                  <a:pt x="30099" y="148628"/>
                </a:lnTo>
                <a:lnTo>
                  <a:pt x="30090" y="148883"/>
                </a:lnTo>
                <a:lnTo>
                  <a:pt x="32910" y="150717"/>
                </a:lnTo>
                <a:lnTo>
                  <a:pt x="40016" y="144459"/>
                </a:lnTo>
                <a:lnTo>
                  <a:pt x="48936" y="134409"/>
                </a:lnTo>
                <a:lnTo>
                  <a:pt x="57194" y="124866"/>
                </a:lnTo>
                <a:lnTo>
                  <a:pt x="62318" y="120129"/>
                </a:lnTo>
                <a:lnTo>
                  <a:pt x="61413" y="106626"/>
                </a:lnTo>
                <a:lnTo>
                  <a:pt x="61063" y="92706"/>
                </a:lnTo>
                <a:lnTo>
                  <a:pt x="61641" y="81413"/>
                </a:lnTo>
                <a:lnTo>
                  <a:pt x="63135" y="71099"/>
                </a:lnTo>
                <a:lnTo>
                  <a:pt x="65532" y="60122"/>
                </a:lnTo>
                <a:lnTo>
                  <a:pt x="66840" y="54296"/>
                </a:lnTo>
                <a:lnTo>
                  <a:pt x="68993" y="40383"/>
                </a:lnTo>
                <a:lnTo>
                  <a:pt x="69087" y="27856"/>
                </a:lnTo>
                <a:lnTo>
                  <a:pt x="66692" y="16658"/>
                </a:lnTo>
                <a:lnTo>
                  <a:pt x="61379" y="6731"/>
                </a:lnTo>
                <a:lnTo>
                  <a:pt x="59681" y="4832"/>
                </a:lnTo>
                <a:lnTo>
                  <a:pt x="49011" y="0"/>
                </a:lnTo>
                <a:lnTo>
                  <a:pt x="35841" y="81"/>
                </a:lnTo>
                <a:lnTo>
                  <a:pt x="23713" y="3800"/>
                </a:lnTo>
                <a:lnTo>
                  <a:pt x="16167" y="9880"/>
                </a:lnTo>
                <a:close/>
              </a:path>
            </a:pathLst>
          </a:custGeom>
          <a:solidFill>
            <a:srgbClr val="B5886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6" name="object 786"/>
          <p:cNvSpPr/>
          <p:nvPr/>
        </p:nvSpPr>
        <p:spPr>
          <a:xfrm>
            <a:off x="3927648" y="6604105"/>
            <a:ext cx="217538" cy="291884"/>
          </a:xfrm>
          <a:custGeom>
            <a:avLst/>
            <a:gdLst/>
            <a:ahLst/>
            <a:cxnLst/>
            <a:rect l="l" t="t" r="r" b="b"/>
            <a:pathLst>
              <a:path w="217538" h="291884">
                <a:moveTo>
                  <a:pt x="119837" y="140792"/>
                </a:moveTo>
                <a:lnTo>
                  <a:pt x="75361" y="0"/>
                </a:lnTo>
                <a:lnTo>
                  <a:pt x="0" y="20307"/>
                </a:lnTo>
                <a:lnTo>
                  <a:pt x="59245" y="170383"/>
                </a:lnTo>
                <a:lnTo>
                  <a:pt x="181356" y="291884"/>
                </a:lnTo>
                <a:lnTo>
                  <a:pt x="217538" y="250139"/>
                </a:lnTo>
                <a:lnTo>
                  <a:pt x="119837" y="140792"/>
                </a:lnTo>
                <a:close/>
              </a:path>
            </a:pathLst>
          </a:custGeom>
          <a:solidFill>
            <a:srgbClr val="46616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7" name="object 787"/>
          <p:cNvSpPr/>
          <p:nvPr/>
        </p:nvSpPr>
        <p:spPr>
          <a:xfrm>
            <a:off x="3839973" y="6596230"/>
            <a:ext cx="108673" cy="362686"/>
          </a:xfrm>
          <a:custGeom>
            <a:avLst/>
            <a:gdLst/>
            <a:ahLst/>
            <a:cxnLst/>
            <a:rect l="l" t="t" r="r" b="b"/>
            <a:pathLst>
              <a:path w="108673" h="362686">
                <a:moveTo>
                  <a:pt x="32308" y="2514"/>
                </a:moveTo>
                <a:lnTo>
                  <a:pt x="6197" y="177596"/>
                </a:lnTo>
                <a:lnTo>
                  <a:pt x="0" y="352704"/>
                </a:lnTo>
                <a:lnTo>
                  <a:pt x="58801" y="362686"/>
                </a:lnTo>
                <a:lnTo>
                  <a:pt x="73901" y="180593"/>
                </a:lnTo>
                <a:lnTo>
                  <a:pt x="108673" y="0"/>
                </a:lnTo>
                <a:lnTo>
                  <a:pt x="32308" y="2514"/>
                </a:lnTo>
                <a:close/>
              </a:path>
            </a:pathLst>
          </a:custGeom>
          <a:solidFill>
            <a:srgbClr val="46616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8" name="object 788"/>
          <p:cNvSpPr/>
          <p:nvPr/>
        </p:nvSpPr>
        <p:spPr>
          <a:xfrm>
            <a:off x="3849013" y="6249342"/>
            <a:ext cx="181513" cy="408736"/>
          </a:xfrm>
          <a:custGeom>
            <a:avLst/>
            <a:gdLst/>
            <a:ahLst/>
            <a:cxnLst/>
            <a:rect l="l" t="t" r="r" b="b"/>
            <a:pathLst>
              <a:path w="181513" h="408736">
                <a:moveTo>
                  <a:pt x="121886" y="127533"/>
                </a:moveTo>
                <a:lnTo>
                  <a:pt x="117925" y="112006"/>
                </a:lnTo>
                <a:lnTo>
                  <a:pt x="113627" y="96793"/>
                </a:lnTo>
                <a:lnTo>
                  <a:pt x="109100" y="82039"/>
                </a:lnTo>
                <a:lnTo>
                  <a:pt x="104450" y="67890"/>
                </a:lnTo>
                <a:lnTo>
                  <a:pt x="99787" y="54489"/>
                </a:lnTo>
                <a:lnTo>
                  <a:pt x="90848" y="30512"/>
                </a:lnTo>
                <a:lnTo>
                  <a:pt x="83144" y="11265"/>
                </a:lnTo>
                <a:lnTo>
                  <a:pt x="78427" y="0"/>
                </a:lnTo>
                <a:lnTo>
                  <a:pt x="71654" y="9975"/>
                </a:lnTo>
                <a:lnTo>
                  <a:pt x="57044" y="32927"/>
                </a:lnTo>
                <a:lnTo>
                  <a:pt x="49896" y="44870"/>
                </a:lnTo>
                <a:lnTo>
                  <a:pt x="37640" y="67109"/>
                </a:lnTo>
                <a:lnTo>
                  <a:pt x="28737" y="87802"/>
                </a:lnTo>
                <a:lnTo>
                  <a:pt x="24502" y="101107"/>
                </a:lnTo>
                <a:lnTo>
                  <a:pt x="20660" y="115756"/>
                </a:lnTo>
                <a:lnTo>
                  <a:pt x="17198" y="131582"/>
                </a:lnTo>
                <a:lnTo>
                  <a:pt x="14101" y="148418"/>
                </a:lnTo>
                <a:lnTo>
                  <a:pt x="11355" y="166098"/>
                </a:lnTo>
                <a:lnTo>
                  <a:pt x="8944" y="184455"/>
                </a:lnTo>
                <a:lnTo>
                  <a:pt x="6856" y="203321"/>
                </a:lnTo>
                <a:lnTo>
                  <a:pt x="5074" y="222530"/>
                </a:lnTo>
                <a:lnTo>
                  <a:pt x="3586" y="241915"/>
                </a:lnTo>
                <a:lnTo>
                  <a:pt x="2376" y="261310"/>
                </a:lnTo>
                <a:lnTo>
                  <a:pt x="1430" y="280547"/>
                </a:lnTo>
                <a:lnTo>
                  <a:pt x="734" y="299459"/>
                </a:lnTo>
                <a:lnTo>
                  <a:pt x="273" y="317879"/>
                </a:lnTo>
                <a:lnTo>
                  <a:pt x="33" y="335641"/>
                </a:lnTo>
                <a:lnTo>
                  <a:pt x="0" y="352578"/>
                </a:lnTo>
                <a:lnTo>
                  <a:pt x="158" y="368523"/>
                </a:lnTo>
                <a:lnTo>
                  <a:pt x="494" y="383309"/>
                </a:lnTo>
                <a:lnTo>
                  <a:pt x="994" y="396769"/>
                </a:lnTo>
                <a:lnTo>
                  <a:pt x="1643" y="408736"/>
                </a:lnTo>
                <a:lnTo>
                  <a:pt x="56530" y="408506"/>
                </a:lnTo>
                <a:lnTo>
                  <a:pt x="79678" y="408151"/>
                </a:lnTo>
                <a:lnTo>
                  <a:pt x="101976" y="407576"/>
                </a:lnTo>
                <a:lnTo>
                  <a:pt x="124935" y="406736"/>
                </a:lnTo>
                <a:lnTo>
                  <a:pt x="150065" y="405585"/>
                </a:lnTo>
                <a:lnTo>
                  <a:pt x="163916" y="404880"/>
                </a:lnTo>
                <a:lnTo>
                  <a:pt x="178877" y="404080"/>
                </a:lnTo>
                <a:lnTo>
                  <a:pt x="181513" y="403936"/>
                </a:lnTo>
                <a:lnTo>
                  <a:pt x="178467" y="387235"/>
                </a:lnTo>
                <a:lnTo>
                  <a:pt x="175696" y="372082"/>
                </a:lnTo>
                <a:lnTo>
                  <a:pt x="173155" y="358268"/>
                </a:lnTo>
                <a:lnTo>
                  <a:pt x="168587" y="333830"/>
                </a:lnTo>
                <a:lnTo>
                  <a:pt x="164403" y="312264"/>
                </a:lnTo>
                <a:lnTo>
                  <a:pt x="160247" y="291910"/>
                </a:lnTo>
                <a:lnTo>
                  <a:pt x="155760" y="271111"/>
                </a:lnTo>
                <a:lnTo>
                  <a:pt x="150585" y="248207"/>
                </a:lnTo>
                <a:lnTo>
                  <a:pt x="144363" y="221541"/>
                </a:lnTo>
                <a:lnTo>
                  <a:pt x="140749" y="206279"/>
                </a:lnTo>
                <a:lnTo>
                  <a:pt x="136738" y="189455"/>
                </a:lnTo>
                <a:lnTo>
                  <a:pt x="132288" y="170860"/>
                </a:lnTo>
                <a:lnTo>
                  <a:pt x="127352" y="150289"/>
                </a:lnTo>
                <a:lnTo>
                  <a:pt x="121886" y="127533"/>
                </a:lnTo>
                <a:close/>
              </a:path>
            </a:pathLst>
          </a:custGeom>
          <a:solidFill>
            <a:srgbClr val="46616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9" name="object 789"/>
          <p:cNvSpPr/>
          <p:nvPr/>
        </p:nvSpPr>
        <p:spPr>
          <a:xfrm>
            <a:off x="3881264" y="6247771"/>
            <a:ext cx="46685" cy="61556"/>
          </a:xfrm>
          <a:custGeom>
            <a:avLst/>
            <a:gdLst/>
            <a:ahLst/>
            <a:cxnLst/>
            <a:rect l="l" t="t" r="r" b="b"/>
            <a:pathLst>
              <a:path w="46685" h="61556">
                <a:moveTo>
                  <a:pt x="46685" y="0"/>
                </a:moveTo>
                <a:lnTo>
                  <a:pt x="0" y="42633"/>
                </a:lnTo>
                <a:lnTo>
                  <a:pt x="6515" y="61556"/>
                </a:lnTo>
                <a:lnTo>
                  <a:pt x="466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0" name="object 790"/>
          <p:cNvSpPr/>
          <p:nvPr/>
        </p:nvSpPr>
        <p:spPr>
          <a:xfrm>
            <a:off x="3860040" y="6268636"/>
            <a:ext cx="81670" cy="136318"/>
          </a:xfrm>
          <a:custGeom>
            <a:avLst/>
            <a:gdLst/>
            <a:ahLst/>
            <a:cxnLst/>
            <a:rect l="l" t="t" r="r" b="b"/>
            <a:pathLst>
              <a:path w="81670" h="136318">
                <a:moveTo>
                  <a:pt x="2758" y="130733"/>
                </a:moveTo>
                <a:lnTo>
                  <a:pt x="5449" y="125672"/>
                </a:lnTo>
                <a:lnTo>
                  <a:pt x="8728" y="120160"/>
                </a:lnTo>
                <a:lnTo>
                  <a:pt x="13249" y="113223"/>
                </a:lnTo>
                <a:lnTo>
                  <a:pt x="19667" y="103884"/>
                </a:lnTo>
                <a:lnTo>
                  <a:pt x="28635" y="91170"/>
                </a:lnTo>
                <a:lnTo>
                  <a:pt x="40808" y="74105"/>
                </a:lnTo>
                <a:lnTo>
                  <a:pt x="56841" y="51714"/>
                </a:lnTo>
                <a:lnTo>
                  <a:pt x="49793" y="31127"/>
                </a:lnTo>
                <a:lnTo>
                  <a:pt x="63217" y="40627"/>
                </a:lnTo>
                <a:lnTo>
                  <a:pt x="81670" y="13842"/>
                </a:lnTo>
                <a:lnTo>
                  <a:pt x="76653" y="0"/>
                </a:lnTo>
                <a:lnTo>
                  <a:pt x="42033" y="17830"/>
                </a:lnTo>
                <a:lnTo>
                  <a:pt x="16023" y="80098"/>
                </a:lnTo>
                <a:lnTo>
                  <a:pt x="12010" y="93310"/>
                </a:lnTo>
                <a:lnTo>
                  <a:pt x="7512" y="108299"/>
                </a:lnTo>
                <a:lnTo>
                  <a:pt x="3088" y="123369"/>
                </a:lnTo>
                <a:lnTo>
                  <a:pt x="80" y="134247"/>
                </a:lnTo>
                <a:lnTo>
                  <a:pt x="0" y="136318"/>
                </a:lnTo>
                <a:lnTo>
                  <a:pt x="2758" y="130733"/>
                </a:lnTo>
                <a:close/>
              </a:path>
            </a:pathLst>
          </a:custGeom>
          <a:solidFill>
            <a:srgbClr val="31475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1" name="object 791"/>
          <p:cNvSpPr/>
          <p:nvPr/>
        </p:nvSpPr>
        <p:spPr>
          <a:xfrm>
            <a:off x="3862260" y="6241931"/>
            <a:ext cx="79476" cy="160972"/>
          </a:xfrm>
          <a:custGeom>
            <a:avLst/>
            <a:gdLst/>
            <a:ahLst/>
            <a:cxnLst/>
            <a:rect l="l" t="t" r="r" b="b"/>
            <a:pathLst>
              <a:path w="79476" h="160972">
                <a:moveTo>
                  <a:pt x="9181" y="141666"/>
                </a:moveTo>
                <a:lnTo>
                  <a:pt x="17944" y="124258"/>
                </a:lnTo>
                <a:lnTo>
                  <a:pt x="26041" y="108957"/>
                </a:lnTo>
                <a:lnTo>
                  <a:pt x="33223" y="95971"/>
                </a:lnTo>
                <a:lnTo>
                  <a:pt x="39241" y="85508"/>
                </a:lnTo>
                <a:lnTo>
                  <a:pt x="43847" y="77778"/>
                </a:lnTo>
                <a:lnTo>
                  <a:pt x="46792" y="72989"/>
                </a:lnTo>
                <a:lnTo>
                  <a:pt x="47828" y="71348"/>
                </a:lnTo>
                <a:lnTo>
                  <a:pt x="40906" y="49834"/>
                </a:lnTo>
                <a:lnTo>
                  <a:pt x="56743" y="59182"/>
                </a:lnTo>
                <a:lnTo>
                  <a:pt x="79476" y="35204"/>
                </a:lnTo>
                <a:lnTo>
                  <a:pt x="68351" y="0"/>
                </a:lnTo>
                <a:lnTo>
                  <a:pt x="55919" y="10027"/>
                </a:lnTo>
                <a:lnTo>
                  <a:pt x="45272" y="18864"/>
                </a:lnTo>
                <a:lnTo>
                  <a:pt x="36255" y="26879"/>
                </a:lnTo>
                <a:lnTo>
                  <a:pt x="28709" y="34444"/>
                </a:lnTo>
                <a:lnTo>
                  <a:pt x="22478" y="41927"/>
                </a:lnTo>
                <a:lnTo>
                  <a:pt x="17405" y="49699"/>
                </a:lnTo>
                <a:lnTo>
                  <a:pt x="13332" y="58130"/>
                </a:lnTo>
                <a:lnTo>
                  <a:pt x="10102" y="67589"/>
                </a:lnTo>
                <a:lnTo>
                  <a:pt x="7560" y="78446"/>
                </a:lnTo>
                <a:lnTo>
                  <a:pt x="5546" y="91071"/>
                </a:lnTo>
                <a:lnTo>
                  <a:pt x="3905" y="105835"/>
                </a:lnTo>
                <a:lnTo>
                  <a:pt x="2480" y="123106"/>
                </a:lnTo>
                <a:lnTo>
                  <a:pt x="1112" y="143255"/>
                </a:lnTo>
                <a:lnTo>
                  <a:pt x="0" y="160972"/>
                </a:lnTo>
                <a:lnTo>
                  <a:pt x="9181" y="141666"/>
                </a:lnTo>
                <a:close/>
              </a:path>
            </a:pathLst>
          </a:custGeom>
          <a:solidFill>
            <a:srgbClr val="46616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2" name="object 792"/>
          <p:cNvSpPr/>
          <p:nvPr/>
        </p:nvSpPr>
        <p:spPr>
          <a:xfrm>
            <a:off x="3882851" y="6161310"/>
            <a:ext cx="53121" cy="74389"/>
          </a:xfrm>
          <a:custGeom>
            <a:avLst/>
            <a:gdLst/>
            <a:ahLst/>
            <a:cxnLst/>
            <a:rect l="l" t="t" r="r" b="b"/>
            <a:pathLst>
              <a:path w="53121" h="74389">
                <a:moveTo>
                  <a:pt x="32041" y="1898"/>
                </a:moveTo>
                <a:lnTo>
                  <a:pt x="16945" y="0"/>
                </a:lnTo>
                <a:lnTo>
                  <a:pt x="6044" y="2940"/>
                </a:lnTo>
                <a:lnTo>
                  <a:pt x="276" y="9225"/>
                </a:lnTo>
                <a:lnTo>
                  <a:pt x="0" y="12172"/>
                </a:lnTo>
                <a:lnTo>
                  <a:pt x="7567" y="13968"/>
                </a:lnTo>
                <a:lnTo>
                  <a:pt x="18856" y="15372"/>
                </a:lnTo>
                <a:lnTo>
                  <a:pt x="21866" y="16832"/>
                </a:lnTo>
                <a:lnTo>
                  <a:pt x="20418" y="28250"/>
                </a:lnTo>
                <a:lnTo>
                  <a:pt x="20520" y="31399"/>
                </a:lnTo>
                <a:lnTo>
                  <a:pt x="20736" y="39235"/>
                </a:lnTo>
                <a:lnTo>
                  <a:pt x="27264" y="36187"/>
                </a:lnTo>
                <a:lnTo>
                  <a:pt x="27861" y="37914"/>
                </a:lnTo>
                <a:lnTo>
                  <a:pt x="28800" y="40658"/>
                </a:lnTo>
                <a:lnTo>
                  <a:pt x="24698" y="51110"/>
                </a:lnTo>
                <a:lnTo>
                  <a:pt x="32090" y="52900"/>
                </a:lnTo>
                <a:lnTo>
                  <a:pt x="33436" y="52900"/>
                </a:lnTo>
                <a:lnTo>
                  <a:pt x="35811" y="44506"/>
                </a:lnTo>
                <a:lnTo>
                  <a:pt x="37968" y="48515"/>
                </a:lnTo>
                <a:lnTo>
                  <a:pt x="39520" y="61630"/>
                </a:lnTo>
                <a:lnTo>
                  <a:pt x="46403" y="74389"/>
                </a:lnTo>
                <a:lnTo>
                  <a:pt x="46430" y="74202"/>
                </a:lnTo>
                <a:lnTo>
                  <a:pt x="48604" y="64421"/>
                </a:lnTo>
                <a:lnTo>
                  <a:pt x="51210" y="53307"/>
                </a:lnTo>
                <a:lnTo>
                  <a:pt x="53121" y="36657"/>
                </a:lnTo>
                <a:lnTo>
                  <a:pt x="52365" y="25138"/>
                </a:lnTo>
                <a:lnTo>
                  <a:pt x="47523" y="12337"/>
                </a:lnTo>
                <a:lnTo>
                  <a:pt x="36509" y="3358"/>
                </a:lnTo>
                <a:lnTo>
                  <a:pt x="32041" y="1898"/>
                </a:lnTo>
                <a:close/>
              </a:path>
            </a:pathLst>
          </a:custGeom>
          <a:solidFill>
            <a:srgbClr val="000D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3" name="object 793"/>
          <p:cNvSpPr/>
          <p:nvPr/>
        </p:nvSpPr>
        <p:spPr>
          <a:xfrm>
            <a:off x="3908538" y="6200729"/>
            <a:ext cx="14913" cy="29768"/>
          </a:xfrm>
          <a:custGeom>
            <a:avLst/>
            <a:gdLst/>
            <a:ahLst/>
            <a:cxnLst/>
            <a:rect l="l" t="t" r="r" b="b"/>
            <a:pathLst>
              <a:path w="14913" h="29768">
                <a:moveTo>
                  <a:pt x="3949" y="24498"/>
                </a:moveTo>
                <a:lnTo>
                  <a:pt x="0" y="29375"/>
                </a:lnTo>
                <a:lnTo>
                  <a:pt x="3721" y="29768"/>
                </a:lnTo>
                <a:lnTo>
                  <a:pt x="11933" y="22893"/>
                </a:lnTo>
                <a:lnTo>
                  <a:pt x="14913" y="8585"/>
                </a:lnTo>
                <a:lnTo>
                  <a:pt x="10718" y="520"/>
                </a:lnTo>
                <a:lnTo>
                  <a:pt x="4305" y="0"/>
                </a:lnTo>
                <a:lnTo>
                  <a:pt x="3797" y="8648"/>
                </a:lnTo>
                <a:lnTo>
                  <a:pt x="3632" y="11201"/>
                </a:lnTo>
                <a:lnTo>
                  <a:pt x="3949" y="24498"/>
                </a:lnTo>
                <a:close/>
              </a:path>
            </a:pathLst>
          </a:custGeom>
          <a:solidFill>
            <a:srgbClr val="B5886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4" name="object 794"/>
          <p:cNvSpPr/>
          <p:nvPr/>
        </p:nvSpPr>
        <p:spPr>
          <a:xfrm>
            <a:off x="3873817" y="6159353"/>
            <a:ext cx="42176" cy="40589"/>
          </a:xfrm>
          <a:custGeom>
            <a:avLst/>
            <a:gdLst/>
            <a:ahLst/>
            <a:cxnLst/>
            <a:rect l="l" t="t" r="r" b="b"/>
            <a:pathLst>
              <a:path w="42176" h="40589">
                <a:moveTo>
                  <a:pt x="41122" y="25755"/>
                </a:moveTo>
                <a:lnTo>
                  <a:pt x="35471" y="15544"/>
                </a:lnTo>
                <a:lnTo>
                  <a:pt x="31750" y="11849"/>
                </a:lnTo>
                <a:lnTo>
                  <a:pt x="26606" y="11658"/>
                </a:lnTo>
                <a:lnTo>
                  <a:pt x="25539" y="8331"/>
                </a:lnTo>
                <a:lnTo>
                  <a:pt x="28562" y="0"/>
                </a:lnTo>
                <a:lnTo>
                  <a:pt x="16400" y="1656"/>
                </a:lnTo>
                <a:lnTo>
                  <a:pt x="4814" y="7240"/>
                </a:lnTo>
                <a:lnTo>
                  <a:pt x="0" y="10134"/>
                </a:lnTo>
                <a:lnTo>
                  <a:pt x="3657" y="9334"/>
                </a:lnTo>
                <a:lnTo>
                  <a:pt x="952" y="11709"/>
                </a:lnTo>
                <a:lnTo>
                  <a:pt x="1104" y="15786"/>
                </a:lnTo>
                <a:lnTo>
                  <a:pt x="3073" y="18681"/>
                </a:lnTo>
                <a:lnTo>
                  <a:pt x="3429" y="15240"/>
                </a:lnTo>
                <a:lnTo>
                  <a:pt x="6299" y="18148"/>
                </a:lnTo>
                <a:lnTo>
                  <a:pt x="7061" y="16306"/>
                </a:lnTo>
                <a:lnTo>
                  <a:pt x="10236" y="18186"/>
                </a:lnTo>
                <a:lnTo>
                  <a:pt x="19951" y="22148"/>
                </a:lnTo>
                <a:lnTo>
                  <a:pt x="23304" y="20688"/>
                </a:lnTo>
                <a:lnTo>
                  <a:pt x="20281" y="18503"/>
                </a:lnTo>
                <a:lnTo>
                  <a:pt x="19837" y="16852"/>
                </a:lnTo>
                <a:lnTo>
                  <a:pt x="23482" y="18796"/>
                </a:lnTo>
                <a:lnTo>
                  <a:pt x="24625" y="16332"/>
                </a:lnTo>
                <a:lnTo>
                  <a:pt x="27330" y="20510"/>
                </a:lnTo>
                <a:lnTo>
                  <a:pt x="28689" y="22567"/>
                </a:lnTo>
                <a:lnTo>
                  <a:pt x="31877" y="34950"/>
                </a:lnTo>
                <a:lnTo>
                  <a:pt x="35547" y="39420"/>
                </a:lnTo>
                <a:lnTo>
                  <a:pt x="40424" y="40589"/>
                </a:lnTo>
                <a:lnTo>
                  <a:pt x="42176" y="40411"/>
                </a:lnTo>
                <a:lnTo>
                  <a:pt x="36512" y="27876"/>
                </a:lnTo>
                <a:lnTo>
                  <a:pt x="36207" y="25387"/>
                </a:lnTo>
                <a:lnTo>
                  <a:pt x="41122" y="25755"/>
                </a:lnTo>
                <a:close/>
              </a:path>
            </a:pathLst>
          </a:custGeom>
          <a:solidFill>
            <a:srgbClr val="000D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5" name="object 795"/>
          <p:cNvSpPr/>
          <p:nvPr/>
        </p:nvSpPr>
        <p:spPr>
          <a:xfrm>
            <a:off x="3859852" y="6345923"/>
            <a:ext cx="81155" cy="72732"/>
          </a:xfrm>
          <a:custGeom>
            <a:avLst/>
            <a:gdLst/>
            <a:ahLst/>
            <a:cxnLst/>
            <a:rect l="l" t="t" r="r" b="b"/>
            <a:pathLst>
              <a:path w="81155" h="72732">
                <a:moveTo>
                  <a:pt x="79463" y="4165"/>
                </a:moveTo>
                <a:lnTo>
                  <a:pt x="78638" y="3935"/>
                </a:lnTo>
                <a:lnTo>
                  <a:pt x="67511" y="1456"/>
                </a:lnTo>
                <a:lnTo>
                  <a:pt x="50558" y="0"/>
                </a:lnTo>
                <a:lnTo>
                  <a:pt x="46613" y="202"/>
                </a:lnTo>
                <a:lnTo>
                  <a:pt x="34608" y="1787"/>
                </a:lnTo>
                <a:lnTo>
                  <a:pt x="24099" y="4315"/>
                </a:lnTo>
                <a:lnTo>
                  <a:pt x="9867" y="7365"/>
                </a:lnTo>
                <a:lnTo>
                  <a:pt x="9514" y="8970"/>
                </a:lnTo>
                <a:lnTo>
                  <a:pt x="7666" y="19857"/>
                </a:lnTo>
                <a:lnTo>
                  <a:pt x="5771" y="33675"/>
                </a:lnTo>
                <a:lnTo>
                  <a:pt x="4013" y="47624"/>
                </a:lnTo>
                <a:lnTo>
                  <a:pt x="1871" y="56078"/>
                </a:lnTo>
                <a:lnTo>
                  <a:pt x="0" y="72732"/>
                </a:lnTo>
                <a:lnTo>
                  <a:pt x="283" y="72662"/>
                </a:lnTo>
                <a:lnTo>
                  <a:pt x="6728" y="70963"/>
                </a:lnTo>
                <a:lnTo>
                  <a:pt x="19294" y="67304"/>
                </a:lnTo>
                <a:lnTo>
                  <a:pt x="34813" y="62090"/>
                </a:lnTo>
                <a:lnTo>
                  <a:pt x="50117" y="55729"/>
                </a:lnTo>
                <a:lnTo>
                  <a:pt x="62039" y="48628"/>
                </a:lnTo>
                <a:lnTo>
                  <a:pt x="73517" y="37954"/>
                </a:lnTo>
                <a:lnTo>
                  <a:pt x="79402" y="28348"/>
                </a:lnTo>
                <a:lnTo>
                  <a:pt x="81155" y="17611"/>
                </a:lnTo>
                <a:lnTo>
                  <a:pt x="79463" y="4165"/>
                </a:lnTo>
                <a:close/>
              </a:path>
            </a:pathLst>
          </a:custGeom>
          <a:solidFill>
            <a:srgbClr val="31475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6" name="object 796"/>
          <p:cNvSpPr/>
          <p:nvPr/>
        </p:nvSpPr>
        <p:spPr>
          <a:xfrm>
            <a:off x="3665043" y="6353957"/>
            <a:ext cx="44691" cy="43929"/>
          </a:xfrm>
          <a:custGeom>
            <a:avLst/>
            <a:gdLst/>
            <a:ahLst/>
            <a:cxnLst/>
            <a:rect l="l" t="t" r="r" b="b"/>
            <a:pathLst>
              <a:path w="44691" h="43929">
                <a:moveTo>
                  <a:pt x="6261" y="38150"/>
                </a:moveTo>
                <a:lnTo>
                  <a:pt x="10706" y="39547"/>
                </a:lnTo>
                <a:lnTo>
                  <a:pt x="23672" y="43294"/>
                </a:lnTo>
                <a:lnTo>
                  <a:pt x="41948" y="43929"/>
                </a:lnTo>
                <a:lnTo>
                  <a:pt x="44691" y="27470"/>
                </a:lnTo>
                <a:lnTo>
                  <a:pt x="27114" y="5803"/>
                </a:lnTo>
                <a:lnTo>
                  <a:pt x="12179" y="2362"/>
                </a:lnTo>
                <a:lnTo>
                  <a:pt x="6083" y="0"/>
                </a:lnTo>
                <a:lnTo>
                  <a:pt x="4825" y="342"/>
                </a:lnTo>
                <a:lnTo>
                  <a:pt x="1396" y="2921"/>
                </a:lnTo>
                <a:lnTo>
                  <a:pt x="457" y="7454"/>
                </a:lnTo>
                <a:lnTo>
                  <a:pt x="2463" y="10655"/>
                </a:lnTo>
                <a:lnTo>
                  <a:pt x="0" y="14033"/>
                </a:lnTo>
                <a:lnTo>
                  <a:pt x="1587" y="18173"/>
                </a:lnTo>
                <a:lnTo>
                  <a:pt x="2222" y="21958"/>
                </a:lnTo>
                <a:lnTo>
                  <a:pt x="2222" y="26123"/>
                </a:lnTo>
                <a:lnTo>
                  <a:pt x="5689" y="29133"/>
                </a:lnTo>
                <a:lnTo>
                  <a:pt x="4749" y="31915"/>
                </a:lnTo>
                <a:lnTo>
                  <a:pt x="6261" y="38150"/>
                </a:lnTo>
                <a:close/>
              </a:path>
            </a:pathLst>
          </a:custGeom>
          <a:solidFill>
            <a:srgbClr val="B5886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7" name="object 797"/>
          <p:cNvSpPr/>
          <p:nvPr/>
        </p:nvSpPr>
        <p:spPr>
          <a:xfrm>
            <a:off x="3702359" y="6362067"/>
            <a:ext cx="14516" cy="42786"/>
          </a:xfrm>
          <a:custGeom>
            <a:avLst/>
            <a:gdLst/>
            <a:ahLst/>
            <a:cxnLst/>
            <a:rect l="l" t="t" r="r" b="b"/>
            <a:pathLst>
              <a:path w="14516" h="42786">
                <a:moveTo>
                  <a:pt x="13119" y="152"/>
                </a:moveTo>
                <a:lnTo>
                  <a:pt x="0" y="0"/>
                </a:lnTo>
                <a:lnTo>
                  <a:pt x="228" y="42786"/>
                </a:lnTo>
                <a:lnTo>
                  <a:pt x="14516" y="41922"/>
                </a:lnTo>
                <a:lnTo>
                  <a:pt x="13119" y="1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8" name="object 798"/>
          <p:cNvSpPr/>
          <p:nvPr/>
        </p:nvSpPr>
        <p:spPr>
          <a:xfrm>
            <a:off x="3709031" y="6332997"/>
            <a:ext cx="234613" cy="80289"/>
          </a:xfrm>
          <a:custGeom>
            <a:avLst/>
            <a:gdLst/>
            <a:ahLst/>
            <a:cxnLst/>
            <a:rect l="l" t="t" r="r" b="b"/>
            <a:pathLst>
              <a:path w="234613" h="80289">
                <a:moveTo>
                  <a:pt x="117982" y="25859"/>
                </a:moveTo>
                <a:lnTo>
                  <a:pt x="0" y="27662"/>
                </a:lnTo>
                <a:lnTo>
                  <a:pt x="838" y="75706"/>
                </a:lnTo>
                <a:lnTo>
                  <a:pt x="5177" y="75956"/>
                </a:lnTo>
                <a:lnTo>
                  <a:pt x="15055" y="76509"/>
                </a:lnTo>
                <a:lnTo>
                  <a:pt x="29056" y="77262"/>
                </a:lnTo>
                <a:lnTo>
                  <a:pt x="45697" y="78108"/>
                </a:lnTo>
                <a:lnTo>
                  <a:pt x="63495" y="78941"/>
                </a:lnTo>
                <a:lnTo>
                  <a:pt x="80969" y="79653"/>
                </a:lnTo>
                <a:lnTo>
                  <a:pt x="96634" y="80138"/>
                </a:lnTo>
                <a:lnTo>
                  <a:pt x="109009" y="80289"/>
                </a:lnTo>
                <a:lnTo>
                  <a:pt x="116611" y="79999"/>
                </a:lnTo>
                <a:lnTo>
                  <a:pt x="128465" y="78331"/>
                </a:lnTo>
                <a:lnTo>
                  <a:pt x="140808" y="76105"/>
                </a:lnTo>
                <a:lnTo>
                  <a:pt x="154918" y="73014"/>
                </a:lnTo>
                <a:lnTo>
                  <a:pt x="169969" y="69005"/>
                </a:lnTo>
                <a:lnTo>
                  <a:pt x="185135" y="64023"/>
                </a:lnTo>
                <a:lnTo>
                  <a:pt x="199590" y="58015"/>
                </a:lnTo>
                <a:lnTo>
                  <a:pt x="212509" y="50927"/>
                </a:lnTo>
                <a:lnTo>
                  <a:pt x="223066" y="42706"/>
                </a:lnTo>
                <a:lnTo>
                  <a:pt x="230437" y="33296"/>
                </a:lnTo>
                <a:lnTo>
                  <a:pt x="233794" y="22645"/>
                </a:lnTo>
                <a:lnTo>
                  <a:pt x="234613" y="4111"/>
                </a:lnTo>
                <a:lnTo>
                  <a:pt x="229546" y="0"/>
                </a:lnTo>
                <a:lnTo>
                  <a:pt x="215226" y="3621"/>
                </a:lnTo>
                <a:lnTo>
                  <a:pt x="117982" y="25859"/>
                </a:lnTo>
                <a:close/>
              </a:path>
            </a:pathLst>
          </a:custGeom>
          <a:solidFill>
            <a:srgbClr val="46616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9" name="object 799"/>
          <p:cNvSpPr/>
          <p:nvPr/>
        </p:nvSpPr>
        <p:spPr>
          <a:xfrm>
            <a:off x="3001173" y="2156539"/>
            <a:ext cx="347142" cy="486096"/>
          </a:xfrm>
          <a:custGeom>
            <a:avLst/>
            <a:gdLst/>
            <a:ahLst/>
            <a:cxnLst/>
            <a:rect l="l" t="t" r="r" b="b"/>
            <a:pathLst>
              <a:path w="347142" h="486096">
                <a:moveTo>
                  <a:pt x="270796" y="385880"/>
                </a:moveTo>
                <a:lnTo>
                  <a:pt x="331439" y="220095"/>
                </a:lnTo>
                <a:lnTo>
                  <a:pt x="336757" y="204207"/>
                </a:lnTo>
                <a:lnTo>
                  <a:pt x="344056" y="173822"/>
                </a:lnTo>
                <a:lnTo>
                  <a:pt x="347119" y="145402"/>
                </a:lnTo>
                <a:lnTo>
                  <a:pt x="347142" y="131970"/>
                </a:lnTo>
                <a:lnTo>
                  <a:pt x="346201" y="119080"/>
                </a:lnTo>
                <a:lnTo>
                  <a:pt x="341559" y="94989"/>
                </a:lnTo>
                <a:lnTo>
                  <a:pt x="333447" y="73263"/>
                </a:lnTo>
                <a:lnTo>
                  <a:pt x="322123" y="54036"/>
                </a:lnTo>
                <a:lnTo>
                  <a:pt x="307841" y="37441"/>
                </a:lnTo>
                <a:lnTo>
                  <a:pt x="290858" y="23613"/>
                </a:lnTo>
                <a:lnTo>
                  <a:pt x="271429" y="12683"/>
                </a:lnTo>
                <a:lnTo>
                  <a:pt x="250021" y="4854"/>
                </a:lnTo>
                <a:lnTo>
                  <a:pt x="228129" y="672"/>
                </a:lnTo>
                <a:lnTo>
                  <a:pt x="217163" y="0"/>
                </a:lnTo>
                <a:lnTo>
                  <a:pt x="206232" y="283"/>
                </a:lnTo>
                <a:lnTo>
                  <a:pt x="184613" y="3748"/>
                </a:lnTo>
                <a:lnTo>
                  <a:pt x="163554" y="11132"/>
                </a:lnTo>
                <a:lnTo>
                  <a:pt x="143338" y="22498"/>
                </a:lnTo>
                <a:lnTo>
                  <a:pt x="124246" y="37909"/>
                </a:lnTo>
                <a:lnTo>
                  <a:pt x="106560" y="57429"/>
                </a:lnTo>
                <a:lnTo>
                  <a:pt x="90564" y="81120"/>
                </a:lnTo>
                <a:lnTo>
                  <a:pt x="76538" y="109045"/>
                </a:lnTo>
                <a:lnTo>
                  <a:pt x="70352" y="124616"/>
                </a:lnTo>
                <a:lnTo>
                  <a:pt x="9722" y="290402"/>
                </a:lnTo>
                <a:lnTo>
                  <a:pt x="4787" y="306423"/>
                </a:lnTo>
                <a:lnTo>
                  <a:pt x="525" y="332054"/>
                </a:lnTo>
                <a:lnTo>
                  <a:pt x="0" y="344773"/>
                </a:lnTo>
                <a:lnTo>
                  <a:pt x="508" y="357344"/>
                </a:lnTo>
                <a:lnTo>
                  <a:pt x="4522" y="381783"/>
                </a:lnTo>
                <a:lnTo>
                  <a:pt x="12351" y="404863"/>
                </a:lnTo>
                <a:lnTo>
                  <a:pt x="23779" y="426075"/>
                </a:lnTo>
                <a:lnTo>
                  <a:pt x="38592" y="444908"/>
                </a:lnTo>
                <a:lnTo>
                  <a:pt x="56575" y="460855"/>
                </a:lnTo>
                <a:lnTo>
                  <a:pt x="77512" y="473405"/>
                </a:lnTo>
                <a:lnTo>
                  <a:pt x="92735" y="479543"/>
                </a:lnTo>
                <a:lnTo>
                  <a:pt x="116670" y="485062"/>
                </a:lnTo>
                <a:lnTo>
                  <a:pt x="128706" y="486096"/>
                </a:lnTo>
                <a:lnTo>
                  <a:pt x="140705" y="486021"/>
                </a:lnTo>
                <a:lnTo>
                  <a:pt x="164353" y="482669"/>
                </a:lnTo>
                <a:lnTo>
                  <a:pt x="187124" y="475253"/>
                </a:lnTo>
                <a:lnTo>
                  <a:pt x="208534" y="464021"/>
                </a:lnTo>
                <a:lnTo>
                  <a:pt x="228093" y="449220"/>
                </a:lnTo>
                <a:lnTo>
                  <a:pt x="245315" y="431097"/>
                </a:lnTo>
                <a:lnTo>
                  <a:pt x="259712" y="409902"/>
                </a:lnTo>
                <a:lnTo>
                  <a:pt x="270796" y="38588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0" name="object 800"/>
          <p:cNvSpPr/>
          <p:nvPr/>
        </p:nvSpPr>
        <p:spPr>
          <a:xfrm>
            <a:off x="3261353" y="2175438"/>
            <a:ext cx="375007" cy="562190"/>
          </a:xfrm>
          <a:custGeom>
            <a:avLst/>
            <a:gdLst/>
            <a:ahLst/>
            <a:cxnLst/>
            <a:rect l="l" t="t" r="r" b="b"/>
            <a:pathLst>
              <a:path w="375007" h="562190">
                <a:moveTo>
                  <a:pt x="270819" y="461980"/>
                </a:moveTo>
                <a:lnTo>
                  <a:pt x="359300" y="220096"/>
                </a:lnTo>
                <a:lnTo>
                  <a:pt x="364621" y="204204"/>
                </a:lnTo>
                <a:lnTo>
                  <a:pt x="371923" y="173813"/>
                </a:lnTo>
                <a:lnTo>
                  <a:pt x="374985" y="145389"/>
                </a:lnTo>
                <a:lnTo>
                  <a:pt x="375007" y="131957"/>
                </a:lnTo>
                <a:lnTo>
                  <a:pt x="374064" y="119067"/>
                </a:lnTo>
                <a:lnTo>
                  <a:pt x="369417" y="94978"/>
                </a:lnTo>
                <a:lnTo>
                  <a:pt x="361301" y="73255"/>
                </a:lnTo>
                <a:lnTo>
                  <a:pt x="349973" y="54031"/>
                </a:lnTo>
                <a:lnTo>
                  <a:pt x="335690" y="37438"/>
                </a:lnTo>
                <a:lnTo>
                  <a:pt x="318708" y="23608"/>
                </a:lnTo>
                <a:lnTo>
                  <a:pt x="299285" y="12675"/>
                </a:lnTo>
                <a:lnTo>
                  <a:pt x="277875" y="4847"/>
                </a:lnTo>
                <a:lnTo>
                  <a:pt x="255972" y="670"/>
                </a:lnTo>
                <a:lnTo>
                  <a:pt x="245002" y="0"/>
                </a:lnTo>
                <a:lnTo>
                  <a:pt x="234067" y="284"/>
                </a:lnTo>
                <a:lnTo>
                  <a:pt x="212444" y="3751"/>
                </a:lnTo>
                <a:lnTo>
                  <a:pt x="191382" y="11136"/>
                </a:lnTo>
                <a:lnTo>
                  <a:pt x="171165" y="22501"/>
                </a:lnTo>
                <a:lnTo>
                  <a:pt x="152073" y="37910"/>
                </a:lnTo>
                <a:lnTo>
                  <a:pt x="134387" y="57427"/>
                </a:lnTo>
                <a:lnTo>
                  <a:pt x="118390" y="81114"/>
                </a:lnTo>
                <a:lnTo>
                  <a:pt x="104362" y="109036"/>
                </a:lnTo>
                <a:lnTo>
                  <a:pt x="9732" y="366502"/>
                </a:lnTo>
                <a:lnTo>
                  <a:pt x="2107" y="395404"/>
                </a:lnTo>
                <a:lnTo>
                  <a:pt x="0" y="420928"/>
                </a:lnTo>
                <a:lnTo>
                  <a:pt x="511" y="433498"/>
                </a:lnTo>
                <a:lnTo>
                  <a:pt x="4531" y="457935"/>
                </a:lnTo>
                <a:lnTo>
                  <a:pt x="12366" y="481010"/>
                </a:lnTo>
                <a:lnTo>
                  <a:pt x="23801" y="502214"/>
                </a:lnTo>
                <a:lnTo>
                  <a:pt x="38622" y="521039"/>
                </a:lnTo>
                <a:lnTo>
                  <a:pt x="56612" y="536975"/>
                </a:lnTo>
                <a:lnTo>
                  <a:pt x="77557" y="549512"/>
                </a:lnTo>
                <a:lnTo>
                  <a:pt x="104667" y="558978"/>
                </a:lnTo>
                <a:lnTo>
                  <a:pt x="128705" y="562190"/>
                </a:lnTo>
                <a:lnTo>
                  <a:pt x="140702" y="562117"/>
                </a:lnTo>
                <a:lnTo>
                  <a:pt x="164347" y="558768"/>
                </a:lnTo>
                <a:lnTo>
                  <a:pt x="187120" y="551355"/>
                </a:lnTo>
                <a:lnTo>
                  <a:pt x="208532" y="540125"/>
                </a:lnTo>
                <a:lnTo>
                  <a:pt x="228097" y="525325"/>
                </a:lnTo>
                <a:lnTo>
                  <a:pt x="245325" y="507202"/>
                </a:lnTo>
                <a:lnTo>
                  <a:pt x="259728" y="486005"/>
                </a:lnTo>
                <a:lnTo>
                  <a:pt x="270819" y="46198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1" name="object 801"/>
          <p:cNvSpPr/>
          <p:nvPr/>
        </p:nvSpPr>
        <p:spPr>
          <a:xfrm>
            <a:off x="3521832" y="2239348"/>
            <a:ext cx="386398" cy="593416"/>
          </a:xfrm>
          <a:custGeom>
            <a:avLst/>
            <a:gdLst/>
            <a:ahLst/>
            <a:cxnLst/>
            <a:rect l="l" t="t" r="r" b="b"/>
            <a:pathLst>
              <a:path w="386398" h="593416">
                <a:moveTo>
                  <a:pt x="270818" y="493175"/>
                </a:moveTo>
                <a:lnTo>
                  <a:pt x="370703" y="220112"/>
                </a:lnTo>
                <a:lnTo>
                  <a:pt x="376019" y="204227"/>
                </a:lnTo>
                <a:lnTo>
                  <a:pt x="383315" y="173843"/>
                </a:lnTo>
                <a:lnTo>
                  <a:pt x="386376" y="145421"/>
                </a:lnTo>
                <a:lnTo>
                  <a:pt x="386398" y="131988"/>
                </a:lnTo>
                <a:lnTo>
                  <a:pt x="385457" y="119096"/>
                </a:lnTo>
                <a:lnTo>
                  <a:pt x="380813" y="95001"/>
                </a:lnTo>
                <a:lnTo>
                  <a:pt x="372702" y="73271"/>
                </a:lnTo>
                <a:lnTo>
                  <a:pt x="361379" y="54039"/>
                </a:lnTo>
                <a:lnTo>
                  <a:pt x="347098" y="37440"/>
                </a:lnTo>
                <a:lnTo>
                  <a:pt x="330117" y="23607"/>
                </a:lnTo>
                <a:lnTo>
                  <a:pt x="310692" y="12676"/>
                </a:lnTo>
                <a:lnTo>
                  <a:pt x="289278" y="4849"/>
                </a:lnTo>
                <a:lnTo>
                  <a:pt x="267375" y="671"/>
                </a:lnTo>
                <a:lnTo>
                  <a:pt x="256405" y="0"/>
                </a:lnTo>
                <a:lnTo>
                  <a:pt x="245471" y="284"/>
                </a:lnTo>
                <a:lnTo>
                  <a:pt x="223848" y="3753"/>
                </a:lnTo>
                <a:lnTo>
                  <a:pt x="202788" y="11141"/>
                </a:lnTo>
                <a:lnTo>
                  <a:pt x="182572" y="22510"/>
                </a:lnTo>
                <a:lnTo>
                  <a:pt x="163483" y="37923"/>
                </a:lnTo>
                <a:lnTo>
                  <a:pt x="145801" y="57444"/>
                </a:lnTo>
                <a:lnTo>
                  <a:pt x="129809" y="81137"/>
                </a:lnTo>
                <a:lnTo>
                  <a:pt x="115787" y="109063"/>
                </a:lnTo>
                <a:lnTo>
                  <a:pt x="9731" y="397722"/>
                </a:lnTo>
                <a:lnTo>
                  <a:pt x="2107" y="426612"/>
                </a:lnTo>
                <a:lnTo>
                  <a:pt x="0" y="452130"/>
                </a:lnTo>
                <a:lnTo>
                  <a:pt x="511" y="464696"/>
                </a:lnTo>
                <a:lnTo>
                  <a:pt x="4531" y="489127"/>
                </a:lnTo>
                <a:lnTo>
                  <a:pt x="12366" y="512198"/>
                </a:lnTo>
                <a:lnTo>
                  <a:pt x="23801" y="533401"/>
                </a:lnTo>
                <a:lnTo>
                  <a:pt x="38620" y="552228"/>
                </a:lnTo>
                <a:lnTo>
                  <a:pt x="56607" y="568171"/>
                </a:lnTo>
                <a:lnTo>
                  <a:pt x="77546" y="580723"/>
                </a:lnTo>
                <a:lnTo>
                  <a:pt x="104694" y="590209"/>
                </a:lnTo>
                <a:lnTo>
                  <a:pt x="128734" y="593416"/>
                </a:lnTo>
                <a:lnTo>
                  <a:pt x="140731" y="593341"/>
                </a:lnTo>
                <a:lnTo>
                  <a:pt x="164375" y="589987"/>
                </a:lnTo>
                <a:lnTo>
                  <a:pt x="187145" y="582570"/>
                </a:lnTo>
                <a:lnTo>
                  <a:pt x="208554" y="571335"/>
                </a:lnTo>
                <a:lnTo>
                  <a:pt x="228113" y="556531"/>
                </a:lnTo>
                <a:lnTo>
                  <a:pt x="245335" y="538404"/>
                </a:lnTo>
                <a:lnTo>
                  <a:pt x="259733" y="517203"/>
                </a:lnTo>
                <a:lnTo>
                  <a:pt x="270818" y="493175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2" name="object 802"/>
          <p:cNvSpPr/>
          <p:nvPr/>
        </p:nvSpPr>
        <p:spPr>
          <a:xfrm>
            <a:off x="3780488" y="2488847"/>
            <a:ext cx="329749" cy="438371"/>
          </a:xfrm>
          <a:custGeom>
            <a:avLst/>
            <a:gdLst/>
            <a:ahLst/>
            <a:cxnLst/>
            <a:rect l="l" t="t" r="r" b="b"/>
            <a:pathLst>
              <a:path w="329749" h="438371">
                <a:moveTo>
                  <a:pt x="270854" y="338133"/>
                </a:moveTo>
                <a:lnTo>
                  <a:pt x="314059" y="220112"/>
                </a:lnTo>
                <a:lnTo>
                  <a:pt x="319375" y="204221"/>
                </a:lnTo>
                <a:lnTo>
                  <a:pt x="323568" y="188789"/>
                </a:lnTo>
                <a:lnTo>
                  <a:pt x="326670" y="173831"/>
                </a:lnTo>
                <a:lnTo>
                  <a:pt x="329728" y="145408"/>
                </a:lnTo>
                <a:lnTo>
                  <a:pt x="329749" y="131975"/>
                </a:lnTo>
                <a:lnTo>
                  <a:pt x="328806" y="119084"/>
                </a:lnTo>
                <a:lnTo>
                  <a:pt x="324160" y="94992"/>
                </a:lnTo>
                <a:lnTo>
                  <a:pt x="316046" y="73265"/>
                </a:lnTo>
                <a:lnTo>
                  <a:pt x="304720" y="54037"/>
                </a:lnTo>
                <a:lnTo>
                  <a:pt x="290438" y="37439"/>
                </a:lnTo>
                <a:lnTo>
                  <a:pt x="273458" y="23605"/>
                </a:lnTo>
                <a:lnTo>
                  <a:pt x="254034" y="12667"/>
                </a:lnTo>
                <a:lnTo>
                  <a:pt x="232623" y="4840"/>
                </a:lnTo>
                <a:lnTo>
                  <a:pt x="210722" y="669"/>
                </a:lnTo>
                <a:lnTo>
                  <a:pt x="199752" y="0"/>
                </a:lnTo>
                <a:lnTo>
                  <a:pt x="188818" y="285"/>
                </a:lnTo>
                <a:lnTo>
                  <a:pt x="167193" y="3754"/>
                </a:lnTo>
                <a:lnTo>
                  <a:pt x="146131" y="11139"/>
                </a:lnTo>
                <a:lnTo>
                  <a:pt x="125913" y="22504"/>
                </a:lnTo>
                <a:lnTo>
                  <a:pt x="106820" y="37913"/>
                </a:lnTo>
                <a:lnTo>
                  <a:pt x="89136" y="57431"/>
                </a:lnTo>
                <a:lnTo>
                  <a:pt x="73141" y="81121"/>
                </a:lnTo>
                <a:lnTo>
                  <a:pt x="65866" y="94551"/>
                </a:lnTo>
                <a:lnTo>
                  <a:pt x="59118" y="109048"/>
                </a:lnTo>
                <a:lnTo>
                  <a:pt x="52935" y="124620"/>
                </a:lnTo>
                <a:lnTo>
                  <a:pt x="9716" y="242642"/>
                </a:lnTo>
                <a:lnTo>
                  <a:pt x="4771" y="258723"/>
                </a:lnTo>
                <a:lnTo>
                  <a:pt x="520" y="284360"/>
                </a:lnTo>
                <a:lnTo>
                  <a:pt x="0" y="297081"/>
                </a:lnTo>
                <a:lnTo>
                  <a:pt x="512" y="309653"/>
                </a:lnTo>
                <a:lnTo>
                  <a:pt x="4533" y="334092"/>
                </a:lnTo>
                <a:lnTo>
                  <a:pt x="12368" y="357169"/>
                </a:lnTo>
                <a:lnTo>
                  <a:pt x="23802" y="378376"/>
                </a:lnTo>
                <a:lnTo>
                  <a:pt x="38622" y="397203"/>
                </a:lnTo>
                <a:lnTo>
                  <a:pt x="56614" y="413143"/>
                </a:lnTo>
                <a:lnTo>
                  <a:pt x="77562" y="425686"/>
                </a:lnTo>
                <a:lnTo>
                  <a:pt x="92805" y="431826"/>
                </a:lnTo>
                <a:lnTo>
                  <a:pt x="116729" y="437340"/>
                </a:lnTo>
                <a:lnTo>
                  <a:pt x="128760" y="438371"/>
                </a:lnTo>
                <a:lnTo>
                  <a:pt x="140755" y="438293"/>
                </a:lnTo>
                <a:lnTo>
                  <a:pt x="164397" y="434935"/>
                </a:lnTo>
                <a:lnTo>
                  <a:pt x="187165" y="427512"/>
                </a:lnTo>
                <a:lnTo>
                  <a:pt x="208574" y="416275"/>
                </a:lnTo>
                <a:lnTo>
                  <a:pt x="228135" y="401469"/>
                </a:lnTo>
                <a:lnTo>
                  <a:pt x="245360" y="383345"/>
                </a:lnTo>
                <a:lnTo>
                  <a:pt x="259762" y="362150"/>
                </a:lnTo>
                <a:lnTo>
                  <a:pt x="270854" y="338133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3" name="object 803"/>
          <p:cNvSpPr/>
          <p:nvPr/>
        </p:nvSpPr>
        <p:spPr>
          <a:xfrm>
            <a:off x="2831609" y="742472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4" name="object 804"/>
          <p:cNvSpPr/>
          <p:nvPr/>
        </p:nvSpPr>
        <p:spPr>
          <a:xfrm>
            <a:off x="2867804" y="751550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1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5" y="3418"/>
                </a:lnTo>
                <a:lnTo>
                  <a:pt x="0" y="1206"/>
                </a:lnTo>
                <a:close/>
              </a:path>
              <a:path w="8115" h="8001">
                <a:moveTo>
                  <a:pt x="8115" y="5245"/>
                </a:moveTo>
                <a:lnTo>
                  <a:pt x="2692" y="0"/>
                </a:lnTo>
                <a:lnTo>
                  <a:pt x="4445" y="3418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5" name="object 805"/>
          <p:cNvSpPr/>
          <p:nvPr/>
        </p:nvSpPr>
        <p:spPr>
          <a:xfrm>
            <a:off x="2836136" y="765163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1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7" y="3423"/>
                </a:lnTo>
                <a:lnTo>
                  <a:pt x="0" y="1206"/>
                </a:lnTo>
                <a:close/>
              </a:path>
              <a:path w="8102" h="8001">
                <a:moveTo>
                  <a:pt x="8102" y="5245"/>
                </a:moveTo>
                <a:lnTo>
                  <a:pt x="2692" y="0"/>
                </a:lnTo>
                <a:lnTo>
                  <a:pt x="4447" y="342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6" name="object 806"/>
          <p:cNvSpPr/>
          <p:nvPr/>
        </p:nvSpPr>
        <p:spPr>
          <a:xfrm>
            <a:off x="2856497" y="767429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9" y="3421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9" y="3421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7" name="object 807"/>
          <p:cNvSpPr/>
          <p:nvPr/>
        </p:nvSpPr>
        <p:spPr>
          <a:xfrm>
            <a:off x="2863301" y="770897"/>
            <a:ext cx="27127" cy="15900"/>
          </a:xfrm>
          <a:custGeom>
            <a:avLst/>
            <a:gdLst/>
            <a:ahLst/>
            <a:cxnLst/>
            <a:rect l="l" t="t" r="r" b="b"/>
            <a:pathLst>
              <a:path w="27127" h="15900">
                <a:moveTo>
                  <a:pt x="10914" y="8203"/>
                </a:moveTo>
                <a:lnTo>
                  <a:pt x="0" y="9080"/>
                </a:lnTo>
                <a:lnTo>
                  <a:pt x="0" y="15900"/>
                </a:lnTo>
                <a:lnTo>
                  <a:pt x="2490" y="15273"/>
                </a:lnTo>
                <a:lnTo>
                  <a:pt x="14806" y="12171"/>
                </a:lnTo>
                <a:lnTo>
                  <a:pt x="27127" y="9080"/>
                </a:lnTo>
                <a:lnTo>
                  <a:pt x="24057" y="2240"/>
                </a:lnTo>
                <a:lnTo>
                  <a:pt x="15824" y="0"/>
                </a:lnTo>
                <a:lnTo>
                  <a:pt x="10914" y="8203"/>
                </a:lnTo>
                <a:lnTo>
                  <a:pt x="13436" y="8001"/>
                </a:lnTo>
                <a:lnTo>
                  <a:pt x="10655" y="8636"/>
                </a:lnTo>
                <a:lnTo>
                  <a:pt x="10914" y="8203"/>
                </a:lnTo>
                <a:close/>
              </a:path>
              <a:path w="27127" h="15900">
                <a:moveTo>
                  <a:pt x="25996" y="2768"/>
                </a:moveTo>
                <a:lnTo>
                  <a:pt x="23114" y="139"/>
                </a:lnTo>
                <a:lnTo>
                  <a:pt x="24057" y="2240"/>
                </a:lnTo>
                <a:lnTo>
                  <a:pt x="25996" y="276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8" name="object 808"/>
          <p:cNvSpPr/>
          <p:nvPr/>
        </p:nvSpPr>
        <p:spPr>
          <a:xfrm>
            <a:off x="2899491" y="774236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1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15" y="3410"/>
                </a:lnTo>
                <a:lnTo>
                  <a:pt x="0" y="1206"/>
                </a:lnTo>
                <a:close/>
              </a:path>
              <a:path w="8089" h="8001">
                <a:moveTo>
                  <a:pt x="8089" y="5245"/>
                </a:moveTo>
                <a:lnTo>
                  <a:pt x="2667" y="0"/>
                </a:lnTo>
                <a:lnTo>
                  <a:pt x="4415" y="341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9" name="object 809"/>
          <p:cNvSpPr/>
          <p:nvPr/>
        </p:nvSpPr>
        <p:spPr>
          <a:xfrm>
            <a:off x="3867745" y="2284083"/>
            <a:ext cx="9474" cy="9537"/>
          </a:xfrm>
          <a:custGeom>
            <a:avLst/>
            <a:gdLst/>
            <a:ahLst/>
            <a:cxnLst/>
            <a:rect l="l" t="t" r="r" b="b"/>
            <a:pathLst>
              <a:path w="9474" h="9537">
                <a:moveTo>
                  <a:pt x="0" y="0"/>
                </a:moveTo>
                <a:lnTo>
                  <a:pt x="0" y="9080"/>
                </a:lnTo>
                <a:lnTo>
                  <a:pt x="6650" y="6602"/>
                </a:lnTo>
                <a:lnTo>
                  <a:pt x="9067" y="0"/>
                </a:lnTo>
                <a:lnTo>
                  <a:pt x="0" y="0"/>
                </a:lnTo>
                <a:close/>
              </a:path>
              <a:path w="9474" h="9537">
                <a:moveTo>
                  <a:pt x="9474" y="5549"/>
                </a:moveTo>
                <a:lnTo>
                  <a:pt x="6650" y="6602"/>
                </a:lnTo>
                <a:lnTo>
                  <a:pt x="5575" y="9537"/>
                </a:lnTo>
                <a:lnTo>
                  <a:pt x="9474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0" name="object 810"/>
          <p:cNvSpPr/>
          <p:nvPr/>
        </p:nvSpPr>
        <p:spPr>
          <a:xfrm>
            <a:off x="3845135" y="2360016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10" y="3415"/>
                </a:lnTo>
                <a:lnTo>
                  <a:pt x="0" y="1206"/>
                </a:lnTo>
                <a:close/>
              </a:path>
              <a:path w="8089" h="8000">
                <a:moveTo>
                  <a:pt x="8089" y="5257"/>
                </a:moveTo>
                <a:lnTo>
                  <a:pt x="2654" y="0"/>
                </a:lnTo>
                <a:lnTo>
                  <a:pt x="4410" y="3415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1" name="object 811"/>
          <p:cNvSpPr/>
          <p:nvPr/>
        </p:nvSpPr>
        <p:spPr>
          <a:xfrm>
            <a:off x="3856433" y="2371351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45" y="3438"/>
                </a:lnTo>
                <a:lnTo>
                  <a:pt x="0" y="1219"/>
                </a:lnTo>
                <a:close/>
              </a:path>
              <a:path w="8115" h="8013">
                <a:moveTo>
                  <a:pt x="8115" y="5270"/>
                </a:moveTo>
                <a:lnTo>
                  <a:pt x="2679" y="0"/>
                </a:lnTo>
                <a:lnTo>
                  <a:pt x="4445" y="3438"/>
                </a:lnTo>
                <a:lnTo>
                  <a:pt x="8115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2" name="object 812"/>
          <p:cNvSpPr/>
          <p:nvPr/>
        </p:nvSpPr>
        <p:spPr>
          <a:xfrm>
            <a:off x="3881330" y="2432622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56" y="7988"/>
                </a:lnTo>
                <a:lnTo>
                  <a:pt x="4408" y="3401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67" y="0"/>
                </a:lnTo>
                <a:lnTo>
                  <a:pt x="4408" y="3401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3" name="object 813"/>
          <p:cNvSpPr/>
          <p:nvPr/>
        </p:nvSpPr>
        <p:spPr>
          <a:xfrm>
            <a:off x="3913009" y="2444026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4" name="object 814"/>
          <p:cNvSpPr/>
          <p:nvPr/>
        </p:nvSpPr>
        <p:spPr>
          <a:xfrm>
            <a:off x="3910722" y="2461040"/>
            <a:ext cx="11328" cy="15887"/>
          </a:xfrm>
          <a:custGeom>
            <a:avLst/>
            <a:gdLst/>
            <a:ahLst/>
            <a:cxnLst/>
            <a:rect l="l" t="t" r="r" b="b"/>
            <a:pathLst>
              <a:path w="11328" h="15887">
                <a:moveTo>
                  <a:pt x="4533" y="0"/>
                </a:moveTo>
                <a:lnTo>
                  <a:pt x="2840" y="6378"/>
                </a:lnTo>
                <a:lnTo>
                  <a:pt x="4686" y="4622"/>
                </a:lnTo>
                <a:lnTo>
                  <a:pt x="11328" y="0"/>
                </a:lnTo>
                <a:lnTo>
                  <a:pt x="4533" y="0"/>
                </a:lnTo>
                <a:close/>
              </a:path>
              <a:path w="11328" h="15887">
                <a:moveTo>
                  <a:pt x="11328" y="11341"/>
                </a:moveTo>
                <a:lnTo>
                  <a:pt x="11328" y="0"/>
                </a:lnTo>
                <a:lnTo>
                  <a:pt x="4686" y="4622"/>
                </a:lnTo>
                <a:lnTo>
                  <a:pt x="2349" y="8229"/>
                </a:lnTo>
                <a:lnTo>
                  <a:pt x="2840" y="6378"/>
                </a:lnTo>
                <a:lnTo>
                  <a:pt x="0" y="9080"/>
                </a:lnTo>
                <a:lnTo>
                  <a:pt x="0" y="15887"/>
                </a:lnTo>
                <a:lnTo>
                  <a:pt x="3784" y="14376"/>
                </a:lnTo>
                <a:lnTo>
                  <a:pt x="7556" y="12865"/>
                </a:lnTo>
                <a:lnTo>
                  <a:pt x="11328" y="1134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5" name="object 815"/>
          <p:cNvSpPr/>
          <p:nvPr/>
        </p:nvSpPr>
        <p:spPr>
          <a:xfrm>
            <a:off x="3845135" y="2530165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10" y="3415"/>
                </a:lnTo>
                <a:lnTo>
                  <a:pt x="0" y="1206"/>
                </a:lnTo>
                <a:close/>
              </a:path>
              <a:path w="8089" h="8000">
                <a:moveTo>
                  <a:pt x="8089" y="5257"/>
                </a:moveTo>
                <a:lnTo>
                  <a:pt x="2654" y="0"/>
                </a:lnTo>
                <a:lnTo>
                  <a:pt x="4410" y="3415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6" name="object 816"/>
          <p:cNvSpPr/>
          <p:nvPr/>
        </p:nvSpPr>
        <p:spPr>
          <a:xfrm>
            <a:off x="3856431" y="2574480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7" name="object 817"/>
          <p:cNvSpPr/>
          <p:nvPr/>
        </p:nvSpPr>
        <p:spPr>
          <a:xfrm>
            <a:off x="2623477" y="2592616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8" name="object 818"/>
          <p:cNvSpPr/>
          <p:nvPr/>
        </p:nvSpPr>
        <p:spPr>
          <a:xfrm>
            <a:off x="2648371" y="2592616"/>
            <a:ext cx="15824" cy="11353"/>
          </a:xfrm>
          <a:custGeom>
            <a:avLst/>
            <a:gdLst/>
            <a:ahLst/>
            <a:cxnLst/>
            <a:rect l="l" t="t" r="r" b="b"/>
            <a:pathLst>
              <a:path w="15824" h="11353">
                <a:moveTo>
                  <a:pt x="8267" y="2476"/>
                </a:moveTo>
                <a:lnTo>
                  <a:pt x="9055" y="0"/>
                </a:lnTo>
                <a:lnTo>
                  <a:pt x="6182" y="2995"/>
                </a:lnTo>
                <a:lnTo>
                  <a:pt x="8267" y="2476"/>
                </a:lnTo>
                <a:close/>
              </a:path>
              <a:path w="15824" h="11353">
                <a:moveTo>
                  <a:pt x="15824" y="6819"/>
                </a:moveTo>
                <a:lnTo>
                  <a:pt x="15824" y="0"/>
                </a:lnTo>
                <a:lnTo>
                  <a:pt x="9055" y="0"/>
                </a:lnTo>
                <a:lnTo>
                  <a:pt x="8267" y="2476"/>
                </a:lnTo>
                <a:lnTo>
                  <a:pt x="4610" y="4635"/>
                </a:lnTo>
                <a:lnTo>
                  <a:pt x="6182" y="2995"/>
                </a:lnTo>
                <a:lnTo>
                  <a:pt x="0" y="4533"/>
                </a:lnTo>
                <a:lnTo>
                  <a:pt x="0" y="11353"/>
                </a:lnTo>
                <a:lnTo>
                  <a:pt x="9055" y="11353"/>
                </a:lnTo>
                <a:lnTo>
                  <a:pt x="11471" y="8635"/>
                </a:lnTo>
                <a:lnTo>
                  <a:pt x="9004" y="9664"/>
                </a:lnTo>
                <a:lnTo>
                  <a:pt x="13119" y="6781"/>
                </a:lnTo>
                <a:lnTo>
                  <a:pt x="15824" y="6819"/>
                </a:lnTo>
                <a:close/>
              </a:path>
              <a:path w="15824" h="11353">
                <a:moveTo>
                  <a:pt x="15824" y="6819"/>
                </a:moveTo>
                <a:lnTo>
                  <a:pt x="13119" y="6781"/>
                </a:lnTo>
                <a:lnTo>
                  <a:pt x="11471" y="8635"/>
                </a:lnTo>
                <a:lnTo>
                  <a:pt x="15824" y="681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9" name="object 819"/>
          <p:cNvSpPr/>
          <p:nvPr/>
        </p:nvSpPr>
        <p:spPr>
          <a:xfrm>
            <a:off x="2675525" y="2591422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403" y="3392"/>
                </a:lnTo>
                <a:lnTo>
                  <a:pt x="0" y="1193"/>
                </a:lnTo>
                <a:close/>
              </a:path>
              <a:path w="8089" h="8013">
                <a:moveTo>
                  <a:pt x="8089" y="5232"/>
                </a:moveTo>
                <a:lnTo>
                  <a:pt x="2667" y="0"/>
                </a:lnTo>
                <a:lnTo>
                  <a:pt x="4403" y="3392"/>
                </a:lnTo>
                <a:lnTo>
                  <a:pt x="8089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0" name="object 820"/>
          <p:cNvSpPr/>
          <p:nvPr/>
        </p:nvSpPr>
        <p:spPr>
          <a:xfrm>
            <a:off x="2562415" y="2600553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1" name="object 821"/>
          <p:cNvSpPr/>
          <p:nvPr/>
        </p:nvSpPr>
        <p:spPr>
          <a:xfrm>
            <a:off x="2519426" y="2607367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2" name="object 822"/>
          <p:cNvSpPr/>
          <p:nvPr/>
        </p:nvSpPr>
        <p:spPr>
          <a:xfrm>
            <a:off x="2702656" y="2605020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8" y="3430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92" y="0"/>
                </a:lnTo>
                <a:lnTo>
                  <a:pt x="4448" y="3430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3" name="object 823"/>
          <p:cNvSpPr/>
          <p:nvPr/>
        </p:nvSpPr>
        <p:spPr>
          <a:xfrm>
            <a:off x="2684557" y="2618638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52" y="3432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92" y="0"/>
                </a:lnTo>
                <a:lnTo>
                  <a:pt x="4452" y="343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4" name="object 824"/>
          <p:cNvSpPr/>
          <p:nvPr/>
        </p:nvSpPr>
        <p:spPr>
          <a:xfrm>
            <a:off x="2589545" y="2623351"/>
            <a:ext cx="9004" cy="3873"/>
          </a:xfrm>
          <a:custGeom>
            <a:avLst/>
            <a:gdLst/>
            <a:ahLst/>
            <a:cxnLst/>
            <a:rect l="l" t="t" r="r" b="b"/>
            <a:pathLst>
              <a:path w="9004" h="3873">
                <a:moveTo>
                  <a:pt x="9004" y="2641"/>
                </a:moveTo>
                <a:lnTo>
                  <a:pt x="6286" y="0"/>
                </a:lnTo>
                <a:lnTo>
                  <a:pt x="6743" y="1669"/>
                </a:lnTo>
                <a:lnTo>
                  <a:pt x="9004" y="2641"/>
                </a:lnTo>
                <a:close/>
              </a:path>
              <a:path w="9004" h="3873">
                <a:moveTo>
                  <a:pt x="6743" y="1669"/>
                </a:moveTo>
                <a:lnTo>
                  <a:pt x="0" y="-1231"/>
                </a:lnTo>
                <a:lnTo>
                  <a:pt x="0" y="12369"/>
                </a:lnTo>
                <a:lnTo>
                  <a:pt x="3022" y="11620"/>
                </a:lnTo>
                <a:lnTo>
                  <a:pt x="6045" y="10858"/>
                </a:lnTo>
                <a:lnTo>
                  <a:pt x="9055" y="10109"/>
                </a:lnTo>
                <a:lnTo>
                  <a:pt x="6743" y="166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5" name="object 825"/>
          <p:cNvSpPr/>
          <p:nvPr/>
        </p:nvSpPr>
        <p:spPr>
          <a:xfrm>
            <a:off x="3648299" y="2626652"/>
            <a:ext cx="9042" cy="15887"/>
          </a:xfrm>
          <a:custGeom>
            <a:avLst/>
            <a:gdLst/>
            <a:ahLst/>
            <a:cxnLst/>
            <a:rect l="l" t="t" r="r" b="b"/>
            <a:pathLst>
              <a:path w="9042" h="15887">
                <a:moveTo>
                  <a:pt x="9042" y="0"/>
                </a:moveTo>
                <a:lnTo>
                  <a:pt x="2273" y="0"/>
                </a:lnTo>
                <a:lnTo>
                  <a:pt x="1523" y="3022"/>
                </a:lnTo>
                <a:lnTo>
                  <a:pt x="749" y="6057"/>
                </a:lnTo>
                <a:lnTo>
                  <a:pt x="0" y="9067"/>
                </a:lnTo>
                <a:lnTo>
                  <a:pt x="0" y="15887"/>
                </a:lnTo>
                <a:lnTo>
                  <a:pt x="6794" y="15887"/>
                </a:lnTo>
                <a:lnTo>
                  <a:pt x="7556" y="10591"/>
                </a:lnTo>
                <a:lnTo>
                  <a:pt x="8305" y="5295"/>
                </a:lnTo>
                <a:lnTo>
                  <a:pt x="9042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6" name="object 826"/>
          <p:cNvSpPr/>
          <p:nvPr/>
        </p:nvSpPr>
        <p:spPr>
          <a:xfrm>
            <a:off x="3469573" y="2627723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7" name="object 827"/>
          <p:cNvSpPr/>
          <p:nvPr/>
        </p:nvSpPr>
        <p:spPr>
          <a:xfrm>
            <a:off x="2634792" y="2645930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8" name="object 828"/>
          <p:cNvSpPr/>
          <p:nvPr/>
        </p:nvSpPr>
        <p:spPr>
          <a:xfrm>
            <a:off x="2614434" y="2648210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9" name="object 829"/>
          <p:cNvSpPr/>
          <p:nvPr/>
        </p:nvSpPr>
        <p:spPr>
          <a:xfrm>
            <a:off x="2707189" y="2648127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4" y="3411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24" y="3411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0" name="object 830"/>
          <p:cNvSpPr/>
          <p:nvPr/>
        </p:nvSpPr>
        <p:spPr>
          <a:xfrm>
            <a:off x="2643835" y="2650406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7" y="3409"/>
                </a:lnTo>
                <a:lnTo>
                  <a:pt x="0" y="1193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37" y="3409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1" name="object 831"/>
          <p:cNvSpPr/>
          <p:nvPr/>
        </p:nvSpPr>
        <p:spPr>
          <a:xfrm>
            <a:off x="2664195" y="2650406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9" y="3413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92" y="0"/>
                </a:lnTo>
                <a:lnTo>
                  <a:pt x="4439" y="341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2" name="object 832"/>
          <p:cNvSpPr/>
          <p:nvPr/>
        </p:nvSpPr>
        <p:spPr>
          <a:xfrm>
            <a:off x="2693619" y="2678823"/>
            <a:ext cx="6781" cy="0"/>
          </a:xfrm>
          <a:custGeom>
            <a:avLst/>
            <a:gdLst/>
            <a:ahLst/>
            <a:cxnLst/>
            <a:rect l="l" t="t" r="r" b="b"/>
            <a:pathLst>
              <a:path w="6781" h="0">
                <a:moveTo>
                  <a:pt x="0" y="0"/>
                </a:moveTo>
                <a:lnTo>
                  <a:pt x="6781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3" name="object 833"/>
          <p:cNvSpPr/>
          <p:nvPr/>
        </p:nvSpPr>
        <p:spPr>
          <a:xfrm>
            <a:off x="2879125" y="2691249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69" y="7988"/>
                </a:lnTo>
                <a:lnTo>
                  <a:pt x="4415" y="3405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67" y="0"/>
                </a:lnTo>
                <a:lnTo>
                  <a:pt x="4415" y="3405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4" name="object 834"/>
          <p:cNvSpPr/>
          <p:nvPr/>
        </p:nvSpPr>
        <p:spPr>
          <a:xfrm>
            <a:off x="2723023" y="2711664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9" y="3422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92" y="0"/>
                </a:lnTo>
                <a:lnTo>
                  <a:pt x="4449" y="3422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5" name="object 835"/>
          <p:cNvSpPr/>
          <p:nvPr/>
        </p:nvSpPr>
        <p:spPr>
          <a:xfrm>
            <a:off x="2768273" y="2713927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13" y="3406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13" y="3406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6" name="object 836"/>
          <p:cNvSpPr/>
          <p:nvPr/>
        </p:nvSpPr>
        <p:spPr>
          <a:xfrm>
            <a:off x="2759214" y="2735541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7" name="object 837"/>
          <p:cNvSpPr/>
          <p:nvPr/>
        </p:nvSpPr>
        <p:spPr>
          <a:xfrm>
            <a:off x="2704923" y="2740087"/>
            <a:ext cx="11303" cy="11341"/>
          </a:xfrm>
          <a:custGeom>
            <a:avLst/>
            <a:gdLst/>
            <a:ahLst/>
            <a:cxnLst/>
            <a:rect l="l" t="t" r="r" b="b"/>
            <a:pathLst>
              <a:path w="11302" h="11341">
                <a:moveTo>
                  <a:pt x="8169" y="2934"/>
                </a:moveTo>
                <a:lnTo>
                  <a:pt x="0" y="0"/>
                </a:lnTo>
                <a:lnTo>
                  <a:pt x="749" y="3759"/>
                </a:lnTo>
                <a:lnTo>
                  <a:pt x="1511" y="7556"/>
                </a:lnTo>
                <a:lnTo>
                  <a:pt x="2260" y="11341"/>
                </a:lnTo>
                <a:lnTo>
                  <a:pt x="11303" y="11341"/>
                </a:lnTo>
                <a:lnTo>
                  <a:pt x="8169" y="2934"/>
                </a:lnTo>
                <a:close/>
              </a:path>
              <a:path w="11302" h="11341">
                <a:moveTo>
                  <a:pt x="9334" y="3352"/>
                </a:moveTo>
                <a:lnTo>
                  <a:pt x="7861" y="2108"/>
                </a:lnTo>
                <a:lnTo>
                  <a:pt x="8169" y="2934"/>
                </a:lnTo>
                <a:lnTo>
                  <a:pt x="9334" y="335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8" name="object 838"/>
          <p:cNvSpPr/>
          <p:nvPr/>
        </p:nvSpPr>
        <p:spPr>
          <a:xfrm>
            <a:off x="3433384" y="2740823"/>
            <a:ext cx="11315" cy="8343"/>
          </a:xfrm>
          <a:custGeom>
            <a:avLst/>
            <a:gdLst/>
            <a:ahLst/>
            <a:cxnLst/>
            <a:rect l="l" t="t" r="r" b="b"/>
            <a:pathLst>
              <a:path w="11315" h="8343">
                <a:moveTo>
                  <a:pt x="0" y="1524"/>
                </a:moveTo>
                <a:lnTo>
                  <a:pt x="0" y="8343"/>
                </a:lnTo>
                <a:lnTo>
                  <a:pt x="11315" y="8343"/>
                </a:lnTo>
                <a:lnTo>
                  <a:pt x="8326" y="2903"/>
                </a:lnTo>
                <a:lnTo>
                  <a:pt x="0" y="1524"/>
                </a:lnTo>
                <a:close/>
              </a:path>
              <a:path w="11315" h="8343">
                <a:moveTo>
                  <a:pt x="11188" y="3378"/>
                </a:moveTo>
                <a:lnTo>
                  <a:pt x="6731" y="0"/>
                </a:lnTo>
                <a:lnTo>
                  <a:pt x="8326" y="2903"/>
                </a:lnTo>
                <a:lnTo>
                  <a:pt x="11188" y="337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9" name="object 839"/>
          <p:cNvSpPr/>
          <p:nvPr/>
        </p:nvSpPr>
        <p:spPr>
          <a:xfrm>
            <a:off x="2763748" y="2752559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0" name="object 840"/>
          <p:cNvSpPr/>
          <p:nvPr/>
        </p:nvSpPr>
        <p:spPr>
          <a:xfrm>
            <a:off x="3422078" y="2755967"/>
            <a:ext cx="36182" cy="13614"/>
          </a:xfrm>
          <a:custGeom>
            <a:avLst/>
            <a:gdLst/>
            <a:ahLst/>
            <a:cxnLst/>
            <a:rect l="l" t="t" r="r" b="b"/>
            <a:pathLst>
              <a:path w="36182" h="13614">
                <a:moveTo>
                  <a:pt x="11219" y="11501"/>
                </a:moveTo>
                <a:lnTo>
                  <a:pt x="23703" y="9152"/>
                </a:lnTo>
                <a:lnTo>
                  <a:pt x="36182" y="6794"/>
                </a:lnTo>
                <a:lnTo>
                  <a:pt x="36182" y="0"/>
                </a:lnTo>
                <a:lnTo>
                  <a:pt x="27152" y="0"/>
                </a:lnTo>
                <a:lnTo>
                  <a:pt x="19608" y="749"/>
                </a:lnTo>
                <a:lnTo>
                  <a:pt x="12052" y="1524"/>
                </a:lnTo>
                <a:lnTo>
                  <a:pt x="4521" y="2273"/>
                </a:lnTo>
                <a:lnTo>
                  <a:pt x="3009" y="6045"/>
                </a:lnTo>
                <a:lnTo>
                  <a:pt x="1511" y="9829"/>
                </a:lnTo>
                <a:lnTo>
                  <a:pt x="0" y="13614"/>
                </a:lnTo>
                <a:lnTo>
                  <a:pt x="11219" y="1150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1" name="object 841"/>
          <p:cNvSpPr/>
          <p:nvPr/>
        </p:nvSpPr>
        <p:spPr>
          <a:xfrm>
            <a:off x="2727551" y="2769538"/>
            <a:ext cx="6832" cy="24980"/>
          </a:xfrm>
          <a:custGeom>
            <a:avLst/>
            <a:gdLst/>
            <a:ahLst/>
            <a:cxnLst/>
            <a:rect l="l" t="t" r="r" b="b"/>
            <a:pathLst>
              <a:path w="6832" h="24980">
                <a:moveTo>
                  <a:pt x="6832" y="2882"/>
                </a:moveTo>
                <a:lnTo>
                  <a:pt x="2705" y="0"/>
                </a:lnTo>
                <a:lnTo>
                  <a:pt x="4341" y="1845"/>
                </a:lnTo>
                <a:lnTo>
                  <a:pt x="6832" y="2882"/>
                </a:lnTo>
                <a:close/>
              </a:path>
              <a:path w="6832" h="24980">
                <a:moveTo>
                  <a:pt x="2260" y="24980"/>
                </a:moveTo>
                <a:lnTo>
                  <a:pt x="11303" y="24980"/>
                </a:lnTo>
                <a:lnTo>
                  <a:pt x="9791" y="18186"/>
                </a:lnTo>
                <a:lnTo>
                  <a:pt x="8280" y="11379"/>
                </a:lnTo>
                <a:lnTo>
                  <a:pt x="6769" y="4584"/>
                </a:lnTo>
                <a:lnTo>
                  <a:pt x="4341" y="1845"/>
                </a:lnTo>
                <a:lnTo>
                  <a:pt x="0" y="38"/>
                </a:lnTo>
                <a:lnTo>
                  <a:pt x="762" y="8356"/>
                </a:lnTo>
                <a:lnTo>
                  <a:pt x="1511" y="16675"/>
                </a:lnTo>
                <a:lnTo>
                  <a:pt x="2260" y="2498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2" name="object 842"/>
          <p:cNvSpPr/>
          <p:nvPr/>
        </p:nvSpPr>
        <p:spPr>
          <a:xfrm>
            <a:off x="2693616" y="2770644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81" y="8001"/>
                </a:lnTo>
                <a:lnTo>
                  <a:pt x="4430" y="3414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79" y="0"/>
                </a:lnTo>
                <a:lnTo>
                  <a:pt x="4430" y="3414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3" name="object 843"/>
          <p:cNvSpPr/>
          <p:nvPr/>
        </p:nvSpPr>
        <p:spPr>
          <a:xfrm>
            <a:off x="3440173" y="2772915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32" y="3422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67" y="0"/>
                </a:lnTo>
                <a:lnTo>
                  <a:pt x="4432" y="342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4" name="object 844"/>
          <p:cNvSpPr/>
          <p:nvPr/>
        </p:nvSpPr>
        <p:spPr>
          <a:xfrm>
            <a:off x="2745646" y="2777439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21" y="3417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1" y="3417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5" name="object 845"/>
          <p:cNvSpPr/>
          <p:nvPr/>
        </p:nvSpPr>
        <p:spPr>
          <a:xfrm>
            <a:off x="2670994" y="2784262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11" y="3403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11" y="3403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6" name="object 846"/>
          <p:cNvSpPr/>
          <p:nvPr/>
        </p:nvSpPr>
        <p:spPr>
          <a:xfrm>
            <a:off x="2603112" y="2791062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9" y="3427"/>
                </a:lnTo>
                <a:lnTo>
                  <a:pt x="0" y="1206"/>
                </a:lnTo>
                <a:close/>
              </a:path>
              <a:path w="8115" h="8000">
                <a:moveTo>
                  <a:pt x="8115" y="5257"/>
                </a:moveTo>
                <a:lnTo>
                  <a:pt x="2692" y="0"/>
                </a:lnTo>
                <a:lnTo>
                  <a:pt x="4449" y="3427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7" name="object 847"/>
          <p:cNvSpPr/>
          <p:nvPr/>
        </p:nvSpPr>
        <p:spPr>
          <a:xfrm>
            <a:off x="3426599" y="2796806"/>
            <a:ext cx="6781" cy="0"/>
          </a:xfrm>
          <a:custGeom>
            <a:avLst/>
            <a:gdLst/>
            <a:ahLst/>
            <a:cxnLst/>
            <a:rect l="l" t="t" r="r" b="b"/>
            <a:pathLst>
              <a:path w="6781" h="0">
                <a:moveTo>
                  <a:pt x="0" y="0"/>
                </a:moveTo>
                <a:lnTo>
                  <a:pt x="6781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8" name="object 848"/>
          <p:cNvSpPr/>
          <p:nvPr/>
        </p:nvSpPr>
        <p:spPr>
          <a:xfrm>
            <a:off x="3474106" y="2797867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42" y="3418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92" y="0"/>
                </a:lnTo>
                <a:lnTo>
                  <a:pt x="4442" y="3418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9" name="object 849"/>
          <p:cNvSpPr/>
          <p:nvPr/>
        </p:nvSpPr>
        <p:spPr>
          <a:xfrm>
            <a:off x="2580504" y="2800137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09" y="3398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09" y="339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0" name="object 850"/>
          <p:cNvSpPr/>
          <p:nvPr/>
        </p:nvSpPr>
        <p:spPr>
          <a:xfrm>
            <a:off x="2677769" y="2800137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1" name="object 851"/>
          <p:cNvSpPr/>
          <p:nvPr/>
        </p:nvSpPr>
        <p:spPr>
          <a:xfrm>
            <a:off x="3501255" y="2802413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81" y="8000"/>
                </a:lnTo>
                <a:lnTo>
                  <a:pt x="4426" y="3407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79" y="0"/>
                </a:lnTo>
                <a:lnTo>
                  <a:pt x="4426" y="3407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2" name="object 852"/>
          <p:cNvSpPr/>
          <p:nvPr/>
        </p:nvSpPr>
        <p:spPr>
          <a:xfrm>
            <a:off x="2609904" y="2804671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7" y="3423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92" y="0"/>
                </a:lnTo>
                <a:lnTo>
                  <a:pt x="4447" y="342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3" name="object 853"/>
          <p:cNvSpPr/>
          <p:nvPr/>
        </p:nvSpPr>
        <p:spPr>
          <a:xfrm>
            <a:off x="3460532" y="2804675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27" y="3413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27" y="341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4" name="object 854"/>
          <p:cNvSpPr/>
          <p:nvPr/>
        </p:nvSpPr>
        <p:spPr>
          <a:xfrm>
            <a:off x="2641574" y="2811477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5" name="object 855"/>
          <p:cNvSpPr/>
          <p:nvPr/>
        </p:nvSpPr>
        <p:spPr>
          <a:xfrm>
            <a:off x="2625737" y="2821753"/>
            <a:ext cx="22631" cy="15875"/>
          </a:xfrm>
          <a:custGeom>
            <a:avLst/>
            <a:gdLst/>
            <a:ahLst/>
            <a:cxnLst/>
            <a:rect l="l" t="t" r="r" b="b"/>
            <a:pathLst>
              <a:path w="22631" h="15875">
                <a:moveTo>
                  <a:pt x="15836" y="0"/>
                </a:moveTo>
                <a:lnTo>
                  <a:pt x="11176" y="4749"/>
                </a:lnTo>
                <a:lnTo>
                  <a:pt x="9982" y="4279"/>
                </a:lnTo>
                <a:lnTo>
                  <a:pt x="0" y="4533"/>
                </a:lnTo>
                <a:lnTo>
                  <a:pt x="4089" y="12814"/>
                </a:lnTo>
                <a:lnTo>
                  <a:pt x="8102" y="13944"/>
                </a:lnTo>
                <a:lnTo>
                  <a:pt x="18097" y="15875"/>
                </a:lnTo>
                <a:lnTo>
                  <a:pt x="18652" y="10964"/>
                </a:lnTo>
                <a:lnTo>
                  <a:pt x="19687" y="7063"/>
                </a:lnTo>
                <a:lnTo>
                  <a:pt x="22631" y="0"/>
                </a:lnTo>
                <a:lnTo>
                  <a:pt x="15836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6" name="object 856"/>
          <p:cNvSpPr/>
          <p:nvPr/>
        </p:nvSpPr>
        <p:spPr>
          <a:xfrm>
            <a:off x="3591746" y="2827357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32" y="3422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67" y="0"/>
                </a:lnTo>
                <a:lnTo>
                  <a:pt x="4432" y="342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7" name="object 857"/>
          <p:cNvSpPr/>
          <p:nvPr/>
        </p:nvSpPr>
        <p:spPr>
          <a:xfrm>
            <a:off x="2695864" y="2834161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5" y="3418"/>
                </a:lnTo>
                <a:lnTo>
                  <a:pt x="0" y="1206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5" y="3418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8" name="object 858"/>
          <p:cNvSpPr/>
          <p:nvPr/>
        </p:nvSpPr>
        <p:spPr>
          <a:xfrm>
            <a:off x="2686828" y="2838705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23" y="3405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23" y="340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9" name="object 859"/>
          <p:cNvSpPr/>
          <p:nvPr/>
        </p:nvSpPr>
        <p:spPr>
          <a:xfrm>
            <a:off x="3514829" y="2843245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3" y="3415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92" y="0"/>
                </a:lnTo>
                <a:lnTo>
                  <a:pt x="4443" y="341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0" name="object 860"/>
          <p:cNvSpPr/>
          <p:nvPr/>
        </p:nvSpPr>
        <p:spPr>
          <a:xfrm>
            <a:off x="2637064" y="2865926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18" y="3415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67" y="0"/>
                </a:lnTo>
                <a:lnTo>
                  <a:pt x="4418" y="3415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1" name="object 861"/>
          <p:cNvSpPr/>
          <p:nvPr/>
        </p:nvSpPr>
        <p:spPr>
          <a:xfrm>
            <a:off x="3180012" y="2868199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69" y="7988"/>
                </a:lnTo>
                <a:lnTo>
                  <a:pt x="4413" y="3400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67" y="0"/>
                </a:lnTo>
                <a:lnTo>
                  <a:pt x="4413" y="3400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2" name="object 862"/>
          <p:cNvSpPr/>
          <p:nvPr/>
        </p:nvSpPr>
        <p:spPr>
          <a:xfrm>
            <a:off x="2655164" y="2870457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13" y="3406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13" y="3406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3" name="object 863"/>
          <p:cNvSpPr/>
          <p:nvPr/>
        </p:nvSpPr>
        <p:spPr>
          <a:xfrm>
            <a:off x="3406249" y="2876195"/>
            <a:ext cx="22618" cy="11366"/>
          </a:xfrm>
          <a:custGeom>
            <a:avLst/>
            <a:gdLst/>
            <a:ahLst/>
            <a:cxnLst/>
            <a:rect l="l" t="t" r="r" b="b"/>
            <a:pathLst>
              <a:path w="22618" h="11366">
                <a:moveTo>
                  <a:pt x="4357" y="2720"/>
                </a:moveTo>
                <a:lnTo>
                  <a:pt x="0" y="4546"/>
                </a:lnTo>
                <a:lnTo>
                  <a:pt x="0" y="11366"/>
                </a:lnTo>
                <a:lnTo>
                  <a:pt x="22618" y="11366"/>
                </a:lnTo>
                <a:lnTo>
                  <a:pt x="18669" y="2235"/>
                </a:lnTo>
                <a:lnTo>
                  <a:pt x="17894" y="1955"/>
                </a:lnTo>
                <a:lnTo>
                  <a:pt x="6769" y="0"/>
                </a:lnTo>
                <a:lnTo>
                  <a:pt x="6819" y="1689"/>
                </a:lnTo>
                <a:lnTo>
                  <a:pt x="2705" y="4584"/>
                </a:lnTo>
                <a:lnTo>
                  <a:pt x="4357" y="2720"/>
                </a:lnTo>
                <a:close/>
              </a:path>
              <a:path w="22618" h="11366">
                <a:moveTo>
                  <a:pt x="6819" y="1689"/>
                </a:moveTo>
                <a:lnTo>
                  <a:pt x="6769" y="0"/>
                </a:lnTo>
                <a:lnTo>
                  <a:pt x="4357" y="2720"/>
                </a:lnTo>
                <a:lnTo>
                  <a:pt x="6819" y="168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4" name="object 864"/>
          <p:cNvSpPr/>
          <p:nvPr/>
        </p:nvSpPr>
        <p:spPr>
          <a:xfrm>
            <a:off x="3340627" y="2877265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5" name="object 865"/>
          <p:cNvSpPr/>
          <p:nvPr/>
        </p:nvSpPr>
        <p:spPr>
          <a:xfrm>
            <a:off x="2655154" y="2885277"/>
            <a:ext cx="20370" cy="15875"/>
          </a:xfrm>
          <a:custGeom>
            <a:avLst/>
            <a:gdLst/>
            <a:ahLst/>
            <a:cxnLst/>
            <a:rect l="l" t="t" r="r" b="b"/>
            <a:pathLst>
              <a:path w="20370" h="15875">
                <a:moveTo>
                  <a:pt x="20370" y="0"/>
                </a:moveTo>
                <a:lnTo>
                  <a:pt x="2273" y="0"/>
                </a:lnTo>
                <a:lnTo>
                  <a:pt x="1511" y="3022"/>
                </a:lnTo>
                <a:lnTo>
                  <a:pt x="762" y="6045"/>
                </a:lnTo>
                <a:lnTo>
                  <a:pt x="0" y="9067"/>
                </a:lnTo>
                <a:lnTo>
                  <a:pt x="2968" y="8916"/>
                </a:lnTo>
                <a:lnTo>
                  <a:pt x="10561" y="7925"/>
                </a:lnTo>
                <a:lnTo>
                  <a:pt x="13576" y="15875"/>
                </a:lnTo>
                <a:lnTo>
                  <a:pt x="20370" y="15875"/>
                </a:lnTo>
                <a:lnTo>
                  <a:pt x="2037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6" name="object 866"/>
          <p:cNvSpPr/>
          <p:nvPr/>
        </p:nvSpPr>
        <p:spPr>
          <a:xfrm>
            <a:off x="3399445" y="2886337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2" y="3438"/>
                </a:lnTo>
                <a:lnTo>
                  <a:pt x="0" y="1219"/>
                </a:lnTo>
                <a:close/>
              </a:path>
              <a:path w="8102" h="8013">
                <a:moveTo>
                  <a:pt x="8102" y="5257"/>
                </a:moveTo>
                <a:lnTo>
                  <a:pt x="2692" y="0"/>
                </a:lnTo>
                <a:lnTo>
                  <a:pt x="4452" y="3438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7" name="object 867"/>
          <p:cNvSpPr/>
          <p:nvPr/>
        </p:nvSpPr>
        <p:spPr>
          <a:xfrm>
            <a:off x="3141550" y="2888603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4" y="3413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14" y="3413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8" name="object 868"/>
          <p:cNvSpPr/>
          <p:nvPr/>
        </p:nvSpPr>
        <p:spPr>
          <a:xfrm>
            <a:off x="3121190" y="2890873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9" y="3421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9" y="3421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9" name="object 869"/>
          <p:cNvSpPr/>
          <p:nvPr/>
        </p:nvSpPr>
        <p:spPr>
          <a:xfrm>
            <a:off x="3453739" y="2892079"/>
            <a:ext cx="9067" cy="11341"/>
          </a:xfrm>
          <a:custGeom>
            <a:avLst/>
            <a:gdLst/>
            <a:ahLst/>
            <a:cxnLst/>
            <a:rect l="l" t="t" r="r" b="b"/>
            <a:pathLst>
              <a:path w="9067" h="11341">
                <a:moveTo>
                  <a:pt x="0" y="0"/>
                </a:moveTo>
                <a:lnTo>
                  <a:pt x="0" y="11341"/>
                </a:lnTo>
                <a:lnTo>
                  <a:pt x="6794" y="11341"/>
                </a:lnTo>
                <a:lnTo>
                  <a:pt x="7543" y="7569"/>
                </a:lnTo>
                <a:lnTo>
                  <a:pt x="8305" y="3784"/>
                </a:lnTo>
                <a:lnTo>
                  <a:pt x="9067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0" name="object 870"/>
          <p:cNvSpPr/>
          <p:nvPr/>
        </p:nvSpPr>
        <p:spPr>
          <a:xfrm>
            <a:off x="3338361" y="2893156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1" name="object 871"/>
          <p:cNvSpPr/>
          <p:nvPr/>
        </p:nvSpPr>
        <p:spPr>
          <a:xfrm>
            <a:off x="3360987" y="2897685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8" y="3430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92" y="0"/>
                </a:lnTo>
                <a:lnTo>
                  <a:pt x="4448" y="3430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2" name="object 872"/>
          <p:cNvSpPr/>
          <p:nvPr/>
        </p:nvSpPr>
        <p:spPr>
          <a:xfrm>
            <a:off x="3263704" y="2899959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3" name="object 873"/>
          <p:cNvSpPr/>
          <p:nvPr/>
        </p:nvSpPr>
        <p:spPr>
          <a:xfrm>
            <a:off x="3397183" y="2901157"/>
            <a:ext cx="11315" cy="9080"/>
          </a:xfrm>
          <a:custGeom>
            <a:avLst/>
            <a:gdLst/>
            <a:ahLst/>
            <a:cxnLst/>
            <a:rect l="l" t="t" r="r" b="b"/>
            <a:pathLst>
              <a:path w="11315" h="9080">
                <a:moveTo>
                  <a:pt x="0" y="0"/>
                </a:moveTo>
                <a:lnTo>
                  <a:pt x="3078" y="6835"/>
                </a:lnTo>
                <a:lnTo>
                  <a:pt x="11315" y="9080"/>
                </a:lnTo>
                <a:lnTo>
                  <a:pt x="9817" y="6045"/>
                </a:lnTo>
                <a:lnTo>
                  <a:pt x="8305" y="3022"/>
                </a:lnTo>
                <a:lnTo>
                  <a:pt x="6794" y="0"/>
                </a:lnTo>
                <a:lnTo>
                  <a:pt x="0" y="0"/>
                </a:lnTo>
                <a:close/>
              </a:path>
              <a:path w="11315" h="9080">
                <a:moveTo>
                  <a:pt x="4025" y="8940"/>
                </a:moveTo>
                <a:lnTo>
                  <a:pt x="3078" y="6835"/>
                </a:lnTo>
                <a:lnTo>
                  <a:pt x="1155" y="6311"/>
                </a:lnTo>
                <a:lnTo>
                  <a:pt x="4025" y="894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4" name="object 874"/>
          <p:cNvSpPr/>
          <p:nvPr/>
        </p:nvSpPr>
        <p:spPr>
          <a:xfrm>
            <a:off x="3514826" y="2904553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5" name="object 875"/>
          <p:cNvSpPr/>
          <p:nvPr/>
        </p:nvSpPr>
        <p:spPr>
          <a:xfrm>
            <a:off x="2768269" y="2903428"/>
            <a:ext cx="9042" cy="13601"/>
          </a:xfrm>
          <a:custGeom>
            <a:avLst/>
            <a:gdLst/>
            <a:ahLst/>
            <a:cxnLst/>
            <a:rect l="l" t="t" r="r" b="b"/>
            <a:pathLst>
              <a:path w="9042" h="13601">
                <a:moveTo>
                  <a:pt x="2273" y="0"/>
                </a:moveTo>
                <a:lnTo>
                  <a:pt x="1511" y="3771"/>
                </a:lnTo>
                <a:lnTo>
                  <a:pt x="749" y="7569"/>
                </a:lnTo>
                <a:lnTo>
                  <a:pt x="0" y="11341"/>
                </a:lnTo>
                <a:lnTo>
                  <a:pt x="3009" y="12090"/>
                </a:lnTo>
                <a:lnTo>
                  <a:pt x="6032" y="12852"/>
                </a:lnTo>
                <a:lnTo>
                  <a:pt x="9042" y="13601"/>
                </a:lnTo>
                <a:lnTo>
                  <a:pt x="9042" y="0"/>
                </a:lnTo>
                <a:lnTo>
                  <a:pt x="227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6" name="object 876"/>
          <p:cNvSpPr/>
          <p:nvPr/>
        </p:nvSpPr>
        <p:spPr>
          <a:xfrm>
            <a:off x="3200374" y="2909093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7" name="object 877"/>
          <p:cNvSpPr/>
          <p:nvPr/>
        </p:nvSpPr>
        <p:spPr>
          <a:xfrm>
            <a:off x="3336113" y="2905704"/>
            <a:ext cx="15836" cy="20408"/>
          </a:xfrm>
          <a:custGeom>
            <a:avLst/>
            <a:gdLst/>
            <a:ahLst/>
            <a:cxnLst/>
            <a:rect l="l" t="t" r="r" b="b"/>
            <a:pathLst>
              <a:path w="15836" h="20408">
                <a:moveTo>
                  <a:pt x="11543" y="6287"/>
                </a:moveTo>
                <a:lnTo>
                  <a:pt x="0" y="0"/>
                </a:lnTo>
                <a:lnTo>
                  <a:pt x="2247" y="6794"/>
                </a:lnTo>
                <a:lnTo>
                  <a:pt x="4521" y="13601"/>
                </a:lnTo>
                <a:lnTo>
                  <a:pt x="6769" y="20408"/>
                </a:lnTo>
                <a:lnTo>
                  <a:pt x="15836" y="20408"/>
                </a:lnTo>
                <a:lnTo>
                  <a:pt x="15759" y="19742"/>
                </a:lnTo>
                <a:lnTo>
                  <a:pt x="11543" y="628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8" name="object 878"/>
          <p:cNvSpPr/>
          <p:nvPr/>
        </p:nvSpPr>
        <p:spPr>
          <a:xfrm>
            <a:off x="3415280" y="2905704"/>
            <a:ext cx="22631" cy="11341"/>
          </a:xfrm>
          <a:custGeom>
            <a:avLst/>
            <a:gdLst/>
            <a:ahLst/>
            <a:cxnLst/>
            <a:rect l="l" t="t" r="r" b="b"/>
            <a:pathLst>
              <a:path w="22631" h="11341">
                <a:moveTo>
                  <a:pt x="21120" y="7543"/>
                </a:moveTo>
                <a:lnTo>
                  <a:pt x="21869" y="3784"/>
                </a:lnTo>
                <a:lnTo>
                  <a:pt x="22631" y="0"/>
                </a:lnTo>
                <a:lnTo>
                  <a:pt x="15836" y="0"/>
                </a:lnTo>
                <a:lnTo>
                  <a:pt x="10566" y="762"/>
                </a:lnTo>
                <a:lnTo>
                  <a:pt x="5283" y="1498"/>
                </a:lnTo>
                <a:lnTo>
                  <a:pt x="0" y="2260"/>
                </a:lnTo>
                <a:lnTo>
                  <a:pt x="0" y="9067"/>
                </a:lnTo>
                <a:lnTo>
                  <a:pt x="6794" y="9829"/>
                </a:lnTo>
                <a:lnTo>
                  <a:pt x="13589" y="10579"/>
                </a:lnTo>
                <a:lnTo>
                  <a:pt x="20358" y="11341"/>
                </a:lnTo>
                <a:lnTo>
                  <a:pt x="21120" y="754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9" name="object 879"/>
          <p:cNvSpPr/>
          <p:nvPr/>
        </p:nvSpPr>
        <p:spPr>
          <a:xfrm>
            <a:off x="3372300" y="2910235"/>
            <a:ext cx="11315" cy="9067"/>
          </a:xfrm>
          <a:custGeom>
            <a:avLst/>
            <a:gdLst/>
            <a:ahLst/>
            <a:cxnLst/>
            <a:rect l="l" t="t" r="r" b="b"/>
            <a:pathLst>
              <a:path w="11315" h="9067">
                <a:moveTo>
                  <a:pt x="11315" y="9067"/>
                </a:moveTo>
                <a:lnTo>
                  <a:pt x="11315" y="0"/>
                </a:lnTo>
                <a:lnTo>
                  <a:pt x="4521" y="0"/>
                </a:lnTo>
                <a:lnTo>
                  <a:pt x="3009" y="762"/>
                </a:lnTo>
                <a:lnTo>
                  <a:pt x="0" y="2260"/>
                </a:lnTo>
                <a:lnTo>
                  <a:pt x="0" y="9067"/>
                </a:lnTo>
                <a:lnTo>
                  <a:pt x="11315" y="90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0" name="object 880"/>
          <p:cNvSpPr/>
          <p:nvPr/>
        </p:nvSpPr>
        <p:spPr>
          <a:xfrm>
            <a:off x="3161912" y="2918110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69" y="7988"/>
                </a:lnTo>
                <a:lnTo>
                  <a:pt x="4422" y="3405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79" y="0"/>
                </a:lnTo>
                <a:lnTo>
                  <a:pt x="4422" y="340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1" name="object 881"/>
          <p:cNvSpPr/>
          <p:nvPr/>
        </p:nvSpPr>
        <p:spPr>
          <a:xfrm>
            <a:off x="3191314" y="2919304"/>
            <a:ext cx="11315" cy="13601"/>
          </a:xfrm>
          <a:custGeom>
            <a:avLst/>
            <a:gdLst/>
            <a:ahLst/>
            <a:cxnLst/>
            <a:rect l="l" t="t" r="r" b="b"/>
            <a:pathLst>
              <a:path w="11315" h="13601">
                <a:moveTo>
                  <a:pt x="5410" y="3340"/>
                </a:moveTo>
                <a:lnTo>
                  <a:pt x="7429" y="2870"/>
                </a:lnTo>
                <a:lnTo>
                  <a:pt x="0" y="0"/>
                </a:lnTo>
                <a:lnTo>
                  <a:pt x="749" y="4533"/>
                </a:lnTo>
                <a:lnTo>
                  <a:pt x="1511" y="9080"/>
                </a:lnTo>
                <a:lnTo>
                  <a:pt x="2273" y="13601"/>
                </a:lnTo>
                <a:lnTo>
                  <a:pt x="11315" y="13601"/>
                </a:lnTo>
                <a:lnTo>
                  <a:pt x="11315" y="6794"/>
                </a:lnTo>
                <a:lnTo>
                  <a:pt x="5410" y="334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2" name="object 882"/>
          <p:cNvSpPr/>
          <p:nvPr/>
        </p:nvSpPr>
        <p:spPr>
          <a:xfrm>
            <a:off x="3324792" y="2920372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8" y="3430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92" y="0"/>
                </a:lnTo>
                <a:lnTo>
                  <a:pt x="4448" y="3430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3" name="object 883"/>
          <p:cNvSpPr/>
          <p:nvPr/>
        </p:nvSpPr>
        <p:spPr>
          <a:xfrm>
            <a:off x="3456000" y="2926105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4" name="object 884"/>
          <p:cNvSpPr/>
          <p:nvPr/>
        </p:nvSpPr>
        <p:spPr>
          <a:xfrm>
            <a:off x="3105355" y="2923846"/>
            <a:ext cx="11303" cy="9067"/>
          </a:xfrm>
          <a:custGeom>
            <a:avLst/>
            <a:gdLst/>
            <a:ahLst/>
            <a:cxnLst/>
            <a:rect l="l" t="t" r="r" b="b"/>
            <a:pathLst>
              <a:path w="11302" h="9067">
                <a:moveTo>
                  <a:pt x="8229" y="2229"/>
                </a:moveTo>
                <a:lnTo>
                  <a:pt x="0" y="0"/>
                </a:lnTo>
                <a:lnTo>
                  <a:pt x="3072" y="6835"/>
                </a:lnTo>
                <a:lnTo>
                  <a:pt x="11303" y="9067"/>
                </a:lnTo>
                <a:lnTo>
                  <a:pt x="8229" y="2229"/>
                </a:lnTo>
                <a:close/>
              </a:path>
              <a:path w="11302" h="9067">
                <a:moveTo>
                  <a:pt x="4013" y="8928"/>
                </a:moveTo>
                <a:lnTo>
                  <a:pt x="3072" y="6835"/>
                </a:lnTo>
                <a:lnTo>
                  <a:pt x="1143" y="6311"/>
                </a:lnTo>
                <a:lnTo>
                  <a:pt x="4013" y="8928"/>
                </a:lnTo>
                <a:close/>
              </a:path>
              <a:path w="11302" h="9067">
                <a:moveTo>
                  <a:pt x="10172" y="2755"/>
                </a:moveTo>
                <a:lnTo>
                  <a:pt x="7289" y="139"/>
                </a:lnTo>
                <a:lnTo>
                  <a:pt x="8229" y="2229"/>
                </a:lnTo>
                <a:lnTo>
                  <a:pt x="10172" y="275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5" name="object 885"/>
          <p:cNvSpPr/>
          <p:nvPr/>
        </p:nvSpPr>
        <p:spPr>
          <a:xfrm>
            <a:off x="3428413" y="2923430"/>
            <a:ext cx="9956" cy="9906"/>
          </a:xfrm>
          <a:custGeom>
            <a:avLst/>
            <a:gdLst/>
            <a:ahLst/>
            <a:cxnLst/>
            <a:rect l="l" t="t" r="r" b="b"/>
            <a:pathLst>
              <a:path w="9956" h="9906">
                <a:moveTo>
                  <a:pt x="7025" y="2825"/>
                </a:moveTo>
                <a:lnTo>
                  <a:pt x="457" y="419"/>
                </a:lnTo>
                <a:lnTo>
                  <a:pt x="2917" y="7077"/>
                </a:lnTo>
                <a:lnTo>
                  <a:pt x="9486" y="9486"/>
                </a:lnTo>
                <a:lnTo>
                  <a:pt x="7025" y="2825"/>
                </a:lnTo>
                <a:close/>
              </a:path>
              <a:path w="9956" h="9906">
                <a:moveTo>
                  <a:pt x="3962" y="9906"/>
                </a:moveTo>
                <a:lnTo>
                  <a:pt x="2917" y="7077"/>
                </a:lnTo>
                <a:lnTo>
                  <a:pt x="0" y="6007"/>
                </a:lnTo>
                <a:lnTo>
                  <a:pt x="3962" y="9906"/>
                </a:lnTo>
                <a:close/>
              </a:path>
              <a:path w="9956" h="9906">
                <a:moveTo>
                  <a:pt x="9956" y="3898"/>
                </a:moveTo>
                <a:lnTo>
                  <a:pt x="5981" y="0"/>
                </a:lnTo>
                <a:lnTo>
                  <a:pt x="7025" y="2825"/>
                </a:lnTo>
                <a:lnTo>
                  <a:pt x="9956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6" name="object 886"/>
          <p:cNvSpPr/>
          <p:nvPr/>
        </p:nvSpPr>
        <p:spPr>
          <a:xfrm>
            <a:off x="2625737" y="2929502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7" name="object 887"/>
          <p:cNvSpPr/>
          <p:nvPr/>
        </p:nvSpPr>
        <p:spPr>
          <a:xfrm>
            <a:off x="3218472" y="2930639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8" name="object 888"/>
          <p:cNvSpPr/>
          <p:nvPr/>
        </p:nvSpPr>
        <p:spPr>
          <a:xfrm>
            <a:off x="2652436" y="2932489"/>
            <a:ext cx="9956" cy="9931"/>
          </a:xfrm>
          <a:custGeom>
            <a:avLst/>
            <a:gdLst/>
            <a:ahLst/>
            <a:cxnLst/>
            <a:rect l="l" t="t" r="r" b="b"/>
            <a:pathLst>
              <a:path w="9956" h="9931">
                <a:moveTo>
                  <a:pt x="7048" y="2842"/>
                </a:moveTo>
                <a:lnTo>
                  <a:pt x="457" y="419"/>
                </a:lnTo>
                <a:lnTo>
                  <a:pt x="2911" y="7078"/>
                </a:lnTo>
                <a:lnTo>
                  <a:pt x="9486" y="9499"/>
                </a:lnTo>
                <a:lnTo>
                  <a:pt x="7048" y="2842"/>
                </a:lnTo>
                <a:close/>
              </a:path>
              <a:path w="9956" h="9931">
                <a:moveTo>
                  <a:pt x="3962" y="9931"/>
                </a:moveTo>
                <a:lnTo>
                  <a:pt x="2911" y="7078"/>
                </a:lnTo>
                <a:lnTo>
                  <a:pt x="0" y="6007"/>
                </a:lnTo>
                <a:lnTo>
                  <a:pt x="3962" y="9931"/>
                </a:lnTo>
                <a:close/>
              </a:path>
              <a:path w="9956" h="9931">
                <a:moveTo>
                  <a:pt x="9956" y="3911"/>
                </a:moveTo>
                <a:lnTo>
                  <a:pt x="6007" y="0"/>
                </a:lnTo>
                <a:lnTo>
                  <a:pt x="7048" y="2842"/>
                </a:lnTo>
                <a:lnTo>
                  <a:pt x="9956" y="39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9" name="object 889"/>
          <p:cNvSpPr/>
          <p:nvPr/>
        </p:nvSpPr>
        <p:spPr>
          <a:xfrm>
            <a:off x="3167861" y="2935179"/>
            <a:ext cx="9893" cy="11341"/>
          </a:xfrm>
          <a:custGeom>
            <a:avLst/>
            <a:gdLst/>
            <a:ahLst/>
            <a:cxnLst/>
            <a:rect l="l" t="t" r="r" b="b"/>
            <a:pathLst>
              <a:path w="9893" h="11341">
                <a:moveTo>
                  <a:pt x="7574" y="2922"/>
                </a:moveTo>
                <a:lnTo>
                  <a:pt x="825" y="0"/>
                </a:lnTo>
                <a:lnTo>
                  <a:pt x="2677" y="8645"/>
                </a:lnTo>
                <a:lnTo>
                  <a:pt x="9893" y="11341"/>
                </a:lnTo>
                <a:lnTo>
                  <a:pt x="7574" y="2922"/>
                </a:lnTo>
                <a:close/>
              </a:path>
              <a:path w="9893" h="11341">
                <a:moveTo>
                  <a:pt x="3238" y="11264"/>
                </a:moveTo>
                <a:lnTo>
                  <a:pt x="2677" y="8645"/>
                </a:lnTo>
                <a:lnTo>
                  <a:pt x="0" y="7645"/>
                </a:lnTo>
                <a:lnTo>
                  <a:pt x="3238" y="11264"/>
                </a:lnTo>
                <a:close/>
              </a:path>
              <a:path w="9893" h="11341">
                <a:moveTo>
                  <a:pt x="9829" y="3898"/>
                </a:moveTo>
                <a:lnTo>
                  <a:pt x="7111" y="1244"/>
                </a:lnTo>
                <a:lnTo>
                  <a:pt x="7574" y="2922"/>
                </a:lnTo>
                <a:lnTo>
                  <a:pt x="9829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0" name="object 890"/>
          <p:cNvSpPr/>
          <p:nvPr/>
        </p:nvSpPr>
        <p:spPr>
          <a:xfrm>
            <a:off x="3211680" y="2933985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42" y="3418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92" y="0"/>
                </a:lnTo>
                <a:lnTo>
                  <a:pt x="4442" y="3418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1" name="object 891"/>
          <p:cNvSpPr/>
          <p:nvPr/>
        </p:nvSpPr>
        <p:spPr>
          <a:xfrm>
            <a:off x="3107621" y="2936248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4" y="3413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14" y="3413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2" name="object 892"/>
          <p:cNvSpPr/>
          <p:nvPr/>
        </p:nvSpPr>
        <p:spPr>
          <a:xfrm>
            <a:off x="2680030" y="2945396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3" name="object 893"/>
          <p:cNvSpPr/>
          <p:nvPr/>
        </p:nvSpPr>
        <p:spPr>
          <a:xfrm>
            <a:off x="3180005" y="2941995"/>
            <a:ext cx="18110" cy="11341"/>
          </a:xfrm>
          <a:custGeom>
            <a:avLst/>
            <a:gdLst/>
            <a:ahLst/>
            <a:cxnLst/>
            <a:rect l="l" t="t" r="r" b="b"/>
            <a:pathLst>
              <a:path w="18110" h="11341">
                <a:moveTo>
                  <a:pt x="6019" y="8305"/>
                </a:moveTo>
                <a:lnTo>
                  <a:pt x="9055" y="6807"/>
                </a:lnTo>
                <a:lnTo>
                  <a:pt x="12064" y="7569"/>
                </a:lnTo>
                <a:lnTo>
                  <a:pt x="15087" y="8305"/>
                </a:lnTo>
                <a:lnTo>
                  <a:pt x="18110" y="9067"/>
                </a:lnTo>
                <a:lnTo>
                  <a:pt x="18110" y="2273"/>
                </a:lnTo>
                <a:lnTo>
                  <a:pt x="13576" y="1524"/>
                </a:lnTo>
                <a:lnTo>
                  <a:pt x="9055" y="762"/>
                </a:lnTo>
                <a:lnTo>
                  <a:pt x="4533" y="0"/>
                </a:lnTo>
                <a:lnTo>
                  <a:pt x="3022" y="762"/>
                </a:lnTo>
                <a:lnTo>
                  <a:pt x="0" y="2273"/>
                </a:lnTo>
                <a:lnTo>
                  <a:pt x="0" y="11341"/>
                </a:lnTo>
                <a:lnTo>
                  <a:pt x="3022" y="9817"/>
                </a:lnTo>
                <a:lnTo>
                  <a:pt x="6019" y="830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4" name="object 894"/>
          <p:cNvSpPr/>
          <p:nvPr/>
        </p:nvSpPr>
        <p:spPr>
          <a:xfrm>
            <a:off x="3139285" y="2943059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2" y="3427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79" y="0"/>
                </a:lnTo>
                <a:lnTo>
                  <a:pt x="4442" y="3427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5" name="object 895"/>
          <p:cNvSpPr/>
          <p:nvPr/>
        </p:nvSpPr>
        <p:spPr>
          <a:xfrm>
            <a:off x="3358722" y="2947596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9" y="3427"/>
                </a:lnTo>
                <a:lnTo>
                  <a:pt x="0" y="1206"/>
                </a:lnTo>
                <a:close/>
              </a:path>
              <a:path w="8115" h="8000">
                <a:moveTo>
                  <a:pt x="8115" y="5257"/>
                </a:moveTo>
                <a:lnTo>
                  <a:pt x="2692" y="0"/>
                </a:lnTo>
                <a:lnTo>
                  <a:pt x="4449" y="3427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6" name="object 896"/>
          <p:cNvSpPr/>
          <p:nvPr/>
        </p:nvSpPr>
        <p:spPr>
          <a:xfrm>
            <a:off x="3250133" y="2956737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7" name="object 897"/>
          <p:cNvSpPr/>
          <p:nvPr/>
        </p:nvSpPr>
        <p:spPr>
          <a:xfrm>
            <a:off x="3236574" y="2955601"/>
            <a:ext cx="11290" cy="9080"/>
          </a:xfrm>
          <a:custGeom>
            <a:avLst/>
            <a:gdLst/>
            <a:ahLst/>
            <a:cxnLst/>
            <a:rect l="l" t="t" r="r" b="b"/>
            <a:pathLst>
              <a:path w="11290" h="9080">
                <a:moveTo>
                  <a:pt x="9029" y="9080"/>
                </a:moveTo>
                <a:lnTo>
                  <a:pt x="9791" y="6070"/>
                </a:lnTo>
                <a:lnTo>
                  <a:pt x="10540" y="3022"/>
                </a:lnTo>
                <a:lnTo>
                  <a:pt x="11290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70"/>
                </a:lnTo>
                <a:lnTo>
                  <a:pt x="0" y="9080"/>
                </a:lnTo>
                <a:lnTo>
                  <a:pt x="9029" y="908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8" name="object 898"/>
          <p:cNvSpPr/>
          <p:nvPr/>
        </p:nvSpPr>
        <p:spPr>
          <a:xfrm>
            <a:off x="3449231" y="2954399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06"/>
                </a:moveTo>
                <a:lnTo>
                  <a:pt x="0" y="8026"/>
                </a:lnTo>
                <a:lnTo>
                  <a:pt x="6769" y="8026"/>
                </a:lnTo>
                <a:lnTo>
                  <a:pt x="4410" y="3411"/>
                </a:lnTo>
                <a:lnTo>
                  <a:pt x="0" y="1206"/>
                </a:lnTo>
                <a:close/>
              </a:path>
              <a:path w="8102" h="8026">
                <a:moveTo>
                  <a:pt x="8102" y="5257"/>
                </a:moveTo>
                <a:lnTo>
                  <a:pt x="2667" y="0"/>
                </a:lnTo>
                <a:lnTo>
                  <a:pt x="4410" y="3411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9" name="object 899"/>
          <p:cNvSpPr/>
          <p:nvPr/>
        </p:nvSpPr>
        <p:spPr>
          <a:xfrm>
            <a:off x="2664195" y="2959051"/>
            <a:ext cx="10185" cy="3136"/>
          </a:xfrm>
          <a:custGeom>
            <a:avLst/>
            <a:gdLst/>
            <a:ahLst/>
            <a:cxnLst/>
            <a:rect l="l" t="t" r="r" b="b"/>
            <a:pathLst>
              <a:path w="10185" h="3136">
                <a:moveTo>
                  <a:pt x="10185" y="1955"/>
                </a:moveTo>
                <a:lnTo>
                  <a:pt x="8140" y="0"/>
                </a:lnTo>
                <a:lnTo>
                  <a:pt x="8601" y="1467"/>
                </a:lnTo>
                <a:lnTo>
                  <a:pt x="10185" y="1955"/>
                </a:lnTo>
                <a:close/>
              </a:path>
              <a:path w="10185" h="3136">
                <a:moveTo>
                  <a:pt x="8601" y="1467"/>
                </a:moveTo>
                <a:lnTo>
                  <a:pt x="0" y="-1181"/>
                </a:lnTo>
                <a:lnTo>
                  <a:pt x="0" y="5626"/>
                </a:lnTo>
                <a:lnTo>
                  <a:pt x="3784" y="7137"/>
                </a:lnTo>
                <a:lnTo>
                  <a:pt x="7543" y="8661"/>
                </a:lnTo>
                <a:lnTo>
                  <a:pt x="11328" y="10159"/>
                </a:lnTo>
                <a:lnTo>
                  <a:pt x="8601" y="14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0" name="object 900"/>
          <p:cNvSpPr/>
          <p:nvPr/>
        </p:nvSpPr>
        <p:spPr>
          <a:xfrm>
            <a:off x="2965082" y="2956676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3" y="3415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92" y="0"/>
                </a:lnTo>
                <a:lnTo>
                  <a:pt x="4443" y="341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1" name="object 901"/>
          <p:cNvSpPr/>
          <p:nvPr/>
        </p:nvSpPr>
        <p:spPr>
          <a:xfrm>
            <a:off x="3166441" y="2960141"/>
            <a:ext cx="15836" cy="11341"/>
          </a:xfrm>
          <a:custGeom>
            <a:avLst/>
            <a:gdLst/>
            <a:ahLst/>
            <a:cxnLst/>
            <a:rect l="l" t="t" r="r" b="b"/>
            <a:pathLst>
              <a:path w="15836" h="11341">
                <a:moveTo>
                  <a:pt x="15836" y="11341"/>
                </a:moveTo>
                <a:lnTo>
                  <a:pt x="15836" y="0"/>
                </a:lnTo>
                <a:lnTo>
                  <a:pt x="12065" y="762"/>
                </a:lnTo>
                <a:lnTo>
                  <a:pt x="8293" y="1524"/>
                </a:lnTo>
                <a:lnTo>
                  <a:pt x="4508" y="2273"/>
                </a:lnTo>
                <a:lnTo>
                  <a:pt x="0" y="2273"/>
                </a:lnTo>
                <a:lnTo>
                  <a:pt x="0" y="11341"/>
                </a:lnTo>
                <a:lnTo>
                  <a:pt x="15836" y="1134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2" name="object 902"/>
          <p:cNvSpPr/>
          <p:nvPr/>
        </p:nvSpPr>
        <p:spPr>
          <a:xfrm>
            <a:off x="3478631" y="2962421"/>
            <a:ext cx="18097" cy="9067"/>
          </a:xfrm>
          <a:custGeom>
            <a:avLst/>
            <a:gdLst/>
            <a:ahLst/>
            <a:cxnLst/>
            <a:rect l="l" t="t" r="r" b="b"/>
            <a:pathLst>
              <a:path w="18097" h="9067">
                <a:moveTo>
                  <a:pt x="12064" y="7543"/>
                </a:moveTo>
                <a:lnTo>
                  <a:pt x="18097" y="6794"/>
                </a:lnTo>
                <a:lnTo>
                  <a:pt x="18097" y="0"/>
                </a:lnTo>
                <a:lnTo>
                  <a:pt x="9042" y="0"/>
                </a:lnTo>
                <a:lnTo>
                  <a:pt x="6045" y="749"/>
                </a:lnTo>
                <a:lnTo>
                  <a:pt x="3009" y="1498"/>
                </a:lnTo>
                <a:lnTo>
                  <a:pt x="0" y="2260"/>
                </a:lnTo>
                <a:lnTo>
                  <a:pt x="0" y="9067"/>
                </a:lnTo>
                <a:lnTo>
                  <a:pt x="6045" y="8305"/>
                </a:lnTo>
                <a:lnTo>
                  <a:pt x="12064" y="754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3" name="object 903"/>
          <p:cNvSpPr/>
          <p:nvPr/>
        </p:nvSpPr>
        <p:spPr>
          <a:xfrm>
            <a:off x="3143817" y="2964679"/>
            <a:ext cx="9829" cy="11341"/>
          </a:xfrm>
          <a:custGeom>
            <a:avLst/>
            <a:gdLst/>
            <a:ahLst/>
            <a:cxnLst/>
            <a:rect l="l" t="t" r="r" b="b"/>
            <a:pathLst>
              <a:path w="9829" h="11341">
                <a:moveTo>
                  <a:pt x="7251" y="8567"/>
                </a:moveTo>
                <a:lnTo>
                  <a:pt x="9042" y="0"/>
                </a:lnTo>
                <a:lnTo>
                  <a:pt x="2260" y="0"/>
                </a:lnTo>
                <a:lnTo>
                  <a:pt x="1511" y="3784"/>
                </a:lnTo>
                <a:lnTo>
                  <a:pt x="749" y="7569"/>
                </a:lnTo>
                <a:lnTo>
                  <a:pt x="0" y="11341"/>
                </a:lnTo>
                <a:lnTo>
                  <a:pt x="7251" y="8567"/>
                </a:lnTo>
                <a:close/>
              </a:path>
              <a:path w="9829" h="11341">
                <a:moveTo>
                  <a:pt x="9829" y="7581"/>
                </a:moveTo>
                <a:lnTo>
                  <a:pt x="7251" y="8567"/>
                </a:lnTo>
                <a:lnTo>
                  <a:pt x="6680" y="11303"/>
                </a:lnTo>
                <a:lnTo>
                  <a:pt x="9829" y="758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4" name="object 904"/>
          <p:cNvSpPr/>
          <p:nvPr/>
        </p:nvSpPr>
        <p:spPr>
          <a:xfrm>
            <a:off x="3379076" y="2976022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9418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5" name="object 905"/>
          <p:cNvSpPr/>
          <p:nvPr/>
        </p:nvSpPr>
        <p:spPr>
          <a:xfrm>
            <a:off x="3213484" y="2969205"/>
            <a:ext cx="9512" cy="9499"/>
          </a:xfrm>
          <a:custGeom>
            <a:avLst/>
            <a:gdLst/>
            <a:ahLst/>
            <a:cxnLst/>
            <a:rect l="l" t="t" r="r" b="b"/>
            <a:pathLst>
              <a:path w="9512" h="9499">
                <a:moveTo>
                  <a:pt x="9512" y="0"/>
                </a:moveTo>
                <a:lnTo>
                  <a:pt x="457" y="0"/>
                </a:lnTo>
                <a:lnTo>
                  <a:pt x="2927" y="6671"/>
                </a:lnTo>
                <a:lnTo>
                  <a:pt x="9512" y="9080"/>
                </a:lnTo>
                <a:lnTo>
                  <a:pt x="9512" y="0"/>
                </a:lnTo>
                <a:close/>
              </a:path>
              <a:path w="9512" h="9499">
                <a:moveTo>
                  <a:pt x="3975" y="9499"/>
                </a:moveTo>
                <a:lnTo>
                  <a:pt x="2927" y="6671"/>
                </a:lnTo>
                <a:lnTo>
                  <a:pt x="0" y="5600"/>
                </a:lnTo>
                <a:lnTo>
                  <a:pt x="3975" y="949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6" name="object 906"/>
          <p:cNvSpPr/>
          <p:nvPr/>
        </p:nvSpPr>
        <p:spPr>
          <a:xfrm>
            <a:off x="3322532" y="2973755"/>
            <a:ext cx="13576" cy="13614"/>
          </a:xfrm>
          <a:custGeom>
            <a:avLst/>
            <a:gdLst/>
            <a:ahLst/>
            <a:cxnLst/>
            <a:rect l="l" t="t" r="r" b="b"/>
            <a:pathLst>
              <a:path w="13576" h="13614">
                <a:moveTo>
                  <a:pt x="0" y="0"/>
                </a:moveTo>
                <a:lnTo>
                  <a:pt x="1511" y="4533"/>
                </a:lnTo>
                <a:lnTo>
                  <a:pt x="3759" y="9080"/>
                </a:lnTo>
                <a:lnTo>
                  <a:pt x="6794" y="13614"/>
                </a:lnTo>
                <a:lnTo>
                  <a:pt x="13576" y="13614"/>
                </a:lnTo>
                <a:lnTo>
                  <a:pt x="10490" y="3568"/>
                </a:lnTo>
                <a:lnTo>
                  <a:pt x="9829" y="3136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7" name="object 907"/>
          <p:cNvSpPr/>
          <p:nvPr/>
        </p:nvSpPr>
        <p:spPr>
          <a:xfrm>
            <a:off x="3336113" y="2972561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09" y="3398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09" y="339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8" name="object 908"/>
          <p:cNvSpPr/>
          <p:nvPr/>
        </p:nvSpPr>
        <p:spPr>
          <a:xfrm>
            <a:off x="3349688" y="2977159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9" name="object 909"/>
          <p:cNvSpPr/>
          <p:nvPr/>
        </p:nvSpPr>
        <p:spPr>
          <a:xfrm>
            <a:off x="2686828" y="2974827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27" y="3407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67" y="0"/>
                </a:lnTo>
                <a:lnTo>
                  <a:pt x="4427" y="3407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0" name="object 910"/>
          <p:cNvSpPr/>
          <p:nvPr/>
        </p:nvSpPr>
        <p:spPr>
          <a:xfrm>
            <a:off x="3157385" y="2979413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1" name="object 911"/>
          <p:cNvSpPr/>
          <p:nvPr/>
        </p:nvSpPr>
        <p:spPr>
          <a:xfrm>
            <a:off x="3265971" y="2974827"/>
            <a:ext cx="8115" cy="7988"/>
          </a:xfrm>
          <a:custGeom>
            <a:avLst/>
            <a:gdLst/>
            <a:ahLst/>
            <a:cxnLst/>
            <a:rect l="l" t="t" r="r" b="b"/>
            <a:pathLst>
              <a:path w="8115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4" y="3412"/>
                </a:lnTo>
                <a:lnTo>
                  <a:pt x="0" y="1193"/>
                </a:lnTo>
                <a:close/>
              </a:path>
              <a:path w="8115" h="7988">
                <a:moveTo>
                  <a:pt x="8115" y="5245"/>
                </a:moveTo>
                <a:lnTo>
                  <a:pt x="2692" y="0"/>
                </a:lnTo>
                <a:lnTo>
                  <a:pt x="4444" y="3412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2" name="object 912"/>
          <p:cNvSpPr/>
          <p:nvPr/>
        </p:nvSpPr>
        <p:spPr>
          <a:xfrm>
            <a:off x="3360987" y="2974832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7" y="3417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92" y="0"/>
                </a:lnTo>
                <a:lnTo>
                  <a:pt x="4447" y="3417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3" name="object 913"/>
          <p:cNvSpPr/>
          <p:nvPr/>
        </p:nvSpPr>
        <p:spPr>
          <a:xfrm>
            <a:off x="2888157" y="2982823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4" name="object 914"/>
          <p:cNvSpPr/>
          <p:nvPr/>
        </p:nvSpPr>
        <p:spPr>
          <a:xfrm>
            <a:off x="3170952" y="2978292"/>
            <a:ext cx="15836" cy="15875"/>
          </a:xfrm>
          <a:custGeom>
            <a:avLst/>
            <a:gdLst/>
            <a:ahLst/>
            <a:cxnLst/>
            <a:rect l="l" t="t" r="r" b="b"/>
            <a:pathLst>
              <a:path w="15836" h="15875">
                <a:moveTo>
                  <a:pt x="5740" y="4191"/>
                </a:moveTo>
                <a:lnTo>
                  <a:pt x="8686" y="3200"/>
                </a:lnTo>
                <a:lnTo>
                  <a:pt x="0" y="0"/>
                </a:lnTo>
                <a:lnTo>
                  <a:pt x="749" y="4533"/>
                </a:lnTo>
                <a:lnTo>
                  <a:pt x="1511" y="9080"/>
                </a:lnTo>
                <a:lnTo>
                  <a:pt x="2260" y="13601"/>
                </a:lnTo>
                <a:lnTo>
                  <a:pt x="4521" y="14363"/>
                </a:lnTo>
                <a:lnTo>
                  <a:pt x="9055" y="15875"/>
                </a:lnTo>
                <a:lnTo>
                  <a:pt x="15836" y="15875"/>
                </a:lnTo>
                <a:lnTo>
                  <a:pt x="15836" y="6794"/>
                </a:lnTo>
                <a:lnTo>
                  <a:pt x="5740" y="419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5" name="object 915"/>
          <p:cNvSpPr/>
          <p:nvPr/>
        </p:nvSpPr>
        <p:spPr>
          <a:xfrm>
            <a:off x="3220726" y="2978292"/>
            <a:ext cx="11315" cy="13601"/>
          </a:xfrm>
          <a:custGeom>
            <a:avLst/>
            <a:gdLst/>
            <a:ahLst/>
            <a:cxnLst/>
            <a:rect l="l" t="t" r="r" b="b"/>
            <a:pathLst>
              <a:path w="11315" h="13601">
                <a:moveTo>
                  <a:pt x="4521" y="0"/>
                </a:moveTo>
                <a:lnTo>
                  <a:pt x="2565" y="4532"/>
                </a:lnTo>
                <a:lnTo>
                  <a:pt x="4622" y="2717"/>
                </a:lnTo>
                <a:lnTo>
                  <a:pt x="11315" y="0"/>
                </a:lnTo>
                <a:lnTo>
                  <a:pt x="4521" y="0"/>
                </a:lnTo>
                <a:close/>
              </a:path>
              <a:path w="11315" h="13601">
                <a:moveTo>
                  <a:pt x="2565" y="4532"/>
                </a:moveTo>
                <a:lnTo>
                  <a:pt x="0" y="6794"/>
                </a:lnTo>
                <a:lnTo>
                  <a:pt x="0" y="13601"/>
                </a:lnTo>
                <a:lnTo>
                  <a:pt x="8547" y="9855"/>
                </a:lnTo>
                <a:lnTo>
                  <a:pt x="8496" y="9372"/>
                </a:lnTo>
                <a:lnTo>
                  <a:pt x="11315" y="0"/>
                </a:lnTo>
                <a:lnTo>
                  <a:pt x="4622" y="2717"/>
                </a:lnTo>
                <a:lnTo>
                  <a:pt x="1600" y="6769"/>
                </a:lnTo>
                <a:lnTo>
                  <a:pt x="2565" y="45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6" name="object 916"/>
          <p:cNvSpPr/>
          <p:nvPr/>
        </p:nvSpPr>
        <p:spPr>
          <a:xfrm>
            <a:off x="3238835" y="2978292"/>
            <a:ext cx="24866" cy="11341"/>
          </a:xfrm>
          <a:custGeom>
            <a:avLst/>
            <a:gdLst/>
            <a:ahLst/>
            <a:cxnLst/>
            <a:rect l="l" t="t" r="r" b="b"/>
            <a:pathLst>
              <a:path w="24866" h="11341">
                <a:moveTo>
                  <a:pt x="13962" y="2609"/>
                </a:moveTo>
                <a:lnTo>
                  <a:pt x="0" y="0"/>
                </a:lnTo>
                <a:lnTo>
                  <a:pt x="2908" y="7353"/>
                </a:lnTo>
                <a:lnTo>
                  <a:pt x="3365" y="5435"/>
                </a:lnTo>
                <a:lnTo>
                  <a:pt x="6769" y="11341"/>
                </a:lnTo>
                <a:lnTo>
                  <a:pt x="24866" y="11341"/>
                </a:lnTo>
                <a:lnTo>
                  <a:pt x="23844" y="9647"/>
                </a:lnTo>
                <a:lnTo>
                  <a:pt x="13962" y="260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7" name="object 917"/>
          <p:cNvSpPr/>
          <p:nvPr/>
        </p:nvSpPr>
        <p:spPr>
          <a:xfrm>
            <a:off x="3125724" y="2985096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8" name="object 918"/>
          <p:cNvSpPr/>
          <p:nvPr/>
        </p:nvSpPr>
        <p:spPr>
          <a:xfrm>
            <a:off x="3288601" y="2983960"/>
            <a:ext cx="13563" cy="0"/>
          </a:xfrm>
          <a:custGeom>
            <a:avLst/>
            <a:gdLst/>
            <a:ahLst/>
            <a:cxnLst/>
            <a:rect l="l" t="t" r="r" b="b"/>
            <a:pathLst>
              <a:path w="13563" h="0">
                <a:moveTo>
                  <a:pt x="0" y="0"/>
                </a:moveTo>
                <a:lnTo>
                  <a:pt x="13563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9" name="object 919"/>
          <p:cNvSpPr/>
          <p:nvPr/>
        </p:nvSpPr>
        <p:spPr>
          <a:xfrm>
            <a:off x="3428870" y="2980568"/>
            <a:ext cx="11303" cy="13614"/>
          </a:xfrm>
          <a:custGeom>
            <a:avLst/>
            <a:gdLst/>
            <a:ahLst/>
            <a:cxnLst/>
            <a:rect l="l" t="t" r="r" b="b"/>
            <a:pathLst>
              <a:path w="11302" h="13614">
                <a:moveTo>
                  <a:pt x="1511" y="9067"/>
                </a:moveTo>
                <a:lnTo>
                  <a:pt x="2247" y="13614"/>
                </a:lnTo>
                <a:lnTo>
                  <a:pt x="5257" y="12852"/>
                </a:lnTo>
                <a:lnTo>
                  <a:pt x="8280" y="12090"/>
                </a:lnTo>
                <a:lnTo>
                  <a:pt x="11303" y="11341"/>
                </a:lnTo>
                <a:lnTo>
                  <a:pt x="11303" y="4533"/>
                </a:lnTo>
                <a:lnTo>
                  <a:pt x="7531" y="3022"/>
                </a:lnTo>
                <a:lnTo>
                  <a:pt x="3759" y="1511"/>
                </a:lnTo>
                <a:lnTo>
                  <a:pt x="0" y="0"/>
                </a:lnTo>
                <a:lnTo>
                  <a:pt x="749" y="4533"/>
                </a:lnTo>
                <a:lnTo>
                  <a:pt x="1511" y="90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0" name="object 920"/>
          <p:cNvSpPr/>
          <p:nvPr/>
        </p:nvSpPr>
        <p:spPr>
          <a:xfrm>
            <a:off x="3442437" y="2979361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1" y="3425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31" y="3425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1" name="object 921"/>
          <p:cNvSpPr/>
          <p:nvPr/>
        </p:nvSpPr>
        <p:spPr>
          <a:xfrm>
            <a:off x="3358722" y="2986154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0" y="3433"/>
                </a:lnTo>
                <a:lnTo>
                  <a:pt x="0" y="1219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50" y="3433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2" name="object 922"/>
          <p:cNvSpPr/>
          <p:nvPr/>
        </p:nvSpPr>
        <p:spPr>
          <a:xfrm>
            <a:off x="3489934" y="2988442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3" name="object 923"/>
          <p:cNvSpPr/>
          <p:nvPr/>
        </p:nvSpPr>
        <p:spPr>
          <a:xfrm>
            <a:off x="3216117" y="2996089"/>
            <a:ext cx="34023" cy="9042"/>
          </a:xfrm>
          <a:custGeom>
            <a:avLst/>
            <a:gdLst/>
            <a:ahLst/>
            <a:cxnLst/>
            <a:rect l="l" t="t" r="r" b="b"/>
            <a:pathLst>
              <a:path w="34023" h="9042">
                <a:moveTo>
                  <a:pt x="3009" y="7121"/>
                </a:moveTo>
                <a:lnTo>
                  <a:pt x="2040" y="4875"/>
                </a:lnTo>
                <a:lnTo>
                  <a:pt x="0" y="3069"/>
                </a:lnTo>
                <a:lnTo>
                  <a:pt x="3009" y="7121"/>
                </a:lnTo>
                <a:close/>
              </a:path>
              <a:path w="34023" h="9042">
                <a:moveTo>
                  <a:pt x="18948" y="-1159"/>
                </a:moveTo>
                <a:lnTo>
                  <a:pt x="11391" y="-1921"/>
                </a:lnTo>
                <a:lnTo>
                  <a:pt x="9619" y="0"/>
                </a:lnTo>
                <a:lnTo>
                  <a:pt x="10744" y="-41"/>
                </a:lnTo>
                <a:lnTo>
                  <a:pt x="6845" y="3006"/>
                </a:lnTo>
                <a:lnTo>
                  <a:pt x="2040" y="4875"/>
                </a:lnTo>
                <a:lnTo>
                  <a:pt x="4622" y="7159"/>
                </a:lnTo>
                <a:lnTo>
                  <a:pt x="9550" y="11985"/>
                </a:lnTo>
                <a:lnTo>
                  <a:pt x="19761" y="13128"/>
                </a:lnTo>
                <a:lnTo>
                  <a:pt x="27228" y="11693"/>
                </a:lnTo>
                <a:lnTo>
                  <a:pt x="29489" y="12442"/>
                </a:lnTo>
                <a:lnTo>
                  <a:pt x="34023" y="13966"/>
                </a:lnTo>
                <a:lnTo>
                  <a:pt x="34023" y="352"/>
                </a:lnTo>
                <a:lnTo>
                  <a:pt x="26492" y="-397"/>
                </a:lnTo>
                <a:lnTo>
                  <a:pt x="18948" y="-1159"/>
                </a:lnTo>
                <a:close/>
              </a:path>
              <a:path w="34023" h="9042">
                <a:moveTo>
                  <a:pt x="9619" y="0"/>
                </a:moveTo>
                <a:lnTo>
                  <a:pt x="88" y="352"/>
                </a:lnTo>
                <a:lnTo>
                  <a:pt x="2040" y="4875"/>
                </a:lnTo>
                <a:lnTo>
                  <a:pt x="6845" y="3006"/>
                </a:lnTo>
                <a:lnTo>
                  <a:pt x="9619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4" name="object 924"/>
          <p:cNvSpPr/>
          <p:nvPr/>
        </p:nvSpPr>
        <p:spPr>
          <a:xfrm>
            <a:off x="3537455" y="2994177"/>
            <a:ext cx="9029" cy="15875"/>
          </a:xfrm>
          <a:custGeom>
            <a:avLst/>
            <a:gdLst/>
            <a:ahLst/>
            <a:cxnLst/>
            <a:rect l="l" t="t" r="r" b="b"/>
            <a:pathLst>
              <a:path w="9029" h="15875">
                <a:moveTo>
                  <a:pt x="1511" y="10579"/>
                </a:moveTo>
                <a:lnTo>
                  <a:pt x="2260" y="15875"/>
                </a:lnTo>
                <a:lnTo>
                  <a:pt x="9029" y="15875"/>
                </a:lnTo>
                <a:lnTo>
                  <a:pt x="8280" y="10579"/>
                </a:lnTo>
                <a:lnTo>
                  <a:pt x="7531" y="5295"/>
                </a:lnTo>
                <a:lnTo>
                  <a:pt x="6769" y="0"/>
                </a:lnTo>
                <a:lnTo>
                  <a:pt x="0" y="0"/>
                </a:lnTo>
                <a:lnTo>
                  <a:pt x="749" y="5295"/>
                </a:lnTo>
                <a:lnTo>
                  <a:pt x="1511" y="1057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5" name="object 925"/>
          <p:cNvSpPr/>
          <p:nvPr/>
        </p:nvSpPr>
        <p:spPr>
          <a:xfrm>
            <a:off x="3468265" y="2999204"/>
            <a:ext cx="23926" cy="8013"/>
          </a:xfrm>
          <a:custGeom>
            <a:avLst/>
            <a:gdLst/>
            <a:ahLst/>
            <a:cxnLst/>
            <a:rect l="l" t="t" r="r" b="b"/>
            <a:pathLst>
              <a:path w="23926" h="8013">
                <a:moveTo>
                  <a:pt x="5422" y="5257"/>
                </a:moveTo>
                <a:lnTo>
                  <a:pt x="3659" y="1824"/>
                </a:lnTo>
                <a:lnTo>
                  <a:pt x="0" y="0"/>
                </a:lnTo>
                <a:lnTo>
                  <a:pt x="5422" y="5257"/>
                </a:lnTo>
                <a:close/>
              </a:path>
              <a:path w="23926" h="8013">
                <a:moveTo>
                  <a:pt x="6604" y="-1993"/>
                </a:moveTo>
                <a:lnTo>
                  <a:pt x="1308" y="-2755"/>
                </a:lnTo>
                <a:lnTo>
                  <a:pt x="3659" y="1824"/>
                </a:lnTo>
                <a:lnTo>
                  <a:pt x="8102" y="4038"/>
                </a:lnTo>
                <a:lnTo>
                  <a:pt x="11328" y="15036"/>
                </a:lnTo>
                <a:lnTo>
                  <a:pt x="12293" y="15316"/>
                </a:lnTo>
                <a:lnTo>
                  <a:pt x="23926" y="17665"/>
                </a:lnTo>
                <a:lnTo>
                  <a:pt x="21666" y="11595"/>
                </a:lnTo>
                <a:lnTo>
                  <a:pt x="19405" y="5549"/>
                </a:lnTo>
                <a:lnTo>
                  <a:pt x="17157" y="-495"/>
                </a:lnTo>
                <a:lnTo>
                  <a:pt x="11887" y="-1244"/>
                </a:lnTo>
                <a:lnTo>
                  <a:pt x="6604" y="-199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6" name="object 926"/>
          <p:cNvSpPr/>
          <p:nvPr/>
        </p:nvSpPr>
        <p:spPr>
          <a:xfrm>
            <a:off x="3157385" y="3003991"/>
            <a:ext cx="11303" cy="8318"/>
          </a:xfrm>
          <a:custGeom>
            <a:avLst/>
            <a:gdLst/>
            <a:ahLst/>
            <a:cxnLst/>
            <a:rect l="l" t="t" r="r" b="b"/>
            <a:pathLst>
              <a:path w="11302" h="8318">
                <a:moveTo>
                  <a:pt x="0" y="1524"/>
                </a:moveTo>
                <a:lnTo>
                  <a:pt x="0" y="8318"/>
                </a:lnTo>
                <a:lnTo>
                  <a:pt x="11303" y="8318"/>
                </a:lnTo>
                <a:lnTo>
                  <a:pt x="8326" y="2902"/>
                </a:lnTo>
                <a:lnTo>
                  <a:pt x="0" y="1524"/>
                </a:lnTo>
                <a:close/>
              </a:path>
              <a:path w="11302" h="8318">
                <a:moveTo>
                  <a:pt x="11201" y="3378"/>
                </a:moveTo>
                <a:lnTo>
                  <a:pt x="6731" y="0"/>
                </a:lnTo>
                <a:lnTo>
                  <a:pt x="8326" y="2902"/>
                </a:lnTo>
                <a:lnTo>
                  <a:pt x="11201" y="337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7" name="object 927"/>
          <p:cNvSpPr/>
          <p:nvPr/>
        </p:nvSpPr>
        <p:spPr>
          <a:xfrm>
            <a:off x="3349688" y="3008915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8" name="object 928"/>
          <p:cNvSpPr/>
          <p:nvPr/>
        </p:nvSpPr>
        <p:spPr>
          <a:xfrm>
            <a:off x="2908528" y="3011182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9" name="object 929"/>
          <p:cNvSpPr/>
          <p:nvPr/>
        </p:nvSpPr>
        <p:spPr>
          <a:xfrm>
            <a:off x="3204885" y="3006582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0" name="object 930"/>
          <p:cNvSpPr/>
          <p:nvPr/>
        </p:nvSpPr>
        <p:spPr>
          <a:xfrm>
            <a:off x="3428870" y="3007781"/>
            <a:ext cx="13563" cy="11353"/>
          </a:xfrm>
          <a:custGeom>
            <a:avLst/>
            <a:gdLst/>
            <a:ahLst/>
            <a:cxnLst/>
            <a:rect l="l" t="t" r="r" b="b"/>
            <a:pathLst>
              <a:path w="13563" h="11353">
                <a:moveTo>
                  <a:pt x="9321" y="2819"/>
                </a:moveTo>
                <a:lnTo>
                  <a:pt x="0" y="0"/>
                </a:lnTo>
                <a:lnTo>
                  <a:pt x="0" y="9080"/>
                </a:lnTo>
                <a:lnTo>
                  <a:pt x="2247" y="9842"/>
                </a:lnTo>
                <a:lnTo>
                  <a:pt x="6769" y="11353"/>
                </a:lnTo>
                <a:lnTo>
                  <a:pt x="13563" y="11353"/>
                </a:lnTo>
                <a:lnTo>
                  <a:pt x="9804" y="2768"/>
                </a:lnTo>
                <a:lnTo>
                  <a:pt x="9321" y="281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1" name="object 931"/>
          <p:cNvSpPr/>
          <p:nvPr/>
        </p:nvSpPr>
        <p:spPr>
          <a:xfrm>
            <a:off x="2643835" y="3013455"/>
            <a:ext cx="13588" cy="0"/>
          </a:xfrm>
          <a:custGeom>
            <a:avLst/>
            <a:gdLst/>
            <a:ahLst/>
            <a:cxnLst/>
            <a:rect l="l" t="t" r="r" b="b"/>
            <a:pathLst>
              <a:path w="13588" h="0">
                <a:moveTo>
                  <a:pt x="0" y="0"/>
                </a:moveTo>
                <a:lnTo>
                  <a:pt x="13588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2" name="object 932"/>
          <p:cNvSpPr/>
          <p:nvPr/>
        </p:nvSpPr>
        <p:spPr>
          <a:xfrm>
            <a:off x="3532924" y="3011116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40" y="3419"/>
                </a:lnTo>
                <a:lnTo>
                  <a:pt x="0" y="1206"/>
                </a:lnTo>
                <a:close/>
              </a:path>
              <a:path w="8102" h="8026">
                <a:moveTo>
                  <a:pt x="8102" y="5245"/>
                </a:moveTo>
                <a:lnTo>
                  <a:pt x="2692" y="0"/>
                </a:lnTo>
                <a:lnTo>
                  <a:pt x="4440" y="3419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3" name="object 933"/>
          <p:cNvSpPr/>
          <p:nvPr/>
        </p:nvSpPr>
        <p:spPr>
          <a:xfrm>
            <a:off x="3175478" y="3014588"/>
            <a:ext cx="11303" cy="15887"/>
          </a:xfrm>
          <a:custGeom>
            <a:avLst/>
            <a:gdLst/>
            <a:ahLst/>
            <a:cxnLst/>
            <a:rect l="l" t="t" r="r" b="b"/>
            <a:pathLst>
              <a:path w="11302" h="15887">
                <a:moveTo>
                  <a:pt x="2588" y="4517"/>
                </a:moveTo>
                <a:lnTo>
                  <a:pt x="0" y="6807"/>
                </a:lnTo>
                <a:lnTo>
                  <a:pt x="0" y="15887"/>
                </a:lnTo>
                <a:lnTo>
                  <a:pt x="6794" y="15887"/>
                </a:lnTo>
                <a:lnTo>
                  <a:pt x="8305" y="10591"/>
                </a:lnTo>
                <a:lnTo>
                  <a:pt x="9829" y="5295"/>
                </a:lnTo>
                <a:lnTo>
                  <a:pt x="11302" y="0"/>
                </a:lnTo>
                <a:lnTo>
                  <a:pt x="4533" y="0"/>
                </a:lnTo>
                <a:lnTo>
                  <a:pt x="4622" y="2717"/>
                </a:lnTo>
                <a:lnTo>
                  <a:pt x="1612" y="6781"/>
                </a:lnTo>
                <a:lnTo>
                  <a:pt x="2588" y="4517"/>
                </a:lnTo>
                <a:close/>
              </a:path>
              <a:path w="11302" h="15887">
                <a:moveTo>
                  <a:pt x="4622" y="2717"/>
                </a:moveTo>
                <a:lnTo>
                  <a:pt x="4533" y="0"/>
                </a:lnTo>
                <a:lnTo>
                  <a:pt x="2588" y="4517"/>
                </a:lnTo>
                <a:lnTo>
                  <a:pt x="4622" y="271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4" name="object 934"/>
          <p:cNvSpPr/>
          <p:nvPr/>
        </p:nvSpPr>
        <p:spPr>
          <a:xfrm>
            <a:off x="3241100" y="3013395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11" y="3403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11" y="3403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5" name="object 935"/>
          <p:cNvSpPr/>
          <p:nvPr/>
        </p:nvSpPr>
        <p:spPr>
          <a:xfrm>
            <a:off x="3347415" y="3023217"/>
            <a:ext cx="33934" cy="32413"/>
          </a:xfrm>
          <a:custGeom>
            <a:avLst/>
            <a:gdLst/>
            <a:ahLst/>
            <a:cxnLst/>
            <a:rect l="l" t="t" r="r" b="b"/>
            <a:pathLst>
              <a:path w="33934" h="32413">
                <a:moveTo>
                  <a:pt x="29616" y="10642"/>
                </a:moveTo>
                <a:lnTo>
                  <a:pt x="27139" y="457"/>
                </a:lnTo>
                <a:lnTo>
                  <a:pt x="20519" y="2918"/>
                </a:lnTo>
                <a:lnTo>
                  <a:pt x="18097" y="9525"/>
                </a:lnTo>
                <a:lnTo>
                  <a:pt x="22703" y="11901"/>
                </a:lnTo>
                <a:lnTo>
                  <a:pt x="20866" y="8191"/>
                </a:lnTo>
                <a:lnTo>
                  <a:pt x="26098" y="13652"/>
                </a:lnTo>
                <a:lnTo>
                  <a:pt x="26339" y="23790"/>
                </a:lnTo>
                <a:lnTo>
                  <a:pt x="33934" y="16319"/>
                </a:lnTo>
                <a:lnTo>
                  <a:pt x="30645" y="7670"/>
                </a:lnTo>
                <a:lnTo>
                  <a:pt x="29616" y="10642"/>
                </a:lnTo>
                <a:close/>
              </a:path>
              <a:path w="33934" h="32413">
                <a:moveTo>
                  <a:pt x="21589" y="0"/>
                </a:moveTo>
                <a:lnTo>
                  <a:pt x="17678" y="3975"/>
                </a:lnTo>
                <a:lnTo>
                  <a:pt x="20519" y="2918"/>
                </a:lnTo>
                <a:lnTo>
                  <a:pt x="21589" y="0"/>
                </a:lnTo>
                <a:close/>
              </a:path>
              <a:path w="33934" h="32413">
                <a:moveTo>
                  <a:pt x="9514" y="17623"/>
                </a:moveTo>
                <a:lnTo>
                  <a:pt x="13181" y="29014"/>
                </a:lnTo>
                <a:lnTo>
                  <a:pt x="11302" y="36741"/>
                </a:lnTo>
                <a:lnTo>
                  <a:pt x="11302" y="43561"/>
                </a:lnTo>
                <a:lnTo>
                  <a:pt x="16598" y="42786"/>
                </a:lnTo>
                <a:lnTo>
                  <a:pt x="21882" y="42037"/>
                </a:lnTo>
                <a:lnTo>
                  <a:pt x="27139" y="41275"/>
                </a:lnTo>
                <a:lnTo>
                  <a:pt x="26658" y="36166"/>
                </a:lnTo>
                <a:lnTo>
                  <a:pt x="26339" y="23790"/>
                </a:lnTo>
                <a:lnTo>
                  <a:pt x="26098" y="13652"/>
                </a:lnTo>
                <a:lnTo>
                  <a:pt x="22703" y="11901"/>
                </a:lnTo>
                <a:lnTo>
                  <a:pt x="24891" y="16319"/>
                </a:lnTo>
                <a:lnTo>
                  <a:pt x="22631" y="17843"/>
                </a:lnTo>
                <a:lnTo>
                  <a:pt x="18097" y="20866"/>
                </a:lnTo>
                <a:lnTo>
                  <a:pt x="17780" y="16702"/>
                </a:lnTo>
                <a:lnTo>
                  <a:pt x="16812" y="4039"/>
                </a:lnTo>
                <a:lnTo>
                  <a:pt x="15836" y="-8623"/>
                </a:lnTo>
                <a:lnTo>
                  <a:pt x="9042" y="-8623"/>
                </a:lnTo>
                <a:lnTo>
                  <a:pt x="8934" y="-8423"/>
                </a:lnTo>
                <a:lnTo>
                  <a:pt x="6620" y="-3212"/>
                </a:lnTo>
                <a:lnTo>
                  <a:pt x="0" y="-1816"/>
                </a:lnTo>
                <a:lnTo>
                  <a:pt x="3509" y="5233"/>
                </a:lnTo>
                <a:lnTo>
                  <a:pt x="9514" y="1762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6" name="object 936"/>
          <p:cNvSpPr/>
          <p:nvPr/>
        </p:nvSpPr>
        <p:spPr>
          <a:xfrm>
            <a:off x="3087255" y="3015660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81" y="8000"/>
                </a:lnTo>
                <a:lnTo>
                  <a:pt x="4416" y="3402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16" y="3402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7" name="object 937"/>
          <p:cNvSpPr/>
          <p:nvPr/>
        </p:nvSpPr>
        <p:spPr>
          <a:xfrm>
            <a:off x="3148317" y="3021380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8" name="object 938"/>
          <p:cNvSpPr/>
          <p:nvPr/>
        </p:nvSpPr>
        <p:spPr>
          <a:xfrm>
            <a:off x="3526146" y="3019139"/>
            <a:ext cx="20345" cy="36296"/>
          </a:xfrm>
          <a:custGeom>
            <a:avLst/>
            <a:gdLst/>
            <a:ahLst/>
            <a:cxnLst/>
            <a:rect l="l" t="t" r="r" b="b"/>
            <a:pathLst>
              <a:path w="20345" h="36296">
                <a:moveTo>
                  <a:pt x="9042" y="22669"/>
                </a:moveTo>
                <a:lnTo>
                  <a:pt x="0" y="22669"/>
                </a:lnTo>
                <a:lnTo>
                  <a:pt x="1498" y="27216"/>
                </a:lnTo>
                <a:lnTo>
                  <a:pt x="2997" y="31750"/>
                </a:lnTo>
                <a:lnTo>
                  <a:pt x="4508" y="36296"/>
                </a:lnTo>
                <a:lnTo>
                  <a:pt x="6266" y="35484"/>
                </a:lnTo>
                <a:lnTo>
                  <a:pt x="15017" y="27577"/>
                </a:lnTo>
                <a:lnTo>
                  <a:pt x="19407" y="15597"/>
                </a:lnTo>
                <a:lnTo>
                  <a:pt x="20345" y="0"/>
                </a:lnTo>
                <a:lnTo>
                  <a:pt x="13576" y="0"/>
                </a:lnTo>
                <a:lnTo>
                  <a:pt x="11668" y="2973"/>
                </a:lnTo>
                <a:lnTo>
                  <a:pt x="8318" y="5405"/>
                </a:lnTo>
                <a:lnTo>
                  <a:pt x="0" y="2260"/>
                </a:lnTo>
                <a:lnTo>
                  <a:pt x="2997" y="9067"/>
                </a:lnTo>
                <a:lnTo>
                  <a:pt x="6019" y="15887"/>
                </a:lnTo>
                <a:lnTo>
                  <a:pt x="9042" y="2266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9" name="object 939"/>
          <p:cNvSpPr/>
          <p:nvPr/>
        </p:nvSpPr>
        <p:spPr>
          <a:xfrm>
            <a:off x="3428870" y="3020194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18" y="3415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67" y="0"/>
                </a:lnTo>
                <a:lnTo>
                  <a:pt x="4418" y="3415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0" name="object 940"/>
          <p:cNvSpPr/>
          <p:nvPr/>
        </p:nvSpPr>
        <p:spPr>
          <a:xfrm>
            <a:off x="3444709" y="3023666"/>
            <a:ext cx="20485" cy="15875"/>
          </a:xfrm>
          <a:custGeom>
            <a:avLst/>
            <a:gdLst/>
            <a:ahLst/>
            <a:cxnLst/>
            <a:rect l="l" t="t" r="r" b="b"/>
            <a:pathLst>
              <a:path w="20485" h="15875">
                <a:moveTo>
                  <a:pt x="6609" y="5410"/>
                </a:moveTo>
                <a:lnTo>
                  <a:pt x="0" y="6807"/>
                </a:lnTo>
                <a:lnTo>
                  <a:pt x="1498" y="9829"/>
                </a:lnTo>
                <a:lnTo>
                  <a:pt x="3009" y="12852"/>
                </a:lnTo>
                <a:lnTo>
                  <a:pt x="4521" y="15875"/>
                </a:lnTo>
                <a:lnTo>
                  <a:pt x="18097" y="15875"/>
                </a:lnTo>
                <a:lnTo>
                  <a:pt x="19100" y="5524"/>
                </a:lnTo>
                <a:lnTo>
                  <a:pt x="20485" y="6654"/>
                </a:lnTo>
                <a:lnTo>
                  <a:pt x="15824" y="0"/>
                </a:lnTo>
                <a:lnTo>
                  <a:pt x="9029" y="0"/>
                </a:lnTo>
                <a:lnTo>
                  <a:pt x="8927" y="190"/>
                </a:lnTo>
                <a:lnTo>
                  <a:pt x="6609" y="541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1" name="object 941"/>
          <p:cNvSpPr/>
          <p:nvPr/>
        </p:nvSpPr>
        <p:spPr>
          <a:xfrm>
            <a:off x="2659669" y="3029262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2" name="object 942"/>
          <p:cNvSpPr/>
          <p:nvPr/>
        </p:nvSpPr>
        <p:spPr>
          <a:xfrm>
            <a:off x="1901816" y="3032734"/>
            <a:ext cx="11303" cy="13614"/>
          </a:xfrm>
          <a:custGeom>
            <a:avLst/>
            <a:gdLst/>
            <a:ahLst/>
            <a:cxnLst/>
            <a:rect l="l" t="t" r="r" b="b"/>
            <a:pathLst>
              <a:path w="11302" h="13614">
                <a:moveTo>
                  <a:pt x="8597" y="3606"/>
                </a:moveTo>
                <a:lnTo>
                  <a:pt x="0" y="0"/>
                </a:lnTo>
                <a:lnTo>
                  <a:pt x="1511" y="4546"/>
                </a:lnTo>
                <a:lnTo>
                  <a:pt x="2997" y="9080"/>
                </a:lnTo>
                <a:lnTo>
                  <a:pt x="4508" y="13614"/>
                </a:lnTo>
                <a:lnTo>
                  <a:pt x="11303" y="13614"/>
                </a:lnTo>
                <a:lnTo>
                  <a:pt x="8521" y="4343"/>
                </a:lnTo>
                <a:lnTo>
                  <a:pt x="8597" y="360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3" name="object 943"/>
          <p:cNvSpPr/>
          <p:nvPr/>
        </p:nvSpPr>
        <p:spPr>
          <a:xfrm>
            <a:off x="3290864" y="3032734"/>
            <a:ext cx="9042" cy="9080"/>
          </a:xfrm>
          <a:custGeom>
            <a:avLst/>
            <a:gdLst/>
            <a:ahLst/>
            <a:cxnLst/>
            <a:rect l="l" t="t" r="r" b="b"/>
            <a:pathLst>
              <a:path w="9042" h="9080">
                <a:moveTo>
                  <a:pt x="9042" y="9080"/>
                </a:moveTo>
                <a:lnTo>
                  <a:pt x="9042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57"/>
                </a:lnTo>
                <a:lnTo>
                  <a:pt x="0" y="9080"/>
                </a:lnTo>
                <a:lnTo>
                  <a:pt x="9042" y="908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4" name="object 944"/>
          <p:cNvSpPr/>
          <p:nvPr/>
        </p:nvSpPr>
        <p:spPr>
          <a:xfrm>
            <a:off x="2994046" y="3039122"/>
            <a:ext cx="9956" cy="9918"/>
          </a:xfrm>
          <a:custGeom>
            <a:avLst/>
            <a:gdLst/>
            <a:ahLst/>
            <a:cxnLst/>
            <a:rect l="l" t="t" r="r" b="b"/>
            <a:pathLst>
              <a:path w="9956" h="9918">
                <a:moveTo>
                  <a:pt x="7029" y="2835"/>
                </a:moveTo>
                <a:lnTo>
                  <a:pt x="457" y="419"/>
                </a:lnTo>
                <a:lnTo>
                  <a:pt x="2913" y="7075"/>
                </a:lnTo>
                <a:lnTo>
                  <a:pt x="9486" y="9486"/>
                </a:lnTo>
                <a:lnTo>
                  <a:pt x="7029" y="2835"/>
                </a:lnTo>
                <a:close/>
              </a:path>
              <a:path w="9956" h="9918">
                <a:moveTo>
                  <a:pt x="3962" y="9918"/>
                </a:moveTo>
                <a:lnTo>
                  <a:pt x="2913" y="7075"/>
                </a:lnTo>
                <a:lnTo>
                  <a:pt x="0" y="6007"/>
                </a:lnTo>
                <a:lnTo>
                  <a:pt x="3962" y="9918"/>
                </a:lnTo>
                <a:close/>
              </a:path>
              <a:path w="9956" h="9918">
                <a:moveTo>
                  <a:pt x="9956" y="3911"/>
                </a:moveTo>
                <a:lnTo>
                  <a:pt x="5981" y="0"/>
                </a:lnTo>
                <a:lnTo>
                  <a:pt x="7029" y="2835"/>
                </a:lnTo>
                <a:lnTo>
                  <a:pt x="9956" y="39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5" name="object 945"/>
          <p:cNvSpPr/>
          <p:nvPr/>
        </p:nvSpPr>
        <p:spPr>
          <a:xfrm>
            <a:off x="3060105" y="3038347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7" y="3417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92" y="0"/>
                </a:lnTo>
                <a:lnTo>
                  <a:pt x="4447" y="3417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6" name="object 946"/>
          <p:cNvSpPr/>
          <p:nvPr/>
        </p:nvSpPr>
        <p:spPr>
          <a:xfrm>
            <a:off x="3098562" y="3039541"/>
            <a:ext cx="18084" cy="15887"/>
          </a:xfrm>
          <a:custGeom>
            <a:avLst/>
            <a:gdLst/>
            <a:ahLst/>
            <a:cxnLst/>
            <a:rect l="l" t="t" r="r" b="b"/>
            <a:pathLst>
              <a:path w="18084" h="15887">
                <a:moveTo>
                  <a:pt x="0" y="0"/>
                </a:moveTo>
                <a:lnTo>
                  <a:pt x="3606" y="9588"/>
                </a:lnTo>
                <a:lnTo>
                  <a:pt x="7251" y="13360"/>
                </a:lnTo>
                <a:lnTo>
                  <a:pt x="18084" y="15887"/>
                </a:lnTo>
                <a:lnTo>
                  <a:pt x="14795" y="7200"/>
                </a:lnTo>
                <a:lnTo>
                  <a:pt x="13766" y="10198"/>
                </a:lnTo>
                <a:lnTo>
                  <a:pt x="11328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7" name="object 947"/>
          <p:cNvSpPr/>
          <p:nvPr/>
        </p:nvSpPr>
        <p:spPr>
          <a:xfrm>
            <a:off x="3320266" y="3038030"/>
            <a:ext cx="11315" cy="8318"/>
          </a:xfrm>
          <a:custGeom>
            <a:avLst/>
            <a:gdLst/>
            <a:ahLst/>
            <a:cxnLst/>
            <a:rect l="l" t="t" r="r" b="b"/>
            <a:pathLst>
              <a:path w="11315" h="8318">
                <a:moveTo>
                  <a:pt x="0" y="1511"/>
                </a:moveTo>
                <a:lnTo>
                  <a:pt x="0" y="8318"/>
                </a:lnTo>
                <a:lnTo>
                  <a:pt x="11315" y="8318"/>
                </a:lnTo>
                <a:lnTo>
                  <a:pt x="8323" y="2889"/>
                </a:lnTo>
                <a:lnTo>
                  <a:pt x="0" y="1511"/>
                </a:lnTo>
                <a:close/>
              </a:path>
              <a:path w="11315" h="8318">
                <a:moveTo>
                  <a:pt x="11201" y="3365"/>
                </a:moveTo>
                <a:lnTo>
                  <a:pt x="6731" y="0"/>
                </a:lnTo>
                <a:lnTo>
                  <a:pt x="8323" y="2889"/>
                </a:lnTo>
                <a:lnTo>
                  <a:pt x="11201" y="33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8" name="object 948"/>
          <p:cNvSpPr/>
          <p:nvPr/>
        </p:nvSpPr>
        <p:spPr>
          <a:xfrm>
            <a:off x="3023905" y="3040606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52" y="3432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92" y="0"/>
                </a:lnTo>
                <a:lnTo>
                  <a:pt x="4452" y="343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9" name="object 949"/>
          <p:cNvSpPr/>
          <p:nvPr/>
        </p:nvSpPr>
        <p:spPr>
          <a:xfrm>
            <a:off x="3137019" y="3040606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52" y="3432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92" y="0"/>
                </a:lnTo>
                <a:lnTo>
                  <a:pt x="4452" y="343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0" name="object 950"/>
          <p:cNvSpPr/>
          <p:nvPr/>
        </p:nvSpPr>
        <p:spPr>
          <a:xfrm>
            <a:off x="3338361" y="3040611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9" y="3427"/>
                </a:lnTo>
                <a:lnTo>
                  <a:pt x="0" y="1206"/>
                </a:lnTo>
                <a:close/>
              </a:path>
              <a:path w="8115" h="8000">
                <a:moveTo>
                  <a:pt x="8115" y="5257"/>
                </a:moveTo>
                <a:lnTo>
                  <a:pt x="2692" y="0"/>
                </a:lnTo>
                <a:lnTo>
                  <a:pt x="4449" y="3427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1" name="object 951"/>
          <p:cNvSpPr/>
          <p:nvPr/>
        </p:nvSpPr>
        <p:spPr>
          <a:xfrm>
            <a:off x="1854295" y="3042876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3" y="3421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92" y="0"/>
                </a:lnTo>
                <a:lnTo>
                  <a:pt x="4443" y="3421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2" name="object 952"/>
          <p:cNvSpPr/>
          <p:nvPr/>
        </p:nvSpPr>
        <p:spPr>
          <a:xfrm>
            <a:off x="3259201" y="3047491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3" name="object 953"/>
          <p:cNvSpPr/>
          <p:nvPr/>
        </p:nvSpPr>
        <p:spPr>
          <a:xfrm>
            <a:off x="3394920" y="3044087"/>
            <a:ext cx="13589" cy="11341"/>
          </a:xfrm>
          <a:custGeom>
            <a:avLst/>
            <a:gdLst/>
            <a:ahLst/>
            <a:cxnLst/>
            <a:rect l="l" t="t" r="r" b="b"/>
            <a:pathLst>
              <a:path w="13588" h="11341">
                <a:moveTo>
                  <a:pt x="6794" y="0"/>
                </a:moveTo>
                <a:lnTo>
                  <a:pt x="4521" y="1498"/>
                </a:lnTo>
                <a:lnTo>
                  <a:pt x="0" y="4533"/>
                </a:lnTo>
                <a:lnTo>
                  <a:pt x="0" y="11341"/>
                </a:lnTo>
                <a:lnTo>
                  <a:pt x="11315" y="11341"/>
                </a:lnTo>
                <a:lnTo>
                  <a:pt x="12077" y="7569"/>
                </a:lnTo>
                <a:lnTo>
                  <a:pt x="12827" y="3771"/>
                </a:lnTo>
                <a:lnTo>
                  <a:pt x="13589" y="0"/>
                </a:lnTo>
                <a:lnTo>
                  <a:pt x="6794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4" name="object 954"/>
          <p:cNvSpPr/>
          <p:nvPr/>
        </p:nvSpPr>
        <p:spPr>
          <a:xfrm>
            <a:off x="3413023" y="3046348"/>
            <a:ext cx="9055" cy="13614"/>
          </a:xfrm>
          <a:custGeom>
            <a:avLst/>
            <a:gdLst/>
            <a:ahLst/>
            <a:cxnLst/>
            <a:rect l="l" t="t" r="r" b="b"/>
            <a:pathLst>
              <a:path w="9055" h="13614">
                <a:moveTo>
                  <a:pt x="9055" y="13614"/>
                </a:moveTo>
                <a:lnTo>
                  <a:pt x="9055" y="0"/>
                </a:lnTo>
                <a:lnTo>
                  <a:pt x="2260" y="0"/>
                </a:lnTo>
                <a:lnTo>
                  <a:pt x="1511" y="4533"/>
                </a:lnTo>
                <a:lnTo>
                  <a:pt x="749" y="9080"/>
                </a:lnTo>
                <a:lnTo>
                  <a:pt x="0" y="13614"/>
                </a:lnTo>
                <a:lnTo>
                  <a:pt x="9055" y="1361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5" name="object 955"/>
          <p:cNvSpPr/>
          <p:nvPr/>
        </p:nvSpPr>
        <p:spPr>
          <a:xfrm>
            <a:off x="3094036" y="3047415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7" y="3409"/>
                </a:lnTo>
                <a:lnTo>
                  <a:pt x="0" y="1193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37" y="3409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6" name="object 956"/>
          <p:cNvSpPr/>
          <p:nvPr/>
        </p:nvSpPr>
        <p:spPr>
          <a:xfrm>
            <a:off x="3331591" y="3053149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7" name="object 957"/>
          <p:cNvSpPr/>
          <p:nvPr/>
        </p:nvSpPr>
        <p:spPr>
          <a:xfrm>
            <a:off x="3143808" y="3054299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8" name="object 958"/>
          <p:cNvSpPr/>
          <p:nvPr/>
        </p:nvSpPr>
        <p:spPr>
          <a:xfrm>
            <a:off x="3284066" y="3056489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9" y="3427"/>
                </a:lnTo>
                <a:lnTo>
                  <a:pt x="0" y="1206"/>
                </a:lnTo>
                <a:close/>
              </a:path>
              <a:path w="8115" h="8000">
                <a:moveTo>
                  <a:pt x="8115" y="5257"/>
                </a:moveTo>
                <a:lnTo>
                  <a:pt x="2692" y="0"/>
                </a:lnTo>
                <a:lnTo>
                  <a:pt x="4449" y="3427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9" name="object 959"/>
          <p:cNvSpPr/>
          <p:nvPr/>
        </p:nvSpPr>
        <p:spPr>
          <a:xfrm>
            <a:off x="3320266" y="3056177"/>
            <a:ext cx="11315" cy="8318"/>
          </a:xfrm>
          <a:custGeom>
            <a:avLst/>
            <a:gdLst/>
            <a:ahLst/>
            <a:cxnLst/>
            <a:rect l="l" t="t" r="r" b="b"/>
            <a:pathLst>
              <a:path w="11315" h="8318">
                <a:moveTo>
                  <a:pt x="0" y="1524"/>
                </a:moveTo>
                <a:lnTo>
                  <a:pt x="0" y="8318"/>
                </a:lnTo>
                <a:lnTo>
                  <a:pt x="11315" y="8318"/>
                </a:lnTo>
                <a:lnTo>
                  <a:pt x="8331" y="2903"/>
                </a:lnTo>
                <a:lnTo>
                  <a:pt x="0" y="1524"/>
                </a:lnTo>
                <a:close/>
              </a:path>
              <a:path w="11315" h="8318">
                <a:moveTo>
                  <a:pt x="11201" y="3378"/>
                </a:moveTo>
                <a:lnTo>
                  <a:pt x="6731" y="0"/>
                </a:lnTo>
                <a:lnTo>
                  <a:pt x="8331" y="2903"/>
                </a:lnTo>
                <a:lnTo>
                  <a:pt x="11201" y="337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0" name="object 960"/>
          <p:cNvSpPr/>
          <p:nvPr/>
        </p:nvSpPr>
        <p:spPr>
          <a:xfrm>
            <a:off x="3332523" y="3108294"/>
            <a:ext cx="368" cy="9982"/>
          </a:xfrm>
          <a:custGeom>
            <a:avLst/>
            <a:gdLst/>
            <a:ahLst/>
            <a:cxnLst/>
            <a:rect l="l" t="t" r="r" b="b"/>
            <a:pathLst>
              <a:path w="368" h="9982">
                <a:moveTo>
                  <a:pt x="368" y="9982"/>
                </a:moveTo>
                <a:lnTo>
                  <a:pt x="292" y="4787"/>
                </a:lnTo>
                <a:lnTo>
                  <a:pt x="279" y="5803"/>
                </a:lnTo>
                <a:lnTo>
                  <a:pt x="292" y="0"/>
                </a:lnTo>
                <a:lnTo>
                  <a:pt x="76" y="0"/>
                </a:lnTo>
                <a:lnTo>
                  <a:pt x="0" y="8877"/>
                </a:lnTo>
                <a:lnTo>
                  <a:pt x="368" y="998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1" name="object 961"/>
          <p:cNvSpPr/>
          <p:nvPr/>
        </p:nvSpPr>
        <p:spPr>
          <a:xfrm>
            <a:off x="2618964" y="3065571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09" y="3398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09" y="339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2" name="object 962"/>
          <p:cNvSpPr/>
          <p:nvPr/>
        </p:nvSpPr>
        <p:spPr>
          <a:xfrm>
            <a:off x="3336113" y="3066769"/>
            <a:ext cx="9461" cy="9525"/>
          </a:xfrm>
          <a:custGeom>
            <a:avLst/>
            <a:gdLst/>
            <a:ahLst/>
            <a:cxnLst/>
            <a:rect l="l" t="t" r="r" b="b"/>
            <a:pathLst>
              <a:path w="9461" h="9525">
                <a:moveTo>
                  <a:pt x="6628" y="6606"/>
                </a:moveTo>
                <a:lnTo>
                  <a:pt x="9042" y="0"/>
                </a:lnTo>
                <a:lnTo>
                  <a:pt x="2247" y="0"/>
                </a:lnTo>
                <a:lnTo>
                  <a:pt x="1498" y="3022"/>
                </a:lnTo>
                <a:lnTo>
                  <a:pt x="736" y="6057"/>
                </a:lnTo>
                <a:lnTo>
                  <a:pt x="0" y="9080"/>
                </a:lnTo>
                <a:lnTo>
                  <a:pt x="6628" y="6606"/>
                </a:lnTo>
                <a:close/>
              </a:path>
              <a:path w="9461" h="9525">
                <a:moveTo>
                  <a:pt x="9461" y="5549"/>
                </a:moveTo>
                <a:lnTo>
                  <a:pt x="6628" y="6606"/>
                </a:lnTo>
                <a:lnTo>
                  <a:pt x="5562" y="9525"/>
                </a:lnTo>
                <a:lnTo>
                  <a:pt x="9461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3" name="object 963"/>
          <p:cNvSpPr/>
          <p:nvPr/>
        </p:nvSpPr>
        <p:spPr>
          <a:xfrm>
            <a:off x="3489934" y="3065575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4" name="object 964"/>
          <p:cNvSpPr/>
          <p:nvPr/>
        </p:nvSpPr>
        <p:spPr>
          <a:xfrm>
            <a:off x="3548763" y="3065575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31" y="3406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79" y="0"/>
                </a:lnTo>
                <a:lnTo>
                  <a:pt x="4431" y="3406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5" name="object 965"/>
          <p:cNvSpPr/>
          <p:nvPr/>
        </p:nvSpPr>
        <p:spPr>
          <a:xfrm>
            <a:off x="3080467" y="3067829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3" y="3421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92" y="0"/>
                </a:lnTo>
                <a:lnTo>
                  <a:pt x="4443" y="3421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6" name="object 966"/>
          <p:cNvSpPr/>
          <p:nvPr/>
        </p:nvSpPr>
        <p:spPr>
          <a:xfrm>
            <a:off x="3512559" y="3071312"/>
            <a:ext cx="22644" cy="18148"/>
          </a:xfrm>
          <a:custGeom>
            <a:avLst/>
            <a:gdLst/>
            <a:ahLst/>
            <a:cxnLst/>
            <a:rect l="l" t="t" r="r" b="b"/>
            <a:pathLst>
              <a:path w="22644" h="18148">
                <a:moveTo>
                  <a:pt x="8978" y="4673"/>
                </a:moveTo>
                <a:lnTo>
                  <a:pt x="9601" y="3822"/>
                </a:lnTo>
                <a:lnTo>
                  <a:pt x="0" y="4533"/>
                </a:lnTo>
                <a:lnTo>
                  <a:pt x="762" y="9067"/>
                </a:lnTo>
                <a:lnTo>
                  <a:pt x="1511" y="13601"/>
                </a:lnTo>
                <a:lnTo>
                  <a:pt x="2260" y="18148"/>
                </a:lnTo>
                <a:lnTo>
                  <a:pt x="8305" y="15887"/>
                </a:lnTo>
                <a:lnTo>
                  <a:pt x="14325" y="13601"/>
                </a:lnTo>
                <a:lnTo>
                  <a:pt x="20370" y="11341"/>
                </a:lnTo>
                <a:lnTo>
                  <a:pt x="21107" y="9829"/>
                </a:lnTo>
                <a:lnTo>
                  <a:pt x="22644" y="6794"/>
                </a:lnTo>
                <a:lnTo>
                  <a:pt x="22644" y="0"/>
                </a:lnTo>
                <a:lnTo>
                  <a:pt x="13576" y="0"/>
                </a:lnTo>
                <a:lnTo>
                  <a:pt x="8978" y="467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7" name="object 967"/>
          <p:cNvSpPr/>
          <p:nvPr/>
        </p:nvSpPr>
        <p:spPr>
          <a:xfrm>
            <a:off x="3150591" y="3074640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5" y="3418"/>
                </a:lnTo>
                <a:lnTo>
                  <a:pt x="0" y="1206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5" y="3418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8" name="object 968"/>
          <p:cNvSpPr/>
          <p:nvPr/>
        </p:nvSpPr>
        <p:spPr>
          <a:xfrm>
            <a:off x="3318004" y="3076902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6" y="3421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79" y="0"/>
                </a:lnTo>
                <a:lnTo>
                  <a:pt x="4436" y="3421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9" name="object 969"/>
          <p:cNvSpPr/>
          <p:nvPr/>
        </p:nvSpPr>
        <p:spPr>
          <a:xfrm>
            <a:off x="1892757" y="3095123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2611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0" name="object 970"/>
          <p:cNvSpPr/>
          <p:nvPr/>
        </p:nvSpPr>
        <p:spPr>
          <a:xfrm>
            <a:off x="3349688" y="3089457"/>
            <a:ext cx="29400" cy="13614"/>
          </a:xfrm>
          <a:custGeom>
            <a:avLst/>
            <a:gdLst/>
            <a:ahLst/>
            <a:cxnLst/>
            <a:rect l="l" t="t" r="r" b="b"/>
            <a:pathLst>
              <a:path w="29400" h="13614">
                <a:moveTo>
                  <a:pt x="4364" y="2705"/>
                </a:moveTo>
                <a:lnTo>
                  <a:pt x="0" y="4533"/>
                </a:lnTo>
                <a:lnTo>
                  <a:pt x="0" y="13614"/>
                </a:lnTo>
                <a:lnTo>
                  <a:pt x="29400" y="13614"/>
                </a:lnTo>
                <a:lnTo>
                  <a:pt x="29400" y="4533"/>
                </a:lnTo>
                <a:lnTo>
                  <a:pt x="21869" y="3022"/>
                </a:lnTo>
                <a:lnTo>
                  <a:pt x="14325" y="1524"/>
                </a:lnTo>
                <a:lnTo>
                  <a:pt x="6769" y="0"/>
                </a:lnTo>
                <a:lnTo>
                  <a:pt x="6819" y="1676"/>
                </a:lnTo>
                <a:lnTo>
                  <a:pt x="2705" y="4572"/>
                </a:lnTo>
                <a:lnTo>
                  <a:pt x="4364" y="2705"/>
                </a:lnTo>
                <a:close/>
              </a:path>
              <a:path w="29400" h="13614">
                <a:moveTo>
                  <a:pt x="6819" y="1676"/>
                </a:moveTo>
                <a:lnTo>
                  <a:pt x="6769" y="0"/>
                </a:lnTo>
                <a:lnTo>
                  <a:pt x="4364" y="2705"/>
                </a:lnTo>
                <a:lnTo>
                  <a:pt x="6819" y="167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1" name="object 971"/>
          <p:cNvSpPr/>
          <p:nvPr/>
        </p:nvSpPr>
        <p:spPr>
          <a:xfrm>
            <a:off x="3417536" y="3089457"/>
            <a:ext cx="15849" cy="11341"/>
          </a:xfrm>
          <a:custGeom>
            <a:avLst/>
            <a:gdLst/>
            <a:ahLst/>
            <a:cxnLst/>
            <a:rect l="l" t="t" r="r" b="b"/>
            <a:pathLst>
              <a:path w="15849" h="11341">
                <a:moveTo>
                  <a:pt x="3327" y="2057"/>
                </a:moveTo>
                <a:lnTo>
                  <a:pt x="0" y="11341"/>
                </a:lnTo>
                <a:lnTo>
                  <a:pt x="13576" y="11341"/>
                </a:lnTo>
                <a:lnTo>
                  <a:pt x="14325" y="7569"/>
                </a:lnTo>
                <a:lnTo>
                  <a:pt x="15100" y="3784"/>
                </a:lnTo>
                <a:lnTo>
                  <a:pt x="15849" y="0"/>
                </a:lnTo>
                <a:lnTo>
                  <a:pt x="9067" y="0"/>
                </a:lnTo>
                <a:lnTo>
                  <a:pt x="2997" y="5283"/>
                </a:lnTo>
                <a:lnTo>
                  <a:pt x="3327" y="20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2" name="object 972"/>
          <p:cNvSpPr/>
          <p:nvPr/>
        </p:nvSpPr>
        <p:spPr>
          <a:xfrm>
            <a:off x="1800006" y="3093994"/>
            <a:ext cx="9982" cy="13614"/>
          </a:xfrm>
          <a:custGeom>
            <a:avLst/>
            <a:gdLst/>
            <a:ahLst/>
            <a:cxnLst/>
            <a:rect l="l" t="t" r="r" b="b"/>
            <a:pathLst>
              <a:path w="9982" h="13614">
                <a:moveTo>
                  <a:pt x="8050" y="10633"/>
                </a:moveTo>
                <a:lnTo>
                  <a:pt x="9055" y="0"/>
                </a:lnTo>
                <a:lnTo>
                  <a:pt x="2260" y="0"/>
                </a:lnTo>
                <a:lnTo>
                  <a:pt x="1511" y="4533"/>
                </a:lnTo>
                <a:lnTo>
                  <a:pt x="749" y="9067"/>
                </a:lnTo>
                <a:lnTo>
                  <a:pt x="0" y="13614"/>
                </a:lnTo>
                <a:lnTo>
                  <a:pt x="8050" y="10633"/>
                </a:lnTo>
                <a:close/>
              </a:path>
              <a:path w="9982" h="13614">
                <a:moveTo>
                  <a:pt x="9982" y="9918"/>
                </a:moveTo>
                <a:lnTo>
                  <a:pt x="8050" y="10633"/>
                </a:lnTo>
                <a:lnTo>
                  <a:pt x="7886" y="12369"/>
                </a:lnTo>
                <a:lnTo>
                  <a:pt x="9982" y="991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3" name="object 973"/>
          <p:cNvSpPr/>
          <p:nvPr/>
        </p:nvSpPr>
        <p:spPr>
          <a:xfrm>
            <a:off x="3383608" y="3093998"/>
            <a:ext cx="11303" cy="13601"/>
          </a:xfrm>
          <a:custGeom>
            <a:avLst/>
            <a:gdLst/>
            <a:ahLst/>
            <a:cxnLst/>
            <a:rect l="l" t="t" r="r" b="b"/>
            <a:pathLst>
              <a:path w="11302" h="13601">
                <a:moveTo>
                  <a:pt x="6794" y="13601"/>
                </a:moveTo>
                <a:lnTo>
                  <a:pt x="10420" y="9075"/>
                </a:lnTo>
                <a:lnTo>
                  <a:pt x="11303" y="0"/>
                </a:lnTo>
                <a:lnTo>
                  <a:pt x="4533" y="0"/>
                </a:lnTo>
                <a:lnTo>
                  <a:pt x="3022" y="4533"/>
                </a:lnTo>
                <a:lnTo>
                  <a:pt x="1511" y="9067"/>
                </a:lnTo>
                <a:lnTo>
                  <a:pt x="0" y="13601"/>
                </a:lnTo>
                <a:lnTo>
                  <a:pt x="6794" y="13601"/>
                </a:lnTo>
                <a:close/>
              </a:path>
              <a:path w="11302" h="13601">
                <a:moveTo>
                  <a:pt x="10579" y="8877"/>
                </a:moveTo>
                <a:lnTo>
                  <a:pt x="10420" y="9075"/>
                </a:lnTo>
                <a:lnTo>
                  <a:pt x="10579" y="887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4" name="object 974"/>
          <p:cNvSpPr/>
          <p:nvPr/>
        </p:nvSpPr>
        <p:spPr>
          <a:xfrm>
            <a:off x="3526135" y="3095058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9" y="3427"/>
                </a:lnTo>
                <a:lnTo>
                  <a:pt x="0" y="1206"/>
                </a:lnTo>
                <a:close/>
              </a:path>
              <a:path w="8115" h="8000">
                <a:moveTo>
                  <a:pt x="8115" y="5257"/>
                </a:moveTo>
                <a:lnTo>
                  <a:pt x="2692" y="0"/>
                </a:lnTo>
                <a:lnTo>
                  <a:pt x="4449" y="3427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5" name="object 975"/>
          <p:cNvSpPr/>
          <p:nvPr/>
        </p:nvSpPr>
        <p:spPr>
          <a:xfrm>
            <a:off x="3537461" y="3096265"/>
            <a:ext cx="13563" cy="15887"/>
          </a:xfrm>
          <a:custGeom>
            <a:avLst/>
            <a:gdLst/>
            <a:ahLst/>
            <a:cxnLst/>
            <a:rect l="l" t="t" r="r" b="b"/>
            <a:pathLst>
              <a:path w="13563" h="15887">
                <a:moveTo>
                  <a:pt x="2260" y="0"/>
                </a:moveTo>
                <a:lnTo>
                  <a:pt x="1498" y="3022"/>
                </a:lnTo>
                <a:lnTo>
                  <a:pt x="736" y="6045"/>
                </a:lnTo>
                <a:lnTo>
                  <a:pt x="0" y="9067"/>
                </a:lnTo>
                <a:lnTo>
                  <a:pt x="0" y="15887"/>
                </a:lnTo>
                <a:lnTo>
                  <a:pt x="13563" y="15887"/>
                </a:lnTo>
                <a:lnTo>
                  <a:pt x="11795" y="11314"/>
                </a:lnTo>
                <a:lnTo>
                  <a:pt x="10007" y="7586"/>
                </a:lnTo>
                <a:lnTo>
                  <a:pt x="9029" y="0"/>
                </a:lnTo>
                <a:lnTo>
                  <a:pt x="226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6" name="object 976"/>
          <p:cNvSpPr/>
          <p:nvPr/>
        </p:nvSpPr>
        <p:spPr>
          <a:xfrm>
            <a:off x="3451473" y="3097328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9" y="3427"/>
                </a:lnTo>
                <a:lnTo>
                  <a:pt x="0" y="1206"/>
                </a:lnTo>
                <a:close/>
              </a:path>
              <a:path w="8115" h="8000">
                <a:moveTo>
                  <a:pt x="8115" y="5257"/>
                </a:moveTo>
                <a:lnTo>
                  <a:pt x="2692" y="0"/>
                </a:lnTo>
                <a:lnTo>
                  <a:pt x="4449" y="3427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7" name="object 977"/>
          <p:cNvSpPr/>
          <p:nvPr/>
        </p:nvSpPr>
        <p:spPr>
          <a:xfrm>
            <a:off x="3408502" y="3105340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8" name="object 978"/>
          <p:cNvSpPr/>
          <p:nvPr/>
        </p:nvSpPr>
        <p:spPr>
          <a:xfrm>
            <a:off x="3053334" y="3108737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9" name="object 979"/>
          <p:cNvSpPr/>
          <p:nvPr/>
        </p:nvSpPr>
        <p:spPr>
          <a:xfrm>
            <a:off x="3103093" y="3104133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22" y="3408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22" y="3408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0" name="object 980"/>
          <p:cNvSpPr/>
          <p:nvPr/>
        </p:nvSpPr>
        <p:spPr>
          <a:xfrm>
            <a:off x="3084992" y="3114415"/>
            <a:ext cx="11303" cy="15875"/>
          </a:xfrm>
          <a:custGeom>
            <a:avLst/>
            <a:gdLst/>
            <a:ahLst/>
            <a:cxnLst/>
            <a:rect l="l" t="t" r="r" b="b"/>
            <a:pathLst>
              <a:path w="11302" h="15875">
                <a:moveTo>
                  <a:pt x="4533" y="0"/>
                </a:moveTo>
                <a:lnTo>
                  <a:pt x="2828" y="6377"/>
                </a:lnTo>
                <a:lnTo>
                  <a:pt x="4686" y="4610"/>
                </a:lnTo>
                <a:lnTo>
                  <a:pt x="11302" y="0"/>
                </a:lnTo>
                <a:lnTo>
                  <a:pt x="4533" y="0"/>
                </a:lnTo>
                <a:close/>
              </a:path>
              <a:path w="11302" h="15875">
                <a:moveTo>
                  <a:pt x="11302" y="11341"/>
                </a:moveTo>
                <a:lnTo>
                  <a:pt x="11302" y="0"/>
                </a:lnTo>
                <a:lnTo>
                  <a:pt x="4686" y="4610"/>
                </a:lnTo>
                <a:lnTo>
                  <a:pt x="2336" y="8216"/>
                </a:lnTo>
                <a:lnTo>
                  <a:pt x="2828" y="6377"/>
                </a:lnTo>
                <a:lnTo>
                  <a:pt x="0" y="9067"/>
                </a:lnTo>
                <a:lnTo>
                  <a:pt x="0" y="15875"/>
                </a:lnTo>
                <a:lnTo>
                  <a:pt x="3771" y="14363"/>
                </a:lnTo>
                <a:lnTo>
                  <a:pt x="7531" y="12852"/>
                </a:lnTo>
                <a:lnTo>
                  <a:pt x="11302" y="1134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1" name="object 981"/>
          <p:cNvSpPr/>
          <p:nvPr/>
        </p:nvSpPr>
        <p:spPr>
          <a:xfrm>
            <a:off x="2700401" y="3135966"/>
            <a:ext cx="15824" cy="0"/>
          </a:xfrm>
          <a:custGeom>
            <a:avLst/>
            <a:gdLst/>
            <a:ahLst/>
            <a:cxnLst/>
            <a:rect l="l" t="t" r="r" b="b"/>
            <a:pathLst>
              <a:path w="15824" h="0">
                <a:moveTo>
                  <a:pt x="0" y="0"/>
                </a:moveTo>
                <a:lnTo>
                  <a:pt x="15824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2" name="object 982"/>
          <p:cNvSpPr/>
          <p:nvPr/>
        </p:nvSpPr>
        <p:spPr>
          <a:xfrm>
            <a:off x="1802267" y="3140430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20" y="3403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20" y="340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3" name="object 983"/>
          <p:cNvSpPr/>
          <p:nvPr/>
        </p:nvSpPr>
        <p:spPr>
          <a:xfrm>
            <a:off x="2965081" y="3176790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4" name="object 984"/>
          <p:cNvSpPr/>
          <p:nvPr/>
        </p:nvSpPr>
        <p:spPr>
          <a:xfrm>
            <a:off x="2777309" y="3185802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3" y="3421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92" y="0"/>
                </a:lnTo>
                <a:lnTo>
                  <a:pt x="4443" y="3421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5" name="object 985"/>
          <p:cNvSpPr/>
          <p:nvPr/>
        </p:nvSpPr>
        <p:spPr>
          <a:xfrm>
            <a:off x="2750177" y="3199410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09" y="3404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09" y="3404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6" name="object 986"/>
          <p:cNvSpPr/>
          <p:nvPr/>
        </p:nvSpPr>
        <p:spPr>
          <a:xfrm>
            <a:off x="2795408" y="3202884"/>
            <a:ext cx="13563" cy="9067"/>
          </a:xfrm>
          <a:custGeom>
            <a:avLst/>
            <a:gdLst/>
            <a:ahLst/>
            <a:cxnLst/>
            <a:rect l="l" t="t" r="r" b="b"/>
            <a:pathLst>
              <a:path w="13563" h="9067">
                <a:moveTo>
                  <a:pt x="0" y="0"/>
                </a:moveTo>
                <a:lnTo>
                  <a:pt x="2252" y="5472"/>
                </a:lnTo>
                <a:lnTo>
                  <a:pt x="6794" y="9067"/>
                </a:lnTo>
                <a:lnTo>
                  <a:pt x="13563" y="9067"/>
                </a:lnTo>
                <a:lnTo>
                  <a:pt x="13563" y="2273"/>
                </a:lnTo>
                <a:lnTo>
                  <a:pt x="9067" y="1511"/>
                </a:lnTo>
                <a:lnTo>
                  <a:pt x="4521" y="762"/>
                </a:lnTo>
                <a:lnTo>
                  <a:pt x="0" y="0"/>
                </a:lnTo>
                <a:close/>
              </a:path>
              <a:path w="13563" h="9067">
                <a:moveTo>
                  <a:pt x="3136" y="7620"/>
                </a:moveTo>
                <a:lnTo>
                  <a:pt x="2252" y="5472"/>
                </a:lnTo>
                <a:lnTo>
                  <a:pt x="1308" y="4724"/>
                </a:lnTo>
                <a:lnTo>
                  <a:pt x="3136" y="762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7" name="object 987"/>
          <p:cNvSpPr/>
          <p:nvPr/>
        </p:nvSpPr>
        <p:spPr>
          <a:xfrm>
            <a:off x="2759218" y="3218764"/>
            <a:ext cx="11328" cy="13614"/>
          </a:xfrm>
          <a:custGeom>
            <a:avLst/>
            <a:gdLst/>
            <a:ahLst/>
            <a:cxnLst/>
            <a:rect l="l" t="t" r="r" b="b"/>
            <a:pathLst>
              <a:path w="11328" h="13614">
                <a:moveTo>
                  <a:pt x="4521" y="13614"/>
                </a:moveTo>
                <a:lnTo>
                  <a:pt x="11328" y="13614"/>
                </a:lnTo>
                <a:lnTo>
                  <a:pt x="10566" y="9080"/>
                </a:lnTo>
                <a:lnTo>
                  <a:pt x="9804" y="4533"/>
                </a:lnTo>
                <a:lnTo>
                  <a:pt x="9055" y="0"/>
                </a:lnTo>
                <a:lnTo>
                  <a:pt x="0" y="0"/>
                </a:lnTo>
                <a:lnTo>
                  <a:pt x="1511" y="4533"/>
                </a:lnTo>
                <a:lnTo>
                  <a:pt x="3022" y="9080"/>
                </a:lnTo>
                <a:lnTo>
                  <a:pt x="4521" y="1361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8" name="object 988"/>
          <p:cNvSpPr/>
          <p:nvPr/>
        </p:nvSpPr>
        <p:spPr>
          <a:xfrm>
            <a:off x="2838395" y="3221033"/>
            <a:ext cx="11303" cy="20510"/>
          </a:xfrm>
          <a:custGeom>
            <a:avLst/>
            <a:gdLst/>
            <a:ahLst/>
            <a:cxnLst/>
            <a:rect l="l" t="t" r="r" b="b"/>
            <a:pathLst>
              <a:path w="11302" h="20510">
                <a:moveTo>
                  <a:pt x="8293" y="10591"/>
                </a:moveTo>
                <a:lnTo>
                  <a:pt x="9791" y="5295"/>
                </a:lnTo>
                <a:lnTo>
                  <a:pt x="11302" y="0"/>
                </a:lnTo>
                <a:lnTo>
                  <a:pt x="4533" y="0"/>
                </a:lnTo>
                <a:lnTo>
                  <a:pt x="3022" y="6794"/>
                </a:lnTo>
                <a:lnTo>
                  <a:pt x="1511" y="13614"/>
                </a:lnTo>
                <a:lnTo>
                  <a:pt x="0" y="20421"/>
                </a:lnTo>
                <a:lnTo>
                  <a:pt x="4523" y="18457"/>
                </a:lnTo>
                <a:lnTo>
                  <a:pt x="6794" y="15875"/>
                </a:lnTo>
                <a:lnTo>
                  <a:pt x="8293" y="10591"/>
                </a:lnTo>
                <a:close/>
              </a:path>
              <a:path w="11302" h="20510">
                <a:moveTo>
                  <a:pt x="6756" y="17487"/>
                </a:moveTo>
                <a:lnTo>
                  <a:pt x="4523" y="18457"/>
                </a:lnTo>
                <a:lnTo>
                  <a:pt x="2717" y="20510"/>
                </a:lnTo>
                <a:lnTo>
                  <a:pt x="6756" y="1748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9" name="object 989"/>
          <p:cNvSpPr/>
          <p:nvPr/>
        </p:nvSpPr>
        <p:spPr>
          <a:xfrm>
            <a:off x="2571445" y="3235716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9" y="3413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92" y="0"/>
                </a:lnTo>
                <a:lnTo>
                  <a:pt x="4439" y="341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0" name="object 990"/>
          <p:cNvSpPr/>
          <p:nvPr/>
        </p:nvSpPr>
        <p:spPr>
          <a:xfrm>
            <a:off x="2756952" y="3257331"/>
            <a:ext cx="15836" cy="11341"/>
          </a:xfrm>
          <a:custGeom>
            <a:avLst/>
            <a:gdLst/>
            <a:ahLst/>
            <a:cxnLst/>
            <a:rect l="l" t="t" r="r" b="b"/>
            <a:pathLst>
              <a:path w="15836" h="11341">
                <a:moveTo>
                  <a:pt x="15087" y="8331"/>
                </a:moveTo>
                <a:lnTo>
                  <a:pt x="14312" y="5295"/>
                </a:lnTo>
                <a:lnTo>
                  <a:pt x="13589" y="2273"/>
                </a:lnTo>
                <a:lnTo>
                  <a:pt x="9055" y="1524"/>
                </a:lnTo>
                <a:lnTo>
                  <a:pt x="4521" y="749"/>
                </a:lnTo>
                <a:lnTo>
                  <a:pt x="0" y="0"/>
                </a:lnTo>
                <a:lnTo>
                  <a:pt x="0" y="9080"/>
                </a:lnTo>
                <a:lnTo>
                  <a:pt x="2260" y="9829"/>
                </a:lnTo>
                <a:lnTo>
                  <a:pt x="6794" y="11341"/>
                </a:lnTo>
                <a:lnTo>
                  <a:pt x="15836" y="11341"/>
                </a:lnTo>
                <a:lnTo>
                  <a:pt x="15087" y="833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1" name="object 991"/>
          <p:cNvSpPr/>
          <p:nvPr/>
        </p:nvSpPr>
        <p:spPr>
          <a:xfrm>
            <a:off x="2989977" y="3267459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40" y="3442"/>
                </a:lnTo>
                <a:lnTo>
                  <a:pt x="0" y="1219"/>
                </a:lnTo>
                <a:close/>
              </a:path>
              <a:path w="8089" h="8013">
                <a:moveTo>
                  <a:pt x="8089" y="5270"/>
                </a:moveTo>
                <a:lnTo>
                  <a:pt x="2667" y="0"/>
                </a:lnTo>
                <a:lnTo>
                  <a:pt x="4440" y="3442"/>
                </a:lnTo>
                <a:lnTo>
                  <a:pt x="8089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2" name="object 992"/>
          <p:cNvSpPr/>
          <p:nvPr/>
        </p:nvSpPr>
        <p:spPr>
          <a:xfrm>
            <a:off x="3012610" y="3277751"/>
            <a:ext cx="15824" cy="11480"/>
          </a:xfrm>
          <a:custGeom>
            <a:avLst/>
            <a:gdLst/>
            <a:ahLst/>
            <a:cxnLst/>
            <a:rect l="l" t="t" r="r" b="b"/>
            <a:pathLst>
              <a:path w="15824" h="11480">
                <a:moveTo>
                  <a:pt x="10312" y="10096"/>
                </a:moveTo>
                <a:lnTo>
                  <a:pt x="9169" y="11480"/>
                </a:lnTo>
                <a:lnTo>
                  <a:pt x="15824" y="6819"/>
                </a:lnTo>
                <a:lnTo>
                  <a:pt x="15824" y="0"/>
                </a:lnTo>
                <a:lnTo>
                  <a:pt x="6769" y="0"/>
                </a:lnTo>
                <a:lnTo>
                  <a:pt x="4508" y="762"/>
                </a:lnTo>
                <a:lnTo>
                  <a:pt x="0" y="2273"/>
                </a:lnTo>
                <a:lnTo>
                  <a:pt x="0" y="9080"/>
                </a:lnTo>
                <a:lnTo>
                  <a:pt x="10312" y="1009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3" name="object 993"/>
          <p:cNvSpPr/>
          <p:nvPr/>
        </p:nvSpPr>
        <p:spPr>
          <a:xfrm>
            <a:off x="3677705" y="3292434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7" y="3409"/>
                </a:lnTo>
                <a:lnTo>
                  <a:pt x="0" y="1193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37" y="3409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4" name="object 994"/>
          <p:cNvSpPr/>
          <p:nvPr/>
        </p:nvSpPr>
        <p:spPr>
          <a:xfrm>
            <a:off x="3730818" y="3295897"/>
            <a:ext cx="10236" cy="11353"/>
          </a:xfrm>
          <a:custGeom>
            <a:avLst/>
            <a:gdLst/>
            <a:ahLst/>
            <a:cxnLst/>
            <a:rect l="l" t="t" r="r" b="b"/>
            <a:pathLst>
              <a:path w="10236" h="11353">
                <a:moveTo>
                  <a:pt x="3467" y="0"/>
                </a:moveTo>
                <a:lnTo>
                  <a:pt x="2357" y="7991"/>
                </a:lnTo>
                <a:lnTo>
                  <a:pt x="10236" y="11353"/>
                </a:lnTo>
                <a:lnTo>
                  <a:pt x="10236" y="0"/>
                </a:lnTo>
                <a:lnTo>
                  <a:pt x="3467" y="0"/>
                </a:lnTo>
                <a:close/>
              </a:path>
              <a:path w="10236" h="11353">
                <a:moveTo>
                  <a:pt x="2357" y="7991"/>
                </a:moveTo>
                <a:lnTo>
                  <a:pt x="0" y="6985"/>
                </a:lnTo>
                <a:lnTo>
                  <a:pt x="2095" y="9880"/>
                </a:lnTo>
                <a:lnTo>
                  <a:pt x="2357" y="799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5" name="object 995"/>
          <p:cNvSpPr/>
          <p:nvPr/>
        </p:nvSpPr>
        <p:spPr>
          <a:xfrm>
            <a:off x="3686764" y="3299237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4" y="3411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24" y="3411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6" name="object 996"/>
          <p:cNvSpPr/>
          <p:nvPr/>
        </p:nvSpPr>
        <p:spPr>
          <a:xfrm>
            <a:off x="2641574" y="3327662"/>
            <a:ext cx="11315" cy="9080"/>
          </a:xfrm>
          <a:custGeom>
            <a:avLst/>
            <a:gdLst/>
            <a:ahLst/>
            <a:cxnLst/>
            <a:rect l="l" t="t" r="r" b="b"/>
            <a:pathLst>
              <a:path w="11315" h="9080">
                <a:moveTo>
                  <a:pt x="749" y="3022"/>
                </a:moveTo>
                <a:lnTo>
                  <a:pt x="1511" y="6045"/>
                </a:lnTo>
                <a:lnTo>
                  <a:pt x="2260" y="9080"/>
                </a:lnTo>
                <a:lnTo>
                  <a:pt x="6794" y="9080"/>
                </a:lnTo>
                <a:lnTo>
                  <a:pt x="8305" y="6045"/>
                </a:lnTo>
                <a:lnTo>
                  <a:pt x="9804" y="3022"/>
                </a:lnTo>
                <a:lnTo>
                  <a:pt x="11315" y="0"/>
                </a:lnTo>
                <a:lnTo>
                  <a:pt x="0" y="0"/>
                </a:lnTo>
                <a:lnTo>
                  <a:pt x="749" y="302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7" name="object 997"/>
          <p:cNvSpPr/>
          <p:nvPr/>
        </p:nvSpPr>
        <p:spPr>
          <a:xfrm>
            <a:off x="2585017" y="3328725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7" y="3409"/>
                </a:lnTo>
                <a:lnTo>
                  <a:pt x="0" y="1193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37" y="3409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8" name="object 998"/>
          <p:cNvSpPr/>
          <p:nvPr/>
        </p:nvSpPr>
        <p:spPr>
          <a:xfrm>
            <a:off x="2571445" y="3332351"/>
            <a:ext cx="10160" cy="2755"/>
          </a:xfrm>
          <a:custGeom>
            <a:avLst/>
            <a:gdLst/>
            <a:ahLst/>
            <a:cxnLst/>
            <a:rect l="l" t="t" r="r" b="b"/>
            <a:pathLst>
              <a:path w="10160" h="2755">
                <a:moveTo>
                  <a:pt x="10160" y="2603"/>
                </a:moveTo>
                <a:lnTo>
                  <a:pt x="7289" y="0"/>
                </a:lnTo>
                <a:lnTo>
                  <a:pt x="8224" y="2078"/>
                </a:lnTo>
                <a:lnTo>
                  <a:pt x="10160" y="2603"/>
                </a:lnTo>
                <a:close/>
              </a:path>
              <a:path w="10160" h="2755">
                <a:moveTo>
                  <a:pt x="8224" y="2078"/>
                </a:moveTo>
                <a:lnTo>
                  <a:pt x="0" y="-152"/>
                </a:lnTo>
                <a:lnTo>
                  <a:pt x="0" y="11188"/>
                </a:lnTo>
                <a:lnTo>
                  <a:pt x="3771" y="10426"/>
                </a:lnTo>
                <a:lnTo>
                  <a:pt x="7543" y="9664"/>
                </a:lnTo>
                <a:lnTo>
                  <a:pt x="11303" y="8928"/>
                </a:lnTo>
                <a:lnTo>
                  <a:pt x="8224" y="207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9" name="object 999"/>
          <p:cNvSpPr/>
          <p:nvPr/>
        </p:nvSpPr>
        <p:spPr>
          <a:xfrm>
            <a:off x="2650632" y="3335229"/>
            <a:ext cx="11303" cy="8305"/>
          </a:xfrm>
          <a:custGeom>
            <a:avLst/>
            <a:gdLst/>
            <a:ahLst/>
            <a:cxnLst/>
            <a:rect l="l" t="t" r="r" b="b"/>
            <a:pathLst>
              <a:path w="11302" h="8305">
                <a:moveTo>
                  <a:pt x="0" y="1511"/>
                </a:moveTo>
                <a:lnTo>
                  <a:pt x="0" y="8305"/>
                </a:lnTo>
                <a:lnTo>
                  <a:pt x="11303" y="8305"/>
                </a:lnTo>
                <a:lnTo>
                  <a:pt x="8321" y="2888"/>
                </a:lnTo>
                <a:lnTo>
                  <a:pt x="0" y="1511"/>
                </a:lnTo>
                <a:close/>
              </a:path>
              <a:path w="11302" h="8305">
                <a:moveTo>
                  <a:pt x="11201" y="3365"/>
                </a:moveTo>
                <a:lnTo>
                  <a:pt x="6731" y="0"/>
                </a:lnTo>
                <a:lnTo>
                  <a:pt x="8321" y="2888"/>
                </a:lnTo>
                <a:lnTo>
                  <a:pt x="11201" y="33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0" name="object 1000"/>
          <p:cNvSpPr/>
          <p:nvPr/>
        </p:nvSpPr>
        <p:spPr>
          <a:xfrm>
            <a:off x="3648303" y="3337811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23" y="3405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23" y="340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1" name="object 1001"/>
          <p:cNvSpPr/>
          <p:nvPr/>
        </p:nvSpPr>
        <p:spPr>
          <a:xfrm>
            <a:off x="2532993" y="3343537"/>
            <a:ext cx="9055" cy="11341"/>
          </a:xfrm>
          <a:custGeom>
            <a:avLst/>
            <a:gdLst/>
            <a:ahLst/>
            <a:cxnLst/>
            <a:rect l="l" t="t" r="r" b="b"/>
            <a:pathLst>
              <a:path w="9055" h="11341">
                <a:moveTo>
                  <a:pt x="6781" y="11341"/>
                </a:moveTo>
                <a:lnTo>
                  <a:pt x="7543" y="7569"/>
                </a:lnTo>
                <a:lnTo>
                  <a:pt x="8293" y="3771"/>
                </a:lnTo>
                <a:lnTo>
                  <a:pt x="9055" y="0"/>
                </a:lnTo>
                <a:lnTo>
                  <a:pt x="2260" y="0"/>
                </a:lnTo>
                <a:lnTo>
                  <a:pt x="1511" y="3771"/>
                </a:lnTo>
                <a:lnTo>
                  <a:pt x="749" y="7569"/>
                </a:lnTo>
                <a:lnTo>
                  <a:pt x="0" y="11341"/>
                </a:lnTo>
                <a:lnTo>
                  <a:pt x="6781" y="1134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2" name="object 1002"/>
          <p:cNvSpPr/>
          <p:nvPr/>
        </p:nvSpPr>
        <p:spPr>
          <a:xfrm>
            <a:off x="2548360" y="3347660"/>
            <a:ext cx="9969" cy="9906"/>
          </a:xfrm>
          <a:custGeom>
            <a:avLst/>
            <a:gdLst/>
            <a:ahLst/>
            <a:cxnLst/>
            <a:rect l="l" t="t" r="r" b="b"/>
            <a:pathLst>
              <a:path w="9969" h="9905">
                <a:moveTo>
                  <a:pt x="7060" y="2843"/>
                </a:moveTo>
                <a:lnTo>
                  <a:pt x="457" y="419"/>
                </a:lnTo>
                <a:lnTo>
                  <a:pt x="2927" y="7080"/>
                </a:lnTo>
                <a:lnTo>
                  <a:pt x="9525" y="9499"/>
                </a:lnTo>
                <a:lnTo>
                  <a:pt x="7060" y="2843"/>
                </a:lnTo>
                <a:close/>
              </a:path>
              <a:path w="9969" h="9905">
                <a:moveTo>
                  <a:pt x="3975" y="9906"/>
                </a:moveTo>
                <a:lnTo>
                  <a:pt x="2927" y="7080"/>
                </a:lnTo>
                <a:lnTo>
                  <a:pt x="0" y="6007"/>
                </a:lnTo>
                <a:lnTo>
                  <a:pt x="3975" y="9906"/>
                </a:lnTo>
                <a:close/>
              </a:path>
              <a:path w="9969" h="9905">
                <a:moveTo>
                  <a:pt x="9969" y="3911"/>
                </a:moveTo>
                <a:lnTo>
                  <a:pt x="6007" y="0"/>
                </a:lnTo>
                <a:lnTo>
                  <a:pt x="7060" y="2843"/>
                </a:lnTo>
                <a:lnTo>
                  <a:pt x="9969" y="39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3" name="object 1003"/>
          <p:cNvSpPr/>
          <p:nvPr/>
        </p:nvSpPr>
        <p:spPr>
          <a:xfrm>
            <a:off x="2605378" y="3351422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4" name="object 1004"/>
          <p:cNvSpPr/>
          <p:nvPr/>
        </p:nvSpPr>
        <p:spPr>
          <a:xfrm>
            <a:off x="2641574" y="3351422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5" name="object 1005"/>
          <p:cNvSpPr/>
          <p:nvPr/>
        </p:nvSpPr>
        <p:spPr>
          <a:xfrm>
            <a:off x="2655164" y="3359426"/>
            <a:ext cx="11303" cy="13614"/>
          </a:xfrm>
          <a:custGeom>
            <a:avLst/>
            <a:gdLst/>
            <a:ahLst/>
            <a:cxnLst/>
            <a:rect l="l" t="t" r="r" b="b"/>
            <a:pathLst>
              <a:path w="11302" h="13614">
                <a:moveTo>
                  <a:pt x="1511" y="4533"/>
                </a:moveTo>
                <a:lnTo>
                  <a:pt x="2997" y="9067"/>
                </a:lnTo>
                <a:lnTo>
                  <a:pt x="4495" y="13614"/>
                </a:lnTo>
                <a:lnTo>
                  <a:pt x="11303" y="13614"/>
                </a:lnTo>
                <a:lnTo>
                  <a:pt x="11303" y="2260"/>
                </a:lnTo>
                <a:lnTo>
                  <a:pt x="7531" y="1498"/>
                </a:lnTo>
                <a:lnTo>
                  <a:pt x="3759" y="762"/>
                </a:lnTo>
                <a:lnTo>
                  <a:pt x="0" y="0"/>
                </a:lnTo>
                <a:lnTo>
                  <a:pt x="1511" y="453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6" name="object 1006"/>
          <p:cNvSpPr/>
          <p:nvPr/>
        </p:nvSpPr>
        <p:spPr>
          <a:xfrm>
            <a:off x="2686828" y="3358220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32" y="3422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67" y="0"/>
                </a:lnTo>
                <a:lnTo>
                  <a:pt x="4432" y="342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7" name="object 1007"/>
          <p:cNvSpPr/>
          <p:nvPr/>
        </p:nvSpPr>
        <p:spPr>
          <a:xfrm>
            <a:off x="3677704" y="3362826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8" name="object 1008"/>
          <p:cNvSpPr/>
          <p:nvPr/>
        </p:nvSpPr>
        <p:spPr>
          <a:xfrm>
            <a:off x="2553346" y="3370761"/>
            <a:ext cx="11303" cy="13614"/>
          </a:xfrm>
          <a:custGeom>
            <a:avLst/>
            <a:gdLst/>
            <a:ahLst/>
            <a:cxnLst/>
            <a:rect l="l" t="t" r="r" b="b"/>
            <a:pathLst>
              <a:path w="11302" h="13614">
                <a:moveTo>
                  <a:pt x="4533" y="0"/>
                </a:moveTo>
                <a:lnTo>
                  <a:pt x="3009" y="1524"/>
                </a:lnTo>
                <a:lnTo>
                  <a:pt x="0" y="4546"/>
                </a:lnTo>
                <a:lnTo>
                  <a:pt x="0" y="13614"/>
                </a:lnTo>
                <a:lnTo>
                  <a:pt x="8547" y="9855"/>
                </a:lnTo>
                <a:lnTo>
                  <a:pt x="8508" y="9385"/>
                </a:lnTo>
                <a:lnTo>
                  <a:pt x="11302" y="0"/>
                </a:lnTo>
                <a:lnTo>
                  <a:pt x="453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9" name="object 1009"/>
          <p:cNvSpPr/>
          <p:nvPr/>
        </p:nvSpPr>
        <p:spPr>
          <a:xfrm>
            <a:off x="3684498" y="3374161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0" name="object 1010"/>
          <p:cNvSpPr/>
          <p:nvPr/>
        </p:nvSpPr>
        <p:spPr>
          <a:xfrm>
            <a:off x="2569178" y="3371842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2" y="3408"/>
                </a:lnTo>
                <a:lnTo>
                  <a:pt x="0" y="1193"/>
                </a:lnTo>
                <a:close/>
              </a:path>
              <a:path w="8102" h="7988">
                <a:moveTo>
                  <a:pt x="8102" y="5232"/>
                </a:moveTo>
                <a:lnTo>
                  <a:pt x="2692" y="0"/>
                </a:lnTo>
                <a:lnTo>
                  <a:pt x="4442" y="3408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1" name="object 1011"/>
          <p:cNvSpPr/>
          <p:nvPr/>
        </p:nvSpPr>
        <p:spPr>
          <a:xfrm>
            <a:off x="3754626" y="3371842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36" y="3401"/>
                </a:lnTo>
                <a:lnTo>
                  <a:pt x="0" y="1193"/>
                </a:lnTo>
                <a:close/>
              </a:path>
              <a:path w="8115" h="8000">
                <a:moveTo>
                  <a:pt x="8115" y="5232"/>
                </a:moveTo>
                <a:lnTo>
                  <a:pt x="2692" y="0"/>
                </a:lnTo>
                <a:lnTo>
                  <a:pt x="4436" y="3401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2" name="object 1012"/>
          <p:cNvSpPr/>
          <p:nvPr/>
        </p:nvSpPr>
        <p:spPr>
          <a:xfrm>
            <a:off x="2521685" y="3376380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09" y="3398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09" y="339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3" name="object 1013"/>
          <p:cNvSpPr/>
          <p:nvPr/>
        </p:nvSpPr>
        <p:spPr>
          <a:xfrm>
            <a:off x="3650573" y="3376380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408" y="3401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08" y="3401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4" name="object 1014"/>
          <p:cNvSpPr/>
          <p:nvPr/>
        </p:nvSpPr>
        <p:spPr>
          <a:xfrm>
            <a:off x="2609904" y="3380894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2" y="3438"/>
                </a:lnTo>
                <a:lnTo>
                  <a:pt x="0" y="1219"/>
                </a:lnTo>
                <a:close/>
              </a:path>
              <a:path w="8102" h="8013">
                <a:moveTo>
                  <a:pt x="8102" y="5257"/>
                </a:moveTo>
                <a:lnTo>
                  <a:pt x="2692" y="0"/>
                </a:lnTo>
                <a:lnTo>
                  <a:pt x="4452" y="3438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5" name="object 1015"/>
          <p:cNvSpPr/>
          <p:nvPr/>
        </p:nvSpPr>
        <p:spPr>
          <a:xfrm>
            <a:off x="3695805" y="3383170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4" y="3443"/>
                </a:lnTo>
                <a:lnTo>
                  <a:pt x="0" y="1219"/>
                </a:lnTo>
                <a:close/>
              </a:path>
              <a:path w="8115" h="8013">
                <a:moveTo>
                  <a:pt x="8115" y="5270"/>
                </a:moveTo>
                <a:lnTo>
                  <a:pt x="2692" y="0"/>
                </a:lnTo>
                <a:lnTo>
                  <a:pt x="4454" y="3443"/>
                </a:lnTo>
                <a:lnTo>
                  <a:pt x="8115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6" name="object 1016"/>
          <p:cNvSpPr/>
          <p:nvPr/>
        </p:nvSpPr>
        <p:spPr>
          <a:xfrm>
            <a:off x="2677769" y="3389976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42" y="3424"/>
                </a:lnTo>
                <a:lnTo>
                  <a:pt x="0" y="1206"/>
                </a:lnTo>
                <a:close/>
              </a:path>
              <a:path w="8115" h="8026">
                <a:moveTo>
                  <a:pt x="8115" y="5257"/>
                </a:moveTo>
                <a:lnTo>
                  <a:pt x="2692" y="0"/>
                </a:lnTo>
                <a:lnTo>
                  <a:pt x="4442" y="3424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7" name="object 1017"/>
          <p:cNvSpPr/>
          <p:nvPr/>
        </p:nvSpPr>
        <p:spPr>
          <a:xfrm>
            <a:off x="3655098" y="3404793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8" name="object 1018"/>
          <p:cNvSpPr/>
          <p:nvPr/>
        </p:nvSpPr>
        <p:spPr>
          <a:xfrm>
            <a:off x="3668669" y="3401316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37" y="3438"/>
                </a:lnTo>
                <a:lnTo>
                  <a:pt x="0" y="1219"/>
                </a:lnTo>
                <a:close/>
              </a:path>
              <a:path w="8102" h="8013">
                <a:moveTo>
                  <a:pt x="8102" y="5270"/>
                </a:moveTo>
                <a:lnTo>
                  <a:pt x="2667" y="0"/>
                </a:lnTo>
                <a:lnTo>
                  <a:pt x="4437" y="3438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9" name="object 1019"/>
          <p:cNvSpPr/>
          <p:nvPr/>
        </p:nvSpPr>
        <p:spPr>
          <a:xfrm>
            <a:off x="2691345" y="3410477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0" name="object 1020"/>
          <p:cNvSpPr/>
          <p:nvPr/>
        </p:nvSpPr>
        <p:spPr>
          <a:xfrm>
            <a:off x="3698074" y="3419544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1" name="object 1021"/>
          <p:cNvSpPr/>
          <p:nvPr/>
        </p:nvSpPr>
        <p:spPr>
          <a:xfrm>
            <a:off x="2652892" y="3418406"/>
            <a:ext cx="11303" cy="9080"/>
          </a:xfrm>
          <a:custGeom>
            <a:avLst/>
            <a:gdLst/>
            <a:ahLst/>
            <a:cxnLst/>
            <a:rect l="l" t="t" r="r" b="b"/>
            <a:pathLst>
              <a:path w="11302" h="9080">
                <a:moveTo>
                  <a:pt x="4533" y="0"/>
                </a:moveTo>
                <a:lnTo>
                  <a:pt x="3022" y="749"/>
                </a:lnTo>
                <a:lnTo>
                  <a:pt x="0" y="2260"/>
                </a:lnTo>
                <a:lnTo>
                  <a:pt x="0" y="9080"/>
                </a:lnTo>
                <a:lnTo>
                  <a:pt x="11302" y="9080"/>
                </a:lnTo>
                <a:lnTo>
                  <a:pt x="11302" y="0"/>
                </a:lnTo>
                <a:lnTo>
                  <a:pt x="453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2" name="object 1022"/>
          <p:cNvSpPr/>
          <p:nvPr/>
        </p:nvSpPr>
        <p:spPr>
          <a:xfrm>
            <a:off x="2671000" y="3461504"/>
            <a:ext cx="15824" cy="11353"/>
          </a:xfrm>
          <a:custGeom>
            <a:avLst/>
            <a:gdLst/>
            <a:ahLst/>
            <a:cxnLst/>
            <a:rect l="l" t="t" r="r" b="b"/>
            <a:pathLst>
              <a:path w="15824" h="11353">
                <a:moveTo>
                  <a:pt x="9029" y="11353"/>
                </a:moveTo>
                <a:lnTo>
                  <a:pt x="11455" y="8634"/>
                </a:lnTo>
                <a:lnTo>
                  <a:pt x="8991" y="9664"/>
                </a:lnTo>
                <a:lnTo>
                  <a:pt x="6769" y="0"/>
                </a:lnTo>
                <a:lnTo>
                  <a:pt x="4521" y="762"/>
                </a:lnTo>
                <a:lnTo>
                  <a:pt x="0" y="2273"/>
                </a:lnTo>
                <a:lnTo>
                  <a:pt x="0" y="11353"/>
                </a:lnTo>
                <a:lnTo>
                  <a:pt x="9029" y="11353"/>
                </a:lnTo>
                <a:close/>
              </a:path>
              <a:path w="15824" h="11353">
                <a:moveTo>
                  <a:pt x="11455" y="8634"/>
                </a:moveTo>
                <a:lnTo>
                  <a:pt x="15824" y="6807"/>
                </a:lnTo>
                <a:lnTo>
                  <a:pt x="15824" y="0"/>
                </a:lnTo>
                <a:lnTo>
                  <a:pt x="6769" y="0"/>
                </a:lnTo>
                <a:lnTo>
                  <a:pt x="8991" y="9664"/>
                </a:lnTo>
                <a:lnTo>
                  <a:pt x="13119" y="6769"/>
                </a:lnTo>
                <a:lnTo>
                  <a:pt x="11455" y="863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3" name="object 1023"/>
          <p:cNvSpPr/>
          <p:nvPr/>
        </p:nvSpPr>
        <p:spPr>
          <a:xfrm>
            <a:off x="2682295" y="3469380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52" y="3432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92" y="0"/>
                </a:lnTo>
                <a:lnTo>
                  <a:pt x="4452" y="343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4" name="object 1024"/>
          <p:cNvSpPr/>
          <p:nvPr/>
        </p:nvSpPr>
        <p:spPr>
          <a:xfrm>
            <a:off x="1865616" y="3479656"/>
            <a:ext cx="9042" cy="13614"/>
          </a:xfrm>
          <a:custGeom>
            <a:avLst/>
            <a:gdLst/>
            <a:ahLst/>
            <a:cxnLst/>
            <a:rect l="l" t="t" r="r" b="b"/>
            <a:pathLst>
              <a:path w="9042" h="13614">
                <a:moveTo>
                  <a:pt x="9042" y="13614"/>
                </a:moveTo>
                <a:lnTo>
                  <a:pt x="9042" y="0"/>
                </a:lnTo>
                <a:lnTo>
                  <a:pt x="2247" y="0"/>
                </a:lnTo>
                <a:lnTo>
                  <a:pt x="1498" y="4533"/>
                </a:lnTo>
                <a:lnTo>
                  <a:pt x="736" y="9080"/>
                </a:lnTo>
                <a:lnTo>
                  <a:pt x="0" y="13614"/>
                </a:lnTo>
                <a:lnTo>
                  <a:pt x="9042" y="1361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5" name="object 1025"/>
          <p:cNvSpPr/>
          <p:nvPr/>
        </p:nvSpPr>
        <p:spPr>
          <a:xfrm>
            <a:off x="2668733" y="3479656"/>
            <a:ext cx="18084" cy="18161"/>
          </a:xfrm>
          <a:custGeom>
            <a:avLst/>
            <a:gdLst/>
            <a:ahLst/>
            <a:cxnLst/>
            <a:rect l="l" t="t" r="r" b="b"/>
            <a:pathLst>
              <a:path w="18084" h="18161">
                <a:moveTo>
                  <a:pt x="13097" y="4871"/>
                </a:moveTo>
                <a:lnTo>
                  <a:pt x="0" y="0"/>
                </a:lnTo>
                <a:lnTo>
                  <a:pt x="3784" y="9817"/>
                </a:lnTo>
                <a:lnTo>
                  <a:pt x="7315" y="8978"/>
                </a:lnTo>
                <a:lnTo>
                  <a:pt x="11303" y="18161"/>
                </a:lnTo>
                <a:lnTo>
                  <a:pt x="18084" y="18161"/>
                </a:lnTo>
                <a:lnTo>
                  <a:pt x="18022" y="17809"/>
                </a:lnTo>
                <a:lnTo>
                  <a:pt x="13097" y="487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6" name="object 1026"/>
          <p:cNvSpPr/>
          <p:nvPr/>
        </p:nvSpPr>
        <p:spPr>
          <a:xfrm>
            <a:off x="2691356" y="3496604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09" y="3404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09" y="3404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7" name="object 1027"/>
          <p:cNvSpPr/>
          <p:nvPr/>
        </p:nvSpPr>
        <p:spPr>
          <a:xfrm>
            <a:off x="2727551" y="3501144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405" y="3396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05" y="3396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8" name="object 1028"/>
          <p:cNvSpPr/>
          <p:nvPr/>
        </p:nvSpPr>
        <p:spPr>
          <a:xfrm>
            <a:off x="2747916" y="3501144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405" y="3396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05" y="3396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9" name="object 1029"/>
          <p:cNvSpPr/>
          <p:nvPr/>
        </p:nvSpPr>
        <p:spPr>
          <a:xfrm>
            <a:off x="2756952" y="3502338"/>
            <a:ext cx="11315" cy="11341"/>
          </a:xfrm>
          <a:custGeom>
            <a:avLst/>
            <a:gdLst/>
            <a:ahLst/>
            <a:cxnLst/>
            <a:rect l="l" t="t" r="r" b="b"/>
            <a:pathLst>
              <a:path w="11315" h="11341">
                <a:moveTo>
                  <a:pt x="8160" y="2931"/>
                </a:moveTo>
                <a:lnTo>
                  <a:pt x="0" y="0"/>
                </a:lnTo>
                <a:lnTo>
                  <a:pt x="1511" y="3797"/>
                </a:lnTo>
                <a:lnTo>
                  <a:pt x="3022" y="7569"/>
                </a:lnTo>
                <a:lnTo>
                  <a:pt x="4521" y="11341"/>
                </a:lnTo>
                <a:lnTo>
                  <a:pt x="11315" y="11341"/>
                </a:lnTo>
                <a:lnTo>
                  <a:pt x="8160" y="2931"/>
                </a:lnTo>
                <a:close/>
              </a:path>
              <a:path w="11315" h="11341">
                <a:moveTo>
                  <a:pt x="9334" y="3352"/>
                </a:moveTo>
                <a:lnTo>
                  <a:pt x="7861" y="2133"/>
                </a:lnTo>
                <a:lnTo>
                  <a:pt x="8160" y="2931"/>
                </a:lnTo>
                <a:lnTo>
                  <a:pt x="9334" y="335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0" name="object 1030"/>
          <p:cNvSpPr/>
          <p:nvPr/>
        </p:nvSpPr>
        <p:spPr>
          <a:xfrm>
            <a:off x="2851975" y="3502338"/>
            <a:ext cx="9055" cy="13614"/>
          </a:xfrm>
          <a:custGeom>
            <a:avLst/>
            <a:gdLst/>
            <a:ahLst/>
            <a:cxnLst/>
            <a:rect l="l" t="t" r="r" b="b"/>
            <a:pathLst>
              <a:path w="9055" h="13614">
                <a:moveTo>
                  <a:pt x="6984" y="3301"/>
                </a:moveTo>
                <a:lnTo>
                  <a:pt x="0" y="0"/>
                </a:lnTo>
                <a:lnTo>
                  <a:pt x="749" y="4546"/>
                </a:lnTo>
                <a:lnTo>
                  <a:pt x="1511" y="9080"/>
                </a:lnTo>
                <a:lnTo>
                  <a:pt x="2260" y="13614"/>
                </a:lnTo>
                <a:lnTo>
                  <a:pt x="9055" y="13614"/>
                </a:lnTo>
                <a:lnTo>
                  <a:pt x="6984" y="3301"/>
                </a:lnTo>
                <a:close/>
              </a:path>
              <a:path w="9055" h="13614">
                <a:moveTo>
                  <a:pt x="8597" y="4064"/>
                </a:moveTo>
                <a:lnTo>
                  <a:pt x="6972" y="3238"/>
                </a:lnTo>
                <a:lnTo>
                  <a:pt x="8597" y="406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1" name="object 1031"/>
          <p:cNvSpPr/>
          <p:nvPr/>
        </p:nvSpPr>
        <p:spPr>
          <a:xfrm>
            <a:off x="2937432" y="3657302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9" y="3427"/>
                </a:lnTo>
                <a:lnTo>
                  <a:pt x="0" y="1206"/>
                </a:lnTo>
                <a:close/>
              </a:path>
              <a:path w="8115" h="8000">
                <a:moveTo>
                  <a:pt x="8115" y="5257"/>
                </a:moveTo>
                <a:lnTo>
                  <a:pt x="2692" y="0"/>
                </a:lnTo>
                <a:lnTo>
                  <a:pt x="4449" y="3427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2" name="object 1032"/>
          <p:cNvSpPr/>
          <p:nvPr/>
        </p:nvSpPr>
        <p:spPr>
          <a:xfrm>
            <a:off x="2863295" y="3506889"/>
            <a:ext cx="13563" cy="27216"/>
          </a:xfrm>
          <a:custGeom>
            <a:avLst/>
            <a:gdLst/>
            <a:ahLst/>
            <a:cxnLst/>
            <a:rect l="l" t="t" r="r" b="b"/>
            <a:pathLst>
              <a:path w="13563" h="27216">
                <a:moveTo>
                  <a:pt x="2441" y="10294"/>
                </a:moveTo>
                <a:lnTo>
                  <a:pt x="0" y="11328"/>
                </a:lnTo>
                <a:lnTo>
                  <a:pt x="0" y="27216"/>
                </a:lnTo>
                <a:lnTo>
                  <a:pt x="1244" y="26773"/>
                </a:lnTo>
                <a:lnTo>
                  <a:pt x="10917" y="19244"/>
                </a:lnTo>
                <a:lnTo>
                  <a:pt x="13563" y="4533"/>
                </a:lnTo>
                <a:lnTo>
                  <a:pt x="9791" y="3022"/>
                </a:lnTo>
                <a:lnTo>
                  <a:pt x="6007" y="1511"/>
                </a:lnTo>
                <a:lnTo>
                  <a:pt x="2247" y="0"/>
                </a:lnTo>
                <a:lnTo>
                  <a:pt x="2247" y="6794"/>
                </a:lnTo>
                <a:lnTo>
                  <a:pt x="2441" y="10294"/>
                </a:lnTo>
                <a:lnTo>
                  <a:pt x="4648" y="9359"/>
                </a:lnTo>
                <a:lnTo>
                  <a:pt x="2501" y="11391"/>
                </a:lnTo>
                <a:lnTo>
                  <a:pt x="2441" y="1029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3" name="object 1033"/>
          <p:cNvSpPr/>
          <p:nvPr/>
        </p:nvSpPr>
        <p:spPr>
          <a:xfrm>
            <a:off x="2702656" y="3511424"/>
            <a:ext cx="9067" cy="20408"/>
          </a:xfrm>
          <a:custGeom>
            <a:avLst/>
            <a:gdLst/>
            <a:ahLst/>
            <a:cxnLst/>
            <a:rect l="l" t="t" r="r" b="b"/>
            <a:pathLst>
              <a:path w="9067" h="20408">
                <a:moveTo>
                  <a:pt x="6794" y="0"/>
                </a:moveTo>
                <a:lnTo>
                  <a:pt x="0" y="0"/>
                </a:lnTo>
                <a:lnTo>
                  <a:pt x="749" y="6794"/>
                </a:lnTo>
                <a:lnTo>
                  <a:pt x="1511" y="13614"/>
                </a:lnTo>
                <a:lnTo>
                  <a:pt x="2260" y="20408"/>
                </a:lnTo>
                <a:lnTo>
                  <a:pt x="9067" y="20408"/>
                </a:lnTo>
                <a:lnTo>
                  <a:pt x="8305" y="13614"/>
                </a:lnTo>
                <a:lnTo>
                  <a:pt x="7556" y="6794"/>
                </a:lnTo>
                <a:lnTo>
                  <a:pt x="6794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4" name="object 1034"/>
          <p:cNvSpPr/>
          <p:nvPr/>
        </p:nvSpPr>
        <p:spPr>
          <a:xfrm>
            <a:off x="2743384" y="3510217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32" y="3422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67" y="0"/>
                </a:lnTo>
                <a:lnTo>
                  <a:pt x="4432" y="342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5" name="object 1035"/>
          <p:cNvSpPr/>
          <p:nvPr/>
        </p:nvSpPr>
        <p:spPr>
          <a:xfrm>
            <a:off x="1879188" y="3512480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2" y="3409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12" y="3409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6" name="object 1036"/>
          <p:cNvSpPr/>
          <p:nvPr/>
        </p:nvSpPr>
        <p:spPr>
          <a:xfrm>
            <a:off x="2650632" y="3513687"/>
            <a:ext cx="12090" cy="11341"/>
          </a:xfrm>
          <a:custGeom>
            <a:avLst/>
            <a:gdLst/>
            <a:ahLst/>
            <a:cxnLst/>
            <a:rect l="l" t="t" r="r" b="b"/>
            <a:pathLst>
              <a:path w="12090" h="11341">
                <a:moveTo>
                  <a:pt x="11303" y="0"/>
                </a:moveTo>
                <a:lnTo>
                  <a:pt x="0" y="0"/>
                </a:lnTo>
                <a:lnTo>
                  <a:pt x="749" y="3771"/>
                </a:lnTo>
                <a:lnTo>
                  <a:pt x="1511" y="7569"/>
                </a:lnTo>
                <a:lnTo>
                  <a:pt x="2260" y="11341"/>
                </a:lnTo>
                <a:lnTo>
                  <a:pt x="9520" y="8573"/>
                </a:lnTo>
                <a:lnTo>
                  <a:pt x="11303" y="0"/>
                </a:lnTo>
                <a:close/>
              </a:path>
              <a:path w="12090" h="11341">
                <a:moveTo>
                  <a:pt x="12090" y="7594"/>
                </a:moveTo>
                <a:lnTo>
                  <a:pt x="9520" y="8573"/>
                </a:lnTo>
                <a:lnTo>
                  <a:pt x="8953" y="11303"/>
                </a:lnTo>
                <a:lnTo>
                  <a:pt x="12090" y="759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7" name="object 1037"/>
          <p:cNvSpPr/>
          <p:nvPr/>
        </p:nvSpPr>
        <p:spPr>
          <a:xfrm>
            <a:off x="2829344" y="3518217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8" name="object 1038"/>
          <p:cNvSpPr/>
          <p:nvPr/>
        </p:nvSpPr>
        <p:spPr>
          <a:xfrm>
            <a:off x="2686828" y="3517024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20" y="3403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20" y="340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9" name="object 1039"/>
          <p:cNvSpPr/>
          <p:nvPr/>
        </p:nvSpPr>
        <p:spPr>
          <a:xfrm>
            <a:off x="2813509" y="3517024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7" y="3409"/>
                </a:lnTo>
                <a:lnTo>
                  <a:pt x="0" y="1193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37" y="3409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0" name="object 1040"/>
          <p:cNvSpPr/>
          <p:nvPr/>
        </p:nvSpPr>
        <p:spPr>
          <a:xfrm>
            <a:off x="2841329" y="3518209"/>
            <a:ext cx="15163" cy="20434"/>
          </a:xfrm>
          <a:custGeom>
            <a:avLst/>
            <a:gdLst/>
            <a:ahLst/>
            <a:cxnLst/>
            <a:rect l="l" t="t" r="r" b="b"/>
            <a:pathLst>
              <a:path w="15163" h="20434">
                <a:moveTo>
                  <a:pt x="15163" y="20434"/>
                </a:moveTo>
                <a:lnTo>
                  <a:pt x="15163" y="13627"/>
                </a:lnTo>
                <a:lnTo>
                  <a:pt x="12903" y="9093"/>
                </a:lnTo>
                <a:lnTo>
                  <a:pt x="10642" y="4546"/>
                </a:lnTo>
                <a:lnTo>
                  <a:pt x="8369" y="0"/>
                </a:lnTo>
                <a:lnTo>
                  <a:pt x="0" y="4673"/>
                </a:lnTo>
                <a:lnTo>
                  <a:pt x="1066" y="7543"/>
                </a:lnTo>
                <a:lnTo>
                  <a:pt x="1600" y="20434"/>
                </a:lnTo>
                <a:lnTo>
                  <a:pt x="15163" y="2043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1" name="object 1041"/>
          <p:cNvSpPr/>
          <p:nvPr/>
        </p:nvSpPr>
        <p:spPr>
          <a:xfrm>
            <a:off x="3677705" y="3517024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7" y="3409"/>
                </a:lnTo>
                <a:lnTo>
                  <a:pt x="0" y="1193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37" y="3409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2" name="object 1042"/>
          <p:cNvSpPr/>
          <p:nvPr/>
        </p:nvSpPr>
        <p:spPr>
          <a:xfrm>
            <a:off x="2732077" y="3527304"/>
            <a:ext cx="9029" cy="15875"/>
          </a:xfrm>
          <a:custGeom>
            <a:avLst/>
            <a:gdLst/>
            <a:ahLst/>
            <a:cxnLst/>
            <a:rect l="l" t="t" r="r" b="b"/>
            <a:pathLst>
              <a:path w="9029" h="15875">
                <a:moveTo>
                  <a:pt x="8280" y="8318"/>
                </a:moveTo>
                <a:lnTo>
                  <a:pt x="9029" y="4533"/>
                </a:lnTo>
                <a:lnTo>
                  <a:pt x="6032" y="3022"/>
                </a:lnTo>
                <a:lnTo>
                  <a:pt x="2997" y="1524"/>
                </a:lnTo>
                <a:lnTo>
                  <a:pt x="0" y="0"/>
                </a:lnTo>
                <a:lnTo>
                  <a:pt x="0" y="15875"/>
                </a:lnTo>
                <a:lnTo>
                  <a:pt x="6781" y="15875"/>
                </a:lnTo>
                <a:lnTo>
                  <a:pt x="7531" y="12090"/>
                </a:lnTo>
                <a:lnTo>
                  <a:pt x="8280" y="831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3" name="object 1043"/>
          <p:cNvSpPr/>
          <p:nvPr/>
        </p:nvSpPr>
        <p:spPr>
          <a:xfrm>
            <a:off x="1874659" y="3532981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4" name="object 1044"/>
          <p:cNvSpPr/>
          <p:nvPr/>
        </p:nvSpPr>
        <p:spPr>
          <a:xfrm>
            <a:off x="2671735" y="3531953"/>
            <a:ext cx="12827" cy="4584"/>
          </a:xfrm>
          <a:custGeom>
            <a:avLst/>
            <a:gdLst/>
            <a:ahLst/>
            <a:cxnLst/>
            <a:rect l="l" t="t" r="r" b="b"/>
            <a:pathLst>
              <a:path w="12826" h="4584">
                <a:moveTo>
                  <a:pt x="3365" y="0"/>
                </a:moveTo>
                <a:lnTo>
                  <a:pt x="0" y="4470"/>
                </a:lnTo>
                <a:lnTo>
                  <a:pt x="2894" y="2870"/>
                </a:lnTo>
                <a:lnTo>
                  <a:pt x="3365" y="0"/>
                </a:lnTo>
                <a:close/>
              </a:path>
              <a:path w="12826" h="4584">
                <a:moveTo>
                  <a:pt x="9804" y="3670"/>
                </a:moveTo>
                <a:lnTo>
                  <a:pt x="8293" y="-114"/>
                </a:lnTo>
                <a:lnTo>
                  <a:pt x="2894" y="2870"/>
                </a:lnTo>
                <a:lnTo>
                  <a:pt x="1524" y="11226"/>
                </a:lnTo>
                <a:lnTo>
                  <a:pt x="12827" y="11226"/>
                </a:lnTo>
                <a:lnTo>
                  <a:pt x="11315" y="7442"/>
                </a:lnTo>
                <a:lnTo>
                  <a:pt x="9804" y="36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5" name="object 1045"/>
          <p:cNvSpPr/>
          <p:nvPr/>
        </p:nvSpPr>
        <p:spPr>
          <a:xfrm>
            <a:off x="2720757" y="3532896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8" y="3430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92" y="0"/>
                </a:lnTo>
                <a:lnTo>
                  <a:pt x="4448" y="3430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6" name="object 1046"/>
          <p:cNvSpPr/>
          <p:nvPr/>
        </p:nvSpPr>
        <p:spPr>
          <a:xfrm>
            <a:off x="2765554" y="3533683"/>
            <a:ext cx="9956" cy="9931"/>
          </a:xfrm>
          <a:custGeom>
            <a:avLst/>
            <a:gdLst/>
            <a:ahLst/>
            <a:cxnLst/>
            <a:rect l="l" t="t" r="r" b="b"/>
            <a:pathLst>
              <a:path w="9956" h="9931">
                <a:moveTo>
                  <a:pt x="7037" y="2838"/>
                </a:moveTo>
                <a:lnTo>
                  <a:pt x="457" y="419"/>
                </a:lnTo>
                <a:lnTo>
                  <a:pt x="2911" y="7078"/>
                </a:lnTo>
                <a:lnTo>
                  <a:pt x="9486" y="9499"/>
                </a:lnTo>
                <a:lnTo>
                  <a:pt x="7037" y="2838"/>
                </a:lnTo>
                <a:close/>
              </a:path>
              <a:path w="9956" h="9931">
                <a:moveTo>
                  <a:pt x="3962" y="9931"/>
                </a:moveTo>
                <a:lnTo>
                  <a:pt x="2911" y="7078"/>
                </a:lnTo>
                <a:lnTo>
                  <a:pt x="0" y="6007"/>
                </a:lnTo>
                <a:lnTo>
                  <a:pt x="3962" y="9931"/>
                </a:lnTo>
                <a:close/>
              </a:path>
              <a:path w="9956" h="9931">
                <a:moveTo>
                  <a:pt x="9956" y="3911"/>
                </a:moveTo>
                <a:lnTo>
                  <a:pt x="5994" y="0"/>
                </a:lnTo>
                <a:lnTo>
                  <a:pt x="7037" y="2838"/>
                </a:lnTo>
                <a:lnTo>
                  <a:pt x="9956" y="39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7" name="object 1047"/>
          <p:cNvSpPr/>
          <p:nvPr/>
        </p:nvSpPr>
        <p:spPr>
          <a:xfrm>
            <a:off x="2827096" y="3532896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31" y="3422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79" y="0"/>
                </a:lnTo>
                <a:lnTo>
                  <a:pt x="4431" y="342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8" name="object 1048"/>
          <p:cNvSpPr/>
          <p:nvPr/>
        </p:nvSpPr>
        <p:spPr>
          <a:xfrm>
            <a:off x="3659619" y="3543173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9" name="object 1049"/>
          <p:cNvSpPr/>
          <p:nvPr/>
        </p:nvSpPr>
        <p:spPr>
          <a:xfrm>
            <a:off x="2849708" y="3543180"/>
            <a:ext cx="18084" cy="15875"/>
          </a:xfrm>
          <a:custGeom>
            <a:avLst/>
            <a:gdLst/>
            <a:ahLst/>
            <a:cxnLst/>
            <a:rect l="l" t="t" r="r" b="b"/>
            <a:pathLst>
              <a:path w="18084" h="15875">
                <a:moveTo>
                  <a:pt x="18084" y="0"/>
                </a:moveTo>
                <a:lnTo>
                  <a:pt x="9055" y="0"/>
                </a:lnTo>
                <a:lnTo>
                  <a:pt x="6807" y="3898"/>
                </a:lnTo>
                <a:lnTo>
                  <a:pt x="5079" y="5384"/>
                </a:lnTo>
                <a:lnTo>
                  <a:pt x="5888" y="4289"/>
                </a:lnTo>
                <a:lnTo>
                  <a:pt x="0" y="6794"/>
                </a:lnTo>
                <a:lnTo>
                  <a:pt x="0" y="15875"/>
                </a:lnTo>
                <a:lnTo>
                  <a:pt x="6032" y="12852"/>
                </a:lnTo>
                <a:lnTo>
                  <a:pt x="12077" y="9842"/>
                </a:lnTo>
                <a:lnTo>
                  <a:pt x="18084" y="6794"/>
                </a:lnTo>
                <a:lnTo>
                  <a:pt x="18084" y="0"/>
                </a:lnTo>
                <a:close/>
              </a:path>
              <a:path w="18084" h="15875">
                <a:moveTo>
                  <a:pt x="9055" y="0"/>
                </a:moveTo>
                <a:lnTo>
                  <a:pt x="5888" y="4289"/>
                </a:lnTo>
                <a:lnTo>
                  <a:pt x="6807" y="3898"/>
                </a:lnTo>
                <a:lnTo>
                  <a:pt x="9055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0" name="object 1050"/>
          <p:cNvSpPr/>
          <p:nvPr/>
        </p:nvSpPr>
        <p:spPr>
          <a:xfrm>
            <a:off x="1865617" y="3548849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1" name="object 1051"/>
          <p:cNvSpPr/>
          <p:nvPr/>
        </p:nvSpPr>
        <p:spPr>
          <a:xfrm>
            <a:off x="2885074" y="3549982"/>
            <a:ext cx="9880" cy="11341"/>
          </a:xfrm>
          <a:custGeom>
            <a:avLst/>
            <a:gdLst/>
            <a:ahLst/>
            <a:cxnLst/>
            <a:rect l="l" t="t" r="r" b="b"/>
            <a:pathLst>
              <a:path w="9880" h="11341">
                <a:moveTo>
                  <a:pt x="9880" y="0"/>
                </a:moveTo>
                <a:lnTo>
                  <a:pt x="825" y="0"/>
                </a:lnTo>
                <a:lnTo>
                  <a:pt x="2671" y="8653"/>
                </a:lnTo>
                <a:lnTo>
                  <a:pt x="9880" y="11341"/>
                </a:lnTo>
                <a:lnTo>
                  <a:pt x="9880" y="0"/>
                </a:lnTo>
                <a:close/>
              </a:path>
              <a:path w="9880" h="11341">
                <a:moveTo>
                  <a:pt x="3225" y="11252"/>
                </a:moveTo>
                <a:lnTo>
                  <a:pt x="2671" y="8653"/>
                </a:lnTo>
                <a:lnTo>
                  <a:pt x="0" y="7658"/>
                </a:lnTo>
                <a:lnTo>
                  <a:pt x="3225" y="1125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2" name="object 1052"/>
          <p:cNvSpPr/>
          <p:nvPr/>
        </p:nvSpPr>
        <p:spPr>
          <a:xfrm>
            <a:off x="3609846" y="3553319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32" y="3428"/>
                </a:lnTo>
                <a:lnTo>
                  <a:pt x="0" y="1219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32" y="3428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3" name="object 1053"/>
          <p:cNvSpPr/>
          <p:nvPr/>
        </p:nvSpPr>
        <p:spPr>
          <a:xfrm>
            <a:off x="3650573" y="3555584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6" y="3418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16" y="3418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4" name="object 1054"/>
          <p:cNvSpPr/>
          <p:nvPr/>
        </p:nvSpPr>
        <p:spPr>
          <a:xfrm>
            <a:off x="2856497" y="3561331"/>
            <a:ext cx="11303" cy="15875"/>
          </a:xfrm>
          <a:custGeom>
            <a:avLst/>
            <a:gdLst/>
            <a:ahLst/>
            <a:cxnLst/>
            <a:rect l="l" t="t" r="r" b="b"/>
            <a:pathLst>
              <a:path w="11302" h="15875">
                <a:moveTo>
                  <a:pt x="5410" y="3340"/>
                </a:moveTo>
                <a:lnTo>
                  <a:pt x="7429" y="2870"/>
                </a:lnTo>
                <a:lnTo>
                  <a:pt x="0" y="0"/>
                </a:lnTo>
                <a:lnTo>
                  <a:pt x="1511" y="5295"/>
                </a:lnTo>
                <a:lnTo>
                  <a:pt x="3022" y="10591"/>
                </a:lnTo>
                <a:lnTo>
                  <a:pt x="4521" y="15875"/>
                </a:lnTo>
                <a:lnTo>
                  <a:pt x="11303" y="15875"/>
                </a:lnTo>
                <a:lnTo>
                  <a:pt x="11303" y="6807"/>
                </a:lnTo>
                <a:lnTo>
                  <a:pt x="5410" y="334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5" name="object 1055"/>
          <p:cNvSpPr/>
          <p:nvPr/>
        </p:nvSpPr>
        <p:spPr>
          <a:xfrm>
            <a:off x="1861088" y="3562395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4" y="3413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14" y="3413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6" name="object 1056"/>
          <p:cNvSpPr/>
          <p:nvPr/>
        </p:nvSpPr>
        <p:spPr>
          <a:xfrm>
            <a:off x="2822575" y="3566998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7" name="object 1057"/>
          <p:cNvSpPr/>
          <p:nvPr/>
        </p:nvSpPr>
        <p:spPr>
          <a:xfrm>
            <a:off x="3625676" y="3564666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44" y="3428"/>
                </a:lnTo>
                <a:lnTo>
                  <a:pt x="0" y="1206"/>
                </a:lnTo>
                <a:close/>
              </a:path>
              <a:path w="8102" h="8026">
                <a:moveTo>
                  <a:pt x="8102" y="5257"/>
                </a:moveTo>
                <a:lnTo>
                  <a:pt x="2692" y="0"/>
                </a:lnTo>
                <a:lnTo>
                  <a:pt x="4444" y="3428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8" name="object 1058"/>
          <p:cNvSpPr/>
          <p:nvPr/>
        </p:nvSpPr>
        <p:spPr>
          <a:xfrm>
            <a:off x="3526135" y="3566949"/>
            <a:ext cx="8115" cy="7988"/>
          </a:xfrm>
          <a:custGeom>
            <a:avLst/>
            <a:gdLst/>
            <a:ahLst/>
            <a:cxnLst/>
            <a:rect l="l" t="t" r="r" b="b"/>
            <a:pathLst>
              <a:path w="8115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4" y="3412"/>
                </a:lnTo>
                <a:lnTo>
                  <a:pt x="0" y="1193"/>
                </a:lnTo>
                <a:close/>
              </a:path>
              <a:path w="8115" h="7988">
                <a:moveTo>
                  <a:pt x="8115" y="5245"/>
                </a:moveTo>
                <a:lnTo>
                  <a:pt x="2692" y="0"/>
                </a:lnTo>
                <a:lnTo>
                  <a:pt x="4444" y="3412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9" name="object 1059"/>
          <p:cNvSpPr/>
          <p:nvPr/>
        </p:nvSpPr>
        <p:spPr>
          <a:xfrm>
            <a:off x="2999018" y="3570409"/>
            <a:ext cx="15849" cy="13614"/>
          </a:xfrm>
          <a:custGeom>
            <a:avLst/>
            <a:gdLst/>
            <a:ahLst/>
            <a:cxnLst/>
            <a:rect l="l" t="t" r="r" b="b"/>
            <a:pathLst>
              <a:path w="15849" h="13614">
                <a:moveTo>
                  <a:pt x="0" y="0"/>
                </a:moveTo>
                <a:lnTo>
                  <a:pt x="0" y="13614"/>
                </a:lnTo>
                <a:lnTo>
                  <a:pt x="5283" y="12852"/>
                </a:lnTo>
                <a:lnTo>
                  <a:pt x="10579" y="12103"/>
                </a:lnTo>
                <a:lnTo>
                  <a:pt x="15849" y="11341"/>
                </a:lnTo>
                <a:lnTo>
                  <a:pt x="15849" y="2273"/>
                </a:lnTo>
                <a:lnTo>
                  <a:pt x="10579" y="1511"/>
                </a:lnTo>
                <a:lnTo>
                  <a:pt x="5283" y="749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0" name="object 1060"/>
          <p:cNvSpPr/>
          <p:nvPr/>
        </p:nvSpPr>
        <p:spPr>
          <a:xfrm>
            <a:off x="2886831" y="3572680"/>
            <a:ext cx="23952" cy="13614"/>
          </a:xfrm>
          <a:custGeom>
            <a:avLst/>
            <a:gdLst/>
            <a:ahLst/>
            <a:cxnLst/>
            <a:rect l="l" t="t" r="r" b="b"/>
            <a:pathLst>
              <a:path w="23952" h="13614">
                <a:moveTo>
                  <a:pt x="1333" y="0"/>
                </a:moveTo>
                <a:lnTo>
                  <a:pt x="0" y="11379"/>
                </a:lnTo>
                <a:lnTo>
                  <a:pt x="1536" y="9436"/>
                </a:lnTo>
                <a:lnTo>
                  <a:pt x="12661" y="13614"/>
                </a:lnTo>
                <a:lnTo>
                  <a:pt x="23952" y="13614"/>
                </a:lnTo>
                <a:lnTo>
                  <a:pt x="23458" y="12608"/>
                </a:lnTo>
                <a:lnTo>
                  <a:pt x="15191" y="3612"/>
                </a:lnTo>
                <a:lnTo>
                  <a:pt x="133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1" name="object 1061"/>
          <p:cNvSpPr/>
          <p:nvPr/>
        </p:nvSpPr>
        <p:spPr>
          <a:xfrm>
            <a:off x="3019379" y="3574935"/>
            <a:ext cx="11315" cy="9080"/>
          </a:xfrm>
          <a:custGeom>
            <a:avLst/>
            <a:gdLst/>
            <a:ahLst/>
            <a:cxnLst/>
            <a:rect l="l" t="t" r="r" b="b"/>
            <a:pathLst>
              <a:path w="11315" h="9080">
                <a:moveTo>
                  <a:pt x="9055" y="9080"/>
                </a:moveTo>
                <a:lnTo>
                  <a:pt x="9817" y="6057"/>
                </a:lnTo>
                <a:lnTo>
                  <a:pt x="10566" y="3022"/>
                </a:lnTo>
                <a:lnTo>
                  <a:pt x="11315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57"/>
                </a:lnTo>
                <a:lnTo>
                  <a:pt x="0" y="9080"/>
                </a:lnTo>
                <a:lnTo>
                  <a:pt x="9055" y="908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2" name="object 1062"/>
          <p:cNvSpPr/>
          <p:nvPr/>
        </p:nvSpPr>
        <p:spPr>
          <a:xfrm>
            <a:off x="3693557" y="3573741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81" y="8013"/>
                </a:lnTo>
                <a:lnTo>
                  <a:pt x="4412" y="3400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12" y="3400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3" name="object 1063"/>
          <p:cNvSpPr/>
          <p:nvPr/>
        </p:nvSpPr>
        <p:spPr>
          <a:xfrm>
            <a:off x="2870070" y="3577206"/>
            <a:ext cx="29413" cy="27228"/>
          </a:xfrm>
          <a:custGeom>
            <a:avLst/>
            <a:gdLst/>
            <a:ahLst/>
            <a:cxnLst/>
            <a:rect l="l" t="t" r="r" b="b"/>
            <a:pathLst>
              <a:path w="29413" h="27228">
                <a:moveTo>
                  <a:pt x="13576" y="27228"/>
                </a:moveTo>
                <a:lnTo>
                  <a:pt x="18846" y="26479"/>
                </a:lnTo>
                <a:lnTo>
                  <a:pt x="24142" y="25717"/>
                </a:lnTo>
                <a:lnTo>
                  <a:pt x="29413" y="24955"/>
                </a:lnTo>
                <a:lnTo>
                  <a:pt x="29251" y="24596"/>
                </a:lnTo>
                <a:lnTo>
                  <a:pt x="22064" y="14624"/>
                </a:lnTo>
                <a:lnTo>
                  <a:pt x="11340" y="5628"/>
                </a:lnTo>
                <a:lnTo>
                  <a:pt x="0" y="0"/>
                </a:lnTo>
                <a:lnTo>
                  <a:pt x="2044" y="5160"/>
                </a:lnTo>
                <a:lnTo>
                  <a:pt x="8018" y="15084"/>
                </a:lnTo>
                <a:lnTo>
                  <a:pt x="13576" y="2722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4" name="object 1064"/>
          <p:cNvSpPr/>
          <p:nvPr/>
        </p:nvSpPr>
        <p:spPr>
          <a:xfrm>
            <a:off x="2847444" y="3579477"/>
            <a:ext cx="9055" cy="9080"/>
          </a:xfrm>
          <a:custGeom>
            <a:avLst/>
            <a:gdLst/>
            <a:ahLst/>
            <a:cxnLst/>
            <a:rect l="l" t="t" r="r" b="b"/>
            <a:pathLst>
              <a:path w="9055" h="9080">
                <a:moveTo>
                  <a:pt x="9055" y="9080"/>
                </a:moveTo>
                <a:lnTo>
                  <a:pt x="9055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70"/>
                </a:lnTo>
                <a:lnTo>
                  <a:pt x="0" y="9080"/>
                </a:lnTo>
                <a:lnTo>
                  <a:pt x="9055" y="908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5" name="object 1065"/>
          <p:cNvSpPr/>
          <p:nvPr/>
        </p:nvSpPr>
        <p:spPr>
          <a:xfrm>
            <a:off x="2793157" y="3581753"/>
            <a:ext cx="48280" cy="58978"/>
          </a:xfrm>
          <a:custGeom>
            <a:avLst/>
            <a:gdLst/>
            <a:ahLst/>
            <a:cxnLst/>
            <a:rect l="l" t="t" r="r" b="b"/>
            <a:pathLst>
              <a:path w="48280" h="58978">
                <a:moveTo>
                  <a:pt x="9448" y="8013"/>
                </a:moveTo>
                <a:lnTo>
                  <a:pt x="11209" y="4594"/>
                </a:lnTo>
                <a:lnTo>
                  <a:pt x="6781" y="6794"/>
                </a:lnTo>
                <a:lnTo>
                  <a:pt x="12420" y="15824"/>
                </a:lnTo>
                <a:lnTo>
                  <a:pt x="12992" y="10337"/>
                </a:lnTo>
                <a:lnTo>
                  <a:pt x="20345" y="15887"/>
                </a:lnTo>
                <a:lnTo>
                  <a:pt x="14884" y="2768"/>
                </a:lnTo>
                <a:lnTo>
                  <a:pt x="9448" y="8013"/>
                </a:lnTo>
                <a:close/>
              </a:path>
              <a:path w="48280" h="58978">
                <a:moveTo>
                  <a:pt x="43291" y="25433"/>
                </a:moveTo>
                <a:lnTo>
                  <a:pt x="36424" y="31736"/>
                </a:lnTo>
                <a:lnTo>
                  <a:pt x="32840" y="41957"/>
                </a:lnTo>
                <a:lnTo>
                  <a:pt x="34403" y="52302"/>
                </a:lnTo>
                <a:lnTo>
                  <a:pt x="42976" y="58978"/>
                </a:lnTo>
                <a:lnTo>
                  <a:pt x="41478" y="54444"/>
                </a:lnTo>
                <a:lnTo>
                  <a:pt x="39954" y="49911"/>
                </a:lnTo>
                <a:lnTo>
                  <a:pt x="38442" y="45364"/>
                </a:lnTo>
                <a:lnTo>
                  <a:pt x="39204" y="42354"/>
                </a:lnTo>
                <a:lnTo>
                  <a:pt x="39954" y="39319"/>
                </a:lnTo>
                <a:lnTo>
                  <a:pt x="40716" y="36296"/>
                </a:lnTo>
                <a:lnTo>
                  <a:pt x="42976" y="36296"/>
                </a:lnTo>
                <a:lnTo>
                  <a:pt x="48280" y="41376"/>
                </a:lnTo>
                <a:lnTo>
                  <a:pt x="48018" y="39878"/>
                </a:lnTo>
                <a:lnTo>
                  <a:pt x="47497" y="24955"/>
                </a:lnTo>
                <a:lnTo>
                  <a:pt x="43291" y="25433"/>
                </a:lnTo>
                <a:close/>
              </a:path>
              <a:path w="48280" h="58978">
                <a:moveTo>
                  <a:pt x="25805" y="3376"/>
                </a:moveTo>
                <a:lnTo>
                  <a:pt x="13576" y="0"/>
                </a:lnTo>
                <a:lnTo>
                  <a:pt x="11209" y="4594"/>
                </a:lnTo>
                <a:lnTo>
                  <a:pt x="14884" y="2768"/>
                </a:lnTo>
                <a:lnTo>
                  <a:pt x="20345" y="15887"/>
                </a:lnTo>
                <a:lnTo>
                  <a:pt x="13576" y="18897"/>
                </a:lnTo>
                <a:lnTo>
                  <a:pt x="6781" y="21932"/>
                </a:lnTo>
                <a:lnTo>
                  <a:pt x="0" y="24955"/>
                </a:lnTo>
                <a:lnTo>
                  <a:pt x="0" y="31762"/>
                </a:lnTo>
                <a:lnTo>
                  <a:pt x="11887" y="29705"/>
                </a:lnTo>
                <a:lnTo>
                  <a:pt x="11061" y="28092"/>
                </a:lnTo>
                <a:lnTo>
                  <a:pt x="18097" y="22682"/>
                </a:lnTo>
                <a:lnTo>
                  <a:pt x="19596" y="27216"/>
                </a:lnTo>
                <a:lnTo>
                  <a:pt x="21107" y="31762"/>
                </a:lnTo>
                <a:lnTo>
                  <a:pt x="22605" y="36296"/>
                </a:lnTo>
                <a:lnTo>
                  <a:pt x="29413" y="36296"/>
                </a:lnTo>
                <a:lnTo>
                  <a:pt x="31508" y="27470"/>
                </a:lnTo>
                <a:lnTo>
                  <a:pt x="30606" y="25285"/>
                </a:lnTo>
                <a:lnTo>
                  <a:pt x="27152" y="18148"/>
                </a:lnTo>
                <a:lnTo>
                  <a:pt x="35445" y="13728"/>
                </a:lnTo>
                <a:lnTo>
                  <a:pt x="39611" y="14782"/>
                </a:lnTo>
                <a:lnTo>
                  <a:pt x="49771" y="15887"/>
                </a:lnTo>
                <a:lnTo>
                  <a:pt x="50533" y="17399"/>
                </a:lnTo>
                <a:lnTo>
                  <a:pt x="52044" y="20408"/>
                </a:lnTo>
                <a:lnTo>
                  <a:pt x="50533" y="23444"/>
                </a:lnTo>
                <a:lnTo>
                  <a:pt x="47497" y="24955"/>
                </a:lnTo>
                <a:lnTo>
                  <a:pt x="48018" y="39878"/>
                </a:lnTo>
                <a:lnTo>
                  <a:pt x="48386" y="41478"/>
                </a:lnTo>
                <a:lnTo>
                  <a:pt x="49771" y="49911"/>
                </a:lnTo>
                <a:lnTo>
                  <a:pt x="56553" y="49911"/>
                </a:lnTo>
                <a:lnTo>
                  <a:pt x="56446" y="40662"/>
                </a:lnTo>
                <a:lnTo>
                  <a:pt x="57609" y="32604"/>
                </a:lnTo>
                <a:lnTo>
                  <a:pt x="58926" y="25626"/>
                </a:lnTo>
                <a:lnTo>
                  <a:pt x="58813" y="13601"/>
                </a:lnTo>
                <a:lnTo>
                  <a:pt x="47717" y="10719"/>
                </a:lnTo>
                <a:lnTo>
                  <a:pt x="36074" y="6936"/>
                </a:lnTo>
                <a:lnTo>
                  <a:pt x="25805" y="337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6" name="object 1066"/>
          <p:cNvSpPr/>
          <p:nvPr/>
        </p:nvSpPr>
        <p:spPr>
          <a:xfrm>
            <a:off x="3503413" y="3591281"/>
            <a:ext cx="18199" cy="6769"/>
          </a:xfrm>
          <a:custGeom>
            <a:avLst/>
            <a:gdLst/>
            <a:ahLst/>
            <a:cxnLst/>
            <a:rect l="l" t="t" r="r" b="b"/>
            <a:pathLst>
              <a:path w="18199" h="6769">
                <a:moveTo>
                  <a:pt x="3035" y="4051"/>
                </a:moveTo>
                <a:lnTo>
                  <a:pt x="2077" y="1832"/>
                </a:lnTo>
                <a:lnTo>
                  <a:pt x="0" y="0"/>
                </a:lnTo>
                <a:lnTo>
                  <a:pt x="3035" y="4051"/>
                </a:lnTo>
                <a:close/>
              </a:path>
              <a:path w="18199" h="6769">
                <a:moveTo>
                  <a:pt x="18199" y="6350"/>
                </a:moveTo>
                <a:lnTo>
                  <a:pt x="13512" y="-1536"/>
                </a:lnTo>
                <a:lnTo>
                  <a:pt x="10439" y="-685"/>
                </a:lnTo>
                <a:lnTo>
                  <a:pt x="114" y="-2717"/>
                </a:lnTo>
                <a:lnTo>
                  <a:pt x="2077" y="1832"/>
                </a:lnTo>
                <a:lnTo>
                  <a:pt x="4622" y="4076"/>
                </a:lnTo>
                <a:lnTo>
                  <a:pt x="4622" y="8623"/>
                </a:lnTo>
                <a:lnTo>
                  <a:pt x="9144" y="7861"/>
                </a:lnTo>
                <a:lnTo>
                  <a:pt x="13677" y="7112"/>
                </a:lnTo>
                <a:lnTo>
                  <a:pt x="18199" y="635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7" name="object 1067"/>
          <p:cNvSpPr/>
          <p:nvPr/>
        </p:nvSpPr>
        <p:spPr>
          <a:xfrm>
            <a:off x="3541983" y="3587344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81" y="8013"/>
                </a:lnTo>
                <a:lnTo>
                  <a:pt x="4425" y="3425"/>
                </a:lnTo>
                <a:lnTo>
                  <a:pt x="0" y="1219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5" y="3425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8" name="object 1068"/>
          <p:cNvSpPr/>
          <p:nvPr/>
        </p:nvSpPr>
        <p:spPr>
          <a:xfrm>
            <a:off x="2675525" y="3589614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6" y="3418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16" y="3418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9" name="object 1069"/>
          <p:cNvSpPr/>
          <p:nvPr/>
        </p:nvSpPr>
        <p:spPr>
          <a:xfrm>
            <a:off x="2790882" y="3589614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0" name="object 1070"/>
          <p:cNvSpPr/>
          <p:nvPr/>
        </p:nvSpPr>
        <p:spPr>
          <a:xfrm>
            <a:off x="2704920" y="3599898"/>
            <a:ext cx="33934" cy="24955"/>
          </a:xfrm>
          <a:custGeom>
            <a:avLst/>
            <a:gdLst/>
            <a:ahLst/>
            <a:cxnLst/>
            <a:rect l="l" t="t" r="r" b="b"/>
            <a:pathLst>
              <a:path w="33934" h="24955">
                <a:moveTo>
                  <a:pt x="28605" y="2439"/>
                </a:moveTo>
                <a:lnTo>
                  <a:pt x="19236" y="2747"/>
                </a:lnTo>
                <a:lnTo>
                  <a:pt x="13826" y="2185"/>
                </a:lnTo>
                <a:lnTo>
                  <a:pt x="4533" y="0"/>
                </a:lnTo>
                <a:lnTo>
                  <a:pt x="3022" y="5295"/>
                </a:lnTo>
                <a:lnTo>
                  <a:pt x="1511" y="10591"/>
                </a:lnTo>
                <a:lnTo>
                  <a:pt x="0" y="15875"/>
                </a:lnTo>
                <a:lnTo>
                  <a:pt x="0" y="22694"/>
                </a:lnTo>
                <a:lnTo>
                  <a:pt x="8305" y="23444"/>
                </a:lnTo>
                <a:lnTo>
                  <a:pt x="16586" y="24206"/>
                </a:lnTo>
                <a:lnTo>
                  <a:pt x="24891" y="24955"/>
                </a:lnTo>
                <a:lnTo>
                  <a:pt x="21564" y="17487"/>
                </a:lnTo>
                <a:lnTo>
                  <a:pt x="20434" y="18783"/>
                </a:lnTo>
                <a:lnTo>
                  <a:pt x="15836" y="13614"/>
                </a:lnTo>
                <a:lnTo>
                  <a:pt x="23304" y="9474"/>
                </a:lnTo>
                <a:lnTo>
                  <a:pt x="23088" y="10172"/>
                </a:lnTo>
                <a:lnTo>
                  <a:pt x="33934" y="11341"/>
                </a:lnTo>
                <a:lnTo>
                  <a:pt x="33934" y="2273"/>
                </a:lnTo>
                <a:lnTo>
                  <a:pt x="28605" y="243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1" name="object 1071"/>
          <p:cNvSpPr/>
          <p:nvPr/>
        </p:nvSpPr>
        <p:spPr>
          <a:xfrm>
            <a:off x="2781844" y="3598705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26" y="3410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26" y="341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2" name="object 1072"/>
          <p:cNvSpPr/>
          <p:nvPr/>
        </p:nvSpPr>
        <p:spPr>
          <a:xfrm>
            <a:off x="3512106" y="3604019"/>
            <a:ext cx="9969" cy="9906"/>
          </a:xfrm>
          <a:custGeom>
            <a:avLst/>
            <a:gdLst/>
            <a:ahLst/>
            <a:cxnLst/>
            <a:rect l="l" t="t" r="r" b="b"/>
            <a:pathLst>
              <a:path w="9969" h="9905">
                <a:moveTo>
                  <a:pt x="7057" y="2842"/>
                </a:moveTo>
                <a:lnTo>
                  <a:pt x="457" y="419"/>
                </a:lnTo>
                <a:lnTo>
                  <a:pt x="2926" y="7077"/>
                </a:lnTo>
                <a:lnTo>
                  <a:pt x="9512" y="9486"/>
                </a:lnTo>
                <a:lnTo>
                  <a:pt x="7057" y="2842"/>
                </a:lnTo>
                <a:close/>
              </a:path>
              <a:path w="9969" h="9905">
                <a:moveTo>
                  <a:pt x="3975" y="9906"/>
                </a:moveTo>
                <a:lnTo>
                  <a:pt x="2926" y="7077"/>
                </a:lnTo>
                <a:lnTo>
                  <a:pt x="0" y="6007"/>
                </a:lnTo>
                <a:lnTo>
                  <a:pt x="3975" y="9906"/>
                </a:lnTo>
                <a:close/>
              </a:path>
              <a:path w="9969" h="9905">
                <a:moveTo>
                  <a:pt x="9969" y="3911"/>
                </a:moveTo>
                <a:lnTo>
                  <a:pt x="6007" y="0"/>
                </a:lnTo>
                <a:lnTo>
                  <a:pt x="7057" y="2842"/>
                </a:lnTo>
                <a:lnTo>
                  <a:pt x="9969" y="39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3" name="object 1073"/>
          <p:cNvSpPr/>
          <p:nvPr/>
        </p:nvSpPr>
        <p:spPr>
          <a:xfrm>
            <a:off x="3014865" y="3611244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4" name="object 1074"/>
          <p:cNvSpPr/>
          <p:nvPr/>
        </p:nvSpPr>
        <p:spPr>
          <a:xfrm>
            <a:off x="1836195" y="3607765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52" y="3432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92" y="0"/>
                </a:lnTo>
                <a:lnTo>
                  <a:pt x="4452" y="343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5" name="object 1075"/>
          <p:cNvSpPr/>
          <p:nvPr/>
        </p:nvSpPr>
        <p:spPr>
          <a:xfrm>
            <a:off x="2661931" y="3612301"/>
            <a:ext cx="8128" cy="8013"/>
          </a:xfrm>
          <a:custGeom>
            <a:avLst/>
            <a:gdLst/>
            <a:ahLst/>
            <a:cxnLst/>
            <a:rect l="l" t="t" r="r" b="b"/>
            <a:pathLst>
              <a:path w="8127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3" y="3421"/>
                </a:lnTo>
                <a:lnTo>
                  <a:pt x="0" y="1206"/>
                </a:lnTo>
                <a:close/>
              </a:path>
              <a:path w="8127" h="8013">
                <a:moveTo>
                  <a:pt x="8128" y="5257"/>
                </a:moveTo>
                <a:lnTo>
                  <a:pt x="2692" y="0"/>
                </a:lnTo>
                <a:lnTo>
                  <a:pt x="4443" y="3421"/>
                </a:lnTo>
                <a:lnTo>
                  <a:pt x="8128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6" name="object 1076"/>
          <p:cNvSpPr/>
          <p:nvPr/>
        </p:nvSpPr>
        <p:spPr>
          <a:xfrm>
            <a:off x="3679965" y="3612301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7" name="object 1077"/>
          <p:cNvSpPr/>
          <p:nvPr/>
        </p:nvSpPr>
        <p:spPr>
          <a:xfrm>
            <a:off x="2775043" y="3615773"/>
            <a:ext cx="21501" cy="6501"/>
          </a:xfrm>
          <a:custGeom>
            <a:avLst/>
            <a:gdLst/>
            <a:ahLst/>
            <a:cxnLst/>
            <a:rect l="l" t="t" r="r" b="b"/>
            <a:pathLst>
              <a:path w="21501" h="6501">
                <a:moveTo>
                  <a:pt x="21501" y="2768"/>
                </a:moveTo>
                <a:lnTo>
                  <a:pt x="18618" y="152"/>
                </a:lnTo>
                <a:lnTo>
                  <a:pt x="19556" y="2239"/>
                </a:lnTo>
                <a:lnTo>
                  <a:pt x="21501" y="2768"/>
                </a:lnTo>
                <a:close/>
              </a:path>
              <a:path w="21501" h="6501">
                <a:moveTo>
                  <a:pt x="8420" y="6108"/>
                </a:moveTo>
                <a:lnTo>
                  <a:pt x="7150" y="6756"/>
                </a:lnTo>
                <a:lnTo>
                  <a:pt x="7307" y="6501"/>
                </a:lnTo>
                <a:lnTo>
                  <a:pt x="0" y="9080"/>
                </a:lnTo>
                <a:lnTo>
                  <a:pt x="1511" y="13614"/>
                </a:lnTo>
                <a:lnTo>
                  <a:pt x="3022" y="18148"/>
                </a:lnTo>
                <a:lnTo>
                  <a:pt x="4533" y="22694"/>
                </a:lnTo>
                <a:lnTo>
                  <a:pt x="18097" y="22694"/>
                </a:lnTo>
                <a:lnTo>
                  <a:pt x="14935" y="15392"/>
                </a:lnTo>
                <a:lnTo>
                  <a:pt x="15836" y="18262"/>
                </a:lnTo>
                <a:lnTo>
                  <a:pt x="11328" y="13614"/>
                </a:lnTo>
                <a:lnTo>
                  <a:pt x="15087" y="12103"/>
                </a:lnTo>
                <a:lnTo>
                  <a:pt x="18859" y="10591"/>
                </a:lnTo>
                <a:lnTo>
                  <a:pt x="22631" y="9080"/>
                </a:lnTo>
                <a:lnTo>
                  <a:pt x="19556" y="2239"/>
                </a:lnTo>
                <a:lnTo>
                  <a:pt x="11328" y="0"/>
                </a:lnTo>
                <a:lnTo>
                  <a:pt x="8420" y="6108"/>
                </a:lnTo>
                <a:close/>
              </a:path>
              <a:path w="21501" h="6501">
                <a:moveTo>
                  <a:pt x="8420" y="6108"/>
                </a:moveTo>
                <a:lnTo>
                  <a:pt x="11328" y="0"/>
                </a:lnTo>
                <a:lnTo>
                  <a:pt x="7307" y="6501"/>
                </a:lnTo>
                <a:lnTo>
                  <a:pt x="8420" y="610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8" name="object 1078"/>
          <p:cNvSpPr/>
          <p:nvPr/>
        </p:nvSpPr>
        <p:spPr>
          <a:xfrm>
            <a:off x="2743382" y="3622589"/>
            <a:ext cx="18110" cy="11341"/>
          </a:xfrm>
          <a:custGeom>
            <a:avLst/>
            <a:gdLst/>
            <a:ahLst/>
            <a:cxnLst/>
            <a:rect l="l" t="t" r="r" b="b"/>
            <a:pathLst>
              <a:path w="18110" h="11341">
                <a:moveTo>
                  <a:pt x="3301" y="2057"/>
                </a:moveTo>
                <a:lnTo>
                  <a:pt x="0" y="11341"/>
                </a:lnTo>
                <a:lnTo>
                  <a:pt x="6045" y="9829"/>
                </a:lnTo>
                <a:lnTo>
                  <a:pt x="12064" y="8305"/>
                </a:lnTo>
                <a:lnTo>
                  <a:pt x="18110" y="6807"/>
                </a:lnTo>
                <a:lnTo>
                  <a:pt x="18110" y="0"/>
                </a:lnTo>
                <a:lnTo>
                  <a:pt x="9042" y="0"/>
                </a:lnTo>
                <a:lnTo>
                  <a:pt x="2997" y="5270"/>
                </a:lnTo>
                <a:lnTo>
                  <a:pt x="3301" y="20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9" name="object 1079"/>
          <p:cNvSpPr/>
          <p:nvPr/>
        </p:nvSpPr>
        <p:spPr>
          <a:xfrm>
            <a:off x="2795400" y="3622589"/>
            <a:ext cx="27165" cy="27216"/>
          </a:xfrm>
          <a:custGeom>
            <a:avLst/>
            <a:gdLst/>
            <a:ahLst/>
            <a:cxnLst/>
            <a:rect l="l" t="t" r="r" b="b"/>
            <a:pathLst>
              <a:path w="27165" h="27216">
                <a:moveTo>
                  <a:pt x="6635" y="5412"/>
                </a:moveTo>
                <a:lnTo>
                  <a:pt x="0" y="6807"/>
                </a:lnTo>
                <a:lnTo>
                  <a:pt x="406" y="9716"/>
                </a:lnTo>
                <a:lnTo>
                  <a:pt x="1810" y="16552"/>
                </a:lnTo>
                <a:lnTo>
                  <a:pt x="2273" y="27216"/>
                </a:lnTo>
                <a:lnTo>
                  <a:pt x="11328" y="27216"/>
                </a:lnTo>
                <a:lnTo>
                  <a:pt x="11328" y="15875"/>
                </a:lnTo>
                <a:lnTo>
                  <a:pt x="27165" y="15875"/>
                </a:lnTo>
                <a:lnTo>
                  <a:pt x="26415" y="10579"/>
                </a:lnTo>
                <a:lnTo>
                  <a:pt x="25653" y="5295"/>
                </a:lnTo>
                <a:lnTo>
                  <a:pt x="24904" y="0"/>
                </a:lnTo>
                <a:lnTo>
                  <a:pt x="9067" y="0"/>
                </a:lnTo>
                <a:lnTo>
                  <a:pt x="8939" y="237"/>
                </a:lnTo>
                <a:lnTo>
                  <a:pt x="6635" y="541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0" name="object 1080"/>
          <p:cNvSpPr/>
          <p:nvPr/>
        </p:nvSpPr>
        <p:spPr>
          <a:xfrm>
            <a:off x="3010338" y="3621383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4" y="3413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14" y="3413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1" name="object 1081"/>
          <p:cNvSpPr/>
          <p:nvPr/>
        </p:nvSpPr>
        <p:spPr>
          <a:xfrm>
            <a:off x="2659665" y="3624856"/>
            <a:ext cx="27152" cy="20408"/>
          </a:xfrm>
          <a:custGeom>
            <a:avLst/>
            <a:gdLst/>
            <a:ahLst/>
            <a:cxnLst/>
            <a:rect l="l" t="t" r="r" b="b"/>
            <a:pathLst>
              <a:path w="27152" h="20408">
                <a:moveTo>
                  <a:pt x="9067" y="0"/>
                </a:moveTo>
                <a:lnTo>
                  <a:pt x="6045" y="1511"/>
                </a:lnTo>
                <a:lnTo>
                  <a:pt x="3022" y="3022"/>
                </a:lnTo>
                <a:lnTo>
                  <a:pt x="0" y="4533"/>
                </a:lnTo>
                <a:lnTo>
                  <a:pt x="0" y="20408"/>
                </a:lnTo>
                <a:lnTo>
                  <a:pt x="1058" y="20103"/>
                </a:lnTo>
                <a:lnTo>
                  <a:pt x="9947" y="17703"/>
                </a:lnTo>
                <a:lnTo>
                  <a:pt x="15648" y="17975"/>
                </a:lnTo>
                <a:lnTo>
                  <a:pt x="27152" y="20408"/>
                </a:lnTo>
                <a:lnTo>
                  <a:pt x="26403" y="14363"/>
                </a:lnTo>
                <a:lnTo>
                  <a:pt x="25653" y="8305"/>
                </a:lnTo>
                <a:lnTo>
                  <a:pt x="24891" y="2260"/>
                </a:lnTo>
                <a:lnTo>
                  <a:pt x="19608" y="1511"/>
                </a:lnTo>
                <a:lnTo>
                  <a:pt x="14350" y="749"/>
                </a:lnTo>
                <a:lnTo>
                  <a:pt x="9067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2" name="object 1082"/>
          <p:cNvSpPr/>
          <p:nvPr/>
        </p:nvSpPr>
        <p:spPr>
          <a:xfrm>
            <a:off x="2734326" y="3623650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9" y="3427"/>
                </a:lnTo>
                <a:lnTo>
                  <a:pt x="0" y="1206"/>
                </a:lnTo>
                <a:close/>
              </a:path>
              <a:path w="8115" h="8000">
                <a:moveTo>
                  <a:pt x="8115" y="5257"/>
                </a:moveTo>
                <a:lnTo>
                  <a:pt x="2692" y="0"/>
                </a:lnTo>
                <a:lnTo>
                  <a:pt x="4449" y="3427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3" name="object 1083"/>
          <p:cNvSpPr/>
          <p:nvPr/>
        </p:nvSpPr>
        <p:spPr>
          <a:xfrm>
            <a:off x="2698130" y="3627117"/>
            <a:ext cx="9055" cy="11341"/>
          </a:xfrm>
          <a:custGeom>
            <a:avLst/>
            <a:gdLst/>
            <a:ahLst/>
            <a:cxnLst/>
            <a:rect l="l" t="t" r="r" b="b"/>
            <a:pathLst>
              <a:path w="9055" h="11341">
                <a:moveTo>
                  <a:pt x="9055" y="11341"/>
                </a:moveTo>
                <a:lnTo>
                  <a:pt x="9055" y="4533"/>
                </a:lnTo>
                <a:lnTo>
                  <a:pt x="6032" y="3035"/>
                </a:lnTo>
                <a:lnTo>
                  <a:pt x="3022" y="1524"/>
                </a:lnTo>
                <a:lnTo>
                  <a:pt x="0" y="0"/>
                </a:lnTo>
                <a:lnTo>
                  <a:pt x="0" y="11341"/>
                </a:lnTo>
                <a:lnTo>
                  <a:pt x="9055" y="1134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4" name="object 1084"/>
          <p:cNvSpPr/>
          <p:nvPr/>
        </p:nvSpPr>
        <p:spPr>
          <a:xfrm>
            <a:off x="2754690" y="3627117"/>
            <a:ext cx="20358" cy="18161"/>
          </a:xfrm>
          <a:custGeom>
            <a:avLst/>
            <a:gdLst/>
            <a:ahLst/>
            <a:cxnLst/>
            <a:rect l="l" t="t" r="r" b="b"/>
            <a:pathLst>
              <a:path w="20358" h="18161">
                <a:moveTo>
                  <a:pt x="9055" y="0"/>
                </a:moveTo>
                <a:lnTo>
                  <a:pt x="6044" y="4727"/>
                </a:lnTo>
                <a:lnTo>
                  <a:pt x="8674" y="3822"/>
                </a:lnTo>
                <a:lnTo>
                  <a:pt x="8789" y="13863"/>
                </a:lnTo>
                <a:lnTo>
                  <a:pt x="20358" y="11341"/>
                </a:lnTo>
                <a:lnTo>
                  <a:pt x="17219" y="2932"/>
                </a:lnTo>
                <a:lnTo>
                  <a:pt x="9055" y="0"/>
                </a:lnTo>
                <a:close/>
              </a:path>
              <a:path w="20358" h="18161">
                <a:moveTo>
                  <a:pt x="18389" y="3352"/>
                </a:moveTo>
                <a:lnTo>
                  <a:pt x="16916" y="2120"/>
                </a:lnTo>
                <a:lnTo>
                  <a:pt x="17219" y="2932"/>
                </a:lnTo>
                <a:lnTo>
                  <a:pt x="18389" y="3352"/>
                </a:lnTo>
                <a:close/>
              </a:path>
              <a:path w="20358" h="18161">
                <a:moveTo>
                  <a:pt x="4711" y="6819"/>
                </a:moveTo>
                <a:lnTo>
                  <a:pt x="6044" y="4727"/>
                </a:lnTo>
                <a:lnTo>
                  <a:pt x="0" y="6807"/>
                </a:lnTo>
                <a:lnTo>
                  <a:pt x="0" y="18161"/>
                </a:lnTo>
                <a:lnTo>
                  <a:pt x="217" y="18076"/>
                </a:lnTo>
                <a:lnTo>
                  <a:pt x="8789" y="13863"/>
                </a:lnTo>
                <a:lnTo>
                  <a:pt x="8674" y="3822"/>
                </a:lnTo>
                <a:lnTo>
                  <a:pt x="4711" y="681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5" name="object 1085"/>
          <p:cNvSpPr/>
          <p:nvPr/>
        </p:nvSpPr>
        <p:spPr>
          <a:xfrm>
            <a:off x="1870134" y="3628190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35" y="3413"/>
                </a:lnTo>
                <a:lnTo>
                  <a:pt x="0" y="1206"/>
                </a:lnTo>
                <a:close/>
              </a:path>
              <a:path w="8115" h="8000">
                <a:moveTo>
                  <a:pt x="8115" y="5245"/>
                </a:moveTo>
                <a:lnTo>
                  <a:pt x="2679" y="0"/>
                </a:lnTo>
                <a:lnTo>
                  <a:pt x="4435" y="3413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6" name="object 1086"/>
          <p:cNvSpPr/>
          <p:nvPr/>
        </p:nvSpPr>
        <p:spPr>
          <a:xfrm>
            <a:off x="2702661" y="3631653"/>
            <a:ext cx="29413" cy="36309"/>
          </a:xfrm>
          <a:custGeom>
            <a:avLst/>
            <a:gdLst/>
            <a:ahLst/>
            <a:cxnLst/>
            <a:rect l="l" t="t" r="r" b="b"/>
            <a:pathLst>
              <a:path w="29413" h="36309">
                <a:moveTo>
                  <a:pt x="13563" y="0"/>
                </a:moveTo>
                <a:lnTo>
                  <a:pt x="15528" y="4541"/>
                </a:lnTo>
                <a:lnTo>
                  <a:pt x="18097" y="6807"/>
                </a:lnTo>
                <a:lnTo>
                  <a:pt x="17498" y="7865"/>
                </a:lnTo>
                <a:lnTo>
                  <a:pt x="13940" y="12485"/>
                </a:lnTo>
                <a:lnTo>
                  <a:pt x="4521" y="11353"/>
                </a:lnTo>
                <a:lnTo>
                  <a:pt x="3022" y="19672"/>
                </a:lnTo>
                <a:lnTo>
                  <a:pt x="1511" y="27990"/>
                </a:lnTo>
                <a:lnTo>
                  <a:pt x="0" y="36309"/>
                </a:lnTo>
                <a:lnTo>
                  <a:pt x="8519" y="30423"/>
                </a:lnTo>
                <a:lnTo>
                  <a:pt x="17142" y="22848"/>
                </a:lnTo>
                <a:lnTo>
                  <a:pt x="29413" y="15887"/>
                </a:lnTo>
                <a:lnTo>
                  <a:pt x="28663" y="13614"/>
                </a:lnTo>
                <a:lnTo>
                  <a:pt x="27152" y="9080"/>
                </a:lnTo>
                <a:lnTo>
                  <a:pt x="22860" y="3187"/>
                </a:lnTo>
                <a:lnTo>
                  <a:pt x="21666" y="2438"/>
                </a:lnTo>
                <a:lnTo>
                  <a:pt x="13563" y="0"/>
                </a:lnTo>
                <a:close/>
              </a:path>
              <a:path w="29413" h="36309">
                <a:moveTo>
                  <a:pt x="16497" y="6781"/>
                </a:moveTo>
                <a:lnTo>
                  <a:pt x="15528" y="4541"/>
                </a:lnTo>
                <a:lnTo>
                  <a:pt x="13474" y="2730"/>
                </a:lnTo>
                <a:lnTo>
                  <a:pt x="16497" y="678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7" name="object 1087"/>
          <p:cNvSpPr/>
          <p:nvPr/>
        </p:nvSpPr>
        <p:spPr>
          <a:xfrm>
            <a:off x="3578174" y="3636194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8" name="object 1088"/>
          <p:cNvSpPr/>
          <p:nvPr/>
        </p:nvSpPr>
        <p:spPr>
          <a:xfrm>
            <a:off x="2851975" y="3638466"/>
            <a:ext cx="9055" cy="11341"/>
          </a:xfrm>
          <a:custGeom>
            <a:avLst/>
            <a:gdLst/>
            <a:ahLst/>
            <a:cxnLst/>
            <a:rect l="l" t="t" r="r" b="b"/>
            <a:pathLst>
              <a:path w="9055" h="11341">
                <a:moveTo>
                  <a:pt x="0" y="0"/>
                </a:moveTo>
                <a:lnTo>
                  <a:pt x="0" y="11341"/>
                </a:lnTo>
                <a:lnTo>
                  <a:pt x="3009" y="10579"/>
                </a:lnTo>
                <a:lnTo>
                  <a:pt x="6032" y="9842"/>
                </a:lnTo>
                <a:lnTo>
                  <a:pt x="9055" y="9080"/>
                </a:lnTo>
                <a:lnTo>
                  <a:pt x="9055" y="4533"/>
                </a:lnTo>
                <a:lnTo>
                  <a:pt x="6032" y="3022"/>
                </a:lnTo>
                <a:lnTo>
                  <a:pt x="3009" y="1524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9" name="object 1089"/>
          <p:cNvSpPr/>
          <p:nvPr/>
        </p:nvSpPr>
        <p:spPr>
          <a:xfrm>
            <a:off x="2870073" y="3644137"/>
            <a:ext cx="13576" cy="0"/>
          </a:xfrm>
          <a:custGeom>
            <a:avLst/>
            <a:gdLst/>
            <a:ahLst/>
            <a:cxnLst/>
            <a:rect l="l" t="t" r="r" b="b"/>
            <a:pathLst>
              <a:path w="13576" h="0">
                <a:moveTo>
                  <a:pt x="0" y="0"/>
                </a:moveTo>
                <a:lnTo>
                  <a:pt x="13576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0" name="object 1090"/>
          <p:cNvSpPr/>
          <p:nvPr/>
        </p:nvSpPr>
        <p:spPr>
          <a:xfrm>
            <a:off x="3019374" y="3646404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2611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1" name="object 1091"/>
          <p:cNvSpPr/>
          <p:nvPr/>
        </p:nvSpPr>
        <p:spPr>
          <a:xfrm>
            <a:off x="2768273" y="3644052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19"/>
                </a:moveTo>
                <a:lnTo>
                  <a:pt x="0" y="8026"/>
                </a:lnTo>
                <a:lnTo>
                  <a:pt x="6769" y="8026"/>
                </a:lnTo>
                <a:lnTo>
                  <a:pt x="4414" y="3419"/>
                </a:lnTo>
                <a:lnTo>
                  <a:pt x="0" y="1219"/>
                </a:lnTo>
                <a:close/>
              </a:path>
              <a:path w="8102" h="8026">
                <a:moveTo>
                  <a:pt x="8102" y="5257"/>
                </a:moveTo>
                <a:lnTo>
                  <a:pt x="2667" y="0"/>
                </a:lnTo>
                <a:lnTo>
                  <a:pt x="4414" y="3419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2" name="object 1092"/>
          <p:cNvSpPr/>
          <p:nvPr/>
        </p:nvSpPr>
        <p:spPr>
          <a:xfrm>
            <a:off x="2675534" y="3649799"/>
            <a:ext cx="20332" cy="18161"/>
          </a:xfrm>
          <a:custGeom>
            <a:avLst/>
            <a:gdLst/>
            <a:ahLst/>
            <a:cxnLst/>
            <a:rect l="l" t="t" r="r" b="b"/>
            <a:pathLst>
              <a:path w="20332" h="18161">
                <a:moveTo>
                  <a:pt x="1485" y="10604"/>
                </a:moveTo>
                <a:lnTo>
                  <a:pt x="0" y="15887"/>
                </a:lnTo>
                <a:lnTo>
                  <a:pt x="2984" y="16649"/>
                </a:lnTo>
                <a:lnTo>
                  <a:pt x="6019" y="17411"/>
                </a:lnTo>
                <a:lnTo>
                  <a:pt x="9017" y="18161"/>
                </a:lnTo>
                <a:lnTo>
                  <a:pt x="9674" y="16831"/>
                </a:lnTo>
                <a:lnTo>
                  <a:pt x="11976" y="12785"/>
                </a:lnTo>
                <a:lnTo>
                  <a:pt x="20332" y="13614"/>
                </a:lnTo>
                <a:lnTo>
                  <a:pt x="20332" y="2286"/>
                </a:lnTo>
                <a:lnTo>
                  <a:pt x="15074" y="1524"/>
                </a:lnTo>
                <a:lnTo>
                  <a:pt x="9779" y="762"/>
                </a:lnTo>
                <a:lnTo>
                  <a:pt x="4495" y="0"/>
                </a:lnTo>
                <a:lnTo>
                  <a:pt x="2984" y="5295"/>
                </a:lnTo>
                <a:lnTo>
                  <a:pt x="1485" y="1060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3" name="object 1093"/>
          <p:cNvSpPr/>
          <p:nvPr/>
        </p:nvSpPr>
        <p:spPr>
          <a:xfrm>
            <a:off x="3489934" y="3654346"/>
            <a:ext cx="9067" cy="11353"/>
          </a:xfrm>
          <a:custGeom>
            <a:avLst/>
            <a:gdLst/>
            <a:ahLst/>
            <a:cxnLst/>
            <a:rect l="l" t="t" r="r" b="b"/>
            <a:pathLst>
              <a:path w="9067" h="11353">
                <a:moveTo>
                  <a:pt x="6759" y="2927"/>
                </a:moveTo>
                <a:lnTo>
                  <a:pt x="0" y="0"/>
                </a:lnTo>
                <a:lnTo>
                  <a:pt x="749" y="3771"/>
                </a:lnTo>
                <a:lnTo>
                  <a:pt x="1511" y="7569"/>
                </a:lnTo>
                <a:lnTo>
                  <a:pt x="2260" y="11353"/>
                </a:lnTo>
                <a:lnTo>
                  <a:pt x="9067" y="11353"/>
                </a:lnTo>
                <a:lnTo>
                  <a:pt x="6759" y="2927"/>
                </a:lnTo>
                <a:close/>
              </a:path>
              <a:path w="9067" h="11353">
                <a:moveTo>
                  <a:pt x="9004" y="3898"/>
                </a:moveTo>
                <a:lnTo>
                  <a:pt x="6299" y="1244"/>
                </a:lnTo>
                <a:lnTo>
                  <a:pt x="6759" y="2927"/>
                </a:lnTo>
                <a:lnTo>
                  <a:pt x="9004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4" name="object 1094"/>
          <p:cNvSpPr/>
          <p:nvPr/>
        </p:nvSpPr>
        <p:spPr>
          <a:xfrm>
            <a:off x="2829342" y="3655418"/>
            <a:ext cx="8115" cy="7988"/>
          </a:xfrm>
          <a:custGeom>
            <a:avLst/>
            <a:gdLst/>
            <a:ahLst/>
            <a:cxnLst/>
            <a:rect l="l" t="t" r="r" b="b"/>
            <a:pathLst>
              <a:path w="8115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4" y="3412"/>
                </a:lnTo>
                <a:lnTo>
                  <a:pt x="0" y="1193"/>
                </a:lnTo>
                <a:close/>
              </a:path>
              <a:path w="8115" h="7988">
                <a:moveTo>
                  <a:pt x="8115" y="5245"/>
                </a:moveTo>
                <a:lnTo>
                  <a:pt x="2692" y="0"/>
                </a:lnTo>
                <a:lnTo>
                  <a:pt x="4444" y="3412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5" name="object 1095"/>
          <p:cNvSpPr/>
          <p:nvPr/>
        </p:nvSpPr>
        <p:spPr>
          <a:xfrm>
            <a:off x="2831608" y="3663414"/>
            <a:ext cx="15836" cy="20421"/>
          </a:xfrm>
          <a:custGeom>
            <a:avLst/>
            <a:gdLst/>
            <a:ahLst/>
            <a:cxnLst/>
            <a:rect l="l" t="t" r="r" b="b"/>
            <a:pathLst>
              <a:path w="15836" h="20421">
                <a:moveTo>
                  <a:pt x="9055" y="0"/>
                </a:moveTo>
                <a:lnTo>
                  <a:pt x="6032" y="4546"/>
                </a:lnTo>
                <a:lnTo>
                  <a:pt x="3022" y="9080"/>
                </a:lnTo>
                <a:lnTo>
                  <a:pt x="0" y="13614"/>
                </a:lnTo>
                <a:lnTo>
                  <a:pt x="0" y="20421"/>
                </a:lnTo>
                <a:lnTo>
                  <a:pt x="9055" y="20421"/>
                </a:lnTo>
                <a:lnTo>
                  <a:pt x="11315" y="13614"/>
                </a:lnTo>
                <a:lnTo>
                  <a:pt x="13576" y="6807"/>
                </a:lnTo>
                <a:lnTo>
                  <a:pt x="15836" y="0"/>
                </a:lnTo>
                <a:lnTo>
                  <a:pt x="9055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6" name="object 1096"/>
          <p:cNvSpPr/>
          <p:nvPr/>
        </p:nvSpPr>
        <p:spPr>
          <a:xfrm>
            <a:off x="2851975" y="3670223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7" name="object 1097"/>
          <p:cNvSpPr/>
          <p:nvPr/>
        </p:nvSpPr>
        <p:spPr>
          <a:xfrm>
            <a:off x="1840732" y="3667964"/>
            <a:ext cx="9029" cy="11341"/>
          </a:xfrm>
          <a:custGeom>
            <a:avLst/>
            <a:gdLst/>
            <a:ahLst/>
            <a:cxnLst/>
            <a:rect l="l" t="t" r="r" b="b"/>
            <a:pathLst>
              <a:path w="9029" h="11341">
                <a:moveTo>
                  <a:pt x="2260" y="0"/>
                </a:moveTo>
                <a:lnTo>
                  <a:pt x="1498" y="3759"/>
                </a:lnTo>
                <a:lnTo>
                  <a:pt x="749" y="7556"/>
                </a:lnTo>
                <a:lnTo>
                  <a:pt x="0" y="11341"/>
                </a:lnTo>
                <a:lnTo>
                  <a:pt x="6769" y="11341"/>
                </a:lnTo>
                <a:lnTo>
                  <a:pt x="7518" y="7556"/>
                </a:lnTo>
                <a:lnTo>
                  <a:pt x="8280" y="3759"/>
                </a:lnTo>
                <a:lnTo>
                  <a:pt x="9029" y="0"/>
                </a:lnTo>
                <a:lnTo>
                  <a:pt x="226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8" name="object 1098"/>
          <p:cNvSpPr/>
          <p:nvPr/>
        </p:nvSpPr>
        <p:spPr>
          <a:xfrm>
            <a:off x="2806734" y="3669027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09" y="3398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09" y="339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9" name="object 1099"/>
          <p:cNvSpPr/>
          <p:nvPr/>
        </p:nvSpPr>
        <p:spPr>
          <a:xfrm>
            <a:off x="2682295" y="3671293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38" y="3406"/>
                </a:lnTo>
                <a:lnTo>
                  <a:pt x="0" y="1193"/>
                </a:lnTo>
                <a:close/>
              </a:path>
              <a:path w="8102" h="8000">
                <a:moveTo>
                  <a:pt x="8102" y="5232"/>
                </a:moveTo>
                <a:lnTo>
                  <a:pt x="2692" y="0"/>
                </a:lnTo>
                <a:lnTo>
                  <a:pt x="4438" y="3406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0" name="object 1100"/>
          <p:cNvSpPr/>
          <p:nvPr/>
        </p:nvSpPr>
        <p:spPr>
          <a:xfrm>
            <a:off x="1852028" y="3683825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1" name="object 1101"/>
          <p:cNvSpPr/>
          <p:nvPr/>
        </p:nvSpPr>
        <p:spPr>
          <a:xfrm>
            <a:off x="2754690" y="3692762"/>
            <a:ext cx="9334" cy="3365"/>
          </a:xfrm>
          <a:custGeom>
            <a:avLst/>
            <a:gdLst/>
            <a:ahLst/>
            <a:cxnLst/>
            <a:rect l="l" t="t" r="r" b="b"/>
            <a:pathLst>
              <a:path w="9334" h="3365">
                <a:moveTo>
                  <a:pt x="9334" y="1244"/>
                </a:moveTo>
                <a:lnTo>
                  <a:pt x="7861" y="0"/>
                </a:lnTo>
                <a:lnTo>
                  <a:pt x="8170" y="824"/>
                </a:lnTo>
                <a:lnTo>
                  <a:pt x="9334" y="1244"/>
                </a:lnTo>
                <a:close/>
              </a:path>
              <a:path w="9334" h="3365">
                <a:moveTo>
                  <a:pt x="8170" y="824"/>
                </a:moveTo>
                <a:lnTo>
                  <a:pt x="0" y="-2120"/>
                </a:lnTo>
                <a:lnTo>
                  <a:pt x="0" y="6959"/>
                </a:lnTo>
                <a:lnTo>
                  <a:pt x="3771" y="7721"/>
                </a:lnTo>
                <a:lnTo>
                  <a:pt x="7543" y="8458"/>
                </a:lnTo>
                <a:lnTo>
                  <a:pt x="11315" y="9220"/>
                </a:lnTo>
                <a:lnTo>
                  <a:pt x="8170" y="82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2" name="object 1102"/>
          <p:cNvSpPr/>
          <p:nvPr/>
        </p:nvSpPr>
        <p:spPr>
          <a:xfrm>
            <a:off x="2867812" y="3699713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3" name="object 1103"/>
          <p:cNvSpPr/>
          <p:nvPr/>
        </p:nvSpPr>
        <p:spPr>
          <a:xfrm>
            <a:off x="2883656" y="3696243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20" y="3420"/>
                </a:lnTo>
                <a:lnTo>
                  <a:pt x="0" y="1206"/>
                </a:lnTo>
                <a:close/>
              </a:path>
              <a:path w="8089" h="8000">
                <a:moveTo>
                  <a:pt x="8089" y="5257"/>
                </a:moveTo>
                <a:lnTo>
                  <a:pt x="2667" y="0"/>
                </a:lnTo>
                <a:lnTo>
                  <a:pt x="4420" y="3420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4" name="object 1104"/>
          <p:cNvSpPr/>
          <p:nvPr/>
        </p:nvSpPr>
        <p:spPr>
          <a:xfrm>
            <a:off x="3539722" y="3697450"/>
            <a:ext cx="11303" cy="9093"/>
          </a:xfrm>
          <a:custGeom>
            <a:avLst/>
            <a:gdLst/>
            <a:ahLst/>
            <a:cxnLst/>
            <a:rect l="l" t="t" r="r" b="b"/>
            <a:pathLst>
              <a:path w="11302" h="9093">
                <a:moveTo>
                  <a:pt x="8206" y="2225"/>
                </a:moveTo>
                <a:lnTo>
                  <a:pt x="0" y="0"/>
                </a:lnTo>
                <a:lnTo>
                  <a:pt x="3075" y="6851"/>
                </a:lnTo>
                <a:lnTo>
                  <a:pt x="11303" y="9093"/>
                </a:lnTo>
                <a:lnTo>
                  <a:pt x="8206" y="2225"/>
                </a:lnTo>
                <a:close/>
              </a:path>
              <a:path w="11302" h="9093">
                <a:moveTo>
                  <a:pt x="4013" y="8940"/>
                </a:moveTo>
                <a:lnTo>
                  <a:pt x="3075" y="6851"/>
                </a:lnTo>
                <a:lnTo>
                  <a:pt x="1143" y="6324"/>
                </a:lnTo>
                <a:lnTo>
                  <a:pt x="4013" y="8940"/>
                </a:lnTo>
                <a:close/>
              </a:path>
              <a:path w="11302" h="9093">
                <a:moveTo>
                  <a:pt x="10160" y="2755"/>
                </a:moveTo>
                <a:lnTo>
                  <a:pt x="7277" y="165"/>
                </a:lnTo>
                <a:lnTo>
                  <a:pt x="8206" y="2225"/>
                </a:lnTo>
                <a:lnTo>
                  <a:pt x="10160" y="275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5" name="object 1105"/>
          <p:cNvSpPr/>
          <p:nvPr/>
        </p:nvSpPr>
        <p:spPr>
          <a:xfrm>
            <a:off x="2899491" y="3707580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06"/>
                </a:moveTo>
                <a:lnTo>
                  <a:pt x="0" y="8026"/>
                </a:lnTo>
                <a:lnTo>
                  <a:pt x="6769" y="8026"/>
                </a:lnTo>
                <a:lnTo>
                  <a:pt x="4413" y="3416"/>
                </a:lnTo>
                <a:lnTo>
                  <a:pt x="0" y="1206"/>
                </a:lnTo>
                <a:close/>
              </a:path>
              <a:path w="8089" h="8026">
                <a:moveTo>
                  <a:pt x="8089" y="5257"/>
                </a:moveTo>
                <a:lnTo>
                  <a:pt x="2667" y="0"/>
                </a:lnTo>
                <a:lnTo>
                  <a:pt x="4413" y="3416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6" name="object 1106"/>
          <p:cNvSpPr/>
          <p:nvPr/>
        </p:nvSpPr>
        <p:spPr>
          <a:xfrm>
            <a:off x="2847441" y="3715600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7" name="object 1107"/>
          <p:cNvSpPr/>
          <p:nvPr/>
        </p:nvSpPr>
        <p:spPr>
          <a:xfrm>
            <a:off x="3804409" y="3712126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81" y="8013"/>
                </a:lnTo>
                <a:lnTo>
                  <a:pt x="4417" y="3409"/>
                </a:lnTo>
                <a:lnTo>
                  <a:pt x="0" y="1193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17" y="3409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8" name="object 1108"/>
          <p:cNvSpPr/>
          <p:nvPr/>
        </p:nvSpPr>
        <p:spPr>
          <a:xfrm>
            <a:off x="3675462" y="3723458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19"/>
                </a:moveTo>
                <a:lnTo>
                  <a:pt x="0" y="8026"/>
                </a:lnTo>
                <a:lnTo>
                  <a:pt x="6769" y="8026"/>
                </a:lnTo>
                <a:lnTo>
                  <a:pt x="4421" y="3433"/>
                </a:lnTo>
                <a:lnTo>
                  <a:pt x="0" y="1219"/>
                </a:lnTo>
                <a:close/>
              </a:path>
              <a:path w="8089" h="8026">
                <a:moveTo>
                  <a:pt x="8089" y="5270"/>
                </a:moveTo>
                <a:lnTo>
                  <a:pt x="2667" y="0"/>
                </a:lnTo>
                <a:lnTo>
                  <a:pt x="4421" y="3433"/>
                </a:lnTo>
                <a:lnTo>
                  <a:pt x="8089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9" name="object 1109"/>
          <p:cNvSpPr/>
          <p:nvPr/>
        </p:nvSpPr>
        <p:spPr>
          <a:xfrm>
            <a:off x="2867804" y="3730290"/>
            <a:ext cx="8115" cy="7988"/>
          </a:xfrm>
          <a:custGeom>
            <a:avLst/>
            <a:gdLst/>
            <a:ahLst/>
            <a:cxnLst/>
            <a:rect l="l" t="t" r="r" b="b"/>
            <a:pathLst>
              <a:path w="8115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0" y="3403"/>
                </a:lnTo>
                <a:lnTo>
                  <a:pt x="0" y="1193"/>
                </a:lnTo>
                <a:close/>
              </a:path>
              <a:path w="8115" h="7988">
                <a:moveTo>
                  <a:pt x="8115" y="5232"/>
                </a:moveTo>
                <a:lnTo>
                  <a:pt x="2692" y="0"/>
                </a:lnTo>
                <a:lnTo>
                  <a:pt x="4440" y="3403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0" name="object 1110"/>
          <p:cNvSpPr/>
          <p:nvPr/>
        </p:nvSpPr>
        <p:spPr>
          <a:xfrm>
            <a:off x="3786314" y="3739426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1" name="object 1111"/>
          <p:cNvSpPr/>
          <p:nvPr/>
        </p:nvSpPr>
        <p:spPr>
          <a:xfrm>
            <a:off x="2999936" y="3742823"/>
            <a:ext cx="12661" cy="24955"/>
          </a:xfrm>
          <a:custGeom>
            <a:avLst/>
            <a:gdLst/>
            <a:ahLst/>
            <a:cxnLst/>
            <a:rect l="l" t="t" r="r" b="b"/>
            <a:pathLst>
              <a:path w="12661" h="24955">
                <a:moveTo>
                  <a:pt x="4049" y="20572"/>
                </a:moveTo>
                <a:lnTo>
                  <a:pt x="5867" y="24955"/>
                </a:lnTo>
                <a:lnTo>
                  <a:pt x="12661" y="24955"/>
                </a:lnTo>
                <a:lnTo>
                  <a:pt x="12258" y="21780"/>
                </a:lnTo>
                <a:lnTo>
                  <a:pt x="10513" y="11362"/>
                </a:lnTo>
                <a:lnTo>
                  <a:pt x="5905" y="22237"/>
                </a:lnTo>
                <a:lnTo>
                  <a:pt x="4049" y="20572"/>
                </a:lnTo>
                <a:close/>
              </a:path>
              <a:path w="12661" h="24955">
                <a:moveTo>
                  <a:pt x="10513" y="11362"/>
                </a:moveTo>
                <a:lnTo>
                  <a:pt x="10401" y="0"/>
                </a:lnTo>
                <a:lnTo>
                  <a:pt x="3606" y="0"/>
                </a:lnTo>
                <a:lnTo>
                  <a:pt x="0" y="8153"/>
                </a:lnTo>
                <a:lnTo>
                  <a:pt x="571" y="7226"/>
                </a:lnTo>
                <a:lnTo>
                  <a:pt x="1346" y="18148"/>
                </a:lnTo>
                <a:lnTo>
                  <a:pt x="4049" y="20572"/>
                </a:lnTo>
                <a:lnTo>
                  <a:pt x="3022" y="18097"/>
                </a:lnTo>
                <a:lnTo>
                  <a:pt x="5905" y="22237"/>
                </a:lnTo>
                <a:lnTo>
                  <a:pt x="10513" y="1136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2" name="object 1112"/>
          <p:cNvSpPr/>
          <p:nvPr/>
        </p:nvSpPr>
        <p:spPr>
          <a:xfrm>
            <a:off x="2872336" y="3760969"/>
            <a:ext cx="11315" cy="9080"/>
          </a:xfrm>
          <a:custGeom>
            <a:avLst/>
            <a:gdLst/>
            <a:ahLst/>
            <a:cxnLst/>
            <a:rect l="l" t="t" r="r" b="b"/>
            <a:pathLst>
              <a:path w="11315" h="9080">
                <a:moveTo>
                  <a:pt x="8232" y="2243"/>
                </a:moveTo>
                <a:lnTo>
                  <a:pt x="0" y="0"/>
                </a:lnTo>
                <a:lnTo>
                  <a:pt x="3078" y="6848"/>
                </a:lnTo>
                <a:lnTo>
                  <a:pt x="11315" y="9080"/>
                </a:lnTo>
                <a:lnTo>
                  <a:pt x="8232" y="2243"/>
                </a:lnTo>
                <a:close/>
              </a:path>
              <a:path w="11315" h="9080">
                <a:moveTo>
                  <a:pt x="4013" y="8928"/>
                </a:moveTo>
                <a:lnTo>
                  <a:pt x="3078" y="6848"/>
                </a:lnTo>
                <a:lnTo>
                  <a:pt x="1143" y="6324"/>
                </a:lnTo>
                <a:lnTo>
                  <a:pt x="4013" y="8928"/>
                </a:lnTo>
                <a:close/>
              </a:path>
              <a:path w="11315" h="9080">
                <a:moveTo>
                  <a:pt x="10160" y="2768"/>
                </a:moveTo>
                <a:lnTo>
                  <a:pt x="7289" y="152"/>
                </a:lnTo>
                <a:lnTo>
                  <a:pt x="8232" y="2243"/>
                </a:lnTo>
                <a:lnTo>
                  <a:pt x="10160" y="276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3" name="object 1113"/>
          <p:cNvSpPr/>
          <p:nvPr/>
        </p:nvSpPr>
        <p:spPr>
          <a:xfrm>
            <a:off x="2793147" y="3764295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42" y="3424"/>
                </a:lnTo>
                <a:lnTo>
                  <a:pt x="0" y="1206"/>
                </a:lnTo>
                <a:close/>
              </a:path>
              <a:path w="8115" h="8026">
                <a:moveTo>
                  <a:pt x="8115" y="5257"/>
                </a:moveTo>
                <a:lnTo>
                  <a:pt x="2692" y="0"/>
                </a:lnTo>
                <a:lnTo>
                  <a:pt x="4442" y="3424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4" name="object 1114"/>
          <p:cNvSpPr/>
          <p:nvPr/>
        </p:nvSpPr>
        <p:spPr>
          <a:xfrm>
            <a:off x="2890432" y="3765501"/>
            <a:ext cx="9055" cy="13614"/>
          </a:xfrm>
          <a:custGeom>
            <a:avLst/>
            <a:gdLst/>
            <a:ahLst/>
            <a:cxnLst/>
            <a:rect l="l" t="t" r="r" b="b"/>
            <a:pathLst>
              <a:path w="9055" h="13614">
                <a:moveTo>
                  <a:pt x="8305" y="4546"/>
                </a:moveTo>
                <a:lnTo>
                  <a:pt x="9055" y="0"/>
                </a:lnTo>
                <a:lnTo>
                  <a:pt x="2260" y="0"/>
                </a:lnTo>
                <a:lnTo>
                  <a:pt x="1511" y="4546"/>
                </a:lnTo>
                <a:lnTo>
                  <a:pt x="749" y="9080"/>
                </a:lnTo>
                <a:lnTo>
                  <a:pt x="0" y="13614"/>
                </a:lnTo>
                <a:lnTo>
                  <a:pt x="6794" y="13614"/>
                </a:lnTo>
                <a:lnTo>
                  <a:pt x="7543" y="9080"/>
                </a:lnTo>
                <a:lnTo>
                  <a:pt x="8305" y="454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5" name="object 1115"/>
          <p:cNvSpPr/>
          <p:nvPr/>
        </p:nvSpPr>
        <p:spPr>
          <a:xfrm>
            <a:off x="3017112" y="3771098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219"/>
                </a:moveTo>
                <a:lnTo>
                  <a:pt x="0" y="8026"/>
                </a:lnTo>
                <a:lnTo>
                  <a:pt x="6794" y="8026"/>
                </a:lnTo>
                <a:lnTo>
                  <a:pt x="4446" y="3431"/>
                </a:lnTo>
                <a:lnTo>
                  <a:pt x="0" y="1219"/>
                </a:lnTo>
                <a:close/>
              </a:path>
              <a:path w="8115" h="8026">
                <a:moveTo>
                  <a:pt x="8115" y="5257"/>
                </a:moveTo>
                <a:lnTo>
                  <a:pt x="2692" y="0"/>
                </a:lnTo>
                <a:lnTo>
                  <a:pt x="4446" y="3431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6" name="object 1116"/>
          <p:cNvSpPr/>
          <p:nvPr/>
        </p:nvSpPr>
        <p:spPr>
          <a:xfrm>
            <a:off x="2881388" y="3779119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7" name="object 1117"/>
          <p:cNvSpPr/>
          <p:nvPr/>
        </p:nvSpPr>
        <p:spPr>
          <a:xfrm>
            <a:off x="1869207" y="3779125"/>
            <a:ext cx="16243" cy="15875"/>
          </a:xfrm>
          <a:custGeom>
            <a:avLst/>
            <a:gdLst/>
            <a:ahLst/>
            <a:cxnLst/>
            <a:rect l="l" t="t" r="r" b="b"/>
            <a:pathLst>
              <a:path w="16243" h="15875">
                <a:moveTo>
                  <a:pt x="12255" y="15875"/>
                </a:moveTo>
                <a:lnTo>
                  <a:pt x="13459" y="3087"/>
                </a:lnTo>
                <a:lnTo>
                  <a:pt x="3187" y="0"/>
                </a:lnTo>
                <a:lnTo>
                  <a:pt x="1587" y="11658"/>
                </a:lnTo>
                <a:lnTo>
                  <a:pt x="0" y="12115"/>
                </a:lnTo>
                <a:lnTo>
                  <a:pt x="12255" y="15875"/>
                </a:lnTo>
                <a:close/>
              </a:path>
              <a:path w="16243" h="15875">
                <a:moveTo>
                  <a:pt x="16243" y="3924"/>
                </a:moveTo>
                <a:lnTo>
                  <a:pt x="13500" y="2654"/>
                </a:lnTo>
                <a:lnTo>
                  <a:pt x="13459" y="3087"/>
                </a:lnTo>
                <a:lnTo>
                  <a:pt x="16243" y="392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8" name="object 1118"/>
          <p:cNvSpPr/>
          <p:nvPr/>
        </p:nvSpPr>
        <p:spPr>
          <a:xfrm>
            <a:off x="3847388" y="3788194"/>
            <a:ext cx="6781" cy="0"/>
          </a:xfrm>
          <a:custGeom>
            <a:avLst/>
            <a:gdLst/>
            <a:ahLst/>
            <a:cxnLst/>
            <a:rect l="l" t="t" r="r" b="b"/>
            <a:pathLst>
              <a:path w="6781" h="0">
                <a:moveTo>
                  <a:pt x="0" y="0"/>
                </a:moveTo>
                <a:lnTo>
                  <a:pt x="6781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9" name="object 1119"/>
          <p:cNvSpPr/>
          <p:nvPr/>
        </p:nvSpPr>
        <p:spPr>
          <a:xfrm>
            <a:off x="3596274" y="3784729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81" y="8013"/>
                </a:lnTo>
                <a:lnTo>
                  <a:pt x="4422" y="3405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79" y="0"/>
                </a:lnTo>
                <a:lnTo>
                  <a:pt x="4422" y="340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0" name="object 1120"/>
          <p:cNvSpPr/>
          <p:nvPr/>
        </p:nvSpPr>
        <p:spPr>
          <a:xfrm>
            <a:off x="2777309" y="3787004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7" y="3417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92" y="0"/>
                </a:lnTo>
                <a:lnTo>
                  <a:pt x="4447" y="3417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1" name="object 1121"/>
          <p:cNvSpPr/>
          <p:nvPr/>
        </p:nvSpPr>
        <p:spPr>
          <a:xfrm>
            <a:off x="2901759" y="3791604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2" name="object 1122"/>
          <p:cNvSpPr/>
          <p:nvPr/>
        </p:nvSpPr>
        <p:spPr>
          <a:xfrm>
            <a:off x="2872336" y="3790463"/>
            <a:ext cx="9055" cy="15887"/>
          </a:xfrm>
          <a:custGeom>
            <a:avLst/>
            <a:gdLst/>
            <a:ahLst/>
            <a:cxnLst/>
            <a:rect l="l" t="t" r="r" b="b"/>
            <a:pathLst>
              <a:path w="9055" h="15887">
                <a:moveTo>
                  <a:pt x="9055" y="0"/>
                </a:moveTo>
                <a:lnTo>
                  <a:pt x="0" y="0"/>
                </a:lnTo>
                <a:lnTo>
                  <a:pt x="749" y="5295"/>
                </a:lnTo>
                <a:lnTo>
                  <a:pt x="1511" y="10579"/>
                </a:lnTo>
                <a:lnTo>
                  <a:pt x="2260" y="15887"/>
                </a:lnTo>
                <a:lnTo>
                  <a:pt x="9055" y="15887"/>
                </a:lnTo>
                <a:lnTo>
                  <a:pt x="9055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3" name="object 1123"/>
          <p:cNvSpPr/>
          <p:nvPr/>
        </p:nvSpPr>
        <p:spPr>
          <a:xfrm>
            <a:off x="2892691" y="3800671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4" name="object 1124"/>
          <p:cNvSpPr/>
          <p:nvPr/>
        </p:nvSpPr>
        <p:spPr>
          <a:xfrm>
            <a:off x="3691295" y="3804069"/>
            <a:ext cx="13563" cy="13627"/>
          </a:xfrm>
          <a:custGeom>
            <a:avLst/>
            <a:gdLst/>
            <a:ahLst/>
            <a:cxnLst/>
            <a:rect l="l" t="t" r="r" b="b"/>
            <a:pathLst>
              <a:path w="13563" h="13627">
                <a:moveTo>
                  <a:pt x="13563" y="11353"/>
                </a:moveTo>
                <a:lnTo>
                  <a:pt x="13563" y="4546"/>
                </a:lnTo>
                <a:lnTo>
                  <a:pt x="9029" y="3022"/>
                </a:lnTo>
                <a:lnTo>
                  <a:pt x="4508" y="1524"/>
                </a:lnTo>
                <a:lnTo>
                  <a:pt x="0" y="0"/>
                </a:lnTo>
                <a:lnTo>
                  <a:pt x="749" y="3022"/>
                </a:lnTo>
                <a:lnTo>
                  <a:pt x="1511" y="6070"/>
                </a:lnTo>
                <a:lnTo>
                  <a:pt x="2260" y="9080"/>
                </a:lnTo>
                <a:lnTo>
                  <a:pt x="2260" y="13627"/>
                </a:lnTo>
                <a:lnTo>
                  <a:pt x="6019" y="12865"/>
                </a:lnTo>
                <a:lnTo>
                  <a:pt x="9804" y="12115"/>
                </a:lnTo>
                <a:lnTo>
                  <a:pt x="13563" y="1135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5" name="object 1125"/>
          <p:cNvSpPr/>
          <p:nvPr/>
        </p:nvSpPr>
        <p:spPr>
          <a:xfrm>
            <a:off x="3616636" y="3805137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31" y="3422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79" y="0"/>
                </a:lnTo>
                <a:lnTo>
                  <a:pt x="4431" y="342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6" name="object 1126"/>
          <p:cNvSpPr/>
          <p:nvPr/>
        </p:nvSpPr>
        <p:spPr>
          <a:xfrm>
            <a:off x="2881391" y="3808618"/>
            <a:ext cx="11303" cy="11341"/>
          </a:xfrm>
          <a:custGeom>
            <a:avLst/>
            <a:gdLst/>
            <a:ahLst/>
            <a:cxnLst/>
            <a:rect l="l" t="t" r="r" b="b"/>
            <a:pathLst>
              <a:path w="11302" h="11341">
                <a:moveTo>
                  <a:pt x="8140" y="2932"/>
                </a:moveTo>
                <a:lnTo>
                  <a:pt x="0" y="0"/>
                </a:lnTo>
                <a:lnTo>
                  <a:pt x="1511" y="3771"/>
                </a:lnTo>
                <a:lnTo>
                  <a:pt x="2997" y="7569"/>
                </a:lnTo>
                <a:lnTo>
                  <a:pt x="4508" y="11341"/>
                </a:lnTo>
                <a:lnTo>
                  <a:pt x="11303" y="11341"/>
                </a:lnTo>
                <a:lnTo>
                  <a:pt x="8140" y="2932"/>
                </a:lnTo>
                <a:close/>
              </a:path>
              <a:path w="11302" h="11341">
                <a:moveTo>
                  <a:pt x="9309" y="3352"/>
                </a:moveTo>
                <a:lnTo>
                  <a:pt x="7835" y="2120"/>
                </a:lnTo>
                <a:lnTo>
                  <a:pt x="8140" y="2932"/>
                </a:lnTo>
                <a:lnTo>
                  <a:pt x="9309" y="335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7" name="object 1127"/>
          <p:cNvSpPr/>
          <p:nvPr/>
        </p:nvSpPr>
        <p:spPr>
          <a:xfrm>
            <a:off x="3489934" y="3809678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42" y="3424"/>
                </a:lnTo>
                <a:lnTo>
                  <a:pt x="0" y="1206"/>
                </a:lnTo>
                <a:close/>
              </a:path>
              <a:path w="8115" h="8026">
                <a:moveTo>
                  <a:pt x="8115" y="5257"/>
                </a:moveTo>
                <a:lnTo>
                  <a:pt x="2692" y="0"/>
                </a:lnTo>
                <a:lnTo>
                  <a:pt x="4442" y="3424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8" name="object 1128"/>
          <p:cNvSpPr/>
          <p:nvPr/>
        </p:nvSpPr>
        <p:spPr>
          <a:xfrm>
            <a:off x="3632474" y="3824498"/>
            <a:ext cx="11303" cy="11328"/>
          </a:xfrm>
          <a:custGeom>
            <a:avLst/>
            <a:gdLst/>
            <a:ahLst/>
            <a:cxnLst/>
            <a:rect l="l" t="t" r="r" b="b"/>
            <a:pathLst>
              <a:path w="11302" h="11328">
                <a:moveTo>
                  <a:pt x="1511" y="3771"/>
                </a:moveTo>
                <a:lnTo>
                  <a:pt x="3022" y="7543"/>
                </a:lnTo>
                <a:lnTo>
                  <a:pt x="4521" y="11328"/>
                </a:lnTo>
                <a:lnTo>
                  <a:pt x="11303" y="11328"/>
                </a:lnTo>
                <a:lnTo>
                  <a:pt x="11303" y="2247"/>
                </a:lnTo>
                <a:lnTo>
                  <a:pt x="7531" y="1498"/>
                </a:lnTo>
                <a:lnTo>
                  <a:pt x="3759" y="749"/>
                </a:lnTo>
                <a:lnTo>
                  <a:pt x="0" y="0"/>
                </a:lnTo>
                <a:lnTo>
                  <a:pt x="1511" y="377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9" name="object 1129"/>
          <p:cNvSpPr/>
          <p:nvPr/>
        </p:nvSpPr>
        <p:spPr>
          <a:xfrm>
            <a:off x="3571384" y="3825562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5" y="3420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92" y="0"/>
                </a:lnTo>
                <a:lnTo>
                  <a:pt x="4445" y="342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0" name="object 1130"/>
          <p:cNvSpPr/>
          <p:nvPr/>
        </p:nvSpPr>
        <p:spPr>
          <a:xfrm>
            <a:off x="3525310" y="3829030"/>
            <a:ext cx="9893" cy="11353"/>
          </a:xfrm>
          <a:custGeom>
            <a:avLst/>
            <a:gdLst/>
            <a:ahLst/>
            <a:cxnLst/>
            <a:rect l="l" t="t" r="r" b="b"/>
            <a:pathLst>
              <a:path w="9893" h="11353">
                <a:moveTo>
                  <a:pt x="9893" y="0"/>
                </a:moveTo>
                <a:lnTo>
                  <a:pt x="825" y="0"/>
                </a:lnTo>
                <a:lnTo>
                  <a:pt x="2672" y="8647"/>
                </a:lnTo>
                <a:lnTo>
                  <a:pt x="9893" y="11353"/>
                </a:lnTo>
                <a:lnTo>
                  <a:pt x="9893" y="0"/>
                </a:lnTo>
                <a:close/>
              </a:path>
              <a:path w="9893" h="11353">
                <a:moveTo>
                  <a:pt x="3225" y="11239"/>
                </a:moveTo>
                <a:lnTo>
                  <a:pt x="2672" y="8647"/>
                </a:lnTo>
                <a:lnTo>
                  <a:pt x="0" y="7645"/>
                </a:lnTo>
                <a:lnTo>
                  <a:pt x="3225" y="1123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1" name="object 1131"/>
          <p:cNvSpPr/>
          <p:nvPr/>
        </p:nvSpPr>
        <p:spPr>
          <a:xfrm>
            <a:off x="2808545" y="3830877"/>
            <a:ext cx="9956" cy="9931"/>
          </a:xfrm>
          <a:custGeom>
            <a:avLst/>
            <a:gdLst/>
            <a:ahLst/>
            <a:cxnLst/>
            <a:rect l="l" t="t" r="r" b="b"/>
            <a:pathLst>
              <a:path w="9956" h="9931">
                <a:moveTo>
                  <a:pt x="7027" y="2828"/>
                </a:moveTo>
                <a:lnTo>
                  <a:pt x="431" y="419"/>
                </a:lnTo>
                <a:lnTo>
                  <a:pt x="2903" y="7078"/>
                </a:lnTo>
                <a:lnTo>
                  <a:pt x="9499" y="9512"/>
                </a:lnTo>
                <a:lnTo>
                  <a:pt x="7027" y="2828"/>
                </a:lnTo>
                <a:close/>
              </a:path>
              <a:path w="9956" h="9931">
                <a:moveTo>
                  <a:pt x="3962" y="9931"/>
                </a:moveTo>
                <a:lnTo>
                  <a:pt x="2903" y="7078"/>
                </a:lnTo>
                <a:lnTo>
                  <a:pt x="0" y="6007"/>
                </a:lnTo>
                <a:lnTo>
                  <a:pt x="3962" y="9931"/>
                </a:lnTo>
                <a:close/>
              </a:path>
              <a:path w="9956" h="9931">
                <a:moveTo>
                  <a:pt x="9956" y="3898"/>
                </a:moveTo>
                <a:lnTo>
                  <a:pt x="5981" y="0"/>
                </a:lnTo>
                <a:lnTo>
                  <a:pt x="7027" y="2828"/>
                </a:lnTo>
                <a:lnTo>
                  <a:pt x="9956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2" name="object 1132"/>
          <p:cNvSpPr/>
          <p:nvPr/>
        </p:nvSpPr>
        <p:spPr>
          <a:xfrm>
            <a:off x="3250137" y="3830090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44" y="3428"/>
                </a:lnTo>
                <a:lnTo>
                  <a:pt x="0" y="1206"/>
                </a:lnTo>
                <a:close/>
              </a:path>
              <a:path w="8102" h="8026">
                <a:moveTo>
                  <a:pt x="8102" y="5257"/>
                </a:moveTo>
                <a:lnTo>
                  <a:pt x="2692" y="0"/>
                </a:lnTo>
                <a:lnTo>
                  <a:pt x="4444" y="3428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3" name="object 1133"/>
          <p:cNvSpPr/>
          <p:nvPr/>
        </p:nvSpPr>
        <p:spPr>
          <a:xfrm>
            <a:off x="3768214" y="3830090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06"/>
                </a:moveTo>
                <a:lnTo>
                  <a:pt x="0" y="8026"/>
                </a:lnTo>
                <a:lnTo>
                  <a:pt x="6781" y="8026"/>
                </a:lnTo>
                <a:lnTo>
                  <a:pt x="4417" y="3415"/>
                </a:lnTo>
                <a:lnTo>
                  <a:pt x="0" y="1206"/>
                </a:lnTo>
                <a:close/>
              </a:path>
              <a:path w="8102" h="8026">
                <a:moveTo>
                  <a:pt x="8102" y="5257"/>
                </a:moveTo>
                <a:lnTo>
                  <a:pt x="2667" y="0"/>
                </a:lnTo>
                <a:lnTo>
                  <a:pt x="4417" y="3415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4" name="object 1134"/>
          <p:cNvSpPr/>
          <p:nvPr/>
        </p:nvSpPr>
        <p:spPr>
          <a:xfrm>
            <a:off x="2906260" y="3834635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7" y="3409"/>
                </a:lnTo>
                <a:lnTo>
                  <a:pt x="0" y="1193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37" y="3409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5" name="object 1135"/>
          <p:cNvSpPr/>
          <p:nvPr/>
        </p:nvSpPr>
        <p:spPr>
          <a:xfrm>
            <a:off x="3659619" y="3840372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6" name="object 1136"/>
          <p:cNvSpPr/>
          <p:nvPr/>
        </p:nvSpPr>
        <p:spPr>
          <a:xfrm>
            <a:off x="3670935" y="3834635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408" y="3401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08" y="3401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7" name="object 1137"/>
          <p:cNvSpPr/>
          <p:nvPr/>
        </p:nvSpPr>
        <p:spPr>
          <a:xfrm>
            <a:off x="3603047" y="3840388"/>
            <a:ext cx="13589" cy="9080"/>
          </a:xfrm>
          <a:custGeom>
            <a:avLst/>
            <a:gdLst/>
            <a:ahLst/>
            <a:cxnLst/>
            <a:rect l="l" t="t" r="r" b="b"/>
            <a:pathLst>
              <a:path w="13588" h="9080">
                <a:moveTo>
                  <a:pt x="4533" y="0"/>
                </a:moveTo>
                <a:lnTo>
                  <a:pt x="3022" y="749"/>
                </a:lnTo>
                <a:lnTo>
                  <a:pt x="0" y="2260"/>
                </a:lnTo>
                <a:lnTo>
                  <a:pt x="0" y="9080"/>
                </a:lnTo>
                <a:lnTo>
                  <a:pt x="13589" y="9080"/>
                </a:lnTo>
                <a:lnTo>
                  <a:pt x="13589" y="0"/>
                </a:lnTo>
                <a:lnTo>
                  <a:pt x="453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8" name="object 1138"/>
          <p:cNvSpPr/>
          <p:nvPr/>
        </p:nvSpPr>
        <p:spPr>
          <a:xfrm>
            <a:off x="2818037" y="3841450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25" y="3399"/>
                </a:lnTo>
                <a:lnTo>
                  <a:pt x="0" y="1193"/>
                </a:lnTo>
                <a:close/>
              </a:path>
              <a:path w="8102" h="8013">
                <a:moveTo>
                  <a:pt x="8102" y="5232"/>
                </a:moveTo>
                <a:lnTo>
                  <a:pt x="2679" y="0"/>
                </a:lnTo>
                <a:lnTo>
                  <a:pt x="4425" y="3399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9" name="object 1139"/>
          <p:cNvSpPr/>
          <p:nvPr/>
        </p:nvSpPr>
        <p:spPr>
          <a:xfrm>
            <a:off x="3204885" y="3841450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2" y="3399"/>
                </a:lnTo>
                <a:lnTo>
                  <a:pt x="0" y="1193"/>
                </a:lnTo>
                <a:close/>
              </a:path>
              <a:path w="8115" h="8013">
                <a:moveTo>
                  <a:pt x="8115" y="5232"/>
                </a:moveTo>
                <a:lnTo>
                  <a:pt x="2692" y="0"/>
                </a:lnTo>
                <a:lnTo>
                  <a:pt x="4432" y="3399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0" name="object 1140"/>
          <p:cNvSpPr/>
          <p:nvPr/>
        </p:nvSpPr>
        <p:spPr>
          <a:xfrm>
            <a:off x="2790875" y="3852856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2611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1" name="object 1141"/>
          <p:cNvSpPr/>
          <p:nvPr/>
        </p:nvSpPr>
        <p:spPr>
          <a:xfrm>
            <a:off x="2865542" y="3847185"/>
            <a:ext cx="11315" cy="13601"/>
          </a:xfrm>
          <a:custGeom>
            <a:avLst/>
            <a:gdLst/>
            <a:ahLst/>
            <a:cxnLst/>
            <a:rect l="l" t="t" r="r" b="b"/>
            <a:pathLst>
              <a:path w="11315" h="13601">
                <a:moveTo>
                  <a:pt x="1511" y="4521"/>
                </a:moveTo>
                <a:lnTo>
                  <a:pt x="3009" y="9080"/>
                </a:lnTo>
                <a:lnTo>
                  <a:pt x="4533" y="13601"/>
                </a:lnTo>
                <a:lnTo>
                  <a:pt x="11315" y="13601"/>
                </a:lnTo>
                <a:lnTo>
                  <a:pt x="11315" y="4521"/>
                </a:lnTo>
                <a:lnTo>
                  <a:pt x="7543" y="3022"/>
                </a:lnTo>
                <a:lnTo>
                  <a:pt x="3759" y="1511"/>
                </a:lnTo>
                <a:lnTo>
                  <a:pt x="0" y="0"/>
                </a:lnTo>
                <a:lnTo>
                  <a:pt x="1511" y="452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2" name="object 1142"/>
          <p:cNvSpPr/>
          <p:nvPr/>
        </p:nvSpPr>
        <p:spPr>
          <a:xfrm>
            <a:off x="1863354" y="3848242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81" y="8013"/>
                </a:lnTo>
                <a:lnTo>
                  <a:pt x="4425" y="3425"/>
                </a:lnTo>
                <a:lnTo>
                  <a:pt x="0" y="1219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5" y="3425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3" name="object 1143"/>
          <p:cNvSpPr/>
          <p:nvPr/>
        </p:nvSpPr>
        <p:spPr>
          <a:xfrm>
            <a:off x="2777309" y="3855040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19"/>
                </a:moveTo>
                <a:lnTo>
                  <a:pt x="0" y="8026"/>
                </a:lnTo>
                <a:lnTo>
                  <a:pt x="6794" y="8026"/>
                </a:lnTo>
                <a:lnTo>
                  <a:pt x="4453" y="3445"/>
                </a:lnTo>
                <a:lnTo>
                  <a:pt x="0" y="1219"/>
                </a:lnTo>
                <a:close/>
              </a:path>
              <a:path w="8102" h="8026">
                <a:moveTo>
                  <a:pt x="8102" y="5270"/>
                </a:moveTo>
                <a:lnTo>
                  <a:pt x="2692" y="0"/>
                </a:lnTo>
                <a:lnTo>
                  <a:pt x="4453" y="3445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4" name="object 1144"/>
          <p:cNvSpPr/>
          <p:nvPr/>
        </p:nvSpPr>
        <p:spPr>
          <a:xfrm>
            <a:off x="2944727" y="3855040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219"/>
                </a:moveTo>
                <a:lnTo>
                  <a:pt x="0" y="8026"/>
                </a:lnTo>
                <a:lnTo>
                  <a:pt x="6794" y="8026"/>
                </a:lnTo>
                <a:lnTo>
                  <a:pt x="4451" y="3441"/>
                </a:lnTo>
                <a:lnTo>
                  <a:pt x="0" y="1219"/>
                </a:lnTo>
                <a:close/>
              </a:path>
              <a:path w="8115" h="8026">
                <a:moveTo>
                  <a:pt x="8115" y="5270"/>
                </a:moveTo>
                <a:lnTo>
                  <a:pt x="2692" y="0"/>
                </a:lnTo>
                <a:lnTo>
                  <a:pt x="4451" y="3441"/>
                </a:lnTo>
                <a:lnTo>
                  <a:pt x="8115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5" name="object 1145"/>
          <p:cNvSpPr/>
          <p:nvPr/>
        </p:nvSpPr>
        <p:spPr>
          <a:xfrm>
            <a:off x="3218472" y="3861936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2611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6" name="object 1146"/>
          <p:cNvSpPr/>
          <p:nvPr/>
        </p:nvSpPr>
        <p:spPr>
          <a:xfrm>
            <a:off x="3256930" y="3855040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19"/>
                </a:moveTo>
                <a:lnTo>
                  <a:pt x="0" y="8026"/>
                </a:lnTo>
                <a:lnTo>
                  <a:pt x="6769" y="8026"/>
                </a:lnTo>
                <a:lnTo>
                  <a:pt x="4419" y="3428"/>
                </a:lnTo>
                <a:lnTo>
                  <a:pt x="0" y="1219"/>
                </a:lnTo>
                <a:close/>
              </a:path>
              <a:path w="8102" h="8026">
                <a:moveTo>
                  <a:pt x="8102" y="5270"/>
                </a:moveTo>
                <a:lnTo>
                  <a:pt x="2667" y="0"/>
                </a:lnTo>
                <a:lnTo>
                  <a:pt x="4419" y="3428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7" name="object 1147"/>
          <p:cNvSpPr/>
          <p:nvPr/>
        </p:nvSpPr>
        <p:spPr>
          <a:xfrm>
            <a:off x="3297657" y="3855040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19"/>
                </a:moveTo>
                <a:lnTo>
                  <a:pt x="0" y="8026"/>
                </a:lnTo>
                <a:lnTo>
                  <a:pt x="6769" y="8026"/>
                </a:lnTo>
                <a:lnTo>
                  <a:pt x="4419" y="3428"/>
                </a:lnTo>
                <a:lnTo>
                  <a:pt x="0" y="1219"/>
                </a:lnTo>
                <a:close/>
              </a:path>
              <a:path w="8102" h="8026">
                <a:moveTo>
                  <a:pt x="8102" y="5270"/>
                </a:moveTo>
                <a:lnTo>
                  <a:pt x="2667" y="0"/>
                </a:lnTo>
                <a:lnTo>
                  <a:pt x="4419" y="3428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8" name="object 1148"/>
          <p:cNvSpPr/>
          <p:nvPr/>
        </p:nvSpPr>
        <p:spPr>
          <a:xfrm>
            <a:off x="2919846" y="3861859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81" y="8001"/>
                </a:lnTo>
                <a:lnTo>
                  <a:pt x="4420" y="3409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20" y="3409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9" name="object 1149"/>
          <p:cNvSpPr/>
          <p:nvPr/>
        </p:nvSpPr>
        <p:spPr>
          <a:xfrm>
            <a:off x="3544230" y="3867598"/>
            <a:ext cx="13576" cy="15875"/>
          </a:xfrm>
          <a:custGeom>
            <a:avLst/>
            <a:gdLst/>
            <a:ahLst/>
            <a:cxnLst/>
            <a:rect l="l" t="t" r="r" b="b"/>
            <a:pathLst>
              <a:path w="13576" h="15875">
                <a:moveTo>
                  <a:pt x="0" y="0"/>
                </a:moveTo>
                <a:lnTo>
                  <a:pt x="2768" y="10109"/>
                </a:lnTo>
                <a:lnTo>
                  <a:pt x="3619" y="12547"/>
                </a:lnTo>
                <a:lnTo>
                  <a:pt x="13576" y="15875"/>
                </a:lnTo>
                <a:lnTo>
                  <a:pt x="13576" y="6819"/>
                </a:lnTo>
                <a:lnTo>
                  <a:pt x="9055" y="4533"/>
                </a:lnTo>
                <a:lnTo>
                  <a:pt x="4521" y="226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0" name="object 1150"/>
          <p:cNvSpPr/>
          <p:nvPr/>
        </p:nvSpPr>
        <p:spPr>
          <a:xfrm>
            <a:off x="3616636" y="3868661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81" y="8013"/>
                </a:lnTo>
                <a:lnTo>
                  <a:pt x="4422" y="3405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79" y="0"/>
                </a:lnTo>
                <a:lnTo>
                  <a:pt x="4422" y="340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1" name="object 1151"/>
          <p:cNvSpPr/>
          <p:nvPr/>
        </p:nvSpPr>
        <p:spPr>
          <a:xfrm>
            <a:off x="2913054" y="3872139"/>
            <a:ext cx="18529" cy="18605"/>
          </a:xfrm>
          <a:custGeom>
            <a:avLst/>
            <a:gdLst/>
            <a:ahLst/>
            <a:cxnLst/>
            <a:rect l="l" t="t" r="r" b="b"/>
            <a:pathLst>
              <a:path w="18529" h="18605">
                <a:moveTo>
                  <a:pt x="18529" y="14630"/>
                </a:moveTo>
                <a:lnTo>
                  <a:pt x="15684" y="15685"/>
                </a:lnTo>
                <a:lnTo>
                  <a:pt x="14617" y="18605"/>
                </a:lnTo>
                <a:lnTo>
                  <a:pt x="18529" y="14630"/>
                </a:lnTo>
                <a:close/>
              </a:path>
              <a:path w="18529" h="18605">
                <a:moveTo>
                  <a:pt x="6794" y="0"/>
                </a:moveTo>
                <a:lnTo>
                  <a:pt x="0" y="0"/>
                </a:lnTo>
                <a:lnTo>
                  <a:pt x="897" y="3861"/>
                </a:lnTo>
                <a:lnTo>
                  <a:pt x="4320" y="10892"/>
                </a:lnTo>
                <a:lnTo>
                  <a:pt x="9042" y="18148"/>
                </a:lnTo>
                <a:lnTo>
                  <a:pt x="15684" y="15685"/>
                </a:lnTo>
                <a:lnTo>
                  <a:pt x="18097" y="9080"/>
                </a:lnTo>
                <a:lnTo>
                  <a:pt x="10642" y="5727"/>
                </a:lnTo>
                <a:lnTo>
                  <a:pt x="11950" y="4610"/>
                </a:lnTo>
                <a:lnTo>
                  <a:pt x="6794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2" name="object 1152"/>
          <p:cNvSpPr/>
          <p:nvPr/>
        </p:nvSpPr>
        <p:spPr>
          <a:xfrm>
            <a:off x="3456006" y="3870920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9" y="3452"/>
                </a:lnTo>
                <a:lnTo>
                  <a:pt x="0" y="1219"/>
                </a:lnTo>
                <a:close/>
              </a:path>
              <a:path w="8089" h="8013">
                <a:moveTo>
                  <a:pt x="8089" y="5270"/>
                </a:moveTo>
                <a:lnTo>
                  <a:pt x="2692" y="0"/>
                </a:lnTo>
                <a:lnTo>
                  <a:pt x="4459" y="3452"/>
                </a:lnTo>
                <a:lnTo>
                  <a:pt x="8089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3" name="object 1153"/>
          <p:cNvSpPr/>
          <p:nvPr/>
        </p:nvSpPr>
        <p:spPr>
          <a:xfrm>
            <a:off x="3702598" y="3872139"/>
            <a:ext cx="9067" cy="11341"/>
          </a:xfrm>
          <a:custGeom>
            <a:avLst/>
            <a:gdLst/>
            <a:ahLst/>
            <a:cxnLst/>
            <a:rect l="l" t="t" r="r" b="b"/>
            <a:pathLst>
              <a:path w="9067" h="11341">
                <a:moveTo>
                  <a:pt x="0" y="0"/>
                </a:moveTo>
                <a:lnTo>
                  <a:pt x="0" y="11341"/>
                </a:lnTo>
                <a:lnTo>
                  <a:pt x="9067" y="11341"/>
                </a:lnTo>
                <a:lnTo>
                  <a:pt x="6740" y="2903"/>
                </a:lnTo>
                <a:lnTo>
                  <a:pt x="0" y="0"/>
                </a:lnTo>
                <a:close/>
              </a:path>
              <a:path w="9067" h="11341">
                <a:moveTo>
                  <a:pt x="8991" y="3873"/>
                </a:moveTo>
                <a:lnTo>
                  <a:pt x="6286" y="1257"/>
                </a:lnTo>
                <a:lnTo>
                  <a:pt x="6740" y="2903"/>
                </a:lnTo>
                <a:lnTo>
                  <a:pt x="8991" y="387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4" name="object 1154"/>
          <p:cNvSpPr/>
          <p:nvPr/>
        </p:nvSpPr>
        <p:spPr>
          <a:xfrm>
            <a:off x="2781844" y="3877730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27" y="3423"/>
                </a:lnTo>
                <a:lnTo>
                  <a:pt x="0" y="1206"/>
                </a:lnTo>
                <a:close/>
              </a:path>
              <a:path w="8089" h="8026">
                <a:moveTo>
                  <a:pt x="8089" y="5257"/>
                </a:moveTo>
                <a:lnTo>
                  <a:pt x="2667" y="0"/>
                </a:lnTo>
                <a:lnTo>
                  <a:pt x="4427" y="3423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5" name="object 1155"/>
          <p:cNvSpPr/>
          <p:nvPr/>
        </p:nvSpPr>
        <p:spPr>
          <a:xfrm>
            <a:off x="3213942" y="3878936"/>
            <a:ext cx="9055" cy="11341"/>
          </a:xfrm>
          <a:custGeom>
            <a:avLst/>
            <a:gdLst/>
            <a:ahLst/>
            <a:cxnLst/>
            <a:rect l="l" t="t" r="r" b="b"/>
            <a:pathLst>
              <a:path w="9055" h="11341">
                <a:moveTo>
                  <a:pt x="6754" y="2924"/>
                </a:moveTo>
                <a:lnTo>
                  <a:pt x="0" y="0"/>
                </a:lnTo>
                <a:lnTo>
                  <a:pt x="749" y="3771"/>
                </a:lnTo>
                <a:lnTo>
                  <a:pt x="1511" y="7569"/>
                </a:lnTo>
                <a:lnTo>
                  <a:pt x="2260" y="11341"/>
                </a:lnTo>
                <a:lnTo>
                  <a:pt x="9055" y="11341"/>
                </a:lnTo>
                <a:lnTo>
                  <a:pt x="6754" y="2924"/>
                </a:lnTo>
                <a:close/>
              </a:path>
              <a:path w="9055" h="11341">
                <a:moveTo>
                  <a:pt x="9004" y="3898"/>
                </a:moveTo>
                <a:lnTo>
                  <a:pt x="6299" y="1257"/>
                </a:lnTo>
                <a:lnTo>
                  <a:pt x="6754" y="2924"/>
                </a:lnTo>
                <a:lnTo>
                  <a:pt x="9004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6" name="object 1156"/>
          <p:cNvSpPr/>
          <p:nvPr/>
        </p:nvSpPr>
        <p:spPr>
          <a:xfrm>
            <a:off x="3598539" y="3877730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06"/>
                </a:moveTo>
                <a:lnTo>
                  <a:pt x="0" y="8026"/>
                </a:lnTo>
                <a:lnTo>
                  <a:pt x="6769" y="8026"/>
                </a:lnTo>
                <a:lnTo>
                  <a:pt x="4410" y="3411"/>
                </a:lnTo>
                <a:lnTo>
                  <a:pt x="0" y="1206"/>
                </a:lnTo>
                <a:close/>
              </a:path>
              <a:path w="8102" h="8026">
                <a:moveTo>
                  <a:pt x="8102" y="5257"/>
                </a:moveTo>
                <a:lnTo>
                  <a:pt x="2667" y="0"/>
                </a:lnTo>
                <a:lnTo>
                  <a:pt x="4410" y="3411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7" name="object 1157"/>
          <p:cNvSpPr/>
          <p:nvPr/>
        </p:nvSpPr>
        <p:spPr>
          <a:xfrm>
            <a:off x="3716166" y="3877425"/>
            <a:ext cx="11315" cy="8331"/>
          </a:xfrm>
          <a:custGeom>
            <a:avLst/>
            <a:gdLst/>
            <a:ahLst/>
            <a:cxnLst/>
            <a:rect l="l" t="t" r="r" b="b"/>
            <a:pathLst>
              <a:path w="11315" h="8331">
                <a:moveTo>
                  <a:pt x="0" y="1511"/>
                </a:moveTo>
                <a:lnTo>
                  <a:pt x="0" y="8331"/>
                </a:lnTo>
                <a:lnTo>
                  <a:pt x="11315" y="8331"/>
                </a:lnTo>
                <a:lnTo>
                  <a:pt x="8329" y="2890"/>
                </a:lnTo>
                <a:lnTo>
                  <a:pt x="0" y="1511"/>
                </a:lnTo>
                <a:close/>
              </a:path>
              <a:path w="11315" h="8331">
                <a:moveTo>
                  <a:pt x="11201" y="3365"/>
                </a:moveTo>
                <a:lnTo>
                  <a:pt x="6743" y="0"/>
                </a:lnTo>
                <a:lnTo>
                  <a:pt x="8329" y="2890"/>
                </a:lnTo>
                <a:lnTo>
                  <a:pt x="11201" y="33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8" name="object 1158"/>
          <p:cNvSpPr/>
          <p:nvPr/>
        </p:nvSpPr>
        <p:spPr>
          <a:xfrm>
            <a:off x="2865542" y="3880017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31" y="3406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79" y="0"/>
                </a:lnTo>
                <a:lnTo>
                  <a:pt x="4431" y="3406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9" name="object 1159"/>
          <p:cNvSpPr/>
          <p:nvPr/>
        </p:nvSpPr>
        <p:spPr>
          <a:xfrm>
            <a:off x="2872336" y="3888018"/>
            <a:ext cx="9055" cy="11328"/>
          </a:xfrm>
          <a:custGeom>
            <a:avLst/>
            <a:gdLst/>
            <a:ahLst/>
            <a:cxnLst/>
            <a:rect l="l" t="t" r="r" b="b"/>
            <a:pathLst>
              <a:path w="9055" h="11328">
                <a:moveTo>
                  <a:pt x="0" y="0"/>
                </a:moveTo>
                <a:lnTo>
                  <a:pt x="0" y="11328"/>
                </a:lnTo>
                <a:lnTo>
                  <a:pt x="6794" y="11328"/>
                </a:lnTo>
                <a:lnTo>
                  <a:pt x="7543" y="7556"/>
                </a:lnTo>
                <a:lnTo>
                  <a:pt x="8305" y="3771"/>
                </a:lnTo>
                <a:lnTo>
                  <a:pt x="9055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0" name="object 1160"/>
          <p:cNvSpPr/>
          <p:nvPr/>
        </p:nvSpPr>
        <p:spPr>
          <a:xfrm>
            <a:off x="2913054" y="3886812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37" y="3418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79" y="0"/>
                </a:lnTo>
                <a:lnTo>
                  <a:pt x="4437" y="341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1" name="object 1161"/>
          <p:cNvSpPr/>
          <p:nvPr/>
        </p:nvSpPr>
        <p:spPr>
          <a:xfrm>
            <a:off x="3213931" y="3888018"/>
            <a:ext cx="18110" cy="34023"/>
          </a:xfrm>
          <a:custGeom>
            <a:avLst/>
            <a:gdLst/>
            <a:ahLst/>
            <a:cxnLst/>
            <a:rect l="l" t="t" r="r" b="b"/>
            <a:pathLst>
              <a:path w="18110" h="34023">
                <a:moveTo>
                  <a:pt x="12424" y="27017"/>
                </a:moveTo>
                <a:lnTo>
                  <a:pt x="17061" y="15325"/>
                </a:lnTo>
                <a:lnTo>
                  <a:pt x="18110" y="0"/>
                </a:lnTo>
                <a:lnTo>
                  <a:pt x="11315" y="0"/>
                </a:lnTo>
                <a:lnTo>
                  <a:pt x="10845" y="5276"/>
                </a:lnTo>
                <a:lnTo>
                  <a:pt x="10070" y="13851"/>
                </a:lnTo>
                <a:lnTo>
                  <a:pt x="0" y="15887"/>
                </a:lnTo>
                <a:lnTo>
                  <a:pt x="1511" y="21932"/>
                </a:lnTo>
                <a:lnTo>
                  <a:pt x="3035" y="27990"/>
                </a:lnTo>
                <a:lnTo>
                  <a:pt x="4546" y="34023"/>
                </a:lnTo>
                <a:lnTo>
                  <a:pt x="12424" y="2701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2" name="object 1162"/>
          <p:cNvSpPr/>
          <p:nvPr/>
        </p:nvSpPr>
        <p:spPr>
          <a:xfrm>
            <a:off x="3573646" y="3886494"/>
            <a:ext cx="11303" cy="8318"/>
          </a:xfrm>
          <a:custGeom>
            <a:avLst/>
            <a:gdLst/>
            <a:ahLst/>
            <a:cxnLst/>
            <a:rect l="l" t="t" r="r" b="b"/>
            <a:pathLst>
              <a:path w="11302" h="8318">
                <a:moveTo>
                  <a:pt x="0" y="1524"/>
                </a:moveTo>
                <a:lnTo>
                  <a:pt x="0" y="8318"/>
                </a:lnTo>
                <a:lnTo>
                  <a:pt x="11303" y="8318"/>
                </a:lnTo>
                <a:lnTo>
                  <a:pt x="8329" y="2893"/>
                </a:lnTo>
                <a:lnTo>
                  <a:pt x="0" y="1524"/>
                </a:lnTo>
                <a:close/>
              </a:path>
              <a:path w="11302" h="8318">
                <a:moveTo>
                  <a:pt x="11201" y="3365"/>
                </a:moveTo>
                <a:lnTo>
                  <a:pt x="6743" y="0"/>
                </a:lnTo>
                <a:lnTo>
                  <a:pt x="8329" y="2893"/>
                </a:lnTo>
                <a:lnTo>
                  <a:pt x="11201" y="33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3" name="object 1163"/>
          <p:cNvSpPr/>
          <p:nvPr/>
        </p:nvSpPr>
        <p:spPr>
          <a:xfrm>
            <a:off x="3716166" y="3890284"/>
            <a:ext cx="11315" cy="9067"/>
          </a:xfrm>
          <a:custGeom>
            <a:avLst/>
            <a:gdLst/>
            <a:ahLst/>
            <a:cxnLst/>
            <a:rect l="l" t="t" r="r" b="b"/>
            <a:pathLst>
              <a:path w="11315" h="9067">
                <a:moveTo>
                  <a:pt x="0" y="0"/>
                </a:moveTo>
                <a:lnTo>
                  <a:pt x="0" y="9067"/>
                </a:lnTo>
                <a:lnTo>
                  <a:pt x="9055" y="9067"/>
                </a:lnTo>
                <a:lnTo>
                  <a:pt x="9817" y="6057"/>
                </a:lnTo>
                <a:lnTo>
                  <a:pt x="10566" y="3022"/>
                </a:lnTo>
                <a:lnTo>
                  <a:pt x="11315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4" name="object 1164"/>
          <p:cNvSpPr/>
          <p:nvPr/>
        </p:nvSpPr>
        <p:spPr>
          <a:xfrm>
            <a:off x="3208957" y="3892551"/>
            <a:ext cx="9525" cy="9486"/>
          </a:xfrm>
          <a:custGeom>
            <a:avLst/>
            <a:gdLst/>
            <a:ahLst/>
            <a:cxnLst/>
            <a:rect l="l" t="t" r="r" b="b"/>
            <a:pathLst>
              <a:path w="9525" h="9486">
                <a:moveTo>
                  <a:pt x="9525" y="0"/>
                </a:moveTo>
                <a:lnTo>
                  <a:pt x="457" y="0"/>
                </a:lnTo>
                <a:lnTo>
                  <a:pt x="2927" y="6661"/>
                </a:lnTo>
                <a:lnTo>
                  <a:pt x="9525" y="9080"/>
                </a:lnTo>
                <a:lnTo>
                  <a:pt x="9525" y="0"/>
                </a:lnTo>
                <a:close/>
              </a:path>
              <a:path w="9525" h="9486">
                <a:moveTo>
                  <a:pt x="3975" y="9486"/>
                </a:moveTo>
                <a:lnTo>
                  <a:pt x="2927" y="6661"/>
                </a:lnTo>
                <a:lnTo>
                  <a:pt x="0" y="5588"/>
                </a:lnTo>
                <a:lnTo>
                  <a:pt x="3975" y="948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5" name="object 1165"/>
          <p:cNvSpPr/>
          <p:nvPr/>
        </p:nvSpPr>
        <p:spPr>
          <a:xfrm>
            <a:off x="3295397" y="3899349"/>
            <a:ext cx="9461" cy="9550"/>
          </a:xfrm>
          <a:custGeom>
            <a:avLst/>
            <a:gdLst/>
            <a:ahLst/>
            <a:cxnLst/>
            <a:rect l="l" t="t" r="r" b="b"/>
            <a:pathLst>
              <a:path w="9461" h="9550">
                <a:moveTo>
                  <a:pt x="6624" y="6626"/>
                </a:moveTo>
                <a:lnTo>
                  <a:pt x="9029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70"/>
                </a:lnTo>
                <a:lnTo>
                  <a:pt x="0" y="9080"/>
                </a:lnTo>
                <a:lnTo>
                  <a:pt x="6624" y="6626"/>
                </a:lnTo>
                <a:close/>
              </a:path>
              <a:path w="9461" h="9550">
                <a:moveTo>
                  <a:pt x="9461" y="5575"/>
                </a:moveTo>
                <a:lnTo>
                  <a:pt x="6624" y="6626"/>
                </a:lnTo>
                <a:lnTo>
                  <a:pt x="5562" y="9550"/>
                </a:lnTo>
                <a:lnTo>
                  <a:pt x="9461" y="557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6" name="object 1166"/>
          <p:cNvSpPr/>
          <p:nvPr/>
        </p:nvSpPr>
        <p:spPr>
          <a:xfrm>
            <a:off x="3618905" y="3899349"/>
            <a:ext cx="12661" cy="18161"/>
          </a:xfrm>
          <a:custGeom>
            <a:avLst/>
            <a:gdLst/>
            <a:ahLst/>
            <a:cxnLst/>
            <a:rect l="l" t="t" r="r" b="b"/>
            <a:pathLst>
              <a:path w="12661" h="18161">
                <a:moveTo>
                  <a:pt x="12661" y="11315"/>
                </a:moveTo>
                <a:lnTo>
                  <a:pt x="11963" y="9969"/>
                </a:lnTo>
                <a:lnTo>
                  <a:pt x="12088" y="10607"/>
                </a:lnTo>
                <a:lnTo>
                  <a:pt x="12661" y="11315"/>
                </a:lnTo>
                <a:close/>
              </a:path>
              <a:path w="12661" h="18161">
                <a:moveTo>
                  <a:pt x="8648" y="2984"/>
                </a:moveTo>
                <a:lnTo>
                  <a:pt x="4686" y="0"/>
                </a:lnTo>
                <a:lnTo>
                  <a:pt x="6003" y="2071"/>
                </a:lnTo>
                <a:lnTo>
                  <a:pt x="8648" y="2984"/>
                </a:lnTo>
                <a:close/>
              </a:path>
              <a:path w="12661" h="18161">
                <a:moveTo>
                  <a:pt x="2247" y="6070"/>
                </a:moveTo>
                <a:lnTo>
                  <a:pt x="4508" y="12115"/>
                </a:lnTo>
                <a:lnTo>
                  <a:pt x="6769" y="18161"/>
                </a:lnTo>
                <a:lnTo>
                  <a:pt x="13563" y="18161"/>
                </a:lnTo>
                <a:lnTo>
                  <a:pt x="12088" y="10607"/>
                </a:lnTo>
                <a:lnTo>
                  <a:pt x="9029" y="6832"/>
                </a:lnTo>
                <a:lnTo>
                  <a:pt x="6003" y="2071"/>
                </a:lnTo>
                <a:lnTo>
                  <a:pt x="0" y="0"/>
                </a:lnTo>
                <a:lnTo>
                  <a:pt x="2247" y="60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7" name="object 1167"/>
          <p:cNvSpPr/>
          <p:nvPr/>
        </p:nvSpPr>
        <p:spPr>
          <a:xfrm>
            <a:off x="3650574" y="3901624"/>
            <a:ext cx="9461" cy="9550"/>
          </a:xfrm>
          <a:custGeom>
            <a:avLst/>
            <a:gdLst/>
            <a:ahLst/>
            <a:cxnLst/>
            <a:rect l="l" t="t" r="r" b="b"/>
            <a:pathLst>
              <a:path w="9461" h="9550">
                <a:moveTo>
                  <a:pt x="6618" y="6628"/>
                </a:moveTo>
                <a:lnTo>
                  <a:pt x="9042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57"/>
                </a:lnTo>
                <a:lnTo>
                  <a:pt x="0" y="9080"/>
                </a:lnTo>
                <a:lnTo>
                  <a:pt x="6618" y="6628"/>
                </a:lnTo>
                <a:close/>
              </a:path>
              <a:path w="9461" h="9550">
                <a:moveTo>
                  <a:pt x="9461" y="5575"/>
                </a:moveTo>
                <a:lnTo>
                  <a:pt x="6618" y="6628"/>
                </a:lnTo>
                <a:lnTo>
                  <a:pt x="5549" y="9550"/>
                </a:lnTo>
                <a:lnTo>
                  <a:pt x="9461" y="557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8" name="object 1168"/>
          <p:cNvSpPr/>
          <p:nvPr/>
        </p:nvSpPr>
        <p:spPr>
          <a:xfrm>
            <a:off x="2931160" y="3908431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9" name="object 1169"/>
          <p:cNvSpPr/>
          <p:nvPr/>
        </p:nvSpPr>
        <p:spPr>
          <a:xfrm>
            <a:off x="1874660" y="3907237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2" y="3413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79" y="0"/>
                </a:lnTo>
                <a:lnTo>
                  <a:pt x="4432" y="3413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0" name="object 1170"/>
          <p:cNvSpPr/>
          <p:nvPr/>
        </p:nvSpPr>
        <p:spPr>
          <a:xfrm>
            <a:off x="3682238" y="3908431"/>
            <a:ext cx="9461" cy="9550"/>
          </a:xfrm>
          <a:custGeom>
            <a:avLst/>
            <a:gdLst/>
            <a:ahLst/>
            <a:cxnLst/>
            <a:rect l="l" t="t" r="r" b="b"/>
            <a:pathLst>
              <a:path w="9461" h="9550">
                <a:moveTo>
                  <a:pt x="6650" y="6598"/>
                </a:moveTo>
                <a:lnTo>
                  <a:pt x="9055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57"/>
                </a:lnTo>
                <a:lnTo>
                  <a:pt x="0" y="9080"/>
                </a:lnTo>
                <a:lnTo>
                  <a:pt x="6650" y="6598"/>
                </a:lnTo>
                <a:close/>
              </a:path>
              <a:path w="9461" h="9550">
                <a:moveTo>
                  <a:pt x="9461" y="5549"/>
                </a:moveTo>
                <a:lnTo>
                  <a:pt x="6650" y="6598"/>
                </a:lnTo>
                <a:lnTo>
                  <a:pt x="5575" y="9550"/>
                </a:lnTo>
                <a:lnTo>
                  <a:pt x="9461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1" name="object 1171"/>
          <p:cNvSpPr/>
          <p:nvPr/>
        </p:nvSpPr>
        <p:spPr>
          <a:xfrm>
            <a:off x="2944727" y="3909512"/>
            <a:ext cx="8115" cy="7988"/>
          </a:xfrm>
          <a:custGeom>
            <a:avLst/>
            <a:gdLst/>
            <a:ahLst/>
            <a:cxnLst/>
            <a:rect l="l" t="t" r="r" b="b"/>
            <a:pathLst>
              <a:path w="8115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0" y="3403"/>
                </a:lnTo>
                <a:lnTo>
                  <a:pt x="0" y="1193"/>
                </a:lnTo>
                <a:close/>
              </a:path>
              <a:path w="8115" h="7988">
                <a:moveTo>
                  <a:pt x="8115" y="5232"/>
                </a:moveTo>
                <a:lnTo>
                  <a:pt x="2692" y="0"/>
                </a:lnTo>
                <a:lnTo>
                  <a:pt x="4440" y="3403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2" name="object 1172"/>
          <p:cNvSpPr/>
          <p:nvPr/>
        </p:nvSpPr>
        <p:spPr>
          <a:xfrm>
            <a:off x="3639248" y="3909512"/>
            <a:ext cx="8115" cy="7988"/>
          </a:xfrm>
          <a:custGeom>
            <a:avLst/>
            <a:gdLst/>
            <a:ahLst/>
            <a:cxnLst/>
            <a:rect l="l" t="t" r="r" b="b"/>
            <a:pathLst>
              <a:path w="8115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0" y="3403"/>
                </a:lnTo>
                <a:lnTo>
                  <a:pt x="0" y="1193"/>
                </a:lnTo>
                <a:close/>
              </a:path>
              <a:path w="8115" h="7988">
                <a:moveTo>
                  <a:pt x="8115" y="5232"/>
                </a:moveTo>
                <a:lnTo>
                  <a:pt x="2692" y="0"/>
                </a:lnTo>
                <a:lnTo>
                  <a:pt x="4440" y="3403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3" name="object 1173"/>
          <p:cNvSpPr/>
          <p:nvPr/>
        </p:nvSpPr>
        <p:spPr>
          <a:xfrm>
            <a:off x="3363249" y="3912562"/>
            <a:ext cx="9499" cy="9486"/>
          </a:xfrm>
          <a:custGeom>
            <a:avLst/>
            <a:gdLst/>
            <a:ahLst/>
            <a:cxnLst/>
            <a:rect l="l" t="t" r="r" b="b"/>
            <a:pathLst>
              <a:path w="9499" h="9486">
                <a:moveTo>
                  <a:pt x="0" y="419"/>
                </a:moveTo>
                <a:lnTo>
                  <a:pt x="0" y="9486"/>
                </a:lnTo>
                <a:lnTo>
                  <a:pt x="9055" y="9486"/>
                </a:lnTo>
                <a:lnTo>
                  <a:pt x="6597" y="2835"/>
                </a:lnTo>
                <a:lnTo>
                  <a:pt x="0" y="419"/>
                </a:lnTo>
                <a:close/>
              </a:path>
              <a:path w="9499" h="9486">
                <a:moveTo>
                  <a:pt x="9499" y="3898"/>
                </a:moveTo>
                <a:lnTo>
                  <a:pt x="5549" y="0"/>
                </a:lnTo>
                <a:lnTo>
                  <a:pt x="6597" y="2835"/>
                </a:lnTo>
                <a:lnTo>
                  <a:pt x="9499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4" name="object 1174"/>
          <p:cNvSpPr/>
          <p:nvPr/>
        </p:nvSpPr>
        <p:spPr>
          <a:xfrm>
            <a:off x="3250137" y="3914028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7" y="3447"/>
                </a:lnTo>
                <a:lnTo>
                  <a:pt x="0" y="1219"/>
                </a:lnTo>
                <a:close/>
              </a:path>
              <a:path w="8102" h="8013">
                <a:moveTo>
                  <a:pt x="8102" y="5270"/>
                </a:moveTo>
                <a:lnTo>
                  <a:pt x="2692" y="0"/>
                </a:lnTo>
                <a:lnTo>
                  <a:pt x="4457" y="3447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5" name="object 1175"/>
          <p:cNvSpPr/>
          <p:nvPr/>
        </p:nvSpPr>
        <p:spPr>
          <a:xfrm>
            <a:off x="3618905" y="3916310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09" y="3398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09" y="339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6" name="object 1176"/>
          <p:cNvSpPr/>
          <p:nvPr/>
        </p:nvSpPr>
        <p:spPr>
          <a:xfrm>
            <a:off x="2965082" y="3918576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7" y="3417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92" y="0"/>
                </a:lnTo>
                <a:lnTo>
                  <a:pt x="4447" y="3417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7" name="object 1177"/>
          <p:cNvSpPr/>
          <p:nvPr/>
        </p:nvSpPr>
        <p:spPr>
          <a:xfrm>
            <a:off x="3408503" y="3918576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81" y="7988"/>
                </a:lnTo>
                <a:lnTo>
                  <a:pt x="4420" y="3404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67" y="0"/>
                </a:lnTo>
                <a:lnTo>
                  <a:pt x="4420" y="3404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8" name="object 1178"/>
          <p:cNvSpPr/>
          <p:nvPr/>
        </p:nvSpPr>
        <p:spPr>
          <a:xfrm>
            <a:off x="3419805" y="3925442"/>
            <a:ext cx="13576" cy="0"/>
          </a:xfrm>
          <a:custGeom>
            <a:avLst/>
            <a:gdLst/>
            <a:ahLst/>
            <a:cxnLst/>
            <a:rect l="l" t="t" r="r" b="b"/>
            <a:pathLst>
              <a:path w="13576" h="0">
                <a:moveTo>
                  <a:pt x="0" y="0"/>
                </a:moveTo>
                <a:lnTo>
                  <a:pt x="13576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9" name="object 1179"/>
          <p:cNvSpPr/>
          <p:nvPr/>
        </p:nvSpPr>
        <p:spPr>
          <a:xfrm>
            <a:off x="3530663" y="3928852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0" name="object 1180"/>
          <p:cNvSpPr/>
          <p:nvPr/>
        </p:nvSpPr>
        <p:spPr>
          <a:xfrm>
            <a:off x="3655100" y="3924311"/>
            <a:ext cx="11303" cy="9080"/>
          </a:xfrm>
          <a:custGeom>
            <a:avLst/>
            <a:gdLst/>
            <a:ahLst/>
            <a:cxnLst/>
            <a:rect l="l" t="t" r="r" b="b"/>
            <a:pathLst>
              <a:path w="11302" h="9080">
                <a:moveTo>
                  <a:pt x="749" y="3022"/>
                </a:moveTo>
                <a:lnTo>
                  <a:pt x="1511" y="6057"/>
                </a:lnTo>
                <a:lnTo>
                  <a:pt x="2235" y="9080"/>
                </a:lnTo>
                <a:lnTo>
                  <a:pt x="6769" y="9080"/>
                </a:lnTo>
                <a:lnTo>
                  <a:pt x="8280" y="6057"/>
                </a:lnTo>
                <a:lnTo>
                  <a:pt x="9791" y="3022"/>
                </a:lnTo>
                <a:lnTo>
                  <a:pt x="11303" y="0"/>
                </a:lnTo>
                <a:lnTo>
                  <a:pt x="0" y="0"/>
                </a:lnTo>
                <a:lnTo>
                  <a:pt x="749" y="302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1" name="object 1181"/>
          <p:cNvSpPr/>
          <p:nvPr/>
        </p:nvSpPr>
        <p:spPr>
          <a:xfrm>
            <a:off x="3668669" y="3923104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25" y="3419"/>
                </a:lnTo>
                <a:lnTo>
                  <a:pt x="0" y="1206"/>
                </a:lnTo>
                <a:close/>
              </a:path>
              <a:path w="8102" h="8026">
                <a:moveTo>
                  <a:pt x="8102" y="5257"/>
                </a:moveTo>
                <a:lnTo>
                  <a:pt x="2667" y="0"/>
                </a:lnTo>
                <a:lnTo>
                  <a:pt x="4425" y="3419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2" name="object 1182"/>
          <p:cNvSpPr/>
          <p:nvPr/>
        </p:nvSpPr>
        <p:spPr>
          <a:xfrm>
            <a:off x="3469576" y="3929989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102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3" name="object 1183"/>
          <p:cNvSpPr/>
          <p:nvPr/>
        </p:nvSpPr>
        <p:spPr>
          <a:xfrm>
            <a:off x="3682238" y="3928852"/>
            <a:ext cx="9055" cy="9080"/>
          </a:xfrm>
          <a:custGeom>
            <a:avLst/>
            <a:gdLst/>
            <a:ahLst/>
            <a:cxnLst/>
            <a:rect l="l" t="t" r="r" b="b"/>
            <a:pathLst>
              <a:path w="9055" h="9080">
                <a:moveTo>
                  <a:pt x="9055" y="9080"/>
                </a:moveTo>
                <a:lnTo>
                  <a:pt x="9055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70"/>
                </a:lnTo>
                <a:lnTo>
                  <a:pt x="0" y="9080"/>
                </a:lnTo>
                <a:lnTo>
                  <a:pt x="9055" y="908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4" name="object 1184"/>
          <p:cNvSpPr/>
          <p:nvPr/>
        </p:nvSpPr>
        <p:spPr>
          <a:xfrm>
            <a:off x="3870002" y="3932186"/>
            <a:ext cx="8128" cy="8013"/>
          </a:xfrm>
          <a:custGeom>
            <a:avLst/>
            <a:gdLst/>
            <a:ahLst/>
            <a:cxnLst/>
            <a:rect l="l" t="t" r="r" b="b"/>
            <a:pathLst>
              <a:path w="8127" h="8013">
                <a:moveTo>
                  <a:pt x="0" y="1206"/>
                </a:moveTo>
                <a:lnTo>
                  <a:pt x="0" y="8013"/>
                </a:lnTo>
                <a:lnTo>
                  <a:pt x="6807" y="8013"/>
                </a:lnTo>
                <a:lnTo>
                  <a:pt x="4451" y="3425"/>
                </a:lnTo>
                <a:lnTo>
                  <a:pt x="0" y="1206"/>
                </a:lnTo>
                <a:close/>
              </a:path>
              <a:path w="8127" h="8013">
                <a:moveTo>
                  <a:pt x="8128" y="5257"/>
                </a:moveTo>
                <a:lnTo>
                  <a:pt x="2692" y="0"/>
                </a:lnTo>
                <a:lnTo>
                  <a:pt x="4451" y="3425"/>
                </a:lnTo>
                <a:lnTo>
                  <a:pt x="8128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5" name="object 1185"/>
          <p:cNvSpPr/>
          <p:nvPr/>
        </p:nvSpPr>
        <p:spPr>
          <a:xfrm>
            <a:off x="3446970" y="3946951"/>
            <a:ext cx="15074" cy="13487"/>
          </a:xfrm>
          <a:custGeom>
            <a:avLst/>
            <a:gdLst/>
            <a:ahLst/>
            <a:cxnLst/>
            <a:rect l="l" t="t" r="r" b="b"/>
            <a:pathLst>
              <a:path w="15074" h="13487">
                <a:moveTo>
                  <a:pt x="15074" y="0"/>
                </a:moveTo>
                <a:lnTo>
                  <a:pt x="12194" y="1589"/>
                </a:lnTo>
                <a:lnTo>
                  <a:pt x="11722" y="4470"/>
                </a:lnTo>
                <a:lnTo>
                  <a:pt x="15074" y="0"/>
                </a:lnTo>
                <a:close/>
              </a:path>
              <a:path w="15074" h="13487">
                <a:moveTo>
                  <a:pt x="749" y="-1473"/>
                </a:moveTo>
                <a:lnTo>
                  <a:pt x="0" y="2311"/>
                </a:lnTo>
                <a:lnTo>
                  <a:pt x="2260" y="3073"/>
                </a:lnTo>
                <a:lnTo>
                  <a:pt x="6769" y="4584"/>
                </a:lnTo>
                <a:lnTo>
                  <a:pt x="12194" y="1589"/>
                </a:lnTo>
                <a:lnTo>
                  <a:pt x="13563" y="-6756"/>
                </a:lnTo>
                <a:lnTo>
                  <a:pt x="9791" y="-7518"/>
                </a:lnTo>
                <a:lnTo>
                  <a:pt x="6019" y="-8267"/>
                </a:lnTo>
                <a:lnTo>
                  <a:pt x="2260" y="-9016"/>
                </a:lnTo>
                <a:lnTo>
                  <a:pt x="1511" y="-5245"/>
                </a:lnTo>
                <a:lnTo>
                  <a:pt x="749" y="-147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6" name="object 1186"/>
          <p:cNvSpPr/>
          <p:nvPr/>
        </p:nvSpPr>
        <p:spPr>
          <a:xfrm>
            <a:off x="3471837" y="3941337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7" name="object 1187"/>
          <p:cNvSpPr/>
          <p:nvPr/>
        </p:nvSpPr>
        <p:spPr>
          <a:xfrm>
            <a:off x="3630218" y="3937934"/>
            <a:ext cx="15824" cy="12115"/>
          </a:xfrm>
          <a:custGeom>
            <a:avLst/>
            <a:gdLst/>
            <a:ahLst/>
            <a:cxnLst/>
            <a:rect l="l" t="t" r="r" b="b"/>
            <a:pathLst>
              <a:path w="15824" h="12115">
                <a:moveTo>
                  <a:pt x="2757" y="9539"/>
                </a:moveTo>
                <a:lnTo>
                  <a:pt x="11290" y="11328"/>
                </a:lnTo>
                <a:lnTo>
                  <a:pt x="13550" y="11328"/>
                </a:lnTo>
                <a:lnTo>
                  <a:pt x="14312" y="7543"/>
                </a:lnTo>
                <a:lnTo>
                  <a:pt x="15062" y="3771"/>
                </a:lnTo>
                <a:lnTo>
                  <a:pt x="15824" y="0"/>
                </a:lnTo>
                <a:lnTo>
                  <a:pt x="9029" y="0"/>
                </a:lnTo>
                <a:lnTo>
                  <a:pt x="6019" y="749"/>
                </a:lnTo>
                <a:lnTo>
                  <a:pt x="3009" y="1498"/>
                </a:lnTo>
                <a:lnTo>
                  <a:pt x="0" y="2260"/>
                </a:lnTo>
                <a:lnTo>
                  <a:pt x="2757" y="9539"/>
                </a:lnTo>
                <a:close/>
              </a:path>
              <a:path w="15824" h="12115">
                <a:moveTo>
                  <a:pt x="3733" y="12115"/>
                </a:moveTo>
                <a:lnTo>
                  <a:pt x="2757" y="9539"/>
                </a:lnTo>
                <a:lnTo>
                  <a:pt x="25" y="8966"/>
                </a:lnTo>
                <a:lnTo>
                  <a:pt x="3733" y="1211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8" name="object 1188"/>
          <p:cNvSpPr/>
          <p:nvPr/>
        </p:nvSpPr>
        <p:spPr>
          <a:xfrm>
            <a:off x="3673195" y="3936728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15" y="3410"/>
                </a:lnTo>
                <a:lnTo>
                  <a:pt x="0" y="1206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15" y="341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9" name="object 1189"/>
          <p:cNvSpPr/>
          <p:nvPr/>
        </p:nvSpPr>
        <p:spPr>
          <a:xfrm>
            <a:off x="3736531" y="3938981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4" y="3443"/>
                </a:lnTo>
                <a:lnTo>
                  <a:pt x="0" y="1219"/>
                </a:lnTo>
                <a:close/>
              </a:path>
              <a:path w="8115" h="8013">
                <a:moveTo>
                  <a:pt x="8115" y="5270"/>
                </a:moveTo>
                <a:lnTo>
                  <a:pt x="2692" y="0"/>
                </a:lnTo>
                <a:lnTo>
                  <a:pt x="4454" y="3443"/>
                </a:lnTo>
                <a:lnTo>
                  <a:pt x="8115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0" name="object 1190"/>
          <p:cNvSpPr/>
          <p:nvPr/>
        </p:nvSpPr>
        <p:spPr>
          <a:xfrm>
            <a:off x="3922057" y="3940200"/>
            <a:ext cx="9461" cy="9537"/>
          </a:xfrm>
          <a:custGeom>
            <a:avLst/>
            <a:gdLst/>
            <a:ahLst/>
            <a:cxnLst/>
            <a:rect l="l" t="t" r="r" b="b"/>
            <a:pathLst>
              <a:path w="9461" h="9537">
                <a:moveTo>
                  <a:pt x="6633" y="6601"/>
                </a:moveTo>
                <a:lnTo>
                  <a:pt x="9042" y="0"/>
                </a:lnTo>
                <a:lnTo>
                  <a:pt x="2235" y="0"/>
                </a:lnTo>
                <a:lnTo>
                  <a:pt x="1485" y="3022"/>
                </a:lnTo>
                <a:lnTo>
                  <a:pt x="761" y="6032"/>
                </a:lnTo>
                <a:lnTo>
                  <a:pt x="0" y="9067"/>
                </a:lnTo>
                <a:lnTo>
                  <a:pt x="6633" y="6601"/>
                </a:lnTo>
                <a:close/>
              </a:path>
              <a:path w="9461" h="9537">
                <a:moveTo>
                  <a:pt x="9461" y="5549"/>
                </a:moveTo>
                <a:lnTo>
                  <a:pt x="6633" y="6601"/>
                </a:lnTo>
                <a:lnTo>
                  <a:pt x="5562" y="9537"/>
                </a:lnTo>
                <a:lnTo>
                  <a:pt x="9461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1" name="object 1191"/>
          <p:cNvSpPr/>
          <p:nvPr/>
        </p:nvSpPr>
        <p:spPr>
          <a:xfrm>
            <a:off x="1827159" y="3941259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18" y="3415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67" y="0"/>
                </a:lnTo>
                <a:lnTo>
                  <a:pt x="4418" y="3415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2" name="object 1192"/>
          <p:cNvSpPr/>
          <p:nvPr/>
        </p:nvSpPr>
        <p:spPr>
          <a:xfrm>
            <a:off x="3548763" y="3941259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0" y="3423"/>
                </a:lnTo>
                <a:lnTo>
                  <a:pt x="0" y="1206"/>
                </a:lnTo>
                <a:close/>
              </a:path>
              <a:path w="8115" h="8000">
                <a:moveTo>
                  <a:pt x="8115" y="5257"/>
                </a:moveTo>
                <a:lnTo>
                  <a:pt x="2679" y="0"/>
                </a:lnTo>
                <a:lnTo>
                  <a:pt x="4440" y="3423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3" name="object 1193"/>
          <p:cNvSpPr/>
          <p:nvPr/>
        </p:nvSpPr>
        <p:spPr>
          <a:xfrm>
            <a:off x="3779521" y="3942466"/>
            <a:ext cx="18097" cy="9067"/>
          </a:xfrm>
          <a:custGeom>
            <a:avLst/>
            <a:gdLst/>
            <a:ahLst/>
            <a:cxnLst/>
            <a:rect l="l" t="t" r="r" b="b"/>
            <a:pathLst>
              <a:path w="18097" h="9067">
                <a:moveTo>
                  <a:pt x="0" y="0"/>
                </a:moveTo>
                <a:lnTo>
                  <a:pt x="4305" y="8140"/>
                </a:lnTo>
                <a:lnTo>
                  <a:pt x="7480" y="7861"/>
                </a:lnTo>
                <a:lnTo>
                  <a:pt x="18097" y="9067"/>
                </a:lnTo>
                <a:lnTo>
                  <a:pt x="18097" y="2260"/>
                </a:lnTo>
                <a:lnTo>
                  <a:pt x="12077" y="1524"/>
                </a:lnTo>
                <a:lnTo>
                  <a:pt x="6032" y="749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4" name="object 1194"/>
          <p:cNvSpPr/>
          <p:nvPr/>
        </p:nvSpPr>
        <p:spPr>
          <a:xfrm>
            <a:off x="2944727" y="3943526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5" name="object 1195"/>
          <p:cNvSpPr/>
          <p:nvPr/>
        </p:nvSpPr>
        <p:spPr>
          <a:xfrm>
            <a:off x="3883578" y="3943526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8" y="3430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92" y="0"/>
                </a:lnTo>
                <a:lnTo>
                  <a:pt x="4448" y="3430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6" name="object 1196"/>
          <p:cNvSpPr/>
          <p:nvPr/>
        </p:nvSpPr>
        <p:spPr>
          <a:xfrm>
            <a:off x="3910724" y="3943526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55" y="3430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705" y="0"/>
                </a:lnTo>
                <a:lnTo>
                  <a:pt x="4455" y="3430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7" name="object 1197"/>
          <p:cNvSpPr/>
          <p:nvPr/>
        </p:nvSpPr>
        <p:spPr>
          <a:xfrm>
            <a:off x="3519361" y="3946997"/>
            <a:ext cx="9029" cy="9080"/>
          </a:xfrm>
          <a:custGeom>
            <a:avLst/>
            <a:gdLst/>
            <a:ahLst/>
            <a:cxnLst/>
            <a:rect l="l" t="t" r="r" b="b"/>
            <a:pathLst>
              <a:path w="9029" h="9080">
                <a:moveTo>
                  <a:pt x="2260" y="0"/>
                </a:moveTo>
                <a:lnTo>
                  <a:pt x="1498" y="3022"/>
                </a:lnTo>
                <a:lnTo>
                  <a:pt x="749" y="6070"/>
                </a:lnTo>
                <a:lnTo>
                  <a:pt x="0" y="9080"/>
                </a:lnTo>
                <a:lnTo>
                  <a:pt x="9029" y="9080"/>
                </a:lnTo>
                <a:lnTo>
                  <a:pt x="9029" y="0"/>
                </a:lnTo>
                <a:lnTo>
                  <a:pt x="226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8" name="object 1198"/>
          <p:cNvSpPr/>
          <p:nvPr/>
        </p:nvSpPr>
        <p:spPr>
          <a:xfrm>
            <a:off x="3299905" y="3948070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27" y="3404"/>
                </a:lnTo>
                <a:lnTo>
                  <a:pt x="0" y="1193"/>
                </a:lnTo>
                <a:close/>
              </a:path>
              <a:path w="8115" h="8013">
                <a:moveTo>
                  <a:pt x="8115" y="5245"/>
                </a:moveTo>
                <a:lnTo>
                  <a:pt x="2679" y="0"/>
                </a:lnTo>
                <a:lnTo>
                  <a:pt x="4427" y="3404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9" name="object 1199"/>
          <p:cNvSpPr/>
          <p:nvPr/>
        </p:nvSpPr>
        <p:spPr>
          <a:xfrm>
            <a:off x="3397185" y="3949264"/>
            <a:ext cx="11315" cy="9080"/>
          </a:xfrm>
          <a:custGeom>
            <a:avLst/>
            <a:gdLst/>
            <a:ahLst/>
            <a:cxnLst/>
            <a:rect l="l" t="t" r="r" b="b"/>
            <a:pathLst>
              <a:path w="11315" h="9080">
                <a:moveTo>
                  <a:pt x="11315" y="0"/>
                </a:moveTo>
                <a:lnTo>
                  <a:pt x="2260" y="0"/>
                </a:lnTo>
                <a:lnTo>
                  <a:pt x="1511" y="3022"/>
                </a:lnTo>
                <a:lnTo>
                  <a:pt x="749" y="6057"/>
                </a:lnTo>
                <a:lnTo>
                  <a:pt x="0" y="9080"/>
                </a:lnTo>
                <a:lnTo>
                  <a:pt x="3784" y="8318"/>
                </a:lnTo>
                <a:lnTo>
                  <a:pt x="7543" y="7569"/>
                </a:lnTo>
                <a:lnTo>
                  <a:pt x="11315" y="6819"/>
                </a:lnTo>
                <a:lnTo>
                  <a:pt x="11315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0" name="object 1200"/>
          <p:cNvSpPr/>
          <p:nvPr/>
        </p:nvSpPr>
        <p:spPr>
          <a:xfrm>
            <a:off x="3627946" y="3950345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7" y="3417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92" y="0"/>
                </a:lnTo>
                <a:lnTo>
                  <a:pt x="4447" y="3417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1" name="object 1201"/>
          <p:cNvSpPr/>
          <p:nvPr/>
        </p:nvSpPr>
        <p:spPr>
          <a:xfrm>
            <a:off x="3646041" y="3953814"/>
            <a:ext cx="12103" cy="11328"/>
          </a:xfrm>
          <a:custGeom>
            <a:avLst/>
            <a:gdLst/>
            <a:ahLst/>
            <a:cxnLst/>
            <a:rect l="l" t="t" r="r" b="b"/>
            <a:pathLst>
              <a:path w="12103" h="11328">
                <a:moveTo>
                  <a:pt x="11303" y="0"/>
                </a:moveTo>
                <a:lnTo>
                  <a:pt x="0" y="0"/>
                </a:lnTo>
                <a:lnTo>
                  <a:pt x="749" y="3759"/>
                </a:lnTo>
                <a:lnTo>
                  <a:pt x="1511" y="7556"/>
                </a:lnTo>
                <a:lnTo>
                  <a:pt x="2260" y="11328"/>
                </a:lnTo>
                <a:lnTo>
                  <a:pt x="9518" y="8565"/>
                </a:lnTo>
                <a:lnTo>
                  <a:pt x="11303" y="0"/>
                </a:lnTo>
                <a:close/>
              </a:path>
              <a:path w="12103" h="11328">
                <a:moveTo>
                  <a:pt x="12103" y="7581"/>
                </a:moveTo>
                <a:lnTo>
                  <a:pt x="9518" y="8565"/>
                </a:lnTo>
                <a:lnTo>
                  <a:pt x="8953" y="11277"/>
                </a:lnTo>
                <a:lnTo>
                  <a:pt x="12103" y="758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2" name="object 1202"/>
          <p:cNvSpPr/>
          <p:nvPr/>
        </p:nvSpPr>
        <p:spPr>
          <a:xfrm>
            <a:off x="3614374" y="3954873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16" y="3408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16" y="340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3" name="object 1203"/>
          <p:cNvSpPr/>
          <p:nvPr/>
        </p:nvSpPr>
        <p:spPr>
          <a:xfrm>
            <a:off x="3750114" y="3956080"/>
            <a:ext cx="9029" cy="11341"/>
          </a:xfrm>
          <a:custGeom>
            <a:avLst/>
            <a:gdLst/>
            <a:ahLst/>
            <a:cxnLst/>
            <a:rect l="l" t="t" r="r" b="b"/>
            <a:pathLst>
              <a:path w="9029" h="11341">
                <a:moveTo>
                  <a:pt x="0" y="0"/>
                </a:moveTo>
                <a:lnTo>
                  <a:pt x="0" y="11341"/>
                </a:lnTo>
                <a:lnTo>
                  <a:pt x="6781" y="11341"/>
                </a:lnTo>
                <a:lnTo>
                  <a:pt x="7531" y="7556"/>
                </a:lnTo>
                <a:lnTo>
                  <a:pt x="8280" y="3771"/>
                </a:lnTo>
                <a:lnTo>
                  <a:pt x="9029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4" name="object 1204"/>
          <p:cNvSpPr/>
          <p:nvPr/>
        </p:nvSpPr>
        <p:spPr>
          <a:xfrm>
            <a:off x="2883656" y="3959393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19"/>
                </a:moveTo>
                <a:lnTo>
                  <a:pt x="0" y="8026"/>
                </a:lnTo>
                <a:lnTo>
                  <a:pt x="6769" y="8026"/>
                </a:lnTo>
                <a:lnTo>
                  <a:pt x="4417" y="3424"/>
                </a:lnTo>
                <a:lnTo>
                  <a:pt x="0" y="1219"/>
                </a:lnTo>
                <a:close/>
              </a:path>
              <a:path w="8089" h="8026">
                <a:moveTo>
                  <a:pt x="8089" y="5257"/>
                </a:moveTo>
                <a:lnTo>
                  <a:pt x="2667" y="0"/>
                </a:lnTo>
                <a:lnTo>
                  <a:pt x="4417" y="3424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5" name="object 1205"/>
          <p:cNvSpPr/>
          <p:nvPr/>
        </p:nvSpPr>
        <p:spPr>
          <a:xfrm>
            <a:off x="3519356" y="3961947"/>
            <a:ext cx="13563" cy="10020"/>
          </a:xfrm>
          <a:custGeom>
            <a:avLst/>
            <a:gdLst/>
            <a:ahLst/>
            <a:cxnLst/>
            <a:rect l="l" t="t" r="r" b="b"/>
            <a:pathLst>
              <a:path w="13563" h="10020">
                <a:moveTo>
                  <a:pt x="10590" y="1932"/>
                </a:moveTo>
                <a:lnTo>
                  <a:pt x="0" y="939"/>
                </a:lnTo>
                <a:lnTo>
                  <a:pt x="2267" y="6437"/>
                </a:lnTo>
                <a:lnTo>
                  <a:pt x="6781" y="10020"/>
                </a:lnTo>
                <a:lnTo>
                  <a:pt x="13563" y="10020"/>
                </a:lnTo>
                <a:lnTo>
                  <a:pt x="10590" y="1932"/>
                </a:lnTo>
                <a:close/>
              </a:path>
              <a:path w="13563" h="10020">
                <a:moveTo>
                  <a:pt x="3136" y="8547"/>
                </a:moveTo>
                <a:lnTo>
                  <a:pt x="2267" y="6437"/>
                </a:lnTo>
                <a:lnTo>
                  <a:pt x="1308" y="5676"/>
                </a:lnTo>
                <a:lnTo>
                  <a:pt x="3136" y="8547"/>
                </a:lnTo>
                <a:close/>
              </a:path>
              <a:path w="13563" h="10020">
                <a:moveTo>
                  <a:pt x="12331" y="2095"/>
                </a:moveTo>
                <a:lnTo>
                  <a:pt x="9880" y="0"/>
                </a:lnTo>
                <a:lnTo>
                  <a:pt x="10590" y="1932"/>
                </a:lnTo>
                <a:lnTo>
                  <a:pt x="12331" y="209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6" name="object 1206"/>
          <p:cNvSpPr/>
          <p:nvPr/>
        </p:nvSpPr>
        <p:spPr>
          <a:xfrm>
            <a:off x="3627946" y="3961668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19"/>
                </a:moveTo>
                <a:lnTo>
                  <a:pt x="0" y="8026"/>
                </a:lnTo>
                <a:lnTo>
                  <a:pt x="6794" y="8026"/>
                </a:lnTo>
                <a:lnTo>
                  <a:pt x="4453" y="3445"/>
                </a:lnTo>
                <a:lnTo>
                  <a:pt x="0" y="1219"/>
                </a:lnTo>
                <a:close/>
              </a:path>
              <a:path w="8102" h="8026">
                <a:moveTo>
                  <a:pt x="8102" y="5270"/>
                </a:moveTo>
                <a:lnTo>
                  <a:pt x="2692" y="0"/>
                </a:lnTo>
                <a:lnTo>
                  <a:pt x="4453" y="3445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7" name="object 1207"/>
          <p:cNvSpPr/>
          <p:nvPr/>
        </p:nvSpPr>
        <p:spPr>
          <a:xfrm>
            <a:off x="3677705" y="3961668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219"/>
                </a:moveTo>
                <a:lnTo>
                  <a:pt x="0" y="8026"/>
                </a:lnTo>
                <a:lnTo>
                  <a:pt x="6794" y="8026"/>
                </a:lnTo>
                <a:lnTo>
                  <a:pt x="4451" y="3441"/>
                </a:lnTo>
                <a:lnTo>
                  <a:pt x="0" y="1219"/>
                </a:lnTo>
                <a:close/>
              </a:path>
              <a:path w="8115" h="8026">
                <a:moveTo>
                  <a:pt x="8115" y="5270"/>
                </a:moveTo>
                <a:lnTo>
                  <a:pt x="2692" y="0"/>
                </a:lnTo>
                <a:lnTo>
                  <a:pt x="4451" y="3441"/>
                </a:lnTo>
                <a:lnTo>
                  <a:pt x="8115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8" name="object 1208"/>
          <p:cNvSpPr/>
          <p:nvPr/>
        </p:nvSpPr>
        <p:spPr>
          <a:xfrm>
            <a:off x="3790842" y="3966225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09" y="3398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09" y="339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9" name="object 1209"/>
          <p:cNvSpPr/>
          <p:nvPr/>
        </p:nvSpPr>
        <p:spPr>
          <a:xfrm>
            <a:off x="2942456" y="3976491"/>
            <a:ext cx="13589" cy="11341"/>
          </a:xfrm>
          <a:custGeom>
            <a:avLst/>
            <a:gdLst/>
            <a:ahLst/>
            <a:cxnLst/>
            <a:rect l="l" t="t" r="r" b="b"/>
            <a:pathLst>
              <a:path w="13588" h="11341">
                <a:moveTo>
                  <a:pt x="749" y="2273"/>
                </a:moveTo>
                <a:lnTo>
                  <a:pt x="2273" y="6794"/>
                </a:lnTo>
                <a:lnTo>
                  <a:pt x="2273" y="11341"/>
                </a:lnTo>
                <a:lnTo>
                  <a:pt x="13589" y="11341"/>
                </a:lnTo>
                <a:lnTo>
                  <a:pt x="12839" y="8318"/>
                </a:lnTo>
                <a:lnTo>
                  <a:pt x="12077" y="5295"/>
                </a:lnTo>
                <a:lnTo>
                  <a:pt x="11328" y="2273"/>
                </a:lnTo>
                <a:lnTo>
                  <a:pt x="7556" y="1524"/>
                </a:lnTo>
                <a:lnTo>
                  <a:pt x="3771" y="749"/>
                </a:lnTo>
                <a:lnTo>
                  <a:pt x="0" y="0"/>
                </a:lnTo>
                <a:lnTo>
                  <a:pt x="749" y="227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0" name="object 1210"/>
          <p:cNvSpPr/>
          <p:nvPr/>
        </p:nvSpPr>
        <p:spPr>
          <a:xfrm>
            <a:off x="3675468" y="3984434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7145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1" name="object 1211"/>
          <p:cNvSpPr/>
          <p:nvPr/>
        </p:nvSpPr>
        <p:spPr>
          <a:xfrm>
            <a:off x="2915320" y="3986621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69" y="8013"/>
                </a:lnTo>
                <a:lnTo>
                  <a:pt x="4423" y="3430"/>
                </a:lnTo>
                <a:lnTo>
                  <a:pt x="0" y="1219"/>
                </a:lnTo>
                <a:close/>
              </a:path>
              <a:path w="8102" h="8013">
                <a:moveTo>
                  <a:pt x="8102" y="5270"/>
                </a:moveTo>
                <a:lnTo>
                  <a:pt x="2667" y="0"/>
                </a:lnTo>
                <a:lnTo>
                  <a:pt x="4423" y="3430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2" name="object 1212"/>
          <p:cNvSpPr/>
          <p:nvPr/>
        </p:nvSpPr>
        <p:spPr>
          <a:xfrm>
            <a:off x="3071426" y="3987840"/>
            <a:ext cx="9461" cy="9537"/>
          </a:xfrm>
          <a:custGeom>
            <a:avLst/>
            <a:gdLst/>
            <a:ahLst/>
            <a:cxnLst/>
            <a:rect l="l" t="t" r="r" b="b"/>
            <a:pathLst>
              <a:path w="9461" h="9537">
                <a:moveTo>
                  <a:pt x="6632" y="6605"/>
                </a:moveTo>
                <a:lnTo>
                  <a:pt x="9042" y="0"/>
                </a:lnTo>
                <a:lnTo>
                  <a:pt x="2247" y="0"/>
                </a:lnTo>
                <a:lnTo>
                  <a:pt x="1498" y="3022"/>
                </a:lnTo>
                <a:lnTo>
                  <a:pt x="761" y="6045"/>
                </a:lnTo>
                <a:lnTo>
                  <a:pt x="0" y="9080"/>
                </a:lnTo>
                <a:lnTo>
                  <a:pt x="6632" y="6605"/>
                </a:lnTo>
                <a:close/>
              </a:path>
              <a:path w="9461" h="9537">
                <a:moveTo>
                  <a:pt x="9461" y="5549"/>
                </a:moveTo>
                <a:lnTo>
                  <a:pt x="6632" y="6605"/>
                </a:lnTo>
                <a:lnTo>
                  <a:pt x="5562" y="9537"/>
                </a:lnTo>
                <a:lnTo>
                  <a:pt x="9461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3" name="object 1213"/>
          <p:cNvSpPr/>
          <p:nvPr/>
        </p:nvSpPr>
        <p:spPr>
          <a:xfrm>
            <a:off x="3019372" y="3990097"/>
            <a:ext cx="13589" cy="9093"/>
          </a:xfrm>
          <a:custGeom>
            <a:avLst/>
            <a:gdLst/>
            <a:ahLst/>
            <a:cxnLst/>
            <a:rect l="l" t="t" r="r" b="b"/>
            <a:pathLst>
              <a:path w="13588" h="9093">
                <a:moveTo>
                  <a:pt x="9067" y="7581"/>
                </a:moveTo>
                <a:lnTo>
                  <a:pt x="13588" y="6832"/>
                </a:lnTo>
                <a:lnTo>
                  <a:pt x="13588" y="0"/>
                </a:lnTo>
                <a:lnTo>
                  <a:pt x="6794" y="0"/>
                </a:lnTo>
                <a:lnTo>
                  <a:pt x="4533" y="762"/>
                </a:lnTo>
                <a:lnTo>
                  <a:pt x="0" y="2260"/>
                </a:lnTo>
                <a:lnTo>
                  <a:pt x="0" y="9093"/>
                </a:lnTo>
                <a:lnTo>
                  <a:pt x="4533" y="8343"/>
                </a:lnTo>
                <a:lnTo>
                  <a:pt x="9067" y="758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4" name="object 1214"/>
          <p:cNvSpPr/>
          <p:nvPr/>
        </p:nvSpPr>
        <p:spPr>
          <a:xfrm>
            <a:off x="3125721" y="3988890"/>
            <a:ext cx="8089" cy="8039"/>
          </a:xfrm>
          <a:custGeom>
            <a:avLst/>
            <a:gdLst/>
            <a:ahLst/>
            <a:cxnLst/>
            <a:rect l="l" t="t" r="r" b="b"/>
            <a:pathLst>
              <a:path w="8089" h="8039">
                <a:moveTo>
                  <a:pt x="0" y="1206"/>
                </a:moveTo>
                <a:lnTo>
                  <a:pt x="0" y="8039"/>
                </a:lnTo>
                <a:lnTo>
                  <a:pt x="6769" y="8039"/>
                </a:lnTo>
                <a:lnTo>
                  <a:pt x="4409" y="3414"/>
                </a:lnTo>
                <a:lnTo>
                  <a:pt x="0" y="1206"/>
                </a:lnTo>
                <a:close/>
              </a:path>
              <a:path w="8089" h="8039">
                <a:moveTo>
                  <a:pt x="8089" y="5257"/>
                </a:moveTo>
                <a:lnTo>
                  <a:pt x="2667" y="0"/>
                </a:lnTo>
                <a:lnTo>
                  <a:pt x="4409" y="3414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5" name="object 1215"/>
          <p:cNvSpPr/>
          <p:nvPr/>
        </p:nvSpPr>
        <p:spPr>
          <a:xfrm>
            <a:off x="3051064" y="3992363"/>
            <a:ext cx="18097" cy="11353"/>
          </a:xfrm>
          <a:custGeom>
            <a:avLst/>
            <a:gdLst/>
            <a:ahLst/>
            <a:cxnLst/>
            <a:rect l="l" t="t" r="r" b="b"/>
            <a:pathLst>
              <a:path w="18097" h="11353">
                <a:moveTo>
                  <a:pt x="0" y="0"/>
                </a:moveTo>
                <a:lnTo>
                  <a:pt x="4127" y="9537"/>
                </a:lnTo>
                <a:lnTo>
                  <a:pt x="6578" y="9664"/>
                </a:lnTo>
                <a:lnTo>
                  <a:pt x="18097" y="11353"/>
                </a:lnTo>
                <a:lnTo>
                  <a:pt x="17335" y="7594"/>
                </a:lnTo>
                <a:lnTo>
                  <a:pt x="16586" y="3784"/>
                </a:lnTo>
                <a:lnTo>
                  <a:pt x="1582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6" name="object 1216"/>
          <p:cNvSpPr/>
          <p:nvPr/>
        </p:nvSpPr>
        <p:spPr>
          <a:xfrm>
            <a:off x="3609846" y="3991169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193"/>
                </a:moveTo>
                <a:lnTo>
                  <a:pt x="0" y="8026"/>
                </a:lnTo>
                <a:lnTo>
                  <a:pt x="6794" y="8026"/>
                </a:lnTo>
                <a:lnTo>
                  <a:pt x="4416" y="3402"/>
                </a:lnTo>
                <a:lnTo>
                  <a:pt x="0" y="1193"/>
                </a:lnTo>
                <a:close/>
              </a:path>
              <a:path w="8102" h="8026">
                <a:moveTo>
                  <a:pt x="8102" y="5245"/>
                </a:moveTo>
                <a:lnTo>
                  <a:pt x="2667" y="0"/>
                </a:lnTo>
                <a:lnTo>
                  <a:pt x="4416" y="3402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7" name="object 1217"/>
          <p:cNvSpPr/>
          <p:nvPr/>
        </p:nvSpPr>
        <p:spPr>
          <a:xfrm>
            <a:off x="3655100" y="3991169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193"/>
                </a:moveTo>
                <a:lnTo>
                  <a:pt x="0" y="8026"/>
                </a:lnTo>
                <a:lnTo>
                  <a:pt x="6769" y="8026"/>
                </a:lnTo>
                <a:lnTo>
                  <a:pt x="4404" y="3399"/>
                </a:lnTo>
                <a:lnTo>
                  <a:pt x="0" y="1193"/>
                </a:lnTo>
                <a:close/>
              </a:path>
              <a:path w="8089" h="8026">
                <a:moveTo>
                  <a:pt x="8089" y="5245"/>
                </a:moveTo>
                <a:lnTo>
                  <a:pt x="2667" y="0"/>
                </a:lnTo>
                <a:lnTo>
                  <a:pt x="4404" y="3399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8" name="object 1218"/>
          <p:cNvSpPr/>
          <p:nvPr/>
        </p:nvSpPr>
        <p:spPr>
          <a:xfrm>
            <a:off x="2974148" y="3994638"/>
            <a:ext cx="11290" cy="13614"/>
          </a:xfrm>
          <a:custGeom>
            <a:avLst/>
            <a:gdLst/>
            <a:ahLst/>
            <a:cxnLst/>
            <a:rect l="l" t="t" r="r" b="b"/>
            <a:pathLst>
              <a:path w="11290" h="13614">
                <a:moveTo>
                  <a:pt x="11290" y="13614"/>
                </a:moveTo>
                <a:lnTo>
                  <a:pt x="9236" y="3317"/>
                </a:lnTo>
                <a:lnTo>
                  <a:pt x="2260" y="0"/>
                </a:lnTo>
                <a:lnTo>
                  <a:pt x="1498" y="4546"/>
                </a:lnTo>
                <a:lnTo>
                  <a:pt x="749" y="9080"/>
                </a:lnTo>
                <a:lnTo>
                  <a:pt x="0" y="13614"/>
                </a:lnTo>
                <a:lnTo>
                  <a:pt x="11290" y="13614"/>
                </a:lnTo>
                <a:close/>
              </a:path>
              <a:path w="11290" h="13614">
                <a:moveTo>
                  <a:pt x="10858" y="4089"/>
                </a:moveTo>
                <a:lnTo>
                  <a:pt x="9220" y="3238"/>
                </a:lnTo>
                <a:lnTo>
                  <a:pt x="10858" y="408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9" name="object 1219"/>
          <p:cNvSpPr/>
          <p:nvPr/>
        </p:nvSpPr>
        <p:spPr>
          <a:xfrm>
            <a:off x="3109888" y="3993445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11" y="3403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11" y="3403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0" name="object 1220"/>
          <p:cNvSpPr/>
          <p:nvPr/>
        </p:nvSpPr>
        <p:spPr>
          <a:xfrm>
            <a:off x="3668669" y="3993445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23" y="3405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23" y="340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1" name="object 1221"/>
          <p:cNvSpPr/>
          <p:nvPr/>
        </p:nvSpPr>
        <p:spPr>
          <a:xfrm>
            <a:off x="3700336" y="3995691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31"/>
                </a:moveTo>
                <a:lnTo>
                  <a:pt x="0" y="8026"/>
                </a:lnTo>
                <a:lnTo>
                  <a:pt x="6794" y="8026"/>
                </a:lnTo>
                <a:lnTo>
                  <a:pt x="4464" y="3467"/>
                </a:lnTo>
                <a:lnTo>
                  <a:pt x="0" y="1231"/>
                </a:lnTo>
                <a:close/>
              </a:path>
              <a:path w="8089" h="8026">
                <a:moveTo>
                  <a:pt x="8089" y="5283"/>
                </a:moveTo>
                <a:lnTo>
                  <a:pt x="2692" y="0"/>
                </a:lnTo>
                <a:lnTo>
                  <a:pt x="4464" y="3467"/>
                </a:lnTo>
                <a:lnTo>
                  <a:pt x="8089" y="528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2" name="object 1222"/>
          <p:cNvSpPr/>
          <p:nvPr/>
        </p:nvSpPr>
        <p:spPr>
          <a:xfrm>
            <a:off x="2861030" y="4004843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3" name="object 1223"/>
          <p:cNvSpPr/>
          <p:nvPr/>
        </p:nvSpPr>
        <p:spPr>
          <a:xfrm>
            <a:off x="3288597" y="4001446"/>
            <a:ext cx="9067" cy="11341"/>
          </a:xfrm>
          <a:custGeom>
            <a:avLst/>
            <a:gdLst/>
            <a:ahLst/>
            <a:cxnLst/>
            <a:rect l="l" t="t" r="r" b="b"/>
            <a:pathLst>
              <a:path w="9067" h="11341">
                <a:moveTo>
                  <a:pt x="0" y="0"/>
                </a:moveTo>
                <a:lnTo>
                  <a:pt x="0" y="11341"/>
                </a:lnTo>
                <a:lnTo>
                  <a:pt x="6794" y="11341"/>
                </a:lnTo>
                <a:lnTo>
                  <a:pt x="7556" y="7569"/>
                </a:lnTo>
                <a:lnTo>
                  <a:pt x="8305" y="3784"/>
                </a:lnTo>
                <a:lnTo>
                  <a:pt x="9067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4" name="object 1224"/>
          <p:cNvSpPr/>
          <p:nvPr/>
        </p:nvSpPr>
        <p:spPr>
          <a:xfrm>
            <a:off x="3659614" y="4004792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26" y="3396"/>
                </a:lnTo>
                <a:lnTo>
                  <a:pt x="0" y="1193"/>
                </a:lnTo>
                <a:close/>
              </a:path>
              <a:path w="8115" h="8000">
                <a:moveTo>
                  <a:pt x="8115" y="5232"/>
                </a:moveTo>
                <a:lnTo>
                  <a:pt x="2679" y="0"/>
                </a:lnTo>
                <a:lnTo>
                  <a:pt x="4426" y="3396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5" name="object 1225"/>
          <p:cNvSpPr/>
          <p:nvPr/>
        </p:nvSpPr>
        <p:spPr>
          <a:xfrm>
            <a:off x="2933415" y="4007058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37" y="3412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79" y="0"/>
                </a:lnTo>
                <a:lnTo>
                  <a:pt x="4437" y="3412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6" name="object 1226"/>
          <p:cNvSpPr/>
          <p:nvPr/>
        </p:nvSpPr>
        <p:spPr>
          <a:xfrm>
            <a:off x="3779521" y="4007058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9" y="3422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92" y="0"/>
                </a:lnTo>
                <a:lnTo>
                  <a:pt x="4449" y="3422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7" name="object 1227"/>
          <p:cNvSpPr/>
          <p:nvPr/>
        </p:nvSpPr>
        <p:spPr>
          <a:xfrm>
            <a:off x="3795346" y="4008252"/>
            <a:ext cx="11328" cy="11353"/>
          </a:xfrm>
          <a:custGeom>
            <a:avLst/>
            <a:gdLst/>
            <a:ahLst/>
            <a:cxnLst/>
            <a:rect l="l" t="t" r="r" b="b"/>
            <a:pathLst>
              <a:path w="11328" h="11353">
                <a:moveTo>
                  <a:pt x="11328" y="0"/>
                </a:moveTo>
                <a:lnTo>
                  <a:pt x="0" y="0"/>
                </a:lnTo>
                <a:lnTo>
                  <a:pt x="2720" y="8681"/>
                </a:lnTo>
                <a:lnTo>
                  <a:pt x="11328" y="11353"/>
                </a:lnTo>
                <a:lnTo>
                  <a:pt x="11328" y="0"/>
                </a:lnTo>
                <a:close/>
              </a:path>
              <a:path w="11328" h="11353">
                <a:moveTo>
                  <a:pt x="3187" y="10172"/>
                </a:moveTo>
                <a:lnTo>
                  <a:pt x="2720" y="8681"/>
                </a:lnTo>
                <a:lnTo>
                  <a:pt x="1142" y="8191"/>
                </a:lnTo>
                <a:lnTo>
                  <a:pt x="3187" y="1017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8" name="object 1228"/>
          <p:cNvSpPr/>
          <p:nvPr/>
        </p:nvSpPr>
        <p:spPr>
          <a:xfrm>
            <a:off x="3637000" y="4015050"/>
            <a:ext cx="9461" cy="9550"/>
          </a:xfrm>
          <a:custGeom>
            <a:avLst/>
            <a:gdLst/>
            <a:ahLst/>
            <a:cxnLst/>
            <a:rect l="l" t="t" r="r" b="b"/>
            <a:pathLst>
              <a:path w="9461" h="9550">
                <a:moveTo>
                  <a:pt x="0" y="0"/>
                </a:moveTo>
                <a:lnTo>
                  <a:pt x="0" y="9080"/>
                </a:lnTo>
                <a:lnTo>
                  <a:pt x="6627" y="6616"/>
                </a:lnTo>
                <a:lnTo>
                  <a:pt x="9029" y="0"/>
                </a:lnTo>
                <a:lnTo>
                  <a:pt x="0" y="0"/>
                </a:lnTo>
                <a:close/>
              </a:path>
              <a:path w="9461" h="9550">
                <a:moveTo>
                  <a:pt x="9461" y="5562"/>
                </a:moveTo>
                <a:lnTo>
                  <a:pt x="6627" y="6616"/>
                </a:lnTo>
                <a:lnTo>
                  <a:pt x="5562" y="9550"/>
                </a:lnTo>
                <a:lnTo>
                  <a:pt x="9461" y="556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9" name="object 1229"/>
          <p:cNvSpPr/>
          <p:nvPr/>
        </p:nvSpPr>
        <p:spPr>
          <a:xfrm>
            <a:off x="3874528" y="4018451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0" name="object 1230"/>
          <p:cNvSpPr/>
          <p:nvPr/>
        </p:nvSpPr>
        <p:spPr>
          <a:xfrm>
            <a:off x="2983184" y="4017326"/>
            <a:ext cx="9055" cy="13614"/>
          </a:xfrm>
          <a:custGeom>
            <a:avLst/>
            <a:gdLst/>
            <a:ahLst/>
            <a:cxnLst/>
            <a:rect l="l" t="t" r="r" b="b"/>
            <a:pathLst>
              <a:path w="9055" h="13614">
                <a:moveTo>
                  <a:pt x="0" y="0"/>
                </a:moveTo>
                <a:lnTo>
                  <a:pt x="0" y="13614"/>
                </a:lnTo>
                <a:lnTo>
                  <a:pt x="3022" y="12115"/>
                </a:lnTo>
                <a:lnTo>
                  <a:pt x="6032" y="10591"/>
                </a:lnTo>
                <a:lnTo>
                  <a:pt x="9055" y="9080"/>
                </a:lnTo>
                <a:lnTo>
                  <a:pt x="9055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1" name="object 1231"/>
          <p:cNvSpPr/>
          <p:nvPr/>
        </p:nvSpPr>
        <p:spPr>
          <a:xfrm>
            <a:off x="3118924" y="4016132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3" y="3415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92" y="0"/>
                </a:lnTo>
                <a:lnTo>
                  <a:pt x="4443" y="341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2" name="object 1232"/>
          <p:cNvSpPr/>
          <p:nvPr/>
        </p:nvSpPr>
        <p:spPr>
          <a:xfrm>
            <a:off x="2971876" y="4018390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81" y="8013"/>
                </a:lnTo>
                <a:lnTo>
                  <a:pt x="4425" y="3425"/>
                </a:lnTo>
                <a:lnTo>
                  <a:pt x="0" y="1219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5" y="3425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3" name="object 1233"/>
          <p:cNvSpPr/>
          <p:nvPr/>
        </p:nvSpPr>
        <p:spPr>
          <a:xfrm>
            <a:off x="3071426" y="4018390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69" y="8013"/>
                </a:lnTo>
                <a:lnTo>
                  <a:pt x="4418" y="3421"/>
                </a:lnTo>
                <a:lnTo>
                  <a:pt x="0" y="1219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18" y="3421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4" name="object 1234"/>
          <p:cNvSpPr/>
          <p:nvPr/>
        </p:nvSpPr>
        <p:spPr>
          <a:xfrm>
            <a:off x="3241103" y="4024147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5" name="object 1235"/>
          <p:cNvSpPr/>
          <p:nvPr/>
        </p:nvSpPr>
        <p:spPr>
          <a:xfrm>
            <a:off x="3822504" y="4025188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69" y="8013"/>
                </a:lnTo>
                <a:lnTo>
                  <a:pt x="4423" y="3430"/>
                </a:lnTo>
                <a:lnTo>
                  <a:pt x="0" y="1219"/>
                </a:lnTo>
                <a:close/>
              </a:path>
              <a:path w="8102" h="8013">
                <a:moveTo>
                  <a:pt x="8102" y="5270"/>
                </a:moveTo>
                <a:lnTo>
                  <a:pt x="2667" y="0"/>
                </a:lnTo>
                <a:lnTo>
                  <a:pt x="4423" y="3430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6" name="object 1236"/>
          <p:cNvSpPr/>
          <p:nvPr/>
        </p:nvSpPr>
        <p:spPr>
          <a:xfrm>
            <a:off x="3143359" y="4028250"/>
            <a:ext cx="9956" cy="9918"/>
          </a:xfrm>
          <a:custGeom>
            <a:avLst/>
            <a:gdLst/>
            <a:ahLst/>
            <a:cxnLst/>
            <a:rect l="l" t="t" r="r" b="b"/>
            <a:pathLst>
              <a:path w="9956" h="9918">
                <a:moveTo>
                  <a:pt x="7039" y="2843"/>
                </a:moveTo>
                <a:lnTo>
                  <a:pt x="457" y="431"/>
                </a:lnTo>
                <a:lnTo>
                  <a:pt x="2913" y="7079"/>
                </a:lnTo>
                <a:lnTo>
                  <a:pt x="9486" y="9499"/>
                </a:lnTo>
                <a:lnTo>
                  <a:pt x="7039" y="2843"/>
                </a:lnTo>
                <a:close/>
              </a:path>
              <a:path w="9956" h="9918">
                <a:moveTo>
                  <a:pt x="3962" y="9918"/>
                </a:moveTo>
                <a:lnTo>
                  <a:pt x="2913" y="7079"/>
                </a:lnTo>
                <a:lnTo>
                  <a:pt x="0" y="6007"/>
                </a:lnTo>
                <a:lnTo>
                  <a:pt x="3962" y="9918"/>
                </a:lnTo>
                <a:close/>
              </a:path>
              <a:path w="9956" h="9918">
                <a:moveTo>
                  <a:pt x="9956" y="3911"/>
                </a:moveTo>
                <a:lnTo>
                  <a:pt x="5994" y="0"/>
                </a:lnTo>
                <a:lnTo>
                  <a:pt x="7039" y="2843"/>
                </a:lnTo>
                <a:lnTo>
                  <a:pt x="9956" y="39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7" name="object 1237"/>
          <p:cNvSpPr/>
          <p:nvPr/>
        </p:nvSpPr>
        <p:spPr>
          <a:xfrm>
            <a:off x="3021639" y="4034261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19"/>
                </a:moveTo>
                <a:lnTo>
                  <a:pt x="0" y="8026"/>
                </a:lnTo>
                <a:lnTo>
                  <a:pt x="6794" y="8026"/>
                </a:lnTo>
                <a:lnTo>
                  <a:pt x="4453" y="3445"/>
                </a:lnTo>
                <a:lnTo>
                  <a:pt x="0" y="1219"/>
                </a:lnTo>
                <a:close/>
              </a:path>
              <a:path w="8102" h="8026">
                <a:moveTo>
                  <a:pt x="8102" y="5270"/>
                </a:moveTo>
                <a:lnTo>
                  <a:pt x="2692" y="0"/>
                </a:lnTo>
                <a:lnTo>
                  <a:pt x="4453" y="3445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8" name="object 1238"/>
          <p:cNvSpPr/>
          <p:nvPr/>
        </p:nvSpPr>
        <p:spPr>
          <a:xfrm>
            <a:off x="3157385" y="4034261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19"/>
                </a:moveTo>
                <a:lnTo>
                  <a:pt x="0" y="8026"/>
                </a:lnTo>
                <a:lnTo>
                  <a:pt x="6794" y="8026"/>
                </a:lnTo>
                <a:lnTo>
                  <a:pt x="4434" y="3436"/>
                </a:lnTo>
                <a:lnTo>
                  <a:pt x="0" y="1219"/>
                </a:lnTo>
                <a:close/>
              </a:path>
              <a:path w="8102" h="8026">
                <a:moveTo>
                  <a:pt x="8102" y="5270"/>
                </a:moveTo>
                <a:lnTo>
                  <a:pt x="2667" y="0"/>
                </a:lnTo>
                <a:lnTo>
                  <a:pt x="4434" y="3436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9" name="object 1239"/>
          <p:cNvSpPr/>
          <p:nvPr/>
        </p:nvSpPr>
        <p:spPr>
          <a:xfrm>
            <a:off x="3822504" y="4036014"/>
            <a:ext cx="10426" cy="2070"/>
          </a:xfrm>
          <a:custGeom>
            <a:avLst/>
            <a:gdLst/>
            <a:ahLst/>
            <a:cxnLst/>
            <a:rect l="l" t="t" r="r" b="b"/>
            <a:pathLst>
              <a:path w="10426" h="2070">
                <a:moveTo>
                  <a:pt x="10426" y="1536"/>
                </a:moveTo>
                <a:lnTo>
                  <a:pt x="9398" y="0"/>
                </a:lnTo>
                <a:lnTo>
                  <a:pt x="10119" y="1475"/>
                </a:lnTo>
                <a:lnTo>
                  <a:pt x="10426" y="1536"/>
                </a:lnTo>
                <a:close/>
              </a:path>
              <a:path w="10426" h="2070">
                <a:moveTo>
                  <a:pt x="10119" y="1475"/>
                </a:moveTo>
                <a:lnTo>
                  <a:pt x="0" y="-533"/>
                </a:lnTo>
                <a:lnTo>
                  <a:pt x="0" y="6273"/>
                </a:lnTo>
                <a:lnTo>
                  <a:pt x="4521" y="7035"/>
                </a:lnTo>
                <a:lnTo>
                  <a:pt x="9029" y="7797"/>
                </a:lnTo>
                <a:lnTo>
                  <a:pt x="13576" y="8547"/>
                </a:lnTo>
                <a:lnTo>
                  <a:pt x="10119" y="147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0" name="object 1240"/>
          <p:cNvSpPr/>
          <p:nvPr/>
        </p:nvSpPr>
        <p:spPr>
          <a:xfrm>
            <a:off x="3272763" y="4036815"/>
            <a:ext cx="13563" cy="10007"/>
          </a:xfrm>
          <a:custGeom>
            <a:avLst/>
            <a:gdLst/>
            <a:ahLst/>
            <a:cxnLst/>
            <a:rect l="l" t="t" r="r" b="b"/>
            <a:pathLst>
              <a:path w="13563" h="10007">
                <a:moveTo>
                  <a:pt x="10591" y="1932"/>
                </a:moveTo>
                <a:lnTo>
                  <a:pt x="0" y="939"/>
                </a:lnTo>
                <a:lnTo>
                  <a:pt x="2258" y="6416"/>
                </a:lnTo>
                <a:lnTo>
                  <a:pt x="6794" y="10007"/>
                </a:lnTo>
                <a:lnTo>
                  <a:pt x="13563" y="10007"/>
                </a:lnTo>
                <a:lnTo>
                  <a:pt x="10591" y="1932"/>
                </a:lnTo>
                <a:close/>
              </a:path>
              <a:path w="13563" h="10007">
                <a:moveTo>
                  <a:pt x="3136" y="8547"/>
                </a:moveTo>
                <a:lnTo>
                  <a:pt x="2258" y="6416"/>
                </a:lnTo>
                <a:lnTo>
                  <a:pt x="1308" y="5664"/>
                </a:lnTo>
                <a:lnTo>
                  <a:pt x="3136" y="8547"/>
                </a:lnTo>
                <a:close/>
              </a:path>
              <a:path w="13563" h="10007">
                <a:moveTo>
                  <a:pt x="12331" y="2095"/>
                </a:moveTo>
                <a:lnTo>
                  <a:pt x="9880" y="0"/>
                </a:lnTo>
                <a:lnTo>
                  <a:pt x="10591" y="1932"/>
                </a:lnTo>
                <a:lnTo>
                  <a:pt x="12331" y="209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1" name="object 1241"/>
          <p:cNvSpPr/>
          <p:nvPr/>
        </p:nvSpPr>
        <p:spPr>
          <a:xfrm>
            <a:off x="3035211" y="4044549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2" name="object 1242"/>
          <p:cNvSpPr/>
          <p:nvPr/>
        </p:nvSpPr>
        <p:spPr>
          <a:xfrm>
            <a:off x="3048798" y="4042288"/>
            <a:ext cx="11303" cy="9080"/>
          </a:xfrm>
          <a:custGeom>
            <a:avLst/>
            <a:gdLst/>
            <a:ahLst/>
            <a:cxnLst/>
            <a:rect l="l" t="t" r="r" b="b"/>
            <a:pathLst>
              <a:path w="11302" h="9080">
                <a:moveTo>
                  <a:pt x="8229" y="2232"/>
                </a:moveTo>
                <a:lnTo>
                  <a:pt x="0" y="0"/>
                </a:lnTo>
                <a:lnTo>
                  <a:pt x="3073" y="6838"/>
                </a:lnTo>
                <a:lnTo>
                  <a:pt x="11303" y="9080"/>
                </a:lnTo>
                <a:lnTo>
                  <a:pt x="8229" y="2232"/>
                </a:lnTo>
                <a:close/>
              </a:path>
              <a:path w="11302" h="9080">
                <a:moveTo>
                  <a:pt x="4013" y="8928"/>
                </a:moveTo>
                <a:lnTo>
                  <a:pt x="3073" y="6838"/>
                </a:lnTo>
                <a:lnTo>
                  <a:pt x="1143" y="6311"/>
                </a:lnTo>
                <a:lnTo>
                  <a:pt x="4013" y="8928"/>
                </a:lnTo>
                <a:close/>
              </a:path>
              <a:path w="11302" h="9080">
                <a:moveTo>
                  <a:pt x="10160" y="2755"/>
                </a:moveTo>
                <a:lnTo>
                  <a:pt x="7289" y="139"/>
                </a:lnTo>
                <a:lnTo>
                  <a:pt x="8229" y="2232"/>
                </a:lnTo>
                <a:lnTo>
                  <a:pt x="10160" y="275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3" name="object 1243"/>
          <p:cNvSpPr/>
          <p:nvPr/>
        </p:nvSpPr>
        <p:spPr>
          <a:xfrm>
            <a:off x="3892624" y="4041081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5" y="3418"/>
                </a:lnTo>
                <a:lnTo>
                  <a:pt x="0" y="1206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5" y="3418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4" name="object 1244"/>
          <p:cNvSpPr/>
          <p:nvPr/>
        </p:nvSpPr>
        <p:spPr>
          <a:xfrm>
            <a:off x="3225253" y="4052487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2611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5" name="object 1245"/>
          <p:cNvSpPr/>
          <p:nvPr/>
        </p:nvSpPr>
        <p:spPr>
          <a:xfrm>
            <a:off x="3906192" y="4045612"/>
            <a:ext cx="8128" cy="8013"/>
          </a:xfrm>
          <a:custGeom>
            <a:avLst/>
            <a:gdLst/>
            <a:ahLst/>
            <a:cxnLst/>
            <a:rect l="l" t="t" r="r" b="b"/>
            <a:pathLst>
              <a:path w="8127" h="8013">
                <a:moveTo>
                  <a:pt x="0" y="1206"/>
                </a:moveTo>
                <a:lnTo>
                  <a:pt x="0" y="8013"/>
                </a:lnTo>
                <a:lnTo>
                  <a:pt x="6819" y="8013"/>
                </a:lnTo>
                <a:lnTo>
                  <a:pt x="4458" y="3428"/>
                </a:lnTo>
                <a:lnTo>
                  <a:pt x="0" y="1206"/>
                </a:lnTo>
                <a:close/>
              </a:path>
              <a:path w="8127" h="8013">
                <a:moveTo>
                  <a:pt x="8128" y="5257"/>
                </a:moveTo>
                <a:lnTo>
                  <a:pt x="2692" y="0"/>
                </a:lnTo>
                <a:lnTo>
                  <a:pt x="4458" y="3428"/>
                </a:lnTo>
                <a:lnTo>
                  <a:pt x="8128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6" name="object 1246"/>
          <p:cNvSpPr/>
          <p:nvPr/>
        </p:nvSpPr>
        <p:spPr>
          <a:xfrm>
            <a:off x="2951515" y="4047892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19" y="3396"/>
                </a:lnTo>
                <a:lnTo>
                  <a:pt x="0" y="1193"/>
                </a:lnTo>
                <a:close/>
              </a:path>
              <a:path w="8102" h="8000">
                <a:moveTo>
                  <a:pt x="8102" y="5232"/>
                </a:moveTo>
                <a:lnTo>
                  <a:pt x="2667" y="0"/>
                </a:lnTo>
                <a:lnTo>
                  <a:pt x="4419" y="3396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7" name="object 1247"/>
          <p:cNvSpPr/>
          <p:nvPr/>
        </p:nvSpPr>
        <p:spPr>
          <a:xfrm>
            <a:off x="3881330" y="4058909"/>
            <a:ext cx="11290" cy="8343"/>
          </a:xfrm>
          <a:custGeom>
            <a:avLst/>
            <a:gdLst/>
            <a:ahLst/>
            <a:cxnLst/>
            <a:rect l="l" t="t" r="r" b="b"/>
            <a:pathLst>
              <a:path w="11290" h="8343">
                <a:moveTo>
                  <a:pt x="0" y="1524"/>
                </a:moveTo>
                <a:lnTo>
                  <a:pt x="0" y="8343"/>
                </a:lnTo>
                <a:lnTo>
                  <a:pt x="11290" y="8343"/>
                </a:lnTo>
                <a:lnTo>
                  <a:pt x="8307" y="2900"/>
                </a:lnTo>
                <a:lnTo>
                  <a:pt x="0" y="1524"/>
                </a:lnTo>
                <a:close/>
              </a:path>
              <a:path w="11290" h="8343">
                <a:moveTo>
                  <a:pt x="11188" y="3378"/>
                </a:moveTo>
                <a:lnTo>
                  <a:pt x="6718" y="0"/>
                </a:lnTo>
                <a:lnTo>
                  <a:pt x="8307" y="2900"/>
                </a:lnTo>
                <a:lnTo>
                  <a:pt x="11188" y="337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8" name="object 1248"/>
          <p:cNvSpPr/>
          <p:nvPr/>
        </p:nvSpPr>
        <p:spPr>
          <a:xfrm>
            <a:off x="3858242" y="4062289"/>
            <a:ext cx="9969" cy="9906"/>
          </a:xfrm>
          <a:custGeom>
            <a:avLst/>
            <a:gdLst/>
            <a:ahLst/>
            <a:cxnLst/>
            <a:rect l="l" t="t" r="r" b="b"/>
            <a:pathLst>
              <a:path w="9969" h="9905">
                <a:moveTo>
                  <a:pt x="7038" y="2826"/>
                </a:moveTo>
                <a:lnTo>
                  <a:pt x="457" y="419"/>
                </a:lnTo>
                <a:lnTo>
                  <a:pt x="2937" y="7083"/>
                </a:lnTo>
                <a:lnTo>
                  <a:pt x="9499" y="9486"/>
                </a:lnTo>
                <a:lnTo>
                  <a:pt x="7038" y="2826"/>
                </a:lnTo>
                <a:close/>
              </a:path>
              <a:path w="9969" h="9905">
                <a:moveTo>
                  <a:pt x="3987" y="9906"/>
                </a:moveTo>
                <a:lnTo>
                  <a:pt x="2937" y="7083"/>
                </a:lnTo>
                <a:lnTo>
                  <a:pt x="0" y="6007"/>
                </a:lnTo>
                <a:lnTo>
                  <a:pt x="3987" y="9906"/>
                </a:lnTo>
                <a:close/>
              </a:path>
              <a:path w="9969" h="9905">
                <a:moveTo>
                  <a:pt x="9969" y="3898"/>
                </a:moveTo>
                <a:lnTo>
                  <a:pt x="5994" y="0"/>
                </a:lnTo>
                <a:lnTo>
                  <a:pt x="7038" y="2826"/>
                </a:lnTo>
                <a:lnTo>
                  <a:pt x="9969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9" name="object 1249"/>
          <p:cNvSpPr/>
          <p:nvPr/>
        </p:nvSpPr>
        <p:spPr>
          <a:xfrm>
            <a:off x="3630206" y="4070648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0" name="object 1250"/>
          <p:cNvSpPr/>
          <p:nvPr/>
        </p:nvSpPr>
        <p:spPr>
          <a:xfrm>
            <a:off x="3691293" y="4074045"/>
            <a:ext cx="11302" cy="0"/>
          </a:xfrm>
          <a:custGeom>
            <a:avLst/>
            <a:gdLst/>
            <a:ahLst/>
            <a:cxnLst/>
            <a:rect l="l" t="t" r="r" b="b"/>
            <a:pathLst>
              <a:path w="11302" h="0">
                <a:moveTo>
                  <a:pt x="0" y="0"/>
                </a:moveTo>
                <a:lnTo>
                  <a:pt x="11302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1" name="object 1251"/>
          <p:cNvSpPr/>
          <p:nvPr/>
        </p:nvSpPr>
        <p:spPr>
          <a:xfrm>
            <a:off x="3893638" y="4076322"/>
            <a:ext cx="10274" cy="15963"/>
          </a:xfrm>
          <a:custGeom>
            <a:avLst/>
            <a:gdLst/>
            <a:ahLst/>
            <a:cxnLst/>
            <a:rect l="l" t="t" r="r" b="b"/>
            <a:pathLst>
              <a:path w="10274" h="15963">
                <a:moveTo>
                  <a:pt x="10274" y="12928"/>
                </a:moveTo>
                <a:lnTo>
                  <a:pt x="8047" y="13903"/>
                </a:lnTo>
                <a:lnTo>
                  <a:pt x="6235" y="15963"/>
                </a:lnTo>
                <a:lnTo>
                  <a:pt x="10274" y="12928"/>
                </a:lnTo>
                <a:close/>
              </a:path>
              <a:path w="10274" h="15963">
                <a:moveTo>
                  <a:pt x="8047" y="13903"/>
                </a:moveTo>
                <a:lnTo>
                  <a:pt x="10312" y="11328"/>
                </a:lnTo>
                <a:lnTo>
                  <a:pt x="11798" y="8305"/>
                </a:lnTo>
                <a:lnTo>
                  <a:pt x="13309" y="5295"/>
                </a:lnTo>
                <a:lnTo>
                  <a:pt x="14820" y="2247"/>
                </a:lnTo>
                <a:lnTo>
                  <a:pt x="10312" y="1485"/>
                </a:lnTo>
                <a:lnTo>
                  <a:pt x="5791" y="736"/>
                </a:lnTo>
                <a:lnTo>
                  <a:pt x="1270" y="0"/>
                </a:lnTo>
                <a:lnTo>
                  <a:pt x="0" y="8178"/>
                </a:lnTo>
                <a:lnTo>
                  <a:pt x="1041" y="7543"/>
                </a:lnTo>
                <a:lnTo>
                  <a:pt x="3517" y="15887"/>
                </a:lnTo>
                <a:lnTo>
                  <a:pt x="8047" y="1390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2" name="object 1252"/>
          <p:cNvSpPr/>
          <p:nvPr/>
        </p:nvSpPr>
        <p:spPr>
          <a:xfrm>
            <a:off x="3870002" y="4079651"/>
            <a:ext cx="8128" cy="8001"/>
          </a:xfrm>
          <a:custGeom>
            <a:avLst/>
            <a:gdLst/>
            <a:ahLst/>
            <a:cxnLst/>
            <a:rect l="l" t="t" r="r" b="b"/>
            <a:pathLst>
              <a:path w="8127" h="8000">
                <a:moveTo>
                  <a:pt x="0" y="1193"/>
                </a:moveTo>
                <a:lnTo>
                  <a:pt x="0" y="8000"/>
                </a:lnTo>
                <a:lnTo>
                  <a:pt x="6807" y="8000"/>
                </a:lnTo>
                <a:lnTo>
                  <a:pt x="4446" y="3409"/>
                </a:lnTo>
                <a:lnTo>
                  <a:pt x="0" y="1193"/>
                </a:lnTo>
                <a:close/>
              </a:path>
              <a:path w="8127" h="8000">
                <a:moveTo>
                  <a:pt x="8128" y="5245"/>
                </a:moveTo>
                <a:lnTo>
                  <a:pt x="2692" y="0"/>
                </a:lnTo>
                <a:lnTo>
                  <a:pt x="4446" y="3409"/>
                </a:lnTo>
                <a:lnTo>
                  <a:pt x="8128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3" name="object 1253"/>
          <p:cNvSpPr/>
          <p:nvPr/>
        </p:nvSpPr>
        <p:spPr>
          <a:xfrm>
            <a:off x="3822504" y="4093259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69" y="8013"/>
                </a:lnTo>
                <a:lnTo>
                  <a:pt x="4418" y="3421"/>
                </a:lnTo>
                <a:lnTo>
                  <a:pt x="0" y="1219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18" y="3421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4" name="object 1254"/>
          <p:cNvSpPr/>
          <p:nvPr/>
        </p:nvSpPr>
        <p:spPr>
          <a:xfrm>
            <a:off x="3817976" y="4104605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9" y="3413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92" y="0"/>
                </a:lnTo>
                <a:lnTo>
                  <a:pt x="4439" y="341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5" name="object 1255"/>
          <p:cNvSpPr/>
          <p:nvPr/>
        </p:nvSpPr>
        <p:spPr>
          <a:xfrm>
            <a:off x="2781844" y="4129566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26" y="3410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26" y="341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6" name="object 1256"/>
          <p:cNvSpPr/>
          <p:nvPr/>
        </p:nvSpPr>
        <p:spPr>
          <a:xfrm>
            <a:off x="3700336" y="4152244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193"/>
                </a:moveTo>
                <a:lnTo>
                  <a:pt x="0" y="8026"/>
                </a:lnTo>
                <a:lnTo>
                  <a:pt x="6794" y="8026"/>
                </a:lnTo>
                <a:lnTo>
                  <a:pt x="4438" y="3416"/>
                </a:lnTo>
                <a:lnTo>
                  <a:pt x="0" y="1193"/>
                </a:lnTo>
                <a:close/>
              </a:path>
              <a:path w="8089" h="8026">
                <a:moveTo>
                  <a:pt x="8089" y="5245"/>
                </a:moveTo>
                <a:lnTo>
                  <a:pt x="2692" y="0"/>
                </a:lnTo>
                <a:lnTo>
                  <a:pt x="4438" y="341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7" name="object 1257"/>
          <p:cNvSpPr/>
          <p:nvPr/>
        </p:nvSpPr>
        <p:spPr>
          <a:xfrm>
            <a:off x="3734282" y="4160265"/>
            <a:ext cx="11302" cy="0"/>
          </a:xfrm>
          <a:custGeom>
            <a:avLst/>
            <a:gdLst/>
            <a:ahLst/>
            <a:cxnLst/>
            <a:rect l="l" t="t" r="r" b="b"/>
            <a:pathLst>
              <a:path w="11302" h="0">
                <a:moveTo>
                  <a:pt x="0" y="0"/>
                </a:moveTo>
                <a:lnTo>
                  <a:pt x="11302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8" name="object 1258"/>
          <p:cNvSpPr/>
          <p:nvPr/>
        </p:nvSpPr>
        <p:spPr>
          <a:xfrm>
            <a:off x="3374556" y="4174942"/>
            <a:ext cx="8115" cy="7988"/>
          </a:xfrm>
          <a:custGeom>
            <a:avLst/>
            <a:gdLst/>
            <a:ahLst/>
            <a:cxnLst/>
            <a:rect l="l" t="t" r="r" b="b"/>
            <a:pathLst>
              <a:path w="8115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4" y="3412"/>
                </a:lnTo>
                <a:lnTo>
                  <a:pt x="0" y="1193"/>
                </a:lnTo>
                <a:close/>
              </a:path>
              <a:path w="8115" h="7988">
                <a:moveTo>
                  <a:pt x="8115" y="5245"/>
                </a:moveTo>
                <a:lnTo>
                  <a:pt x="2692" y="0"/>
                </a:lnTo>
                <a:lnTo>
                  <a:pt x="4444" y="3412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9" name="object 1259"/>
          <p:cNvSpPr/>
          <p:nvPr/>
        </p:nvSpPr>
        <p:spPr>
          <a:xfrm>
            <a:off x="3768214" y="4179469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21" y="3417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1" y="3417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0" name="object 1260"/>
          <p:cNvSpPr/>
          <p:nvPr/>
        </p:nvSpPr>
        <p:spPr>
          <a:xfrm>
            <a:off x="3754628" y="4206754"/>
            <a:ext cx="15849" cy="0"/>
          </a:xfrm>
          <a:custGeom>
            <a:avLst/>
            <a:gdLst/>
            <a:ahLst/>
            <a:cxnLst/>
            <a:rect l="l" t="t" r="r" b="b"/>
            <a:pathLst>
              <a:path w="15849" h="0">
                <a:moveTo>
                  <a:pt x="0" y="0"/>
                </a:moveTo>
                <a:lnTo>
                  <a:pt x="15849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1" name="object 1261"/>
          <p:cNvSpPr/>
          <p:nvPr/>
        </p:nvSpPr>
        <p:spPr>
          <a:xfrm>
            <a:off x="3770480" y="4223783"/>
            <a:ext cx="9029" cy="18135"/>
          </a:xfrm>
          <a:custGeom>
            <a:avLst/>
            <a:gdLst/>
            <a:ahLst/>
            <a:cxnLst/>
            <a:rect l="l" t="t" r="r" b="b"/>
            <a:pathLst>
              <a:path w="9029" h="18135">
                <a:moveTo>
                  <a:pt x="1511" y="12090"/>
                </a:moveTo>
                <a:lnTo>
                  <a:pt x="2247" y="18135"/>
                </a:lnTo>
                <a:lnTo>
                  <a:pt x="9029" y="18135"/>
                </a:lnTo>
                <a:lnTo>
                  <a:pt x="8280" y="12090"/>
                </a:lnTo>
                <a:lnTo>
                  <a:pt x="7531" y="6045"/>
                </a:lnTo>
                <a:lnTo>
                  <a:pt x="6769" y="0"/>
                </a:lnTo>
                <a:lnTo>
                  <a:pt x="0" y="0"/>
                </a:lnTo>
                <a:lnTo>
                  <a:pt x="749" y="6045"/>
                </a:lnTo>
                <a:lnTo>
                  <a:pt x="1511" y="1209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2" name="object 1262"/>
          <p:cNvSpPr/>
          <p:nvPr/>
        </p:nvSpPr>
        <p:spPr>
          <a:xfrm>
            <a:off x="3413018" y="4235865"/>
            <a:ext cx="15938" cy="15138"/>
          </a:xfrm>
          <a:custGeom>
            <a:avLst/>
            <a:gdLst/>
            <a:ahLst/>
            <a:cxnLst/>
            <a:rect l="l" t="t" r="r" b="b"/>
            <a:pathLst>
              <a:path w="15938" h="15138">
                <a:moveTo>
                  <a:pt x="15938" y="12407"/>
                </a:moveTo>
                <a:lnTo>
                  <a:pt x="12915" y="8356"/>
                </a:lnTo>
                <a:lnTo>
                  <a:pt x="13877" y="10579"/>
                </a:lnTo>
                <a:lnTo>
                  <a:pt x="15938" y="12407"/>
                </a:lnTo>
                <a:close/>
              </a:path>
              <a:path w="15938" h="15138">
                <a:moveTo>
                  <a:pt x="11201" y="3378"/>
                </a:moveTo>
                <a:lnTo>
                  <a:pt x="6731" y="0"/>
                </a:lnTo>
                <a:lnTo>
                  <a:pt x="8335" y="2903"/>
                </a:lnTo>
                <a:lnTo>
                  <a:pt x="11201" y="3378"/>
                </a:lnTo>
                <a:close/>
              </a:path>
              <a:path w="15938" h="15138">
                <a:moveTo>
                  <a:pt x="0" y="1524"/>
                </a:moveTo>
                <a:lnTo>
                  <a:pt x="3810" y="9715"/>
                </a:lnTo>
                <a:lnTo>
                  <a:pt x="5295" y="6896"/>
                </a:lnTo>
                <a:lnTo>
                  <a:pt x="9055" y="15138"/>
                </a:lnTo>
                <a:lnTo>
                  <a:pt x="15849" y="15138"/>
                </a:lnTo>
                <a:lnTo>
                  <a:pt x="13877" y="10579"/>
                </a:lnTo>
                <a:lnTo>
                  <a:pt x="11328" y="8318"/>
                </a:lnTo>
                <a:lnTo>
                  <a:pt x="8335" y="2903"/>
                </a:lnTo>
                <a:lnTo>
                  <a:pt x="0" y="152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3" name="object 1263"/>
          <p:cNvSpPr/>
          <p:nvPr/>
        </p:nvSpPr>
        <p:spPr>
          <a:xfrm>
            <a:off x="3370047" y="4240715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06"/>
                </a:moveTo>
                <a:lnTo>
                  <a:pt x="0" y="8026"/>
                </a:lnTo>
                <a:lnTo>
                  <a:pt x="6769" y="8026"/>
                </a:lnTo>
                <a:lnTo>
                  <a:pt x="4410" y="3411"/>
                </a:lnTo>
                <a:lnTo>
                  <a:pt x="0" y="1206"/>
                </a:lnTo>
                <a:close/>
              </a:path>
              <a:path w="8102" h="8026">
                <a:moveTo>
                  <a:pt x="8102" y="5257"/>
                </a:moveTo>
                <a:lnTo>
                  <a:pt x="2667" y="0"/>
                </a:lnTo>
                <a:lnTo>
                  <a:pt x="4410" y="3411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4" name="object 1264"/>
          <p:cNvSpPr/>
          <p:nvPr/>
        </p:nvSpPr>
        <p:spPr>
          <a:xfrm>
            <a:off x="2779585" y="4249864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2623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5" name="object 1265"/>
          <p:cNvSpPr/>
          <p:nvPr/>
        </p:nvSpPr>
        <p:spPr>
          <a:xfrm>
            <a:off x="3711651" y="4263466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6" name="object 1266"/>
          <p:cNvSpPr/>
          <p:nvPr/>
        </p:nvSpPr>
        <p:spPr>
          <a:xfrm>
            <a:off x="3295390" y="4261135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4" y="3413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14" y="3413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7" name="object 1267"/>
          <p:cNvSpPr/>
          <p:nvPr/>
        </p:nvSpPr>
        <p:spPr>
          <a:xfrm>
            <a:off x="3768214" y="4272471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19"/>
                </a:moveTo>
                <a:lnTo>
                  <a:pt x="0" y="8026"/>
                </a:lnTo>
                <a:lnTo>
                  <a:pt x="6781" y="8026"/>
                </a:lnTo>
                <a:lnTo>
                  <a:pt x="4426" y="3432"/>
                </a:lnTo>
                <a:lnTo>
                  <a:pt x="0" y="1219"/>
                </a:lnTo>
                <a:close/>
              </a:path>
              <a:path w="8102" h="8026">
                <a:moveTo>
                  <a:pt x="8102" y="5270"/>
                </a:moveTo>
                <a:lnTo>
                  <a:pt x="2667" y="0"/>
                </a:lnTo>
                <a:lnTo>
                  <a:pt x="4426" y="3432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8" name="object 1268"/>
          <p:cNvSpPr/>
          <p:nvPr/>
        </p:nvSpPr>
        <p:spPr>
          <a:xfrm>
            <a:off x="3521622" y="4295175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09" y="3398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09" y="339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9" name="object 1269"/>
          <p:cNvSpPr/>
          <p:nvPr/>
        </p:nvSpPr>
        <p:spPr>
          <a:xfrm>
            <a:off x="2732077" y="4309982"/>
            <a:ext cx="11734" cy="11798"/>
          </a:xfrm>
          <a:custGeom>
            <a:avLst/>
            <a:gdLst/>
            <a:ahLst/>
            <a:cxnLst/>
            <a:rect l="l" t="t" r="r" b="b"/>
            <a:pathLst>
              <a:path w="11734" h="11798">
                <a:moveTo>
                  <a:pt x="11734" y="7823"/>
                </a:moveTo>
                <a:lnTo>
                  <a:pt x="8890" y="8878"/>
                </a:lnTo>
                <a:lnTo>
                  <a:pt x="7823" y="11798"/>
                </a:lnTo>
                <a:lnTo>
                  <a:pt x="11734" y="7823"/>
                </a:lnTo>
                <a:close/>
              </a:path>
              <a:path w="11734" h="11798">
                <a:moveTo>
                  <a:pt x="1485" y="7569"/>
                </a:moveTo>
                <a:lnTo>
                  <a:pt x="2247" y="11341"/>
                </a:lnTo>
                <a:lnTo>
                  <a:pt x="8890" y="8878"/>
                </a:lnTo>
                <a:lnTo>
                  <a:pt x="11303" y="2273"/>
                </a:lnTo>
                <a:lnTo>
                  <a:pt x="7531" y="1523"/>
                </a:lnTo>
                <a:lnTo>
                  <a:pt x="3759" y="761"/>
                </a:lnTo>
                <a:lnTo>
                  <a:pt x="0" y="0"/>
                </a:lnTo>
                <a:lnTo>
                  <a:pt x="749" y="3784"/>
                </a:lnTo>
                <a:lnTo>
                  <a:pt x="1485" y="756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0" name="object 1270"/>
          <p:cNvSpPr/>
          <p:nvPr/>
        </p:nvSpPr>
        <p:spPr>
          <a:xfrm>
            <a:off x="2729358" y="4341323"/>
            <a:ext cx="9956" cy="9931"/>
          </a:xfrm>
          <a:custGeom>
            <a:avLst/>
            <a:gdLst/>
            <a:ahLst/>
            <a:cxnLst/>
            <a:rect l="l" t="t" r="r" b="b"/>
            <a:pathLst>
              <a:path w="9956" h="9931">
                <a:moveTo>
                  <a:pt x="7041" y="2848"/>
                </a:moveTo>
                <a:lnTo>
                  <a:pt x="457" y="419"/>
                </a:lnTo>
                <a:lnTo>
                  <a:pt x="2911" y="7078"/>
                </a:lnTo>
                <a:lnTo>
                  <a:pt x="9486" y="9499"/>
                </a:lnTo>
                <a:lnTo>
                  <a:pt x="7041" y="2848"/>
                </a:lnTo>
                <a:close/>
              </a:path>
              <a:path w="9956" h="9931">
                <a:moveTo>
                  <a:pt x="3962" y="9931"/>
                </a:moveTo>
                <a:lnTo>
                  <a:pt x="2911" y="7078"/>
                </a:lnTo>
                <a:lnTo>
                  <a:pt x="0" y="6007"/>
                </a:lnTo>
                <a:lnTo>
                  <a:pt x="3962" y="9931"/>
                </a:lnTo>
                <a:close/>
              </a:path>
              <a:path w="9956" h="9931">
                <a:moveTo>
                  <a:pt x="9956" y="3924"/>
                </a:moveTo>
                <a:lnTo>
                  <a:pt x="5994" y="0"/>
                </a:lnTo>
                <a:lnTo>
                  <a:pt x="7041" y="2848"/>
                </a:lnTo>
                <a:lnTo>
                  <a:pt x="9956" y="392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1" name="object 1271"/>
          <p:cNvSpPr/>
          <p:nvPr/>
        </p:nvSpPr>
        <p:spPr>
          <a:xfrm>
            <a:off x="2759218" y="4359897"/>
            <a:ext cx="11328" cy="9067"/>
          </a:xfrm>
          <a:custGeom>
            <a:avLst/>
            <a:gdLst/>
            <a:ahLst/>
            <a:cxnLst/>
            <a:rect l="l" t="t" r="r" b="b"/>
            <a:pathLst>
              <a:path w="11328" h="9067">
                <a:moveTo>
                  <a:pt x="8230" y="2219"/>
                </a:moveTo>
                <a:lnTo>
                  <a:pt x="0" y="0"/>
                </a:lnTo>
                <a:lnTo>
                  <a:pt x="3071" y="6833"/>
                </a:lnTo>
                <a:lnTo>
                  <a:pt x="11328" y="9067"/>
                </a:lnTo>
                <a:lnTo>
                  <a:pt x="8230" y="2219"/>
                </a:lnTo>
                <a:close/>
              </a:path>
              <a:path w="11328" h="9067">
                <a:moveTo>
                  <a:pt x="4013" y="8928"/>
                </a:moveTo>
                <a:lnTo>
                  <a:pt x="3071" y="6833"/>
                </a:lnTo>
                <a:lnTo>
                  <a:pt x="1143" y="6311"/>
                </a:lnTo>
                <a:lnTo>
                  <a:pt x="4013" y="8928"/>
                </a:lnTo>
                <a:close/>
              </a:path>
              <a:path w="11328" h="9067">
                <a:moveTo>
                  <a:pt x="10172" y="2743"/>
                </a:moveTo>
                <a:lnTo>
                  <a:pt x="7289" y="139"/>
                </a:lnTo>
                <a:lnTo>
                  <a:pt x="8230" y="2219"/>
                </a:lnTo>
                <a:lnTo>
                  <a:pt x="10172" y="274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2" name="object 1272"/>
          <p:cNvSpPr/>
          <p:nvPr/>
        </p:nvSpPr>
        <p:spPr>
          <a:xfrm>
            <a:off x="2718495" y="4365489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42" y="3424"/>
                </a:lnTo>
                <a:lnTo>
                  <a:pt x="0" y="1206"/>
                </a:lnTo>
                <a:close/>
              </a:path>
              <a:path w="8115" h="8026">
                <a:moveTo>
                  <a:pt x="8115" y="5257"/>
                </a:moveTo>
                <a:lnTo>
                  <a:pt x="2692" y="0"/>
                </a:lnTo>
                <a:lnTo>
                  <a:pt x="4442" y="3424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3" name="object 1273"/>
          <p:cNvSpPr/>
          <p:nvPr/>
        </p:nvSpPr>
        <p:spPr>
          <a:xfrm>
            <a:off x="3288597" y="4367750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19"/>
                </a:moveTo>
                <a:lnTo>
                  <a:pt x="0" y="8026"/>
                </a:lnTo>
                <a:lnTo>
                  <a:pt x="6794" y="8026"/>
                </a:lnTo>
                <a:lnTo>
                  <a:pt x="4453" y="3445"/>
                </a:lnTo>
                <a:lnTo>
                  <a:pt x="0" y="1219"/>
                </a:lnTo>
                <a:close/>
              </a:path>
              <a:path w="8102" h="8026">
                <a:moveTo>
                  <a:pt x="8102" y="5270"/>
                </a:moveTo>
                <a:lnTo>
                  <a:pt x="2692" y="0"/>
                </a:lnTo>
                <a:lnTo>
                  <a:pt x="4453" y="3445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4" name="object 1274"/>
          <p:cNvSpPr/>
          <p:nvPr/>
        </p:nvSpPr>
        <p:spPr>
          <a:xfrm>
            <a:off x="3589484" y="4374570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50" y="3435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92" y="0"/>
                </a:lnTo>
                <a:lnTo>
                  <a:pt x="4450" y="3435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5" name="object 1275"/>
          <p:cNvSpPr/>
          <p:nvPr/>
        </p:nvSpPr>
        <p:spPr>
          <a:xfrm>
            <a:off x="2741118" y="4379116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9" y="3413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92" y="0"/>
                </a:lnTo>
                <a:lnTo>
                  <a:pt x="4439" y="341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6" name="object 1276"/>
          <p:cNvSpPr/>
          <p:nvPr/>
        </p:nvSpPr>
        <p:spPr>
          <a:xfrm>
            <a:off x="2754684" y="4380310"/>
            <a:ext cx="13589" cy="22682"/>
          </a:xfrm>
          <a:custGeom>
            <a:avLst/>
            <a:gdLst/>
            <a:ahLst/>
            <a:cxnLst/>
            <a:rect l="l" t="t" r="r" b="b"/>
            <a:pathLst>
              <a:path w="13588" h="22682">
                <a:moveTo>
                  <a:pt x="13588" y="18135"/>
                </a:moveTo>
                <a:lnTo>
                  <a:pt x="13588" y="0"/>
                </a:lnTo>
                <a:lnTo>
                  <a:pt x="4533" y="0"/>
                </a:lnTo>
                <a:lnTo>
                  <a:pt x="2870" y="12103"/>
                </a:lnTo>
                <a:lnTo>
                  <a:pt x="7670" y="11645"/>
                </a:lnTo>
                <a:lnTo>
                  <a:pt x="0" y="15887"/>
                </a:lnTo>
                <a:lnTo>
                  <a:pt x="0" y="22682"/>
                </a:lnTo>
                <a:lnTo>
                  <a:pt x="9055" y="22682"/>
                </a:lnTo>
                <a:lnTo>
                  <a:pt x="9055" y="18135"/>
                </a:lnTo>
                <a:lnTo>
                  <a:pt x="13588" y="1813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7" name="object 1277"/>
          <p:cNvSpPr/>
          <p:nvPr/>
        </p:nvSpPr>
        <p:spPr>
          <a:xfrm>
            <a:off x="2720761" y="4398445"/>
            <a:ext cx="18097" cy="15900"/>
          </a:xfrm>
          <a:custGeom>
            <a:avLst/>
            <a:gdLst/>
            <a:ahLst/>
            <a:cxnLst/>
            <a:rect l="l" t="t" r="r" b="b"/>
            <a:pathLst>
              <a:path w="18097" h="15900">
                <a:moveTo>
                  <a:pt x="11315" y="0"/>
                </a:moveTo>
                <a:lnTo>
                  <a:pt x="9978" y="1553"/>
                </a:lnTo>
                <a:lnTo>
                  <a:pt x="4795" y="4415"/>
                </a:lnTo>
                <a:lnTo>
                  <a:pt x="0" y="13627"/>
                </a:lnTo>
                <a:lnTo>
                  <a:pt x="3771" y="14389"/>
                </a:lnTo>
                <a:lnTo>
                  <a:pt x="7556" y="15138"/>
                </a:lnTo>
                <a:lnTo>
                  <a:pt x="11315" y="15900"/>
                </a:lnTo>
                <a:lnTo>
                  <a:pt x="13563" y="10604"/>
                </a:lnTo>
                <a:lnTo>
                  <a:pt x="15824" y="5295"/>
                </a:lnTo>
                <a:lnTo>
                  <a:pt x="18097" y="0"/>
                </a:lnTo>
                <a:lnTo>
                  <a:pt x="11315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8" name="object 1278"/>
          <p:cNvSpPr/>
          <p:nvPr/>
        </p:nvSpPr>
        <p:spPr>
          <a:xfrm>
            <a:off x="2725285" y="4419946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32" y="3422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67" y="0"/>
                </a:lnTo>
                <a:lnTo>
                  <a:pt x="4432" y="342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9" name="object 1279"/>
          <p:cNvSpPr/>
          <p:nvPr/>
        </p:nvSpPr>
        <p:spPr>
          <a:xfrm>
            <a:off x="2734322" y="4447235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0" name="object 1280"/>
          <p:cNvSpPr/>
          <p:nvPr/>
        </p:nvSpPr>
        <p:spPr>
          <a:xfrm>
            <a:off x="2752425" y="4443839"/>
            <a:ext cx="13576" cy="9067"/>
          </a:xfrm>
          <a:custGeom>
            <a:avLst/>
            <a:gdLst/>
            <a:ahLst/>
            <a:cxnLst/>
            <a:rect l="l" t="t" r="r" b="b"/>
            <a:pathLst>
              <a:path w="13576" h="9067">
                <a:moveTo>
                  <a:pt x="0" y="0"/>
                </a:moveTo>
                <a:lnTo>
                  <a:pt x="0" y="6807"/>
                </a:lnTo>
                <a:lnTo>
                  <a:pt x="4521" y="7569"/>
                </a:lnTo>
                <a:lnTo>
                  <a:pt x="9067" y="8318"/>
                </a:lnTo>
                <a:lnTo>
                  <a:pt x="13576" y="9067"/>
                </a:lnTo>
                <a:lnTo>
                  <a:pt x="13576" y="2260"/>
                </a:lnTo>
                <a:lnTo>
                  <a:pt x="9067" y="1511"/>
                </a:lnTo>
                <a:lnTo>
                  <a:pt x="4521" y="749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1" name="object 1281"/>
          <p:cNvSpPr/>
          <p:nvPr/>
        </p:nvSpPr>
        <p:spPr>
          <a:xfrm>
            <a:off x="2759214" y="4458582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2" name="object 1282"/>
          <p:cNvSpPr/>
          <p:nvPr/>
        </p:nvSpPr>
        <p:spPr>
          <a:xfrm>
            <a:off x="2732074" y="4465383"/>
            <a:ext cx="13563" cy="0"/>
          </a:xfrm>
          <a:custGeom>
            <a:avLst/>
            <a:gdLst/>
            <a:ahLst/>
            <a:cxnLst/>
            <a:rect l="l" t="t" r="r" b="b"/>
            <a:pathLst>
              <a:path w="13563" h="0">
                <a:moveTo>
                  <a:pt x="0" y="0"/>
                </a:moveTo>
                <a:lnTo>
                  <a:pt x="13563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3" name="object 1283"/>
          <p:cNvSpPr/>
          <p:nvPr/>
        </p:nvSpPr>
        <p:spPr>
          <a:xfrm>
            <a:off x="2716225" y="4465309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42" y="3424"/>
                </a:lnTo>
                <a:lnTo>
                  <a:pt x="0" y="1206"/>
                </a:lnTo>
                <a:close/>
              </a:path>
              <a:path w="8115" h="8026">
                <a:moveTo>
                  <a:pt x="8115" y="5257"/>
                </a:moveTo>
                <a:lnTo>
                  <a:pt x="2692" y="0"/>
                </a:lnTo>
                <a:lnTo>
                  <a:pt x="4442" y="3424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4" name="object 1284"/>
          <p:cNvSpPr/>
          <p:nvPr/>
        </p:nvSpPr>
        <p:spPr>
          <a:xfrm>
            <a:off x="2758393" y="4498286"/>
            <a:ext cx="9880" cy="11341"/>
          </a:xfrm>
          <a:custGeom>
            <a:avLst/>
            <a:gdLst/>
            <a:ahLst/>
            <a:cxnLst/>
            <a:rect l="l" t="t" r="r" b="b"/>
            <a:pathLst>
              <a:path w="9880" h="11341">
                <a:moveTo>
                  <a:pt x="7573" y="2925"/>
                </a:moveTo>
                <a:lnTo>
                  <a:pt x="825" y="0"/>
                </a:lnTo>
                <a:lnTo>
                  <a:pt x="2661" y="8640"/>
                </a:lnTo>
                <a:lnTo>
                  <a:pt x="9880" y="11341"/>
                </a:lnTo>
                <a:lnTo>
                  <a:pt x="7573" y="2925"/>
                </a:lnTo>
                <a:close/>
              </a:path>
              <a:path w="9880" h="11341">
                <a:moveTo>
                  <a:pt x="3213" y="11239"/>
                </a:moveTo>
                <a:lnTo>
                  <a:pt x="2661" y="8640"/>
                </a:lnTo>
                <a:lnTo>
                  <a:pt x="0" y="7645"/>
                </a:lnTo>
                <a:lnTo>
                  <a:pt x="3213" y="11239"/>
                </a:lnTo>
                <a:close/>
              </a:path>
              <a:path w="9880" h="11341">
                <a:moveTo>
                  <a:pt x="9817" y="3898"/>
                </a:moveTo>
                <a:lnTo>
                  <a:pt x="7111" y="1244"/>
                </a:lnTo>
                <a:lnTo>
                  <a:pt x="7573" y="2925"/>
                </a:lnTo>
                <a:lnTo>
                  <a:pt x="9817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5" name="object 1285"/>
          <p:cNvSpPr/>
          <p:nvPr/>
        </p:nvSpPr>
        <p:spPr>
          <a:xfrm>
            <a:off x="2759218" y="4358690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54" y="3437"/>
                </a:lnTo>
                <a:lnTo>
                  <a:pt x="0" y="1206"/>
                </a:lnTo>
                <a:close/>
              </a:path>
              <a:path w="8089" h="8000">
                <a:moveTo>
                  <a:pt x="8089" y="5257"/>
                </a:moveTo>
                <a:lnTo>
                  <a:pt x="2692" y="0"/>
                </a:lnTo>
                <a:lnTo>
                  <a:pt x="4454" y="3437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6" name="object 1286"/>
          <p:cNvSpPr/>
          <p:nvPr/>
        </p:nvSpPr>
        <p:spPr>
          <a:xfrm>
            <a:off x="2729815" y="4530046"/>
            <a:ext cx="9461" cy="9537"/>
          </a:xfrm>
          <a:custGeom>
            <a:avLst/>
            <a:gdLst/>
            <a:ahLst/>
            <a:cxnLst/>
            <a:rect l="l" t="t" r="r" b="b"/>
            <a:pathLst>
              <a:path w="9461" h="9537">
                <a:moveTo>
                  <a:pt x="0" y="0"/>
                </a:moveTo>
                <a:lnTo>
                  <a:pt x="0" y="9067"/>
                </a:lnTo>
                <a:lnTo>
                  <a:pt x="6619" y="6606"/>
                </a:lnTo>
                <a:lnTo>
                  <a:pt x="9029" y="0"/>
                </a:lnTo>
                <a:lnTo>
                  <a:pt x="0" y="0"/>
                </a:lnTo>
                <a:close/>
              </a:path>
              <a:path w="9461" h="9537">
                <a:moveTo>
                  <a:pt x="9461" y="5549"/>
                </a:moveTo>
                <a:lnTo>
                  <a:pt x="6619" y="6606"/>
                </a:lnTo>
                <a:lnTo>
                  <a:pt x="5549" y="9537"/>
                </a:lnTo>
                <a:lnTo>
                  <a:pt x="9461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7" name="object 1287"/>
          <p:cNvSpPr/>
          <p:nvPr/>
        </p:nvSpPr>
        <p:spPr>
          <a:xfrm>
            <a:off x="2200437" y="6958564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405" y="3396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05" y="3396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8" name="object 1288"/>
          <p:cNvSpPr/>
          <p:nvPr/>
        </p:nvSpPr>
        <p:spPr>
          <a:xfrm>
            <a:off x="2140784" y="6968849"/>
            <a:ext cx="9867" cy="11328"/>
          </a:xfrm>
          <a:custGeom>
            <a:avLst/>
            <a:gdLst/>
            <a:ahLst/>
            <a:cxnLst/>
            <a:rect l="l" t="t" r="r" b="b"/>
            <a:pathLst>
              <a:path w="9867" h="11328">
                <a:moveTo>
                  <a:pt x="7568" y="2914"/>
                </a:moveTo>
                <a:lnTo>
                  <a:pt x="825" y="0"/>
                </a:lnTo>
                <a:lnTo>
                  <a:pt x="2671" y="8642"/>
                </a:lnTo>
                <a:lnTo>
                  <a:pt x="9867" y="11328"/>
                </a:lnTo>
                <a:lnTo>
                  <a:pt x="7568" y="2914"/>
                </a:lnTo>
                <a:close/>
              </a:path>
              <a:path w="9867" h="11328">
                <a:moveTo>
                  <a:pt x="3225" y="11239"/>
                </a:moveTo>
                <a:lnTo>
                  <a:pt x="2671" y="8642"/>
                </a:lnTo>
                <a:lnTo>
                  <a:pt x="0" y="7645"/>
                </a:lnTo>
                <a:lnTo>
                  <a:pt x="3225" y="11239"/>
                </a:lnTo>
                <a:close/>
              </a:path>
              <a:path w="9867" h="11328">
                <a:moveTo>
                  <a:pt x="9817" y="3886"/>
                </a:moveTo>
                <a:lnTo>
                  <a:pt x="7111" y="1244"/>
                </a:lnTo>
                <a:lnTo>
                  <a:pt x="7568" y="2914"/>
                </a:lnTo>
                <a:lnTo>
                  <a:pt x="9817" y="388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9" name="object 1289"/>
          <p:cNvSpPr/>
          <p:nvPr/>
        </p:nvSpPr>
        <p:spPr>
          <a:xfrm>
            <a:off x="2118987" y="6969912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5" y="3420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92" y="0"/>
                </a:lnTo>
                <a:lnTo>
                  <a:pt x="4445" y="342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0" name="object 1290"/>
          <p:cNvSpPr/>
          <p:nvPr/>
        </p:nvSpPr>
        <p:spPr>
          <a:xfrm>
            <a:off x="2191377" y="6969594"/>
            <a:ext cx="17995" cy="12852"/>
          </a:xfrm>
          <a:custGeom>
            <a:avLst/>
            <a:gdLst/>
            <a:ahLst/>
            <a:cxnLst/>
            <a:rect l="l" t="t" r="r" b="b"/>
            <a:pathLst>
              <a:path w="17995" h="12852">
                <a:moveTo>
                  <a:pt x="6794" y="1511"/>
                </a:moveTo>
                <a:lnTo>
                  <a:pt x="4359" y="4233"/>
                </a:lnTo>
                <a:lnTo>
                  <a:pt x="6845" y="3200"/>
                </a:lnTo>
                <a:lnTo>
                  <a:pt x="15112" y="2888"/>
                </a:lnTo>
                <a:lnTo>
                  <a:pt x="6794" y="1511"/>
                </a:lnTo>
                <a:close/>
              </a:path>
              <a:path w="17995" h="12852">
                <a:moveTo>
                  <a:pt x="17995" y="3365"/>
                </a:moveTo>
                <a:lnTo>
                  <a:pt x="13525" y="0"/>
                </a:lnTo>
                <a:lnTo>
                  <a:pt x="15112" y="2888"/>
                </a:lnTo>
                <a:lnTo>
                  <a:pt x="17995" y="3365"/>
                </a:lnTo>
                <a:close/>
              </a:path>
              <a:path w="17995" h="12852">
                <a:moveTo>
                  <a:pt x="18097" y="8318"/>
                </a:moveTo>
                <a:lnTo>
                  <a:pt x="15112" y="2888"/>
                </a:lnTo>
                <a:lnTo>
                  <a:pt x="6845" y="3200"/>
                </a:lnTo>
                <a:lnTo>
                  <a:pt x="2705" y="6083"/>
                </a:lnTo>
                <a:lnTo>
                  <a:pt x="4359" y="4233"/>
                </a:lnTo>
                <a:lnTo>
                  <a:pt x="0" y="6045"/>
                </a:lnTo>
                <a:lnTo>
                  <a:pt x="0" y="12852"/>
                </a:lnTo>
                <a:lnTo>
                  <a:pt x="6045" y="11341"/>
                </a:lnTo>
                <a:lnTo>
                  <a:pt x="12077" y="9817"/>
                </a:lnTo>
                <a:lnTo>
                  <a:pt x="18097" y="831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1" name="object 1291"/>
          <p:cNvSpPr/>
          <p:nvPr/>
        </p:nvSpPr>
        <p:spPr>
          <a:xfrm>
            <a:off x="5589366" y="6969912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81" y="8001"/>
                </a:lnTo>
                <a:lnTo>
                  <a:pt x="4426" y="3407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79" y="0"/>
                </a:lnTo>
                <a:lnTo>
                  <a:pt x="4426" y="3407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2" name="object 1292"/>
          <p:cNvSpPr/>
          <p:nvPr/>
        </p:nvSpPr>
        <p:spPr>
          <a:xfrm>
            <a:off x="5639116" y="6991517"/>
            <a:ext cx="13589" cy="13614"/>
          </a:xfrm>
          <a:custGeom>
            <a:avLst/>
            <a:gdLst/>
            <a:ahLst/>
            <a:cxnLst/>
            <a:rect l="l" t="t" r="r" b="b"/>
            <a:pathLst>
              <a:path w="13588" h="13614">
                <a:moveTo>
                  <a:pt x="0" y="0"/>
                </a:moveTo>
                <a:lnTo>
                  <a:pt x="2527" y="9677"/>
                </a:lnTo>
                <a:lnTo>
                  <a:pt x="2971" y="6870"/>
                </a:lnTo>
                <a:lnTo>
                  <a:pt x="6794" y="13614"/>
                </a:lnTo>
                <a:lnTo>
                  <a:pt x="13589" y="13614"/>
                </a:lnTo>
                <a:lnTo>
                  <a:pt x="10274" y="3784"/>
                </a:lnTo>
                <a:lnTo>
                  <a:pt x="10160" y="3136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3" name="object 1293"/>
          <p:cNvSpPr/>
          <p:nvPr/>
        </p:nvSpPr>
        <p:spPr>
          <a:xfrm>
            <a:off x="5664010" y="7002866"/>
            <a:ext cx="11328" cy="11341"/>
          </a:xfrm>
          <a:custGeom>
            <a:avLst/>
            <a:gdLst/>
            <a:ahLst/>
            <a:cxnLst/>
            <a:rect l="l" t="t" r="r" b="b"/>
            <a:pathLst>
              <a:path w="11328" h="11341">
                <a:moveTo>
                  <a:pt x="11328" y="0"/>
                </a:moveTo>
                <a:lnTo>
                  <a:pt x="2260" y="0"/>
                </a:lnTo>
                <a:lnTo>
                  <a:pt x="1511" y="3784"/>
                </a:lnTo>
                <a:lnTo>
                  <a:pt x="761" y="7569"/>
                </a:lnTo>
                <a:lnTo>
                  <a:pt x="0" y="11341"/>
                </a:lnTo>
                <a:lnTo>
                  <a:pt x="3784" y="10591"/>
                </a:lnTo>
                <a:lnTo>
                  <a:pt x="7556" y="9842"/>
                </a:lnTo>
                <a:lnTo>
                  <a:pt x="11328" y="9080"/>
                </a:lnTo>
                <a:lnTo>
                  <a:pt x="11328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4" name="object 1294"/>
          <p:cNvSpPr/>
          <p:nvPr/>
        </p:nvSpPr>
        <p:spPr>
          <a:xfrm>
            <a:off x="5666271" y="7017539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807" y="8013"/>
                </a:lnTo>
                <a:lnTo>
                  <a:pt x="4441" y="3420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79" y="0"/>
                </a:lnTo>
                <a:lnTo>
                  <a:pt x="4441" y="3420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5" name="object 1295"/>
          <p:cNvSpPr/>
          <p:nvPr/>
        </p:nvSpPr>
        <p:spPr>
          <a:xfrm>
            <a:off x="5643664" y="7030091"/>
            <a:ext cx="6781" cy="0"/>
          </a:xfrm>
          <a:custGeom>
            <a:avLst/>
            <a:gdLst/>
            <a:ahLst/>
            <a:cxnLst/>
            <a:rect l="l" t="t" r="r" b="b"/>
            <a:pathLst>
              <a:path w="6781" h="0">
                <a:moveTo>
                  <a:pt x="0" y="0"/>
                </a:moveTo>
                <a:lnTo>
                  <a:pt x="6781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6" name="object 1296"/>
          <p:cNvSpPr/>
          <p:nvPr/>
        </p:nvSpPr>
        <p:spPr>
          <a:xfrm>
            <a:off x="5621025" y="7031163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5" y="3418"/>
                </a:lnTo>
                <a:lnTo>
                  <a:pt x="0" y="1206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5" y="3418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7" name="object 1297"/>
          <p:cNvSpPr/>
          <p:nvPr/>
        </p:nvSpPr>
        <p:spPr>
          <a:xfrm>
            <a:off x="5580330" y="7033428"/>
            <a:ext cx="8077" cy="8001"/>
          </a:xfrm>
          <a:custGeom>
            <a:avLst/>
            <a:gdLst/>
            <a:ahLst/>
            <a:cxnLst/>
            <a:rect l="l" t="t" r="r" b="b"/>
            <a:pathLst>
              <a:path w="8077" h="8000">
                <a:moveTo>
                  <a:pt x="0" y="1206"/>
                </a:moveTo>
                <a:lnTo>
                  <a:pt x="0" y="8001"/>
                </a:lnTo>
                <a:lnTo>
                  <a:pt x="6756" y="8001"/>
                </a:lnTo>
                <a:lnTo>
                  <a:pt x="4405" y="3416"/>
                </a:lnTo>
                <a:lnTo>
                  <a:pt x="0" y="1206"/>
                </a:lnTo>
                <a:close/>
              </a:path>
              <a:path w="8077" h="8000">
                <a:moveTo>
                  <a:pt x="8077" y="5257"/>
                </a:moveTo>
                <a:lnTo>
                  <a:pt x="2654" y="0"/>
                </a:lnTo>
                <a:lnTo>
                  <a:pt x="4405" y="3416"/>
                </a:lnTo>
                <a:lnTo>
                  <a:pt x="8077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8" name="object 1298"/>
          <p:cNvSpPr/>
          <p:nvPr/>
        </p:nvSpPr>
        <p:spPr>
          <a:xfrm>
            <a:off x="5627811" y="7034635"/>
            <a:ext cx="11303" cy="11328"/>
          </a:xfrm>
          <a:custGeom>
            <a:avLst/>
            <a:gdLst/>
            <a:ahLst/>
            <a:cxnLst/>
            <a:rect l="l" t="t" r="r" b="b"/>
            <a:pathLst>
              <a:path w="11302" h="11328">
                <a:moveTo>
                  <a:pt x="8666" y="8616"/>
                </a:moveTo>
                <a:lnTo>
                  <a:pt x="11303" y="0"/>
                </a:lnTo>
                <a:lnTo>
                  <a:pt x="4533" y="0"/>
                </a:lnTo>
                <a:lnTo>
                  <a:pt x="3022" y="3771"/>
                </a:lnTo>
                <a:lnTo>
                  <a:pt x="1511" y="7556"/>
                </a:lnTo>
                <a:lnTo>
                  <a:pt x="0" y="11328"/>
                </a:lnTo>
                <a:lnTo>
                  <a:pt x="8666" y="8616"/>
                </a:lnTo>
                <a:close/>
              </a:path>
              <a:path w="11302" h="11328">
                <a:moveTo>
                  <a:pt x="10147" y="8153"/>
                </a:moveTo>
                <a:lnTo>
                  <a:pt x="8666" y="8616"/>
                </a:lnTo>
                <a:lnTo>
                  <a:pt x="8178" y="10210"/>
                </a:lnTo>
                <a:lnTo>
                  <a:pt x="10147" y="815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9" name="object 1299"/>
          <p:cNvSpPr/>
          <p:nvPr/>
        </p:nvSpPr>
        <p:spPr>
          <a:xfrm>
            <a:off x="5593899" y="7045478"/>
            <a:ext cx="4000" cy="8928"/>
          </a:xfrm>
          <a:custGeom>
            <a:avLst/>
            <a:gdLst/>
            <a:ahLst/>
            <a:cxnLst/>
            <a:rect l="l" t="t" r="r" b="b"/>
            <a:pathLst>
              <a:path w="4000" h="8928">
                <a:moveTo>
                  <a:pt x="4000" y="2616"/>
                </a:moveTo>
                <a:lnTo>
                  <a:pt x="3064" y="528"/>
                </a:lnTo>
                <a:lnTo>
                  <a:pt x="1117" y="0"/>
                </a:lnTo>
                <a:lnTo>
                  <a:pt x="4000" y="2616"/>
                </a:lnTo>
                <a:close/>
              </a:path>
              <a:path w="4000" h="8928">
                <a:moveTo>
                  <a:pt x="6794" y="-6311"/>
                </a:moveTo>
                <a:lnTo>
                  <a:pt x="0" y="-6311"/>
                </a:lnTo>
                <a:lnTo>
                  <a:pt x="3064" y="528"/>
                </a:lnTo>
                <a:lnTo>
                  <a:pt x="11277" y="2755"/>
                </a:lnTo>
                <a:lnTo>
                  <a:pt x="9766" y="-266"/>
                </a:lnTo>
                <a:lnTo>
                  <a:pt x="8280" y="-3289"/>
                </a:lnTo>
                <a:lnTo>
                  <a:pt x="6794" y="-63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0" name="object 1300"/>
          <p:cNvSpPr/>
          <p:nvPr/>
        </p:nvSpPr>
        <p:spPr>
          <a:xfrm>
            <a:off x="5645470" y="7048230"/>
            <a:ext cx="9512" cy="9512"/>
          </a:xfrm>
          <a:custGeom>
            <a:avLst/>
            <a:gdLst/>
            <a:ahLst/>
            <a:cxnLst/>
            <a:rect l="l" t="t" r="r" b="b"/>
            <a:pathLst>
              <a:path w="9512" h="9512">
                <a:moveTo>
                  <a:pt x="9512" y="0"/>
                </a:moveTo>
                <a:lnTo>
                  <a:pt x="444" y="0"/>
                </a:lnTo>
                <a:lnTo>
                  <a:pt x="2905" y="6654"/>
                </a:lnTo>
                <a:lnTo>
                  <a:pt x="9512" y="9080"/>
                </a:lnTo>
                <a:lnTo>
                  <a:pt x="9512" y="0"/>
                </a:lnTo>
                <a:close/>
              </a:path>
              <a:path w="9512" h="9512">
                <a:moveTo>
                  <a:pt x="3962" y="9512"/>
                </a:moveTo>
                <a:lnTo>
                  <a:pt x="2905" y="6654"/>
                </a:lnTo>
                <a:lnTo>
                  <a:pt x="0" y="5587"/>
                </a:lnTo>
                <a:lnTo>
                  <a:pt x="3962" y="951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1" name="object 1301"/>
          <p:cNvSpPr/>
          <p:nvPr/>
        </p:nvSpPr>
        <p:spPr>
          <a:xfrm>
            <a:off x="4347361" y="7060643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25" y="3428"/>
                </a:lnTo>
                <a:lnTo>
                  <a:pt x="0" y="1219"/>
                </a:lnTo>
                <a:close/>
              </a:path>
              <a:path w="8089" h="8013">
                <a:moveTo>
                  <a:pt x="8089" y="5257"/>
                </a:moveTo>
                <a:lnTo>
                  <a:pt x="2654" y="0"/>
                </a:lnTo>
                <a:lnTo>
                  <a:pt x="4425" y="3428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2" name="object 1302"/>
          <p:cNvSpPr/>
          <p:nvPr/>
        </p:nvSpPr>
        <p:spPr>
          <a:xfrm>
            <a:off x="5625566" y="7077734"/>
            <a:ext cx="11315" cy="9067"/>
          </a:xfrm>
          <a:custGeom>
            <a:avLst/>
            <a:gdLst/>
            <a:ahLst/>
            <a:cxnLst/>
            <a:rect l="l" t="t" r="r" b="b"/>
            <a:pathLst>
              <a:path w="11315" h="9067">
                <a:moveTo>
                  <a:pt x="0" y="0"/>
                </a:moveTo>
                <a:lnTo>
                  <a:pt x="3076" y="6822"/>
                </a:lnTo>
                <a:lnTo>
                  <a:pt x="11315" y="9067"/>
                </a:lnTo>
                <a:lnTo>
                  <a:pt x="9804" y="6045"/>
                </a:lnTo>
                <a:lnTo>
                  <a:pt x="8293" y="3022"/>
                </a:lnTo>
                <a:lnTo>
                  <a:pt x="6781" y="0"/>
                </a:lnTo>
                <a:lnTo>
                  <a:pt x="0" y="0"/>
                </a:lnTo>
                <a:close/>
              </a:path>
              <a:path w="11315" h="9067">
                <a:moveTo>
                  <a:pt x="4025" y="8928"/>
                </a:moveTo>
                <a:lnTo>
                  <a:pt x="3076" y="6822"/>
                </a:lnTo>
                <a:lnTo>
                  <a:pt x="1155" y="6299"/>
                </a:lnTo>
                <a:lnTo>
                  <a:pt x="4025" y="892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3" name="object 1303"/>
          <p:cNvSpPr/>
          <p:nvPr/>
        </p:nvSpPr>
        <p:spPr>
          <a:xfrm>
            <a:off x="4141491" y="7078793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14" y="3406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54" y="0"/>
                </a:lnTo>
                <a:lnTo>
                  <a:pt x="4414" y="3406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4" name="object 1304"/>
          <p:cNvSpPr/>
          <p:nvPr/>
        </p:nvSpPr>
        <p:spPr>
          <a:xfrm>
            <a:off x="4159591" y="7096951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16" y="3405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54" y="0"/>
                </a:lnTo>
                <a:lnTo>
                  <a:pt x="4416" y="3405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5" name="object 1305"/>
          <p:cNvSpPr/>
          <p:nvPr/>
        </p:nvSpPr>
        <p:spPr>
          <a:xfrm>
            <a:off x="4202588" y="7100430"/>
            <a:ext cx="11277" cy="9067"/>
          </a:xfrm>
          <a:custGeom>
            <a:avLst/>
            <a:gdLst/>
            <a:ahLst/>
            <a:cxnLst/>
            <a:rect l="l" t="t" r="r" b="b"/>
            <a:pathLst>
              <a:path w="11277" h="9067">
                <a:moveTo>
                  <a:pt x="2247" y="0"/>
                </a:moveTo>
                <a:lnTo>
                  <a:pt x="1498" y="3009"/>
                </a:lnTo>
                <a:lnTo>
                  <a:pt x="749" y="6045"/>
                </a:lnTo>
                <a:lnTo>
                  <a:pt x="0" y="9067"/>
                </a:lnTo>
                <a:lnTo>
                  <a:pt x="9029" y="9067"/>
                </a:lnTo>
                <a:lnTo>
                  <a:pt x="9779" y="6045"/>
                </a:lnTo>
                <a:lnTo>
                  <a:pt x="10528" y="3009"/>
                </a:lnTo>
                <a:lnTo>
                  <a:pt x="11277" y="0"/>
                </a:lnTo>
                <a:lnTo>
                  <a:pt x="2247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6" name="object 1306"/>
          <p:cNvSpPr/>
          <p:nvPr/>
        </p:nvSpPr>
        <p:spPr>
          <a:xfrm>
            <a:off x="4229707" y="7112831"/>
            <a:ext cx="8128" cy="8001"/>
          </a:xfrm>
          <a:custGeom>
            <a:avLst/>
            <a:gdLst/>
            <a:ahLst/>
            <a:cxnLst/>
            <a:rect l="l" t="t" r="r" b="b"/>
            <a:pathLst>
              <a:path w="8127" h="8000">
                <a:moveTo>
                  <a:pt x="0" y="1193"/>
                </a:moveTo>
                <a:lnTo>
                  <a:pt x="0" y="8001"/>
                </a:lnTo>
                <a:lnTo>
                  <a:pt x="6807" y="8001"/>
                </a:lnTo>
                <a:lnTo>
                  <a:pt x="4446" y="3409"/>
                </a:lnTo>
                <a:lnTo>
                  <a:pt x="0" y="1193"/>
                </a:lnTo>
                <a:close/>
              </a:path>
              <a:path w="8127" h="8000">
                <a:moveTo>
                  <a:pt x="8128" y="5245"/>
                </a:moveTo>
                <a:lnTo>
                  <a:pt x="2692" y="0"/>
                </a:lnTo>
                <a:lnTo>
                  <a:pt x="4446" y="3409"/>
                </a:lnTo>
                <a:lnTo>
                  <a:pt x="8128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7" name="object 1307"/>
          <p:cNvSpPr/>
          <p:nvPr/>
        </p:nvSpPr>
        <p:spPr>
          <a:xfrm>
            <a:off x="5668543" y="7128783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8" name="object 1308"/>
          <p:cNvSpPr/>
          <p:nvPr/>
        </p:nvSpPr>
        <p:spPr>
          <a:xfrm>
            <a:off x="5426476" y="7128709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17" y="3397"/>
                </a:lnTo>
                <a:lnTo>
                  <a:pt x="0" y="1206"/>
                </a:lnTo>
                <a:close/>
              </a:path>
              <a:path w="8115" h="8013">
                <a:moveTo>
                  <a:pt x="8115" y="5232"/>
                </a:moveTo>
                <a:lnTo>
                  <a:pt x="2667" y="0"/>
                </a:lnTo>
                <a:lnTo>
                  <a:pt x="4417" y="3397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9" name="object 1309"/>
          <p:cNvSpPr/>
          <p:nvPr/>
        </p:nvSpPr>
        <p:spPr>
          <a:xfrm>
            <a:off x="5550900" y="7128709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9" y="3407"/>
                </a:lnTo>
                <a:lnTo>
                  <a:pt x="0" y="1206"/>
                </a:lnTo>
                <a:close/>
              </a:path>
              <a:path w="8102" h="8013">
                <a:moveTo>
                  <a:pt x="8102" y="5232"/>
                </a:moveTo>
                <a:lnTo>
                  <a:pt x="2679" y="0"/>
                </a:lnTo>
                <a:lnTo>
                  <a:pt x="4429" y="3407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0" name="object 1310"/>
          <p:cNvSpPr/>
          <p:nvPr/>
        </p:nvSpPr>
        <p:spPr>
          <a:xfrm>
            <a:off x="5591623" y="7128709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09" y="3397"/>
                </a:lnTo>
                <a:lnTo>
                  <a:pt x="0" y="1206"/>
                </a:lnTo>
                <a:close/>
              </a:path>
              <a:path w="8102" h="8013">
                <a:moveTo>
                  <a:pt x="8102" y="5232"/>
                </a:moveTo>
                <a:lnTo>
                  <a:pt x="2654" y="0"/>
                </a:lnTo>
                <a:lnTo>
                  <a:pt x="4409" y="3397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1" name="object 1311"/>
          <p:cNvSpPr/>
          <p:nvPr/>
        </p:nvSpPr>
        <p:spPr>
          <a:xfrm>
            <a:off x="5401588" y="7133253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9" y="3422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92" y="0"/>
                </a:lnTo>
                <a:lnTo>
                  <a:pt x="4449" y="3422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2" name="object 1312"/>
          <p:cNvSpPr/>
          <p:nvPr/>
        </p:nvSpPr>
        <p:spPr>
          <a:xfrm>
            <a:off x="6121007" y="7133253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20" y="3407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54" y="0"/>
                </a:lnTo>
                <a:lnTo>
                  <a:pt x="4420" y="3407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3" name="object 1313"/>
          <p:cNvSpPr/>
          <p:nvPr/>
        </p:nvSpPr>
        <p:spPr>
          <a:xfrm>
            <a:off x="5126666" y="7136723"/>
            <a:ext cx="10236" cy="11341"/>
          </a:xfrm>
          <a:custGeom>
            <a:avLst/>
            <a:gdLst/>
            <a:ahLst/>
            <a:cxnLst/>
            <a:rect l="l" t="t" r="r" b="b"/>
            <a:pathLst>
              <a:path w="10236" h="11341">
                <a:moveTo>
                  <a:pt x="3441" y="0"/>
                </a:moveTo>
                <a:lnTo>
                  <a:pt x="2334" y="7968"/>
                </a:lnTo>
                <a:lnTo>
                  <a:pt x="10236" y="11341"/>
                </a:lnTo>
                <a:lnTo>
                  <a:pt x="10236" y="0"/>
                </a:lnTo>
                <a:lnTo>
                  <a:pt x="3441" y="0"/>
                </a:lnTo>
                <a:close/>
              </a:path>
              <a:path w="10236" h="11341">
                <a:moveTo>
                  <a:pt x="2334" y="7968"/>
                </a:moveTo>
                <a:lnTo>
                  <a:pt x="0" y="6972"/>
                </a:lnTo>
                <a:lnTo>
                  <a:pt x="2070" y="9867"/>
                </a:lnTo>
                <a:lnTo>
                  <a:pt x="2334" y="796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4" name="object 1314"/>
          <p:cNvSpPr/>
          <p:nvPr/>
        </p:nvSpPr>
        <p:spPr>
          <a:xfrm>
            <a:off x="5225120" y="7135503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0" y="3433"/>
                </a:lnTo>
                <a:lnTo>
                  <a:pt x="0" y="1219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50" y="3433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5" name="object 1315"/>
          <p:cNvSpPr/>
          <p:nvPr/>
        </p:nvSpPr>
        <p:spPr>
          <a:xfrm>
            <a:off x="5469465" y="7136723"/>
            <a:ext cx="9055" cy="11341"/>
          </a:xfrm>
          <a:custGeom>
            <a:avLst/>
            <a:gdLst/>
            <a:ahLst/>
            <a:cxnLst/>
            <a:rect l="l" t="t" r="r" b="b"/>
            <a:pathLst>
              <a:path w="9055" h="11341">
                <a:moveTo>
                  <a:pt x="9055" y="11341"/>
                </a:moveTo>
                <a:lnTo>
                  <a:pt x="9055" y="0"/>
                </a:lnTo>
                <a:lnTo>
                  <a:pt x="2247" y="0"/>
                </a:lnTo>
                <a:lnTo>
                  <a:pt x="1498" y="3759"/>
                </a:lnTo>
                <a:lnTo>
                  <a:pt x="736" y="7569"/>
                </a:lnTo>
                <a:lnTo>
                  <a:pt x="0" y="11341"/>
                </a:lnTo>
                <a:lnTo>
                  <a:pt x="9055" y="1134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6" name="object 1316"/>
          <p:cNvSpPr/>
          <p:nvPr/>
        </p:nvSpPr>
        <p:spPr>
          <a:xfrm>
            <a:off x="6148133" y="7135503"/>
            <a:ext cx="8128" cy="8013"/>
          </a:xfrm>
          <a:custGeom>
            <a:avLst/>
            <a:gdLst/>
            <a:ahLst/>
            <a:cxnLst/>
            <a:rect l="l" t="t" r="r" b="b"/>
            <a:pathLst>
              <a:path w="8127" h="8013">
                <a:moveTo>
                  <a:pt x="0" y="1219"/>
                </a:moveTo>
                <a:lnTo>
                  <a:pt x="0" y="8013"/>
                </a:lnTo>
                <a:lnTo>
                  <a:pt x="6807" y="8013"/>
                </a:lnTo>
                <a:lnTo>
                  <a:pt x="4455" y="3432"/>
                </a:lnTo>
                <a:lnTo>
                  <a:pt x="0" y="1219"/>
                </a:lnTo>
                <a:close/>
              </a:path>
              <a:path w="8127" h="8013">
                <a:moveTo>
                  <a:pt x="8128" y="5257"/>
                </a:moveTo>
                <a:lnTo>
                  <a:pt x="2692" y="0"/>
                </a:lnTo>
                <a:lnTo>
                  <a:pt x="4455" y="3432"/>
                </a:lnTo>
                <a:lnTo>
                  <a:pt x="8128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7" name="object 1317"/>
          <p:cNvSpPr/>
          <p:nvPr/>
        </p:nvSpPr>
        <p:spPr>
          <a:xfrm>
            <a:off x="5354091" y="7145782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485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8" name="object 1318"/>
          <p:cNvSpPr/>
          <p:nvPr/>
        </p:nvSpPr>
        <p:spPr>
          <a:xfrm>
            <a:off x="5433265" y="7137782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41" y="3427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92" y="0"/>
                </a:lnTo>
                <a:lnTo>
                  <a:pt x="4441" y="3427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9" name="object 1319"/>
          <p:cNvSpPr/>
          <p:nvPr/>
        </p:nvSpPr>
        <p:spPr>
          <a:xfrm>
            <a:off x="5390294" y="7140051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398" y="3396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54" y="0"/>
                </a:lnTo>
                <a:lnTo>
                  <a:pt x="4398" y="339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0" name="object 1320"/>
          <p:cNvSpPr/>
          <p:nvPr/>
        </p:nvSpPr>
        <p:spPr>
          <a:xfrm>
            <a:off x="5582558" y="7143520"/>
            <a:ext cx="11366" cy="11455"/>
          </a:xfrm>
          <a:custGeom>
            <a:avLst/>
            <a:gdLst/>
            <a:ahLst/>
            <a:cxnLst/>
            <a:rect l="l" t="t" r="r" b="b"/>
            <a:pathLst>
              <a:path w="11366" h="11455">
                <a:moveTo>
                  <a:pt x="6756" y="8420"/>
                </a:moveTo>
                <a:lnTo>
                  <a:pt x="4570" y="9364"/>
                </a:lnTo>
                <a:lnTo>
                  <a:pt x="2743" y="11455"/>
                </a:lnTo>
                <a:lnTo>
                  <a:pt x="6756" y="8420"/>
                </a:lnTo>
                <a:close/>
              </a:path>
              <a:path w="11366" h="11455">
                <a:moveTo>
                  <a:pt x="11366" y="2705"/>
                </a:moveTo>
                <a:lnTo>
                  <a:pt x="9522" y="4363"/>
                </a:lnTo>
                <a:lnTo>
                  <a:pt x="8483" y="6857"/>
                </a:lnTo>
                <a:lnTo>
                  <a:pt x="11366" y="2705"/>
                </a:lnTo>
                <a:close/>
              </a:path>
              <a:path w="11366" h="11455">
                <a:moveTo>
                  <a:pt x="11341" y="0"/>
                </a:moveTo>
                <a:lnTo>
                  <a:pt x="4533" y="0"/>
                </a:lnTo>
                <a:lnTo>
                  <a:pt x="4533" y="4533"/>
                </a:lnTo>
                <a:lnTo>
                  <a:pt x="0" y="4533"/>
                </a:lnTo>
                <a:lnTo>
                  <a:pt x="0" y="11341"/>
                </a:lnTo>
                <a:lnTo>
                  <a:pt x="4570" y="9364"/>
                </a:lnTo>
                <a:lnTo>
                  <a:pt x="6807" y="6807"/>
                </a:lnTo>
                <a:lnTo>
                  <a:pt x="9522" y="4363"/>
                </a:lnTo>
                <a:lnTo>
                  <a:pt x="11341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1" name="object 1321"/>
          <p:cNvSpPr/>
          <p:nvPr/>
        </p:nvSpPr>
        <p:spPr>
          <a:xfrm>
            <a:off x="5883470" y="7142326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1"/>
                </a:lnTo>
                <a:lnTo>
                  <a:pt x="6769" y="8001"/>
                </a:lnTo>
                <a:lnTo>
                  <a:pt x="4411" y="3403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11" y="3403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2" name="object 1322"/>
          <p:cNvSpPr/>
          <p:nvPr/>
        </p:nvSpPr>
        <p:spPr>
          <a:xfrm>
            <a:off x="5507921" y="7145795"/>
            <a:ext cx="11315" cy="11341"/>
          </a:xfrm>
          <a:custGeom>
            <a:avLst/>
            <a:gdLst/>
            <a:ahLst/>
            <a:cxnLst/>
            <a:rect l="l" t="t" r="r" b="b"/>
            <a:pathLst>
              <a:path w="11315" h="11341">
                <a:moveTo>
                  <a:pt x="2247" y="0"/>
                </a:moveTo>
                <a:lnTo>
                  <a:pt x="1498" y="3022"/>
                </a:lnTo>
                <a:lnTo>
                  <a:pt x="749" y="6045"/>
                </a:lnTo>
                <a:lnTo>
                  <a:pt x="0" y="9067"/>
                </a:lnTo>
                <a:lnTo>
                  <a:pt x="3759" y="9842"/>
                </a:lnTo>
                <a:lnTo>
                  <a:pt x="7543" y="10591"/>
                </a:lnTo>
                <a:lnTo>
                  <a:pt x="11315" y="11341"/>
                </a:lnTo>
                <a:lnTo>
                  <a:pt x="11315" y="4533"/>
                </a:lnTo>
                <a:lnTo>
                  <a:pt x="8293" y="3022"/>
                </a:lnTo>
                <a:lnTo>
                  <a:pt x="5270" y="1511"/>
                </a:lnTo>
                <a:lnTo>
                  <a:pt x="2247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3" name="object 1323"/>
          <p:cNvSpPr/>
          <p:nvPr/>
        </p:nvSpPr>
        <p:spPr>
          <a:xfrm>
            <a:off x="5396658" y="7146575"/>
            <a:ext cx="23026" cy="19646"/>
          </a:xfrm>
          <a:custGeom>
            <a:avLst/>
            <a:gdLst/>
            <a:ahLst/>
            <a:cxnLst/>
            <a:rect l="l" t="t" r="r" b="b"/>
            <a:pathLst>
              <a:path w="23026" h="19646">
                <a:moveTo>
                  <a:pt x="12218" y="2438"/>
                </a:moveTo>
                <a:lnTo>
                  <a:pt x="9424" y="0"/>
                </a:lnTo>
                <a:lnTo>
                  <a:pt x="10697" y="2315"/>
                </a:lnTo>
                <a:lnTo>
                  <a:pt x="12218" y="2438"/>
                </a:lnTo>
                <a:close/>
              </a:path>
              <a:path w="23026" h="19646">
                <a:moveTo>
                  <a:pt x="12915" y="9973"/>
                </a:moveTo>
                <a:lnTo>
                  <a:pt x="13983" y="8293"/>
                </a:lnTo>
                <a:lnTo>
                  <a:pt x="10697" y="2315"/>
                </a:lnTo>
                <a:lnTo>
                  <a:pt x="407" y="1485"/>
                </a:lnTo>
                <a:lnTo>
                  <a:pt x="0" y="7162"/>
                </a:lnTo>
                <a:lnTo>
                  <a:pt x="5646" y="16382"/>
                </a:lnTo>
                <a:lnTo>
                  <a:pt x="20765" y="19646"/>
                </a:lnTo>
                <a:lnTo>
                  <a:pt x="11545" y="12128"/>
                </a:lnTo>
                <a:lnTo>
                  <a:pt x="12396" y="8585"/>
                </a:lnTo>
                <a:lnTo>
                  <a:pt x="12915" y="9973"/>
                </a:lnTo>
                <a:close/>
              </a:path>
              <a:path w="23026" h="19646">
                <a:moveTo>
                  <a:pt x="22276" y="13576"/>
                </a:moveTo>
                <a:lnTo>
                  <a:pt x="23026" y="10566"/>
                </a:lnTo>
                <a:lnTo>
                  <a:pt x="20016" y="11328"/>
                </a:lnTo>
                <a:lnTo>
                  <a:pt x="16993" y="12064"/>
                </a:lnTo>
                <a:lnTo>
                  <a:pt x="13983" y="12826"/>
                </a:lnTo>
                <a:lnTo>
                  <a:pt x="12915" y="9973"/>
                </a:lnTo>
                <a:lnTo>
                  <a:pt x="11545" y="12128"/>
                </a:lnTo>
                <a:lnTo>
                  <a:pt x="20765" y="19646"/>
                </a:lnTo>
                <a:lnTo>
                  <a:pt x="21514" y="16611"/>
                </a:lnTo>
                <a:lnTo>
                  <a:pt x="22276" y="1357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4" name="object 1324"/>
          <p:cNvSpPr/>
          <p:nvPr/>
        </p:nvSpPr>
        <p:spPr>
          <a:xfrm>
            <a:off x="5426481" y="7151471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5" name="object 1325"/>
          <p:cNvSpPr/>
          <p:nvPr/>
        </p:nvSpPr>
        <p:spPr>
          <a:xfrm>
            <a:off x="5462677" y="7146855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16" y="3411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54" y="0"/>
                </a:lnTo>
                <a:lnTo>
                  <a:pt x="4416" y="3411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6" name="object 1326"/>
          <p:cNvSpPr/>
          <p:nvPr/>
        </p:nvSpPr>
        <p:spPr>
          <a:xfrm>
            <a:off x="6141366" y="7148061"/>
            <a:ext cx="15836" cy="18161"/>
          </a:xfrm>
          <a:custGeom>
            <a:avLst/>
            <a:gdLst/>
            <a:ahLst/>
            <a:cxnLst/>
            <a:rect l="l" t="t" r="r" b="b"/>
            <a:pathLst>
              <a:path w="15836" h="18160">
                <a:moveTo>
                  <a:pt x="3227" y="8183"/>
                </a:moveTo>
                <a:lnTo>
                  <a:pt x="0" y="11341"/>
                </a:lnTo>
                <a:lnTo>
                  <a:pt x="0" y="18161"/>
                </a:lnTo>
                <a:lnTo>
                  <a:pt x="11315" y="18161"/>
                </a:lnTo>
                <a:lnTo>
                  <a:pt x="12826" y="12090"/>
                </a:lnTo>
                <a:lnTo>
                  <a:pt x="14325" y="6057"/>
                </a:lnTo>
                <a:lnTo>
                  <a:pt x="15836" y="0"/>
                </a:lnTo>
                <a:lnTo>
                  <a:pt x="4686" y="6756"/>
                </a:lnTo>
                <a:lnTo>
                  <a:pt x="3086" y="9080"/>
                </a:lnTo>
                <a:lnTo>
                  <a:pt x="3227" y="8183"/>
                </a:lnTo>
                <a:close/>
              </a:path>
              <a:path w="15836" h="18160">
                <a:moveTo>
                  <a:pt x="4521" y="0"/>
                </a:moveTo>
                <a:lnTo>
                  <a:pt x="3227" y="8183"/>
                </a:lnTo>
                <a:lnTo>
                  <a:pt x="4686" y="6756"/>
                </a:lnTo>
                <a:lnTo>
                  <a:pt x="15836" y="0"/>
                </a:lnTo>
                <a:lnTo>
                  <a:pt x="4521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7" name="object 1327"/>
          <p:cNvSpPr/>
          <p:nvPr/>
        </p:nvSpPr>
        <p:spPr>
          <a:xfrm>
            <a:off x="5046405" y="7149120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35" y="3424"/>
                </a:lnTo>
                <a:lnTo>
                  <a:pt x="0" y="1206"/>
                </a:lnTo>
                <a:close/>
              </a:path>
              <a:path w="8102" h="8026">
                <a:moveTo>
                  <a:pt x="8102" y="5257"/>
                </a:moveTo>
                <a:lnTo>
                  <a:pt x="2679" y="0"/>
                </a:lnTo>
                <a:lnTo>
                  <a:pt x="4435" y="3424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8" name="object 1328"/>
          <p:cNvSpPr/>
          <p:nvPr/>
        </p:nvSpPr>
        <p:spPr>
          <a:xfrm>
            <a:off x="5548643" y="7150327"/>
            <a:ext cx="13576" cy="9067"/>
          </a:xfrm>
          <a:custGeom>
            <a:avLst/>
            <a:gdLst/>
            <a:ahLst/>
            <a:cxnLst/>
            <a:rect l="l" t="t" r="r" b="b"/>
            <a:pathLst>
              <a:path w="13576" h="9067">
                <a:moveTo>
                  <a:pt x="0" y="0"/>
                </a:moveTo>
                <a:lnTo>
                  <a:pt x="0" y="6819"/>
                </a:lnTo>
                <a:lnTo>
                  <a:pt x="4521" y="7569"/>
                </a:lnTo>
                <a:lnTo>
                  <a:pt x="9042" y="8318"/>
                </a:lnTo>
                <a:lnTo>
                  <a:pt x="13576" y="9067"/>
                </a:lnTo>
                <a:lnTo>
                  <a:pt x="13576" y="2260"/>
                </a:lnTo>
                <a:lnTo>
                  <a:pt x="9042" y="1511"/>
                </a:lnTo>
                <a:lnTo>
                  <a:pt x="4521" y="749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9" name="object 1329"/>
          <p:cNvSpPr/>
          <p:nvPr/>
        </p:nvSpPr>
        <p:spPr>
          <a:xfrm>
            <a:off x="5711520" y="7153738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0" name="object 1330"/>
          <p:cNvSpPr/>
          <p:nvPr/>
        </p:nvSpPr>
        <p:spPr>
          <a:xfrm>
            <a:off x="6071232" y="7151571"/>
            <a:ext cx="13512" cy="3898"/>
          </a:xfrm>
          <a:custGeom>
            <a:avLst/>
            <a:gdLst/>
            <a:ahLst/>
            <a:cxnLst/>
            <a:rect l="l" t="t" r="r" b="b"/>
            <a:pathLst>
              <a:path w="13512" h="3898">
                <a:moveTo>
                  <a:pt x="13512" y="2654"/>
                </a:moveTo>
                <a:lnTo>
                  <a:pt x="10820" y="0"/>
                </a:lnTo>
                <a:lnTo>
                  <a:pt x="11280" y="1686"/>
                </a:lnTo>
                <a:lnTo>
                  <a:pt x="13512" y="2654"/>
                </a:lnTo>
                <a:close/>
              </a:path>
              <a:path w="13512" h="3898">
                <a:moveTo>
                  <a:pt x="13576" y="10096"/>
                </a:moveTo>
                <a:lnTo>
                  <a:pt x="11280" y="1686"/>
                </a:lnTo>
                <a:lnTo>
                  <a:pt x="4521" y="-1244"/>
                </a:lnTo>
                <a:lnTo>
                  <a:pt x="3009" y="-495"/>
                </a:lnTo>
                <a:lnTo>
                  <a:pt x="0" y="1015"/>
                </a:lnTo>
                <a:lnTo>
                  <a:pt x="0" y="7823"/>
                </a:lnTo>
                <a:lnTo>
                  <a:pt x="4521" y="8585"/>
                </a:lnTo>
                <a:lnTo>
                  <a:pt x="9042" y="9334"/>
                </a:lnTo>
                <a:lnTo>
                  <a:pt x="13576" y="1009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1" name="object 1331"/>
          <p:cNvSpPr/>
          <p:nvPr/>
        </p:nvSpPr>
        <p:spPr>
          <a:xfrm>
            <a:off x="5100706" y="7155924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81" y="8013"/>
                </a:lnTo>
                <a:lnTo>
                  <a:pt x="4432" y="3439"/>
                </a:lnTo>
                <a:lnTo>
                  <a:pt x="0" y="1219"/>
                </a:lnTo>
                <a:close/>
              </a:path>
              <a:path w="8089" h="8013">
                <a:moveTo>
                  <a:pt x="8089" y="5270"/>
                </a:moveTo>
                <a:lnTo>
                  <a:pt x="2667" y="0"/>
                </a:lnTo>
                <a:lnTo>
                  <a:pt x="4432" y="3439"/>
                </a:lnTo>
                <a:lnTo>
                  <a:pt x="8089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2" name="object 1332"/>
          <p:cNvSpPr/>
          <p:nvPr/>
        </p:nvSpPr>
        <p:spPr>
          <a:xfrm>
            <a:off x="5114281" y="7157143"/>
            <a:ext cx="11303" cy="11341"/>
          </a:xfrm>
          <a:custGeom>
            <a:avLst/>
            <a:gdLst/>
            <a:ahLst/>
            <a:cxnLst/>
            <a:rect l="l" t="t" r="r" b="b"/>
            <a:pathLst>
              <a:path w="11302" h="11341">
                <a:moveTo>
                  <a:pt x="4533" y="0"/>
                </a:moveTo>
                <a:lnTo>
                  <a:pt x="3009" y="3759"/>
                </a:lnTo>
                <a:lnTo>
                  <a:pt x="1498" y="7543"/>
                </a:lnTo>
                <a:lnTo>
                  <a:pt x="0" y="11341"/>
                </a:lnTo>
                <a:lnTo>
                  <a:pt x="9055" y="11341"/>
                </a:lnTo>
                <a:lnTo>
                  <a:pt x="9804" y="7543"/>
                </a:lnTo>
                <a:lnTo>
                  <a:pt x="10566" y="3759"/>
                </a:lnTo>
                <a:lnTo>
                  <a:pt x="11303" y="0"/>
                </a:lnTo>
                <a:lnTo>
                  <a:pt x="453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3" name="object 1333"/>
          <p:cNvSpPr/>
          <p:nvPr/>
        </p:nvSpPr>
        <p:spPr>
          <a:xfrm>
            <a:off x="5387562" y="7156724"/>
            <a:ext cx="9956" cy="9893"/>
          </a:xfrm>
          <a:custGeom>
            <a:avLst/>
            <a:gdLst/>
            <a:ahLst/>
            <a:cxnLst/>
            <a:rect l="l" t="t" r="r" b="b"/>
            <a:pathLst>
              <a:path w="9956" h="9893">
                <a:moveTo>
                  <a:pt x="7046" y="2824"/>
                </a:moveTo>
                <a:lnTo>
                  <a:pt x="457" y="419"/>
                </a:lnTo>
                <a:lnTo>
                  <a:pt x="2920" y="7076"/>
                </a:lnTo>
                <a:lnTo>
                  <a:pt x="9499" y="9486"/>
                </a:lnTo>
                <a:lnTo>
                  <a:pt x="7046" y="2824"/>
                </a:lnTo>
                <a:close/>
              </a:path>
              <a:path w="9956" h="9893">
                <a:moveTo>
                  <a:pt x="3962" y="9893"/>
                </a:moveTo>
                <a:lnTo>
                  <a:pt x="2920" y="7076"/>
                </a:lnTo>
                <a:lnTo>
                  <a:pt x="0" y="6007"/>
                </a:lnTo>
                <a:lnTo>
                  <a:pt x="3962" y="9893"/>
                </a:lnTo>
                <a:close/>
              </a:path>
              <a:path w="9956" h="9893">
                <a:moveTo>
                  <a:pt x="9956" y="3886"/>
                </a:moveTo>
                <a:lnTo>
                  <a:pt x="6007" y="0"/>
                </a:lnTo>
                <a:lnTo>
                  <a:pt x="7046" y="2824"/>
                </a:lnTo>
                <a:lnTo>
                  <a:pt x="9956" y="388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4" name="object 1334"/>
          <p:cNvSpPr/>
          <p:nvPr/>
        </p:nvSpPr>
        <p:spPr>
          <a:xfrm>
            <a:off x="6046360" y="7158206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12" y="3403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54" y="0"/>
                </a:lnTo>
                <a:lnTo>
                  <a:pt x="4412" y="3403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5" name="object 1335"/>
          <p:cNvSpPr/>
          <p:nvPr/>
        </p:nvSpPr>
        <p:spPr>
          <a:xfrm>
            <a:off x="4170884" y="7162747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50" y="3415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705" y="0"/>
                </a:lnTo>
                <a:lnTo>
                  <a:pt x="4450" y="3415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6" name="object 1336"/>
          <p:cNvSpPr/>
          <p:nvPr/>
        </p:nvSpPr>
        <p:spPr>
          <a:xfrm>
            <a:off x="4213872" y="7176642"/>
            <a:ext cx="14681" cy="12471"/>
          </a:xfrm>
          <a:custGeom>
            <a:avLst/>
            <a:gdLst/>
            <a:ahLst/>
            <a:cxnLst/>
            <a:rect l="l" t="t" r="r" b="b"/>
            <a:pathLst>
              <a:path w="14681" h="12471">
                <a:moveTo>
                  <a:pt x="14681" y="0"/>
                </a:moveTo>
                <a:lnTo>
                  <a:pt x="13208" y="458"/>
                </a:lnTo>
                <a:lnTo>
                  <a:pt x="12725" y="2044"/>
                </a:lnTo>
                <a:lnTo>
                  <a:pt x="14681" y="0"/>
                </a:lnTo>
                <a:close/>
              </a:path>
              <a:path w="14681" h="12471">
                <a:moveTo>
                  <a:pt x="3022" y="-1358"/>
                </a:moveTo>
                <a:lnTo>
                  <a:pt x="4533" y="3162"/>
                </a:lnTo>
                <a:lnTo>
                  <a:pt x="13208" y="458"/>
                </a:lnTo>
                <a:lnTo>
                  <a:pt x="15836" y="-8166"/>
                </a:lnTo>
                <a:lnTo>
                  <a:pt x="10579" y="-8915"/>
                </a:lnTo>
                <a:lnTo>
                  <a:pt x="5283" y="-9677"/>
                </a:lnTo>
                <a:lnTo>
                  <a:pt x="0" y="-10426"/>
                </a:lnTo>
                <a:lnTo>
                  <a:pt x="1524" y="-5892"/>
                </a:lnTo>
                <a:lnTo>
                  <a:pt x="3022" y="-135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7" name="object 1337"/>
          <p:cNvSpPr/>
          <p:nvPr/>
        </p:nvSpPr>
        <p:spPr>
          <a:xfrm>
            <a:off x="5037361" y="7164997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4" y="3443"/>
                </a:lnTo>
                <a:lnTo>
                  <a:pt x="0" y="1219"/>
                </a:lnTo>
                <a:close/>
              </a:path>
              <a:path w="8115" h="8013">
                <a:moveTo>
                  <a:pt x="8115" y="5270"/>
                </a:moveTo>
                <a:lnTo>
                  <a:pt x="2692" y="0"/>
                </a:lnTo>
                <a:lnTo>
                  <a:pt x="4454" y="3443"/>
                </a:lnTo>
                <a:lnTo>
                  <a:pt x="8115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8" name="object 1338"/>
          <p:cNvSpPr/>
          <p:nvPr/>
        </p:nvSpPr>
        <p:spPr>
          <a:xfrm>
            <a:off x="5050927" y="7164997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35" y="3433"/>
                </a:lnTo>
                <a:lnTo>
                  <a:pt x="0" y="1219"/>
                </a:lnTo>
                <a:close/>
              </a:path>
              <a:path w="8115" h="8013">
                <a:moveTo>
                  <a:pt x="8115" y="5270"/>
                </a:moveTo>
                <a:lnTo>
                  <a:pt x="2667" y="0"/>
                </a:lnTo>
                <a:lnTo>
                  <a:pt x="4435" y="3433"/>
                </a:lnTo>
                <a:lnTo>
                  <a:pt x="8115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9" name="object 1339"/>
          <p:cNvSpPr/>
          <p:nvPr/>
        </p:nvSpPr>
        <p:spPr>
          <a:xfrm>
            <a:off x="5134630" y="7166216"/>
            <a:ext cx="13589" cy="13589"/>
          </a:xfrm>
          <a:custGeom>
            <a:avLst/>
            <a:gdLst/>
            <a:ahLst/>
            <a:cxnLst/>
            <a:rect l="l" t="t" r="r" b="b"/>
            <a:pathLst>
              <a:path w="13588" h="13589">
                <a:moveTo>
                  <a:pt x="0" y="0"/>
                </a:moveTo>
                <a:lnTo>
                  <a:pt x="2273" y="4533"/>
                </a:lnTo>
                <a:lnTo>
                  <a:pt x="4533" y="9067"/>
                </a:lnTo>
                <a:lnTo>
                  <a:pt x="6794" y="13588"/>
                </a:lnTo>
                <a:lnTo>
                  <a:pt x="13589" y="13588"/>
                </a:lnTo>
                <a:lnTo>
                  <a:pt x="13589" y="4533"/>
                </a:lnTo>
                <a:lnTo>
                  <a:pt x="9055" y="4533"/>
                </a:lnTo>
                <a:lnTo>
                  <a:pt x="6045" y="3022"/>
                </a:lnTo>
                <a:lnTo>
                  <a:pt x="3035" y="1511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0" name="object 1340"/>
          <p:cNvSpPr/>
          <p:nvPr/>
        </p:nvSpPr>
        <p:spPr>
          <a:xfrm>
            <a:off x="6546305" y="7125383"/>
            <a:ext cx="18097" cy="13601"/>
          </a:xfrm>
          <a:custGeom>
            <a:avLst/>
            <a:gdLst/>
            <a:ahLst/>
            <a:cxnLst/>
            <a:rect l="l" t="t" r="r" b="b"/>
            <a:pathLst>
              <a:path w="18097" h="13601">
                <a:moveTo>
                  <a:pt x="0" y="0"/>
                </a:moveTo>
                <a:lnTo>
                  <a:pt x="3390" y="10464"/>
                </a:lnTo>
                <a:lnTo>
                  <a:pt x="3784" y="11493"/>
                </a:lnTo>
                <a:lnTo>
                  <a:pt x="15824" y="13601"/>
                </a:lnTo>
                <a:lnTo>
                  <a:pt x="16586" y="9067"/>
                </a:lnTo>
                <a:lnTo>
                  <a:pt x="17348" y="4521"/>
                </a:lnTo>
                <a:lnTo>
                  <a:pt x="18097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1" name="object 1341"/>
          <p:cNvSpPr/>
          <p:nvPr/>
        </p:nvSpPr>
        <p:spPr>
          <a:xfrm>
            <a:off x="6511904" y="7138988"/>
            <a:ext cx="9512" cy="9486"/>
          </a:xfrm>
          <a:custGeom>
            <a:avLst/>
            <a:gdLst/>
            <a:ahLst/>
            <a:cxnLst/>
            <a:rect l="l" t="t" r="r" b="b"/>
            <a:pathLst>
              <a:path w="9512" h="9486">
                <a:moveTo>
                  <a:pt x="9512" y="0"/>
                </a:moveTo>
                <a:lnTo>
                  <a:pt x="457" y="0"/>
                </a:lnTo>
                <a:lnTo>
                  <a:pt x="2915" y="6654"/>
                </a:lnTo>
                <a:lnTo>
                  <a:pt x="9512" y="9067"/>
                </a:lnTo>
                <a:lnTo>
                  <a:pt x="9512" y="0"/>
                </a:lnTo>
                <a:close/>
              </a:path>
              <a:path w="9512" h="9486">
                <a:moveTo>
                  <a:pt x="3962" y="9486"/>
                </a:moveTo>
                <a:lnTo>
                  <a:pt x="2915" y="6654"/>
                </a:lnTo>
                <a:lnTo>
                  <a:pt x="0" y="5587"/>
                </a:lnTo>
                <a:lnTo>
                  <a:pt x="3962" y="948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2" name="object 1342"/>
          <p:cNvSpPr/>
          <p:nvPr/>
        </p:nvSpPr>
        <p:spPr>
          <a:xfrm>
            <a:off x="6546303" y="7166209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3" name="object 1343"/>
          <p:cNvSpPr/>
          <p:nvPr/>
        </p:nvSpPr>
        <p:spPr>
          <a:xfrm>
            <a:off x="6593818" y="7138988"/>
            <a:ext cx="18084" cy="11341"/>
          </a:xfrm>
          <a:custGeom>
            <a:avLst/>
            <a:gdLst/>
            <a:ahLst/>
            <a:cxnLst/>
            <a:rect l="l" t="t" r="r" b="b"/>
            <a:pathLst>
              <a:path w="18084" h="11341">
                <a:moveTo>
                  <a:pt x="18084" y="11341"/>
                </a:moveTo>
                <a:lnTo>
                  <a:pt x="15440" y="1404"/>
                </a:lnTo>
                <a:lnTo>
                  <a:pt x="4521" y="0"/>
                </a:lnTo>
                <a:lnTo>
                  <a:pt x="2997" y="749"/>
                </a:lnTo>
                <a:lnTo>
                  <a:pt x="0" y="2260"/>
                </a:lnTo>
                <a:lnTo>
                  <a:pt x="0" y="11341"/>
                </a:lnTo>
                <a:lnTo>
                  <a:pt x="18084" y="11341"/>
                </a:lnTo>
                <a:close/>
              </a:path>
              <a:path w="18084" h="11341">
                <a:moveTo>
                  <a:pt x="17259" y="1638"/>
                </a:moveTo>
                <a:lnTo>
                  <a:pt x="15087" y="76"/>
                </a:lnTo>
                <a:lnTo>
                  <a:pt x="15440" y="1404"/>
                </a:lnTo>
                <a:lnTo>
                  <a:pt x="17259" y="163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4" name="object 1344"/>
          <p:cNvSpPr/>
          <p:nvPr/>
        </p:nvSpPr>
        <p:spPr>
          <a:xfrm>
            <a:off x="6575708" y="7143520"/>
            <a:ext cx="11341" cy="9067"/>
          </a:xfrm>
          <a:custGeom>
            <a:avLst/>
            <a:gdLst/>
            <a:ahLst/>
            <a:cxnLst/>
            <a:rect l="l" t="t" r="r" b="b"/>
            <a:pathLst>
              <a:path w="11341" h="9067">
                <a:moveTo>
                  <a:pt x="3097" y="6847"/>
                </a:moveTo>
                <a:lnTo>
                  <a:pt x="11341" y="9067"/>
                </a:lnTo>
                <a:lnTo>
                  <a:pt x="9829" y="6057"/>
                </a:lnTo>
                <a:lnTo>
                  <a:pt x="8305" y="3022"/>
                </a:lnTo>
                <a:lnTo>
                  <a:pt x="6794" y="0"/>
                </a:lnTo>
                <a:lnTo>
                  <a:pt x="0" y="0"/>
                </a:lnTo>
                <a:lnTo>
                  <a:pt x="3097" y="6847"/>
                </a:lnTo>
                <a:close/>
              </a:path>
              <a:path w="11341" h="9067">
                <a:moveTo>
                  <a:pt x="4038" y="8928"/>
                </a:moveTo>
                <a:lnTo>
                  <a:pt x="3097" y="6847"/>
                </a:lnTo>
                <a:lnTo>
                  <a:pt x="1155" y="6324"/>
                </a:lnTo>
                <a:lnTo>
                  <a:pt x="4038" y="892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5" name="object 1345"/>
          <p:cNvSpPr/>
          <p:nvPr/>
        </p:nvSpPr>
        <p:spPr>
          <a:xfrm>
            <a:off x="6627741" y="7155924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4" y="3443"/>
                </a:lnTo>
                <a:lnTo>
                  <a:pt x="0" y="1219"/>
                </a:lnTo>
                <a:close/>
              </a:path>
              <a:path w="8115" h="8013">
                <a:moveTo>
                  <a:pt x="8115" y="5270"/>
                </a:moveTo>
                <a:lnTo>
                  <a:pt x="2692" y="0"/>
                </a:lnTo>
                <a:lnTo>
                  <a:pt x="4454" y="3443"/>
                </a:lnTo>
                <a:lnTo>
                  <a:pt x="8115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6" name="object 1346"/>
          <p:cNvSpPr/>
          <p:nvPr/>
        </p:nvSpPr>
        <p:spPr>
          <a:xfrm>
            <a:off x="6587045" y="7161665"/>
            <a:ext cx="13550" cy="15887"/>
          </a:xfrm>
          <a:custGeom>
            <a:avLst/>
            <a:gdLst/>
            <a:ahLst/>
            <a:cxnLst/>
            <a:rect l="l" t="t" r="r" b="b"/>
            <a:pathLst>
              <a:path w="13550" h="15887">
                <a:moveTo>
                  <a:pt x="0" y="0"/>
                </a:moveTo>
                <a:lnTo>
                  <a:pt x="2222" y="5295"/>
                </a:lnTo>
                <a:lnTo>
                  <a:pt x="4508" y="10591"/>
                </a:lnTo>
                <a:lnTo>
                  <a:pt x="6769" y="15887"/>
                </a:lnTo>
                <a:lnTo>
                  <a:pt x="13550" y="15887"/>
                </a:lnTo>
                <a:lnTo>
                  <a:pt x="12039" y="10591"/>
                </a:lnTo>
                <a:lnTo>
                  <a:pt x="10528" y="5295"/>
                </a:lnTo>
                <a:lnTo>
                  <a:pt x="9029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7" name="object 1347"/>
          <p:cNvSpPr/>
          <p:nvPr/>
        </p:nvSpPr>
        <p:spPr>
          <a:xfrm>
            <a:off x="6548570" y="7174082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81" y="8001"/>
                </a:lnTo>
                <a:lnTo>
                  <a:pt x="4430" y="3414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79" y="0"/>
                </a:lnTo>
                <a:lnTo>
                  <a:pt x="4430" y="3414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8" name="object 1348"/>
          <p:cNvSpPr/>
          <p:nvPr/>
        </p:nvSpPr>
        <p:spPr>
          <a:xfrm>
            <a:off x="6498793" y="7153738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9" name="object 1349"/>
          <p:cNvSpPr/>
          <p:nvPr/>
        </p:nvSpPr>
        <p:spPr>
          <a:xfrm>
            <a:off x="6496518" y="7177556"/>
            <a:ext cx="15849" cy="9067"/>
          </a:xfrm>
          <a:custGeom>
            <a:avLst/>
            <a:gdLst/>
            <a:ahLst/>
            <a:cxnLst/>
            <a:rect l="l" t="t" r="r" b="b"/>
            <a:pathLst>
              <a:path w="15849" h="9067">
                <a:moveTo>
                  <a:pt x="0" y="0"/>
                </a:moveTo>
                <a:lnTo>
                  <a:pt x="0" y="9067"/>
                </a:lnTo>
                <a:lnTo>
                  <a:pt x="5308" y="8305"/>
                </a:lnTo>
                <a:lnTo>
                  <a:pt x="10579" y="7543"/>
                </a:lnTo>
                <a:lnTo>
                  <a:pt x="15849" y="6807"/>
                </a:lnTo>
                <a:lnTo>
                  <a:pt x="15849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0" name="object 1350"/>
          <p:cNvSpPr/>
          <p:nvPr/>
        </p:nvSpPr>
        <p:spPr>
          <a:xfrm>
            <a:off x="6482970" y="7178617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26" y="3410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26" y="341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1" name="object 1351"/>
          <p:cNvSpPr/>
          <p:nvPr/>
        </p:nvSpPr>
        <p:spPr>
          <a:xfrm>
            <a:off x="6557617" y="7178617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5" y="3420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92" y="0"/>
                </a:lnTo>
                <a:lnTo>
                  <a:pt x="4445" y="342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2" name="object 1352"/>
          <p:cNvSpPr/>
          <p:nvPr/>
        </p:nvSpPr>
        <p:spPr>
          <a:xfrm>
            <a:off x="6555351" y="7189975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1"/>
                </a:lnTo>
                <a:lnTo>
                  <a:pt x="6781" y="8001"/>
                </a:lnTo>
                <a:lnTo>
                  <a:pt x="4428" y="3411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79" y="0"/>
                </a:lnTo>
                <a:lnTo>
                  <a:pt x="4428" y="3411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3" name="object 1353"/>
          <p:cNvSpPr/>
          <p:nvPr/>
        </p:nvSpPr>
        <p:spPr>
          <a:xfrm>
            <a:off x="6460336" y="7189975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21" y="3401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67" y="0"/>
                </a:lnTo>
                <a:lnTo>
                  <a:pt x="4421" y="3401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4" name="object 1354"/>
          <p:cNvSpPr/>
          <p:nvPr/>
        </p:nvSpPr>
        <p:spPr>
          <a:xfrm>
            <a:off x="6505591" y="7197976"/>
            <a:ext cx="22618" cy="15887"/>
          </a:xfrm>
          <a:custGeom>
            <a:avLst/>
            <a:gdLst/>
            <a:ahLst/>
            <a:cxnLst/>
            <a:rect l="l" t="t" r="r" b="b"/>
            <a:pathLst>
              <a:path w="22618" h="15887">
                <a:moveTo>
                  <a:pt x="22618" y="9067"/>
                </a:moveTo>
                <a:lnTo>
                  <a:pt x="19927" y="6653"/>
                </a:lnTo>
                <a:lnTo>
                  <a:pt x="20955" y="9118"/>
                </a:lnTo>
                <a:lnTo>
                  <a:pt x="22618" y="15887"/>
                </a:lnTo>
                <a:lnTo>
                  <a:pt x="22618" y="9067"/>
                </a:lnTo>
                <a:close/>
              </a:path>
              <a:path w="22618" h="15887">
                <a:moveTo>
                  <a:pt x="18046" y="4965"/>
                </a:moveTo>
                <a:lnTo>
                  <a:pt x="19927" y="6653"/>
                </a:lnTo>
                <a:lnTo>
                  <a:pt x="18097" y="2260"/>
                </a:lnTo>
                <a:lnTo>
                  <a:pt x="12039" y="1498"/>
                </a:lnTo>
                <a:lnTo>
                  <a:pt x="6019" y="749"/>
                </a:lnTo>
                <a:lnTo>
                  <a:pt x="0" y="0"/>
                </a:lnTo>
                <a:lnTo>
                  <a:pt x="1299" y="2222"/>
                </a:lnTo>
                <a:lnTo>
                  <a:pt x="6552" y="7559"/>
                </a:lnTo>
                <a:lnTo>
                  <a:pt x="11290" y="15887"/>
                </a:lnTo>
                <a:lnTo>
                  <a:pt x="22618" y="15887"/>
                </a:lnTo>
                <a:lnTo>
                  <a:pt x="20955" y="9118"/>
                </a:lnTo>
                <a:lnTo>
                  <a:pt x="18046" y="49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5" name="object 1355"/>
          <p:cNvSpPr/>
          <p:nvPr/>
        </p:nvSpPr>
        <p:spPr>
          <a:xfrm>
            <a:off x="6489758" y="7204764"/>
            <a:ext cx="9029" cy="11366"/>
          </a:xfrm>
          <a:custGeom>
            <a:avLst/>
            <a:gdLst/>
            <a:ahLst/>
            <a:cxnLst/>
            <a:rect l="l" t="t" r="r" b="b"/>
            <a:pathLst>
              <a:path w="9029" h="11366">
                <a:moveTo>
                  <a:pt x="6736" y="2925"/>
                </a:moveTo>
                <a:lnTo>
                  <a:pt x="0" y="0"/>
                </a:lnTo>
                <a:lnTo>
                  <a:pt x="749" y="3784"/>
                </a:lnTo>
                <a:lnTo>
                  <a:pt x="1498" y="7581"/>
                </a:lnTo>
                <a:lnTo>
                  <a:pt x="2247" y="11366"/>
                </a:lnTo>
                <a:lnTo>
                  <a:pt x="9029" y="11366"/>
                </a:lnTo>
                <a:lnTo>
                  <a:pt x="6736" y="2925"/>
                </a:lnTo>
                <a:close/>
              </a:path>
              <a:path w="9029" h="11366">
                <a:moveTo>
                  <a:pt x="8978" y="3898"/>
                </a:moveTo>
                <a:lnTo>
                  <a:pt x="6286" y="1269"/>
                </a:lnTo>
                <a:lnTo>
                  <a:pt x="6736" y="2925"/>
                </a:lnTo>
                <a:lnTo>
                  <a:pt x="8978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6" name="object 1356"/>
          <p:cNvSpPr/>
          <p:nvPr/>
        </p:nvSpPr>
        <p:spPr>
          <a:xfrm>
            <a:off x="6505591" y="7208112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193"/>
                </a:moveTo>
                <a:lnTo>
                  <a:pt x="0" y="8026"/>
                </a:lnTo>
                <a:lnTo>
                  <a:pt x="6769" y="8026"/>
                </a:lnTo>
                <a:lnTo>
                  <a:pt x="4394" y="3394"/>
                </a:lnTo>
                <a:lnTo>
                  <a:pt x="0" y="1193"/>
                </a:lnTo>
                <a:close/>
              </a:path>
              <a:path w="8089" h="8026">
                <a:moveTo>
                  <a:pt x="8089" y="5245"/>
                </a:moveTo>
                <a:lnTo>
                  <a:pt x="2654" y="0"/>
                </a:lnTo>
                <a:lnTo>
                  <a:pt x="4394" y="3394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7" name="object 1357"/>
          <p:cNvSpPr/>
          <p:nvPr/>
        </p:nvSpPr>
        <p:spPr>
          <a:xfrm>
            <a:off x="6596075" y="7214984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8" name="object 1358"/>
          <p:cNvSpPr/>
          <p:nvPr/>
        </p:nvSpPr>
        <p:spPr>
          <a:xfrm>
            <a:off x="6498794" y="7214900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31"/>
                </a:moveTo>
                <a:lnTo>
                  <a:pt x="0" y="8026"/>
                </a:lnTo>
                <a:lnTo>
                  <a:pt x="6794" y="8026"/>
                </a:lnTo>
                <a:lnTo>
                  <a:pt x="4454" y="3462"/>
                </a:lnTo>
                <a:lnTo>
                  <a:pt x="0" y="1231"/>
                </a:lnTo>
                <a:close/>
              </a:path>
              <a:path w="8089" h="8026">
                <a:moveTo>
                  <a:pt x="8089" y="5283"/>
                </a:moveTo>
                <a:lnTo>
                  <a:pt x="2679" y="0"/>
                </a:lnTo>
                <a:lnTo>
                  <a:pt x="4454" y="3462"/>
                </a:lnTo>
                <a:lnTo>
                  <a:pt x="8089" y="528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9" name="object 1359"/>
          <p:cNvSpPr/>
          <p:nvPr/>
        </p:nvSpPr>
        <p:spPr>
          <a:xfrm>
            <a:off x="6482961" y="7236115"/>
            <a:ext cx="14033" cy="11760"/>
          </a:xfrm>
          <a:custGeom>
            <a:avLst/>
            <a:gdLst/>
            <a:ahLst/>
            <a:cxnLst/>
            <a:rect l="l" t="t" r="r" b="b"/>
            <a:pathLst>
              <a:path w="14033" h="11760">
                <a:moveTo>
                  <a:pt x="14033" y="3911"/>
                </a:moveTo>
                <a:lnTo>
                  <a:pt x="10071" y="0"/>
                </a:lnTo>
                <a:lnTo>
                  <a:pt x="11112" y="2839"/>
                </a:lnTo>
                <a:lnTo>
                  <a:pt x="14033" y="3911"/>
                </a:lnTo>
                <a:close/>
              </a:path>
              <a:path w="14033" h="11760">
                <a:moveTo>
                  <a:pt x="3009" y="10998"/>
                </a:moveTo>
                <a:lnTo>
                  <a:pt x="6032" y="10261"/>
                </a:lnTo>
                <a:lnTo>
                  <a:pt x="9042" y="9486"/>
                </a:lnTo>
                <a:lnTo>
                  <a:pt x="13550" y="9486"/>
                </a:lnTo>
                <a:lnTo>
                  <a:pt x="11112" y="2839"/>
                </a:lnTo>
                <a:lnTo>
                  <a:pt x="4521" y="419"/>
                </a:lnTo>
                <a:lnTo>
                  <a:pt x="4521" y="4953"/>
                </a:lnTo>
                <a:lnTo>
                  <a:pt x="0" y="4953"/>
                </a:lnTo>
                <a:lnTo>
                  <a:pt x="0" y="11760"/>
                </a:lnTo>
                <a:lnTo>
                  <a:pt x="3009" y="109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0" name="object 1360"/>
          <p:cNvSpPr/>
          <p:nvPr/>
        </p:nvSpPr>
        <p:spPr>
          <a:xfrm>
            <a:off x="6498794" y="7269363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1" y="3430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79" y="0"/>
                </a:lnTo>
                <a:lnTo>
                  <a:pt x="4441" y="3430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1" name="object 1361"/>
          <p:cNvSpPr/>
          <p:nvPr/>
        </p:nvSpPr>
        <p:spPr>
          <a:xfrm>
            <a:off x="6467125" y="7284175"/>
            <a:ext cx="11303" cy="13614"/>
          </a:xfrm>
          <a:custGeom>
            <a:avLst/>
            <a:gdLst/>
            <a:ahLst/>
            <a:cxnLst/>
            <a:rect l="l" t="t" r="r" b="b"/>
            <a:pathLst>
              <a:path w="11302" h="13614">
                <a:moveTo>
                  <a:pt x="8597" y="3606"/>
                </a:moveTo>
                <a:lnTo>
                  <a:pt x="0" y="0"/>
                </a:lnTo>
                <a:lnTo>
                  <a:pt x="1511" y="4546"/>
                </a:lnTo>
                <a:lnTo>
                  <a:pt x="3022" y="9067"/>
                </a:lnTo>
                <a:lnTo>
                  <a:pt x="4533" y="13614"/>
                </a:lnTo>
                <a:lnTo>
                  <a:pt x="11303" y="13614"/>
                </a:lnTo>
                <a:lnTo>
                  <a:pt x="8521" y="4343"/>
                </a:lnTo>
                <a:lnTo>
                  <a:pt x="8597" y="360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2" name="object 1362"/>
          <p:cNvSpPr/>
          <p:nvPr/>
        </p:nvSpPr>
        <p:spPr>
          <a:xfrm>
            <a:off x="6478428" y="7282981"/>
            <a:ext cx="8128" cy="8013"/>
          </a:xfrm>
          <a:custGeom>
            <a:avLst/>
            <a:gdLst/>
            <a:ahLst/>
            <a:cxnLst/>
            <a:rect l="l" t="t" r="r" b="b"/>
            <a:pathLst>
              <a:path w="8127" h="8013">
                <a:moveTo>
                  <a:pt x="0" y="1193"/>
                </a:moveTo>
                <a:lnTo>
                  <a:pt x="0" y="8013"/>
                </a:lnTo>
                <a:lnTo>
                  <a:pt x="6807" y="8013"/>
                </a:lnTo>
                <a:lnTo>
                  <a:pt x="4442" y="3408"/>
                </a:lnTo>
                <a:lnTo>
                  <a:pt x="0" y="1193"/>
                </a:lnTo>
                <a:close/>
              </a:path>
              <a:path w="8127" h="8013">
                <a:moveTo>
                  <a:pt x="8128" y="5245"/>
                </a:moveTo>
                <a:lnTo>
                  <a:pt x="2692" y="0"/>
                </a:lnTo>
                <a:lnTo>
                  <a:pt x="4442" y="3408"/>
                </a:lnTo>
                <a:lnTo>
                  <a:pt x="8128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3" name="object 1363"/>
          <p:cNvSpPr/>
          <p:nvPr/>
        </p:nvSpPr>
        <p:spPr>
          <a:xfrm>
            <a:off x="6496518" y="7285255"/>
            <a:ext cx="8128" cy="7988"/>
          </a:xfrm>
          <a:custGeom>
            <a:avLst/>
            <a:gdLst/>
            <a:ahLst/>
            <a:cxnLst/>
            <a:rect l="l" t="t" r="r" b="b"/>
            <a:pathLst>
              <a:path w="8128" h="7988">
                <a:moveTo>
                  <a:pt x="0" y="1193"/>
                </a:moveTo>
                <a:lnTo>
                  <a:pt x="0" y="7988"/>
                </a:lnTo>
                <a:lnTo>
                  <a:pt x="6807" y="7988"/>
                </a:lnTo>
                <a:lnTo>
                  <a:pt x="4444" y="3402"/>
                </a:lnTo>
                <a:lnTo>
                  <a:pt x="0" y="1193"/>
                </a:lnTo>
                <a:close/>
              </a:path>
              <a:path w="8128" h="7988">
                <a:moveTo>
                  <a:pt x="8128" y="5232"/>
                </a:moveTo>
                <a:lnTo>
                  <a:pt x="2692" y="0"/>
                </a:lnTo>
                <a:lnTo>
                  <a:pt x="4444" y="3402"/>
                </a:lnTo>
                <a:lnTo>
                  <a:pt x="8128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4" name="object 1364"/>
          <p:cNvSpPr/>
          <p:nvPr/>
        </p:nvSpPr>
        <p:spPr>
          <a:xfrm>
            <a:off x="6548574" y="7286449"/>
            <a:ext cx="15836" cy="13589"/>
          </a:xfrm>
          <a:custGeom>
            <a:avLst/>
            <a:gdLst/>
            <a:ahLst/>
            <a:cxnLst/>
            <a:rect l="l" t="t" r="r" b="b"/>
            <a:pathLst>
              <a:path w="15836" h="13589">
                <a:moveTo>
                  <a:pt x="2997" y="12077"/>
                </a:moveTo>
                <a:lnTo>
                  <a:pt x="6019" y="12839"/>
                </a:lnTo>
                <a:lnTo>
                  <a:pt x="9042" y="13589"/>
                </a:lnTo>
                <a:lnTo>
                  <a:pt x="11399" y="8999"/>
                </a:lnTo>
                <a:lnTo>
                  <a:pt x="7708" y="10833"/>
                </a:lnTo>
                <a:lnTo>
                  <a:pt x="13144" y="5600"/>
                </a:lnTo>
                <a:lnTo>
                  <a:pt x="9042" y="4533"/>
                </a:lnTo>
                <a:lnTo>
                  <a:pt x="6019" y="3784"/>
                </a:lnTo>
                <a:lnTo>
                  <a:pt x="2997" y="3022"/>
                </a:lnTo>
                <a:lnTo>
                  <a:pt x="0" y="2273"/>
                </a:lnTo>
                <a:lnTo>
                  <a:pt x="0" y="11341"/>
                </a:lnTo>
                <a:lnTo>
                  <a:pt x="2997" y="12077"/>
                </a:lnTo>
                <a:close/>
              </a:path>
              <a:path w="15836" h="13589">
                <a:moveTo>
                  <a:pt x="13144" y="5600"/>
                </a:moveTo>
                <a:lnTo>
                  <a:pt x="11399" y="8999"/>
                </a:lnTo>
                <a:lnTo>
                  <a:pt x="15836" y="6794"/>
                </a:lnTo>
                <a:lnTo>
                  <a:pt x="15836" y="0"/>
                </a:lnTo>
                <a:lnTo>
                  <a:pt x="9042" y="0"/>
                </a:lnTo>
                <a:lnTo>
                  <a:pt x="9042" y="4533"/>
                </a:lnTo>
                <a:lnTo>
                  <a:pt x="13144" y="560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5" name="object 1365"/>
          <p:cNvSpPr/>
          <p:nvPr/>
        </p:nvSpPr>
        <p:spPr>
          <a:xfrm>
            <a:off x="6530470" y="7303388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42" y="3424"/>
                </a:lnTo>
                <a:lnTo>
                  <a:pt x="0" y="1206"/>
                </a:lnTo>
                <a:close/>
              </a:path>
              <a:path w="8115" h="8026">
                <a:moveTo>
                  <a:pt x="8115" y="5257"/>
                </a:moveTo>
                <a:lnTo>
                  <a:pt x="2692" y="0"/>
                </a:lnTo>
                <a:lnTo>
                  <a:pt x="4442" y="3424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6" name="object 1366"/>
          <p:cNvSpPr/>
          <p:nvPr/>
        </p:nvSpPr>
        <p:spPr>
          <a:xfrm>
            <a:off x="6433192" y="7307930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1" y="3425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31" y="3425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7" name="object 1367"/>
          <p:cNvSpPr/>
          <p:nvPr/>
        </p:nvSpPr>
        <p:spPr>
          <a:xfrm>
            <a:off x="6442228" y="7321548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807" y="8013"/>
                </a:lnTo>
                <a:lnTo>
                  <a:pt x="4447" y="3417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92" y="0"/>
                </a:lnTo>
                <a:lnTo>
                  <a:pt x="4447" y="3417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8" name="object 1368"/>
          <p:cNvSpPr/>
          <p:nvPr/>
        </p:nvSpPr>
        <p:spPr>
          <a:xfrm>
            <a:off x="6577972" y="7326086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807" y="8001"/>
                </a:lnTo>
                <a:lnTo>
                  <a:pt x="4437" y="3421"/>
                </a:lnTo>
                <a:lnTo>
                  <a:pt x="0" y="1206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37" y="3421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9" name="object 1369"/>
          <p:cNvSpPr/>
          <p:nvPr/>
        </p:nvSpPr>
        <p:spPr>
          <a:xfrm>
            <a:off x="6478428" y="7330605"/>
            <a:ext cx="8128" cy="8013"/>
          </a:xfrm>
          <a:custGeom>
            <a:avLst/>
            <a:gdLst/>
            <a:ahLst/>
            <a:cxnLst/>
            <a:rect l="l" t="t" r="r" b="b"/>
            <a:pathLst>
              <a:path w="8127" h="8013">
                <a:moveTo>
                  <a:pt x="0" y="1219"/>
                </a:moveTo>
                <a:lnTo>
                  <a:pt x="0" y="8013"/>
                </a:lnTo>
                <a:lnTo>
                  <a:pt x="6807" y="8013"/>
                </a:lnTo>
                <a:lnTo>
                  <a:pt x="4455" y="3432"/>
                </a:lnTo>
                <a:lnTo>
                  <a:pt x="0" y="1219"/>
                </a:lnTo>
                <a:close/>
              </a:path>
              <a:path w="8127" h="8013">
                <a:moveTo>
                  <a:pt x="8128" y="5257"/>
                </a:moveTo>
                <a:lnTo>
                  <a:pt x="2692" y="0"/>
                </a:lnTo>
                <a:lnTo>
                  <a:pt x="4455" y="3432"/>
                </a:lnTo>
                <a:lnTo>
                  <a:pt x="8128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0" name="object 1370"/>
          <p:cNvSpPr/>
          <p:nvPr/>
        </p:nvSpPr>
        <p:spPr>
          <a:xfrm>
            <a:off x="6516885" y="7335140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206"/>
                </a:moveTo>
                <a:lnTo>
                  <a:pt x="0" y="8026"/>
                </a:lnTo>
                <a:lnTo>
                  <a:pt x="6807" y="8026"/>
                </a:lnTo>
                <a:lnTo>
                  <a:pt x="4449" y="3427"/>
                </a:lnTo>
                <a:lnTo>
                  <a:pt x="0" y="1206"/>
                </a:lnTo>
                <a:close/>
              </a:path>
              <a:path w="8115" h="8026">
                <a:moveTo>
                  <a:pt x="8115" y="5257"/>
                </a:moveTo>
                <a:lnTo>
                  <a:pt x="2692" y="0"/>
                </a:lnTo>
                <a:lnTo>
                  <a:pt x="4449" y="3427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1" name="object 1371"/>
          <p:cNvSpPr/>
          <p:nvPr/>
        </p:nvSpPr>
        <p:spPr>
          <a:xfrm>
            <a:off x="6530470" y="7344244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2" name="object 1372"/>
          <p:cNvSpPr/>
          <p:nvPr/>
        </p:nvSpPr>
        <p:spPr>
          <a:xfrm>
            <a:off x="6627741" y="7348776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36" y="3401"/>
                </a:lnTo>
                <a:lnTo>
                  <a:pt x="0" y="1193"/>
                </a:lnTo>
                <a:close/>
              </a:path>
              <a:path w="8115" h="8000">
                <a:moveTo>
                  <a:pt x="8115" y="5232"/>
                </a:moveTo>
                <a:lnTo>
                  <a:pt x="2692" y="0"/>
                </a:lnTo>
                <a:lnTo>
                  <a:pt x="4436" y="3401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3" name="object 1373"/>
          <p:cNvSpPr/>
          <p:nvPr/>
        </p:nvSpPr>
        <p:spPr>
          <a:xfrm>
            <a:off x="6469392" y="7354511"/>
            <a:ext cx="22618" cy="27228"/>
          </a:xfrm>
          <a:custGeom>
            <a:avLst/>
            <a:gdLst/>
            <a:ahLst/>
            <a:cxnLst/>
            <a:rect l="l" t="t" r="r" b="b"/>
            <a:pathLst>
              <a:path w="22618" h="27228">
                <a:moveTo>
                  <a:pt x="13576" y="25717"/>
                </a:moveTo>
                <a:lnTo>
                  <a:pt x="18084" y="24180"/>
                </a:lnTo>
                <a:lnTo>
                  <a:pt x="22618" y="22682"/>
                </a:lnTo>
                <a:lnTo>
                  <a:pt x="21869" y="16637"/>
                </a:lnTo>
                <a:lnTo>
                  <a:pt x="21120" y="10579"/>
                </a:lnTo>
                <a:lnTo>
                  <a:pt x="20358" y="4533"/>
                </a:lnTo>
                <a:lnTo>
                  <a:pt x="15836" y="3022"/>
                </a:lnTo>
                <a:lnTo>
                  <a:pt x="11303" y="1498"/>
                </a:lnTo>
                <a:lnTo>
                  <a:pt x="8102" y="2768"/>
                </a:lnTo>
                <a:lnTo>
                  <a:pt x="2667" y="8013"/>
                </a:lnTo>
                <a:lnTo>
                  <a:pt x="4413" y="4601"/>
                </a:lnTo>
                <a:lnTo>
                  <a:pt x="0" y="6794"/>
                </a:lnTo>
                <a:lnTo>
                  <a:pt x="0" y="15887"/>
                </a:lnTo>
                <a:lnTo>
                  <a:pt x="5814" y="14264"/>
                </a:lnTo>
                <a:lnTo>
                  <a:pt x="11303" y="9067"/>
                </a:lnTo>
                <a:lnTo>
                  <a:pt x="12814" y="9829"/>
                </a:lnTo>
                <a:lnTo>
                  <a:pt x="13576" y="12852"/>
                </a:lnTo>
                <a:lnTo>
                  <a:pt x="9029" y="15887"/>
                </a:lnTo>
                <a:lnTo>
                  <a:pt x="9029" y="27228"/>
                </a:lnTo>
                <a:lnTo>
                  <a:pt x="13576" y="25717"/>
                </a:lnTo>
                <a:close/>
              </a:path>
              <a:path w="22618" h="27228">
                <a:moveTo>
                  <a:pt x="6769" y="0"/>
                </a:moveTo>
                <a:lnTo>
                  <a:pt x="4413" y="4601"/>
                </a:lnTo>
                <a:lnTo>
                  <a:pt x="8102" y="2768"/>
                </a:lnTo>
                <a:lnTo>
                  <a:pt x="11303" y="1498"/>
                </a:lnTo>
                <a:lnTo>
                  <a:pt x="6769" y="0"/>
                </a:lnTo>
                <a:close/>
              </a:path>
              <a:path w="22618" h="27228">
                <a:moveTo>
                  <a:pt x="9690" y="13182"/>
                </a:moveTo>
                <a:lnTo>
                  <a:pt x="5814" y="14264"/>
                </a:lnTo>
                <a:lnTo>
                  <a:pt x="9690" y="1318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4" name="object 1374"/>
          <p:cNvSpPr/>
          <p:nvPr/>
        </p:nvSpPr>
        <p:spPr>
          <a:xfrm>
            <a:off x="6455806" y="7364647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193"/>
                </a:moveTo>
                <a:lnTo>
                  <a:pt x="0" y="8026"/>
                </a:lnTo>
                <a:lnTo>
                  <a:pt x="6794" y="8026"/>
                </a:lnTo>
                <a:lnTo>
                  <a:pt x="4433" y="3407"/>
                </a:lnTo>
                <a:lnTo>
                  <a:pt x="0" y="1193"/>
                </a:lnTo>
                <a:close/>
              </a:path>
              <a:path w="8115" h="8026">
                <a:moveTo>
                  <a:pt x="8115" y="5245"/>
                </a:moveTo>
                <a:lnTo>
                  <a:pt x="2692" y="0"/>
                </a:lnTo>
                <a:lnTo>
                  <a:pt x="4433" y="3407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5" name="object 1375"/>
          <p:cNvSpPr/>
          <p:nvPr/>
        </p:nvSpPr>
        <p:spPr>
          <a:xfrm>
            <a:off x="6525948" y="7366922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11" y="3403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11" y="3403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6" name="object 1376"/>
          <p:cNvSpPr/>
          <p:nvPr/>
        </p:nvSpPr>
        <p:spPr>
          <a:xfrm>
            <a:off x="6591550" y="7369172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19"/>
                </a:moveTo>
                <a:lnTo>
                  <a:pt x="0" y="8026"/>
                </a:lnTo>
                <a:lnTo>
                  <a:pt x="6794" y="8026"/>
                </a:lnTo>
                <a:lnTo>
                  <a:pt x="4443" y="3441"/>
                </a:lnTo>
                <a:lnTo>
                  <a:pt x="0" y="1219"/>
                </a:lnTo>
                <a:close/>
              </a:path>
              <a:path w="8102" h="8026">
                <a:moveTo>
                  <a:pt x="8102" y="5270"/>
                </a:moveTo>
                <a:lnTo>
                  <a:pt x="2679" y="0"/>
                </a:lnTo>
                <a:lnTo>
                  <a:pt x="4443" y="3441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7" name="object 1377"/>
          <p:cNvSpPr/>
          <p:nvPr/>
        </p:nvSpPr>
        <p:spPr>
          <a:xfrm>
            <a:off x="6534978" y="7374923"/>
            <a:ext cx="13589" cy="9080"/>
          </a:xfrm>
          <a:custGeom>
            <a:avLst/>
            <a:gdLst/>
            <a:ahLst/>
            <a:cxnLst/>
            <a:rect l="l" t="t" r="r" b="b"/>
            <a:pathLst>
              <a:path w="13589" h="9080">
                <a:moveTo>
                  <a:pt x="13588" y="9080"/>
                </a:moveTo>
                <a:lnTo>
                  <a:pt x="13588" y="0"/>
                </a:lnTo>
                <a:lnTo>
                  <a:pt x="6794" y="0"/>
                </a:lnTo>
                <a:lnTo>
                  <a:pt x="4533" y="761"/>
                </a:lnTo>
                <a:lnTo>
                  <a:pt x="0" y="2273"/>
                </a:lnTo>
                <a:lnTo>
                  <a:pt x="0" y="9080"/>
                </a:lnTo>
                <a:lnTo>
                  <a:pt x="13588" y="908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8" name="object 1378"/>
          <p:cNvSpPr/>
          <p:nvPr/>
        </p:nvSpPr>
        <p:spPr>
          <a:xfrm>
            <a:off x="6555351" y="7374923"/>
            <a:ext cx="22618" cy="18148"/>
          </a:xfrm>
          <a:custGeom>
            <a:avLst/>
            <a:gdLst/>
            <a:ahLst/>
            <a:cxnLst/>
            <a:rect l="l" t="t" r="r" b="b"/>
            <a:pathLst>
              <a:path w="22618" h="18148">
                <a:moveTo>
                  <a:pt x="19596" y="12103"/>
                </a:moveTo>
                <a:lnTo>
                  <a:pt x="16586" y="6057"/>
                </a:lnTo>
                <a:lnTo>
                  <a:pt x="13576" y="0"/>
                </a:lnTo>
                <a:lnTo>
                  <a:pt x="0" y="0"/>
                </a:lnTo>
                <a:lnTo>
                  <a:pt x="3810" y="7696"/>
                </a:lnTo>
                <a:lnTo>
                  <a:pt x="3098" y="4546"/>
                </a:lnTo>
                <a:lnTo>
                  <a:pt x="9055" y="9080"/>
                </a:lnTo>
                <a:lnTo>
                  <a:pt x="6781" y="9829"/>
                </a:lnTo>
                <a:lnTo>
                  <a:pt x="2260" y="11341"/>
                </a:lnTo>
                <a:lnTo>
                  <a:pt x="2260" y="18148"/>
                </a:lnTo>
                <a:lnTo>
                  <a:pt x="22618" y="18148"/>
                </a:lnTo>
                <a:lnTo>
                  <a:pt x="19596" y="1210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9" name="object 1379"/>
          <p:cNvSpPr/>
          <p:nvPr/>
        </p:nvSpPr>
        <p:spPr>
          <a:xfrm>
            <a:off x="6627741" y="7373729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2" y="3399"/>
                </a:lnTo>
                <a:lnTo>
                  <a:pt x="0" y="1193"/>
                </a:lnTo>
                <a:close/>
              </a:path>
              <a:path w="8115" h="8013">
                <a:moveTo>
                  <a:pt x="8115" y="5232"/>
                </a:moveTo>
                <a:lnTo>
                  <a:pt x="2692" y="0"/>
                </a:lnTo>
                <a:lnTo>
                  <a:pt x="4432" y="3399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0" name="object 1380"/>
          <p:cNvSpPr/>
          <p:nvPr/>
        </p:nvSpPr>
        <p:spPr>
          <a:xfrm>
            <a:off x="6528214" y="7382799"/>
            <a:ext cx="8077" cy="8001"/>
          </a:xfrm>
          <a:custGeom>
            <a:avLst/>
            <a:gdLst/>
            <a:ahLst/>
            <a:cxnLst/>
            <a:rect l="l" t="t" r="r" b="b"/>
            <a:pathLst>
              <a:path w="8077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22" y="3424"/>
                </a:lnTo>
                <a:lnTo>
                  <a:pt x="0" y="1206"/>
                </a:lnTo>
                <a:close/>
              </a:path>
              <a:path w="8077" h="8000">
                <a:moveTo>
                  <a:pt x="8077" y="5257"/>
                </a:moveTo>
                <a:lnTo>
                  <a:pt x="2667" y="0"/>
                </a:lnTo>
                <a:lnTo>
                  <a:pt x="4422" y="3424"/>
                </a:lnTo>
                <a:lnTo>
                  <a:pt x="8077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1" name="object 1381"/>
          <p:cNvSpPr/>
          <p:nvPr/>
        </p:nvSpPr>
        <p:spPr>
          <a:xfrm>
            <a:off x="6598348" y="7386271"/>
            <a:ext cx="9829" cy="11341"/>
          </a:xfrm>
          <a:custGeom>
            <a:avLst/>
            <a:gdLst/>
            <a:ahLst/>
            <a:cxnLst/>
            <a:rect l="l" t="t" r="r" b="b"/>
            <a:pathLst>
              <a:path w="9829" h="11341">
                <a:moveTo>
                  <a:pt x="7245" y="8579"/>
                </a:moveTo>
                <a:lnTo>
                  <a:pt x="9042" y="0"/>
                </a:lnTo>
                <a:lnTo>
                  <a:pt x="2247" y="0"/>
                </a:lnTo>
                <a:lnTo>
                  <a:pt x="1498" y="3771"/>
                </a:lnTo>
                <a:lnTo>
                  <a:pt x="736" y="7556"/>
                </a:lnTo>
                <a:lnTo>
                  <a:pt x="0" y="11341"/>
                </a:lnTo>
                <a:lnTo>
                  <a:pt x="7245" y="8579"/>
                </a:lnTo>
                <a:close/>
              </a:path>
              <a:path w="9829" h="11341">
                <a:moveTo>
                  <a:pt x="9829" y="7594"/>
                </a:moveTo>
                <a:lnTo>
                  <a:pt x="7245" y="8579"/>
                </a:lnTo>
                <a:lnTo>
                  <a:pt x="6680" y="11277"/>
                </a:lnTo>
                <a:lnTo>
                  <a:pt x="9829" y="759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2" name="object 1382"/>
          <p:cNvSpPr/>
          <p:nvPr/>
        </p:nvSpPr>
        <p:spPr>
          <a:xfrm>
            <a:off x="6442228" y="7387318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19"/>
                </a:moveTo>
                <a:lnTo>
                  <a:pt x="0" y="8026"/>
                </a:lnTo>
                <a:lnTo>
                  <a:pt x="6807" y="8026"/>
                </a:lnTo>
                <a:lnTo>
                  <a:pt x="4460" y="3449"/>
                </a:lnTo>
                <a:lnTo>
                  <a:pt x="0" y="1219"/>
                </a:lnTo>
                <a:close/>
              </a:path>
              <a:path w="8102" h="8026">
                <a:moveTo>
                  <a:pt x="8102" y="5270"/>
                </a:moveTo>
                <a:lnTo>
                  <a:pt x="2692" y="0"/>
                </a:lnTo>
                <a:lnTo>
                  <a:pt x="4460" y="3449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3" name="object 1383"/>
          <p:cNvSpPr/>
          <p:nvPr/>
        </p:nvSpPr>
        <p:spPr>
          <a:xfrm>
            <a:off x="6589275" y="7391874"/>
            <a:ext cx="8128" cy="8001"/>
          </a:xfrm>
          <a:custGeom>
            <a:avLst/>
            <a:gdLst/>
            <a:ahLst/>
            <a:cxnLst/>
            <a:rect l="l" t="t" r="r" b="b"/>
            <a:pathLst>
              <a:path w="8127" h="8000">
                <a:moveTo>
                  <a:pt x="0" y="1193"/>
                </a:moveTo>
                <a:lnTo>
                  <a:pt x="0" y="8001"/>
                </a:lnTo>
                <a:lnTo>
                  <a:pt x="6807" y="8001"/>
                </a:lnTo>
                <a:lnTo>
                  <a:pt x="4441" y="3400"/>
                </a:lnTo>
                <a:lnTo>
                  <a:pt x="0" y="1193"/>
                </a:lnTo>
                <a:close/>
              </a:path>
              <a:path w="8127" h="8000">
                <a:moveTo>
                  <a:pt x="8128" y="5232"/>
                </a:moveTo>
                <a:lnTo>
                  <a:pt x="2692" y="0"/>
                </a:lnTo>
                <a:lnTo>
                  <a:pt x="4441" y="3400"/>
                </a:lnTo>
                <a:lnTo>
                  <a:pt x="8128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4" name="object 1384"/>
          <p:cNvSpPr/>
          <p:nvPr/>
        </p:nvSpPr>
        <p:spPr>
          <a:xfrm>
            <a:off x="6427834" y="7395344"/>
            <a:ext cx="9855" cy="11341"/>
          </a:xfrm>
          <a:custGeom>
            <a:avLst/>
            <a:gdLst/>
            <a:ahLst/>
            <a:cxnLst/>
            <a:rect l="l" t="t" r="r" b="b"/>
            <a:pathLst>
              <a:path w="9855" h="11341">
                <a:moveTo>
                  <a:pt x="9855" y="0"/>
                </a:moveTo>
                <a:lnTo>
                  <a:pt x="825" y="0"/>
                </a:lnTo>
                <a:lnTo>
                  <a:pt x="2670" y="8637"/>
                </a:lnTo>
                <a:lnTo>
                  <a:pt x="9855" y="11341"/>
                </a:lnTo>
                <a:lnTo>
                  <a:pt x="9855" y="0"/>
                </a:lnTo>
                <a:close/>
              </a:path>
              <a:path w="9855" h="11341">
                <a:moveTo>
                  <a:pt x="3225" y="11239"/>
                </a:moveTo>
                <a:lnTo>
                  <a:pt x="2670" y="8637"/>
                </a:lnTo>
                <a:lnTo>
                  <a:pt x="0" y="7632"/>
                </a:lnTo>
                <a:lnTo>
                  <a:pt x="3225" y="1123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5" name="object 1385"/>
          <p:cNvSpPr/>
          <p:nvPr/>
        </p:nvSpPr>
        <p:spPr>
          <a:xfrm>
            <a:off x="6510115" y="7394138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2" y="3409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12" y="3409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6" name="object 1386"/>
          <p:cNvSpPr/>
          <p:nvPr/>
        </p:nvSpPr>
        <p:spPr>
          <a:xfrm>
            <a:off x="6550818" y="7397610"/>
            <a:ext cx="13576" cy="11341"/>
          </a:xfrm>
          <a:custGeom>
            <a:avLst/>
            <a:gdLst/>
            <a:ahLst/>
            <a:cxnLst/>
            <a:rect l="l" t="t" r="r" b="b"/>
            <a:pathLst>
              <a:path w="13576" h="11341">
                <a:moveTo>
                  <a:pt x="0" y="0"/>
                </a:moveTo>
                <a:lnTo>
                  <a:pt x="0" y="11341"/>
                </a:lnTo>
                <a:lnTo>
                  <a:pt x="4533" y="10591"/>
                </a:lnTo>
                <a:lnTo>
                  <a:pt x="9067" y="9842"/>
                </a:lnTo>
                <a:lnTo>
                  <a:pt x="13576" y="9067"/>
                </a:lnTo>
                <a:lnTo>
                  <a:pt x="13576" y="2260"/>
                </a:lnTo>
                <a:lnTo>
                  <a:pt x="9067" y="1511"/>
                </a:lnTo>
                <a:lnTo>
                  <a:pt x="4533" y="749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7" name="object 1387"/>
          <p:cNvSpPr/>
          <p:nvPr/>
        </p:nvSpPr>
        <p:spPr>
          <a:xfrm>
            <a:off x="6616433" y="7404426"/>
            <a:ext cx="15836" cy="11328"/>
          </a:xfrm>
          <a:custGeom>
            <a:avLst/>
            <a:gdLst/>
            <a:ahLst/>
            <a:cxnLst/>
            <a:rect l="l" t="t" r="r" b="b"/>
            <a:pathLst>
              <a:path w="15836" h="11328">
                <a:moveTo>
                  <a:pt x="11379" y="9156"/>
                </a:moveTo>
                <a:lnTo>
                  <a:pt x="12280" y="10464"/>
                </a:lnTo>
                <a:lnTo>
                  <a:pt x="15836" y="0"/>
                </a:lnTo>
                <a:lnTo>
                  <a:pt x="9042" y="0"/>
                </a:lnTo>
                <a:lnTo>
                  <a:pt x="2997" y="5257"/>
                </a:lnTo>
                <a:lnTo>
                  <a:pt x="3301" y="2057"/>
                </a:lnTo>
                <a:lnTo>
                  <a:pt x="0" y="11328"/>
                </a:lnTo>
                <a:lnTo>
                  <a:pt x="11379" y="915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8" name="object 1388"/>
          <p:cNvSpPr/>
          <p:nvPr/>
        </p:nvSpPr>
        <p:spPr>
          <a:xfrm>
            <a:off x="6587045" y="7405489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1"/>
                </a:lnTo>
                <a:lnTo>
                  <a:pt x="6769" y="8001"/>
                </a:lnTo>
                <a:lnTo>
                  <a:pt x="4401" y="3398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54" y="0"/>
                </a:lnTo>
                <a:lnTo>
                  <a:pt x="4401" y="3398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9" name="object 1389"/>
          <p:cNvSpPr/>
          <p:nvPr/>
        </p:nvSpPr>
        <p:spPr>
          <a:xfrm>
            <a:off x="6464865" y="7408959"/>
            <a:ext cx="11290" cy="9067"/>
          </a:xfrm>
          <a:custGeom>
            <a:avLst/>
            <a:gdLst/>
            <a:ahLst/>
            <a:cxnLst/>
            <a:rect l="l" t="t" r="r" b="b"/>
            <a:pathLst>
              <a:path w="11290" h="9067">
                <a:moveTo>
                  <a:pt x="2260" y="0"/>
                </a:moveTo>
                <a:lnTo>
                  <a:pt x="1511" y="3009"/>
                </a:lnTo>
                <a:lnTo>
                  <a:pt x="749" y="6057"/>
                </a:lnTo>
                <a:lnTo>
                  <a:pt x="0" y="9067"/>
                </a:lnTo>
                <a:lnTo>
                  <a:pt x="9055" y="9067"/>
                </a:lnTo>
                <a:lnTo>
                  <a:pt x="9791" y="6057"/>
                </a:lnTo>
                <a:lnTo>
                  <a:pt x="10540" y="3009"/>
                </a:lnTo>
                <a:lnTo>
                  <a:pt x="11290" y="0"/>
                </a:lnTo>
                <a:lnTo>
                  <a:pt x="226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0" name="object 1390"/>
          <p:cNvSpPr/>
          <p:nvPr/>
        </p:nvSpPr>
        <p:spPr>
          <a:xfrm>
            <a:off x="6395007" y="7418031"/>
            <a:ext cx="13287" cy="31750"/>
          </a:xfrm>
          <a:custGeom>
            <a:avLst/>
            <a:gdLst/>
            <a:ahLst/>
            <a:cxnLst/>
            <a:rect l="l" t="t" r="r" b="b"/>
            <a:pathLst>
              <a:path w="13287" h="31750">
                <a:moveTo>
                  <a:pt x="1984" y="0"/>
                </a:moveTo>
                <a:lnTo>
                  <a:pt x="0" y="8388"/>
                </a:lnTo>
                <a:lnTo>
                  <a:pt x="2384" y="18645"/>
                </a:lnTo>
                <a:lnTo>
                  <a:pt x="6506" y="31749"/>
                </a:lnTo>
                <a:lnTo>
                  <a:pt x="13287" y="31749"/>
                </a:lnTo>
                <a:lnTo>
                  <a:pt x="11800" y="19087"/>
                </a:lnTo>
                <a:lnTo>
                  <a:pt x="9671" y="11393"/>
                </a:lnTo>
                <a:lnTo>
                  <a:pt x="8779" y="0"/>
                </a:lnTo>
                <a:lnTo>
                  <a:pt x="1984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1" name="object 1391"/>
          <p:cNvSpPr/>
          <p:nvPr/>
        </p:nvSpPr>
        <p:spPr>
          <a:xfrm>
            <a:off x="6557606" y="7424839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2" name="object 1392"/>
          <p:cNvSpPr/>
          <p:nvPr/>
        </p:nvSpPr>
        <p:spPr>
          <a:xfrm>
            <a:off x="6308754" y="7424839"/>
            <a:ext cx="106482" cy="68491"/>
          </a:xfrm>
          <a:custGeom>
            <a:avLst/>
            <a:gdLst/>
            <a:ahLst/>
            <a:cxnLst/>
            <a:rect l="l" t="t" r="r" b="b"/>
            <a:pathLst>
              <a:path w="106482" h="68491">
                <a:moveTo>
                  <a:pt x="5333" y="61849"/>
                </a:moveTo>
                <a:lnTo>
                  <a:pt x="11328" y="68059"/>
                </a:lnTo>
                <a:lnTo>
                  <a:pt x="17479" y="67830"/>
                </a:lnTo>
                <a:lnTo>
                  <a:pt x="30921" y="67087"/>
                </a:lnTo>
                <a:lnTo>
                  <a:pt x="43115" y="65233"/>
                </a:lnTo>
                <a:lnTo>
                  <a:pt x="54292" y="61252"/>
                </a:lnTo>
                <a:lnTo>
                  <a:pt x="56116" y="58364"/>
                </a:lnTo>
                <a:lnTo>
                  <a:pt x="54981" y="49923"/>
                </a:lnTo>
                <a:lnTo>
                  <a:pt x="47523" y="40830"/>
                </a:lnTo>
                <a:lnTo>
                  <a:pt x="52654" y="33121"/>
                </a:lnTo>
                <a:lnTo>
                  <a:pt x="54609" y="34925"/>
                </a:lnTo>
                <a:lnTo>
                  <a:pt x="56565" y="22669"/>
                </a:lnTo>
                <a:lnTo>
                  <a:pt x="62985" y="27145"/>
                </a:lnTo>
                <a:lnTo>
                  <a:pt x="72512" y="37063"/>
                </a:lnTo>
                <a:lnTo>
                  <a:pt x="79184" y="47637"/>
                </a:lnTo>
                <a:lnTo>
                  <a:pt x="92760" y="47637"/>
                </a:lnTo>
                <a:lnTo>
                  <a:pt x="89585" y="40335"/>
                </a:lnTo>
                <a:lnTo>
                  <a:pt x="90487" y="43205"/>
                </a:lnTo>
                <a:lnTo>
                  <a:pt x="85978" y="38557"/>
                </a:lnTo>
                <a:lnTo>
                  <a:pt x="88239" y="36309"/>
                </a:lnTo>
                <a:lnTo>
                  <a:pt x="92017" y="37945"/>
                </a:lnTo>
                <a:lnTo>
                  <a:pt x="97083" y="40673"/>
                </a:lnTo>
                <a:lnTo>
                  <a:pt x="97269" y="49911"/>
                </a:lnTo>
                <a:lnTo>
                  <a:pt x="106324" y="49911"/>
                </a:lnTo>
                <a:lnTo>
                  <a:pt x="106482" y="45148"/>
                </a:lnTo>
                <a:lnTo>
                  <a:pt x="104707" y="36464"/>
                </a:lnTo>
                <a:lnTo>
                  <a:pt x="99923" y="32258"/>
                </a:lnTo>
                <a:lnTo>
                  <a:pt x="92760" y="24942"/>
                </a:lnTo>
                <a:lnTo>
                  <a:pt x="83337" y="27000"/>
                </a:lnTo>
                <a:lnTo>
                  <a:pt x="83527" y="28143"/>
                </a:lnTo>
                <a:lnTo>
                  <a:pt x="76923" y="31750"/>
                </a:lnTo>
                <a:lnTo>
                  <a:pt x="75502" y="29998"/>
                </a:lnTo>
                <a:lnTo>
                  <a:pt x="68613" y="19077"/>
                </a:lnTo>
                <a:lnTo>
                  <a:pt x="61737" y="8280"/>
                </a:lnTo>
                <a:lnTo>
                  <a:pt x="52057" y="0"/>
                </a:lnTo>
                <a:lnTo>
                  <a:pt x="50241" y="9347"/>
                </a:lnTo>
                <a:lnTo>
                  <a:pt x="52108" y="10502"/>
                </a:lnTo>
                <a:lnTo>
                  <a:pt x="54292" y="20421"/>
                </a:lnTo>
                <a:lnTo>
                  <a:pt x="50545" y="18910"/>
                </a:lnTo>
                <a:lnTo>
                  <a:pt x="46761" y="17399"/>
                </a:lnTo>
                <a:lnTo>
                  <a:pt x="42989" y="15887"/>
                </a:lnTo>
                <a:lnTo>
                  <a:pt x="45910" y="23241"/>
                </a:lnTo>
                <a:lnTo>
                  <a:pt x="46367" y="21310"/>
                </a:lnTo>
                <a:lnTo>
                  <a:pt x="49783" y="27216"/>
                </a:lnTo>
                <a:lnTo>
                  <a:pt x="42684" y="32550"/>
                </a:lnTo>
                <a:lnTo>
                  <a:pt x="34208" y="40527"/>
                </a:lnTo>
                <a:lnTo>
                  <a:pt x="26170" y="47867"/>
                </a:lnTo>
                <a:lnTo>
                  <a:pt x="15718" y="54159"/>
                </a:lnTo>
                <a:lnTo>
                  <a:pt x="0" y="58991"/>
                </a:lnTo>
                <a:lnTo>
                  <a:pt x="5486" y="68491"/>
                </a:lnTo>
                <a:lnTo>
                  <a:pt x="5333" y="618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3" name="object 1393"/>
          <p:cNvSpPr/>
          <p:nvPr/>
        </p:nvSpPr>
        <p:spPr>
          <a:xfrm>
            <a:off x="6478435" y="7426685"/>
            <a:ext cx="11785" cy="9486"/>
          </a:xfrm>
          <a:custGeom>
            <a:avLst/>
            <a:gdLst/>
            <a:ahLst/>
            <a:cxnLst/>
            <a:rect l="l" t="t" r="r" b="b"/>
            <a:pathLst>
              <a:path w="11785" h="9486">
                <a:moveTo>
                  <a:pt x="11328" y="9486"/>
                </a:moveTo>
                <a:lnTo>
                  <a:pt x="8859" y="2830"/>
                </a:lnTo>
                <a:lnTo>
                  <a:pt x="2260" y="419"/>
                </a:lnTo>
                <a:lnTo>
                  <a:pt x="1511" y="3441"/>
                </a:lnTo>
                <a:lnTo>
                  <a:pt x="749" y="6464"/>
                </a:lnTo>
                <a:lnTo>
                  <a:pt x="0" y="9486"/>
                </a:lnTo>
                <a:lnTo>
                  <a:pt x="11328" y="9486"/>
                </a:lnTo>
                <a:close/>
              </a:path>
              <a:path w="11785" h="9486">
                <a:moveTo>
                  <a:pt x="11785" y="3898"/>
                </a:moveTo>
                <a:lnTo>
                  <a:pt x="7810" y="0"/>
                </a:lnTo>
                <a:lnTo>
                  <a:pt x="8859" y="2830"/>
                </a:lnTo>
                <a:lnTo>
                  <a:pt x="11785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4" name="object 1394"/>
          <p:cNvSpPr/>
          <p:nvPr/>
        </p:nvSpPr>
        <p:spPr>
          <a:xfrm>
            <a:off x="6512369" y="7431646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5" name="object 1395"/>
          <p:cNvSpPr/>
          <p:nvPr/>
        </p:nvSpPr>
        <p:spPr>
          <a:xfrm>
            <a:off x="6523691" y="7425885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19"/>
                </a:moveTo>
                <a:lnTo>
                  <a:pt x="0" y="8026"/>
                </a:lnTo>
                <a:lnTo>
                  <a:pt x="6781" y="8026"/>
                </a:lnTo>
                <a:lnTo>
                  <a:pt x="4419" y="3432"/>
                </a:lnTo>
                <a:lnTo>
                  <a:pt x="0" y="1219"/>
                </a:lnTo>
                <a:close/>
              </a:path>
              <a:path w="8089" h="8026">
                <a:moveTo>
                  <a:pt x="8089" y="5270"/>
                </a:moveTo>
                <a:lnTo>
                  <a:pt x="2654" y="0"/>
                </a:lnTo>
                <a:lnTo>
                  <a:pt x="4419" y="3432"/>
                </a:lnTo>
                <a:lnTo>
                  <a:pt x="8089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6" name="object 1396"/>
          <p:cNvSpPr/>
          <p:nvPr/>
        </p:nvSpPr>
        <p:spPr>
          <a:xfrm>
            <a:off x="6458077" y="7437310"/>
            <a:ext cx="18084" cy="0"/>
          </a:xfrm>
          <a:custGeom>
            <a:avLst/>
            <a:gdLst/>
            <a:ahLst/>
            <a:cxnLst/>
            <a:rect l="l" t="t" r="r" b="b"/>
            <a:pathLst>
              <a:path w="18084" h="0">
                <a:moveTo>
                  <a:pt x="0" y="0"/>
                </a:moveTo>
                <a:lnTo>
                  <a:pt x="18084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7" name="object 1397"/>
          <p:cNvSpPr/>
          <p:nvPr/>
        </p:nvSpPr>
        <p:spPr>
          <a:xfrm>
            <a:off x="6591550" y="7436177"/>
            <a:ext cx="9042" cy="11341"/>
          </a:xfrm>
          <a:custGeom>
            <a:avLst/>
            <a:gdLst/>
            <a:ahLst/>
            <a:cxnLst/>
            <a:rect l="l" t="t" r="r" b="b"/>
            <a:pathLst>
              <a:path w="9042" h="11341">
                <a:moveTo>
                  <a:pt x="9042" y="0"/>
                </a:moveTo>
                <a:lnTo>
                  <a:pt x="0" y="0"/>
                </a:lnTo>
                <a:lnTo>
                  <a:pt x="749" y="3797"/>
                </a:lnTo>
                <a:lnTo>
                  <a:pt x="1511" y="7569"/>
                </a:lnTo>
                <a:lnTo>
                  <a:pt x="2260" y="11341"/>
                </a:lnTo>
                <a:lnTo>
                  <a:pt x="9042" y="11341"/>
                </a:lnTo>
                <a:lnTo>
                  <a:pt x="9042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8" name="object 1398"/>
          <p:cNvSpPr/>
          <p:nvPr/>
        </p:nvSpPr>
        <p:spPr>
          <a:xfrm>
            <a:off x="6607385" y="7436177"/>
            <a:ext cx="11303" cy="13601"/>
          </a:xfrm>
          <a:custGeom>
            <a:avLst/>
            <a:gdLst/>
            <a:ahLst/>
            <a:cxnLst/>
            <a:rect l="l" t="t" r="r" b="b"/>
            <a:pathLst>
              <a:path w="11302" h="13601">
                <a:moveTo>
                  <a:pt x="4521" y="0"/>
                </a:moveTo>
                <a:lnTo>
                  <a:pt x="2549" y="4558"/>
                </a:lnTo>
                <a:lnTo>
                  <a:pt x="4610" y="2730"/>
                </a:lnTo>
                <a:lnTo>
                  <a:pt x="11302" y="0"/>
                </a:lnTo>
                <a:lnTo>
                  <a:pt x="4521" y="0"/>
                </a:lnTo>
                <a:close/>
              </a:path>
              <a:path w="11302" h="13601">
                <a:moveTo>
                  <a:pt x="11302" y="9080"/>
                </a:moveTo>
                <a:lnTo>
                  <a:pt x="11302" y="0"/>
                </a:lnTo>
                <a:lnTo>
                  <a:pt x="4610" y="2730"/>
                </a:lnTo>
                <a:lnTo>
                  <a:pt x="1587" y="6781"/>
                </a:lnTo>
                <a:lnTo>
                  <a:pt x="2549" y="4558"/>
                </a:lnTo>
                <a:lnTo>
                  <a:pt x="0" y="6819"/>
                </a:lnTo>
                <a:lnTo>
                  <a:pt x="0" y="13601"/>
                </a:lnTo>
                <a:lnTo>
                  <a:pt x="3771" y="12103"/>
                </a:lnTo>
                <a:lnTo>
                  <a:pt x="7543" y="10579"/>
                </a:lnTo>
                <a:lnTo>
                  <a:pt x="11302" y="908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9" name="object 1399"/>
          <p:cNvSpPr/>
          <p:nvPr/>
        </p:nvSpPr>
        <p:spPr>
          <a:xfrm>
            <a:off x="6426404" y="7458864"/>
            <a:ext cx="14719" cy="22682"/>
          </a:xfrm>
          <a:custGeom>
            <a:avLst/>
            <a:gdLst/>
            <a:ahLst/>
            <a:cxnLst/>
            <a:rect l="l" t="t" r="r" b="b"/>
            <a:pathLst>
              <a:path w="14719" h="22682">
                <a:moveTo>
                  <a:pt x="14719" y="9702"/>
                </a:moveTo>
                <a:lnTo>
                  <a:pt x="12242" y="10198"/>
                </a:lnTo>
                <a:lnTo>
                  <a:pt x="11290" y="0"/>
                </a:lnTo>
                <a:lnTo>
                  <a:pt x="4521" y="0"/>
                </a:lnTo>
                <a:lnTo>
                  <a:pt x="4291" y="6641"/>
                </a:lnTo>
                <a:lnTo>
                  <a:pt x="2798" y="11547"/>
                </a:lnTo>
                <a:lnTo>
                  <a:pt x="0" y="20421"/>
                </a:lnTo>
                <a:lnTo>
                  <a:pt x="3009" y="21170"/>
                </a:lnTo>
                <a:lnTo>
                  <a:pt x="6032" y="21932"/>
                </a:lnTo>
                <a:lnTo>
                  <a:pt x="9055" y="22682"/>
                </a:lnTo>
                <a:lnTo>
                  <a:pt x="9055" y="15887"/>
                </a:lnTo>
                <a:lnTo>
                  <a:pt x="14719" y="970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0" name="object 1400"/>
          <p:cNvSpPr/>
          <p:nvPr/>
        </p:nvSpPr>
        <p:spPr>
          <a:xfrm>
            <a:off x="6458071" y="7458864"/>
            <a:ext cx="22618" cy="11341"/>
          </a:xfrm>
          <a:custGeom>
            <a:avLst/>
            <a:gdLst/>
            <a:ahLst/>
            <a:cxnLst/>
            <a:rect l="l" t="t" r="r" b="b"/>
            <a:pathLst>
              <a:path w="22618" h="11341">
                <a:moveTo>
                  <a:pt x="0" y="0"/>
                </a:moveTo>
                <a:lnTo>
                  <a:pt x="4229" y="8000"/>
                </a:lnTo>
                <a:lnTo>
                  <a:pt x="12268" y="10096"/>
                </a:lnTo>
                <a:lnTo>
                  <a:pt x="22618" y="11341"/>
                </a:lnTo>
                <a:lnTo>
                  <a:pt x="22618" y="4533"/>
                </a:lnTo>
                <a:lnTo>
                  <a:pt x="15100" y="3022"/>
                </a:lnTo>
                <a:lnTo>
                  <a:pt x="7543" y="1523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1" name="object 1401"/>
          <p:cNvSpPr/>
          <p:nvPr/>
        </p:nvSpPr>
        <p:spPr>
          <a:xfrm>
            <a:off x="6598339" y="7459920"/>
            <a:ext cx="8077" cy="8026"/>
          </a:xfrm>
          <a:custGeom>
            <a:avLst/>
            <a:gdLst/>
            <a:ahLst/>
            <a:cxnLst/>
            <a:rect l="l" t="t" r="r" b="b"/>
            <a:pathLst>
              <a:path w="8077" h="8026">
                <a:moveTo>
                  <a:pt x="0" y="1219"/>
                </a:moveTo>
                <a:lnTo>
                  <a:pt x="0" y="8026"/>
                </a:lnTo>
                <a:lnTo>
                  <a:pt x="6794" y="8026"/>
                </a:lnTo>
                <a:lnTo>
                  <a:pt x="4429" y="3440"/>
                </a:lnTo>
                <a:lnTo>
                  <a:pt x="0" y="1219"/>
                </a:lnTo>
                <a:close/>
              </a:path>
              <a:path w="8077" h="8026">
                <a:moveTo>
                  <a:pt x="8077" y="5270"/>
                </a:moveTo>
                <a:lnTo>
                  <a:pt x="2654" y="0"/>
                </a:lnTo>
                <a:lnTo>
                  <a:pt x="4429" y="3440"/>
                </a:lnTo>
                <a:lnTo>
                  <a:pt x="8077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2" name="object 1402"/>
          <p:cNvSpPr/>
          <p:nvPr/>
        </p:nvSpPr>
        <p:spPr>
          <a:xfrm>
            <a:off x="6446760" y="7464465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42" y="3427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79" y="0"/>
                </a:lnTo>
                <a:lnTo>
                  <a:pt x="4442" y="3427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3" name="object 1403"/>
          <p:cNvSpPr/>
          <p:nvPr/>
        </p:nvSpPr>
        <p:spPr>
          <a:xfrm>
            <a:off x="6614172" y="7469079"/>
            <a:ext cx="15849" cy="0"/>
          </a:xfrm>
          <a:custGeom>
            <a:avLst/>
            <a:gdLst/>
            <a:ahLst/>
            <a:cxnLst/>
            <a:rect l="l" t="t" r="r" b="b"/>
            <a:pathLst>
              <a:path w="15849" h="0">
                <a:moveTo>
                  <a:pt x="0" y="0"/>
                </a:moveTo>
                <a:lnTo>
                  <a:pt x="15849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4" name="object 1404"/>
          <p:cNvSpPr/>
          <p:nvPr/>
        </p:nvSpPr>
        <p:spPr>
          <a:xfrm>
            <a:off x="6464860" y="7471275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22" y="3408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22" y="3408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5" name="object 1405"/>
          <p:cNvSpPr/>
          <p:nvPr/>
        </p:nvSpPr>
        <p:spPr>
          <a:xfrm>
            <a:off x="6561853" y="7474745"/>
            <a:ext cx="20646" cy="11332"/>
          </a:xfrm>
          <a:custGeom>
            <a:avLst/>
            <a:gdLst/>
            <a:ahLst/>
            <a:cxnLst/>
            <a:rect l="l" t="t" r="r" b="b"/>
            <a:pathLst>
              <a:path w="20646" h="11332">
                <a:moveTo>
                  <a:pt x="275" y="0"/>
                </a:moveTo>
                <a:lnTo>
                  <a:pt x="0" y="4038"/>
                </a:lnTo>
                <a:lnTo>
                  <a:pt x="5028" y="11332"/>
                </a:lnTo>
                <a:lnTo>
                  <a:pt x="14112" y="9778"/>
                </a:lnTo>
                <a:lnTo>
                  <a:pt x="20646" y="0"/>
                </a:lnTo>
                <a:lnTo>
                  <a:pt x="275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6" name="object 1406"/>
          <p:cNvSpPr/>
          <p:nvPr/>
        </p:nvSpPr>
        <p:spPr>
          <a:xfrm>
            <a:off x="6473915" y="7475813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21" y="3417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1" y="3417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7" name="object 1407"/>
          <p:cNvSpPr/>
          <p:nvPr/>
        </p:nvSpPr>
        <p:spPr>
          <a:xfrm>
            <a:off x="6387937" y="7479285"/>
            <a:ext cx="22618" cy="9067"/>
          </a:xfrm>
          <a:custGeom>
            <a:avLst/>
            <a:gdLst/>
            <a:ahLst/>
            <a:cxnLst/>
            <a:rect l="l" t="t" r="r" b="b"/>
            <a:pathLst>
              <a:path w="22618" h="9067">
                <a:moveTo>
                  <a:pt x="0" y="0"/>
                </a:moveTo>
                <a:lnTo>
                  <a:pt x="4470" y="8089"/>
                </a:lnTo>
                <a:lnTo>
                  <a:pt x="11823" y="8255"/>
                </a:lnTo>
                <a:lnTo>
                  <a:pt x="22618" y="9067"/>
                </a:lnTo>
                <a:lnTo>
                  <a:pt x="22618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8" name="object 1408"/>
          <p:cNvSpPr/>
          <p:nvPr/>
        </p:nvSpPr>
        <p:spPr>
          <a:xfrm>
            <a:off x="6564407" y="7483826"/>
            <a:ext cx="33934" cy="40817"/>
          </a:xfrm>
          <a:custGeom>
            <a:avLst/>
            <a:gdLst/>
            <a:ahLst/>
            <a:cxnLst/>
            <a:rect l="l" t="t" r="r" b="b"/>
            <a:pathLst>
              <a:path w="33934" h="40817">
                <a:moveTo>
                  <a:pt x="4432" y="35255"/>
                </a:moveTo>
                <a:lnTo>
                  <a:pt x="8623" y="33502"/>
                </a:lnTo>
                <a:lnTo>
                  <a:pt x="13563" y="40817"/>
                </a:lnTo>
                <a:lnTo>
                  <a:pt x="15579" y="38676"/>
                </a:lnTo>
                <a:lnTo>
                  <a:pt x="22343" y="27717"/>
                </a:lnTo>
                <a:lnTo>
                  <a:pt x="29508" y="13476"/>
                </a:lnTo>
                <a:lnTo>
                  <a:pt x="33934" y="2260"/>
                </a:lnTo>
                <a:lnTo>
                  <a:pt x="28651" y="1511"/>
                </a:lnTo>
                <a:lnTo>
                  <a:pt x="23355" y="749"/>
                </a:lnTo>
                <a:lnTo>
                  <a:pt x="18097" y="0"/>
                </a:lnTo>
                <a:lnTo>
                  <a:pt x="16206" y="7968"/>
                </a:lnTo>
                <a:lnTo>
                  <a:pt x="10216" y="19753"/>
                </a:lnTo>
                <a:lnTo>
                  <a:pt x="0" y="27216"/>
                </a:lnTo>
                <a:lnTo>
                  <a:pt x="4432" y="3525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9" name="object 1409"/>
          <p:cNvSpPr/>
          <p:nvPr/>
        </p:nvSpPr>
        <p:spPr>
          <a:xfrm>
            <a:off x="6340439" y="7486096"/>
            <a:ext cx="72390" cy="54432"/>
          </a:xfrm>
          <a:custGeom>
            <a:avLst/>
            <a:gdLst/>
            <a:ahLst/>
            <a:cxnLst/>
            <a:rect l="l" t="t" r="r" b="b"/>
            <a:pathLst>
              <a:path w="72389" h="54432">
                <a:moveTo>
                  <a:pt x="3009" y="23431"/>
                </a:moveTo>
                <a:lnTo>
                  <a:pt x="6019" y="31000"/>
                </a:lnTo>
                <a:lnTo>
                  <a:pt x="9029" y="38557"/>
                </a:lnTo>
                <a:lnTo>
                  <a:pt x="17223" y="37248"/>
                </a:lnTo>
                <a:lnTo>
                  <a:pt x="20370" y="34023"/>
                </a:lnTo>
                <a:lnTo>
                  <a:pt x="24989" y="37053"/>
                </a:lnTo>
                <a:lnTo>
                  <a:pt x="36256" y="46005"/>
                </a:lnTo>
                <a:lnTo>
                  <a:pt x="45237" y="54432"/>
                </a:lnTo>
                <a:lnTo>
                  <a:pt x="48735" y="52373"/>
                </a:lnTo>
                <a:lnTo>
                  <a:pt x="58253" y="42881"/>
                </a:lnTo>
                <a:lnTo>
                  <a:pt x="67160" y="30653"/>
                </a:lnTo>
                <a:lnTo>
                  <a:pt x="72390" y="20408"/>
                </a:lnTo>
                <a:lnTo>
                  <a:pt x="47498" y="20408"/>
                </a:lnTo>
                <a:lnTo>
                  <a:pt x="48247" y="26466"/>
                </a:lnTo>
                <a:lnTo>
                  <a:pt x="49022" y="32512"/>
                </a:lnTo>
                <a:lnTo>
                  <a:pt x="49771" y="38557"/>
                </a:lnTo>
                <a:lnTo>
                  <a:pt x="49771" y="40817"/>
                </a:lnTo>
                <a:lnTo>
                  <a:pt x="38468" y="40817"/>
                </a:lnTo>
                <a:lnTo>
                  <a:pt x="39143" y="29885"/>
                </a:lnTo>
                <a:lnTo>
                  <a:pt x="39922" y="17209"/>
                </a:lnTo>
                <a:lnTo>
                  <a:pt x="40703" y="4521"/>
                </a:lnTo>
                <a:lnTo>
                  <a:pt x="40703" y="0"/>
                </a:lnTo>
                <a:lnTo>
                  <a:pt x="38617" y="854"/>
                </a:lnTo>
                <a:lnTo>
                  <a:pt x="28907" y="8993"/>
                </a:lnTo>
                <a:lnTo>
                  <a:pt x="22606" y="20408"/>
                </a:lnTo>
                <a:lnTo>
                  <a:pt x="15074" y="18910"/>
                </a:lnTo>
                <a:lnTo>
                  <a:pt x="7518" y="17386"/>
                </a:lnTo>
                <a:lnTo>
                  <a:pt x="0" y="15887"/>
                </a:lnTo>
                <a:lnTo>
                  <a:pt x="3009" y="23431"/>
                </a:lnTo>
                <a:close/>
              </a:path>
              <a:path w="72389" h="54432">
                <a:moveTo>
                  <a:pt x="18097" y="37109"/>
                </a:moveTo>
                <a:lnTo>
                  <a:pt x="17223" y="37248"/>
                </a:lnTo>
                <a:lnTo>
                  <a:pt x="15773" y="38735"/>
                </a:lnTo>
                <a:lnTo>
                  <a:pt x="18097" y="3710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0" name="object 1410"/>
          <p:cNvSpPr/>
          <p:nvPr/>
        </p:nvSpPr>
        <p:spPr>
          <a:xfrm>
            <a:off x="6548570" y="7484873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81" y="8013"/>
                </a:lnTo>
                <a:lnTo>
                  <a:pt x="4440" y="3439"/>
                </a:lnTo>
                <a:lnTo>
                  <a:pt x="0" y="1219"/>
                </a:lnTo>
                <a:close/>
              </a:path>
              <a:path w="8102" h="8013">
                <a:moveTo>
                  <a:pt x="8102" y="5270"/>
                </a:moveTo>
                <a:lnTo>
                  <a:pt x="2679" y="0"/>
                </a:lnTo>
                <a:lnTo>
                  <a:pt x="4440" y="3439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1" name="object 1411"/>
          <p:cNvSpPr/>
          <p:nvPr/>
        </p:nvSpPr>
        <p:spPr>
          <a:xfrm>
            <a:off x="6406027" y="7491684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52" y="3429"/>
                </a:lnTo>
                <a:lnTo>
                  <a:pt x="0" y="1206"/>
                </a:lnTo>
                <a:close/>
              </a:path>
              <a:path w="8115" h="8026">
                <a:moveTo>
                  <a:pt x="8115" y="5257"/>
                </a:moveTo>
                <a:lnTo>
                  <a:pt x="2705" y="0"/>
                </a:lnTo>
                <a:lnTo>
                  <a:pt x="4452" y="3429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2" name="object 1412"/>
          <p:cNvSpPr/>
          <p:nvPr/>
        </p:nvSpPr>
        <p:spPr>
          <a:xfrm>
            <a:off x="6458071" y="7492890"/>
            <a:ext cx="9055" cy="11341"/>
          </a:xfrm>
          <a:custGeom>
            <a:avLst/>
            <a:gdLst/>
            <a:ahLst/>
            <a:cxnLst/>
            <a:rect l="l" t="t" r="r" b="b"/>
            <a:pathLst>
              <a:path w="9055" h="11341">
                <a:moveTo>
                  <a:pt x="9055" y="0"/>
                </a:moveTo>
                <a:lnTo>
                  <a:pt x="0" y="0"/>
                </a:lnTo>
                <a:lnTo>
                  <a:pt x="749" y="3797"/>
                </a:lnTo>
                <a:lnTo>
                  <a:pt x="1511" y="7569"/>
                </a:lnTo>
                <a:lnTo>
                  <a:pt x="2260" y="11341"/>
                </a:lnTo>
                <a:lnTo>
                  <a:pt x="9055" y="11341"/>
                </a:lnTo>
                <a:lnTo>
                  <a:pt x="9055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3" name="object 1413"/>
          <p:cNvSpPr/>
          <p:nvPr/>
        </p:nvSpPr>
        <p:spPr>
          <a:xfrm>
            <a:off x="6550818" y="7496238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4" name="object 1414"/>
          <p:cNvSpPr/>
          <p:nvPr/>
        </p:nvSpPr>
        <p:spPr>
          <a:xfrm>
            <a:off x="6424143" y="7502924"/>
            <a:ext cx="14121" cy="4533"/>
          </a:xfrm>
          <a:custGeom>
            <a:avLst/>
            <a:gdLst/>
            <a:ahLst/>
            <a:cxnLst/>
            <a:rect l="l" t="t" r="r" b="b"/>
            <a:pathLst>
              <a:path w="14121" h="4533">
                <a:moveTo>
                  <a:pt x="6781" y="1315"/>
                </a:moveTo>
                <a:lnTo>
                  <a:pt x="13627" y="401"/>
                </a:lnTo>
                <a:lnTo>
                  <a:pt x="14121" y="0"/>
                </a:lnTo>
                <a:lnTo>
                  <a:pt x="6781" y="1315"/>
                </a:lnTo>
                <a:close/>
              </a:path>
              <a:path w="14121" h="4533">
                <a:moveTo>
                  <a:pt x="4978" y="10091"/>
                </a:moveTo>
                <a:lnTo>
                  <a:pt x="5448" y="10383"/>
                </a:lnTo>
                <a:lnTo>
                  <a:pt x="0" y="14930"/>
                </a:lnTo>
                <a:lnTo>
                  <a:pt x="0" y="26258"/>
                </a:lnTo>
                <a:lnTo>
                  <a:pt x="3771" y="27033"/>
                </a:lnTo>
                <a:lnTo>
                  <a:pt x="7543" y="27782"/>
                </a:lnTo>
                <a:lnTo>
                  <a:pt x="11315" y="28544"/>
                </a:lnTo>
                <a:lnTo>
                  <a:pt x="12004" y="23215"/>
                </a:lnTo>
                <a:lnTo>
                  <a:pt x="13347" y="18923"/>
                </a:lnTo>
                <a:lnTo>
                  <a:pt x="15836" y="10383"/>
                </a:lnTo>
                <a:lnTo>
                  <a:pt x="18084" y="10383"/>
                </a:lnTo>
                <a:lnTo>
                  <a:pt x="19596" y="14930"/>
                </a:lnTo>
                <a:lnTo>
                  <a:pt x="21107" y="19451"/>
                </a:lnTo>
                <a:lnTo>
                  <a:pt x="22605" y="23998"/>
                </a:lnTo>
                <a:lnTo>
                  <a:pt x="36194" y="23998"/>
                </a:lnTo>
                <a:lnTo>
                  <a:pt x="37693" y="17952"/>
                </a:lnTo>
                <a:lnTo>
                  <a:pt x="39217" y="11907"/>
                </a:lnTo>
                <a:lnTo>
                  <a:pt x="40716" y="5849"/>
                </a:lnTo>
                <a:lnTo>
                  <a:pt x="31419" y="1569"/>
                </a:lnTo>
                <a:lnTo>
                  <a:pt x="29971" y="-1389"/>
                </a:lnTo>
                <a:lnTo>
                  <a:pt x="18084" y="-3217"/>
                </a:lnTo>
                <a:lnTo>
                  <a:pt x="14121" y="0"/>
                </a:lnTo>
                <a:lnTo>
                  <a:pt x="14998" y="-157"/>
                </a:lnTo>
                <a:lnTo>
                  <a:pt x="13627" y="401"/>
                </a:lnTo>
                <a:lnTo>
                  <a:pt x="6781" y="1315"/>
                </a:lnTo>
                <a:lnTo>
                  <a:pt x="4978" y="1009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5" name="object 1415"/>
          <p:cNvSpPr/>
          <p:nvPr/>
        </p:nvSpPr>
        <p:spPr>
          <a:xfrm>
            <a:off x="6415084" y="7504238"/>
            <a:ext cx="9055" cy="15887"/>
          </a:xfrm>
          <a:custGeom>
            <a:avLst/>
            <a:gdLst/>
            <a:ahLst/>
            <a:cxnLst/>
            <a:rect l="l" t="t" r="r" b="b"/>
            <a:pathLst>
              <a:path w="9055" h="15887">
                <a:moveTo>
                  <a:pt x="9055" y="0"/>
                </a:moveTo>
                <a:lnTo>
                  <a:pt x="2273" y="0"/>
                </a:lnTo>
                <a:lnTo>
                  <a:pt x="1511" y="3022"/>
                </a:lnTo>
                <a:lnTo>
                  <a:pt x="749" y="6045"/>
                </a:lnTo>
                <a:lnTo>
                  <a:pt x="0" y="9067"/>
                </a:lnTo>
                <a:lnTo>
                  <a:pt x="0" y="15887"/>
                </a:lnTo>
                <a:lnTo>
                  <a:pt x="8267" y="11607"/>
                </a:lnTo>
                <a:lnTo>
                  <a:pt x="7492" y="10591"/>
                </a:lnTo>
                <a:lnTo>
                  <a:pt x="9055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6" name="object 1416"/>
          <p:cNvSpPr/>
          <p:nvPr/>
        </p:nvSpPr>
        <p:spPr>
          <a:xfrm>
            <a:off x="6489758" y="7503044"/>
            <a:ext cx="8077" cy="8001"/>
          </a:xfrm>
          <a:custGeom>
            <a:avLst/>
            <a:gdLst/>
            <a:ahLst/>
            <a:cxnLst/>
            <a:rect l="l" t="t" r="r" b="b"/>
            <a:pathLst>
              <a:path w="8077" h="8000">
                <a:moveTo>
                  <a:pt x="0" y="1193"/>
                </a:moveTo>
                <a:lnTo>
                  <a:pt x="0" y="8000"/>
                </a:lnTo>
                <a:lnTo>
                  <a:pt x="6756" y="8000"/>
                </a:lnTo>
                <a:lnTo>
                  <a:pt x="4397" y="3399"/>
                </a:lnTo>
                <a:lnTo>
                  <a:pt x="0" y="1193"/>
                </a:lnTo>
                <a:close/>
              </a:path>
              <a:path w="8077" h="8000">
                <a:moveTo>
                  <a:pt x="8077" y="5245"/>
                </a:moveTo>
                <a:lnTo>
                  <a:pt x="2654" y="0"/>
                </a:lnTo>
                <a:lnTo>
                  <a:pt x="4397" y="3399"/>
                </a:lnTo>
                <a:lnTo>
                  <a:pt x="8077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7" name="object 1417"/>
          <p:cNvSpPr/>
          <p:nvPr/>
        </p:nvSpPr>
        <p:spPr>
          <a:xfrm>
            <a:off x="6478428" y="7524650"/>
            <a:ext cx="11328" cy="11353"/>
          </a:xfrm>
          <a:custGeom>
            <a:avLst/>
            <a:gdLst/>
            <a:ahLst/>
            <a:cxnLst/>
            <a:rect l="l" t="t" r="r" b="b"/>
            <a:pathLst>
              <a:path w="11328" h="11353">
                <a:moveTo>
                  <a:pt x="8166" y="2933"/>
                </a:moveTo>
                <a:lnTo>
                  <a:pt x="0" y="0"/>
                </a:lnTo>
                <a:lnTo>
                  <a:pt x="1511" y="3771"/>
                </a:lnTo>
                <a:lnTo>
                  <a:pt x="3022" y="7569"/>
                </a:lnTo>
                <a:lnTo>
                  <a:pt x="4546" y="11353"/>
                </a:lnTo>
                <a:lnTo>
                  <a:pt x="11328" y="11353"/>
                </a:lnTo>
                <a:lnTo>
                  <a:pt x="8166" y="2933"/>
                </a:lnTo>
                <a:close/>
              </a:path>
              <a:path w="11328" h="11353">
                <a:moveTo>
                  <a:pt x="9334" y="3352"/>
                </a:moveTo>
                <a:lnTo>
                  <a:pt x="7861" y="2120"/>
                </a:lnTo>
                <a:lnTo>
                  <a:pt x="8166" y="2933"/>
                </a:lnTo>
                <a:lnTo>
                  <a:pt x="9334" y="335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8" name="object 1418"/>
          <p:cNvSpPr/>
          <p:nvPr/>
        </p:nvSpPr>
        <p:spPr>
          <a:xfrm>
            <a:off x="6564406" y="7524650"/>
            <a:ext cx="36182" cy="22669"/>
          </a:xfrm>
          <a:custGeom>
            <a:avLst/>
            <a:gdLst/>
            <a:ahLst/>
            <a:cxnLst/>
            <a:rect l="l" t="t" r="r" b="b"/>
            <a:pathLst>
              <a:path w="36182" h="22669">
                <a:moveTo>
                  <a:pt x="13563" y="22669"/>
                </a:moveTo>
                <a:lnTo>
                  <a:pt x="16459" y="21112"/>
                </a:lnTo>
                <a:lnTo>
                  <a:pt x="25270" y="15041"/>
                </a:lnTo>
                <a:lnTo>
                  <a:pt x="36182" y="9093"/>
                </a:lnTo>
                <a:lnTo>
                  <a:pt x="36182" y="2260"/>
                </a:lnTo>
                <a:lnTo>
                  <a:pt x="29685" y="1984"/>
                </a:lnTo>
                <a:lnTo>
                  <a:pt x="18739" y="1696"/>
                </a:lnTo>
                <a:lnTo>
                  <a:pt x="6769" y="0"/>
                </a:lnTo>
                <a:lnTo>
                  <a:pt x="8407" y="9131"/>
                </a:lnTo>
                <a:lnTo>
                  <a:pt x="5727" y="11798"/>
                </a:lnTo>
                <a:lnTo>
                  <a:pt x="5842" y="10499"/>
                </a:lnTo>
                <a:lnTo>
                  <a:pt x="0" y="13614"/>
                </a:lnTo>
                <a:lnTo>
                  <a:pt x="0" y="20421"/>
                </a:lnTo>
                <a:lnTo>
                  <a:pt x="4947" y="19628"/>
                </a:lnTo>
                <a:lnTo>
                  <a:pt x="9949" y="17460"/>
                </a:lnTo>
                <a:lnTo>
                  <a:pt x="13563" y="22669"/>
                </a:lnTo>
                <a:close/>
              </a:path>
              <a:path w="36182" h="22669">
                <a:moveTo>
                  <a:pt x="8407" y="9131"/>
                </a:moveTo>
                <a:lnTo>
                  <a:pt x="6769" y="0"/>
                </a:lnTo>
                <a:lnTo>
                  <a:pt x="5842" y="10499"/>
                </a:lnTo>
                <a:lnTo>
                  <a:pt x="8407" y="913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9" name="object 1419"/>
          <p:cNvSpPr/>
          <p:nvPr/>
        </p:nvSpPr>
        <p:spPr>
          <a:xfrm>
            <a:off x="6462596" y="7529182"/>
            <a:ext cx="18097" cy="24955"/>
          </a:xfrm>
          <a:custGeom>
            <a:avLst/>
            <a:gdLst/>
            <a:ahLst/>
            <a:cxnLst/>
            <a:rect l="l" t="t" r="r" b="b"/>
            <a:pathLst>
              <a:path w="18097" h="24955">
                <a:moveTo>
                  <a:pt x="14262" y="5956"/>
                </a:moveTo>
                <a:lnTo>
                  <a:pt x="15049" y="3937"/>
                </a:lnTo>
                <a:lnTo>
                  <a:pt x="6794" y="0"/>
                </a:lnTo>
                <a:lnTo>
                  <a:pt x="4533" y="774"/>
                </a:lnTo>
                <a:lnTo>
                  <a:pt x="0" y="2286"/>
                </a:lnTo>
                <a:lnTo>
                  <a:pt x="219" y="11361"/>
                </a:lnTo>
                <a:lnTo>
                  <a:pt x="3122" y="16950"/>
                </a:lnTo>
                <a:lnTo>
                  <a:pt x="9055" y="24955"/>
                </a:lnTo>
                <a:lnTo>
                  <a:pt x="15824" y="24955"/>
                </a:lnTo>
                <a:lnTo>
                  <a:pt x="16586" y="21170"/>
                </a:lnTo>
                <a:lnTo>
                  <a:pt x="17335" y="17399"/>
                </a:lnTo>
                <a:lnTo>
                  <a:pt x="18097" y="13614"/>
                </a:lnTo>
                <a:lnTo>
                  <a:pt x="14262" y="595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0" name="object 1420"/>
          <p:cNvSpPr/>
          <p:nvPr/>
        </p:nvSpPr>
        <p:spPr>
          <a:xfrm>
            <a:off x="6442228" y="7533742"/>
            <a:ext cx="22631" cy="36283"/>
          </a:xfrm>
          <a:custGeom>
            <a:avLst/>
            <a:gdLst/>
            <a:ahLst/>
            <a:cxnLst/>
            <a:rect l="l" t="t" r="r" b="b"/>
            <a:pathLst>
              <a:path w="22631" h="36283">
                <a:moveTo>
                  <a:pt x="18743" y="24830"/>
                </a:moveTo>
                <a:lnTo>
                  <a:pt x="15630" y="14368"/>
                </a:lnTo>
                <a:lnTo>
                  <a:pt x="13576" y="0"/>
                </a:lnTo>
                <a:lnTo>
                  <a:pt x="6807" y="0"/>
                </a:lnTo>
                <a:lnTo>
                  <a:pt x="3378" y="12636"/>
                </a:lnTo>
                <a:lnTo>
                  <a:pt x="4648" y="19964"/>
                </a:lnTo>
                <a:lnTo>
                  <a:pt x="0" y="22669"/>
                </a:lnTo>
                <a:lnTo>
                  <a:pt x="0" y="26262"/>
                </a:lnTo>
                <a:lnTo>
                  <a:pt x="19229" y="26262"/>
                </a:lnTo>
                <a:lnTo>
                  <a:pt x="18743" y="2483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1" name="object 1421"/>
          <p:cNvSpPr/>
          <p:nvPr/>
        </p:nvSpPr>
        <p:spPr>
          <a:xfrm>
            <a:off x="6415087" y="7539412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2" name="object 1422"/>
          <p:cNvSpPr/>
          <p:nvPr/>
        </p:nvSpPr>
        <p:spPr>
          <a:xfrm>
            <a:off x="6600591" y="7540531"/>
            <a:ext cx="18097" cy="20434"/>
          </a:xfrm>
          <a:custGeom>
            <a:avLst/>
            <a:gdLst/>
            <a:ahLst/>
            <a:cxnLst/>
            <a:rect l="l" t="t" r="r" b="b"/>
            <a:pathLst>
              <a:path w="18097" h="20434">
                <a:moveTo>
                  <a:pt x="14649" y="14217"/>
                </a:moveTo>
                <a:lnTo>
                  <a:pt x="18097" y="0"/>
                </a:lnTo>
                <a:lnTo>
                  <a:pt x="11315" y="0"/>
                </a:lnTo>
                <a:lnTo>
                  <a:pt x="9055" y="3022"/>
                </a:lnTo>
                <a:lnTo>
                  <a:pt x="6794" y="6057"/>
                </a:lnTo>
                <a:lnTo>
                  <a:pt x="4546" y="9067"/>
                </a:lnTo>
                <a:lnTo>
                  <a:pt x="0" y="9067"/>
                </a:lnTo>
                <a:lnTo>
                  <a:pt x="761" y="12865"/>
                </a:lnTo>
                <a:lnTo>
                  <a:pt x="1511" y="16649"/>
                </a:lnTo>
                <a:lnTo>
                  <a:pt x="2089" y="19474"/>
                </a:lnTo>
                <a:lnTo>
                  <a:pt x="4507" y="19474"/>
                </a:lnTo>
                <a:lnTo>
                  <a:pt x="14649" y="1421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3" name="object 1423"/>
          <p:cNvSpPr/>
          <p:nvPr/>
        </p:nvSpPr>
        <p:spPr>
          <a:xfrm>
            <a:off x="6489763" y="7549603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4" name="object 1424"/>
          <p:cNvSpPr/>
          <p:nvPr/>
        </p:nvSpPr>
        <p:spPr>
          <a:xfrm>
            <a:off x="6410561" y="7548410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0" y="3408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79" y="0"/>
                </a:lnTo>
                <a:lnTo>
                  <a:pt x="4430" y="340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5" name="object 1425"/>
          <p:cNvSpPr/>
          <p:nvPr/>
        </p:nvSpPr>
        <p:spPr>
          <a:xfrm>
            <a:off x="6553075" y="7551888"/>
            <a:ext cx="18097" cy="11328"/>
          </a:xfrm>
          <a:custGeom>
            <a:avLst/>
            <a:gdLst/>
            <a:ahLst/>
            <a:cxnLst/>
            <a:rect l="l" t="t" r="r" b="b"/>
            <a:pathLst>
              <a:path w="18097" h="11328">
                <a:moveTo>
                  <a:pt x="14109" y="3517"/>
                </a:moveTo>
                <a:lnTo>
                  <a:pt x="9144" y="2108"/>
                </a:lnTo>
                <a:lnTo>
                  <a:pt x="0" y="0"/>
                </a:lnTo>
                <a:lnTo>
                  <a:pt x="2946" y="7365"/>
                </a:lnTo>
                <a:lnTo>
                  <a:pt x="3378" y="5410"/>
                </a:lnTo>
                <a:lnTo>
                  <a:pt x="4946" y="8116"/>
                </a:lnTo>
                <a:lnTo>
                  <a:pt x="16457" y="8116"/>
                </a:lnTo>
                <a:lnTo>
                  <a:pt x="14109" y="351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6" name="object 1426"/>
          <p:cNvSpPr/>
          <p:nvPr/>
        </p:nvSpPr>
        <p:spPr>
          <a:xfrm>
            <a:off x="6575708" y="7555213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4449" y="3427"/>
                </a:moveTo>
                <a:lnTo>
                  <a:pt x="0" y="1206"/>
                </a:lnTo>
                <a:lnTo>
                  <a:pt x="0" y="4791"/>
                </a:lnTo>
                <a:lnTo>
                  <a:pt x="5149" y="4791"/>
                </a:lnTo>
                <a:lnTo>
                  <a:pt x="4449" y="3427"/>
                </a:lnTo>
                <a:close/>
              </a:path>
              <a:path w="8089" h="8000">
                <a:moveTo>
                  <a:pt x="2692" y="0"/>
                </a:moveTo>
                <a:lnTo>
                  <a:pt x="4449" y="3427"/>
                </a:lnTo>
                <a:lnTo>
                  <a:pt x="7181" y="4791"/>
                </a:lnTo>
                <a:lnTo>
                  <a:pt x="7623" y="4791"/>
                </a:lnTo>
                <a:lnTo>
                  <a:pt x="2692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7" name="object 1427"/>
          <p:cNvSpPr/>
          <p:nvPr/>
        </p:nvSpPr>
        <p:spPr>
          <a:xfrm>
            <a:off x="6618686" y="7557466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19"/>
                </a:moveTo>
                <a:lnTo>
                  <a:pt x="0" y="2538"/>
                </a:lnTo>
                <a:lnTo>
                  <a:pt x="2639" y="2538"/>
                </a:lnTo>
                <a:lnTo>
                  <a:pt x="0" y="1219"/>
                </a:lnTo>
                <a:close/>
              </a:path>
              <a:path w="8102" h="8026">
                <a:moveTo>
                  <a:pt x="2692" y="0"/>
                </a:moveTo>
                <a:lnTo>
                  <a:pt x="3989" y="2538"/>
                </a:lnTo>
                <a:lnTo>
                  <a:pt x="5298" y="2538"/>
                </a:lnTo>
                <a:lnTo>
                  <a:pt x="2692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8" name="object 1428"/>
          <p:cNvSpPr/>
          <p:nvPr/>
        </p:nvSpPr>
        <p:spPr>
          <a:xfrm>
            <a:off x="6512361" y="7559729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2692" y="0"/>
                </a:moveTo>
                <a:lnTo>
                  <a:pt x="2833" y="275"/>
                </a:lnTo>
                <a:lnTo>
                  <a:pt x="2975" y="275"/>
                </a:lnTo>
                <a:lnTo>
                  <a:pt x="2692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9" name="object 1429"/>
          <p:cNvSpPr/>
          <p:nvPr/>
        </p:nvSpPr>
        <p:spPr>
          <a:xfrm>
            <a:off x="6620960" y="6525243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193"/>
                </a:moveTo>
                <a:lnTo>
                  <a:pt x="0" y="8026"/>
                </a:lnTo>
                <a:lnTo>
                  <a:pt x="6794" y="8026"/>
                </a:lnTo>
                <a:lnTo>
                  <a:pt x="4428" y="3411"/>
                </a:lnTo>
                <a:lnTo>
                  <a:pt x="0" y="1193"/>
                </a:lnTo>
                <a:close/>
              </a:path>
              <a:path w="8115" h="8026">
                <a:moveTo>
                  <a:pt x="8115" y="5257"/>
                </a:moveTo>
                <a:lnTo>
                  <a:pt x="2679" y="0"/>
                </a:lnTo>
                <a:lnTo>
                  <a:pt x="4428" y="3411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0" name="object 1430"/>
          <p:cNvSpPr/>
          <p:nvPr/>
        </p:nvSpPr>
        <p:spPr>
          <a:xfrm>
            <a:off x="6614198" y="6553669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1" name="object 1431"/>
          <p:cNvSpPr/>
          <p:nvPr/>
        </p:nvSpPr>
        <p:spPr>
          <a:xfrm>
            <a:off x="6596100" y="6563819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81" y="8013"/>
                </a:lnTo>
                <a:lnTo>
                  <a:pt x="4415" y="3404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15" y="3404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2" name="object 1432"/>
          <p:cNvSpPr/>
          <p:nvPr/>
        </p:nvSpPr>
        <p:spPr>
          <a:xfrm>
            <a:off x="6600604" y="6565013"/>
            <a:ext cx="29413" cy="24955"/>
          </a:xfrm>
          <a:custGeom>
            <a:avLst/>
            <a:gdLst/>
            <a:ahLst/>
            <a:cxnLst/>
            <a:rect l="l" t="t" r="r" b="b"/>
            <a:pathLst>
              <a:path w="29413" h="24955">
                <a:moveTo>
                  <a:pt x="27152" y="9067"/>
                </a:moveTo>
                <a:lnTo>
                  <a:pt x="24892" y="4533"/>
                </a:lnTo>
                <a:lnTo>
                  <a:pt x="22618" y="0"/>
                </a:lnTo>
                <a:lnTo>
                  <a:pt x="13589" y="0"/>
                </a:lnTo>
                <a:lnTo>
                  <a:pt x="14338" y="3022"/>
                </a:lnTo>
                <a:lnTo>
                  <a:pt x="15100" y="6057"/>
                </a:lnTo>
                <a:lnTo>
                  <a:pt x="15849" y="9067"/>
                </a:lnTo>
                <a:lnTo>
                  <a:pt x="15849" y="11341"/>
                </a:lnTo>
                <a:lnTo>
                  <a:pt x="0" y="11341"/>
                </a:lnTo>
                <a:lnTo>
                  <a:pt x="1511" y="15900"/>
                </a:lnTo>
                <a:lnTo>
                  <a:pt x="3022" y="20421"/>
                </a:lnTo>
                <a:lnTo>
                  <a:pt x="4533" y="24955"/>
                </a:lnTo>
                <a:lnTo>
                  <a:pt x="7753" y="23394"/>
                </a:lnTo>
                <a:lnTo>
                  <a:pt x="16546" y="17639"/>
                </a:lnTo>
                <a:lnTo>
                  <a:pt x="29413" y="13614"/>
                </a:lnTo>
                <a:lnTo>
                  <a:pt x="27152" y="90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3" name="object 1433"/>
          <p:cNvSpPr/>
          <p:nvPr/>
        </p:nvSpPr>
        <p:spPr>
          <a:xfrm>
            <a:off x="6618723" y="6586490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19"/>
                </a:moveTo>
                <a:lnTo>
                  <a:pt x="0" y="8026"/>
                </a:lnTo>
                <a:lnTo>
                  <a:pt x="6769" y="8026"/>
                </a:lnTo>
                <a:lnTo>
                  <a:pt x="4412" y="3428"/>
                </a:lnTo>
                <a:lnTo>
                  <a:pt x="0" y="1219"/>
                </a:lnTo>
                <a:close/>
              </a:path>
              <a:path w="8089" h="8026">
                <a:moveTo>
                  <a:pt x="8089" y="5270"/>
                </a:moveTo>
                <a:lnTo>
                  <a:pt x="2654" y="0"/>
                </a:lnTo>
                <a:lnTo>
                  <a:pt x="4412" y="3428"/>
                </a:lnTo>
                <a:lnTo>
                  <a:pt x="8089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4" name="object 1434"/>
          <p:cNvSpPr/>
          <p:nvPr/>
        </p:nvSpPr>
        <p:spPr>
          <a:xfrm>
            <a:off x="6611924" y="6597855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26" y="3410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26" y="341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5" name="object 1435"/>
          <p:cNvSpPr/>
          <p:nvPr/>
        </p:nvSpPr>
        <p:spPr>
          <a:xfrm>
            <a:off x="6523014" y="6551399"/>
            <a:ext cx="11988" cy="18161"/>
          </a:xfrm>
          <a:custGeom>
            <a:avLst/>
            <a:gdLst/>
            <a:ahLst/>
            <a:cxnLst/>
            <a:rect l="l" t="t" r="r" b="b"/>
            <a:pathLst>
              <a:path w="11988" h="18160">
                <a:moveTo>
                  <a:pt x="5194" y="11366"/>
                </a:moveTo>
                <a:lnTo>
                  <a:pt x="5194" y="18161"/>
                </a:lnTo>
                <a:lnTo>
                  <a:pt x="11988" y="18161"/>
                </a:lnTo>
                <a:lnTo>
                  <a:pt x="11988" y="0"/>
                </a:lnTo>
                <a:lnTo>
                  <a:pt x="2933" y="0"/>
                </a:lnTo>
                <a:lnTo>
                  <a:pt x="1810" y="7651"/>
                </a:lnTo>
                <a:lnTo>
                  <a:pt x="5194" y="11366"/>
                </a:lnTo>
                <a:close/>
              </a:path>
              <a:path w="11988" h="18160">
                <a:moveTo>
                  <a:pt x="1810" y="7651"/>
                </a:moveTo>
                <a:lnTo>
                  <a:pt x="0" y="5664"/>
                </a:lnTo>
                <a:lnTo>
                  <a:pt x="1777" y="7874"/>
                </a:lnTo>
                <a:lnTo>
                  <a:pt x="1810" y="765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6" name="object 1436"/>
          <p:cNvSpPr/>
          <p:nvPr/>
        </p:nvSpPr>
        <p:spPr>
          <a:xfrm>
            <a:off x="6514689" y="6565013"/>
            <a:ext cx="11252" cy="13614"/>
          </a:xfrm>
          <a:custGeom>
            <a:avLst/>
            <a:gdLst/>
            <a:ahLst/>
            <a:cxnLst/>
            <a:rect l="l" t="t" r="r" b="b"/>
            <a:pathLst>
              <a:path w="11252" h="13614">
                <a:moveTo>
                  <a:pt x="11252" y="4533"/>
                </a:moveTo>
                <a:lnTo>
                  <a:pt x="8254" y="3022"/>
                </a:lnTo>
                <a:lnTo>
                  <a:pt x="5232" y="1523"/>
                </a:lnTo>
                <a:lnTo>
                  <a:pt x="2222" y="0"/>
                </a:lnTo>
                <a:lnTo>
                  <a:pt x="1175" y="8878"/>
                </a:lnTo>
                <a:lnTo>
                  <a:pt x="4470" y="13614"/>
                </a:lnTo>
                <a:lnTo>
                  <a:pt x="11252" y="13614"/>
                </a:lnTo>
                <a:lnTo>
                  <a:pt x="11252" y="4533"/>
                </a:lnTo>
                <a:close/>
              </a:path>
              <a:path w="11252" h="13614">
                <a:moveTo>
                  <a:pt x="1175" y="8878"/>
                </a:moveTo>
                <a:lnTo>
                  <a:pt x="0" y="7188"/>
                </a:lnTo>
                <a:lnTo>
                  <a:pt x="1142" y="9156"/>
                </a:lnTo>
                <a:lnTo>
                  <a:pt x="1175" y="887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7" name="object 1437"/>
          <p:cNvSpPr/>
          <p:nvPr/>
        </p:nvSpPr>
        <p:spPr>
          <a:xfrm>
            <a:off x="6539534" y="6570610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19"/>
                </a:moveTo>
                <a:lnTo>
                  <a:pt x="0" y="8026"/>
                </a:lnTo>
                <a:lnTo>
                  <a:pt x="6769" y="8026"/>
                </a:lnTo>
                <a:lnTo>
                  <a:pt x="4429" y="3433"/>
                </a:lnTo>
                <a:lnTo>
                  <a:pt x="0" y="1219"/>
                </a:lnTo>
                <a:close/>
              </a:path>
              <a:path w="8102" h="8026">
                <a:moveTo>
                  <a:pt x="8102" y="5270"/>
                </a:moveTo>
                <a:lnTo>
                  <a:pt x="2679" y="0"/>
                </a:lnTo>
                <a:lnTo>
                  <a:pt x="4429" y="3433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8" name="object 1438"/>
          <p:cNvSpPr/>
          <p:nvPr/>
        </p:nvSpPr>
        <p:spPr>
          <a:xfrm>
            <a:off x="6478447" y="6575158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21" y="3401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67" y="0"/>
                </a:lnTo>
                <a:lnTo>
                  <a:pt x="4421" y="3401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9" name="object 1439"/>
          <p:cNvSpPr/>
          <p:nvPr/>
        </p:nvSpPr>
        <p:spPr>
          <a:xfrm>
            <a:off x="6535003" y="6583159"/>
            <a:ext cx="15849" cy="11353"/>
          </a:xfrm>
          <a:custGeom>
            <a:avLst/>
            <a:gdLst/>
            <a:ahLst/>
            <a:cxnLst/>
            <a:rect l="l" t="t" r="r" b="b"/>
            <a:pathLst>
              <a:path w="15849" h="11353">
                <a:moveTo>
                  <a:pt x="0" y="0"/>
                </a:moveTo>
                <a:lnTo>
                  <a:pt x="0" y="11353"/>
                </a:lnTo>
                <a:lnTo>
                  <a:pt x="5283" y="10604"/>
                </a:lnTo>
                <a:lnTo>
                  <a:pt x="10541" y="9842"/>
                </a:lnTo>
                <a:lnTo>
                  <a:pt x="15849" y="9080"/>
                </a:lnTo>
                <a:lnTo>
                  <a:pt x="15849" y="2273"/>
                </a:lnTo>
                <a:lnTo>
                  <a:pt x="10541" y="1524"/>
                </a:lnTo>
                <a:lnTo>
                  <a:pt x="5283" y="749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0" name="object 1440"/>
          <p:cNvSpPr/>
          <p:nvPr/>
        </p:nvSpPr>
        <p:spPr>
          <a:xfrm>
            <a:off x="6476179" y="6592241"/>
            <a:ext cx="11303" cy="9067"/>
          </a:xfrm>
          <a:custGeom>
            <a:avLst/>
            <a:gdLst/>
            <a:ahLst/>
            <a:cxnLst/>
            <a:rect l="l" t="t" r="r" b="b"/>
            <a:pathLst>
              <a:path w="11302" h="9067">
                <a:moveTo>
                  <a:pt x="4533" y="0"/>
                </a:moveTo>
                <a:lnTo>
                  <a:pt x="3022" y="749"/>
                </a:lnTo>
                <a:lnTo>
                  <a:pt x="0" y="2273"/>
                </a:lnTo>
                <a:lnTo>
                  <a:pt x="0" y="9067"/>
                </a:lnTo>
                <a:lnTo>
                  <a:pt x="3784" y="8343"/>
                </a:lnTo>
                <a:lnTo>
                  <a:pt x="7556" y="7581"/>
                </a:lnTo>
                <a:lnTo>
                  <a:pt x="11303" y="6807"/>
                </a:lnTo>
                <a:lnTo>
                  <a:pt x="11303" y="0"/>
                </a:lnTo>
                <a:lnTo>
                  <a:pt x="453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1" name="object 1441"/>
          <p:cNvSpPr/>
          <p:nvPr/>
        </p:nvSpPr>
        <p:spPr>
          <a:xfrm>
            <a:off x="6494279" y="6592241"/>
            <a:ext cx="48931" cy="38569"/>
          </a:xfrm>
          <a:custGeom>
            <a:avLst/>
            <a:gdLst/>
            <a:ahLst/>
            <a:cxnLst/>
            <a:rect l="l" t="t" r="r" b="b"/>
            <a:pathLst>
              <a:path w="48931" h="38569">
                <a:moveTo>
                  <a:pt x="37775" y="37542"/>
                </a:moveTo>
                <a:lnTo>
                  <a:pt x="48931" y="30383"/>
                </a:lnTo>
                <a:lnTo>
                  <a:pt x="38620" y="26619"/>
                </a:lnTo>
                <a:lnTo>
                  <a:pt x="37706" y="29387"/>
                </a:lnTo>
                <a:lnTo>
                  <a:pt x="37387" y="27972"/>
                </a:lnTo>
                <a:lnTo>
                  <a:pt x="33934" y="31762"/>
                </a:lnTo>
                <a:lnTo>
                  <a:pt x="33934" y="38569"/>
                </a:lnTo>
                <a:lnTo>
                  <a:pt x="37775" y="37542"/>
                </a:lnTo>
                <a:close/>
              </a:path>
              <a:path w="48931" h="38569">
                <a:moveTo>
                  <a:pt x="20370" y="29489"/>
                </a:moveTo>
                <a:lnTo>
                  <a:pt x="17043" y="22009"/>
                </a:lnTo>
                <a:lnTo>
                  <a:pt x="15913" y="23329"/>
                </a:lnTo>
                <a:lnTo>
                  <a:pt x="11315" y="18148"/>
                </a:lnTo>
                <a:lnTo>
                  <a:pt x="15836" y="15138"/>
                </a:lnTo>
                <a:lnTo>
                  <a:pt x="20370" y="12103"/>
                </a:lnTo>
                <a:lnTo>
                  <a:pt x="24892" y="9067"/>
                </a:lnTo>
                <a:lnTo>
                  <a:pt x="27165" y="9067"/>
                </a:lnTo>
                <a:lnTo>
                  <a:pt x="27165" y="27228"/>
                </a:lnTo>
                <a:lnTo>
                  <a:pt x="30175" y="25717"/>
                </a:lnTo>
                <a:lnTo>
                  <a:pt x="33185" y="24193"/>
                </a:lnTo>
                <a:lnTo>
                  <a:pt x="36195" y="22669"/>
                </a:lnTo>
                <a:lnTo>
                  <a:pt x="37387" y="27972"/>
                </a:lnTo>
                <a:lnTo>
                  <a:pt x="38620" y="26619"/>
                </a:lnTo>
                <a:lnTo>
                  <a:pt x="48931" y="30383"/>
                </a:lnTo>
                <a:lnTo>
                  <a:pt x="56754" y="19372"/>
                </a:lnTo>
                <a:lnTo>
                  <a:pt x="61087" y="6807"/>
                </a:lnTo>
                <a:lnTo>
                  <a:pt x="54546" y="7356"/>
                </a:lnTo>
                <a:lnTo>
                  <a:pt x="44285" y="7065"/>
                </a:lnTo>
                <a:lnTo>
                  <a:pt x="37486" y="4541"/>
                </a:lnTo>
                <a:lnTo>
                  <a:pt x="27165" y="0"/>
                </a:lnTo>
                <a:lnTo>
                  <a:pt x="22584" y="2335"/>
                </a:lnTo>
                <a:lnTo>
                  <a:pt x="12584" y="4427"/>
                </a:lnTo>
                <a:lnTo>
                  <a:pt x="0" y="2273"/>
                </a:lnTo>
                <a:lnTo>
                  <a:pt x="641" y="4844"/>
                </a:lnTo>
                <a:lnTo>
                  <a:pt x="3718" y="17167"/>
                </a:lnTo>
                <a:lnTo>
                  <a:pt x="6794" y="29489"/>
                </a:lnTo>
                <a:lnTo>
                  <a:pt x="20370" y="2948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2" name="object 1442"/>
          <p:cNvSpPr/>
          <p:nvPr/>
        </p:nvSpPr>
        <p:spPr>
          <a:xfrm>
            <a:off x="6471657" y="6605855"/>
            <a:ext cx="20358" cy="13614"/>
          </a:xfrm>
          <a:custGeom>
            <a:avLst/>
            <a:gdLst/>
            <a:ahLst/>
            <a:cxnLst/>
            <a:rect l="l" t="t" r="r" b="b"/>
            <a:pathLst>
              <a:path w="20358" h="13614">
                <a:moveTo>
                  <a:pt x="13589" y="4533"/>
                </a:moveTo>
                <a:lnTo>
                  <a:pt x="6794" y="2260"/>
                </a:lnTo>
                <a:lnTo>
                  <a:pt x="0" y="0"/>
                </a:lnTo>
                <a:lnTo>
                  <a:pt x="4229" y="9080"/>
                </a:lnTo>
                <a:lnTo>
                  <a:pt x="7848" y="7061"/>
                </a:lnTo>
                <a:lnTo>
                  <a:pt x="13589" y="13614"/>
                </a:lnTo>
                <a:lnTo>
                  <a:pt x="20358" y="13614"/>
                </a:lnTo>
                <a:lnTo>
                  <a:pt x="20358" y="6807"/>
                </a:lnTo>
                <a:lnTo>
                  <a:pt x="13589" y="453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3" name="object 1443"/>
          <p:cNvSpPr/>
          <p:nvPr/>
        </p:nvSpPr>
        <p:spPr>
          <a:xfrm>
            <a:off x="6573457" y="6609281"/>
            <a:ext cx="17640" cy="14719"/>
          </a:xfrm>
          <a:custGeom>
            <a:avLst/>
            <a:gdLst/>
            <a:ahLst/>
            <a:cxnLst/>
            <a:rect l="l" t="t" r="r" b="b"/>
            <a:pathLst>
              <a:path w="17640" h="14719">
                <a:moveTo>
                  <a:pt x="17640" y="1473"/>
                </a:moveTo>
                <a:lnTo>
                  <a:pt x="16611" y="0"/>
                </a:lnTo>
                <a:lnTo>
                  <a:pt x="17150" y="1459"/>
                </a:lnTo>
                <a:lnTo>
                  <a:pt x="17640" y="1473"/>
                </a:lnTo>
                <a:close/>
              </a:path>
              <a:path w="17640" h="14719">
                <a:moveTo>
                  <a:pt x="2572" y="5649"/>
                </a:moveTo>
                <a:lnTo>
                  <a:pt x="0" y="7912"/>
                </a:lnTo>
                <a:lnTo>
                  <a:pt x="0" y="14719"/>
                </a:lnTo>
                <a:lnTo>
                  <a:pt x="6781" y="13220"/>
                </a:lnTo>
                <a:lnTo>
                  <a:pt x="13588" y="11683"/>
                </a:lnTo>
                <a:lnTo>
                  <a:pt x="20370" y="10185"/>
                </a:lnTo>
                <a:lnTo>
                  <a:pt x="17150" y="1459"/>
                </a:lnTo>
                <a:lnTo>
                  <a:pt x="4533" y="1104"/>
                </a:lnTo>
                <a:lnTo>
                  <a:pt x="4635" y="3835"/>
                </a:lnTo>
                <a:lnTo>
                  <a:pt x="1612" y="7873"/>
                </a:lnTo>
                <a:lnTo>
                  <a:pt x="2572" y="5649"/>
                </a:lnTo>
                <a:close/>
              </a:path>
              <a:path w="17640" h="14719">
                <a:moveTo>
                  <a:pt x="4635" y="3835"/>
                </a:moveTo>
                <a:lnTo>
                  <a:pt x="4533" y="1104"/>
                </a:lnTo>
                <a:lnTo>
                  <a:pt x="2572" y="5649"/>
                </a:lnTo>
                <a:lnTo>
                  <a:pt x="4635" y="383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4" name="object 1444"/>
          <p:cNvSpPr/>
          <p:nvPr/>
        </p:nvSpPr>
        <p:spPr>
          <a:xfrm>
            <a:off x="6620960" y="6615974"/>
            <a:ext cx="8115" cy="8039"/>
          </a:xfrm>
          <a:custGeom>
            <a:avLst/>
            <a:gdLst/>
            <a:ahLst/>
            <a:cxnLst/>
            <a:rect l="l" t="t" r="r" b="b"/>
            <a:pathLst>
              <a:path w="8115" h="8039">
                <a:moveTo>
                  <a:pt x="0" y="1219"/>
                </a:moveTo>
                <a:lnTo>
                  <a:pt x="0" y="8039"/>
                </a:lnTo>
                <a:lnTo>
                  <a:pt x="6794" y="8039"/>
                </a:lnTo>
                <a:lnTo>
                  <a:pt x="4437" y="3434"/>
                </a:lnTo>
                <a:lnTo>
                  <a:pt x="0" y="1219"/>
                </a:lnTo>
                <a:close/>
              </a:path>
              <a:path w="8115" h="8039">
                <a:moveTo>
                  <a:pt x="8115" y="5270"/>
                </a:moveTo>
                <a:lnTo>
                  <a:pt x="2679" y="0"/>
                </a:lnTo>
                <a:lnTo>
                  <a:pt x="4437" y="3434"/>
                </a:lnTo>
                <a:lnTo>
                  <a:pt x="8115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5" name="object 1445"/>
          <p:cNvSpPr/>
          <p:nvPr/>
        </p:nvSpPr>
        <p:spPr>
          <a:xfrm>
            <a:off x="6593826" y="6619469"/>
            <a:ext cx="18097" cy="9080"/>
          </a:xfrm>
          <a:custGeom>
            <a:avLst/>
            <a:gdLst/>
            <a:ahLst/>
            <a:cxnLst/>
            <a:rect l="l" t="t" r="r" b="b"/>
            <a:pathLst>
              <a:path w="18097" h="9080">
                <a:moveTo>
                  <a:pt x="0" y="0"/>
                </a:moveTo>
                <a:lnTo>
                  <a:pt x="4051" y="7848"/>
                </a:lnTo>
                <a:lnTo>
                  <a:pt x="3530" y="5638"/>
                </a:lnTo>
                <a:lnTo>
                  <a:pt x="11315" y="9080"/>
                </a:lnTo>
                <a:lnTo>
                  <a:pt x="18097" y="9080"/>
                </a:lnTo>
                <a:lnTo>
                  <a:pt x="18097" y="2260"/>
                </a:lnTo>
                <a:lnTo>
                  <a:pt x="12065" y="1498"/>
                </a:lnTo>
                <a:lnTo>
                  <a:pt x="6019" y="736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6" name="object 1446"/>
          <p:cNvSpPr/>
          <p:nvPr/>
        </p:nvSpPr>
        <p:spPr>
          <a:xfrm>
            <a:off x="6516916" y="6626269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7" name="object 1447"/>
          <p:cNvSpPr/>
          <p:nvPr/>
        </p:nvSpPr>
        <p:spPr>
          <a:xfrm>
            <a:off x="6494283" y="6623922"/>
            <a:ext cx="97282" cy="81749"/>
          </a:xfrm>
          <a:custGeom>
            <a:avLst/>
            <a:gdLst/>
            <a:ahLst/>
            <a:cxnLst/>
            <a:rect l="l" t="t" r="r" b="b"/>
            <a:pathLst>
              <a:path w="97282" h="81749">
                <a:moveTo>
                  <a:pt x="29413" y="25031"/>
                </a:moveTo>
                <a:lnTo>
                  <a:pt x="29802" y="26108"/>
                </a:lnTo>
                <a:lnTo>
                  <a:pt x="34134" y="38051"/>
                </a:lnTo>
                <a:lnTo>
                  <a:pt x="38455" y="49987"/>
                </a:lnTo>
                <a:lnTo>
                  <a:pt x="35458" y="51523"/>
                </a:lnTo>
                <a:lnTo>
                  <a:pt x="32423" y="53009"/>
                </a:lnTo>
                <a:lnTo>
                  <a:pt x="29413" y="54521"/>
                </a:lnTo>
                <a:lnTo>
                  <a:pt x="29413" y="61341"/>
                </a:lnTo>
                <a:lnTo>
                  <a:pt x="34683" y="57543"/>
                </a:lnTo>
                <a:lnTo>
                  <a:pt x="39966" y="53759"/>
                </a:lnTo>
                <a:lnTo>
                  <a:pt x="45250" y="49987"/>
                </a:lnTo>
                <a:lnTo>
                  <a:pt x="47702" y="48472"/>
                </a:lnTo>
                <a:lnTo>
                  <a:pt x="55597" y="51485"/>
                </a:lnTo>
                <a:lnTo>
                  <a:pt x="58801" y="63601"/>
                </a:lnTo>
                <a:lnTo>
                  <a:pt x="64096" y="62090"/>
                </a:lnTo>
                <a:lnTo>
                  <a:pt x="69367" y="60566"/>
                </a:lnTo>
                <a:lnTo>
                  <a:pt x="74650" y="59055"/>
                </a:lnTo>
                <a:lnTo>
                  <a:pt x="80657" y="66306"/>
                </a:lnTo>
                <a:lnTo>
                  <a:pt x="80581" y="72034"/>
                </a:lnTo>
                <a:lnTo>
                  <a:pt x="85966" y="77216"/>
                </a:lnTo>
                <a:lnTo>
                  <a:pt x="85966" y="81749"/>
                </a:lnTo>
                <a:lnTo>
                  <a:pt x="97282" y="81749"/>
                </a:lnTo>
                <a:lnTo>
                  <a:pt x="95426" y="76990"/>
                </a:lnTo>
                <a:lnTo>
                  <a:pt x="89714" y="65701"/>
                </a:lnTo>
                <a:lnTo>
                  <a:pt x="84509" y="55185"/>
                </a:lnTo>
                <a:lnTo>
                  <a:pt x="82397" y="45416"/>
                </a:lnTo>
                <a:lnTo>
                  <a:pt x="85966" y="36372"/>
                </a:lnTo>
                <a:lnTo>
                  <a:pt x="81910" y="31613"/>
                </a:lnTo>
                <a:lnTo>
                  <a:pt x="72724" y="25343"/>
                </a:lnTo>
                <a:lnTo>
                  <a:pt x="60069" y="21374"/>
                </a:lnTo>
                <a:lnTo>
                  <a:pt x="45250" y="22771"/>
                </a:lnTo>
                <a:lnTo>
                  <a:pt x="46012" y="19735"/>
                </a:lnTo>
                <a:lnTo>
                  <a:pt x="46748" y="16713"/>
                </a:lnTo>
                <a:lnTo>
                  <a:pt x="47523" y="13703"/>
                </a:lnTo>
                <a:lnTo>
                  <a:pt x="33403" y="12836"/>
                </a:lnTo>
                <a:lnTo>
                  <a:pt x="20569" y="14849"/>
                </a:lnTo>
                <a:lnTo>
                  <a:pt x="11315" y="20510"/>
                </a:lnTo>
                <a:lnTo>
                  <a:pt x="9258" y="13716"/>
                </a:lnTo>
                <a:lnTo>
                  <a:pt x="9867" y="11671"/>
                </a:lnTo>
                <a:lnTo>
                  <a:pt x="15836" y="6883"/>
                </a:lnTo>
                <a:lnTo>
                  <a:pt x="15836" y="88"/>
                </a:lnTo>
                <a:lnTo>
                  <a:pt x="11334" y="2044"/>
                </a:lnTo>
                <a:lnTo>
                  <a:pt x="9055" y="4635"/>
                </a:lnTo>
                <a:lnTo>
                  <a:pt x="4414" y="10300"/>
                </a:lnTo>
                <a:lnTo>
                  <a:pt x="4160" y="19540"/>
                </a:lnTo>
                <a:lnTo>
                  <a:pt x="9055" y="29578"/>
                </a:lnTo>
                <a:lnTo>
                  <a:pt x="6032" y="30327"/>
                </a:lnTo>
                <a:lnTo>
                  <a:pt x="3009" y="31102"/>
                </a:lnTo>
                <a:lnTo>
                  <a:pt x="0" y="31851"/>
                </a:lnTo>
                <a:lnTo>
                  <a:pt x="3784" y="39382"/>
                </a:lnTo>
                <a:lnTo>
                  <a:pt x="6769" y="39471"/>
                </a:lnTo>
                <a:lnTo>
                  <a:pt x="13563" y="43180"/>
                </a:lnTo>
                <a:lnTo>
                  <a:pt x="20358" y="43180"/>
                </a:lnTo>
                <a:lnTo>
                  <a:pt x="19596" y="37134"/>
                </a:lnTo>
                <a:lnTo>
                  <a:pt x="18846" y="31102"/>
                </a:lnTo>
                <a:lnTo>
                  <a:pt x="18097" y="25031"/>
                </a:lnTo>
                <a:lnTo>
                  <a:pt x="29413" y="25031"/>
                </a:lnTo>
                <a:close/>
              </a:path>
              <a:path w="97282" h="81749">
                <a:moveTo>
                  <a:pt x="13131" y="0"/>
                </a:moveTo>
                <a:lnTo>
                  <a:pt x="9080" y="3022"/>
                </a:lnTo>
                <a:lnTo>
                  <a:pt x="11334" y="2044"/>
                </a:lnTo>
                <a:lnTo>
                  <a:pt x="13131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8" name="object 1448"/>
          <p:cNvSpPr/>
          <p:nvPr/>
        </p:nvSpPr>
        <p:spPr>
          <a:xfrm>
            <a:off x="6544044" y="6624010"/>
            <a:ext cx="27165" cy="15862"/>
          </a:xfrm>
          <a:custGeom>
            <a:avLst/>
            <a:gdLst/>
            <a:ahLst/>
            <a:cxnLst/>
            <a:rect l="l" t="t" r="r" b="b"/>
            <a:pathLst>
              <a:path w="27165" h="15862">
                <a:moveTo>
                  <a:pt x="8011" y="3368"/>
                </a:moveTo>
                <a:lnTo>
                  <a:pt x="9080" y="3213"/>
                </a:lnTo>
                <a:lnTo>
                  <a:pt x="11912" y="11673"/>
                </a:lnTo>
                <a:lnTo>
                  <a:pt x="16349" y="9503"/>
                </a:lnTo>
                <a:lnTo>
                  <a:pt x="27165" y="9067"/>
                </a:lnTo>
                <a:lnTo>
                  <a:pt x="27165" y="0"/>
                </a:lnTo>
                <a:lnTo>
                  <a:pt x="11315" y="0"/>
                </a:lnTo>
                <a:lnTo>
                  <a:pt x="8011" y="3368"/>
                </a:lnTo>
                <a:close/>
              </a:path>
              <a:path w="27165" h="15862">
                <a:moveTo>
                  <a:pt x="6769" y="4635"/>
                </a:moveTo>
                <a:lnTo>
                  <a:pt x="8011" y="3368"/>
                </a:lnTo>
                <a:lnTo>
                  <a:pt x="0" y="4533"/>
                </a:lnTo>
                <a:lnTo>
                  <a:pt x="0" y="13614"/>
                </a:lnTo>
                <a:lnTo>
                  <a:pt x="1511" y="14363"/>
                </a:lnTo>
                <a:lnTo>
                  <a:pt x="4521" y="15862"/>
                </a:lnTo>
                <a:lnTo>
                  <a:pt x="11912" y="11673"/>
                </a:lnTo>
                <a:lnTo>
                  <a:pt x="9080" y="3213"/>
                </a:lnTo>
                <a:lnTo>
                  <a:pt x="6769" y="463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9" name="object 1449"/>
          <p:cNvSpPr/>
          <p:nvPr/>
        </p:nvSpPr>
        <p:spPr>
          <a:xfrm>
            <a:off x="6627759" y="6631880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30" y="3412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67" y="0"/>
                </a:lnTo>
                <a:lnTo>
                  <a:pt x="4430" y="3412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0" name="object 1450"/>
          <p:cNvSpPr/>
          <p:nvPr/>
        </p:nvSpPr>
        <p:spPr>
          <a:xfrm>
            <a:off x="6568942" y="6635349"/>
            <a:ext cx="20345" cy="11341"/>
          </a:xfrm>
          <a:custGeom>
            <a:avLst/>
            <a:gdLst/>
            <a:ahLst/>
            <a:cxnLst/>
            <a:rect l="l" t="t" r="r" b="b"/>
            <a:pathLst>
              <a:path w="20345" h="11341">
                <a:moveTo>
                  <a:pt x="19596" y="8305"/>
                </a:moveTo>
                <a:lnTo>
                  <a:pt x="18846" y="5295"/>
                </a:lnTo>
                <a:lnTo>
                  <a:pt x="18110" y="2273"/>
                </a:lnTo>
                <a:lnTo>
                  <a:pt x="12826" y="1511"/>
                </a:lnTo>
                <a:lnTo>
                  <a:pt x="7543" y="749"/>
                </a:lnTo>
                <a:lnTo>
                  <a:pt x="2260" y="0"/>
                </a:lnTo>
                <a:lnTo>
                  <a:pt x="1511" y="3022"/>
                </a:lnTo>
                <a:lnTo>
                  <a:pt x="749" y="6045"/>
                </a:lnTo>
                <a:lnTo>
                  <a:pt x="0" y="9067"/>
                </a:lnTo>
                <a:lnTo>
                  <a:pt x="2836" y="8950"/>
                </a:lnTo>
                <a:lnTo>
                  <a:pt x="10618" y="9501"/>
                </a:lnTo>
                <a:lnTo>
                  <a:pt x="20345" y="11341"/>
                </a:lnTo>
                <a:lnTo>
                  <a:pt x="19596" y="830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1" name="object 1451"/>
          <p:cNvSpPr/>
          <p:nvPr/>
        </p:nvSpPr>
        <p:spPr>
          <a:xfrm>
            <a:off x="6605136" y="6638678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42" y="3418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92" y="0"/>
                </a:lnTo>
                <a:lnTo>
                  <a:pt x="4442" y="3418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2" name="object 1452"/>
          <p:cNvSpPr/>
          <p:nvPr/>
        </p:nvSpPr>
        <p:spPr>
          <a:xfrm>
            <a:off x="6591565" y="6648954"/>
            <a:ext cx="9982" cy="13614"/>
          </a:xfrm>
          <a:custGeom>
            <a:avLst/>
            <a:gdLst/>
            <a:ahLst/>
            <a:cxnLst/>
            <a:rect l="l" t="t" r="r" b="b"/>
            <a:pathLst>
              <a:path w="9982" h="13614">
                <a:moveTo>
                  <a:pt x="8046" y="10645"/>
                </a:moveTo>
                <a:lnTo>
                  <a:pt x="9029" y="0"/>
                </a:lnTo>
                <a:lnTo>
                  <a:pt x="2260" y="0"/>
                </a:lnTo>
                <a:lnTo>
                  <a:pt x="1511" y="4546"/>
                </a:lnTo>
                <a:lnTo>
                  <a:pt x="749" y="9067"/>
                </a:lnTo>
                <a:lnTo>
                  <a:pt x="0" y="13614"/>
                </a:lnTo>
                <a:lnTo>
                  <a:pt x="8046" y="10645"/>
                </a:lnTo>
                <a:close/>
              </a:path>
              <a:path w="9982" h="13614">
                <a:moveTo>
                  <a:pt x="9982" y="9931"/>
                </a:moveTo>
                <a:lnTo>
                  <a:pt x="8046" y="10645"/>
                </a:lnTo>
                <a:lnTo>
                  <a:pt x="7886" y="12369"/>
                </a:lnTo>
                <a:lnTo>
                  <a:pt x="9982" y="993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3" name="object 1453"/>
          <p:cNvSpPr/>
          <p:nvPr/>
        </p:nvSpPr>
        <p:spPr>
          <a:xfrm>
            <a:off x="6535003" y="6653504"/>
            <a:ext cx="31661" cy="20332"/>
          </a:xfrm>
          <a:custGeom>
            <a:avLst/>
            <a:gdLst/>
            <a:ahLst/>
            <a:cxnLst/>
            <a:rect l="l" t="t" r="r" b="b"/>
            <a:pathLst>
              <a:path w="31661" h="20332">
                <a:moveTo>
                  <a:pt x="27343" y="20332"/>
                </a:moveTo>
                <a:lnTo>
                  <a:pt x="28981" y="15951"/>
                </a:lnTo>
                <a:lnTo>
                  <a:pt x="31661" y="11328"/>
                </a:lnTo>
                <a:lnTo>
                  <a:pt x="19705" y="7050"/>
                </a:lnTo>
                <a:lnTo>
                  <a:pt x="7742" y="2770"/>
                </a:lnTo>
                <a:lnTo>
                  <a:pt x="0" y="0"/>
                </a:lnTo>
                <a:lnTo>
                  <a:pt x="7692" y="9479"/>
                </a:lnTo>
                <a:lnTo>
                  <a:pt x="20428" y="13307"/>
                </a:lnTo>
                <a:lnTo>
                  <a:pt x="24892" y="13589"/>
                </a:lnTo>
                <a:lnTo>
                  <a:pt x="27343" y="203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4" name="object 1454"/>
          <p:cNvSpPr/>
          <p:nvPr/>
        </p:nvSpPr>
        <p:spPr>
          <a:xfrm>
            <a:off x="6600601" y="6660302"/>
            <a:ext cx="24892" cy="13614"/>
          </a:xfrm>
          <a:custGeom>
            <a:avLst/>
            <a:gdLst/>
            <a:ahLst/>
            <a:cxnLst/>
            <a:rect l="l" t="t" r="r" b="b"/>
            <a:pathLst>
              <a:path w="24892" h="13614">
                <a:moveTo>
                  <a:pt x="2204" y="8948"/>
                </a:moveTo>
                <a:lnTo>
                  <a:pt x="9067" y="9080"/>
                </a:lnTo>
                <a:lnTo>
                  <a:pt x="14338" y="9829"/>
                </a:lnTo>
                <a:lnTo>
                  <a:pt x="19608" y="10579"/>
                </a:lnTo>
                <a:lnTo>
                  <a:pt x="24892" y="11341"/>
                </a:lnTo>
                <a:lnTo>
                  <a:pt x="20942" y="2222"/>
                </a:lnTo>
                <a:lnTo>
                  <a:pt x="20180" y="1955"/>
                </a:lnTo>
                <a:lnTo>
                  <a:pt x="9067" y="0"/>
                </a:lnTo>
                <a:lnTo>
                  <a:pt x="6045" y="1511"/>
                </a:lnTo>
                <a:lnTo>
                  <a:pt x="3022" y="3022"/>
                </a:lnTo>
                <a:lnTo>
                  <a:pt x="0" y="4533"/>
                </a:lnTo>
                <a:lnTo>
                  <a:pt x="2204" y="8948"/>
                </a:lnTo>
                <a:close/>
              </a:path>
              <a:path w="24892" h="13614">
                <a:moveTo>
                  <a:pt x="4533" y="13614"/>
                </a:moveTo>
                <a:lnTo>
                  <a:pt x="2204" y="8948"/>
                </a:lnTo>
                <a:lnTo>
                  <a:pt x="482" y="8915"/>
                </a:lnTo>
                <a:lnTo>
                  <a:pt x="4533" y="1361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5" name="object 1455"/>
          <p:cNvSpPr/>
          <p:nvPr/>
        </p:nvSpPr>
        <p:spPr>
          <a:xfrm>
            <a:off x="6451292" y="6662568"/>
            <a:ext cx="13576" cy="9067"/>
          </a:xfrm>
          <a:custGeom>
            <a:avLst/>
            <a:gdLst/>
            <a:ahLst/>
            <a:cxnLst/>
            <a:rect l="l" t="t" r="r" b="b"/>
            <a:pathLst>
              <a:path w="13576" h="9067">
                <a:moveTo>
                  <a:pt x="10120" y="2019"/>
                </a:moveTo>
                <a:lnTo>
                  <a:pt x="0" y="0"/>
                </a:lnTo>
                <a:lnTo>
                  <a:pt x="2277" y="5499"/>
                </a:lnTo>
                <a:lnTo>
                  <a:pt x="6794" y="9067"/>
                </a:lnTo>
                <a:lnTo>
                  <a:pt x="13576" y="9067"/>
                </a:lnTo>
                <a:lnTo>
                  <a:pt x="10120" y="2019"/>
                </a:lnTo>
                <a:close/>
              </a:path>
              <a:path w="13576" h="9067">
                <a:moveTo>
                  <a:pt x="3149" y="7607"/>
                </a:moveTo>
                <a:lnTo>
                  <a:pt x="2277" y="5499"/>
                </a:lnTo>
                <a:lnTo>
                  <a:pt x="1295" y="4724"/>
                </a:lnTo>
                <a:lnTo>
                  <a:pt x="3149" y="7607"/>
                </a:lnTo>
                <a:close/>
              </a:path>
              <a:path w="13576" h="9067">
                <a:moveTo>
                  <a:pt x="10439" y="2082"/>
                </a:moveTo>
                <a:lnTo>
                  <a:pt x="9398" y="546"/>
                </a:lnTo>
                <a:lnTo>
                  <a:pt x="10120" y="2019"/>
                </a:lnTo>
                <a:lnTo>
                  <a:pt x="10439" y="208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6" name="object 1456"/>
          <p:cNvSpPr/>
          <p:nvPr/>
        </p:nvSpPr>
        <p:spPr>
          <a:xfrm>
            <a:off x="6464880" y="6670448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81" y="8001"/>
                </a:lnTo>
                <a:lnTo>
                  <a:pt x="4416" y="3402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16" y="3402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7" name="object 1457"/>
          <p:cNvSpPr/>
          <p:nvPr/>
        </p:nvSpPr>
        <p:spPr>
          <a:xfrm>
            <a:off x="6503343" y="6674972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69" y="8013"/>
                </a:lnTo>
                <a:lnTo>
                  <a:pt x="4416" y="3416"/>
                </a:lnTo>
                <a:lnTo>
                  <a:pt x="0" y="1219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16" y="341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8" name="object 1458"/>
          <p:cNvSpPr/>
          <p:nvPr/>
        </p:nvSpPr>
        <p:spPr>
          <a:xfrm>
            <a:off x="6467147" y="6680714"/>
            <a:ext cx="70129" cy="71056"/>
          </a:xfrm>
          <a:custGeom>
            <a:avLst/>
            <a:gdLst/>
            <a:ahLst/>
            <a:cxnLst/>
            <a:rect l="l" t="t" r="r" b="b"/>
            <a:pathLst>
              <a:path w="70129" h="71056">
                <a:moveTo>
                  <a:pt x="18097" y="29489"/>
                </a:moveTo>
                <a:lnTo>
                  <a:pt x="19264" y="30112"/>
                </a:lnTo>
                <a:lnTo>
                  <a:pt x="24886" y="38256"/>
                </a:lnTo>
                <a:lnTo>
                  <a:pt x="27078" y="51597"/>
                </a:lnTo>
                <a:lnTo>
                  <a:pt x="27127" y="68072"/>
                </a:lnTo>
                <a:lnTo>
                  <a:pt x="37334" y="68755"/>
                </a:lnTo>
                <a:lnTo>
                  <a:pt x="40690" y="65798"/>
                </a:lnTo>
                <a:lnTo>
                  <a:pt x="47498" y="65798"/>
                </a:lnTo>
                <a:lnTo>
                  <a:pt x="44475" y="59740"/>
                </a:lnTo>
                <a:lnTo>
                  <a:pt x="41452" y="53682"/>
                </a:lnTo>
                <a:lnTo>
                  <a:pt x="38455" y="47637"/>
                </a:lnTo>
                <a:lnTo>
                  <a:pt x="33934" y="47637"/>
                </a:lnTo>
                <a:lnTo>
                  <a:pt x="34683" y="45389"/>
                </a:lnTo>
                <a:lnTo>
                  <a:pt x="37219" y="41563"/>
                </a:lnTo>
                <a:lnTo>
                  <a:pt x="45096" y="46854"/>
                </a:lnTo>
                <a:lnTo>
                  <a:pt x="50255" y="46823"/>
                </a:lnTo>
                <a:lnTo>
                  <a:pt x="61074" y="43103"/>
                </a:lnTo>
                <a:lnTo>
                  <a:pt x="65366" y="34188"/>
                </a:lnTo>
                <a:lnTo>
                  <a:pt x="62141" y="31737"/>
                </a:lnTo>
                <a:lnTo>
                  <a:pt x="70129" y="27216"/>
                </a:lnTo>
                <a:lnTo>
                  <a:pt x="70129" y="13627"/>
                </a:lnTo>
                <a:lnTo>
                  <a:pt x="64833" y="12865"/>
                </a:lnTo>
                <a:lnTo>
                  <a:pt x="59563" y="12115"/>
                </a:lnTo>
                <a:lnTo>
                  <a:pt x="54292" y="11353"/>
                </a:lnTo>
                <a:lnTo>
                  <a:pt x="55803" y="15125"/>
                </a:lnTo>
                <a:lnTo>
                  <a:pt x="57302" y="18910"/>
                </a:lnTo>
                <a:lnTo>
                  <a:pt x="58801" y="22694"/>
                </a:lnTo>
                <a:lnTo>
                  <a:pt x="52324" y="26722"/>
                </a:lnTo>
                <a:lnTo>
                  <a:pt x="49758" y="34036"/>
                </a:lnTo>
                <a:lnTo>
                  <a:pt x="33934" y="34036"/>
                </a:lnTo>
                <a:lnTo>
                  <a:pt x="33899" y="26707"/>
                </a:lnTo>
                <a:lnTo>
                  <a:pt x="30910" y="18312"/>
                </a:lnTo>
                <a:lnTo>
                  <a:pt x="26823" y="11567"/>
                </a:lnTo>
                <a:lnTo>
                  <a:pt x="24866" y="0"/>
                </a:lnTo>
                <a:lnTo>
                  <a:pt x="18097" y="0"/>
                </a:lnTo>
                <a:lnTo>
                  <a:pt x="15836" y="1524"/>
                </a:lnTo>
                <a:lnTo>
                  <a:pt x="11303" y="4546"/>
                </a:lnTo>
                <a:lnTo>
                  <a:pt x="7683" y="12700"/>
                </a:lnTo>
                <a:lnTo>
                  <a:pt x="8242" y="11747"/>
                </a:lnTo>
                <a:lnTo>
                  <a:pt x="9029" y="22694"/>
                </a:lnTo>
                <a:lnTo>
                  <a:pt x="13563" y="21932"/>
                </a:lnTo>
                <a:lnTo>
                  <a:pt x="18097" y="21170"/>
                </a:lnTo>
                <a:lnTo>
                  <a:pt x="22606" y="20434"/>
                </a:lnTo>
                <a:lnTo>
                  <a:pt x="22606" y="22694"/>
                </a:lnTo>
                <a:lnTo>
                  <a:pt x="13487" y="26123"/>
                </a:lnTo>
                <a:lnTo>
                  <a:pt x="11722" y="26339"/>
                </a:lnTo>
                <a:lnTo>
                  <a:pt x="0" y="24955"/>
                </a:lnTo>
                <a:lnTo>
                  <a:pt x="0" y="31762"/>
                </a:lnTo>
                <a:lnTo>
                  <a:pt x="9982" y="33159"/>
                </a:lnTo>
                <a:lnTo>
                  <a:pt x="11938" y="35420"/>
                </a:lnTo>
                <a:lnTo>
                  <a:pt x="18097" y="29489"/>
                </a:lnTo>
                <a:close/>
              </a:path>
              <a:path w="70129" h="71056">
                <a:moveTo>
                  <a:pt x="37376" y="68757"/>
                </a:moveTo>
                <a:lnTo>
                  <a:pt x="34721" y="71056"/>
                </a:lnTo>
                <a:lnTo>
                  <a:pt x="37376" y="68757"/>
                </a:lnTo>
                <a:close/>
              </a:path>
              <a:path w="70129" h="71056">
                <a:moveTo>
                  <a:pt x="52717" y="25603"/>
                </a:moveTo>
                <a:lnTo>
                  <a:pt x="52082" y="26873"/>
                </a:lnTo>
                <a:lnTo>
                  <a:pt x="52324" y="26722"/>
                </a:lnTo>
                <a:lnTo>
                  <a:pt x="52717" y="2560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9" name="object 1459"/>
          <p:cNvSpPr/>
          <p:nvPr/>
        </p:nvSpPr>
        <p:spPr>
          <a:xfrm>
            <a:off x="6453543" y="6689807"/>
            <a:ext cx="6807" cy="0"/>
          </a:xfrm>
          <a:custGeom>
            <a:avLst/>
            <a:gdLst/>
            <a:ahLst/>
            <a:cxnLst/>
            <a:rect l="l" t="t" r="r" b="b"/>
            <a:pathLst>
              <a:path w="6807" h="0">
                <a:moveTo>
                  <a:pt x="0" y="0"/>
                </a:moveTo>
                <a:lnTo>
                  <a:pt x="6807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0" name="object 1460"/>
          <p:cNvSpPr/>
          <p:nvPr/>
        </p:nvSpPr>
        <p:spPr>
          <a:xfrm>
            <a:off x="6498799" y="6684832"/>
            <a:ext cx="20840" cy="11760"/>
          </a:xfrm>
          <a:custGeom>
            <a:avLst/>
            <a:gdLst/>
            <a:ahLst/>
            <a:cxnLst/>
            <a:rect l="l" t="t" r="r" b="b"/>
            <a:pathLst>
              <a:path w="20840" h="11760">
                <a:moveTo>
                  <a:pt x="20840" y="3911"/>
                </a:moveTo>
                <a:lnTo>
                  <a:pt x="16852" y="0"/>
                </a:lnTo>
                <a:lnTo>
                  <a:pt x="17902" y="2838"/>
                </a:lnTo>
                <a:lnTo>
                  <a:pt x="20840" y="3911"/>
                </a:lnTo>
                <a:close/>
              </a:path>
              <a:path w="20840" h="11760">
                <a:moveTo>
                  <a:pt x="6858" y="4038"/>
                </a:moveTo>
                <a:lnTo>
                  <a:pt x="7322" y="3662"/>
                </a:lnTo>
                <a:lnTo>
                  <a:pt x="0" y="4953"/>
                </a:lnTo>
                <a:lnTo>
                  <a:pt x="0" y="11760"/>
                </a:lnTo>
                <a:lnTo>
                  <a:pt x="5283" y="11010"/>
                </a:lnTo>
                <a:lnTo>
                  <a:pt x="10553" y="10274"/>
                </a:lnTo>
                <a:lnTo>
                  <a:pt x="15849" y="9512"/>
                </a:lnTo>
                <a:lnTo>
                  <a:pt x="20370" y="9512"/>
                </a:lnTo>
                <a:lnTo>
                  <a:pt x="17902" y="2838"/>
                </a:lnTo>
                <a:lnTo>
                  <a:pt x="11315" y="431"/>
                </a:lnTo>
                <a:lnTo>
                  <a:pt x="8216" y="3505"/>
                </a:lnTo>
                <a:lnTo>
                  <a:pt x="6858" y="4038"/>
                </a:lnTo>
                <a:close/>
              </a:path>
              <a:path w="20840" h="11760">
                <a:moveTo>
                  <a:pt x="8216" y="3505"/>
                </a:moveTo>
                <a:lnTo>
                  <a:pt x="11315" y="431"/>
                </a:lnTo>
                <a:lnTo>
                  <a:pt x="7322" y="3662"/>
                </a:lnTo>
                <a:lnTo>
                  <a:pt x="8216" y="350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1" name="object 1461"/>
          <p:cNvSpPr/>
          <p:nvPr/>
        </p:nvSpPr>
        <p:spPr>
          <a:xfrm>
            <a:off x="6605136" y="6686327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193"/>
                </a:moveTo>
                <a:lnTo>
                  <a:pt x="0" y="8026"/>
                </a:lnTo>
                <a:lnTo>
                  <a:pt x="6794" y="8026"/>
                </a:lnTo>
                <a:lnTo>
                  <a:pt x="4438" y="3416"/>
                </a:lnTo>
                <a:lnTo>
                  <a:pt x="0" y="1193"/>
                </a:lnTo>
                <a:close/>
              </a:path>
              <a:path w="8089" h="8026">
                <a:moveTo>
                  <a:pt x="8089" y="5245"/>
                </a:moveTo>
                <a:lnTo>
                  <a:pt x="2692" y="0"/>
                </a:lnTo>
                <a:lnTo>
                  <a:pt x="4438" y="341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2" name="object 1462"/>
          <p:cNvSpPr/>
          <p:nvPr/>
        </p:nvSpPr>
        <p:spPr>
          <a:xfrm>
            <a:off x="6564401" y="6697745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3" name="object 1463"/>
          <p:cNvSpPr/>
          <p:nvPr/>
        </p:nvSpPr>
        <p:spPr>
          <a:xfrm>
            <a:off x="6618719" y="6696595"/>
            <a:ext cx="11303" cy="13614"/>
          </a:xfrm>
          <a:custGeom>
            <a:avLst/>
            <a:gdLst/>
            <a:ahLst/>
            <a:cxnLst/>
            <a:rect l="l" t="t" r="r" b="b"/>
            <a:pathLst>
              <a:path w="11302" h="13614">
                <a:moveTo>
                  <a:pt x="4508" y="0"/>
                </a:moveTo>
                <a:lnTo>
                  <a:pt x="2997" y="1524"/>
                </a:lnTo>
                <a:lnTo>
                  <a:pt x="0" y="4546"/>
                </a:lnTo>
                <a:lnTo>
                  <a:pt x="0" y="13614"/>
                </a:lnTo>
                <a:lnTo>
                  <a:pt x="8534" y="9855"/>
                </a:lnTo>
                <a:lnTo>
                  <a:pt x="8483" y="9372"/>
                </a:lnTo>
                <a:lnTo>
                  <a:pt x="11303" y="0"/>
                </a:lnTo>
                <a:lnTo>
                  <a:pt x="4508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4" name="object 1464"/>
          <p:cNvSpPr/>
          <p:nvPr/>
        </p:nvSpPr>
        <p:spPr>
          <a:xfrm>
            <a:off x="6446787" y="6711281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193"/>
                </a:moveTo>
                <a:lnTo>
                  <a:pt x="0" y="8026"/>
                </a:lnTo>
                <a:lnTo>
                  <a:pt x="6756" y="8026"/>
                </a:lnTo>
                <a:lnTo>
                  <a:pt x="4397" y="3395"/>
                </a:lnTo>
                <a:lnTo>
                  <a:pt x="0" y="1193"/>
                </a:lnTo>
                <a:close/>
              </a:path>
              <a:path w="8089" h="8026">
                <a:moveTo>
                  <a:pt x="8089" y="5245"/>
                </a:moveTo>
                <a:lnTo>
                  <a:pt x="2667" y="0"/>
                </a:lnTo>
                <a:lnTo>
                  <a:pt x="4397" y="3395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5" name="object 1465"/>
          <p:cNvSpPr/>
          <p:nvPr/>
        </p:nvSpPr>
        <p:spPr>
          <a:xfrm>
            <a:off x="6464871" y="6721551"/>
            <a:ext cx="6781" cy="0"/>
          </a:xfrm>
          <a:custGeom>
            <a:avLst/>
            <a:gdLst/>
            <a:ahLst/>
            <a:cxnLst/>
            <a:rect l="l" t="t" r="r" b="b"/>
            <a:pathLst>
              <a:path w="6781" h="0">
                <a:moveTo>
                  <a:pt x="0" y="0"/>
                </a:moveTo>
                <a:lnTo>
                  <a:pt x="6781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6" name="object 1466"/>
          <p:cNvSpPr/>
          <p:nvPr/>
        </p:nvSpPr>
        <p:spPr>
          <a:xfrm>
            <a:off x="6541809" y="6715805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56" y="8013"/>
                </a:lnTo>
                <a:lnTo>
                  <a:pt x="4403" y="3417"/>
                </a:lnTo>
                <a:lnTo>
                  <a:pt x="0" y="1219"/>
                </a:lnTo>
                <a:close/>
              </a:path>
              <a:path w="8089" h="8013">
                <a:moveTo>
                  <a:pt x="8089" y="5257"/>
                </a:moveTo>
                <a:lnTo>
                  <a:pt x="2654" y="0"/>
                </a:lnTo>
                <a:lnTo>
                  <a:pt x="4403" y="3417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7" name="object 1467"/>
          <p:cNvSpPr/>
          <p:nvPr/>
        </p:nvSpPr>
        <p:spPr>
          <a:xfrm>
            <a:off x="6589293" y="6724891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0"/>
                </a:lnTo>
                <a:lnTo>
                  <a:pt x="6807" y="8000"/>
                </a:lnTo>
                <a:lnTo>
                  <a:pt x="4457" y="3431"/>
                </a:lnTo>
                <a:lnTo>
                  <a:pt x="0" y="1206"/>
                </a:lnTo>
                <a:close/>
              </a:path>
              <a:path w="8115" h="8000">
                <a:moveTo>
                  <a:pt x="8115" y="5257"/>
                </a:moveTo>
                <a:lnTo>
                  <a:pt x="2692" y="0"/>
                </a:lnTo>
                <a:lnTo>
                  <a:pt x="4457" y="3431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8" name="object 1468"/>
          <p:cNvSpPr/>
          <p:nvPr/>
        </p:nvSpPr>
        <p:spPr>
          <a:xfrm>
            <a:off x="6620960" y="6726843"/>
            <a:ext cx="11341" cy="8331"/>
          </a:xfrm>
          <a:custGeom>
            <a:avLst/>
            <a:gdLst/>
            <a:ahLst/>
            <a:cxnLst/>
            <a:rect l="l" t="t" r="r" b="b"/>
            <a:pathLst>
              <a:path w="11341" h="8331">
                <a:moveTo>
                  <a:pt x="0" y="1511"/>
                </a:moveTo>
                <a:lnTo>
                  <a:pt x="0" y="8331"/>
                </a:lnTo>
                <a:lnTo>
                  <a:pt x="11341" y="8331"/>
                </a:lnTo>
                <a:lnTo>
                  <a:pt x="8348" y="2893"/>
                </a:lnTo>
                <a:lnTo>
                  <a:pt x="0" y="1511"/>
                </a:lnTo>
                <a:close/>
              </a:path>
              <a:path w="11341" h="8331">
                <a:moveTo>
                  <a:pt x="11201" y="3365"/>
                </a:moveTo>
                <a:lnTo>
                  <a:pt x="6756" y="0"/>
                </a:lnTo>
                <a:lnTo>
                  <a:pt x="8348" y="2893"/>
                </a:lnTo>
                <a:lnTo>
                  <a:pt x="11201" y="33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9" name="object 1469"/>
          <p:cNvSpPr/>
          <p:nvPr/>
        </p:nvSpPr>
        <p:spPr>
          <a:xfrm>
            <a:off x="6453555" y="6732893"/>
            <a:ext cx="4559" cy="33248"/>
          </a:xfrm>
          <a:custGeom>
            <a:avLst/>
            <a:gdLst/>
            <a:ahLst/>
            <a:cxnLst/>
            <a:rect l="l" t="t" r="r" b="b"/>
            <a:pathLst>
              <a:path w="4559" h="33248">
                <a:moveTo>
                  <a:pt x="4559" y="33248"/>
                </a:moveTo>
                <a:lnTo>
                  <a:pt x="3286" y="30932"/>
                </a:lnTo>
                <a:lnTo>
                  <a:pt x="1765" y="30810"/>
                </a:lnTo>
                <a:lnTo>
                  <a:pt x="4559" y="33248"/>
                </a:lnTo>
                <a:close/>
              </a:path>
              <a:path w="4559" h="33248">
                <a:moveTo>
                  <a:pt x="27152" y="13614"/>
                </a:moveTo>
                <a:lnTo>
                  <a:pt x="24891" y="9093"/>
                </a:lnTo>
                <a:lnTo>
                  <a:pt x="22618" y="4546"/>
                </a:lnTo>
                <a:lnTo>
                  <a:pt x="20358" y="0"/>
                </a:lnTo>
                <a:lnTo>
                  <a:pt x="2273" y="0"/>
                </a:lnTo>
                <a:lnTo>
                  <a:pt x="2649" y="2005"/>
                </a:lnTo>
                <a:lnTo>
                  <a:pt x="4284" y="14657"/>
                </a:lnTo>
                <a:lnTo>
                  <a:pt x="0" y="24955"/>
                </a:lnTo>
                <a:lnTo>
                  <a:pt x="3286" y="30932"/>
                </a:lnTo>
                <a:lnTo>
                  <a:pt x="13588" y="31762"/>
                </a:lnTo>
                <a:lnTo>
                  <a:pt x="12839" y="23444"/>
                </a:lnTo>
                <a:lnTo>
                  <a:pt x="12090" y="15138"/>
                </a:lnTo>
                <a:lnTo>
                  <a:pt x="11328" y="6819"/>
                </a:lnTo>
                <a:lnTo>
                  <a:pt x="19977" y="10109"/>
                </a:lnTo>
                <a:lnTo>
                  <a:pt x="16979" y="11137"/>
                </a:lnTo>
                <a:lnTo>
                  <a:pt x="27152" y="1361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0" name="object 1470"/>
          <p:cNvSpPr/>
          <p:nvPr/>
        </p:nvSpPr>
        <p:spPr>
          <a:xfrm>
            <a:off x="6516441" y="6731372"/>
            <a:ext cx="16294" cy="15544"/>
          </a:xfrm>
          <a:custGeom>
            <a:avLst/>
            <a:gdLst/>
            <a:ahLst/>
            <a:cxnLst/>
            <a:rect l="l" t="t" r="r" b="b"/>
            <a:pathLst>
              <a:path w="16294" h="15544">
                <a:moveTo>
                  <a:pt x="13639" y="7124"/>
                </a:moveTo>
                <a:lnTo>
                  <a:pt x="11877" y="10536"/>
                </a:lnTo>
                <a:lnTo>
                  <a:pt x="16294" y="8331"/>
                </a:lnTo>
                <a:lnTo>
                  <a:pt x="13323" y="2902"/>
                </a:lnTo>
                <a:lnTo>
                  <a:pt x="13639" y="7124"/>
                </a:lnTo>
                <a:close/>
              </a:path>
              <a:path w="16294" h="15544">
                <a:moveTo>
                  <a:pt x="3987" y="15544"/>
                </a:moveTo>
                <a:lnTo>
                  <a:pt x="2943" y="12727"/>
                </a:lnTo>
                <a:lnTo>
                  <a:pt x="0" y="11645"/>
                </a:lnTo>
                <a:lnTo>
                  <a:pt x="3987" y="15544"/>
                </a:lnTo>
                <a:close/>
              </a:path>
              <a:path w="16294" h="15544">
                <a:moveTo>
                  <a:pt x="16192" y="3378"/>
                </a:moveTo>
                <a:lnTo>
                  <a:pt x="11734" y="0"/>
                </a:lnTo>
                <a:lnTo>
                  <a:pt x="13323" y="2902"/>
                </a:lnTo>
                <a:lnTo>
                  <a:pt x="16192" y="3378"/>
                </a:lnTo>
                <a:close/>
              </a:path>
              <a:path w="16294" h="15544">
                <a:moveTo>
                  <a:pt x="8204" y="12369"/>
                </a:moveTo>
                <a:lnTo>
                  <a:pt x="13639" y="7124"/>
                </a:lnTo>
                <a:lnTo>
                  <a:pt x="13323" y="2902"/>
                </a:lnTo>
                <a:lnTo>
                  <a:pt x="5003" y="1524"/>
                </a:lnTo>
                <a:lnTo>
                  <a:pt x="3479" y="3022"/>
                </a:lnTo>
                <a:lnTo>
                  <a:pt x="469" y="6057"/>
                </a:lnTo>
                <a:lnTo>
                  <a:pt x="2943" y="12727"/>
                </a:lnTo>
                <a:lnTo>
                  <a:pt x="9499" y="15138"/>
                </a:lnTo>
                <a:lnTo>
                  <a:pt x="11877" y="10536"/>
                </a:lnTo>
                <a:lnTo>
                  <a:pt x="8204" y="1236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1" name="object 1471"/>
          <p:cNvSpPr/>
          <p:nvPr/>
        </p:nvSpPr>
        <p:spPr>
          <a:xfrm>
            <a:off x="6537275" y="6737436"/>
            <a:ext cx="24434" cy="15875"/>
          </a:xfrm>
          <a:custGeom>
            <a:avLst/>
            <a:gdLst/>
            <a:ahLst/>
            <a:cxnLst/>
            <a:rect l="l" t="t" r="r" b="b"/>
            <a:pathLst>
              <a:path w="24434" h="15875">
                <a:moveTo>
                  <a:pt x="12675" y="10800"/>
                </a:moveTo>
                <a:lnTo>
                  <a:pt x="15811" y="15874"/>
                </a:lnTo>
                <a:lnTo>
                  <a:pt x="24434" y="11163"/>
                </a:lnTo>
                <a:lnTo>
                  <a:pt x="24155" y="11188"/>
                </a:lnTo>
                <a:lnTo>
                  <a:pt x="18084" y="4546"/>
                </a:lnTo>
                <a:lnTo>
                  <a:pt x="13604" y="923"/>
                </a:lnTo>
                <a:lnTo>
                  <a:pt x="4533" y="0"/>
                </a:lnTo>
                <a:lnTo>
                  <a:pt x="3009" y="761"/>
                </a:lnTo>
                <a:lnTo>
                  <a:pt x="0" y="2260"/>
                </a:lnTo>
                <a:lnTo>
                  <a:pt x="0" y="11341"/>
                </a:lnTo>
                <a:lnTo>
                  <a:pt x="12675" y="10800"/>
                </a:lnTo>
                <a:lnTo>
                  <a:pt x="10591" y="7429"/>
                </a:lnTo>
                <a:lnTo>
                  <a:pt x="13411" y="10769"/>
                </a:lnTo>
                <a:lnTo>
                  <a:pt x="12675" y="10800"/>
                </a:lnTo>
                <a:close/>
              </a:path>
              <a:path w="24434" h="15875">
                <a:moveTo>
                  <a:pt x="13639" y="927"/>
                </a:moveTo>
                <a:lnTo>
                  <a:pt x="13373" y="736"/>
                </a:lnTo>
                <a:lnTo>
                  <a:pt x="13604" y="92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2" name="object 1472"/>
          <p:cNvSpPr/>
          <p:nvPr/>
        </p:nvSpPr>
        <p:spPr>
          <a:xfrm>
            <a:off x="6482977" y="6743037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06"/>
                </a:moveTo>
                <a:lnTo>
                  <a:pt x="0" y="8026"/>
                </a:lnTo>
                <a:lnTo>
                  <a:pt x="6781" y="8026"/>
                </a:lnTo>
                <a:lnTo>
                  <a:pt x="4405" y="3405"/>
                </a:lnTo>
                <a:lnTo>
                  <a:pt x="0" y="1206"/>
                </a:lnTo>
                <a:close/>
              </a:path>
              <a:path w="8089" h="8026">
                <a:moveTo>
                  <a:pt x="8089" y="5245"/>
                </a:moveTo>
                <a:lnTo>
                  <a:pt x="2654" y="0"/>
                </a:lnTo>
                <a:lnTo>
                  <a:pt x="4405" y="3405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3" name="object 1473"/>
          <p:cNvSpPr/>
          <p:nvPr/>
        </p:nvSpPr>
        <p:spPr>
          <a:xfrm>
            <a:off x="6449054" y="6745316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69" y="7988"/>
                </a:lnTo>
                <a:lnTo>
                  <a:pt x="4415" y="3405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67" y="0"/>
                </a:lnTo>
                <a:lnTo>
                  <a:pt x="4415" y="3405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4" name="object 1474"/>
          <p:cNvSpPr/>
          <p:nvPr/>
        </p:nvSpPr>
        <p:spPr>
          <a:xfrm>
            <a:off x="6492011" y="6761251"/>
            <a:ext cx="15824" cy="0"/>
          </a:xfrm>
          <a:custGeom>
            <a:avLst/>
            <a:gdLst/>
            <a:ahLst/>
            <a:cxnLst/>
            <a:rect l="l" t="t" r="r" b="b"/>
            <a:pathLst>
              <a:path w="15824" h="0">
                <a:moveTo>
                  <a:pt x="0" y="0"/>
                </a:moveTo>
                <a:lnTo>
                  <a:pt x="15824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5" name="object 1475"/>
          <p:cNvSpPr/>
          <p:nvPr/>
        </p:nvSpPr>
        <p:spPr>
          <a:xfrm>
            <a:off x="6571203" y="6754389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16" y="3405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54" y="0"/>
                </a:lnTo>
                <a:lnTo>
                  <a:pt x="4416" y="3405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6" name="object 1476"/>
          <p:cNvSpPr/>
          <p:nvPr/>
        </p:nvSpPr>
        <p:spPr>
          <a:xfrm>
            <a:off x="6557634" y="6756655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11" y="3403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11" y="3403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7" name="object 1477"/>
          <p:cNvSpPr/>
          <p:nvPr/>
        </p:nvSpPr>
        <p:spPr>
          <a:xfrm>
            <a:off x="6478402" y="6762389"/>
            <a:ext cx="18135" cy="18161"/>
          </a:xfrm>
          <a:custGeom>
            <a:avLst/>
            <a:gdLst/>
            <a:ahLst/>
            <a:cxnLst/>
            <a:rect l="l" t="t" r="r" b="b"/>
            <a:pathLst>
              <a:path w="18135" h="18160">
                <a:moveTo>
                  <a:pt x="18135" y="13614"/>
                </a:moveTo>
                <a:lnTo>
                  <a:pt x="15887" y="9067"/>
                </a:lnTo>
                <a:lnTo>
                  <a:pt x="13614" y="4546"/>
                </a:lnTo>
                <a:lnTo>
                  <a:pt x="11353" y="0"/>
                </a:lnTo>
                <a:lnTo>
                  <a:pt x="2311" y="0"/>
                </a:lnTo>
                <a:lnTo>
                  <a:pt x="381" y="12547"/>
                </a:lnTo>
                <a:lnTo>
                  <a:pt x="0" y="14935"/>
                </a:lnTo>
                <a:lnTo>
                  <a:pt x="13614" y="18160"/>
                </a:lnTo>
                <a:lnTo>
                  <a:pt x="15125" y="16636"/>
                </a:lnTo>
                <a:lnTo>
                  <a:pt x="18135" y="1361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8" name="object 1478"/>
          <p:cNvSpPr/>
          <p:nvPr/>
        </p:nvSpPr>
        <p:spPr>
          <a:xfrm>
            <a:off x="6582505" y="6765711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40" y="3428"/>
                </a:lnTo>
                <a:lnTo>
                  <a:pt x="0" y="1219"/>
                </a:lnTo>
                <a:close/>
              </a:path>
              <a:path w="8115" h="8013">
                <a:moveTo>
                  <a:pt x="8115" y="5257"/>
                </a:moveTo>
                <a:lnTo>
                  <a:pt x="2679" y="0"/>
                </a:lnTo>
                <a:lnTo>
                  <a:pt x="4440" y="3428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9" name="object 1479"/>
          <p:cNvSpPr/>
          <p:nvPr/>
        </p:nvSpPr>
        <p:spPr>
          <a:xfrm>
            <a:off x="6453548" y="6771453"/>
            <a:ext cx="20370" cy="38569"/>
          </a:xfrm>
          <a:custGeom>
            <a:avLst/>
            <a:gdLst/>
            <a:ahLst/>
            <a:cxnLst/>
            <a:rect l="l" t="t" r="r" b="b"/>
            <a:pathLst>
              <a:path w="20370" h="38569">
                <a:moveTo>
                  <a:pt x="0" y="0"/>
                </a:moveTo>
                <a:lnTo>
                  <a:pt x="348" y="1482"/>
                </a:lnTo>
                <a:lnTo>
                  <a:pt x="3254" y="13848"/>
                </a:lnTo>
                <a:lnTo>
                  <a:pt x="6161" y="26210"/>
                </a:lnTo>
                <a:lnTo>
                  <a:pt x="9067" y="38569"/>
                </a:lnTo>
                <a:lnTo>
                  <a:pt x="20370" y="38569"/>
                </a:lnTo>
                <a:lnTo>
                  <a:pt x="19064" y="33631"/>
                </a:lnTo>
                <a:lnTo>
                  <a:pt x="14812" y="20426"/>
                </a:lnTo>
                <a:lnTo>
                  <a:pt x="8564" y="7889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0" name="object 1480"/>
          <p:cNvSpPr/>
          <p:nvPr/>
        </p:nvSpPr>
        <p:spPr>
          <a:xfrm>
            <a:off x="6496536" y="6777062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807" y="8013"/>
                </a:lnTo>
                <a:lnTo>
                  <a:pt x="4433" y="3419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67" y="0"/>
                </a:lnTo>
                <a:lnTo>
                  <a:pt x="4433" y="3419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1" name="object 1481"/>
          <p:cNvSpPr/>
          <p:nvPr/>
        </p:nvSpPr>
        <p:spPr>
          <a:xfrm>
            <a:off x="6620954" y="6777126"/>
            <a:ext cx="6807" cy="0"/>
          </a:xfrm>
          <a:custGeom>
            <a:avLst/>
            <a:gdLst/>
            <a:ahLst/>
            <a:cxnLst/>
            <a:rect l="l" t="t" r="r" b="b"/>
            <a:pathLst>
              <a:path w="6807" h="0">
                <a:moveTo>
                  <a:pt x="0" y="0"/>
                </a:moveTo>
                <a:lnTo>
                  <a:pt x="6807" y="0"/>
                </a:lnTo>
              </a:path>
            </a:pathLst>
          </a:custGeom>
          <a:ln w="12623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2" name="object 1482"/>
          <p:cNvSpPr/>
          <p:nvPr/>
        </p:nvSpPr>
        <p:spPr>
          <a:xfrm>
            <a:off x="6580257" y="6778269"/>
            <a:ext cx="9042" cy="9080"/>
          </a:xfrm>
          <a:custGeom>
            <a:avLst/>
            <a:gdLst/>
            <a:ahLst/>
            <a:cxnLst/>
            <a:rect l="l" t="t" r="r" b="b"/>
            <a:pathLst>
              <a:path w="9042" h="9080">
                <a:moveTo>
                  <a:pt x="9042" y="9080"/>
                </a:moveTo>
                <a:lnTo>
                  <a:pt x="9042" y="0"/>
                </a:lnTo>
                <a:lnTo>
                  <a:pt x="2247" y="0"/>
                </a:lnTo>
                <a:lnTo>
                  <a:pt x="1485" y="3022"/>
                </a:lnTo>
                <a:lnTo>
                  <a:pt x="762" y="6057"/>
                </a:lnTo>
                <a:lnTo>
                  <a:pt x="0" y="9080"/>
                </a:lnTo>
                <a:lnTo>
                  <a:pt x="9042" y="908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3" name="object 1483"/>
          <p:cNvSpPr/>
          <p:nvPr/>
        </p:nvSpPr>
        <p:spPr>
          <a:xfrm>
            <a:off x="6537269" y="6779351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81" y="8000"/>
                </a:lnTo>
                <a:lnTo>
                  <a:pt x="4414" y="3397"/>
                </a:lnTo>
                <a:lnTo>
                  <a:pt x="0" y="1193"/>
                </a:lnTo>
                <a:close/>
              </a:path>
              <a:path w="8089" h="8000">
                <a:moveTo>
                  <a:pt x="8089" y="5232"/>
                </a:moveTo>
                <a:lnTo>
                  <a:pt x="2667" y="0"/>
                </a:lnTo>
                <a:lnTo>
                  <a:pt x="4414" y="3397"/>
                </a:lnTo>
                <a:lnTo>
                  <a:pt x="8089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4" name="object 1484"/>
          <p:cNvSpPr/>
          <p:nvPr/>
        </p:nvSpPr>
        <p:spPr>
          <a:xfrm>
            <a:off x="6593826" y="6781617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21" y="3408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79" y="0"/>
                </a:lnTo>
                <a:lnTo>
                  <a:pt x="4421" y="3408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5" name="object 1485"/>
          <p:cNvSpPr/>
          <p:nvPr/>
        </p:nvSpPr>
        <p:spPr>
          <a:xfrm>
            <a:off x="6482977" y="6783882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81" y="8000"/>
                </a:lnTo>
                <a:lnTo>
                  <a:pt x="4409" y="3401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54" y="0"/>
                </a:lnTo>
                <a:lnTo>
                  <a:pt x="4409" y="3401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6" name="object 1486"/>
          <p:cNvSpPr/>
          <p:nvPr/>
        </p:nvSpPr>
        <p:spPr>
          <a:xfrm>
            <a:off x="6503343" y="6786145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15" y="3410"/>
                </a:lnTo>
                <a:lnTo>
                  <a:pt x="0" y="1206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15" y="341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7" name="object 1487"/>
          <p:cNvSpPr/>
          <p:nvPr/>
        </p:nvSpPr>
        <p:spPr>
          <a:xfrm>
            <a:off x="6473915" y="6791883"/>
            <a:ext cx="11328" cy="13614"/>
          </a:xfrm>
          <a:custGeom>
            <a:avLst/>
            <a:gdLst/>
            <a:ahLst/>
            <a:cxnLst/>
            <a:rect l="l" t="t" r="r" b="b"/>
            <a:pathLst>
              <a:path w="11328" h="13614">
                <a:moveTo>
                  <a:pt x="1511" y="4521"/>
                </a:moveTo>
                <a:lnTo>
                  <a:pt x="3022" y="9067"/>
                </a:lnTo>
                <a:lnTo>
                  <a:pt x="4533" y="13614"/>
                </a:lnTo>
                <a:lnTo>
                  <a:pt x="11328" y="13614"/>
                </a:lnTo>
                <a:lnTo>
                  <a:pt x="11328" y="2260"/>
                </a:lnTo>
                <a:lnTo>
                  <a:pt x="7556" y="1511"/>
                </a:lnTo>
                <a:lnTo>
                  <a:pt x="3759" y="749"/>
                </a:lnTo>
                <a:lnTo>
                  <a:pt x="0" y="0"/>
                </a:lnTo>
                <a:lnTo>
                  <a:pt x="1511" y="452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8" name="object 1488"/>
          <p:cNvSpPr/>
          <p:nvPr/>
        </p:nvSpPr>
        <p:spPr>
          <a:xfrm>
            <a:off x="6616457" y="6800956"/>
            <a:ext cx="15849" cy="11341"/>
          </a:xfrm>
          <a:custGeom>
            <a:avLst/>
            <a:gdLst/>
            <a:ahLst/>
            <a:cxnLst/>
            <a:rect l="l" t="t" r="r" b="b"/>
            <a:pathLst>
              <a:path w="15849" h="11341">
                <a:moveTo>
                  <a:pt x="9232" y="2400"/>
                </a:moveTo>
                <a:lnTo>
                  <a:pt x="0" y="0"/>
                </a:lnTo>
                <a:lnTo>
                  <a:pt x="3648" y="9986"/>
                </a:lnTo>
                <a:lnTo>
                  <a:pt x="15849" y="11341"/>
                </a:lnTo>
                <a:lnTo>
                  <a:pt x="11938" y="3225"/>
                </a:lnTo>
                <a:lnTo>
                  <a:pt x="9232" y="2400"/>
                </a:lnTo>
                <a:close/>
              </a:path>
              <a:path w="15849" h="11341">
                <a:moveTo>
                  <a:pt x="3771" y="10325"/>
                </a:moveTo>
                <a:lnTo>
                  <a:pt x="3648" y="9986"/>
                </a:lnTo>
                <a:lnTo>
                  <a:pt x="3035" y="9918"/>
                </a:lnTo>
                <a:lnTo>
                  <a:pt x="3771" y="1032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9" name="object 1489"/>
          <p:cNvSpPr/>
          <p:nvPr/>
        </p:nvSpPr>
        <p:spPr>
          <a:xfrm>
            <a:off x="6451292" y="6806557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0" name="object 1490"/>
          <p:cNvSpPr/>
          <p:nvPr/>
        </p:nvSpPr>
        <p:spPr>
          <a:xfrm>
            <a:off x="6476183" y="6809861"/>
            <a:ext cx="11353" cy="18313"/>
          </a:xfrm>
          <a:custGeom>
            <a:avLst/>
            <a:gdLst/>
            <a:ahLst/>
            <a:cxnLst/>
            <a:rect l="l" t="t" r="r" b="b"/>
            <a:pathLst>
              <a:path w="11353" h="18313">
                <a:moveTo>
                  <a:pt x="8305" y="13741"/>
                </a:moveTo>
                <a:lnTo>
                  <a:pt x="5424" y="15327"/>
                </a:lnTo>
                <a:lnTo>
                  <a:pt x="4953" y="18199"/>
                </a:lnTo>
                <a:lnTo>
                  <a:pt x="8305" y="13741"/>
                </a:lnTo>
                <a:close/>
              </a:path>
              <a:path w="11353" h="18313">
                <a:moveTo>
                  <a:pt x="11353" y="0"/>
                </a:moveTo>
                <a:lnTo>
                  <a:pt x="9055" y="1625"/>
                </a:lnTo>
                <a:lnTo>
                  <a:pt x="9916" y="1485"/>
                </a:lnTo>
                <a:lnTo>
                  <a:pt x="11353" y="0"/>
                </a:lnTo>
                <a:close/>
              </a:path>
              <a:path w="11353" h="18313">
                <a:moveTo>
                  <a:pt x="5424" y="15327"/>
                </a:moveTo>
                <a:lnTo>
                  <a:pt x="6794" y="6985"/>
                </a:lnTo>
                <a:lnTo>
                  <a:pt x="18097" y="6985"/>
                </a:lnTo>
                <a:lnTo>
                  <a:pt x="18097" y="152"/>
                </a:lnTo>
                <a:lnTo>
                  <a:pt x="9916" y="1485"/>
                </a:lnTo>
                <a:lnTo>
                  <a:pt x="6794" y="4711"/>
                </a:lnTo>
                <a:lnTo>
                  <a:pt x="0" y="4711"/>
                </a:lnTo>
                <a:lnTo>
                  <a:pt x="0" y="18313"/>
                </a:lnTo>
                <a:lnTo>
                  <a:pt x="5424" y="1532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1" name="object 1491"/>
          <p:cNvSpPr/>
          <p:nvPr/>
        </p:nvSpPr>
        <p:spPr>
          <a:xfrm>
            <a:off x="6573469" y="6811111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25" y="3402"/>
                </a:lnTo>
                <a:lnTo>
                  <a:pt x="0" y="1193"/>
                </a:lnTo>
                <a:close/>
              </a:path>
              <a:path w="8089" h="7988">
                <a:moveTo>
                  <a:pt x="8089" y="5232"/>
                </a:moveTo>
                <a:lnTo>
                  <a:pt x="2667" y="0"/>
                </a:lnTo>
                <a:lnTo>
                  <a:pt x="4425" y="3402"/>
                </a:lnTo>
                <a:lnTo>
                  <a:pt x="8089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2" name="object 1492"/>
          <p:cNvSpPr/>
          <p:nvPr/>
        </p:nvSpPr>
        <p:spPr>
          <a:xfrm>
            <a:off x="6496544" y="6826283"/>
            <a:ext cx="13017" cy="10452"/>
          </a:xfrm>
          <a:custGeom>
            <a:avLst/>
            <a:gdLst/>
            <a:ahLst/>
            <a:cxnLst/>
            <a:rect l="l" t="t" r="r" b="b"/>
            <a:pathLst>
              <a:path w="13017" h="10452">
                <a:moveTo>
                  <a:pt x="13017" y="0"/>
                </a:moveTo>
                <a:lnTo>
                  <a:pt x="11552" y="719"/>
                </a:lnTo>
                <a:lnTo>
                  <a:pt x="11493" y="1016"/>
                </a:lnTo>
                <a:lnTo>
                  <a:pt x="13017" y="0"/>
                </a:lnTo>
                <a:close/>
              </a:path>
              <a:path w="13017" h="10452">
                <a:moveTo>
                  <a:pt x="1511" y="-3403"/>
                </a:moveTo>
                <a:lnTo>
                  <a:pt x="3009" y="393"/>
                </a:lnTo>
                <a:lnTo>
                  <a:pt x="4533" y="4165"/>
                </a:lnTo>
                <a:lnTo>
                  <a:pt x="11552" y="719"/>
                </a:lnTo>
                <a:lnTo>
                  <a:pt x="13563" y="-9436"/>
                </a:lnTo>
                <a:lnTo>
                  <a:pt x="4533" y="-9436"/>
                </a:lnTo>
                <a:lnTo>
                  <a:pt x="3009" y="-8686"/>
                </a:lnTo>
                <a:lnTo>
                  <a:pt x="0" y="-7175"/>
                </a:lnTo>
                <a:lnTo>
                  <a:pt x="1511" y="-340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3" name="object 1493"/>
          <p:cNvSpPr/>
          <p:nvPr/>
        </p:nvSpPr>
        <p:spPr>
          <a:xfrm>
            <a:off x="6446787" y="6829244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56" y="8001"/>
                </a:lnTo>
                <a:lnTo>
                  <a:pt x="4408" y="3407"/>
                </a:lnTo>
                <a:lnTo>
                  <a:pt x="0" y="1206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08" y="3407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4" name="object 1494"/>
          <p:cNvSpPr/>
          <p:nvPr/>
        </p:nvSpPr>
        <p:spPr>
          <a:xfrm>
            <a:off x="6550846" y="6824713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54" y="3437"/>
                </a:lnTo>
                <a:lnTo>
                  <a:pt x="0" y="1206"/>
                </a:lnTo>
                <a:close/>
              </a:path>
              <a:path w="8089" h="8000">
                <a:moveTo>
                  <a:pt x="8089" y="5257"/>
                </a:moveTo>
                <a:lnTo>
                  <a:pt x="2692" y="0"/>
                </a:lnTo>
                <a:lnTo>
                  <a:pt x="4454" y="3437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5" name="object 1495"/>
          <p:cNvSpPr/>
          <p:nvPr/>
        </p:nvSpPr>
        <p:spPr>
          <a:xfrm>
            <a:off x="6489758" y="6830451"/>
            <a:ext cx="20358" cy="20421"/>
          </a:xfrm>
          <a:custGeom>
            <a:avLst/>
            <a:gdLst/>
            <a:ahLst/>
            <a:cxnLst/>
            <a:rect l="l" t="t" r="r" b="b"/>
            <a:pathLst>
              <a:path w="20358" h="20421">
                <a:moveTo>
                  <a:pt x="19794" y="11096"/>
                </a:moveTo>
                <a:lnTo>
                  <a:pt x="10691" y="5190"/>
                </a:lnTo>
                <a:lnTo>
                  <a:pt x="0" y="0"/>
                </a:lnTo>
                <a:lnTo>
                  <a:pt x="3009" y="6794"/>
                </a:lnTo>
                <a:lnTo>
                  <a:pt x="6032" y="13614"/>
                </a:lnTo>
                <a:lnTo>
                  <a:pt x="9042" y="20421"/>
                </a:lnTo>
                <a:lnTo>
                  <a:pt x="18084" y="20421"/>
                </a:lnTo>
                <a:lnTo>
                  <a:pt x="18834" y="17399"/>
                </a:lnTo>
                <a:lnTo>
                  <a:pt x="19596" y="14376"/>
                </a:lnTo>
                <a:lnTo>
                  <a:pt x="20358" y="11341"/>
                </a:lnTo>
                <a:lnTo>
                  <a:pt x="19794" y="1109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6" name="object 1496"/>
          <p:cNvSpPr/>
          <p:nvPr/>
        </p:nvSpPr>
        <p:spPr>
          <a:xfrm>
            <a:off x="6473917" y="6833598"/>
            <a:ext cx="83718" cy="51295"/>
          </a:xfrm>
          <a:custGeom>
            <a:avLst/>
            <a:gdLst/>
            <a:ahLst/>
            <a:cxnLst/>
            <a:rect l="l" t="t" r="r" b="b"/>
            <a:pathLst>
              <a:path w="83718" h="51295">
                <a:moveTo>
                  <a:pt x="61848" y="2146"/>
                </a:moveTo>
                <a:lnTo>
                  <a:pt x="56553" y="1384"/>
                </a:lnTo>
                <a:lnTo>
                  <a:pt x="57302" y="4406"/>
                </a:lnTo>
                <a:lnTo>
                  <a:pt x="58064" y="7429"/>
                </a:lnTo>
                <a:lnTo>
                  <a:pt x="58813" y="10464"/>
                </a:lnTo>
                <a:lnTo>
                  <a:pt x="58813" y="12725"/>
                </a:lnTo>
                <a:lnTo>
                  <a:pt x="53543" y="11976"/>
                </a:lnTo>
                <a:lnTo>
                  <a:pt x="48272" y="11226"/>
                </a:lnTo>
                <a:lnTo>
                  <a:pt x="43002" y="10464"/>
                </a:lnTo>
                <a:lnTo>
                  <a:pt x="40284" y="20027"/>
                </a:lnTo>
                <a:lnTo>
                  <a:pt x="40182" y="23139"/>
                </a:lnTo>
                <a:lnTo>
                  <a:pt x="47523" y="28613"/>
                </a:lnTo>
                <a:lnTo>
                  <a:pt x="43802" y="38595"/>
                </a:lnTo>
                <a:lnTo>
                  <a:pt x="43218" y="36410"/>
                </a:lnTo>
                <a:lnTo>
                  <a:pt x="33921" y="39966"/>
                </a:lnTo>
                <a:lnTo>
                  <a:pt x="31686" y="39966"/>
                </a:lnTo>
                <a:lnTo>
                  <a:pt x="34582" y="36946"/>
                </a:lnTo>
                <a:lnTo>
                  <a:pt x="32461" y="37477"/>
                </a:lnTo>
                <a:lnTo>
                  <a:pt x="36118" y="35344"/>
                </a:lnTo>
                <a:lnTo>
                  <a:pt x="39546" y="28769"/>
                </a:lnTo>
                <a:lnTo>
                  <a:pt x="27399" y="31392"/>
                </a:lnTo>
                <a:lnTo>
                  <a:pt x="17140" y="34075"/>
                </a:lnTo>
                <a:lnTo>
                  <a:pt x="4559" y="48577"/>
                </a:lnTo>
                <a:lnTo>
                  <a:pt x="2703" y="46912"/>
                </a:lnTo>
                <a:lnTo>
                  <a:pt x="4521" y="51295"/>
                </a:lnTo>
                <a:lnTo>
                  <a:pt x="7372" y="50818"/>
                </a:lnTo>
                <a:lnTo>
                  <a:pt x="20550" y="48528"/>
                </a:lnTo>
                <a:lnTo>
                  <a:pt x="32142" y="46236"/>
                </a:lnTo>
                <a:lnTo>
                  <a:pt x="43644" y="43522"/>
                </a:lnTo>
                <a:lnTo>
                  <a:pt x="56553" y="39966"/>
                </a:lnTo>
                <a:lnTo>
                  <a:pt x="54305" y="33147"/>
                </a:lnTo>
                <a:lnTo>
                  <a:pt x="52031" y="26327"/>
                </a:lnTo>
                <a:lnTo>
                  <a:pt x="49783" y="19545"/>
                </a:lnTo>
                <a:lnTo>
                  <a:pt x="49939" y="19629"/>
                </a:lnTo>
                <a:lnTo>
                  <a:pt x="55169" y="21973"/>
                </a:lnTo>
                <a:lnTo>
                  <a:pt x="56553" y="28613"/>
                </a:lnTo>
                <a:lnTo>
                  <a:pt x="63215" y="26139"/>
                </a:lnTo>
                <a:lnTo>
                  <a:pt x="65620" y="19545"/>
                </a:lnTo>
                <a:lnTo>
                  <a:pt x="63347" y="18783"/>
                </a:lnTo>
                <a:lnTo>
                  <a:pt x="59217" y="17161"/>
                </a:lnTo>
                <a:lnTo>
                  <a:pt x="71467" y="13808"/>
                </a:lnTo>
                <a:lnTo>
                  <a:pt x="83718" y="10464"/>
                </a:lnTo>
                <a:lnTo>
                  <a:pt x="80584" y="2592"/>
                </a:lnTo>
                <a:lnTo>
                  <a:pt x="72389" y="3644"/>
                </a:lnTo>
                <a:lnTo>
                  <a:pt x="67119" y="2908"/>
                </a:lnTo>
                <a:lnTo>
                  <a:pt x="61848" y="2146"/>
                </a:lnTo>
                <a:close/>
              </a:path>
              <a:path w="83718" h="51295">
                <a:moveTo>
                  <a:pt x="40728" y="35407"/>
                </a:moveTo>
                <a:lnTo>
                  <a:pt x="40728" y="28613"/>
                </a:lnTo>
                <a:lnTo>
                  <a:pt x="39546" y="28769"/>
                </a:lnTo>
                <a:lnTo>
                  <a:pt x="36118" y="35344"/>
                </a:lnTo>
                <a:lnTo>
                  <a:pt x="34582" y="36946"/>
                </a:lnTo>
                <a:lnTo>
                  <a:pt x="40728" y="35407"/>
                </a:lnTo>
                <a:close/>
              </a:path>
              <a:path w="83718" h="51295">
                <a:moveTo>
                  <a:pt x="66027" y="25095"/>
                </a:moveTo>
                <a:lnTo>
                  <a:pt x="63215" y="26139"/>
                </a:lnTo>
                <a:lnTo>
                  <a:pt x="62141" y="29083"/>
                </a:lnTo>
                <a:lnTo>
                  <a:pt x="66027" y="25095"/>
                </a:lnTo>
                <a:close/>
              </a:path>
              <a:path w="83718" h="51295">
                <a:moveTo>
                  <a:pt x="82080" y="2400"/>
                </a:moveTo>
                <a:lnTo>
                  <a:pt x="79552" y="0"/>
                </a:lnTo>
                <a:lnTo>
                  <a:pt x="80584" y="2592"/>
                </a:lnTo>
                <a:lnTo>
                  <a:pt x="82080" y="2400"/>
                </a:lnTo>
                <a:close/>
              </a:path>
              <a:path w="83718" h="51295">
                <a:moveTo>
                  <a:pt x="1676" y="44437"/>
                </a:moveTo>
                <a:lnTo>
                  <a:pt x="4559" y="48577"/>
                </a:lnTo>
                <a:lnTo>
                  <a:pt x="17140" y="34075"/>
                </a:lnTo>
                <a:lnTo>
                  <a:pt x="2260" y="35407"/>
                </a:lnTo>
                <a:lnTo>
                  <a:pt x="1511" y="38442"/>
                </a:lnTo>
                <a:lnTo>
                  <a:pt x="749" y="41465"/>
                </a:lnTo>
                <a:lnTo>
                  <a:pt x="0" y="44488"/>
                </a:lnTo>
                <a:lnTo>
                  <a:pt x="2703" y="46912"/>
                </a:lnTo>
                <a:lnTo>
                  <a:pt x="1676" y="4443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7" name="object 1497"/>
          <p:cNvSpPr/>
          <p:nvPr/>
        </p:nvSpPr>
        <p:spPr>
          <a:xfrm>
            <a:off x="6460361" y="6837249"/>
            <a:ext cx="29400" cy="31762"/>
          </a:xfrm>
          <a:custGeom>
            <a:avLst/>
            <a:gdLst/>
            <a:ahLst/>
            <a:cxnLst/>
            <a:rect l="l" t="t" r="r" b="b"/>
            <a:pathLst>
              <a:path w="29400" h="31762">
                <a:moveTo>
                  <a:pt x="2260" y="16649"/>
                </a:moveTo>
                <a:lnTo>
                  <a:pt x="4521" y="24206"/>
                </a:lnTo>
                <a:lnTo>
                  <a:pt x="6781" y="31762"/>
                </a:lnTo>
                <a:lnTo>
                  <a:pt x="15824" y="31762"/>
                </a:lnTo>
                <a:lnTo>
                  <a:pt x="15917" y="30392"/>
                </a:lnTo>
                <a:lnTo>
                  <a:pt x="16429" y="21034"/>
                </a:lnTo>
                <a:lnTo>
                  <a:pt x="9029" y="15887"/>
                </a:lnTo>
                <a:lnTo>
                  <a:pt x="15824" y="12865"/>
                </a:lnTo>
                <a:lnTo>
                  <a:pt x="22606" y="9829"/>
                </a:lnTo>
                <a:lnTo>
                  <a:pt x="29400" y="6819"/>
                </a:lnTo>
                <a:lnTo>
                  <a:pt x="29400" y="0"/>
                </a:lnTo>
                <a:lnTo>
                  <a:pt x="9029" y="0"/>
                </a:lnTo>
                <a:lnTo>
                  <a:pt x="6296" y="6182"/>
                </a:lnTo>
                <a:lnTo>
                  <a:pt x="8140" y="5333"/>
                </a:lnTo>
                <a:lnTo>
                  <a:pt x="5295" y="8445"/>
                </a:lnTo>
                <a:lnTo>
                  <a:pt x="2260" y="16649"/>
                </a:lnTo>
                <a:close/>
              </a:path>
              <a:path w="29400" h="31762">
                <a:moveTo>
                  <a:pt x="5295" y="8445"/>
                </a:moveTo>
                <a:lnTo>
                  <a:pt x="6296" y="6182"/>
                </a:lnTo>
                <a:lnTo>
                  <a:pt x="0" y="9080"/>
                </a:lnTo>
                <a:lnTo>
                  <a:pt x="2260" y="16649"/>
                </a:lnTo>
                <a:lnTo>
                  <a:pt x="5295" y="84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8" name="object 1498"/>
          <p:cNvSpPr/>
          <p:nvPr/>
        </p:nvSpPr>
        <p:spPr>
          <a:xfrm>
            <a:off x="6596100" y="6874631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81" y="8013"/>
                </a:lnTo>
                <a:lnTo>
                  <a:pt x="4410" y="3395"/>
                </a:lnTo>
                <a:lnTo>
                  <a:pt x="0" y="1193"/>
                </a:lnTo>
                <a:close/>
              </a:path>
              <a:path w="8089" h="8013">
                <a:moveTo>
                  <a:pt x="8089" y="5232"/>
                </a:moveTo>
                <a:lnTo>
                  <a:pt x="2667" y="0"/>
                </a:lnTo>
                <a:lnTo>
                  <a:pt x="4410" y="3395"/>
                </a:lnTo>
                <a:lnTo>
                  <a:pt x="8089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9" name="object 1499"/>
          <p:cNvSpPr/>
          <p:nvPr/>
        </p:nvSpPr>
        <p:spPr>
          <a:xfrm>
            <a:off x="6566670" y="6879148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40" y="3428"/>
                </a:lnTo>
                <a:lnTo>
                  <a:pt x="0" y="1219"/>
                </a:lnTo>
                <a:close/>
              </a:path>
              <a:path w="8115" h="8013">
                <a:moveTo>
                  <a:pt x="8115" y="5257"/>
                </a:moveTo>
                <a:lnTo>
                  <a:pt x="2679" y="0"/>
                </a:lnTo>
                <a:lnTo>
                  <a:pt x="4440" y="3428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0" name="object 1500"/>
          <p:cNvSpPr/>
          <p:nvPr/>
        </p:nvSpPr>
        <p:spPr>
          <a:xfrm>
            <a:off x="6446787" y="6882641"/>
            <a:ext cx="20358" cy="15875"/>
          </a:xfrm>
          <a:custGeom>
            <a:avLst/>
            <a:gdLst/>
            <a:ahLst/>
            <a:cxnLst/>
            <a:rect l="l" t="t" r="r" b="b"/>
            <a:pathLst>
              <a:path w="20358" h="15875">
                <a:moveTo>
                  <a:pt x="18084" y="0"/>
                </a:moveTo>
                <a:lnTo>
                  <a:pt x="0" y="0"/>
                </a:lnTo>
                <a:lnTo>
                  <a:pt x="0" y="4521"/>
                </a:lnTo>
                <a:lnTo>
                  <a:pt x="5207" y="9258"/>
                </a:lnTo>
                <a:lnTo>
                  <a:pt x="9436" y="9448"/>
                </a:lnTo>
                <a:lnTo>
                  <a:pt x="13563" y="15874"/>
                </a:lnTo>
                <a:lnTo>
                  <a:pt x="20358" y="15874"/>
                </a:lnTo>
                <a:lnTo>
                  <a:pt x="19596" y="10579"/>
                </a:lnTo>
                <a:lnTo>
                  <a:pt x="18859" y="5270"/>
                </a:lnTo>
                <a:lnTo>
                  <a:pt x="18084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1" name="object 1501"/>
          <p:cNvSpPr/>
          <p:nvPr/>
        </p:nvSpPr>
        <p:spPr>
          <a:xfrm>
            <a:off x="6521444" y="6883695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1"/>
                </a:lnTo>
                <a:lnTo>
                  <a:pt x="6769" y="8001"/>
                </a:lnTo>
                <a:lnTo>
                  <a:pt x="4401" y="3398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54" y="0"/>
                </a:lnTo>
                <a:lnTo>
                  <a:pt x="4401" y="3398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2" name="object 1502"/>
          <p:cNvSpPr/>
          <p:nvPr/>
        </p:nvSpPr>
        <p:spPr>
          <a:xfrm>
            <a:off x="6489760" y="6887164"/>
            <a:ext cx="15836" cy="13614"/>
          </a:xfrm>
          <a:custGeom>
            <a:avLst/>
            <a:gdLst/>
            <a:ahLst/>
            <a:cxnLst/>
            <a:rect l="l" t="t" r="r" b="b"/>
            <a:pathLst>
              <a:path w="15836" h="13614">
                <a:moveTo>
                  <a:pt x="10553" y="10579"/>
                </a:moveTo>
                <a:lnTo>
                  <a:pt x="15836" y="9067"/>
                </a:lnTo>
                <a:lnTo>
                  <a:pt x="15836" y="0"/>
                </a:lnTo>
                <a:lnTo>
                  <a:pt x="9042" y="0"/>
                </a:lnTo>
                <a:lnTo>
                  <a:pt x="6019" y="749"/>
                </a:lnTo>
                <a:lnTo>
                  <a:pt x="3009" y="1511"/>
                </a:lnTo>
                <a:lnTo>
                  <a:pt x="0" y="2260"/>
                </a:lnTo>
                <a:lnTo>
                  <a:pt x="0" y="13614"/>
                </a:lnTo>
                <a:lnTo>
                  <a:pt x="5270" y="12103"/>
                </a:lnTo>
                <a:lnTo>
                  <a:pt x="10553" y="1057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3" name="object 1503"/>
          <p:cNvSpPr/>
          <p:nvPr/>
        </p:nvSpPr>
        <p:spPr>
          <a:xfrm>
            <a:off x="6582505" y="6888236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31" y="3406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79" y="0"/>
                </a:lnTo>
                <a:lnTo>
                  <a:pt x="4431" y="3406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4" name="object 1504"/>
          <p:cNvSpPr/>
          <p:nvPr/>
        </p:nvSpPr>
        <p:spPr>
          <a:xfrm>
            <a:off x="6553093" y="6897306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5" name="object 1505"/>
          <p:cNvSpPr/>
          <p:nvPr/>
        </p:nvSpPr>
        <p:spPr>
          <a:xfrm>
            <a:off x="6485244" y="6901837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07" y="3413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54" y="0"/>
                </a:lnTo>
                <a:lnTo>
                  <a:pt x="4407" y="3413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6" name="object 1506"/>
          <p:cNvSpPr/>
          <p:nvPr/>
        </p:nvSpPr>
        <p:spPr>
          <a:xfrm>
            <a:off x="6494280" y="6910906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19"/>
                </a:moveTo>
                <a:lnTo>
                  <a:pt x="0" y="8026"/>
                </a:lnTo>
                <a:lnTo>
                  <a:pt x="6794" y="8026"/>
                </a:lnTo>
                <a:lnTo>
                  <a:pt x="4455" y="3450"/>
                </a:lnTo>
                <a:lnTo>
                  <a:pt x="0" y="1219"/>
                </a:lnTo>
                <a:close/>
              </a:path>
              <a:path w="8089" h="8026">
                <a:moveTo>
                  <a:pt x="8089" y="5270"/>
                </a:moveTo>
                <a:lnTo>
                  <a:pt x="2692" y="0"/>
                </a:lnTo>
                <a:lnTo>
                  <a:pt x="4455" y="3450"/>
                </a:lnTo>
                <a:lnTo>
                  <a:pt x="8089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7" name="object 1507"/>
          <p:cNvSpPr/>
          <p:nvPr/>
        </p:nvSpPr>
        <p:spPr>
          <a:xfrm>
            <a:off x="6485923" y="6921200"/>
            <a:ext cx="12874" cy="22682"/>
          </a:xfrm>
          <a:custGeom>
            <a:avLst/>
            <a:gdLst/>
            <a:ahLst/>
            <a:cxnLst/>
            <a:rect l="l" t="t" r="r" b="b"/>
            <a:pathLst>
              <a:path w="12874" h="22682">
                <a:moveTo>
                  <a:pt x="1558" y="0"/>
                </a:moveTo>
                <a:lnTo>
                  <a:pt x="273" y="6550"/>
                </a:lnTo>
                <a:lnTo>
                  <a:pt x="0" y="12454"/>
                </a:lnTo>
                <a:lnTo>
                  <a:pt x="1558" y="22682"/>
                </a:lnTo>
                <a:lnTo>
                  <a:pt x="10613" y="22682"/>
                </a:lnTo>
                <a:lnTo>
                  <a:pt x="11363" y="20408"/>
                </a:lnTo>
                <a:lnTo>
                  <a:pt x="12874" y="15887"/>
                </a:lnTo>
                <a:lnTo>
                  <a:pt x="12874" y="2260"/>
                </a:lnTo>
                <a:lnTo>
                  <a:pt x="9102" y="1498"/>
                </a:lnTo>
                <a:lnTo>
                  <a:pt x="5330" y="749"/>
                </a:lnTo>
                <a:lnTo>
                  <a:pt x="1558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8" name="object 1508"/>
          <p:cNvSpPr/>
          <p:nvPr/>
        </p:nvSpPr>
        <p:spPr>
          <a:xfrm>
            <a:off x="6544048" y="6922259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1" y="341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41" y="3416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9" name="object 1509"/>
          <p:cNvSpPr/>
          <p:nvPr/>
        </p:nvSpPr>
        <p:spPr>
          <a:xfrm>
            <a:off x="6514642" y="6929126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0" name="object 1510"/>
          <p:cNvSpPr/>
          <p:nvPr/>
        </p:nvSpPr>
        <p:spPr>
          <a:xfrm>
            <a:off x="6469391" y="6942679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45" y="3418"/>
                </a:lnTo>
                <a:lnTo>
                  <a:pt x="0" y="1206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5" y="3418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1" name="object 1511"/>
          <p:cNvSpPr/>
          <p:nvPr/>
        </p:nvSpPr>
        <p:spPr>
          <a:xfrm>
            <a:off x="6516916" y="6957479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2" name="object 1512"/>
          <p:cNvSpPr/>
          <p:nvPr/>
        </p:nvSpPr>
        <p:spPr>
          <a:xfrm>
            <a:off x="6487485" y="6955226"/>
            <a:ext cx="9486" cy="9525"/>
          </a:xfrm>
          <a:custGeom>
            <a:avLst/>
            <a:gdLst/>
            <a:ahLst/>
            <a:cxnLst/>
            <a:rect l="l" t="t" r="r" b="b"/>
            <a:pathLst>
              <a:path w="9486" h="9525">
                <a:moveTo>
                  <a:pt x="6650" y="6605"/>
                </a:moveTo>
                <a:lnTo>
                  <a:pt x="9055" y="0"/>
                </a:lnTo>
                <a:lnTo>
                  <a:pt x="2273" y="0"/>
                </a:lnTo>
                <a:lnTo>
                  <a:pt x="1511" y="3022"/>
                </a:lnTo>
                <a:lnTo>
                  <a:pt x="749" y="6045"/>
                </a:lnTo>
                <a:lnTo>
                  <a:pt x="0" y="9080"/>
                </a:lnTo>
                <a:lnTo>
                  <a:pt x="6650" y="6605"/>
                </a:lnTo>
                <a:close/>
              </a:path>
              <a:path w="9486" h="9525">
                <a:moveTo>
                  <a:pt x="9486" y="5549"/>
                </a:moveTo>
                <a:lnTo>
                  <a:pt x="6650" y="6605"/>
                </a:lnTo>
                <a:lnTo>
                  <a:pt x="5587" y="9525"/>
                </a:lnTo>
                <a:lnTo>
                  <a:pt x="9486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3" name="object 1513"/>
          <p:cNvSpPr/>
          <p:nvPr/>
        </p:nvSpPr>
        <p:spPr>
          <a:xfrm>
            <a:off x="6451282" y="6957491"/>
            <a:ext cx="15862" cy="24942"/>
          </a:xfrm>
          <a:custGeom>
            <a:avLst/>
            <a:gdLst/>
            <a:ahLst/>
            <a:cxnLst/>
            <a:rect l="l" t="t" r="r" b="b"/>
            <a:pathLst>
              <a:path w="15862" h="24942">
                <a:moveTo>
                  <a:pt x="15862" y="0"/>
                </a:moveTo>
                <a:lnTo>
                  <a:pt x="12983" y="2993"/>
                </a:lnTo>
                <a:lnTo>
                  <a:pt x="15074" y="2476"/>
                </a:lnTo>
                <a:lnTo>
                  <a:pt x="15862" y="0"/>
                </a:lnTo>
                <a:close/>
              </a:path>
              <a:path w="15862" h="24942">
                <a:moveTo>
                  <a:pt x="24892" y="0"/>
                </a:moveTo>
                <a:lnTo>
                  <a:pt x="15862" y="0"/>
                </a:lnTo>
                <a:lnTo>
                  <a:pt x="15074" y="2476"/>
                </a:lnTo>
                <a:lnTo>
                  <a:pt x="11417" y="4622"/>
                </a:lnTo>
                <a:lnTo>
                  <a:pt x="12983" y="2993"/>
                </a:lnTo>
                <a:lnTo>
                  <a:pt x="6807" y="4521"/>
                </a:lnTo>
                <a:lnTo>
                  <a:pt x="4622" y="10388"/>
                </a:lnTo>
                <a:lnTo>
                  <a:pt x="4102" y="14338"/>
                </a:lnTo>
                <a:lnTo>
                  <a:pt x="0" y="18161"/>
                </a:lnTo>
                <a:lnTo>
                  <a:pt x="0" y="24942"/>
                </a:lnTo>
                <a:lnTo>
                  <a:pt x="6724" y="20428"/>
                </a:lnTo>
                <a:lnTo>
                  <a:pt x="13752" y="12905"/>
                </a:lnTo>
                <a:lnTo>
                  <a:pt x="24892" y="6819"/>
                </a:lnTo>
                <a:lnTo>
                  <a:pt x="24892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4" name="object 1514"/>
          <p:cNvSpPr/>
          <p:nvPr/>
        </p:nvSpPr>
        <p:spPr>
          <a:xfrm>
            <a:off x="6625501" y="6925729"/>
            <a:ext cx="6807" cy="0"/>
          </a:xfrm>
          <a:custGeom>
            <a:avLst/>
            <a:gdLst/>
            <a:ahLst/>
            <a:cxnLst/>
            <a:rect l="l" t="t" r="r" b="b"/>
            <a:pathLst>
              <a:path w="6807" h="0">
                <a:moveTo>
                  <a:pt x="0" y="0"/>
                </a:moveTo>
                <a:lnTo>
                  <a:pt x="6807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5" name="object 1515"/>
          <p:cNvSpPr/>
          <p:nvPr/>
        </p:nvSpPr>
        <p:spPr>
          <a:xfrm>
            <a:off x="6591560" y="6931334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22" y="3408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22" y="3408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6" name="object 1516"/>
          <p:cNvSpPr/>
          <p:nvPr/>
        </p:nvSpPr>
        <p:spPr>
          <a:xfrm>
            <a:off x="6616458" y="6938200"/>
            <a:ext cx="13550" cy="0"/>
          </a:xfrm>
          <a:custGeom>
            <a:avLst/>
            <a:gdLst/>
            <a:ahLst/>
            <a:cxnLst/>
            <a:rect l="l" t="t" r="r" b="b"/>
            <a:pathLst>
              <a:path w="13550" h="0">
                <a:moveTo>
                  <a:pt x="0" y="0"/>
                </a:moveTo>
                <a:lnTo>
                  <a:pt x="13550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7" name="object 1517"/>
          <p:cNvSpPr/>
          <p:nvPr/>
        </p:nvSpPr>
        <p:spPr>
          <a:xfrm>
            <a:off x="6562153" y="6943883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8" name="object 1518"/>
          <p:cNvSpPr/>
          <p:nvPr/>
        </p:nvSpPr>
        <p:spPr>
          <a:xfrm>
            <a:off x="6571208" y="6950684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9" name="object 1519"/>
          <p:cNvSpPr/>
          <p:nvPr/>
        </p:nvSpPr>
        <p:spPr>
          <a:xfrm>
            <a:off x="6573469" y="6982444"/>
            <a:ext cx="11303" cy="9067"/>
          </a:xfrm>
          <a:custGeom>
            <a:avLst/>
            <a:gdLst/>
            <a:ahLst/>
            <a:cxnLst/>
            <a:rect l="l" t="t" r="r" b="b"/>
            <a:pathLst>
              <a:path w="11302" h="9067">
                <a:moveTo>
                  <a:pt x="11303" y="0"/>
                </a:moveTo>
                <a:lnTo>
                  <a:pt x="0" y="0"/>
                </a:lnTo>
                <a:lnTo>
                  <a:pt x="3077" y="6846"/>
                </a:lnTo>
                <a:lnTo>
                  <a:pt x="11303" y="9067"/>
                </a:lnTo>
                <a:lnTo>
                  <a:pt x="11303" y="0"/>
                </a:lnTo>
                <a:close/>
              </a:path>
              <a:path w="11302" h="9067">
                <a:moveTo>
                  <a:pt x="4013" y="8928"/>
                </a:moveTo>
                <a:lnTo>
                  <a:pt x="3077" y="6846"/>
                </a:lnTo>
                <a:lnTo>
                  <a:pt x="1143" y="6324"/>
                </a:lnTo>
                <a:lnTo>
                  <a:pt x="4013" y="892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0" name="object 1520"/>
          <p:cNvSpPr/>
          <p:nvPr/>
        </p:nvSpPr>
        <p:spPr>
          <a:xfrm>
            <a:off x="6525945" y="6967708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1" name="object 1521"/>
          <p:cNvSpPr/>
          <p:nvPr/>
        </p:nvSpPr>
        <p:spPr>
          <a:xfrm>
            <a:off x="6517683" y="6986997"/>
            <a:ext cx="15049" cy="13601"/>
          </a:xfrm>
          <a:custGeom>
            <a:avLst/>
            <a:gdLst/>
            <a:ahLst/>
            <a:cxnLst/>
            <a:rect l="l" t="t" r="r" b="b"/>
            <a:pathLst>
              <a:path w="15049" h="13601">
                <a:moveTo>
                  <a:pt x="1485" y="13601"/>
                </a:moveTo>
                <a:lnTo>
                  <a:pt x="15049" y="13601"/>
                </a:lnTo>
                <a:lnTo>
                  <a:pt x="12788" y="9080"/>
                </a:lnTo>
                <a:lnTo>
                  <a:pt x="10528" y="4521"/>
                </a:lnTo>
                <a:lnTo>
                  <a:pt x="8267" y="0"/>
                </a:lnTo>
                <a:lnTo>
                  <a:pt x="2315" y="3282"/>
                </a:lnTo>
                <a:lnTo>
                  <a:pt x="1485" y="13601"/>
                </a:lnTo>
                <a:close/>
              </a:path>
              <a:path w="15049" h="13601">
                <a:moveTo>
                  <a:pt x="2438" y="1752"/>
                </a:moveTo>
                <a:lnTo>
                  <a:pt x="0" y="4559"/>
                </a:lnTo>
                <a:lnTo>
                  <a:pt x="2315" y="3282"/>
                </a:lnTo>
                <a:lnTo>
                  <a:pt x="2438" y="175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2" name="object 1522"/>
          <p:cNvSpPr/>
          <p:nvPr/>
        </p:nvSpPr>
        <p:spPr>
          <a:xfrm>
            <a:off x="6591560" y="6990323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21" y="3401"/>
                </a:lnTo>
                <a:lnTo>
                  <a:pt x="0" y="1193"/>
                </a:lnTo>
                <a:close/>
              </a:path>
              <a:path w="8089" h="8000">
                <a:moveTo>
                  <a:pt x="8089" y="5232"/>
                </a:moveTo>
                <a:lnTo>
                  <a:pt x="2667" y="0"/>
                </a:lnTo>
                <a:lnTo>
                  <a:pt x="4421" y="3401"/>
                </a:lnTo>
                <a:lnTo>
                  <a:pt x="8089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3" name="object 1523"/>
          <p:cNvSpPr/>
          <p:nvPr/>
        </p:nvSpPr>
        <p:spPr>
          <a:xfrm>
            <a:off x="6579801" y="6996068"/>
            <a:ext cx="9486" cy="9486"/>
          </a:xfrm>
          <a:custGeom>
            <a:avLst/>
            <a:gdLst/>
            <a:ahLst/>
            <a:cxnLst/>
            <a:rect l="l" t="t" r="r" b="b"/>
            <a:pathLst>
              <a:path w="9486" h="9486">
                <a:moveTo>
                  <a:pt x="9486" y="0"/>
                </a:moveTo>
                <a:lnTo>
                  <a:pt x="457" y="0"/>
                </a:lnTo>
                <a:lnTo>
                  <a:pt x="2906" y="6654"/>
                </a:lnTo>
                <a:lnTo>
                  <a:pt x="9486" y="9067"/>
                </a:lnTo>
                <a:lnTo>
                  <a:pt x="9486" y="0"/>
                </a:lnTo>
                <a:close/>
              </a:path>
              <a:path w="9486" h="9486">
                <a:moveTo>
                  <a:pt x="3949" y="9486"/>
                </a:moveTo>
                <a:lnTo>
                  <a:pt x="2906" y="6654"/>
                </a:lnTo>
                <a:lnTo>
                  <a:pt x="0" y="5587"/>
                </a:lnTo>
                <a:lnTo>
                  <a:pt x="3949" y="948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4" name="object 1524"/>
          <p:cNvSpPr/>
          <p:nvPr/>
        </p:nvSpPr>
        <p:spPr>
          <a:xfrm>
            <a:off x="6467143" y="7000180"/>
            <a:ext cx="11760" cy="9486"/>
          </a:xfrm>
          <a:custGeom>
            <a:avLst/>
            <a:gdLst/>
            <a:ahLst/>
            <a:cxnLst/>
            <a:rect l="l" t="t" r="r" b="b"/>
            <a:pathLst>
              <a:path w="11760" h="9486">
                <a:moveTo>
                  <a:pt x="11303" y="9486"/>
                </a:moveTo>
                <a:lnTo>
                  <a:pt x="8833" y="2828"/>
                </a:lnTo>
                <a:lnTo>
                  <a:pt x="2247" y="419"/>
                </a:lnTo>
                <a:lnTo>
                  <a:pt x="1498" y="3441"/>
                </a:lnTo>
                <a:lnTo>
                  <a:pt x="762" y="6476"/>
                </a:lnTo>
                <a:lnTo>
                  <a:pt x="0" y="9486"/>
                </a:lnTo>
                <a:lnTo>
                  <a:pt x="11303" y="9486"/>
                </a:lnTo>
                <a:close/>
              </a:path>
              <a:path w="11760" h="9486">
                <a:moveTo>
                  <a:pt x="11760" y="3898"/>
                </a:moveTo>
                <a:lnTo>
                  <a:pt x="7785" y="0"/>
                </a:lnTo>
                <a:lnTo>
                  <a:pt x="8833" y="2828"/>
                </a:lnTo>
                <a:lnTo>
                  <a:pt x="11760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5" name="object 1525"/>
          <p:cNvSpPr/>
          <p:nvPr/>
        </p:nvSpPr>
        <p:spPr>
          <a:xfrm>
            <a:off x="6525948" y="7003616"/>
            <a:ext cx="11315" cy="8331"/>
          </a:xfrm>
          <a:custGeom>
            <a:avLst/>
            <a:gdLst/>
            <a:ahLst/>
            <a:cxnLst/>
            <a:rect l="l" t="t" r="r" b="b"/>
            <a:pathLst>
              <a:path w="11315" h="8331">
                <a:moveTo>
                  <a:pt x="0" y="1524"/>
                </a:moveTo>
                <a:lnTo>
                  <a:pt x="0" y="8331"/>
                </a:lnTo>
                <a:lnTo>
                  <a:pt x="11315" y="8331"/>
                </a:lnTo>
                <a:lnTo>
                  <a:pt x="8337" y="2904"/>
                </a:lnTo>
                <a:lnTo>
                  <a:pt x="0" y="1524"/>
                </a:lnTo>
                <a:close/>
              </a:path>
              <a:path w="11315" h="8331">
                <a:moveTo>
                  <a:pt x="11201" y="3378"/>
                </a:moveTo>
                <a:lnTo>
                  <a:pt x="6743" y="0"/>
                </a:lnTo>
                <a:lnTo>
                  <a:pt x="8337" y="2904"/>
                </a:lnTo>
                <a:lnTo>
                  <a:pt x="11201" y="337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6" name="object 1526"/>
          <p:cNvSpPr/>
          <p:nvPr/>
        </p:nvSpPr>
        <p:spPr>
          <a:xfrm>
            <a:off x="6584779" y="7008465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31" y="3422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79" y="0"/>
                </a:lnTo>
                <a:lnTo>
                  <a:pt x="4431" y="342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7" name="object 1527"/>
          <p:cNvSpPr/>
          <p:nvPr/>
        </p:nvSpPr>
        <p:spPr>
          <a:xfrm>
            <a:off x="6600602" y="7009672"/>
            <a:ext cx="27152" cy="14046"/>
          </a:xfrm>
          <a:custGeom>
            <a:avLst/>
            <a:gdLst/>
            <a:ahLst/>
            <a:cxnLst/>
            <a:rect l="l" t="t" r="r" b="b"/>
            <a:pathLst>
              <a:path w="27152" h="14046">
                <a:moveTo>
                  <a:pt x="11328" y="13601"/>
                </a:moveTo>
                <a:lnTo>
                  <a:pt x="27152" y="13601"/>
                </a:lnTo>
                <a:lnTo>
                  <a:pt x="26662" y="12608"/>
                </a:lnTo>
                <a:lnTo>
                  <a:pt x="18058" y="3789"/>
                </a:lnTo>
                <a:lnTo>
                  <a:pt x="4533" y="0"/>
                </a:lnTo>
                <a:lnTo>
                  <a:pt x="4533" y="4546"/>
                </a:lnTo>
                <a:lnTo>
                  <a:pt x="0" y="4546"/>
                </a:lnTo>
                <a:lnTo>
                  <a:pt x="5486" y="14046"/>
                </a:lnTo>
                <a:lnTo>
                  <a:pt x="5333" y="7404"/>
                </a:lnTo>
                <a:lnTo>
                  <a:pt x="11328" y="1360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8" name="object 1528"/>
          <p:cNvSpPr/>
          <p:nvPr/>
        </p:nvSpPr>
        <p:spPr>
          <a:xfrm>
            <a:off x="6487482" y="7028900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36" y="3401"/>
                </a:lnTo>
                <a:lnTo>
                  <a:pt x="0" y="1193"/>
                </a:lnTo>
                <a:close/>
              </a:path>
              <a:path w="8115" h="8000">
                <a:moveTo>
                  <a:pt x="8115" y="5232"/>
                </a:moveTo>
                <a:lnTo>
                  <a:pt x="2692" y="0"/>
                </a:lnTo>
                <a:lnTo>
                  <a:pt x="4436" y="3401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9" name="object 1529"/>
          <p:cNvSpPr/>
          <p:nvPr/>
        </p:nvSpPr>
        <p:spPr>
          <a:xfrm>
            <a:off x="6525945" y="7039165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0" name="object 1530"/>
          <p:cNvSpPr/>
          <p:nvPr/>
        </p:nvSpPr>
        <p:spPr>
          <a:xfrm>
            <a:off x="6512380" y="7041432"/>
            <a:ext cx="9461" cy="9537"/>
          </a:xfrm>
          <a:custGeom>
            <a:avLst/>
            <a:gdLst/>
            <a:ahLst/>
            <a:cxnLst/>
            <a:rect l="l" t="t" r="r" b="b"/>
            <a:pathLst>
              <a:path w="9461" h="9537">
                <a:moveTo>
                  <a:pt x="0" y="0"/>
                </a:moveTo>
                <a:lnTo>
                  <a:pt x="0" y="9067"/>
                </a:lnTo>
                <a:lnTo>
                  <a:pt x="6649" y="6604"/>
                </a:lnTo>
                <a:lnTo>
                  <a:pt x="9067" y="0"/>
                </a:lnTo>
                <a:lnTo>
                  <a:pt x="0" y="0"/>
                </a:lnTo>
                <a:close/>
              </a:path>
              <a:path w="9461" h="9537">
                <a:moveTo>
                  <a:pt x="9461" y="5562"/>
                </a:moveTo>
                <a:lnTo>
                  <a:pt x="6649" y="6604"/>
                </a:lnTo>
                <a:lnTo>
                  <a:pt x="5575" y="9537"/>
                </a:lnTo>
                <a:lnTo>
                  <a:pt x="9461" y="556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1" name="object 1531"/>
          <p:cNvSpPr/>
          <p:nvPr/>
        </p:nvSpPr>
        <p:spPr>
          <a:xfrm>
            <a:off x="6611924" y="7040225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35" y="3427"/>
                </a:lnTo>
                <a:lnTo>
                  <a:pt x="0" y="1206"/>
                </a:lnTo>
                <a:close/>
              </a:path>
              <a:path w="8089" h="8000">
                <a:moveTo>
                  <a:pt x="8089" y="5257"/>
                </a:moveTo>
                <a:lnTo>
                  <a:pt x="2667" y="0"/>
                </a:lnTo>
                <a:lnTo>
                  <a:pt x="4435" y="3427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2" name="object 1532"/>
          <p:cNvSpPr/>
          <p:nvPr/>
        </p:nvSpPr>
        <p:spPr>
          <a:xfrm>
            <a:off x="6482977" y="7050505"/>
            <a:ext cx="18097" cy="11353"/>
          </a:xfrm>
          <a:custGeom>
            <a:avLst/>
            <a:gdLst/>
            <a:ahLst/>
            <a:cxnLst/>
            <a:rect l="l" t="t" r="r" b="b"/>
            <a:pathLst>
              <a:path w="18097" h="11353">
                <a:moveTo>
                  <a:pt x="0" y="0"/>
                </a:moveTo>
                <a:lnTo>
                  <a:pt x="0" y="11353"/>
                </a:lnTo>
                <a:lnTo>
                  <a:pt x="6019" y="9829"/>
                </a:lnTo>
                <a:lnTo>
                  <a:pt x="12039" y="8318"/>
                </a:lnTo>
                <a:lnTo>
                  <a:pt x="18097" y="6807"/>
                </a:lnTo>
                <a:lnTo>
                  <a:pt x="18097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3" name="object 1533"/>
          <p:cNvSpPr/>
          <p:nvPr/>
        </p:nvSpPr>
        <p:spPr>
          <a:xfrm>
            <a:off x="6611915" y="7052772"/>
            <a:ext cx="18097" cy="11341"/>
          </a:xfrm>
          <a:custGeom>
            <a:avLst/>
            <a:gdLst/>
            <a:ahLst/>
            <a:cxnLst/>
            <a:rect l="l" t="t" r="r" b="b"/>
            <a:pathLst>
              <a:path w="18097" h="11341">
                <a:moveTo>
                  <a:pt x="18097" y="11341"/>
                </a:moveTo>
                <a:lnTo>
                  <a:pt x="15391" y="2647"/>
                </a:lnTo>
                <a:lnTo>
                  <a:pt x="6807" y="0"/>
                </a:lnTo>
                <a:lnTo>
                  <a:pt x="4546" y="1524"/>
                </a:lnTo>
                <a:lnTo>
                  <a:pt x="0" y="4533"/>
                </a:lnTo>
                <a:lnTo>
                  <a:pt x="0" y="11341"/>
                </a:lnTo>
                <a:lnTo>
                  <a:pt x="18097" y="11341"/>
                </a:lnTo>
                <a:close/>
              </a:path>
              <a:path w="18097" h="11341">
                <a:moveTo>
                  <a:pt x="16979" y="3136"/>
                </a:moveTo>
                <a:lnTo>
                  <a:pt x="14935" y="1181"/>
                </a:lnTo>
                <a:lnTo>
                  <a:pt x="15391" y="2647"/>
                </a:lnTo>
                <a:lnTo>
                  <a:pt x="16979" y="313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4" name="object 1534"/>
          <p:cNvSpPr/>
          <p:nvPr/>
        </p:nvSpPr>
        <p:spPr>
          <a:xfrm>
            <a:off x="6512380" y="7058385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5" y="3420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92" y="0"/>
                </a:lnTo>
                <a:lnTo>
                  <a:pt x="4445" y="342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5" name="object 1535"/>
          <p:cNvSpPr/>
          <p:nvPr/>
        </p:nvSpPr>
        <p:spPr>
          <a:xfrm>
            <a:off x="6589293" y="7060643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807" y="8013"/>
                </a:lnTo>
                <a:lnTo>
                  <a:pt x="4457" y="3437"/>
                </a:lnTo>
                <a:lnTo>
                  <a:pt x="0" y="1219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57" y="3437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6" name="object 1536"/>
          <p:cNvSpPr/>
          <p:nvPr/>
        </p:nvSpPr>
        <p:spPr>
          <a:xfrm>
            <a:off x="6505601" y="7072092"/>
            <a:ext cx="10172" cy="3136"/>
          </a:xfrm>
          <a:custGeom>
            <a:avLst/>
            <a:gdLst/>
            <a:ahLst/>
            <a:cxnLst/>
            <a:rect l="l" t="t" r="r" b="b"/>
            <a:pathLst>
              <a:path w="10172" h="3136">
                <a:moveTo>
                  <a:pt x="10172" y="1981"/>
                </a:moveTo>
                <a:lnTo>
                  <a:pt x="8128" y="0"/>
                </a:lnTo>
                <a:lnTo>
                  <a:pt x="8593" y="1494"/>
                </a:lnTo>
                <a:lnTo>
                  <a:pt x="10172" y="1981"/>
                </a:lnTo>
                <a:close/>
              </a:path>
              <a:path w="10172" h="3136">
                <a:moveTo>
                  <a:pt x="8593" y="1494"/>
                </a:moveTo>
                <a:lnTo>
                  <a:pt x="0" y="-1155"/>
                </a:lnTo>
                <a:lnTo>
                  <a:pt x="0" y="5638"/>
                </a:lnTo>
                <a:lnTo>
                  <a:pt x="3746" y="7150"/>
                </a:lnTo>
                <a:lnTo>
                  <a:pt x="7531" y="8674"/>
                </a:lnTo>
                <a:lnTo>
                  <a:pt x="11303" y="10185"/>
                </a:lnTo>
                <a:lnTo>
                  <a:pt x="8593" y="149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7" name="object 1537"/>
          <p:cNvSpPr/>
          <p:nvPr/>
        </p:nvSpPr>
        <p:spPr>
          <a:xfrm>
            <a:off x="6489758" y="7074261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36" y="3417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92" y="0"/>
                </a:lnTo>
                <a:lnTo>
                  <a:pt x="4436" y="3417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8" name="object 1538"/>
          <p:cNvSpPr/>
          <p:nvPr/>
        </p:nvSpPr>
        <p:spPr>
          <a:xfrm>
            <a:off x="6559892" y="7079995"/>
            <a:ext cx="6781" cy="0"/>
          </a:xfrm>
          <a:custGeom>
            <a:avLst/>
            <a:gdLst/>
            <a:ahLst/>
            <a:cxnLst/>
            <a:rect l="l" t="t" r="r" b="b"/>
            <a:pathLst>
              <a:path w="6781" h="0">
                <a:moveTo>
                  <a:pt x="0" y="0"/>
                </a:moveTo>
                <a:lnTo>
                  <a:pt x="6781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9" name="object 1539"/>
          <p:cNvSpPr/>
          <p:nvPr/>
        </p:nvSpPr>
        <p:spPr>
          <a:xfrm>
            <a:off x="6539530" y="7077735"/>
            <a:ext cx="33934" cy="29489"/>
          </a:xfrm>
          <a:custGeom>
            <a:avLst/>
            <a:gdLst/>
            <a:ahLst/>
            <a:cxnLst/>
            <a:rect l="l" t="t" r="r" b="b"/>
            <a:pathLst>
              <a:path w="33934" h="29489">
                <a:moveTo>
                  <a:pt x="4508" y="2260"/>
                </a:moveTo>
                <a:lnTo>
                  <a:pt x="0" y="2260"/>
                </a:lnTo>
                <a:lnTo>
                  <a:pt x="0" y="13614"/>
                </a:lnTo>
                <a:lnTo>
                  <a:pt x="4508" y="12839"/>
                </a:lnTo>
                <a:lnTo>
                  <a:pt x="9042" y="12090"/>
                </a:lnTo>
                <a:lnTo>
                  <a:pt x="13550" y="11341"/>
                </a:lnTo>
                <a:lnTo>
                  <a:pt x="13627" y="13017"/>
                </a:lnTo>
                <a:lnTo>
                  <a:pt x="9486" y="15925"/>
                </a:lnTo>
                <a:lnTo>
                  <a:pt x="11143" y="14056"/>
                </a:lnTo>
                <a:lnTo>
                  <a:pt x="6769" y="15887"/>
                </a:lnTo>
                <a:lnTo>
                  <a:pt x="6769" y="24955"/>
                </a:lnTo>
                <a:lnTo>
                  <a:pt x="13550" y="22694"/>
                </a:lnTo>
                <a:lnTo>
                  <a:pt x="20358" y="20408"/>
                </a:lnTo>
                <a:lnTo>
                  <a:pt x="27139" y="18135"/>
                </a:lnTo>
                <a:lnTo>
                  <a:pt x="27139" y="29489"/>
                </a:lnTo>
                <a:lnTo>
                  <a:pt x="33934" y="29489"/>
                </a:lnTo>
                <a:lnTo>
                  <a:pt x="32542" y="23485"/>
                </a:lnTo>
                <a:lnTo>
                  <a:pt x="27241" y="14377"/>
                </a:lnTo>
                <a:lnTo>
                  <a:pt x="20458" y="8706"/>
                </a:lnTo>
                <a:lnTo>
                  <a:pt x="13550" y="0"/>
                </a:lnTo>
                <a:lnTo>
                  <a:pt x="10553" y="749"/>
                </a:lnTo>
                <a:lnTo>
                  <a:pt x="7543" y="1511"/>
                </a:lnTo>
                <a:lnTo>
                  <a:pt x="4508" y="2260"/>
                </a:lnTo>
                <a:close/>
              </a:path>
              <a:path w="33934" h="29489">
                <a:moveTo>
                  <a:pt x="13627" y="13017"/>
                </a:moveTo>
                <a:lnTo>
                  <a:pt x="13550" y="11341"/>
                </a:lnTo>
                <a:lnTo>
                  <a:pt x="11143" y="14056"/>
                </a:lnTo>
                <a:lnTo>
                  <a:pt x="13627" y="1301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0" name="object 1540"/>
          <p:cNvSpPr/>
          <p:nvPr/>
        </p:nvSpPr>
        <p:spPr>
          <a:xfrm>
            <a:off x="6496961" y="7084532"/>
            <a:ext cx="15417" cy="15900"/>
          </a:xfrm>
          <a:custGeom>
            <a:avLst/>
            <a:gdLst/>
            <a:ahLst/>
            <a:cxnLst/>
            <a:rect l="l" t="t" r="r" b="b"/>
            <a:pathLst>
              <a:path w="15417" h="15900">
                <a:moveTo>
                  <a:pt x="1841" y="0"/>
                </a:moveTo>
                <a:lnTo>
                  <a:pt x="0" y="8521"/>
                </a:lnTo>
                <a:lnTo>
                  <a:pt x="2082" y="6540"/>
                </a:lnTo>
                <a:lnTo>
                  <a:pt x="4114" y="15900"/>
                </a:lnTo>
                <a:lnTo>
                  <a:pt x="15417" y="15900"/>
                </a:lnTo>
                <a:lnTo>
                  <a:pt x="12357" y="6883"/>
                </a:lnTo>
                <a:lnTo>
                  <a:pt x="10401" y="3632"/>
                </a:lnTo>
                <a:lnTo>
                  <a:pt x="1841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1" name="object 1541"/>
          <p:cNvSpPr/>
          <p:nvPr/>
        </p:nvSpPr>
        <p:spPr>
          <a:xfrm>
            <a:off x="6478447" y="7087866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30" y="3418"/>
                </a:lnTo>
                <a:lnTo>
                  <a:pt x="0" y="1206"/>
                </a:lnTo>
                <a:close/>
              </a:path>
              <a:path w="8115" h="8000">
                <a:moveTo>
                  <a:pt x="8115" y="5257"/>
                </a:moveTo>
                <a:lnTo>
                  <a:pt x="2667" y="0"/>
                </a:lnTo>
                <a:lnTo>
                  <a:pt x="4430" y="3418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2" name="object 1542"/>
          <p:cNvSpPr/>
          <p:nvPr/>
        </p:nvSpPr>
        <p:spPr>
          <a:xfrm>
            <a:off x="6577998" y="7091338"/>
            <a:ext cx="11290" cy="9093"/>
          </a:xfrm>
          <a:custGeom>
            <a:avLst/>
            <a:gdLst/>
            <a:ahLst/>
            <a:cxnLst/>
            <a:rect l="l" t="t" r="r" b="b"/>
            <a:pathLst>
              <a:path w="11290" h="9093">
                <a:moveTo>
                  <a:pt x="2260" y="0"/>
                </a:moveTo>
                <a:lnTo>
                  <a:pt x="1511" y="3022"/>
                </a:lnTo>
                <a:lnTo>
                  <a:pt x="749" y="6057"/>
                </a:lnTo>
                <a:lnTo>
                  <a:pt x="0" y="9093"/>
                </a:lnTo>
                <a:lnTo>
                  <a:pt x="9055" y="9093"/>
                </a:lnTo>
                <a:lnTo>
                  <a:pt x="9791" y="6057"/>
                </a:lnTo>
                <a:lnTo>
                  <a:pt x="10540" y="3022"/>
                </a:lnTo>
                <a:lnTo>
                  <a:pt x="11290" y="0"/>
                </a:lnTo>
                <a:lnTo>
                  <a:pt x="226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3" name="object 1543"/>
          <p:cNvSpPr/>
          <p:nvPr/>
        </p:nvSpPr>
        <p:spPr>
          <a:xfrm>
            <a:off x="6216025" y="6993793"/>
            <a:ext cx="15824" cy="11341"/>
          </a:xfrm>
          <a:custGeom>
            <a:avLst/>
            <a:gdLst/>
            <a:ahLst/>
            <a:cxnLst/>
            <a:rect l="l" t="t" r="r" b="b"/>
            <a:pathLst>
              <a:path w="15824" h="11341">
                <a:moveTo>
                  <a:pt x="11595" y="2819"/>
                </a:moveTo>
                <a:lnTo>
                  <a:pt x="2260" y="0"/>
                </a:lnTo>
                <a:lnTo>
                  <a:pt x="1511" y="3022"/>
                </a:lnTo>
                <a:lnTo>
                  <a:pt x="749" y="6057"/>
                </a:lnTo>
                <a:lnTo>
                  <a:pt x="0" y="9067"/>
                </a:lnTo>
                <a:lnTo>
                  <a:pt x="5283" y="9829"/>
                </a:lnTo>
                <a:lnTo>
                  <a:pt x="10540" y="10579"/>
                </a:lnTo>
                <a:lnTo>
                  <a:pt x="15824" y="11341"/>
                </a:lnTo>
                <a:lnTo>
                  <a:pt x="12090" y="2768"/>
                </a:lnTo>
                <a:lnTo>
                  <a:pt x="11595" y="281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4" name="object 1544"/>
          <p:cNvSpPr/>
          <p:nvPr/>
        </p:nvSpPr>
        <p:spPr>
          <a:xfrm>
            <a:off x="6236154" y="7000599"/>
            <a:ext cx="16065" cy="20408"/>
          </a:xfrm>
          <a:custGeom>
            <a:avLst/>
            <a:gdLst/>
            <a:ahLst/>
            <a:cxnLst/>
            <a:rect l="l" t="t" r="r" b="b"/>
            <a:pathLst>
              <a:path w="16065" h="20408">
                <a:moveTo>
                  <a:pt x="1066" y="9613"/>
                </a:moveTo>
                <a:lnTo>
                  <a:pt x="0" y="8953"/>
                </a:lnTo>
                <a:lnTo>
                  <a:pt x="4762" y="13614"/>
                </a:lnTo>
                <a:lnTo>
                  <a:pt x="4762" y="20408"/>
                </a:lnTo>
                <a:lnTo>
                  <a:pt x="8521" y="18897"/>
                </a:lnTo>
                <a:lnTo>
                  <a:pt x="12280" y="17398"/>
                </a:lnTo>
                <a:lnTo>
                  <a:pt x="16065" y="15887"/>
                </a:lnTo>
                <a:lnTo>
                  <a:pt x="12801" y="8407"/>
                </a:lnTo>
                <a:lnTo>
                  <a:pt x="7734" y="3213"/>
                </a:lnTo>
                <a:lnTo>
                  <a:pt x="241" y="0"/>
                </a:lnTo>
                <a:lnTo>
                  <a:pt x="1066" y="961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5" name="object 1545"/>
          <p:cNvSpPr/>
          <p:nvPr/>
        </p:nvSpPr>
        <p:spPr>
          <a:xfrm>
            <a:off x="6259017" y="7008545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6" name="object 1546"/>
          <p:cNvSpPr/>
          <p:nvPr/>
        </p:nvSpPr>
        <p:spPr>
          <a:xfrm>
            <a:off x="6277102" y="7024414"/>
            <a:ext cx="6781" cy="0"/>
          </a:xfrm>
          <a:custGeom>
            <a:avLst/>
            <a:gdLst/>
            <a:ahLst/>
            <a:cxnLst/>
            <a:rect l="l" t="t" r="r" b="b"/>
            <a:pathLst>
              <a:path w="6781" h="0">
                <a:moveTo>
                  <a:pt x="0" y="0"/>
                </a:moveTo>
                <a:lnTo>
                  <a:pt x="6781" y="0"/>
                </a:lnTo>
              </a:path>
            </a:pathLst>
          </a:custGeom>
          <a:ln w="12611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7" name="object 1547"/>
          <p:cNvSpPr/>
          <p:nvPr/>
        </p:nvSpPr>
        <p:spPr>
          <a:xfrm>
            <a:off x="6254485" y="7024345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06"/>
                </a:moveTo>
                <a:lnTo>
                  <a:pt x="0" y="8026"/>
                </a:lnTo>
                <a:lnTo>
                  <a:pt x="6769" y="8026"/>
                </a:lnTo>
                <a:lnTo>
                  <a:pt x="4413" y="3416"/>
                </a:lnTo>
                <a:lnTo>
                  <a:pt x="0" y="1206"/>
                </a:lnTo>
                <a:close/>
              </a:path>
              <a:path w="8089" h="8026">
                <a:moveTo>
                  <a:pt x="8089" y="5257"/>
                </a:moveTo>
                <a:lnTo>
                  <a:pt x="2667" y="0"/>
                </a:lnTo>
                <a:lnTo>
                  <a:pt x="4413" y="3416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8" name="object 1548"/>
          <p:cNvSpPr/>
          <p:nvPr/>
        </p:nvSpPr>
        <p:spPr>
          <a:xfrm>
            <a:off x="6231854" y="7034635"/>
            <a:ext cx="9055" cy="13589"/>
          </a:xfrm>
          <a:custGeom>
            <a:avLst/>
            <a:gdLst/>
            <a:ahLst/>
            <a:cxnLst/>
            <a:rect l="l" t="t" r="r" b="b"/>
            <a:pathLst>
              <a:path w="9055" h="13589">
                <a:moveTo>
                  <a:pt x="0" y="0"/>
                </a:moveTo>
                <a:lnTo>
                  <a:pt x="0" y="13589"/>
                </a:lnTo>
                <a:lnTo>
                  <a:pt x="6794" y="13589"/>
                </a:lnTo>
                <a:lnTo>
                  <a:pt x="7543" y="9067"/>
                </a:lnTo>
                <a:lnTo>
                  <a:pt x="8305" y="4521"/>
                </a:lnTo>
                <a:lnTo>
                  <a:pt x="9055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9" name="object 1549"/>
          <p:cNvSpPr/>
          <p:nvPr/>
        </p:nvSpPr>
        <p:spPr>
          <a:xfrm>
            <a:off x="6263532" y="7035694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26" y="3412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79" y="0"/>
                </a:lnTo>
                <a:lnTo>
                  <a:pt x="4426" y="3412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0" name="object 1550"/>
          <p:cNvSpPr/>
          <p:nvPr/>
        </p:nvSpPr>
        <p:spPr>
          <a:xfrm>
            <a:off x="6268045" y="7047036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5" y="3420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92" y="0"/>
                </a:lnTo>
                <a:lnTo>
                  <a:pt x="4445" y="342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1" name="object 1551"/>
          <p:cNvSpPr/>
          <p:nvPr/>
        </p:nvSpPr>
        <p:spPr>
          <a:xfrm>
            <a:off x="6236394" y="7050505"/>
            <a:ext cx="9448" cy="9550"/>
          </a:xfrm>
          <a:custGeom>
            <a:avLst/>
            <a:gdLst/>
            <a:ahLst/>
            <a:cxnLst/>
            <a:rect l="l" t="t" r="r" b="b"/>
            <a:pathLst>
              <a:path w="9448" h="9550">
                <a:moveTo>
                  <a:pt x="6614" y="6613"/>
                </a:moveTo>
                <a:lnTo>
                  <a:pt x="9042" y="0"/>
                </a:lnTo>
                <a:lnTo>
                  <a:pt x="2247" y="0"/>
                </a:lnTo>
                <a:lnTo>
                  <a:pt x="1511" y="3022"/>
                </a:lnTo>
                <a:lnTo>
                  <a:pt x="762" y="6057"/>
                </a:lnTo>
                <a:lnTo>
                  <a:pt x="0" y="9067"/>
                </a:lnTo>
                <a:lnTo>
                  <a:pt x="6614" y="6613"/>
                </a:lnTo>
                <a:close/>
              </a:path>
              <a:path w="9448" h="9550">
                <a:moveTo>
                  <a:pt x="9448" y="5562"/>
                </a:moveTo>
                <a:lnTo>
                  <a:pt x="6614" y="6613"/>
                </a:lnTo>
                <a:lnTo>
                  <a:pt x="5537" y="9550"/>
                </a:lnTo>
                <a:lnTo>
                  <a:pt x="9448" y="556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2" name="object 1552"/>
          <p:cNvSpPr/>
          <p:nvPr/>
        </p:nvSpPr>
        <p:spPr>
          <a:xfrm>
            <a:off x="6214965" y="7055037"/>
            <a:ext cx="21424" cy="18161"/>
          </a:xfrm>
          <a:custGeom>
            <a:avLst/>
            <a:gdLst/>
            <a:ahLst/>
            <a:cxnLst/>
            <a:rect l="l" t="t" r="r" b="b"/>
            <a:pathLst>
              <a:path w="21424" h="18160">
                <a:moveTo>
                  <a:pt x="1054" y="0"/>
                </a:moveTo>
                <a:lnTo>
                  <a:pt x="0" y="10007"/>
                </a:lnTo>
                <a:lnTo>
                  <a:pt x="2209" y="8013"/>
                </a:lnTo>
                <a:lnTo>
                  <a:pt x="5588" y="18161"/>
                </a:lnTo>
                <a:lnTo>
                  <a:pt x="21424" y="18161"/>
                </a:lnTo>
                <a:lnTo>
                  <a:pt x="20622" y="16520"/>
                </a:lnTo>
                <a:lnTo>
                  <a:pt x="12080" y="6649"/>
                </a:lnTo>
                <a:lnTo>
                  <a:pt x="1054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3" name="object 1553"/>
          <p:cNvSpPr/>
          <p:nvPr/>
        </p:nvSpPr>
        <p:spPr>
          <a:xfrm>
            <a:off x="6256757" y="7068661"/>
            <a:ext cx="9829" cy="11341"/>
          </a:xfrm>
          <a:custGeom>
            <a:avLst/>
            <a:gdLst/>
            <a:ahLst/>
            <a:cxnLst/>
            <a:rect l="l" t="t" r="r" b="b"/>
            <a:pathLst>
              <a:path w="9829" h="11341">
                <a:moveTo>
                  <a:pt x="7246" y="8569"/>
                </a:moveTo>
                <a:lnTo>
                  <a:pt x="9029" y="0"/>
                </a:lnTo>
                <a:lnTo>
                  <a:pt x="2260" y="0"/>
                </a:lnTo>
                <a:lnTo>
                  <a:pt x="1511" y="3771"/>
                </a:lnTo>
                <a:lnTo>
                  <a:pt x="749" y="7569"/>
                </a:lnTo>
                <a:lnTo>
                  <a:pt x="0" y="11341"/>
                </a:lnTo>
                <a:lnTo>
                  <a:pt x="7246" y="8569"/>
                </a:lnTo>
                <a:close/>
              </a:path>
              <a:path w="9829" h="11341">
                <a:moveTo>
                  <a:pt x="9829" y="7581"/>
                </a:moveTo>
                <a:lnTo>
                  <a:pt x="7246" y="8569"/>
                </a:lnTo>
                <a:lnTo>
                  <a:pt x="6680" y="11290"/>
                </a:lnTo>
                <a:lnTo>
                  <a:pt x="9829" y="758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4" name="object 1554"/>
          <p:cNvSpPr/>
          <p:nvPr/>
        </p:nvSpPr>
        <p:spPr>
          <a:xfrm>
            <a:off x="6238646" y="7085666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5" name="object 1555"/>
          <p:cNvSpPr/>
          <p:nvPr/>
        </p:nvSpPr>
        <p:spPr>
          <a:xfrm>
            <a:off x="6229588" y="7094677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807" y="8013"/>
                </a:lnTo>
                <a:lnTo>
                  <a:pt x="4444" y="3412"/>
                </a:lnTo>
                <a:lnTo>
                  <a:pt x="0" y="1193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44" y="3412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6" name="object 1556"/>
          <p:cNvSpPr/>
          <p:nvPr/>
        </p:nvSpPr>
        <p:spPr>
          <a:xfrm>
            <a:off x="6265788" y="7094677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807" y="8013"/>
                </a:lnTo>
                <a:lnTo>
                  <a:pt x="4449" y="3422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92" y="0"/>
                </a:lnTo>
                <a:lnTo>
                  <a:pt x="4449" y="3422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7" name="object 1557"/>
          <p:cNvSpPr/>
          <p:nvPr/>
        </p:nvSpPr>
        <p:spPr>
          <a:xfrm>
            <a:off x="6464880" y="7099211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81" y="8013"/>
                </a:lnTo>
                <a:lnTo>
                  <a:pt x="4425" y="3425"/>
                </a:lnTo>
                <a:lnTo>
                  <a:pt x="0" y="1219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5" y="3425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8" name="object 1558"/>
          <p:cNvSpPr/>
          <p:nvPr/>
        </p:nvSpPr>
        <p:spPr>
          <a:xfrm>
            <a:off x="6220548" y="7108361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2611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9" name="object 1559"/>
          <p:cNvSpPr/>
          <p:nvPr/>
        </p:nvSpPr>
        <p:spPr>
          <a:xfrm>
            <a:off x="6501077" y="7103758"/>
            <a:ext cx="8077" cy="8001"/>
          </a:xfrm>
          <a:custGeom>
            <a:avLst/>
            <a:gdLst/>
            <a:ahLst/>
            <a:cxnLst/>
            <a:rect l="l" t="t" r="r" b="b"/>
            <a:pathLst>
              <a:path w="8077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399" y="3393"/>
                </a:lnTo>
                <a:lnTo>
                  <a:pt x="0" y="1193"/>
                </a:lnTo>
                <a:close/>
              </a:path>
              <a:path w="8077" h="8000">
                <a:moveTo>
                  <a:pt x="8077" y="5232"/>
                </a:moveTo>
                <a:lnTo>
                  <a:pt x="2654" y="0"/>
                </a:lnTo>
                <a:lnTo>
                  <a:pt x="4399" y="3393"/>
                </a:lnTo>
                <a:lnTo>
                  <a:pt x="8077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0" name="object 1560"/>
          <p:cNvSpPr/>
          <p:nvPr/>
        </p:nvSpPr>
        <p:spPr>
          <a:xfrm>
            <a:off x="6487482" y="7111595"/>
            <a:ext cx="13589" cy="15125"/>
          </a:xfrm>
          <a:custGeom>
            <a:avLst/>
            <a:gdLst/>
            <a:ahLst/>
            <a:cxnLst/>
            <a:rect l="l" t="t" r="r" b="b"/>
            <a:pathLst>
              <a:path w="13588" h="15125">
                <a:moveTo>
                  <a:pt x="11912" y="2491"/>
                </a:moveTo>
                <a:lnTo>
                  <a:pt x="9055" y="10759"/>
                </a:lnTo>
                <a:lnTo>
                  <a:pt x="13589" y="9235"/>
                </a:lnTo>
                <a:lnTo>
                  <a:pt x="13589" y="2427"/>
                </a:lnTo>
                <a:lnTo>
                  <a:pt x="10874" y="0"/>
                </a:lnTo>
                <a:lnTo>
                  <a:pt x="11912" y="2491"/>
                </a:lnTo>
                <a:close/>
              </a:path>
              <a:path w="13588" h="15125">
                <a:moveTo>
                  <a:pt x="9017" y="-1661"/>
                </a:moveTo>
                <a:lnTo>
                  <a:pt x="10874" y="0"/>
                </a:lnTo>
                <a:lnTo>
                  <a:pt x="9055" y="-4366"/>
                </a:lnTo>
                <a:lnTo>
                  <a:pt x="0" y="-4366"/>
                </a:lnTo>
                <a:lnTo>
                  <a:pt x="0" y="13794"/>
                </a:lnTo>
                <a:lnTo>
                  <a:pt x="4521" y="12270"/>
                </a:lnTo>
                <a:lnTo>
                  <a:pt x="9055" y="10759"/>
                </a:lnTo>
                <a:lnTo>
                  <a:pt x="11912" y="2491"/>
                </a:lnTo>
                <a:lnTo>
                  <a:pt x="9017" y="-166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1" name="object 1561"/>
          <p:cNvSpPr/>
          <p:nvPr/>
        </p:nvSpPr>
        <p:spPr>
          <a:xfrm>
            <a:off x="6537269" y="7109494"/>
            <a:ext cx="18084" cy="18161"/>
          </a:xfrm>
          <a:custGeom>
            <a:avLst/>
            <a:gdLst/>
            <a:ahLst/>
            <a:cxnLst/>
            <a:rect l="l" t="t" r="r" b="b"/>
            <a:pathLst>
              <a:path w="18084" h="18160">
                <a:moveTo>
                  <a:pt x="18084" y="18160"/>
                </a:moveTo>
                <a:lnTo>
                  <a:pt x="17335" y="12852"/>
                </a:lnTo>
                <a:lnTo>
                  <a:pt x="16586" y="7556"/>
                </a:lnTo>
                <a:lnTo>
                  <a:pt x="15824" y="2260"/>
                </a:lnTo>
                <a:lnTo>
                  <a:pt x="10541" y="1511"/>
                </a:lnTo>
                <a:lnTo>
                  <a:pt x="5270" y="749"/>
                </a:lnTo>
                <a:lnTo>
                  <a:pt x="0" y="0"/>
                </a:lnTo>
                <a:lnTo>
                  <a:pt x="94" y="275"/>
                </a:lnTo>
                <a:lnTo>
                  <a:pt x="6334" y="11833"/>
                </a:lnTo>
                <a:lnTo>
                  <a:pt x="18084" y="1816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2" name="object 1562"/>
          <p:cNvSpPr/>
          <p:nvPr/>
        </p:nvSpPr>
        <p:spPr>
          <a:xfrm>
            <a:off x="6589293" y="7109494"/>
            <a:ext cx="15849" cy="24955"/>
          </a:xfrm>
          <a:custGeom>
            <a:avLst/>
            <a:gdLst/>
            <a:ahLst/>
            <a:cxnLst/>
            <a:rect l="l" t="t" r="r" b="b"/>
            <a:pathLst>
              <a:path w="15849" h="24955">
                <a:moveTo>
                  <a:pt x="10566" y="15887"/>
                </a:moveTo>
                <a:lnTo>
                  <a:pt x="15849" y="11341"/>
                </a:lnTo>
                <a:lnTo>
                  <a:pt x="15849" y="0"/>
                </a:lnTo>
                <a:lnTo>
                  <a:pt x="9055" y="0"/>
                </a:lnTo>
                <a:lnTo>
                  <a:pt x="8664" y="1077"/>
                </a:lnTo>
                <a:lnTo>
                  <a:pt x="4336" y="13017"/>
                </a:lnTo>
                <a:lnTo>
                  <a:pt x="0" y="24955"/>
                </a:lnTo>
                <a:lnTo>
                  <a:pt x="5295" y="20421"/>
                </a:lnTo>
                <a:lnTo>
                  <a:pt x="10566" y="1588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3" name="object 1563"/>
          <p:cNvSpPr/>
          <p:nvPr/>
        </p:nvSpPr>
        <p:spPr>
          <a:xfrm>
            <a:off x="6209233" y="7116292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4" name="object 1564"/>
          <p:cNvSpPr/>
          <p:nvPr/>
        </p:nvSpPr>
        <p:spPr>
          <a:xfrm>
            <a:off x="6620960" y="7114781"/>
            <a:ext cx="11341" cy="8331"/>
          </a:xfrm>
          <a:custGeom>
            <a:avLst/>
            <a:gdLst/>
            <a:ahLst/>
            <a:cxnLst/>
            <a:rect l="l" t="t" r="r" b="b"/>
            <a:pathLst>
              <a:path w="11341" h="8331">
                <a:moveTo>
                  <a:pt x="0" y="1511"/>
                </a:moveTo>
                <a:lnTo>
                  <a:pt x="0" y="8331"/>
                </a:lnTo>
                <a:lnTo>
                  <a:pt x="11341" y="8331"/>
                </a:lnTo>
                <a:lnTo>
                  <a:pt x="8348" y="2893"/>
                </a:lnTo>
                <a:lnTo>
                  <a:pt x="0" y="1511"/>
                </a:lnTo>
                <a:close/>
              </a:path>
              <a:path w="11341" h="8331">
                <a:moveTo>
                  <a:pt x="11201" y="3365"/>
                </a:moveTo>
                <a:lnTo>
                  <a:pt x="6756" y="0"/>
                </a:lnTo>
                <a:lnTo>
                  <a:pt x="8348" y="2893"/>
                </a:lnTo>
                <a:lnTo>
                  <a:pt x="11201" y="33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5" name="object 1565"/>
          <p:cNvSpPr/>
          <p:nvPr/>
        </p:nvSpPr>
        <p:spPr>
          <a:xfrm>
            <a:off x="6202443" y="7119639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27" y="3404"/>
                </a:lnTo>
                <a:lnTo>
                  <a:pt x="0" y="1193"/>
                </a:lnTo>
                <a:close/>
              </a:path>
              <a:path w="8115" h="8013">
                <a:moveTo>
                  <a:pt x="8115" y="5245"/>
                </a:moveTo>
                <a:lnTo>
                  <a:pt x="2679" y="0"/>
                </a:lnTo>
                <a:lnTo>
                  <a:pt x="4427" y="3404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6" name="object 1566"/>
          <p:cNvSpPr/>
          <p:nvPr/>
        </p:nvSpPr>
        <p:spPr>
          <a:xfrm>
            <a:off x="6268045" y="7123108"/>
            <a:ext cx="9486" cy="15887"/>
          </a:xfrm>
          <a:custGeom>
            <a:avLst/>
            <a:gdLst/>
            <a:ahLst/>
            <a:cxnLst/>
            <a:rect l="l" t="t" r="r" b="b"/>
            <a:pathLst>
              <a:path w="9486" h="15887">
                <a:moveTo>
                  <a:pt x="8215" y="3530"/>
                </a:moveTo>
                <a:lnTo>
                  <a:pt x="0" y="0"/>
                </a:lnTo>
                <a:lnTo>
                  <a:pt x="749" y="5295"/>
                </a:lnTo>
                <a:lnTo>
                  <a:pt x="1498" y="10579"/>
                </a:lnTo>
                <a:lnTo>
                  <a:pt x="2260" y="15887"/>
                </a:lnTo>
                <a:lnTo>
                  <a:pt x="9067" y="15887"/>
                </a:lnTo>
                <a:lnTo>
                  <a:pt x="8215" y="3530"/>
                </a:lnTo>
                <a:close/>
              </a:path>
              <a:path w="9486" h="15887">
                <a:moveTo>
                  <a:pt x="9486" y="4076"/>
                </a:moveTo>
                <a:lnTo>
                  <a:pt x="8204" y="3365"/>
                </a:lnTo>
                <a:lnTo>
                  <a:pt x="8215" y="3530"/>
                </a:lnTo>
                <a:lnTo>
                  <a:pt x="9486" y="407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7" name="object 1567"/>
          <p:cNvSpPr/>
          <p:nvPr/>
        </p:nvSpPr>
        <p:spPr>
          <a:xfrm>
            <a:off x="6469392" y="7129919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8" name="object 1568"/>
          <p:cNvSpPr/>
          <p:nvPr/>
        </p:nvSpPr>
        <p:spPr>
          <a:xfrm>
            <a:off x="6555360" y="7135503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32" y="3428"/>
                </a:lnTo>
                <a:lnTo>
                  <a:pt x="0" y="1219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32" y="3428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9" name="object 1569"/>
          <p:cNvSpPr/>
          <p:nvPr/>
        </p:nvSpPr>
        <p:spPr>
          <a:xfrm>
            <a:off x="6580258" y="7135503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30" y="3424"/>
                </a:lnTo>
                <a:lnTo>
                  <a:pt x="0" y="1219"/>
                </a:lnTo>
                <a:close/>
              </a:path>
              <a:path w="8115" h="8013">
                <a:moveTo>
                  <a:pt x="8115" y="5257"/>
                </a:moveTo>
                <a:lnTo>
                  <a:pt x="2667" y="0"/>
                </a:lnTo>
                <a:lnTo>
                  <a:pt x="4430" y="3424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0" name="object 1570"/>
          <p:cNvSpPr/>
          <p:nvPr/>
        </p:nvSpPr>
        <p:spPr>
          <a:xfrm>
            <a:off x="6503343" y="7137782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6" y="3418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16" y="3418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1" name="object 1571"/>
          <p:cNvSpPr/>
          <p:nvPr/>
        </p:nvSpPr>
        <p:spPr>
          <a:xfrm>
            <a:off x="6566670" y="7137782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6" y="3421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79" y="0"/>
                </a:lnTo>
                <a:lnTo>
                  <a:pt x="4436" y="3421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2" name="object 1572"/>
          <p:cNvSpPr/>
          <p:nvPr/>
        </p:nvSpPr>
        <p:spPr>
          <a:xfrm>
            <a:off x="6514647" y="7143520"/>
            <a:ext cx="11303" cy="11341"/>
          </a:xfrm>
          <a:custGeom>
            <a:avLst/>
            <a:gdLst/>
            <a:ahLst/>
            <a:cxnLst/>
            <a:rect l="l" t="t" r="r" b="b"/>
            <a:pathLst>
              <a:path w="11302" h="11341">
                <a:moveTo>
                  <a:pt x="8165" y="2937"/>
                </a:moveTo>
                <a:lnTo>
                  <a:pt x="0" y="0"/>
                </a:lnTo>
                <a:lnTo>
                  <a:pt x="1511" y="3784"/>
                </a:lnTo>
                <a:lnTo>
                  <a:pt x="2997" y="7569"/>
                </a:lnTo>
                <a:lnTo>
                  <a:pt x="4521" y="11341"/>
                </a:lnTo>
                <a:lnTo>
                  <a:pt x="11303" y="11341"/>
                </a:lnTo>
                <a:lnTo>
                  <a:pt x="8165" y="2937"/>
                </a:lnTo>
                <a:close/>
              </a:path>
              <a:path w="11302" h="11341">
                <a:moveTo>
                  <a:pt x="9321" y="3352"/>
                </a:moveTo>
                <a:lnTo>
                  <a:pt x="7861" y="2120"/>
                </a:lnTo>
                <a:lnTo>
                  <a:pt x="8165" y="2937"/>
                </a:lnTo>
                <a:lnTo>
                  <a:pt x="9321" y="335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3" name="object 1573"/>
          <p:cNvSpPr/>
          <p:nvPr/>
        </p:nvSpPr>
        <p:spPr>
          <a:xfrm>
            <a:off x="6593826" y="7142326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1"/>
                </a:lnTo>
                <a:lnTo>
                  <a:pt x="6769" y="8001"/>
                </a:lnTo>
                <a:lnTo>
                  <a:pt x="4421" y="3408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79" y="0"/>
                </a:lnTo>
                <a:lnTo>
                  <a:pt x="4421" y="3408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4" name="object 1574"/>
          <p:cNvSpPr/>
          <p:nvPr/>
        </p:nvSpPr>
        <p:spPr>
          <a:xfrm>
            <a:off x="6537261" y="7153738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5" name="object 1575"/>
          <p:cNvSpPr/>
          <p:nvPr/>
        </p:nvSpPr>
        <p:spPr>
          <a:xfrm>
            <a:off x="6607390" y="7200233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25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6" name="object 1576"/>
          <p:cNvSpPr/>
          <p:nvPr/>
        </p:nvSpPr>
        <p:spPr>
          <a:xfrm>
            <a:off x="6568918" y="7203253"/>
            <a:ext cx="11315" cy="8331"/>
          </a:xfrm>
          <a:custGeom>
            <a:avLst/>
            <a:gdLst/>
            <a:ahLst/>
            <a:cxnLst/>
            <a:rect l="l" t="t" r="r" b="b"/>
            <a:pathLst>
              <a:path w="11315" h="8331">
                <a:moveTo>
                  <a:pt x="0" y="1511"/>
                </a:moveTo>
                <a:lnTo>
                  <a:pt x="0" y="8331"/>
                </a:lnTo>
                <a:lnTo>
                  <a:pt x="11315" y="8331"/>
                </a:lnTo>
                <a:lnTo>
                  <a:pt x="8321" y="2890"/>
                </a:lnTo>
                <a:lnTo>
                  <a:pt x="0" y="1511"/>
                </a:lnTo>
                <a:close/>
              </a:path>
              <a:path w="11315" h="8331">
                <a:moveTo>
                  <a:pt x="11188" y="3365"/>
                </a:moveTo>
                <a:lnTo>
                  <a:pt x="6731" y="0"/>
                </a:lnTo>
                <a:lnTo>
                  <a:pt x="8321" y="2890"/>
                </a:lnTo>
                <a:lnTo>
                  <a:pt x="11188" y="33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7" name="object 1577"/>
          <p:cNvSpPr/>
          <p:nvPr/>
        </p:nvSpPr>
        <p:spPr>
          <a:xfrm>
            <a:off x="6562148" y="7154868"/>
            <a:ext cx="9055" cy="15887"/>
          </a:xfrm>
          <a:custGeom>
            <a:avLst/>
            <a:gdLst/>
            <a:ahLst/>
            <a:cxnLst/>
            <a:rect l="l" t="t" r="r" b="b"/>
            <a:pathLst>
              <a:path w="9055" h="15887">
                <a:moveTo>
                  <a:pt x="1498" y="10591"/>
                </a:moveTo>
                <a:lnTo>
                  <a:pt x="2247" y="15887"/>
                </a:lnTo>
                <a:lnTo>
                  <a:pt x="9055" y="15887"/>
                </a:lnTo>
                <a:lnTo>
                  <a:pt x="9055" y="4533"/>
                </a:lnTo>
                <a:lnTo>
                  <a:pt x="6032" y="3022"/>
                </a:lnTo>
                <a:lnTo>
                  <a:pt x="3022" y="1523"/>
                </a:lnTo>
                <a:lnTo>
                  <a:pt x="0" y="0"/>
                </a:lnTo>
                <a:lnTo>
                  <a:pt x="749" y="5295"/>
                </a:lnTo>
                <a:lnTo>
                  <a:pt x="1498" y="1059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8" name="object 1578"/>
          <p:cNvSpPr/>
          <p:nvPr/>
        </p:nvSpPr>
        <p:spPr>
          <a:xfrm>
            <a:off x="6530470" y="7155924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4" y="3443"/>
                </a:lnTo>
                <a:lnTo>
                  <a:pt x="0" y="1219"/>
                </a:lnTo>
                <a:close/>
              </a:path>
              <a:path w="8115" h="8013">
                <a:moveTo>
                  <a:pt x="8115" y="5270"/>
                </a:moveTo>
                <a:lnTo>
                  <a:pt x="2692" y="0"/>
                </a:lnTo>
                <a:lnTo>
                  <a:pt x="4454" y="3443"/>
                </a:lnTo>
                <a:lnTo>
                  <a:pt x="8115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9" name="object 1579"/>
          <p:cNvSpPr/>
          <p:nvPr/>
        </p:nvSpPr>
        <p:spPr>
          <a:xfrm>
            <a:off x="6236395" y="7161665"/>
            <a:ext cx="9448" cy="9550"/>
          </a:xfrm>
          <a:custGeom>
            <a:avLst/>
            <a:gdLst/>
            <a:ahLst/>
            <a:cxnLst/>
            <a:rect l="l" t="t" r="r" b="b"/>
            <a:pathLst>
              <a:path w="9448" h="9550">
                <a:moveTo>
                  <a:pt x="0" y="0"/>
                </a:moveTo>
                <a:lnTo>
                  <a:pt x="0" y="9080"/>
                </a:lnTo>
                <a:lnTo>
                  <a:pt x="6608" y="6619"/>
                </a:lnTo>
                <a:lnTo>
                  <a:pt x="9029" y="0"/>
                </a:lnTo>
                <a:lnTo>
                  <a:pt x="0" y="0"/>
                </a:lnTo>
                <a:close/>
              </a:path>
              <a:path w="9448" h="9550">
                <a:moveTo>
                  <a:pt x="9448" y="5562"/>
                </a:moveTo>
                <a:lnTo>
                  <a:pt x="6608" y="6619"/>
                </a:lnTo>
                <a:lnTo>
                  <a:pt x="5537" y="9550"/>
                </a:lnTo>
                <a:lnTo>
                  <a:pt x="9448" y="556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0" name="object 1580"/>
          <p:cNvSpPr/>
          <p:nvPr/>
        </p:nvSpPr>
        <p:spPr>
          <a:xfrm>
            <a:off x="6157207" y="7166216"/>
            <a:ext cx="13576" cy="11315"/>
          </a:xfrm>
          <a:custGeom>
            <a:avLst/>
            <a:gdLst/>
            <a:ahLst/>
            <a:cxnLst/>
            <a:rect l="l" t="t" r="r" b="b"/>
            <a:pathLst>
              <a:path w="13576" h="11315">
                <a:moveTo>
                  <a:pt x="3009" y="7556"/>
                </a:moveTo>
                <a:lnTo>
                  <a:pt x="4521" y="11315"/>
                </a:lnTo>
                <a:lnTo>
                  <a:pt x="13576" y="11315"/>
                </a:lnTo>
                <a:lnTo>
                  <a:pt x="13576" y="2260"/>
                </a:lnTo>
                <a:lnTo>
                  <a:pt x="9055" y="1511"/>
                </a:lnTo>
                <a:lnTo>
                  <a:pt x="4521" y="749"/>
                </a:lnTo>
                <a:lnTo>
                  <a:pt x="0" y="0"/>
                </a:lnTo>
                <a:lnTo>
                  <a:pt x="1485" y="3771"/>
                </a:lnTo>
                <a:lnTo>
                  <a:pt x="3009" y="755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1" name="object 1581"/>
          <p:cNvSpPr/>
          <p:nvPr/>
        </p:nvSpPr>
        <p:spPr>
          <a:xfrm>
            <a:off x="6265786" y="7169613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2" name="object 1582"/>
          <p:cNvSpPr/>
          <p:nvPr/>
        </p:nvSpPr>
        <p:spPr>
          <a:xfrm>
            <a:off x="6600596" y="7164997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807" y="8013"/>
                </a:lnTo>
                <a:lnTo>
                  <a:pt x="4462" y="3446"/>
                </a:lnTo>
                <a:lnTo>
                  <a:pt x="0" y="1219"/>
                </a:lnTo>
                <a:close/>
              </a:path>
              <a:path w="8115" h="8013">
                <a:moveTo>
                  <a:pt x="8115" y="5270"/>
                </a:moveTo>
                <a:lnTo>
                  <a:pt x="2692" y="0"/>
                </a:lnTo>
                <a:lnTo>
                  <a:pt x="4462" y="3446"/>
                </a:lnTo>
                <a:lnTo>
                  <a:pt x="8115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3" name="object 1583"/>
          <p:cNvSpPr/>
          <p:nvPr/>
        </p:nvSpPr>
        <p:spPr>
          <a:xfrm>
            <a:off x="5412888" y="7168483"/>
            <a:ext cx="11341" cy="9055"/>
          </a:xfrm>
          <a:custGeom>
            <a:avLst/>
            <a:gdLst/>
            <a:ahLst/>
            <a:cxnLst/>
            <a:rect l="l" t="t" r="r" b="b"/>
            <a:pathLst>
              <a:path w="11341" h="9055">
                <a:moveTo>
                  <a:pt x="4533" y="0"/>
                </a:moveTo>
                <a:lnTo>
                  <a:pt x="0" y="2260"/>
                </a:lnTo>
                <a:lnTo>
                  <a:pt x="0" y="9055"/>
                </a:lnTo>
                <a:lnTo>
                  <a:pt x="9055" y="9055"/>
                </a:lnTo>
                <a:lnTo>
                  <a:pt x="9817" y="6057"/>
                </a:lnTo>
                <a:lnTo>
                  <a:pt x="10566" y="3022"/>
                </a:lnTo>
                <a:lnTo>
                  <a:pt x="11341" y="0"/>
                </a:lnTo>
                <a:lnTo>
                  <a:pt x="453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4" name="object 1584"/>
          <p:cNvSpPr/>
          <p:nvPr/>
        </p:nvSpPr>
        <p:spPr>
          <a:xfrm>
            <a:off x="6505601" y="7166959"/>
            <a:ext cx="11188" cy="10579"/>
          </a:xfrm>
          <a:custGeom>
            <a:avLst/>
            <a:gdLst/>
            <a:ahLst/>
            <a:cxnLst/>
            <a:rect l="l" t="t" r="r" b="b"/>
            <a:pathLst>
              <a:path w="11188" h="10579">
                <a:moveTo>
                  <a:pt x="11188" y="3378"/>
                </a:moveTo>
                <a:lnTo>
                  <a:pt x="6718" y="0"/>
                </a:lnTo>
                <a:lnTo>
                  <a:pt x="8315" y="2902"/>
                </a:lnTo>
                <a:lnTo>
                  <a:pt x="11188" y="3378"/>
                </a:lnTo>
                <a:close/>
              </a:path>
              <a:path w="11188" h="10579">
                <a:moveTo>
                  <a:pt x="8315" y="2902"/>
                </a:moveTo>
                <a:lnTo>
                  <a:pt x="0" y="1523"/>
                </a:lnTo>
                <a:lnTo>
                  <a:pt x="0" y="10579"/>
                </a:lnTo>
                <a:lnTo>
                  <a:pt x="3746" y="9842"/>
                </a:lnTo>
                <a:lnTo>
                  <a:pt x="7531" y="9093"/>
                </a:lnTo>
                <a:lnTo>
                  <a:pt x="11303" y="8331"/>
                </a:lnTo>
                <a:lnTo>
                  <a:pt x="8315" y="290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5" name="object 1585"/>
          <p:cNvSpPr/>
          <p:nvPr/>
        </p:nvSpPr>
        <p:spPr>
          <a:xfrm>
            <a:off x="5494334" y="7170748"/>
            <a:ext cx="11328" cy="13614"/>
          </a:xfrm>
          <a:custGeom>
            <a:avLst/>
            <a:gdLst/>
            <a:ahLst/>
            <a:cxnLst/>
            <a:rect l="l" t="t" r="r" b="b"/>
            <a:pathLst>
              <a:path w="11328" h="13614">
                <a:moveTo>
                  <a:pt x="3784" y="1511"/>
                </a:moveTo>
                <a:lnTo>
                  <a:pt x="0" y="0"/>
                </a:lnTo>
                <a:lnTo>
                  <a:pt x="749" y="3022"/>
                </a:lnTo>
                <a:lnTo>
                  <a:pt x="1524" y="6057"/>
                </a:lnTo>
                <a:lnTo>
                  <a:pt x="2273" y="9067"/>
                </a:lnTo>
                <a:lnTo>
                  <a:pt x="2273" y="13614"/>
                </a:lnTo>
                <a:lnTo>
                  <a:pt x="11328" y="13614"/>
                </a:lnTo>
                <a:lnTo>
                  <a:pt x="11328" y="4533"/>
                </a:lnTo>
                <a:lnTo>
                  <a:pt x="7543" y="3022"/>
                </a:lnTo>
                <a:lnTo>
                  <a:pt x="3784" y="15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6" name="object 1586"/>
          <p:cNvSpPr/>
          <p:nvPr/>
        </p:nvSpPr>
        <p:spPr>
          <a:xfrm>
            <a:off x="5082614" y="7171820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81" y="7988"/>
                </a:lnTo>
                <a:lnTo>
                  <a:pt x="4413" y="3403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54" y="0"/>
                </a:lnTo>
                <a:lnTo>
                  <a:pt x="4413" y="3403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7" name="object 1587"/>
          <p:cNvSpPr/>
          <p:nvPr/>
        </p:nvSpPr>
        <p:spPr>
          <a:xfrm>
            <a:off x="5166315" y="7173014"/>
            <a:ext cx="9055" cy="13614"/>
          </a:xfrm>
          <a:custGeom>
            <a:avLst/>
            <a:gdLst/>
            <a:ahLst/>
            <a:cxnLst/>
            <a:rect l="l" t="t" r="r" b="b"/>
            <a:pathLst>
              <a:path w="9055" h="13614">
                <a:moveTo>
                  <a:pt x="0" y="0"/>
                </a:moveTo>
                <a:lnTo>
                  <a:pt x="0" y="13614"/>
                </a:lnTo>
                <a:lnTo>
                  <a:pt x="6781" y="13614"/>
                </a:lnTo>
                <a:lnTo>
                  <a:pt x="7531" y="11341"/>
                </a:lnTo>
                <a:lnTo>
                  <a:pt x="9055" y="6794"/>
                </a:lnTo>
                <a:lnTo>
                  <a:pt x="9055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8" name="object 1588"/>
          <p:cNvSpPr/>
          <p:nvPr/>
        </p:nvSpPr>
        <p:spPr>
          <a:xfrm>
            <a:off x="5455879" y="7171820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9" y="3422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92" y="0"/>
                </a:lnTo>
                <a:lnTo>
                  <a:pt x="4449" y="3422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9" name="object 1589"/>
          <p:cNvSpPr/>
          <p:nvPr/>
        </p:nvSpPr>
        <p:spPr>
          <a:xfrm>
            <a:off x="6123261" y="7175289"/>
            <a:ext cx="24866" cy="27216"/>
          </a:xfrm>
          <a:custGeom>
            <a:avLst/>
            <a:gdLst/>
            <a:ahLst/>
            <a:cxnLst/>
            <a:rect l="l" t="t" r="r" b="b"/>
            <a:pathLst>
              <a:path w="24866" h="27216">
                <a:moveTo>
                  <a:pt x="0" y="15887"/>
                </a:moveTo>
                <a:lnTo>
                  <a:pt x="0" y="27216"/>
                </a:lnTo>
                <a:lnTo>
                  <a:pt x="5283" y="25717"/>
                </a:lnTo>
                <a:lnTo>
                  <a:pt x="10566" y="24180"/>
                </a:lnTo>
                <a:lnTo>
                  <a:pt x="15836" y="22669"/>
                </a:lnTo>
                <a:lnTo>
                  <a:pt x="15981" y="21822"/>
                </a:lnTo>
                <a:lnTo>
                  <a:pt x="17083" y="13683"/>
                </a:lnTo>
                <a:lnTo>
                  <a:pt x="24866" y="11341"/>
                </a:lnTo>
                <a:lnTo>
                  <a:pt x="24866" y="4521"/>
                </a:lnTo>
                <a:lnTo>
                  <a:pt x="21869" y="3009"/>
                </a:lnTo>
                <a:lnTo>
                  <a:pt x="18859" y="1511"/>
                </a:lnTo>
                <a:lnTo>
                  <a:pt x="15836" y="0"/>
                </a:lnTo>
                <a:lnTo>
                  <a:pt x="13042" y="11163"/>
                </a:lnTo>
                <a:lnTo>
                  <a:pt x="10693" y="12941"/>
                </a:lnTo>
                <a:lnTo>
                  <a:pt x="0" y="1588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0" name="object 1590"/>
          <p:cNvSpPr/>
          <p:nvPr/>
        </p:nvSpPr>
        <p:spPr>
          <a:xfrm>
            <a:off x="5471713" y="7178617"/>
            <a:ext cx="8128" cy="8013"/>
          </a:xfrm>
          <a:custGeom>
            <a:avLst/>
            <a:gdLst/>
            <a:ahLst/>
            <a:cxnLst/>
            <a:rect l="l" t="t" r="r" b="b"/>
            <a:pathLst>
              <a:path w="8127" h="8013">
                <a:moveTo>
                  <a:pt x="0" y="1193"/>
                </a:moveTo>
                <a:lnTo>
                  <a:pt x="0" y="8013"/>
                </a:lnTo>
                <a:lnTo>
                  <a:pt x="6807" y="8013"/>
                </a:lnTo>
                <a:lnTo>
                  <a:pt x="4442" y="3408"/>
                </a:lnTo>
                <a:lnTo>
                  <a:pt x="0" y="1193"/>
                </a:lnTo>
                <a:close/>
              </a:path>
              <a:path w="8127" h="8013">
                <a:moveTo>
                  <a:pt x="8128" y="5245"/>
                </a:moveTo>
                <a:lnTo>
                  <a:pt x="2692" y="0"/>
                </a:lnTo>
                <a:lnTo>
                  <a:pt x="4442" y="3408"/>
                </a:lnTo>
                <a:lnTo>
                  <a:pt x="8128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1" name="object 1591"/>
          <p:cNvSpPr/>
          <p:nvPr/>
        </p:nvSpPr>
        <p:spPr>
          <a:xfrm>
            <a:off x="6536378" y="3727265"/>
            <a:ext cx="31699" cy="49898"/>
          </a:xfrm>
          <a:custGeom>
            <a:avLst/>
            <a:gdLst/>
            <a:ahLst/>
            <a:cxnLst/>
            <a:rect l="l" t="t" r="r" b="b"/>
            <a:pathLst>
              <a:path w="31699" h="49898">
                <a:moveTo>
                  <a:pt x="27914" y="21170"/>
                </a:moveTo>
                <a:lnTo>
                  <a:pt x="24142" y="21932"/>
                </a:lnTo>
                <a:lnTo>
                  <a:pt x="20358" y="22682"/>
                </a:lnTo>
                <a:lnTo>
                  <a:pt x="22729" y="18086"/>
                </a:lnTo>
                <a:lnTo>
                  <a:pt x="19037" y="19926"/>
                </a:lnTo>
                <a:lnTo>
                  <a:pt x="20607" y="8311"/>
                </a:lnTo>
                <a:lnTo>
                  <a:pt x="15836" y="0"/>
                </a:lnTo>
                <a:lnTo>
                  <a:pt x="6794" y="0"/>
                </a:lnTo>
                <a:lnTo>
                  <a:pt x="6761" y="6853"/>
                </a:lnTo>
                <a:lnTo>
                  <a:pt x="7941" y="18467"/>
                </a:lnTo>
                <a:lnTo>
                  <a:pt x="10960" y="26800"/>
                </a:lnTo>
                <a:lnTo>
                  <a:pt x="15836" y="38557"/>
                </a:lnTo>
                <a:lnTo>
                  <a:pt x="10591" y="39319"/>
                </a:lnTo>
                <a:lnTo>
                  <a:pt x="5295" y="40068"/>
                </a:lnTo>
                <a:lnTo>
                  <a:pt x="0" y="40830"/>
                </a:lnTo>
                <a:lnTo>
                  <a:pt x="0" y="47637"/>
                </a:lnTo>
                <a:lnTo>
                  <a:pt x="9575" y="48983"/>
                </a:lnTo>
                <a:lnTo>
                  <a:pt x="12242" y="44843"/>
                </a:lnTo>
                <a:lnTo>
                  <a:pt x="15836" y="49898"/>
                </a:lnTo>
                <a:lnTo>
                  <a:pt x="19179" y="46345"/>
                </a:lnTo>
                <a:lnTo>
                  <a:pt x="26569" y="34128"/>
                </a:lnTo>
                <a:lnTo>
                  <a:pt x="31699" y="20421"/>
                </a:lnTo>
                <a:lnTo>
                  <a:pt x="27914" y="21170"/>
                </a:lnTo>
                <a:close/>
              </a:path>
              <a:path w="31699" h="49898">
                <a:moveTo>
                  <a:pt x="24485" y="14681"/>
                </a:moveTo>
                <a:lnTo>
                  <a:pt x="22729" y="18086"/>
                </a:lnTo>
                <a:lnTo>
                  <a:pt x="27165" y="15875"/>
                </a:lnTo>
                <a:lnTo>
                  <a:pt x="25894" y="13697"/>
                </a:lnTo>
                <a:lnTo>
                  <a:pt x="20607" y="8311"/>
                </a:lnTo>
                <a:lnTo>
                  <a:pt x="19037" y="19926"/>
                </a:lnTo>
                <a:lnTo>
                  <a:pt x="24485" y="1468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2" name="object 1592"/>
          <p:cNvSpPr/>
          <p:nvPr/>
        </p:nvSpPr>
        <p:spPr>
          <a:xfrm>
            <a:off x="6595207" y="3727265"/>
            <a:ext cx="13576" cy="15875"/>
          </a:xfrm>
          <a:custGeom>
            <a:avLst/>
            <a:gdLst/>
            <a:ahLst/>
            <a:cxnLst/>
            <a:rect l="l" t="t" r="r" b="b"/>
            <a:pathLst>
              <a:path w="13576" h="15875">
                <a:moveTo>
                  <a:pt x="12204" y="2324"/>
                </a:moveTo>
                <a:lnTo>
                  <a:pt x="0" y="0"/>
                </a:lnTo>
                <a:lnTo>
                  <a:pt x="3289" y="8661"/>
                </a:lnTo>
                <a:lnTo>
                  <a:pt x="4343" y="5664"/>
                </a:lnTo>
                <a:lnTo>
                  <a:pt x="6794" y="15875"/>
                </a:lnTo>
                <a:lnTo>
                  <a:pt x="13576" y="15875"/>
                </a:lnTo>
                <a:lnTo>
                  <a:pt x="12357" y="2578"/>
                </a:lnTo>
                <a:lnTo>
                  <a:pt x="12204" y="232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3" name="object 1593"/>
          <p:cNvSpPr/>
          <p:nvPr/>
        </p:nvSpPr>
        <p:spPr>
          <a:xfrm>
            <a:off x="6513752" y="3732540"/>
            <a:ext cx="17995" cy="10591"/>
          </a:xfrm>
          <a:custGeom>
            <a:avLst/>
            <a:gdLst/>
            <a:ahLst/>
            <a:cxnLst/>
            <a:rect l="l" t="t" r="r" b="b"/>
            <a:pathLst>
              <a:path w="17995" h="10591">
                <a:moveTo>
                  <a:pt x="17995" y="3365"/>
                </a:moveTo>
                <a:lnTo>
                  <a:pt x="13538" y="0"/>
                </a:lnTo>
                <a:lnTo>
                  <a:pt x="15128" y="2893"/>
                </a:lnTo>
                <a:lnTo>
                  <a:pt x="17995" y="3365"/>
                </a:lnTo>
                <a:close/>
              </a:path>
              <a:path w="17995" h="10591">
                <a:moveTo>
                  <a:pt x="18110" y="8318"/>
                </a:moveTo>
                <a:lnTo>
                  <a:pt x="15128" y="2893"/>
                </a:lnTo>
                <a:lnTo>
                  <a:pt x="6807" y="1524"/>
                </a:lnTo>
                <a:lnTo>
                  <a:pt x="4546" y="2273"/>
                </a:lnTo>
                <a:lnTo>
                  <a:pt x="0" y="3784"/>
                </a:lnTo>
                <a:lnTo>
                  <a:pt x="0" y="10591"/>
                </a:lnTo>
                <a:lnTo>
                  <a:pt x="6045" y="9842"/>
                </a:lnTo>
                <a:lnTo>
                  <a:pt x="12090" y="9093"/>
                </a:lnTo>
                <a:lnTo>
                  <a:pt x="18110" y="831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4" name="object 1594"/>
          <p:cNvSpPr/>
          <p:nvPr/>
        </p:nvSpPr>
        <p:spPr>
          <a:xfrm>
            <a:off x="6574856" y="3738595"/>
            <a:ext cx="9042" cy="9093"/>
          </a:xfrm>
          <a:custGeom>
            <a:avLst/>
            <a:gdLst/>
            <a:ahLst/>
            <a:cxnLst/>
            <a:rect l="l" t="t" r="r" b="b"/>
            <a:pathLst>
              <a:path w="9042" h="9093">
                <a:moveTo>
                  <a:pt x="9042" y="9093"/>
                </a:moveTo>
                <a:lnTo>
                  <a:pt x="9042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45"/>
                </a:lnTo>
                <a:lnTo>
                  <a:pt x="0" y="9093"/>
                </a:lnTo>
                <a:lnTo>
                  <a:pt x="9042" y="909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5" name="object 1595"/>
          <p:cNvSpPr/>
          <p:nvPr/>
        </p:nvSpPr>
        <p:spPr>
          <a:xfrm>
            <a:off x="6590684" y="3737401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21" y="3401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67" y="0"/>
                </a:lnTo>
                <a:lnTo>
                  <a:pt x="4421" y="3401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6" name="object 1596"/>
          <p:cNvSpPr/>
          <p:nvPr/>
        </p:nvSpPr>
        <p:spPr>
          <a:xfrm>
            <a:off x="6597467" y="3745402"/>
            <a:ext cx="31673" cy="13614"/>
          </a:xfrm>
          <a:custGeom>
            <a:avLst/>
            <a:gdLst/>
            <a:ahLst/>
            <a:cxnLst/>
            <a:rect l="l" t="t" r="r" b="b"/>
            <a:pathLst>
              <a:path w="31673" h="13614">
                <a:moveTo>
                  <a:pt x="0" y="2286"/>
                </a:moveTo>
                <a:lnTo>
                  <a:pt x="298" y="2862"/>
                </a:lnTo>
                <a:lnTo>
                  <a:pt x="6313" y="9420"/>
                </a:lnTo>
                <a:lnTo>
                  <a:pt x="12250" y="9673"/>
                </a:lnTo>
                <a:lnTo>
                  <a:pt x="18362" y="9208"/>
                </a:lnTo>
                <a:lnTo>
                  <a:pt x="24904" y="13614"/>
                </a:lnTo>
                <a:lnTo>
                  <a:pt x="31673" y="13614"/>
                </a:lnTo>
                <a:lnTo>
                  <a:pt x="31673" y="4546"/>
                </a:lnTo>
                <a:lnTo>
                  <a:pt x="27152" y="3022"/>
                </a:lnTo>
                <a:lnTo>
                  <a:pt x="22618" y="1524"/>
                </a:lnTo>
                <a:lnTo>
                  <a:pt x="18097" y="0"/>
                </a:lnTo>
                <a:lnTo>
                  <a:pt x="12064" y="762"/>
                </a:lnTo>
                <a:lnTo>
                  <a:pt x="6045" y="1524"/>
                </a:lnTo>
                <a:lnTo>
                  <a:pt x="0" y="228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7" name="object 1597"/>
          <p:cNvSpPr/>
          <p:nvPr/>
        </p:nvSpPr>
        <p:spPr>
          <a:xfrm>
            <a:off x="6488892" y="3747687"/>
            <a:ext cx="15824" cy="27216"/>
          </a:xfrm>
          <a:custGeom>
            <a:avLst/>
            <a:gdLst/>
            <a:ahLst/>
            <a:cxnLst/>
            <a:rect l="l" t="t" r="r" b="b"/>
            <a:pathLst>
              <a:path w="15824" h="27216">
                <a:moveTo>
                  <a:pt x="11290" y="22669"/>
                </a:moveTo>
                <a:lnTo>
                  <a:pt x="15824" y="20408"/>
                </a:lnTo>
                <a:lnTo>
                  <a:pt x="13550" y="13589"/>
                </a:lnTo>
                <a:lnTo>
                  <a:pt x="11290" y="6794"/>
                </a:lnTo>
                <a:lnTo>
                  <a:pt x="9029" y="0"/>
                </a:lnTo>
                <a:lnTo>
                  <a:pt x="0" y="0"/>
                </a:lnTo>
                <a:lnTo>
                  <a:pt x="157" y="1901"/>
                </a:lnTo>
                <a:lnTo>
                  <a:pt x="1202" y="14554"/>
                </a:lnTo>
                <a:lnTo>
                  <a:pt x="2247" y="27216"/>
                </a:lnTo>
                <a:lnTo>
                  <a:pt x="6769" y="24942"/>
                </a:lnTo>
                <a:lnTo>
                  <a:pt x="11290" y="2266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8" name="object 1598"/>
          <p:cNvSpPr/>
          <p:nvPr/>
        </p:nvSpPr>
        <p:spPr>
          <a:xfrm>
            <a:off x="6516020" y="3747687"/>
            <a:ext cx="9067" cy="11328"/>
          </a:xfrm>
          <a:custGeom>
            <a:avLst/>
            <a:gdLst/>
            <a:ahLst/>
            <a:cxnLst/>
            <a:rect l="l" t="t" r="r" b="b"/>
            <a:pathLst>
              <a:path w="9067" h="11328">
                <a:moveTo>
                  <a:pt x="9067" y="0"/>
                </a:moveTo>
                <a:lnTo>
                  <a:pt x="2273" y="0"/>
                </a:lnTo>
                <a:lnTo>
                  <a:pt x="1511" y="3759"/>
                </a:lnTo>
                <a:lnTo>
                  <a:pt x="761" y="7556"/>
                </a:lnTo>
                <a:lnTo>
                  <a:pt x="0" y="11328"/>
                </a:lnTo>
                <a:lnTo>
                  <a:pt x="6781" y="11328"/>
                </a:lnTo>
                <a:lnTo>
                  <a:pt x="7543" y="7556"/>
                </a:lnTo>
                <a:lnTo>
                  <a:pt x="8318" y="3759"/>
                </a:lnTo>
                <a:lnTo>
                  <a:pt x="9067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9" name="object 1599"/>
          <p:cNvSpPr/>
          <p:nvPr/>
        </p:nvSpPr>
        <p:spPr>
          <a:xfrm>
            <a:off x="6529119" y="3749953"/>
            <a:ext cx="14046" cy="14655"/>
          </a:xfrm>
          <a:custGeom>
            <a:avLst/>
            <a:gdLst/>
            <a:ahLst/>
            <a:cxnLst/>
            <a:rect l="l" t="t" r="r" b="b"/>
            <a:pathLst>
              <a:path w="14046" h="14655">
                <a:moveTo>
                  <a:pt x="9524" y="13589"/>
                </a:moveTo>
                <a:lnTo>
                  <a:pt x="14046" y="13589"/>
                </a:lnTo>
                <a:lnTo>
                  <a:pt x="10706" y="5156"/>
                </a:lnTo>
                <a:lnTo>
                  <a:pt x="8991" y="3263"/>
                </a:lnTo>
                <a:lnTo>
                  <a:pt x="495" y="0"/>
                </a:lnTo>
                <a:lnTo>
                  <a:pt x="183" y="14411"/>
                </a:lnTo>
                <a:lnTo>
                  <a:pt x="9524" y="13589"/>
                </a:lnTo>
                <a:close/>
              </a:path>
              <a:path w="14046" h="14655">
                <a:moveTo>
                  <a:pt x="183" y="14411"/>
                </a:moveTo>
                <a:lnTo>
                  <a:pt x="0" y="14427"/>
                </a:lnTo>
                <a:lnTo>
                  <a:pt x="177" y="14655"/>
                </a:lnTo>
                <a:lnTo>
                  <a:pt x="183" y="144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0" name="object 1600"/>
          <p:cNvSpPr/>
          <p:nvPr/>
        </p:nvSpPr>
        <p:spPr>
          <a:xfrm>
            <a:off x="6568081" y="3754940"/>
            <a:ext cx="24853" cy="4584"/>
          </a:xfrm>
          <a:custGeom>
            <a:avLst/>
            <a:gdLst/>
            <a:ahLst/>
            <a:cxnLst/>
            <a:rect l="l" t="t" r="r" b="b"/>
            <a:pathLst>
              <a:path w="24853" h="4584">
                <a:moveTo>
                  <a:pt x="0" y="1815"/>
                </a:moveTo>
                <a:lnTo>
                  <a:pt x="2679" y="1853"/>
                </a:lnTo>
                <a:lnTo>
                  <a:pt x="4333" y="0"/>
                </a:lnTo>
                <a:lnTo>
                  <a:pt x="0" y="1815"/>
                </a:lnTo>
                <a:close/>
              </a:path>
              <a:path w="24853" h="4584">
                <a:moveTo>
                  <a:pt x="24853" y="4076"/>
                </a:moveTo>
                <a:lnTo>
                  <a:pt x="18846" y="1815"/>
                </a:lnTo>
                <a:lnTo>
                  <a:pt x="12801" y="-457"/>
                </a:lnTo>
                <a:lnTo>
                  <a:pt x="6769" y="-2731"/>
                </a:lnTo>
                <a:lnTo>
                  <a:pt x="4333" y="0"/>
                </a:lnTo>
                <a:lnTo>
                  <a:pt x="6819" y="-1041"/>
                </a:lnTo>
                <a:lnTo>
                  <a:pt x="2679" y="1853"/>
                </a:lnTo>
                <a:lnTo>
                  <a:pt x="0" y="1815"/>
                </a:lnTo>
                <a:lnTo>
                  <a:pt x="1473" y="6336"/>
                </a:lnTo>
                <a:lnTo>
                  <a:pt x="2984" y="10883"/>
                </a:lnTo>
                <a:lnTo>
                  <a:pt x="4508" y="15417"/>
                </a:lnTo>
                <a:lnTo>
                  <a:pt x="19532" y="15671"/>
                </a:lnTo>
                <a:lnTo>
                  <a:pt x="21310" y="15874"/>
                </a:lnTo>
                <a:lnTo>
                  <a:pt x="24853" y="407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1" name="object 1601"/>
          <p:cNvSpPr/>
          <p:nvPr/>
        </p:nvSpPr>
        <p:spPr>
          <a:xfrm>
            <a:off x="6513753" y="3773754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2" name="object 1602"/>
          <p:cNvSpPr/>
          <p:nvPr/>
        </p:nvSpPr>
        <p:spPr>
          <a:xfrm>
            <a:off x="6597472" y="3774890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3" name="object 1603"/>
          <p:cNvSpPr/>
          <p:nvPr/>
        </p:nvSpPr>
        <p:spPr>
          <a:xfrm>
            <a:off x="6499727" y="3777162"/>
            <a:ext cx="9525" cy="9512"/>
          </a:xfrm>
          <a:custGeom>
            <a:avLst/>
            <a:gdLst/>
            <a:ahLst/>
            <a:cxnLst/>
            <a:rect l="l" t="t" r="r" b="b"/>
            <a:pathLst>
              <a:path w="9525" h="9512">
                <a:moveTo>
                  <a:pt x="9525" y="0"/>
                </a:moveTo>
                <a:lnTo>
                  <a:pt x="457" y="0"/>
                </a:lnTo>
                <a:lnTo>
                  <a:pt x="2919" y="6658"/>
                </a:lnTo>
                <a:lnTo>
                  <a:pt x="9525" y="9080"/>
                </a:lnTo>
                <a:lnTo>
                  <a:pt x="9525" y="0"/>
                </a:lnTo>
                <a:close/>
              </a:path>
              <a:path w="9525" h="9512">
                <a:moveTo>
                  <a:pt x="3975" y="9512"/>
                </a:moveTo>
                <a:lnTo>
                  <a:pt x="2919" y="6658"/>
                </a:lnTo>
                <a:lnTo>
                  <a:pt x="0" y="5588"/>
                </a:lnTo>
                <a:lnTo>
                  <a:pt x="3975" y="951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4" name="object 1604"/>
          <p:cNvSpPr/>
          <p:nvPr/>
        </p:nvSpPr>
        <p:spPr>
          <a:xfrm>
            <a:off x="6525092" y="3777162"/>
            <a:ext cx="79171" cy="49911"/>
          </a:xfrm>
          <a:custGeom>
            <a:avLst/>
            <a:gdLst/>
            <a:ahLst/>
            <a:cxnLst/>
            <a:rect l="l" t="t" r="r" b="b"/>
            <a:pathLst>
              <a:path w="79171" h="49911">
                <a:moveTo>
                  <a:pt x="49758" y="0"/>
                </a:moveTo>
                <a:lnTo>
                  <a:pt x="48561" y="1059"/>
                </a:lnTo>
                <a:lnTo>
                  <a:pt x="37743" y="5833"/>
                </a:lnTo>
                <a:lnTo>
                  <a:pt x="24441" y="6998"/>
                </a:lnTo>
                <a:lnTo>
                  <a:pt x="11059" y="6064"/>
                </a:lnTo>
                <a:lnTo>
                  <a:pt x="0" y="4546"/>
                </a:lnTo>
                <a:lnTo>
                  <a:pt x="2336" y="14935"/>
                </a:lnTo>
                <a:lnTo>
                  <a:pt x="2921" y="19532"/>
                </a:lnTo>
                <a:lnTo>
                  <a:pt x="13563" y="22694"/>
                </a:lnTo>
                <a:lnTo>
                  <a:pt x="13563" y="38582"/>
                </a:lnTo>
                <a:lnTo>
                  <a:pt x="8960" y="36208"/>
                </a:lnTo>
                <a:lnTo>
                  <a:pt x="10782" y="39903"/>
                </a:lnTo>
                <a:lnTo>
                  <a:pt x="21953" y="42861"/>
                </a:lnTo>
                <a:lnTo>
                  <a:pt x="33909" y="38582"/>
                </a:lnTo>
                <a:lnTo>
                  <a:pt x="33432" y="35711"/>
                </a:lnTo>
                <a:lnTo>
                  <a:pt x="29149" y="23626"/>
                </a:lnTo>
                <a:lnTo>
                  <a:pt x="22631" y="13614"/>
                </a:lnTo>
                <a:lnTo>
                  <a:pt x="22631" y="11341"/>
                </a:lnTo>
                <a:lnTo>
                  <a:pt x="35964" y="11823"/>
                </a:lnTo>
                <a:lnTo>
                  <a:pt x="49300" y="11504"/>
                </a:lnTo>
                <a:lnTo>
                  <a:pt x="58801" y="13614"/>
                </a:lnTo>
                <a:lnTo>
                  <a:pt x="79171" y="13614"/>
                </a:lnTo>
                <a:lnTo>
                  <a:pt x="79171" y="6819"/>
                </a:lnTo>
                <a:lnTo>
                  <a:pt x="72556" y="6303"/>
                </a:lnTo>
                <a:lnTo>
                  <a:pt x="61130" y="3635"/>
                </a:lnTo>
                <a:lnTo>
                  <a:pt x="49758" y="0"/>
                </a:lnTo>
                <a:close/>
              </a:path>
              <a:path w="79171" h="49911">
                <a:moveTo>
                  <a:pt x="5562" y="34455"/>
                </a:moveTo>
                <a:lnTo>
                  <a:pt x="8960" y="36208"/>
                </a:lnTo>
                <a:lnTo>
                  <a:pt x="6769" y="31762"/>
                </a:lnTo>
                <a:lnTo>
                  <a:pt x="0" y="31762"/>
                </a:lnTo>
                <a:lnTo>
                  <a:pt x="749" y="37820"/>
                </a:lnTo>
                <a:lnTo>
                  <a:pt x="1498" y="43865"/>
                </a:lnTo>
                <a:lnTo>
                  <a:pt x="2260" y="49911"/>
                </a:lnTo>
                <a:lnTo>
                  <a:pt x="9992" y="47143"/>
                </a:lnTo>
                <a:lnTo>
                  <a:pt x="21953" y="42861"/>
                </a:lnTo>
                <a:lnTo>
                  <a:pt x="10782" y="39903"/>
                </a:lnTo>
                <a:lnTo>
                  <a:pt x="5562" y="3445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5" name="object 1605"/>
          <p:cNvSpPr/>
          <p:nvPr/>
        </p:nvSpPr>
        <p:spPr>
          <a:xfrm>
            <a:off x="6608787" y="3786251"/>
            <a:ext cx="6781" cy="0"/>
          </a:xfrm>
          <a:custGeom>
            <a:avLst/>
            <a:gdLst/>
            <a:ahLst/>
            <a:cxnLst/>
            <a:rect l="l" t="t" r="r" b="b"/>
            <a:pathLst>
              <a:path w="6781" h="0">
                <a:moveTo>
                  <a:pt x="0" y="0"/>
                </a:moveTo>
                <a:lnTo>
                  <a:pt x="6781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6" name="object 1606"/>
          <p:cNvSpPr/>
          <p:nvPr/>
        </p:nvSpPr>
        <p:spPr>
          <a:xfrm>
            <a:off x="6575667" y="3790791"/>
            <a:ext cx="17273" cy="22682"/>
          </a:xfrm>
          <a:custGeom>
            <a:avLst/>
            <a:gdLst/>
            <a:ahLst/>
            <a:cxnLst/>
            <a:rect l="l" t="t" r="r" b="b"/>
            <a:pathLst>
              <a:path w="17273" h="22682">
                <a:moveTo>
                  <a:pt x="17273" y="9067"/>
                </a:moveTo>
                <a:lnTo>
                  <a:pt x="10775" y="5987"/>
                </a:lnTo>
                <a:lnTo>
                  <a:pt x="11863" y="8547"/>
                </a:lnTo>
                <a:lnTo>
                  <a:pt x="17273" y="22682"/>
                </a:lnTo>
                <a:lnTo>
                  <a:pt x="17273" y="9067"/>
                </a:lnTo>
                <a:close/>
              </a:path>
              <a:path w="17273" h="22682">
                <a:moveTo>
                  <a:pt x="9208" y="5245"/>
                </a:moveTo>
                <a:lnTo>
                  <a:pt x="10775" y="5987"/>
                </a:lnTo>
                <a:lnTo>
                  <a:pt x="8231" y="0"/>
                </a:lnTo>
                <a:lnTo>
                  <a:pt x="2107" y="3507"/>
                </a:lnTo>
                <a:lnTo>
                  <a:pt x="0" y="11029"/>
                </a:lnTo>
                <a:lnTo>
                  <a:pt x="3697" y="22682"/>
                </a:lnTo>
                <a:lnTo>
                  <a:pt x="17273" y="22682"/>
                </a:lnTo>
                <a:lnTo>
                  <a:pt x="11863" y="8547"/>
                </a:lnTo>
                <a:lnTo>
                  <a:pt x="9208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7" name="object 1607"/>
          <p:cNvSpPr/>
          <p:nvPr/>
        </p:nvSpPr>
        <p:spPr>
          <a:xfrm>
            <a:off x="6509258" y="3791841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69" y="8013"/>
                </a:lnTo>
                <a:lnTo>
                  <a:pt x="4406" y="3411"/>
                </a:lnTo>
                <a:lnTo>
                  <a:pt x="0" y="1219"/>
                </a:lnTo>
                <a:close/>
              </a:path>
              <a:path w="8089" h="8013">
                <a:moveTo>
                  <a:pt x="8089" y="5245"/>
                </a:moveTo>
                <a:lnTo>
                  <a:pt x="2654" y="0"/>
                </a:lnTo>
                <a:lnTo>
                  <a:pt x="4406" y="3411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8" name="object 1608"/>
          <p:cNvSpPr/>
          <p:nvPr/>
        </p:nvSpPr>
        <p:spPr>
          <a:xfrm>
            <a:off x="6615564" y="3798652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807" y="8001"/>
                </a:lnTo>
                <a:lnTo>
                  <a:pt x="4440" y="3426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67" y="0"/>
                </a:lnTo>
                <a:lnTo>
                  <a:pt x="4440" y="3426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9" name="object 1609"/>
          <p:cNvSpPr/>
          <p:nvPr/>
        </p:nvSpPr>
        <p:spPr>
          <a:xfrm>
            <a:off x="6565811" y="3810069"/>
            <a:ext cx="6781" cy="0"/>
          </a:xfrm>
          <a:custGeom>
            <a:avLst/>
            <a:gdLst/>
            <a:ahLst/>
            <a:cxnLst/>
            <a:rect l="l" t="t" r="r" b="b"/>
            <a:pathLst>
              <a:path w="6781" h="0">
                <a:moveTo>
                  <a:pt x="0" y="0"/>
                </a:moveTo>
                <a:lnTo>
                  <a:pt x="6781" y="0"/>
                </a:lnTo>
              </a:path>
            </a:pathLst>
          </a:custGeom>
          <a:ln w="12611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0" name="object 1610"/>
          <p:cNvSpPr/>
          <p:nvPr/>
        </p:nvSpPr>
        <p:spPr>
          <a:xfrm>
            <a:off x="6506980" y="3806656"/>
            <a:ext cx="11315" cy="9080"/>
          </a:xfrm>
          <a:custGeom>
            <a:avLst/>
            <a:gdLst/>
            <a:ahLst/>
            <a:cxnLst/>
            <a:rect l="l" t="t" r="r" b="b"/>
            <a:pathLst>
              <a:path w="11315" h="9080">
                <a:moveTo>
                  <a:pt x="4533" y="0"/>
                </a:moveTo>
                <a:lnTo>
                  <a:pt x="3022" y="749"/>
                </a:lnTo>
                <a:lnTo>
                  <a:pt x="0" y="2273"/>
                </a:lnTo>
                <a:lnTo>
                  <a:pt x="0" y="9080"/>
                </a:lnTo>
                <a:lnTo>
                  <a:pt x="9042" y="9080"/>
                </a:lnTo>
                <a:lnTo>
                  <a:pt x="9804" y="6070"/>
                </a:lnTo>
                <a:lnTo>
                  <a:pt x="10553" y="3022"/>
                </a:lnTo>
                <a:lnTo>
                  <a:pt x="11315" y="0"/>
                </a:lnTo>
                <a:lnTo>
                  <a:pt x="453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1" name="object 1611"/>
          <p:cNvSpPr/>
          <p:nvPr/>
        </p:nvSpPr>
        <p:spPr>
          <a:xfrm>
            <a:off x="6545440" y="3828211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2" name="object 1612"/>
          <p:cNvSpPr/>
          <p:nvPr/>
        </p:nvSpPr>
        <p:spPr>
          <a:xfrm>
            <a:off x="6520559" y="3825874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22" y="3408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22" y="3408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3" name="object 1613"/>
          <p:cNvSpPr/>
          <p:nvPr/>
        </p:nvSpPr>
        <p:spPr>
          <a:xfrm>
            <a:off x="6512520" y="3836150"/>
            <a:ext cx="26136" cy="18148"/>
          </a:xfrm>
          <a:custGeom>
            <a:avLst/>
            <a:gdLst/>
            <a:ahLst/>
            <a:cxnLst/>
            <a:rect l="l" t="t" r="r" b="b"/>
            <a:pathLst>
              <a:path w="26136" h="18148">
                <a:moveTo>
                  <a:pt x="1231" y="0"/>
                </a:moveTo>
                <a:lnTo>
                  <a:pt x="0" y="8191"/>
                </a:lnTo>
                <a:lnTo>
                  <a:pt x="1028" y="7569"/>
                </a:lnTo>
                <a:lnTo>
                  <a:pt x="3492" y="15875"/>
                </a:lnTo>
                <a:lnTo>
                  <a:pt x="6527" y="16637"/>
                </a:lnTo>
                <a:lnTo>
                  <a:pt x="9537" y="17399"/>
                </a:lnTo>
                <a:lnTo>
                  <a:pt x="12572" y="18148"/>
                </a:lnTo>
                <a:lnTo>
                  <a:pt x="15544" y="10083"/>
                </a:lnTo>
                <a:lnTo>
                  <a:pt x="13792" y="10248"/>
                </a:lnTo>
                <a:lnTo>
                  <a:pt x="16255" y="8153"/>
                </a:lnTo>
                <a:lnTo>
                  <a:pt x="26136" y="9080"/>
                </a:lnTo>
                <a:lnTo>
                  <a:pt x="26136" y="2260"/>
                </a:lnTo>
                <a:lnTo>
                  <a:pt x="12230" y="2272"/>
                </a:lnTo>
                <a:lnTo>
                  <a:pt x="1231" y="0"/>
                </a:lnTo>
                <a:close/>
              </a:path>
              <a:path w="26136" h="18148">
                <a:moveTo>
                  <a:pt x="26136" y="9080"/>
                </a:moveTo>
                <a:lnTo>
                  <a:pt x="16255" y="8153"/>
                </a:lnTo>
                <a:lnTo>
                  <a:pt x="15544" y="10083"/>
                </a:lnTo>
                <a:lnTo>
                  <a:pt x="26136" y="908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4" name="object 1614"/>
          <p:cNvSpPr/>
          <p:nvPr/>
        </p:nvSpPr>
        <p:spPr>
          <a:xfrm>
            <a:off x="6497928" y="3847499"/>
            <a:ext cx="16006" cy="20408"/>
          </a:xfrm>
          <a:custGeom>
            <a:avLst/>
            <a:gdLst/>
            <a:ahLst/>
            <a:cxnLst/>
            <a:rect l="l" t="t" r="r" b="b"/>
            <a:pathLst>
              <a:path w="16006" h="20408">
                <a:moveTo>
                  <a:pt x="0" y="0"/>
                </a:moveTo>
                <a:lnTo>
                  <a:pt x="2247" y="6794"/>
                </a:lnTo>
                <a:lnTo>
                  <a:pt x="4521" y="13614"/>
                </a:lnTo>
                <a:lnTo>
                  <a:pt x="6794" y="20408"/>
                </a:lnTo>
                <a:lnTo>
                  <a:pt x="15824" y="20408"/>
                </a:lnTo>
                <a:lnTo>
                  <a:pt x="16006" y="17197"/>
                </a:lnTo>
                <a:lnTo>
                  <a:pt x="15354" y="8565"/>
                </a:lnTo>
                <a:lnTo>
                  <a:pt x="11328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5" name="object 1615"/>
          <p:cNvSpPr/>
          <p:nvPr/>
        </p:nvSpPr>
        <p:spPr>
          <a:xfrm>
            <a:off x="6534119" y="3846292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9" y="3427"/>
                </a:lnTo>
                <a:lnTo>
                  <a:pt x="0" y="1206"/>
                </a:lnTo>
                <a:close/>
              </a:path>
              <a:path w="8115" h="8000">
                <a:moveTo>
                  <a:pt x="8115" y="5257"/>
                </a:moveTo>
                <a:lnTo>
                  <a:pt x="2692" y="0"/>
                </a:lnTo>
                <a:lnTo>
                  <a:pt x="4449" y="3427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6" name="object 1616"/>
          <p:cNvSpPr/>
          <p:nvPr/>
        </p:nvSpPr>
        <p:spPr>
          <a:xfrm>
            <a:off x="6522807" y="3855378"/>
            <a:ext cx="8115" cy="7988"/>
          </a:xfrm>
          <a:custGeom>
            <a:avLst/>
            <a:gdLst/>
            <a:ahLst/>
            <a:cxnLst/>
            <a:rect l="l" t="t" r="r" b="b"/>
            <a:pathLst>
              <a:path w="8115" h="7988">
                <a:moveTo>
                  <a:pt x="0" y="1193"/>
                </a:moveTo>
                <a:lnTo>
                  <a:pt x="0" y="7988"/>
                </a:lnTo>
                <a:lnTo>
                  <a:pt x="6807" y="7988"/>
                </a:lnTo>
                <a:lnTo>
                  <a:pt x="4432" y="3406"/>
                </a:lnTo>
                <a:lnTo>
                  <a:pt x="0" y="1193"/>
                </a:lnTo>
                <a:close/>
              </a:path>
              <a:path w="8115" h="7988">
                <a:moveTo>
                  <a:pt x="8115" y="5245"/>
                </a:moveTo>
                <a:lnTo>
                  <a:pt x="2667" y="0"/>
                </a:lnTo>
                <a:lnTo>
                  <a:pt x="4432" y="3406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7" name="object 1617"/>
          <p:cNvSpPr/>
          <p:nvPr/>
        </p:nvSpPr>
        <p:spPr>
          <a:xfrm>
            <a:off x="6486620" y="3870382"/>
            <a:ext cx="16776" cy="12852"/>
          </a:xfrm>
          <a:custGeom>
            <a:avLst/>
            <a:gdLst/>
            <a:ahLst/>
            <a:cxnLst/>
            <a:rect l="l" t="t" r="r" b="b"/>
            <a:pathLst>
              <a:path w="16776" h="12852">
                <a:moveTo>
                  <a:pt x="761" y="5104"/>
                </a:moveTo>
                <a:lnTo>
                  <a:pt x="1511" y="8114"/>
                </a:lnTo>
                <a:lnTo>
                  <a:pt x="4673" y="685"/>
                </a:lnTo>
                <a:lnTo>
                  <a:pt x="5225" y="0"/>
                </a:lnTo>
                <a:lnTo>
                  <a:pt x="0" y="2069"/>
                </a:lnTo>
                <a:lnTo>
                  <a:pt x="761" y="5104"/>
                </a:lnTo>
                <a:close/>
              </a:path>
              <a:path w="16776" h="12852">
                <a:moveTo>
                  <a:pt x="1511" y="8114"/>
                </a:moveTo>
                <a:lnTo>
                  <a:pt x="2273" y="11150"/>
                </a:lnTo>
                <a:lnTo>
                  <a:pt x="4838" y="14112"/>
                </a:lnTo>
                <a:lnTo>
                  <a:pt x="8067" y="15007"/>
                </a:lnTo>
                <a:lnTo>
                  <a:pt x="11302" y="20217"/>
                </a:lnTo>
                <a:lnTo>
                  <a:pt x="13492" y="18570"/>
                </a:lnTo>
                <a:lnTo>
                  <a:pt x="16776" y="9073"/>
                </a:lnTo>
                <a:lnTo>
                  <a:pt x="15836" y="-4737"/>
                </a:lnTo>
                <a:lnTo>
                  <a:pt x="9042" y="-4737"/>
                </a:lnTo>
                <a:lnTo>
                  <a:pt x="5225" y="0"/>
                </a:lnTo>
                <a:lnTo>
                  <a:pt x="7696" y="-978"/>
                </a:lnTo>
                <a:lnTo>
                  <a:pt x="4673" y="685"/>
                </a:lnTo>
                <a:lnTo>
                  <a:pt x="1511" y="811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8" name="object 1618"/>
          <p:cNvSpPr/>
          <p:nvPr/>
        </p:nvSpPr>
        <p:spPr>
          <a:xfrm>
            <a:off x="6516013" y="3875962"/>
            <a:ext cx="15824" cy="3886"/>
          </a:xfrm>
          <a:custGeom>
            <a:avLst/>
            <a:gdLst/>
            <a:ahLst/>
            <a:cxnLst/>
            <a:rect l="l" t="t" r="r" b="b"/>
            <a:pathLst>
              <a:path w="15824" h="3886">
                <a:moveTo>
                  <a:pt x="15824" y="2641"/>
                </a:moveTo>
                <a:lnTo>
                  <a:pt x="13093" y="0"/>
                </a:lnTo>
                <a:lnTo>
                  <a:pt x="13547" y="1661"/>
                </a:lnTo>
                <a:lnTo>
                  <a:pt x="15824" y="2641"/>
                </a:lnTo>
                <a:close/>
              </a:path>
              <a:path w="15824" h="3886">
                <a:moveTo>
                  <a:pt x="15849" y="10096"/>
                </a:moveTo>
                <a:lnTo>
                  <a:pt x="13547" y="1661"/>
                </a:lnTo>
                <a:lnTo>
                  <a:pt x="6794" y="-1244"/>
                </a:lnTo>
                <a:lnTo>
                  <a:pt x="4546" y="3314"/>
                </a:lnTo>
                <a:lnTo>
                  <a:pt x="2285" y="7835"/>
                </a:lnTo>
                <a:lnTo>
                  <a:pt x="0" y="12369"/>
                </a:lnTo>
                <a:lnTo>
                  <a:pt x="5283" y="11620"/>
                </a:lnTo>
                <a:lnTo>
                  <a:pt x="10579" y="10858"/>
                </a:lnTo>
                <a:lnTo>
                  <a:pt x="15849" y="1009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9" name="object 1619"/>
          <p:cNvSpPr/>
          <p:nvPr/>
        </p:nvSpPr>
        <p:spPr>
          <a:xfrm>
            <a:off x="6552225" y="3879268"/>
            <a:ext cx="22618" cy="11328"/>
          </a:xfrm>
          <a:custGeom>
            <a:avLst/>
            <a:gdLst/>
            <a:ahLst/>
            <a:cxnLst/>
            <a:rect l="l" t="t" r="r" b="b"/>
            <a:pathLst>
              <a:path w="22618" h="11328">
                <a:moveTo>
                  <a:pt x="22618" y="11328"/>
                </a:moveTo>
                <a:lnTo>
                  <a:pt x="18732" y="939"/>
                </a:lnTo>
                <a:lnTo>
                  <a:pt x="14414" y="1130"/>
                </a:lnTo>
                <a:lnTo>
                  <a:pt x="2260" y="0"/>
                </a:lnTo>
                <a:lnTo>
                  <a:pt x="1511" y="3759"/>
                </a:lnTo>
                <a:lnTo>
                  <a:pt x="749" y="7556"/>
                </a:lnTo>
                <a:lnTo>
                  <a:pt x="0" y="11328"/>
                </a:lnTo>
                <a:lnTo>
                  <a:pt x="22618" y="1132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0" name="object 1620"/>
          <p:cNvSpPr/>
          <p:nvPr/>
        </p:nvSpPr>
        <p:spPr>
          <a:xfrm>
            <a:off x="6543173" y="3884860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37" y="3418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79" y="0"/>
                </a:lnTo>
                <a:lnTo>
                  <a:pt x="4437" y="341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1" name="object 1621"/>
          <p:cNvSpPr/>
          <p:nvPr/>
        </p:nvSpPr>
        <p:spPr>
          <a:xfrm>
            <a:off x="6488887" y="3897405"/>
            <a:ext cx="20850" cy="27228"/>
          </a:xfrm>
          <a:custGeom>
            <a:avLst/>
            <a:gdLst/>
            <a:ahLst/>
            <a:cxnLst/>
            <a:rect l="l" t="t" r="r" b="b"/>
            <a:pathLst>
              <a:path w="20850" h="27228">
                <a:moveTo>
                  <a:pt x="20370" y="0"/>
                </a:moveTo>
                <a:lnTo>
                  <a:pt x="4508" y="0"/>
                </a:lnTo>
                <a:lnTo>
                  <a:pt x="3022" y="5295"/>
                </a:lnTo>
                <a:lnTo>
                  <a:pt x="1511" y="10591"/>
                </a:lnTo>
                <a:lnTo>
                  <a:pt x="0" y="15887"/>
                </a:lnTo>
                <a:lnTo>
                  <a:pt x="7416" y="19278"/>
                </a:lnTo>
                <a:lnTo>
                  <a:pt x="9867" y="19481"/>
                </a:lnTo>
                <a:lnTo>
                  <a:pt x="13563" y="27228"/>
                </a:lnTo>
                <a:lnTo>
                  <a:pt x="16521" y="25096"/>
                </a:lnTo>
                <a:lnTo>
                  <a:pt x="20850" y="15108"/>
                </a:lnTo>
                <a:lnTo>
                  <a:pt x="2037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2" name="object 1622"/>
          <p:cNvSpPr/>
          <p:nvPr/>
        </p:nvSpPr>
        <p:spPr>
          <a:xfrm>
            <a:off x="6525094" y="3905338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3" name="object 1623"/>
          <p:cNvSpPr/>
          <p:nvPr/>
        </p:nvSpPr>
        <p:spPr>
          <a:xfrm>
            <a:off x="6500183" y="3903195"/>
            <a:ext cx="52031" cy="45389"/>
          </a:xfrm>
          <a:custGeom>
            <a:avLst/>
            <a:gdLst/>
            <a:ahLst/>
            <a:cxnLst/>
            <a:rect l="l" t="t" r="r" b="b"/>
            <a:pathLst>
              <a:path w="52031" h="45389">
                <a:moveTo>
                  <a:pt x="50457" y="10134"/>
                </a:moveTo>
                <a:lnTo>
                  <a:pt x="49513" y="12317"/>
                </a:lnTo>
                <a:lnTo>
                  <a:pt x="52031" y="10096"/>
                </a:lnTo>
                <a:lnTo>
                  <a:pt x="49754" y="1676"/>
                </a:lnTo>
                <a:lnTo>
                  <a:pt x="50457" y="10134"/>
                </a:lnTo>
                <a:close/>
              </a:path>
              <a:path w="52031" h="45389">
                <a:moveTo>
                  <a:pt x="27558" y="38569"/>
                </a:moveTo>
                <a:lnTo>
                  <a:pt x="24754" y="37525"/>
                </a:lnTo>
                <a:lnTo>
                  <a:pt x="27165" y="44132"/>
                </a:lnTo>
                <a:lnTo>
                  <a:pt x="33185" y="43345"/>
                </a:lnTo>
                <a:lnTo>
                  <a:pt x="27558" y="38569"/>
                </a:lnTo>
                <a:close/>
              </a:path>
              <a:path w="52031" h="45389">
                <a:moveTo>
                  <a:pt x="36194" y="25971"/>
                </a:moveTo>
                <a:lnTo>
                  <a:pt x="32435" y="25222"/>
                </a:lnTo>
                <a:lnTo>
                  <a:pt x="28676" y="24460"/>
                </a:lnTo>
                <a:lnTo>
                  <a:pt x="24904" y="23698"/>
                </a:lnTo>
                <a:lnTo>
                  <a:pt x="24904" y="19164"/>
                </a:lnTo>
                <a:lnTo>
                  <a:pt x="32435" y="18402"/>
                </a:lnTo>
                <a:lnTo>
                  <a:pt x="39979" y="17640"/>
                </a:lnTo>
                <a:lnTo>
                  <a:pt x="47536" y="16891"/>
                </a:lnTo>
                <a:lnTo>
                  <a:pt x="49513" y="12317"/>
                </a:lnTo>
                <a:lnTo>
                  <a:pt x="47409" y="14173"/>
                </a:lnTo>
                <a:lnTo>
                  <a:pt x="50457" y="10134"/>
                </a:lnTo>
                <a:lnTo>
                  <a:pt x="49754" y="1676"/>
                </a:lnTo>
                <a:lnTo>
                  <a:pt x="42989" y="-1257"/>
                </a:lnTo>
                <a:lnTo>
                  <a:pt x="41213" y="2309"/>
                </a:lnTo>
                <a:lnTo>
                  <a:pt x="32194" y="9848"/>
                </a:lnTo>
                <a:lnTo>
                  <a:pt x="18110" y="10096"/>
                </a:lnTo>
                <a:lnTo>
                  <a:pt x="15058" y="19805"/>
                </a:lnTo>
                <a:lnTo>
                  <a:pt x="9683" y="28230"/>
                </a:lnTo>
                <a:lnTo>
                  <a:pt x="4187" y="36063"/>
                </a:lnTo>
                <a:lnTo>
                  <a:pt x="0" y="48653"/>
                </a:lnTo>
                <a:lnTo>
                  <a:pt x="11620" y="46736"/>
                </a:lnTo>
                <a:lnTo>
                  <a:pt x="14376" y="44665"/>
                </a:lnTo>
                <a:lnTo>
                  <a:pt x="18110" y="35052"/>
                </a:lnTo>
                <a:lnTo>
                  <a:pt x="24754" y="37525"/>
                </a:lnTo>
                <a:lnTo>
                  <a:pt x="23685" y="34594"/>
                </a:lnTo>
                <a:lnTo>
                  <a:pt x="27558" y="38569"/>
                </a:lnTo>
                <a:lnTo>
                  <a:pt x="33185" y="43345"/>
                </a:lnTo>
                <a:lnTo>
                  <a:pt x="39230" y="42608"/>
                </a:lnTo>
                <a:lnTo>
                  <a:pt x="45262" y="41846"/>
                </a:lnTo>
                <a:lnTo>
                  <a:pt x="44500" y="38074"/>
                </a:lnTo>
                <a:lnTo>
                  <a:pt x="43738" y="34277"/>
                </a:lnTo>
                <a:lnTo>
                  <a:pt x="42989" y="30505"/>
                </a:lnTo>
                <a:lnTo>
                  <a:pt x="45491" y="29879"/>
                </a:lnTo>
                <a:lnTo>
                  <a:pt x="57811" y="26792"/>
                </a:lnTo>
                <a:lnTo>
                  <a:pt x="70129" y="23698"/>
                </a:lnTo>
                <a:lnTo>
                  <a:pt x="70129" y="12357"/>
                </a:lnTo>
                <a:lnTo>
                  <a:pt x="58622" y="15779"/>
                </a:lnTo>
                <a:lnTo>
                  <a:pt x="48333" y="20324"/>
                </a:lnTo>
                <a:lnTo>
                  <a:pt x="36194" y="25971"/>
                </a:lnTo>
                <a:close/>
              </a:path>
              <a:path w="52031" h="45389">
                <a:moveTo>
                  <a:pt x="51981" y="2641"/>
                </a:moveTo>
                <a:lnTo>
                  <a:pt x="49301" y="0"/>
                </a:lnTo>
                <a:lnTo>
                  <a:pt x="49754" y="1676"/>
                </a:lnTo>
                <a:lnTo>
                  <a:pt x="51981" y="264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4" name="object 1624"/>
          <p:cNvSpPr/>
          <p:nvPr/>
        </p:nvSpPr>
        <p:spPr>
          <a:xfrm>
            <a:off x="6567216" y="3904221"/>
            <a:ext cx="9893" cy="11341"/>
          </a:xfrm>
          <a:custGeom>
            <a:avLst/>
            <a:gdLst/>
            <a:ahLst/>
            <a:cxnLst/>
            <a:rect l="l" t="t" r="r" b="b"/>
            <a:pathLst>
              <a:path w="9893" h="11341">
                <a:moveTo>
                  <a:pt x="7602" y="2911"/>
                </a:moveTo>
                <a:lnTo>
                  <a:pt x="863" y="0"/>
                </a:lnTo>
                <a:lnTo>
                  <a:pt x="2704" y="8655"/>
                </a:lnTo>
                <a:lnTo>
                  <a:pt x="9893" y="11341"/>
                </a:lnTo>
                <a:lnTo>
                  <a:pt x="7602" y="2911"/>
                </a:lnTo>
                <a:close/>
              </a:path>
              <a:path w="9893" h="11341">
                <a:moveTo>
                  <a:pt x="3251" y="11226"/>
                </a:moveTo>
                <a:lnTo>
                  <a:pt x="2704" y="8655"/>
                </a:lnTo>
                <a:lnTo>
                  <a:pt x="0" y="7645"/>
                </a:lnTo>
                <a:lnTo>
                  <a:pt x="3251" y="11226"/>
                </a:lnTo>
                <a:close/>
              </a:path>
              <a:path w="9893" h="11341">
                <a:moveTo>
                  <a:pt x="9829" y="3873"/>
                </a:moveTo>
                <a:lnTo>
                  <a:pt x="7150" y="1244"/>
                </a:lnTo>
                <a:lnTo>
                  <a:pt x="7602" y="2911"/>
                </a:lnTo>
                <a:lnTo>
                  <a:pt x="9829" y="387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5" name="object 1625"/>
          <p:cNvSpPr/>
          <p:nvPr/>
        </p:nvSpPr>
        <p:spPr>
          <a:xfrm>
            <a:off x="6604261" y="3914340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49" y="3447"/>
                </a:lnTo>
                <a:lnTo>
                  <a:pt x="0" y="1219"/>
                </a:lnTo>
                <a:close/>
              </a:path>
              <a:path w="8089" h="8013">
                <a:moveTo>
                  <a:pt x="8089" y="5270"/>
                </a:moveTo>
                <a:lnTo>
                  <a:pt x="2679" y="0"/>
                </a:lnTo>
                <a:lnTo>
                  <a:pt x="4449" y="3447"/>
                </a:lnTo>
                <a:lnTo>
                  <a:pt x="8089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6" name="object 1626"/>
          <p:cNvSpPr/>
          <p:nvPr/>
        </p:nvSpPr>
        <p:spPr>
          <a:xfrm>
            <a:off x="6601995" y="3927958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35" y="3424"/>
                </a:lnTo>
                <a:lnTo>
                  <a:pt x="0" y="1206"/>
                </a:lnTo>
                <a:close/>
              </a:path>
              <a:path w="8102" h="8026">
                <a:moveTo>
                  <a:pt x="8102" y="5257"/>
                </a:moveTo>
                <a:lnTo>
                  <a:pt x="2679" y="0"/>
                </a:lnTo>
                <a:lnTo>
                  <a:pt x="4435" y="3424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7" name="object 1627"/>
          <p:cNvSpPr/>
          <p:nvPr/>
        </p:nvSpPr>
        <p:spPr>
          <a:xfrm>
            <a:off x="6624618" y="3839481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30" y="3424"/>
                </a:lnTo>
                <a:lnTo>
                  <a:pt x="0" y="1219"/>
                </a:lnTo>
                <a:close/>
              </a:path>
              <a:path w="8115" h="8013">
                <a:moveTo>
                  <a:pt x="8115" y="5257"/>
                </a:moveTo>
                <a:lnTo>
                  <a:pt x="2667" y="0"/>
                </a:lnTo>
                <a:lnTo>
                  <a:pt x="4430" y="3424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8" name="object 1628"/>
          <p:cNvSpPr/>
          <p:nvPr/>
        </p:nvSpPr>
        <p:spPr>
          <a:xfrm>
            <a:off x="6624627" y="3876984"/>
            <a:ext cx="9474" cy="9550"/>
          </a:xfrm>
          <a:custGeom>
            <a:avLst/>
            <a:gdLst/>
            <a:ahLst/>
            <a:cxnLst/>
            <a:rect l="l" t="t" r="r" b="b"/>
            <a:pathLst>
              <a:path w="9474" h="9550">
                <a:moveTo>
                  <a:pt x="6641" y="6614"/>
                </a:moveTo>
                <a:lnTo>
                  <a:pt x="9042" y="0"/>
                </a:lnTo>
                <a:lnTo>
                  <a:pt x="2247" y="0"/>
                </a:lnTo>
                <a:lnTo>
                  <a:pt x="1485" y="3035"/>
                </a:lnTo>
                <a:lnTo>
                  <a:pt x="723" y="6057"/>
                </a:lnTo>
                <a:lnTo>
                  <a:pt x="0" y="9080"/>
                </a:lnTo>
                <a:lnTo>
                  <a:pt x="6641" y="6614"/>
                </a:lnTo>
                <a:close/>
              </a:path>
              <a:path w="9474" h="9550">
                <a:moveTo>
                  <a:pt x="9474" y="5562"/>
                </a:moveTo>
                <a:lnTo>
                  <a:pt x="6641" y="6614"/>
                </a:lnTo>
                <a:lnTo>
                  <a:pt x="5575" y="9550"/>
                </a:lnTo>
                <a:lnTo>
                  <a:pt x="9474" y="556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9" name="object 1629"/>
          <p:cNvSpPr/>
          <p:nvPr/>
        </p:nvSpPr>
        <p:spPr>
          <a:xfrm>
            <a:off x="6615565" y="3886066"/>
            <a:ext cx="9055" cy="9067"/>
          </a:xfrm>
          <a:custGeom>
            <a:avLst/>
            <a:gdLst/>
            <a:ahLst/>
            <a:cxnLst/>
            <a:rect l="l" t="t" r="r" b="b"/>
            <a:pathLst>
              <a:path w="9055" h="9067">
                <a:moveTo>
                  <a:pt x="2273" y="0"/>
                </a:moveTo>
                <a:lnTo>
                  <a:pt x="1511" y="3022"/>
                </a:lnTo>
                <a:lnTo>
                  <a:pt x="749" y="6045"/>
                </a:lnTo>
                <a:lnTo>
                  <a:pt x="0" y="9067"/>
                </a:lnTo>
                <a:lnTo>
                  <a:pt x="9055" y="9067"/>
                </a:lnTo>
                <a:lnTo>
                  <a:pt x="9055" y="0"/>
                </a:lnTo>
                <a:lnTo>
                  <a:pt x="227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0" name="object 1630"/>
          <p:cNvSpPr/>
          <p:nvPr/>
        </p:nvSpPr>
        <p:spPr>
          <a:xfrm>
            <a:off x="6624618" y="3930233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6" y="341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67" y="0"/>
                </a:lnTo>
                <a:lnTo>
                  <a:pt x="4426" y="341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1" name="object 1631"/>
          <p:cNvSpPr/>
          <p:nvPr/>
        </p:nvSpPr>
        <p:spPr>
          <a:xfrm>
            <a:off x="6554486" y="3934762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49" y="3447"/>
                </a:lnTo>
                <a:lnTo>
                  <a:pt x="0" y="1219"/>
                </a:lnTo>
                <a:close/>
              </a:path>
              <a:path w="8089" h="8013">
                <a:moveTo>
                  <a:pt x="8089" y="5270"/>
                </a:moveTo>
                <a:lnTo>
                  <a:pt x="2679" y="0"/>
                </a:lnTo>
                <a:lnTo>
                  <a:pt x="4449" y="3447"/>
                </a:lnTo>
                <a:lnTo>
                  <a:pt x="8089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2" name="object 1632"/>
          <p:cNvSpPr/>
          <p:nvPr/>
        </p:nvSpPr>
        <p:spPr>
          <a:xfrm>
            <a:off x="6624618" y="3946114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1" y="3407"/>
                </a:lnTo>
                <a:lnTo>
                  <a:pt x="0" y="1206"/>
                </a:lnTo>
                <a:close/>
              </a:path>
              <a:path w="8115" h="8013">
                <a:moveTo>
                  <a:pt x="8115" y="5245"/>
                </a:moveTo>
                <a:lnTo>
                  <a:pt x="2667" y="0"/>
                </a:lnTo>
                <a:lnTo>
                  <a:pt x="4421" y="3407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3" name="object 1633"/>
          <p:cNvSpPr/>
          <p:nvPr/>
        </p:nvSpPr>
        <p:spPr>
          <a:xfrm>
            <a:off x="6518294" y="3950646"/>
            <a:ext cx="8077" cy="8001"/>
          </a:xfrm>
          <a:custGeom>
            <a:avLst/>
            <a:gdLst/>
            <a:ahLst/>
            <a:cxnLst/>
            <a:rect l="l" t="t" r="r" b="b"/>
            <a:pathLst>
              <a:path w="8077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7" y="3437"/>
                </a:lnTo>
                <a:lnTo>
                  <a:pt x="0" y="1206"/>
                </a:lnTo>
                <a:close/>
              </a:path>
              <a:path w="8077" h="8000">
                <a:moveTo>
                  <a:pt x="8077" y="5257"/>
                </a:moveTo>
                <a:lnTo>
                  <a:pt x="2679" y="0"/>
                </a:lnTo>
                <a:lnTo>
                  <a:pt x="4447" y="3437"/>
                </a:lnTo>
                <a:lnTo>
                  <a:pt x="8077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4" name="object 1634"/>
          <p:cNvSpPr/>
          <p:nvPr/>
        </p:nvSpPr>
        <p:spPr>
          <a:xfrm>
            <a:off x="6547730" y="3954129"/>
            <a:ext cx="11277" cy="11328"/>
          </a:xfrm>
          <a:custGeom>
            <a:avLst/>
            <a:gdLst/>
            <a:ahLst/>
            <a:cxnLst/>
            <a:rect l="l" t="t" r="r" b="b"/>
            <a:pathLst>
              <a:path w="11277" h="11328">
                <a:moveTo>
                  <a:pt x="11277" y="11328"/>
                </a:moveTo>
                <a:lnTo>
                  <a:pt x="11277" y="0"/>
                </a:lnTo>
                <a:lnTo>
                  <a:pt x="7518" y="749"/>
                </a:lnTo>
                <a:lnTo>
                  <a:pt x="3733" y="1511"/>
                </a:lnTo>
                <a:lnTo>
                  <a:pt x="0" y="2260"/>
                </a:lnTo>
                <a:lnTo>
                  <a:pt x="0" y="11328"/>
                </a:lnTo>
                <a:lnTo>
                  <a:pt x="11277" y="1132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5" name="object 1635"/>
          <p:cNvSpPr/>
          <p:nvPr/>
        </p:nvSpPr>
        <p:spPr>
          <a:xfrm>
            <a:off x="6504716" y="3955186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17" y="3397"/>
                </a:lnTo>
                <a:lnTo>
                  <a:pt x="0" y="1206"/>
                </a:lnTo>
                <a:close/>
              </a:path>
              <a:path w="8115" h="8013">
                <a:moveTo>
                  <a:pt x="8115" y="5232"/>
                </a:moveTo>
                <a:lnTo>
                  <a:pt x="2667" y="0"/>
                </a:lnTo>
                <a:lnTo>
                  <a:pt x="4417" y="3397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6" name="object 1636"/>
          <p:cNvSpPr/>
          <p:nvPr/>
        </p:nvSpPr>
        <p:spPr>
          <a:xfrm>
            <a:off x="6608785" y="3955186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21" y="3403"/>
                </a:lnTo>
                <a:lnTo>
                  <a:pt x="0" y="1206"/>
                </a:lnTo>
                <a:close/>
              </a:path>
              <a:path w="8102" h="8013">
                <a:moveTo>
                  <a:pt x="8102" y="5232"/>
                </a:moveTo>
                <a:lnTo>
                  <a:pt x="2679" y="0"/>
                </a:lnTo>
                <a:lnTo>
                  <a:pt x="4421" y="3403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7" name="object 1637"/>
          <p:cNvSpPr/>
          <p:nvPr/>
        </p:nvSpPr>
        <p:spPr>
          <a:xfrm>
            <a:off x="6531857" y="3974548"/>
            <a:ext cx="45262" cy="22971"/>
          </a:xfrm>
          <a:custGeom>
            <a:avLst/>
            <a:gdLst/>
            <a:ahLst/>
            <a:cxnLst/>
            <a:rect l="l" t="t" r="r" b="b"/>
            <a:pathLst>
              <a:path w="45262" h="22971">
                <a:moveTo>
                  <a:pt x="11503" y="16405"/>
                </a:moveTo>
                <a:lnTo>
                  <a:pt x="20358" y="22669"/>
                </a:lnTo>
                <a:lnTo>
                  <a:pt x="25377" y="22971"/>
                </a:lnTo>
                <a:lnTo>
                  <a:pt x="35253" y="18557"/>
                </a:lnTo>
                <a:lnTo>
                  <a:pt x="33947" y="9067"/>
                </a:lnTo>
                <a:lnTo>
                  <a:pt x="45262" y="9067"/>
                </a:lnTo>
                <a:lnTo>
                  <a:pt x="45262" y="2260"/>
                </a:lnTo>
                <a:lnTo>
                  <a:pt x="43052" y="2093"/>
                </a:lnTo>
                <a:lnTo>
                  <a:pt x="30503" y="1979"/>
                </a:lnTo>
                <a:lnTo>
                  <a:pt x="22592" y="2197"/>
                </a:lnTo>
                <a:lnTo>
                  <a:pt x="11315" y="0"/>
                </a:lnTo>
                <a:lnTo>
                  <a:pt x="7720" y="6680"/>
                </a:lnTo>
                <a:lnTo>
                  <a:pt x="9486" y="6134"/>
                </a:lnTo>
                <a:lnTo>
                  <a:pt x="7111" y="7810"/>
                </a:lnTo>
                <a:lnTo>
                  <a:pt x="7720" y="6680"/>
                </a:lnTo>
                <a:lnTo>
                  <a:pt x="0" y="9067"/>
                </a:lnTo>
                <a:lnTo>
                  <a:pt x="3710" y="13327"/>
                </a:lnTo>
                <a:lnTo>
                  <a:pt x="11503" y="1640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8" name="object 1638"/>
          <p:cNvSpPr/>
          <p:nvPr/>
        </p:nvSpPr>
        <p:spPr>
          <a:xfrm>
            <a:off x="6583897" y="3975611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31" y="3406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79" y="0"/>
                </a:lnTo>
                <a:lnTo>
                  <a:pt x="4431" y="3406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9" name="object 1639"/>
          <p:cNvSpPr/>
          <p:nvPr/>
        </p:nvSpPr>
        <p:spPr>
          <a:xfrm>
            <a:off x="6495205" y="3979080"/>
            <a:ext cx="9512" cy="9486"/>
          </a:xfrm>
          <a:custGeom>
            <a:avLst/>
            <a:gdLst/>
            <a:ahLst/>
            <a:cxnLst/>
            <a:rect l="l" t="t" r="r" b="b"/>
            <a:pathLst>
              <a:path w="9512" h="9486">
                <a:moveTo>
                  <a:pt x="9512" y="0"/>
                </a:moveTo>
                <a:lnTo>
                  <a:pt x="457" y="0"/>
                </a:lnTo>
                <a:lnTo>
                  <a:pt x="2913" y="6649"/>
                </a:lnTo>
                <a:lnTo>
                  <a:pt x="9512" y="9080"/>
                </a:lnTo>
                <a:lnTo>
                  <a:pt x="9512" y="0"/>
                </a:lnTo>
                <a:close/>
              </a:path>
              <a:path w="9512" h="9486">
                <a:moveTo>
                  <a:pt x="3962" y="9486"/>
                </a:moveTo>
                <a:lnTo>
                  <a:pt x="2913" y="6649"/>
                </a:lnTo>
                <a:lnTo>
                  <a:pt x="0" y="5575"/>
                </a:lnTo>
                <a:lnTo>
                  <a:pt x="3962" y="948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0" name="object 1640"/>
          <p:cNvSpPr/>
          <p:nvPr/>
        </p:nvSpPr>
        <p:spPr>
          <a:xfrm>
            <a:off x="6502446" y="3979080"/>
            <a:ext cx="8204" cy="27368"/>
          </a:xfrm>
          <a:custGeom>
            <a:avLst/>
            <a:gdLst/>
            <a:ahLst/>
            <a:cxnLst/>
            <a:rect l="l" t="t" r="r" b="b"/>
            <a:pathLst>
              <a:path w="8204" h="27368">
                <a:moveTo>
                  <a:pt x="8204" y="25031"/>
                </a:moveTo>
                <a:lnTo>
                  <a:pt x="6367" y="25520"/>
                </a:lnTo>
                <a:lnTo>
                  <a:pt x="4610" y="27368"/>
                </a:lnTo>
                <a:lnTo>
                  <a:pt x="8204" y="25031"/>
                </a:lnTo>
                <a:close/>
              </a:path>
              <a:path w="8204" h="27368">
                <a:moveTo>
                  <a:pt x="9779" y="17856"/>
                </a:moveTo>
                <a:lnTo>
                  <a:pt x="0" y="20421"/>
                </a:lnTo>
                <a:lnTo>
                  <a:pt x="0" y="27216"/>
                </a:lnTo>
                <a:lnTo>
                  <a:pt x="6367" y="25520"/>
                </a:lnTo>
                <a:lnTo>
                  <a:pt x="9067" y="22682"/>
                </a:lnTo>
                <a:lnTo>
                  <a:pt x="16903" y="18643"/>
                </a:lnTo>
                <a:lnTo>
                  <a:pt x="14693" y="19126"/>
                </a:lnTo>
                <a:lnTo>
                  <a:pt x="18110" y="11328"/>
                </a:lnTo>
                <a:lnTo>
                  <a:pt x="18110" y="0"/>
                </a:lnTo>
                <a:lnTo>
                  <a:pt x="9067" y="0"/>
                </a:lnTo>
                <a:lnTo>
                  <a:pt x="9791" y="4533"/>
                </a:lnTo>
                <a:lnTo>
                  <a:pt x="10553" y="9080"/>
                </a:lnTo>
                <a:lnTo>
                  <a:pt x="11303" y="13614"/>
                </a:lnTo>
                <a:lnTo>
                  <a:pt x="5816" y="18783"/>
                </a:lnTo>
                <a:lnTo>
                  <a:pt x="9779" y="1785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1" name="object 1641"/>
          <p:cNvSpPr/>
          <p:nvPr/>
        </p:nvSpPr>
        <p:spPr>
          <a:xfrm>
            <a:off x="6577116" y="3982419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81" y="7988"/>
                </a:lnTo>
                <a:lnTo>
                  <a:pt x="4413" y="3403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54" y="0"/>
                </a:lnTo>
                <a:lnTo>
                  <a:pt x="4413" y="3403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2" name="object 1642"/>
          <p:cNvSpPr/>
          <p:nvPr/>
        </p:nvSpPr>
        <p:spPr>
          <a:xfrm>
            <a:off x="6599732" y="3991559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3" name="object 1643"/>
          <p:cNvSpPr/>
          <p:nvPr/>
        </p:nvSpPr>
        <p:spPr>
          <a:xfrm>
            <a:off x="6620094" y="3989217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81" y="8013"/>
                </a:lnTo>
                <a:lnTo>
                  <a:pt x="4425" y="3409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79" y="0"/>
                </a:lnTo>
                <a:lnTo>
                  <a:pt x="4425" y="3409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4" name="object 1644"/>
          <p:cNvSpPr/>
          <p:nvPr/>
        </p:nvSpPr>
        <p:spPr>
          <a:xfrm>
            <a:off x="6572580" y="4008577"/>
            <a:ext cx="6781" cy="0"/>
          </a:xfrm>
          <a:custGeom>
            <a:avLst/>
            <a:gdLst/>
            <a:ahLst/>
            <a:cxnLst/>
            <a:rect l="l" t="t" r="r" b="b"/>
            <a:pathLst>
              <a:path w="6781" h="0">
                <a:moveTo>
                  <a:pt x="0" y="0"/>
                </a:moveTo>
                <a:lnTo>
                  <a:pt x="6781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5" name="object 1645"/>
          <p:cNvSpPr/>
          <p:nvPr/>
        </p:nvSpPr>
        <p:spPr>
          <a:xfrm>
            <a:off x="6504716" y="4007371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21" y="3401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67" y="0"/>
                </a:lnTo>
                <a:lnTo>
                  <a:pt x="4421" y="3401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6" name="object 1646"/>
          <p:cNvSpPr/>
          <p:nvPr/>
        </p:nvSpPr>
        <p:spPr>
          <a:xfrm>
            <a:off x="6583897" y="4014179"/>
            <a:ext cx="8115" cy="7988"/>
          </a:xfrm>
          <a:custGeom>
            <a:avLst/>
            <a:gdLst/>
            <a:ahLst/>
            <a:cxnLst/>
            <a:rect l="l" t="t" r="r" b="b"/>
            <a:pathLst>
              <a:path w="8115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35" y="3407"/>
                </a:lnTo>
                <a:lnTo>
                  <a:pt x="0" y="1193"/>
                </a:lnTo>
                <a:close/>
              </a:path>
              <a:path w="8115" h="7988">
                <a:moveTo>
                  <a:pt x="8115" y="5245"/>
                </a:moveTo>
                <a:lnTo>
                  <a:pt x="2679" y="0"/>
                </a:lnTo>
                <a:lnTo>
                  <a:pt x="4435" y="3407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7" name="object 1647"/>
          <p:cNvSpPr/>
          <p:nvPr/>
        </p:nvSpPr>
        <p:spPr>
          <a:xfrm>
            <a:off x="6601538" y="4026301"/>
            <a:ext cx="9956" cy="9906"/>
          </a:xfrm>
          <a:custGeom>
            <a:avLst/>
            <a:gdLst/>
            <a:ahLst/>
            <a:cxnLst/>
            <a:rect l="l" t="t" r="r" b="b"/>
            <a:pathLst>
              <a:path w="9956" h="9905">
                <a:moveTo>
                  <a:pt x="7057" y="2845"/>
                </a:moveTo>
                <a:lnTo>
                  <a:pt x="457" y="419"/>
                </a:lnTo>
                <a:lnTo>
                  <a:pt x="2917" y="7078"/>
                </a:lnTo>
                <a:lnTo>
                  <a:pt x="9512" y="9499"/>
                </a:lnTo>
                <a:lnTo>
                  <a:pt x="7057" y="2845"/>
                </a:lnTo>
                <a:close/>
              </a:path>
              <a:path w="9956" h="9905">
                <a:moveTo>
                  <a:pt x="3962" y="9906"/>
                </a:moveTo>
                <a:lnTo>
                  <a:pt x="2917" y="7078"/>
                </a:lnTo>
                <a:lnTo>
                  <a:pt x="0" y="6007"/>
                </a:lnTo>
                <a:lnTo>
                  <a:pt x="3962" y="9906"/>
                </a:lnTo>
                <a:close/>
              </a:path>
              <a:path w="9956" h="9905">
                <a:moveTo>
                  <a:pt x="9956" y="3911"/>
                </a:moveTo>
                <a:lnTo>
                  <a:pt x="6007" y="0"/>
                </a:lnTo>
                <a:lnTo>
                  <a:pt x="7057" y="2845"/>
                </a:lnTo>
                <a:lnTo>
                  <a:pt x="9956" y="39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8" name="object 1648"/>
          <p:cNvSpPr/>
          <p:nvPr/>
        </p:nvSpPr>
        <p:spPr>
          <a:xfrm>
            <a:off x="6552219" y="4027777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4" y="3443"/>
                </a:lnTo>
                <a:lnTo>
                  <a:pt x="0" y="1219"/>
                </a:lnTo>
                <a:close/>
              </a:path>
              <a:path w="8115" h="8013">
                <a:moveTo>
                  <a:pt x="8115" y="5270"/>
                </a:moveTo>
                <a:lnTo>
                  <a:pt x="2692" y="0"/>
                </a:lnTo>
                <a:lnTo>
                  <a:pt x="4454" y="3443"/>
                </a:lnTo>
                <a:lnTo>
                  <a:pt x="8115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9" name="object 1649"/>
          <p:cNvSpPr/>
          <p:nvPr/>
        </p:nvSpPr>
        <p:spPr>
          <a:xfrm>
            <a:off x="6581635" y="4046004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0" name="object 1650"/>
          <p:cNvSpPr/>
          <p:nvPr/>
        </p:nvSpPr>
        <p:spPr>
          <a:xfrm>
            <a:off x="6543170" y="4044876"/>
            <a:ext cx="20383" cy="24955"/>
          </a:xfrm>
          <a:custGeom>
            <a:avLst/>
            <a:gdLst/>
            <a:ahLst/>
            <a:cxnLst/>
            <a:rect l="l" t="t" r="r" b="b"/>
            <a:pathLst>
              <a:path w="20383" h="24955">
                <a:moveTo>
                  <a:pt x="12077" y="18910"/>
                </a:moveTo>
                <a:lnTo>
                  <a:pt x="12839" y="21932"/>
                </a:lnTo>
                <a:lnTo>
                  <a:pt x="13563" y="24955"/>
                </a:lnTo>
                <a:lnTo>
                  <a:pt x="20383" y="24955"/>
                </a:lnTo>
                <a:lnTo>
                  <a:pt x="19558" y="19750"/>
                </a:lnTo>
                <a:lnTo>
                  <a:pt x="18273" y="11762"/>
                </a:lnTo>
                <a:lnTo>
                  <a:pt x="18110" y="0"/>
                </a:lnTo>
                <a:lnTo>
                  <a:pt x="11315" y="0"/>
                </a:lnTo>
                <a:lnTo>
                  <a:pt x="7543" y="7543"/>
                </a:lnTo>
                <a:lnTo>
                  <a:pt x="3797" y="15125"/>
                </a:lnTo>
                <a:lnTo>
                  <a:pt x="0" y="22682"/>
                </a:lnTo>
                <a:lnTo>
                  <a:pt x="8140" y="20002"/>
                </a:lnTo>
                <a:lnTo>
                  <a:pt x="6197" y="20104"/>
                </a:lnTo>
                <a:lnTo>
                  <a:pt x="11315" y="15887"/>
                </a:lnTo>
                <a:lnTo>
                  <a:pt x="12077" y="1891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1" name="object 1651"/>
          <p:cNvSpPr/>
          <p:nvPr/>
        </p:nvSpPr>
        <p:spPr>
          <a:xfrm>
            <a:off x="6597472" y="4053941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2" name="object 1652"/>
          <p:cNvSpPr/>
          <p:nvPr/>
        </p:nvSpPr>
        <p:spPr>
          <a:xfrm>
            <a:off x="6527347" y="4052732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06"/>
                </a:moveTo>
                <a:lnTo>
                  <a:pt x="0" y="8026"/>
                </a:lnTo>
                <a:lnTo>
                  <a:pt x="6769" y="8026"/>
                </a:lnTo>
                <a:lnTo>
                  <a:pt x="4400" y="3406"/>
                </a:lnTo>
                <a:lnTo>
                  <a:pt x="0" y="1206"/>
                </a:lnTo>
                <a:close/>
              </a:path>
              <a:path w="8102" h="8026">
                <a:moveTo>
                  <a:pt x="8102" y="5257"/>
                </a:moveTo>
                <a:lnTo>
                  <a:pt x="2654" y="0"/>
                </a:lnTo>
                <a:lnTo>
                  <a:pt x="4400" y="3406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3" name="object 1653"/>
          <p:cNvSpPr/>
          <p:nvPr/>
        </p:nvSpPr>
        <p:spPr>
          <a:xfrm>
            <a:off x="6568086" y="4065287"/>
            <a:ext cx="9931" cy="13601"/>
          </a:xfrm>
          <a:custGeom>
            <a:avLst/>
            <a:gdLst/>
            <a:ahLst/>
            <a:cxnLst/>
            <a:rect l="l" t="t" r="r" b="b"/>
            <a:pathLst>
              <a:path w="9931" h="13601">
                <a:moveTo>
                  <a:pt x="8014" y="10629"/>
                </a:moveTo>
                <a:lnTo>
                  <a:pt x="9029" y="0"/>
                </a:lnTo>
                <a:lnTo>
                  <a:pt x="2222" y="0"/>
                </a:lnTo>
                <a:lnTo>
                  <a:pt x="1473" y="4546"/>
                </a:lnTo>
                <a:lnTo>
                  <a:pt x="736" y="9080"/>
                </a:lnTo>
                <a:lnTo>
                  <a:pt x="0" y="13601"/>
                </a:lnTo>
                <a:lnTo>
                  <a:pt x="8014" y="10629"/>
                </a:lnTo>
                <a:close/>
              </a:path>
              <a:path w="9931" h="13601">
                <a:moveTo>
                  <a:pt x="9931" y="9918"/>
                </a:moveTo>
                <a:lnTo>
                  <a:pt x="8014" y="10629"/>
                </a:lnTo>
                <a:lnTo>
                  <a:pt x="7848" y="12369"/>
                </a:lnTo>
                <a:lnTo>
                  <a:pt x="9931" y="991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4" name="object 1654"/>
          <p:cNvSpPr/>
          <p:nvPr/>
        </p:nvSpPr>
        <p:spPr>
          <a:xfrm>
            <a:off x="6520559" y="4066343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35" y="3433"/>
                </a:lnTo>
                <a:lnTo>
                  <a:pt x="0" y="1219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35" y="3433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5" name="object 1655"/>
          <p:cNvSpPr/>
          <p:nvPr/>
        </p:nvSpPr>
        <p:spPr>
          <a:xfrm>
            <a:off x="6570309" y="4082239"/>
            <a:ext cx="8128" cy="8001"/>
          </a:xfrm>
          <a:custGeom>
            <a:avLst/>
            <a:gdLst/>
            <a:ahLst/>
            <a:cxnLst/>
            <a:rect l="l" t="t" r="r" b="b"/>
            <a:pathLst>
              <a:path w="8127" h="8000">
                <a:moveTo>
                  <a:pt x="0" y="1193"/>
                </a:moveTo>
                <a:lnTo>
                  <a:pt x="0" y="8000"/>
                </a:lnTo>
                <a:lnTo>
                  <a:pt x="6807" y="8000"/>
                </a:lnTo>
                <a:lnTo>
                  <a:pt x="4446" y="3409"/>
                </a:lnTo>
                <a:lnTo>
                  <a:pt x="0" y="1193"/>
                </a:lnTo>
                <a:close/>
              </a:path>
              <a:path w="8127" h="8000">
                <a:moveTo>
                  <a:pt x="8128" y="5245"/>
                </a:moveTo>
                <a:lnTo>
                  <a:pt x="2692" y="0"/>
                </a:lnTo>
                <a:lnTo>
                  <a:pt x="4446" y="3409"/>
                </a:lnTo>
                <a:lnTo>
                  <a:pt x="8128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6" name="object 1656"/>
          <p:cNvSpPr/>
          <p:nvPr/>
        </p:nvSpPr>
        <p:spPr>
          <a:xfrm>
            <a:off x="5019255" y="7185494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7" name="object 1657"/>
          <p:cNvSpPr/>
          <p:nvPr/>
        </p:nvSpPr>
        <p:spPr>
          <a:xfrm>
            <a:off x="5587098" y="7185494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8" name="object 1658"/>
          <p:cNvSpPr/>
          <p:nvPr/>
        </p:nvSpPr>
        <p:spPr>
          <a:xfrm>
            <a:off x="5749999" y="7180880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6" y="3418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16" y="3418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9" name="object 1659"/>
          <p:cNvSpPr/>
          <p:nvPr/>
        </p:nvSpPr>
        <p:spPr>
          <a:xfrm>
            <a:off x="6620954" y="7186631"/>
            <a:ext cx="6781" cy="0"/>
          </a:xfrm>
          <a:custGeom>
            <a:avLst/>
            <a:gdLst/>
            <a:ahLst/>
            <a:cxnLst/>
            <a:rect l="l" t="t" r="r" b="b"/>
            <a:pathLst>
              <a:path w="6781" h="0">
                <a:moveTo>
                  <a:pt x="0" y="0"/>
                </a:moveTo>
                <a:lnTo>
                  <a:pt x="6781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0" name="object 1660"/>
          <p:cNvSpPr/>
          <p:nvPr/>
        </p:nvSpPr>
        <p:spPr>
          <a:xfrm>
            <a:off x="6618719" y="7186631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1" name="object 1661"/>
          <p:cNvSpPr/>
          <p:nvPr/>
        </p:nvSpPr>
        <p:spPr>
          <a:xfrm>
            <a:off x="6543167" y="4090257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2" name="object 1662"/>
          <p:cNvSpPr/>
          <p:nvPr/>
        </p:nvSpPr>
        <p:spPr>
          <a:xfrm>
            <a:off x="4996637" y="7183144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219"/>
                </a:moveTo>
                <a:lnTo>
                  <a:pt x="0" y="8026"/>
                </a:lnTo>
                <a:lnTo>
                  <a:pt x="6794" y="8026"/>
                </a:lnTo>
                <a:lnTo>
                  <a:pt x="4451" y="3441"/>
                </a:lnTo>
                <a:lnTo>
                  <a:pt x="0" y="1219"/>
                </a:lnTo>
                <a:close/>
              </a:path>
              <a:path w="8115" h="8026">
                <a:moveTo>
                  <a:pt x="8115" y="5270"/>
                </a:moveTo>
                <a:lnTo>
                  <a:pt x="2692" y="0"/>
                </a:lnTo>
                <a:lnTo>
                  <a:pt x="4451" y="3441"/>
                </a:lnTo>
                <a:lnTo>
                  <a:pt x="8115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3" name="object 1663"/>
          <p:cNvSpPr/>
          <p:nvPr/>
        </p:nvSpPr>
        <p:spPr>
          <a:xfrm>
            <a:off x="6541809" y="7184363"/>
            <a:ext cx="9461" cy="9537"/>
          </a:xfrm>
          <a:custGeom>
            <a:avLst/>
            <a:gdLst/>
            <a:ahLst/>
            <a:cxnLst/>
            <a:rect l="l" t="t" r="r" b="b"/>
            <a:pathLst>
              <a:path w="9461" h="9537">
                <a:moveTo>
                  <a:pt x="0" y="0"/>
                </a:moveTo>
                <a:lnTo>
                  <a:pt x="0" y="9080"/>
                </a:lnTo>
                <a:lnTo>
                  <a:pt x="6617" y="6611"/>
                </a:lnTo>
                <a:lnTo>
                  <a:pt x="9029" y="0"/>
                </a:lnTo>
                <a:lnTo>
                  <a:pt x="0" y="0"/>
                </a:lnTo>
                <a:close/>
              </a:path>
              <a:path w="9461" h="9537">
                <a:moveTo>
                  <a:pt x="9461" y="5549"/>
                </a:moveTo>
                <a:lnTo>
                  <a:pt x="6617" y="6611"/>
                </a:lnTo>
                <a:lnTo>
                  <a:pt x="5549" y="9537"/>
                </a:lnTo>
                <a:lnTo>
                  <a:pt x="9461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4" name="object 1664"/>
          <p:cNvSpPr/>
          <p:nvPr/>
        </p:nvSpPr>
        <p:spPr>
          <a:xfrm>
            <a:off x="6568936" y="7183144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19"/>
                </a:moveTo>
                <a:lnTo>
                  <a:pt x="0" y="8026"/>
                </a:lnTo>
                <a:lnTo>
                  <a:pt x="6794" y="8026"/>
                </a:lnTo>
                <a:lnTo>
                  <a:pt x="4455" y="3450"/>
                </a:lnTo>
                <a:lnTo>
                  <a:pt x="0" y="1219"/>
                </a:lnTo>
                <a:close/>
              </a:path>
              <a:path w="8089" h="8026">
                <a:moveTo>
                  <a:pt x="8089" y="5270"/>
                </a:moveTo>
                <a:lnTo>
                  <a:pt x="2692" y="0"/>
                </a:lnTo>
                <a:lnTo>
                  <a:pt x="4455" y="3450"/>
                </a:lnTo>
                <a:lnTo>
                  <a:pt x="8089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5" name="object 1665"/>
          <p:cNvSpPr/>
          <p:nvPr/>
        </p:nvSpPr>
        <p:spPr>
          <a:xfrm>
            <a:off x="5851784" y="7186629"/>
            <a:ext cx="11315" cy="9080"/>
          </a:xfrm>
          <a:custGeom>
            <a:avLst/>
            <a:gdLst/>
            <a:ahLst/>
            <a:cxnLst/>
            <a:rect l="l" t="t" r="r" b="b"/>
            <a:pathLst>
              <a:path w="11315" h="9080">
                <a:moveTo>
                  <a:pt x="0" y="0"/>
                </a:moveTo>
                <a:lnTo>
                  <a:pt x="0" y="4533"/>
                </a:lnTo>
                <a:lnTo>
                  <a:pt x="1498" y="6057"/>
                </a:lnTo>
                <a:lnTo>
                  <a:pt x="4533" y="9080"/>
                </a:lnTo>
                <a:lnTo>
                  <a:pt x="11315" y="9080"/>
                </a:lnTo>
                <a:lnTo>
                  <a:pt x="11315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6" name="object 1666"/>
          <p:cNvSpPr/>
          <p:nvPr/>
        </p:nvSpPr>
        <p:spPr>
          <a:xfrm>
            <a:off x="6163986" y="7185435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25" y="3399"/>
                </a:lnTo>
                <a:lnTo>
                  <a:pt x="0" y="1193"/>
                </a:lnTo>
                <a:close/>
              </a:path>
              <a:path w="8102" h="8013">
                <a:moveTo>
                  <a:pt x="8102" y="5232"/>
                </a:moveTo>
                <a:lnTo>
                  <a:pt x="2679" y="0"/>
                </a:lnTo>
                <a:lnTo>
                  <a:pt x="4425" y="3399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7" name="object 1667"/>
          <p:cNvSpPr/>
          <p:nvPr/>
        </p:nvSpPr>
        <p:spPr>
          <a:xfrm>
            <a:off x="5191201" y="7188894"/>
            <a:ext cx="9042" cy="11341"/>
          </a:xfrm>
          <a:custGeom>
            <a:avLst/>
            <a:gdLst/>
            <a:ahLst/>
            <a:cxnLst/>
            <a:rect l="l" t="t" r="r" b="b"/>
            <a:pathLst>
              <a:path w="9042" h="11341">
                <a:moveTo>
                  <a:pt x="9042" y="0"/>
                </a:moveTo>
                <a:lnTo>
                  <a:pt x="2260" y="0"/>
                </a:lnTo>
                <a:lnTo>
                  <a:pt x="1511" y="3784"/>
                </a:lnTo>
                <a:lnTo>
                  <a:pt x="749" y="7569"/>
                </a:lnTo>
                <a:lnTo>
                  <a:pt x="0" y="11341"/>
                </a:lnTo>
                <a:lnTo>
                  <a:pt x="6781" y="11341"/>
                </a:lnTo>
                <a:lnTo>
                  <a:pt x="7543" y="7569"/>
                </a:lnTo>
                <a:lnTo>
                  <a:pt x="8305" y="3784"/>
                </a:lnTo>
                <a:lnTo>
                  <a:pt x="9042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8" name="object 1668"/>
          <p:cNvSpPr/>
          <p:nvPr/>
        </p:nvSpPr>
        <p:spPr>
          <a:xfrm>
            <a:off x="6577116" y="4091310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81" y="8001"/>
                </a:lnTo>
                <a:lnTo>
                  <a:pt x="4413" y="3409"/>
                </a:lnTo>
                <a:lnTo>
                  <a:pt x="0" y="1206"/>
                </a:lnTo>
                <a:close/>
              </a:path>
              <a:path w="8089" h="8000">
                <a:moveTo>
                  <a:pt x="8089" y="5245"/>
                </a:moveTo>
                <a:lnTo>
                  <a:pt x="2654" y="0"/>
                </a:lnTo>
                <a:lnTo>
                  <a:pt x="4413" y="3409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9" name="object 1669"/>
          <p:cNvSpPr/>
          <p:nvPr/>
        </p:nvSpPr>
        <p:spPr>
          <a:xfrm>
            <a:off x="5842756" y="7189975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69" y="7988"/>
                </a:lnTo>
                <a:lnTo>
                  <a:pt x="4405" y="3400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54" y="0"/>
                </a:lnTo>
                <a:lnTo>
                  <a:pt x="4405" y="340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0" name="object 1670"/>
          <p:cNvSpPr/>
          <p:nvPr/>
        </p:nvSpPr>
        <p:spPr>
          <a:xfrm>
            <a:off x="6041821" y="7194569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1" name="object 1671"/>
          <p:cNvSpPr/>
          <p:nvPr/>
        </p:nvSpPr>
        <p:spPr>
          <a:xfrm>
            <a:off x="6193388" y="7189975"/>
            <a:ext cx="8115" cy="7988"/>
          </a:xfrm>
          <a:custGeom>
            <a:avLst/>
            <a:gdLst/>
            <a:ahLst/>
            <a:cxnLst/>
            <a:rect l="l" t="t" r="r" b="b"/>
            <a:pathLst>
              <a:path w="8115" h="7988">
                <a:moveTo>
                  <a:pt x="0" y="1193"/>
                </a:moveTo>
                <a:lnTo>
                  <a:pt x="0" y="7988"/>
                </a:lnTo>
                <a:lnTo>
                  <a:pt x="6807" y="7988"/>
                </a:lnTo>
                <a:lnTo>
                  <a:pt x="4452" y="3416"/>
                </a:lnTo>
                <a:lnTo>
                  <a:pt x="0" y="1193"/>
                </a:lnTo>
                <a:close/>
              </a:path>
              <a:path w="8115" h="7988">
                <a:moveTo>
                  <a:pt x="8115" y="5245"/>
                </a:moveTo>
                <a:lnTo>
                  <a:pt x="2692" y="0"/>
                </a:lnTo>
                <a:lnTo>
                  <a:pt x="4452" y="3416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2" name="object 1672"/>
          <p:cNvSpPr/>
          <p:nvPr/>
        </p:nvSpPr>
        <p:spPr>
          <a:xfrm>
            <a:off x="6096114" y="7196842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3" name="object 1673"/>
          <p:cNvSpPr/>
          <p:nvPr/>
        </p:nvSpPr>
        <p:spPr>
          <a:xfrm>
            <a:off x="5263586" y="7196761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6" y="341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67" y="0"/>
                </a:lnTo>
                <a:lnTo>
                  <a:pt x="4426" y="341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4" name="object 1674"/>
          <p:cNvSpPr/>
          <p:nvPr/>
        </p:nvSpPr>
        <p:spPr>
          <a:xfrm>
            <a:off x="5286208" y="7196761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50" y="3435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92" y="0"/>
                </a:lnTo>
                <a:lnTo>
                  <a:pt x="4450" y="3435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5" name="object 1675"/>
          <p:cNvSpPr/>
          <p:nvPr/>
        </p:nvSpPr>
        <p:spPr>
          <a:xfrm>
            <a:off x="6591560" y="7197967"/>
            <a:ext cx="11315" cy="11341"/>
          </a:xfrm>
          <a:custGeom>
            <a:avLst/>
            <a:gdLst/>
            <a:ahLst/>
            <a:cxnLst/>
            <a:rect l="l" t="t" r="r" b="b"/>
            <a:pathLst>
              <a:path w="11315" h="11341">
                <a:moveTo>
                  <a:pt x="0" y="0"/>
                </a:moveTo>
                <a:lnTo>
                  <a:pt x="0" y="11341"/>
                </a:lnTo>
                <a:lnTo>
                  <a:pt x="9029" y="11341"/>
                </a:lnTo>
                <a:lnTo>
                  <a:pt x="9791" y="7569"/>
                </a:lnTo>
                <a:lnTo>
                  <a:pt x="10541" y="3784"/>
                </a:lnTo>
                <a:lnTo>
                  <a:pt x="11315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6" name="object 1676"/>
          <p:cNvSpPr/>
          <p:nvPr/>
        </p:nvSpPr>
        <p:spPr>
          <a:xfrm>
            <a:off x="5112007" y="7199035"/>
            <a:ext cx="8128" cy="8001"/>
          </a:xfrm>
          <a:custGeom>
            <a:avLst/>
            <a:gdLst/>
            <a:ahLst/>
            <a:cxnLst/>
            <a:rect l="l" t="t" r="r" b="b"/>
            <a:pathLst>
              <a:path w="8127" h="8000">
                <a:moveTo>
                  <a:pt x="0" y="1206"/>
                </a:moveTo>
                <a:lnTo>
                  <a:pt x="0" y="8001"/>
                </a:lnTo>
                <a:lnTo>
                  <a:pt x="6807" y="8001"/>
                </a:lnTo>
                <a:lnTo>
                  <a:pt x="4450" y="3417"/>
                </a:lnTo>
                <a:lnTo>
                  <a:pt x="0" y="1206"/>
                </a:lnTo>
                <a:close/>
              </a:path>
              <a:path w="8127" h="8000">
                <a:moveTo>
                  <a:pt x="8128" y="5245"/>
                </a:moveTo>
                <a:lnTo>
                  <a:pt x="2692" y="0"/>
                </a:lnTo>
                <a:lnTo>
                  <a:pt x="4450" y="3417"/>
                </a:lnTo>
                <a:lnTo>
                  <a:pt x="8128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7" name="object 1677"/>
          <p:cNvSpPr/>
          <p:nvPr/>
        </p:nvSpPr>
        <p:spPr>
          <a:xfrm>
            <a:off x="5152720" y="7199035"/>
            <a:ext cx="8128" cy="8001"/>
          </a:xfrm>
          <a:custGeom>
            <a:avLst/>
            <a:gdLst/>
            <a:ahLst/>
            <a:cxnLst/>
            <a:rect l="l" t="t" r="r" b="b"/>
            <a:pathLst>
              <a:path w="8127" h="8000">
                <a:moveTo>
                  <a:pt x="0" y="1206"/>
                </a:moveTo>
                <a:lnTo>
                  <a:pt x="0" y="8001"/>
                </a:lnTo>
                <a:lnTo>
                  <a:pt x="6807" y="8001"/>
                </a:lnTo>
                <a:lnTo>
                  <a:pt x="4450" y="3417"/>
                </a:lnTo>
                <a:lnTo>
                  <a:pt x="0" y="1206"/>
                </a:lnTo>
                <a:close/>
              </a:path>
              <a:path w="8127" h="8000">
                <a:moveTo>
                  <a:pt x="8128" y="5245"/>
                </a:moveTo>
                <a:lnTo>
                  <a:pt x="2692" y="0"/>
                </a:lnTo>
                <a:lnTo>
                  <a:pt x="4450" y="3417"/>
                </a:lnTo>
                <a:lnTo>
                  <a:pt x="8128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8" name="object 1678"/>
          <p:cNvSpPr/>
          <p:nvPr/>
        </p:nvSpPr>
        <p:spPr>
          <a:xfrm>
            <a:off x="6236395" y="7199035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05" y="3406"/>
                </a:lnTo>
                <a:lnTo>
                  <a:pt x="0" y="1206"/>
                </a:lnTo>
                <a:close/>
              </a:path>
              <a:path w="8089" h="8000">
                <a:moveTo>
                  <a:pt x="8089" y="5245"/>
                </a:moveTo>
                <a:lnTo>
                  <a:pt x="2654" y="0"/>
                </a:lnTo>
                <a:lnTo>
                  <a:pt x="4405" y="340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9" name="object 1679"/>
          <p:cNvSpPr/>
          <p:nvPr/>
        </p:nvSpPr>
        <p:spPr>
          <a:xfrm>
            <a:off x="6492011" y="7204773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0" name="object 1680"/>
          <p:cNvSpPr/>
          <p:nvPr/>
        </p:nvSpPr>
        <p:spPr>
          <a:xfrm>
            <a:off x="6570309" y="4102652"/>
            <a:ext cx="8128" cy="8013"/>
          </a:xfrm>
          <a:custGeom>
            <a:avLst/>
            <a:gdLst/>
            <a:ahLst/>
            <a:cxnLst/>
            <a:rect l="l" t="t" r="r" b="b"/>
            <a:pathLst>
              <a:path w="8127" h="8013">
                <a:moveTo>
                  <a:pt x="0" y="1193"/>
                </a:moveTo>
                <a:lnTo>
                  <a:pt x="0" y="8013"/>
                </a:lnTo>
                <a:lnTo>
                  <a:pt x="6807" y="8013"/>
                </a:lnTo>
                <a:lnTo>
                  <a:pt x="4442" y="3408"/>
                </a:lnTo>
                <a:lnTo>
                  <a:pt x="0" y="1193"/>
                </a:lnTo>
                <a:close/>
              </a:path>
              <a:path w="8127" h="8013">
                <a:moveTo>
                  <a:pt x="8128" y="5245"/>
                </a:moveTo>
                <a:lnTo>
                  <a:pt x="2692" y="0"/>
                </a:lnTo>
                <a:lnTo>
                  <a:pt x="4442" y="3408"/>
                </a:lnTo>
                <a:lnTo>
                  <a:pt x="8128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1" name="object 1681"/>
          <p:cNvSpPr/>
          <p:nvPr/>
        </p:nvSpPr>
        <p:spPr>
          <a:xfrm>
            <a:off x="6143630" y="7201302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0"/>
                </a:lnTo>
                <a:lnTo>
                  <a:pt x="6781" y="8000"/>
                </a:lnTo>
                <a:lnTo>
                  <a:pt x="4437" y="3428"/>
                </a:lnTo>
                <a:lnTo>
                  <a:pt x="0" y="1206"/>
                </a:lnTo>
                <a:close/>
              </a:path>
              <a:path w="8089" h="8000">
                <a:moveTo>
                  <a:pt x="8089" y="5257"/>
                </a:moveTo>
                <a:lnTo>
                  <a:pt x="2679" y="0"/>
                </a:lnTo>
                <a:lnTo>
                  <a:pt x="4437" y="3428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2" name="object 1682"/>
          <p:cNvSpPr/>
          <p:nvPr/>
        </p:nvSpPr>
        <p:spPr>
          <a:xfrm>
            <a:off x="6528214" y="7203568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6" y="3421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79" y="0"/>
                </a:lnTo>
                <a:lnTo>
                  <a:pt x="4436" y="3421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3" name="object 1683"/>
          <p:cNvSpPr/>
          <p:nvPr/>
        </p:nvSpPr>
        <p:spPr>
          <a:xfrm>
            <a:off x="5419683" y="7207040"/>
            <a:ext cx="11328" cy="11341"/>
          </a:xfrm>
          <a:custGeom>
            <a:avLst/>
            <a:gdLst/>
            <a:ahLst/>
            <a:cxnLst/>
            <a:rect l="l" t="t" r="r" b="b"/>
            <a:pathLst>
              <a:path w="11328" h="11341">
                <a:moveTo>
                  <a:pt x="7543" y="9842"/>
                </a:moveTo>
                <a:lnTo>
                  <a:pt x="11328" y="9067"/>
                </a:lnTo>
                <a:lnTo>
                  <a:pt x="11328" y="0"/>
                </a:lnTo>
                <a:lnTo>
                  <a:pt x="4546" y="0"/>
                </a:lnTo>
                <a:lnTo>
                  <a:pt x="4546" y="4533"/>
                </a:lnTo>
                <a:lnTo>
                  <a:pt x="0" y="4533"/>
                </a:lnTo>
                <a:lnTo>
                  <a:pt x="0" y="11341"/>
                </a:lnTo>
                <a:lnTo>
                  <a:pt x="3771" y="10591"/>
                </a:lnTo>
                <a:lnTo>
                  <a:pt x="7543" y="984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4" name="object 1684"/>
          <p:cNvSpPr/>
          <p:nvPr/>
        </p:nvSpPr>
        <p:spPr>
          <a:xfrm>
            <a:off x="5512443" y="7207040"/>
            <a:ext cx="13550" cy="9067"/>
          </a:xfrm>
          <a:custGeom>
            <a:avLst/>
            <a:gdLst/>
            <a:ahLst/>
            <a:cxnLst/>
            <a:rect l="l" t="t" r="r" b="b"/>
            <a:pathLst>
              <a:path w="13550" h="9067">
                <a:moveTo>
                  <a:pt x="0" y="0"/>
                </a:moveTo>
                <a:lnTo>
                  <a:pt x="2245" y="5477"/>
                </a:lnTo>
                <a:lnTo>
                  <a:pt x="6794" y="9067"/>
                </a:lnTo>
                <a:lnTo>
                  <a:pt x="13550" y="9067"/>
                </a:lnTo>
                <a:lnTo>
                  <a:pt x="13550" y="2260"/>
                </a:lnTo>
                <a:lnTo>
                  <a:pt x="9042" y="1511"/>
                </a:lnTo>
                <a:lnTo>
                  <a:pt x="4521" y="749"/>
                </a:lnTo>
                <a:lnTo>
                  <a:pt x="0" y="0"/>
                </a:lnTo>
                <a:close/>
              </a:path>
              <a:path w="13550" h="9067">
                <a:moveTo>
                  <a:pt x="3124" y="7620"/>
                </a:moveTo>
                <a:lnTo>
                  <a:pt x="2245" y="5477"/>
                </a:lnTo>
                <a:lnTo>
                  <a:pt x="1308" y="4737"/>
                </a:lnTo>
                <a:lnTo>
                  <a:pt x="3124" y="762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5" name="object 1685"/>
          <p:cNvSpPr/>
          <p:nvPr/>
        </p:nvSpPr>
        <p:spPr>
          <a:xfrm>
            <a:off x="5546359" y="7210375"/>
            <a:ext cx="8128" cy="8013"/>
          </a:xfrm>
          <a:custGeom>
            <a:avLst/>
            <a:gdLst/>
            <a:ahLst/>
            <a:cxnLst/>
            <a:rect l="l" t="t" r="r" b="b"/>
            <a:pathLst>
              <a:path w="8127" h="8013">
                <a:moveTo>
                  <a:pt x="0" y="1206"/>
                </a:moveTo>
                <a:lnTo>
                  <a:pt x="0" y="8013"/>
                </a:lnTo>
                <a:lnTo>
                  <a:pt x="6807" y="8013"/>
                </a:lnTo>
                <a:lnTo>
                  <a:pt x="4451" y="3425"/>
                </a:lnTo>
                <a:lnTo>
                  <a:pt x="0" y="1206"/>
                </a:lnTo>
                <a:close/>
              </a:path>
              <a:path w="8127" h="8013">
                <a:moveTo>
                  <a:pt x="8128" y="5257"/>
                </a:moveTo>
                <a:lnTo>
                  <a:pt x="2692" y="0"/>
                </a:lnTo>
                <a:lnTo>
                  <a:pt x="4451" y="3425"/>
                </a:lnTo>
                <a:lnTo>
                  <a:pt x="8128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6" name="object 1686"/>
          <p:cNvSpPr/>
          <p:nvPr/>
        </p:nvSpPr>
        <p:spPr>
          <a:xfrm>
            <a:off x="4204843" y="7217257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7" name="object 1687"/>
          <p:cNvSpPr/>
          <p:nvPr/>
        </p:nvSpPr>
        <p:spPr>
          <a:xfrm>
            <a:off x="5831417" y="7212637"/>
            <a:ext cx="8128" cy="8026"/>
          </a:xfrm>
          <a:custGeom>
            <a:avLst/>
            <a:gdLst/>
            <a:ahLst/>
            <a:cxnLst/>
            <a:rect l="l" t="t" r="r" b="b"/>
            <a:pathLst>
              <a:path w="8127" h="8026">
                <a:moveTo>
                  <a:pt x="0" y="1219"/>
                </a:moveTo>
                <a:lnTo>
                  <a:pt x="0" y="8026"/>
                </a:lnTo>
                <a:lnTo>
                  <a:pt x="6807" y="8026"/>
                </a:lnTo>
                <a:lnTo>
                  <a:pt x="4456" y="3440"/>
                </a:lnTo>
                <a:lnTo>
                  <a:pt x="0" y="1219"/>
                </a:lnTo>
                <a:close/>
              </a:path>
              <a:path w="8127" h="8026">
                <a:moveTo>
                  <a:pt x="8128" y="5270"/>
                </a:moveTo>
                <a:lnTo>
                  <a:pt x="2692" y="0"/>
                </a:lnTo>
                <a:lnTo>
                  <a:pt x="4456" y="3440"/>
                </a:lnTo>
                <a:lnTo>
                  <a:pt x="8128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8" name="object 1688"/>
          <p:cNvSpPr/>
          <p:nvPr/>
        </p:nvSpPr>
        <p:spPr>
          <a:xfrm>
            <a:off x="5845006" y="7216114"/>
            <a:ext cx="6730" cy="18249"/>
          </a:xfrm>
          <a:custGeom>
            <a:avLst/>
            <a:gdLst/>
            <a:ahLst/>
            <a:cxnLst/>
            <a:rect l="l" t="t" r="r" b="b"/>
            <a:pathLst>
              <a:path w="6730" h="18249">
                <a:moveTo>
                  <a:pt x="6730" y="15227"/>
                </a:moveTo>
                <a:lnTo>
                  <a:pt x="4526" y="16187"/>
                </a:lnTo>
                <a:lnTo>
                  <a:pt x="2730" y="18249"/>
                </a:lnTo>
                <a:lnTo>
                  <a:pt x="6730" y="15227"/>
                </a:lnTo>
                <a:close/>
              </a:path>
              <a:path w="6730" h="18249">
                <a:moveTo>
                  <a:pt x="4526" y="16187"/>
                </a:moveTo>
                <a:lnTo>
                  <a:pt x="6769" y="13614"/>
                </a:lnTo>
                <a:lnTo>
                  <a:pt x="15836" y="13614"/>
                </a:lnTo>
                <a:lnTo>
                  <a:pt x="15836" y="2273"/>
                </a:lnTo>
                <a:lnTo>
                  <a:pt x="12052" y="1523"/>
                </a:lnTo>
                <a:lnTo>
                  <a:pt x="8280" y="761"/>
                </a:lnTo>
                <a:lnTo>
                  <a:pt x="4521" y="0"/>
                </a:lnTo>
                <a:lnTo>
                  <a:pt x="3009" y="1523"/>
                </a:lnTo>
                <a:lnTo>
                  <a:pt x="0" y="4546"/>
                </a:lnTo>
                <a:lnTo>
                  <a:pt x="0" y="18160"/>
                </a:lnTo>
                <a:lnTo>
                  <a:pt x="4526" y="1618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9" name="object 1689"/>
          <p:cNvSpPr/>
          <p:nvPr/>
        </p:nvSpPr>
        <p:spPr>
          <a:xfrm>
            <a:off x="6272596" y="7217195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397" y="3388"/>
                </a:lnTo>
                <a:lnTo>
                  <a:pt x="0" y="1193"/>
                </a:lnTo>
                <a:close/>
              </a:path>
              <a:path w="8089" h="8000">
                <a:moveTo>
                  <a:pt x="8089" y="5232"/>
                </a:moveTo>
                <a:lnTo>
                  <a:pt x="2654" y="0"/>
                </a:lnTo>
                <a:lnTo>
                  <a:pt x="4397" y="3388"/>
                </a:lnTo>
                <a:lnTo>
                  <a:pt x="8089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90" name="object 1690"/>
          <p:cNvSpPr/>
          <p:nvPr/>
        </p:nvSpPr>
        <p:spPr>
          <a:xfrm>
            <a:off x="5112004" y="7225195"/>
            <a:ext cx="6807" cy="0"/>
          </a:xfrm>
          <a:custGeom>
            <a:avLst/>
            <a:gdLst/>
            <a:ahLst/>
            <a:cxnLst/>
            <a:rect l="l" t="t" r="r" b="b"/>
            <a:pathLst>
              <a:path w="6807" h="0">
                <a:moveTo>
                  <a:pt x="0" y="0"/>
                </a:moveTo>
                <a:lnTo>
                  <a:pt x="6807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91" name="object 1691"/>
          <p:cNvSpPr/>
          <p:nvPr/>
        </p:nvSpPr>
        <p:spPr>
          <a:xfrm>
            <a:off x="6150409" y="7219457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25" y="3408"/>
                </a:lnTo>
                <a:lnTo>
                  <a:pt x="0" y="1206"/>
                </a:lnTo>
                <a:close/>
              </a:path>
              <a:path w="8115" h="8000">
                <a:moveTo>
                  <a:pt x="8115" y="5245"/>
                </a:moveTo>
                <a:lnTo>
                  <a:pt x="2667" y="0"/>
                </a:lnTo>
                <a:lnTo>
                  <a:pt x="4425" y="3408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92" name="object 1692"/>
          <p:cNvSpPr/>
          <p:nvPr/>
        </p:nvSpPr>
        <p:spPr>
          <a:xfrm>
            <a:off x="4274972" y="7226331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93" name="object 1693"/>
          <p:cNvSpPr/>
          <p:nvPr/>
        </p:nvSpPr>
        <p:spPr>
          <a:xfrm>
            <a:off x="2125775" y="7225196"/>
            <a:ext cx="13576" cy="9067"/>
          </a:xfrm>
          <a:custGeom>
            <a:avLst/>
            <a:gdLst/>
            <a:ahLst/>
            <a:cxnLst/>
            <a:rect l="l" t="t" r="r" b="b"/>
            <a:pathLst>
              <a:path w="13576" h="9067">
                <a:moveTo>
                  <a:pt x="1524" y="6057"/>
                </a:moveTo>
                <a:lnTo>
                  <a:pt x="4508" y="9067"/>
                </a:lnTo>
                <a:lnTo>
                  <a:pt x="13576" y="9067"/>
                </a:lnTo>
                <a:lnTo>
                  <a:pt x="13576" y="2260"/>
                </a:lnTo>
                <a:lnTo>
                  <a:pt x="9029" y="1511"/>
                </a:lnTo>
                <a:lnTo>
                  <a:pt x="4508" y="749"/>
                </a:lnTo>
                <a:lnTo>
                  <a:pt x="0" y="0"/>
                </a:lnTo>
                <a:lnTo>
                  <a:pt x="0" y="4521"/>
                </a:lnTo>
                <a:lnTo>
                  <a:pt x="1524" y="60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94" name="object 1694"/>
          <p:cNvSpPr/>
          <p:nvPr/>
        </p:nvSpPr>
        <p:spPr>
          <a:xfrm>
            <a:off x="5829170" y="7223989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24" y="3418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79" y="0"/>
                </a:lnTo>
                <a:lnTo>
                  <a:pt x="4424" y="3418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95" name="object 1695"/>
          <p:cNvSpPr/>
          <p:nvPr/>
        </p:nvSpPr>
        <p:spPr>
          <a:xfrm>
            <a:off x="2057899" y="7227462"/>
            <a:ext cx="11328" cy="11341"/>
          </a:xfrm>
          <a:custGeom>
            <a:avLst/>
            <a:gdLst/>
            <a:ahLst/>
            <a:cxnLst/>
            <a:rect l="l" t="t" r="r" b="b"/>
            <a:pathLst>
              <a:path w="11328" h="11341">
                <a:moveTo>
                  <a:pt x="0" y="0"/>
                </a:moveTo>
                <a:lnTo>
                  <a:pt x="0" y="11341"/>
                </a:lnTo>
                <a:lnTo>
                  <a:pt x="3771" y="10591"/>
                </a:lnTo>
                <a:lnTo>
                  <a:pt x="7556" y="9829"/>
                </a:lnTo>
                <a:lnTo>
                  <a:pt x="11328" y="9067"/>
                </a:lnTo>
                <a:lnTo>
                  <a:pt x="11328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96" name="object 1696"/>
          <p:cNvSpPr/>
          <p:nvPr/>
        </p:nvSpPr>
        <p:spPr>
          <a:xfrm>
            <a:off x="6496545" y="7230871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97" name="object 1697"/>
          <p:cNvSpPr/>
          <p:nvPr/>
        </p:nvSpPr>
        <p:spPr>
          <a:xfrm>
            <a:off x="4125658" y="7233132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98" name="object 1698"/>
          <p:cNvSpPr/>
          <p:nvPr/>
        </p:nvSpPr>
        <p:spPr>
          <a:xfrm>
            <a:off x="4333784" y="7229727"/>
            <a:ext cx="9271" cy="13614"/>
          </a:xfrm>
          <a:custGeom>
            <a:avLst/>
            <a:gdLst/>
            <a:ahLst/>
            <a:cxnLst/>
            <a:rect l="l" t="t" r="r" b="b"/>
            <a:pathLst>
              <a:path w="9271" h="13614">
                <a:moveTo>
                  <a:pt x="7493" y="3233"/>
                </a:moveTo>
                <a:lnTo>
                  <a:pt x="0" y="0"/>
                </a:lnTo>
                <a:lnTo>
                  <a:pt x="749" y="4533"/>
                </a:lnTo>
                <a:lnTo>
                  <a:pt x="1524" y="9080"/>
                </a:lnTo>
                <a:lnTo>
                  <a:pt x="2260" y="13614"/>
                </a:lnTo>
                <a:lnTo>
                  <a:pt x="9042" y="13614"/>
                </a:lnTo>
                <a:lnTo>
                  <a:pt x="7493" y="3233"/>
                </a:lnTo>
                <a:close/>
              </a:path>
              <a:path w="9271" h="13614">
                <a:moveTo>
                  <a:pt x="9271" y="4000"/>
                </a:moveTo>
                <a:lnTo>
                  <a:pt x="7327" y="2120"/>
                </a:lnTo>
                <a:lnTo>
                  <a:pt x="7493" y="3233"/>
                </a:lnTo>
                <a:lnTo>
                  <a:pt x="9271" y="400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99" name="object 1699"/>
          <p:cNvSpPr/>
          <p:nvPr/>
        </p:nvSpPr>
        <p:spPr>
          <a:xfrm>
            <a:off x="5236425" y="7233132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00" name="object 1700"/>
          <p:cNvSpPr/>
          <p:nvPr/>
        </p:nvSpPr>
        <p:spPr>
          <a:xfrm>
            <a:off x="6231854" y="7228533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26" y="3410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26" y="341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01" name="object 1701"/>
          <p:cNvSpPr/>
          <p:nvPr/>
        </p:nvSpPr>
        <p:spPr>
          <a:xfrm>
            <a:off x="6249945" y="7228533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807" y="8000"/>
                </a:lnTo>
                <a:lnTo>
                  <a:pt x="4450" y="3419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92" y="0"/>
                </a:lnTo>
                <a:lnTo>
                  <a:pt x="4450" y="3419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02" name="object 1702"/>
          <p:cNvSpPr/>
          <p:nvPr/>
        </p:nvSpPr>
        <p:spPr>
          <a:xfrm>
            <a:off x="5630087" y="7235405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03" name="object 1703"/>
          <p:cNvSpPr/>
          <p:nvPr/>
        </p:nvSpPr>
        <p:spPr>
          <a:xfrm>
            <a:off x="5808802" y="7235405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04" name="object 1704"/>
          <p:cNvSpPr/>
          <p:nvPr/>
        </p:nvSpPr>
        <p:spPr>
          <a:xfrm>
            <a:off x="6216020" y="7230795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9" y="3421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9" y="3421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05" name="object 1705"/>
          <p:cNvSpPr/>
          <p:nvPr/>
        </p:nvSpPr>
        <p:spPr>
          <a:xfrm>
            <a:off x="2107685" y="7236534"/>
            <a:ext cx="9029" cy="11341"/>
          </a:xfrm>
          <a:custGeom>
            <a:avLst/>
            <a:gdLst/>
            <a:ahLst/>
            <a:cxnLst/>
            <a:rect l="l" t="t" r="r" b="b"/>
            <a:pathLst>
              <a:path w="9029" h="11341">
                <a:moveTo>
                  <a:pt x="6753" y="2922"/>
                </a:moveTo>
                <a:lnTo>
                  <a:pt x="0" y="0"/>
                </a:lnTo>
                <a:lnTo>
                  <a:pt x="749" y="3771"/>
                </a:lnTo>
                <a:lnTo>
                  <a:pt x="1511" y="7569"/>
                </a:lnTo>
                <a:lnTo>
                  <a:pt x="2260" y="11341"/>
                </a:lnTo>
                <a:lnTo>
                  <a:pt x="9029" y="11341"/>
                </a:lnTo>
                <a:lnTo>
                  <a:pt x="6753" y="2922"/>
                </a:lnTo>
                <a:close/>
              </a:path>
              <a:path w="9029" h="11341">
                <a:moveTo>
                  <a:pt x="8978" y="3886"/>
                </a:moveTo>
                <a:lnTo>
                  <a:pt x="6299" y="1244"/>
                </a:lnTo>
                <a:lnTo>
                  <a:pt x="6753" y="2922"/>
                </a:lnTo>
                <a:lnTo>
                  <a:pt x="8978" y="388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06" name="object 1706"/>
          <p:cNvSpPr/>
          <p:nvPr/>
        </p:nvSpPr>
        <p:spPr>
          <a:xfrm>
            <a:off x="5568988" y="7242206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07" name="object 1707"/>
          <p:cNvSpPr/>
          <p:nvPr/>
        </p:nvSpPr>
        <p:spPr>
          <a:xfrm>
            <a:off x="4191259" y="7239855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81" y="8013"/>
                </a:lnTo>
                <a:lnTo>
                  <a:pt x="4449" y="3444"/>
                </a:lnTo>
                <a:lnTo>
                  <a:pt x="0" y="1219"/>
                </a:lnTo>
                <a:close/>
              </a:path>
              <a:path w="8102" h="8013">
                <a:moveTo>
                  <a:pt x="8102" y="5270"/>
                </a:moveTo>
                <a:lnTo>
                  <a:pt x="2692" y="0"/>
                </a:lnTo>
                <a:lnTo>
                  <a:pt x="4449" y="3444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08" name="object 1708"/>
          <p:cNvSpPr/>
          <p:nvPr/>
        </p:nvSpPr>
        <p:spPr>
          <a:xfrm>
            <a:off x="5075821" y="7246740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2611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09" name="object 1709"/>
          <p:cNvSpPr/>
          <p:nvPr/>
        </p:nvSpPr>
        <p:spPr>
          <a:xfrm>
            <a:off x="5541845" y="7241073"/>
            <a:ext cx="11315" cy="11341"/>
          </a:xfrm>
          <a:custGeom>
            <a:avLst/>
            <a:gdLst/>
            <a:ahLst/>
            <a:cxnLst/>
            <a:rect l="l" t="t" r="r" b="b"/>
            <a:pathLst>
              <a:path w="11315" h="11341">
                <a:moveTo>
                  <a:pt x="0" y="11341"/>
                </a:moveTo>
                <a:lnTo>
                  <a:pt x="11315" y="11341"/>
                </a:lnTo>
                <a:lnTo>
                  <a:pt x="10566" y="7569"/>
                </a:lnTo>
                <a:lnTo>
                  <a:pt x="9804" y="3771"/>
                </a:lnTo>
                <a:lnTo>
                  <a:pt x="9055" y="0"/>
                </a:lnTo>
                <a:lnTo>
                  <a:pt x="0" y="0"/>
                </a:lnTo>
                <a:lnTo>
                  <a:pt x="0" y="1134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10" name="object 1710"/>
          <p:cNvSpPr/>
          <p:nvPr/>
        </p:nvSpPr>
        <p:spPr>
          <a:xfrm>
            <a:off x="6453548" y="7239855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807" y="8013"/>
                </a:lnTo>
                <a:lnTo>
                  <a:pt x="4462" y="3446"/>
                </a:lnTo>
                <a:lnTo>
                  <a:pt x="0" y="1219"/>
                </a:lnTo>
                <a:close/>
              </a:path>
              <a:path w="8115" h="8013">
                <a:moveTo>
                  <a:pt x="8115" y="5270"/>
                </a:moveTo>
                <a:lnTo>
                  <a:pt x="2692" y="0"/>
                </a:lnTo>
                <a:lnTo>
                  <a:pt x="4462" y="3446"/>
                </a:lnTo>
                <a:lnTo>
                  <a:pt x="8115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11" name="object 1711"/>
          <p:cNvSpPr/>
          <p:nvPr/>
        </p:nvSpPr>
        <p:spPr>
          <a:xfrm>
            <a:off x="5216076" y="7276169"/>
            <a:ext cx="22631" cy="36247"/>
          </a:xfrm>
          <a:custGeom>
            <a:avLst/>
            <a:gdLst/>
            <a:ahLst/>
            <a:cxnLst/>
            <a:rect l="l" t="t" r="r" b="b"/>
            <a:pathLst>
              <a:path w="22631" h="36247">
                <a:moveTo>
                  <a:pt x="22631" y="1206"/>
                </a:moveTo>
                <a:lnTo>
                  <a:pt x="19951" y="0"/>
                </a:lnTo>
                <a:lnTo>
                  <a:pt x="18193" y="3418"/>
                </a:lnTo>
                <a:lnTo>
                  <a:pt x="22631" y="1206"/>
                </a:lnTo>
                <a:close/>
              </a:path>
              <a:path w="22631" h="36247">
                <a:moveTo>
                  <a:pt x="4267" y="7238"/>
                </a:moveTo>
                <a:lnTo>
                  <a:pt x="5308" y="6451"/>
                </a:lnTo>
                <a:lnTo>
                  <a:pt x="15836" y="8000"/>
                </a:lnTo>
                <a:lnTo>
                  <a:pt x="18193" y="3418"/>
                </a:lnTo>
                <a:lnTo>
                  <a:pt x="14503" y="5257"/>
                </a:lnTo>
                <a:lnTo>
                  <a:pt x="19951" y="0"/>
                </a:lnTo>
                <a:lnTo>
                  <a:pt x="22631" y="1206"/>
                </a:lnTo>
                <a:lnTo>
                  <a:pt x="22148" y="-982"/>
                </a:lnTo>
                <a:lnTo>
                  <a:pt x="20440" y="-8715"/>
                </a:lnTo>
                <a:lnTo>
                  <a:pt x="20358" y="-19202"/>
                </a:lnTo>
                <a:lnTo>
                  <a:pt x="33350" y="-16141"/>
                </a:lnTo>
                <a:lnTo>
                  <a:pt x="34823" y="-16548"/>
                </a:lnTo>
                <a:lnTo>
                  <a:pt x="36194" y="-5600"/>
                </a:lnTo>
                <a:lnTo>
                  <a:pt x="43002" y="-5600"/>
                </a:lnTo>
                <a:lnTo>
                  <a:pt x="43751" y="-9385"/>
                </a:lnTo>
                <a:lnTo>
                  <a:pt x="44513" y="-13157"/>
                </a:lnTo>
                <a:lnTo>
                  <a:pt x="45262" y="-16941"/>
                </a:lnTo>
                <a:lnTo>
                  <a:pt x="39204" y="-18453"/>
                </a:lnTo>
                <a:lnTo>
                  <a:pt x="33185" y="-19977"/>
                </a:lnTo>
                <a:lnTo>
                  <a:pt x="27152" y="-21488"/>
                </a:lnTo>
                <a:lnTo>
                  <a:pt x="27152" y="-32829"/>
                </a:lnTo>
                <a:lnTo>
                  <a:pt x="23353" y="-30827"/>
                </a:lnTo>
                <a:lnTo>
                  <a:pt x="16549" y="-24691"/>
                </a:lnTo>
                <a:lnTo>
                  <a:pt x="6807" y="-19202"/>
                </a:lnTo>
                <a:lnTo>
                  <a:pt x="8293" y="-14668"/>
                </a:lnTo>
                <a:lnTo>
                  <a:pt x="9791" y="-10147"/>
                </a:lnTo>
                <a:lnTo>
                  <a:pt x="11302" y="-5600"/>
                </a:lnTo>
                <a:lnTo>
                  <a:pt x="7556" y="-4089"/>
                </a:lnTo>
                <a:lnTo>
                  <a:pt x="3784" y="-2590"/>
                </a:lnTo>
                <a:lnTo>
                  <a:pt x="0" y="-1079"/>
                </a:lnTo>
                <a:lnTo>
                  <a:pt x="4267" y="723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12" name="object 1712"/>
          <p:cNvSpPr/>
          <p:nvPr/>
        </p:nvSpPr>
        <p:spPr>
          <a:xfrm>
            <a:off x="5892507" y="7243342"/>
            <a:ext cx="9461" cy="9537"/>
          </a:xfrm>
          <a:custGeom>
            <a:avLst/>
            <a:gdLst/>
            <a:ahLst/>
            <a:cxnLst/>
            <a:rect l="l" t="t" r="r" b="b"/>
            <a:pathLst>
              <a:path w="9461" h="9537">
                <a:moveTo>
                  <a:pt x="6658" y="6591"/>
                </a:moveTo>
                <a:lnTo>
                  <a:pt x="9055" y="0"/>
                </a:lnTo>
                <a:lnTo>
                  <a:pt x="2273" y="0"/>
                </a:lnTo>
                <a:lnTo>
                  <a:pt x="1523" y="3022"/>
                </a:lnTo>
                <a:lnTo>
                  <a:pt x="761" y="6057"/>
                </a:lnTo>
                <a:lnTo>
                  <a:pt x="0" y="9067"/>
                </a:lnTo>
                <a:lnTo>
                  <a:pt x="6658" y="6591"/>
                </a:lnTo>
                <a:close/>
              </a:path>
              <a:path w="9461" h="9537">
                <a:moveTo>
                  <a:pt x="9461" y="5549"/>
                </a:moveTo>
                <a:lnTo>
                  <a:pt x="6658" y="6591"/>
                </a:lnTo>
                <a:lnTo>
                  <a:pt x="5587" y="9537"/>
                </a:lnTo>
                <a:lnTo>
                  <a:pt x="9461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13" name="object 1713"/>
          <p:cNvSpPr/>
          <p:nvPr/>
        </p:nvSpPr>
        <p:spPr>
          <a:xfrm>
            <a:off x="5457309" y="7245607"/>
            <a:ext cx="9893" cy="11353"/>
          </a:xfrm>
          <a:custGeom>
            <a:avLst/>
            <a:gdLst/>
            <a:ahLst/>
            <a:cxnLst/>
            <a:rect l="l" t="t" r="r" b="b"/>
            <a:pathLst>
              <a:path w="9893" h="11353">
                <a:moveTo>
                  <a:pt x="9893" y="0"/>
                </a:moveTo>
                <a:lnTo>
                  <a:pt x="825" y="0"/>
                </a:lnTo>
                <a:lnTo>
                  <a:pt x="2669" y="8646"/>
                </a:lnTo>
                <a:lnTo>
                  <a:pt x="9893" y="11353"/>
                </a:lnTo>
                <a:lnTo>
                  <a:pt x="9893" y="0"/>
                </a:lnTo>
                <a:close/>
              </a:path>
              <a:path w="9893" h="11353">
                <a:moveTo>
                  <a:pt x="3225" y="11252"/>
                </a:moveTo>
                <a:lnTo>
                  <a:pt x="2669" y="8646"/>
                </a:lnTo>
                <a:lnTo>
                  <a:pt x="0" y="7645"/>
                </a:lnTo>
                <a:lnTo>
                  <a:pt x="3225" y="1125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14" name="object 1714"/>
          <p:cNvSpPr/>
          <p:nvPr/>
        </p:nvSpPr>
        <p:spPr>
          <a:xfrm>
            <a:off x="6193388" y="7244414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807" y="8000"/>
                </a:lnTo>
                <a:lnTo>
                  <a:pt x="4448" y="3414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8" y="3414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15" name="object 1715"/>
          <p:cNvSpPr/>
          <p:nvPr/>
        </p:nvSpPr>
        <p:spPr>
          <a:xfrm>
            <a:off x="6231854" y="7245607"/>
            <a:ext cx="22631" cy="22682"/>
          </a:xfrm>
          <a:custGeom>
            <a:avLst/>
            <a:gdLst/>
            <a:ahLst/>
            <a:cxnLst/>
            <a:rect l="l" t="t" r="r" b="b"/>
            <a:pathLst>
              <a:path w="22631" h="22682">
                <a:moveTo>
                  <a:pt x="6797" y="11706"/>
                </a:moveTo>
                <a:lnTo>
                  <a:pt x="0" y="22682"/>
                </a:lnTo>
                <a:lnTo>
                  <a:pt x="7543" y="18910"/>
                </a:lnTo>
                <a:lnTo>
                  <a:pt x="15074" y="15138"/>
                </a:lnTo>
                <a:lnTo>
                  <a:pt x="22631" y="11353"/>
                </a:lnTo>
                <a:lnTo>
                  <a:pt x="22631" y="0"/>
                </a:lnTo>
                <a:lnTo>
                  <a:pt x="15824" y="0"/>
                </a:lnTo>
                <a:lnTo>
                  <a:pt x="14378" y="2719"/>
                </a:lnTo>
                <a:lnTo>
                  <a:pt x="6797" y="1170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16" name="object 1716"/>
          <p:cNvSpPr/>
          <p:nvPr/>
        </p:nvSpPr>
        <p:spPr>
          <a:xfrm>
            <a:off x="4152799" y="7250158"/>
            <a:ext cx="9067" cy="9067"/>
          </a:xfrm>
          <a:custGeom>
            <a:avLst/>
            <a:gdLst/>
            <a:ahLst/>
            <a:cxnLst/>
            <a:rect l="l" t="t" r="r" b="b"/>
            <a:pathLst>
              <a:path w="9067" h="9067">
                <a:moveTo>
                  <a:pt x="9067" y="9067"/>
                </a:moveTo>
                <a:lnTo>
                  <a:pt x="9067" y="0"/>
                </a:lnTo>
                <a:lnTo>
                  <a:pt x="2260" y="0"/>
                </a:lnTo>
                <a:lnTo>
                  <a:pt x="1511" y="3009"/>
                </a:lnTo>
                <a:lnTo>
                  <a:pt x="749" y="6032"/>
                </a:lnTo>
                <a:lnTo>
                  <a:pt x="0" y="9067"/>
                </a:lnTo>
                <a:lnTo>
                  <a:pt x="9067" y="90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17" name="object 1717"/>
          <p:cNvSpPr/>
          <p:nvPr/>
        </p:nvSpPr>
        <p:spPr>
          <a:xfrm>
            <a:off x="5084862" y="7248939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219"/>
                </a:moveTo>
                <a:lnTo>
                  <a:pt x="0" y="8026"/>
                </a:lnTo>
                <a:lnTo>
                  <a:pt x="6807" y="8026"/>
                </a:lnTo>
                <a:lnTo>
                  <a:pt x="4448" y="3440"/>
                </a:lnTo>
                <a:lnTo>
                  <a:pt x="0" y="1219"/>
                </a:lnTo>
                <a:close/>
              </a:path>
              <a:path w="8115" h="8026">
                <a:moveTo>
                  <a:pt x="8115" y="5270"/>
                </a:moveTo>
                <a:lnTo>
                  <a:pt x="2679" y="0"/>
                </a:lnTo>
                <a:lnTo>
                  <a:pt x="4448" y="3440"/>
                </a:lnTo>
                <a:lnTo>
                  <a:pt x="8115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18" name="object 1718"/>
          <p:cNvSpPr/>
          <p:nvPr/>
        </p:nvSpPr>
        <p:spPr>
          <a:xfrm>
            <a:off x="5424229" y="7248939"/>
            <a:ext cx="8077" cy="8026"/>
          </a:xfrm>
          <a:custGeom>
            <a:avLst/>
            <a:gdLst/>
            <a:ahLst/>
            <a:cxnLst/>
            <a:rect l="l" t="t" r="r" b="b"/>
            <a:pathLst>
              <a:path w="8077" h="8026">
                <a:moveTo>
                  <a:pt x="0" y="1219"/>
                </a:moveTo>
                <a:lnTo>
                  <a:pt x="0" y="8026"/>
                </a:lnTo>
                <a:lnTo>
                  <a:pt x="6781" y="8026"/>
                </a:lnTo>
                <a:lnTo>
                  <a:pt x="4421" y="3437"/>
                </a:lnTo>
                <a:lnTo>
                  <a:pt x="0" y="1219"/>
                </a:lnTo>
                <a:close/>
              </a:path>
              <a:path w="8077" h="8026">
                <a:moveTo>
                  <a:pt x="8077" y="5270"/>
                </a:moveTo>
                <a:lnTo>
                  <a:pt x="2654" y="0"/>
                </a:lnTo>
                <a:lnTo>
                  <a:pt x="4421" y="3437"/>
                </a:lnTo>
                <a:lnTo>
                  <a:pt x="8077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19" name="object 1719"/>
          <p:cNvSpPr/>
          <p:nvPr/>
        </p:nvSpPr>
        <p:spPr>
          <a:xfrm>
            <a:off x="5697938" y="7252567"/>
            <a:ext cx="10172" cy="2755"/>
          </a:xfrm>
          <a:custGeom>
            <a:avLst/>
            <a:gdLst/>
            <a:ahLst/>
            <a:cxnLst/>
            <a:rect l="l" t="t" r="r" b="b"/>
            <a:pathLst>
              <a:path w="10172" h="2755">
                <a:moveTo>
                  <a:pt x="10172" y="2603"/>
                </a:moveTo>
                <a:lnTo>
                  <a:pt x="7289" y="0"/>
                </a:lnTo>
                <a:lnTo>
                  <a:pt x="8232" y="2077"/>
                </a:lnTo>
                <a:lnTo>
                  <a:pt x="10172" y="2603"/>
                </a:lnTo>
                <a:close/>
              </a:path>
              <a:path w="10172" h="2755">
                <a:moveTo>
                  <a:pt x="8232" y="2077"/>
                </a:moveTo>
                <a:lnTo>
                  <a:pt x="0" y="-152"/>
                </a:lnTo>
                <a:lnTo>
                  <a:pt x="0" y="4394"/>
                </a:lnTo>
                <a:lnTo>
                  <a:pt x="1524" y="5918"/>
                </a:lnTo>
                <a:lnTo>
                  <a:pt x="4546" y="8928"/>
                </a:lnTo>
                <a:lnTo>
                  <a:pt x="11341" y="8928"/>
                </a:lnTo>
                <a:lnTo>
                  <a:pt x="8232" y="207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20" name="object 1720"/>
          <p:cNvSpPr/>
          <p:nvPr/>
        </p:nvSpPr>
        <p:spPr>
          <a:xfrm>
            <a:off x="6525948" y="7250903"/>
            <a:ext cx="11315" cy="8331"/>
          </a:xfrm>
          <a:custGeom>
            <a:avLst/>
            <a:gdLst/>
            <a:ahLst/>
            <a:cxnLst/>
            <a:rect l="l" t="t" r="r" b="b"/>
            <a:pathLst>
              <a:path w="11315" h="8331">
                <a:moveTo>
                  <a:pt x="0" y="1511"/>
                </a:moveTo>
                <a:lnTo>
                  <a:pt x="0" y="8331"/>
                </a:lnTo>
                <a:lnTo>
                  <a:pt x="11315" y="8331"/>
                </a:lnTo>
                <a:lnTo>
                  <a:pt x="8329" y="2890"/>
                </a:lnTo>
                <a:lnTo>
                  <a:pt x="0" y="1511"/>
                </a:lnTo>
                <a:close/>
              </a:path>
              <a:path w="11315" h="8331">
                <a:moveTo>
                  <a:pt x="11201" y="3365"/>
                </a:moveTo>
                <a:lnTo>
                  <a:pt x="6743" y="0"/>
                </a:lnTo>
                <a:lnTo>
                  <a:pt x="8329" y="2890"/>
                </a:lnTo>
                <a:lnTo>
                  <a:pt x="11201" y="33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21" name="object 1721"/>
          <p:cNvSpPr/>
          <p:nvPr/>
        </p:nvSpPr>
        <p:spPr>
          <a:xfrm>
            <a:off x="6123266" y="7258081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22" name="object 1722"/>
          <p:cNvSpPr/>
          <p:nvPr/>
        </p:nvSpPr>
        <p:spPr>
          <a:xfrm>
            <a:off x="6163988" y="7254680"/>
            <a:ext cx="9474" cy="9550"/>
          </a:xfrm>
          <a:custGeom>
            <a:avLst/>
            <a:gdLst/>
            <a:ahLst/>
            <a:cxnLst/>
            <a:rect l="l" t="t" r="r" b="b"/>
            <a:pathLst>
              <a:path w="9474" h="9550">
                <a:moveTo>
                  <a:pt x="6634" y="6608"/>
                </a:moveTo>
                <a:lnTo>
                  <a:pt x="9042" y="0"/>
                </a:lnTo>
                <a:lnTo>
                  <a:pt x="2273" y="0"/>
                </a:lnTo>
                <a:lnTo>
                  <a:pt x="1523" y="3035"/>
                </a:lnTo>
                <a:lnTo>
                  <a:pt x="761" y="6070"/>
                </a:lnTo>
                <a:lnTo>
                  <a:pt x="0" y="9080"/>
                </a:lnTo>
                <a:lnTo>
                  <a:pt x="6634" y="6608"/>
                </a:lnTo>
                <a:close/>
              </a:path>
              <a:path w="9474" h="9550">
                <a:moveTo>
                  <a:pt x="9474" y="5549"/>
                </a:moveTo>
                <a:lnTo>
                  <a:pt x="6634" y="6608"/>
                </a:lnTo>
                <a:lnTo>
                  <a:pt x="5562" y="9550"/>
                </a:lnTo>
                <a:lnTo>
                  <a:pt x="9474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23" name="object 1723"/>
          <p:cNvSpPr/>
          <p:nvPr/>
        </p:nvSpPr>
        <p:spPr>
          <a:xfrm>
            <a:off x="4127920" y="7256964"/>
            <a:ext cx="9474" cy="9525"/>
          </a:xfrm>
          <a:custGeom>
            <a:avLst/>
            <a:gdLst/>
            <a:ahLst/>
            <a:cxnLst/>
            <a:rect l="l" t="t" r="r" b="b"/>
            <a:pathLst>
              <a:path w="9474" h="9525">
                <a:moveTo>
                  <a:pt x="6634" y="6604"/>
                </a:moveTo>
                <a:lnTo>
                  <a:pt x="9029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45"/>
                </a:lnTo>
                <a:lnTo>
                  <a:pt x="0" y="9067"/>
                </a:lnTo>
                <a:lnTo>
                  <a:pt x="6634" y="6604"/>
                </a:lnTo>
                <a:close/>
              </a:path>
              <a:path w="9474" h="9525">
                <a:moveTo>
                  <a:pt x="9474" y="5549"/>
                </a:moveTo>
                <a:lnTo>
                  <a:pt x="6634" y="6604"/>
                </a:lnTo>
                <a:lnTo>
                  <a:pt x="5575" y="9524"/>
                </a:lnTo>
                <a:lnTo>
                  <a:pt x="9474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24" name="object 1724"/>
          <p:cNvSpPr/>
          <p:nvPr/>
        </p:nvSpPr>
        <p:spPr>
          <a:xfrm>
            <a:off x="5831417" y="7255757"/>
            <a:ext cx="8128" cy="8001"/>
          </a:xfrm>
          <a:custGeom>
            <a:avLst/>
            <a:gdLst/>
            <a:ahLst/>
            <a:cxnLst/>
            <a:rect l="l" t="t" r="r" b="b"/>
            <a:pathLst>
              <a:path w="8127" h="8000">
                <a:moveTo>
                  <a:pt x="0" y="1206"/>
                </a:moveTo>
                <a:lnTo>
                  <a:pt x="0" y="8001"/>
                </a:lnTo>
                <a:lnTo>
                  <a:pt x="6807" y="8001"/>
                </a:lnTo>
                <a:lnTo>
                  <a:pt x="4450" y="3417"/>
                </a:lnTo>
                <a:lnTo>
                  <a:pt x="0" y="1206"/>
                </a:lnTo>
                <a:close/>
              </a:path>
              <a:path w="8127" h="8000">
                <a:moveTo>
                  <a:pt x="8128" y="5245"/>
                </a:moveTo>
                <a:lnTo>
                  <a:pt x="2692" y="0"/>
                </a:lnTo>
                <a:lnTo>
                  <a:pt x="4450" y="3417"/>
                </a:lnTo>
                <a:lnTo>
                  <a:pt x="8128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25" name="object 1725"/>
          <p:cNvSpPr/>
          <p:nvPr/>
        </p:nvSpPr>
        <p:spPr>
          <a:xfrm>
            <a:off x="5865351" y="7255757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5" y="3418"/>
                </a:lnTo>
                <a:lnTo>
                  <a:pt x="0" y="1206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5" y="3418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26" name="object 1726"/>
          <p:cNvSpPr/>
          <p:nvPr/>
        </p:nvSpPr>
        <p:spPr>
          <a:xfrm>
            <a:off x="5159527" y="7259231"/>
            <a:ext cx="29387" cy="13589"/>
          </a:xfrm>
          <a:custGeom>
            <a:avLst/>
            <a:gdLst/>
            <a:ahLst/>
            <a:cxnLst/>
            <a:rect l="l" t="t" r="r" b="b"/>
            <a:pathLst>
              <a:path w="29387" h="13589">
                <a:moveTo>
                  <a:pt x="7543" y="9067"/>
                </a:moveTo>
                <a:lnTo>
                  <a:pt x="11290" y="13588"/>
                </a:lnTo>
                <a:lnTo>
                  <a:pt x="17348" y="12839"/>
                </a:lnTo>
                <a:lnTo>
                  <a:pt x="23380" y="12090"/>
                </a:lnTo>
                <a:lnTo>
                  <a:pt x="29387" y="11341"/>
                </a:lnTo>
                <a:lnTo>
                  <a:pt x="25860" y="6652"/>
                </a:lnTo>
                <a:lnTo>
                  <a:pt x="15007" y="1258"/>
                </a:lnTo>
                <a:lnTo>
                  <a:pt x="0" y="0"/>
                </a:lnTo>
                <a:lnTo>
                  <a:pt x="3759" y="4533"/>
                </a:lnTo>
                <a:lnTo>
                  <a:pt x="7543" y="90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27" name="object 1727"/>
          <p:cNvSpPr/>
          <p:nvPr/>
        </p:nvSpPr>
        <p:spPr>
          <a:xfrm>
            <a:off x="5390294" y="7258024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05" y="3406"/>
                </a:lnTo>
                <a:lnTo>
                  <a:pt x="0" y="1206"/>
                </a:lnTo>
                <a:close/>
              </a:path>
              <a:path w="8089" h="8000">
                <a:moveTo>
                  <a:pt x="8089" y="5245"/>
                </a:moveTo>
                <a:lnTo>
                  <a:pt x="2654" y="0"/>
                </a:lnTo>
                <a:lnTo>
                  <a:pt x="4405" y="340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28" name="object 1728"/>
          <p:cNvSpPr/>
          <p:nvPr/>
        </p:nvSpPr>
        <p:spPr>
          <a:xfrm>
            <a:off x="2055632" y="7261496"/>
            <a:ext cx="13589" cy="11328"/>
          </a:xfrm>
          <a:custGeom>
            <a:avLst/>
            <a:gdLst/>
            <a:ahLst/>
            <a:cxnLst/>
            <a:rect l="l" t="t" r="r" b="b"/>
            <a:pathLst>
              <a:path w="13588" h="11328">
                <a:moveTo>
                  <a:pt x="9217" y="8619"/>
                </a:moveTo>
                <a:lnTo>
                  <a:pt x="13588" y="6794"/>
                </a:lnTo>
                <a:lnTo>
                  <a:pt x="13588" y="0"/>
                </a:lnTo>
                <a:lnTo>
                  <a:pt x="6794" y="0"/>
                </a:lnTo>
                <a:lnTo>
                  <a:pt x="4371" y="2709"/>
                </a:lnTo>
                <a:lnTo>
                  <a:pt x="6845" y="1676"/>
                </a:lnTo>
                <a:lnTo>
                  <a:pt x="10883" y="6756"/>
                </a:lnTo>
                <a:lnTo>
                  <a:pt x="9217" y="8619"/>
                </a:lnTo>
                <a:close/>
              </a:path>
              <a:path w="13588" h="11328">
                <a:moveTo>
                  <a:pt x="2705" y="4571"/>
                </a:moveTo>
                <a:lnTo>
                  <a:pt x="4371" y="2709"/>
                </a:lnTo>
                <a:lnTo>
                  <a:pt x="0" y="4533"/>
                </a:lnTo>
                <a:lnTo>
                  <a:pt x="0" y="11328"/>
                </a:lnTo>
                <a:lnTo>
                  <a:pt x="6794" y="11328"/>
                </a:lnTo>
                <a:lnTo>
                  <a:pt x="9217" y="8619"/>
                </a:lnTo>
                <a:lnTo>
                  <a:pt x="6743" y="9651"/>
                </a:lnTo>
                <a:lnTo>
                  <a:pt x="10883" y="6756"/>
                </a:lnTo>
                <a:lnTo>
                  <a:pt x="6845" y="1676"/>
                </a:lnTo>
                <a:lnTo>
                  <a:pt x="2705" y="457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29" name="object 1729"/>
          <p:cNvSpPr/>
          <p:nvPr/>
        </p:nvSpPr>
        <p:spPr>
          <a:xfrm>
            <a:off x="2134816" y="7260290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5" y="3418"/>
                </a:lnTo>
                <a:lnTo>
                  <a:pt x="0" y="1206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5" y="3418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30" name="object 1730"/>
          <p:cNvSpPr/>
          <p:nvPr/>
        </p:nvSpPr>
        <p:spPr>
          <a:xfrm>
            <a:off x="5116530" y="7260290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7" y="3423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92" y="0"/>
                </a:lnTo>
                <a:lnTo>
                  <a:pt x="4447" y="342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31" name="object 1731"/>
          <p:cNvSpPr/>
          <p:nvPr/>
        </p:nvSpPr>
        <p:spPr>
          <a:xfrm>
            <a:off x="4317950" y="7262555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24" y="3408"/>
                </a:lnTo>
                <a:lnTo>
                  <a:pt x="0" y="1206"/>
                </a:lnTo>
                <a:close/>
              </a:path>
              <a:path w="8115" h="8013">
                <a:moveTo>
                  <a:pt x="8115" y="5245"/>
                </a:moveTo>
                <a:lnTo>
                  <a:pt x="2679" y="0"/>
                </a:lnTo>
                <a:lnTo>
                  <a:pt x="4424" y="3408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32" name="object 1732"/>
          <p:cNvSpPr/>
          <p:nvPr/>
        </p:nvSpPr>
        <p:spPr>
          <a:xfrm>
            <a:off x="5064511" y="7263762"/>
            <a:ext cx="9829" cy="11328"/>
          </a:xfrm>
          <a:custGeom>
            <a:avLst/>
            <a:gdLst/>
            <a:ahLst/>
            <a:cxnLst/>
            <a:rect l="l" t="t" r="r" b="b"/>
            <a:pathLst>
              <a:path w="9829" h="11328">
                <a:moveTo>
                  <a:pt x="7253" y="8563"/>
                </a:moveTo>
                <a:lnTo>
                  <a:pt x="9055" y="0"/>
                </a:lnTo>
                <a:lnTo>
                  <a:pt x="2260" y="0"/>
                </a:lnTo>
                <a:lnTo>
                  <a:pt x="1511" y="3771"/>
                </a:lnTo>
                <a:lnTo>
                  <a:pt x="749" y="7569"/>
                </a:lnTo>
                <a:lnTo>
                  <a:pt x="0" y="11328"/>
                </a:lnTo>
                <a:lnTo>
                  <a:pt x="7253" y="8563"/>
                </a:lnTo>
                <a:close/>
              </a:path>
              <a:path w="9829" h="11328">
                <a:moveTo>
                  <a:pt x="9829" y="7581"/>
                </a:moveTo>
                <a:lnTo>
                  <a:pt x="7253" y="8563"/>
                </a:lnTo>
                <a:lnTo>
                  <a:pt x="6680" y="11290"/>
                </a:lnTo>
                <a:lnTo>
                  <a:pt x="9829" y="758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33" name="object 1733"/>
          <p:cNvSpPr/>
          <p:nvPr/>
        </p:nvSpPr>
        <p:spPr>
          <a:xfrm>
            <a:off x="5243229" y="7262555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16" y="3408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16" y="340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34" name="object 1734"/>
          <p:cNvSpPr/>
          <p:nvPr/>
        </p:nvSpPr>
        <p:spPr>
          <a:xfrm>
            <a:off x="5403850" y="7267168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35" name="object 1735"/>
          <p:cNvSpPr/>
          <p:nvPr/>
        </p:nvSpPr>
        <p:spPr>
          <a:xfrm>
            <a:off x="5150459" y="7269435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36" name="object 1736"/>
          <p:cNvSpPr/>
          <p:nvPr/>
        </p:nvSpPr>
        <p:spPr>
          <a:xfrm>
            <a:off x="5254533" y="7272826"/>
            <a:ext cx="20370" cy="38582"/>
          </a:xfrm>
          <a:custGeom>
            <a:avLst/>
            <a:gdLst/>
            <a:ahLst/>
            <a:cxnLst/>
            <a:rect l="l" t="t" r="r" b="b"/>
            <a:pathLst>
              <a:path w="20370" h="38582">
                <a:moveTo>
                  <a:pt x="4038" y="35725"/>
                </a:moveTo>
                <a:lnTo>
                  <a:pt x="6502" y="35928"/>
                </a:lnTo>
                <a:lnTo>
                  <a:pt x="15849" y="38582"/>
                </a:lnTo>
                <a:lnTo>
                  <a:pt x="17348" y="35559"/>
                </a:lnTo>
                <a:lnTo>
                  <a:pt x="18859" y="32524"/>
                </a:lnTo>
                <a:lnTo>
                  <a:pt x="20370" y="29502"/>
                </a:lnTo>
                <a:lnTo>
                  <a:pt x="16252" y="25463"/>
                </a:lnTo>
                <a:lnTo>
                  <a:pt x="16056" y="14666"/>
                </a:lnTo>
                <a:lnTo>
                  <a:pt x="18110" y="0"/>
                </a:lnTo>
                <a:lnTo>
                  <a:pt x="11328" y="0"/>
                </a:lnTo>
                <a:lnTo>
                  <a:pt x="10780" y="4762"/>
                </a:lnTo>
                <a:lnTo>
                  <a:pt x="7136" y="17759"/>
                </a:lnTo>
                <a:lnTo>
                  <a:pt x="0" y="27228"/>
                </a:lnTo>
                <a:lnTo>
                  <a:pt x="4038" y="3572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37" name="object 1737"/>
          <p:cNvSpPr/>
          <p:nvPr/>
        </p:nvSpPr>
        <p:spPr>
          <a:xfrm>
            <a:off x="5763560" y="7275092"/>
            <a:ext cx="11353" cy="11455"/>
          </a:xfrm>
          <a:custGeom>
            <a:avLst/>
            <a:gdLst/>
            <a:ahLst/>
            <a:cxnLst/>
            <a:rect l="l" t="t" r="r" b="b"/>
            <a:pathLst>
              <a:path w="11353" h="11455">
                <a:moveTo>
                  <a:pt x="6756" y="8420"/>
                </a:moveTo>
                <a:lnTo>
                  <a:pt x="4549" y="9378"/>
                </a:lnTo>
                <a:lnTo>
                  <a:pt x="2717" y="11455"/>
                </a:lnTo>
                <a:lnTo>
                  <a:pt x="6756" y="8420"/>
                </a:lnTo>
                <a:close/>
              </a:path>
              <a:path w="11353" h="11455">
                <a:moveTo>
                  <a:pt x="11353" y="2730"/>
                </a:moveTo>
                <a:lnTo>
                  <a:pt x="9484" y="4412"/>
                </a:lnTo>
                <a:lnTo>
                  <a:pt x="8470" y="6870"/>
                </a:lnTo>
                <a:lnTo>
                  <a:pt x="11353" y="2730"/>
                </a:lnTo>
                <a:close/>
              </a:path>
              <a:path w="11353" h="11455">
                <a:moveTo>
                  <a:pt x="11302" y="0"/>
                </a:moveTo>
                <a:lnTo>
                  <a:pt x="4521" y="0"/>
                </a:lnTo>
                <a:lnTo>
                  <a:pt x="4521" y="4546"/>
                </a:lnTo>
                <a:lnTo>
                  <a:pt x="0" y="4546"/>
                </a:lnTo>
                <a:lnTo>
                  <a:pt x="0" y="11353"/>
                </a:lnTo>
                <a:lnTo>
                  <a:pt x="4549" y="9378"/>
                </a:lnTo>
                <a:lnTo>
                  <a:pt x="6794" y="6832"/>
                </a:lnTo>
                <a:lnTo>
                  <a:pt x="9484" y="4412"/>
                </a:lnTo>
                <a:lnTo>
                  <a:pt x="11302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38" name="object 1738"/>
          <p:cNvSpPr/>
          <p:nvPr/>
        </p:nvSpPr>
        <p:spPr>
          <a:xfrm>
            <a:off x="5815592" y="7275092"/>
            <a:ext cx="13576" cy="15887"/>
          </a:xfrm>
          <a:custGeom>
            <a:avLst/>
            <a:gdLst/>
            <a:ahLst/>
            <a:cxnLst/>
            <a:rect l="l" t="t" r="r" b="b"/>
            <a:pathLst>
              <a:path w="13576" h="15887">
                <a:moveTo>
                  <a:pt x="0" y="0"/>
                </a:moveTo>
                <a:lnTo>
                  <a:pt x="0" y="13627"/>
                </a:lnTo>
                <a:lnTo>
                  <a:pt x="11315" y="15887"/>
                </a:lnTo>
                <a:lnTo>
                  <a:pt x="12052" y="10604"/>
                </a:lnTo>
                <a:lnTo>
                  <a:pt x="12814" y="5308"/>
                </a:lnTo>
                <a:lnTo>
                  <a:pt x="13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39" name="object 1739"/>
          <p:cNvSpPr/>
          <p:nvPr/>
        </p:nvSpPr>
        <p:spPr>
          <a:xfrm>
            <a:off x="2105419" y="7278436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6" y="3418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16" y="3418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40" name="object 1740"/>
          <p:cNvSpPr/>
          <p:nvPr/>
        </p:nvSpPr>
        <p:spPr>
          <a:xfrm>
            <a:off x="2114456" y="7279223"/>
            <a:ext cx="11785" cy="9499"/>
          </a:xfrm>
          <a:custGeom>
            <a:avLst/>
            <a:gdLst/>
            <a:ahLst/>
            <a:cxnLst/>
            <a:rect l="l" t="t" r="r" b="b"/>
            <a:pathLst>
              <a:path w="11785" h="9499">
                <a:moveTo>
                  <a:pt x="11328" y="9499"/>
                </a:moveTo>
                <a:lnTo>
                  <a:pt x="8858" y="2829"/>
                </a:lnTo>
                <a:lnTo>
                  <a:pt x="2260" y="419"/>
                </a:lnTo>
                <a:lnTo>
                  <a:pt x="1511" y="3441"/>
                </a:lnTo>
                <a:lnTo>
                  <a:pt x="749" y="6476"/>
                </a:lnTo>
                <a:lnTo>
                  <a:pt x="0" y="9499"/>
                </a:lnTo>
                <a:lnTo>
                  <a:pt x="11328" y="9499"/>
                </a:lnTo>
                <a:close/>
              </a:path>
              <a:path w="11785" h="9499">
                <a:moveTo>
                  <a:pt x="11785" y="3898"/>
                </a:moveTo>
                <a:lnTo>
                  <a:pt x="7810" y="0"/>
                </a:lnTo>
                <a:lnTo>
                  <a:pt x="8858" y="2829"/>
                </a:lnTo>
                <a:lnTo>
                  <a:pt x="11785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41" name="object 1741"/>
          <p:cNvSpPr/>
          <p:nvPr/>
        </p:nvSpPr>
        <p:spPr>
          <a:xfrm>
            <a:off x="5048578" y="7282360"/>
            <a:ext cx="15925" cy="6769"/>
          </a:xfrm>
          <a:custGeom>
            <a:avLst/>
            <a:gdLst/>
            <a:ahLst/>
            <a:cxnLst/>
            <a:rect l="l" t="t" r="r" b="b"/>
            <a:pathLst>
              <a:path w="15925" h="6769">
                <a:moveTo>
                  <a:pt x="3009" y="4051"/>
                </a:moveTo>
                <a:lnTo>
                  <a:pt x="2047" y="1811"/>
                </a:lnTo>
                <a:lnTo>
                  <a:pt x="0" y="0"/>
                </a:lnTo>
                <a:lnTo>
                  <a:pt x="3009" y="4051"/>
                </a:lnTo>
                <a:close/>
              </a:path>
              <a:path w="15925" h="6769">
                <a:moveTo>
                  <a:pt x="2047" y="1811"/>
                </a:moveTo>
                <a:lnTo>
                  <a:pt x="4622" y="4089"/>
                </a:lnTo>
                <a:lnTo>
                  <a:pt x="8381" y="5613"/>
                </a:lnTo>
                <a:lnTo>
                  <a:pt x="12141" y="7124"/>
                </a:lnTo>
                <a:lnTo>
                  <a:pt x="15925" y="8623"/>
                </a:lnTo>
                <a:lnTo>
                  <a:pt x="15925" y="-444"/>
                </a:lnTo>
                <a:lnTo>
                  <a:pt x="10642" y="-1193"/>
                </a:lnTo>
                <a:lnTo>
                  <a:pt x="5359" y="-1955"/>
                </a:lnTo>
                <a:lnTo>
                  <a:pt x="101" y="-2717"/>
                </a:lnTo>
                <a:lnTo>
                  <a:pt x="2047" y="18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42" name="object 1742"/>
          <p:cNvSpPr/>
          <p:nvPr/>
        </p:nvSpPr>
        <p:spPr>
          <a:xfrm>
            <a:off x="5170820" y="7279642"/>
            <a:ext cx="15836" cy="11341"/>
          </a:xfrm>
          <a:custGeom>
            <a:avLst/>
            <a:gdLst/>
            <a:ahLst/>
            <a:cxnLst/>
            <a:rect l="l" t="t" r="r" b="b"/>
            <a:pathLst>
              <a:path w="15836" h="11341">
                <a:moveTo>
                  <a:pt x="3543" y="7480"/>
                </a:moveTo>
                <a:lnTo>
                  <a:pt x="4826" y="5511"/>
                </a:lnTo>
                <a:lnTo>
                  <a:pt x="9067" y="11341"/>
                </a:lnTo>
                <a:lnTo>
                  <a:pt x="15836" y="11341"/>
                </a:lnTo>
                <a:lnTo>
                  <a:pt x="15836" y="2273"/>
                </a:lnTo>
                <a:lnTo>
                  <a:pt x="10579" y="1523"/>
                </a:lnTo>
                <a:lnTo>
                  <a:pt x="5295" y="761"/>
                </a:lnTo>
                <a:lnTo>
                  <a:pt x="0" y="0"/>
                </a:lnTo>
                <a:lnTo>
                  <a:pt x="3543" y="748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43" name="object 1743"/>
          <p:cNvSpPr/>
          <p:nvPr/>
        </p:nvSpPr>
        <p:spPr>
          <a:xfrm>
            <a:off x="4277227" y="7280711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2" y="3409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12" y="3409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44" name="object 1744"/>
          <p:cNvSpPr/>
          <p:nvPr/>
        </p:nvSpPr>
        <p:spPr>
          <a:xfrm>
            <a:off x="5754504" y="7280711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1" y="3411"/>
                </a:lnTo>
                <a:lnTo>
                  <a:pt x="0" y="1206"/>
                </a:lnTo>
                <a:close/>
              </a:path>
              <a:path w="8115" h="8013">
                <a:moveTo>
                  <a:pt x="8115" y="5245"/>
                </a:moveTo>
                <a:lnTo>
                  <a:pt x="2679" y="0"/>
                </a:lnTo>
                <a:lnTo>
                  <a:pt x="4431" y="3411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45" name="object 1745"/>
          <p:cNvSpPr/>
          <p:nvPr/>
        </p:nvSpPr>
        <p:spPr>
          <a:xfrm>
            <a:off x="6136838" y="7281918"/>
            <a:ext cx="9055" cy="9067"/>
          </a:xfrm>
          <a:custGeom>
            <a:avLst/>
            <a:gdLst/>
            <a:ahLst/>
            <a:cxnLst/>
            <a:rect l="l" t="t" r="r" b="b"/>
            <a:pathLst>
              <a:path w="9055" h="9067">
                <a:moveTo>
                  <a:pt x="9055" y="9067"/>
                </a:moveTo>
                <a:lnTo>
                  <a:pt x="9055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57"/>
                </a:lnTo>
                <a:lnTo>
                  <a:pt x="0" y="9067"/>
                </a:lnTo>
                <a:lnTo>
                  <a:pt x="9055" y="90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46" name="object 1746"/>
          <p:cNvSpPr/>
          <p:nvPr/>
        </p:nvSpPr>
        <p:spPr>
          <a:xfrm>
            <a:off x="4336045" y="7284175"/>
            <a:ext cx="11315" cy="11341"/>
          </a:xfrm>
          <a:custGeom>
            <a:avLst/>
            <a:gdLst/>
            <a:ahLst/>
            <a:cxnLst/>
            <a:rect l="l" t="t" r="r" b="b"/>
            <a:pathLst>
              <a:path w="11315" h="11341">
                <a:moveTo>
                  <a:pt x="11315" y="9067"/>
                </a:moveTo>
                <a:lnTo>
                  <a:pt x="11315" y="0"/>
                </a:lnTo>
                <a:lnTo>
                  <a:pt x="4508" y="0"/>
                </a:lnTo>
                <a:lnTo>
                  <a:pt x="3009" y="3797"/>
                </a:lnTo>
                <a:lnTo>
                  <a:pt x="1524" y="7569"/>
                </a:lnTo>
                <a:lnTo>
                  <a:pt x="0" y="11341"/>
                </a:lnTo>
                <a:lnTo>
                  <a:pt x="3759" y="10591"/>
                </a:lnTo>
                <a:lnTo>
                  <a:pt x="7531" y="9842"/>
                </a:lnTo>
                <a:lnTo>
                  <a:pt x="11315" y="90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47" name="object 1747"/>
          <p:cNvSpPr/>
          <p:nvPr/>
        </p:nvSpPr>
        <p:spPr>
          <a:xfrm>
            <a:off x="2082792" y="7285255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22" y="3398"/>
                </a:lnTo>
                <a:lnTo>
                  <a:pt x="0" y="1193"/>
                </a:lnTo>
                <a:close/>
              </a:path>
              <a:path w="8102" h="7988">
                <a:moveTo>
                  <a:pt x="8102" y="5232"/>
                </a:moveTo>
                <a:lnTo>
                  <a:pt x="2667" y="0"/>
                </a:lnTo>
                <a:lnTo>
                  <a:pt x="4422" y="3398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48" name="object 1748"/>
          <p:cNvSpPr/>
          <p:nvPr/>
        </p:nvSpPr>
        <p:spPr>
          <a:xfrm>
            <a:off x="5777128" y="7285255"/>
            <a:ext cx="8115" cy="7988"/>
          </a:xfrm>
          <a:custGeom>
            <a:avLst/>
            <a:gdLst/>
            <a:ahLst/>
            <a:cxnLst/>
            <a:rect l="l" t="t" r="r" b="b"/>
            <a:pathLst>
              <a:path w="8115" h="7988">
                <a:moveTo>
                  <a:pt x="0" y="1193"/>
                </a:moveTo>
                <a:lnTo>
                  <a:pt x="0" y="7988"/>
                </a:lnTo>
                <a:lnTo>
                  <a:pt x="6807" y="7988"/>
                </a:lnTo>
                <a:lnTo>
                  <a:pt x="4447" y="3407"/>
                </a:lnTo>
                <a:lnTo>
                  <a:pt x="0" y="1193"/>
                </a:lnTo>
                <a:close/>
              </a:path>
              <a:path w="8115" h="7988">
                <a:moveTo>
                  <a:pt x="8115" y="5232"/>
                </a:moveTo>
                <a:lnTo>
                  <a:pt x="2692" y="0"/>
                </a:lnTo>
                <a:lnTo>
                  <a:pt x="4447" y="3407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49" name="object 1749"/>
          <p:cNvSpPr/>
          <p:nvPr/>
        </p:nvSpPr>
        <p:spPr>
          <a:xfrm>
            <a:off x="6163986" y="7285255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32" y="3403"/>
                </a:lnTo>
                <a:lnTo>
                  <a:pt x="0" y="1193"/>
                </a:lnTo>
                <a:close/>
              </a:path>
              <a:path w="8102" h="7988">
                <a:moveTo>
                  <a:pt x="8102" y="5232"/>
                </a:moveTo>
                <a:lnTo>
                  <a:pt x="2679" y="0"/>
                </a:lnTo>
                <a:lnTo>
                  <a:pt x="4432" y="3403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50" name="object 1750"/>
          <p:cNvSpPr/>
          <p:nvPr/>
        </p:nvSpPr>
        <p:spPr>
          <a:xfrm>
            <a:off x="1861088" y="7287506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69" y="8013"/>
                </a:lnTo>
                <a:lnTo>
                  <a:pt x="4418" y="3421"/>
                </a:lnTo>
                <a:lnTo>
                  <a:pt x="0" y="1219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18" y="3421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51" name="object 1751"/>
          <p:cNvSpPr/>
          <p:nvPr/>
        </p:nvSpPr>
        <p:spPr>
          <a:xfrm>
            <a:off x="4093961" y="7287506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807" y="8013"/>
                </a:lnTo>
                <a:lnTo>
                  <a:pt x="4457" y="3437"/>
                </a:lnTo>
                <a:lnTo>
                  <a:pt x="0" y="1219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57" y="3437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52" name="object 1752"/>
          <p:cNvSpPr/>
          <p:nvPr/>
        </p:nvSpPr>
        <p:spPr>
          <a:xfrm>
            <a:off x="5207039" y="7288725"/>
            <a:ext cx="9042" cy="13601"/>
          </a:xfrm>
          <a:custGeom>
            <a:avLst/>
            <a:gdLst/>
            <a:ahLst/>
            <a:cxnLst/>
            <a:rect l="l" t="t" r="r" b="b"/>
            <a:pathLst>
              <a:path w="9042" h="13601">
                <a:moveTo>
                  <a:pt x="2247" y="0"/>
                </a:moveTo>
                <a:lnTo>
                  <a:pt x="1498" y="4521"/>
                </a:lnTo>
                <a:lnTo>
                  <a:pt x="749" y="9067"/>
                </a:lnTo>
                <a:lnTo>
                  <a:pt x="0" y="13601"/>
                </a:lnTo>
                <a:lnTo>
                  <a:pt x="9042" y="13601"/>
                </a:lnTo>
                <a:lnTo>
                  <a:pt x="9042" y="0"/>
                </a:lnTo>
                <a:lnTo>
                  <a:pt x="2247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53" name="object 1753"/>
          <p:cNvSpPr/>
          <p:nvPr/>
        </p:nvSpPr>
        <p:spPr>
          <a:xfrm>
            <a:off x="5288484" y="7288721"/>
            <a:ext cx="13550" cy="18148"/>
          </a:xfrm>
          <a:custGeom>
            <a:avLst/>
            <a:gdLst/>
            <a:ahLst/>
            <a:cxnLst/>
            <a:rect l="l" t="t" r="r" b="b"/>
            <a:pathLst>
              <a:path w="13550" h="18148">
                <a:moveTo>
                  <a:pt x="0" y="18148"/>
                </a:moveTo>
                <a:lnTo>
                  <a:pt x="13550" y="18148"/>
                </a:lnTo>
                <a:lnTo>
                  <a:pt x="13550" y="0"/>
                </a:lnTo>
                <a:lnTo>
                  <a:pt x="2552" y="3530"/>
                </a:lnTo>
                <a:lnTo>
                  <a:pt x="1206" y="4445"/>
                </a:lnTo>
                <a:lnTo>
                  <a:pt x="0" y="1814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54" name="object 1754"/>
          <p:cNvSpPr/>
          <p:nvPr/>
        </p:nvSpPr>
        <p:spPr>
          <a:xfrm>
            <a:off x="5890239" y="7287506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4" y="3443"/>
                </a:lnTo>
                <a:lnTo>
                  <a:pt x="0" y="1219"/>
                </a:lnTo>
                <a:close/>
              </a:path>
              <a:path w="8089" h="8013">
                <a:moveTo>
                  <a:pt x="8089" y="5257"/>
                </a:moveTo>
                <a:lnTo>
                  <a:pt x="2692" y="0"/>
                </a:lnTo>
                <a:lnTo>
                  <a:pt x="4454" y="3443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55" name="object 1755"/>
          <p:cNvSpPr/>
          <p:nvPr/>
        </p:nvSpPr>
        <p:spPr>
          <a:xfrm>
            <a:off x="5367663" y="7290982"/>
            <a:ext cx="24879" cy="18161"/>
          </a:xfrm>
          <a:custGeom>
            <a:avLst/>
            <a:gdLst/>
            <a:ahLst/>
            <a:cxnLst/>
            <a:rect l="l" t="t" r="r" b="b"/>
            <a:pathLst>
              <a:path w="24879" h="18160">
                <a:moveTo>
                  <a:pt x="7518" y="16649"/>
                </a:moveTo>
                <a:lnTo>
                  <a:pt x="15074" y="15125"/>
                </a:lnTo>
                <a:lnTo>
                  <a:pt x="22631" y="13614"/>
                </a:lnTo>
                <a:lnTo>
                  <a:pt x="23367" y="9067"/>
                </a:lnTo>
                <a:lnTo>
                  <a:pt x="24129" y="4533"/>
                </a:lnTo>
                <a:lnTo>
                  <a:pt x="24879" y="0"/>
                </a:lnTo>
                <a:lnTo>
                  <a:pt x="15824" y="0"/>
                </a:lnTo>
                <a:lnTo>
                  <a:pt x="10528" y="7175"/>
                </a:lnTo>
                <a:lnTo>
                  <a:pt x="10858" y="8826"/>
                </a:lnTo>
                <a:lnTo>
                  <a:pt x="0" y="11341"/>
                </a:lnTo>
                <a:lnTo>
                  <a:pt x="0" y="18161"/>
                </a:lnTo>
                <a:lnTo>
                  <a:pt x="7518" y="166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56" name="object 1756"/>
          <p:cNvSpPr/>
          <p:nvPr/>
        </p:nvSpPr>
        <p:spPr>
          <a:xfrm>
            <a:off x="1956106" y="7292054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81" y="8000"/>
                </a:lnTo>
                <a:lnTo>
                  <a:pt x="4416" y="3402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16" y="3402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57" name="object 1757"/>
          <p:cNvSpPr/>
          <p:nvPr/>
        </p:nvSpPr>
        <p:spPr>
          <a:xfrm>
            <a:off x="4288538" y="7292054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26" y="3410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26" y="341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58" name="object 1758"/>
          <p:cNvSpPr/>
          <p:nvPr/>
        </p:nvSpPr>
        <p:spPr>
          <a:xfrm>
            <a:off x="5761302" y="7292054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81" y="8000"/>
                </a:lnTo>
                <a:lnTo>
                  <a:pt x="4409" y="3401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54" y="0"/>
                </a:lnTo>
                <a:lnTo>
                  <a:pt x="4409" y="3401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59" name="object 1759"/>
          <p:cNvSpPr/>
          <p:nvPr/>
        </p:nvSpPr>
        <p:spPr>
          <a:xfrm>
            <a:off x="5822375" y="7293248"/>
            <a:ext cx="13614" cy="11341"/>
          </a:xfrm>
          <a:custGeom>
            <a:avLst/>
            <a:gdLst/>
            <a:ahLst/>
            <a:cxnLst/>
            <a:rect l="l" t="t" r="r" b="b"/>
            <a:pathLst>
              <a:path w="13614" h="11341">
                <a:moveTo>
                  <a:pt x="6794" y="0"/>
                </a:moveTo>
                <a:lnTo>
                  <a:pt x="4364" y="2716"/>
                </a:lnTo>
                <a:lnTo>
                  <a:pt x="6832" y="1689"/>
                </a:lnTo>
                <a:lnTo>
                  <a:pt x="13563" y="0"/>
                </a:lnTo>
                <a:lnTo>
                  <a:pt x="6794" y="0"/>
                </a:lnTo>
                <a:close/>
              </a:path>
              <a:path w="13614" h="11341">
                <a:moveTo>
                  <a:pt x="13614" y="2717"/>
                </a:moveTo>
                <a:lnTo>
                  <a:pt x="11746" y="4388"/>
                </a:lnTo>
                <a:lnTo>
                  <a:pt x="10718" y="6870"/>
                </a:lnTo>
                <a:lnTo>
                  <a:pt x="13614" y="2717"/>
                </a:lnTo>
                <a:close/>
              </a:path>
              <a:path w="13614" h="11341">
                <a:moveTo>
                  <a:pt x="11746" y="4388"/>
                </a:moveTo>
                <a:lnTo>
                  <a:pt x="13563" y="0"/>
                </a:lnTo>
                <a:lnTo>
                  <a:pt x="6832" y="1689"/>
                </a:lnTo>
                <a:lnTo>
                  <a:pt x="2705" y="4572"/>
                </a:lnTo>
                <a:lnTo>
                  <a:pt x="4364" y="2716"/>
                </a:lnTo>
                <a:lnTo>
                  <a:pt x="0" y="4533"/>
                </a:lnTo>
                <a:lnTo>
                  <a:pt x="0" y="11341"/>
                </a:lnTo>
                <a:lnTo>
                  <a:pt x="9042" y="11341"/>
                </a:lnTo>
                <a:lnTo>
                  <a:pt x="9042" y="6807"/>
                </a:lnTo>
                <a:lnTo>
                  <a:pt x="11746" y="438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60" name="object 1760"/>
          <p:cNvSpPr/>
          <p:nvPr/>
        </p:nvSpPr>
        <p:spPr>
          <a:xfrm>
            <a:off x="5098430" y="7294328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807" y="8000"/>
                </a:lnTo>
                <a:lnTo>
                  <a:pt x="4448" y="3414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8" y="3414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61" name="object 1761"/>
          <p:cNvSpPr/>
          <p:nvPr/>
        </p:nvSpPr>
        <p:spPr>
          <a:xfrm>
            <a:off x="4347361" y="7296594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16" y="3405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54" y="0"/>
                </a:lnTo>
                <a:lnTo>
                  <a:pt x="4416" y="3405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62" name="object 1762"/>
          <p:cNvSpPr/>
          <p:nvPr/>
        </p:nvSpPr>
        <p:spPr>
          <a:xfrm>
            <a:off x="5331463" y="7297788"/>
            <a:ext cx="15836" cy="9080"/>
          </a:xfrm>
          <a:custGeom>
            <a:avLst/>
            <a:gdLst/>
            <a:ahLst/>
            <a:cxnLst/>
            <a:rect l="l" t="t" r="r" b="b"/>
            <a:pathLst>
              <a:path w="15836" h="9080">
                <a:moveTo>
                  <a:pt x="15836" y="9080"/>
                </a:moveTo>
                <a:lnTo>
                  <a:pt x="15836" y="2260"/>
                </a:lnTo>
                <a:lnTo>
                  <a:pt x="10541" y="1511"/>
                </a:lnTo>
                <a:lnTo>
                  <a:pt x="5257" y="749"/>
                </a:lnTo>
                <a:lnTo>
                  <a:pt x="0" y="0"/>
                </a:lnTo>
                <a:lnTo>
                  <a:pt x="0" y="9080"/>
                </a:lnTo>
                <a:lnTo>
                  <a:pt x="15836" y="908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63" name="object 1763"/>
          <p:cNvSpPr/>
          <p:nvPr/>
        </p:nvSpPr>
        <p:spPr>
          <a:xfrm>
            <a:off x="2134816" y="7298861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2" y="3399"/>
                </a:lnTo>
                <a:lnTo>
                  <a:pt x="0" y="1193"/>
                </a:lnTo>
                <a:close/>
              </a:path>
              <a:path w="8115" h="8013">
                <a:moveTo>
                  <a:pt x="8115" y="5232"/>
                </a:moveTo>
                <a:lnTo>
                  <a:pt x="2692" y="0"/>
                </a:lnTo>
                <a:lnTo>
                  <a:pt x="4432" y="3399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64" name="object 1764"/>
          <p:cNvSpPr/>
          <p:nvPr/>
        </p:nvSpPr>
        <p:spPr>
          <a:xfrm>
            <a:off x="4322453" y="7300055"/>
            <a:ext cx="20370" cy="18161"/>
          </a:xfrm>
          <a:custGeom>
            <a:avLst/>
            <a:gdLst/>
            <a:ahLst/>
            <a:cxnLst/>
            <a:rect l="l" t="t" r="r" b="b"/>
            <a:pathLst>
              <a:path w="20370" h="18160">
                <a:moveTo>
                  <a:pt x="11328" y="0"/>
                </a:moveTo>
                <a:lnTo>
                  <a:pt x="0" y="0"/>
                </a:lnTo>
                <a:lnTo>
                  <a:pt x="3797" y="6057"/>
                </a:lnTo>
                <a:lnTo>
                  <a:pt x="7569" y="12103"/>
                </a:lnTo>
                <a:lnTo>
                  <a:pt x="11328" y="18160"/>
                </a:lnTo>
                <a:lnTo>
                  <a:pt x="20370" y="18160"/>
                </a:lnTo>
                <a:lnTo>
                  <a:pt x="17348" y="12103"/>
                </a:lnTo>
                <a:lnTo>
                  <a:pt x="14363" y="6057"/>
                </a:lnTo>
                <a:lnTo>
                  <a:pt x="11328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65" name="object 1765"/>
          <p:cNvSpPr/>
          <p:nvPr/>
        </p:nvSpPr>
        <p:spPr>
          <a:xfrm>
            <a:off x="5851784" y="7300055"/>
            <a:ext cx="15836" cy="15887"/>
          </a:xfrm>
          <a:custGeom>
            <a:avLst/>
            <a:gdLst/>
            <a:ahLst/>
            <a:cxnLst/>
            <a:rect l="l" t="t" r="r" b="b"/>
            <a:pathLst>
              <a:path w="15836" h="15887">
                <a:moveTo>
                  <a:pt x="0" y="0"/>
                </a:moveTo>
                <a:lnTo>
                  <a:pt x="1508" y="12398"/>
                </a:lnTo>
                <a:lnTo>
                  <a:pt x="11315" y="15887"/>
                </a:lnTo>
                <a:lnTo>
                  <a:pt x="12827" y="14376"/>
                </a:lnTo>
                <a:lnTo>
                  <a:pt x="15836" y="11341"/>
                </a:lnTo>
                <a:lnTo>
                  <a:pt x="11938" y="3225"/>
                </a:lnTo>
                <a:lnTo>
                  <a:pt x="9258" y="2412"/>
                </a:lnTo>
                <a:lnTo>
                  <a:pt x="0" y="0"/>
                </a:lnTo>
                <a:close/>
              </a:path>
              <a:path w="15836" h="15887">
                <a:moveTo>
                  <a:pt x="1549" y="12738"/>
                </a:moveTo>
                <a:lnTo>
                  <a:pt x="1508" y="12398"/>
                </a:lnTo>
                <a:lnTo>
                  <a:pt x="927" y="12191"/>
                </a:lnTo>
                <a:lnTo>
                  <a:pt x="1549" y="1273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66" name="object 1766"/>
          <p:cNvSpPr/>
          <p:nvPr/>
        </p:nvSpPr>
        <p:spPr>
          <a:xfrm>
            <a:off x="6220552" y="7298861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403" y="3392"/>
                </a:lnTo>
                <a:lnTo>
                  <a:pt x="0" y="1193"/>
                </a:lnTo>
                <a:close/>
              </a:path>
              <a:path w="8089" h="8013">
                <a:moveTo>
                  <a:pt x="8089" y="5232"/>
                </a:moveTo>
                <a:lnTo>
                  <a:pt x="2667" y="0"/>
                </a:lnTo>
                <a:lnTo>
                  <a:pt x="4403" y="3392"/>
                </a:lnTo>
                <a:lnTo>
                  <a:pt x="8089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67" name="object 1767"/>
          <p:cNvSpPr/>
          <p:nvPr/>
        </p:nvSpPr>
        <p:spPr>
          <a:xfrm>
            <a:off x="2100892" y="7301136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31" y="3406"/>
                </a:lnTo>
                <a:lnTo>
                  <a:pt x="0" y="1193"/>
                </a:lnTo>
                <a:close/>
              </a:path>
              <a:path w="8089" h="8000">
                <a:moveTo>
                  <a:pt x="8089" y="5232"/>
                </a:moveTo>
                <a:lnTo>
                  <a:pt x="2679" y="0"/>
                </a:lnTo>
                <a:lnTo>
                  <a:pt x="4431" y="3406"/>
                </a:lnTo>
                <a:lnTo>
                  <a:pt x="8089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68" name="object 1768"/>
          <p:cNvSpPr/>
          <p:nvPr/>
        </p:nvSpPr>
        <p:spPr>
          <a:xfrm>
            <a:off x="5087141" y="7302329"/>
            <a:ext cx="52031" cy="43103"/>
          </a:xfrm>
          <a:custGeom>
            <a:avLst/>
            <a:gdLst/>
            <a:ahLst/>
            <a:cxnLst/>
            <a:rect l="l" t="t" r="r" b="b"/>
            <a:pathLst>
              <a:path w="52031" h="43103">
                <a:moveTo>
                  <a:pt x="23103" y="23367"/>
                </a:moveTo>
                <a:lnTo>
                  <a:pt x="18097" y="27216"/>
                </a:lnTo>
                <a:lnTo>
                  <a:pt x="18312" y="27558"/>
                </a:lnTo>
                <a:lnTo>
                  <a:pt x="27213" y="35874"/>
                </a:lnTo>
                <a:lnTo>
                  <a:pt x="38442" y="43103"/>
                </a:lnTo>
                <a:lnTo>
                  <a:pt x="45224" y="43103"/>
                </a:lnTo>
                <a:lnTo>
                  <a:pt x="47186" y="38576"/>
                </a:lnTo>
                <a:lnTo>
                  <a:pt x="45135" y="40386"/>
                </a:lnTo>
                <a:lnTo>
                  <a:pt x="39791" y="18288"/>
                </a:lnTo>
                <a:lnTo>
                  <a:pt x="29387" y="20408"/>
                </a:lnTo>
                <a:lnTo>
                  <a:pt x="29478" y="20241"/>
                </a:lnTo>
                <a:lnTo>
                  <a:pt x="31824" y="15005"/>
                </a:lnTo>
                <a:lnTo>
                  <a:pt x="38442" y="13614"/>
                </a:lnTo>
                <a:lnTo>
                  <a:pt x="35445" y="2959"/>
                </a:lnTo>
                <a:lnTo>
                  <a:pt x="26060" y="21094"/>
                </a:lnTo>
                <a:lnTo>
                  <a:pt x="23202" y="25361"/>
                </a:lnTo>
                <a:lnTo>
                  <a:pt x="23103" y="23367"/>
                </a:lnTo>
                <a:close/>
              </a:path>
              <a:path w="52031" h="43103">
                <a:moveTo>
                  <a:pt x="22618" y="13614"/>
                </a:moveTo>
                <a:lnTo>
                  <a:pt x="23103" y="23367"/>
                </a:lnTo>
                <a:lnTo>
                  <a:pt x="26060" y="21094"/>
                </a:lnTo>
                <a:lnTo>
                  <a:pt x="35445" y="2959"/>
                </a:lnTo>
                <a:lnTo>
                  <a:pt x="24866" y="0"/>
                </a:lnTo>
                <a:lnTo>
                  <a:pt x="23321" y="1165"/>
                </a:lnTo>
                <a:lnTo>
                  <a:pt x="13442" y="7606"/>
                </a:lnTo>
                <a:lnTo>
                  <a:pt x="0" y="9067"/>
                </a:lnTo>
                <a:lnTo>
                  <a:pt x="3667" y="15401"/>
                </a:lnTo>
                <a:lnTo>
                  <a:pt x="11750" y="17636"/>
                </a:lnTo>
                <a:lnTo>
                  <a:pt x="22618" y="13614"/>
                </a:lnTo>
                <a:close/>
              </a:path>
              <a:path w="52031" h="43103">
                <a:moveTo>
                  <a:pt x="52031" y="20408"/>
                </a:moveTo>
                <a:lnTo>
                  <a:pt x="47963" y="19463"/>
                </a:lnTo>
                <a:lnTo>
                  <a:pt x="39791" y="18288"/>
                </a:lnTo>
                <a:lnTo>
                  <a:pt x="45135" y="40386"/>
                </a:lnTo>
                <a:lnTo>
                  <a:pt x="48158" y="36334"/>
                </a:lnTo>
                <a:lnTo>
                  <a:pt x="47186" y="38576"/>
                </a:lnTo>
                <a:lnTo>
                  <a:pt x="49771" y="36296"/>
                </a:lnTo>
                <a:lnTo>
                  <a:pt x="50533" y="31000"/>
                </a:lnTo>
                <a:lnTo>
                  <a:pt x="51282" y="25704"/>
                </a:lnTo>
                <a:lnTo>
                  <a:pt x="52031" y="2040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69" name="object 1769"/>
          <p:cNvSpPr/>
          <p:nvPr/>
        </p:nvSpPr>
        <p:spPr>
          <a:xfrm>
            <a:off x="5783935" y="7306868"/>
            <a:ext cx="6756" cy="0"/>
          </a:xfrm>
          <a:custGeom>
            <a:avLst/>
            <a:gdLst/>
            <a:ahLst/>
            <a:cxnLst/>
            <a:rect l="l" t="t" r="r" b="b"/>
            <a:pathLst>
              <a:path w="6756" h="0">
                <a:moveTo>
                  <a:pt x="0" y="0"/>
                </a:moveTo>
                <a:lnTo>
                  <a:pt x="6756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70" name="object 1770"/>
          <p:cNvSpPr/>
          <p:nvPr/>
        </p:nvSpPr>
        <p:spPr>
          <a:xfrm>
            <a:off x="6019190" y="7305738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71" name="object 1771"/>
          <p:cNvSpPr/>
          <p:nvPr/>
        </p:nvSpPr>
        <p:spPr>
          <a:xfrm>
            <a:off x="4890303" y="7303388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8" y="3430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92" y="0"/>
                </a:lnTo>
                <a:lnTo>
                  <a:pt x="4448" y="3430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72" name="object 1772"/>
          <p:cNvSpPr/>
          <p:nvPr/>
        </p:nvSpPr>
        <p:spPr>
          <a:xfrm>
            <a:off x="2109947" y="7306870"/>
            <a:ext cx="13563" cy="20421"/>
          </a:xfrm>
          <a:custGeom>
            <a:avLst/>
            <a:gdLst/>
            <a:ahLst/>
            <a:cxnLst/>
            <a:rect l="l" t="t" r="r" b="b"/>
            <a:pathLst>
              <a:path w="13563" h="20421">
                <a:moveTo>
                  <a:pt x="3759" y="749"/>
                </a:moveTo>
                <a:lnTo>
                  <a:pt x="0" y="0"/>
                </a:lnTo>
                <a:lnTo>
                  <a:pt x="749" y="6807"/>
                </a:lnTo>
                <a:lnTo>
                  <a:pt x="1485" y="13601"/>
                </a:lnTo>
                <a:lnTo>
                  <a:pt x="2247" y="20421"/>
                </a:lnTo>
                <a:lnTo>
                  <a:pt x="6019" y="19672"/>
                </a:lnTo>
                <a:lnTo>
                  <a:pt x="9791" y="18910"/>
                </a:lnTo>
                <a:lnTo>
                  <a:pt x="13563" y="18148"/>
                </a:lnTo>
                <a:lnTo>
                  <a:pt x="12814" y="12852"/>
                </a:lnTo>
                <a:lnTo>
                  <a:pt x="12052" y="7569"/>
                </a:lnTo>
                <a:lnTo>
                  <a:pt x="11303" y="2260"/>
                </a:lnTo>
                <a:lnTo>
                  <a:pt x="7531" y="1511"/>
                </a:lnTo>
                <a:lnTo>
                  <a:pt x="3759" y="7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73" name="object 1773"/>
          <p:cNvSpPr/>
          <p:nvPr/>
        </p:nvSpPr>
        <p:spPr>
          <a:xfrm>
            <a:off x="4295330" y="7310285"/>
            <a:ext cx="13563" cy="0"/>
          </a:xfrm>
          <a:custGeom>
            <a:avLst/>
            <a:gdLst/>
            <a:ahLst/>
            <a:cxnLst/>
            <a:rect l="l" t="t" r="r" b="b"/>
            <a:pathLst>
              <a:path w="13563" h="0">
                <a:moveTo>
                  <a:pt x="0" y="0"/>
                </a:moveTo>
                <a:lnTo>
                  <a:pt x="13563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74" name="object 1774"/>
          <p:cNvSpPr/>
          <p:nvPr/>
        </p:nvSpPr>
        <p:spPr>
          <a:xfrm>
            <a:off x="4849582" y="7306870"/>
            <a:ext cx="9474" cy="9537"/>
          </a:xfrm>
          <a:custGeom>
            <a:avLst/>
            <a:gdLst/>
            <a:ahLst/>
            <a:cxnLst/>
            <a:rect l="l" t="t" r="r" b="b"/>
            <a:pathLst>
              <a:path w="9474" h="9537">
                <a:moveTo>
                  <a:pt x="0" y="0"/>
                </a:moveTo>
                <a:lnTo>
                  <a:pt x="0" y="9067"/>
                </a:lnTo>
                <a:lnTo>
                  <a:pt x="6651" y="6597"/>
                </a:lnTo>
                <a:lnTo>
                  <a:pt x="9067" y="0"/>
                </a:lnTo>
                <a:lnTo>
                  <a:pt x="0" y="0"/>
                </a:lnTo>
                <a:close/>
              </a:path>
              <a:path w="9474" h="9537">
                <a:moveTo>
                  <a:pt x="9474" y="5549"/>
                </a:moveTo>
                <a:lnTo>
                  <a:pt x="6651" y="6597"/>
                </a:lnTo>
                <a:lnTo>
                  <a:pt x="5575" y="9537"/>
                </a:lnTo>
                <a:lnTo>
                  <a:pt x="9474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75" name="object 1775"/>
          <p:cNvSpPr/>
          <p:nvPr/>
        </p:nvSpPr>
        <p:spPr>
          <a:xfrm>
            <a:off x="4912936" y="7305650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19"/>
                </a:moveTo>
                <a:lnTo>
                  <a:pt x="0" y="8026"/>
                </a:lnTo>
                <a:lnTo>
                  <a:pt x="6794" y="8026"/>
                </a:lnTo>
                <a:lnTo>
                  <a:pt x="4424" y="3431"/>
                </a:lnTo>
                <a:lnTo>
                  <a:pt x="0" y="1219"/>
                </a:lnTo>
                <a:close/>
              </a:path>
              <a:path w="8102" h="8026">
                <a:moveTo>
                  <a:pt x="8102" y="5270"/>
                </a:moveTo>
                <a:lnTo>
                  <a:pt x="2654" y="0"/>
                </a:lnTo>
                <a:lnTo>
                  <a:pt x="4424" y="3431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76" name="object 1776"/>
          <p:cNvSpPr/>
          <p:nvPr/>
        </p:nvSpPr>
        <p:spPr>
          <a:xfrm>
            <a:off x="5397065" y="7306870"/>
            <a:ext cx="15824" cy="14443"/>
          </a:xfrm>
          <a:custGeom>
            <a:avLst/>
            <a:gdLst/>
            <a:ahLst/>
            <a:cxnLst/>
            <a:rect l="l" t="t" r="r" b="b"/>
            <a:pathLst>
              <a:path w="15824" h="14443">
                <a:moveTo>
                  <a:pt x="0" y="0"/>
                </a:moveTo>
                <a:lnTo>
                  <a:pt x="73" y="4145"/>
                </a:lnTo>
                <a:lnTo>
                  <a:pt x="3191" y="14443"/>
                </a:lnTo>
                <a:lnTo>
                  <a:pt x="15824" y="13601"/>
                </a:lnTo>
                <a:lnTo>
                  <a:pt x="12484" y="3670"/>
                </a:lnTo>
                <a:lnTo>
                  <a:pt x="10109" y="2717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77" name="object 1777"/>
          <p:cNvSpPr/>
          <p:nvPr/>
        </p:nvSpPr>
        <p:spPr>
          <a:xfrm>
            <a:off x="5804293" y="7310285"/>
            <a:ext cx="13550" cy="0"/>
          </a:xfrm>
          <a:custGeom>
            <a:avLst/>
            <a:gdLst/>
            <a:ahLst/>
            <a:cxnLst/>
            <a:rect l="l" t="t" r="r" b="b"/>
            <a:pathLst>
              <a:path w="13550" h="0">
                <a:moveTo>
                  <a:pt x="0" y="0"/>
                </a:moveTo>
                <a:lnTo>
                  <a:pt x="13550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78" name="object 1778"/>
          <p:cNvSpPr/>
          <p:nvPr/>
        </p:nvSpPr>
        <p:spPr>
          <a:xfrm>
            <a:off x="5763558" y="7309137"/>
            <a:ext cx="11303" cy="13601"/>
          </a:xfrm>
          <a:custGeom>
            <a:avLst/>
            <a:gdLst/>
            <a:ahLst/>
            <a:cxnLst/>
            <a:rect l="l" t="t" r="r" b="b"/>
            <a:pathLst>
              <a:path w="11302" h="13601">
                <a:moveTo>
                  <a:pt x="9029" y="13601"/>
                </a:moveTo>
                <a:lnTo>
                  <a:pt x="9791" y="10579"/>
                </a:lnTo>
                <a:lnTo>
                  <a:pt x="10541" y="7569"/>
                </a:lnTo>
                <a:lnTo>
                  <a:pt x="11303" y="4533"/>
                </a:lnTo>
                <a:lnTo>
                  <a:pt x="7531" y="3022"/>
                </a:lnTo>
                <a:lnTo>
                  <a:pt x="3771" y="1511"/>
                </a:lnTo>
                <a:lnTo>
                  <a:pt x="0" y="0"/>
                </a:lnTo>
                <a:lnTo>
                  <a:pt x="0" y="13601"/>
                </a:lnTo>
                <a:lnTo>
                  <a:pt x="9029" y="1360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79" name="object 1779"/>
          <p:cNvSpPr/>
          <p:nvPr/>
        </p:nvSpPr>
        <p:spPr>
          <a:xfrm>
            <a:off x="4259127" y="7310196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26" y="3412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79" y="0"/>
                </a:lnTo>
                <a:lnTo>
                  <a:pt x="4426" y="3412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80" name="object 1780"/>
          <p:cNvSpPr/>
          <p:nvPr/>
        </p:nvSpPr>
        <p:spPr>
          <a:xfrm>
            <a:off x="4460473" y="7311402"/>
            <a:ext cx="18097" cy="9067"/>
          </a:xfrm>
          <a:custGeom>
            <a:avLst/>
            <a:gdLst/>
            <a:ahLst/>
            <a:cxnLst/>
            <a:rect l="l" t="t" r="r" b="b"/>
            <a:pathLst>
              <a:path w="18097" h="9067">
                <a:moveTo>
                  <a:pt x="18097" y="9067"/>
                </a:moveTo>
                <a:lnTo>
                  <a:pt x="18097" y="2273"/>
                </a:lnTo>
                <a:lnTo>
                  <a:pt x="12052" y="1524"/>
                </a:lnTo>
                <a:lnTo>
                  <a:pt x="6045" y="749"/>
                </a:lnTo>
                <a:lnTo>
                  <a:pt x="0" y="0"/>
                </a:lnTo>
                <a:lnTo>
                  <a:pt x="4038" y="7848"/>
                </a:lnTo>
                <a:lnTo>
                  <a:pt x="3543" y="5638"/>
                </a:lnTo>
                <a:lnTo>
                  <a:pt x="11303" y="9067"/>
                </a:lnTo>
                <a:lnTo>
                  <a:pt x="18097" y="90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81" name="object 1781"/>
          <p:cNvSpPr/>
          <p:nvPr/>
        </p:nvSpPr>
        <p:spPr>
          <a:xfrm>
            <a:off x="4838268" y="7315936"/>
            <a:ext cx="6807" cy="0"/>
          </a:xfrm>
          <a:custGeom>
            <a:avLst/>
            <a:gdLst/>
            <a:ahLst/>
            <a:cxnLst/>
            <a:rect l="l" t="t" r="r" b="b"/>
            <a:pathLst>
              <a:path w="6807" h="0">
                <a:moveTo>
                  <a:pt x="0" y="0"/>
                </a:moveTo>
                <a:lnTo>
                  <a:pt x="6807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82" name="object 1782"/>
          <p:cNvSpPr/>
          <p:nvPr/>
        </p:nvSpPr>
        <p:spPr>
          <a:xfrm>
            <a:off x="4865433" y="7311402"/>
            <a:ext cx="31661" cy="13614"/>
          </a:xfrm>
          <a:custGeom>
            <a:avLst/>
            <a:gdLst/>
            <a:ahLst/>
            <a:cxnLst/>
            <a:rect l="l" t="t" r="r" b="b"/>
            <a:pathLst>
              <a:path w="31661" h="13614">
                <a:moveTo>
                  <a:pt x="2717" y="8991"/>
                </a:moveTo>
                <a:lnTo>
                  <a:pt x="6743" y="12001"/>
                </a:lnTo>
                <a:lnTo>
                  <a:pt x="14731" y="3116"/>
                </a:lnTo>
                <a:lnTo>
                  <a:pt x="2247" y="0"/>
                </a:lnTo>
                <a:lnTo>
                  <a:pt x="1498" y="3022"/>
                </a:lnTo>
                <a:lnTo>
                  <a:pt x="749" y="6057"/>
                </a:lnTo>
                <a:lnTo>
                  <a:pt x="0" y="9067"/>
                </a:lnTo>
                <a:lnTo>
                  <a:pt x="4500" y="11025"/>
                </a:lnTo>
                <a:lnTo>
                  <a:pt x="2717" y="8991"/>
                </a:lnTo>
                <a:close/>
              </a:path>
              <a:path w="31661" h="13614">
                <a:moveTo>
                  <a:pt x="31661" y="4533"/>
                </a:moveTo>
                <a:lnTo>
                  <a:pt x="25231" y="4633"/>
                </a:lnTo>
                <a:lnTo>
                  <a:pt x="14731" y="3116"/>
                </a:lnTo>
                <a:lnTo>
                  <a:pt x="6743" y="12001"/>
                </a:lnTo>
                <a:lnTo>
                  <a:pt x="4500" y="11025"/>
                </a:lnTo>
                <a:lnTo>
                  <a:pt x="6769" y="13614"/>
                </a:lnTo>
                <a:lnTo>
                  <a:pt x="31661" y="13614"/>
                </a:lnTo>
                <a:lnTo>
                  <a:pt x="31661" y="453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83" name="object 1783"/>
          <p:cNvSpPr/>
          <p:nvPr/>
        </p:nvSpPr>
        <p:spPr>
          <a:xfrm>
            <a:off x="5351819" y="7310196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26" y="3412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79" y="0"/>
                </a:lnTo>
                <a:lnTo>
                  <a:pt x="4426" y="3412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84" name="object 1784"/>
          <p:cNvSpPr/>
          <p:nvPr/>
        </p:nvSpPr>
        <p:spPr>
          <a:xfrm>
            <a:off x="5609723" y="7310196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6" y="3416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26" y="341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85" name="object 1785"/>
          <p:cNvSpPr/>
          <p:nvPr/>
        </p:nvSpPr>
        <p:spPr>
          <a:xfrm>
            <a:off x="4944593" y="7312472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9" y="3427"/>
                </a:lnTo>
                <a:lnTo>
                  <a:pt x="0" y="1206"/>
                </a:lnTo>
                <a:close/>
              </a:path>
              <a:path w="8115" h="8000">
                <a:moveTo>
                  <a:pt x="8115" y="5257"/>
                </a:moveTo>
                <a:lnTo>
                  <a:pt x="2692" y="0"/>
                </a:lnTo>
                <a:lnTo>
                  <a:pt x="4449" y="3427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86" name="object 1786"/>
          <p:cNvSpPr/>
          <p:nvPr/>
        </p:nvSpPr>
        <p:spPr>
          <a:xfrm>
            <a:off x="4969498" y="7313678"/>
            <a:ext cx="27139" cy="24942"/>
          </a:xfrm>
          <a:custGeom>
            <a:avLst/>
            <a:gdLst/>
            <a:ahLst/>
            <a:cxnLst/>
            <a:rect l="l" t="t" r="r" b="b"/>
            <a:pathLst>
              <a:path w="27139" h="24942">
                <a:moveTo>
                  <a:pt x="4978" y="13296"/>
                </a:moveTo>
                <a:lnTo>
                  <a:pt x="5448" y="13601"/>
                </a:lnTo>
                <a:lnTo>
                  <a:pt x="0" y="18148"/>
                </a:lnTo>
                <a:lnTo>
                  <a:pt x="0" y="24942"/>
                </a:lnTo>
                <a:lnTo>
                  <a:pt x="9086" y="20723"/>
                </a:lnTo>
                <a:lnTo>
                  <a:pt x="16136" y="14602"/>
                </a:lnTo>
                <a:lnTo>
                  <a:pt x="27139" y="9067"/>
                </a:lnTo>
                <a:lnTo>
                  <a:pt x="27139" y="0"/>
                </a:lnTo>
                <a:lnTo>
                  <a:pt x="18084" y="0"/>
                </a:lnTo>
                <a:lnTo>
                  <a:pt x="14784" y="3365"/>
                </a:lnTo>
                <a:lnTo>
                  <a:pt x="15836" y="3213"/>
                </a:lnTo>
                <a:lnTo>
                  <a:pt x="13538" y="4635"/>
                </a:lnTo>
                <a:lnTo>
                  <a:pt x="6781" y="4521"/>
                </a:lnTo>
                <a:lnTo>
                  <a:pt x="4978" y="13296"/>
                </a:lnTo>
                <a:close/>
              </a:path>
              <a:path w="27139" h="24942">
                <a:moveTo>
                  <a:pt x="6781" y="4521"/>
                </a:moveTo>
                <a:lnTo>
                  <a:pt x="13538" y="4635"/>
                </a:lnTo>
                <a:lnTo>
                  <a:pt x="14784" y="3365"/>
                </a:lnTo>
                <a:lnTo>
                  <a:pt x="6781" y="452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87" name="object 1787"/>
          <p:cNvSpPr/>
          <p:nvPr/>
        </p:nvSpPr>
        <p:spPr>
          <a:xfrm>
            <a:off x="5242576" y="7315879"/>
            <a:ext cx="8077" cy="6908"/>
          </a:xfrm>
          <a:custGeom>
            <a:avLst/>
            <a:gdLst/>
            <a:ahLst/>
            <a:cxnLst/>
            <a:rect l="l" t="t" r="r" b="b"/>
            <a:pathLst>
              <a:path w="8077" h="6908">
                <a:moveTo>
                  <a:pt x="0" y="0"/>
                </a:moveTo>
                <a:lnTo>
                  <a:pt x="0" y="6908"/>
                </a:lnTo>
                <a:lnTo>
                  <a:pt x="8077" y="6908"/>
                </a:lnTo>
                <a:lnTo>
                  <a:pt x="7175" y="5331"/>
                </a:lnTo>
                <a:lnTo>
                  <a:pt x="5769" y="1918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88" name="object 1788"/>
          <p:cNvSpPr/>
          <p:nvPr/>
        </p:nvSpPr>
        <p:spPr>
          <a:xfrm>
            <a:off x="5374450" y="7314211"/>
            <a:ext cx="10426" cy="2070"/>
          </a:xfrm>
          <a:custGeom>
            <a:avLst/>
            <a:gdLst/>
            <a:ahLst/>
            <a:cxnLst/>
            <a:rect l="l" t="t" r="r" b="b"/>
            <a:pathLst>
              <a:path w="10426" h="2070">
                <a:moveTo>
                  <a:pt x="10426" y="1536"/>
                </a:moveTo>
                <a:lnTo>
                  <a:pt x="9398" y="0"/>
                </a:lnTo>
                <a:lnTo>
                  <a:pt x="10120" y="1475"/>
                </a:lnTo>
                <a:lnTo>
                  <a:pt x="10426" y="1536"/>
                </a:lnTo>
                <a:close/>
              </a:path>
              <a:path w="10426" h="2070">
                <a:moveTo>
                  <a:pt x="10120" y="1475"/>
                </a:moveTo>
                <a:lnTo>
                  <a:pt x="0" y="-533"/>
                </a:lnTo>
                <a:lnTo>
                  <a:pt x="0" y="6261"/>
                </a:lnTo>
                <a:lnTo>
                  <a:pt x="4508" y="7023"/>
                </a:lnTo>
                <a:lnTo>
                  <a:pt x="9029" y="7772"/>
                </a:lnTo>
                <a:lnTo>
                  <a:pt x="13576" y="8534"/>
                </a:lnTo>
                <a:lnTo>
                  <a:pt x="10120" y="147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89" name="object 1789"/>
          <p:cNvSpPr/>
          <p:nvPr/>
        </p:nvSpPr>
        <p:spPr>
          <a:xfrm>
            <a:off x="1820365" y="7314736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32" y="3422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67" y="0"/>
                </a:lnTo>
                <a:lnTo>
                  <a:pt x="4432" y="342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90" name="object 1790"/>
          <p:cNvSpPr/>
          <p:nvPr/>
        </p:nvSpPr>
        <p:spPr>
          <a:xfrm>
            <a:off x="4449173" y="7314736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0"/>
                </a:lnTo>
                <a:lnTo>
                  <a:pt x="6769" y="8000"/>
                </a:lnTo>
                <a:lnTo>
                  <a:pt x="4420" y="3420"/>
                </a:lnTo>
                <a:lnTo>
                  <a:pt x="0" y="1206"/>
                </a:lnTo>
                <a:close/>
              </a:path>
              <a:path w="8089" h="8000">
                <a:moveTo>
                  <a:pt x="8089" y="5257"/>
                </a:moveTo>
                <a:lnTo>
                  <a:pt x="2667" y="0"/>
                </a:lnTo>
                <a:lnTo>
                  <a:pt x="4420" y="3420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91" name="object 1791"/>
          <p:cNvSpPr/>
          <p:nvPr/>
        </p:nvSpPr>
        <p:spPr>
          <a:xfrm>
            <a:off x="4093961" y="7317003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807" y="8013"/>
                </a:lnTo>
                <a:lnTo>
                  <a:pt x="4453" y="3429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53" y="3429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92" name="object 1792"/>
          <p:cNvSpPr/>
          <p:nvPr/>
        </p:nvSpPr>
        <p:spPr>
          <a:xfrm>
            <a:off x="4532862" y="7316685"/>
            <a:ext cx="15722" cy="12865"/>
          </a:xfrm>
          <a:custGeom>
            <a:avLst/>
            <a:gdLst/>
            <a:ahLst/>
            <a:cxnLst/>
            <a:rect l="l" t="t" r="r" b="b"/>
            <a:pathLst>
              <a:path w="15722" h="12865">
                <a:moveTo>
                  <a:pt x="15722" y="3378"/>
                </a:moveTo>
                <a:lnTo>
                  <a:pt x="11264" y="0"/>
                </a:lnTo>
                <a:lnTo>
                  <a:pt x="12853" y="2902"/>
                </a:lnTo>
                <a:lnTo>
                  <a:pt x="15722" y="3378"/>
                </a:lnTo>
                <a:close/>
              </a:path>
              <a:path w="15722" h="12865">
                <a:moveTo>
                  <a:pt x="12853" y="2902"/>
                </a:moveTo>
                <a:lnTo>
                  <a:pt x="4533" y="1523"/>
                </a:lnTo>
                <a:lnTo>
                  <a:pt x="3022" y="5283"/>
                </a:lnTo>
                <a:lnTo>
                  <a:pt x="1524" y="9093"/>
                </a:lnTo>
                <a:lnTo>
                  <a:pt x="0" y="12865"/>
                </a:lnTo>
                <a:lnTo>
                  <a:pt x="6781" y="12865"/>
                </a:lnTo>
                <a:lnTo>
                  <a:pt x="9829" y="11353"/>
                </a:lnTo>
                <a:lnTo>
                  <a:pt x="12814" y="9855"/>
                </a:lnTo>
                <a:lnTo>
                  <a:pt x="15824" y="8331"/>
                </a:lnTo>
                <a:lnTo>
                  <a:pt x="12853" y="290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93" name="object 1793"/>
          <p:cNvSpPr/>
          <p:nvPr/>
        </p:nvSpPr>
        <p:spPr>
          <a:xfrm>
            <a:off x="4903872" y="7317003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94" name="object 1794"/>
          <p:cNvSpPr/>
          <p:nvPr/>
        </p:nvSpPr>
        <p:spPr>
          <a:xfrm>
            <a:off x="5211561" y="7317003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1" y="3430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79" y="0"/>
                </a:lnTo>
                <a:lnTo>
                  <a:pt x="4441" y="3430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95" name="object 1795"/>
          <p:cNvSpPr/>
          <p:nvPr/>
        </p:nvSpPr>
        <p:spPr>
          <a:xfrm>
            <a:off x="5774858" y="7320475"/>
            <a:ext cx="24892" cy="31762"/>
          </a:xfrm>
          <a:custGeom>
            <a:avLst/>
            <a:gdLst/>
            <a:ahLst/>
            <a:cxnLst/>
            <a:rect l="l" t="t" r="r" b="b"/>
            <a:pathLst>
              <a:path w="24891" h="31762">
                <a:moveTo>
                  <a:pt x="0" y="24955"/>
                </a:moveTo>
                <a:lnTo>
                  <a:pt x="0" y="31762"/>
                </a:lnTo>
                <a:lnTo>
                  <a:pt x="6794" y="31762"/>
                </a:lnTo>
                <a:lnTo>
                  <a:pt x="11315" y="26466"/>
                </a:lnTo>
                <a:lnTo>
                  <a:pt x="15836" y="21170"/>
                </a:lnTo>
                <a:lnTo>
                  <a:pt x="20358" y="15887"/>
                </a:lnTo>
                <a:lnTo>
                  <a:pt x="21882" y="10579"/>
                </a:lnTo>
                <a:lnTo>
                  <a:pt x="23393" y="5295"/>
                </a:lnTo>
                <a:lnTo>
                  <a:pt x="24891" y="0"/>
                </a:lnTo>
                <a:lnTo>
                  <a:pt x="18110" y="0"/>
                </a:lnTo>
                <a:lnTo>
                  <a:pt x="12342" y="10035"/>
                </a:lnTo>
                <a:lnTo>
                  <a:pt x="8590" y="18523"/>
                </a:lnTo>
                <a:lnTo>
                  <a:pt x="0" y="2495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96" name="object 1796"/>
          <p:cNvSpPr/>
          <p:nvPr/>
        </p:nvSpPr>
        <p:spPr>
          <a:xfrm>
            <a:off x="4198039" y="7321548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3" y="3415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92" y="0"/>
                </a:lnTo>
                <a:lnTo>
                  <a:pt x="4443" y="341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97" name="object 1797"/>
          <p:cNvSpPr/>
          <p:nvPr/>
        </p:nvSpPr>
        <p:spPr>
          <a:xfrm>
            <a:off x="5035105" y="7327284"/>
            <a:ext cx="11302" cy="0"/>
          </a:xfrm>
          <a:custGeom>
            <a:avLst/>
            <a:gdLst/>
            <a:ahLst/>
            <a:cxnLst/>
            <a:rect l="l" t="t" r="r" b="b"/>
            <a:pathLst>
              <a:path w="11302" h="0">
                <a:moveTo>
                  <a:pt x="0" y="0"/>
                </a:moveTo>
                <a:lnTo>
                  <a:pt x="11302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98" name="object 1798"/>
          <p:cNvSpPr/>
          <p:nvPr/>
        </p:nvSpPr>
        <p:spPr>
          <a:xfrm>
            <a:off x="5756771" y="7321548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5" y="3420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92" y="0"/>
                </a:lnTo>
                <a:lnTo>
                  <a:pt x="4445" y="342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99" name="object 1799"/>
          <p:cNvSpPr/>
          <p:nvPr/>
        </p:nvSpPr>
        <p:spPr>
          <a:xfrm>
            <a:off x="5883470" y="7321548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1"/>
                </a:lnTo>
                <a:lnTo>
                  <a:pt x="6769" y="8001"/>
                </a:lnTo>
                <a:lnTo>
                  <a:pt x="4411" y="3403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11" y="3403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00" name="object 1800"/>
          <p:cNvSpPr/>
          <p:nvPr/>
        </p:nvSpPr>
        <p:spPr>
          <a:xfrm>
            <a:off x="6191142" y="7322742"/>
            <a:ext cx="11303" cy="13614"/>
          </a:xfrm>
          <a:custGeom>
            <a:avLst/>
            <a:gdLst/>
            <a:ahLst/>
            <a:cxnLst/>
            <a:rect l="l" t="t" r="r" b="b"/>
            <a:pathLst>
              <a:path w="11302" h="13614">
                <a:moveTo>
                  <a:pt x="8597" y="3606"/>
                </a:moveTo>
                <a:lnTo>
                  <a:pt x="0" y="0"/>
                </a:lnTo>
                <a:lnTo>
                  <a:pt x="1511" y="4546"/>
                </a:lnTo>
                <a:lnTo>
                  <a:pt x="2997" y="9080"/>
                </a:lnTo>
                <a:lnTo>
                  <a:pt x="4521" y="13614"/>
                </a:lnTo>
                <a:lnTo>
                  <a:pt x="11303" y="13614"/>
                </a:lnTo>
                <a:lnTo>
                  <a:pt x="8509" y="4343"/>
                </a:lnTo>
                <a:lnTo>
                  <a:pt x="8597" y="360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01" name="object 1801"/>
          <p:cNvSpPr/>
          <p:nvPr/>
        </p:nvSpPr>
        <p:spPr>
          <a:xfrm>
            <a:off x="2055634" y="7329551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02" name="object 1802"/>
          <p:cNvSpPr/>
          <p:nvPr/>
        </p:nvSpPr>
        <p:spPr>
          <a:xfrm>
            <a:off x="2080526" y="7323810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92" y="0"/>
                </a:lnTo>
                <a:lnTo>
                  <a:pt x="4446" y="342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03" name="object 1803"/>
          <p:cNvSpPr/>
          <p:nvPr/>
        </p:nvSpPr>
        <p:spPr>
          <a:xfrm>
            <a:off x="4487619" y="7323810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4" y="3411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24" y="3411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04" name="object 1804"/>
          <p:cNvSpPr/>
          <p:nvPr/>
        </p:nvSpPr>
        <p:spPr>
          <a:xfrm>
            <a:off x="5222881" y="7325017"/>
            <a:ext cx="29387" cy="11341"/>
          </a:xfrm>
          <a:custGeom>
            <a:avLst/>
            <a:gdLst/>
            <a:ahLst/>
            <a:cxnLst/>
            <a:rect l="l" t="t" r="r" b="b"/>
            <a:pathLst>
              <a:path w="29387" h="11341">
                <a:moveTo>
                  <a:pt x="3365" y="5422"/>
                </a:moveTo>
                <a:lnTo>
                  <a:pt x="6781" y="11341"/>
                </a:lnTo>
                <a:lnTo>
                  <a:pt x="14325" y="10579"/>
                </a:lnTo>
                <a:lnTo>
                  <a:pt x="21831" y="9829"/>
                </a:lnTo>
                <a:lnTo>
                  <a:pt x="29387" y="9067"/>
                </a:lnTo>
                <a:lnTo>
                  <a:pt x="29387" y="0"/>
                </a:lnTo>
                <a:lnTo>
                  <a:pt x="23410" y="1110"/>
                </a:lnTo>
                <a:lnTo>
                  <a:pt x="12551" y="2268"/>
                </a:lnTo>
                <a:lnTo>
                  <a:pt x="0" y="0"/>
                </a:lnTo>
                <a:lnTo>
                  <a:pt x="2908" y="7353"/>
                </a:lnTo>
                <a:lnTo>
                  <a:pt x="3365" y="542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05" name="object 1805"/>
          <p:cNvSpPr/>
          <p:nvPr/>
        </p:nvSpPr>
        <p:spPr>
          <a:xfrm>
            <a:off x="5838225" y="7325014"/>
            <a:ext cx="15811" cy="11341"/>
          </a:xfrm>
          <a:custGeom>
            <a:avLst/>
            <a:gdLst/>
            <a:ahLst/>
            <a:cxnLst/>
            <a:rect l="l" t="t" r="r" b="b"/>
            <a:pathLst>
              <a:path w="15811" h="11341">
                <a:moveTo>
                  <a:pt x="0" y="11341"/>
                </a:moveTo>
                <a:lnTo>
                  <a:pt x="13563" y="11341"/>
                </a:lnTo>
                <a:lnTo>
                  <a:pt x="14312" y="8318"/>
                </a:lnTo>
                <a:lnTo>
                  <a:pt x="15062" y="5283"/>
                </a:lnTo>
                <a:lnTo>
                  <a:pt x="15811" y="2273"/>
                </a:lnTo>
                <a:lnTo>
                  <a:pt x="10541" y="1523"/>
                </a:lnTo>
                <a:lnTo>
                  <a:pt x="5270" y="761"/>
                </a:lnTo>
                <a:lnTo>
                  <a:pt x="0" y="0"/>
                </a:lnTo>
                <a:lnTo>
                  <a:pt x="0" y="1134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06" name="object 1806"/>
          <p:cNvSpPr/>
          <p:nvPr/>
        </p:nvSpPr>
        <p:spPr>
          <a:xfrm>
            <a:off x="6175311" y="7328420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07" name="object 1807"/>
          <p:cNvSpPr/>
          <p:nvPr/>
        </p:nvSpPr>
        <p:spPr>
          <a:xfrm>
            <a:off x="6376534" y="7325017"/>
            <a:ext cx="15963" cy="6807"/>
          </a:xfrm>
          <a:custGeom>
            <a:avLst/>
            <a:gdLst/>
            <a:ahLst/>
            <a:cxnLst/>
            <a:rect l="l" t="t" r="r" b="b"/>
            <a:pathLst>
              <a:path w="15963" h="6807">
                <a:moveTo>
                  <a:pt x="15963" y="0"/>
                </a:moveTo>
                <a:lnTo>
                  <a:pt x="101" y="0"/>
                </a:lnTo>
                <a:lnTo>
                  <a:pt x="2066" y="4533"/>
                </a:lnTo>
                <a:lnTo>
                  <a:pt x="4635" y="6807"/>
                </a:lnTo>
                <a:lnTo>
                  <a:pt x="15963" y="6807"/>
                </a:lnTo>
                <a:lnTo>
                  <a:pt x="15963" y="0"/>
                </a:lnTo>
                <a:close/>
              </a:path>
              <a:path w="15963" h="6807">
                <a:moveTo>
                  <a:pt x="3035" y="6769"/>
                </a:moveTo>
                <a:lnTo>
                  <a:pt x="2066" y="4533"/>
                </a:lnTo>
                <a:lnTo>
                  <a:pt x="0" y="2705"/>
                </a:lnTo>
                <a:lnTo>
                  <a:pt x="3035" y="676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08" name="object 1808"/>
          <p:cNvSpPr/>
          <p:nvPr/>
        </p:nvSpPr>
        <p:spPr>
          <a:xfrm>
            <a:off x="1824893" y="7326086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13" y="3406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13" y="3406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09" name="object 1809"/>
          <p:cNvSpPr/>
          <p:nvPr/>
        </p:nvSpPr>
        <p:spPr>
          <a:xfrm>
            <a:off x="1895019" y="7326086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27" y="3413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27" y="341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10" name="object 1810"/>
          <p:cNvSpPr/>
          <p:nvPr/>
        </p:nvSpPr>
        <p:spPr>
          <a:xfrm>
            <a:off x="4277233" y="7330687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11" name="object 1811"/>
          <p:cNvSpPr/>
          <p:nvPr/>
        </p:nvSpPr>
        <p:spPr>
          <a:xfrm>
            <a:off x="4571314" y="7331824"/>
            <a:ext cx="6807" cy="0"/>
          </a:xfrm>
          <a:custGeom>
            <a:avLst/>
            <a:gdLst/>
            <a:ahLst/>
            <a:cxnLst/>
            <a:rect l="l" t="t" r="r" b="b"/>
            <a:pathLst>
              <a:path w="6807" h="0">
                <a:moveTo>
                  <a:pt x="0" y="0"/>
                </a:moveTo>
                <a:lnTo>
                  <a:pt x="6807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12" name="object 1812"/>
          <p:cNvSpPr/>
          <p:nvPr/>
        </p:nvSpPr>
        <p:spPr>
          <a:xfrm>
            <a:off x="4842810" y="7327292"/>
            <a:ext cx="11303" cy="11328"/>
          </a:xfrm>
          <a:custGeom>
            <a:avLst/>
            <a:gdLst/>
            <a:ahLst/>
            <a:cxnLst/>
            <a:rect l="l" t="t" r="r" b="b"/>
            <a:pathLst>
              <a:path w="11302" h="11328">
                <a:moveTo>
                  <a:pt x="749" y="3759"/>
                </a:moveTo>
                <a:lnTo>
                  <a:pt x="1511" y="7556"/>
                </a:lnTo>
                <a:lnTo>
                  <a:pt x="2260" y="11328"/>
                </a:lnTo>
                <a:lnTo>
                  <a:pt x="9029" y="11328"/>
                </a:lnTo>
                <a:lnTo>
                  <a:pt x="9791" y="7556"/>
                </a:lnTo>
                <a:lnTo>
                  <a:pt x="10541" y="3759"/>
                </a:lnTo>
                <a:lnTo>
                  <a:pt x="11303" y="0"/>
                </a:lnTo>
                <a:lnTo>
                  <a:pt x="0" y="0"/>
                </a:lnTo>
                <a:lnTo>
                  <a:pt x="749" y="375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13" name="object 1813"/>
          <p:cNvSpPr/>
          <p:nvPr/>
        </p:nvSpPr>
        <p:spPr>
          <a:xfrm>
            <a:off x="4879016" y="7327292"/>
            <a:ext cx="22606" cy="18148"/>
          </a:xfrm>
          <a:custGeom>
            <a:avLst/>
            <a:gdLst/>
            <a:ahLst/>
            <a:cxnLst/>
            <a:rect l="l" t="t" r="r" b="b"/>
            <a:pathLst>
              <a:path w="22605" h="18148">
                <a:moveTo>
                  <a:pt x="13563" y="0"/>
                </a:moveTo>
                <a:lnTo>
                  <a:pt x="13188" y="244"/>
                </a:lnTo>
                <a:lnTo>
                  <a:pt x="4144" y="6298"/>
                </a:lnTo>
                <a:lnTo>
                  <a:pt x="0" y="18148"/>
                </a:lnTo>
                <a:lnTo>
                  <a:pt x="7505" y="14351"/>
                </a:lnTo>
                <a:lnTo>
                  <a:pt x="15049" y="10579"/>
                </a:lnTo>
                <a:lnTo>
                  <a:pt x="22605" y="6794"/>
                </a:lnTo>
                <a:lnTo>
                  <a:pt x="22605" y="0"/>
                </a:lnTo>
                <a:lnTo>
                  <a:pt x="1356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14" name="object 1814"/>
          <p:cNvSpPr/>
          <p:nvPr/>
        </p:nvSpPr>
        <p:spPr>
          <a:xfrm>
            <a:off x="5207029" y="7326086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5" y="3418"/>
                </a:lnTo>
                <a:lnTo>
                  <a:pt x="0" y="1206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5" y="3418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15" name="object 1815"/>
          <p:cNvSpPr/>
          <p:nvPr/>
        </p:nvSpPr>
        <p:spPr>
          <a:xfrm>
            <a:off x="5245496" y="7327292"/>
            <a:ext cx="24879" cy="20408"/>
          </a:xfrm>
          <a:custGeom>
            <a:avLst/>
            <a:gdLst/>
            <a:ahLst/>
            <a:cxnLst/>
            <a:rect l="l" t="t" r="r" b="b"/>
            <a:pathLst>
              <a:path w="24879" h="20408">
                <a:moveTo>
                  <a:pt x="4203" y="19189"/>
                </a:moveTo>
                <a:lnTo>
                  <a:pt x="15836" y="20408"/>
                </a:lnTo>
                <a:lnTo>
                  <a:pt x="18846" y="13576"/>
                </a:lnTo>
                <a:lnTo>
                  <a:pt x="21856" y="6794"/>
                </a:lnTo>
                <a:lnTo>
                  <a:pt x="24879" y="0"/>
                </a:lnTo>
                <a:lnTo>
                  <a:pt x="13576" y="0"/>
                </a:lnTo>
                <a:lnTo>
                  <a:pt x="10071" y="9918"/>
                </a:lnTo>
                <a:lnTo>
                  <a:pt x="10007" y="8483"/>
                </a:lnTo>
                <a:lnTo>
                  <a:pt x="0" y="11328"/>
                </a:lnTo>
                <a:lnTo>
                  <a:pt x="4279" y="20142"/>
                </a:lnTo>
                <a:lnTo>
                  <a:pt x="4203" y="1918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16" name="object 1816"/>
          <p:cNvSpPr/>
          <p:nvPr/>
        </p:nvSpPr>
        <p:spPr>
          <a:xfrm>
            <a:off x="5702480" y="7326086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9" y="3427"/>
                </a:lnTo>
                <a:lnTo>
                  <a:pt x="0" y="1206"/>
                </a:lnTo>
                <a:close/>
              </a:path>
              <a:path w="8089" h="8000">
                <a:moveTo>
                  <a:pt x="8089" y="5245"/>
                </a:moveTo>
                <a:lnTo>
                  <a:pt x="2692" y="0"/>
                </a:lnTo>
                <a:lnTo>
                  <a:pt x="4449" y="3427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17" name="object 1817"/>
          <p:cNvSpPr/>
          <p:nvPr/>
        </p:nvSpPr>
        <p:spPr>
          <a:xfrm>
            <a:off x="5765834" y="7327292"/>
            <a:ext cx="9029" cy="9067"/>
          </a:xfrm>
          <a:custGeom>
            <a:avLst/>
            <a:gdLst/>
            <a:ahLst/>
            <a:cxnLst/>
            <a:rect l="l" t="t" r="r" b="b"/>
            <a:pathLst>
              <a:path w="9029" h="9067">
                <a:moveTo>
                  <a:pt x="2247" y="0"/>
                </a:moveTo>
                <a:lnTo>
                  <a:pt x="1498" y="3009"/>
                </a:lnTo>
                <a:lnTo>
                  <a:pt x="749" y="6045"/>
                </a:lnTo>
                <a:lnTo>
                  <a:pt x="0" y="9067"/>
                </a:lnTo>
                <a:lnTo>
                  <a:pt x="9029" y="9067"/>
                </a:lnTo>
                <a:lnTo>
                  <a:pt x="9029" y="0"/>
                </a:lnTo>
                <a:lnTo>
                  <a:pt x="2247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18" name="object 1818"/>
          <p:cNvSpPr/>
          <p:nvPr/>
        </p:nvSpPr>
        <p:spPr>
          <a:xfrm>
            <a:off x="5906071" y="7332954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2598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19" name="object 1819"/>
          <p:cNvSpPr/>
          <p:nvPr/>
        </p:nvSpPr>
        <p:spPr>
          <a:xfrm>
            <a:off x="4593944" y="7329548"/>
            <a:ext cx="9042" cy="11328"/>
          </a:xfrm>
          <a:custGeom>
            <a:avLst/>
            <a:gdLst/>
            <a:ahLst/>
            <a:cxnLst/>
            <a:rect l="l" t="t" r="r" b="b"/>
            <a:pathLst>
              <a:path w="9042" h="11328">
                <a:moveTo>
                  <a:pt x="0" y="0"/>
                </a:moveTo>
                <a:lnTo>
                  <a:pt x="0" y="11328"/>
                </a:lnTo>
                <a:lnTo>
                  <a:pt x="6807" y="11328"/>
                </a:lnTo>
                <a:lnTo>
                  <a:pt x="7556" y="7569"/>
                </a:lnTo>
                <a:lnTo>
                  <a:pt x="8293" y="3784"/>
                </a:lnTo>
                <a:lnTo>
                  <a:pt x="9042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20" name="object 1820"/>
          <p:cNvSpPr/>
          <p:nvPr/>
        </p:nvSpPr>
        <p:spPr>
          <a:xfrm>
            <a:off x="5335986" y="7328341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1" y="3430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79" y="0"/>
                </a:lnTo>
                <a:lnTo>
                  <a:pt x="4441" y="3430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21" name="object 1821"/>
          <p:cNvSpPr/>
          <p:nvPr/>
        </p:nvSpPr>
        <p:spPr>
          <a:xfrm>
            <a:off x="1908585" y="7330617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5" y="3418"/>
                </a:lnTo>
                <a:lnTo>
                  <a:pt x="0" y="1206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5" y="3418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22" name="object 1822"/>
          <p:cNvSpPr/>
          <p:nvPr/>
        </p:nvSpPr>
        <p:spPr>
          <a:xfrm>
            <a:off x="4261393" y="7330617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81" y="8001"/>
                </a:lnTo>
                <a:lnTo>
                  <a:pt x="4420" y="3409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20" y="3409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23" name="object 1823"/>
          <p:cNvSpPr/>
          <p:nvPr/>
        </p:nvSpPr>
        <p:spPr>
          <a:xfrm>
            <a:off x="4512499" y="7330617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5" y="3418"/>
                </a:lnTo>
                <a:lnTo>
                  <a:pt x="0" y="1206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5" y="3418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24" name="object 1824"/>
          <p:cNvSpPr/>
          <p:nvPr/>
        </p:nvSpPr>
        <p:spPr>
          <a:xfrm>
            <a:off x="4833748" y="7330617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7" y="3423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92" y="0"/>
                </a:lnTo>
                <a:lnTo>
                  <a:pt x="4447" y="342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25" name="object 1825"/>
          <p:cNvSpPr/>
          <p:nvPr/>
        </p:nvSpPr>
        <p:spPr>
          <a:xfrm>
            <a:off x="5424225" y="7331824"/>
            <a:ext cx="15605" cy="15887"/>
          </a:xfrm>
          <a:custGeom>
            <a:avLst/>
            <a:gdLst/>
            <a:ahLst/>
            <a:cxnLst/>
            <a:rect l="l" t="t" r="r" b="b"/>
            <a:pathLst>
              <a:path w="15605" h="15887">
                <a:moveTo>
                  <a:pt x="6781" y="0"/>
                </a:moveTo>
                <a:lnTo>
                  <a:pt x="4521" y="749"/>
                </a:lnTo>
                <a:lnTo>
                  <a:pt x="0" y="2260"/>
                </a:lnTo>
                <a:lnTo>
                  <a:pt x="2247" y="6794"/>
                </a:lnTo>
                <a:lnTo>
                  <a:pt x="4521" y="11341"/>
                </a:lnTo>
                <a:lnTo>
                  <a:pt x="6781" y="15887"/>
                </a:lnTo>
                <a:lnTo>
                  <a:pt x="10398" y="14278"/>
                </a:lnTo>
                <a:lnTo>
                  <a:pt x="15605" y="6982"/>
                </a:lnTo>
                <a:lnTo>
                  <a:pt x="6781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26" name="object 1826"/>
          <p:cNvSpPr/>
          <p:nvPr/>
        </p:nvSpPr>
        <p:spPr>
          <a:xfrm>
            <a:off x="6010160" y="7338123"/>
            <a:ext cx="4000" cy="8928"/>
          </a:xfrm>
          <a:custGeom>
            <a:avLst/>
            <a:gdLst/>
            <a:ahLst/>
            <a:cxnLst/>
            <a:rect l="l" t="t" r="r" b="b"/>
            <a:pathLst>
              <a:path w="4000" h="8928">
                <a:moveTo>
                  <a:pt x="4000" y="2628"/>
                </a:moveTo>
                <a:lnTo>
                  <a:pt x="3058" y="525"/>
                </a:lnTo>
                <a:lnTo>
                  <a:pt x="1117" y="0"/>
                </a:lnTo>
                <a:lnTo>
                  <a:pt x="4000" y="2628"/>
                </a:lnTo>
                <a:close/>
              </a:path>
              <a:path w="4000" h="8928">
                <a:moveTo>
                  <a:pt x="6769" y="-6299"/>
                </a:moveTo>
                <a:lnTo>
                  <a:pt x="0" y="-6299"/>
                </a:lnTo>
                <a:lnTo>
                  <a:pt x="3058" y="525"/>
                </a:lnTo>
                <a:lnTo>
                  <a:pt x="11290" y="2755"/>
                </a:lnTo>
                <a:lnTo>
                  <a:pt x="9791" y="-241"/>
                </a:lnTo>
                <a:lnTo>
                  <a:pt x="8280" y="-3276"/>
                </a:lnTo>
                <a:lnTo>
                  <a:pt x="6769" y="-629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27" name="object 1827"/>
          <p:cNvSpPr/>
          <p:nvPr/>
        </p:nvSpPr>
        <p:spPr>
          <a:xfrm>
            <a:off x="2116716" y="7334081"/>
            <a:ext cx="9474" cy="9550"/>
          </a:xfrm>
          <a:custGeom>
            <a:avLst/>
            <a:gdLst/>
            <a:ahLst/>
            <a:cxnLst/>
            <a:rect l="l" t="t" r="r" b="b"/>
            <a:pathLst>
              <a:path w="9474" h="9550">
                <a:moveTo>
                  <a:pt x="0" y="0"/>
                </a:moveTo>
                <a:lnTo>
                  <a:pt x="0" y="9080"/>
                </a:lnTo>
                <a:lnTo>
                  <a:pt x="6660" y="6607"/>
                </a:lnTo>
                <a:lnTo>
                  <a:pt x="9067" y="0"/>
                </a:lnTo>
                <a:lnTo>
                  <a:pt x="0" y="0"/>
                </a:lnTo>
                <a:close/>
              </a:path>
              <a:path w="9474" h="9550">
                <a:moveTo>
                  <a:pt x="9474" y="5562"/>
                </a:moveTo>
                <a:lnTo>
                  <a:pt x="6660" y="6607"/>
                </a:lnTo>
                <a:lnTo>
                  <a:pt x="5588" y="9550"/>
                </a:lnTo>
                <a:lnTo>
                  <a:pt x="9474" y="556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28" name="object 1828"/>
          <p:cNvSpPr/>
          <p:nvPr/>
        </p:nvSpPr>
        <p:spPr>
          <a:xfrm>
            <a:off x="4231972" y="7332887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9" y="3422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92" y="0"/>
                </a:lnTo>
                <a:lnTo>
                  <a:pt x="4449" y="3422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29" name="object 1829"/>
          <p:cNvSpPr/>
          <p:nvPr/>
        </p:nvSpPr>
        <p:spPr>
          <a:xfrm>
            <a:off x="4523820" y="7332887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69" y="7988"/>
                </a:lnTo>
                <a:lnTo>
                  <a:pt x="4425" y="3409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79" y="0"/>
                </a:lnTo>
                <a:lnTo>
                  <a:pt x="4425" y="3409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30" name="object 1830"/>
          <p:cNvSpPr/>
          <p:nvPr/>
        </p:nvSpPr>
        <p:spPr>
          <a:xfrm>
            <a:off x="5743201" y="7332887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20" y="3407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54" y="0"/>
                </a:lnTo>
                <a:lnTo>
                  <a:pt x="4420" y="3407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31" name="object 1831"/>
          <p:cNvSpPr/>
          <p:nvPr/>
        </p:nvSpPr>
        <p:spPr>
          <a:xfrm>
            <a:off x="4917452" y="7336355"/>
            <a:ext cx="19494" cy="4729"/>
          </a:xfrm>
          <a:custGeom>
            <a:avLst/>
            <a:gdLst/>
            <a:ahLst/>
            <a:cxnLst/>
            <a:rect l="l" t="t" r="r" b="b"/>
            <a:pathLst>
              <a:path w="19494" h="4729">
                <a:moveTo>
                  <a:pt x="19494" y="2070"/>
                </a:moveTo>
                <a:lnTo>
                  <a:pt x="18440" y="546"/>
                </a:lnTo>
                <a:lnTo>
                  <a:pt x="19153" y="2002"/>
                </a:lnTo>
                <a:lnTo>
                  <a:pt x="19494" y="2070"/>
                </a:lnTo>
                <a:close/>
              </a:path>
              <a:path w="19494" h="4729">
                <a:moveTo>
                  <a:pt x="19153" y="2002"/>
                </a:moveTo>
                <a:lnTo>
                  <a:pt x="9042" y="0"/>
                </a:lnTo>
                <a:lnTo>
                  <a:pt x="7708" y="3759"/>
                </a:lnTo>
                <a:lnTo>
                  <a:pt x="4698" y="5422"/>
                </a:lnTo>
                <a:lnTo>
                  <a:pt x="5254" y="4729"/>
                </a:lnTo>
                <a:lnTo>
                  <a:pt x="0" y="6807"/>
                </a:lnTo>
                <a:lnTo>
                  <a:pt x="0" y="13614"/>
                </a:lnTo>
                <a:lnTo>
                  <a:pt x="7531" y="12103"/>
                </a:lnTo>
                <a:lnTo>
                  <a:pt x="15100" y="10579"/>
                </a:lnTo>
                <a:lnTo>
                  <a:pt x="22618" y="9080"/>
                </a:lnTo>
                <a:lnTo>
                  <a:pt x="19153" y="2002"/>
                </a:lnTo>
                <a:close/>
              </a:path>
              <a:path w="19494" h="4729">
                <a:moveTo>
                  <a:pt x="9042" y="0"/>
                </a:moveTo>
                <a:lnTo>
                  <a:pt x="5254" y="4729"/>
                </a:lnTo>
                <a:lnTo>
                  <a:pt x="7708" y="3759"/>
                </a:lnTo>
                <a:lnTo>
                  <a:pt x="9042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32" name="object 1832"/>
          <p:cNvSpPr/>
          <p:nvPr/>
        </p:nvSpPr>
        <p:spPr>
          <a:xfrm>
            <a:off x="5183955" y="7336355"/>
            <a:ext cx="9499" cy="9499"/>
          </a:xfrm>
          <a:custGeom>
            <a:avLst/>
            <a:gdLst/>
            <a:ahLst/>
            <a:cxnLst/>
            <a:rect l="l" t="t" r="r" b="b"/>
            <a:pathLst>
              <a:path w="9499" h="9499">
                <a:moveTo>
                  <a:pt x="9499" y="0"/>
                </a:moveTo>
                <a:lnTo>
                  <a:pt x="469" y="0"/>
                </a:lnTo>
                <a:lnTo>
                  <a:pt x="2918" y="6661"/>
                </a:lnTo>
                <a:lnTo>
                  <a:pt x="9499" y="9080"/>
                </a:lnTo>
                <a:lnTo>
                  <a:pt x="9499" y="0"/>
                </a:lnTo>
                <a:close/>
              </a:path>
              <a:path w="9499" h="9499">
                <a:moveTo>
                  <a:pt x="3962" y="9499"/>
                </a:moveTo>
                <a:lnTo>
                  <a:pt x="2918" y="6661"/>
                </a:lnTo>
                <a:lnTo>
                  <a:pt x="0" y="5587"/>
                </a:lnTo>
                <a:lnTo>
                  <a:pt x="3962" y="949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33" name="object 1833"/>
          <p:cNvSpPr/>
          <p:nvPr/>
        </p:nvSpPr>
        <p:spPr>
          <a:xfrm>
            <a:off x="1890483" y="7342028"/>
            <a:ext cx="18084" cy="0"/>
          </a:xfrm>
          <a:custGeom>
            <a:avLst/>
            <a:gdLst/>
            <a:ahLst/>
            <a:cxnLst/>
            <a:rect l="l" t="t" r="r" b="b"/>
            <a:pathLst>
              <a:path w="18084" h="0">
                <a:moveTo>
                  <a:pt x="0" y="0"/>
                </a:moveTo>
                <a:lnTo>
                  <a:pt x="18084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34" name="object 1834"/>
          <p:cNvSpPr/>
          <p:nvPr/>
        </p:nvSpPr>
        <p:spPr>
          <a:xfrm>
            <a:off x="2098626" y="7337414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47" y="3433"/>
                </a:lnTo>
                <a:lnTo>
                  <a:pt x="0" y="1206"/>
                </a:lnTo>
                <a:close/>
              </a:path>
              <a:path w="8089" h="8026">
                <a:moveTo>
                  <a:pt x="8089" y="5257"/>
                </a:moveTo>
                <a:lnTo>
                  <a:pt x="2692" y="0"/>
                </a:lnTo>
                <a:lnTo>
                  <a:pt x="4447" y="3433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35" name="object 1835"/>
          <p:cNvSpPr/>
          <p:nvPr/>
        </p:nvSpPr>
        <p:spPr>
          <a:xfrm>
            <a:off x="4109815" y="7338621"/>
            <a:ext cx="9042" cy="11341"/>
          </a:xfrm>
          <a:custGeom>
            <a:avLst/>
            <a:gdLst/>
            <a:ahLst/>
            <a:cxnLst/>
            <a:rect l="l" t="t" r="r" b="b"/>
            <a:pathLst>
              <a:path w="9042" h="11341">
                <a:moveTo>
                  <a:pt x="9042" y="0"/>
                </a:moveTo>
                <a:lnTo>
                  <a:pt x="0" y="0"/>
                </a:lnTo>
                <a:lnTo>
                  <a:pt x="749" y="3784"/>
                </a:lnTo>
                <a:lnTo>
                  <a:pt x="1524" y="7569"/>
                </a:lnTo>
                <a:lnTo>
                  <a:pt x="2247" y="11341"/>
                </a:lnTo>
                <a:lnTo>
                  <a:pt x="9042" y="11341"/>
                </a:lnTo>
                <a:lnTo>
                  <a:pt x="9042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36" name="object 1836"/>
          <p:cNvSpPr/>
          <p:nvPr/>
        </p:nvSpPr>
        <p:spPr>
          <a:xfrm>
            <a:off x="4865433" y="7338621"/>
            <a:ext cx="11302" cy="9080"/>
          </a:xfrm>
          <a:custGeom>
            <a:avLst/>
            <a:gdLst/>
            <a:ahLst/>
            <a:cxnLst/>
            <a:rect l="l" t="t" r="r" b="b"/>
            <a:pathLst>
              <a:path w="11302" h="9080">
                <a:moveTo>
                  <a:pt x="11303" y="0"/>
                </a:moveTo>
                <a:lnTo>
                  <a:pt x="2247" y="0"/>
                </a:lnTo>
                <a:lnTo>
                  <a:pt x="1498" y="3022"/>
                </a:lnTo>
                <a:lnTo>
                  <a:pt x="749" y="6070"/>
                </a:lnTo>
                <a:lnTo>
                  <a:pt x="0" y="9080"/>
                </a:lnTo>
                <a:lnTo>
                  <a:pt x="3759" y="8318"/>
                </a:lnTo>
                <a:lnTo>
                  <a:pt x="7531" y="7569"/>
                </a:lnTo>
                <a:lnTo>
                  <a:pt x="11303" y="6819"/>
                </a:lnTo>
                <a:lnTo>
                  <a:pt x="1130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37" name="object 1837"/>
          <p:cNvSpPr/>
          <p:nvPr/>
        </p:nvSpPr>
        <p:spPr>
          <a:xfrm>
            <a:off x="4978556" y="7337097"/>
            <a:ext cx="11303" cy="8343"/>
          </a:xfrm>
          <a:custGeom>
            <a:avLst/>
            <a:gdLst/>
            <a:ahLst/>
            <a:cxnLst/>
            <a:rect l="l" t="t" r="r" b="b"/>
            <a:pathLst>
              <a:path w="11302" h="8343">
                <a:moveTo>
                  <a:pt x="0" y="1523"/>
                </a:moveTo>
                <a:lnTo>
                  <a:pt x="0" y="8343"/>
                </a:lnTo>
                <a:lnTo>
                  <a:pt x="11303" y="8343"/>
                </a:lnTo>
                <a:lnTo>
                  <a:pt x="8306" y="2891"/>
                </a:lnTo>
                <a:lnTo>
                  <a:pt x="0" y="1523"/>
                </a:lnTo>
                <a:close/>
              </a:path>
              <a:path w="11302" h="8343">
                <a:moveTo>
                  <a:pt x="11188" y="3365"/>
                </a:moveTo>
                <a:lnTo>
                  <a:pt x="6718" y="0"/>
                </a:lnTo>
                <a:lnTo>
                  <a:pt x="8306" y="2891"/>
                </a:lnTo>
                <a:lnTo>
                  <a:pt x="11188" y="33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38" name="object 1838"/>
          <p:cNvSpPr/>
          <p:nvPr/>
        </p:nvSpPr>
        <p:spPr>
          <a:xfrm>
            <a:off x="1820365" y="7340878"/>
            <a:ext cx="9029" cy="11366"/>
          </a:xfrm>
          <a:custGeom>
            <a:avLst/>
            <a:gdLst/>
            <a:ahLst/>
            <a:cxnLst/>
            <a:rect l="l" t="t" r="r" b="b"/>
            <a:pathLst>
              <a:path w="9029" h="11366">
                <a:moveTo>
                  <a:pt x="6733" y="2915"/>
                </a:moveTo>
                <a:lnTo>
                  <a:pt x="0" y="0"/>
                </a:lnTo>
                <a:lnTo>
                  <a:pt x="749" y="3797"/>
                </a:lnTo>
                <a:lnTo>
                  <a:pt x="1511" y="7581"/>
                </a:lnTo>
                <a:lnTo>
                  <a:pt x="2260" y="11366"/>
                </a:lnTo>
                <a:lnTo>
                  <a:pt x="9029" y="11366"/>
                </a:lnTo>
                <a:lnTo>
                  <a:pt x="6733" y="2915"/>
                </a:lnTo>
                <a:close/>
              </a:path>
              <a:path w="9029" h="11366">
                <a:moveTo>
                  <a:pt x="9004" y="3898"/>
                </a:moveTo>
                <a:lnTo>
                  <a:pt x="6286" y="1269"/>
                </a:lnTo>
                <a:lnTo>
                  <a:pt x="6733" y="2915"/>
                </a:lnTo>
                <a:lnTo>
                  <a:pt x="9004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39" name="object 1839"/>
          <p:cNvSpPr/>
          <p:nvPr/>
        </p:nvSpPr>
        <p:spPr>
          <a:xfrm>
            <a:off x="1919905" y="7339684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193"/>
                </a:moveTo>
                <a:lnTo>
                  <a:pt x="0" y="8026"/>
                </a:lnTo>
                <a:lnTo>
                  <a:pt x="6781" y="8026"/>
                </a:lnTo>
                <a:lnTo>
                  <a:pt x="4423" y="3412"/>
                </a:lnTo>
                <a:lnTo>
                  <a:pt x="0" y="1193"/>
                </a:lnTo>
                <a:close/>
              </a:path>
              <a:path w="8102" h="8026">
                <a:moveTo>
                  <a:pt x="8102" y="5257"/>
                </a:moveTo>
                <a:lnTo>
                  <a:pt x="2679" y="0"/>
                </a:lnTo>
                <a:lnTo>
                  <a:pt x="4423" y="341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40" name="object 1840"/>
          <p:cNvSpPr/>
          <p:nvPr/>
        </p:nvSpPr>
        <p:spPr>
          <a:xfrm>
            <a:off x="4451419" y="7339684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193"/>
                </a:moveTo>
                <a:lnTo>
                  <a:pt x="0" y="8026"/>
                </a:lnTo>
                <a:lnTo>
                  <a:pt x="6794" y="8026"/>
                </a:lnTo>
                <a:lnTo>
                  <a:pt x="4438" y="3416"/>
                </a:lnTo>
                <a:lnTo>
                  <a:pt x="0" y="1193"/>
                </a:lnTo>
                <a:close/>
              </a:path>
              <a:path w="8115" h="8026">
                <a:moveTo>
                  <a:pt x="8115" y="5257"/>
                </a:moveTo>
                <a:lnTo>
                  <a:pt x="2692" y="0"/>
                </a:lnTo>
                <a:lnTo>
                  <a:pt x="4438" y="341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41" name="object 1841"/>
          <p:cNvSpPr/>
          <p:nvPr/>
        </p:nvSpPr>
        <p:spPr>
          <a:xfrm>
            <a:off x="4562284" y="7339684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193"/>
                </a:moveTo>
                <a:lnTo>
                  <a:pt x="0" y="8026"/>
                </a:lnTo>
                <a:lnTo>
                  <a:pt x="6769" y="8026"/>
                </a:lnTo>
                <a:lnTo>
                  <a:pt x="4409" y="3408"/>
                </a:lnTo>
                <a:lnTo>
                  <a:pt x="0" y="1193"/>
                </a:lnTo>
                <a:close/>
              </a:path>
              <a:path w="8089" h="8026">
                <a:moveTo>
                  <a:pt x="8089" y="5257"/>
                </a:moveTo>
                <a:lnTo>
                  <a:pt x="2667" y="0"/>
                </a:lnTo>
                <a:lnTo>
                  <a:pt x="4409" y="3408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42" name="object 1842"/>
          <p:cNvSpPr/>
          <p:nvPr/>
        </p:nvSpPr>
        <p:spPr>
          <a:xfrm>
            <a:off x="5207029" y="7339684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193"/>
                </a:moveTo>
                <a:lnTo>
                  <a:pt x="0" y="8026"/>
                </a:lnTo>
                <a:lnTo>
                  <a:pt x="6794" y="8026"/>
                </a:lnTo>
                <a:lnTo>
                  <a:pt x="4438" y="3416"/>
                </a:lnTo>
                <a:lnTo>
                  <a:pt x="0" y="1193"/>
                </a:lnTo>
                <a:close/>
              </a:path>
              <a:path w="8115" h="8026">
                <a:moveTo>
                  <a:pt x="8115" y="5257"/>
                </a:moveTo>
                <a:lnTo>
                  <a:pt x="2692" y="0"/>
                </a:lnTo>
                <a:lnTo>
                  <a:pt x="4438" y="341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43" name="object 1843"/>
          <p:cNvSpPr/>
          <p:nvPr/>
        </p:nvSpPr>
        <p:spPr>
          <a:xfrm>
            <a:off x="5340508" y="7339684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193"/>
                </a:moveTo>
                <a:lnTo>
                  <a:pt x="0" y="8026"/>
                </a:lnTo>
                <a:lnTo>
                  <a:pt x="6794" y="8026"/>
                </a:lnTo>
                <a:lnTo>
                  <a:pt x="4428" y="3411"/>
                </a:lnTo>
                <a:lnTo>
                  <a:pt x="0" y="1193"/>
                </a:lnTo>
                <a:close/>
              </a:path>
              <a:path w="8115" h="8026">
                <a:moveTo>
                  <a:pt x="8115" y="5257"/>
                </a:moveTo>
                <a:lnTo>
                  <a:pt x="2679" y="0"/>
                </a:lnTo>
                <a:lnTo>
                  <a:pt x="4428" y="3411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44" name="object 1844"/>
          <p:cNvSpPr/>
          <p:nvPr/>
        </p:nvSpPr>
        <p:spPr>
          <a:xfrm>
            <a:off x="5811060" y="7343162"/>
            <a:ext cx="11315" cy="11341"/>
          </a:xfrm>
          <a:custGeom>
            <a:avLst/>
            <a:gdLst/>
            <a:ahLst/>
            <a:cxnLst/>
            <a:rect l="l" t="t" r="r" b="b"/>
            <a:pathLst>
              <a:path w="11315" h="11341">
                <a:moveTo>
                  <a:pt x="0" y="0"/>
                </a:moveTo>
                <a:lnTo>
                  <a:pt x="0" y="11341"/>
                </a:lnTo>
                <a:lnTo>
                  <a:pt x="3771" y="10591"/>
                </a:lnTo>
                <a:lnTo>
                  <a:pt x="7543" y="9829"/>
                </a:lnTo>
                <a:lnTo>
                  <a:pt x="11315" y="9080"/>
                </a:lnTo>
                <a:lnTo>
                  <a:pt x="9804" y="6057"/>
                </a:lnTo>
                <a:lnTo>
                  <a:pt x="8305" y="3022"/>
                </a:lnTo>
                <a:lnTo>
                  <a:pt x="679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45" name="object 1845"/>
          <p:cNvSpPr/>
          <p:nvPr/>
        </p:nvSpPr>
        <p:spPr>
          <a:xfrm>
            <a:off x="6202443" y="7341969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31" y="3406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79" y="0"/>
                </a:lnTo>
                <a:lnTo>
                  <a:pt x="4431" y="3406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46" name="object 1846"/>
          <p:cNvSpPr/>
          <p:nvPr/>
        </p:nvSpPr>
        <p:spPr>
          <a:xfrm>
            <a:off x="2105419" y="7345433"/>
            <a:ext cx="38455" cy="15875"/>
          </a:xfrm>
          <a:custGeom>
            <a:avLst/>
            <a:gdLst/>
            <a:ahLst/>
            <a:cxnLst/>
            <a:rect l="l" t="t" r="r" b="b"/>
            <a:pathLst>
              <a:path w="38455" h="15875">
                <a:moveTo>
                  <a:pt x="38455" y="15874"/>
                </a:moveTo>
                <a:lnTo>
                  <a:pt x="30995" y="7346"/>
                </a:lnTo>
                <a:lnTo>
                  <a:pt x="18398" y="2285"/>
                </a:lnTo>
                <a:lnTo>
                  <a:pt x="4521" y="0"/>
                </a:lnTo>
                <a:lnTo>
                  <a:pt x="3022" y="5295"/>
                </a:lnTo>
                <a:lnTo>
                  <a:pt x="1511" y="10579"/>
                </a:lnTo>
                <a:lnTo>
                  <a:pt x="0" y="15874"/>
                </a:lnTo>
                <a:lnTo>
                  <a:pt x="38455" y="1587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47" name="object 1847"/>
          <p:cNvSpPr/>
          <p:nvPr/>
        </p:nvSpPr>
        <p:spPr>
          <a:xfrm>
            <a:off x="4283997" y="7344232"/>
            <a:ext cx="8140" cy="8013"/>
          </a:xfrm>
          <a:custGeom>
            <a:avLst/>
            <a:gdLst/>
            <a:ahLst/>
            <a:cxnLst/>
            <a:rect l="l" t="t" r="r" b="b"/>
            <a:pathLst>
              <a:path w="8140" h="8013">
                <a:moveTo>
                  <a:pt x="0" y="1206"/>
                </a:moveTo>
                <a:lnTo>
                  <a:pt x="0" y="8013"/>
                </a:lnTo>
                <a:lnTo>
                  <a:pt x="6807" y="8013"/>
                </a:lnTo>
                <a:lnTo>
                  <a:pt x="4448" y="3420"/>
                </a:lnTo>
                <a:lnTo>
                  <a:pt x="0" y="1206"/>
                </a:lnTo>
                <a:close/>
              </a:path>
              <a:path w="8140" h="8013">
                <a:moveTo>
                  <a:pt x="8140" y="5257"/>
                </a:moveTo>
                <a:lnTo>
                  <a:pt x="2692" y="0"/>
                </a:lnTo>
                <a:lnTo>
                  <a:pt x="4448" y="3420"/>
                </a:lnTo>
                <a:lnTo>
                  <a:pt x="8140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48" name="object 1848"/>
          <p:cNvSpPr/>
          <p:nvPr/>
        </p:nvSpPr>
        <p:spPr>
          <a:xfrm>
            <a:off x="4888047" y="7344232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21" y="3417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1" y="3417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49" name="object 1849"/>
          <p:cNvSpPr/>
          <p:nvPr/>
        </p:nvSpPr>
        <p:spPr>
          <a:xfrm>
            <a:off x="4944592" y="7348842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50" name="object 1850"/>
          <p:cNvSpPr/>
          <p:nvPr/>
        </p:nvSpPr>
        <p:spPr>
          <a:xfrm>
            <a:off x="5234175" y="7344232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807" y="8013"/>
                </a:lnTo>
                <a:lnTo>
                  <a:pt x="4448" y="3434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79" y="0"/>
                </a:lnTo>
                <a:lnTo>
                  <a:pt x="4448" y="3434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51" name="object 1851"/>
          <p:cNvSpPr/>
          <p:nvPr/>
        </p:nvSpPr>
        <p:spPr>
          <a:xfrm>
            <a:off x="5621025" y="7344232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52" name="object 1852"/>
          <p:cNvSpPr/>
          <p:nvPr/>
        </p:nvSpPr>
        <p:spPr>
          <a:xfrm>
            <a:off x="6141364" y="7344232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6" y="3418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16" y="3418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53" name="object 1853"/>
          <p:cNvSpPr/>
          <p:nvPr/>
        </p:nvSpPr>
        <p:spPr>
          <a:xfrm>
            <a:off x="6290687" y="7344232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14" y="3417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54" y="0"/>
                </a:lnTo>
                <a:lnTo>
                  <a:pt x="4414" y="3417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54" name="object 1854"/>
          <p:cNvSpPr/>
          <p:nvPr/>
        </p:nvSpPr>
        <p:spPr>
          <a:xfrm>
            <a:off x="4331519" y="7347704"/>
            <a:ext cx="31661" cy="22682"/>
          </a:xfrm>
          <a:custGeom>
            <a:avLst/>
            <a:gdLst/>
            <a:ahLst/>
            <a:cxnLst/>
            <a:rect l="l" t="t" r="r" b="b"/>
            <a:pathLst>
              <a:path w="31661" h="22682">
                <a:moveTo>
                  <a:pt x="31661" y="22682"/>
                </a:moveTo>
                <a:lnTo>
                  <a:pt x="31661" y="15887"/>
                </a:lnTo>
                <a:lnTo>
                  <a:pt x="23635" y="10591"/>
                </a:lnTo>
                <a:lnTo>
                  <a:pt x="12984" y="4593"/>
                </a:lnTo>
                <a:lnTo>
                  <a:pt x="0" y="0"/>
                </a:lnTo>
                <a:lnTo>
                  <a:pt x="0" y="20396"/>
                </a:lnTo>
                <a:lnTo>
                  <a:pt x="8014" y="16674"/>
                </a:lnTo>
                <a:lnTo>
                  <a:pt x="16508" y="14947"/>
                </a:lnTo>
                <a:lnTo>
                  <a:pt x="24904" y="22682"/>
                </a:lnTo>
                <a:lnTo>
                  <a:pt x="31661" y="2268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55" name="object 1855"/>
          <p:cNvSpPr/>
          <p:nvPr/>
        </p:nvSpPr>
        <p:spPr>
          <a:xfrm>
            <a:off x="5010209" y="7350416"/>
            <a:ext cx="23037" cy="29959"/>
          </a:xfrm>
          <a:custGeom>
            <a:avLst/>
            <a:gdLst/>
            <a:ahLst/>
            <a:cxnLst/>
            <a:rect l="l" t="t" r="r" b="b"/>
            <a:pathLst>
              <a:path w="23037" h="29959">
                <a:moveTo>
                  <a:pt x="0" y="1821"/>
                </a:moveTo>
                <a:lnTo>
                  <a:pt x="2705" y="1872"/>
                </a:lnTo>
                <a:lnTo>
                  <a:pt x="4375" y="0"/>
                </a:lnTo>
                <a:lnTo>
                  <a:pt x="0" y="1821"/>
                </a:lnTo>
                <a:close/>
              </a:path>
              <a:path w="23037" h="29959">
                <a:moveTo>
                  <a:pt x="15176" y="12426"/>
                </a:moveTo>
                <a:lnTo>
                  <a:pt x="14224" y="9733"/>
                </a:lnTo>
                <a:lnTo>
                  <a:pt x="13576" y="-2712"/>
                </a:lnTo>
                <a:lnTo>
                  <a:pt x="6794" y="-2712"/>
                </a:lnTo>
                <a:lnTo>
                  <a:pt x="4375" y="0"/>
                </a:lnTo>
                <a:lnTo>
                  <a:pt x="6832" y="-1023"/>
                </a:lnTo>
                <a:lnTo>
                  <a:pt x="2705" y="1872"/>
                </a:lnTo>
                <a:lnTo>
                  <a:pt x="0" y="1821"/>
                </a:lnTo>
                <a:lnTo>
                  <a:pt x="1482" y="4870"/>
                </a:lnTo>
                <a:lnTo>
                  <a:pt x="8004" y="14586"/>
                </a:lnTo>
                <a:lnTo>
                  <a:pt x="13576" y="26777"/>
                </a:lnTo>
                <a:lnTo>
                  <a:pt x="20236" y="24300"/>
                </a:lnTo>
                <a:lnTo>
                  <a:pt x="22644" y="17683"/>
                </a:lnTo>
                <a:lnTo>
                  <a:pt x="15176" y="12426"/>
                </a:lnTo>
                <a:close/>
              </a:path>
              <a:path w="23037" h="29959">
                <a:moveTo>
                  <a:pt x="23037" y="23259"/>
                </a:moveTo>
                <a:lnTo>
                  <a:pt x="20236" y="24300"/>
                </a:lnTo>
                <a:lnTo>
                  <a:pt x="19164" y="27247"/>
                </a:lnTo>
                <a:lnTo>
                  <a:pt x="23037" y="2325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56" name="object 1856"/>
          <p:cNvSpPr/>
          <p:nvPr/>
        </p:nvSpPr>
        <p:spPr>
          <a:xfrm>
            <a:off x="5478520" y="7346497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14" y="3417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54" y="0"/>
                </a:lnTo>
                <a:lnTo>
                  <a:pt x="4414" y="3417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57" name="object 1857"/>
          <p:cNvSpPr/>
          <p:nvPr/>
        </p:nvSpPr>
        <p:spPr>
          <a:xfrm>
            <a:off x="5731892" y="7346497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6" y="341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67" y="0"/>
                </a:lnTo>
                <a:lnTo>
                  <a:pt x="4426" y="341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58" name="object 1858"/>
          <p:cNvSpPr/>
          <p:nvPr/>
        </p:nvSpPr>
        <p:spPr>
          <a:xfrm>
            <a:off x="5887974" y="7355655"/>
            <a:ext cx="6807" cy="0"/>
          </a:xfrm>
          <a:custGeom>
            <a:avLst/>
            <a:gdLst/>
            <a:ahLst/>
            <a:cxnLst/>
            <a:rect l="l" t="t" r="r" b="b"/>
            <a:pathLst>
              <a:path w="6807" h="0">
                <a:moveTo>
                  <a:pt x="0" y="0"/>
                </a:moveTo>
                <a:lnTo>
                  <a:pt x="6807" y="0"/>
                </a:lnTo>
              </a:path>
            </a:pathLst>
          </a:custGeom>
          <a:ln w="1715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59" name="object 1859"/>
          <p:cNvSpPr/>
          <p:nvPr/>
        </p:nvSpPr>
        <p:spPr>
          <a:xfrm>
            <a:off x="4992110" y="7349967"/>
            <a:ext cx="11315" cy="11341"/>
          </a:xfrm>
          <a:custGeom>
            <a:avLst/>
            <a:gdLst/>
            <a:ahLst/>
            <a:cxnLst/>
            <a:rect l="l" t="t" r="r" b="b"/>
            <a:pathLst>
              <a:path w="11315" h="11341">
                <a:moveTo>
                  <a:pt x="11315" y="11341"/>
                </a:moveTo>
                <a:lnTo>
                  <a:pt x="11315" y="0"/>
                </a:lnTo>
                <a:lnTo>
                  <a:pt x="7543" y="762"/>
                </a:lnTo>
                <a:lnTo>
                  <a:pt x="3784" y="1524"/>
                </a:lnTo>
                <a:lnTo>
                  <a:pt x="0" y="2273"/>
                </a:lnTo>
                <a:lnTo>
                  <a:pt x="0" y="11341"/>
                </a:lnTo>
                <a:lnTo>
                  <a:pt x="11315" y="1134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0" name="object 1860"/>
          <p:cNvSpPr/>
          <p:nvPr/>
        </p:nvSpPr>
        <p:spPr>
          <a:xfrm>
            <a:off x="5087137" y="7348776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393" y="3387"/>
                </a:lnTo>
                <a:lnTo>
                  <a:pt x="0" y="1193"/>
                </a:lnTo>
                <a:close/>
              </a:path>
              <a:path w="8089" h="8013">
                <a:moveTo>
                  <a:pt x="8089" y="5232"/>
                </a:moveTo>
                <a:lnTo>
                  <a:pt x="2654" y="0"/>
                </a:lnTo>
                <a:lnTo>
                  <a:pt x="4393" y="3387"/>
                </a:lnTo>
                <a:lnTo>
                  <a:pt x="8089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1" name="object 1861"/>
          <p:cNvSpPr/>
          <p:nvPr/>
        </p:nvSpPr>
        <p:spPr>
          <a:xfrm>
            <a:off x="5320143" y="7349970"/>
            <a:ext cx="13576" cy="11341"/>
          </a:xfrm>
          <a:custGeom>
            <a:avLst/>
            <a:gdLst/>
            <a:ahLst/>
            <a:cxnLst/>
            <a:rect l="l" t="t" r="r" b="b"/>
            <a:pathLst>
              <a:path w="13576" h="11341">
                <a:moveTo>
                  <a:pt x="9334" y="2819"/>
                </a:moveTo>
                <a:lnTo>
                  <a:pt x="0" y="0"/>
                </a:lnTo>
                <a:lnTo>
                  <a:pt x="2946" y="7353"/>
                </a:lnTo>
                <a:lnTo>
                  <a:pt x="3365" y="5448"/>
                </a:lnTo>
                <a:lnTo>
                  <a:pt x="6794" y="11341"/>
                </a:lnTo>
                <a:lnTo>
                  <a:pt x="13576" y="11341"/>
                </a:lnTo>
                <a:lnTo>
                  <a:pt x="9817" y="2768"/>
                </a:lnTo>
                <a:lnTo>
                  <a:pt x="9334" y="281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2" name="object 1862"/>
          <p:cNvSpPr/>
          <p:nvPr/>
        </p:nvSpPr>
        <p:spPr>
          <a:xfrm>
            <a:off x="5845003" y="7349970"/>
            <a:ext cx="9474" cy="15875"/>
          </a:xfrm>
          <a:custGeom>
            <a:avLst/>
            <a:gdLst/>
            <a:ahLst/>
            <a:cxnLst/>
            <a:rect l="l" t="t" r="r" b="b"/>
            <a:pathLst>
              <a:path w="9474" h="15875">
                <a:moveTo>
                  <a:pt x="8202" y="3518"/>
                </a:moveTo>
                <a:lnTo>
                  <a:pt x="0" y="0"/>
                </a:lnTo>
                <a:lnTo>
                  <a:pt x="749" y="5295"/>
                </a:lnTo>
                <a:lnTo>
                  <a:pt x="1498" y="10579"/>
                </a:lnTo>
                <a:lnTo>
                  <a:pt x="2247" y="15874"/>
                </a:lnTo>
                <a:lnTo>
                  <a:pt x="9029" y="15874"/>
                </a:lnTo>
                <a:lnTo>
                  <a:pt x="8202" y="3518"/>
                </a:lnTo>
                <a:close/>
              </a:path>
              <a:path w="9474" h="15875">
                <a:moveTo>
                  <a:pt x="9474" y="4063"/>
                </a:moveTo>
                <a:lnTo>
                  <a:pt x="8191" y="3352"/>
                </a:lnTo>
                <a:lnTo>
                  <a:pt x="8202" y="3518"/>
                </a:lnTo>
                <a:lnTo>
                  <a:pt x="9474" y="406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3" name="object 1863"/>
          <p:cNvSpPr/>
          <p:nvPr/>
        </p:nvSpPr>
        <p:spPr>
          <a:xfrm>
            <a:off x="6268045" y="7348776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7" y="3409"/>
                </a:lnTo>
                <a:lnTo>
                  <a:pt x="0" y="1193"/>
                </a:lnTo>
                <a:close/>
              </a:path>
              <a:path w="8089" h="8013">
                <a:moveTo>
                  <a:pt x="8089" y="5232"/>
                </a:moveTo>
                <a:lnTo>
                  <a:pt x="2692" y="0"/>
                </a:lnTo>
                <a:lnTo>
                  <a:pt x="4437" y="3409"/>
                </a:lnTo>
                <a:lnTo>
                  <a:pt x="8089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4" name="object 1864"/>
          <p:cNvSpPr/>
          <p:nvPr/>
        </p:nvSpPr>
        <p:spPr>
          <a:xfrm>
            <a:off x="4453676" y="7351052"/>
            <a:ext cx="8115" cy="7988"/>
          </a:xfrm>
          <a:custGeom>
            <a:avLst/>
            <a:gdLst/>
            <a:ahLst/>
            <a:cxnLst/>
            <a:rect l="l" t="t" r="r" b="b"/>
            <a:pathLst>
              <a:path w="8115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0" y="3403"/>
                </a:lnTo>
                <a:lnTo>
                  <a:pt x="0" y="1193"/>
                </a:lnTo>
                <a:close/>
              </a:path>
              <a:path w="8115" h="7988">
                <a:moveTo>
                  <a:pt x="8115" y="5232"/>
                </a:moveTo>
                <a:lnTo>
                  <a:pt x="2692" y="0"/>
                </a:lnTo>
                <a:lnTo>
                  <a:pt x="4440" y="3403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5" name="object 1865"/>
          <p:cNvSpPr/>
          <p:nvPr/>
        </p:nvSpPr>
        <p:spPr>
          <a:xfrm>
            <a:off x="5263586" y="7351052"/>
            <a:ext cx="8115" cy="7988"/>
          </a:xfrm>
          <a:custGeom>
            <a:avLst/>
            <a:gdLst/>
            <a:ahLst/>
            <a:cxnLst/>
            <a:rect l="l" t="t" r="r" b="b"/>
            <a:pathLst>
              <a:path w="8115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20" y="3393"/>
                </a:lnTo>
                <a:lnTo>
                  <a:pt x="0" y="1193"/>
                </a:lnTo>
                <a:close/>
              </a:path>
              <a:path w="8115" h="7988">
                <a:moveTo>
                  <a:pt x="8115" y="5232"/>
                </a:moveTo>
                <a:lnTo>
                  <a:pt x="2667" y="0"/>
                </a:lnTo>
                <a:lnTo>
                  <a:pt x="4420" y="3393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6" name="object 1866"/>
          <p:cNvSpPr/>
          <p:nvPr/>
        </p:nvSpPr>
        <p:spPr>
          <a:xfrm>
            <a:off x="4256871" y="7354511"/>
            <a:ext cx="13576" cy="11328"/>
          </a:xfrm>
          <a:custGeom>
            <a:avLst/>
            <a:gdLst/>
            <a:ahLst/>
            <a:cxnLst/>
            <a:rect l="l" t="t" r="r" b="b"/>
            <a:pathLst>
              <a:path w="13576" h="11328">
                <a:moveTo>
                  <a:pt x="9359" y="2819"/>
                </a:moveTo>
                <a:lnTo>
                  <a:pt x="0" y="0"/>
                </a:lnTo>
                <a:lnTo>
                  <a:pt x="1511" y="3771"/>
                </a:lnTo>
                <a:lnTo>
                  <a:pt x="3009" y="7556"/>
                </a:lnTo>
                <a:lnTo>
                  <a:pt x="4521" y="11328"/>
                </a:lnTo>
                <a:lnTo>
                  <a:pt x="13576" y="11328"/>
                </a:lnTo>
                <a:lnTo>
                  <a:pt x="9829" y="2768"/>
                </a:lnTo>
                <a:lnTo>
                  <a:pt x="9359" y="281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7" name="object 1867"/>
          <p:cNvSpPr/>
          <p:nvPr/>
        </p:nvSpPr>
        <p:spPr>
          <a:xfrm>
            <a:off x="5250008" y="7354511"/>
            <a:ext cx="13576" cy="13589"/>
          </a:xfrm>
          <a:custGeom>
            <a:avLst/>
            <a:gdLst/>
            <a:ahLst/>
            <a:cxnLst/>
            <a:rect l="l" t="t" r="r" b="b"/>
            <a:pathLst>
              <a:path w="13576" h="13589">
                <a:moveTo>
                  <a:pt x="9842" y="3136"/>
                </a:moveTo>
                <a:lnTo>
                  <a:pt x="0" y="0"/>
                </a:lnTo>
                <a:lnTo>
                  <a:pt x="2691" y="10974"/>
                </a:lnTo>
                <a:lnTo>
                  <a:pt x="13576" y="13589"/>
                </a:lnTo>
                <a:lnTo>
                  <a:pt x="10502" y="3556"/>
                </a:lnTo>
                <a:lnTo>
                  <a:pt x="9842" y="3136"/>
                </a:lnTo>
                <a:close/>
              </a:path>
              <a:path w="13576" h="13589">
                <a:moveTo>
                  <a:pt x="2781" y="11341"/>
                </a:moveTo>
                <a:lnTo>
                  <a:pt x="2691" y="10974"/>
                </a:lnTo>
                <a:lnTo>
                  <a:pt x="2209" y="10858"/>
                </a:lnTo>
                <a:lnTo>
                  <a:pt x="2781" y="1134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8" name="object 1868"/>
          <p:cNvSpPr/>
          <p:nvPr/>
        </p:nvSpPr>
        <p:spPr>
          <a:xfrm>
            <a:off x="5562221" y="7353292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69" y="8013"/>
                </a:lnTo>
                <a:lnTo>
                  <a:pt x="4425" y="3435"/>
                </a:lnTo>
                <a:lnTo>
                  <a:pt x="0" y="1219"/>
                </a:lnTo>
                <a:close/>
              </a:path>
              <a:path w="8089" h="8013">
                <a:moveTo>
                  <a:pt x="8089" y="5270"/>
                </a:moveTo>
                <a:lnTo>
                  <a:pt x="2667" y="0"/>
                </a:lnTo>
                <a:lnTo>
                  <a:pt x="4425" y="3435"/>
                </a:lnTo>
                <a:lnTo>
                  <a:pt x="8089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9" name="object 1869"/>
          <p:cNvSpPr/>
          <p:nvPr/>
        </p:nvSpPr>
        <p:spPr>
          <a:xfrm>
            <a:off x="4195692" y="7356786"/>
            <a:ext cx="13665" cy="13601"/>
          </a:xfrm>
          <a:custGeom>
            <a:avLst/>
            <a:gdLst/>
            <a:ahLst/>
            <a:cxnLst/>
            <a:rect l="l" t="t" r="r" b="b"/>
            <a:pathLst>
              <a:path w="13665" h="13601">
                <a:moveTo>
                  <a:pt x="8610" y="3251"/>
                </a:moveTo>
                <a:lnTo>
                  <a:pt x="88" y="0"/>
                </a:lnTo>
                <a:lnTo>
                  <a:pt x="2049" y="4522"/>
                </a:lnTo>
                <a:lnTo>
                  <a:pt x="4610" y="6794"/>
                </a:lnTo>
                <a:lnTo>
                  <a:pt x="4730" y="7018"/>
                </a:lnTo>
                <a:lnTo>
                  <a:pt x="7044" y="12210"/>
                </a:lnTo>
                <a:lnTo>
                  <a:pt x="13665" y="13601"/>
                </a:lnTo>
                <a:lnTo>
                  <a:pt x="10299" y="5156"/>
                </a:lnTo>
                <a:lnTo>
                  <a:pt x="8610" y="3251"/>
                </a:lnTo>
                <a:close/>
              </a:path>
              <a:path w="13665" h="13601">
                <a:moveTo>
                  <a:pt x="3022" y="6769"/>
                </a:moveTo>
                <a:lnTo>
                  <a:pt x="2049" y="4522"/>
                </a:lnTo>
                <a:lnTo>
                  <a:pt x="0" y="2705"/>
                </a:lnTo>
                <a:lnTo>
                  <a:pt x="3022" y="676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70" name="object 1870"/>
          <p:cNvSpPr/>
          <p:nvPr/>
        </p:nvSpPr>
        <p:spPr>
          <a:xfrm>
            <a:off x="4478571" y="7359999"/>
            <a:ext cx="13131" cy="4051"/>
          </a:xfrm>
          <a:custGeom>
            <a:avLst/>
            <a:gdLst/>
            <a:ahLst/>
            <a:cxnLst/>
            <a:rect l="l" t="t" r="r" b="b"/>
            <a:pathLst>
              <a:path w="13131" h="4051">
                <a:moveTo>
                  <a:pt x="13131" y="838"/>
                </a:moveTo>
                <a:lnTo>
                  <a:pt x="11480" y="0"/>
                </a:lnTo>
                <a:lnTo>
                  <a:pt x="13131" y="838"/>
                </a:lnTo>
                <a:close/>
              </a:path>
              <a:path w="13131" h="4051">
                <a:moveTo>
                  <a:pt x="1511" y="4343"/>
                </a:moveTo>
                <a:lnTo>
                  <a:pt x="3009" y="7353"/>
                </a:lnTo>
                <a:lnTo>
                  <a:pt x="4533" y="10388"/>
                </a:lnTo>
                <a:lnTo>
                  <a:pt x="13563" y="10388"/>
                </a:lnTo>
                <a:lnTo>
                  <a:pt x="11494" y="66"/>
                </a:lnTo>
                <a:lnTo>
                  <a:pt x="4533" y="-3213"/>
                </a:lnTo>
                <a:lnTo>
                  <a:pt x="3009" y="-1714"/>
                </a:lnTo>
                <a:lnTo>
                  <a:pt x="0" y="1320"/>
                </a:lnTo>
                <a:lnTo>
                  <a:pt x="1511" y="434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71" name="object 1871"/>
          <p:cNvSpPr/>
          <p:nvPr/>
        </p:nvSpPr>
        <p:spPr>
          <a:xfrm>
            <a:off x="4935557" y="7356786"/>
            <a:ext cx="9029" cy="15887"/>
          </a:xfrm>
          <a:custGeom>
            <a:avLst/>
            <a:gdLst/>
            <a:ahLst/>
            <a:cxnLst/>
            <a:rect l="l" t="t" r="r" b="b"/>
            <a:pathLst>
              <a:path w="9029" h="15887">
                <a:moveTo>
                  <a:pt x="0" y="0"/>
                </a:moveTo>
                <a:lnTo>
                  <a:pt x="0" y="15887"/>
                </a:lnTo>
                <a:lnTo>
                  <a:pt x="6781" y="15887"/>
                </a:lnTo>
                <a:lnTo>
                  <a:pt x="7531" y="10579"/>
                </a:lnTo>
                <a:lnTo>
                  <a:pt x="8280" y="5283"/>
                </a:lnTo>
                <a:lnTo>
                  <a:pt x="9029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72" name="object 1872"/>
          <p:cNvSpPr/>
          <p:nvPr/>
        </p:nvSpPr>
        <p:spPr>
          <a:xfrm>
            <a:off x="5546369" y="7360189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73" name="object 1873"/>
          <p:cNvSpPr/>
          <p:nvPr/>
        </p:nvSpPr>
        <p:spPr>
          <a:xfrm>
            <a:off x="5831423" y="7356786"/>
            <a:ext cx="9067" cy="11315"/>
          </a:xfrm>
          <a:custGeom>
            <a:avLst/>
            <a:gdLst/>
            <a:ahLst/>
            <a:cxnLst/>
            <a:rect l="l" t="t" r="r" b="b"/>
            <a:pathLst>
              <a:path w="9067" h="11315">
                <a:moveTo>
                  <a:pt x="9067" y="11315"/>
                </a:moveTo>
                <a:lnTo>
                  <a:pt x="9067" y="0"/>
                </a:lnTo>
                <a:lnTo>
                  <a:pt x="2260" y="0"/>
                </a:lnTo>
                <a:lnTo>
                  <a:pt x="1511" y="3759"/>
                </a:lnTo>
                <a:lnTo>
                  <a:pt x="749" y="7556"/>
                </a:lnTo>
                <a:lnTo>
                  <a:pt x="0" y="11315"/>
                </a:lnTo>
                <a:lnTo>
                  <a:pt x="9067" y="1131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74" name="object 1874"/>
          <p:cNvSpPr/>
          <p:nvPr/>
        </p:nvSpPr>
        <p:spPr>
          <a:xfrm>
            <a:off x="6389383" y="7356786"/>
            <a:ext cx="9867" cy="11315"/>
          </a:xfrm>
          <a:custGeom>
            <a:avLst/>
            <a:gdLst/>
            <a:ahLst/>
            <a:cxnLst/>
            <a:rect l="l" t="t" r="r" b="b"/>
            <a:pathLst>
              <a:path w="9867" h="11315">
                <a:moveTo>
                  <a:pt x="7579" y="2904"/>
                </a:moveTo>
                <a:lnTo>
                  <a:pt x="838" y="0"/>
                </a:lnTo>
                <a:lnTo>
                  <a:pt x="2673" y="8639"/>
                </a:lnTo>
                <a:lnTo>
                  <a:pt x="9867" y="11315"/>
                </a:lnTo>
                <a:lnTo>
                  <a:pt x="7579" y="2904"/>
                </a:lnTo>
                <a:close/>
              </a:path>
              <a:path w="9867" h="11315">
                <a:moveTo>
                  <a:pt x="3225" y="11239"/>
                </a:moveTo>
                <a:lnTo>
                  <a:pt x="2673" y="8639"/>
                </a:lnTo>
                <a:lnTo>
                  <a:pt x="0" y="7645"/>
                </a:lnTo>
                <a:lnTo>
                  <a:pt x="3225" y="11239"/>
                </a:lnTo>
                <a:close/>
              </a:path>
              <a:path w="9867" h="11315">
                <a:moveTo>
                  <a:pt x="9829" y="3873"/>
                </a:moveTo>
                <a:lnTo>
                  <a:pt x="7124" y="1231"/>
                </a:lnTo>
                <a:lnTo>
                  <a:pt x="7579" y="2904"/>
                </a:lnTo>
                <a:lnTo>
                  <a:pt x="9829" y="387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75" name="object 1875"/>
          <p:cNvSpPr/>
          <p:nvPr/>
        </p:nvSpPr>
        <p:spPr>
          <a:xfrm>
            <a:off x="4311167" y="7362443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76" name="object 1876"/>
          <p:cNvSpPr/>
          <p:nvPr/>
        </p:nvSpPr>
        <p:spPr>
          <a:xfrm>
            <a:off x="4367724" y="7362048"/>
            <a:ext cx="22618" cy="4635"/>
          </a:xfrm>
          <a:custGeom>
            <a:avLst/>
            <a:gdLst/>
            <a:ahLst/>
            <a:cxnLst/>
            <a:rect l="l" t="t" r="r" b="b"/>
            <a:pathLst>
              <a:path w="22618" h="4635">
                <a:moveTo>
                  <a:pt x="0" y="1531"/>
                </a:moveTo>
                <a:lnTo>
                  <a:pt x="4610" y="1620"/>
                </a:lnTo>
                <a:lnTo>
                  <a:pt x="6155" y="0"/>
                </a:lnTo>
                <a:lnTo>
                  <a:pt x="0" y="1531"/>
                </a:lnTo>
                <a:close/>
              </a:path>
              <a:path w="22618" h="4635">
                <a:moveTo>
                  <a:pt x="19837" y="3081"/>
                </a:moveTo>
                <a:lnTo>
                  <a:pt x="18021" y="553"/>
                </a:lnTo>
                <a:lnTo>
                  <a:pt x="9029" y="-3014"/>
                </a:lnTo>
                <a:lnTo>
                  <a:pt x="6155" y="0"/>
                </a:lnTo>
                <a:lnTo>
                  <a:pt x="8267" y="-525"/>
                </a:lnTo>
                <a:lnTo>
                  <a:pt x="4610" y="1620"/>
                </a:lnTo>
                <a:lnTo>
                  <a:pt x="0" y="1531"/>
                </a:lnTo>
                <a:lnTo>
                  <a:pt x="3492" y="11386"/>
                </a:lnTo>
                <a:lnTo>
                  <a:pt x="8839" y="13977"/>
                </a:lnTo>
                <a:lnTo>
                  <a:pt x="18084" y="17419"/>
                </a:lnTo>
                <a:lnTo>
                  <a:pt x="21107" y="15895"/>
                </a:lnTo>
                <a:lnTo>
                  <a:pt x="22618" y="12885"/>
                </a:lnTo>
                <a:lnTo>
                  <a:pt x="19837" y="308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77" name="object 1877"/>
          <p:cNvSpPr/>
          <p:nvPr/>
        </p:nvSpPr>
        <p:spPr>
          <a:xfrm>
            <a:off x="4537396" y="7357840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81" y="8000"/>
                </a:lnTo>
                <a:lnTo>
                  <a:pt x="4409" y="3401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54" y="0"/>
                </a:lnTo>
                <a:lnTo>
                  <a:pt x="4409" y="3401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78" name="object 1878"/>
          <p:cNvSpPr/>
          <p:nvPr/>
        </p:nvSpPr>
        <p:spPr>
          <a:xfrm>
            <a:off x="5682113" y="7357840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5" y="3420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92" y="0"/>
                </a:lnTo>
                <a:lnTo>
                  <a:pt x="4445" y="342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79" name="object 1879"/>
          <p:cNvSpPr/>
          <p:nvPr/>
        </p:nvSpPr>
        <p:spPr>
          <a:xfrm>
            <a:off x="5774853" y="7358627"/>
            <a:ext cx="18567" cy="9474"/>
          </a:xfrm>
          <a:custGeom>
            <a:avLst/>
            <a:gdLst/>
            <a:ahLst/>
            <a:cxnLst/>
            <a:rect l="l" t="t" r="r" b="b"/>
            <a:pathLst>
              <a:path w="18567" h="9474">
                <a:moveTo>
                  <a:pt x="18110" y="9474"/>
                </a:moveTo>
                <a:lnTo>
                  <a:pt x="15653" y="2835"/>
                </a:lnTo>
                <a:lnTo>
                  <a:pt x="9080" y="406"/>
                </a:lnTo>
                <a:lnTo>
                  <a:pt x="6057" y="1155"/>
                </a:lnTo>
                <a:lnTo>
                  <a:pt x="3022" y="1930"/>
                </a:lnTo>
                <a:lnTo>
                  <a:pt x="0" y="2679"/>
                </a:lnTo>
                <a:lnTo>
                  <a:pt x="0" y="9474"/>
                </a:lnTo>
                <a:lnTo>
                  <a:pt x="18110" y="9474"/>
                </a:lnTo>
                <a:close/>
              </a:path>
              <a:path w="18567" h="9474">
                <a:moveTo>
                  <a:pt x="18567" y="3911"/>
                </a:moveTo>
                <a:lnTo>
                  <a:pt x="14604" y="0"/>
                </a:lnTo>
                <a:lnTo>
                  <a:pt x="15653" y="2835"/>
                </a:lnTo>
                <a:lnTo>
                  <a:pt x="18567" y="39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80" name="object 1880"/>
          <p:cNvSpPr/>
          <p:nvPr/>
        </p:nvSpPr>
        <p:spPr>
          <a:xfrm>
            <a:off x="6136831" y="7359034"/>
            <a:ext cx="11303" cy="9067"/>
          </a:xfrm>
          <a:custGeom>
            <a:avLst/>
            <a:gdLst/>
            <a:ahLst/>
            <a:cxnLst/>
            <a:rect l="l" t="t" r="r" b="b"/>
            <a:pathLst>
              <a:path w="11302" h="9067">
                <a:moveTo>
                  <a:pt x="8225" y="2241"/>
                </a:moveTo>
                <a:lnTo>
                  <a:pt x="0" y="0"/>
                </a:lnTo>
                <a:lnTo>
                  <a:pt x="3076" y="6854"/>
                </a:lnTo>
                <a:lnTo>
                  <a:pt x="11303" y="9067"/>
                </a:lnTo>
                <a:lnTo>
                  <a:pt x="8225" y="2241"/>
                </a:lnTo>
                <a:close/>
              </a:path>
              <a:path w="11302" h="9067">
                <a:moveTo>
                  <a:pt x="4013" y="8940"/>
                </a:moveTo>
                <a:lnTo>
                  <a:pt x="3076" y="6854"/>
                </a:lnTo>
                <a:lnTo>
                  <a:pt x="1155" y="6337"/>
                </a:lnTo>
                <a:lnTo>
                  <a:pt x="4013" y="8940"/>
                </a:lnTo>
                <a:close/>
              </a:path>
              <a:path w="11302" h="9067">
                <a:moveTo>
                  <a:pt x="10160" y="2768"/>
                </a:moveTo>
                <a:lnTo>
                  <a:pt x="7289" y="165"/>
                </a:lnTo>
                <a:lnTo>
                  <a:pt x="8225" y="2241"/>
                </a:lnTo>
                <a:lnTo>
                  <a:pt x="10160" y="276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81" name="object 1881"/>
          <p:cNvSpPr/>
          <p:nvPr/>
        </p:nvSpPr>
        <p:spPr>
          <a:xfrm>
            <a:off x="4582651" y="7360102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10" y="3415"/>
                </a:lnTo>
                <a:lnTo>
                  <a:pt x="0" y="1206"/>
                </a:lnTo>
                <a:close/>
              </a:path>
              <a:path w="8089" h="8000">
                <a:moveTo>
                  <a:pt x="8089" y="5257"/>
                </a:moveTo>
                <a:lnTo>
                  <a:pt x="2654" y="0"/>
                </a:lnTo>
                <a:lnTo>
                  <a:pt x="4410" y="3415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82" name="object 1882"/>
          <p:cNvSpPr/>
          <p:nvPr/>
        </p:nvSpPr>
        <p:spPr>
          <a:xfrm>
            <a:off x="5279435" y="7361308"/>
            <a:ext cx="27546" cy="32207"/>
          </a:xfrm>
          <a:custGeom>
            <a:avLst/>
            <a:gdLst/>
            <a:ahLst/>
            <a:cxnLst/>
            <a:rect l="l" t="t" r="r" b="b"/>
            <a:pathLst>
              <a:path w="27546" h="32207">
                <a:moveTo>
                  <a:pt x="8559" y="19557"/>
                </a:moveTo>
                <a:lnTo>
                  <a:pt x="6139" y="20445"/>
                </a:lnTo>
                <a:lnTo>
                  <a:pt x="4673" y="22745"/>
                </a:lnTo>
                <a:lnTo>
                  <a:pt x="8559" y="19557"/>
                </a:lnTo>
                <a:close/>
              </a:path>
              <a:path w="27546" h="32207">
                <a:moveTo>
                  <a:pt x="27546" y="28244"/>
                </a:moveTo>
                <a:lnTo>
                  <a:pt x="24721" y="29295"/>
                </a:lnTo>
                <a:lnTo>
                  <a:pt x="23660" y="32207"/>
                </a:lnTo>
                <a:lnTo>
                  <a:pt x="27546" y="28244"/>
                </a:lnTo>
                <a:close/>
              </a:path>
              <a:path w="27546" h="32207">
                <a:moveTo>
                  <a:pt x="18084" y="31762"/>
                </a:moveTo>
                <a:lnTo>
                  <a:pt x="18910" y="22237"/>
                </a:lnTo>
                <a:lnTo>
                  <a:pt x="17360" y="21240"/>
                </a:lnTo>
                <a:lnTo>
                  <a:pt x="18084" y="31762"/>
                </a:lnTo>
                <a:close/>
              </a:path>
              <a:path w="27546" h="32207">
                <a:moveTo>
                  <a:pt x="0" y="22694"/>
                </a:moveTo>
                <a:lnTo>
                  <a:pt x="6139" y="20445"/>
                </a:lnTo>
                <a:lnTo>
                  <a:pt x="9042" y="15887"/>
                </a:lnTo>
                <a:lnTo>
                  <a:pt x="17360" y="21240"/>
                </a:lnTo>
                <a:lnTo>
                  <a:pt x="17284" y="20142"/>
                </a:lnTo>
                <a:lnTo>
                  <a:pt x="18910" y="22237"/>
                </a:lnTo>
                <a:lnTo>
                  <a:pt x="18084" y="31762"/>
                </a:lnTo>
                <a:lnTo>
                  <a:pt x="24721" y="29295"/>
                </a:lnTo>
                <a:lnTo>
                  <a:pt x="27127" y="22694"/>
                </a:lnTo>
                <a:lnTo>
                  <a:pt x="24803" y="19875"/>
                </a:lnTo>
                <a:lnTo>
                  <a:pt x="23863" y="10604"/>
                </a:lnTo>
                <a:lnTo>
                  <a:pt x="22606" y="0"/>
                </a:lnTo>
                <a:lnTo>
                  <a:pt x="15836" y="0"/>
                </a:lnTo>
                <a:lnTo>
                  <a:pt x="12551" y="6606"/>
                </a:lnTo>
                <a:lnTo>
                  <a:pt x="6148" y="13060"/>
                </a:lnTo>
                <a:lnTo>
                  <a:pt x="0" y="2269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83" name="object 1883"/>
          <p:cNvSpPr/>
          <p:nvPr/>
        </p:nvSpPr>
        <p:spPr>
          <a:xfrm>
            <a:off x="5627813" y="7361308"/>
            <a:ext cx="22618" cy="22694"/>
          </a:xfrm>
          <a:custGeom>
            <a:avLst/>
            <a:gdLst/>
            <a:ahLst/>
            <a:cxnLst/>
            <a:rect l="l" t="t" r="r" b="b"/>
            <a:pathLst>
              <a:path w="22618" h="22694">
                <a:moveTo>
                  <a:pt x="18859" y="3022"/>
                </a:moveTo>
                <a:lnTo>
                  <a:pt x="15087" y="1523"/>
                </a:lnTo>
                <a:lnTo>
                  <a:pt x="11302" y="0"/>
                </a:lnTo>
                <a:lnTo>
                  <a:pt x="12052" y="3022"/>
                </a:lnTo>
                <a:lnTo>
                  <a:pt x="12814" y="6045"/>
                </a:lnTo>
                <a:lnTo>
                  <a:pt x="13563" y="9080"/>
                </a:lnTo>
                <a:lnTo>
                  <a:pt x="13563" y="11353"/>
                </a:lnTo>
                <a:lnTo>
                  <a:pt x="9080" y="10579"/>
                </a:lnTo>
                <a:lnTo>
                  <a:pt x="4533" y="9842"/>
                </a:lnTo>
                <a:lnTo>
                  <a:pt x="0" y="9080"/>
                </a:lnTo>
                <a:lnTo>
                  <a:pt x="761" y="12115"/>
                </a:lnTo>
                <a:lnTo>
                  <a:pt x="1511" y="15125"/>
                </a:lnTo>
                <a:lnTo>
                  <a:pt x="2273" y="18160"/>
                </a:lnTo>
                <a:lnTo>
                  <a:pt x="2273" y="22694"/>
                </a:lnTo>
                <a:lnTo>
                  <a:pt x="4740" y="22154"/>
                </a:lnTo>
                <a:lnTo>
                  <a:pt x="16635" y="16727"/>
                </a:lnTo>
                <a:lnTo>
                  <a:pt x="22618" y="4533"/>
                </a:lnTo>
                <a:lnTo>
                  <a:pt x="18859" y="302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84" name="object 1884"/>
          <p:cNvSpPr/>
          <p:nvPr/>
        </p:nvSpPr>
        <p:spPr>
          <a:xfrm>
            <a:off x="6609676" y="7363429"/>
            <a:ext cx="11582" cy="3352"/>
          </a:xfrm>
          <a:custGeom>
            <a:avLst/>
            <a:gdLst/>
            <a:ahLst/>
            <a:cxnLst/>
            <a:rect l="l" t="t" r="r" b="b"/>
            <a:pathLst>
              <a:path w="11582" h="3352">
                <a:moveTo>
                  <a:pt x="11582" y="1231"/>
                </a:moveTo>
                <a:lnTo>
                  <a:pt x="10109" y="0"/>
                </a:lnTo>
                <a:lnTo>
                  <a:pt x="10411" y="811"/>
                </a:lnTo>
                <a:lnTo>
                  <a:pt x="11582" y="1231"/>
                </a:lnTo>
                <a:close/>
              </a:path>
              <a:path w="11582" h="3352">
                <a:moveTo>
                  <a:pt x="13550" y="9232"/>
                </a:moveTo>
                <a:lnTo>
                  <a:pt x="10411" y="811"/>
                </a:lnTo>
                <a:lnTo>
                  <a:pt x="2247" y="-2120"/>
                </a:lnTo>
                <a:lnTo>
                  <a:pt x="1498" y="901"/>
                </a:lnTo>
                <a:lnTo>
                  <a:pt x="723" y="3924"/>
                </a:lnTo>
                <a:lnTo>
                  <a:pt x="0" y="6959"/>
                </a:lnTo>
                <a:lnTo>
                  <a:pt x="2247" y="7721"/>
                </a:lnTo>
                <a:lnTo>
                  <a:pt x="6781" y="9232"/>
                </a:lnTo>
                <a:lnTo>
                  <a:pt x="13550" y="9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85" name="object 1885"/>
          <p:cNvSpPr/>
          <p:nvPr/>
        </p:nvSpPr>
        <p:spPr>
          <a:xfrm>
            <a:off x="2017176" y="7362365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219"/>
                </a:moveTo>
                <a:lnTo>
                  <a:pt x="0" y="8026"/>
                </a:lnTo>
                <a:lnTo>
                  <a:pt x="6794" y="8026"/>
                </a:lnTo>
                <a:lnTo>
                  <a:pt x="4451" y="3441"/>
                </a:lnTo>
                <a:lnTo>
                  <a:pt x="0" y="1219"/>
                </a:lnTo>
                <a:close/>
              </a:path>
              <a:path w="8115" h="8026">
                <a:moveTo>
                  <a:pt x="8115" y="5270"/>
                </a:moveTo>
                <a:lnTo>
                  <a:pt x="2692" y="0"/>
                </a:lnTo>
                <a:lnTo>
                  <a:pt x="4451" y="3441"/>
                </a:lnTo>
                <a:lnTo>
                  <a:pt x="8115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86" name="object 1886"/>
          <p:cNvSpPr/>
          <p:nvPr/>
        </p:nvSpPr>
        <p:spPr>
          <a:xfrm>
            <a:off x="2062429" y="7368127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87" name="object 1887"/>
          <p:cNvSpPr/>
          <p:nvPr/>
        </p:nvSpPr>
        <p:spPr>
          <a:xfrm>
            <a:off x="4899374" y="7362060"/>
            <a:ext cx="34010" cy="21945"/>
          </a:xfrm>
          <a:custGeom>
            <a:avLst/>
            <a:gdLst/>
            <a:ahLst/>
            <a:cxnLst/>
            <a:rect l="l" t="t" r="r" b="b"/>
            <a:pathLst>
              <a:path w="34010" h="21945">
                <a:moveTo>
                  <a:pt x="34010" y="12420"/>
                </a:moveTo>
                <a:lnTo>
                  <a:pt x="30987" y="8356"/>
                </a:lnTo>
                <a:lnTo>
                  <a:pt x="31958" y="10600"/>
                </a:lnTo>
                <a:lnTo>
                  <a:pt x="34010" y="12420"/>
                </a:lnTo>
                <a:close/>
              </a:path>
              <a:path w="34010" h="21945">
                <a:moveTo>
                  <a:pt x="29286" y="3352"/>
                </a:moveTo>
                <a:lnTo>
                  <a:pt x="24815" y="0"/>
                </a:lnTo>
                <a:lnTo>
                  <a:pt x="26401" y="2881"/>
                </a:lnTo>
                <a:lnTo>
                  <a:pt x="29286" y="3352"/>
                </a:lnTo>
                <a:close/>
              </a:path>
              <a:path w="34010" h="21945">
                <a:moveTo>
                  <a:pt x="18084" y="1523"/>
                </a:moveTo>
                <a:lnTo>
                  <a:pt x="14204" y="6045"/>
                </a:lnTo>
                <a:lnTo>
                  <a:pt x="6375" y="11873"/>
                </a:lnTo>
                <a:lnTo>
                  <a:pt x="0" y="21945"/>
                </a:lnTo>
                <a:lnTo>
                  <a:pt x="2753" y="21341"/>
                </a:lnTo>
                <a:lnTo>
                  <a:pt x="13445" y="15687"/>
                </a:lnTo>
                <a:lnTo>
                  <a:pt x="21424" y="11027"/>
                </a:lnTo>
                <a:lnTo>
                  <a:pt x="27114" y="15138"/>
                </a:lnTo>
                <a:lnTo>
                  <a:pt x="33921" y="15138"/>
                </a:lnTo>
                <a:lnTo>
                  <a:pt x="31958" y="10600"/>
                </a:lnTo>
                <a:lnTo>
                  <a:pt x="29400" y="8331"/>
                </a:lnTo>
                <a:lnTo>
                  <a:pt x="26401" y="2881"/>
                </a:lnTo>
                <a:lnTo>
                  <a:pt x="18084" y="152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88" name="object 1888"/>
          <p:cNvSpPr/>
          <p:nvPr/>
        </p:nvSpPr>
        <p:spPr>
          <a:xfrm>
            <a:off x="5670802" y="7362365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219"/>
                </a:moveTo>
                <a:lnTo>
                  <a:pt x="0" y="8026"/>
                </a:lnTo>
                <a:lnTo>
                  <a:pt x="6781" y="8026"/>
                </a:lnTo>
                <a:lnTo>
                  <a:pt x="4424" y="3427"/>
                </a:lnTo>
                <a:lnTo>
                  <a:pt x="0" y="1219"/>
                </a:lnTo>
                <a:close/>
              </a:path>
              <a:path w="8115" h="8026">
                <a:moveTo>
                  <a:pt x="8115" y="5270"/>
                </a:moveTo>
                <a:lnTo>
                  <a:pt x="2667" y="0"/>
                </a:lnTo>
                <a:lnTo>
                  <a:pt x="4424" y="3427"/>
                </a:lnTo>
                <a:lnTo>
                  <a:pt x="8115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89" name="object 1889"/>
          <p:cNvSpPr/>
          <p:nvPr/>
        </p:nvSpPr>
        <p:spPr>
          <a:xfrm>
            <a:off x="5915138" y="7363584"/>
            <a:ext cx="24904" cy="20421"/>
          </a:xfrm>
          <a:custGeom>
            <a:avLst/>
            <a:gdLst/>
            <a:ahLst/>
            <a:cxnLst/>
            <a:rect l="l" t="t" r="r" b="b"/>
            <a:pathLst>
              <a:path w="24904" h="20421">
                <a:moveTo>
                  <a:pt x="4521" y="20421"/>
                </a:moveTo>
                <a:lnTo>
                  <a:pt x="6632" y="19954"/>
                </a:lnTo>
                <a:lnTo>
                  <a:pt x="14394" y="18234"/>
                </a:lnTo>
                <a:lnTo>
                  <a:pt x="24904" y="18160"/>
                </a:lnTo>
                <a:lnTo>
                  <a:pt x="22173" y="13041"/>
                </a:lnTo>
                <a:lnTo>
                  <a:pt x="12957" y="4723"/>
                </a:lnTo>
                <a:lnTo>
                  <a:pt x="0" y="0"/>
                </a:lnTo>
                <a:lnTo>
                  <a:pt x="1736" y="4405"/>
                </a:lnTo>
                <a:lnTo>
                  <a:pt x="4206" y="10350"/>
                </a:lnTo>
                <a:lnTo>
                  <a:pt x="4521" y="2042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90" name="object 1890"/>
          <p:cNvSpPr/>
          <p:nvPr/>
        </p:nvSpPr>
        <p:spPr>
          <a:xfrm>
            <a:off x="6487482" y="7362365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219"/>
                </a:moveTo>
                <a:lnTo>
                  <a:pt x="0" y="8026"/>
                </a:lnTo>
                <a:lnTo>
                  <a:pt x="6794" y="8026"/>
                </a:lnTo>
                <a:lnTo>
                  <a:pt x="4451" y="3441"/>
                </a:lnTo>
                <a:lnTo>
                  <a:pt x="0" y="1219"/>
                </a:lnTo>
                <a:close/>
              </a:path>
              <a:path w="8115" h="8026">
                <a:moveTo>
                  <a:pt x="8115" y="5270"/>
                </a:moveTo>
                <a:lnTo>
                  <a:pt x="2692" y="0"/>
                </a:lnTo>
                <a:lnTo>
                  <a:pt x="4451" y="3441"/>
                </a:lnTo>
                <a:lnTo>
                  <a:pt x="8115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91" name="object 1891"/>
          <p:cNvSpPr/>
          <p:nvPr/>
        </p:nvSpPr>
        <p:spPr>
          <a:xfrm>
            <a:off x="4216138" y="7364647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193"/>
                </a:moveTo>
                <a:lnTo>
                  <a:pt x="0" y="8026"/>
                </a:lnTo>
                <a:lnTo>
                  <a:pt x="6794" y="8026"/>
                </a:lnTo>
                <a:lnTo>
                  <a:pt x="4426" y="3406"/>
                </a:lnTo>
                <a:lnTo>
                  <a:pt x="0" y="1193"/>
                </a:lnTo>
                <a:close/>
              </a:path>
              <a:path w="8102" h="8026">
                <a:moveTo>
                  <a:pt x="8102" y="5245"/>
                </a:moveTo>
                <a:lnTo>
                  <a:pt x="2679" y="0"/>
                </a:lnTo>
                <a:lnTo>
                  <a:pt x="4426" y="3406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92" name="object 1892"/>
          <p:cNvSpPr/>
          <p:nvPr/>
        </p:nvSpPr>
        <p:spPr>
          <a:xfrm>
            <a:off x="5062245" y="7365841"/>
            <a:ext cx="6756" cy="11455"/>
          </a:xfrm>
          <a:custGeom>
            <a:avLst/>
            <a:gdLst/>
            <a:ahLst/>
            <a:cxnLst/>
            <a:rect l="l" t="t" r="r" b="b"/>
            <a:pathLst>
              <a:path w="6756" h="11455">
                <a:moveTo>
                  <a:pt x="6756" y="8420"/>
                </a:moveTo>
                <a:lnTo>
                  <a:pt x="4549" y="9378"/>
                </a:lnTo>
                <a:lnTo>
                  <a:pt x="2717" y="11455"/>
                </a:lnTo>
                <a:lnTo>
                  <a:pt x="6756" y="8420"/>
                </a:lnTo>
                <a:close/>
              </a:path>
              <a:path w="6756" h="11455">
                <a:moveTo>
                  <a:pt x="11315" y="0"/>
                </a:moveTo>
                <a:lnTo>
                  <a:pt x="2260" y="0"/>
                </a:lnTo>
                <a:lnTo>
                  <a:pt x="1511" y="3797"/>
                </a:lnTo>
                <a:lnTo>
                  <a:pt x="749" y="7581"/>
                </a:lnTo>
                <a:lnTo>
                  <a:pt x="0" y="11353"/>
                </a:lnTo>
                <a:lnTo>
                  <a:pt x="4549" y="9378"/>
                </a:lnTo>
                <a:lnTo>
                  <a:pt x="6794" y="6832"/>
                </a:lnTo>
                <a:lnTo>
                  <a:pt x="11315" y="6832"/>
                </a:lnTo>
                <a:lnTo>
                  <a:pt x="11315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93" name="object 1893"/>
          <p:cNvSpPr/>
          <p:nvPr/>
        </p:nvSpPr>
        <p:spPr>
          <a:xfrm>
            <a:off x="5609717" y="7369263"/>
            <a:ext cx="15849" cy="0"/>
          </a:xfrm>
          <a:custGeom>
            <a:avLst/>
            <a:gdLst/>
            <a:ahLst/>
            <a:cxnLst/>
            <a:rect l="l" t="t" r="r" b="b"/>
            <a:pathLst>
              <a:path w="15849" h="0">
                <a:moveTo>
                  <a:pt x="0" y="0"/>
                </a:moveTo>
                <a:lnTo>
                  <a:pt x="15849" y="0"/>
                </a:lnTo>
              </a:path>
            </a:pathLst>
          </a:custGeom>
          <a:ln w="8102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94" name="object 1894"/>
          <p:cNvSpPr/>
          <p:nvPr/>
        </p:nvSpPr>
        <p:spPr>
          <a:xfrm>
            <a:off x="5727369" y="7369263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102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95" name="object 1895"/>
          <p:cNvSpPr/>
          <p:nvPr/>
        </p:nvSpPr>
        <p:spPr>
          <a:xfrm>
            <a:off x="2096369" y="7368106"/>
            <a:ext cx="24879" cy="15900"/>
          </a:xfrm>
          <a:custGeom>
            <a:avLst/>
            <a:gdLst/>
            <a:ahLst/>
            <a:cxnLst/>
            <a:rect l="l" t="t" r="r" b="b"/>
            <a:pathLst>
              <a:path w="24879" h="15900">
                <a:moveTo>
                  <a:pt x="21856" y="5308"/>
                </a:moveTo>
                <a:lnTo>
                  <a:pt x="20345" y="0"/>
                </a:lnTo>
                <a:lnTo>
                  <a:pt x="11315" y="0"/>
                </a:lnTo>
                <a:lnTo>
                  <a:pt x="7875" y="5318"/>
                </a:lnTo>
                <a:lnTo>
                  <a:pt x="10236" y="4864"/>
                </a:lnTo>
                <a:lnTo>
                  <a:pt x="6730" y="7086"/>
                </a:lnTo>
                <a:lnTo>
                  <a:pt x="7875" y="5318"/>
                </a:lnTo>
                <a:lnTo>
                  <a:pt x="0" y="6832"/>
                </a:lnTo>
                <a:lnTo>
                  <a:pt x="577" y="7807"/>
                </a:lnTo>
                <a:lnTo>
                  <a:pt x="10300" y="14498"/>
                </a:lnTo>
                <a:lnTo>
                  <a:pt x="24879" y="15900"/>
                </a:lnTo>
                <a:lnTo>
                  <a:pt x="23367" y="10591"/>
                </a:lnTo>
                <a:lnTo>
                  <a:pt x="21856" y="530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96" name="object 1896"/>
          <p:cNvSpPr/>
          <p:nvPr/>
        </p:nvSpPr>
        <p:spPr>
          <a:xfrm>
            <a:off x="4804363" y="7367700"/>
            <a:ext cx="11760" cy="9499"/>
          </a:xfrm>
          <a:custGeom>
            <a:avLst/>
            <a:gdLst/>
            <a:ahLst/>
            <a:cxnLst/>
            <a:rect l="l" t="t" r="r" b="b"/>
            <a:pathLst>
              <a:path w="11760" h="9499">
                <a:moveTo>
                  <a:pt x="11290" y="9499"/>
                </a:moveTo>
                <a:lnTo>
                  <a:pt x="8819" y="2828"/>
                </a:lnTo>
                <a:lnTo>
                  <a:pt x="2247" y="406"/>
                </a:lnTo>
                <a:lnTo>
                  <a:pt x="1498" y="3441"/>
                </a:lnTo>
                <a:lnTo>
                  <a:pt x="749" y="6477"/>
                </a:lnTo>
                <a:lnTo>
                  <a:pt x="0" y="9499"/>
                </a:lnTo>
                <a:lnTo>
                  <a:pt x="11290" y="9499"/>
                </a:lnTo>
                <a:close/>
              </a:path>
              <a:path w="11760" h="9499">
                <a:moveTo>
                  <a:pt x="11760" y="3911"/>
                </a:moveTo>
                <a:lnTo>
                  <a:pt x="7772" y="0"/>
                </a:lnTo>
                <a:lnTo>
                  <a:pt x="8819" y="2828"/>
                </a:lnTo>
                <a:lnTo>
                  <a:pt x="11760" y="39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97" name="object 1897"/>
          <p:cNvSpPr/>
          <p:nvPr/>
        </p:nvSpPr>
        <p:spPr>
          <a:xfrm>
            <a:off x="5091675" y="7368105"/>
            <a:ext cx="18084" cy="16103"/>
          </a:xfrm>
          <a:custGeom>
            <a:avLst/>
            <a:gdLst/>
            <a:ahLst/>
            <a:cxnLst/>
            <a:rect l="l" t="t" r="r" b="b"/>
            <a:pathLst>
              <a:path w="18084" h="16103">
                <a:moveTo>
                  <a:pt x="12052" y="761"/>
                </a:moveTo>
                <a:lnTo>
                  <a:pt x="6019" y="1536"/>
                </a:lnTo>
                <a:lnTo>
                  <a:pt x="0" y="2285"/>
                </a:lnTo>
                <a:lnTo>
                  <a:pt x="723" y="5321"/>
                </a:lnTo>
                <a:lnTo>
                  <a:pt x="1485" y="8331"/>
                </a:lnTo>
                <a:lnTo>
                  <a:pt x="2235" y="11366"/>
                </a:lnTo>
                <a:lnTo>
                  <a:pt x="6908" y="16103"/>
                </a:lnTo>
                <a:lnTo>
                  <a:pt x="8102" y="15646"/>
                </a:lnTo>
                <a:lnTo>
                  <a:pt x="18084" y="15900"/>
                </a:lnTo>
                <a:lnTo>
                  <a:pt x="18084" y="0"/>
                </a:lnTo>
                <a:lnTo>
                  <a:pt x="12052" y="76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98" name="object 1898"/>
          <p:cNvSpPr/>
          <p:nvPr/>
        </p:nvSpPr>
        <p:spPr>
          <a:xfrm>
            <a:off x="5449108" y="7371445"/>
            <a:ext cx="14859" cy="8610"/>
          </a:xfrm>
          <a:custGeom>
            <a:avLst/>
            <a:gdLst/>
            <a:ahLst/>
            <a:cxnLst/>
            <a:rect l="l" t="t" r="r" b="b"/>
            <a:pathLst>
              <a:path w="14859" h="8610">
                <a:moveTo>
                  <a:pt x="14859" y="5270"/>
                </a:moveTo>
                <a:lnTo>
                  <a:pt x="9461" y="0"/>
                </a:lnTo>
                <a:lnTo>
                  <a:pt x="11232" y="3454"/>
                </a:lnTo>
                <a:lnTo>
                  <a:pt x="14859" y="5270"/>
                </a:lnTo>
                <a:close/>
              </a:path>
              <a:path w="14859" h="8610">
                <a:moveTo>
                  <a:pt x="6769" y="-3340"/>
                </a:moveTo>
                <a:lnTo>
                  <a:pt x="0" y="-3340"/>
                </a:lnTo>
                <a:lnTo>
                  <a:pt x="0" y="12560"/>
                </a:lnTo>
                <a:lnTo>
                  <a:pt x="11303" y="12560"/>
                </a:lnTo>
                <a:lnTo>
                  <a:pt x="12052" y="11049"/>
                </a:lnTo>
                <a:lnTo>
                  <a:pt x="13576" y="8026"/>
                </a:lnTo>
                <a:lnTo>
                  <a:pt x="11232" y="3454"/>
                </a:lnTo>
                <a:lnTo>
                  <a:pt x="6769" y="1219"/>
                </a:lnTo>
                <a:lnTo>
                  <a:pt x="6769" y="-334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99" name="object 1899"/>
          <p:cNvSpPr/>
          <p:nvPr/>
        </p:nvSpPr>
        <p:spPr>
          <a:xfrm>
            <a:off x="5537324" y="7368106"/>
            <a:ext cx="38468" cy="22842"/>
          </a:xfrm>
          <a:custGeom>
            <a:avLst/>
            <a:gdLst/>
            <a:ahLst/>
            <a:cxnLst/>
            <a:rect l="l" t="t" r="r" b="b"/>
            <a:pathLst>
              <a:path w="38468" h="22842">
                <a:moveTo>
                  <a:pt x="6807" y="22682"/>
                </a:moveTo>
                <a:lnTo>
                  <a:pt x="17912" y="22842"/>
                </a:lnTo>
                <a:lnTo>
                  <a:pt x="25159" y="21614"/>
                </a:lnTo>
                <a:lnTo>
                  <a:pt x="38468" y="18160"/>
                </a:lnTo>
                <a:lnTo>
                  <a:pt x="36957" y="12115"/>
                </a:lnTo>
                <a:lnTo>
                  <a:pt x="35445" y="6070"/>
                </a:lnTo>
                <a:lnTo>
                  <a:pt x="33959" y="0"/>
                </a:lnTo>
                <a:lnTo>
                  <a:pt x="23190" y="3390"/>
                </a:lnTo>
                <a:lnTo>
                  <a:pt x="21920" y="6146"/>
                </a:lnTo>
                <a:lnTo>
                  <a:pt x="15849" y="13627"/>
                </a:lnTo>
                <a:lnTo>
                  <a:pt x="13576" y="9093"/>
                </a:lnTo>
                <a:lnTo>
                  <a:pt x="11315" y="4559"/>
                </a:lnTo>
                <a:lnTo>
                  <a:pt x="9029" y="0"/>
                </a:lnTo>
                <a:lnTo>
                  <a:pt x="0" y="0"/>
                </a:lnTo>
                <a:lnTo>
                  <a:pt x="172" y="442"/>
                </a:lnTo>
                <a:lnTo>
                  <a:pt x="4533" y="9711"/>
                </a:lnTo>
                <a:lnTo>
                  <a:pt x="6807" y="2268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00" name="object 1900"/>
          <p:cNvSpPr/>
          <p:nvPr/>
        </p:nvSpPr>
        <p:spPr>
          <a:xfrm>
            <a:off x="5743207" y="7368106"/>
            <a:ext cx="11290" cy="18161"/>
          </a:xfrm>
          <a:custGeom>
            <a:avLst/>
            <a:gdLst/>
            <a:ahLst/>
            <a:cxnLst/>
            <a:rect l="l" t="t" r="r" b="b"/>
            <a:pathLst>
              <a:path w="11290" h="18160">
                <a:moveTo>
                  <a:pt x="5600" y="11734"/>
                </a:moveTo>
                <a:lnTo>
                  <a:pt x="11290" y="6832"/>
                </a:lnTo>
                <a:lnTo>
                  <a:pt x="11290" y="0"/>
                </a:lnTo>
                <a:lnTo>
                  <a:pt x="2260" y="0"/>
                </a:lnTo>
                <a:lnTo>
                  <a:pt x="1498" y="6070"/>
                </a:lnTo>
                <a:lnTo>
                  <a:pt x="749" y="12115"/>
                </a:lnTo>
                <a:lnTo>
                  <a:pt x="0" y="18160"/>
                </a:lnTo>
                <a:lnTo>
                  <a:pt x="7531" y="14185"/>
                </a:lnTo>
                <a:lnTo>
                  <a:pt x="5600" y="1173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01" name="object 1901"/>
          <p:cNvSpPr/>
          <p:nvPr/>
        </p:nvSpPr>
        <p:spPr>
          <a:xfrm>
            <a:off x="5874406" y="7366913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193"/>
                </a:moveTo>
                <a:lnTo>
                  <a:pt x="0" y="8026"/>
                </a:lnTo>
                <a:lnTo>
                  <a:pt x="6794" y="8026"/>
                </a:lnTo>
                <a:lnTo>
                  <a:pt x="4416" y="3402"/>
                </a:lnTo>
                <a:lnTo>
                  <a:pt x="0" y="1193"/>
                </a:lnTo>
                <a:close/>
              </a:path>
              <a:path w="8102" h="8026">
                <a:moveTo>
                  <a:pt x="8102" y="5245"/>
                </a:moveTo>
                <a:lnTo>
                  <a:pt x="2667" y="0"/>
                </a:lnTo>
                <a:lnTo>
                  <a:pt x="4416" y="3402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02" name="object 1902"/>
          <p:cNvSpPr/>
          <p:nvPr/>
        </p:nvSpPr>
        <p:spPr>
          <a:xfrm>
            <a:off x="1813568" y="7369185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03" name="object 1903"/>
          <p:cNvSpPr/>
          <p:nvPr/>
        </p:nvSpPr>
        <p:spPr>
          <a:xfrm>
            <a:off x="4225193" y="7369185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29" y="3417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79" y="0"/>
                </a:lnTo>
                <a:lnTo>
                  <a:pt x="4429" y="3417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04" name="object 1904"/>
          <p:cNvSpPr/>
          <p:nvPr/>
        </p:nvSpPr>
        <p:spPr>
          <a:xfrm>
            <a:off x="4304353" y="7369185"/>
            <a:ext cx="8128" cy="8013"/>
          </a:xfrm>
          <a:custGeom>
            <a:avLst/>
            <a:gdLst/>
            <a:ahLst/>
            <a:cxnLst/>
            <a:rect l="l" t="t" r="r" b="b"/>
            <a:pathLst>
              <a:path w="8127" h="8013">
                <a:moveTo>
                  <a:pt x="0" y="1206"/>
                </a:moveTo>
                <a:lnTo>
                  <a:pt x="0" y="8013"/>
                </a:lnTo>
                <a:lnTo>
                  <a:pt x="6819" y="8013"/>
                </a:lnTo>
                <a:lnTo>
                  <a:pt x="4458" y="3428"/>
                </a:lnTo>
                <a:lnTo>
                  <a:pt x="0" y="1206"/>
                </a:lnTo>
                <a:close/>
              </a:path>
              <a:path w="8127" h="8013">
                <a:moveTo>
                  <a:pt x="8128" y="5257"/>
                </a:moveTo>
                <a:lnTo>
                  <a:pt x="2692" y="0"/>
                </a:lnTo>
                <a:lnTo>
                  <a:pt x="4458" y="3428"/>
                </a:lnTo>
                <a:lnTo>
                  <a:pt x="8128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05" name="object 1905"/>
          <p:cNvSpPr/>
          <p:nvPr/>
        </p:nvSpPr>
        <p:spPr>
          <a:xfrm>
            <a:off x="4741010" y="7369185"/>
            <a:ext cx="8077" cy="8013"/>
          </a:xfrm>
          <a:custGeom>
            <a:avLst/>
            <a:gdLst/>
            <a:ahLst/>
            <a:cxnLst/>
            <a:rect l="l" t="t" r="r" b="b"/>
            <a:pathLst>
              <a:path w="8077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26" y="3426"/>
                </a:lnTo>
                <a:lnTo>
                  <a:pt x="0" y="1206"/>
                </a:lnTo>
                <a:close/>
              </a:path>
              <a:path w="8077" h="8013">
                <a:moveTo>
                  <a:pt x="8077" y="5257"/>
                </a:moveTo>
                <a:lnTo>
                  <a:pt x="2667" y="0"/>
                </a:lnTo>
                <a:lnTo>
                  <a:pt x="4426" y="3426"/>
                </a:lnTo>
                <a:lnTo>
                  <a:pt x="8077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06" name="object 1906"/>
          <p:cNvSpPr/>
          <p:nvPr/>
        </p:nvSpPr>
        <p:spPr>
          <a:xfrm>
            <a:off x="5494334" y="7369185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807" y="8013"/>
                </a:lnTo>
                <a:lnTo>
                  <a:pt x="4458" y="3439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92" y="0"/>
                </a:lnTo>
                <a:lnTo>
                  <a:pt x="4458" y="3439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07" name="object 1907"/>
          <p:cNvSpPr/>
          <p:nvPr/>
        </p:nvSpPr>
        <p:spPr>
          <a:xfrm>
            <a:off x="5826912" y="7373797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08" name="object 1908"/>
          <p:cNvSpPr/>
          <p:nvPr/>
        </p:nvSpPr>
        <p:spPr>
          <a:xfrm>
            <a:off x="5951338" y="7369185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1" y="3425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31" y="3425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09" name="object 1909"/>
          <p:cNvSpPr/>
          <p:nvPr/>
        </p:nvSpPr>
        <p:spPr>
          <a:xfrm>
            <a:off x="4267702" y="7372666"/>
            <a:ext cx="25361" cy="16294"/>
          </a:xfrm>
          <a:custGeom>
            <a:avLst/>
            <a:gdLst/>
            <a:ahLst/>
            <a:cxnLst/>
            <a:rect l="l" t="t" r="r" b="b"/>
            <a:pathLst>
              <a:path w="25361" h="16294">
                <a:moveTo>
                  <a:pt x="3975" y="16294"/>
                </a:moveTo>
                <a:lnTo>
                  <a:pt x="2924" y="13445"/>
                </a:lnTo>
                <a:lnTo>
                  <a:pt x="0" y="12369"/>
                </a:lnTo>
                <a:lnTo>
                  <a:pt x="3975" y="16294"/>
                </a:lnTo>
                <a:close/>
              </a:path>
              <a:path w="25361" h="16294">
                <a:moveTo>
                  <a:pt x="10888" y="13371"/>
                </a:moveTo>
                <a:lnTo>
                  <a:pt x="13047" y="10335"/>
                </a:lnTo>
                <a:lnTo>
                  <a:pt x="20828" y="11341"/>
                </a:lnTo>
                <a:lnTo>
                  <a:pt x="22364" y="9829"/>
                </a:lnTo>
                <a:lnTo>
                  <a:pt x="25361" y="6794"/>
                </a:lnTo>
                <a:lnTo>
                  <a:pt x="25361" y="0"/>
                </a:lnTo>
                <a:lnTo>
                  <a:pt x="16294" y="0"/>
                </a:lnTo>
                <a:lnTo>
                  <a:pt x="10769" y="4140"/>
                </a:lnTo>
                <a:lnTo>
                  <a:pt x="9423" y="5206"/>
                </a:lnTo>
                <a:lnTo>
                  <a:pt x="469" y="6794"/>
                </a:lnTo>
                <a:lnTo>
                  <a:pt x="2924" y="13445"/>
                </a:lnTo>
                <a:lnTo>
                  <a:pt x="9525" y="15874"/>
                </a:lnTo>
                <a:lnTo>
                  <a:pt x="10888" y="1337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10" name="object 1910"/>
          <p:cNvSpPr/>
          <p:nvPr/>
        </p:nvSpPr>
        <p:spPr>
          <a:xfrm>
            <a:off x="4503463" y="7371447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69" y="8013"/>
                </a:lnTo>
                <a:lnTo>
                  <a:pt x="4435" y="3440"/>
                </a:lnTo>
                <a:lnTo>
                  <a:pt x="0" y="1219"/>
                </a:lnTo>
                <a:close/>
              </a:path>
              <a:path w="8089" h="8013">
                <a:moveTo>
                  <a:pt x="8089" y="5270"/>
                </a:moveTo>
                <a:lnTo>
                  <a:pt x="2679" y="0"/>
                </a:lnTo>
                <a:lnTo>
                  <a:pt x="4435" y="3440"/>
                </a:lnTo>
                <a:lnTo>
                  <a:pt x="8089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11" name="object 1911"/>
          <p:cNvSpPr/>
          <p:nvPr/>
        </p:nvSpPr>
        <p:spPr>
          <a:xfrm>
            <a:off x="5044150" y="7371447"/>
            <a:ext cx="8077" cy="8013"/>
          </a:xfrm>
          <a:custGeom>
            <a:avLst/>
            <a:gdLst/>
            <a:ahLst/>
            <a:cxnLst/>
            <a:rect l="l" t="t" r="r" b="b"/>
            <a:pathLst>
              <a:path w="8077" h="8013">
                <a:moveTo>
                  <a:pt x="0" y="1219"/>
                </a:moveTo>
                <a:lnTo>
                  <a:pt x="0" y="8013"/>
                </a:lnTo>
                <a:lnTo>
                  <a:pt x="6781" y="8013"/>
                </a:lnTo>
                <a:lnTo>
                  <a:pt x="4435" y="3443"/>
                </a:lnTo>
                <a:lnTo>
                  <a:pt x="0" y="1219"/>
                </a:lnTo>
                <a:close/>
              </a:path>
              <a:path w="8077" h="8013">
                <a:moveTo>
                  <a:pt x="8077" y="5270"/>
                </a:moveTo>
                <a:lnTo>
                  <a:pt x="2667" y="0"/>
                </a:lnTo>
                <a:lnTo>
                  <a:pt x="4435" y="3443"/>
                </a:lnTo>
                <a:lnTo>
                  <a:pt x="8077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12" name="object 1912"/>
          <p:cNvSpPr/>
          <p:nvPr/>
        </p:nvSpPr>
        <p:spPr>
          <a:xfrm>
            <a:off x="6150406" y="7376064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13" name="object 1913"/>
          <p:cNvSpPr/>
          <p:nvPr/>
        </p:nvSpPr>
        <p:spPr>
          <a:xfrm>
            <a:off x="1795472" y="7373726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1" y="341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41" y="3416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14" name="object 1914"/>
          <p:cNvSpPr/>
          <p:nvPr/>
        </p:nvSpPr>
        <p:spPr>
          <a:xfrm>
            <a:off x="4216138" y="7373726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3" y="3416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79" y="0"/>
                </a:lnTo>
                <a:lnTo>
                  <a:pt x="4433" y="3416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15" name="object 1915"/>
          <p:cNvSpPr/>
          <p:nvPr/>
        </p:nvSpPr>
        <p:spPr>
          <a:xfrm>
            <a:off x="4315683" y="7374933"/>
            <a:ext cx="20358" cy="15862"/>
          </a:xfrm>
          <a:custGeom>
            <a:avLst/>
            <a:gdLst/>
            <a:ahLst/>
            <a:cxnLst/>
            <a:rect l="l" t="t" r="r" b="b"/>
            <a:pathLst>
              <a:path w="20358" h="15862">
                <a:moveTo>
                  <a:pt x="4521" y="13601"/>
                </a:moveTo>
                <a:lnTo>
                  <a:pt x="6769" y="14350"/>
                </a:lnTo>
                <a:lnTo>
                  <a:pt x="11315" y="15862"/>
                </a:lnTo>
                <a:lnTo>
                  <a:pt x="20358" y="15862"/>
                </a:lnTo>
                <a:lnTo>
                  <a:pt x="16560" y="7162"/>
                </a:lnTo>
                <a:lnTo>
                  <a:pt x="14655" y="9626"/>
                </a:lnTo>
                <a:lnTo>
                  <a:pt x="11315" y="0"/>
                </a:lnTo>
                <a:lnTo>
                  <a:pt x="0" y="0"/>
                </a:lnTo>
                <a:lnTo>
                  <a:pt x="1524" y="4533"/>
                </a:lnTo>
                <a:lnTo>
                  <a:pt x="3022" y="9067"/>
                </a:lnTo>
                <a:lnTo>
                  <a:pt x="4521" y="1360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16" name="object 1916"/>
          <p:cNvSpPr/>
          <p:nvPr/>
        </p:nvSpPr>
        <p:spPr>
          <a:xfrm>
            <a:off x="4639208" y="7373726"/>
            <a:ext cx="8077" cy="8013"/>
          </a:xfrm>
          <a:custGeom>
            <a:avLst/>
            <a:gdLst/>
            <a:ahLst/>
            <a:cxnLst/>
            <a:rect l="l" t="t" r="r" b="b"/>
            <a:pathLst>
              <a:path w="8077" h="8013">
                <a:moveTo>
                  <a:pt x="0" y="1206"/>
                </a:moveTo>
                <a:lnTo>
                  <a:pt x="0" y="8013"/>
                </a:lnTo>
                <a:lnTo>
                  <a:pt x="6756" y="8013"/>
                </a:lnTo>
                <a:lnTo>
                  <a:pt x="4397" y="3405"/>
                </a:lnTo>
                <a:lnTo>
                  <a:pt x="0" y="1206"/>
                </a:lnTo>
                <a:close/>
              </a:path>
              <a:path w="8077" h="8013">
                <a:moveTo>
                  <a:pt x="8077" y="5245"/>
                </a:moveTo>
                <a:lnTo>
                  <a:pt x="2654" y="0"/>
                </a:lnTo>
                <a:lnTo>
                  <a:pt x="4397" y="3405"/>
                </a:lnTo>
                <a:lnTo>
                  <a:pt x="8077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17" name="object 1917"/>
          <p:cNvSpPr/>
          <p:nvPr/>
        </p:nvSpPr>
        <p:spPr>
          <a:xfrm>
            <a:off x="4670869" y="7378331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18" name="object 1918"/>
          <p:cNvSpPr/>
          <p:nvPr/>
        </p:nvSpPr>
        <p:spPr>
          <a:xfrm>
            <a:off x="4921981" y="7377650"/>
            <a:ext cx="25324" cy="22669"/>
          </a:xfrm>
          <a:custGeom>
            <a:avLst/>
            <a:gdLst/>
            <a:ahLst/>
            <a:cxnLst/>
            <a:rect l="l" t="t" r="r" b="b"/>
            <a:pathLst>
              <a:path w="25324" h="22669">
                <a:moveTo>
                  <a:pt x="16522" y="4051"/>
                </a:moveTo>
                <a:lnTo>
                  <a:pt x="15559" y="1837"/>
                </a:lnTo>
                <a:lnTo>
                  <a:pt x="13487" y="0"/>
                </a:lnTo>
                <a:lnTo>
                  <a:pt x="16522" y="4051"/>
                </a:lnTo>
                <a:close/>
              </a:path>
              <a:path w="25324" h="22669">
                <a:moveTo>
                  <a:pt x="22923" y="88"/>
                </a:moveTo>
                <a:lnTo>
                  <a:pt x="13576" y="-2717"/>
                </a:lnTo>
                <a:lnTo>
                  <a:pt x="15559" y="1837"/>
                </a:lnTo>
                <a:lnTo>
                  <a:pt x="18097" y="4089"/>
                </a:lnTo>
                <a:lnTo>
                  <a:pt x="11214" y="12001"/>
                </a:lnTo>
                <a:lnTo>
                  <a:pt x="12280" y="9779"/>
                </a:lnTo>
                <a:lnTo>
                  <a:pt x="0" y="8610"/>
                </a:lnTo>
                <a:lnTo>
                  <a:pt x="0" y="19951"/>
                </a:lnTo>
                <a:lnTo>
                  <a:pt x="4508" y="21463"/>
                </a:lnTo>
                <a:lnTo>
                  <a:pt x="8465" y="21721"/>
                </a:lnTo>
                <a:lnTo>
                  <a:pt x="14159" y="20367"/>
                </a:lnTo>
                <a:lnTo>
                  <a:pt x="15836" y="13144"/>
                </a:lnTo>
                <a:lnTo>
                  <a:pt x="18540" y="15570"/>
                </a:lnTo>
                <a:lnTo>
                  <a:pt x="17513" y="13093"/>
                </a:lnTo>
                <a:lnTo>
                  <a:pt x="20408" y="17246"/>
                </a:lnTo>
                <a:lnTo>
                  <a:pt x="24045" y="13109"/>
                </a:lnTo>
                <a:lnTo>
                  <a:pt x="27152" y="8610"/>
                </a:lnTo>
                <a:lnTo>
                  <a:pt x="23406" y="50"/>
                </a:lnTo>
                <a:lnTo>
                  <a:pt x="22923" y="88"/>
                </a:lnTo>
                <a:close/>
              </a:path>
              <a:path w="25324" h="22669">
                <a:moveTo>
                  <a:pt x="20408" y="17246"/>
                </a:moveTo>
                <a:lnTo>
                  <a:pt x="18540" y="15570"/>
                </a:lnTo>
                <a:lnTo>
                  <a:pt x="20358" y="19951"/>
                </a:lnTo>
                <a:lnTo>
                  <a:pt x="25324" y="15886"/>
                </a:lnTo>
                <a:lnTo>
                  <a:pt x="24045" y="13109"/>
                </a:lnTo>
                <a:lnTo>
                  <a:pt x="20408" y="1724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19" name="object 1919"/>
          <p:cNvSpPr/>
          <p:nvPr/>
        </p:nvSpPr>
        <p:spPr>
          <a:xfrm>
            <a:off x="5166315" y="7374933"/>
            <a:ext cx="27139" cy="20408"/>
          </a:xfrm>
          <a:custGeom>
            <a:avLst/>
            <a:gdLst/>
            <a:ahLst/>
            <a:cxnLst/>
            <a:rect l="l" t="t" r="r" b="b"/>
            <a:pathLst>
              <a:path w="27139" h="20408">
                <a:moveTo>
                  <a:pt x="15836" y="20408"/>
                </a:moveTo>
                <a:lnTo>
                  <a:pt x="19227" y="12953"/>
                </a:lnTo>
                <a:lnTo>
                  <a:pt x="19443" y="10502"/>
                </a:lnTo>
                <a:lnTo>
                  <a:pt x="27139" y="6807"/>
                </a:lnTo>
                <a:lnTo>
                  <a:pt x="27139" y="0"/>
                </a:lnTo>
                <a:lnTo>
                  <a:pt x="18110" y="0"/>
                </a:lnTo>
                <a:lnTo>
                  <a:pt x="15031" y="4433"/>
                </a:lnTo>
                <a:lnTo>
                  <a:pt x="7097" y="10852"/>
                </a:lnTo>
                <a:lnTo>
                  <a:pt x="0" y="20408"/>
                </a:lnTo>
                <a:lnTo>
                  <a:pt x="15836" y="2040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20" name="object 1920"/>
          <p:cNvSpPr/>
          <p:nvPr/>
        </p:nvSpPr>
        <p:spPr>
          <a:xfrm>
            <a:off x="5476236" y="7373726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807" y="8013"/>
                </a:lnTo>
                <a:lnTo>
                  <a:pt x="4451" y="3425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92" y="0"/>
                </a:lnTo>
                <a:lnTo>
                  <a:pt x="4451" y="342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21" name="object 1921"/>
          <p:cNvSpPr/>
          <p:nvPr/>
        </p:nvSpPr>
        <p:spPr>
          <a:xfrm>
            <a:off x="5654986" y="7374933"/>
            <a:ext cx="15811" cy="11455"/>
          </a:xfrm>
          <a:custGeom>
            <a:avLst/>
            <a:gdLst/>
            <a:ahLst/>
            <a:cxnLst/>
            <a:rect l="l" t="t" r="r" b="b"/>
            <a:pathLst>
              <a:path w="15811" h="11455">
                <a:moveTo>
                  <a:pt x="12369" y="8191"/>
                </a:moveTo>
                <a:lnTo>
                  <a:pt x="11239" y="11455"/>
                </a:lnTo>
                <a:lnTo>
                  <a:pt x="15811" y="0"/>
                </a:lnTo>
                <a:lnTo>
                  <a:pt x="0" y="0"/>
                </a:lnTo>
                <a:lnTo>
                  <a:pt x="0" y="6807"/>
                </a:lnTo>
                <a:lnTo>
                  <a:pt x="12369" y="819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22" name="object 1922"/>
          <p:cNvSpPr/>
          <p:nvPr/>
        </p:nvSpPr>
        <p:spPr>
          <a:xfrm>
            <a:off x="5783934" y="7374933"/>
            <a:ext cx="22618" cy="15862"/>
          </a:xfrm>
          <a:custGeom>
            <a:avLst/>
            <a:gdLst/>
            <a:ahLst/>
            <a:cxnLst/>
            <a:rect l="l" t="t" r="r" b="b"/>
            <a:pathLst>
              <a:path w="22618" h="15862">
                <a:moveTo>
                  <a:pt x="21863" y="6750"/>
                </a:moveTo>
                <a:lnTo>
                  <a:pt x="9426" y="4309"/>
                </a:lnTo>
                <a:lnTo>
                  <a:pt x="0" y="0"/>
                </a:lnTo>
                <a:lnTo>
                  <a:pt x="749" y="4533"/>
                </a:lnTo>
                <a:lnTo>
                  <a:pt x="1511" y="9067"/>
                </a:lnTo>
                <a:lnTo>
                  <a:pt x="2247" y="13601"/>
                </a:lnTo>
                <a:lnTo>
                  <a:pt x="6007" y="14350"/>
                </a:lnTo>
                <a:lnTo>
                  <a:pt x="9791" y="15125"/>
                </a:lnTo>
                <a:lnTo>
                  <a:pt x="13550" y="15862"/>
                </a:lnTo>
                <a:lnTo>
                  <a:pt x="22618" y="15862"/>
                </a:lnTo>
                <a:lnTo>
                  <a:pt x="22618" y="6807"/>
                </a:lnTo>
                <a:lnTo>
                  <a:pt x="21863" y="675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23" name="object 1923"/>
          <p:cNvSpPr/>
          <p:nvPr/>
        </p:nvSpPr>
        <p:spPr>
          <a:xfrm>
            <a:off x="5854035" y="7374933"/>
            <a:ext cx="15849" cy="13601"/>
          </a:xfrm>
          <a:custGeom>
            <a:avLst/>
            <a:gdLst/>
            <a:ahLst/>
            <a:cxnLst/>
            <a:rect l="l" t="t" r="r" b="b"/>
            <a:pathLst>
              <a:path w="15849" h="13601">
                <a:moveTo>
                  <a:pt x="5263" y="4708"/>
                </a:moveTo>
                <a:lnTo>
                  <a:pt x="0" y="6807"/>
                </a:lnTo>
                <a:lnTo>
                  <a:pt x="0" y="13601"/>
                </a:lnTo>
                <a:lnTo>
                  <a:pt x="9067" y="13601"/>
                </a:lnTo>
                <a:lnTo>
                  <a:pt x="11315" y="9067"/>
                </a:lnTo>
                <a:lnTo>
                  <a:pt x="13588" y="4533"/>
                </a:lnTo>
                <a:lnTo>
                  <a:pt x="15849" y="0"/>
                </a:lnTo>
                <a:lnTo>
                  <a:pt x="9067" y="0"/>
                </a:lnTo>
                <a:lnTo>
                  <a:pt x="5263" y="4708"/>
                </a:lnTo>
                <a:lnTo>
                  <a:pt x="7708" y="3733"/>
                </a:lnTo>
                <a:lnTo>
                  <a:pt x="4686" y="5422"/>
                </a:lnTo>
                <a:lnTo>
                  <a:pt x="5263" y="470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24" name="object 1924"/>
          <p:cNvSpPr/>
          <p:nvPr/>
        </p:nvSpPr>
        <p:spPr>
          <a:xfrm>
            <a:off x="6116474" y="7373726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92" y="0"/>
                </a:lnTo>
                <a:lnTo>
                  <a:pt x="4446" y="342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25" name="object 1925"/>
          <p:cNvSpPr/>
          <p:nvPr/>
        </p:nvSpPr>
        <p:spPr>
          <a:xfrm>
            <a:off x="1953845" y="7375992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09" y="3404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09" y="3404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26" name="object 1926"/>
          <p:cNvSpPr/>
          <p:nvPr/>
        </p:nvSpPr>
        <p:spPr>
          <a:xfrm>
            <a:off x="1994568" y="7375992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2" y="3409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12" y="3409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27" name="object 1927"/>
          <p:cNvSpPr/>
          <p:nvPr/>
        </p:nvSpPr>
        <p:spPr>
          <a:xfrm>
            <a:off x="2066951" y="7377198"/>
            <a:ext cx="18097" cy="15887"/>
          </a:xfrm>
          <a:custGeom>
            <a:avLst/>
            <a:gdLst/>
            <a:ahLst/>
            <a:cxnLst/>
            <a:rect l="l" t="t" r="r" b="b"/>
            <a:pathLst>
              <a:path w="18097" h="15887">
                <a:moveTo>
                  <a:pt x="4533" y="0"/>
                </a:moveTo>
                <a:lnTo>
                  <a:pt x="3022" y="749"/>
                </a:lnTo>
                <a:lnTo>
                  <a:pt x="0" y="2260"/>
                </a:lnTo>
                <a:lnTo>
                  <a:pt x="2273" y="6807"/>
                </a:lnTo>
                <a:lnTo>
                  <a:pt x="4533" y="11341"/>
                </a:lnTo>
                <a:lnTo>
                  <a:pt x="6781" y="15887"/>
                </a:lnTo>
                <a:lnTo>
                  <a:pt x="18097" y="15887"/>
                </a:lnTo>
                <a:lnTo>
                  <a:pt x="15798" y="8115"/>
                </a:lnTo>
                <a:lnTo>
                  <a:pt x="11036" y="2476"/>
                </a:lnTo>
                <a:lnTo>
                  <a:pt x="453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28" name="object 1928"/>
          <p:cNvSpPr/>
          <p:nvPr/>
        </p:nvSpPr>
        <p:spPr>
          <a:xfrm>
            <a:off x="4621100" y="7377198"/>
            <a:ext cx="11303" cy="13589"/>
          </a:xfrm>
          <a:custGeom>
            <a:avLst/>
            <a:gdLst/>
            <a:ahLst/>
            <a:cxnLst/>
            <a:rect l="l" t="t" r="r" b="b"/>
            <a:pathLst>
              <a:path w="11302" h="13589">
                <a:moveTo>
                  <a:pt x="11302" y="9067"/>
                </a:moveTo>
                <a:lnTo>
                  <a:pt x="11302" y="0"/>
                </a:lnTo>
                <a:lnTo>
                  <a:pt x="4521" y="0"/>
                </a:lnTo>
                <a:lnTo>
                  <a:pt x="3009" y="4533"/>
                </a:lnTo>
                <a:lnTo>
                  <a:pt x="1511" y="9067"/>
                </a:lnTo>
                <a:lnTo>
                  <a:pt x="0" y="13588"/>
                </a:lnTo>
                <a:lnTo>
                  <a:pt x="3771" y="12090"/>
                </a:lnTo>
                <a:lnTo>
                  <a:pt x="7531" y="10579"/>
                </a:lnTo>
                <a:lnTo>
                  <a:pt x="11302" y="90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29" name="object 1929"/>
          <p:cNvSpPr/>
          <p:nvPr/>
        </p:nvSpPr>
        <p:spPr>
          <a:xfrm>
            <a:off x="4967224" y="7382871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2611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30" name="object 1930"/>
          <p:cNvSpPr/>
          <p:nvPr/>
        </p:nvSpPr>
        <p:spPr>
          <a:xfrm>
            <a:off x="5580330" y="7377205"/>
            <a:ext cx="40690" cy="22669"/>
          </a:xfrm>
          <a:custGeom>
            <a:avLst/>
            <a:gdLst/>
            <a:ahLst/>
            <a:cxnLst/>
            <a:rect l="l" t="t" r="r" b="b"/>
            <a:pathLst>
              <a:path w="40690" h="22669">
                <a:moveTo>
                  <a:pt x="27127" y="13588"/>
                </a:moveTo>
                <a:lnTo>
                  <a:pt x="27127" y="0"/>
                </a:lnTo>
                <a:lnTo>
                  <a:pt x="17778" y="3205"/>
                </a:lnTo>
                <a:lnTo>
                  <a:pt x="11832" y="3647"/>
                </a:lnTo>
                <a:lnTo>
                  <a:pt x="0" y="2260"/>
                </a:lnTo>
                <a:lnTo>
                  <a:pt x="4191" y="10172"/>
                </a:lnTo>
                <a:lnTo>
                  <a:pt x="4305" y="7086"/>
                </a:lnTo>
                <a:lnTo>
                  <a:pt x="11290" y="11328"/>
                </a:lnTo>
                <a:lnTo>
                  <a:pt x="9042" y="12090"/>
                </a:lnTo>
                <a:lnTo>
                  <a:pt x="4495" y="13588"/>
                </a:lnTo>
                <a:lnTo>
                  <a:pt x="4495" y="20408"/>
                </a:lnTo>
                <a:lnTo>
                  <a:pt x="15759" y="19352"/>
                </a:lnTo>
                <a:lnTo>
                  <a:pt x="24262" y="20831"/>
                </a:lnTo>
                <a:lnTo>
                  <a:pt x="38442" y="22669"/>
                </a:lnTo>
                <a:lnTo>
                  <a:pt x="39204" y="19646"/>
                </a:lnTo>
                <a:lnTo>
                  <a:pt x="39941" y="16624"/>
                </a:lnTo>
                <a:lnTo>
                  <a:pt x="40690" y="13588"/>
                </a:lnTo>
                <a:lnTo>
                  <a:pt x="27127" y="1358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31" name="object 1931"/>
          <p:cNvSpPr/>
          <p:nvPr/>
        </p:nvSpPr>
        <p:spPr>
          <a:xfrm>
            <a:off x="5752224" y="7382494"/>
            <a:ext cx="22631" cy="18821"/>
          </a:xfrm>
          <a:custGeom>
            <a:avLst/>
            <a:gdLst/>
            <a:ahLst/>
            <a:cxnLst/>
            <a:rect l="l" t="t" r="r" b="b"/>
            <a:pathLst>
              <a:path w="22631" h="18821">
                <a:moveTo>
                  <a:pt x="2730" y="10490"/>
                </a:moveTo>
                <a:lnTo>
                  <a:pt x="6769" y="13525"/>
                </a:lnTo>
                <a:lnTo>
                  <a:pt x="3035" y="0"/>
                </a:lnTo>
                <a:lnTo>
                  <a:pt x="1524" y="5283"/>
                </a:lnTo>
                <a:lnTo>
                  <a:pt x="0" y="10591"/>
                </a:lnTo>
                <a:lnTo>
                  <a:pt x="4564" y="12570"/>
                </a:lnTo>
                <a:lnTo>
                  <a:pt x="2730" y="10490"/>
                </a:lnTo>
                <a:close/>
              </a:path>
              <a:path w="22631" h="18821">
                <a:moveTo>
                  <a:pt x="22631" y="3771"/>
                </a:moveTo>
                <a:lnTo>
                  <a:pt x="22631" y="-3035"/>
                </a:lnTo>
                <a:lnTo>
                  <a:pt x="15316" y="-101"/>
                </a:lnTo>
                <a:lnTo>
                  <a:pt x="17233" y="355"/>
                </a:lnTo>
                <a:lnTo>
                  <a:pt x="11341" y="3771"/>
                </a:lnTo>
                <a:lnTo>
                  <a:pt x="12090" y="762"/>
                </a:lnTo>
                <a:lnTo>
                  <a:pt x="12852" y="-2273"/>
                </a:lnTo>
                <a:lnTo>
                  <a:pt x="13601" y="-5295"/>
                </a:lnTo>
                <a:lnTo>
                  <a:pt x="4546" y="-5295"/>
                </a:lnTo>
                <a:lnTo>
                  <a:pt x="3035" y="0"/>
                </a:lnTo>
                <a:lnTo>
                  <a:pt x="6769" y="13525"/>
                </a:lnTo>
                <a:lnTo>
                  <a:pt x="4564" y="12570"/>
                </a:lnTo>
                <a:lnTo>
                  <a:pt x="6807" y="15113"/>
                </a:lnTo>
                <a:lnTo>
                  <a:pt x="12090" y="11341"/>
                </a:lnTo>
                <a:lnTo>
                  <a:pt x="17373" y="7556"/>
                </a:lnTo>
                <a:lnTo>
                  <a:pt x="22631" y="377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32" name="object 1932"/>
          <p:cNvSpPr/>
          <p:nvPr/>
        </p:nvSpPr>
        <p:spPr>
          <a:xfrm>
            <a:off x="4869955" y="7379464"/>
            <a:ext cx="9055" cy="11328"/>
          </a:xfrm>
          <a:custGeom>
            <a:avLst/>
            <a:gdLst/>
            <a:ahLst/>
            <a:cxnLst/>
            <a:rect l="l" t="t" r="r" b="b"/>
            <a:pathLst>
              <a:path w="9055" h="11328">
                <a:moveTo>
                  <a:pt x="6781" y="11328"/>
                </a:moveTo>
                <a:lnTo>
                  <a:pt x="7543" y="7556"/>
                </a:lnTo>
                <a:lnTo>
                  <a:pt x="8293" y="3784"/>
                </a:lnTo>
                <a:lnTo>
                  <a:pt x="9055" y="0"/>
                </a:lnTo>
                <a:lnTo>
                  <a:pt x="2247" y="0"/>
                </a:lnTo>
                <a:lnTo>
                  <a:pt x="1498" y="3784"/>
                </a:lnTo>
                <a:lnTo>
                  <a:pt x="749" y="7556"/>
                </a:lnTo>
                <a:lnTo>
                  <a:pt x="0" y="11328"/>
                </a:lnTo>
                <a:lnTo>
                  <a:pt x="6781" y="1132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33" name="object 1933"/>
          <p:cNvSpPr/>
          <p:nvPr/>
        </p:nvSpPr>
        <p:spPr>
          <a:xfrm>
            <a:off x="6571203" y="7378258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25" y="3422"/>
                </a:lnTo>
                <a:lnTo>
                  <a:pt x="0" y="1206"/>
                </a:lnTo>
                <a:close/>
              </a:path>
              <a:path w="8089" h="8000">
                <a:moveTo>
                  <a:pt x="8089" y="5257"/>
                </a:moveTo>
                <a:lnTo>
                  <a:pt x="2654" y="0"/>
                </a:lnTo>
                <a:lnTo>
                  <a:pt x="4425" y="3422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34" name="object 1934"/>
          <p:cNvSpPr/>
          <p:nvPr/>
        </p:nvSpPr>
        <p:spPr>
          <a:xfrm>
            <a:off x="2039799" y="7380519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0" y="3433"/>
                </a:lnTo>
                <a:lnTo>
                  <a:pt x="0" y="1219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50" y="3433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35" name="object 1935"/>
          <p:cNvSpPr/>
          <p:nvPr/>
        </p:nvSpPr>
        <p:spPr>
          <a:xfrm>
            <a:off x="2128037" y="7385132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36" name="object 1936"/>
          <p:cNvSpPr/>
          <p:nvPr/>
        </p:nvSpPr>
        <p:spPr>
          <a:xfrm>
            <a:off x="4729695" y="7386262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10325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37" name="object 1937"/>
          <p:cNvSpPr/>
          <p:nvPr/>
        </p:nvSpPr>
        <p:spPr>
          <a:xfrm>
            <a:off x="4811115" y="7386262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25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38" name="object 1938"/>
          <p:cNvSpPr/>
          <p:nvPr/>
        </p:nvSpPr>
        <p:spPr>
          <a:xfrm>
            <a:off x="5037361" y="7382482"/>
            <a:ext cx="11315" cy="8318"/>
          </a:xfrm>
          <a:custGeom>
            <a:avLst/>
            <a:gdLst/>
            <a:ahLst/>
            <a:cxnLst/>
            <a:rect l="l" t="t" r="r" b="b"/>
            <a:pathLst>
              <a:path w="11315" h="8318">
                <a:moveTo>
                  <a:pt x="0" y="1524"/>
                </a:moveTo>
                <a:lnTo>
                  <a:pt x="0" y="8318"/>
                </a:lnTo>
                <a:lnTo>
                  <a:pt x="11315" y="8318"/>
                </a:lnTo>
                <a:lnTo>
                  <a:pt x="8327" y="2896"/>
                </a:lnTo>
                <a:lnTo>
                  <a:pt x="0" y="1524"/>
                </a:lnTo>
                <a:close/>
              </a:path>
              <a:path w="11315" h="8318">
                <a:moveTo>
                  <a:pt x="11176" y="3365"/>
                </a:moveTo>
                <a:lnTo>
                  <a:pt x="6731" y="0"/>
                </a:lnTo>
                <a:lnTo>
                  <a:pt x="8327" y="2896"/>
                </a:lnTo>
                <a:lnTo>
                  <a:pt x="11176" y="33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39" name="object 1939"/>
          <p:cNvSpPr/>
          <p:nvPr/>
        </p:nvSpPr>
        <p:spPr>
          <a:xfrm>
            <a:off x="5127861" y="7384539"/>
            <a:ext cx="10414" cy="2070"/>
          </a:xfrm>
          <a:custGeom>
            <a:avLst/>
            <a:gdLst/>
            <a:ahLst/>
            <a:cxnLst/>
            <a:rect l="l" t="t" r="r" b="b"/>
            <a:pathLst>
              <a:path w="10413" h="2070">
                <a:moveTo>
                  <a:pt x="10414" y="1536"/>
                </a:moveTo>
                <a:lnTo>
                  <a:pt x="9410" y="0"/>
                </a:lnTo>
                <a:lnTo>
                  <a:pt x="10131" y="1480"/>
                </a:lnTo>
                <a:lnTo>
                  <a:pt x="10414" y="1536"/>
                </a:lnTo>
                <a:close/>
              </a:path>
              <a:path w="10413" h="2070">
                <a:moveTo>
                  <a:pt x="10131" y="1480"/>
                </a:moveTo>
                <a:lnTo>
                  <a:pt x="0" y="-533"/>
                </a:lnTo>
                <a:lnTo>
                  <a:pt x="0" y="6261"/>
                </a:lnTo>
                <a:lnTo>
                  <a:pt x="4495" y="7023"/>
                </a:lnTo>
                <a:lnTo>
                  <a:pt x="9042" y="7772"/>
                </a:lnTo>
                <a:lnTo>
                  <a:pt x="13563" y="8534"/>
                </a:lnTo>
                <a:lnTo>
                  <a:pt x="10131" y="148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40" name="object 1940"/>
          <p:cNvSpPr/>
          <p:nvPr/>
        </p:nvSpPr>
        <p:spPr>
          <a:xfrm>
            <a:off x="5155004" y="7382799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81" y="8001"/>
                </a:lnTo>
                <a:lnTo>
                  <a:pt x="4427" y="3423"/>
                </a:lnTo>
                <a:lnTo>
                  <a:pt x="0" y="1206"/>
                </a:lnTo>
                <a:close/>
              </a:path>
              <a:path w="8089" h="8000">
                <a:moveTo>
                  <a:pt x="8089" y="5257"/>
                </a:moveTo>
                <a:lnTo>
                  <a:pt x="2667" y="0"/>
                </a:lnTo>
                <a:lnTo>
                  <a:pt x="4427" y="3423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41" name="object 1941"/>
          <p:cNvSpPr/>
          <p:nvPr/>
        </p:nvSpPr>
        <p:spPr>
          <a:xfrm>
            <a:off x="5686626" y="7390113"/>
            <a:ext cx="27165" cy="9067"/>
          </a:xfrm>
          <a:custGeom>
            <a:avLst/>
            <a:gdLst/>
            <a:ahLst/>
            <a:cxnLst/>
            <a:rect l="l" t="t" r="r" b="b"/>
            <a:pathLst>
              <a:path w="27165" h="9067">
                <a:moveTo>
                  <a:pt x="0" y="2960"/>
                </a:moveTo>
                <a:lnTo>
                  <a:pt x="3797" y="623"/>
                </a:lnTo>
                <a:lnTo>
                  <a:pt x="4076" y="0"/>
                </a:lnTo>
                <a:lnTo>
                  <a:pt x="0" y="2960"/>
                </a:lnTo>
                <a:close/>
              </a:path>
              <a:path w="27165" h="9067">
                <a:moveTo>
                  <a:pt x="9055" y="18847"/>
                </a:moveTo>
                <a:lnTo>
                  <a:pt x="15087" y="17336"/>
                </a:lnTo>
                <a:lnTo>
                  <a:pt x="21132" y="15812"/>
                </a:lnTo>
                <a:lnTo>
                  <a:pt x="27165" y="14301"/>
                </a:lnTo>
                <a:lnTo>
                  <a:pt x="27165" y="5233"/>
                </a:lnTo>
                <a:lnTo>
                  <a:pt x="25168" y="3862"/>
                </a:lnTo>
                <a:lnTo>
                  <a:pt x="18273" y="-2195"/>
                </a:lnTo>
                <a:lnTo>
                  <a:pt x="6807" y="-6107"/>
                </a:lnTo>
                <a:lnTo>
                  <a:pt x="4076" y="0"/>
                </a:lnTo>
                <a:lnTo>
                  <a:pt x="5473" y="-1015"/>
                </a:lnTo>
                <a:lnTo>
                  <a:pt x="3797" y="623"/>
                </a:lnTo>
                <a:lnTo>
                  <a:pt x="0" y="2960"/>
                </a:lnTo>
                <a:lnTo>
                  <a:pt x="3035" y="8243"/>
                </a:lnTo>
                <a:lnTo>
                  <a:pt x="6057" y="13539"/>
                </a:lnTo>
                <a:lnTo>
                  <a:pt x="9055" y="1884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42" name="object 1942"/>
          <p:cNvSpPr/>
          <p:nvPr/>
        </p:nvSpPr>
        <p:spPr>
          <a:xfrm>
            <a:off x="5976226" y="7382799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20" y="3420"/>
                </a:lnTo>
                <a:lnTo>
                  <a:pt x="0" y="1206"/>
                </a:lnTo>
                <a:close/>
              </a:path>
              <a:path w="8089" h="8000">
                <a:moveTo>
                  <a:pt x="8089" y="5257"/>
                </a:moveTo>
                <a:lnTo>
                  <a:pt x="2667" y="0"/>
                </a:lnTo>
                <a:lnTo>
                  <a:pt x="4420" y="3420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43" name="object 1943"/>
          <p:cNvSpPr/>
          <p:nvPr/>
        </p:nvSpPr>
        <p:spPr>
          <a:xfrm>
            <a:off x="4596218" y="7389679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44" name="object 1944"/>
          <p:cNvSpPr/>
          <p:nvPr/>
        </p:nvSpPr>
        <p:spPr>
          <a:xfrm>
            <a:off x="4627859" y="7386261"/>
            <a:ext cx="19392" cy="11341"/>
          </a:xfrm>
          <a:custGeom>
            <a:avLst/>
            <a:gdLst/>
            <a:ahLst/>
            <a:cxnLst/>
            <a:rect l="l" t="t" r="r" b="b"/>
            <a:pathLst>
              <a:path w="19392" h="11341">
                <a:moveTo>
                  <a:pt x="6807" y="0"/>
                </a:moveTo>
                <a:lnTo>
                  <a:pt x="4370" y="2724"/>
                </a:lnTo>
                <a:lnTo>
                  <a:pt x="6870" y="1689"/>
                </a:lnTo>
                <a:lnTo>
                  <a:pt x="19392" y="1155"/>
                </a:lnTo>
                <a:lnTo>
                  <a:pt x="6807" y="0"/>
                </a:lnTo>
                <a:close/>
              </a:path>
              <a:path w="19392" h="11341">
                <a:moveTo>
                  <a:pt x="4370" y="2724"/>
                </a:moveTo>
                <a:lnTo>
                  <a:pt x="0" y="4533"/>
                </a:lnTo>
                <a:lnTo>
                  <a:pt x="0" y="11341"/>
                </a:lnTo>
                <a:lnTo>
                  <a:pt x="6215" y="10297"/>
                </a:lnTo>
                <a:lnTo>
                  <a:pt x="14360" y="9423"/>
                </a:lnTo>
                <a:lnTo>
                  <a:pt x="24917" y="11341"/>
                </a:lnTo>
                <a:lnTo>
                  <a:pt x="20789" y="1778"/>
                </a:lnTo>
                <a:lnTo>
                  <a:pt x="19392" y="1155"/>
                </a:lnTo>
                <a:lnTo>
                  <a:pt x="6870" y="1689"/>
                </a:lnTo>
                <a:lnTo>
                  <a:pt x="2717" y="4572"/>
                </a:lnTo>
                <a:lnTo>
                  <a:pt x="4370" y="272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45" name="object 1945"/>
          <p:cNvSpPr/>
          <p:nvPr/>
        </p:nvSpPr>
        <p:spPr>
          <a:xfrm>
            <a:off x="5512450" y="7386261"/>
            <a:ext cx="18084" cy="9080"/>
          </a:xfrm>
          <a:custGeom>
            <a:avLst/>
            <a:gdLst/>
            <a:ahLst/>
            <a:cxnLst/>
            <a:rect l="l" t="t" r="r" b="b"/>
            <a:pathLst>
              <a:path w="18084" h="9080">
                <a:moveTo>
                  <a:pt x="18084" y="9080"/>
                </a:moveTo>
                <a:lnTo>
                  <a:pt x="18084" y="2273"/>
                </a:lnTo>
                <a:lnTo>
                  <a:pt x="12814" y="1511"/>
                </a:lnTo>
                <a:lnTo>
                  <a:pt x="7543" y="749"/>
                </a:lnTo>
                <a:lnTo>
                  <a:pt x="2260" y="0"/>
                </a:lnTo>
                <a:lnTo>
                  <a:pt x="1511" y="3022"/>
                </a:lnTo>
                <a:lnTo>
                  <a:pt x="749" y="6057"/>
                </a:lnTo>
                <a:lnTo>
                  <a:pt x="0" y="9080"/>
                </a:lnTo>
                <a:lnTo>
                  <a:pt x="18084" y="908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46" name="object 1946"/>
          <p:cNvSpPr/>
          <p:nvPr/>
        </p:nvSpPr>
        <p:spPr>
          <a:xfrm>
            <a:off x="5636887" y="7385055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06"/>
                </a:moveTo>
                <a:lnTo>
                  <a:pt x="0" y="8026"/>
                </a:lnTo>
                <a:lnTo>
                  <a:pt x="6769" y="8026"/>
                </a:lnTo>
                <a:lnTo>
                  <a:pt x="4403" y="3411"/>
                </a:lnTo>
                <a:lnTo>
                  <a:pt x="0" y="1206"/>
                </a:lnTo>
                <a:close/>
              </a:path>
              <a:path w="8089" h="8026">
                <a:moveTo>
                  <a:pt x="8089" y="5257"/>
                </a:moveTo>
                <a:lnTo>
                  <a:pt x="2654" y="0"/>
                </a:lnTo>
                <a:lnTo>
                  <a:pt x="4403" y="3411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47" name="object 1947"/>
          <p:cNvSpPr/>
          <p:nvPr/>
        </p:nvSpPr>
        <p:spPr>
          <a:xfrm>
            <a:off x="5790695" y="7386261"/>
            <a:ext cx="58826" cy="59004"/>
          </a:xfrm>
          <a:custGeom>
            <a:avLst/>
            <a:gdLst/>
            <a:ahLst/>
            <a:cxnLst/>
            <a:rect l="l" t="t" r="r" b="b"/>
            <a:pathLst>
              <a:path w="58826" h="59004">
                <a:moveTo>
                  <a:pt x="36220" y="11341"/>
                </a:moveTo>
                <a:lnTo>
                  <a:pt x="42989" y="9080"/>
                </a:lnTo>
                <a:lnTo>
                  <a:pt x="39915" y="2242"/>
                </a:lnTo>
                <a:lnTo>
                  <a:pt x="31686" y="0"/>
                </a:lnTo>
                <a:lnTo>
                  <a:pt x="31356" y="414"/>
                </a:lnTo>
                <a:lnTo>
                  <a:pt x="22533" y="8988"/>
                </a:lnTo>
                <a:lnTo>
                  <a:pt x="15862" y="20421"/>
                </a:lnTo>
                <a:lnTo>
                  <a:pt x="18387" y="21812"/>
                </a:lnTo>
                <a:lnTo>
                  <a:pt x="21362" y="23978"/>
                </a:lnTo>
                <a:lnTo>
                  <a:pt x="20370" y="31762"/>
                </a:lnTo>
                <a:lnTo>
                  <a:pt x="24892" y="30264"/>
                </a:lnTo>
                <a:lnTo>
                  <a:pt x="29438" y="28752"/>
                </a:lnTo>
                <a:lnTo>
                  <a:pt x="33947" y="27241"/>
                </a:lnTo>
                <a:lnTo>
                  <a:pt x="33947" y="31762"/>
                </a:lnTo>
                <a:lnTo>
                  <a:pt x="22001" y="36185"/>
                </a:lnTo>
                <a:lnTo>
                  <a:pt x="10629" y="41866"/>
                </a:lnTo>
                <a:lnTo>
                  <a:pt x="0" y="47650"/>
                </a:lnTo>
                <a:lnTo>
                  <a:pt x="1865" y="49457"/>
                </a:lnTo>
                <a:lnTo>
                  <a:pt x="11595" y="53497"/>
                </a:lnTo>
                <a:lnTo>
                  <a:pt x="25671" y="56362"/>
                </a:lnTo>
                <a:lnTo>
                  <a:pt x="40954" y="58161"/>
                </a:lnTo>
                <a:lnTo>
                  <a:pt x="54305" y="59004"/>
                </a:lnTo>
                <a:lnTo>
                  <a:pt x="54628" y="54809"/>
                </a:lnTo>
                <a:lnTo>
                  <a:pt x="55600" y="42143"/>
                </a:lnTo>
                <a:lnTo>
                  <a:pt x="56565" y="29489"/>
                </a:lnTo>
                <a:lnTo>
                  <a:pt x="51308" y="30264"/>
                </a:lnTo>
                <a:lnTo>
                  <a:pt x="46012" y="31013"/>
                </a:lnTo>
                <a:lnTo>
                  <a:pt x="40716" y="31762"/>
                </a:lnTo>
                <a:lnTo>
                  <a:pt x="39217" y="28752"/>
                </a:lnTo>
                <a:lnTo>
                  <a:pt x="37719" y="25717"/>
                </a:lnTo>
                <a:lnTo>
                  <a:pt x="36220" y="22694"/>
                </a:lnTo>
                <a:lnTo>
                  <a:pt x="41864" y="21832"/>
                </a:lnTo>
                <a:lnTo>
                  <a:pt x="51744" y="19797"/>
                </a:lnTo>
                <a:lnTo>
                  <a:pt x="58826" y="9080"/>
                </a:lnTo>
                <a:lnTo>
                  <a:pt x="55870" y="9489"/>
                </a:lnTo>
                <a:lnTo>
                  <a:pt x="45058" y="12537"/>
                </a:lnTo>
                <a:lnTo>
                  <a:pt x="36511" y="15954"/>
                </a:lnTo>
                <a:lnTo>
                  <a:pt x="22631" y="18161"/>
                </a:lnTo>
                <a:lnTo>
                  <a:pt x="22631" y="15887"/>
                </a:lnTo>
                <a:lnTo>
                  <a:pt x="29438" y="13614"/>
                </a:lnTo>
                <a:lnTo>
                  <a:pt x="36220" y="11341"/>
                </a:lnTo>
                <a:close/>
              </a:path>
              <a:path w="58826" h="59004">
                <a:moveTo>
                  <a:pt x="41846" y="2768"/>
                </a:moveTo>
                <a:lnTo>
                  <a:pt x="38976" y="152"/>
                </a:lnTo>
                <a:lnTo>
                  <a:pt x="39915" y="2242"/>
                </a:lnTo>
                <a:lnTo>
                  <a:pt x="41846" y="276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48" name="object 1948"/>
          <p:cNvSpPr/>
          <p:nvPr/>
        </p:nvSpPr>
        <p:spPr>
          <a:xfrm>
            <a:off x="5944549" y="7385055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22" y="3414"/>
                </a:lnTo>
                <a:lnTo>
                  <a:pt x="0" y="1206"/>
                </a:lnTo>
                <a:close/>
              </a:path>
              <a:path w="8115" h="8026">
                <a:moveTo>
                  <a:pt x="8115" y="5257"/>
                </a:moveTo>
                <a:lnTo>
                  <a:pt x="2667" y="0"/>
                </a:lnTo>
                <a:lnTo>
                  <a:pt x="4422" y="3414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49" name="object 1949"/>
          <p:cNvSpPr/>
          <p:nvPr/>
        </p:nvSpPr>
        <p:spPr>
          <a:xfrm>
            <a:off x="6007884" y="7385055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15" y="3414"/>
                </a:lnTo>
                <a:lnTo>
                  <a:pt x="0" y="1206"/>
                </a:lnTo>
                <a:close/>
              </a:path>
              <a:path w="8102" h="8026">
                <a:moveTo>
                  <a:pt x="8102" y="5257"/>
                </a:moveTo>
                <a:lnTo>
                  <a:pt x="2654" y="0"/>
                </a:lnTo>
                <a:lnTo>
                  <a:pt x="4415" y="3414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50" name="object 1950"/>
          <p:cNvSpPr/>
          <p:nvPr/>
        </p:nvSpPr>
        <p:spPr>
          <a:xfrm>
            <a:off x="6032792" y="7385055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06"/>
                </a:moveTo>
                <a:lnTo>
                  <a:pt x="0" y="8026"/>
                </a:lnTo>
                <a:lnTo>
                  <a:pt x="6769" y="8026"/>
                </a:lnTo>
                <a:lnTo>
                  <a:pt x="4403" y="3411"/>
                </a:lnTo>
                <a:lnTo>
                  <a:pt x="0" y="1206"/>
                </a:lnTo>
                <a:close/>
              </a:path>
              <a:path w="8089" h="8026">
                <a:moveTo>
                  <a:pt x="8089" y="5257"/>
                </a:moveTo>
                <a:lnTo>
                  <a:pt x="2654" y="0"/>
                </a:lnTo>
                <a:lnTo>
                  <a:pt x="4403" y="3411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51" name="object 1951"/>
          <p:cNvSpPr/>
          <p:nvPr/>
        </p:nvSpPr>
        <p:spPr>
          <a:xfrm>
            <a:off x="1845255" y="7387343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81" y="8001"/>
                </a:lnTo>
                <a:lnTo>
                  <a:pt x="4416" y="3402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16" y="3402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52" name="object 1952"/>
          <p:cNvSpPr/>
          <p:nvPr/>
        </p:nvSpPr>
        <p:spPr>
          <a:xfrm>
            <a:off x="1983247" y="7387343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53" name="object 1953"/>
          <p:cNvSpPr/>
          <p:nvPr/>
        </p:nvSpPr>
        <p:spPr>
          <a:xfrm>
            <a:off x="2055638" y="7387343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54" name="object 1954"/>
          <p:cNvSpPr/>
          <p:nvPr/>
        </p:nvSpPr>
        <p:spPr>
          <a:xfrm>
            <a:off x="4349617" y="7387343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807" y="8001"/>
                </a:lnTo>
                <a:lnTo>
                  <a:pt x="4421" y="3404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54" y="0"/>
                </a:lnTo>
                <a:lnTo>
                  <a:pt x="4421" y="3404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55" name="object 1955"/>
          <p:cNvSpPr/>
          <p:nvPr/>
        </p:nvSpPr>
        <p:spPr>
          <a:xfrm>
            <a:off x="4428796" y="7387343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31" y="3406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79" y="0"/>
                </a:lnTo>
                <a:lnTo>
                  <a:pt x="4431" y="3406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56" name="object 1956"/>
          <p:cNvSpPr/>
          <p:nvPr/>
        </p:nvSpPr>
        <p:spPr>
          <a:xfrm>
            <a:off x="4555487" y="7387343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26" y="3410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26" y="341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57" name="object 1957"/>
          <p:cNvSpPr/>
          <p:nvPr/>
        </p:nvSpPr>
        <p:spPr>
          <a:xfrm>
            <a:off x="4770412" y="7391946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58" name="object 1958"/>
          <p:cNvSpPr/>
          <p:nvPr/>
        </p:nvSpPr>
        <p:spPr>
          <a:xfrm>
            <a:off x="4860902" y="7387343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1"/>
                </a:lnTo>
                <a:lnTo>
                  <a:pt x="6781" y="8001"/>
                </a:lnTo>
                <a:lnTo>
                  <a:pt x="4419" y="3406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19" y="340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59" name="object 1959"/>
          <p:cNvSpPr/>
          <p:nvPr/>
        </p:nvSpPr>
        <p:spPr>
          <a:xfrm>
            <a:off x="5089394" y="7387343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1"/>
                </a:lnTo>
                <a:lnTo>
                  <a:pt x="6781" y="8001"/>
                </a:lnTo>
                <a:lnTo>
                  <a:pt x="4419" y="3406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19" y="340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60" name="object 1960"/>
          <p:cNvSpPr/>
          <p:nvPr/>
        </p:nvSpPr>
        <p:spPr>
          <a:xfrm>
            <a:off x="5114281" y="7388537"/>
            <a:ext cx="11303" cy="13614"/>
          </a:xfrm>
          <a:custGeom>
            <a:avLst/>
            <a:gdLst/>
            <a:ahLst/>
            <a:cxnLst/>
            <a:rect l="l" t="t" r="r" b="b"/>
            <a:pathLst>
              <a:path w="11302" h="13614">
                <a:moveTo>
                  <a:pt x="4533" y="0"/>
                </a:moveTo>
                <a:lnTo>
                  <a:pt x="2560" y="4542"/>
                </a:lnTo>
                <a:lnTo>
                  <a:pt x="4622" y="2717"/>
                </a:lnTo>
                <a:lnTo>
                  <a:pt x="11303" y="0"/>
                </a:lnTo>
                <a:lnTo>
                  <a:pt x="4533" y="0"/>
                </a:lnTo>
                <a:close/>
              </a:path>
              <a:path w="11302" h="13614">
                <a:moveTo>
                  <a:pt x="11303" y="9067"/>
                </a:moveTo>
                <a:lnTo>
                  <a:pt x="11303" y="0"/>
                </a:lnTo>
                <a:lnTo>
                  <a:pt x="4622" y="2717"/>
                </a:lnTo>
                <a:lnTo>
                  <a:pt x="1587" y="6781"/>
                </a:lnTo>
                <a:lnTo>
                  <a:pt x="2560" y="4542"/>
                </a:lnTo>
                <a:lnTo>
                  <a:pt x="0" y="6807"/>
                </a:lnTo>
                <a:lnTo>
                  <a:pt x="0" y="13614"/>
                </a:lnTo>
                <a:lnTo>
                  <a:pt x="3771" y="12103"/>
                </a:lnTo>
                <a:lnTo>
                  <a:pt x="7543" y="10579"/>
                </a:lnTo>
                <a:lnTo>
                  <a:pt x="11303" y="90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61" name="object 1961"/>
          <p:cNvSpPr/>
          <p:nvPr/>
        </p:nvSpPr>
        <p:spPr>
          <a:xfrm>
            <a:off x="5664014" y="7388537"/>
            <a:ext cx="11315" cy="9067"/>
          </a:xfrm>
          <a:custGeom>
            <a:avLst/>
            <a:gdLst/>
            <a:ahLst/>
            <a:cxnLst/>
            <a:rect l="l" t="t" r="r" b="b"/>
            <a:pathLst>
              <a:path w="11315" h="9067">
                <a:moveTo>
                  <a:pt x="8217" y="2229"/>
                </a:moveTo>
                <a:lnTo>
                  <a:pt x="0" y="0"/>
                </a:lnTo>
                <a:lnTo>
                  <a:pt x="3070" y="6831"/>
                </a:lnTo>
                <a:lnTo>
                  <a:pt x="11315" y="9067"/>
                </a:lnTo>
                <a:lnTo>
                  <a:pt x="8217" y="2229"/>
                </a:lnTo>
                <a:close/>
              </a:path>
              <a:path w="11315" h="9067">
                <a:moveTo>
                  <a:pt x="4013" y="8928"/>
                </a:moveTo>
                <a:lnTo>
                  <a:pt x="3070" y="6831"/>
                </a:lnTo>
                <a:lnTo>
                  <a:pt x="1155" y="6311"/>
                </a:lnTo>
                <a:lnTo>
                  <a:pt x="4013" y="8928"/>
                </a:lnTo>
                <a:close/>
              </a:path>
              <a:path w="11315" h="9067">
                <a:moveTo>
                  <a:pt x="10160" y="2755"/>
                </a:moveTo>
                <a:lnTo>
                  <a:pt x="7277" y="152"/>
                </a:lnTo>
                <a:lnTo>
                  <a:pt x="8217" y="2229"/>
                </a:lnTo>
                <a:lnTo>
                  <a:pt x="10160" y="275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62" name="object 1962"/>
          <p:cNvSpPr/>
          <p:nvPr/>
        </p:nvSpPr>
        <p:spPr>
          <a:xfrm>
            <a:off x="1895019" y="7390400"/>
            <a:ext cx="9499" cy="9474"/>
          </a:xfrm>
          <a:custGeom>
            <a:avLst/>
            <a:gdLst/>
            <a:ahLst/>
            <a:cxnLst/>
            <a:rect l="l" t="t" r="r" b="b"/>
            <a:pathLst>
              <a:path w="9499" h="9474">
                <a:moveTo>
                  <a:pt x="0" y="393"/>
                </a:moveTo>
                <a:lnTo>
                  <a:pt x="0" y="9474"/>
                </a:lnTo>
                <a:lnTo>
                  <a:pt x="9029" y="9474"/>
                </a:lnTo>
                <a:lnTo>
                  <a:pt x="6587" y="2824"/>
                </a:lnTo>
                <a:lnTo>
                  <a:pt x="0" y="393"/>
                </a:lnTo>
                <a:close/>
              </a:path>
              <a:path w="9499" h="9474">
                <a:moveTo>
                  <a:pt x="9499" y="3898"/>
                </a:moveTo>
                <a:lnTo>
                  <a:pt x="5549" y="0"/>
                </a:lnTo>
                <a:lnTo>
                  <a:pt x="6587" y="2824"/>
                </a:lnTo>
                <a:lnTo>
                  <a:pt x="9499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63" name="object 1963"/>
          <p:cNvSpPr/>
          <p:nvPr/>
        </p:nvSpPr>
        <p:spPr>
          <a:xfrm>
            <a:off x="4526085" y="7389600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408" y="3401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08" y="3401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64" name="object 1964"/>
          <p:cNvSpPr/>
          <p:nvPr/>
        </p:nvSpPr>
        <p:spPr>
          <a:xfrm>
            <a:off x="5014755" y="7390794"/>
            <a:ext cx="22606" cy="22707"/>
          </a:xfrm>
          <a:custGeom>
            <a:avLst/>
            <a:gdLst/>
            <a:ahLst/>
            <a:cxnLst/>
            <a:rect l="l" t="t" r="r" b="b"/>
            <a:pathLst>
              <a:path w="22605" h="22707">
                <a:moveTo>
                  <a:pt x="0" y="0"/>
                </a:moveTo>
                <a:lnTo>
                  <a:pt x="2265" y="7465"/>
                </a:lnTo>
                <a:lnTo>
                  <a:pt x="10135" y="17315"/>
                </a:lnTo>
                <a:lnTo>
                  <a:pt x="22606" y="22707"/>
                </a:lnTo>
                <a:lnTo>
                  <a:pt x="21168" y="18535"/>
                </a:lnTo>
                <a:lnTo>
                  <a:pt x="17010" y="10857"/>
                </a:lnTo>
                <a:lnTo>
                  <a:pt x="13550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65" name="object 1965"/>
          <p:cNvSpPr/>
          <p:nvPr/>
        </p:nvSpPr>
        <p:spPr>
          <a:xfrm>
            <a:off x="5053203" y="7396467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2623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66" name="object 1966"/>
          <p:cNvSpPr/>
          <p:nvPr/>
        </p:nvSpPr>
        <p:spPr>
          <a:xfrm>
            <a:off x="5722837" y="7389600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22" y="3408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22" y="3408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67" name="object 1967"/>
          <p:cNvSpPr/>
          <p:nvPr/>
        </p:nvSpPr>
        <p:spPr>
          <a:xfrm>
            <a:off x="5772594" y="7390794"/>
            <a:ext cx="27152" cy="20434"/>
          </a:xfrm>
          <a:custGeom>
            <a:avLst/>
            <a:gdLst/>
            <a:ahLst/>
            <a:cxnLst/>
            <a:rect l="l" t="t" r="r" b="b"/>
            <a:pathLst>
              <a:path w="27152" h="20434">
                <a:moveTo>
                  <a:pt x="0" y="0"/>
                </a:moveTo>
                <a:lnTo>
                  <a:pt x="3979" y="7185"/>
                </a:lnTo>
                <a:lnTo>
                  <a:pt x="10932" y="12437"/>
                </a:lnTo>
                <a:lnTo>
                  <a:pt x="18097" y="20434"/>
                </a:lnTo>
                <a:lnTo>
                  <a:pt x="24904" y="20434"/>
                </a:lnTo>
                <a:lnTo>
                  <a:pt x="25654" y="18161"/>
                </a:lnTo>
                <a:lnTo>
                  <a:pt x="27152" y="13614"/>
                </a:lnTo>
                <a:lnTo>
                  <a:pt x="24542" y="9208"/>
                </a:lnTo>
                <a:lnTo>
                  <a:pt x="14886" y="2265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68" name="object 1968"/>
          <p:cNvSpPr/>
          <p:nvPr/>
        </p:nvSpPr>
        <p:spPr>
          <a:xfrm>
            <a:off x="5872145" y="7389321"/>
            <a:ext cx="14084" cy="12827"/>
          </a:xfrm>
          <a:custGeom>
            <a:avLst/>
            <a:gdLst/>
            <a:ahLst/>
            <a:cxnLst/>
            <a:rect l="l" t="t" r="r" b="b"/>
            <a:pathLst>
              <a:path w="14084" h="12826">
                <a:moveTo>
                  <a:pt x="14084" y="2438"/>
                </a:moveTo>
                <a:lnTo>
                  <a:pt x="11290" y="0"/>
                </a:lnTo>
                <a:lnTo>
                  <a:pt x="12555" y="2313"/>
                </a:lnTo>
                <a:lnTo>
                  <a:pt x="14084" y="2438"/>
                </a:lnTo>
                <a:close/>
              </a:path>
              <a:path w="14084" h="12826">
                <a:moveTo>
                  <a:pt x="12555" y="2313"/>
                </a:moveTo>
                <a:lnTo>
                  <a:pt x="2260" y="1473"/>
                </a:lnTo>
                <a:lnTo>
                  <a:pt x="1511" y="5270"/>
                </a:lnTo>
                <a:lnTo>
                  <a:pt x="749" y="9042"/>
                </a:lnTo>
                <a:lnTo>
                  <a:pt x="0" y="12827"/>
                </a:lnTo>
                <a:lnTo>
                  <a:pt x="3771" y="12077"/>
                </a:lnTo>
                <a:lnTo>
                  <a:pt x="7556" y="11315"/>
                </a:lnTo>
                <a:lnTo>
                  <a:pt x="11328" y="10553"/>
                </a:lnTo>
                <a:lnTo>
                  <a:pt x="15824" y="8293"/>
                </a:lnTo>
                <a:lnTo>
                  <a:pt x="12555" y="231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69" name="object 1969"/>
          <p:cNvSpPr/>
          <p:nvPr/>
        </p:nvSpPr>
        <p:spPr>
          <a:xfrm>
            <a:off x="5917392" y="7390794"/>
            <a:ext cx="29400" cy="22707"/>
          </a:xfrm>
          <a:custGeom>
            <a:avLst/>
            <a:gdLst/>
            <a:ahLst/>
            <a:cxnLst/>
            <a:rect l="l" t="t" r="r" b="b"/>
            <a:pathLst>
              <a:path w="29400" h="22707">
                <a:moveTo>
                  <a:pt x="27901" y="5295"/>
                </a:moveTo>
                <a:lnTo>
                  <a:pt x="27152" y="2286"/>
                </a:lnTo>
                <a:lnTo>
                  <a:pt x="22644" y="1524"/>
                </a:lnTo>
                <a:lnTo>
                  <a:pt x="18110" y="762"/>
                </a:lnTo>
                <a:lnTo>
                  <a:pt x="13588" y="0"/>
                </a:lnTo>
                <a:lnTo>
                  <a:pt x="9309" y="8826"/>
                </a:lnTo>
                <a:lnTo>
                  <a:pt x="9359" y="11645"/>
                </a:lnTo>
                <a:lnTo>
                  <a:pt x="0" y="15887"/>
                </a:lnTo>
                <a:lnTo>
                  <a:pt x="0" y="22707"/>
                </a:lnTo>
                <a:lnTo>
                  <a:pt x="9025" y="18577"/>
                </a:lnTo>
                <a:lnTo>
                  <a:pt x="16398" y="14128"/>
                </a:lnTo>
                <a:lnTo>
                  <a:pt x="29400" y="11353"/>
                </a:lnTo>
                <a:lnTo>
                  <a:pt x="28651" y="8331"/>
                </a:lnTo>
                <a:lnTo>
                  <a:pt x="27901" y="529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70" name="object 1970"/>
          <p:cNvSpPr/>
          <p:nvPr/>
        </p:nvSpPr>
        <p:spPr>
          <a:xfrm>
            <a:off x="1836195" y="7391872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47" y="3423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92" y="0"/>
                </a:lnTo>
                <a:lnTo>
                  <a:pt x="4447" y="342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71" name="object 1971"/>
          <p:cNvSpPr/>
          <p:nvPr/>
        </p:nvSpPr>
        <p:spPr>
          <a:xfrm>
            <a:off x="4188993" y="7396473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72" name="object 1972"/>
          <p:cNvSpPr/>
          <p:nvPr/>
        </p:nvSpPr>
        <p:spPr>
          <a:xfrm>
            <a:off x="4252339" y="7393078"/>
            <a:ext cx="27152" cy="29489"/>
          </a:xfrm>
          <a:custGeom>
            <a:avLst/>
            <a:gdLst/>
            <a:ahLst/>
            <a:cxnLst/>
            <a:rect l="l" t="t" r="r" b="b"/>
            <a:pathLst>
              <a:path w="27152" h="29489">
                <a:moveTo>
                  <a:pt x="21468" y="16284"/>
                </a:moveTo>
                <a:lnTo>
                  <a:pt x="12157" y="7509"/>
                </a:lnTo>
                <a:lnTo>
                  <a:pt x="2273" y="0"/>
                </a:lnTo>
                <a:lnTo>
                  <a:pt x="1511" y="5295"/>
                </a:lnTo>
                <a:lnTo>
                  <a:pt x="749" y="10579"/>
                </a:lnTo>
                <a:lnTo>
                  <a:pt x="0" y="15887"/>
                </a:lnTo>
                <a:lnTo>
                  <a:pt x="10058" y="18897"/>
                </a:lnTo>
                <a:lnTo>
                  <a:pt x="16763" y="18554"/>
                </a:lnTo>
                <a:lnTo>
                  <a:pt x="20370" y="29489"/>
                </a:lnTo>
                <a:lnTo>
                  <a:pt x="27152" y="29489"/>
                </a:lnTo>
                <a:lnTo>
                  <a:pt x="27152" y="20421"/>
                </a:lnTo>
                <a:lnTo>
                  <a:pt x="21468" y="1628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73" name="object 1973"/>
          <p:cNvSpPr/>
          <p:nvPr/>
        </p:nvSpPr>
        <p:spPr>
          <a:xfrm>
            <a:off x="5566740" y="7397610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74" name="object 1974"/>
          <p:cNvSpPr/>
          <p:nvPr/>
        </p:nvSpPr>
        <p:spPr>
          <a:xfrm>
            <a:off x="1856560" y="7394138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4" y="3411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24" y="3411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75" name="object 1975"/>
          <p:cNvSpPr/>
          <p:nvPr/>
        </p:nvSpPr>
        <p:spPr>
          <a:xfrm>
            <a:off x="4281728" y="7398740"/>
            <a:ext cx="13588" cy="0"/>
          </a:xfrm>
          <a:custGeom>
            <a:avLst/>
            <a:gdLst/>
            <a:ahLst/>
            <a:cxnLst/>
            <a:rect l="l" t="t" r="r" b="b"/>
            <a:pathLst>
              <a:path w="13588" h="0">
                <a:moveTo>
                  <a:pt x="0" y="0"/>
                </a:moveTo>
                <a:lnTo>
                  <a:pt x="13588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76" name="object 1976"/>
          <p:cNvSpPr/>
          <p:nvPr/>
        </p:nvSpPr>
        <p:spPr>
          <a:xfrm>
            <a:off x="4480840" y="7394138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09" y="3407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54" y="0"/>
                </a:lnTo>
                <a:lnTo>
                  <a:pt x="4409" y="3407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77" name="object 1977"/>
          <p:cNvSpPr/>
          <p:nvPr/>
        </p:nvSpPr>
        <p:spPr>
          <a:xfrm>
            <a:off x="4876736" y="7395344"/>
            <a:ext cx="6794" cy="13614"/>
          </a:xfrm>
          <a:custGeom>
            <a:avLst/>
            <a:gdLst/>
            <a:ahLst/>
            <a:cxnLst/>
            <a:rect l="l" t="t" r="r" b="b"/>
            <a:pathLst>
              <a:path w="6794" h="13614">
                <a:moveTo>
                  <a:pt x="6794" y="13614"/>
                </a:moveTo>
                <a:lnTo>
                  <a:pt x="6756" y="12001"/>
                </a:lnTo>
                <a:lnTo>
                  <a:pt x="4521" y="11031"/>
                </a:lnTo>
                <a:lnTo>
                  <a:pt x="6794" y="13614"/>
                </a:lnTo>
                <a:close/>
              </a:path>
              <a:path w="6794" h="13614">
                <a:moveTo>
                  <a:pt x="2705" y="8966"/>
                </a:moveTo>
                <a:lnTo>
                  <a:pt x="6756" y="12001"/>
                </a:lnTo>
                <a:lnTo>
                  <a:pt x="6794" y="13614"/>
                </a:lnTo>
                <a:lnTo>
                  <a:pt x="13563" y="13614"/>
                </a:lnTo>
                <a:lnTo>
                  <a:pt x="10223" y="5156"/>
                </a:lnTo>
                <a:lnTo>
                  <a:pt x="8534" y="3263"/>
                </a:lnTo>
                <a:lnTo>
                  <a:pt x="0" y="0"/>
                </a:lnTo>
                <a:lnTo>
                  <a:pt x="0" y="9067"/>
                </a:lnTo>
                <a:lnTo>
                  <a:pt x="4521" y="11031"/>
                </a:lnTo>
                <a:lnTo>
                  <a:pt x="2705" y="896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78" name="object 1978"/>
          <p:cNvSpPr/>
          <p:nvPr/>
        </p:nvSpPr>
        <p:spPr>
          <a:xfrm>
            <a:off x="5539590" y="7395344"/>
            <a:ext cx="9055" cy="11341"/>
          </a:xfrm>
          <a:custGeom>
            <a:avLst/>
            <a:gdLst/>
            <a:ahLst/>
            <a:cxnLst/>
            <a:rect l="l" t="t" r="r" b="b"/>
            <a:pathLst>
              <a:path w="9055" h="11341">
                <a:moveTo>
                  <a:pt x="9055" y="11341"/>
                </a:moveTo>
                <a:lnTo>
                  <a:pt x="9055" y="4533"/>
                </a:lnTo>
                <a:lnTo>
                  <a:pt x="6032" y="3022"/>
                </a:lnTo>
                <a:lnTo>
                  <a:pt x="3022" y="1498"/>
                </a:lnTo>
                <a:lnTo>
                  <a:pt x="0" y="0"/>
                </a:lnTo>
                <a:lnTo>
                  <a:pt x="0" y="11341"/>
                </a:lnTo>
                <a:lnTo>
                  <a:pt x="9055" y="1134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79" name="object 1979"/>
          <p:cNvSpPr/>
          <p:nvPr/>
        </p:nvSpPr>
        <p:spPr>
          <a:xfrm>
            <a:off x="6197928" y="7394138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2" y="3409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12" y="3409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80" name="object 1980"/>
          <p:cNvSpPr/>
          <p:nvPr/>
        </p:nvSpPr>
        <p:spPr>
          <a:xfrm>
            <a:off x="1942519" y="7397191"/>
            <a:ext cx="9512" cy="9486"/>
          </a:xfrm>
          <a:custGeom>
            <a:avLst/>
            <a:gdLst/>
            <a:ahLst/>
            <a:cxnLst/>
            <a:rect l="l" t="t" r="r" b="b"/>
            <a:pathLst>
              <a:path w="9512" h="9486">
                <a:moveTo>
                  <a:pt x="0" y="419"/>
                </a:moveTo>
                <a:lnTo>
                  <a:pt x="0" y="9486"/>
                </a:lnTo>
                <a:lnTo>
                  <a:pt x="9055" y="9486"/>
                </a:lnTo>
                <a:lnTo>
                  <a:pt x="6589" y="2838"/>
                </a:lnTo>
                <a:lnTo>
                  <a:pt x="0" y="419"/>
                </a:lnTo>
                <a:close/>
              </a:path>
              <a:path w="9512" h="9486">
                <a:moveTo>
                  <a:pt x="9512" y="3911"/>
                </a:moveTo>
                <a:lnTo>
                  <a:pt x="5537" y="0"/>
                </a:lnTo>
                <a:lnTo>
                  <a:pt x="6589" y="2838"/>
                </a:lnTo>
                <a:lnTo>
                  <a:pt x="9512" y="39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81" name="object 1981"/>
          <p:cNvSpPr/>
          <p:nvPr/>
        </p:nvSpPr>
        <p:spPr>
          <a:xfrm>
            <a:off x="2035290" y="7396416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04" y="3389"/>
                </a:lnTo>
                <a:lnTo>
                  <a:pt x="0" y="1193"/>
                </a:lnTo>
                <a:close/>
              </a:path>
              <a:path w="8102" h="8000">
                <a:moveTo>
                  <a:pt x="8102" y="5232"/>
                </a:moveTo>
                <a:lnTo>
                  <a:pt x="2667" y="0"/>
                </a:lnTo>
                <a:lnTo>
                  <a:pt x="4404" y="3389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82" name="object 1982"/>
          <p:cNvSpPr/>
          <p:nvPr/>
        </p:nvSpPr>
        <p:spPr>
          <a:xfrm>
            <a:off x="4399394" y="7396416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26" y="3396"/>
                </a:lnTo>
                <a:lnTo>
                  <a:pt x="0" y="1193"/>
                </a:lnTo>
                <a:close/>
              </a:path>
              <a:path w="8115" h="8000">
                <a:moveTo>
                  <a:pt x="8115" y="5232"/>
                </a:moveTo>
                <a:lnTo>
                  <a:pt x="2679" y="0"/>
                </a:lnTo>
                <a:lnTo>
                  <a:pt x="4426" y="3396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83" name="object 1983"/>
          <p:cNvSpPr/>
          <p:nvPr/>
        </p:nvSpPr>
        <p:spPr>
          <a:xfrm>
            <a:off x="4865433" y="7401013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84" name="object 1984"/>
          <p:cNvSpPr/>
          <p:nvPr/>
        </p:nvSpPr>
        <p:spPr>
          <a:xfrm>
            <a:off x="4897100" y="7397610"/>
            <a:ext cx="11303" cy="9067"/>
          </a:xfrm>
          <a:custGeom>
            <a:avLst/>
            <a:gdLst/>
            <a:ahLst/>
            <a:cxnLst/>
            <a:rect l="l" t="t" r="r" b="b"/>
            <a:pathLst>
              <a:path w="11302" h="9067">
                <a:moveTo>
                  <a:pt x="0" y="0"/>
                </a:moveTo>
                <a:lnTo>
                  <a:pt x="0" y="4533"/>
                </a:lnTo>
                <a:lnTo>
                  <a:pt x="1511" y="6045"/>
                </a:lnTo>
                <a:lnTo>
                  <a:pt x="4533" y="9067"/>
                </a:lnTo>
                <a:lnTo>
                  <a:pt x="11303" y="9067"/>
                </a:lnTo>
                <a:lnTo>
                  <a:pt x="9804" y="6045"/>
                </a:lnTo>
                <a:lnTo>
                  <a:pt x="8280" y="3022"/>
                </a:lnTo>
                <a:lnTo>
                  <a:pt x="6769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85" name="object 1985"/>
          <p:cNvSpPr/>
          <p:nvPr/>
        </p:nvSpPr>
        <p:spPr>
          <a:xfrm>
            <a:off x="5136904" y="7397610"/>
            <a:ext cx="13550" cy="15887"/>
          </a:xfrm>
          <a:custGeom>
            <a:avLst/>
            <a:gdLst/>
            <a:ahLst/>
            <a:cxnLst/>
            <a:rect l="l" t="t" r="r" b="b"/>
            <a:pathLst>
              <a:path w="13550" h="15887">
                <a:moveTo>
                  <a:pt x="12801" y="6807"/>
                </a:moveTo>
                <a:lnTo>
                  <a:pt x="13550" y="2260"/>
                </a:lnTo>
                <a:lnTo>
                  <a:pt x="9042" y="1511"/>
                </a:lnTo>
                <a:lnTo>
                  <a:pt x="4521" y="749"/>
                </a:lnTo>
                <a:lnTo>
                  <a:pt x="0" y="0"/>
                </a:lnTo>
                <a:lnTo>
                  <a:pt x="2159" y="11404"/>
                </a:lnTo>
                <a:lnTo>
                  <a:pt x="863" y="12319"/>
                </a:lnTo>
                <a:lnTo>
                  <a:pt x="11315" y="15887"/>
                </a:lnTo>
                <a:lnTo>
                  <a:pt x="12039" y="11341"/>
                </a:lnTo>
                <a:lnTo>
                  <a:pt x="12801" y="680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86" name="object 1986"/>
          <p:cNvSpPr/>
          <p:nvPr/>
        </p:nvSpPr>
        <p:spPr>
          <a:xfrm>
            <a:off x="5496610" y="7396416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21" y="3401"/>
                </a:lnTo>
                <a:lnTo>
                  <a:pt x="0" y="1193"/>
                </a:lnTo>
                <a:close/>
              </a:path>
              <a:path w="8089" h="8000">
                <a:moveTo>
                  <a:pt x="8089" y="5232"/>
                </a:moveTo>
                <a:lnTo>
                  <a:pt x="2667" y="0"/>
                </a:lnTo>
                <a:lnTo>
                  <a:pt x="4421" y="3401"/>
                </a:lnTo>
                <a:lnTo>
                  <a:pt x="8089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87" name="object 1987"/>
          <p:cNvSpPr/>
          <p:nvPr/>
        </p:nvSpPr>
        <p:spPr>
          <a:xfrm>
            <a:off x="6358535" y="7396416"/>
            <a:ext cx="8128" cy="8001"/>
          </a:xfrm>
          <a:custGeom>
            <a:avLst/>
            <a:gdLst/>
            <a:ahLst/>
            <a:cxnLst/>
            <a:rect l="l" t="t" r="r" b="b"/>
            <a:pathLst>
              <a:path w="8127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34" y="3396"/>
                </a:lnTo>
                <a:lnTo>
                  <a:pt x="0" y="1193"/>
                </a:lnTo>
                <a:close/>
              </a:path>
              <a:path w="8127" h="8000">
                <a:moveTo>
                  <a:pt x="8128" y="5232"/>
                </a:moveTo>
                <a:lnTo>
                  <a:pt x="2692" y="0"/>
                </a:lnTo>
                <a:lnTo>
                  <a:pt x="4434" y="3396"/>
                </a:lnTo>
                <a:lnTo>
                  <a:pt x="8128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88" name="object 1988"/>
          <p:cNvSpPr/>
          <p:nvPr/>
        </p:nvSpPr>
        <p:spPr>
          <a:xfrm>
            <a:off x="2085054" y="7399875"/>
            <a:ext cx="18097" cy="11341"/>
          </a:xfrm>
          <a:custGeom>
            <a:avLst/>
            <a:gdLst/>
            <a:ahLst/>
            <a:cxnLst/>
            <a:rect l="l" t="t" r="r" b="b"/>
            <a:pathLst>
              <a:path w="18097" h="11341">
                <a:moveTo>
                  <a:pt x="0" y="0"/>
                </a:moveTo>
                <a:lnTo>
                  <a:pt x="4089" y="8280"/>
                </a:lnTo>
                <a:lnTo>
                  <a:pt x="8102" y="9398"/>
                </a:lnTo>
                <a:lnTo>
                  <a:pt x="18097" y="11341"/>
                </a:lnTo>
                <a:lnTo>
                  <a:pt x="17348" y="7569"/>
                </a:lnTo>
                <a:lnTo>
                  <a:pt x="16586" y="3771"/>
                </a:lnTo>
                <a:lnTo>
                  <a:pt x="15836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89" name="object 1989"/>
          <p:cNvSpPr/>
          <p:nvPr/>
        </p:nvSpPr>
        <p:spPr>
          <a:xfrm>
            <a:off x="4444639" y="7399202"/>
            <a:ext cx="38468" cy="30162"/>
          </a:xfrm>
          <a:custGeom>
            <a:avLst/>
            <a:gdLst/>
            <a:ahLst/>
            <a:cxnLst/>
            <a:rect l="l" t="t" r="r" b="b"/>
            <a:pathLst>
              <a:path w="38468" h="30162">
                <a:moveTo>
                  <a:pt x="27139" y="16560"/>
                </a:moveTo>
                <a:lnTo>
                  <a:pt x="22635" y="14597"/>
                </a:lnTo>
                <a:lnTo>
                  <a:pt x="24434" y="16649"/>
                </a:lnTo>
                <a:lnTo>
                  <a:pt x="31123" y="22050"/>
                </a:lnTo>
                <a:lnTo>
                  <a:pt x="38468" y="12014"/>
                </a:lnTo>
                <a:lnTo>
                  <a:pt x="37727" y="11782"/>
                </a:lnTo>
                <a:lnTo>
                  <a:pt x="30575" y="9546"/>
                </a:lnTo>
                <a:lnTo>
                  <a:pt x="29400" y="673"/>
                </a:lnTo>
                <a:lnTo>
                  <a:pt x="27114" y="14973"/>
                </a:lnTo>
                <a:lnTo>
                  <a:pt x="24893" y="13998"/>
                </a:lnTo>
                <a:lnTo>
                  <a:pt x="27139" y="16560"/>
                </a:lnTo>
                <a:close/>
              </a:path>
              <a:path w="38468" h="30162">
                <a:moveTo>
                  <a:pt x="23101" y="1828"/>
                </a:moveTo>
                <a:lnTo>
                  <a:pt x="20472" y="4699"/>
                </a:lnTo>
                <a:lnTo>
                  <a:pt x="22587" y="3745"/>
                </a:lnTo>
                <a:lnTo>
                  <a:pt x="23101" y="1828"/>
                </a:lnTo>
                <a:close/>
              </a:path>
              <a:path w="38468" h="30162">
                <a:moveTo>
                  <a:pt x="14274" y="19024"/>
                </a:moveTo>
                <a:lnTo>
                  <a:pt x="9042" y="16560"/>
                </a:lnTo>
                <a:lnTo>
                  <a:pt x="14582" y="21216"/>
                </a:lnTo>
                <a:lnTo>
                  <a:pt x="14274" y="19024"/>
                </a:lnTo>
                <a:close/>
              </a:path>
              <a:path w="38468" h="30162">
                <a:moveTo>
                  <a:pt x="17132" y="2895"/>
                </a:moveTo>
                <a:lnTo>
                  <a:pt x="13970" y="0"/>
                </a:lnTo>
                <a:lnTo>
                  <a:pt x="13873" y="2320"/>
                </a:lnTo>
                <a:lnTo>
                  <a:pt x="17132" y="2895"/>
                </a:lnTo>
                <a:close/>
              </a:path>
              <a:path w="38468" h="30162">
                <a:moveTo>
                  <a:pt x="4533" y="673"/>
                </a:moveTo>
                <a:lnTo>
                  <a:pt x="2565" y="5224"/>
                </a:lnTo>
                <a:lnTo>
                  <a:pt x="4635" y="3403"/>
                </a:lnTo>
                <a:lnTo>
                  <a:pt x="13873" y="2320"/>
                </a:lnTo>
                <a:lnTo>
                  <a:pt x="4533" y="673"/>
                </a:lnTo>
                <a:close/>
              </a:path>
              <a:path w="38468" h="30162">
                <a:moveTo>
                  <a:pt x="20408" y="13627"/>
                </a:moveTo>
                <a:lnTo>
                  <a:pt x="22635" y="14597"/>
                </a:lnTo>
                <a:lnTo>
                  <a:pt x="20370" y="12014"/>
                </a:lnTo>
                <a:lnTo>
                  <a:pt x="18110" y="11264"/>
                </a:lnTo>
                <a:lnTo>
                  <a:pt x="13563" y="9753"/>
                </a:lnTo>
                <a:lnTo>
                  <a:pt x="13873" y="2320"/>
                </a:lnTo>
                <a:lnTo>
                  <a:pt x="4635" y="3403"/>
                </a:lnTo>
                <a:lnTo>
                  <a:pt x="1600" y="7454"/>
                </a:lnTo>
                <a:lnTo>
                  <a:pt x="2565" y="5224"/>
                </a:lnTo>
                <a:lnTo>
                  <a:pt x="0" y="7480"/>
                </a:lnTo>
                <a:lnTo>
                  <a:pt x="0" y="18834"/>
                </a:lnTo>
                <a:lnTo>
                  <a:pt x="3022" y="18072"/>
                </a:lnTo>
                <a:lnTo>
                  <a:pt x="6045" y="17322"/>
                </a:lnTo>
                <a:lnTo>
                  <a:pt x="9042" y="16560"/>
                </a:lnTo>
                <a:lnTo>
                  <a:pt x="14274" y="19024"/>
                </a:lnTo>
                <a:lnTo>
                  <a:pt x="15328" y="21844"/>
                </a:lnTo>
                <a:lnTo>
                  <a:pt x="14582" y="21216"/>
                </a:lnTo>
                <a:lnTo>
                  <a:pt x="15836" y="30162"/>
                </a:lnTo>
                <a:lnTo>
                  <a:pt x="19501" y="28831"/>
                </a:lnTo>
                <a:lnTo>
                  <a:pt x="31123" y="22050"/>
                </a:lnTo>
                <a:lnTo>
                  <a:pt x="24434" y="16649"/>
                </a:lnTo>
                <a:lnTo>
                  <a:pt x="20408" y="13627"/>
                </a:lnTo>
                <a:close/>
              </a:path>
              <a:path w="38468" h="30162">
                <a:moveTo>
                  <a:pt x="23075" y="11925"/>
                </a:moveTo>
                <a:lnTo>
                  <a:pt x="27114" y="14973"/>
                </a:lnTo>
                <a:lnTo>
                  <a:pt x="29400" y="673"/>
                </a:lnTo>
                <a:lnTo>
                  <a:pt x="22587" y="3745"/>
                </a:lnTo>
                <a:lnTo>
                  <a:pt x="20370" y="12014"/>
                </a:lnTo>
                <a:lnTo>
                  <a:pt x="24893" y="13998"/>
                </a:lnTo>
                <a:lnTo>
                  <a:pt x="23075" y="1192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90" name="object 1990"/>
          <p:cNvSpPr/>
          <p:nvPr/>
        </p:nvSpPr>
        <p:spPr>
          <a:xfrm>
            <a:off x="4555490" y="7403287"/>
            <a:ext cx="13563" cy="0"/>
          </a:xfrm>
          <a:custGeom>
            <a:avLst/>
            <a:gdLst/>
            <a:ahLst/>
            <a:cxnLst/>
            <a:rect l="l" t="t" r="r" b="b"/>
            <a:pathLst>
              <a:path w="13563" h="0">
                <a:moveTo>
                  <a:pt x="0" y="0"/>
                </a:moveTo>
                <a:lnTo>
                  <a:pt x="13563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91" name="object 1991"/>
          <p:cNvSpPr/>
          <p:nvPr/>
        </p:nvSpPr>
        <p:spPr>
          <a:xfrm>
            <a:off x="4616584" y="7399875"/>
            <a:ext cx="15811" cy="11341"/>
          </a:xfrm>
          <a:custGeom>
            <a:avLst/>
            <a:gdLst/>
            <a:ahLst/>
            <a:cxnLst/>
            <a:rect l="l" t="t" r="r" b="b"/>
            <a:pathLst>
              <a:path w="15811" h="11341">
                <a:moveTo>
                  <a:pt x="11112" y="1955"/>
                </a:moveTo>
                <a:lnTo>
                  <a:pt x="0" y="0"/>
                </a:lnTo>
                <a:lnTo>
                  <a:pt x="2908" y="7366"/>
                </a:lnTo>
                <a:lnTo>
                  <a:pt x="3365" y="5435"/>
                </a:lnTo>
                <a:lnTo>
                  <a:pt x="6769" y="11341"/>
                </a:lnTo>
                <a:lnTo>
                  <a:pt x="15811" y="11341"/>
                </a:lnTo>
                <a:lnTo>
                  <a:pt x="11861" y="2235"/>
                </a:lnTo>
                <a:lnTo>
                  <a:pt x="11112" y="195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92" name="object 1992"/>
          <p:cNvSpPr/>
          <p:nvPr/>
        </p:nvSpPr>
        <p:spPr>
          <a:xfrm>
            <a:off x="4768155" y="7398682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01" y="3398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54" y="0"/>
                </a:lnTo>
                <a:lnTo>
                  <a:pt x="4401" y="3398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93" name="object 1993"/>
          <p:cNvSpPr/>
          <p:nvPr/>
        </p:nvSpPr>
        <p:spPr>
          <a:xfrm>
            <a:off x="5089394" y="7398682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81" y="8000"/>
                </a:lnTo>
                <a:lnTo>
                  <a:pt x="4419" y="3406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19" y="340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94" name="object 1994"/>
          <p:cNvSpPr/>
          <p:nvPr/>
        </p:nvSpPr>
        <p:spPr>
          <a:xfrm>
            <a:off x="5170820" y="7399875"/>
            <a:ext cx="22631" cy="15887"/>
          </a:xfrm>
          <a:custGeom>
            <a:avLst/>
            <a:gdLst/>
            <a:ahLst/>
            <a:cxnLst/>
            <a:rect l="l" t="t" r="r" b="b"/>
            <a:pathLst>
              <a:path w="22631" h="15887">
                <a:moveTo>
                  <a:pt x="20370" y="15887"/>
                </a:moveTo>
                <a:lnTo>
                  <a:pt x="21132" y="11341"/>
                </a:lnTo>
                <a:lnTo>
                  <a:pt x="21882" y="6807"/>
                </a:lnTo>
                <a:lnTo>
                  <a:pt x="22631" y="2273"/>
                </a:lnTo>
                <a:lnTo>
                  <a:pt x="16237" y="2179"/>
                </a:lnTo>
                <a:lnTo>
                  <a:pt x="9404" y="1397"/>
                </a:lnTo>
                <a:lnTo>
                  <a:pt x="0" y="0"/>
                </a:lnTo>
                <a:lnTo>
                  <a:pt x="4102" y="8407"/>
                </a:lnTo>
                <a:lnTo>
                  <a:pt x="7238" y="7112"/>
                </a:lnTo>
                <a:lnTo>
                  <a:pt x="11328" y="15887"/>
                </a:lnTo>
                <a:lnTo>
                  <a:pt x="20370" y="1588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95" name="object 1995"/>
          <p:cNvSpPr/>
          <p:nvPr/>
        </p:nvSpPr>
        <p:spPr>
          <a:xfrm>
            <a:off x="5589370" y="7414336"/>
            <a:ext cx="23545" cy="16903"/>
          </a:xfrm>
          <a:custGeom>
            <a:avLst/>
            <a:gdLst/>
            <a:ahLst/>
            <a:cxnLst/>
            <a:rect l="l" t="t" r="r" b="b"/>
            <a:pathLst>
              <a:path w="23545" h="16903">
                <a:moveTo>
                  <a:pt x="23545" y="0"/>
                </a:moveTo>
                <a:lnTo>
                  <a:pt x="21625" y="710"/>
                </a:lnTo>
                <a:lnTo>
                  <a:pt x="21463" y="2451"/>
                </a:lnTo>
                <a:lnTo>
                  <a:pt x="23545" y="0"/>
                </a:lnTo>
                <a:close/>
              </a:path>
              <a:path w="23545" h="16903">
                <a:moveTo>
                  <a:pt x="1007" y="-12207"/>
                </a:moveTo>
                <a:lnTo>
                  <a:pt x="7182" y="-4713"/>
                </a:lnTo>
                <a:lnTo>
                  <a:pt x="13563" y="3695"/>
                </a:lnTo>
                <a:lnTo>
                  <a:pt x="21625" y="710"/>
                </a:lnTo>
                <a:lnTo>
                  <a:pt x="22618" y="-9918"/>
                </a:lnTo>
                <a:lnTo>
                  <a:pt x="15049" y="-11442"/>
                </a:lnTo>
                <a:lnTo>
                  <a:pt x="7531" y="-12941"/>
                </a:lnTo>
                <a:lnTo>
                  <a:pt x="0" y="-14452"/>
                </a:lnTo>
                <a:lnTo>
                  <a:pt x="1007" y="-1220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96" name="object 1996"/>
          <p:cNvSpPr/>
          <p:nvPr/>
        </p:nvSpPr>
        <p:spPr>
          <a:xfrm>
            <a:off x="1809064" y="7406678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97" name="object 1997"/>
          <p:cNvSpPr/>
          <p:nvPr/>
        </p:nvSpPr>
        <p:spPr>
          <a:xfrm>
            <a:off x="4342829" y="7400932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219"/>
                </a:moveTo>
                <a:lnTo>
                  <a:pt x="0" y="8026"/>
                </a:lnTo>
                <a:lnTo>
                  <a:pt x="6794" y="8026"/>
                </a:lnTo>
                <a:lnTo>
                  <a:pt x="4441" y="3436"/>
                </a:lnTo>
                <a:lnTo>
                  <a:pt x="0" y="1219"/>
                </a:lnTo>
                <a:close/>
              </a:path>
              <a:path w="8115" h="8026">
                <a:moveTo>
                  <a:pt x="8115" y="5270"/>
                </a:moveTo>
                <a:lnTo>
                  <a:pt x="2679" y="0"/>
                </a:lnTo>
                <a:lnTo>
                  <a:pt x="4441" y="3436"/>
                </a:lnTo>
                <a:lnTo>
                  <a:pt x="8115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98" name="object 1998"/>
          <p:cNvSpPr/>
          <p:nvPr/>
        </p:nvSpPr>
        <p:spPr>
          <a:xfrm>
            <a:off x="5745468" y="7400932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19"/>
                </a:moveTo>
                <a:lnTo>
                  <a:pt x="0" y="8026"/>
                </a:lnTo>
                <a:lnTo>
                  <a:pt x="6756" y="8026"/>
                </a:lnTo>
                <a:lnTo>
                  <a:pt x="4414" y="3429"/>
                </a:lnTo>
                <a:lnTo>
                  <a:pt x="0" y="1219"/>
                </a:lnTo>
                <a:close/>
              </a:path>
              <a:path w="8089" h="8026">
                <a:moveTo>
                  <a:pt x="8089" y="5270"/>
                </a:moveTo>
                <a:lnTo>
                  <a:pt x="2667" y="0"/>
                </a:lnTo>
                <a:lnTo>
                  <a:pt x="4414" y="3429"/>
                </a:lnTo>
                <a:lnTo>
                  <a:pt x="8089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99" name="object 1999"/>
          <p:cNvSpPr/>
          <p:nvPr/>
        </p:nvSpPr>
        <p:spPr>
          <a:xfrm>
            <a:off x="5431002" y="7408957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00" name="object 2000"/>
          <p:cNvSpPr/>
          <p:nvPr/>
        </p:nvSpPr>
        <p:spPr>
          <a:xfrm>
            <a:off x="5478520" y="7403198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19"/>
                </a:moveTo>
                <a:lnTo>
                  <a:pt x="0" y="8026"/>
                </a:lnTo>
                <a:lnTo>
                  <a:pt x="6781" y="8026"/>
                </a:lnTo>
                <a:lnTo>
                  <a:pt x="4419" y="3432"/>
                </a:lnTo>
                <a:lnTo>
                  <a:pt x="0" y="1219"/>
                </a:lnTo>
                <a:close/>
              </a:path>
              <a:path w="8089" h="8026">
                <a:moveTo>
                  <a:pt x="8089" y="5270"/>
                </a:moveTo>
                <a:lnTo>
                  <a:pt x="2654" y="0"/>
                </a:lnTo>
                <a:lnTo>
                  <a:pt x="4419" y="3432"/>
                </a:lnTo>
                <a:lnTo>
                  <a:pt x="8089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01" name="object 2001"/>
          <p:cNvSpPr/>
          <p:nvPr/>
        </p:nvSpPr>
        <p:spPr>
          <a:xfrm>
            <a:off x="5881203" y="7404417"/>
            <a:ext cx="27139" cy="34036"/>
          </a:xfrm>
          <a:custGeom>
            <a:avLst/>
            <a:gdLst/>
            <a:ahLst/>
            <a:cxnLst/>
            <a:rect l="l" t="t" r="r" b="b"/>
            <a:pathLst>
              <a:path w="27139" h="34035">
                <a:moveTo>
                  <a:pt x="7786" y="32784"/>
                </a:moveTo>
                <a:lnTo>
                  <a:pt x="15502" y="29624"/>
                </a:lnTo>
                <a:lnTo>
                  <a:pt x="27139" y="27216"/>
                </a:lnTo>
                <a:lnTo>
                  <a:pt x="27139" y="18148"/>
                </a:lnTo>
                <a:lnTo>
                  <a:pt x="23283" y="16925"/>
                </a:lnTo>
                <a:lnTo>
                  <a:pt x="15086" y="11531"/>
                </a:lnTo>
                <a:lnTo>
                  <a:pt x="9739" y="5447"/>
                </a:lnTo>
                <a:lnTo>
                  <a:pt x="0" y="0"/>
                </a:lnTo>
                <a:lnTo>
                  <a:pt x="120" y="398"/>
                </a:lnTo>
                <a:lnTo>
                  <a:pt x="1385" y="6653"/>
                </a:lnTo>
                <a:lnTo>
                  <a:pt x="6769" y="9080"/>
                </a:lnTo>
                <a:lnTo>
                  <a:pt x="6019" y="17398"/>
                </a:lnTo>
                <a:lnTo>
                  <a:pt x="5270" y="25717"/>
                </a:lnTo>
                <a:lnTo>
                  <a:pt x="4521" y="34035"/>
                </a:lnTo>
                <a:lnTo>
                  <a:pt x="7786" y="3278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02" name="object 2002"/>
          <p:cNvSpPr/>
          <p:nvPr/>
        </p:nvSpPr>
        <p:spPr>
          <a:xfrm>
            <a:off x="5921916" y="7404417"/>
            <a:ext cx="38442" cy="24955"/>
          </a:xfrm>
          <a:custGeom>
            <a:avLst/>
            <a:gdLst/>
            <a:ahLst/>
            <a:cxnLst/>
            <a:rect l="l" t="t" r="r" b="b"/>
            <a:pathLst>
              <a:path w="38442" h="24955">
                <a:moveTo>
                  <a:pt x="4953" y="13690"/>
                </a:moveTo>
                <a:lnTo>
                  <a:pt x="0" y="18148"/>
                </a:lnTo>
                <a:lnTo>
                  <a:pt x="0" y="24955"/>
                </a:lnTo>
                <a:lnTo>
                  <a:pt x="3138" y="24343"/>
                </a:lnTo>
                <a:lnTo>
                  <a:pt x="16648" y="20566"/>
                </a:lnTo>
                <a:lnTo>
                  <a:pt x="26378" y="17847"/>
                </a:lnTo>
                <a:lnTo>
                  <a:pt x="38442" y="18148"/>
                </a:lnTo>
                <a:lnTo>
                  <a:pt x="36296" y="9245"/>
                </a:lnTo>
                <a:lnTo>
                  <a:pt x="34709" y="2908"/>
                </a:lnTo>
                <a:lnTo>
                  <a:pt x="24879" y="0"/>
                </a:lnTo>
                <a:lnTo>
                  <a:pt x="20612" y="5841"/>
                </a:lnTo>
                <a:lnTo>
                  <a:pt x="19329" y="3797"/>
                </a:lnTo>
                <a:lnTo>
                  <a:pt x="15849" y="11341"/>
                </a:lnTo>
                <a:lnTo>
                  <a:pt x="7226" y="12966"/>
                </a:lnTo>
                <a:lnTo>
                  <a:pt x="4953" y="1369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03" name="object 2003"/>
          <p:cNvSpPr/>
          <p:nvPr/>
        </p:nvSpPr>
        <p:spPr>
          <a:xfrm>
            <a:off x="1845255" y="7405489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81" y="8013"/>
                </a:lnTo>
                <a:lnTo>
                  <a:pt x="4412" y="3400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12" y="3400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04" name="object 2004"/>
          <p:cNvSpPr/>
          <p:nvPr/>
        </p:nvSpPr>
        <p:spPr>
          <a:xfrm>
            <a:off x="1980981" y="7405489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7" y="3409"/>
                </a:lnTo>
                <a:lnTo>
                  <a:pt x="0" y="1193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37" y="3409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05" name="object 2005"/>
          <p:cNvSpPr/>
          <p:nvPr/>
        </p:nvSpPr>
        <p:spPr>
          <a:xfrm>
            <a:off x="2044324" y="7406683"/>
            <a:ext cx="22631" cy="31775"/>
          </a:xfrm>
          <a:custGeom>
            <a:avLst/>
            <a:gdLst/>
            <a:ahLst/>
            <a:cxnLst/>
            <a:rect l="l" t="t" r="r" b="b"/>
            <a:pathLst>
              <a:path w="22631" h="31775">
                <a:moveTo>
                  <a:pt x="14401" y="5625"/>
                </a:moveTo>
                <a:lnTo>
                  <a:pt x="2273" y="0"/>
                </a:lnTo>
                <a:lnTo>
                  <a:pt x="2056" y="1397"/>
                </a:lnTo>
                <a:lnTo>
                  <a:pt x="1069" y="12851"/>
                </a:lnTo>
                <a:lnTo>
                  <a:pt x="1261" y="20168"/>
                </a:lnTo>
                <a:lnTo>
                  <a:pt x="0" y="31775"/>
                </a:lnTo>
                <a:lnTo>
                  <a:pt x="6753" y="28291"/>
                </a:lnTo>
                <a:lnTo>
                  <a:pt x="12620" y="22875"/>
                </a:lnTo>
                <a:lnTo>
                  <a:pt x="22631" y="18148"/>
                </a:lnTo>
                <a:lnTo>
                  <a:pt x="22001" y="16407"/>
                </a:lnTo>
                <a:lnTo>
                  <a:pt x="14401" y="562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06" name="object 2006"/>
          <p:cNvSpPr/>
          <p:nvPr/>
        </p:nvSpPr>
        <p:spPr>
          <a:xfrm>
            <a:off x="4311167" y="7410100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07" name="object 2007"/>
          <p:cNvSpPr/>
          <p:nvPr/>
        </p:nvSpPr>
        <p:spPr>
          <a:xfrm>
            <a:off x="4908403" y="7405489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7" y="3409"/>
                </a:lnTo>
                <a:lnTo>
                  <a:pt x="0" y="1193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37" y="3409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08" name="object 2008"/>
          <p:cNvSpPr/>
          <p:nvPr/>
        </p:nvSpPr>
        <p:spPr>
          <a:xfrm>
            <a:off x="4987584" y="7406683"/>
            <a:ext cx="9474" cy="9537"/>
          </a:xfrm>
          <a:custGeom>
            <a:avLst/>
            <a:gdLst/>
            <a:ahLst/>
            <a:cxnLst/>
            <a:rect l="l" t="t" r="r" b="b"/>
            <a:pathLst>
              <a:path w="9474" h="9537">
                <a:moveTo>
                  <a:pt x="6653" y="6606"/>
                </a:moveTo>
                <a:lnTo>
                  <a:pt x="9055" y="0"/>
                </a:lnTo>
                <a:lnTo>
                  <a:pt x="2273" y="0"/>
                </a:lnTo>
                <a:lnTo>
                  <a:pt x="1523" y="3022"/>
                </a:lnTo>
                <a:lnTo>
                  <a:pt x="749" y="6057"/>
                </a:lnTo>
                <a:lnTo>
                  <a:pt x="0" y="9067"/>
                </a:lnTo>
                <a:lnTo>
                  <a:pt x="6653" y="6606"/>
                </a:lnTo>
                <a:close/>
              </a:path>
              <a:path w="9474" h="9537">
                <a:moveTo>
                  <a:pt x="9474" y="5562"/>
                </a:moveTo>
                <a:lnTo>
                  <a:pt x="6653" y="6606"/>
                </a:lnTo>
                <a:lnTo>
                  <a:pt x="5587" y="9537"/>
                </a:lnTo>
                <a:lnTo>
                  <a:pt x="9474" y="556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09" name="object 2009"/>
          <p:cNvSpPr/>
          <p:nvPr/>
        </p:nvSpPr>
        <p:spPr>
          <a:xfrm>
            <a:off x="5007770" y="7406683"/>
            <a:ext cx="4800" cy="22682"/>
          </a:xfrm>
          <a:custGeom>
            <a:avLst/>
            <a:gdLst/>
            <a:ahLst/>
            <a:cxnLst/>
            <a:rect l="l" t="t" r="r" b="b"/>
            <a:pathLst>
              <a:path w="4800" h="22682">
                <a:moveTo>
                  <a:pt x="4800" y="2730"/>
                </a:moveTo>
                <a:lnTo>
                  <a:pt x="4711" y="0"/>
                </a:lnTo>
                <a:lnTo>
                  <a:pt x="2757" y="4538"/>
                </a:lnTo>
                <a:lnTo>
                  <a:pt x="4800" y="2730"/>
                </a:lnTo>
                <a:close/>
              </a:path>
              <a:path w="4800" h="22682">
                <a:moveTo>
                  <a:pt x="13754" y="22682"/>
                </a:moveTo>
                <a:lnTo>
                  <a:pt x="11756" y="17205"/>
                </a:lnTo>
                <a:lnTo>
                  <a:pt x="8689" y="11804"/>
                </a:lnTo>
                <a:lnTo>
                  <a:pt x="13754" y="6819"/>
                </a:lnTo>
                <a:lnTo>
                  <a:pt x="13754" y="0"/>
                </a:lnTo>
                <a:lnTo>
                  <a:pt x="4711" y="0"/>
                </a:lnTo>
                <a:lnTo>
                  <a:pt x="4800" y="2730"/>
                </a:lnTo>
                <a:lnTo>
                  <a:pt x="1790" y="6781"/>
                </a:lnTo>
                <a:lnTo>
                  <a:pt x="2757" y="4538"/>
                </a:lnTo>
                <a:lnTo>
                  <a:pt x="177" y="6819"/>
                </a:lnTo>
                <a:lnTo>
                  <a:pt x="1471" y="14995"/>
                </a:lnTo>
                <a:lnTo>
                  <a:pt x="4711" y="18148"/>
                </a:lnTo>
                <a:lnTo>
                  <a:pt x="7734" y="19672"/>
                </a:lnTo>
                <a:lnTo>
                  <a:pt x="10731" y="21170"/>
                </a:lnTo>
                <a:lnTo>
                  <a:pt x="13754" y="22682"/>
                </a:lnTo>
                <a:close/>
              </a:path>
              <a:path w="4800" h="22682">
                <a:moveTo>
                  <a:pt x="1612" y="15887"/>
                </a:moveTo>
                <a:lnTo>
                  <a:pt x="1471" y="14995"/>
                </a:lnTo>
                <a:lnTo>
                  <a:pt x="0" y="13563"/>
                </a:lnTo>
                <a:lnTo>
                  <a:pt x="1612" y="1588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10" name="object 2010"/>
          <p:cNvSpPr/>
          <p:nvPr/>
        </p:nvSpPr>
        <p:spPr>
          <a:xfrm>
            <a:off x="5632348" y="7414634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715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11" name="object 2011"/>
          <p:cNvSpPr/>
          <p:nvPr/>
        </p:nvSpPr>
        <p:spPr>
          <a:xfrm>
            <a:off x="5675335" y="7405171"/>
            <a:ext cx="11303" cy="8331"/>
          </a:xfrm>
          <a:custGeom>
            <a:avLst/>
            <a:gdLst/>
            <a:ahLst/>
            <a:cxnLst/>
            <a:rect l="l" t="t" r="r" b="b"/>
            <a:pathLst>
              <a:path w="11302" h="8331">
                <a:moveTo>
                  <a:pt x="0" y="1511"/>
                </a:moveTo>
                <a:lnTo>
                  <a:pt x="0" y="8331"/>
                </a:lnTo>
                <a:lnTo>
                  <a:pt x="11303" y="8331"/>
                </a:lnTo>
                <a:lnTo>
                  <a:pt x="8315" y="2887"/>
                </a:lnTo>
                <a:lnTo>
                  <a:pt x="0" y="1511"/>
                </a:lnTo>
                <a:close/>
              </a:path>
              <a:path w="11302" h="8331">
                <a:moveTo>
                  <a:pt x="11201" y="3365"/>
                </a:moveTo>
                <a:lnTo>
                  <a:pt x="6731" y="0"/>
                </a:lnTo>
                <a:lnTo>
                  <a:pt x="8315" y="2887"/>
                </a:lnTo>
                <a:lnTo>
                  <a:pt x="11201" y="33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12" name="object 2012"/>
          <p:cNvSpPr/>
          <p:nvPr/>
        </p:nvSpPr>
        <p:spPr>
          <a:xfrm>
            <a:off x="5867615" y="7410100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13" name="object 2013"/>
          <p:cNvSpPr/>
          <p:nvPr/>
        </p:nvSpPr>
        <p:spPr>
          <a:xfrm>
            <a:off x="6019196" y="7406683"/>
            <a:ext cx="11315" cy="15887"/>
          </a:xfrm>
          <a:custGeom>
            <a:avLst/>
            <a:gdLst/>
            <a:ahLst/>
            <a:cxnLst/>
            <a:rect l="l" t="t" r="r" b="b"/>
            <a:pathLst>
              <a:path w="11315" h="15887">
                <a:moveTo>
                  <a:pt x="0" y="0"/>
                </a:moveTo>
                <a:lnTo>
                  <a:pt x="1498" y="5295"/>
                </a:lnTo>
                <a:lnTo>
                  <a:pt x="3009" y="10591"/>
                </a:lnTo>
                <a:lnTo>
                  <a:pt x="4533" y="15887"/>
                </a:lnTo>
                <a:lnTo>
                  <a:pt x="11315" y="15887"/>
                </a:lnTo>
                <a:lnTo>
                  <a:pt x="9804" y="10591"/>
                </a:lnTo>
                <a:lnTo>
                  <a:pt x="8305" y="5295"/>
                </a:lnTo>
                <a:lnTo>
                  <a:pt x="679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14" name="object 2014"/>
          <p:cNvSpPr/>
          <p:nvPr/>
        </p:nvSpPr>
        <p:spPr>
          <a:xfrm>
            <a:off x="2096199" y="7408961"/>
            <a:ext cx="52209" cy="43091"/>
          </a:xfrm>
          <a:custGeom>
            <a:avLst/>
            <a:gdLst/>
            <a:ahLst/>
            <a:cxnLst/>
            <a:rect l="l" t="t" r="r" b="b"/>
            <a:pathLst>
              <a:path w="52209" h="43091">
                <a:moveTo>
                  <a:pt x="15679" y="11223"/>
                </a:moveTo>
                <a:lnTo>
                  <a:pt x="165" y="13601"/>
                </a:lnTo>
                <a:lnTo>
                  <a:pt x="1460" y="21786"/>
                </a:lnTo>
                <a:lnTo>
                  <a:pt x="4686" y="24942"/>
                </a:lnTo>
                <a:lnTo>
                  <a:pt x="4686" y="31762"/>
                </a:lnTo>
                <a:lnTo>
                  <a:pt x="6392" y="31250"/>
                </a:lnTo>
                <a:lnTo>
                  <a:pt x="12058" y="29900"/>
                </a:lnTo>
                <a:lnTo>
                  <a:pt x="13741" y="22669"/>
                </a:lnTo>
                <a:lnTo>
                  <a:pt x="20281" y="25946"/>
                </a:lnTo>
                <a:lnTo>
                  <a:pt x="23126" y="32461"/>
                </a:lnTo>
                <a:lnTo>
                  <a:pt x="25044" y="43091"/>
                </a:lnTo>
                <a:lnTo>
                  <a:pt x="34086" y="43091"/>
                </a:lnTo>
                <a:lnTo>
                  <a:pt x="36016" y="34406"/>
                </a:lnTo>
                <a:lnTo>
                  <a:pt x="41295" y="23470"/>
                </a:lnTo>
                <a:lnTo>
                  <a:pt x="52209" y="15862"/>
                </a:lnTo>
                <a:lnTo>
                  <a:pt x="49749" y="13242"/>
                </a:lnTo>
                <a:lnTo>
                  <a:pt x="38564" y="5789"/>
                </a:lnTo>
                <a:lnTo>
                  <a:pt x="25044" y="0"/>
                </a:lnTo>
                <a:lnTo>
                  <a:pt x="23294" y="2980"/>
                </a:lnTo>
                <a:lnTo>
                  <a:pt x="15679" y="11223"/>
                </a:lnTo>
                <a:close/>
              </a:path>
              <a:path w="52209" h="43091">
                <a:moveTo>
                  <a:pt x="1600" y="22669"/>
                </a:moveTo>
                <a:lnTo>
                  <a:pt x="1460" y="21786"/>
                </a:lnTo>
                <a:lnTo>
                  <a:pt x="0" y="20358"/>
                </a:lnTo>
                <a:lnTo>
                  <a:pt x="1600" y="2266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15" name="object 2015"/>
          <p:cNvSpPr/>
          <p:nvPr/>
        </p:nvSpPr>
        <p:spPr>
          <a:xfrm>
            <a:off x="4426540" y="7407447"/>
            <a:ext cx="11188" cy="10579"/>
          </a:xfrm>
          <a:custGeom>
            <a:avLst/>
            <a:gdLst/>
            <a:ahLst/>
            <a:cxnLst/>
            <a:rect l="l" t="t" r="r" b="b"/>
            <a:pathLst>
              <a:path w="11188" h="10579">
                <a:moveTo>
                  <a:pt x="11188" y="3352"/>
                </a:moveTo>
                <a:lnTo>
                  <a:pt x="6756" y="0"/>
                </a:lnTo>
                <a:lnTo>
                  <a:pt x="8334" y="2883"/>
                </a:lnTo>
                <a:lnTo>
                  <a:pt x="11188" y="3352"/>
                </a:lnTo>
                <a:close/>
              </a:path>
              <a:path w="11188" h="10579">
                <a:moveTo>
                  <a:pt x="8334" y="2883"/>
                </a:moveTo>
                <a:lnTo>
                  <a:pt x="0" y="1511"/>
                </a:lnTo>
                <a:lnTo>
                  <a:pt x="0" y="10579"/>
                </a:lnTo>
                <a:lnTo>
                  <a:pt x="3771" y="9829"/>
                </a:lnTo>
                <a:lnTo>
                  <a:pt x="7531" y="9080"/>
                </a:lnTo>
                <a:lnTo>
                  <a:pt x="11303" y="8305"/>
                </a:lnTo>
                <a:lnTo>
                  <a:pt x="8334" y="288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16" name="object 2016"/>
          <p:cNvSpPr/>
          <p:nvPr/>
        </p:nvSpPr>
        <p:spPr>
          <a:xfrm>
            <a:off x="5152720" y="7407765"/>
            <a:ext cx="8128" cy="7988"/>
          </a:xfrm>
          <a:custGeom>
            <a:avLst/>
            <a:gdLst/>
            <a:ahLst/>
            <a:cxnLst/>
            <a:rect l="l" t="t" r="r" b="b"/>
            <a:pathLst>
              <a:path w="8127" h="7988">
                <a:moveTo>
                  <a:pt x="0" y="1193"/>
                </a:moveTo>
                <a:lnTo>
                  <a:pt x="0" y="7988"/>
                </a:lnTo>
                <a:lnTo>
                  <a:pt x="6807" y="7988"/>
                </a:lnTo>
                <a:lnTo>
                  <a:pt x="4449" y="3411"/>
                </a:lnTo>
                <a:lnTo>
                  <a:pt x="0" y="1193"/>
                </a:lnTo>
                <a:close/>
              </a:path>
              <a:path w="8127" h="7988">
                <a:moveTo>
                  <a:pt x="8128" y="5245"/>
                </a:moveTo>
                <a:lnTo>
                  <a:pt x="2692" y="0"/>
                </a:lnTo>
                <a:lnTo>
                  <a:pt x="4449" y="3411"/>
                </a:lnTo>
                <a:lnTo>
                  <a:pt x="8128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17" name="object 2017"/>
          <p:cNvSpPr/>
          <p:nvPr/>
        </p:nvSpPr>
        <p:spPr>
          <a:xfrm>
            <a:off x="5197983" y="7412361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18" name="object 2018"/>
          <p:cNvSpPr/>
          <p:nvPr/>
        </p:nvSpPr>
        <p:spPr>
          <a:xfrm>
            <a:off x="5756770" y="7408961"/>
            <a:ext cx="9080" cy="42354"/>
          </a:xfrm>
          <a:custGeom>
            <a:avLst/>
            <a:gdLst/>
            <a:ahLst/>
            <a:cxnLst/>
            <a:rect l="l" t="t" r="r" b="b"/>
            <a:pathLst>
              <a:path w="9080" h="42354">
                <a:moveTo>
                  <a:pt x="9080" y="42354"/>
                </a:moveTo>
                <a:lnTo>
                  <a:pt x="7495" y="39450"/>
                </a:lnTo>
                <a:lnTo>
                  <a:pt x="4635" y="38976"/>
                </a:lnTo>
                <a:lnTo>
                  <a:pt x="9080" y="42354"/>
                </a:lnTo>
                <a:close/>
              </a:path>
              <a:path w="9080" h="42354">
                <a:moveTo>
                  <a:pt x="17313" y="25058"/>
                </a:moveTo>
                <a:lnTo>
                  <a:pt x="17409" y="18538"/>
                </a:lnTo>
                <a:lnTo>
                  <a:pt x="16270" y="11700"/>
                </a:lnTo>
                <a:lnTo>
                  <a:pt x="13588" y="0"/>
                </a:lnTo>
                <a:lnTo>
                  <a:pt x="0" y="0"/>
                </a:lnTo>
                <a:lnTo>
                  <a:pt x="2707" y="11921"/>
                </a:lnTo>
                <a:lnTo>
                  <a:pt x="5445" y="24906"/>
                </a:lnTo>
                <a:lnTo>
                  <a:pt x="4533" y="34023"/>
                </a:lnTo>
                <a:lnTo>
                  <a:pt x="7495" y="39450"/>
                </a:lnTo>
                <a:lnTo>
                  <a:pt x="15824" y="40830"/>
                </a:lnTo>
                <a:lnTo>
                  <a:pt x="16291" y="35805"/>
                </a:lnTo>
                <a:lnTo>
                  <a:pt x="17313" y="2505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19" name="object 2019"/>
          <p:cNvSpPr/>
          <p:nvPr/>
        </p:nvSpPr>
        <p:spPr>
          <a:xfrm>
            <a:off x="6039562" y="7407447"/>
            <a:ext cx="11315" cy="8305"/>
          </a:xfrm>
          <a:custGeom>
            <a:avLst/>
            <a:gdLst/>
            <a:ahLst/>
            <a:cxnLst/>
            <a:rect l="l" t="t" r="r" b="b"/>
            <a:pathLst>
              <a:path w="11315" h="8305">
                <a:moveTo>
                  <a:pt x="0" y="1511"/>
                </a:moveTo>
                <a:lnTo>
                  <a:pt x="0" y="8305"/>
                </a:lnTo>
                <a:lnTo>
                  <a:pt x="11315" y="8305"/>
                </a:lnTo>
                <a:lnTo>
                  <a:pt x="8330" y="2882"/>
                </a:lnTo>
                <a:lnTo>
                  <a:pt x="0" y="1511"/>
                </a:lnTo>
                <a:close/>
              </a:path>
              <a:path w="11315" h="8305">
                <a:moveTo>
                  <a:pt x="11188" y="3352"/>
                </a:moveTo>
                <a:lnTo>
                  <a:pt x="6743" y="0"/>
                </a:lnTo>
                <a:lnTo>
                  <a:pt x="8330" y="2882"/>
                </a:lnTo>
                <a:lnTo>
                  <a:pt x="11188" y="335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20" name="object 2020"/>
          <p:cNvSpPr/>
          <p:nvPr/>
        </p:nvSpPr>
        <p:spPr>
          <a:xfrm>
            <a:off x="4107557" y="7410018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26" y="3423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79" y="0"/>
                </a:lnTo>
                <a:lnTo>
                  <a:pt x="4426" y="3423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21" name="object 2021"/>
          <p:cNvSpPr/>
          <p:nvPr/>
        </p:nvSpPr>
        <p:spPr>
          <a:xfrm>
            <a:off x="4677638" y="7411224"/>
            <a:ext cx="9499" cy="9537"/>
          </a:xfrm>
          <a:custGeom>
            <a:avLst/>
            <a:gdLst/>
            <a:ahLst/>
            <a:cxnLst/>
            <a:rect l="l" t="t" r="r" b="b"/>
            <a:pathLst>
              <a:path w="9499" h="9537">
                <a:moveTo>
                  <a:pt x="6657" y="6606"/>
                </a:moveTo>
                <a:lnTo>
                  <a:pt x="9067" y="0"/>
                </a:lnTo>
                <a:lnTo>
                  <a:pt x="2273" y="0"/>
                </a:lnTo>
                <a:lnTo>
                  <a:pt x="1523" y="3022"/>
                </a:lnTo>
                <a:lnTo>
                  <a:pt x="761" y="6057"/>
                </a:lnTo>
                <a:lnTo>
                  <a:pt x="0" y="9080"/>
                </a:lnTo>
                <a:lnTo>
                  <a:pt x="6657" y="6606"/>
                </a:lnTo>
                <a:close/>
              </a:path>
              <a:path w="9499" h="9537">
                <a:moveTo>
                  <a:pt x="9499" y="5549"/>
                </a:moveTo>
                <a:lnTo>
                  <a:pt x="6657" y="6606"/>
                </a:lnTo>
                <a:lnTo>
                  <a:pt x="5587" y="9537"/>
                </a:lnTo>
                <a:lnTo>
                  <a:pt x="9499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22" name="object 2022"/>
          <p:cNvSpPr/>
          <p:nvPr/>
        </p:nvSpPr>
        <p:spPr>
          <a:xfrm>
            <a:off x="5451356" y="7410018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38" y="3422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38" y="3422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23" name="object 2023"/>
          <p:cNvSpPr/>
          <p:nvPr/>
        </p:nvSpPr>
        <p:spPr>
          <a:xfrm>
            <a:off x="5691177" y="7411224"/>
            <a:ext cx="40716" cy="23724"/>
          </a:xfrm>
          <a:custGeom>
            <a:avLst/>
            <a:gdLst/>
            <a:ahLst/>
            <a:cxnLst/>
            <a:rect l="l" t="t" r="r" b="b"/>
            <a:pathLst>
              <a:path w="40716" h="23724">
                <a:moveTo>
                  <a:pt x="0" y="0"/>
                </a:moveTo>
                <a:lnTo>
                  <a:pt x="1473" y="9779"/>
                </a:lnTo>
                <a:lnTo>
                  <a:pt x="4597" y="18364"/>
                </a:lnTo>
                <a:lnTo>
                  <a:pt x="9029" y="22682"/>
                </a:lnTo>
                <a:lnTo>
                  <a:pt x="9358" y="22921"/>
                </a:lnTo>
                <a:lnTo>
                  <a:pt x="18744" y="23724"/>
                </a:lnTo>
                <a:lnTo>
                  <a:pt x="31661" y="20408"/>
                </a:lnTo>
                <a:lnTo>
                  <a:pt x="31350" y="16656"/>
                </a:lnTo>
                <a:lnTo>
                  <a:pt x="30857" y="10573"/>
                </a:lnTo>
                <a:lnTo>
                  <a:pt x="40716" y="6807"/>
                </a:lnTo>
                <a:lnTo>
                  <a:pt x="38609" y="4611"/>
                </a:lnTo>
                <a:lnTo>
                  <a:pt x="27719" y="1380"/>
                </a:lnTo>
                <a:lnTo>
                  <a:pt x="13270" y="654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24" name="object 2024"/>
          <p:cNvSpPr/>
          <p:nvPr/>
        </p:nvSpPr>
        <p:spPr>
          <a:xfrm>
            <a:off x="2003607" y="7412292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92" y="0"/>
                </a:lnTo>
                <a:lnTo>
                  <a:pt x="4446" y="342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25" name="object 2025"/>
          <p:cNvSpPr/>
          <p:nvPr/>
        </p:nvSpPr>
        <p:spPr>
          <a:xfrm>
            <a:off x="2983184" y="7413499"/>
            <a:ext cx="15836" cy="27216"/>
          </a:xfrm>
          <a:custGeom>
            <a:avLst/>
            <a:gdLst/>
            <a:ahLst/>
            <a:cxnLst/>
            <a:rect l="l" t="t" r="r" b="b"/>
            <a:pathLst>
              <a:path w="15836" h="27216">
                <a:moveTo>
                  <a:pt x="0" y="0"/>
                </a:moveTo>
                <a:lnTo>
                  <a:pt x="0" y="18135"/>
                </a:lnTo>
                <a:lnTo>
                  <a:pt x="2260" y="21158"/>
                </a:lnTo>
                <a:lnTo>
                  <a:pt x="4521" y="24180"/>
                </a:lnTo>
                <a:lnTo>
                  <a:pt x="6794" y="27216"/>
                </a:lnTo>
                <a:lnTo>
                  <a:pt x="15836" y="27216"/>
                </a:lnTo>
                <a:lnTo>
                  <a:pt x="13800" y="22972"/>
                </a:lnTo>
                <a:lnTo>
                  <a:pt x="9116" y="14343"/>
                </a:lnTo>
                <a:lnTo>
                  <a:pt x="679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26" name="object 2026"/>
          <p:cNvSpPr/>
          <p:nvPr/>
        </p:nvSpPr>
        <p:spPr>
          <a:xfrm>
            <a:off x="3600787" y="7413499"/>
            <a:ext cx="13576" cy="22669"/>
          </a:xfrm>
          <a:custGeom>
            <a:avLst/>
            <a:gdLst/>
            <a:ahLst/>
            <a:cxnLst/>
            <a:rect l="l" t="t" r="r" b="b"/>
            <a:pathLst>
              <a:path w="13576" h="22669">
                <a:moveTo>
                  <a:pt x="3022" y="13601"/>
                </a:moveTo>
                <a:lnTo>
                  <a:pt x="4521" y="20408"/>
                </a:lnTo>
                <a:lnTo>
                  <a:pt x="7556" y="21158"/>
                </a:lnTo>
                <a:lnTo>
                  <a:pt x="10566" y="21907"/>
                </a:lnTo>
                <a:lnTo>
                  <a:pt x="13576" y="22669"/>
                </a:lnTo>
                <a:lnTo>
                  <a:pt x="11315" y="15112"/>
                </a:lnTo>
                <a:lnTo>
                  <a:pt x="9055" y="7569"/>
                </a:lnTo>
                <a:lnTo>
                  <a:pt x="6794" y="0"/>
                </a:lnTo>
                <a:lnTo>
                  <a:pt x="0" y="0"/>
                </a:lnTo>
                <a:lnTo>
                  <a:pt x="1511" y="6807"/>
                </a:lnTo>
                <a:lnTo>
                  <a:pt x="3022" y="1360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27" name="object 2027"/>
          <p:cNvSpPr/>
          <p:nvPr/>
        </p:nvSpPr>
        <p:spPr>
          <a:xfrm>
            <a:off x="4403464" y="7413080"/>
            <a:ext cx="9944" cy="9906"/>
          </a:xfrm>
          <a:custGeom>
            <a:avLst/>
            <a:gdLst/>
            <a:ahLst/>
            <a:cxnLst/>
            <a:rect l="l" t="t" r="r" b="b"/>
            <a:pathLst>
              <a:path w="9944" h="9905">
                <a:moveTo>
                  <a:pt x="7042" y="2827"/>
                </a:moveTo>
                <a:lnTo>
                  <a:pt x="444" y="419"/>
                </a:lnTo>
                <a:lnTo>
                  <a:pt x="2911" y="7072"/>
                </a:lnTo>
                <a:lnTo>
                  <a:pt x="9512" y="9486"/>
                </a:lnTo>
                <a:lnTo>
                  <a:pt x="7042" y="2827"/>
                </a:lnTo>
                <a:close/>
              </a:path>
              <a:path w="9944" h="9905">
                <a:moveTo>
                  <a:pt x="3962" y="9905"/>
                </a:moveTo>
                <a:lnTo>
                  <a:pt x="2911" y="7072"/>
                </a:lnTo>
                <a:lnTo>
                  <a:pt x="0" y="6007"/>
                </a:lnTo>
                <a:lnTo>
                  <a:pt x="3962" y="9905"/>
                </a:lnTo>
                <a:close/>
              </a:path>
              <a:path w="9944" h="9905">
                <a:moveTo>
                  <a:pt x="9944" y="3886"/>
                </a:moveTo>
                <a:lnTo>
                  <a:pt x="5994" y="0"/>
                </a:lnTo>
                <a:lnTo>
                  <a:pt x="7042" y="2827"/>
                </a:lnTo>
                <a:lnTo>
                  <a:pt x="9944" y="388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28" name="object 2028"/>
          <p:cNvSpPr/>
          <p:nvPr/>
        </p:nvSpPr>
        <p:spPr>
          <a:xfrm>
            <a:off x="4546434" y="7419162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12598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29" name="object 2029"/>
          <p:cNvSpPr/>
          <p:nvPr/>
        </p:nvSpPr>
        <p:spPr>
          <a:xfrm>
            <a:off x="5252274" y="7412292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6" y="3421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79" y="0"/>
                </a:lnTo>
                <a:lnTo>
                  <a:pt x="4436" y="3421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30" name="object 2030"/>
          <p:cNvSpPr/>
          <p:nvPr/>
        </p:nvSpPr>
        <p:spPr>
          <a:xfrm>
            <a:off x="5546359" y="7412292"/>
            <a:ext cx="8128" cy="8013"/>
          </a:xfrm>
          <a:custGeom>
            <a:avLst/>
            <a:gdLst/>
            <a:ahLst/>
            <a:cxnLst/>
            <a:rect l="l" t="t" r="r" b="b"/>
            <a:pathLst>
              <a:path w="8127" h="8013">
                <a:moveTo>
                  <a:pt x="0" y="1206"/>
                </a:moveTo>
                <a:lnTo>
                  <a:pt x="0" y="8013"/>
                </a:lnTo>
                <a:lnTo>
                  <a:pt x="6807" y="8013"/>
                </a:lnTo>
                <a:lnTo>
                  <a:pt x="4446" y="3415"/>
                </a:lnTo>
                <a:lnTo>
                  <a:pt x="0" y="1206"/>
                </a:lnTo>
                <a:close/>
              </a:path>
              <a:path w="8127" h="8013">
                <a:moveTo>
                  <a:pt x="8128" y="5245"/>
                </a:moveTo>
                <a:lnTo>
                  <a:pt x="2692" y="0"/>
                </a:lnTo>
                <a:lnTo>
                  <a:pt x="4446" y="3415"/>
                </a:lnTo>
                <a:lnTo>
                  <a:pt x="8128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31" name="object 2031"/>
          <p:cNvSpPr/>
          <p:nvPr/>
        </p:nvSpPr>
        <p:spPr>
          <a:xfrm>
            <a:off x="1965151" y="7415756"/>
            <a:ext cx="15824" cy="11341"/>
          </a:xfrm>
          <a:custGeom>
            <a:avLst/>
            <a:gdLst/>
            <a:ahLst/>
            <a:cxnLst/>
            <a:rect l="l" t="t" r="r" b="b"/>
            <a:pathLst>
              <a:path w="15824" h="11341">
                <a:moveTo>
                  <a:pt x="4375" y="2711"/>
                </a:moveTo>
                <a:lnTo>
                  <a:pt x="0" y="4546"/>
                </a:lnTo>
                <a:lnTo>
                  <a:pt x="0" y="11341"/>
                </a:lnTo>
                <a:lnTo>
                  <a:pt x="11315" y="11341"/>
                </a:lnTo>
                <a:lnTo>
                  <a:pt x="12826" y="9829"/>
                </a:lnTo>
                <a:lnTo>
                  <a:pt x="15824" y="6807"/>
                </a:lnTo>
                <a:lnTo>
                  <a:pt x="15824" y="0"/>
                </a:lnTo>
                <a:lnTo>
                  <a:pt x="6794" y="0"/>
                </a:lnTo>
                <a:lnTo>
                  <a:pt x="6845" y="1676"/>
                </a:lnTo>
                <a:lnTo>
                  <a:pt x="2705" y="4584"/>
                </a:lnTo>
                <a:lnTo>
                  <a:pt x="4375" y="2711"/>
                </a:lnTo>
                <a:close/>
              </a:path>
              <a:path w="15824" h="11341">
                <a:moveTo>
                  <a:pt x="6845" y="1676"/>
                </a:moveTo>
                <a:lnTo>
                  <a:pt x="6794" y="0"/>
                </a:lnTo>
                <a:lnTo>
                  <a:pt x="4375" y="2711"/>
                </a:lnTo>
                <a:lnTo>
                  <a:pt x="6845" y="167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32" name="object 2032"/>
          <p:cNvSpPr/>
          <p:nvPr/>
        </p:nvSpPr>
        <p:spPr>
          <a:xfrm>
            <a:off x="2028494" y="7420292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33" name="object 2033"/>
          <p:cNvSpPr/>
          <p:nvPr/>
        </p:nvSpPr>
        <p:spPr>
          <a:xfrm>
            <a:off x="2085054" y="7414562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23" y="3405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23" y="340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34" name="object 2034"/>
          <p:cNvSpPr/>
          <p:nvPr/>
        </p:nvSpPr>
        <p:spPr>
          <a:xfrm>
            <a:off x="2189116" y="7414562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31" y="3406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79" y="0"/>
                </a:lnTo>
                <a:lnTo>
                  <a:pt x="4431" y="3406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35" name="object 2035"/>
          <p:cNvSpPr/>
          <p:nvPr/>
        </p:nvSpPr>
        <p:spPr>
          <a:xfrm>
            <a:off x="2718489" y="7415756"/>
            <a:ext cx="11328" cy="9067"/>
          </a:xfrm>
          <a:custGeom>
            <a:avLst/>
            <a:gdLst/>
            <a:ahLst/>
            <a:cxnLst/>
            <a:rect l="l" t="t" r="r" b="b"/>
            <a:pathLst>
              <a:path w="11328" h="9067">
                <a:moveTo>
                  <a:pt x="9055" y="9067"/>
                </a:moveTo>
                <a:lnTo>
                  <a:pt x="9829" y="6057"/>
                </a:lnTo>
                <a:lnTo>
                  <a:pt x="10566" y="3022"/>
                </a:lnTo>
                <a:lnTo>
                  <a:pt x="11328" y="0"/>
                </a:lnTo>
                <a:lnTo>
                  <a:pt x="4533" y="0"/>
                </a:lnTo>
                <a:lnTo>
                  <a:pt x="3022" y="762"/>
                </a:lnTo>
                <a:lnTo>
                  <a:pt x="0" y="2273"/>
                </a:lnTo>
                <a:lnTo>
                  <a:pt x="0" y="9067"/>
                </a:lnTo>
                <a:lnTo>
                  <a:pt x="9055" y="90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36" name="object 2036"/>
          <p:cNvSpPr/>
          <p:nvPr/>
        </p:nvSpPr>
        <p:spPr>
          <a:xfrm>
            <a:off x="3566857" y="7415756"/>
            <a:ext cx="11315" cy="13614"/>
          </a:xfrm>
          <a:custGeom>
            <a:avLst/>
            <a:gdLst/>
            <a:ahLst/>
            <a:cxnLst/>
            <a:rect l="l" t="t" r="r" b="b"/>
            <a:pathLst>
              <a:path w="11315" h="13614">
                <a:moveTo>
                  <a:pt x="5410" y="3352"/>
                </a:moveTo>
                <a:lnTo>
                  <a:pt x="7429" y="2870"/>
                </a:lnTo>
                <a:lnTo>
                  <a:pt x="0" y="0"/>
                </a:lnTo>
                <a:lnTo>
                  <a:pt x="0" y="9067"/>
                </a:lnTo>
                <a:lnTo>
                  <a:pt x="1511" y="10591"/>
                </a:lnTo>
                <a:lnTo>
                  <a:pt x="4521" y="13614"/>
                </a:lnTo>
                <a:lnTo>
                  <a:pt x="11315" y="13614"/>
                </a:lnTo>
                <a:lnTo>
                  <a:pt x="11315" y="6807"/>
                </a:lnTo>
                <a:lnTo>
                  <a:pt x="5410" y="335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37" name="object 2037"/>
          <p:cNvSpPr/>
          <p:nvPr/>
        </p:nvSpPr>
        <p:spPr>
          <a:xfrm>
            <a:off x="4383552" y="7415756"/>
            <a:ext cx="11303" cy="9067"/>
          </a:xfrm>
          <a:custGeom>
            <a:avLst/>
            <a:gdLst/>
            <a:ahLst/>
            <a:cxnLst/>
            <a:rect l="l" t="t" r="r" b="b"/>
            <a:pathLst>
              <a:path w="11302" h="9067">
                <a:moveTo>
                  <a:pt x="11303" y="0"/>
                </a:moveTo>
                <a:lnTo>
                  <a:pt x="0" y="0"/>
                </a:lnTo>
                <a:lnTo>
                  <a:pt x="3076" y="6843"/>
                </a:lnTo>
                <a:lnTo>
                  <a:pt x="11303" y="9067"/>
                </a:lnTo>
                <a:lnTo>
                  <a:pt x="11303" y="0"/>
                </a:lnTo>
                <a:close/>
              </a:path>
              <a:path w="11302" h="9067">
                <a:moveTo>
                  <a:pt x="4013" y="8928"/>
                </a:moveTo>
                <a:lnTo>
                  <a:pt x="3076" y="6843"/>
                </a:lnTo>
                <a:lnTo>
                  <a:pt x="1155" y="6324"/>
                </a:lnTo>
                <a:lnTo>
                  <a:pt x="4013" y="892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38" name="object 2038"/>
          <p:cNvSpPr/>
          <p:nvPr/>
        </p:nvSpPr>
        <p:spPr>
          <a:xfrm>
            <a:off x="5489830" y="7415756"/>
            <a:ext cx="9461" cy="9550"/>
          </a:xfrm>
          <a:custGeom>
            <a:avLst/>
            <a:gdLst/>
            <a:ahLst/>
            <a:cxnLst/>
            <a:rect l="l" t="t" r="r" b="b"/>
            <a:pathLst>
              <a:path w="9461" h="9550">
                <a:moveTo>
                  <a:pt x="6633" y="6610"/>
                </a:moveTo>
                <a:lnTo>
                  <a:pt x="9042" y="0"/>
                </a:lnTo>
                <a:lnTo>
                  <a:pt x="2247" y="0"/>
                </a:lnTo>
                <a:lnTo>
                  <a:pt x="1498" y="3022"/>
                </a:lnTo>
                <a:lnTo>
                  <a:pt x="736" y="6057"/>
                </a:lnTo>
                <a:lnTo>
                  <a:pt x="0" y="9067"/>
                </a:lnTo>
                <a:lnTo>
                  <a:pt x="6633" y="6610"/>
                </a:lnTo>
                <a:close/>
              </a:path>
              <a:path w="9461" h="9550">
                <a:moveTo>
                  <a:pt x="9461" y="5562"/>
                </a:moveTo>
                <a:lnTo>
                  <a:pt x="6633" y="6610"/>
                </a:lnTo>
                <a:lnTo>
                  <a:pt x="5562" y="9550"/>
                </a:lnTo>
                <a:lnTo>
                  <a:pt x="9461" y="556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39" name="object 2039"/>
          <p:cNvSpPr/>
          <p:nvPr/>
        </p:nvSpPr>
        <p:spPr>
          <a:xfrm>
            <a:off x="5564459" y="7414562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819" y="8000"/>
                </a:lnTo>
                <a:lnTo>
                  <a:pt x="4455" y="3418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55" y="3418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40" name="object 2040"/>
          <p:cNvSpPr/>
          <p:nvPr/>
        </p:nvSpPr>
        <p:spPr>
          <a:xfrm>
            <a:off x="5987528" y="7415756"/>
            <a:ext cx="15836" cy="11341"/>
          </a:xfrm>
          <a:custGeom>
            <a:avLst/>
            <a:gdLst/>
            <a:ahLst/>
            <a:cxnLst/>
            <a:rect l="l" t="t" r="r" b="b"/>
            <a:pathLst>
              <a:path w="15836" h="11341">
                <a:moveTo>
                  <a:pt x="9258" y="2400"/>
                </a:moveTo>
                <a:lnTo>
                  <a:pt x="0" y="0"/>
                </a:lnTo>
                <a:lnTo>
                  <a:pt x="2933" y="7353"/>
                </a:lnTo>
                <a:lnTo>
                  <a:pt x="3352" y="5435"/>
                </a:lnTo>
                <a:lnTo>
                  <a:pt x="6794" y="11341"/>
                </a:lnTo>
                <a:lnTo>
                  <a:pt x="15836" y="11341"/>
                </a:lnTo>
                <a:lnTo>
                  <a:pt x="11938" y="3238"/>
                </a:lnTo>
                <a:lnTo>
                  <a:pt x="9258" y="240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41" name="object 2041"/>
          <p:cNvSpPr/>
          <p:nvPr/>
        </p:nvSpPr>
        <p:spPr>
          <a:xfrm>
            <a:off x="6059918" y="7415756"/>
            <a:ext cx="20358" cy="13614"/>
          </a:xfrm>
          <a:custGeom>
            <a:avLst/>
            <a:gdLst/>
            <a:ahLst/>
            <a:cxnLst/>
            <a:rect l="l" t="t" r="r" b="b"/>
            <a:pathLst>
              <a:path w="20358" h="13614">
                <a:moveTo>
                  <a:pt x="15836" y="0"/>
                </a:moveTo>
                <a:lnTo>
                  <a:pt x="4533" y="0"/>
                </a:lnTo>
                <a:lnTo>
                  <a:pt x="3009" y="3797"/>
                </a:lnTo>
                <a:lnTo>
                  <a:pt x="1511" y="7569"/>
                </a:lnTo>
                <a:lnTo>
                  <a:pt x="0" y="11341"/>
                </a:lnTo>
                <a:lnTo>
                  <a:pt x="4533" y="12090"/>
                </a:lnTo>
                <a:lnTo>
                  <a:pt x="9067" y="12852"/>
                </a:lnTo>
                <a:lnTo>
                  <a:pt x="13563" y="13614"/>
                </a:lnTo>
                <a:lnTo>
                  <a:pt x="20358" y="13614"/>
                </a:lnTo>
                <a:lnTo>
                  <a:pt x="18846" y="9067"/>
                </a:lnTo>
                <a:lnTo>
                  <a:pt x="17348" y="4546"/>
                </a:lnTo>
                <a:lnTo>
                  <a:pt x="15836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42" name="object 2042"/>
          <p:cNvSpPr/>
          <p:nvPr/>
        </p:nvSpPr>
        <p:spPr>
          <a:xfrm>
            <a:off x="6084624" y="7442565"/>
            <a:ext cx="88404" cy="47637"/>
          </a:xfrm>
          <a:custGeom>
            <a:avLst/>
            <a:gdLst/>
            <a:ahLst/>
            <a:cxnLst/>
            <a:rect l="l" t="t" r="r" b="b"/>
            <a:pathLst>
              <a:path w="88404" h="47637">
                <a:moveTo>
                  <a:pt x="45250" y="11760"/>
                </a:moveTo>
                <a:lnTo>
                  <a:pt x="43922" y="13841"/>
                </a:lnTo>
                <a:lnTo>
                  <a:pt x="49961" y="11760"/>
                </a:lnTo>
                <a:lnTo>
                  <a:pt x="47517" y="8316"/>
                </a:lnTo>
                <a:lnTo>
                  <a:pt x="45250" y="11760"/>
                </a:lnTo>
                <a:close/>
              </a:path>
              <a:path w="88404" h="47637">
                <a:moveTo>
                  <a:pt x="1612" y="20828"/>
                </a:moveTo>
                <a:lnTo>
                  <a:pt x="1474" y="19947"/>
                </a:lnTo>
                <a:lnTo>
                  <a:pt x="0" y="18516"/>
                </a:lnTo>
                <a:lnTo>
                  <a:pt x="1612" y="20828"/>
                </a:lnTo>
                <a:close/>
              </a:path>
              <a:path w="88404" h="47637">
                <a:moveTo>
                  <a:pt x="75311" y="3911"/>
                </a:moveTo>
                <a:lnTo>
                  <a:pt x="71323" y="0"/>
                </a:lnTo>
                <a:lnTo>
                  <a:pt x="72368" y="2832"/>
                </a:lnTo>
                <a:lnTo>
                  <a:pt x="75311" y="3911"/>
                </a:lnTo>
                <a:close/>
              </a:path>
              <a:path w="88404" h="47637">
                <a:moveTo>
                  <a:pt x="41300" y="14744"/>
                </a:moveTo>
                <a:lnTo>
                  <a:pt x="45250" y="11760"/>
                </a:lnTo>
                <a:lnTo>
                  <a:pt x="47517" y="8316"/>
                </a:lnTo>
                <a:lnTo>
                  <a:pt x="38353" y="5048"/>
                </a:lnTo>
                <a:lnTo>
                  <a:pt x="25069" y="7226"/>
                </a:lnTo>
                <a:lnTo>
                  <a:pt x="24788" y="-280"/>
                </a:lnTo>
                <a:lnTo>
                  <a:pt x="21635" y="-7600"/>
                </a:lnTo>
                <a:lnTo>
                  <a:pt x="17181" y="-14384"/>
                </a:lnTo>
                <a:lnTo>
                  <a:pt x="13754" y="-26809"/>
                </a:lnTo>
                <a:lnTo>
                  <a:pt x="4724" y="-26809"/>
                </a:lnTo>
                <a:lnTo>
                  <a:pt x="3213" y="-19240"/>
                </a:lnTo>
                <a:lnTo>
                  <a:pt x="1701" y="-11683"/>
                </a:lnTo>
                <a:lnTo>
                  <a:pt x="190" y="-4102"/>
                </a:lnTo>
                <a:lnTo>
                  <a:pt x="18275" y="-4102"/>
                </a:lnTo>
                <a:lnTo>
                  <a:pt x="17526" y="1930"/>
                </a:lnTo>
                <a:lnTo>
                  <a:pt x="16764" y="7988"/>
                </a:lnTo>
                <a:lnTo>
                  <a:pt x="16002" y="14020"/>
                </a:lnTo>
                <a:lnTo>
                  <a:pt x="10744" y="13271"/>
                </a:lnTo>
                <a:lnTo>
                  <a:pt x="5461" y="12509"/>
                </a:lnTo>
                <a:lnTo>
                  <a:pt x="190" y="11760"/>
                </a:lnTo>
                <a:lnTo>
                  <a:pt x="1474" y="19947"/>
                </a:lnTo>
                <a:lnTo>
                  <a:pt x="4724" y="23101"/>
                </a:lnTo>
                <a:lnTo>
                  <a:pt x="4724" y="29908"/>
                </a:lnTo>
                <a:lnTo>
                  <a:pt x="5137" y="29756"/>
                </a:lnTo>
                <a:lnTo>
                  <a:pt x="16469" y="23185"/>
                </a:lnTo>
                <a:lnTo>
                  <a:pt x="25069" y="14020"/>
                </a:lnTo>
                <a:lnTo>
                  <a:pt x="35858" y="19146"/>
                </a:lnTo>
                <a:lnTo>
                  <a:pt x="48298" y="27152"/>
                </a:lnTo>
                <a:lnTo>
                  <a:pt x="58543" y="36466"/>
                </a:lnTo>
                <a:lnTo>
                  <a:pt x="63500" y="45796"/>
                </a:lnTo>
                <a:lnTo>
                  <a:pt x="71606" y="43014"/>
                </a:lnTo>
                <a:lnTo>
                  <a:pt x="76347" y="42134"/>
                </a:lnTo>
                <a:lnTo>
                  <a:pt x="86156" y="43522"/>
                </a:lnTo>
                <a:lnTo>
                  <a:pt x="86893" y="39738"/>
                </a:lnTo>
                <a:lnTo>
                  <a:pt x="87655" y="35953"/>
                </a:lnTo>
                <a:lnTo>
                  <a:pt x="88404" y="32181"/>
                </a:lnTo>
                <a:lnTo>
                  <a:pt x="88002" y="32071"/>
                </a:lnTo>
                <a:lnTo>
                  <a:pt x="75769" y="28723"/>
                </a:lnTo>
                <a:lnTo>
                  <a:pt x="63500" y="25374"/>
                </a:lnTo>
                <a:lnTo>
                  <a:pt x="65671" y="14439"/>
                </a:lnTo>
                <a:lnTo>
                  <a:pt x="65379" y="13347"/>
                </a:lnTo>
                <a:lnTo>
                  <a:pt x="74828" y="9499"/>
                </a:lnTo>
                <a:lnTo>
                  <a:pt x="72368" y="2832"/>
                </a:lnTo>
                <a:lnTo>
                  <a:pt x="65786" y="419"/>
                </a:lnTo>
                <a:lnTo>
                  <a:pt x="62622" y="4952"/>
                </a:lnTo>
                <a:lnTo>
                  <a:pt x="54172" y="13641"/>
                </a:lnTo>
                <a:lnTo>
                  <a:pt x="40906" y="18567"/>
                </a:lnTo>
                <a:lnTo>
                  <a:pt x="43922" y="13841"/>
                </a:lnTo>
                <a:lnTo>
                  <a:pt x="41300" y="1474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43" name="object 2043"/>
          <p:cNvSpPr/>
          <p:nvPr/>
        </p:nvSpPr>
        <p:spPr>
          <a:xfrm>
            <a:off x="6105174" y="7415763"/>
            <a:ext cx="38455" cy="24955"/>
          </a:xfrm>
          <a:custGeom>
            <a:avLst/>
            <a:gdLst/>
            <a:ahLst/>
            <a:cxnLst/>
            <a:rect l="l" t="t" r="r" b="b"/>
            <a:pathLst>
              <a:path w="38455" h="24955">
                <a:moveTo>
                  <a:pt x="0" y="4546"/>
                </a:moveTo>
                <a:lnTo>
                  <a:pt x="2773" y="9442"/>
                </a:lnTo>
                <a:lnTo>
                  <a:pt x="7517" y="14777"/>
                </a:lnTo>
                <a:lnTo>
                  <a:pt x="11303" y="24955"/>
                </a:lnTo>
                <a:lnTo>
                  <a:pt x="18698" y="23708"/>
                </a:lnTo>
                <a:lnTo>
                  <a:pt x="25937" y="23768"/>
                </a:lnTo>
                <a:lnTo>
                  <a:pt x="38455" y="24955"/>
                </a:lnTo>
                <a:lnTo>
                  <a:pt x="38455" y="9067"/>
                </a:lnTo>
                <a:lnTo>
                  <a:pt x="29540" y="2362"/>
                </a:lnTo>
                <a:lnTo>
                  <a:pt x="27419" y="2413"/>
                </a:lnTo>
                <a:lnTo>
                  <a:pt x="15836" y="6794"/>
                </a:lnTo>
                <a:lnTo>
                  <a:pt x="15074" y="4546"/>
                </a:lnTo>
                <a:lnTo>
                  <a:pt x="13563" y="0"/>
                </a:lnTo>
                <a:lnTo>
                  <a:pt x="9029" y="1511"/>
                </a:lnTo>
                <a:lnTo>
                  <a:pt x="4521" y="3022"/>
                </a:lnTo>
                <a:lnTo>
                  <a:pt x="0" y="454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44" name="object 2044"/>
          <p:cNvSpPr/>
          <p:nvPr/>
        </p:nvSpPr>
        <p:spPr>
          <a:xfrm>
            <a:off x="6331399" y="7414562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81" y="8000"/>
                </a:lnTo>
                <a:lnTo>
                  <a:pt x="4419" y="3406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19" y="340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45" name="object 2045"/>
          <p:cNvSpPr/>
          <p:nvPr/>
        </p:nvSpPr>
        <p:spPr>
          <a:xfrm>
            <a:off x="2827096" y="7416838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81" y="7988"/>
                </a:lnTo>
                <a:lnTo>
                  <a:pt x="4425" y="3399"/>
                </a:lnTo>
                <a:lnTo>
                  <a:pt x="0" y="1193"/>
                </a:lnTo>
                <a:close/>
              </a:path>
              <a:path w="8102" h="7988">
                <a:moveTo>
                  <a:pt x="8102" y="5232"/>
                </a:moveTo>
                <a:lnTo>
                  <a:pt x="2679" y="0"/>
                </a:lnTo>
                <a:lnTo>
                  <a:pt x="4425" y="3399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46" name="object 2046"/>
          <p:cNvSpPr/>
          <p:nvPr/>
        </p:nvSpPr>
        <p:spPr>
          <a:xfrm>
            <a:off x="2894958" y="7416838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22" y="3398"/>
                </a:lnTo>
                <a:lnTo>
                  <a:pt x="0" y="1193"/>
                </a:lnTo>
                <a:close/>
              </a:path>
              <a:path w="8102" h="7988">
                <a:moveTo>
                  <a:pt x="8102" y="5232"/>
                </a:moveTo>
                <a:lnTo>
                  <a:pt x="2667" y="0"/>
                </a:lnTo>
                <a:lnTo>
                  <a:pt x="4422" y="3398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47" name="object 2047"/>
          <p:cNvSpPr/>
          <p:nvPr/>
        </p:nvSpPr>
        <p:spPr>
          <a:xfrm>
            <a:off x="4256871" y="7416838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81" y="7988"/>
                </a:lnTo>
                <a:lnTo>
                  <a:pt x="4405" y="3389"/>
                </a:lnTo>
                <a:lnTo>
                  <a:pt x="0" y="1193"/>
                </a:lnTo>
                <a:close/>
              </a:path>
              <a:path w="8102" h="7988">
                <a:moveTo>
                  <a:pt x="8102" y="5232"/>
                </a:moveTo>
                <a:lnTo>
                  <a:pt x="2654" y="0"/>
                </a:lnTo>
                <a:lnTo>
                  <a:pt x="4405" y="3389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48" name="object 2048"/>
          <p:cNvSpPr/>
          <p:nvPr/>
        </p:nvSpPr>
        <p:spPr>
          <a:xfrm>
            <a:off x="6385689" y="7416838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807" y="7988"/>
                </a:lnTo>
                <a:lnTo>
                  <a:pt x="4430" y="3401"/>
                </a:lnTo>
                <a:lnTo>
                  <a:pt x="0" y="1193"/>
                </a:lnTo>
                <a:close/>
              </a:path>
              <a:path w="8102" h="7988">
                <a:moveTo>
                  <a:pt x="8102" y="5232"/>
                </a:moveTo>
                <a:lnTo>
                  <a:pt x="2667" y="0"/>
                </a:lnTo>
                <a:lnTo>
                  <a:pt x="4430" y="3401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49" name="object 2049"/>
          <p:cNvSpPr/>
          <p:nvPr/>
        </p:nvSpPr>
        <p:spPr>
          <a:xfrm>
            <a:off x="2156987" y="7420306"/>
            <a:ext cx="9525" cy="9474"/>
          </a:xfrm>
          <a:custGeom>
            <a:avLst/>
            <a:gdLst/>
            <a:ahLst/>
            <a:cxnLst/>
            <a:rect l="l" t="t" r="r" b="b"/>
            <a:pathLst>
              <a:path w="9525" h="9474">
                <a:moveTo>
                  <a:pt x="9525" y="0"/>
                </a:moveTo>
                <a:lnTo>
                  <a:pt x="457" y="0"/>
                </a:lnTo>
                <a:lnTo>
                  <a:pt x="2925" y="6648"/>
                </a:lnTo>
                <a:lnTo>
                  <a:pt x="9525" y="9067"/>
                </a:lnTo>
                <a:lnTo>
                  <a:pt x="9525" y="0"/>
                </a:lnTo>
                <a:close/>
              </a:path>
              <a:path w="9525" h="9474">
                <a:moveTo>
                  <a:pt x="3975" y="9474"/>
                </a:moveTo>
                <a:lnTo>
                  <a:pt x="2925" y="6648"/>
                </a:lnTo>
                <a:lnTo>
                  <a:pt x="0" y="5575"/>
                </a:lnTo>
                <a:lnTo>
                  <a:pt x="3975" y="947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50" name="object 2050"/>
          <p:cNvSpPr/>
          <p:nvPr/>
        </p:nvSpPr>
        <p:spPr>
          <a:xfrm>
            <a:off x="2652894" y="7419087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69" y="8013"/>
                </a:lnTo>
                <a:lnTo>
                  <a:pt x="4418" y="3421"/>
                </a:lnTo>
                <a:lnTo>
                  <a:pt x="0" y="1219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18" y="3421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51" name="object 2051"/>
          <p:cNvSpPr/>
          <p:nvPr/>
        </p:nvSpPr>
        <p:spPr>
          <a:xfrm>
            <a:off x="2908527" y="7419087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2" y="3438"/>
                </a:lnTo>
                <a:lnTo>
                  <a:pt x="0" y="1219"/>
                </a:lnTo>
                <a:close/>
              </a:path>
              <a:path w="8102" h="8013">
                <a:moveTo>
                  <a:pt x="8102" y="5257"/>
                </a:moveTo>
                <a:lnTo>
                  <a:pt x="2692" y="0"/>
                </a:lnTo>
                <a:lnTo>
                  <a:pt x="4452" y="3438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52" name="object 2052"/>
          <p:cNvSpPr/>
          <p:nvPr/>
        </p:nvSpPr>
        <p:spPr>
          <a:xfrm>
            <a:off x="3014864" y="7418782"/>
            <a:ext cx="13449" cy="15125"/>
          </a:xfrm>
          <a:custGeom>
            <a:avLst/>
            <a:gdLst/>
            <a:ahLst/>
            <a:cxnLst/>
            <a:rect l="l" t="t" r="r" b="b"/>
            <a:pathLst>
              <a:path w="13449" h="15125">
                <a:moveTo>
                  <a:pt x="13449" y="3352"/>
                </a:moveTo>
                <a:lnTo>
                  <a:pt x="8978" y="0"/>
                </a:lnTo>
                <a:lnTo>
                  <a:pt x="10572" y="2883"/>
                </a:lnTo>
                <a:lnTo>
                  <a:pt x="13449" y="3352"/>
                </a:lnTo>
                <a:close/>
              </a:path>
              <a:path w="13449" h="15125">
                <a:moveTo>
                  <a:pt x="10572" y="2883"/>
                </a:moveTo>
                <a:lnTo>
                  <a:pt x="2247" y="1524"/>
                </a:lnTo>
                <a:lnTo>
                  <a:pt x="1498" y="6045"/>
                </a:lnTo>
                <a:lnTo>
                  <a:pt x="761" y="10591"/>
                </a:lnTo>
                <a:lnTo>
                  <a:pt x="0" y="15125"/>
                </a:lnTo>
                <a:lnTo>
                  <a:pt x="4508" y="12852"/>
                </a:lnTo>
                <a:lnTo>
                  <a:pt x="9042" y="10591"/>
                </a:lnTo>
                <a:lnTo>
                  <a:pt x="13576" y="8318"/>
                </a:lnTo>
                <a:lnTo>
                  <a:pt x="10572" y="288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53" name="object 2053"/>
          <p:cNvSpPr/>
          <p:nvPr/>
        </p:nvSpPr>
        <p:spPr>
          <a:xfrm>
            <a:off x="5114267" y="7420306"/>
            <a:ext cx="27165" cy="18161"/>
          </a:xfrm>
          <a:custGeom>
            <a:avLst/>
            <a:gdLst/>
            <a:ahLst/>
            <a:cxnLst/>
            <a:rect l="l" t="t" r="r" b="b"/>
            <a:pathLst>
              <a:path w="27165" h="18160">
                <a:moveTo>
                  <a:pt x="0" y="6794"/>
                </a:moveTo>
                <a:lnTo>
                  <a:pt x="2271" y="10004"/>
                </a:lnTo>
                <a:lnTo>
                  <a:pt x="13021" y="15969"/>
                </a:lnTo>
                <a:lnTo>
                  <a:pt x="27165" y="18161"/>
                </a:lnTo>
                <a:lnTo>
                  <a:pt x="26817" y="17093"/>
                </a:lnTo>
                <a:lnTo>
                  <a:pt x="21683" y="8100"/>
                </a:lnTo>
                <a:lnTo>
                  <a:pt x="15836" y="0"/>
                </a:lnTo>
                <a:lnTo>
                  <a:pt x="6794" y="0"/>
                </a:lnTo>
                <a:lnTo>
                  <a:pt x="4437" y="4589"/>
                </a:lnTo>
                <a:lnTo>
                  <a:pt x="8128" y="2755"/>
                </a:lnTo>
                <a:lnTo>
                  <a:pt x="2679" y="8013"/>
                </a:lnTo>
                <a:lnTo>
                  <a:pt x="0" y="6794"/>
                </a:lnTo>
                <a:close/>
              </a:path>
              <a:path w="27165" h="18160">
                <a:moveTo>
                  <a:pt x="0" y="6794"/>
                </a:moveTo>
                <a:lnTo>
                  <a:pt x="2679" y="8013"/>
                </a:lnTo>
                <a:lnTo>
                  <a:pt x="4437" y="4589"/>
                </a:lnTo>
                <a:lnTo>
                  <a:pt x="0" y="679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54" name="object 2054"/>
          <p:cNvSpPr/>
          <p:nvPr/>
        </p:nvSpPr>
        <p:spPr>
          <a:xfrm>
            <a:off x="5317882" y="7423519"/>
            <a:ext cx="10858" cy="4051"/>
          </a:xfrm>
          <a:custGeom>
            <a:avLst/>
            <a:gdLst/>
            <a:ahLst/>
            <a:cxnLst/>
            <a:rect l="l" t="t" r="r" b="b"/>
            <a:pathLst>
              <a:path w="10858" h="4051">
                <a:moveTo>
                  <a:pt x="10858" y="838"/>
                </a:moveTo>
                <a:lnTo>
                  <a:pt x="9245" y="0"/>
                </a:lnTo>
                <a:lnTo>
                  <a:pt x="10858" y="838"/>
                </a:lnTo>
                <a:close/>
              </a:path>
              <a:path w="10858" h="4051">
                <a:moveTo>
                  <a:pt x="9262" y="86"/>
                </a:moveTo>
                <a:lnTo>
                  <a:pt x="2260" y="-3213"/>
                </a:lnTo>
                <a:lnTo>
                  <a:pt x="1498" y="546"/>
                </a:lnTo>
                <a:lnTo>
                  <a:pt x="749" y="4330"/>
                </a:lnTo>
                <a:lnTo>
                  <a:pt x="0" y="8115"/>
                </a:lnTo>
                <a:lnTo>
                  <a:pt x="3771" y="8877"/>
                </a:lnTo>
                <a:lnTo>
                  <a:pt x="7543" y="9626"/>
                </a:lnTo>
                <a:lnTo>
                  <a:pt x="11315" y="10388"/>
                </a:lnTo>
                <a:lnTo>
                  <a:pt x="9262" y="8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55" name="object 2055"/>
          <p:cNvSpPr/>
          <p:nvPr/>
        </p:nvSpPr>
        <p:spPr>
          <a:xfrm>
            <a:off x="5354095" y="7420433"/>
            <a:ext cx="10147" cy="2755"/>
          </a:xfrm>
          <a:custGeom>
            <a:avLst/>
            <a:gdLst/>
            <a:ahLst/>
            <a:cxnLst/>
            <a:rect l="l" t="t" r="r" b="b"/>
            <a:pathLst>
              <a:path w="10147" h="2755">
                <a:moveTo>
                  <a:pt x="10147" y="2628"/>
                </a:moveTo>
                <a:lnTo>
                  <a:pt x="7277" y="0"/>
                </a:lnTo>
                <a:lnTo>
                  <a:pt x="8225" y="2107"/>
                </a:lnTo>
                <a:lnTo>
                  <a:pt x="10147" y="2628"/>
                </a:lnTo>
                <a:close/>
              </a:path>
              <a:path w="10147" h="2755">
                <a:moveTo>
                  <a:pt x="8225" y="2107"/>
                </a:moveTo>
                <a:lnTo>
                  <a:pt x="0" y="-126"/>
                </a:lnTo>
                <a:lnTo>
                  <a:pt x="0" y="4394"/>
                </a:lnTo>
                <a:lnTo>
                  <a:pt x="1485" y="5918"/>
                </a:lnTo>
                <a:lnTo>
                  <a:pt x="4508" y="8940"/>
                </a:lnTo>
                <a:lnTo>
                  <a:pt x="11303" y="8940"/>
                </a:lnTo>
                <a:lnTo>
                  <a:pt x="8225" y="210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56" name="object 2056"/>
          <p:cNvSpPr/>
          <p:nvPr/>
        </p:nvSpPr>
        <p:spPr>
          <a:xfrm>
            <a:off x="5591625" y="7420306"/>
            <a:ext cx="13550" cy="9067"/>
          </a:xfrm>
          <a:custGeom>
            <a:avLst/>
            <a:gdLst/>
            <a:ahLst/>
            <a:cxnLst/>
            <a:rect l="l" t="t" r="r" b="b"/>
            <a:pathLst>
              <a:path w="13550" h="9067">
                <a:moveTo>
                  <a:pt x="2273" y="0"/>
                </a:moveTo>
                <a:lnTo>
                  <a:pt x="1511" y="3009"/>
                </a:lnTo>
                <a:lnTo>
                  <a:pt x="749" y="6045"/>
                </a:lnTo>
                <a:lnTo>
                  <a:pt x="0" y="9067"/>
                </a:lnTo>
                <a:lnTo>
                  <a:pt x="13550" y="9067"/>
                </a:lnTo>
                <a:lnTo>
                  <a:pt x="13550" y="0"/>
                </a:lnTo>
                <a:lnTo>
                  <a:pt x="227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57" name="object 2057"/>
          <p:cNvSpPr/>
          <p:nvPr/>
        </p:nvSpPr>
        <p:spPr>
          <a:xfrm>
            <a:off x="5670795" y="7426007"/>
            <a:ext cx="20383" cy="16675"/>
          </a:xfrm>
          <a:custGeom>
            <a:avLst/>
            <a:gdLst/>
            <a:ahLst/>
            <a:cxnLst/>
            <a:rect l="l" t="t" r="r" b="b"/>
            <a:pathLst>
              <a:path w="20383" h="16675">
                <a:moveTo>
                  <a:pt x="9785" y="0"/>
                </a:moveTo>
                <a:lnTo>
                  <a:pt x="0" y="1093"/>
                </a:lnTo>
                <a:lnTo>
                  <a:pt x="2324" y="10974"/>
                </a:lnTo>
                <a:lnTo>
                  <a:pt x="3467" y="9323"/>
                </a:lnTo>
                <a:lnTo>
                  <a:pt x="8763" y="1537"/>
                </a:lnTo>
                <a:lnTo>
                  <a:pt x="9785" y="0"/>
                </a:lnTo>
                <a:close/>
              </a:path>
              <a:path w="20383" h="16675">
                <a:moveTo>
                  <a:pt x="3467" y="9323"/>
                </a:moveTo>
                <a:lnTo>
                  <a:pt x="6781" y="16968"/>
                </a:lnTo>
                <a:lnTo>
                  <a:pt x="15836" y="16968"/>
                </a:lnTo>
                <a:lnTo>
                  <a:pt x="17348" y="9411"/>
                </a:lnTo>
                <a:lnTo>
                  <a:pt x="18859" y="1842"/>
                </a:lnTo>
                <a:lnTo>
                  <a:pt x="20383" y="-5701"/>
                </a:lnTo>
                <a:lnTo>
                  <a:pt x="13576" y="-5701"/>
                </a:lnTo>
                <a:lnTo>
                  <a:pt x="9785" y="0"/>
                </a:lnTo>
                <a:lnTo>
                  <a:pt x="11252" y="-163"/>
                </a:lnTo>
                <a:lnTo>
                  <a:pt x="8763" y="1537"/>
                </a:lnTo>
                <a:lnTo>
                  <a:pt x="3467" y="932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58" name="object 2058"/>
          <p:cNvSpPr/>
          <p:nvPr/>
        </p:nvSpPr>
        <p:spPr>
          <a:xfrm>
            <a:off x="2738856" y="7428236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2611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59" name="object 2059"/>
          <p:cNvSpPr/>
          <p:nvPr/>
        </p:nvSpPr>
        <p:spPr>
          <a:xfrm>
            <a:off x="3483152" y="7425969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60" name="object 2060"/>
          <p:cNvSpPr/>
          <p:nvPr/>
        </p:nvSpPr>
        <p:spPr>
          <a:xfrm>
            <a:off x="3591750" y="7428236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2611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61" name="object 2061"/>
          <p:cNvSpPr/>
          <p:nvPr/>
        </p:nvSpPr>
        <p:spPr>
          <a:xfrm>
            <a:off x="5378956" y="7431728"/>
            <a:ext cx="14795" cy="18046"/>
          </a:xfrm>
          <a:custGeom>
            <a:avLst/>
            <a:gdLst/>
            <a:ahLst/>
            <a:cxnLst/>
            <a:rect l="l" t="t" r="r" b="b"/>
            <a:pathLst>
              <a:path w="14795" h="18046">
                <a:moveTo>
                  <a:pt x="13576" y="4449"/>
                </a:moveTo>
                <a:lnTo>
                  <a:pt x="14795" y="1756"/>
                </a:lnTo>
                <a:lnTo>
                  <a:pt x="11379" y="0"/>
                </a:lnTo>
                <a:lnTo>
                  <a:pt x="13576" y="4449"/>
                </a:lnTo>
                <a:close/>
              </a:path>
              <a:path w="14795" h="18046">
                <a:moveTo>
                  <a:pt x="13576" y="4449"/>
                </a:moveTo>
                <a:lnTo>
                  <a:pt x="24904" y="4449"/>
                </a:lnTo>
                <a:lnTo>
                  <a:pt x="23524" y="828"/>
                </a:lnTo>
                <a:lnTo>
                  <a:pt x="15518" y="-7477"/>
                </a:lnTo>
                <a:lnTo>
                  <a:pt x="0" y="-9165"/>
                </a:lnTo>
                <a:lnTo>
                  <a:pt x="0" y="8995"/>
                </a:lnTo>
                <a:lnTo>
                  <a:pt x="5424" y="6001"/>
                </a:lnTo>
                <a:lnTo>
                  <a:pt x="6794" y="-2358"/>
                </a:lnTo>
                <a:lnTo>
                  <a:pt x="11379" y="0"/>
                </a:lnTo>
                <a:lnTo>
                  <a:pt x="9563" y="-3678"/>
                </a:lnTo>
                <a:lnTo>
                  <a:pt x="14795" y="1756"/>
                </a:lnTo>
                <a:lnTo>
                  <a:pt x="13576" y="4449"/>
                </a:lnTo>
                <a:close/>
              </a:path>
              <a:path w="14795" h="18046">
                <a:moveTo>
                  <a:pt x="8305" y="4411"/>
                </a:moveTo>
                <a:lnTo>
                  <a:pt x="5424" y="6001"/>
                </a:lnTo>
                <a:lnTo>
                  <a:pt x="4953" y="8881"/>
                </a:lnTo>
                <a:lnTo>
                  <a:pt x="8305" y="44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62" name="object 2062"/>
          <p:cNvSpPr/>
          <p:nvPr/>
        </p:nvSpPr>
        <p:spPr>
          <a:xfrm>
            <a:off x="5419688" y="7422563"/>
            <a:ext cx="9067" cy="15900"/>
          </a:xfrm>
          <a:custGeom>
            <a:avLst/>
            <a:gdLst/>
            <a:ahLst/>
            <a:cxnLst/>
            <a:rect l="l" t="t" r="r" b="b"/>
            <a:pathLst>
              <a:path w="9067" h="15900">
                <a:moveTo>
                  <a:pt x="0" y="0"/>
                </a:moveTo>
                <a:lnTo>
                  <a:pt x="0" y="15900"/>
                </a:lnTo>
                <a:lnTo>
                  <a:pt x="6794" y="15900"/>
                </a:lnTo>
                <a:lnTo>
                  <a:pt x="7543" y="10591"/>
                </a:lnTo>
                <a:lnTo>
                  <a:pt x="8305" y="5295"/>
                </a:lnTo>
                <a:lnTo>
                  <a:pt x="9067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63" name="object 2063"/>
          <p:cNvSpPr/>
          <p:nvPr/>
        </p:nvSpPr>
        <p:spPr>
          <a:xfrm>
            <a:off x="5537324" y="7421369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807" y="8001"/>
                </a:lnTo>
                <a:lnTo>
                  <a:pt x="4450" y="3419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92" y="0"/>
                </a:lnTo>
                <a:lnTo>
                  <a:pt x="4450" y="3419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64" name="object 2064"/>
          <p:cNvSpPr/>
          <p:nvPr/>
        </p:nvSpPr>
        <p:spPr>
          <a:xfrm>
            <a:off x="5548646" y="7422563"/>
            <a:ext cx="15811" cy="13614"/>
          </a:xfrm>
          <a:custGeom>
            <a:avLst/>
            <a:gdLst/>
            <a:ahLst/>
            <a:cxnLst/>
            <a:rect l="l" t="t" r="r" b="b"/>
            <a:pathLst>
              <a:path w="15811" h="13614">
                <a:moveTo>
                  <a:pt x="2717" y="3428"/>
                </a:moveTo>
                <a:lnTo>
                  <a:pt x="0" y="13614"/>
                </a:lnTo>
                <a:lnTo>
                  <a:pt x="5283" y="11341"/>
                </a:lnTo>
                <a:lnTo>
                  <a:pt x="10566" y="9067"/>
                </a:lnTo>
                <a:lnTo>
                  <a:pt x="15811" y="6807"/>
                </a:lnTo>
                <a:lnTo>
                  <a:pt x="15811" y="0"/>
                </a:lnTo>
                <a:lnTo>
                  <a:pt x="9042" y="0"/>
                </a:lnTo>
                <a:lnTo>
                  <a:pt x="3035" y="5664"/>
                </a:lnTo>
                <a:lnTo>
                  <a:pt x="2717" y="342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65" name="object 2065"/>
          <p:cNvSpPr/>
          <p:nvPr/>
        </p:nvSpPr>
        <p:spPr>
          <a:xfrm>
            <a:off x="5654986" y="7421369"/>
            <a:ext cx="8077" cy="8001"/>
          </a:xfrm>
          <a:custGeom>
            <a:avLst/>
            <a:gdLst/>
            <a:ahLst/>
            <a:cxnLst/>
            <a:rect l="l" t="t" r="r" b="b"/>
            <a:pathLst>
              <a:path w="8077" h="8000">
                <a:moveTo>
                  <a:pt x="0" y="1193"/>
                </a:moveTo>
                <a:lnTo>
                  <a:pt x="0" y="8001"/>
                </a:lnTo>
                <a:lnTo>
                  <a:pt x="6756" y="8001"/>
                </a:lnTo>
                <a:lnTo>
                  <a:pt x="4397" y="3399"/>
                </a:lnTo>
                <a:lnTo>
                  <a:pt x="0" y="1193"/>
                </a:lnTo>
                <a:close/>
              </a:path>
              <a:path w="8077" h="8000">
                <a:moveTo>
                  <a:pt x="8077" y="5245"/>
                </a:moveTo>
                <a:lnTo>
                  <a:pt x="2654" y="0"/>
                </a:lnTo>
                <a:lnTo>
                  <a:pt x="4397" y="3399"/>
                </a:lnTo>
                <a:lnTo>
                  <a:pt x="8077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66" name="object 2066"/>
          <p:cNvSpPr/>
          <p:nvPr/>
        </p:nvSpPr>
        <p:spPr>
          <a:xfrm>
            <a:off x="5736407" y="7422563"/>
            <a:ext cx="24892" cy="20421"/>
          </a:xfrm>
          <a:custGeom>
            <a:avLst/>
            <a:gdLst/>
            <a:ahLst/>
            <a:cxnLst/>
            <a:rect l="l" t="t" r="r" b="b"/>
            <a:pathLst>
              <a:path w="24891" h="20421">
                <a:moveTo>
                  <a:pt x="18381" y="4510"/>
                </a:moveTo>
                <a:lnTo>
                  <a:pt x="4521" y="0"/>
                </a:lnTo>
                <a:lnTo>
                  <a:pt x="3035" y="749"/>
                </a:lnTo>
                <a:lnTo>
                  <a:pt x="0" y="2260"/>
                </a:lnTo>
                <a:lnTo>
                  <a:pt x="2459" y="13025"/>
                </a:lnTo>
                <a:lnTo>
                  <a:pt x="9986" y="19470"/>
                </a:lnTo>
                <a:lnTo>
                  <a:pt x="24891" y="20421"/>
                </a:lnTo>
                <a:lnTo>
                  <a:pt x="23912" y="15605"/>
                </a:lnTo>
                <a:lnTo>
                  <a:pt x="18381" y="451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67" name="object 2067"/>
          <p:cNvSpPr/>
          <p:nvPr/>
        </p:nvSpPr>
        <p:spPr>
          <a:xfrm>
            <a:off x="6159454" y="7421369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807" y="8001"/>
                </a:lnTo>
                <a:lnTo>
                  <a:pt x="4431" y="3409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31" y="3409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68" name="object 2068"/>
          <p:cNvSpPr/>
          <p:nvPr/>
        </p:nvSpPr>
        <p:spPr>
          <a:xfrm>
            <a:off x="2937490" y="7424409"/>
            <a:ext cx="9956" cy="9918"/>
          </a:xfrm>
          <a:custGeom>
            <a:avLst/>
            <a:gdLst/>
            <a:ahLst/>
            <a:cxnLst/>
            <a:rect l="l" t="t" r="r" b="b"/>
            <a:pathLst>
              <a:path w="9956" h="9918">
                <a:moveTo>
                  <a:pt x="7017" y="2830"/>
                </a:moveTo>
                <a:lnTo>
                  <a:pt x="457" y="419"/>
                </a:lnTo>
                <a:lnTo>
                  <a:pt x="2915" y="7080"/>
                </a:lnTo>
                <a:lnTo>
                  <a:pt x="9486" y="9499"/>
                </a:lnTo>
                <a:lnTo>
                  <a:pt x="7017" y="2830"/>
                </a:lnTo>
                <a:close/>
              </a:path>
              <a:path w="9956" h="9918">
                <a:moveTo>
                  <a:pt x="3962" y="9918"/>
                </a:moveTo>
                <a:lnTo>
                  <a:pt x="2915" y="7080"/>
                </a:lnTo>
                <a:lnTo>
                  <a:pt x="0" y="6007"/>
                </a:lnTo>
                <a:lnTo>
                  <a:pt x="3962" y="9918"/>
                </a:lnTo>
                <a:close/>
              </a:path>
              <a:path w="9956" h="9918">
                <a:moveTo>
                  <a:pt x="9956" y="3911"/>
                </a:moveTo>
                <a:lnTo>
                  <a:pt x="5969" y="0"/>
                </a:lnTo>
                <a:lnTo>
                  <a:pt x="7017" y="2830"/>
                </a:lnTo>
                <a:lnTo>
                  <a:pt x="9956" y="39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69" name="object 2069"/>
          <p:cNvSpPr/>
          <p:nvPr/>
        </p:nvSpPr>
        <p:spPr>
          <a:xfrm>
            <a:off x="2946988" y="7424828"/>
            <a:ext cx="22631" cy="18161"/>
          </a:xfrm>
          <a:custGeom>
            <a:avLst/>
            <a:gdLst/>
            <a:ahLst/>
            <a:cxnLst/>
            <a:rect l="l" t="t" r="r" b="b"/>
            <a:pathLst>
              <a:path w="22631" h="18160">
                <a:moveTo>
                  <a:pt x="22631" y="11341"/>
                </a:moveTo>
                <a:lnTo>
                  <a:pt x="18656" y="2654"/>
                </a:lnTo>
                <a:lnTo>
                  <a:pt x="16967" y="2260"/>
                </a:lnTo>
                <a:lnTo>
                  <a:pt x="6794" y="0"/>
                </a:lnTo>
                <a:lnTo>
                  <a:pt x="6681" y="372"/>
                </a:lnTo>
                <a:lnTo>
                  <a:pt x="5387" y="6652"/>
                </a:lnTo>
                <a:lnTo>
                  <a:pt x="0" y="9080"/>
                </a:lnTo>
                <a:lnTo>
                  <a:pt x="0" y="18161"/>
                </a:lnTo>
                <a:lnTo>
                  <a:pt x="6794" y="18161"/>
                </a:lnTo>
                <a:lnTo>
                  <a:pt x="12052" y="15887"/>
                </a:lnTo>
                <a:lnTo>
                  <a:pt x="17335" y="13627"/>
                </a:lnTo>
                <a:lnTo>
                  <a:pt x="22631" y="1134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70" name="object 2070"/>
          <p:cNvSpPr/>
          <p:nvPr/>
        </p:nvSpPr>
        <p:spPr>
          <a:xfrm>
            <a:off x="3693557" y="7424828"/>
            <a:ext cx="9042" cy="11341"/>
          </a:xfrm>
          <a:custGeom>
            <a:avLst/>
            <a:gdLst/>
            <a:ahLst/>
            <a:cxnLst/>
            <a:rect l="l" t="t" r="r" b="b"/>
            <a:pathLst>
              <a:path w="9042" h="11341">
                <a:moveTo>
                  <a:pt x="6781" y="11341"/>
                </a:moveTo>
                <a:lnTo>
                  <a:pt x="7543" y="7569"/>
                </a:lnTo>
                <a:lnTo>
                  <a:pt x="8293" y="3771"/>
                </a:lnTo>
                <a:lnTo>
                  <a:pt x="9042" y="0"/>
                </a:lnTo>
                <a:lnTo>
                  <a:pt x="2247" y="0"/>
                </a:lnTo>
                <a:lnTo>
                  <a:pt x="1498" y="3771"/>
                </a:lnTo>
                <a:lnTo>
                  <a:pt x="762" y="7569"/>
                </a:lnTo>
                <a:lnTo>
                  <a:pt x="0" y="11341"/>
                </a:lnTo>
                <a:lnTo>
                  <a:pt x="6781" y="1134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71" name="object 2071"/>
          <p:cNvSpPr/>
          <p:nvPr/>
        </p:nvSpPr>
        <p:spPr>
          <a:xfrm>
            <a:off x="4247808" y="7424828"/>
            <a:ext cx="15849" cy="11341"/>
          </a:xfrm>
          <a:custGeom>
            <a:avLst/>
            <a:gdLst/>
            <a:ahLst/>
            <a:cxnLst/>
            <a:rect l="l" t="t" r="r" b="b"/>
            <a:pathLst>
              <a:path w="15849" h="11341">
                <a:moveTo>
                  <a:pt x="0" y="0"/>
                </a:moveTo>
                <a:lnTo>
                  <a:pt x="0" y="11341"/>
                </a:lnTo>
                <a:lnTo>
                  <a:pt x="15849" y="11341"/>
                </a:lnTo>
                <a:lnTo>
                  <a:pt x="11899" y="2235"/>
                </a:lnTo>
                <a:lnTo>
                  <a:pt x="11125" y="1955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72" name="object 2072"/>
          <p:cNvSpPr/>
          <p:nvPr/>
        </p:nvSpPr>
        <p:spPr>
          <a:xfrm>
            <a:off x="4578130" y="7424828"/>
            <a:ext cx="15811" cy="15887"/>
          </a:xfrm>
          <a:custGeom>
            <a:avLst/>
            <a:gdLst/>
            <a:ahLst/>
            <a:cxnLst/>
            <a:rect l="l" t="t" r="r" b="b"/>
            <a:pathLst>
              <a:path w="15811" h="15887">
                <a:moveTo>
                  <a:pt x="2533" y="4566"/>
                </a:moveTo>
                <a:lnTo>
                  <a:pt x="0" y="6807"/>
                </a:lnTo>
                <a:lnTo>
                  <a:pt x="0" y="15887"/>
                </a:lnTo>
                <a:lnTo>
                  <a:pt x="8623" y="12585"/>
                </a:lnTo>
                <a:lnTo>
                  <a:pt x="5651" y="11544"/>
                </a:lnTo>
                <a:lnTo>
                  <a:pt x="15811" y="9080"/>
                </a:lnTo>
                <a:lnTo>
                  <a:pt x="14312" y="6057"/>
                </a:lnTo>
                <a:lnTo>
                  <a:pt x="12788" y="3022"/>
                </a:lnTo>
                <a:lnTo>
                  <a:pt x="11290" y="0"/>
                </a:lnTo>
                <a:lnTo>
                  <a:pt x="4521" y="0"/>
                </a:lnTo>
                <a:lnTo>
                  <a:pt x="4610" y="2730"/>
                </a:lnTo>
                <a:lnTo>
                  <a:pt x="1574" y="6769"/>
                </a:lnTo>
                <a:lnTo>
                  <a:pt x="2533" y="4566"/>
                </a:lnTo>
                <a:close/>
              </a:path>
              <a:path w="15811" h="15887">
                <a:moveTo>
                  <a:pt x="4610" y="2730"/>
                </a:moveTo>
                <a:lnTo>
                  <a:pt x="4521" y="0"/>
                </a:lnTo>
                <a:lnTo>
                  <a:pt x="2533" y="4566"/>
                </a:lnTo>
                <a:lnTo>
                  <a:pt x="4610" y="273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73" name="object 2073"/>
          <p:cNvSpPr/>
          <p:nvPr/>
        </p:nvSpPr>
        <p:spPr>
          <a:xfrm>
            <a:off x="5145951" y="7424828"/>
            <a:ext cx="9055" cy="11341"/>
          </a:xfrm>
          <a:custGeom>
            <a:avLst/>
            <a:gdLst/>
            <a:ahLst/>
            <a:cxnLst/>
            <a:rect l="l" t="t" r="r" b="b"/>
            <a:pathLst>
              <a:path w="9055" h="11341">
                <a:moveTo>
                  <a:pt x="6756" y="2929"/>
                </a:moveTo>
                <a:lnTo>
                  <a:pt x="0" y="0"/>
                </a:lnTo>
                <a:lnTo>
                  <a:pt x="762" y="3771"/>
                </a:lnTo>
                <a:lnTo>
                  <a:pt x="1511" y="7569"/>
                </a:lnTo>
                <a:lnTo>
                  <a:pt x="2273" y="11341"/>
                </a:lnTo>
                <a:lnTo>
                  <a:pt x="9055" y="11341"/>
                </a:lnTo>
                <a:lnTo>
                  <a:pt x="6756" y="2929"/>
                </a:lnTo>
                <a:close/>
              </a:path>
              <a:path w="9055" h="11341">
                <a:moveTo>
                  <a:pt x="8991" y="3898"/>
                </a:moveTo>
                <a:lnTo>
                  <a:pt x="6299" y="1257"/>
                </a:lnTo>
                <a:lnTo>
                  <a:pt x="6756" y="2929"/>
                </a:lnTo>
                <a:lnTo>
                  <a:pt x="8991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74" name="object 2074"/>
          <p:cNvSpPr/>
          <p:nvPr/>
        </p:nvSpPr>
        <p:spPr>
          <a:xfrm>
            <a:off x="5817848" y="7424828"/>
            <a:ext cx="13563" cy="9080"/>
          </a:xfrm>
          <a:custGeom>
            <a:avLst/>
            <a:gdLst/>
            <a:ahLst/>
            <a:cxnLst/>
            <a:rect l="l" t="t" r="r" b="b"/>
            <a:pathLst>
              <a:path w="13563" h="9080">
                <a:moveTo>
                  <a:pt x="0" y="0"/>
                </a:moveTo>
                <a:lnTo>
                  <a:pt x="749" y="3022"/>
                </a:lnTo>
                <a:lnTo>
                  <a:pt x="1524" y="6057"/>
                </a:lnTo>
                <a:lnTo>
                  <a:pt x="2286" y="9080"/>
                </a:lnTo>
                <a:lnTo>
                  <a:pt x="11315" y="9080"/>
                </a:lnTo>
                <a:lnTo>
                  <a:pt x="12814" y="4533"/>
                </a:lnTo>
                <a:lnTo>
                  <a:pt x="13563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75" name="object 2075"/>
          <p:cNvSpPr/>
          <p:nvPr/>
        </p:nvSpPr>
        <p:spPr>
          <a:xfrm>
            <a:off x="5944549" y="7424828"/>
            <a:ext cx="11303" cy="18161"/>
          </a:xfrm>
          <a:custGeom>
            <a:avLst/>
            <a:gdLst/>
            <a:ahLst/>
            <a:cxnLst/>
            <a:rect l="l" t="t" r="r" b="b"/>
            <a:pathLst>
              <a:path w="11302" h="18160">
                <a:moveTo>
                  <a:pt x="0" y="0"/>
                </a:moveTo>
                <a:lnTo>
                  <a:pt x="1485" y="6057"/>
                </a:lnTo>
                <a:lnTo>
                  <a:pt x="3009" y="12103"/>
                </a:lnTo>
                <a:lnTo>
                  <a:pt x="4521" y="18161"/>
                </a:lnTo>
                <a:lnTo>
                  <a:pt x="11303" y="18161"/>
                </a:lnTo>
                <a:lnTo>
                  <a:pt x="9740" y="6273"/>
                </a:lnTo>
                <a:lnTo>
                  <a:pt x="10337" y="3797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76" name="object 2076"/>
          <p:cNvSpPr/>
          <p:nvPr/>
        </p:nvSpPr>
        <p:spPr>
          <a:xfrm>
            <a:off x="2813509" y="7425898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77" name="object 2077"/>
          <p:cNvSpPr/>
          <p:nvPr/>
        </p:nvSpPr>
        <p:spPr>
          <a:xfrm>
            <a:off x="2922094" y="7425898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78" name="object 2078"/>
          <p:cNvSpPr/>
          <p:nvPr/>
        </p:nvSpPr>
        <p:spPr>
          <a:xfrm>
            <a:off x="6028256" y="7439601"/>
            <a:ext cx="2730" cy="15379"/>
          </a:xfrm>
          <a:custGeom>
            <a:avLst/>
            <a:gdLst/>
            <a:ahLst/>
            <a:cxnLst/>
            <a:rect l="l" t="t" r="r" b="b"/>
            <a:pathLst>
              <a:path w="2730" h="15379">
                <a:moveTo>
                  <a:pt x="2730" y="0"/>
                </a:moveTo>
                <a:lnTo>
                  <a:pt x="152" y="2882"/>
                </a:lnTo>
                <a:lnTo>
                  <a:pt x="2207" y="1950"/>
                </a:lnTo>
                <a:lnTo>
                  <a:pt x="2730" y="0"/>
                </a:lnTo>
                <a:close/>
              </a:path>
              <a:path w="2730" h="15379">
                <a:moveTo>
                  <a:pt x="18110" y="-12496"/>
                </a:moveTo>
                <a:lnTo>
                  <a:pt x="2260" y="-12496"/>
                </a:lnTo>
                <a:lnTo>
                  <a:pt x="5168" y="-5143"/>
                </a:lnTo>
                <a:lnTo>
                  <a:pt x="5626" y="-7073"/>
                </a:lnTo>
                <a:lnTo>
                  <a:pt x="9029" y="-1143"/>
                </a:lnTo>
                <a:lnTo>
                  <a:pt x="2207" y="1950"/>
                </a:lnTo>
                <a:lnTo>
                  <a:pt x="0" y="10185"/>
                </a:lnTo>
                <a:lnTo>
                  <a:pt x="5245" y="7912"/>
                </a:lnTo>
                <a:lnTo>
                  <a:pt x="10540" y="5664"/>
                </a:lnTo>
                <a:lnTo>
                  <a:pt x="15811" y="3390"/>
                </a:lnTo>
                <a:lnTo>
                  <a:pt x="16573" y="-1917"/>
                </a:lnTo>
                <a:lnTo>
                  <a:pt x="17348" y="-7200"/>
                </a:lnTo>
                <a:lnTo>
                  <a:pt x="18110" y="-1249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79" name="object 2079"/>
          <p:cNvSpPr/>
          <p:nvPr/>
        </p:nvSpPr>
        <p:spPr>
          <a:xfrm>
            <a:off x="2711716" y="7428151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19"/>
                </a:moveTo>
                <a:lnTo>
                  <a:pt x="0" y="8026"/>
                </a:lnTo>
                <a:lnTo>
                  <a:pt x="6781" y="8026"/>
                </a:lnTo>
                <a:lnTo>
                  <a:pt x="4426" y="3432"/>
                </a:lnTo>
                <a:lnTo>
                  <a:pt x="0" y="1219"/>
                </a:lnTo>
                <a:close/>
              </a:path>
              <a:path w="8102" h="8026">
                <a:moveTo>
                  <a:pt x="8102" y="5270"/>
                </a:moveTo>
                <a:lnTo>
                  <a:pt x="2667" y="0"/>
                </a:lnTo>
                <a:lnTo>
                  <a:pt x="4426" y="3432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80" name="object 2080"/>
          <p:cNvSpPr/>
          <p:nvPr/>
        </p:nvSpPr>
        <p:spPr>
          <a:xfrm>
            <a:off x="3902189" y="7429370"/>
            <a:ext cx="10820" cy="11341"/>
          </a:xfrm>
          <a:custGeom>
            <a:avLst/>
            <a:gdLst/>
            <a:ahLst/>
            <a:cxnLst/>
            <a:rect l="l" t="t" r="r" b="b"/>
            <a:pathLst>
              <a:path w="10820" h="11341">
                <a:moveTo>
                  <a:pt x="4000" y="11341"/>
                </a:moveTo>
                <a:lnTo>
                  <a:pt x="10820" y="11341"/>
                </a:lnTo>
                <a:lnTo>
                  <a:pt x="10820" y="0"/>
                </a:lnTo>
                <a:lnTo>
                  <a:pt x="1765" y="0"/>
                </a:lnTo>
                <a:lnTo>
                  <a:pt x="629" y="6364"/>
                </a:lnTo>
                <a:lnTo>
                  <a:pt x="4000" y="11341"/>
                </a:lnTo>
                <a:close/>
              </a:path>
              <a:path w="10820" h="11341">
                <a:moveTo>
                  <a:pt x="629" y="6364"/>
                </a:moveTo>
                <a:lnTo>
                  <a:pt x="0" y="5435"/>
                </a:lnTo>
                <a:lnTo>
                  <a:pt x="393" y="7683"/>
                </a:lnTo>
                <a:lnTo>
                  <a:pt x="629" y="636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81" name="object 2081"/>
          <p:cNvSpPr/>
          <p:nvPr/>
        </p:nvSpPr>
        <p:spPr>
          <a:xfrm>
            <a:off x="4173150" y="7428151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219"/>
                </a:moveTo>
                <a:lnTo>
                  <a:pt x="0" y="8026"/>
                </a:lnTo>
                <a:lnTo>
                  <a:pt x="6794" y="8026"/>
                </a:lnTo>
                <a:lnTo>
                  <a:pt x="4451" y="3441"/>
                </a:lnTo>
                <a:lnTo>
                  <a:pt x="0" y="1219"/>
                </a:lnTo>
                <a:close/>
              </a:path>
              <a:path w="8115" h="8026">
                <a:moveTo>
                  <a:pt x="8115" y="5270"/>
                </a:moveTo>
                <a:lnTo>
                  <a:pt x="2692" y="0"/>
                </a:lnTo>
                <a:lnTo>
                  <a:pt x="4451" y="3441"/>
                </a:lnTo>
                <a:lnTo>
                  <a:pt x="8115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82" name="object 2082"/>
          <p:cNvSpPr/>
          <p:nvPr/>
        </p:nvSpPr>
        <p:spPr>
          <a:xfrm>
            <a:off x="4200315" y="7429370"/>
            <a:ext cx="11303" cy="13614"/>
          </a:xfrm>
          <a:custGeom>
            <a:avLst/>
            <a:gdLst/>
            <a:ahLst/>
            <a:cxnLst/>
            <a:rect l="l" t="t" r="r" b="b"/>
            <a:pathLst>
              <a:path w="11302" h="13614">
                <a:moveTo>
                  <a:pt x="4521" y="0"/>
                </a:moveTo>
                <a:lnTo>
                  <a:pt x="3022" y="749"/>
                </a:lnTo>
                <a:lnTo>
                  <a:pt x="0" y="2260"/>
                </a:lnTo>
                <a:lnTo>
                  <a:pt x="0" y="13614"/>
                </a:lnTo>
                <a:lnTo>
                  <a:pt x="8534" y="9867"/>
                </a:lnTo>
                <a:lnTo>
                  <a:pt x="8508" y="9372"/>
                </a:lnTo>
                <a:lnTo>
                  <a:pt x="11302" y="0"/>
                </a:lnTo>
                <a:lnTo>
                  <a:pt x="4521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83" name="object 2083"/>
          <p:cNvSpPr/>
          <p:nvPr/>
        </p:nvSpPr>
        <p:spPr>
          <a:xfrm>
            <a:off x="4295326" y="7429370"/>
            <a:ext cx="11722" cy="14071"/>
          </a:xfrm>
          <a:custGeom>
            <a:avLst/>
            <a:gdLst/>
            <a:ahLst/>
            <a:cxnLst/>
            <a:rect l="l" t="t" r="r" b="b"/>
            <a:pathLst>
              <a:path w="11722" h="14071">
                <a:moveTo>
                  <a:pt x="3771" y="1511"/>
                </a:moveTo>
                <a:lnTo>
                  <a:pt x="0" y="0"/>
                </a:lnTo>
                <a:lnTo>
                  <a:pt x="749" y="3022"/>
                </a:lnTo>
                <a:lnTo>
                  <a:pt x="1498" y="6045"/>
                </a:lnTo>
                <a:lnTo>
                  <a:pt x="2247" y="9093"/>
                </a:lnTo>
                <a:lnTo>
                  <a:pt x="2247" y="13614"/>
                </a:lnTo>
                <a:lnTo>
                  <a:pt x="8889" y="11148"/>
                </a:lnTo>
                <a:lnTo>
                  <a:pt x="11303" y="4533"/>
                </a:lnTo>
                <a:lnTo>
                  <a:pt x="7531" y="3022"/>
                </a:lnTo>
                <a:lnTo>
                  <a:pt x="3771" y="1511"/>
                </a:lnTo>
                <a:close/>
              </a:path>
              <a:path w="11722" h="14071">
                <a:moveTo>
                  <a:pt x="11722" y="10096"/>
                </a:moveTo>
                <a:lnTo>
                  <a:pt x="8889" y="11148"/>
                </a:lnTo>
                <a:lnTo>
                  <a:pt x="7823" y="14071"/>
                </a:lnTo>
                <a:lnTo>
                  <a:pt x="11722" y="1009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84" name="object 2084"/>
          <p:cNvSpPr/>
          <p:nvPr/>
        </p:nvSpPr>
        <p:spPr>
          <a:xfrm>
            <a:off x="4401654" y="7433919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63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85" name="object 2085"/>
          <p:cNvSpPr/>
          <p:nvPr/>
        </p:nvSpPr>
        <p:spPr>
          <a:xfrm>
            <a:off x="5860848" y="7428151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19"/>
                </a:moveTo>
                <a:lnTo>
                  <a:pt x="0" y="8026"/>
                </a:lnTo>
                <a:lnTo>
                  <a:pt x="6769" y="8026"/>
                </a:lnTo>
                <a:lnTo>
                  <a:pt x="4412" y="3428"/>
                </a:lnTo>
                <a:lnTo>
                  <a:pt x="0" y="1219"/>
                </a:lnTo>
                <a:close/>
              </a:path>
              <a:path w="8089" h="8026">
                <a:moveTo>
                  <a:pt x="8089" y="5270"/>
                </a:moveTo>
                <a:lnTo>
                  <a:pt x="2654" y="0"/>
                </a:lnTo>
                <a:lnTo>
                  <a:pt x="4412" y="3428"/>
                </a:lnTo>
                <a:lnTo>
                  <a:pt x="8089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86" name="object 2086"/>
          <p:cNvSpPr/>
          <p:nvPr/>
        </p:nvSpPr>
        <p:spPr>
          <a:xfrm>
            <a:off x="2023969" y="7430429"/>
            <a:ext cx="8102" cy="8039"/>
          </a:xfrm>
          <a:custGeom>
            <a:avLst/>
            <a:gdLst/>
            <a:ahLst/>
            <a:cxnLst/>
            <a:rect l="l" t="t" r="r" b="b"/>
            <a:pathLst>
              <a:path w="8102" h="8039">
                <a:moveTo>
                  <a:pt x="0" y="1206"/>
                </a:moveTo>
                <a:lnTo>
                  <a:pt x="0" y="8039"/>
                </a:lnTo>
                <a:lnTo>
                  <a:pt x="6794" y="8039"/>
                </a:lnTo>
                <a:lnTo>
                  <a:pt x="4441" y="3427"/>
                </a:lnTo>
                <a:lnTo>
                  <a:pt x="0" y="1206"/>
                </a:lnTo>
                <a:close/>
              </a:path>
              <a:path w="8102" h="8039">
                <a:moveTo>
                  <a:pt x="8102" y="5257"/>
                </a:moveTo>
                <a:lnTo>
                  <a:pt x="2692" y="0"/>
                </a:lnTo>
                <a:lnTo>
                  <a:pt x="4441" y="3427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87" name="object 2087"/>
          <p:cNvSpPr/>
          <p:nvPr/>
        </p:nvSpPr>
        <p:spPr>
          <a:xfrm>
            <a:off x="2634792" y="7436173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88" name="object 2088"/>
          <p:cNvSpPr/>
          <p:nvPr/>
        </p:nvSpPr>
        <p:spPr>
          <a:xfrm>
            <a:off x="2842933" y="7436173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89" name="object 2089"/>
          <p:cNvSpPr/>
          <p:nvPr/>
        </p:nvSpPr>
        <p:spPr>
          <a:xfrm>
            <a:off x="3548763" y="7431636"/>
            <a:ext cx="9055" cy="11341"/>
          </a:xfrm>
          <a:custGeom>
            <a:avLst/>
            <a:gdLst/>
            <a:ahLst/>
            <a:cxnLst/>
            <a:rect l="l" t="t" r="r" b="b"/>
            <a:pathLst>
              <a:path w="9055" h="11341">
                <a:moveTo>
                  <a:pt x="0" y="0"/>
                </a:moveTo>
                <a:lnTo>
                  <a:pt x="0" y="11341"/>
                </a:lnTo>
                <a:lnTo>
                  <a:pt x="9055" y="11341"/>
                </a:lnTo>
                <a:lnTo>
                  <a:pt x="6743" y="2910"/>
                </a:lnTo>
                <a:lnTo>
                  <a:pt x="0" y="0"/>
                </a:lnTo>
                <a:close/>
              </a:path>
              <a:path w="9055" h="11341">
                <a:moveTo>
                  <a:pt x="9004" y="3886"/>
                </a:moveTo>
                <a:lnTo>
                  <a:pt x="6286" y="1244"/>
                </a:lnTo>
                <a:lnTo>
                  <a:pt x="6743" y="2910"/>
                </a:lnTo>
                <a:lnTo>
                  <a:pt x="9004" y="388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90" name="object 2090"/>
          <p:cNvSpPr/>
          <p:nvPr/>
        </p:nvSpPr>
        <p:spPr>
          <a:xfrm>
            <a:off x="4365461" y="7430429"/>
            <a:ext cx="8089" cy="8039"/>
          </a:xfrm>
          <a:custGeom>
            <a:avLst/>
            <a:gdLst/>
            <a:ahLst/>
            <a:cxnLst/>
            <a:rect l="l" t="t" r="r" b="b"/>
            <a:pathLst>
              <a:path w="8089" h="8039">
                <a:moveTo>
                  <a:pt x="0" y="1206"/>
                </a:moveTo>
                <a:lnTo>
                  <a:pt x="0" y="8039"/>
                </a:lnTo>
                <a:lnTo>
                  <a:pt x="6794" y="8039"/>
                </a:lnTo>
                <a:lnTo>
                  <a:pt x="4414" y="3417"/>
                </a:lnTo>
                <a:lnTo>
                  <a:pt x="0" y="1206"/>
                </a:lnTo>
                <a:close/>
              </a:path>
              <a:path w="8089" h="8039">
                <a:moveTo>
                  <a:pt x="8089" y="5257"/>
                </a:moveTo>
                <a:lnTo>
                  <a:pt x="2654" y="0"/>
                </a:lnTo>
                <a:lnTo>
                  <a:pt x="4414" y="3417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91" name="object 2091"/>
          <p:cNvSpPr/>
          <p:nvPr/>
        </p:nvSpPr>
        <p:spPr>
          <a:xfrm>
            <a:off x="4462740" y="7431636"/>
            <a:ext cx="11303" cy="9080"/>
          </a:xfrm>
          <a:custGeom>
            <a:avLst/>
            <a:gdLst/>
            <a:ahLst/>
            <a:cxnLst/>
            <a:rect l="l" t="t" r="r" b="b"/>
            <a:pathLst>
              <a:path w="11302" h="9080">
                <a:moveTo>
                  <a:pt x="8218" y="2239"/>
                </a:moveTo>
                <a:lnTo>
                  <a:pt x="0" y="0"/>
                </a:lnTo>
                <a:lnTo>
                  <a:pt x="3078" y="6849"/>
                </a:lnTo>
                <a:lnTo>
                  <a:pt x="11303" y="9080"/>
                </a:lnTo>
                <a:lnTo>
                  <a:pt x="8218" y="2239"/>
                </a:lnTo>
                <a:close/>
              </a:path>
              <a:path w="11302" h="9080">
                <a:moveTo>
                  <a:pt x="4013" y="8928"/>
                </a:moveTo>
                <a:lnTo>
                  <a:pt x="3078" y="6849"/>
                </a:lnTo>
                <a:lnTo>
                  <a:pt x="1143" y="6324"/>
                </a:lnTo>
                <a:lnTo>
                  <a:pt x="4013" y="8928"/>
                </a:lnTo>
                <a:close/>
              </a:path>
              <a:path w="11302" h="9080">
                <a:moveTo>
                  <a:pt x="10160" y="2768"/>
                </a:moveTo>
                <a:lnTo>
                  <a:pt x="7277" y="152"/>
                </a:lnTo>
                <a:lnTo>
                  <a:pt x="8218" y="2239"/>
                </a:lnTo>
                <a:lnTo>
                  <a:pt x="10160" y="276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92" name="object 2092"/>
          <p:cNvSpPr/>
          <p:nvPr/>
        </p:nvSpPr>
        <p:spPr>
          <a:xfrm>
            <a:off x="4539654" y="7430429"/>
            <a:ext cx="8102" cy="8039"/>
          </a:xfrm>
          <a:custGeom>
            <a:avLst/>
            <a:gdLst/>
            <a:ahLst/>
            <a:cxnLst/>
            <a:rect l="l" t="t" r="r" b="b"/>
            <a:pathLst>
              <a:path w="8102" h="8039">
                <a:moveTo>
                  <a:pt x="0" y="1206"/>
                </a:moveTo>
                <a:lnTo>
                  <a:pt x="0" y="8039"/>
                </a:lnTo>
                <a:lnTo>
                  <a:pt x="6781" y="8039"/>
                </a:lnTo>
                <a:lnTo>
                  <a:pt x="4433" y="3423"/>
                </a:lnTo>
                <a:lnTo>
                  <a:pt x="0" y="1206"/>
                </a:lnTo>
                <a:close/>
              </a:path>
              <a:path w="8102" h="8039">
                <a:moveTo>
                  <a:pt x="8102" y="5257"/>
                </a:moveTo>
                <a:lnTo>
                  <a:pt x="2692" y="0"/>
                </a:lnTo>
                <a:lnTo>
                  <a:pt x="4433" y="3423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93" name="object 2093"/>
          <p:cNvSpPr/>
          <p:nvPr/>
        </p:nvSpPr>
        <p:spPr>
          <a:xfrm>
            <a:off x="4668598" y="7431636"/>
            <a:ext cx="11315" cy="13614"/>
          </a:xfrm>
          <a:custGeom>
            <a:avLst/>
            <a:gdLst/>
            <a:ahLst/>
            <a:cxnLst/>
            <a:rect l="l" t="t" r="r" b="b"/>
            <a:pathLst>
              <a:path w="11315" h="13614">
                <a:moveTo>
                  <a:pt x="3035" y="12852"/>
                </a:moveTo>
                <a:lnTo>
                  <a:pt x="6032" y="12103"/>
                </a:lnTo>
                <a:lnTo>
                  <a:pt x="9042" y="11341"/>
                </a:lnTo>
                <a:lnTo>
                  <a:pt x="9804" y="7581"/>
                </a:lnTo>
                <a:lnTo>
                  <a:pt x="10566" y="3771"/>
                </a:lnTo>
                <a:lnTo>
                  <a:pt x="11315" y="0"/>
                </a:lnTo>
                <a:lnTo>
                  <a:pt x="4533" y="0"/>
                </a:lnTo>
                <a:lnTo>
                  <a:pt x="3035" y="4533"/>
                </a:lnTo>
                <a:lnTo>
                  <a:pt x="1511" y="9080"/>
                </a:lnTo>
                <a:lnTo>
                  <a:pt x="0" y="13614"/>
                </a:lnTo>
                <a:lnTo>
                  <a:pt x="3035" y="1285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94" name="object 2094"/>
          <p:cNvSpPr/>
          <p:nvPr/>
        </p:nvSpPr>
        <p:spPr>
          <a:xfrm>
            <a:off x="6053148" y="7430429"/>
            <a:ext cx="8089" cy="8039"/>
          </a:xfrm>
          <a:custGeom>
            <a:avLst/>
            <a:gdLst/>
            <a:ahLst/>
            <a:cxnLst/>
            <a:rect l="l" t="t" r="r" b="b"/>
            <a:pathLst>
              <a:path w="8089" h="8039">
                <a:moveTo>
                  <a:pt x="0" y="1206"/>
                </a:moveTo>
                <a:lnTo>
                  <a:pt x="0" y="8039"/>
                </a:lnTo>
                <a:lnTo>
                  <a:pt x="6769" y="8039"/>
                </a:lnTo>
                <a:lnTo>
                  <a:pt x="4409" y="3414"/>
                </a:lnTo>
                <a:lnTo>
                  <a:pt x="0" y="1206"/>
                </a:lnTo>
                <a:close/>
              </a:path>
              <a:path w="8089" h="8039">
                <a:moveTo>
                  <a:pt x="8089" y="5257"/>
                </a:moveTo>
                <a:lnTo>
                  <a:pt x="2667" y="0"/>
                </a:lnTo>
                <a:lnTo>
                  <a:pt x="4409" y="3414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95" name="object 2095"/>
          <p:cNvSpPr/>
          <p:nvPr/>
        </p:nvSpPr>
        <p:spPr>
          <a:xfrm>
            <a:off x="6225056" y="7431636"/>
            <a:ext cx="9067" cy="11341"/>
          </a:xfrm>
          <a:custGeom>
            <a:avLst/>
            <a:gdLst/>
            <a:ahLst/>
            <a:cxnLst/>
            <a:rect l="l" t="t" r="r" b="b"/>
            <a:pathLst>
              <a:path w="9067" h="11341">
                <a:moveTo>
                  <a:pt x="0" y="0"/>
                </a:moveTo>
                <a:lnTo>
                  <a:pt x="0" y="11341"/>
                </a:lnTo>
                <a:lnTo>
                  <a:pt x="3022" y="10591"/>
                </a:lnTo>
                <a:lnTo>
                  <a:pt x="6045" y="9842"/>
                </a:lnTo>
                <a:lnTo>
                  <a:pt x="9067" y="9080"/>
                </a:lnTo>
                <a:lnTo>
                  <a:pt x="9067" y="4533"/>
                </a:lnTo>
                <a:lnTo>
                  <a:pt x="6045" y="3022"/>
                </a:lnTo>
                <a:lnTo>
                  <a:pt x="3022" y="1511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96" name="object 2096"/>
          <p:cNvSpPr/>
          <p:nvPr/>
        </p:nvSpPr>
        <p:spPr>
          <a:xfrm>
            <a:off x="1813568" y="7433911"/>
            <a:ext cx="9474" cy="9537"/>
          </a:xfrm>
          <a:custGeom>
            <a:avLst/>
            <a:gdLst/>
            <a:ahLst/>
            <a:cxnLst/>
            <a:rect l="l" t="t" r="r" b="b"/>
            <a:pathLst>
              <a:path w="9474" h="9537">
                <a:moveTo>
                  <a:pt x="0" y="0"/>
                </a:moveTo>
                <a:lnTo>
                  <a:pt x="0" y="9067"/>
                </a:lnTo>
                <a:lnTo>
                  <a:pt x="6653" y="6606"/>
                </a:lnTo>
                <a:lnTo>
                  <a:pt x="9055" y="0"/>
                </a:lnTo>
                <a:lnTo>
                  <a:pt x="0" y="0"/>
                </a:lnTo>
                <a:close/>
              </a:path>
              <a:path w="9474" h="9537">
                <a:moveTo>
                  <a:pt x="9474" y="5562"/>
                </a:moveTo>
                <a:lnTo>
                  <a:pt x="6653" y="6606"/>
                </a:lnTo>
                <a:lnTo>
                  <a:pt x="5588" y="9537"/>
                </a:lnTo>
                <a:lnTo>
                  <a:pt x="9474" y="556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97" name="object 2097"/>
          <p:cNvSpPr/>
          <p:nvPr/>
        </p:nvSpPr>
        <p:spPr>
          <a:xfrm>
            <a:off x="2888165" y="7432718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98" name="object 2098"/>
          <p:cNvSpPr/>
          <p:nvPr/>
        </p:nvSpPr>
        <p:spPr>
          <a:xfrm>
            <a:off x="3727486" y="7432718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23" y="3405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23" y="340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99" name="object 2099"/>
          <p:cNvSpPr/>
          <p:nvPr/>
        </p:nvSpPr>
        <p:spPr>
          <a:xfrm>
            <a:off x="4383552" y="7432718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3" y="3415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92" y="0"/>
                </a:lnTo>
                <a:lnTo>
                  <a:pt x="4443" y="341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00" name="object 2100"/>
          <p:cNvSpPr/>
          <p:nvPr/>
        </p:nvSpPr>
        <p:spPr>
          <a:xfrm>
            <a:off x="4503458" y="7437310"/>
            <a:ext cx="15836" cy="0"/>
          </a:xfrm>
          <a:custGeom>
            <a:avLst/>
            <a:gdLst/>
            <a:ahLst/>
            <a:cxnLst/>
            <a:rect l="l" t="t" r="r" b="b"/>
            <a:pathLst>
              <a:path w="15836" h="0">
                <a:moveTo>
                  <a:pt x="0" y="0"/>
                </a:moveTo>
                <a:lnTo>
                  <a:pt x="15836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01" name="object 2101"/>
          <p:cNvSpPr/>
          <p:nvPr/>
        </p:nvSpPr>
        <p:spPr>
          <a:xfrm>
            <a:off x="5342774" y="7432718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5" y="3420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92" y="0"/>
                </a:lnTo>
                <a:lnTo>
                  <a:pt x="4445" y="342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02" name="object 2102"/>
          <p:cNvSpPr/>
          <p:nvPr/>
        </p:nvSpPr>
        <p:spPr>
          <a:xfrm>
            <a:off x="5480767" y="7432718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21" y="3401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67" y="0"/>
                </a:lnTo>
                <a:lnTo>
                  <a:pt x="4421" y="3401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03" name="object 2103"/>
          <p:cNvSpPr/>
          <p:nvPr/>
        </p:nvSpPr>
        <p:spPr>
          <a:xfrm>
            <a:off x="5510169" y="7432718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04" name="object 2104"/>
          <p:cNvSpPr/>
          <p:nvPr/>
        </p:nvSpPr>
        <p:spPr>
          <a:xfrm>
            <a:off x="5960365" y="7432718"/>
            <a:ext cx="8140" cy="8001"/>
          </a:xfrm>
          <a:custGeom>
            <a:avLst/>
            <a:gdLst/>
            <a:ahLst/>
            <a:cxnLst/>
            <a:rect l="l" t="t" r="r" b="b"/>
            <a:pathLst>
              <a:path w="8140" h="8000">
                <a:moveTo>
                  <a:pt x="0" y="1193"/>
                </a:moveTo>
                <a:lnTo>
                  <a:pt x="0" y="8001"/>
                </a:lnTo>
                <a:lnTo>
                  <a:pt x="6819" y="8001"/>
                </a:lnTo>
                <a:lnTo>
                  <a:pt x="4450" y="3408"/>
                </a:lnTo>
                <a:lnTo>
                  <a:pt x="0" y="1193"/>
                </a:lnTo>
                <a:close/>
              </a:path>
              <a:path w="8140" h="8000">
                <a:moveTo>
                  <a:pt x="8140" y="5245"/>
                </a:moveTo>
                <a:lnTo>
                  <a:pt x="2692" y="0"/>
                </a:lnTo>
                <a:lnTo>
                  <a:pt x="4450" y="3408"/>
                </a:lnTo>
                <a:lnTo>
                  <a:pt x="8140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05" name="object 2105"/>
          <p:cNvSpPr/>
          <p:nvPr/>
        </p:nvSpPr>
        <p:spPr>
          <a:xfrm>
            <a:off x="6154941" y="7432718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26" y="3410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26" y="341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06" name="object 2106"/>
          <p:cNvSpPr/>
          <p:nvPr/>
        </p:nvSpPr>
        <p:spPr>
          <a:xfrm>
            <a:off x="6399250" y="7438440"/>
            <a:ext cx="13563" cy="0"/>
          </a:xfrm>
          <a:custGeom>
            <a:avLst/>
            <a:gdLst/>
            <a:ahLst/>
            <a:cxnLst/>
            <a:rect l="l" t="t" r="r" b="b"/>
            <a:pathLst>
              <a:path w="13563" h="0">
                <a:moveTo>
                  <a:pt x="0" y="0"/>
                </a:moveTo>
                <a:lnTo>
                  <a:pt x="13563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07" name="object 2107"/>
          <p:cNvSpPr/>
          <p:nvPr/>
        </p:nvSpPr>
        <p:spPr>
          <a:xfrm>
            <a:off x="2073732" y="7434971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08" name="object 2108"/>
          <p:cNvSpPr/>
          <p:nvPr/>
        </p:nvSpPr>
        <p:spPr>
          <a:xfrm>
            <a:off x="2901753" y="7434971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4" y="3413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14" y="3413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09" name="object 2109"/>
          <p:cNvSpPr/>
          <p:nvPr/>
        </p:nvSpPr>
        <p:spPr>
          <a:xfrm>
            <a:off x="4408437" y="7436177"/>
            <a:ext cx="15824" cy="15887"/>
          </a:xfrm>
          <a:custGeom>
            <a:avLst/>
            <a:gdLst/>
            <a:ahLst/>
            <a:cxnLst/>
            <a:rect l="l" t="t" r="r" b="b"/>
            <a:pathLst>
              <a:path w="15824" h="15887">
                <a:moveTo>
                  <a:pt x="2843" y="6368"/>
                </a:moveTo>
                <a:lnTo>
                  <a:pt x="0" y="9080"/>
                </a:lnTo>
                <a:lnTo>
                  <a:pt x="0" y="15887"/>
                </a:lnTo>
                <a:lnTo>
                  <a:pt x="8636" y="12585"/>
                </a:lnTo>
                <a:lnTo>
                  <a:pt x="5676" y="11531"/>
                </a:lnTo>
                <a:lnTo>
                  <a:pt x="15824" y="9080"/>
                </a:lnTo>
                <a:lnTo>
                  <a:pt x="14325" y="6057"/>
                </a:lnTo>
                <a:lnTo>
                  <a:pt x="12814" y="3035"/>
                </a:lnTo>
                <a:lnTo>
                  <a:pt x="11315" y="0"/>
                </a:lnTo>
                <a:lnTo>
                  <a:pt x="4533" y="0"/>
                </a:lnTo>
                <a:lnTo>
                  <a:pt x="4673" y="4622"/>
                </a:lnTo>
                <a:lnTo>
                  <a:pt x="2349" y="8229"/>
                </a:lnTo>
                <a:lnTo>
                  <a:pt x="2843" y="6368"/>
                </a:lnTo>
                <a:close/>
              </a:path>
              <a:path w="15824" h="15887">
                <a:moveTo>
                  <a:pt x="4673" y="4622"/>
                </a:moveTo>
                <a:lnTo>
                  <a:pt x="4533" y="0"/>
                </a:lnTo>
                <a:lnTo>
                  <a:pt x="2843" y="6368"/>
                </a:lnTo>
                <a:lnTo>
                  <a:pt x="4673" y="462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10" name="object 2110"/>
          <p:cNvSpPr/>
          <p:nvPr/>
        </p:nvSpPr>
        <p:spPr>
          <a:xfrm>
            <a:off x="4446906" y="7442502"/>
            <a:ext cx="4013" cy="8928"/>
          </a:xfrm>
          <a:custGeom>
            <a:avLst/>
            <a:gdLst/>
            <a:ahLst/>
            <a:cxnLst/>
            <a:rect l="l" t="t" r="r" b="b"/>
            <a:pathLst>
              <a:path w="4013" h="8928">
                <a:moveTo>
                  <a:pt x="4013" y="2603"/>
                </a:moveTo>
                <a:lnTo>
                  <a:pt x="3077" y="521"/>
                </a:lnTo>
                <a:lnTo>
                  <a:pt x="1155" y="0"/>
                </a:lnTo>
                <a:lnTo>
                  <a:pt x="4013" y="2603"/>
                </a:lnTo>
                <a:close/>
              </a:path>
              <a:path w="4013" h="8928">
                <a:moveTo>
                  <a:pt x="8280" y="-3289"/>
                </a:moveTo>
                <a:lnTo>
                  <a:pt x="6769" y="-6324"/>
                </a:lnTo>
                <a:lnTo>
                  <a:pt x="0" y="-6324"/>
                </a:lnTo>
                <a:lnTo>
                  <a:pt x="3077" y="521"/>
                </a:lnTo>
                <a:lnTo>
                  <a:pt x="11303" y="2755"/>
                </a:lnTo>
                <a:lnTo>
                  <a:pt x="9791" y="-266"/>
                </a:lnTo>
                <a:lnTo>
                  <a:pt x="8280" y="-328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11" name="object 2111"/>
          <p:cNvSpPr/>
          <p:nvPr/>
        </p:nvSpPr>
        <p:spPr>
          <a:xfrm>
            <a:off x="5440033" y="7434653"/>
            <a:ext cx="15735" cy="10604"/>
          </a:xfrm>
          <a:custGeom>
            <a:avLst/>
            <a:gdLst/>
            <a:ahLst/>
            <a:cxnLst/>
            <a:rect l="l" t="t" r="r" b="b"/>
            <a:pathLst>
              <a:path w="15735" h="10604">
                <a:moveTo>
                  <a:pt x="15735" y="3378"/>
                </a:moveTo>
                <a:lnTo>
                  <a:pt x="11290" y="0"/>
                </a:lnTo>
                <a:lnTo>
                  <a:pt x="12875" y="2904"/>
                </a:lnTo>
                <a:lnTo>
                  <a:pt x="15735" y="3378"/>
                </a:lnTo>
                <a:close/>
              </a:path>
              <a:path w="15735" h="10604">
                <a:moveTo>
                  <a:pt x="12875" y="2904"/>
                </a:moveTo>
                <a:lnTo>
                  <a:pt x="4533" y="1523"/>
                </a:lnTo>
                <a:lnTo>
                  <a:pt x="3035" y="2273"/>
                </a:lnTo>
                <a:lnTo>
                  <a:pt x="0" y="3809"/>
                </a:lnTo>
                <a:lnTo>
                  <a:pt x="0" y="10604"/>
                </a:lnTo>
                <a:lnTo>
                  <a:pt x="5308" y="9842"/>
                </a:lnTo>
                <a:lnTo>
                  <a:pt x="10591" y="9093"/>
                </a:lnTo>
                <a:lnTo>
                  <a:pt x="15836" y="8331"/>
                </a:lnTo>
                <a:lnTo>
                  <a:pt x="12875" y="290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12" name="object 2112"/>
          <p:cNvSpPr/>
          <p:nvPr/>
        </p:nvSpPr>
        <p:spPr>
          <a:xfrm>
            <a:off x="5873949" y="7435771"/>
            <a:ext cx="9956" cy="9918"/>
          </a:xfrm>
          <a:custGeom>
            <a:avLst/>
            <a:gdLst/>
            <a:ahLst/>
            <a:cxnLst/>
            <a:rect l="l" t="t" r="r" b="b"/>
            <a:pathLst>
              <a:path w="9956" h="9918">
                <a:moveTo>
                  <a:pt x="7057" y="2833"/>
                </a:moveTo>
                <a:lnTo>
                  <a:pt x="457" y="406"/>
                </a:lnTo>
                <a:lnTo>
                  <a:pt x="2930" y="7068"/>
                </a:lnTo>
                <a:lnTo>
                  <a:pt x="9525" y="9486"/>
                </a:lnTo>
                <a:lnTo>
                  <a:pt x="7057" y="2833"/>
                </a:lnTo>
                <a:close/>
              </a:path>
              <a:path w="9956" h="9918">
                <a:moveTo>
                  <a:pt x="3987" y="9918"/>
                </a:moveTo>
                <a:lnTo>
                  <a:pt x="2930" y="7068"/>
                </a:lnTo>
                <a:lnTo>
                  <a:pt x="0" y="5994"/>
                </a:lnTo>
                <a:lnTo>
                  <a:pt x="3987" y="9918"/>
                </a:lnTo>
                <a:close/>
              </a:path>
              <a:path w="9956" h="9918">
                <a:moveTo>
                  <a:pt x="9956" y="3898"/>
                </a:moveTo>
                <a:lnTo>
                  <a:pt x="6007" y="0"/>
                </a:lnTo>
                <a:lnTo>
                  <a:pt x="7057" y="2833"/>
                </a:lnTo>
                <a:lnTo>
                  <a:pt x="9956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13" name="object 2113"/>
          <p:cNvSpPr/>
          <p:nvPr/>
        </p:nvSpPr>
        <p:spPr>
          <a:xfrm>
            <a:off x="5910611" y="7436177"/>
            <a:ext cx="11302" cy="11341"/>
          </a:xfrm>
          <a:custGeom>
            <a:avLst/>
            <a:gdLst/>
            <a:ahLst/>
            <a:cxnLst/>
            <a:rect l="l" t="t" r="r" b="b"/>
            <a:pathLst>
              <a:path w="11302" h="11341">
                <a:moveTo>
                  <a:pt x="8667" y="8614"/>
                </a:moveTo>
                <a:lnTo>
                  <a:pt x="11302" y="0"/>
                </a:lnTo>
                <a:lnTo>
                  <a:pt x="2260" y="0"/>
                </a:lnTo>
                <a:lnTo>
                  <a:pt x="1511" y="3797"/>
                </a:lnTo>
                <a:lnTo>
                  <a:pt x="749" y="7569"/>
                </a:lnTo>
                <a:lnTo>
                  <a:pt x="0" y="11341"/>
                </a:lnTo>
                <a:lnTo>
                  <a:pt x="8667" y="8614"/>
                </a:lnTo>
                <a:close/>
              </a:path>
              <a:path w="11302" h="11341">
                <a:moveTo>
                  <a:pt x="10134" y="8153"/>
                </a:moveTo>
                <a:lnTo>
                  <a:pt x="8667" y="8614"/>
                </a:lnTo>
                <a:lnTo>
                  <a:pt x="8178" y="10210"/>
                </a:lnTo>
                <a:lnTo>
                  <a:pt x="10134" y="815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14" name="object 2114"/>
          <p:cNvSpPr/>
          <p:nvPr/>
        </p:nvSpPr>
        <p:spPr>
          <a:xfrm>
            <a:off x="6188857" y="7436177"/>
            <a:ext cx="11341" cy="11341"/>
          </a:xfrm>
          <a:custGeom>
            <a:avLst/>
            <a:gdLst/>
            <a:ahLst/>
            <a:cxnLst/>
            <a:rect l="l" t="t" r="r" b="b"/>
            <a:pathLst>
              <a:path w="11341" h="11341">
                <a:moveTo>
                  <a:pt x="0" y="0"/>
                </a:moveTo>
                <a:lnTo>
                  <a:pt x="0" y="6807"/>
                </a:lnTo>
                <a:lnTo>
                  <a:pt x="3797" y="8318"/>
                </a:lnTo>
                <a:lnTo>
                  <a:pt x="7556" y="9842"/>
                </a:lnTo>
                <a:lnTo>
                  <a:pt x="11341" y="11341"/>
                </a:lnTo>
                <a:lnTo>
                  <a:pt x="11341" y="2285"/>
                </a:lnTo>
                <a:lnTo>
                  <a:pt x="7556" y="1511"/>
                </a:lnTo>
                <a:lnTo>
                  <a:pt x="3797" y="749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15" name="object 2115"/>
          <p:cNvSpPr/>
          <p:nvPr/>
        </p:nvSpPr>
        <p:spPr>
          <a:xfrm>
            <a:off x="6204256" y="7436177"/>
            <a:ext cx="9499" cy="9512"/>
          </a:xfrm>
          <a:custGeom>
            <a:avLst/>
            <a:gdLst/>
            <a:ahLst/>
            <a:cxnLst/>
            <a:rect l="l" t="t" r="r" b="b"/>
            <a:pathLst>
              <a:path w="9499" h="9512">
                <a:moveTo>
                  <a:pt x="9499" y="0"/>
                </a:moveTo>
                <a:lnTo>
                  <a:pt x="444" y="0"/>
                </a:lnTo>
                <a:lnTo>
                  <a:pt x="2906" y="6656"/>
                </a:lnTo>
                <a:lnTo>
                  <a:pt x="9499" y="9080"/>
                </a:lnTo>
                <a:lnTo>
                  <a:pt x="9499" y="0"/>
                </a:lnTo>
                <a:close/>
              </a:path>
              <a:path w="9499" h="9512">
                <a:moveTo>
                  <a:pt x="3962" y="9512"/>
                </a:moveTo>
                <a:lnTo>
                  <a:pt x="2906" y="6656"/>
                </a:lnTo>
                <a:lnTo>
                  <a:pt x="0" y="5587"/>
                </a:lnTo>
                <a:lnTo>
                  <a:pt x="3962" y="951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16" name="object 2116"/>
          <p:cNvSpPr/>
          <p:nvPr/>
        </p:nvSpPr>
        <p:spPr>
          <a:xfrm>
            <a:off x="6421888" y="7436177"/>
            <a:ext cx="11303" cy="9080"/>
          </a:xfrm>
          <a:custGeom>
            <a:avLst/>
            <a:gdLst/>
            <a:ahLst/>
            <a:cxnLst/>
            <a:rect l="l" t="t" r="r" b="b"/>
            <a:pathLst>
              <a:path w="11302" h="9080">
                <a:moveTo>
                  <a:pt x="4533" y="0"/>
                </a:moveTo>
                <a:lnTo>
                  <a:pt x="3022" y="749"/>
                </a:lnTo>
                <a:lnTo>
                  <a:pt x="0" y="2285"/>
                </a:lnTo>
                <a:lnTo>
                  <a:pt x="0" y="9080"/>
                </a:lnTo>
                <a:lnTo>
                  <a:pt x="9042" y="9080"/>
                </a:lnTo>
                <a:lnTo>
                  <a:pt x="9791" y="6057"/>
                </a:lnTo>
                <a:lnTo>
                  <a:pt x="10553" y="3035"/>
                </a:lnTo>
                <a:lnTo>
                  <a:pt x="11303" y="0"/>
                </a:lnTo>
                <a:lnTo>
                  <a:pt x="453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17" name="object 2117"/>
          <p:cNvSpPr/>
          <p:nvPr/>
        </p:nvSpPr>
        <p:spPr>
          <a:xfrm>
            <a:off x="2003609" y="7438461"/>
            <a:ext cx="9461" cy="9525"/>
          </a:xfrm>
          <a:custGeom>
            <a:avLst/>
            <a:gdLst/>
            <a:ahLst/>
            <a:cxnLst/>
            <a:rect l="l" t="t" r="r" b="b"/>
            <a:pathLst>
              <a:path w="9461" h="9525">
                <a:moveTo>
                  <a:pt x="6646" y="6592"/>
                </a:moveTo>
                <a:lnTo>
                  <a:pt x="9055" y="0"/>
                </a:lnTo>
                <a:lnTo>
                  <a:pt x="2260" y="0"/>
                </a:lnTo>
                <a:lnTo>
                  <a:pt x="1511" y="3009"/>
                </a:lnTo>
                <a:lnTo>
                  <a:pt x="749" y="6032"/>
                </a:lnTo>
                <a:lnTo>
                  <a:pt x="0" y="9055"/>
                </a:lnTo>
                <a:lnTo>
                  <a:pt x="6646" y="6592"/>
                </a:lnTo>
                <a:close/>
              </a:path>
              <a:path w="9461" h="9525">
                <a:moveTo>
                  <a:pt x="9461" y="5549"/>
                </a:moveTo>
                <a:lnTo>
                  <a:pt x="6646" y="6592"/>
                </a:lnTo>
                <a:lnTo>
                  <a:pt x="5575" y="9524"/>
                </a:lnTo>
                <a:lnTo>
                  <a:pt x="9461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18" name="object 2118"/>
          <p:cNvSpPr/>
          <p:nvPr/>
        </p:nvSpPr>
        <p:spPr>
          <a:xfrm>
            <a:off x="2657424" y="7441863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19" name="object 2119"/>
          <p:cNvSpPr/>
          <p:nvPr/>
        </p:nvSpPr>
        <p:spPr>
          <a:xfrm>
            <a:off x="3745585" y="7438461"/>
            <a:ext cx="11303" cy="9055"/>
          </a:xfrm>
          <a:custGeom>
            <a:avLst/>
            <a:gdLst/>
            <a:ahLst/>
            <a:cxnLst/>
            <a:rect l="l" t="t" r="r" b="b"/>
            <a:pathLst>
              <a:path w="11302" h="9055">
                <a:moveTo>
                  <a:pt x="0" y="0"/>
                </a:moveTo>
                <a:lnTo>
                  <a:pt x="0" y="9055"/>
                </a:lnTo>
                <a:lnTo>
                  <a:pt x="9029" y="9055"/>
                </a:lnTo>
                <a:lnTo>
                  <a:pt x="9804" y="6032"/>
                </a:lnTo>
                <a:lnTo>
                  <a:pt x="10553" y="3009"/>
                </a:lnTo>
                <a:lnTo>
                  <a:pt x="11303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20" name="object 2120"/>
          <p:cNvSpPr/>
          <p:nvPr/>
        </p:nvSpPr>
        <p:spPr>
          <a:xfrm>
            <a:off x="3786313" y="7437241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69" y="8013"/>
                </a:lnTo>
                <a:lnTo>
                  <a:pt x="4420" y="3426"/>
                </a:lnTo>
                <a:lnTo>
                  <a:pt x="0" y="1219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20" y="3426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21" name="object 2121"/>
          <p:cNvSpPr/>
          <p:nvPr/>
        </p:nvSpPr>
        <p:spPr>
          <a:xfrm>
            <a:off x="3940154" y="7437241"/>
            <a:ext cx="8077" cy="8013"/>
          </a:xfrm>
          <a:custGeom>
            <a:avLst/>
            <a:gdLst/>
            <a:ahLst/>
            <a:cxnLst/>
            <a:rect l="l" t="t" r="r" b="b"/>
            <a:pathLst>
              <a:path w="8077" h="8013">
                <a:moveTo>
                  <a:pt x="0" y="1219"/>
                </a:moveTo>
                <a:lnTo>
                  <a:pt x="0" y="8013"/>
                </a:lnTo>
                <a:lnTo>
                  <a:pt x="6769" y="8013"/>
                </a:lnTo>
                <a:lnTo>
                  <a:pt x="4423" y="3430"/>
                </a:lnTo>
                <a:lnTo>
                  <a:pt x="0" y="1219"/>
                </a:lnTo>
                <a:close/>
              </a:path>
              <a:path w="8077" h="8013">
                <a:moveTo>
                  <a:pt x="8077" y="5257"/>
                </a:moveTo>
                <a:lnTo>
                  <a:pt x="2667" y="0"/>
                </a:lnTo>
                <a:lnTo>
                  <a:pt x="4423" y="3430"/>
                </a:lnTo>
                <a:lnTo>
                  <a:pt x="8077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22" name="object 2122"/>
          <p:cNvSpPr/>
          <p:nvPr/>
        </p:nvSpPr>
        <p:spPr>
          <a:xfrm>
            <a:off x="4143757" y="7437241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69" y="8013"/>
                </a:lnTo>
                <a:lnTo>
                  <a:pt x="4420" y="3426"/>
                </a:lnTo>
                <a:lnTo>
                  <a:pt x="0" y="1219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20" y="3426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23" name="object 2123"/>
          <p:cNvSpPr/>
          <p:nvPr/>
        </p:nvSpPr>
        <p:spPr>
          <a:xfrm>
            <a:off x="4324729" y="7437241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4" y="3443"/>
                </a:lnTo>
                <a:lnTo>
                  <a:pt x="0" y="1219"/>
                </a:lnTo>
                <a:close/>
              </a:path>
              <a:path w="8089" h="8013">
                <a:moveTo>
                  <a:pt x="8089" y="5257"/>
                </a:moveTo>
                <a:lnTo>
                  <a:pt x="2692" y="0"/>
                </a:lnTo>
                <a:lnTo>
                  <a:pt x="4454" y="3443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24" name="object 2124"/>
          <p:cNvSpPr/>
          <p:nvPr/>
        </p:nvSpPr>
        <p:spPr>
          <a:xfrm>
            <a:off x="4342828" y="7441863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25" name="object 2125"/>
          <p:cNvSpPr/>
          <p:nvPr/>
        </p:nvSpPr>
        <p:spPr>
          <a:xfrm>
            <a:off x="5141427" y="7438461"/>
            <a:ext cx="31661" cy="20396"/>
          </a:xfrm>
          <a:custGeom>
            <a:avLst/>
            <a:gdLst/>
            <a:ahLst/>
            <a:cxnLst/>
            <a:rect l="l" t="t" r="r" b="b"/>
            <a:pathLst>
              <a:path w="31661" h="20396">
                <a:moveTo>
                  <a:pt x="6769" y="19646"/>
                </a:moveTo>
                <a:lnTo>
                  <a:pt x="13576" y="18897"/>
                </a:lnTo>
                <a:lnTo>
                  <a:pt x="20358" y="18122"/>
                </a:lnTo>
                <a:lnTo>
                  <a:pt x="24130" y="15100"/>
                </a:lnTo>
                <a:lnTo>
                  <a:pt x="27889" y="12077"/>
                </a:lnTo>
                <a:lnTo>
                  <a:pt x="31661" y="9055"/>
                </a:lnTo>
                <a:lnTo>
                  <a:pt x="30162" y="6032"/>
                </a:lnTo>
                <a:lnTo>
                  <a:pt x="28638" y="3009"/>
                </a:lnTo>
                <a:lnTo>
                  <a:pt x="27127" y="0"/>
                </a:lnTo>
                <a:lnTo>
                  <a:pt x="20358" y="0"/>
                </a:lnTo>
                <a:lnTo>
                  <a:pt x="16459" y="11645"/>
                </a:lnTo>
                <a:lnTo>
                  <a:pt x="14325" y="12649"/>
                </a:lnTo>
                <a:lnTo>
                  <a:pt x="0" y="13588"/>
                </a:lnTo>
                <a:lnTo>
                  <a:pt x="0" y="20396"/>
                </a:lnTo>
                <a:lnTo>
                  <a:pt x="6769" y="1964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26" name="object 2126"/>
          <p:cNvSpPr/>
          <p:nvPr/>
        </p:nvSpPr>
        <p:spPr>
          <a:xfrm>
            <a:off x="5331463" y="7437241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81" y="8013"/>
                </a:lnTo>
                <a:lnTo>
                  <a:pt x="4437" y="3434"/>
                </a:lnTo>
                <a:lnTo>
                  <a:pt x="0" y="1219"/>
                </a:lnTo>
                <a:close/>
              </a:path>
              <a:path w="8089" h="8013">
                <a:moveTo>
                  <a:pt x="8089" y="5257"/>
                </a:moveTo>
                <a:lnTo>
                  <a:pt x="2679" y="0"/>
                </a:lnTo>
                <a:lnTo>
                  <a:pt x="4437" y="3434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27" name="object 2127"/>
          <p:cNvSpPr/>
          <p:nvPr/>
        </p:nvSpPr>
        <p:spPr>
          <a:xfrm>
            <a:off x="5897029" y="7438461"/>
            <a:ext cx="11315" cy="13589"/>
          </a:xfrm>
          <a:custGeom>
            <a:avLst/>
            <a:gdLst/>
            <a:ahLst/>
            <a:cxnLst/>
            <a:rect l="l" t="t" r="r" b="b"/>
            <a:pathLst>
              <a:path w="11315" h="13589">
                <a:moveTo>
                  <a:pt x="0" y="0"/>
                </a:moveTo>
                <a:lnTo>
                  <a:pt x="0" y="9055"/>
                </a:lnTo>
                <a:lnTo>
                  <a:pt x="1511" y="10579"/>
                </a:lnTo>
                <a:lnTo>
                  <a:pt x="4533" y="13588"/>
                </a:lnTo>
                <a:lnTo>
                  <a:pt x="11315" y="13588"/>
                </a:lnTo>
                <a:lnTo>
                  <a:pt x="10553" y="9055"/>
                </a:lnTo>
                <a:lnTo>
                  <a:pt x="9804" y="4521"/>
                </a:lnTo>
                <a:lnTo>
                  <a:pt x="9042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28" name="object 2128"/>
          <p:cNvSpPr/>
          <p:nvPr/>
        </p:nvSpPr>
        <p:spPr>
          <a:xfrm>
            <a:off x="2937948" y="7440719"/>
            <a:ext cx="9029" cy="11341"/>
          </a:xfrm>
          <a:custGeom>
            <a:avLst/>
            <a:gdLst/>
            <a:ahLst/>
            <a:cxnLst/>
            <a:rect l="l" t="t" r="r" b="b"/>
            <a:pathLst>
              <a:path w="9029" h="11341">
                <a:moveTo>
                  <a:pt x="6742" y="2923"/>
                </a:moveTo>
                <a:lnTo>
                  <a:pt x="0" y="0"/>
                </a:lnTo>
                <a:lnTo>
                  <a:pt x="749" y="3771"/>
                </a:lnTo>
                <a:lnTo>
                  <a:pt x="1511" y="7569"/>
                </a:lnTo>
                <a:lnTo>
                  <a:pt x="2260" y="11341"/>
                </a:lnTo>
                <a:lnTo>
                  <a:pt x="9029" y="11341"/>
                </a:lnTo>
                <a:lnTo>
                  <a:pt x="6742" y="2923"/>
                </a:lnTo>
                <a:close/>
              </a:path>
              <a:path w="9029" h="11341">
                <a:moveTo>
                  <a:pt x="8991" y="3898"/>
                </a:moveTo>
                <a:lnTo>
                  <a:pt x="6286" y="1244"/>
                </a:lnTo>
                <a:lnTo>
                  <a:pt x="6742" y="2923"/>
                </a:lnTo>
                <a:lnTo>
                  <a:pt x="8991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29" name="object 2129"/>
          <p:cNvSpPr/>
          <p:nvPr/>
        </p:nvSpPr>
        <p:spPr>
          <a:xfrm>
            <a:off x="3376815" y="7440719"/>
            <a:ext cx="29425" cy="22669"/>
          </a:xfrm>
          <a:custGeom>
            <a:avLst/>
            <a:gdLst/>
            <a:ahLst/>
            <a:cxnLst/>
            <a:rect l="l" t="t" r="r" b="b"/>
            <a:pathLst>
              <a:path w="29425" h="22669">
                <a:moveTo>
                  <a:pt x="7391" y="14909"/>
                </a:moveTo>
                <a:lnTo>
                  <a:pt x="4533" y="0"/>
                </a:lnTo>
                <a:lnTo>
                  <a:pt x="3022" y="7569"/>
                </a:lnTo>
                <a:lnTo>
                  <a:pt x="1511" y="15125"/>
                </a:lnTo>
                <a:lnTo>
                  <a:pt x="0" y="22669"/>
                </a:lnTo>
                <a:lnTo>
                  <a:pt x="22631" y="22669"/>
                </a:lnTo>
                <a:lnTo>
                  <a:pt x="24892" y="15125"/>
                </a:lnTo>
                <a:lnTo>
                  <a:pt x="27165" y="7569"/>
                </a:lnTo>
                <a:lnTo>
                  <a:pt x="29425" y="0"/>
                </a:lnTo>
                <a:lnTo>
                  <a:pt x="20370" y="0"/>
                </a:lnTo>
                <a:lnTo>
                  <a:pt x="19621" y="4533"/>
                </a:lnTo>
                <a:lnTo>
                  <a:pt x="18859" y="9067"/>
                </a:lnTo>
                <a:lnTo>
                  <a:pt x="18097" y="13601"/>
                </a:lnTo>
                <a:lnTo>
                  <a:pt x="15862" y="15125"/>
                </a:lnTo>
                <a:lnTo>
                  <a:pt x="11328" y="18148"/>
                </a:lnTo>
                <a:lnTo>
                  <a:pt x="10158" y="13319"/>
                </a:lnTo>
                <a:lnTo>
                  <a:pt x="7391" y="14909"/>
                </a:lnTo>
                <a:close/>
              </a:path>
              <a:path w="29425" h="22669">
                <a:moveTo>
                  <a:pt x="13601" y="0"/>
                </a:moveTo>
                <a:lnTo>
                  <a:pt x="4533" y="0"/>
                </a:lnTo>
                <a:lnTo>
                  <a:pt x="7391" y="14909"/>
                </a:lnTo>
                <a:lnTo>
                  <a:pt x="9639" y="11176"/>
                </a:lnTo>
                <a:lnTo>
                  <a:pt x="10158" y="13319"/>
                </a:lnTo>
                <a:lnTo>
                  <a:pt x="13601" y="11341"/>
                </a:lnTo>
                <a:lnTo>
                  <a:pt x="13601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30" name="object 2130"/>
          <p:cNvSpPr/>
          <p:nvPr/>
        </p:nvSpPr>
        <p:spPr>
          <a:xfrm>
            <a:off x="3659614" y="7439525"/>
            <a:ext cx="8115" cy="7988"/>
          </a:xfrm>
          <a:custGeom>
            <a:avLst/>
            <a:gdLst/>
            <a:ahLst/>
            <a:cxnLst/>
            <a:rect l="l" t="t" r="r" b="b"/>
            <a:pathLst>
              <a:path w="8115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35" y="3407"/>
                </a:lnTo>
                <a:lnTo>
                  <a:pt x="0" y="1193"/>
                </a:lnTo>
                <a:close/>
              </a:path>
              <a:path w="8115" h="7988">
                <a:moveTo>
                  <a:pt x="8115" y="5245"/>
                </a:moveTo>
                <a:lnTo>
                  <a:pt x="2679" y="0"/>
                </a:lnTo>
                <a:lnTo>
                  <a:pt x="4435" y="3407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31" name="object 2131"/>
          <p:cNvSpPr/>
          <p:nvPr/>
        </p:nvSpPr>
        <p:spPr>
          <a:xfrm>
            <a:off x="3679977" y="7444111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32" name="object 2132"/>
          <p:cNvSpPr/>
          <p:nvPr/>
        </p:nvSpPr>
        <p:spPr>
          <a:xfrm>
            <a:off x="3856433" y="7439525"/>
            <a:ext cx="8115" cy="7988"/>
          </a:xfrm>
          <a:custGeom>
            <a:avLst/>
            <a:gdLst/>
            <a:ahLst/>
            <a:cxnLst/>
            <a:rect l="l" t="t" r="r" b="b"/>
            <a:pathLst>
              <a:path w="8115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35" y="3407"/>
                </a:lnTo>
                <a:lnTo>
                  <a:pt x="0" y="1193"/>
                </a:lnTo>
                <a:close/>
              </a:path>
              <a:path w="8115" h="7988">
                <a:moveTo>
                  <a:pt x="8115" y="5245"/>
                </a:moveTo>
                <a:lnTo>
                  <a:pt x="2679" y="0"/>
                </a:lnTo>
                <a:lnTo>
                  <a:pt x="4435" y="3407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33" name="object 2133"/>
          <p:cNvSpPr/>
          <p:nvPr/>
        </p:nvSpPr>
        <p:spPr>
          <a:xfrm>
            <a:off x="4548690" y="7440719"/>
            <a:ext cx="13589" cy="9067"/>
          </a:xfrm>
          <a:custGeom>
            <a:avLst/>
            <a:gdLst/>
            <a:ahLst/>
            <a:cxnLst/>
            <a:rect l="l" t="t" r="r" b="b"/>
            <a:pathLst>
              <a:path w="13588" h="9067">
                <a:moveTo>
                  <a:pt x="0" y="0"/>
                </a:moveTo>
                <a:lnTo>
                  <a:pt x="0" y="4533"/>
                </a:lnTo>
                <a:lnTo>
                  <a:pt x="1524" y="6045"/>
                </a:lnTo>
                <a:lnTo>
                  <a:pt x="4521" y="9067"/>
                </a:lnTo>
                <a:lnTo>
                  <a:pt x="13589" y="9067"/>
                </a:lnTo>
                <a:lnTo>
                  <a:pt x="13589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34" name="object 2134"/>
          <p:cNvSpPr/>
          <p:nvPr/>
        </p:nvSpPr>
        <p:spPr>
          <a:xfrm>
            <a:off x="1842998" y="7446390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35" name="object 2135"/>
          <p:cNvSpPr/>
          <p:nvPr/>
        </p:nvSpPr>
        <p:spPr>
          <a:xfrm>
            <a:off x="2087321" y="7446390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36" name="object 2136"/>
          <p:cNvSpPr/>
          <p:nvPr/>
        </p:nvSpPr>
        <p:spPr>
          <a:xfrm>
            <a:off x="2881391" y="7442984"/>
            <a:ext cx="20358" cy="18148"/>
          </a:xfrm>
          <a:custGeom>
            <a:avLst/>
            <a:gdLst/>
            <a:ahLst/>
            <a:cxnLst/>
            <a:rect l="l" t="t" r="r" b="b"/>
            <a:pathLst>
              <a:path w="20358" h="18148">
                <a:moveTo>
                  <a:pt x="11303" y="17399"/>
                </a:moveTo>
                <a:lnTo>
                  <a:pt x="15836" y="18148"/>
                </a:lnTo>
                <a:lnTo>
                  <a:pt x="15836" y="13601"/>
                </a:lnTo>
                <a:lnTo>
                  <a:pt x="20358" y="13601"/>
                </a:lnTo>
                <a:lnTo>
                  <a:pt x="19896" y="12029"/>
                </a:lnTo>
                <a:lnTo>
                  <a:pt x="12888" y="2506"/>
                </a:lnTo>
                <a:lnTo>
                  <a:pt x="0" y="0"/>
                </a:lnTo>
                <a:lnTo>
                  <a:pt x="386" y="2776"/>
                </a:lnTo>
                <a:lnTo>
                  <a:pt x="1805" y="8134"/>
                </a:lnTo>
                <a:lnTo>
                  <a:pt x="2260" y="15887"/>
                </a:lnTo>
                <a:lnTo>
                  <a:pt x="6769" y="16624"/>
                </a:lnTo>
                <a:lnTo>
                  <a:pt x="11303" y="1739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37" name="object 2137"/>
          <p:cNvSpPr/>
          <p:nvPr/>
        </p:nvSpPr>
        <p:spPr>
          <a:xfrm>
            <a:off x="2960549" y="7442984"/>
            <a:ext cx="15862" cy="24955"/>
          </a:xfrm>
          <a:custGeom>
            <a:avLst/>
            <a:gdLst/>
            <a:ahLst/>
            <a:cxnLst/>
            <a:rect l="l" t="t" r="r" b="b"/>
            <a:pathLst>
              <a:path w="15862" h="24955">
                <a:moveTo>
                  <a:pt x="2273" y="23444"/>
                </a:moveTo>
                <a:lnTo>
                  <a:pt x="6807" y="24955"/>
                </a:lnTo>
                <a:lnTo>
                  <a:pt x="15862" y="24955"/>
                </a:lnTo>
                <a:lnTo>
                  <a:pt x="15862" y="4521"/>
                </a:lnTo>
                <a:lnTo>
                  <a:pt x="12090" y="3022"/>
                </a:lnTo>
                <a:lnTo>
                  <a:pt x="8305" y="1511"/>
                </a:lnTo>
                <a:lnTo>
                  <a:pt x="4533" y="0"/>
                </a:lnTo>
                <a:lnTo>
                  <a:pt x="3022" y="3771"/>
                </a:lnTo>
                <a:lnTo>
                  <a:pt x="1511" y="7569"/>
                </a:lnTo>
                <a:lnTo>
                  <a:pt x="0" y="11341"/>
                </a:lnTo>
                <a:lnTo>
                  <a:pt x="0" y="22682"/>
                </a:lnTo>
                <a:lnTo>
                  <a:pt x="2273" y="2344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38" name="object 2138"/>
          <p:cNvSpPr/>
          <p:nvPr/>
        </p:nvSpPr>
        <p:spPr>
          <a:xfrm>
            <a:off x="3342885" y="7442984"/>
            <a:ext cx="27165" cy="34036"/>
          </a:xfrm>
          <a:custGeom>
            <a:avLst/>
            <a:gdLst/>
            <a:ahLst/>
            <a:cxnLst/>
            <a:rect l="l" t="t" r="r" b="b"/>
            <a:pathLst>
              <a:path w="27165" h="34035">
                <a:moveTo>
                  <a:pt x="1855" y="31916"/>
                </a:moveTo>
                <a:lnTo>
                  <a:pt x="14508" y="32972"/>
                </a:lnTo>
                <a:lnTo>
                  <a:pt x="27165" y="34036"/>
                </a:lnTo>
                <a:lnTo>
                  <a:pt x="27088" y="33407"/>
                </a:lnTo>
                <a:lnTo>
                  <a:pt x="25745" y="20665"/>
                </a:lnTo>
                <a:lnTo>
                  <a:pt x="21890" y="8827"/>
                </a:lnTo>
                <a:lnTo>
                  <a:pt x="11328" y="0"/>
                </a:lnTo>
                <a:lnTo>
                  <a:pt x="12814" y="6807"/>
                </a:lnTo>
                <a:lnTo>
                  <a:pt x="14325" y="13601"/>
                </a:lnTo>
                <a:lnTo>
                  <a:pt x="15836" y="20408"/>
                </a:lnTo>
                <a:lnTo>
                  <a:pt x="15836" y="22682"/>
                </a:lnTo>
                <a:lnTo>
                  <a:pt x="0" y="22682"/>
                </a:lnTo>
                <a:lnTo>
                  <a:pt x="0" y="31762"/>
                </a:lnTo>
                <a:lnTo>
                  <a:pt x="1855" y="3191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39" name="object 2139"/>
          <p:cNvSpPr/>
          <p:nvPr/>
        </p:nvSpPr>
        <p:spPr>
          <a:xfrm>
            <a:off x="3582686" y="7441778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1" y="341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41" y="3416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40" name="object 2140"/>
          <p:cNvSpPr/>
          <p:nvPr/>
        </p:nvSpPr>
        <p:spPr>
          <a:xfrm>
            <a:off x="4824718" y="7442984"/>
            <a:ext cx="15824" cy="9067"/>
          </a:xfrm>
          <a:custGeom>
            <a:avLst/>
            <a:gdLst/>
            <a:ahLst/>
            <a:cxnLst/>
            <a:rect l="l" t="t" r="r" b="b"/>
            <a:pathLst>
              <a:path w="15824" h="9067">
                <a:moveTo>
                  <a:pt x="9029" y="0"/>
                </a:moveTo>
                <a:lnTo>
                  <a:pt x="6019" y="749"/>
                </a:lnTo>
                <a:lnTo>
                  <a:pt x="3009" y="1511"/>
                </a:lnTo>
                <a:lnTo>
                  <a:pt x="0" y="2273"/>
                </a:lnTo>
                <a:lnTo>
                  <a:pt x="0" y="9067"/>
                </a:lnTo>
                <a:lnTo>
                  <a:pt x="15824" y="9067"/>
                </a:lnTo>
                <a:lnTo>
                  <a:pt x="15824" y="0"/>
                </a:lnTo>
                <a:lnTo>
                  <a:pt x="9029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41" name="object 2141"/>
          <p:cNvSpPr/>
          <p:nvPr/>
        </p:nvSpPr>
        <p:spPr>
          <a:xfrm>
            <a:off x="5218349" y="7441778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399" y="3399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54" y="0"/>
                </a:lnTo>
                <a:lnTo>
                  <a:pt x="4399" y="3399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42" name="object 2142"/>
          <p:cNvSpPr/>
          <p:nvPr/>
        </p:nvSpPr>
        <p:spPr>
          <a:xfrm>
            <a:off x="5431007" y="7441778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2" y="3409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12" y="3409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43" name="object 2143"/>
          <p:cNvSpPr/>
          <p:nvPr/>
        </p:nvSpPr>
        <p:spPr>
          <a:xfrm>
            <a:off x="5571275" y="7441778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19" y="3412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19" y="3412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44" name="object 2144"/>
          <p:cNvSpPr/>
          <p:nvPr/>
        </p:nvSpPr>
        <p:spPr>
          <a:xfrm>
            <a:off x="6238636" y="7442984"/>
            <a:ext cx="22618" cy="15887"/>
          </a:xfrm>
          <a:custGeom>
            <a:avLst/>
            <a:gdLst/>
            <a:ahLst/>
            <a:cxnLst/>
            <a:rect l="l" t="t" r="r" b="b"/>
            <a:pathLst>
              <a:path w="22618" h="15887">
                <a:moveTo>
                  <a:pt x="21120" y="5295"/>
                </a:moveTo>
                <a:lnTo>
                  <a:pt x="20383" y="0"/>
                </a:lnTo>
                <a:lnTo>
                  <a:pt x="9042" y="0"/>
                </a:lnTo>
                <a:lnTo>
                  <a:pt x="8254" y="2476"/>
                </a:lnTo>
                <a:lnTo>
                  <a:pt x="4622" y="4622"/>
                </a:lnTo>
                <a:lnTo>
                  <a:pt x="6184" y="2989"/>
                </a:lnTo>
                <a:lnTo>
                  <a:pt x="0" y="4521"/>
                </a:lnTo>
                <a:lnTo>
                  <a:pt x="0" y="13601"/>
                </a:lnTo>
                <a:lnTo>
                  <a:pt x="5283" y="14363"/>
                </a:lnTo>
                <a:lnTo>
                  <a:pt x="10553" y="15125"/>
                </a:lnTo>
                <a:lnTo>
                  <a:pt x="15849" y="15887"/>
                </a:lnTo>
                <a:lnTo>
                  <a:pt x="22618" y="15887"/>
                </a:lnTo>
                <a:lnTo>
                  <a:pt x="21869" y="10579"/>
                </a:lnTo>
                <a:lnTo>
                  <a:pt x="21120" y="5295"/>
                </a:lnTo>
                <a:close/>
              </a:path>
              <a:path w="22618" h="15887">
                <a:moveTo>
                  <a:pt x="9042" y="0"/>
                </a:moveTo>
                <a:lnTo>
                  <a:pt x="6184" y="2989"/>
                </a:lnTo>
                <a:lnTo>
                  <a:pt x="8254" y="2476"/>
                </a:lnTo>
                <a:lnTo>
                  <a:pt x="9042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45" name="object 2145"/>
          <p:cNvSpPr/>
          <p:nvPr/>
        </p:nvSpPr>
        <p:spPr>
          <a:xfrm>
            <a:off x="6286144" y="7447521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46" name="object 2146"/>
          <p:cNvSpPr/>
          <p:nvPr/>
        </p:nvSpPr>
        <p:spPr>
          <a:xfrm>
            <a:off x="6322339" y="7446390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47" name="object 2147"/>
          <p:cNvSpPr/>
          <p:nvPr/>
        </p:nvSpPr>
        <p:spPr>
          <a:xfrm>
            <a:off x="6347142" y="7442984"/>
            <a:ext cx="17235" cy="18148"/>
          </a:xfrm>
          <a:custGeom>
            <a:avLst/>
            <a:gdLst/>
            <a:ahLst/>
            <a:cxnLst/>
            <a:rect l="l" t="t" r="r" b="b"/>
            <a:pathLst>
              <a:path w="17235" h="18148">
                <a:moveTo>
                  <a:pt x="100" y="0"/>
                </a:moveTo>
                <a:lnTo>
                  <a:pt x="0" y="4259"/>
                </a:lnTo>
                <a:lnTo>
                  <a:pt x="3325" y="9745"/>
                </a:lnTo>
                <a:lnTo>
                  <a:pt x="9130" y="18148"/>
                </a:lnTo>
                <a:lnTo>
                  <a:pt x="9399" y="18035"/>
                </a:lnTo>
                <a:lnTo>
                  <a:pt x="17235" y="13060"/>
                </a:lnTo>
                <a:lnTo>
                  <a:pt x="15924" y="2273"/>
                </a:lnTo>
                <a:lnTo>
                  <a:pt x="10641" y="1511"/>
                </a:lnTo>
                <a:lnTo>
                  <a:pt x="5371" y="749"/>
                </a:lnTo>
                <a:lnTo>
                  <a:pt x="10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48" name="object 2148"/>
          <p:cNvSpPr/>
          <p:nvPr/>
        </p:nvSpPr>
        <p:spPr>
          <a:xfrm>
            <a:off x="1811300" y="7445259"/>
            <a:ext cx="11328" cy="13601"/>
          </a:xfrm>
          <a:custGeom>
            <a:avLst/>
            <a:gdLst/>
            <a:ahLst/>
            <a:cxnLst/>
            <a:rect l="l" t="t" r="r" b="b"/>
            <a:pathLst>
              <a:path w="11328" h="13601">
                <a:moveTo>
                  <a:pt x="4533" y="0"/>
                </a:moveTo>
                <a:lnTo>
                  <a:pt x="3022" y="1498"/>
                </a:lnTo>
                <a:lnTo>
                  <a:pt x="0" y="4533"/>
                </a:lnTo>
                <a:lnTo>
                  <a:pt x="0" y="13601"/>
                </a:lnTo>
                <a:lnTo>
                  <a:pt x="3784" y="12852"/>
                </a:lnTo>
                <a:lnTo>
                  <a:pt x="7556" y="12090"/>
                </a:lnTo>
                <a:lnTo>
                  <a:pt x="11328" y="11328"/>
                </a:lnTo>
                <a:lnTo>
                  <a:pt x="11328" y="0"/>
                </a:lnTo>
                <a:lnTo>
                  <a:pt x="453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49" name="object 2149"/>
          <p:cNvSpPr/>
          <p:nvPr/>
        </p:nvSpPr>
        <p:spPr>
          <a:xfrm>
            <a:off x="2625740" y="7444052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47" y="3423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92" y="0"/>
                </a:lnTo>
                <a:lnTo>
                  <a:pt x="4447" y="342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50" name="object 2150"/>
          <p:cNvSpPr/>
          <p:nvPr/>
        </p:nvSpPr>
        <p:spPr>
          <a:xfrm>
            <a:off x="2637066" y="7448657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51" name="object 2151"/>
          <p:cNvSpPr/>
          <p:nvPr/>
        </p:nvSpPr>
        <p:spPr>
          <a:xfrm>
            <a:off x="2693616" y="7444052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0"/>
                </a:lnTo>
                <a:lnTo>
                  <a:pt x="6781" y="8000"/>
                </a:lnTo>
                <a:lnTo>
                  <a:pt x="4430" y="3414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79" y="0"/>
                </a:lnTo>
                <a:lnTo>
                  <a:pt x="4430" y="3414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52" name="object 2152"/>
          <p:cNvSpPr/>
          <p:nvPr/>
        </p:nvSpPr>
        <p:spPr>
          <a:xfrm>
            <a:off x="2867812" y="7455801"/>
            <a:ext cx="81445" cy="111810"/>
          </a:xfrm>
          <a:custGeom>
            <a:avLst/>
            <a:gdLst/>
            <a:ahLst/>
            <a:cxnLst/>
            <a:rect l="l" t="t" r="r" b="b"/>
            <a:pathLst>
              <a:path w="81445" h="111810">
                <a:moveTo>
                  <a:pt x="4864" y="101268"/>
                </a:moveTo>
                <a:lnTo>
                  <a:pt x="2432" y="96398"/>
                </a:lnTo>
                <a:lnTo>
                  <a:pt x="1181" y="96442"/>
                </a:lnTo>
                <a:lnTo>
                  <a:pt x="4864" y="101268"/>
                </a:lnTo>
                <a:close/>
              </a:path>
              <a:path w="81445" h="111810">
                <a:moveTo>
                  <a:pt x="11391" y="98792"/>
                </a:moveTo>
                <a:lnTo>
                  <a:pt x="11315" y="96087"/>
                </a:lnTo>
                <a:lnTo>
                  <a:pt x="9357" y="100596"/>
                </a:lnTo>
                <a:lnTo>
                  <a:pt x="11391" y="98792"/>
                </a:lnTo>
                <a:close/>
              </a:path>
              <a:path w="81445" h="111810">
                <a:moveTo>
                  <a:pt x="70548" y="85736"/>
                </a:moveTo>
                <a:lnTo>
                  <a:pt x="67725" y="86788"/>
                </a:lnTo>
                <a:lnTo>
                  <a:pt x="66649" y="89737"/>
                </a:lnTo>
                <a:lnTo>
                  <a:pt x="70548" y="85736"/>
                </a:lnTo>
                <a:close/>
              </a:path>
              <a:path w="81445" h="111810">
                <a:moveTo>
                  <a:pt x="33934" y="87006"/>
                </a:moveTo>
                <a:lnTo>
                  <a:pt x="39456" y="82531"/>
                </a:lnTo>
                <a:lnTo>
                  <a:pt x="51864" y="82576"/>
                </a:lnTo>
                <a:lnTo>
                  <a:pt x="61074" y="89267"/>
                </a:lnTo>
                <a:lnTo>
                  <a:pt x="67725" y="86788"/>
                </a:lnTo>
                <a:lnTo>
                  <a:pt x="70129" y="80199"/>
                </a:lnTo>
                <a:lnTo>
                  <a:pt x="76098" y="82303"/>
                </a:lnTo>
                <a:lnTo>
                  <a:pt x="85375" y="86640"/>
                </a:lnTo>
                <a:lnTo>
                  <a:pt x="99542" y="89267"/>
                </a:lnTo>
                <a:lnTo>
                  <a:pt x="100291" y="86257"/>
                </a:lnTo>
                <a:lnTo>
                  <a:pt x="101053" y="83222"/>
                </a:lnTo>
                <a:lnTo>
                  <a:pt x="101803" y="80199"/>
                </a:lnTo>
                <a:lnTo>
                  <a:pt x="94182" y="78693"/>
                </a:lnTo>
                <a:lnTo>
                  <a:pt x="82814" y="74037"/>
                </a:lnTo>
                <a:lnTo>
                  <a:pt x="72389" y="71119"/>
                </a:lnTo>
                <a:lnTo>
                  <a:pt x="71640" y="68096"/>
                </a:lnTo>
                <a:lnTo>
                  <a:pt x="70891" y="65073"/>
                </a:lnTo>
                <a:lnTo>
                  <a:pt x="70129" y="62038"/>
                </a:lnTo>
                <a:lnTo>
                  <a:pt x="73888" y="62787"/>
                </a:lnTo>
                <a:lnTo>
                  <a:pt x="77673" y="63549"/>
                </a:lnTo>
                <a:lnTo>
                  <a:pt x="81445" y="64311"/>
                </a:lnTo>
                <a:lnTo>
                  <a:pt x="80683" y="61289"/>
                </a:lnTo>
                <a:lnTo>
                  <a:pt x="79933" y="58279"/>
                </a:lnTo>
                <a:lnTo>
                  <a:pt x="79171" y="55244"/>
                </a:lnTo>
                <a:lnTo>
                  <a:pt x="71933" y="52743"/>
                </a:lnTo>
                <a:lnTo>
                  <a:pt x="65608" y="55244"/>
                </a:lnTo>
                <a:lnTo>
                  <a:pt x="61874" y="47734"/>
                </a:lnTo>
                <a:lnTo>
                  <a:pt x="57509" y="36982"/>
                </a:lnTo>
                <a:lnTo>
                  <a:pt x="49771" y="25741"/>
                </a:lnTo>
                <a:lnTo>
                  <a:pt x="52971" y="20395"/>
                </a:lnTo>
                <a:lnTo>
                  <a:pt x="53632" y="19798"/>
                </a:lnTo>
                <a:lnTo>
                  <a:pt x="54279" y="9866"/>
                </a:lnTo>
                <a:lnTo>
                  <a:pt x="55791" y="9117"/>
                </a:lnTo>
                <a:lnTo>
                  <a:pt x="58813" y="7593"/>
                </a:lnTo>
                <a:lnTo>
                  <a:pt x="62046" y="11611"/>
                </a:lnTo>
                <a:lnTo>
                  <a:pt x="61887" y="10705"/>
                </a:lnTo>
                <a:lnTo>
                  <a:pt x="62420" y="12076"/>
                </a:lnTo>
                <a:lnTo>
                  <a:pt x="67674" y="0"/>
                </a:lnTo>
                <a:lnTo>
                  <a:pt x="54967" y="-6913"/>
                </a:lnTo>
                <a:lnTo>
                  <a:pt x="42976" y="-10541"/>
                </a:lnTo>
                <a:lnTo>
                  <a:pt x="46113" y="-3264"/>
                </a:lnTo>
                <a:lnTo>
                  <a:pt x="46901" y="-3645"/>
                </a:lnTo>
                <a:lnTo>
                  <a:pt x="52031" y="786"/>
                </a:lnTo>
                <a:lnTo>
                  <a:pt x="50533" y="7593"/>
                </a:lnTo>
                <a:lnTo>
                  <a:pt x="49021" y="14413"/>
                </a:lnTo>
                <a:lnTo>
                  <a:pt x="47497" y="21220"/>
                </a:lnTo>
                <a:lnTo>
                  <a:pt x="31673" y="21220"/>
                </a:lnTo>
                <a:lnTo>
                  <a:pt x="24676" y="28332"/>
                </a:lnTo>
                <a:lnTo>
                  <a:pt x="27863" y="32180"/>
                </a:lnTo>
                <a:lnTo>
                  <a:pt x="31673" y="39369"/>
                </a:lnTo>
                <a:lnTo>
                  <a:pt x="27152" y="43140"/>
                </a:lnTo>
                <a:lnTo>
                  <a:pt x="22605" y="46925"/>
                </a:lnTo>
                <a:lnTo>
                  <a:pt x="18084" y="50710"/>
                </a:lnTo>
                <a:lnTo>
                  <a:pt x="18084" y="59777"/>
                </a:lnTo>
                <a:lnTo>
                  <a:pt x="23699" y="56472"/>
                </a:lnTo>
                <a:lnTo>
                  <a:pt x="31905" y="48426"/>
                </a:lnTo>
                <a:lnTo>
                  <a:pt x="42976" y="41629"/>
                </a:lnTo>
                <a:lnTo>
                  <a:pt x="39877" y="34187"/>
                </a:lnTo>
                <a:lnTo>
                  <a:pt x="37896" y="34035"/>
                </a:lnTo>
                <a:lnTo>
                  <a:pt x="33934" y="28027"/>
                </a:lnTo>
                <a:lnTo>
                  <a:pt x="33934" y="25741"/>
                </a:lnTo>
                <a:lnTo>
                  <a:pt x="47091" y="31762"/>
                </a:lnTo>
                <a:lnTo>
                  <a:pt x="52699" y="42237"/>
                </a:lnTo>
                <a:lnTo>
                  <a:pt x="54279" y="57517"/>
                </a:lnTo>
                <a:lnTo>
                  <a:pt x="53629" y="57659"/>
                </a:lnTo>
                <a:lnTo>
                  <a:pt x="40521" y="62470"/>
                </a:lnTo>
                <a:lnTo>
                  <a:pt x="29923" y="69463"/>
                </a:lnTo>
                <a:lnTo>
                  <a:pt x="20517" y="77436"/>
                </a:lnTo>
                <a:lnTo>
                  <a:pt x="10982" y="85191"/>
                </a:lnTo>
                <a:lnTo>
                  <a:pt x="0" y="91527"/>
                </a:lnTo>
                <a:lnTo>
                  <a:pt x="2432" y="96398"/>
                </a:lnTo>
                <a:lnTo>
                  <a:pt x="11315" y="96087"/>
                </a:lnTo>
                <a:lnTo>
                  <a:pt x="11391" y="98792"/>
                </a:lnTo>
                <a:lnTo>
                  <a:pt x="8381" y="102843"/>
                </a:lnTo>
                <a:lnTo>
                  <a:pt x="9357" y="100596"/>
                </a:lnTo>
                <a:lnTo>
                  <a:pt x="6781" y="102881"/>
                </a:lnTo>
                <a:lnTo>
                  <a:pt x="6781" y="111949"/>
                </a:lnTo>
                <a:lnTo>
                  <a:pt x="11864" y="109669"/>
                </a:lnTo>
                <a:lnTo>
                  <a:pt x="17470" y="106895"/>
                </a:lnTo>
                <a:lnTo>
                  <a:pt x="22384" y="106336"/>
                </a:lnTo>
                <a:lnTo>
                  <a:pt x="33934" y="107428"/>
                </a:lnTo>
                <a:lnTo>
                  <a:pt x="32435" y="104393"/>
                </a:lnTo>
                <a:lnTo>
                  <a:pt x="30924" y="101357"/>
                </a:lnTo>
                <a:lnTo>
                  <a:pt x="29413" y="98347"/>
                </a:lnTo>
                <a:lnTo>
                  <a:pt x="49771" y="98347"/>
                </a:lnTo>
                <a:lnTo>
                  <a:pt x="49771" y="89267"/>
                </a:lnTo>
                <a:lnTo>
                  <a:pt x="44500" y="88518"/>
                </a:lnTo>
                <a:lnTo>
                  <a:pt x="39217" y="87756"/>
                </a:lnTo>
                <a:lnTo>
                  <a:pt x="33934" y="87006"/>
                </a:lnTo>
                <a:close/>
              </a:path>
              <a:path w="81445" h="111810">
                <a:moveTo>
                  <a:pt x="62420" y="12076"/>
                </a:moveTo>
                <a:lnTo>
                  <a:pt x="62046" y="11611"/>
                </a:lnTo>
                <a:lnTo>
                  <a:pt x="63334" y="18947"/>
                </a:lnTo>
                <a:lnTo>
                  <a:pt x="76911" y="18947"/>
                </a:lnTo>
                <a:lnTo>
                  <a:pt x="78422" y="17436"/>
                </a:lnTo>
                <a:lnTo>
                  <a:pt x="81445" y="14413"/>
                </a:lnTo>
                <a:lnTo>
                  <a:pt x="77856" y="8764"/>
                </a:lnTo>
                <a:lnTo>
                  <a:pt x="67674" y="0"/>
                </a:lnTo>
                <a:lnTo>
                  <a:pt x="62420" y="1207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53" name="object 2153"/>
          <p:cNvSpPr/>
          <p:nvPr/>
        </p:nvSpPr>
        <p:spPr>
          <a:xfrm>
            <a:off x="4168623" y="7444840"/>
            <a:ext cx="11785" cy="9486"/>
          </a:xfrm>
          <a:custGeom>
            <a:avLst/>
            <a:gdLst/>
            <a:ahLst/>
            <a:cxnLst/>
            <a:rect l="l" t="t" r="r" b="b"/>
            <a:pathLst>
              <a:path w="11785" h="9486">
                <a:moveTo>
                  <a:pt x="11328" y="9486"/>
                </a:moveTo>
                <a:lnTo>
                  <a:pt x="8859" y="2830"/>
                </a:lnTo>
                <a:lnTo>
                  <a:pt x="2260" y="419"/>
                </a:lnTo>
                <a:lnTo>
                  <a:pt x="1523" y="3441"/>
                </a:lnTo>
                <a:lnTo>
                  <a:pt x="774" y="6476"/>
                </a:lnTo>
                <a:lnTo>
                  <a:pt x="0" y="9486"/>
                </a:lnTo>
                <a:lnTo>
                  <a:pt x="11328" y="9486"/>
                </a:lnTo>
                <a:close/>
              </a:path>
              <a:path w="11785" h="9486">
                <a:moveTo>
                  <a:pt x="11785" y="3898"/>
                </a:moveTo>
                <a:lnTo>
                  <a:pt x="7810" y="0"/>
                </a:lnTo>
                <a:lnTo>
                  <a:pt x="8859" y="2830"/>
                </a:lnTo>
                <a:lnTo>
                  <a:pt x="11785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54" name="object 2154"/>
          <p:cNvSpPr/>
          <p:nvPr/>
        </p:nvSpPr>
        <p:spPr>
          <a:xfrm>
            <a:off x="4489876" y="7444052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35" y="3413"/>
                </a:lnTo>
                <a:lnTo>
                  <a:pt x="0" y="1206"/>
                </a:lnTo>
                <a:close/>
              </a:path>
              <a:path w="8115" h="8000">
                <a:moveTo>
                  <a:pt x="8115" y="5245"/>
                </a:moveTo>
                <a:lnTo>
                  <a:pt x="2679" y="0"/>
                </a:lnTo>
                <a:lnTo>
                  <a:pt x="4435" y="3413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55" name="object 2155"/>
          <p:cNvSpPr/>
          <p:nvPr/>
        </p:nvSpPr>
        <p:spPr>
          <a:xfrm>
            <a:off x="4759091" y="7444052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37" y="3418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79" y="0"/>
                </a:lnTo>
                <a:lnTo>
                  <a:pt x="4437" y="341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56" name="object 2156"/>
          <p:cNvSpPr/>
          <p:nvPr/>
        </p:nvSpPr>
        <p:spPr>
          <a:xfrm>
            <a:off x="4874463" y="7449794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57" name="object 2157"/>
          <p:cNvSpPr/>
          <p:nvPr/>
        </p:nvSpPr>
        <p:spPr>
          <a:xfrm>
            <a:off x="5202516" y="7444052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0"/>
                </a:lnTo>
                <a:lnTo>
                  <a:pt x="6769" y="8000"/>
                </a:lnTo>
                <a:lnTo>
                  <a:pt x="4415" y="3410"/>
                </a:lnTo>
                <a:lnTo>
                  <a:pt x="0" y="1206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15" y="341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58" name="object 2158"/>
          <p:cNvSpPr/>
          <p:nvPr/>
        </p:nvSpPr>
        <p:spPr>
          <a:xfrm>
            <a:off x="5297529" y="7444052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0"/>
                </a:lnTo>
                <a:lnTo>
                  <a:pt x="6781" y="8000"/>
                </a:lnTo>
                <a:lnTo>
                  <a:pt x="4430" y="3414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79" y="0"/>
                </a:lnTo>
                <a:lnTo>
                  <a:pt x="4430" y="3414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59" name="object 2159"/>
          <p:cNvSpPr/>
          <p:nvPr/>
        </p:nvSpPr>
        <p:spPr>
          <a:xfrm>
            <a:off x="5354095" y="7445259"/>
            <a:ext cx="28681" cy="24955"/>
          </a:xfrm>
          <a:custGeom>
            <a:avLst/>
            <a:gdLst/>
            <a:ahLst/>
            <a:cxnLst/>
            <a:rect l="l" t="t" r="r" b="b"/>
            <a:pathLst>
              <a:path w="28681" h="24955">
                <a:moveTo>
                  <a:pt x="24866" y="0"/>
                </a:moveTo>
                <a:lnTo>
                  <a:pt x="0" y="0"/>
                </a:lnTo>
                <a:lnTo>
                  <a:pt x="4686" y="8242"/>
                </a:lnTo>
                <a:lnTo>
                  <a:pt x="7493" y="5346"/>
                </a:lnTo>
                <a:lnTo>
                  <a:pt x="15824" y="9067"/>
                </a:lnTo>
                <a:lnTo>
                  <a:pt x="13563" y="10579"/>
                </a:lnTo>
                <a:lnTo>
                  <a:pt x="9042" y="13601"/>
                </a:lnTo>
                <a:lnTo>
                  <a:pt x="12564" y="18714"/>
                </a:lnTo>
                <a:lnTo>
                  <a:pt x="15934" y="19652"/>
                </a:lnTo>
                <a:lnTo>
                  <a:pt x="20358" y="24955"/>
                </a:lnTo>
                <a:lnTo>
                  <a:pt x="27190" y="20643"/>
                </a:lnTo>
                <a:lnTo>
                  <a:pt x="28681" y="11900"/>
                </a:lnTo>
                <a:lnTo>
                  <a:pt x="24866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60" name="object 2160"/>
          <p:cNvSpPr/>
          <p:nvPr/>
        </p:nvSpPr>
        <p:spPr>
          <a:xfrm>
            <a:off x="5487565" y="7445259"/>
            <a:ext cx="20345" cy="9067"/>
          </a:xfrm>
          <a:custGeom>
            <a:avLst/>
            <a:gdLst/>
            <a:ahLst/>
            <a:cxnLst/>
            <a:rect l="l" t="t" r="r" b="b"/>
            <a:pathLst>
              <a:path w="20345" h="9067">
                <a:moveTo>
                  <a:pt x="13576" y="0"/>
                </a:moveTo>
                <a:lnTo>
                  <a:pt x="9042" y="749"/>
                </a:lnTo>
                <a:lnTo>
                  <a:pt x="4508" y="1498"/>
                </a:lnTo>
                <a:lnTo>
                  <a:pt x="0" y="2260"/>
                </a:lnTo>
                <a:lnTo>
                  <a:pt x="0" y="9067"/>
                </a:lnTo>
                <a:lnTo>
                  <a:pt x="5257" y="8305"/>
                </a:lnTo>
                <a:lnTo>
                  <a:pt x="10553" y="7556"/>
                </a:lnTo>
                <a:lnTo>
                  <a:pt x="15824" y="6794"/>
                </a:lnTo>
                <a:lnTo>
                  <a:pt x="20345" y="6794"/>
                </a:lnTo>
                <a:lnTo>
                  <a:pt x="20345" y="0"/>
                </a:lnTo>
                <a:lnTo>
                  <a:pt x="13576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61" name="object 2161"/>
          <p:cNvSpPr/>
          <p:nvPr/>
        </p:nvSpPr>
        <p:spPr>
          <a:xfrm>
            <a:off x="5541845" y="7444052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47" y="3423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92" y="0"/>
                </a:lnTo>
                <a:lnTo>
                  <a:pt x="4447" y="342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62" name="object 2162"/>
          <p:cNvSpPr/>
          <p:nvPr/>
        </p:nvSpPr>
        <p:spPr>
          <a:xfrm>
            <a:off x="5591619" y="7448657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63" name="object 2163"/>
          <p:cNvSpPr/>
          <p:nvPr/>
        </p:nvSpPr>
        <p:spPr>
          <a:xfrm>
            <a:off x="5686637" y="7445259"/>
            <a:ext cx="38468" cy="27216"/>
          </a:xfrm>
          <a:custGeom>
            <a:avLst/>
            <a:gdLst/>
            <a:ahLst/>
            <a:cxnLst/>
            <a:rect l="l" t="t" r="r" b="b"/>
            <a:pathLst>
              <a:path w="38468" h="27216">
                <a:moveTo>
                  <a:pt x="12205" y="3497"/>
                </a:moveTo>
                <a:lnTo>
                  <a:pt x="0" y="0"/>
                </a:lnTo>
                <a:lnTo>
                  <a:pt x="1060" y="7822"/>
                </a:lnTo>
                <a:lnTo>
                  <a:pt x="3816" y="16376"/>
                </a:lnTo>
                <a:lnTo>
                  <a:pt x="6794" y="27216"/>
                </a:lnTo>
                <a:lnTo>
                  <a:pt x="15849" y="27216"/>
                </a:lnTo>
                <a:lnTo>
                  <a:pt x="15849" y="11328"/>
                </a:lnTo>
                <a:lnTo>
                  <a:pt x="16066" y="11446"/>
                </a:lnTo>
                <a:lnTo>
                  <a:pt x="21243" y="13770"/>
                </a:lnTo>
                <a:lnTo>
                  <a:pt x="22631" y="20408"/>
                </a:lnTo>
                <a:lnTo>
                  <a:pt x="34074" y="17246"/>
                </a:lnTo>
                <a:lnTo>
                  <a:pt x="36715" y="15570"/>
                </a:lnTo>
                <a:lnTo>
                  <a:pt x="38468" y="2260"/>
                </a:lnTo>
                <a:lnTo>
                  <a:pt x="35445" y="1498"/>
                </a:lnTo>
                <a:lnTo>
                  <a:pt x="32423" y="749"/>
                </a:lnTo>
                <a:lnTo>
                  <a:pt x="29400" y="0"/>
                </a:lnTo>
                <a:lnTo>
                  <a:pt x="30162" y="3022"/>
                </a:lnTo>
                <a:lnTo>
                  <a:pt x="30924" y="6057"/>
                </a:lnTo>
                <a:lnTo>
                  <a:pt x="31686" y="9067"/>
                </a:lnTo>
                <a:lnTo>
                  <a:pt x="24416" y="6993"/>
                </a:lnTo>
                <a:lnTo>
                  <a:pt x="12205" y="349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64" name="object 2164"/>
          <p:cNvSpPr/>
          <p:nvPr/>
        </p:nvSpPr>
        <p:spPr>
          <a:xfrm>
            <a:off x="5781661" y="7445259"/>
            <a:ext cx="13550" cy="11328"/>
          </a:xfrm>
          <a:custGeom>
            <a:avLst/>
            <a:gdLst/>
            <a:ahLst/>
            <a:cxnLst/>
            <a:rect l="l" t="t" r="r" b="b"/>
            <a:pathLst>
              <a:path w="13550" h="11328">
                <a:moveTo>
                  <a:pt x="95" y="4711"/>
                </a:moveTo>
                <a:lnTo>
                  <a:pt x="2430" y="9947"/>
                </a:lnTo>
                <a:lnTo>
                  <a:pt x="9042" y="11328"/>
                </a:lnTo>
                <a:lnTo>
                  <a:pt x="9042" y="6794"/>
                </a:lnTo>
                <a:lnTo>
                  <a:pt x="13550" y="6794"/>
                </a:lnTo>
                <a:lnTo>
                  <a:pt x="13550" y="0"/>
                </a:lnTo>
                <a:lnTo>
                  <a:pt x="4521" y="0"/>
                </a:lnTo>
                <a:lnTo>
                  <a:pt x="4521" y="4533"/>
                </a:lnTo>
                <a:lnTo>
                  <a:pt x="0" y="4533"/>
                </a:lnTo>
                <a:lnTo>
                  <a:pt x="95" y="47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65" name="object 2165"/>
          <p:cNvSpPr/>
          <p:nvPr/>
        </p:nvSpPr>
        <p:spPr>
          <a:xfrm>
            <a:off x="6166267" y="7445259"/>
            <a:ext cx="29387" cy="13601"/>
          </a:xfrm>
          <a:custGeom>
            <a:avLst/>
            <a:gdLst/>
            <a:ahLst/>
            <a:cxnLst/>
            <a:rect l="l" t="t" r="r" b="b"/>
            <a:pathLst>
              <a:path w="29387" h="13601">
                <a:moveTo>
                  <a:pt x="26619" y="4343"/>
                </a:moveTo>
                <a:lnTo>
                  <a:pt x="26682" y="3594"/>
                </a:lnTo>
                <a:lnTo>
                  <a:pt x="18084" y="0"/>
                </a:lnTo>
                <a:lnTo>
                  <a:pt x="13309" y="4825"/>
                </a:lnTo>
                <a:lnTo>
                  <a:pt x="10286" y="4597"/>
                </a:lnTo>
                <a:lnTo>
                  <a:pt x="0" y="4533"/>
                </a:lnTo>
                <a:lnTo>
                  <a:pt x="2865" y="8176"/>
                </a:lnTo>
                <a:lnTo>
                  <a:pt x="10052" y="11005"/>
                </a:lnTo>
                <a:lnTo>
                  <a:pt x="16650" y="10212"/>
                </a:lnTo>
                <a:lnTo>
                  <a:pt x="22580" y="13601"/>
                </a:lnTo>
                <a:lnTo>
                  <a:pt x="29387" y="13601"/>
                </a:lnTo>
                <a:lnTo>
                  <a:pt x="26619" y="434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66" name="object 2166"/>
          <p:cNvSpPr/>
          <p:nvPr/>
        </p:nvSpPr>
        <p:spPr>
          <a:xfrm>
            <a:off x="2725281" y="7447097"/>
            <a:ext cx="14033" cy="9486"/>
          </a:xfrm>
          <a:custGeom>
            <a:avLst/>
            <a:gdLst/>
            <a:ahLst/>
            <a:cxnLst/>
            <a:rect l="l" t="t" r="r" b="b"/>
            <a:pathLst>
              <a:path w="14033" h="9486">
                <a:moveTo>
                  <a:pt x="13563" y="9486"/>
                </a:moveTo>
                <a:lnTo>
                  <a:pt x="11120" y="2849"/>
                </a:lnTo>
                <a:lnTo>
                  <a:pt x="4533" y="419"/>
                </a:lnTo>
                <a:lnTo>
                  <a:pt x="3022" y="1181"/>
                </a:lnTo>
                <a:lnTo>
                  <a:pt x="0" y="2692"/>
                </a:lnTo>
                <a:lnTo>
                  <a:pt x="0" y="9486"/>
                </a:lnTo>
                <a:lnTo>
                  <a:pt x="13563" y="9486"/>
                </a:lnTo>
                <a:close/>
              </a:path>
              <a:path w="14033" h="9486">
                <a:moveTo>
                  <a:pt x="14033" y="3924"/>
                </a:moveTo>
                <a:lnTo>
                  <a:pt x="10071" y="0"/>
                </a:lnTo>
                <a:lnTo>
                  <a:pt x="11120" y="2849"/>
                </a:lnTo>
                <a:lnTo>
                  <a:pt x="14033" y="392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67" name="object 2167"/>
          <p:cNvSpPr/>
          <p:nvPr/>
        </p:nvSpPr>
        <p:spPr>
          <a:xfrm>
            <a:off x="2949253" y="7446322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3" y="3415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92" y="0"/>
                </a:lnTo>
                <a:lnTo>
                  <a:pt x="4443" y="341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68" name="object 2168"/>
          <p:cNvSpPr/>
          <p:nvPr/>
        </p:nvSpPr>
        <p:spPr>
          <a:xfrm>
            <a:off x="3673195" y="7446322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1"/>
                </a:lnTo>
                <a:lnTo>
                  <a:pt x="6769" y="8001"/>
                </a:lnTo>
                <a:lnTo>
                  <a:pt x="4411" y="3403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11" y="3403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69" name="object 2169"/>
          <p:cNvSpPr/>
          <p:nvPr/>
        </p:nvSpPr>
        <p:spPr>
          <a:xfrm>
            <a:off x="4426548" y="7447516"/>
            <a:ext cx="9042" cy="11341"/>
          </a:xfrm>
          <a:custGeom>
            <a:avLst/>
            <a:gdLst/>
            <a:ahLst/>
            <a:cxnLst/>
            <a:rect l="l" t="t" r="r" b="b"/>
            <a:pathLst>
              <a:path w="9042" h="11341">
                <a:moveTo>
                  <a:pt x="6769" y="11341"/>
                </a:moveTo>
                <a:lnTo>
                  <a:pt x="7531" y="7569"/>
                </a:lnTo>
                <a:lnTo>
                  <a:pt x="8280" y="3797"/>
                </a:lnTo>
                <a:lnTo>
                  <a:pt x="9042" y="0"/>
                </a:lnTo>
                <a:lnTo>
                  <a:pt x="2247" y="0"/>
                </a:lnTo>
                <a:lnTo>
                  <a:pt x="1511" y="3797"/>
                </a:lnTo>
                <a:lnTo>
                  <a:pt x="749" y="7569"/>
                </a:lnTo>
                <a:lnTo>
                  <a:pt x="0" y="11341"/>
                </a:lnTo>
                <a:lnTo>
                  <a:pt x="6769" y="1134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70" name="object 2170"/>
          <p:cNvSpPr/>
          <p:nvPr/>
        </p:nvSpPr>
        <p:spPr>
          <a:xfrm>
            <a:off x="4768155" y="7447516"/>
            <a:ext cx="22606" cy="13614"/>
          </a:xfrm>
          <a:custGeom>
            <a:avLst/>
            <a:gdLst/>
            <a:ahLst/>
            <a:cxnLst/>
            <a:rect l="l" t="t" r="r" b="b"/>
            <a:pathLst>
              <a:path w="22605" h="13614">
                <a:moveTo>
                  <a:pt x="0" y="0"/>
                </a:moveTo>
                <a:lnTo>
                  <a:pt x="3670" y="7023"/>
                </a:lnTo>
                <a:lnTo>
                  <a:pt x="9829" y="9588"/>
                </a:lnTo>
                <a:lnTo>
                  <a:pt x="15824" y="13614"/>
                </a:lnTo>
                <a:lnTo>
                  <a:pt x="22606" y="13614"/>
                </a:lnTo>
                <a:lnTo>
                  <a:pt x="22128" y="12509"/>
                </a:lnTo>
                <a:lnTo>
                  <a:pt x="14239" y="318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71" name="object 2171"/>
          <p:cNvSpPr/>
          <p:nvPr/>
        </p:nvSpPr>
        <p:spPr>
          <a:xfrm>
            <a:off x="5222880" y="7447516"/>
            <a:ext cx="13550" cy="11341"/>
          </a:xfrm>
          <a:custGeom>
            <a:avLst/>
            <a:gdLst/>
            <a:ahLst/>
            <a:cxnLst/>
            <a:rect l="l" t="t" r="r" b="b"/>
            <a:pathLst>
              <a:path w="13550" h="11341">
                <a:moveTo>
                  <a:pt x="9220" y="8615"/>
                </a:moveTo>
                <a:lnTo>
                  <a:pt x="13550" y="6807"/>
                </a:lnTo>
                <a:lnTo>
                  <a:pt x="13550" y="0"/>
                </a:lnTo>
                <a:lnTo>
                  <a:pt x="6781" y="0"/>
                </a:lnTo>
                <a:lnTo>
                  <a:pt x="4371" y="2710"/>
                </a:lnTo>
                <a:lnTo>
                  <a:pt x="6819" y="1689"/>
                </a:lnTo>
                <a:lnTo>
                  <a:pt x="10871" y="6769"/>
                </a:lnTo>
                <a:lnTo>
                  <a:pt x="9220" y="8615"/>
                </a:lnTo>
                <a:close/>
              </a:path>
              <a:path w="13550" h="11341">
                <a:moveTo>
                  <a:pt x="2705" y="4584"/>
                </a:moveTo>
                <a:lnTo>
                  <a:pt x="4371" y="2710"/>
                </a:lnTo>
                <a:lnTo>
                  <a:pt x="0" y="4533"/>
                </a:lnTo>
                <a:lnTo>
                  <a:pt x="0" y="11341"/>
                </a:lnTo>
                <a:lnTo>
                  <a:pt x="6781" y="11341"/>
                </a:lnTo>
                <a:lnTo>
                  <a:pt x="9220" y="8615"/>
                </a:lnTo>
                <a:lnTo>
                  <a:pt x="6705" y="9664"/>
                </a:lnTo>
                <a:lnTo>
                  <a:pt x="10871" y="6769"/>
                </a:lnTo>
                <a:lnTo>
                  <a:pt x="6819" y="1689"/>
                </a:lnTo>
                <a:lnTo>
                  <a:pt x="2705" y="458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72" name="object 2172"/>
          <p:cNvSpPr/>
          <p:nvPr/>
        </p:nvSpPr>
        <p:spPr>
          <a:xfrm>
            <a:off x="5734140" y="7447422"/>
            <a:ext cx="11328" cy="12966"/>
          </a:xfrm>
          <a:custGeom>
            <a:avLst/>
            <a:gdLst/>
            <a:ahLst/>
            <a:cxnLst/>
            <a:rect l="l" t="t" r="r" b="b"/>
            <a:pathLst>
              <a:path w="11328" h="12966">
                <a:moveTo>
                  <a:pt x="0" y="4635"/>
                </a:moveTo>
                <a:lnTo>
                  <a:pt x="2985" y="10060"/>
                </a:lnTo>
                <a:lnTo>
                  <a:pt x="11328" y="11442"/>
                </a:lnTo>
                <a:lnTo>
                  <a:pt x="11328" y="101"/>
                </a:lnTo>
                <a:lnTo>
                  <a:pt x="6780" y="2072"/>
                </a:lnTo>
                <a:lnTo>
                  <a:pt x="4533" y="4635"/>
                </a:lnTo>
                <a:lnTo>
                  <a:pt x="0" y="4635"/>
                </a:lnTo>
                <a:close/>
              </a:path>
              <a:path w="11328" h="12966">
                <a:moveTo>
                  <a:pt x="4584" y="12966"/>
                </a:moveTo>
                <a:lnTo>
                  <a:pt x="2985" y="10060"/>
                </a:lnTo>
                <a:lnTo>
                  <a:pt x="139" y="9588"/>
                </a:lnTo>
                <a:lnTo>
                  <a:pt x="4584" y="12966"/>
                </a:lnTo>
                <a:close/>
              </a:path>
              <a:path w="11328" h="12966">
                <a:moveTo>
                  <a:pt x="8597" y="0"/>
                </a:moveTo>
                <a:lnTo>
                  <a:pt x="4559" y="3035"/>
                </a:lnTo>
                <a:lnTo>
                  <a:pt x="6780" y="2072"/>
                </a:lnTo>
                <a:lnTo>
                  <a:pt x="8597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73" name="object 2173"/>
          <p:cNvSpPr/>
          <p:nvPr/>
        </p:nvSpPr>
        <p:spPr>
          <a:xfrm>
            <a:off x="5987528" y="7446322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14" y="3400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54" y="0"/>
                </a:lnTo>
                <a:lnTo>
                  <a:pt x="4414" y="3400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74" name="object 2174"/>
          <p:cNvSpPr/>
          <p:nvPr/>
        </p:nvSpPr>
        <p:spPr>
          <a:xfrm>
            <a:off x="6016929" y="7453191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2611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75" name="object 2175"/>
          <p:cNvSpPr/>
          <p:nvPr/>
        </p:nvSpPr>
        <p:spPr>
          <a:xfrm>
            <a:off x="6387951" y="7447516"/>
            <a:ext cx="22631" cy="13614"/>
          </a:xfrm>
          <a:custGeom>
            <a:avLst/>
            <a:gdLst/>
            <a:ahLst/>
            <a:cxnLst/>
            <a:rect l="l" t="t" r="r" b="b"/>
            <a:pathLst>
              <a:path w="22631" h="13614">
                <a:moveTo>
                  <a:pt x="10972" y="11709"/>
                </a:moveTo>
                <a:lnTo>
                  <a:pt x="22631" y="13614"/>
                </a:lnTo>
                <a:lnTo>
                  <a:pt x="22631" y="0"/>
                </a:lnTo>
                <a:lnTo>
                  <a:pt x="4546" y="0"/>
                </a:lnTo>
                <a:lnTo>
                  <a:pt x="4546" y="4533"/>
                </a:lnTo>
                <a:lnTo>
                  <a:pt x="0" y="4533"/>
                </a:lnTo>
                <a:lnTo>
                  <a:pt x="4127" y="10629"/>
                </a:lnTo>
                <a:lnTo>
                  <a:pt x="10972" y="1170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76" name="object 2176"/>
          <p:cNvSpPr/>
          <p:nvPr/>
        </p:nvSpPr>
        <p:spPr>
          <a:xfrm>
            <a:off x="6485244" y="7446322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1"/>
                </a:lnTo>
                <a:lnTo>
                  <a:pt x="6769" y="8001"/>
                </a:lnTo>
                <a:lnTo>
                  <a:pt x="4401" y="3398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54" y="0"/>
                </a:lnTo>
                <a:lnTo>
                  <a:pt x="4401" y="3398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77" name="object 2177"/>
          <p:cNvSpPr/>
          <p:nvPr/>
        </p:nvSpPr>
        <p:spPr>
          <a:xfrm>
            <a:off x="2080526" y="7448585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54" y="3437"/>
                </a:lnTo>
                <a:lnTo>
                  <a:pt x="0" y="1206"/>
                </a:lnTo>
                <a:close/>
              </a:path>
              <a:path w="8089" h="8000">
                <a:moveTo>
                  <a:pt x="8089" y="5257"/>
                </a:moveTo>
                <a:lnTo>
                  <a:pt x="2692" y="0"/>
                </a:lnTo>
                <a:lnTo>
                  <a:pt x="4454" y="3437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78" name="object 2178"/>
          <p:cNvSpPr/>
          <p:nvPr/>
        </p:nvSpPr>
        <p:spPr>
          <a:xfrm>
            <a:off x="2863303" y="7453191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79" name="object 2179"/>
          <p:cNvSpPr/>
          <p:nvPr/>
        </p:nvSpPr>
        <p:spPr>
          <a:xfrm>
            <a:off x="3012603" y="7448585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0"/>
                </a:lnTo>
                <a:lnTo>
                  <a:pt x="6769" y="8000"/>
                </a:lnTo>
                <a:lnTo>
                  <a:pt x="4420" y="3420"/>
                </a:lnTo>
                <a:lnTo>
                  <a:pt x="0" y="1206"/>
                </a:lnTo>
                <a:close/>
              </a:path>
              <a:path w="8089" h="8000">
                <a:moveTo>
                  <a:pt x="8089" y="5257"/>
                </a:moveTo>
                <a:lnTo>
                  <a:pt x="2667" y="0"/>
                </a:lnTo>
                <a:lnTo>
                  <a:pt x="4420" y="3420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80" name="object 2180"/>
          <p:cNvSpPr/>
          <p:nvPr/>
        </p:nvSpPr>
        <p:spPr>
          <a:xfrm>
            <a:off x="3763686" y="7448585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32" y="3422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67" y="0"/>
                </a:lnTo>
                <a:lnTo>
                  <a:pt x="4432" y="342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81" name="object 2181"/>
          <p:cNvSpPr/>
          <p:nvPr/>
        </p:nvSpPr>
        <p:spPr>
          <a:xfrm>
            <a:off x="4444630" y="7449792"/>
            <a:ext cx="11315" cy="13601"/>
          </a:xfrm>
          <a:custGeom>
            <a:avLst/>
            <a:gdLst/>
            <a:ahLst/>
            <a:cxnLst/>
            <a:rect l="l" t="t" r="r" b="b"/>
            <a:pathLst>
              <a:path w="11315" h="13601">
                <a:moveTo>
                  <a:pt x="8597" y="3606"/>
                </a:moveTo>
                <a:lnTo>
                  <a:pt x="0" y="0"/>
                </a:lnTo>
                <a:lnTo>
                  <a:pt x="1524" y="4521"/>
                </a:lnTo>
                <a:lnTo>
                  <a:pt x="3022" y="9067"/>
                </a:lnTo>
                <a:lnTo>
                  <a:pt x="4533" y="13601"/>
                </a:lnTo>
                <a:lnTo>
                  <a:pt x="11315" y="13601"/>
                </a:lnTo>
                <a:lnTo>
                  <a:pt x="8534" y="4330"/>
                </a:lnTo>
                <a:lnTo>
                  <a:pt x="8597" y="360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82" name="object 2182"/>
          <p:cNvSpPr/>
          <p:nvPr/>
        </p:nvSpPr>
        <p:spPr>
          <a:xfrm>
            <a:off x="4994389" y="7453191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83" name="object 2183"/>
          <p:cNvSpPr/>
          <p:nvPr/>
        </p:nvSpPr>
        <p:spPr>
          <a:xfrm>
            <a:off x="5263591" y="7453191"/>
            <a:ext cx="13588" cy="0"/>
          </a:xfrm>
          <a:custGeom>
            <a:avLst/>
            <a:gdLst/>
            <a:ahLst/>
            <a:cxnLst/>
            <a:rect l="l" t="t" r="r" b="b"/>
            <a:pathLst>
              <a:path w="13588" h="0">
                <a:moveTo>
                  <a:pt x="0" y="0"/>
                </a:moveTo>
                <a:lnTo>
                  <a:pt x="13588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84" name="object 2184"/>
          <p:cNvSpPr/>
          <p:nvPr/>
        </p:nvSpPr>
        <p:spPr>
          <a:xfrm>
            <a:off x="5286208" y="7448585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54" y="3437"/>
                </a:lnTo>
                <a:lnTo>
                  <a:pt x="0" y="1206"/>
                </a:lnTo>
                <a:close/>
              </a:path>
              <a:path w="8089" h="8000">
                <a:moveTo>
                  <a:pt x="8089" y="5257"/>
                </a:moveTo>
                <a:lnTo>
                  <a:pt x="2692" y="0"/>
                </a:lnTo>
                <a:lnTo>
                  <a:pt x="4454" y="3437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85" name="object 2185"/>
          <p:cNvSpPr/>
          <p:nvPr/>
        </p:nvSpPr>
        <p:spPr>
          <a:xfrm>
            <a:off x="5458134" y="7449792"/>
            <a:ext cx="11328" cy="15887"/>
          </a:xfrm>
          <a:custGeom>
            <a:avLst/>
            <a:gdLst/>
            <a:ahLst/>
            <a:cxnLst/>
            <a:rect l="l" t="t" r="r" b="b"/>
            <a:pathLst>
              <a:path w="11328" h="15887">
                <a:moveTo>
                  <a:pt x="0" y="0"/>
                </a:moveTo>
                <a:lnTo>
                  <a:pt x="0" y="13601"/>
                </a:lnTo>
                <a:lnTo>
                  <a:pt x="3784" y="14363"/>
                </a:lnTo>
                <a:lnTo>
                  <a:pt x="7569" y="15125"/>
                </a:lnTo>
                <a:lnTo>
                  <a:pt x="11328" y="15887"/>
                </a:lnTo>
                <a:lnTo>
                  <a:pt x="11328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86" name="object 2186"/>
          <p:cNvSpPr/>
          <p:nvPr/>
        </p:nvSpPr>
        <p:spPr>
          <a:xfrm>
            <a:off x="6297460" y="7455465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2611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87" name="object 2187"/>
          <p:cNvSpPr/>
          <p:nvPr/>
        </p:nvSpPr>
        <p:spPr>
          <a:xfrm>
            <a:off x="6455824" y="7449792"/>
            <a:ext cx="27152" cy="31750"/>
          </a:xfrm>
          <a:custGeom>
            <a:avLst/>
            <a:gdLst/>
            <a:ahLst/>
            <a:cxnLst/>
            <a:rect l="l" t="t" r="r" b="b"/>
            <a:pathLst>
              <a:path w="27152" h="31750">
                <a:moveTo>
                  <a:pt x="18170" y="15133"/>
                </a:moveTo>
                <a:lnTo>
                  <a:pt x="13195" y="5217"/>
                </a:lnTo>
                <a:lnTo>
                  <a:pt x="0" y="0"/>
                </a:lnTo>
                <a:lnTo>
                  <a:pt x="3873" y="9358"/>
                </a:lnTo>
                <a:lnTo>
                  <a:pt x="8121" y="15826"/>
                </a:lnTo>
                <a:lnTo>
                  <a:pt x="11315" y="27228"/>
                </a:lnTo>
                <a:lnTo>
                  <a:pt x="16586" y="28727"/>
                </a:lnTo>
                <a:lnTo>
                  <a:pt x="21856" y="30238"/>
                </a:lnTo>
                <a:lnTo>
                  <a:pt x="27152" y="31749"/>
                </a:lnTo>
                <a:lnTo>
                  <a:pt x="25044" y="23990"/>
                </a:lnTo>
                <a:lnTo>
                  <a:pt x="23456" y="20218"/>
                </a:lnTo>
                <a:lnTo>
                  <a:pt x="18084" y="15887"/>
                </a:lnTo>
                <a:lnTo>
                  <a:pt x="18170" y="1513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88" name="object 2188"/>
          <p:cNvSpPr/>
          <p:nvPr/>
        </p:nvSpPr>
        <p:spPr>
          <a:xfrm>
            <a:off x="2700395" y="7450851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89" name="object 2189"/>
          <p:cNvSpPr/>
          <p:nvPr/>
        </p:nvSpPr>
        <p:spPr>
          <a:xfrm>
            <a:off x="2797675" y="7450851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8" y="3430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92" y="0"/>
                </a:lnTo>
                <a:lnTo>
                  <a:pt x="4448" y="3430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90" name="object 2190"/>
          <p:cNvSpPr/>
          <p:nvPr/>
        </p:nvSpPr>
        <p:spPr>
          <a:xfrm>
            <a:off x="3141550" y="7450851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4" y="3413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14" y="3413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91" name="object 2191"/>
          <p:cNvSpPr/>
          <p:nvPr/>
        </p:nvSpPr>
        <p:spPr>
          <a:xfrm>
            <a:off x="3609842" y="7452057"/>
            <a:ext cx="36195" cy="38569"/>
          </a:xfrm>
          <a:custGeom>
            <a:avLst/>
            <a:gdLst/>
            <a:ahLst/>
            <a:cxnLst/>
            <a:rect l="l" t="t" r="r" b="b"/>
            <a:pathLst>
              <a:path w="36195" h="38569">
                <a:moveTo>
                  <a:pt x="0" y="18161"/>
                </a:moveTo>
                <a:lnTo>
                  <a:pt x="0" y="27228"/>
                </a:lnTo>
                <a:lnTo>
                  <a:pt x="1118" y="27552"/>
                </a:lnTo>
                <a:lnTo>
                  <a:pt x="11955" y="29786"/>
                </a:lnTo>
                <a:lnTo>
                  <a:pt x="18097" y="38569"/>
                </a:lnTo>
                <a:lnTo>
                  <a:pt x="19772" y="37719"/>
                </a:lnTo>
                <a:lnTo>
                  <a:pt x="27602" y="29437"/>
                </a:lnTo>
                <a:lnTo>
                  <a:pt x="33401" y="16676"/>
                </a:lnTo>
                <a:lnTo>
                  <a:pt x="36194" y="2260"/>
                </a:lnTo>
                <a:lnTo>
                  <a:pt x="32423" y="1498"/>
                </a:lnTo>
                <a:lnTo>
                  <a:pt x="28651" y="749"/>
                </a:lnTo>
                <a:lnTo>
                  <a:pt x="24891" y="0"/>
                </a:lnTo>
                <a:lnTo>
                  <a:pt x="25641" y="3022"/>
                </a:lnTo>
                <a:lnTo>
                  <a:pt x="26403" y="6057"/>
                </a:lnTo>
                <a:lnTo>
                  <a:pt x="27152" y="9067"/>
                </a:lnTo>
                <a:lnTo>
                  <a:pt x="24633" y="11973"/>
                </a:lnTo>
                <a:lnTo>
                  <a:pt x="12312" y="15067"/>
                </a:lnTo>
                <a:lnTo>
                  <a:pt x="0" y="1816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92" name="object 2192"/>
          <p:cNvSpPr/>
          <p:nvPr/>
        </p:nvSpPr>
        <p:spPr>
          <a:xfrm>
            <a:off x="3657339" y="7450851"/>
            <a:ext cx="8128" cy="8013"/>
          </a:xfrm>
          <a:custGeom>
            <a:avLst/>
            <a:gdLst/>
            <a:ahLst/>
            <a:cxnLst/>
            <a:rect l="l" t="t" r="r" b="b"/>
            <a:pathLst>
              <a:path w="8127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3" y="3421"/>
                </a:lnTo>
                <a:lnTo>
                  <a:pt x="0" y="1206"/>
                </a:lnTo>
                <a:close/>
              </a:path>
              <a:path w="8127" h="8013">
                <a:moveTo>
                  <a:pt x="8128" y="5257"/>
                </a:moveTo>
                <a:lnTo>
                  <a:pt x="2692" y="0"/>
                </a:lnTo>
                <a:lnTo>
                  <a:pt x="4443" y="3421"/>
                </a:lnTo>
                <a:lnTo>
                  <a:pt x="8128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93" name="object 2193"/>
          <p:cNvSpPr/>
          <p:nvPr/>
        </p:nvSpPr>
        <p:spPr>
          <a:xfrm>
            <a:off x="4204836" y="7450851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11" y="3412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54" y="0"/>
                </a:lnTo>
                <a:lnTo>
                  <a:pt x="4411" y="341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94" name="object 2194"/>
          <p:cNvSpPr/>
          <p:nvPr/>
        </p:nvSpPr>
        <p:spPr>
          <a:xfrm>
            <a:off x="4333784" y="7452057"/>
            <a:ext cx="9042" cy="11341"/>
          </a:xfrm>
          <a:custGeom>
            <a:avLst/>
            <a:gdLst/>
            <a:ahLst/>
            <a:cxnLst/>
            <a:rect l="l" t="t" r="r" b="b"/>
            <a:pathLst>
              <a:path w="9042" h="11341">
                <a:moveTo>
                  <a:pt x="9042" y="0"/>
                </a:moveTo>
                <a:lnTo>
                  <a:pt x="0" y="0"/>
                </a:lnTo>
                <a:lnTo>
                  <a:pt x="749" y="3771"/>
                </a:lnTo>
                <a:lnTo>
                  <a:pt x="1524" y="7556"/>
                </a:lnTo>
                <a:lnTo>
                  <a:pt x="2260" y="11341"/>
                </a:lnTo>
                <a:lnTo>
                  <a:pt x="9042" y="11341"/>
                </a:lnTo>
                <a:lnTo>
                  <a:pt x="9042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95" name="object 2195"/>
          <p:cNvSpPr/>
          <p:nvPr/>
        </p:nvSpPr>
        <p:spPr>
          <a:xfrm>
            <a:off x="4795307" y="7452057"/>
            <a:ext cx="9042" cy="13614"/>
          </a:xfrm>
          <a:custGeom>
            <a:avLst/>
            <a:gdLst/>
            <a:ahLst/>
            <a:cxnLst/>
            <a:rect l="l" t="t" r="r" b="b"/>
            <a:pathLst>
              <a:path w="9042" h="13614">
                <a:moveTo>
                  <a:pt x="2247" y="0"/>
                </a:moveTo>
                <a:lnTo>
                  <a:pt x="1498" y="4533"/>
                </a:lnTo>
                <a:lnTo>
                  <a:pt x="749" y="9067"/>
                </a:lnTo>
                <a:lnTo>
                  <a:pt x="0" y="13614"/>
                </a:lnTo>
                <a:lnTo>
                  <a:pt x="9042" y="13614"/>
                </a:lnTo>
                <a:lnTo>
                  <a:pt x="9042" y="0"/>
                </a:lnTo>
                <a:lnTo>
                  <a:pt x="2247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96" name="object 2196"/>
          <p:cNvSpPr/>
          <p:nvPr/>
        </p:nvSpPr>
        <p:spPr>
          <a:xfrm>
            <a:off x="5195718" y="7450851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8" y="3425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79" y="0"/>
                </a:lnTo>
                <a:lnTo>
                  <a:pt x="4438" y="3425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97" name="object 2197"/>
          <p:cNvSpPr/>
          <p:nvPr/>
        </p:nvSpPr>
        <p:spPr>
          <a:xfrm>
            <a:off x="5322404" y="7455458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98" name="object 2198"/>
          <p:cNvSpPr/>
          <p:nvPr/>
        </p:nvSpPr>
        <p:spPr>
          <a:xfrm>
            <a:off x="5621025" y="7450851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99" name="object 2199"/>
          <p:cNvSpPr/>
          <p:nvPr/>
        </p:nvSpPr>
        <p:spPr>
          <a:xfrm>
            <a:off x="5876669" y="7452057"/>
            <a:ext cx="11303" cy="13614"/>
          </a:xfrm>
          <a:custGeom>
            <a:avLst/>
            <a:gdLst/>
            <a:ahLst/>
            <a:cxnLst/>
            <a:rect l="l" t="t" r="r" b="b"/>
            <a:pathLst>
              <a:path w="11302" h="13614">
                <a:moveTo>
                  <a:pt x="4533" y="0"/>
                </a:moveTo>
                <a:lnTo>
                  <a:pt x="2583" y="4527"/>
                </a:lnTo>
                <a:lnTo>
                  <a:pt x="4635" y="2717"/>
                </a:lnTo>
                <a:lnTo>
                  <a:pt x="11303" y="0"/>
                </a:lnTo>
                <a:lnTo>
                  <a:pt x="4533" y="0"/>
                </a:lnTo>
                <a:close/>
              </a:path>
              <a:path w="11302" h="13614">
                <a:moveTo>
                  <a:pt x="11303" y="9067"/>
                </a:moveTo>
                <a:lnTo>
                  <a:pt x="11303" y="0"/>
                </a:lnTo>
                <a:lnTo>
                  <a:pt x="4635" y="2717"/>
                </a:lnTo>
                <a:lnTo>
                  <a:pt x="1612" y="6781"/>
                </a:lnTo>
                <a:lnTo>
                  <a:pt x="2583" y="4527"/>
                </a:lnTo>
                <a:lnTo>
                  <a:pt x="0" y="6807"/>
                </a:lnTo>
                <a:lnTo>
                  <a:pt x="0" y="13614"/>
                </a:lnTo>
                <a:lnTo>
                  <a:pt x="3784" y="12103"/>
                </a:lnTo>
                <a:lnTo>
                  <a:pt x="7543" y="10579"/>
                </a:lnTo>
                <a:lnTo>
                  <a:pt x="11303" y="90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00" name="object 2200"/>
          <p:cNvSpPr/>
          <p:nvPr/>
        </p:nvSpPr>
        <p:spPr>
          <a:xfrm>
            <a:off x="5892506" y="7458382"/>
            <a:ext cx="4013" cy="8928"/>
          </a:xfrm>
          <a:custGeom>
            <a:avLst/>
            <a:gdLst/>
            <a:ahLst/>
            <a:cxnLst/>
            <a:rect l="l" t="t" r="r" b="b"/>
            <a:pathLst>
              <a:path w="4013" h="8928">
                <a:moveTo>
                  <a:pt x="4013" y="2603"/>
                </a:moveTo>
                <a:lnTo>
                  <a:pt x="3076" y="519"/>
                </a:lnTo>
                <a:lnTo>
                  <a:pt x="1155" y="0"/>
                </a:lnTo>
                <a:lnTo>
                  <a:pt x="4013" y="2603"/>
                </a:lnTo>
                <a:close/>
              </a:path>
              <a:path w="4013" h="8928">
                <a:moveTo>
                  <a:pt x="6794" y="-6324"/>
                </a:moveTo>
                <a:lnTo>
                  <a:pt x="0" y="-6324"/>
                </a:lnTo>
                <a:lnTo>
                  <a:pt x="3076" y="519"/>
                </a:lnTo>
                <a:lnTo>
                  <a:pt x="11303" y="2743"/>
                </a:lnTo>
                <a:lnTo>
                  <a:pt x="9804" y="-266"/>
                </a:lnTo>
                <a:lnTo>
                  <a:pt x="8305" y="-3301"/>
                </a:lnTo>
                <a:lnTo>
                  <a:pt x="6794" y="-632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01" name="object 2201"/>
          <p:cNvSpPr/>
          <p:nvPr/>
        </p:nvSpPr>
        <p:spPr>
          <a:xfrm>
            <a:off x="6001080" y="7455458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02" name="object 2202"/>
          <p:cNvSpPr/>
          <p:nvPr/>
        </p:nvSpPr>
        <p:spPr>
          <a:xfrm>
            <a:off x="6066721" y="7452057"/>
            <a:ext cx="11290" cy="13614"/>
          </a:xfrm>
          <a:custGeom>
            <a:avLst/>
            <a:gdLst/>
            <a:ahLst/>
            <a:cxnLst/>
            <a:rect l="l" t="t" r="r" b="b"/>
            <a:pathLst>
              <a:path w="11290" h="13614">
                <a:moveTo>
                  <a:pt x="11290" y="4533"/>
                </a:moveTo>
                <a:lnTo>
                  <a:pt x="8280" y="3022"/>
                </a:lnTo>
                <a:lnTo>
                  <a:pt x="5270" y="1498"/>
                </a:lnTo>
                <a:lnTo>
                  <a:pt x="2260" y="0"/>
                </a:lnTo>
                <a:lnTo>
                  <a:pt x="1511" y="4533"/>
                </a:lnTo>
                <a:lnTo>
                  <a:pt x="749" y="9067"/>
                </a:lnTo>
                <a:lnTo>
                  <a:pt x="0" y="13614"/>
                </a:lnTo>
                <a:lnTo>
                  <a:pt x="9029" y="13614"/>
                </a:lnTo>
                <a:lnTo>
                  <a:pt x="9791" y="10579"/>
                </a:lnTo>
                <a:lnTo>
                  <a:pt x="10540" y="7556"/>
                </a:lnTo>
                <a:lnTo>
                  <a:pt x="11290" y="453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03" name="object 2203"/>
          <p:cNvSpPr/>
          <p:nvPr/>
        </p:nvSpPr>
        <p:spPr>
          <a:xfrm>
            <a:off x="6426424" y="7451803"/>
            <a:ext cx="12484" cy="20662"/>
          </a:xfrm>
          <a:custGeom>
            <a:avLst/>
            <a:gdLst/>
            <a:ahLst/>
            <a:cxnLst/>
            <a:rect l="l" t="t" r="r" b="b"/>
            <a:pathLst>
              <a:path w="12484" h="20662">
                <a:moveTo>
                  <a:pt x="12484" y="2209"/>
                </a:moveTo>
                <a:lnTo>
                  <a:pt x="8966" y="0"/>
                </a:lnTo>
                <a:lnTo>
                  <a:pt x="10108" y="1754"/>
                </a:lnTo>
                <a:lnTo>
                  <a:pt x="12484" y="2209"/>
                </a:lnTo>
                <a:close/>
              </a:path>
              <a:path w="12484" h="20662">
                <a:moveTo>
                  <a:pt x="4242" y="4826"/>
                </a:moveTo>
                <a:lnTo>
                  <a:pt x="6769" y="7061"/>
                </a:lnTo>
                <a:lnTo>
                  <a:pt x="4495" y="9321"/>
                </a:lnTo>
                <a:lnTo>
                  <a:pt x="0" y="13868"/>
                </a:lnTo>
                <a:lnTo>
                  <a:pt x="0" y="20662"/>
                </a:lnTo>
                <a:lnTo>
                  <a:pt x="5257" y="19913"/>
                </a:lnTo>
                <a:lnTo>
                  <a:pt x="10540" y="19164"/>
                </a:lnTo>
                <a:lnTo>
                  <a:pt x="15824" y="18415"/>
                </a:lnTo>
                <a:lnTo>
                  <a:pt x="15087" y="14617"/>
                </a:lnTo>
                <a:lnTo>
                  <a:pt x="14325" y="10833"/>
                </a:lnTo>
                <a:lnTo>
                  <a:pt x="13563" y="7061"/>
                </a:lnTo>
                <a:lnTo>
                  <a:pt x="10108" y="1754"/>
                </a:lnTo>
                <a:lnTo>
                  <a:pt x="2273" y="254"/>
                </a:lnTo>
                <a:lnTo>
                  <a:pt x="4242" y="4826"/>
                </a:lnTo>
                <a:close/>
              </a:path>
              <a:path w="12484" h="20662">
                <a:moveTo>
                  <a:pt x="5194" y="7035"/>
                </a:moveTo>
                <a:lnTo>
                  <a:pt x="4242" y="4826"/>
                </a:lnTo>
                <a:lnTo>
                  <a:pt x="2146" y="2971"/>
                </a:lnTo>
                <a:lnTo>
                  <a:pt x="5194" y="703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04" name="object 2204"/>
          <p:cNvSpPr/>
          <p:nvPr/>
        </p:nvSpPr>
        <p:spPr>
          <a:xfrm>
            <a:off x="1790946" y="7453129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05" name="object 2205"/>
          <p:cNvSpPr/>
          <p:nvPr/>
        </p:nvSpPr>
        <p:spPr>
          <a:xfrm>
            <a:off x="2005876" y="7458849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06" name="object 2206"/>
          <p:cNvSpPr/>
          <p:nvPr/>
        </p:nvSpPr>
        <p:spPr>
          <a:xfrm>
            <a:off x="2094094" y="7453129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07" name="object 2207"/>
          <p:cNvSpPr/>
          <p:nvPr/>
        </p:nvSpPr>
        <p:spPr>
          <a:xfrm>
            <a:off x="2259255" y="7453129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81" y="8000"/>
                </a:lnTo>
                <a:lnTo>
                  <a:pt x="4426" y="3407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79" y="0"/>
                </a:lnTo>
                <a:lnTo>
                  <a:pt x="4426" y="3407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08" name="object 2208"/>
          <p:cNvSpPr/>
          <p:nvPr/>
        </p:nvSpPr>
        <p:spPr>
          <a:xfrm>
            <a:off x="2503586" y="7454323"/>
            <a:ext cx="9042" cy="9067"/>
          </a:xfrm>
          <a:custGeom>
            <a:avLst/>
            <a:gdLst/>
            <a:ahLst/>
            <a:cxnLst/>
            <a:rect l="l" t="t" r="r" b="b"/>
            <a:pathLst>
              <a:path w="9042" h="9067">
                <a:moveTo>
                  <a:pt x="9042" y="9067"/>
                </a:moveTo>
                <a:lnTo>
                  <a:pt x="9042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70"/>
                </a:lnTo>
                <a:lnTo>
                  <a:pt x="0" y="9067"/>
                </a:lnTo>
                <a:lnTo>
                  <a:pt x="9042" y="90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09" name="object 2209"/>
          <p:cNvSpPr/>
          <p:nvPr/>
        </p:nvSpPr>
        <p:spPr>
          <a:xfrm>
            <a:off x="2560142" y="7454323"/>
            <a:ext cx="13563" cy="13614"/>
          </a:xfrm>
          <a:custGeom>
            <a:avLst/>
            <a:gdLst/>
            <a:ahLst/>
            <a:cxnLst/>
            <a:rect l="l" t="t" r="r" b="b"/>
            <a:pathLst>
              <a:path w="13563" h="13614">
                <a:moveTo>
                  <a:pt x="11899" y="6858"/>
                </a:moveTo>
                <a:lnTo>
                  <a:pt x="9004" y="2717"/>
                </a:lnTo>
                <a:lnTo>
                  <a:pt x="13563" y="13614"/>
                </a:lnTo>
                <a:lnTo>
                  <a:pt x="13563" y="6807"/>
                </a:lnTo>
                <a:lnTo>
                  <a:pt x="10866" y="4387"/>
                </a:lnTo>
                <a:lnTo>
                  <a:pt x="11899" y="6858"/>
                </a:lnTo>
                <a:close/>
              </a:path>
              <a:path w="13563" h="13614">
                <a:moveTo>
                  <a:pt x="9029" y="0"/>
                </a:moveTo>
                <a:lnTo>
                  <a:pt x="0" y="0"/>
                </a:lnTo>
                <a:lnTo>
                  <a:pt x="2260" y="4546"/>
                </a:lnTo>
                <a:lnTo>
                  <a:pt x="4508" y="9067"/>
                </a:lnTo>
                <a:lnTo>
                  <a:pt x="6769" y="13614"/>
                </a:lnTo>
                <a:lnTo>
                  <a:pt x="13563" y="13614"/>
                </a:lnTo>
                <a:lnTo>
                  <a:pt x="9004" y="2717"/>
                </a:lnTo>
                <a:lnTo>
                  <a:pt x="10866" y="4387"/>
                </a:lnTo>
                <a:lnTo>
                  <a:pt x="9029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10" name="object 2210"/>
          <p:cNvSpPr/>
          <p:nvPr/>
        </p:nvSpPr>
        <p:spPr>
          <a:xfrm>
            <a:off x="2838401" y="7466515"/>
            <a:ext cx="20510" cy="15811"/>
          </a:xfrm>
          <a:custGeom>
            <a:avLst/>
            <a:gdLst/>
            <a:ahLst/>
            <a:cxnLst/>
            <a:rect l="l" t="t" r="r" b="b"/>
            <a:pathLst>
              <a:path w="20510" h="15811">
                <a:moveTo>
                  <a:pt x="20510" y="3619"/>
                </a:moveTo>
                <a:lnTo>
                  <a:pt x="18161" y="0"/>
                </a:lnTo>
                <a:lnTo>
                  <a:pt x="18652" y="1842"/>
                </a:lnTo>
                <a:lnTo>
                  <a:pt x="20510" y="3619"/>
                </a:lnTo>
                <a:close/>
              </a:path>
              <a:path w="20510" h="15811">
                <a:moveTo>
                  <a:pt x="4521" y="-88"/>
                </a:moveTo>
                <a:lnTo>
                  <a:pt x="6794" y="5956"/>
                </a:lnTo>
                <a:lnTo>
                  <a:pt x="11303" y="6718"/>
                </a:lnTo>
                <a:lnTo>
                  <a:pt x="15836" y="7480"/>
                </a:lnTo>
                <a:lnTo>
                  <a:pt x="20358" y="8229"/>
                </a:lnTo>
                <a:lnTo>
                  <a:pt x="18652" y="1842"/>
                </a:lnTo>
                <a:lnTo>
                  <a:pt x="15836" y="-850"/>
                </a:lnTo>
                <a:lnTo>
                  <a:pt x="11925" y="-8953"/>
                </a:lnTo>
                <a:lnTo>
                  <a:pt x="9232" y="-9778"/>
                </a:lnTo>
                <a:lnTo>
                  <a:pt x="0" y="-12191"/>
                </a:lnTo>
                <a:lnTo>
                  <a:pt x="2260" y="-6134"/>
                </a:lnTo>
                <a:lnTo>
                  <a:pt x="4521" y="-8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11" name="object 2211"/>
          <p:cNvSpPr/>
          <p:nvPr/>
        </p:nvSpPr>
        <p:spPr>
          <a:xfrm>
            <a:off x="3155119" y="7453129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3" y="3415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92" y="0"/>
                </a:lnTo>
                <a:lnTo>
                  <a:pt x="4443" y="341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12" name="object 2212"/>
          <p:cNvSpPr/>
          <p:nvPr/>
        </p:nvSpPr>
        <p:spPr>
          <a:xfrm>
            <a:off x="3263704" y="7453129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13" name="object 2213"/>
          <p:cNvSpPr/>
          <p:nvPr/>
        </p:nvSpPr>
        <p:spPr>
          <a:xfrm>
            <a:off x="3322525" y="7454323"/>
            <a:ext cx="11328" cy="11341"/>
          </a:xfrm>
          <a:custGeom>
            <a:avLst/>
            <a:gdLst/>
            <a:ahLst/>
            <a:cxnLst/>
            <a:rect l="l" t="t" r="r" b="b"/>
            <a:pathLst>
              <a:path w="11328" h="11341">
                <a:moveTo>
                  <a:pt x="4533" y="0"/>
                </a:moveTo>
                <a:lnTo>
                  <a:pt x="3009" y="749"/>
                </a:lnTo>
                <a:lnTo>
                  <a:pt x="0" y="2260"/>
                </a:lnTo>
                <a:lnTo>
                  <a:pt x="1511" y="5295"/>
                </a:lnTo>
                <a:lnTo>
                  <a:pt x="3009" y="8318"/>
                </a:lnTo>
                <a:lnTo>
                  <a:pt x="4533" y="11341"/>
                </a:lnTo>
                <a:lnTo>
                  <a:pt x="11328" y="11341"/>
                </a:lnTo>
                <a:lnTo>
                  <a:pt x="11328" y="0"/>
                </a:lnTo>
                <a:lnTo>
                  <a:pt x="453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14" name="object 2214"/>
          <p:cNvSpPr/>
          <p:nvPr/>
        </p:nvSpPr>
        <p:spPr>
          <a:xfrm>
            <a:off x="3840607" y="7458849"/>
            <a:ext cx="6781" cy="0"/>
          </a:xfrm>
          <a:custGeom>
            <a:avLst/>
            <a:gdLst/>
            <a:ahLst/>
            <a:cxnLst/>
            <a:rect l="l" t="t" r="r" b="b"/>
            <a:pathLst>
              <a:path w="6781" h="0">
                <a:moveTo>
                  <a:pt x="0" y="0"/>
                </a:moveTo>
                <a:lnTo>
                  <a:pt x="6781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15" name="object 2215"/>
          <p:cNvSpPr/>
          <p:nvPr/>
        </p:nvSpPr>
        <p:spPr>
          <a:xfrm>
            <a:off x="3951456" y="7454323"/>
            <a:ext cx="15824" cy="9067"/>
          </a:xfrm>
          <a:custGeom>
            <a:avLst/>
            <a:gdLst/>
            <a:ahLst/>
            <a:cxnLst/>
            <a:rect l="l" t="t" r="r" b="b"/>
            <a:pathLst>
              <a:path w="15824" h="9067">
                <a:moveTo>
                  <a:pt x="1498" y="6070"/>
                </a:moveTo>
                <a:lnTo>
                  <a:pt x="4546" y="9067"/>
                </a:lnTo>
                <a:lnTo>
                  <a:pt x="15824" y="9067"/>
                </a:lnTo>
                <a:lnTo>
                  <a:pt x="15824" y="2260"/>
                </a:lnTo>
                <a:lnTo>
                  <a:pt x="10541" y="1511"/>
                </a:lnTo>
                <a:lnTo>
                  <a:pt x="5295" y="749"/>
                </a:lnTo>
                <a:lnTo>
                  <a:pt x="0" y="0"/>
                </a:lnTo>
                <a:lnTo>
                  <a:pt x="0" y="4546"/>
                </a:lnTo>
                <a:lnTo>
                  <a:pt x="1498" y="60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16" name="object 2216"/>
          <p:cNvSpPr/>
          <p:nvPr/>
        </p:nvSpPr>
        <p:spPr>
          <a:xfrm>
            <a:off x="4356425" y="7452812"/>
            <a:ext cx="11290" cy="8318"/>
          </a:xfrm>
          <a:custGeom>
            <a:avLst/>
            <a:gdLst/>
            <a:ahLst/>
            <a:cxnLst/>
            <a:rect l="l" t="t" r="r" b="b"/>
            <a:pathLst>
              <a:path w="11290" h="8318">
                <a:moveTo>
                  <a:pt x="0" y="1511"/>
                </a:moveTo>
                <a:lnTo>
                  <a:pt x="0" y="8318"/>
                </a:lnTo>
                <a:lnTo>
                  <a:pt x="11290" y="8318"/>
                </a:lnTo>
                <a:lnTo>
                  <a:pt x="8291" y="2877"/>
                </a:lnTo>
                <a:lnTo>
                  <a:pt x="0" y="1511"/>
                </a:lnTo>
                <a:close/>
              </a:path>
              <a:path w="11290" h="8318">
                <a:moveTo>
                  <a:pt x="11176" y="3352"/>
                </a:moveTo>
                <a:lnTo>
                  <a:pt x="6705" y="0"/>
                </a:lnTo>
                <a:lnTo>
                  <a:pt x="8291" y="2877"/>
                </a:lnTo>
                <a:lnTo>
                  <a:pt x="11176" y="335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17" name="object 2217"/>
          <p:cNvSpPr/>
          <p:nvPr/>
        </p:nvSpPr>
        <p:spPr>
          <a:xfrm>
            <a:off x="5426473" y="7454323"/>
            <a:ext cx="13563" cy="11341"/>
          </a:xfrm>
          <a:custGeom>
            <a:avLst/>
            <a:gdLst/>
            <a:ahLst/>
            <a:cxnLst/>
            <a:rect l="l" t="t" r="r" b="b"/>
            <a:pathLst>
              <a:path w="13563" h="11341">
                <a:moveTo>
                  <a:pt x="3035" y="10591"/>
                </a:moveTo>
                <a:lnTo>
                  <a:pt x="6032" y="9842"/>
                </a:lnTo>
                <a:lnTo>
                  <a:pt x="9042" y="9067"/>
                </a:lnTo>
                <a:lnTo>
                  <a:pt x="13563" y="9067"/>
                </a:lnTo>
                <a:lnTo>
                  <a:pt x="13563" y="0"/>
                </a:lnTo>
                <a:lnTo>
                  <a:pt x="4533" y="0"/>
                </a:lnTo>
                <a:lnTo>
                  <a:pt x="3035" y="3784"/>
                </a:lnTo>
                <a:lnTo>
                  <a:pt x="1511" y="7569"/>
                </a:lnTo>
                <a:lnTo>
                  <a:pt x="0" y="11341"/>
                </a:lnTo>
                <a:lnTo>
                  <a:pt x="3035" y="1059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18" name="object 2218"/>
          <p:cNvSpPr/>
          <p:nvPr/>
        </p:nvSpPr>
        <p:spPr>
          <a:xfrm>
            <a:off x="5476236" y="7453129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807" y="8000"/>
                </a:lnTo>
                <a:lnTo>
                  <a:pt x="4450" y="3419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92" y="0"/>
                </a:lnTo>
                <a:lnTo>
                  <a:pt x="4450" y="3419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19" name="object 2219"/>
          <p:cNvSpPr/>
          <p:nvPr/>
        </p:nvSpPr>
        <p:spPr>
          <a:xfrm>
            <a:off x="6213754" y="7458849"/>
            <a:ext cx="6807" cy="0"/>
          </a:xfrm>
          <a:custGeom>
            <a:avLst/>
            <a:gdLst/>
            <a:ahLst/>
            <a:cxnLst/>
            <a:rect l="l" t="t" r="r" b="b"/>
            <a:pathLst>
              <a:path w="6807" h="0">
                <a:moveTo>
                  <a:pt x="0" y="0"/>
                </a:moveTo>
                <a:lnTo>
                  <a:pt x="6807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20" name="object 2220"/>
          <p:cNvSpPr/>
          <p:nvPr/>
        </p:nvSpPr>
        <p:spPr>
          <a:xfrm>
            <a:off x="6333671" y="7454323"/>
            <a:ext cx="19367" cy="20421"/>
          </a:xfrm>
          <a:custGeom>
            <a:avLst/>
            <a:gdLst/>
            <a:ahLst/>
            <a:cxnLst/>
            <a:rect l="l" t="t" r="r" b="b"/>
            <a:pathLst>
              <a:path w="19367" h="20421">
                <a:moveTo>
                  <a:pt x="5600" y="16065"/>
                </a:moveTo>
                <a:lnTo>
                  <a:pt x="9042" y="20421"/>
                </a:lnTo>
                <a:lnTo>
                  <a:pt x="18084" y="20421"/>
                </a:lnTo>
                <a:lnTo>
                  <a:pt x="19367" y="6629"/>
                </a:lnTo>
                <a:lnTo>
                  <a:pt x="18834" y="6985"/>
                </a:lnTo>
                <a:lnTo>
                  <a:pt x="9042" y="0"/>
                </a:lnTo>
                <a:lnTo>
                  <a:pt x="2260" y="0"/>
                </a:lnTo>
                <a:lnTo>
                  <a:pt x="1511" y="4546"/>
                </a:lnTo>
                <a:lnTo>
                  <a:pt x="749" y="9067"/>
                </a:lnTo>
                <a:lnTo>
                  <a:pt x="0" y="13614"/>
                </a:lnTo>
                <a:lnTo>
                  <a:pt x="4978" y="16408"/>
                </a:lnTo>
                <a:lnTo>
                  <a:pt x="5600" y="160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21" name="object 2221"/>
          <p:cNvSpPr/>
          <p:nvPr/>
        </p:nvSpPr>
        <p:spPr>
          <a:xfrm>
            <a:off x="2379148" y="7455395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22" name="object 2222"/>
          <p:cNvSpPr/>
          <p:nvPr/>
        </p:nvSpPr>
        <p:spPr>
          <a:xfrm>
            <a:off x="2575970" y="7456589"/>
            <a:ext cx="11303" cy="22694"/>
          </a:xfrm>
          <a:custGeom>
            <a:avLst/>
            <a:gdLst/>
            <a:ahLst/>
            <a:cxnLst/>
            <a:rect l="l" t="t" r="r" b="b"/>
            <a:pathLst>
              <a:path w="11302" h="22694">
                <a:moveTo>
                  <a:pt x="2569" y="4541"/>
                </a:moveTo>
                <a:lnTo>
                  <a:pt x="0" y="6807"/>
                </a:lnTo>
                <a:lnTo>
                  <a:pt x="0" y="22694"/>
                </a:lnTo>
                <a:lnTo>
                  <a:pt x="6781" y="22694"/>
                </a:lnTo>
                <a:lnTo>
                  <a:pt x="8293" y="15125"/>
                </a:lnTo>
                <a:lnTo>
                  <a:pt x="9804" y="7569"/>
                </a:lnTo>
                <a:lnTo>
                  <a:pt x="11302" y="0"/>
                </a:lnTo>
                <a:lnTo>
                  <a:pt x="4533" y="0"/>
                </a:lnTo>
                <a:lnTo>
                  <a:pt x="4622" y="2730"/>
                </a:lnTo>
                <a:lnTo>
                  <a:pt x="1600" y="6781"/>
                </a:lnTo>
                <a:lnTo>
                  <a:pt x="2569" y="4541"/>
                </a:lnTo>
                <a:close/>
              </a:path>
              <a:path w="11302" h="22694">
                <a:moveTo>
                  <a:pt x="4622" y="2730"/>
                </a:moveTo>
                <a:lnTo>
                  <a:pt x="4533" y="0"/>
                </a:lnTo>
                <a:lnTo>
                  <a:pt x="2569" y="4541"/>
                </a:lnTo>
                <a:lnTo>
                  <a:pt x="4622" y="273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23" name="object 2223"/>
          <p:cNvSpPr/>
          <p:nvPr/>
        </p:nvSpPr>
        <p:spPr>
          <a:xfrm>
            <a:off x="2718495" y="7455395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24" name="object 2224"/>
          <p:cNvSpPr/>
          <p:nvPr/>
        </p:nvSpPr>
        <p:spPr>
          <a:xfrm>
            <a:off x="2811247" y="7455395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25" name="object 2225"/>
          <p:cNvSpPr/>
          <p:nvPr/>
        </p:nvSpPr>
        <p:spPr>
          <a:xfrm>
            <a:off x="2901753" y="7456589"/>
            <a:ext cx="9029" cy="13627"/>
          </a:xfrm>
          <a:custGeom>
            <a:avLst/>
            <a:gdLst/>
            <a:ahLst/>
            <a:cxnLst/>
            <a:rect l="l" t="t" r="r" b="b"/>
            <a:pathLst>
              <a:path w="9029" h="13627">
                <a:moveTo>
                  <a:pt x="9029" y="0"/>
                </a:moveTo>
                <a:lnTo>
                  <a:pt x="0" y="0"/>
                </a:lnTo>
                <a:lnTo>
                  <a:pt x="749" y="4533"/>
                </a:lnTo>
                <a:lnTo>
                  <a:pt x="1485" y="9080"/>
                </a:lnTo>
                <a:lnTo>
                  <a:pt x="2247" y="13627"/>
                </a:lnTo>
                <a:lnTo>
                  <a:pt x="9029" y="13627"/>
                </a:lnTo>
                <a:lnTo>
                  <a:pt x="9029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26" name="object 2226"/>
          <p:cNvSpPr/>
          <p:nvPr/>
        </p:nvSpPr>
        <p:spPr>
          <a:xfrm>
            <a:off x="2989977" y="7456589"/>
            <a:ext cx="15824" cy="9080"/>
          </a:xfrm>
          <a:custGeom>
            <a:avLst/>
            <a:gdLst/>
            <a:ahLst/>
            <a:cxnLst/>
            <a:rect l="l" t="t" r="r" b="b"/>
            <a:pathLst>
              <a:path w="15824" h="9080">
                <a:moveTo>
                  <a:pt x="0" y="0"/>
                </a:moveTo>
                <a:lnTo>
                  <a:pt x="0" y="6807"/>
                </a:lnTo>
                <a:lnTo>
                  <a:pt x="5283" y="7569"/>
                </a:lnTo>
                <a:lnTo>
                  <a:pt x="10553" y="8331"/>
                </a:lnTo>
                <a:lnTo>
                  <a:pt x="15824" y="9080"/>
                </a:lnTo>
                <a:lnTo>
                  <a:pt x="15824" y="2273"/>
                </a:lnTo>
                <a:lnTo>
                  <a:pt x="10553" y="1524"/>
                </a:lnTo>
                <a:lnTo>
                  <a:pt x="5283" y="762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27" name="object 2227"/>
          <p:cNvSpPr/>
          <p:nvPr/>
        </p:nvSpPr>
        <p:spPr>
          <a:xfrm>
            <a:off x="3804409" y="7457630"/>
            <a:ext cx="12788" cy="1447"/>
          </a:xfrm>
          <a:custGeom>
            <a:avLst/>
            <a:gdLst/>
            <a:ahLst/>
            <a:cxnLst/>
            <a:rect l="l" t="t" r="r" b="b"/>
            <a:pathLst>
              <a:path w="12788" h="1447">
                <a:moveTo>
                  <a:pt x="12788" y="406"/>
                </a:moveTo>
                <a:lnTo>
                  <a:pt x="12039" y="0"/>
                </a:lnTo>
                <a:lnTo>
                  <a:pt x="12163" y="335"/>
                </a:lnTo>
                <a:lnTo>
                  <a:pt x="12788" y="406"/>
                </a:lnTo>
                <a:close/>
              </a:path>
              <a:path w="12788" h="1447">
                <a:moveTo>
                  <a:pt x="12163" y="335"/>
                </a:moveTo>
                <a:lnTo>
                  <a:pt x="0" y="-1041"/>
                </a:lnTo>
                <a:lnTo>
                  <a:pt x="3543" y="6451"/>
                </a:lnTo>
                <a:lnTo>
                  <a:pt x="4787" y="4483"/>
                </a:lnTo>
                <a:lnTo>
                  <a:pt x="9029" y="10312"/>
                </a:lnTo>
                <a:lnTo>
                  <a:pt x="15836" y="10312"/>
                </a:lnTo>
                <a:lnTo>
                  <a:pt x="12163" y="33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28" name="object 2228"/>
          <p:cNvSpPr/>
          <p:nvPr/>
        </p:nvSpPr>
        <p:spPr>
          <a:xfrm>
            <a:off x="4813390" y="7456589"/>
            <a:ext cx="9055" cy="11353"/>
          </a:xfrm>
          <a:custGeom>
            <a:avLst/>
            <a:gdLst/>
            <a:ahLst/>
            <a:cxnLst/>
            <a:rect l="l" t="t" r="r" b="b"/>
            <a:pathLst>
              <a:path w="9055" h="11353">
                <a:moveTo>
                  <a:pt x="1511" y="7569"/>
                </a:moveTo>
                <a:lnTo>
                  <a:pt x="2260" y="11353"/>
                </a:lnTo>
                <a:lnTo>
                  <a:pt x="9055" y="11353"/>
                </a:lnTo>
                <a:lnTo>
                  <a:pt x="9055" y="4533"/>
                </a:lnTo>
                <a:lnTo>
                  <a:pt x="6032" y="3022"/>
                </a:lnTo>
                <a:lnTo>
                  <a:pt x="3009" y="1524"/>
                </a:lnTo>
                <a:lnTo>
                  <a:pt x="0" y="0"/>
                </a:lnTo>
                <a:lnTo>
                  <a:pt x="749" y="3797"/>
                </a:lnTo>
                <a:lnTo>
                  <a:pt x="1511" y="756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29" name="object 2229"/>
          <p:cNvSpPr/>
          <p:nvPr/>
        </p:nvSpPr>
        <p:spPr>
          <a:xfrm>
            <a:off x="4840536" y="7455395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26" y="3410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26" y="341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30" name="object 2230"/>
          <p:cNvSpPr/>
          <p:nvPr/>
        </p:nvSpPr>
        <p:spPr>
          <a:xfrm>
            <a:off x="5001166" y="7456589"/>
            <a:ext cx="9461" cy="9550"/>
          </a:xfrm>
          <a:custGeom>
            <a:avLst/>
            <a:gdLst/>
            <a:ahLst/>
            <a:cxnLst/>
            <a:rect l="l" t="t" r="r" b="b"/>
            <a:pathLst>
              <a:path w="9461" h="9550">
                <a:moveTo>
                  <a:pt x="6647" y="6609"/>
                </a:moveTo>
                <a:lnTo>
                  <a:pt x="9055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57"/>
                </a:lnTo>
                <a:lnTo>
                  <a:pt x="0" y="9080"/>
                </a:lnTo>
                <a:lnTo>
                  <a:pt x="6647" y="6609"/>
                </a:lnTo>
                <a:close/>
              </a:path>
              <a:path w="9461" h="9550">
                <a:moveTo>
                  <a:pt x="9461" y="5562"/>
                </a:moveTo>
                <a:lnTo>
                  <a:pt x="6647" y="6609"/>
                </a:lnTo>
                <a:lnTo>
                  <a:pt x="5575" y="9550"/>
                </a:lnTo>
                <a:lnTo>
                  <a:pt x="9461" y="556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31" name="object 2231"/>
          <p:cNvSpPr/>
          <p:nvPr/>
        </p:nvSpPr>
        <p:spPr>
          <a:xfrm>
            <a:off x="5164060" y="7455395"/>
            <a:ext cx="8077" cy="8001"/>
          </a:xfrm>
          <a:custGeom>
            <a:avLst/>
            <a:gdLst/>
            <a:ahLst/>
            <a:cxnLst/>
            <a:rect l="l" t="t" r="r" b="b"/>
            <a:pathLst>
              <a:path w="8077" h="8000">
                <a:moveTo>
                  <a:pt x="0" y="1193"/>
                </a:moveTo>
                <a:lnTo>
                  <a:pt x="0" y="8000"/>
                </a:lnTo>
                <a:lnTo>
                  <a:pt x="6756" y="8000"/>
                </a:lnTo>
                <a:lnTo>
                  <a:pt x="4397" y="3399"/>
                </a:lnTo>
                <a:lnTo>
                  <a:pt x="0" y="1193"/>
                </a:lnTo>
                <a:close/>
              </a:path>
              <a:path w="8077" h="8000">
                <a:moveTo>
                  <a:pt x="8077" y="5245"/>
                </a:moveTo>
                <a:lnTo>
                  <a:pt x="2654" y="0"/>
                </a:lnTo>
                <a:lnTo>
                  <a:pt x="4397" y="3399"/>
                </a:lnTo>
                <a:lnTo>
                  <a:pt x="8077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32" name="object 2232"/>
          <p:cNvSpPr/>
          <p:nvPr/>
        </p:nvSpPr>
        <p:spPr>
          <a:xfrm>
            <a:off x="5831412" y="7456592"/>
            <a:ext cx="24904" cy="11353"/>
          </a:xfrm>
          <a:custGeom>
            <a:avLst/>
            <a:gdLst/>
            <a:ahLst/>
            <a:cxnLst/>
            <a:rect l="l" t="t" r="r" b="b"/>
            <a:pathLst>
              <a:path w="24904" h="11353">
                <a:moveTo>
                  <a:pt x="24904" y="11353"/>
                </a:moveTo>
                <a:lnTo>
                  <a:pt x="24904" y="0"/>
                </a:lnTo>
                <a:lnTo>
                  <a:pt x="21338" y="843"/>
                </a:lnTo>
                <a:lnTo>
                  <a:pt x="11760" y="2173"/>
                </a:lnTo>
                <a:lnTo>
                  <a:pt x="0" y="0"/>
                </a:lnTo>
                <a:lnTo>
                  <a:pt x="1139" y="2854"/>
                </a:lnTo>
                <a:lnTo>
                  <a:pt x="9278" y="10594"/>
                </a:lnTo>
                <a:lnTo>
                  <a:pt x="24904" y="1135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33" name="object 2233"/>
          <p:cNvSpPr/>
          <p:nvPr/>
        </p:nvSpPr>
        <p:spPr>
          <a:xfrm>
            <a:off x="5951334" y="7461129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34" name="object 2234"/>
          <p:cNvSpPr/>
          <p:nvPr/>
        </p:nvSpPr>
        <p:spPr>
          <a:xfrm>
            <a:off x="5978465" y="7455395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807" y="8000"/>
                </a:lnTo>
                <a:lnTo>
                  <a:pt x="4448" y="3414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8" y="3414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35" name="object 2235"/>
          <p:cNvSpPr/>
          <p:nvPr/>
        </p:nvSpPr>
        <p:spPr>
          <a:xfrm>
            <a:off x="1802267" y="7457671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23" y="3405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23" y="340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36" name="object 2236"/>
          <p:cNvSpPr/>
          <p:nvPr/>
        </p:nvSpPr>
        <p:spPr>
          <a:xfrm>
            <a:off x="2103154" y="7457671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26" y="3410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26" y="341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37" name="object 2237"/>
          <p:cNvSpPr/>
          <p:nvPr/>
        </p:nvSpPr>
        <p:spPr>
          <a:xfrm>
            <a:off x="2311284" y="7457671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23" y="3405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23" y="340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38" name="object 2238"/>
          <p:cNvSpPr/>
          <p:nvPr/>
        </p:nvSpPr>
        <p:spPr>
          <a:xfrm>
            <a:off x="4725165" y="7457671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14" y="3400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54" y="0"/>
                </a:lnTo>
                <a:lnTo>
                  <a:pt x="4414" y="3400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39" name="object 2239"/>
          <p:cNvSpPr/>
          <p:nvPr/>
        </p:nvSpPr>
        <p:spPr>
          <a:xfrm>
            <a:off x="5229661" y="7457671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1"/>
                </a:lnTo>
                <a:lnTo>
                  <a:pt x="6769" y="8001"/>
                </a:lnTo>
                <a:lnTo>
                  <a:pt x="4421" y="3408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79" y="0"/>
                </a:lnTo>
                <a:lnTo>
                  <a:pt x="4421" y="3408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40" name="object 2240"/>
          <p:cNvSpPr/>
          <p:nvPr/>
        </p:nvSpPr>
        <p:spPr>
          <a:xfrm>
            <a:off x="5489816" y="7462265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41" name="object 2241"/>
          <p:cNvSpPr/>
          <p:nvPr/>
        </p:nvSpPr>
        <p:spPr>
          <a:xfrm>
            <a:off x="5673077" y="7457671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69" y="8001"/>
                </a:lnTo>
                <a:lnTo>
                  <a:pt x="4399" y="3393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54" y="0"/>
                </a:lnTo>
                <a:lnTo>
                  <a:pt x="4399" y="339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42" name="object 2242"/>
          <p:cNvSpPr/>
          <p:nvPr/>
        </p:nvSpPr>
        <p:spPr>
          <a:xfrm>
            <a:off x="5756770" y="7462265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43" name="object 2243"/>
          <p:cNvSpPr/>
          <p:nvPr/>
        </p:nvSpPr>
        <p:spPr>
          <a:xfrm>
            <a:off x="5912871" y="7458864"/>
            <a:ext cx="18110" cy="13601"/>
          </a:xfrm>
          <a:custGeom>
            <a:avLst/>
            <a:gdLst/>
            <a:ahLst/>
            <a:cxnLst/>
            <a:rect l="l" t="t" r="r" b="b"/>
            <a:pathLst>
              <a:path w="18110" h="13601">
                <a:moveTo>
                  <a:pt x="11302" y="0"/>
                </a:moveTo>
                <a:lnTo>
                  <a:pt x="6781" y="4178"/>
                </a:lnTo>
                <a:lnTo>
                  <a:pt x="7264" y="4406"/>
                </a:lnTo>
                <a:lnTo>
                  <a:pt x="0" y="6807"/>
                </a:lnTo>
                <a:lnTo>
                  <a:pt x="0" y="13601"/>
                </a:lnTo>
                <a:lnTo>
                  <a:pt x="6781" y="13601"/>
                </a:lnTo>
                <a:lnTo>
                  <a:pt x="10871" y="8699"/>
                </a:lnTo>
                <a:lnTo>
                  <a:pt x="10998" y="9105"/>
                </a:lnTo>
                <a:lnTo>
                  <a:pt x="18110" y="6807"/>
                </a:lnTo>
                <a:lnTo>
                  <a:pt x="18110" y="0"/>
                </a:lnTo>
                <a:lnTo>
                  <a:pt x="11302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44" name="object 2244"/>
          <p:cNvSpPr/>
          <p:nvPr/>
        </p:nvSpPr>
        <p:spPr>
          <a:xfrm>
            <a:off x="5992051" y="7457671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1"/>
                </a:lnTo>
                <a:lnTo>
                  <a:pt x="6769" y="8001"/>
                </a:lnTo>
                <a:lnTo>
                  <a:pt x="4411" y="3403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11" y="3403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45" name="object 2245"/>
          <p:cNvSpPr/>
          <p:nvPr/>
        </p:nvSpPr>
        <p:spPr>
          <a:xfrm>
            <a:off x="6487485" y="7458864"/>
            <a:ext cx="13589" cy="18161"/>
          </a:xfrm>
          <a:custGeom>
            <a:avLst/>
            <a:gdLst/>
            <a:ahLst/>
            <a:cxnLst/>
            <a:rect l="l" t="t" r="r" b="b"/>
            <a:pathLst>
              <a:path w="13588" h="18160">
                <a:moveTo>
                  <a:pt x="2273" y="0"/>
                </a:moveTo>
                <a:lnTo>
                  <a:pt x="1511" y="3771"/>
                </a:lnTo>
                <a:lnTo>
                  <a:pt x="749" y="7569"/>
                </a:lnTo>
                <a:lnTo>
                  <a:pt x="0" y="11353"/>
                </a:lnTo>
                <a:lnTo>
                  <a:pt x="0" y="18160"/>
                </a:lnTo>
                <a:lnTo>
                  <a:pt x="9372" y="14185"/>
                </a:lnTo>
                <a:lnTo>
                  <a:pt x="11290" y="11010"/>
                </a:lnTo>
                <a:lnTo>
                  <a:pt x="13588" y="0"/>
                </a:lnTo>
                <a:lnTo>
                  <a:pt x="227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46" name="object 2246"/>
          <p:cNvSpPr/>
          <p:nvPr/>
        </p:nvSpPr>
        <p:spPr>
          <a:xfrm>
            <a:off x="6505601" y="7457671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81" y="8001"/>
                </a:lnTo>
                <a:lnTo>
                  <a:pt x="4416" y="3402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16" y="3402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47" name="object 2247"/>
          <p:cNvSpPr/>
          <p:nvPr/>
        </p:nvSpPr>
        <p:spPr>
          <a:xfrm>
            <a:off x="2161976" y="7461130"/>
            <a:ext cx="12700" cy="15887"/>
          </a:xfrm>
          <a:custGeom>
            <a:avLst/>
            <a:gdLst/>
            <a:ahLst/>
            <a:cxnLst/>
            <a:rect l="l" t="t" r="r" b="b"/>
            <a:pathLst>
              <a:path w="12700" h="15887">
                <a:moveTo>
                  <a:pt x="2260" y="0"/>
                </a:moveTo>
                <a:lnTo>
                  <a:pt x="1519" y="7345"/>
                </a:lnTo>
                <a:lnTo>
                  <a:pt x="4813" y="3555"/>
                </a:lnTo>
                <a:lnTo>
                  <a:pt x="12699" y="3568"/>
                </a:lnTo>
                <a:lnTo>
                  <a:pt x="2260" y="0"/>
                </a:lnTo>
                <a:close/>
              </a:path>
              <a:path w="12700" h="15887">
                <a:moveTo>
                  <a:pt x="1519" y="7345"/>
                </a:moveTo>
                <a:lnTo>
                  <a:pt x="0" y="9093"/>
                </a:lnTo>
                <a:lnTo>
                  <a:pt x="0" y="15887"/>
                </a:lnTo>
                <a:lnTo>
                  <a:pt x="13563" y="15887"/>
                </a:lnTo>
                <a:lnTo>
                  <a:pt x="11391" y="4470"/>
                </a:lnTo>
                <a:lnTo>
                  <a:pt x="12699" y="3568"/>
                </a:lnTo>
                <a:lnTo>
                  <a:pt x="4813" y="3555"/>
                </a:lnTo>
                <a:lnTo>
                  <a:pt x="1320" y="9309"/>
                </a:lnTo>
                <a:lnTo>
                  <a:pt x="1519" y="73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48" name="object 2248"/>
          <p:cNvSpPr/>
          <p:nvPr/>
        </p:nvSpPr>
        <p:spPr>
          <a:xfrm>
            <a:off x="2587271" y="7461130"/>
            <a:ext cx="20370" cy="34036"/>
          </a:xfrm>
          <a:custGeom>
            <a:avLst/>
            <a:gdLst/>
            <a:ahLst/>
            <a:cxnLst/>
            <a:rect l="l" t="t" r="r" b="b"/>
            <a:pathLst>
              <a:path w="20370" h="34035">
                <a:moveTo>
                  <a:pt x="0" y="22694"/>
                </a:moveTo>
                <a:lnTo>
                  <a:pt x="0" y="31762"/>
                </a:lnTo>
                <a:lnTo>
                  <a:pt x="1511" y="32511"/>
                </a:lnTo>
                <a:lnTo>
                  <a:pt x="4533" y="34035"/>
                </a:lnTo>
                <a:lnTo>
                  <a:pt x="11328" y="34035"/>
                </a:lnTo>
                <a:lnTo>
                  <a:pt x="11472" y="33189"/>
                </a:lnTo>
                <a:lnTo>
                  <a:pt x="12567" y="25034"/>
                </a:lnTo>
                <a:lnTo>
                  <a:pt x="20370" y="22694"/>
                </a:lnTo>
                <a:lnTo>
                  <a:pt x="19820" y="20014"/>
                </a:lnTo>
                <a:lnTo>
                  <a:pt x="14628" y="7707"/>
                </a:lnTo>
                <a:lnTo>
                  <a:pt x="4533" y="0"/>
                </a:lnTo>
                <a:lnTo>
                  <a:pt x="6057" y="5295"/>
                </a:lnTo>
                <a:lnTo>
                  <a:pt x="7556" y="10579"/>
                </a:lnTo>
                <a:lnTo>
                  <a:pt x="9055" y="15887"/>
                </a:lnTo>
                <a:lnTo>
                  <a:pt x="8940" y="16100"/>
                </a:lnTo>
                <a:lnTo>
                  <a:pt x="6625" y="21294"/>
                </a:lnTo>
                <a:lnTo>
                  <a:pt x="0" y="2269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49" name="object 2249"/>
          <p:cNvSpPr/>
          <p:nvPr/>
        </p:nvSpPr>
        <p:spPr>
          <a:xfrm>
            <a:off x="2634795" y="7461131"/>
            <a:ext cx="15836" cy="15887"/>
          </a:xfrm>
          <a:custGeom>
            <a:avLst/>
            <a:gdLst/>
            <a:ahLst/>
            <a:cxnLst/>
            <a:rect l="l" t="t" r="r" b="b"/>
            <a:pathLst>
              <a:path w="15836" h="15887">
                <a:moveTo>
                  <a:pt x="15836" y="15887"/>
                </a:moveTo>
                <a:lnTo>
                  <a:pt x="15836" y="0"/>
                </a:lnTo>
                <a:lnTo>
                  <a:pt x="9042" y="0"/>
                </a:lnTo>
                <a:lnTo>
                  <a:pt x="9042" y="4546"/>
                </a:lnTo>
                <a:lnTo>
                  <a:pt x="6032" y="6057"/>
                </a:lnTo>
                <a:lnTo>
                  <a:pt x="3022" y="7569"/>
                </a:lnTo>
                <a:lnTo>
                  <a:pt x="0" y="9093"/>
                </a:lnTo>
                <a:lnTo>
                  <a:pt x="0" y="15887"/>
                </a:lnTo>
                <a:lnTo>
                  <a:pt x="15836" y="1588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50" name="object 2250"/>
          <p:cNvSpPr/>
          <p:nvPr/>
        </p:nvSpPr>
        <p:spPr>
          <a:xfrm>
            <a:off x="2876864" y="7461130"/>
            <a:ext cx="20358" cy="11341"/>
          </a:xfrm>
          <a:custGeom>
            <a:avLst/>
            <a:gdLst/>
            <a:ahLst/>
            <a:cxnLst/>
            <a:rect l="l" t="t" r="r" b="b"/>
            <a:pathLst>
              <a:path w="20358" h="11341">
                <a:moveTo>
                  <a:pt x="20358" y="11341"/>
                </a:moveTo>
                <a:lnTo>
                  <a:pt x="16357" y="3543"/>
                </a:lnTo>
                <a:lnTo>
                  <a:pt x="11366" y="212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70"/>
                </a:lnTo>
                <a:lnTo>
                  <a:pt x="0" y="9093"/>
                </a:lnTo>
                <a:lnTo>
                  <a:pt x="6781" y="9842"/>
                </a:lnTo>
                <a:lnTo>
                  <a:pt x="13563" y="10579"/>
                </a:lnTo>
                <a:lnTo>
                  <a:pt x="20358" y="1134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51" name="object 2251"/>
          <p:cNvSpPr/>
          <p:nvPr/>
        </p:nvSpPr>
        <p:spPr>
          <a:xfrm>
            <a:off x="3012603" y="7459924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06"/>
                </a:moveTo>
                <a:lnTo>
                  <a:pt x="0" y="8026"/>
                </a:lnTo>
                <a:lnTo>
                  <a:pt x="6769" y="8026"/>
                </a:lnTo>
                <a:lnTo>
                  <a:pt x="4413" y="3416"/>
                </a:lnTo>
                <a:lnTo>
                  <a:pt x="0" y="1206"/>
                </a:lnTo>
                <a:close/>
              </a:path>
              <a:path w="8089" h="8026">
                <a:moveTo>
                  <a:pt x="8089" y="5257"/>
                </a:moveTo>
                <a:lnTo>
                  <a:pt x="2667" y="0"/>
                </a:lnTo>
                <a:lnTo>
                  <a:pt x="4413" y="3416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52" name="object 2252"/>
          <p:cNvSpPr/>
          <p:nvPr/>
        </p:nvSpPr>
        <p:spPr>
          <a:xfrm>
            <a:off x="3035213" y="7461130"/>
            <a:ext cx="6756" cy="11455"/>
          </a:xfrm>
          <a:custGeom>
            <a:avLst/>
            <a:gdLst/>
            <a:ahLst/>
            <a:cxnLst/>
            <a:rect l="l" t="t" r="r" b="b"/>
            <a:pathLst>
              <a:path w="6756" h="11455">
                <a:moveTo>
                  <a:pt x="6756" y="8420"/>
                </a:moveTo>
                <a:lnTo>
                  <a:pt x="4547" y="9375"/>
                </a:lnTo>
                <a:lnTo>
                  <a:pt x="2717" y="11455"/>
                </a:lnTo>
                <a:lnTo>
                  <a:pt x="6756" y="8420"/>
                </a:lnTo>
                <a:close/>
              </a:path>
              <a:path w="6756" h="11455">
                <a:moveTo>
                  <a:pt x="11328" y="0"/>
                </a:moveTo>
                <a:lnTo>
                  <a:pt x="2260" y="0"/>
                </a:lnTo>
                <a:lnTo>
                  <a:pt x="1511" y="3784"/>
                </a:lnTo>
                <a:lnTo>
                  <a:pt x="749" y="7569"/>
                </a:lnTo>
                <a:lnTo>
                  <a:pt x="0" y="11341"/>
                </a:lnTo>
                <a:lnTo>
                  <a:pt x="4547" y="9375"/>
                </a:lnTo>
                <a:lnTo>
                  <a:pt x="6794" y="6819"/>
                </a:lnTo>
                <a:lnTo>
                  <a:pt x="11328" y="6819"/>
                </a:lnTo>
                <a:lnTo>
                  <a:pt x="11328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53" name="object 2253"/>
          <p:cNvSpPr/>
          <p:nvPr/>
        </p:nvSpPr>
        <p:spPr>
          <a:xfrm>
            <a:off x="3200373" y="7459924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06"/>
                </a:moveTo>
                <a:lnTo>
                  <a:pt x="0" y="8026"/>
                </a:lnTo>
                <a:lnTo>
                  <a:pt x="6781" y="8026"/>
                </a:lnTo>
                <a:lnTo>
                  <a:pt x="4417" y="3415"/>
                </a:lnTo>
                <a:lnTo>
                  <a:pt x="0" y="1206"/>
                </a:lnTo>
                <a:close/>
              </a:path>
              <a:path w="8102" h="8026">
                <a:moveTo>
                  <a:pt x="8102" y="5257"/>
                </a:moveTo>
                <a:lnTo>
                  <a:pt x="2667" y="0"/>
                </a:lnTo>
                <a:lnTo>
                  <a:pt x="4417" y="3415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54" name="object 2254"/>
          <p:cNvSpPr/>
          <p:nvPr/>
        </p:nvSpPr>
        <p:spPr>
          <a:xfrm>
            <a:off x="3288590" y="7461130"/>
            <a:ext cx="63360" cy="38569"/>
          </a:xfrm>
          <a:custGeom>
            <a:avLst/>
            <a:gdLst/>
            <a:ahLst/>
            <a:cxnLst/>
            <a:rect l="l" t="t" r="r" b="b"/>
            <a:pathLst>
              <a:path w="63360" h="38569">
                <a:moveTo>
                  <a:pt x="4533" y="18148"/>
                </a:moveTo>
                <a:lnTo>
                  <a:pt x="9067" y="24955"/>
                </a:lnTo>
                <a:lnTo>
                  <a:pt x="13576" y="31762"/>
                </a:lnTo>
                <a:lnTo>
                  <a:pt x="27305" y="34070"/>
                </a:lnTo>
                <a:lnTo>
                  <a:pt x="39851" y="35264"/>
                </a:lnTo>
                <a:lnTo>
                  <a:pt x="51693" y="36406"/>
                </a:lnTo>
                <a:lnTo>
                  <a:pt x="63360" y="38569"/>
                </a:lnTo>
                <a:lnTo>
                  <a:pt x="62100" y="34823"/>
                </a:lnTo>
                <a:lnTo>
                  <a:pt x="56332" y="26432"/>
                </a:lnTo>
                <a:lnTo>
                  <a:pt x="48800" y="23052"/>
                </a:lnTo>
                <a:lnTo>
                  <a:pt x="40245" y="22608"/>
                </a:lnTo>
                <a:lnTo>
                  <a:pt x="31406" y="23027"/>
                </a:lnTo>
                <a:lnTo>
                  <a:pt x="23023" y="22236"/>
                </a:lnTo>
                <a:lnTo>
                  <a:pt x="15836" y="18160"/>
                </a:lnTo>
                <a:lnTo>
                  <a:pt x="13576" y="16649"/>
                </a:lnTo>
                <a:lnTo>
                  <a:pt x="9067" y="13614"/>
                </a:lnTo>
                <a:lnTo>
                  <a:pt x="15074" y="7962"/>
                </a:lnTo>
                <a:lnTo>
                  <a:pt x="15405" y="10210"/>
                </a:lnTo>
                <a:lnTo>
                  <a:pt x="18110" y="0"/>
                </a:lnTo>
                <a:lnTo>
                  <a:pt x="11315" y="0"/>
                </a:lnTo>
                <a:lnTo>
                  <a:pt x="7048" y="5702"/>
                </a:lnTo>
                <a:lnTo>
                  <a:pt x="7340" y="7835"/>
                </a:lnTo>
                <a:lnTo>
                  <a:pt x="0" y="11341"/>
                </a:lnTo>
                <a:lnTo>
                  <a:pt x="4533" y="1814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55" name="object 2255"/>
          <p:cNvSpPr/>
          <p:nvPr/>
        </p:nvSpPr>
        <p:spPr>
          <a:xfrm>
            <a:off x="3584127" y="7461130"/>
            <a:ext cx="9880" cy="11341"/>
          </a:xfrm>
          <a:custGeom>
            <a:avLst/>
            <a:gdLst/>
            <a:ahLst/>
            <a:cxnLst/>
            <a:rect l="l" t="t" r="r" b="b"/>
            <a:pathLst>
              <a:path w="9880" h="11341">
                <a:moveTo>
                  <a:pt x="7575" y="2922"/>
                </a:moveTo>
                <a:lnTo>
                  <a:pt x="825" y="0"/>
                </a:lnTo>
                <a:lnTo>
                  <a:pt x="2673" y="8654"/>
                </a:lnTo>
                <a:lnTo>
                  <a:pt x="9880" y="11341"/>
                </a:lnTo>
                <a:lnTo>
                  <a:pt x="7575" y="2922"/>
                </a:lnTo>
                <a:close/>
              </a:path>
              <a:path w="9880" h="11341">
                <a:moveTo>
                  <a:pt x="3225" y="11239"/>
                </a:moveTo>
                <a:lnTo>
                  <a:pt x="2673" y="8654"/>
                </a:lnTo>
                <a:lnTo>
                  <a:pt x="0" y="7658"/>
                </a:lnTo>
                <a:lnTo>
                  <a:pt x="3225" y="11239"/>
                </a:lnTo>
                <a:close/>
              </a:path>
              <a:path w="9880" h="11341">
                <a:moveTo>
                  <a:pt x="9829" y="3898"/>
                </a:moveTo>
                <a:lnTo>
                  <a:pt x="7111" y="1231"/>
                </a:lnTo>
                <a:lnTo>
                  <a:pt x="7575" y="2922"/>
                </a:lnTo>
                <a:lnTo>
                  <a:pt x="9829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56" name="object 2256"/>
          <p:cNvSpPr/>
          <p:nvPr/>
        </p:nvSpPr>
        <p:spPr>
          <a:xfrm>
            <a:off x="3727486" y="7459924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25" y="3419"/>
                </a:lnTo>
                <a:lnTo>
                  <a:pt x="0" y="1206"/>
                </a:lnTo>
                <a:close/>
              </a:path>
              <a:path w="8102" h="8026">
                <a:moveTo>
                  <a:pt x="8102" y="5257"/>
                </a:moveTo>
                <a:lnTo>
                  <a:pt x="2667" y="0"/>
                </a:lnTo>
                <a:lnTo>
                  <a:pt x="4425" y="3419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57" name="object 2257"/>
          <p:cNvSpPr/>
          <p:nvPr/>
        </p:nvSpPr>
        <p:spPr>
          <a:xfrm>
            <a:off x="3793083" y="7464545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58" name="object 2258"/>
          <p:cNvSpPr/>
          <p:nvPr/>
        </p:nvSpPr>
        <p:spPr>
          <a:xfrm>
            <a:off x="4306639" y="7459924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06"/>
                </a:moveTo>
                <a:lnTo>
                  <a:pt x="0" y="8026"/>
                </a:lnTo>
                <a:lnTo>
                  <a:pt x="6781" y="8026"/>
                </a:lnTo>
                <a:lnTo>
                  <a:pt x="4420" y="3420"/>
                </a:lnTo>
                <a:lnTo>
                  <a:pt x="0" y="1206"/>
                </a:lnTo>
                <a:close/>
              </a:path>
              <a:path w="8089" h="8026">
                <a:moveTo>
                  <a:pt x="8089" y="5257"/>
                </a:moveTo>
                <a:lnTo>
                  <a:pt x="2667" y="0"/>
                </a:lnTo>
                <a:lnTo>
                  <a:pt x="4420" y="3420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59" name="object 2259"/>
          <p:cNvSpPr/>
          <p:nvPr/>
        </p:nvSpPr>
        <p:spPr>
          <a:xfrm>
            <a:off x="4385818" y="7466806"/>
            <a:ext cx="6819" cy="0"/>
          </a:xfrm>
          <a:custGeom>
            <a:avLst/>
            <a:gdLst/>
            <a:ahLst/>
            <a:cxnLst/>
            <a:rect l="l" t="t" r="r" b="b"/>
            <a:pathLst>
              <a:path w="6819" h="0">
                <a:moveTo>
                  <a:pt x="0" y="0"/>
                </a:moveTo>
                <a:lnTo>
                  <a:pt x="6819" y="0"/>
                </a:lnTo>
              </a:path>
            </a:pathLst>
          </a:custGeom>
          <a:ln w="12611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60" name="object 2260"/>
          <p:cNvSpPr/>
          <p:nvPr/>
        </p:nvSpPr>
        <p:spPr>
          <a:xfrm>
            <a:off x="5783939" y="7461130"/>
            <a:ext cx="15811" cy="13614"/>
          </a:xfrm>
          <a:custGeom>
            <a:avLst/>
            <a:gdLst/>
            <a:ahLst/>
            <a:cxnLst/>
            <a:rect l="l" t="t" r="r" b="b"/>
            <a:pathLst>
              <a:path w="15811" h="13614">
                <a:moveTo>
                  <a:pt x="5054" y="5384"/>
                </a:moveTo>
                <a:lnTo>
                  <a:pt x="5857" y="4296"/>
                </a:lnTo>
                <a:lnTo>
                  <a:pt x="0" y="6819"/>
                </a:lnTo>
                <a:lnTo>
                  <a:pt x="0" y="13614"/>
                </a:lnTo>
                <a:lnTo>
                  <a:pt x="4495" y="12852"/>
                </a:lnTo>
                <a:lnTo>
                  <a:pt x="9029" y="12103"/>
                </a:lnTo>
                <a:lnTo>
                  <a:pt x="6781" y="3898"/>
                </a:lnTo>
                <a:lnTo>
                  <a:pt x="5054" y="5384"/>
                </a:lnTo>
                <a:close/>
              </a:path>
              <a:path w="15811" h="13614">
                <a:moveTo>
                  <a:pt x="13550" y="11341"/>
                </a:moveTo>
                <a:lnTo>
                  <a:pt x="14312" y="7569"/>
                </a:lnTo>
                <a:lnTo>
                  <a:pt x="15062" y="3784"/>
                </a:lnTo>
                <a:lnTo>
                  <a:pt x="15811" y="0"/>
                </a:lnTo>
                <a:lnTo>
                  <a:pt x="9029" y="0"/>
                </a:lnTo>
                <a:lnTo>
                  <a:pt x="5857" y="4296"/>
                </a:lnTo>
                <a:lnTo>
                  <a:pt x="6781" y="3898"/>
                </a:lnTo>
                <a:lnTo>
                  <a:pt x="9029" y="12103"/>
                </a:lnTo>
                <a:lnTo>
                  <a:pt x="13550" y="1134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61" name="object 2261"/>
          <p:cNvSpPr/>
          <p:nvPr/>
        </p:nvSpPr>
        <p:spPr>
          <a:xfrm>
            <a:off x="6050881" y="7461130"/>
            <a:ext cx="13576" cy="9093"/>
          </a:xfrm>
          <a:custGeom>
            <a:avLst/>
            <a:gdLst/>
            <a:ahLst/>
            <a:cxnLst/>
            <a:rect l="l" t="t" r="r" b="b"/>
            <a:pathLst>
              <a:path w="13576" h="9093">
                <a:moveTo>
                  <a:pt x="0" y="0"/>
                </a:moveTo>
                <a:lnTo>
                  <a:pt x="0" y="9093"/>
                </a:lnTo>
                <a:lnTo>
                  <a:pt x="13576" y="9093"/>
                </a:lnTo>
                <a:lnTo>
                  <a:pt x="10119" y="2011"/>
                </a:lnTo>
                <a:lnTo>
                  <a:pt x="0" y="0"/>
                </a:lnTo>
                <a:close/>
              </a:path>
              <a:path w="13576" h="9093">
                <a:moveTo>
                  <a:pt x="10414" y="2070"/>
                </a:moveTo>
                <a:lnTo>
                  <a:pt x="9398" y="533"/>
                </a:lnTo>
                <a:lnTo>
                  <a:pt x="10119" y="2011"/>
                </a:lnTo>
                <a:lnTo>
                  <a:pt x="10414" y="20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62" name="object 2262"/>
          <p:cNvSpPr/>
          <p:nvPr/>
        </p:nvSpPr>
        <p:spPr>
          <a:xfrm>
            <a:off x="6170786" y="7461130"/>
            <a:ext cx="24866" cy="18161"/>
          </a:xfrm>
          <a:custGeom>
            <a:avLst/>
            <a:gdLst/>
            <a:ahLst/>
            <a:cxnLst/>
            <a:rect l="l" t="t" r="r" b="b"/>
            <a:pathLst>
              <a:path w="24866" h="18160">
                <a:moveTo>
                  <a:pt x="4521" y="0"/>
                </a:moveTo>
                <a:lnTo>
                  <a:pt x="2997" y="3784"/>
                </a:lnTo>
                <a:lnTo>
                  <a:pt x="1498" y="7569"/>
                </a:lnTo>
                <a:lnTo>
                  <a:pt x="0" y="11341"/>
                </a:lnTo>
                <a:lnTo>
                  <a:pt x="6769" y="13614"/>
                </a:lnTo>
                <a:lnTo>
                  <a:pt x="13563" y="15887"/>
                </a:lnTo>
                <a:lnTo>
                  <a:pt x="20358" y="18160"/>
                </a:lnTo>
                <a:lnTo>
                  <a:pt x="21869" y="16649"/>
                </a:lnTo>
                <a:lnTo>
                  <a:pt x="24866" y="13614"/>
                </a:lnTo>
                <a:lnTo>
                  <a:pt x="24866" y="4546"/>
                </a:lnTo>
                <a:lnTo>
                  <a:pt x="18072" y="3022"/>
                </a:lnTo>
                <a:lnTo>
                  <a:pt x="11302" y="1511"/>
                </a:lnTo>
                <a:lnTo>
                  <a:pt x="4521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63" name="object 2263"/>
          <p:cNvSpPr/>
          <p:nvPr/>
        </p:nvSpPr>
        <p:spPr>
          <a:xfrm>
            <a:off x="2094090" y="7467930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64" name="object 2264"/>
          <p:cNvSpPr/>
          <p:nvPr/>
        </p:nvSpPr>
        <p:spPr>
          <a:xfrm>
            <a:off x="2528468" y="7467930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65" name="object 2265"/>
          <p:cNvSpPr/>
          <p:nvPr/>
        </p:nvSpPr>
        <p:spPr>
          <a:xfrm>
            <a:off x="2539777" y="7463396"/>
            <a:ext cx="22631" cy="22694"/>
          </a:xfrm>
          <a:custGeom>
            <a:avLst/>
            <a:gdLst/>
            <a:ahLst/>
            <a:cxnLst/>
            <a:rect l="l" t="t" r="r" b="b"/>
            <a:pathLst>
              <a:path w="22631" h="22694">
                <a:moveTo>
                  <a:pt x="13576" y="0"/>
                </a:moveTo>
                <a:lnTo>
                  <a:pt x="13576" y="9067"/>
                </a:lnTo>
                <a:lnTo>
                  <a:pt x="10856" y="6636"/>
                </a:lnTo>
                <a:lnTo>
                  <a:pt x="11899" y="9143"/>
                </a:lnTo>
                <a:lnTo>
                  <a:pt x="13576" y="22694"/>
                </a:lnTo>
                <a:lnTo>
                  <a:pt x="16586" y="21170"/>
                </a:lnTo>
                <a:lnTo>
                  <a:pt x="19608" y="19672"/>
                </a:lnTo>
                <a:lnTo>
                  <a:pt x="22631" y="18148"/>
                </a:lnTo>
                <a:lnTo>
                  <a:pt x="21882" y="12103"/>
                </a:lnTo>
                <a:lnTo>
                  <a:pt x="21107" y="6057"/>
                </a:lnTo>
                <a:lnTo>
                  <a:pt x="20370" y="0"/>
                </a:lnTo>
                <a:lnTo>
                  <a:pt x="13576" y="0"/>
                </a:lnTo>
                <a:close/>
              </a:path>
              <a:path w="22631" h="22694">
                <a:moveTo>
                  <a:pt x="9042" y="2273"/>
                </a:moveTo>
                <a:lnTo>
                  <a:pt x="2260" y="2273"/>
                </a:lnTo>
                <a:lnTo>
                  <a:pt x="2946" y="6196"/>
                </a:lnTo>
                <a:lnTo>
                  <a:pt x="5282" y="10184"/>
                </a:lnTo>
                <a:lnTo>
                  <a:pt x="0" y="13614"/>
                </a:lnTo>
                <a:lnTo>
                  <a:pt x="3118" y="18081"/>
                </a:lnTo>
                <a:lnTo>
                  <a:pt x="6163" y="18564"/>
                </a:lnTo>
                <a:lnTo>
                  <a:pt x="8896" y="17597"/>
                </a:lnTo>
                <a:lnTo>
                  <a:pt x="13576" y="22694"/>
                </a:lnTo>
                <a:lnTo>
                  <a:pt x="11899" y="9143"/>
                </a:lnTo>
                <a:lnTo>
                  <a:pt x="9016" y="4991"/>
                </a:lnTo>
                <a:lnTo>
                  <a:pt x="10856" y="6636"/>
                </a:lnTo>
                <a:lnTo>
                  <a:pt x="9042" y="227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66" name="object 2266"/>
          <p:cNvSpPr/>
          <p:nvPr/>
        </p:nvSpPr>
        <p:spPr>
          <a:xfrm>
            <a:off x="3854171" y="7462202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193"/>
                </a:moveTo>
                <a:lnTo>
                  <a:pt x="0" y="8026"/>
                </a:lnTo>
                <a:lnTo>
                  <a:pt x="6794" y="8026"/>
                </a:lnTo>
                <a:lnTo>
                  <a:pt x="4428" y="3411"/>
                </a:lnTo>
                <a:lnTo>
                  <a:pt x="0" y="1193"/>
                </a:lnTo>
                <a:close/>
              </a:path>
              <a:path w="8089" h="8026">
                <a:moveTo>
                  <a:pt x="8089" y="5245"/>
                </a:moveTo>
                <a:lnTo>
                  <a:pt x="2679" y="0"/>
                </a:lnTo>
                <a:lnTo>
                  <a:pt x="4428" y="3411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67" name="object 2267"/>
          <p:cNvSpPr/>
          <p:nvPr/>
        </p:nvSpPr>
        <p:spPr>
          <a:xfrm>
            <a:off x="4138767" y="7462977"/>
            <a:ext cx="9969" cy="9931"/>
          </a:xfrm>
          <a:custGeom>
            <a:avLst/>
            <a:gdLst/>
            <a:ahLst/>
            <a:cxnLst/>
            <a:rect l="l" t="t" r="r" b="b"/>
            <a:pathLst>
              <a:path w="9969" h="9931">
                <a:moveTo>
                  <a:pt x="7055" y="2850"/>
                </a:moveTo>
                <a:lnTo>
                  <a:pt x="457" y="419"/>
                </a:lnTo>
                <a:lnTo>
                  <a:pt x="2911" y="7079"/>
                </a:lnTo>
                <a:lnTo>
                  <a:pt x="9525" y="9486"/>
                </a:lnTo>
                <a:lnTo>
                  <a:pt x="7055" y="2850"/>
                </a:lnTo>
                <a:close/>
              </a:path>
              <a:path w="9969" h="9931">
                <a:moveTo>
                  <a:pt x="3962" y="9931"/>
                </a:moveTo>
                <a:lnTo>
                  <a:pt x="2911" y="7079"/>
                </a:lnTo>
                <a:lnTo>
                  <a:pt x="0" y="6019"/>
                </a:lnTo>
                <a:lnTo>
                  <a:pt x="3962" y="9931"/>
                </a:lnTo>
                <a:close/>
              </a:path>
              <a:path w="9969" h="9931">
                <a:moveTo>
                  <a:pt x="9969" y="3924"/>
                </a:moveTo>
                <a:lnTo>
                  <a:pt x="5994" y="0"/>
                </a:lnTo>
                <a:lnTo>
                  <a:pt x="7055" y="2850"/>
                </a:lnTo>
                <a:lnTo>
                  <a:pt x="9969" y="392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68" name="object 2268"/>
          <p:cNvSpPr/>
          <p:nvPr/>
        </p:nvSpPr>
        <p:spPr>
          <a:xfrm>
            <a:off x="4207084" y="7462202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193"/>
                </a:moveTo>
                <a:lnTo>
                  <a:pt x="0" y="8026"/>
                </a:lnTo>
                <a:lnTo>
                  <a:pt x="6794" y="8026"/>
                </a:lnTo>
                <a:lnTo>
                  <a:pt x="4433" y="3407"/>
                </a:lnTo>
                <a:lnTo>
                  <a:pt x="0" y="1193"/>
                </a:lnTo>
                <a:close/>
              </a:path>
              <a:path w="8115" h="8026">
                <a:moveTo>
                  <a:pt x="8115" y="5245"/>
                </a:moveTo>
                <a:lnTo>
                  <a:pt x="2692" y="0"/>
                </a:lnTo>
                <a:lnTo>
                  <a:pt x="4433" y="3407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69" name="object 2269"/>
          <p:cNvSpPr/>
          <p:nvPr/>
        </p:nvSpPr>
        <p:spPr>
          <a:xfrm>
            <a:off x="5657231" y="7463396"/>
            <a:ext cx="9474" cy="9550"/>
          </a:xfrm>
          <a:custGeom>
            <a:avLst/>
            <a:gdLst/>
            <a:ahLst/>
            <a:cxnLst/>
            <a:rect l="l" t="t" r="r" b="b"/>
            <a:pathLst>
              <a:path w="9474" h="9550">
                <a:moveTo>
                  <a:pt x="6642" y="6610"/>
                </a:moveTo>
                <a:lnTo>
                  <a:pt x="9042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70"/>
                </a:lnTo>
                <a:lnTo>
                  <a:pt x="0" y="9067"/>
                </a:lnTo>
                <a:lnTo>
                  <a:pt x="6642" y="6610"/>
                </a:lnTo>
                <a:close/>
              </a:path>
              <a:path w="9474" h="9550">
                <a:moveTo>
                  <a:pt x="9474" y="5562"/>
                </a:moveTo>
                <a:lnTo>
                  <a:pt x="6642" y="6610"/>
                </a:lnTo>
                <a:lnTo>
                  <a:pt x="5575" y="9550"/>
                </a:lnTo>
                <a:lnTo>
                  <a:pt x="9474" y="556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70" name="object 2270"/>
          <p:cNvSpPr/>
          <p:nvPr/>
        </p:nvSpPr>
        <p:spPr>
          <a:xfrm>
            <a:off x="5731435" y="7462977"/>
            <a:ext cx="9969" cy="9931"/>
          </a:xfrm>
          <a:custGeom>
            <a:avLst/>
            <a:gdLst/>
            <a:ahLst/>
            <a:cxnLst/>
            <a:rect l="l" t="t" r="r" b="b"/>
            <a:pathLst>
              <a:path w="9969" h="9931">
                <a:moveTo>
                  <a:pt x="7031" y="2841"/>
                </a:moveTo>
                <a:lnTo>
                  <a:pt x="457" y="419"/>
                </a:lnTo>
                <a:lnTo>
                  <a:pt x="2903" y="7080"/>
                </a:lnTo>
                <a:lnTo>
                  <a:pt x="9486" y="9486"/>
                </a:lnTo>
                <a:lnTo>
                  <a:pt x="7031" y="2841"/>
                </a:lnTo>
                <a:close/>
              </a:path>
              <a:path w="9969" h="9931">
                <a:moveTo>
                  <a:pt x="3949" y="9931"/>
                </a:moveTo>
                <a:lnTo>
                  <a:pt x="2903" y="7080"/>
                </a:lnTo>
                <a:lnTo>
                  <a:pt x="0" y="6019"/>
                </a:lnTo>
                <a:lnTo>
                  <a:pt x="3949" y="9931"/>
                </a:lnTo>
                <a:close/>
              </a:path>
              <a:path w="9969" h="9931">
                <a:moveTo>
                  <a:pt x="9969" y="3924"/>
                </a:moveTo>
                <a:lnTo>
                  <a:pt x="5981" y="0"/>
                </a:lnTo>
                <a:lnTo>
                  <a:pt x="7031" y="2841"/>
                </a:lnTo>
                <a:lnTo>
                  <a:pt x="9969" y="392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71" name="object 2271"/>
          <p:cNvSpPr/>
          <p:nvPr/>
        </p:nvSpPr>
        <p:spPr>
          <a:xfrm>
            <a:off x="6252220" y="7462202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193"/>
                </a:moveTo>
                <a:lnTo>
                  <a:pt x="0" y="8026"/>
                </a:lnTo>
                <a:lnTo>
                  <a:pt x="6794" y="8026"/>
                </a:lnTo>
                <a:lnTo>
                  <a:pt x="4406" y="3397"/>
                </a:lnTo>
                <a:lnTo>
                  <a:pt x="0" y="1193"/>
                </a:lnTo>
                <a:close/>
              </a:path>
              <a:path w="8102" h="8026">
                <a:moveTo>
                  <a:pt x="8102" y="5245"/>
                </a:moveTo>
                <a:lnTo>
                  <a:pt x="2654" y="0"/>
                </a:lnTo>
                <a:lnTo>
                  <a:pt x="4406" y="3397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72" name="object 2272"/>
          <p:cNvSpPr/>
          <p:nvPr/>
        </p:nvSpPr>
        <p:spPr>
          <a:xfrm>
            <a:off x="2612951" y="7467423"/>
            <a:ext cx="17310" cy="4584"/>
          </a:xfrm>
          <a:custGeom>
            <a:avLst/>
            <a:gdLst/>
            <a:ahLst/>
            <a:cxnLst/>
            <a:rect l="l" t="t" r="r" b="b"/>
            <a:pathLst>
              <a:path w="17310" h="4584">
                <a:moveTo>
                  <a:pt x="2425" y="0"/>
                </a:moveTo>
                <a:lnTo>
                  <a:pt x="0" y="2832"/>
                </a:lnTo>
                <a:lnTo>
                  <a:pt x="2302" y="1553"/>
                </a:lnTo>
                <a:lnTo>
                  <a:pt x="2425" y="0"/>
                </a:lnTo>
                <a:close/>
              </a:path>
              <a:path w="17310" h="4584">
                <a:moveTo>
                  <a:pt x="12026" y="6489"/>
                </a:moveTo>
                <a:lnTo>
                  <a:pt x="8254" y="-1752"/>
                </a:lnTo>
                <a:lnTo>
                  <a:pt x="2302" y="1553"/>
                </a:lnTo>
                <a:lnTo>
                  <a:pt x="1485" y="11861"/>
                </a:lnTo>
                <a:lnTo>
                  <a:pt x="17310" y="11861"/>
                </a:lnTo>
                <a:lnTo>
                  <a:pt x="13500" y="3670"/>
                </a:lnTo>
                <a:lnTo>
                  <a:pt x="12026" y="648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73" name="object 2273"/>
          <p:cNvSpPr/>
          <p:nvPr/>
        </p:nvSpPr>
        <p:spPr>
          <a:xfrm>
            <a:off x="2675526" y="7465672"/>
            <a:ext cx="13563" cy="18161"/>
          </a:xfrm>
          <a:custGeom>
            <a:avLst/>
            <a:gdLst/>
            <a:ahLst/>
            <a:cxnLst/>
            <a:rect l="l" t="t" r="r" b="b"/>
            <a:pathLst>
              <a:path w="13563" h="18160">
                <a:moveTo>
                  <a:pt x="9029" y="13614"/>
                </a:moveTo>
                <a:lnTo>
                  <a:pt x="13563" y="11341"/>
                </a:lnTo>
                <a:lnTo>
                  <a:pt x="13563" y="0"/>
                </a:lnTo>
                <a:lnTo>
                  <a:pt x="6769" y="0"/>
                </a:lnTo>
                <a:lnTo>
                  <a:pt x="4508" y="2273"/>
                </a:lnTo>
                <a:lnTo>
                  <a:pt x="0" y="6794"/>
                </a:lnTo>
                <a:lnTo>
                  <a:pt x="0" y="18161"/>
                </a:lnTo>
                <a:lnTo>
                  <a:pt x="4508" y="15875"/>
                </a:lnTo>
                <a:lnTo>
                  <a:pt x="9029" y="1361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74" name="object 2274"/>
          <p:cNvSpPr/>
          <p:nvPr/>
        </p:nvSpPr>
        <p:spPr>
          <a:xfrm>
            <a:off x="3560083" y="7464478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69" y="7988"/>
                </a:lnTo>
                <a:lnTo>
                  <a:pt x="4415" y="3405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67" y="0"/>
                </a:lnTo>
                <a:lnTo>
                  <a:pt x="4415" y="3405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75" name="object 2275"/>
          <p:cNvSpPr/>
          <p:nvPr/>
        </p:nvSpPr>
        <p:spPr>
          <a:xfrm>
            <a:off x="5123328" y="7464478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81" y="7988"/>
                </a:lnTo>
                <a:lnTo>
                  <a:pt x="4420" y="3404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67" y="0"/>
                </a:lnTo>
                <a:lnTo>
                  <a:pt x="4420" y="3404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76" name="object 2276"/>
          <p:cNvSpPr/>
          <p:nvPr/>
        </p:nvSpPr>
        <p:spPr>
          <a:xfrm>
            <a:off x="5202516" y="7464478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69" y="7988"/>
                </a:lnTo>
                <a:lnTo>
                  <a:pt x="4415" y="3405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67" y="0"/>
                </a:lnTo>
                <a:lnTo>
                  <a:pt x="4415" y="3405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77" name="object 2277"/>
          <p:cNvSpPr/>
          <p:nvPr/>
        </p:nvSpPr>
        <p:spPr>
          <a:xfrm>
            <a:off x="6392498" y="7468910"/>
            <a:ext cx="8597" cy="4064"/>
          </a:xfrm>
          <a:custGeom>
            <a:avLst/>
            <a:gdLst/>
            <a:ahLst/>
            <a:cxnLst/>
            <a:rect l="l" t="t" r="r" b="b"/>
            <a:pathLst>
              <a:path w="8597" h="4064">
                <a:moveTo>
                  <a:pt x="8597" y="825"/>
                </a:moveTo>
                <a:lnTo>
                  <a:pt x="6959" y="0"/>
                </a:lnTo>
                <a:lnTo>
                  <a:pt x="8597" y="825"/>
                </a:lnTo>
                <a:close/>
              </a:path>
              <a:path w="8597" h="4064">
                <a:moveTo>
                  <a:pt x="6970" y="56"/>
                </a:moveTo>
                <a:lnTo>
                  <a:pt x="0" y="-3238"/>
                </a:lnTo>
                <a:lnTo>
                  <a:pt x="711" y="-215"/>
                </a:lnTo>
                <a:lnTo>
                  <a:pt x="1473" y="2806"/>
                </a:lnTo>
                <a:lnTo>
                  <a:pt x="2222" y="5829"/>
                </a:lnTo>
                <a:lnTo>
                  <a:pt x="2222" y="10375"/>
                </a:lnTo>
                <a:lnTo>
                  <a:pt x="9029" y="10375"/>
                </a:lnTo>
                <a:lnTo>
                  <a:pt x="6970" y="5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78" name="object 2278"/>
          <p:cNvSpPr/>
          <p:nvPr/>
        </p:nvSpPr>
        <p:spPr>
          <a:xfrm>
            <a:off x="6553098" y="7469079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79" name="object 2279"/>
          <p:cNvSpPr/>
          <p:nvPr/>
        </p:nvSpPr>
        <p:spPr>
          <a:xfrm>
            <a:off x="2066950" y="7472489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80" name="object 2280"/>
          <p:cNvSpPr/>
          <p:nvPr/>
        </p:nvSpPr>
        <p:spPr>
          <a:xfrm>
            <a:off x="2399502" y="7468086"/>
            <a:ext cx="14706" cy="2768"/>
          </a:xfrm>
          <a:custGeom>
            <a:avLst/>
            <a:gdLst/>
            <a:ahLst/>
            <a:cxnLst/>
            <a:rect l="l" t="t" r="r" b="b"/>
            <a:pathLst>
              <a:path w="14706" h="2768">
                <a:moveTo>
                  <a:pt x="14706" y="2628"/>
                </a:moveTo>
                <a:lnTo>
                  <a:pt x="11823" y="0"/>
                </a:lnTo>
                <a:lnTo>
                  <a:pt x="12768" y="2101"/>
                </a:lnTo>
                <a:lnTo>
                  <a:pt x="14706" y="2628"/>
                </a:lnTo>
                <a:close/>
              </a:path>
              <a:path w="14706" h="2768">
                <a:moveTo>
                  <a:pt x="12768" y="2101"/>
                </a:moveTo>
                <a:lnTo>
                  <a:pt x="4533" y="-139"/>
                </a:lnTo>
                <a:lnTo>
                  <a:pt x="4393" y="2742"/>
                </a:lnTo>
                <a:lnTo>
                  <a:pt x="3857" y="8100"/>
                </a:lnTo>
                <a:lnTo>
                  <a:pt x="0" y="13449"/>
                </a:lnTo>
                <a:lnTo>
                  <a:pt x="0" y="20269"/>
                </a:lnTo>
                <a:lnTo>
                  <a:pt x="5283" y="16484"/>
                </a:lnTo>
                <a:lnTo>
                  <a:pt x="10579" y="12700"/>
                </a:lnTo>
                <a:lnTo>
                  <a:pt x="15836" y="8928"/>
                </a:lnTo>
                <a:lnTo>
                  <a:pt x="12768" y="210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81" name="object 2281"/>
          <p:cNvSpPr/>
          <p:nvPr/>
        </p:nvSpPr>
        <p:spPr>
          <a:xfrm>
            <a:off x="2499050" y="7467837"/>
            <a:ext cx="9080" cy="15989"/>
          </a:xfrm>
          <a:custGeom>
            <a:avLst/>
            <a:gdLst/>
            <a:ahLst/>
            <a:cxnLst/>
            <a:rect l="l" t="t" r="r" b="b"/>
            <a:pathLst>
              <a:path w="9080" h="15989">
                <a:moveTo>
                  <a:pt x="9080" y="1422"/>
                </a:moveTo>
                <a:lnTo>
                  <a:pt x="6756" y="0"/>
                </a:lnTo>
                <a:lnTo>
                  <a:pt x="8000" y="1265"/>
                </a:lnTo>
                <a:lnTo>
                  <a:pt x="9080" y="1422"/>
                </a:lnTo>
                <a:close/>
              </a:path>
              <a:path w="9080" h="15989">
                <a:moveTo>
                  <a:pt x="13576" y="15989"/>
                </a:moveTo>
                <a:lnTo>
                  <a:pt x="12826" y="12191"/>
                </a:lnTo>
                <a:lnTo>
                  <a:pt x="12064" y="8420"/>
                </a:lnTo>
                <a:lnTo>
                  <a:pt x="11315" y="4635"/>
                </a:lnTo>
                <a:lnTo>
                  <a:pt x="8000" y="1265"/>
                </a:lnTo>
                <a:lnTo>
                  <a:pt x="0" y="101"/>
                </a:lnTo>
                <a:lnTo>
                  <a:pt x="0" y="15989"/>
                </a:lnTo>
                <a:lnTo>
                  <a:pt x="13576" y="1598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82" name="object 2282"/>
          <p:cNvSpPr/>
          <p:nvPr/>
        </p:nvSpPr>
        <p:spPr>
          <a:xfrm>
            <a:off x="2652894" y="7466727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69" y="8013"/>
                </a:lnTo>
                <a:lnTo>
                  <a:pt x="4418" y="3421"/>
                </a:lnTo>
                <a:lnTo>
                  <a:pt x="0" y="1219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18" y="3421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83" name="object 2283"/>
          <p:cNvSpPr/>
          <p:nvPr/>
        </p:nvSpPr>
        <p:spPr>
          <a:xfrm>
            <a:off x="3641510" y="7467946"/>
            <a:ext cx="33947" cy="31750"/>
          </a:xfrm>
          <a:custGeom>
            <a:avLst/>
            <a:gdLst/>
            <a:ahLst/>
            <a:cxnLst/>
            <a:rect l="l" t="t" r="r" b="b"/>
            <a:pathLst>
              <a:path w="33947" h="31750">
                <a:moveTo>
                  <a:pt x="33197" y="7556"/>
                </a:moveTo>
                <a:lnTo>
                  <a:pt x="32435" y="3759"/>
                </a:lnTo>
                <a:lnTo>
                  <a:pt x="31686" y="0"/>
                </a:lnTo>
                <a:lnTo>
                  <a:pt x="22631" y="0"/>
                </a:lnTo>
                <a:lnTo>
                  <a:pt x="18986" y="11417"/>
                </a:lnTo>
                <a:lnTo>
                  <a:pt x="16675" y="9817"/>
                </a:lnTo>
                <a:lnTo>
                  <a:pt x="4978" y="14681"/>
                </a:lnTo>
                <a:lnTo>
                  <a:pt x="2451" y="19418"/>
                </a:lnTo>
                <a:lnTo>
                  <a:pt x="2418" y="17626"/>
                </a:lnTo>
                <a:lnTo>
                  <a:pt x="0" y="20408"/>
                </a:lnTo>
                <a:lnTo>
                  <a:pt x="2273" y="27729"/>
                </a:lnTo>
                <a:lnTo>
                  <a:pt x="11315" y="31749"/>
                </a:lnTo>
                <a:lnTo>
                  <a:pt x="20370" y="31749"/>
                </a:lnTo>
                <a:lnTo>
                  <a:pt x="20266" y="31404"/>
                </a:lnTo>
                <a:lnTo>
                  <a:pt x="18980" y="25098"/>
                </a:lnTo>
                <a:lnTo>
                  <a:pt x="13588" y="22669"/>
                </a:lnTo>
                <a:lnTo>
                  <a:pt x="17856" y="13639"/>
                </a:lnTo>
                <a:lnTo>
                  <a:pt x="21666" y="12268"/>
                </a:lnTo>
                <a:lnTo>
                  <a:pt x="33947" y="11341"/>
                </a:lnTo>
                <a:lnTo>
                  <a:pt x="33197" y="7556"/>
                </a:lnTo>
                <a:close/>
              </a:path>
              <a:path w="33947" h="31750">
                <a:moveTo>
                  <a:pt x="4978" y="14681"/>
                </a:moveTo>
                <a:lnTo>
                  <a:pt x="16675" y="9817"/>
                </a:lnTo>
                <a:lnTo>
                  <a:pt x="2260" y="9067"/>
                </a:lnTo>
                <a:lnTo>
                  <a:pt x="2418" y="17626"/>
                </a:lnTo>
                <a:lnTo>
                  <a:pt x="4978" y="14681"/>
                </a:lnTo>
                <a:close/>
              </a:path>
              <a:path w="33947" h="31750">
                <a:moveTo>
                  <a:pt x="3352" y="31203"/>
                </a:moveTo>
                <a:lnTo>
                  <a:pt x="2273" y="27729"/>
                </a:lnTo>
                <a:lnTo>
                  <a:pt x="3352" y="3120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84" name="object 2284"/>
          <p:cNvSpPr/>
          <p:nvPr/>
        </p:nvSpPr>
        <p:spPr>
          <a:xfrm>
            <a:off x="3833811" y="7466727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0" y="3433"/>
                </a:lnTo>
                <a:lnTo>
                  <a:pt x="0" y="1219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50" y="3433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85" name="object 2285"/>
          <p:cNvSpPr/>
          <p:nvPr/>
        </p:nvSpPr>
        <p:spPr>
          <a:xfrm>
            <a:off x="4496673" y="7467946"/>
            <a:ext cx="9512" cy="12687"/>
          </a:xfrm>
          <a:custGeom>
            <a:avLst/>
            <a:gdLst/>
            <a:ahLst/>
            <a:cxnLst/>
            <a:rect l="l" t="t" r="r" b="b"/>
            <a:pathLst>
              <a:path w="9512" h="12687">
                <a:moveTo>
                  <a:pt x="9512" y="12306"/>
                </a:moveTo>
                <a:lnTo>
                  <a:pt x="7636" y="12115"/>
                </a:lnTo>
                <a:lnTo>
                  <a:pt x="6527" y="12687"/>
                </a:lnTo>
                <a:lnTo>
                  <a:pt x="9512" y="12306"/>
                </a:lnTo>
                <a:close/>
              </a:path>
              <a:path w="9512" h="12687">
                <a:moveTo>
                  <a:pt x="14435" y="2058"/>
                </a:moveTo>
                <a:lnTo>
                  <a:pt x="0" y="0"/>
                </a:lnTo>
                <a:lnTo>
                  <a:pt x="0" y="11341"/>
                </a:lnTo>
                <a:lnTo>
                  <a:pt x="7636" y="12115"/>
                </a:lnTo>
                <a:lnTo>
                  <a:pt x="13550" y="9067"/>
                </a:lnTo>
                <a:lnTo>
                  <a:pt x="16586" y="9829"/>
                </a:lnTo>
                <a:lnTo>
                  <a:pt x="19608" y="10579"/>
                </a:lnTo>
                <a:lnTo>
                  <a:pt x="22618" y="11341"/>
                </a:lnTo>
                <a:lnTo>
                  <a:pt x="14435" y="205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86" name="object 2286"/>
          <p:cNvSpPr/>
          <p:nvPr/>
        </p:nvSpPr>
        <p:spPr>
          <a:xfrm>
            <a:off x="4855913" y="7467527"/>
            <a:ext cx="9956" cy="9906"/>
          </a:xfrm>
          <a:custGeom>
            <a:avLst/>
            <a:gdLst/>
            <a:ahLst/>
            <a:cxnLst/>
            <a:rect l="l" t="t" r="r" b="b"/>
            <a:pathLst>
              <a:path w="9956" h="9905">
                <a:moveTo>
                  <a:pt x="7063" y="2847"/>
                </a:moveTo>
                <a:lnTo>
                  <a:pt x="457" y="419"/>
                </a:lnTo>
                <a:lnTo>
                  <a:pt x="2925" y="7075"/>
                </a:lnTo>
                <a:lnTo>
                  <a:pt x="9525" y="9486"/>
                </a:lnTo>
                <a:lnTo>
                  <a:pt x="7063" y="2847"/>
                </a:lnTo>
                <a:close/>
              </a:path>
              <a:path w="9956" h="9905">
                <a:moveTo>
                  <a:pt x="3975" y="9906"/>
                </a:moveTo>
                <a:lnTo>
                  <a:pt x="2925" y="7075"/>
                </a:lnTo>
                <a:lnTo>
                  <a:pt x="0" y="6007"/>
                </a:lnTo>
                <a:lnTo>
                  <a:pt x="3975" y="9906"/>
                </a:lnTo>
                <a:close/>
              </a:path>
              <a:path w="9956" h="9905">
                <a:moveTo>
                  <a:pt x="9956" y="3911"/>
                </a:moveTo>
                <a:lnTo>
                  <a:pt x="6007" y="0"/>
                </a:lnTo>
                <a:lnTo>
                  <a:pt x="7063" y="2847"/>
                </a:lnTo>
                <a:lnTo>
                  <a:pt x="9956" y="39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87" name="object 2287"/>
          <p:cNvSpPr/>
          <p:nvPr/>
        </p:nvSpPr>
        <p:spPr>
          <a:xfrm>
            <a:off x="5976226" y="7467946"/>
            <a:ext cx="15824" cy="11341"/>
          </a:xfrm>
          <a:custGeom>
            <a:avLst/>
            <a:gdLst/>
            <a:ahLst/>
            <a:cxnLst/>
            <a:rect l="l" t="t" r="r" b="b"/>
            <a:pathLst>
              <a:path w="15824" h="11341">
                <a:moveTo>
                  <a:pt x="2235" y="9067"/>
                </a:moveTo>
                <a:lnTo>
                  <a:pt x="5257" y="9829"/>
                </a:lnTo>
                <a:lnTo>
                  <a:pt x="8293" y="10579"/>
                </a:lnTo>
                <a:lnTo>
                  <a:pt x="11303" y="11341"/>
                </a:lnTo>
                <a:lnTo>
                  <a:pt x="12814" y="8318"/>
                </a:lnTo>
                <a:lnTo>
                  <a:pt x="14312" y="5295"/>
                </a:lnTo>
                <a:lnTo>
                  <a:pt x="15824" y="2273"/>
                </a:lnTo>
                <a:lnTo>
                  <a:pt x="10553" y="1511"/>
                </a:lnTo>
                <a:lnTo>
                  <a:pt x="5257" y="749"/>
                </a:lnTo>
                <a:lnTo>
                  <a:pt x="0" y="0"/>
                </a:lnTo>
                <a:lnTo>
                  <a:pt x="749" y="3022"/>
                </a:lnTo>
                <a:lnTo>
                  <a:pt x="1498" y="6045"/>
                </a:lnTo>
                <a:lnTo>
                  <a:pt x="2235" y="90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88" name="object 2288"/>
          <p:cNvSpPr/>
          <p:nvPr/>
        </p:nvSpPr>
        <p:spPr>
          <a:xfrm>
            <a:off x="6254489" y="7467946"/>
            <a:ext cx="29400" cy="27216"/>
          </a:xfrm>
          <a:custGeom>
            <a:avLst/>
            <a:gdLst/>
            <a:ahLst/>
            <a:cxnLst/>
            <a:rect l="l" t="t" r="r" b="b"/>
            <a:pathLst>
              <a:path w="29400" h="27216">
                <a:moveTo>
                  <a:pt x="2424" y="11630"/>
                </a:moveTo>
                <a:lnTo>
                  <a:pt x="11290" y="11341"/>
                </a:lnTo>
                <a:lnTo>
                  <a:pt x="9918" y="23748"/>
                </a:lnTo>
                <a:lnTo>
                  <a:pt x="6667" y="22618"/>
                </a:lnTo>
                <a:lnTo>
                  <a:pt x="18110" y="27216"/>
                </a:lnTo>
                <a:lnTo>
                  <a:pt x="17233" y="16802"/>
                </a:lnTo>
                <a:lnTo>
                  <a:pt x="17792" y="16395"/>
                </a:lnTo>
                <a:lnTo>
                  <a:pt x="13563" y="9067"/>
                </a:lnTo>
                <a:lnTo>
                  <a:pt x="18846" y="8318"/>
                </a:lnTo>
                <a:lnTo>
                  <a:pt x="24129" y="7556"/>
                </a:lnTo>
                <a:lnTo>
                  <a:pt x="29400" y="6794"/>
                </a:lnTo>
                <a:lnTo>
                  <a:pt x="29400" y="0"/>
                </a:lnTo>
                <a:lnTo>
                  <a:pt x="9042" y="0"/>
                </a:lnTo>
                <a:lnTo>
                  <a:pt x="7518" y="2273"/>
                </a:lnTo>
                <a:lnTo>
                  <a:pt x="4521" y="6794"/>
                </a:lnTo>
                <a:lnTo>
                  <a:pt x="0" y="6794"/>
                </a:lnTo>
                <a:lnTo>
                  <a:pt x="2424" y="11630"/>
                </a:lnTo>
                <a:close/>
              </a:path>
              <a:path w="29400" h="27216">
                <a:moveTo>
                  <a:pt x="4876" y="16522"/>
                </a:moveTo>
                <a:lnTo>
                  <a:pt x="2424" y="11630"/>
                </a:lnTo>
                <a:lnTo>
                  <a:pt x="1181" y="11671"/>
                </a:lnTo>
                <a:lnTo>
                  <a:pt x="4876" y="1652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89" name="object 2289"/>
          <p:cNvSpPr/>
          <p:nvPr/>
        </p:nvSpPr>
        <p:spPr>
          <a:xfrm>
            <a:off x="6568936" y="7467527"/>
            <a:ext cx="9512" cy="9486"/>
          </a:xfrm>
          <a:custGeom>
            <a:avLst/>
            <a:gdLst/>
            <a:ahLst/>
            <a:cxnLst/>
            <a:rect l="l" t="t" r="r" b="b"/>
            <a:pathLst>
              <a:path w="9512" h="9486">
                <a:moveTo>
                  <a:pt x="0" y="419"/>
                </a:moveTo>
                <a:lnTo>
                  <a:pt x="0" y="9486"/>
                </a:lnTo>
                <a:lnTo>
                  <a:pt x="9055" y="9486"/>
                </a:lnTo>
                <a:lnTo>
                  <a:pt x="6589" y="2838"/>
                </a:lnTo>
                <a:lnTo>
                  <a:pt x="0" y="419"/>
                </a:lnTo>
                <a:close/>
              </a:path>
              <a:path w="9512" h="9486">
                <a:moveTo>
                  <a:pt x="9512" y="3911"/>
                </a:moveTo>
                <a:lnTo>
                  <a:pt x="5537" y="0"/>
                </a:lnTo>
                <a:lnTo>
                  <a:pt x="6589" y="2838"/>
                </a:lnTo>
                <a:lnTo>
                  <a:pt x="9512" y="39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90" name="object 2290"/>
          <p:cNvSpPr/>
          <p:nvPr/>
        </p:nvSpPr>
        <p:spPr>
          <a:xfrm>
            <a:off x="2114461" y="7473626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91" name="object 2291"/>
          <p:cNvSpPr/>
          <p:nvPr/>
        </p:nvSpPr>
        <p:spPr>
          <a:xfrm>
            <a:off x="2829344" y="7473626"/>
            <a:ext cx="13576" cy="0"/>
          </a:xfrm>
          <a:custGeom>
            <a:avLst/>
            <a:gdLst/>
            <a:ahLst/>
            <a:cxnLst/>
            <a:rect l="l" t="t" r="r" b="b"/>
            <a:pathLst>
              <a:path w="13576" h="0">
                <a:moveTo>
                  <a:pt x="0" y="0"/>
                </a:moveTo>
                <a:lnTo>
                  <a:pt x="13576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92" name="object 2292"/>
          <p:cNvSpPr/>
          <p:nvPr/>
        </p:nvSpPr>
        <p:spPr>
          <a:xfrm>
            <a:off x="3537458" y="7473626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93" name="object 2293"/>
          <p:cNvSpPr/>
          <p:nvPr/>
        </p:nvSpPr>
        <p:spPr>
          <a:xfrm>
            <a:off x="3799878" y="7473626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94" name="object 2294"/>
          <p:cNvSpPr/>
          <p:nvPr/>
        </p:nvSpPr>
        <p:spPr>
          <a:xfrm>
            <a:off x="3874528" y="7474762"/>
            <a:ext cx="11302" cy="0"/>
          </a:xfrm>
          <a:custGeom>
            <a:avLst/>
            <a:gdLst/>
            <a:ahLst/>
            <a:cxnLst/>
            <a:rect l="l" t="t" r="r" b="b"/>
            <a:pathLst>
              <a:path w="11302" h="0">
                <a:moveTo>
                  <a:pt x="0" y="0"/>
                </a:moveTo>
                <a:lnTo>
                  <a:pt x="11302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95" name="object 2295"/>
          <p:cNvSpPr/>
          <p:nvPr/>
        </p:nvSpPr>
        <p:spPr>
          <a:xfrm>
            <a:off x="3955997" y="7470362"/>
            <a:ext cx="10134" cy="2743"/>
          </a:xfrm>
          <a:custGeom>
            <a:avLst/>
            <a:gdLst/>
            <a:ahLst/>
            <a:cxnLst/>
            <a:rect l="l" t="t" r="r" b="b"/>
            <a:pathLst>
              <a:path w="10134" h="2743">
                <a:moveTo>
                  <a:pt x="10134" y="2603"/>
                </a:moveTo>
                <a:lnTo>
                  <a:pt x="7277" y="0"/>
                </a:lnTo>
                <a:lnTo>
                  <a:pt x="8210" y="2082"/>
                </a:lnTo>
                <a:lnTo>
                  <a:pt x="10134" y="2603"/>
                </a:lnTo>
                <a:close/>
              </a:path>
              <a:path w="10134" h="2743">
                <a:moveTo>
                  <a:pt x="8210" y="2082"/>
                </a:moveTo>
                <a:lnTo>
                  <a:pt x="0" y="-139"/>
                </a:lnTo>
                <a:lnTo>
                  <a:pt x="0" y="4381"/>
                </a:lnTo>
                <a:lnTo>
                  <a:pt x="1498" y="5905"/>
                </a:lnTo>
                <a:lnTo>
                  <a:pt x="4521" y="8928"/>
                </a:lnTo>
                <a:lnTo>
                  <a:pt x="11277" y="8928"/>
                </a:lnTo>
                <a:lnTo>
                  <a:pt x="8210" y="208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96" name="object 2296"/>
          <p:cNvSpPr/>
          <p:nvPr/>
        </p:nvSpPr>
        <p:spPr>
          <a:xfrm>
            <a:off x="4234243" y="7473626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97" name="object 2297"/>
          <p:cNvSpPr/>
          <p:nvPr/>
        </p:nvSpPr>
        <p:spPr>
          <a:xfrm>
            <a:off x="4455947" y="7475886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2585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98" name="object 2298"/>
          <p:cNvSpPr/>
          <p:nvPr/>
        </p:nvSpPr>
        <p:spPr>
          <a:xfrm>
            <a:off x="4826982" y="7469790"/>
            <a:ext cx="14020" cy="9499"/>
          </a:xfrm>
          <a:custGeom>
            <a:avLst/>
            <a:gdLst/>
            <a:ahLst/>
            <a:cxnLst/>
            <a:rect l="l" t="t" r="r" b="b"/>
            <a:pathLst>
              <a:path w="14020" h="9499">
                <a:moveTo>
                  <a:pt x="13550" y="9499"/>
                </a:moveTo>
                <a:lnTo>
                  <a:pt x="11090" y="2830"/>
                </a:lnTo>
                <a:lnTo>
                  <a:pt x="4508" y="431"/>
                </a:lnTo>
                <a:lnTo>
                  <a:pt x="2997" y="1181"/>
                </a:lnTo>
                <a:lnTo>
                  <a:pt x="0" y="2679"/>
                </a:lnTo>
                <a:lnTo>
                  <a:pt x="0" y="9499"/>
                </a:lnTo>
                <a:lnTo>
                  <a:pt x="13550" y="9499"/>
                </a:lnTo>
                <a:close/>
              </a:path>
              <a:path w="14020" h="9499">
                <a:moveTo>
                  <a:pt x="14020" y="3898"/>
                </a:moveTo>
                <a:lnTo>
                  <a:pt x="10045" y="0"/>
                </a:lnTo>
                <a:lnTo>
                  <a:pt x="11090" y="2830"/>
                </a:lnTo>
                <a:lnTo>
                  <a:pt x="14020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99" name="object 2299"/>
          <p:cNvSpPr/>
          <p:nvPr/>
        </p:nvSpPr>
        <p:spPr>
          <a:xfrm>
            <a:off x="4890303" y="7469003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47" y="3429"/>
                </a:lnTo>
                <a:lnTo>
                  <a:pt x="0" y="1219"/>
                </a:lnTo>
                <a:close/>
              </a:path>
              <a:path w="8102" h="8013">
                <a:moveTo>
                  <a:pt x="8102" y="5245"/>
                </a:moveTo>
                <a:lnTo>
                  <a:pt x="2692" y="0"/>
                </a:lnTo>
                <a:lnTo>
                  <a:pt x="4447" y="3429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00" name="object 2300"/>
          <p:cNvSpPr/>
          <p:nvPr/>
        </p:nvSpPr>
        <p:spPr>
          <a:xfrm>
            <a:off x="5645914" y="7469003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0" y="3433"/>
                </a:lnTo>
                <a:lnTo>
                  <a:pt x="0" y="1219"/>
                </a:lnTo>
                <a:close/>
              </a:path>
              <a:path w="8089" h="8013">
                <a:moveTo>
                  <a:pt x="8089" y="5245"/>
                </a:moveTo>
                <a:lnTo>
                  <a:pt x="2692" y="0"/>
                </a:lnTo>
                <a:lnTo>
                  <a:pt x="4450" y="3433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01" name="object 2301"/>
          <p:cNvSpPr/>
          <p:nvPr/>
        </p:nvSpPr>
        <p:spPr>
          <a:xfrm>
            <a:off x="5675335" y="7469003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81" y="8013"/>
                </a:lnTo>
                <a:lnTo>
                  <a:pt x="4420" y="3415"/>
                </a:lnTo>
                <a:lnTo>
                  <a:pt x="0" y="1219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20" y="341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02" name="object 2302"/>
          <p:cNvSpPr/>
          <p:nvPr/>
        </p:nvSpPr>
        <p:spPr>
          <a:xfrm>
            <a:off x="5747725" y="7470222"/>
            <a:ext cx="9461" cy="9512"/>
          </a:xfrm>
          <a:custGeom>
            <a:avLst/>
            <a:gdLst/>
            <a:ahLst/>
            <a:cxnLst/>
            <a:rect l="l" t="t" r="r" b="b"/>
            <a:pathLst>
              <a:path w="9461" h="9512">
                <a:moveTo>
                  <a:pt x="0" y="0"/>
                </a:moveTo>
                <a:lnTo>
                  <a:pt x="0" y="9067"/>
                </a:lnTo>
                <a:lnTo>
                  <a:pt x="6626" y="6603"/>
                </a:lnTo>
                <a:lnTo>
                  <a:pt x="9042" y="0"/>
                </a:lnTo>
                <a:lnTo>
                  <a:pt x="0" y="0"/>
                </a:lnTo>
                <a:close/>
              </a:path>
              <a:path w="9461" h="9512">
                <a:moveTo>
                  <a:pt x="9461" y="5549"/>
                </a:moveTo>
                <a:lnTo>
                  <a:pt x="6626" y="6603"/>
                </a:lnTo>
                <a:lnTo>
                  <a:pt x="5562" y="9512"/>
                </a:lnTo>
                <a:lnTo>
                  <a:pt x="9461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03" name="object 2303"/>
          <p:cNvSpPr/>
          <p:nvPr/>
        </p:nvSpPr>
        <p:spPr>
          <a:xfrm>
            <a:off x="5835940" y="7469003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819" y="8013"/>
                </a:lnTo>
                <a:lnTo>
                  <a:pt x="4452" y="3431"/>
                </a:lnTo>
                <a:lnTo>
                  <a:pt x="0" y="1219"/>
                </a:lnTo>
                <a:close/>
              </a:path>
              <a:path w="8102" h="8013">
                <a:moveTo>
                  <a:pt x="8102" y="5245"/>
                </a:moveTo>
                <a:lnTo>
                  <a:pt x="2679" y="0"/>
                </a:lnTo>
                <a:lnTo>
                  <a:pt x="4452" y="3431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04" name="object 2304"/>
          <p:cNvSpPr/>
          <p:nvPr/>
        </p:nvSpPr>
        <p:spPr>
          <a:xfrm>
            <a:off x="6003362" y="7469003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37" y="3424"/>
                </a:lnTo>
                <a:lnTo>
                  <a:pt x="0" y="1219"/>
                </a:lnTo>
                <a:close/>
              </a:path>
              <a:path w="8102" h="8013">
                <a:moveTo>
                  <a:pt x="8102" y="5245"/>
                </a:moveTo>
                <a:lnTo>
                  <a:pt x="2679" y="0"/>
                </a:lnTo>
                <a:lnTo>
                  <a:pt x="4437" y="3424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05" name="object 2305"/>
          <p:cNvSpPr/>
          <p:nvPr/>
        </p:nvSpPr>
        <p:spPr>
          <a:xfrm>
            <a:off x="6041819" y="7469003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47" y="3429"/>
                </a:lnTo>
                <a:lnTo>
                  <a:pt x="0" y="1219"/>
                </a:lnTo>
                <a:close/>
              </a:path>
              <a:path w="8102" h="8013">
                <a:moveTo>
                  <a:pt x="8102" y="5245"/>
                </a:moveTo>
                <a:lnTo>
                  <a:pt x="2692" y="0"/>
                </a:lnTo>
                <a:lnTo>
                  <a:pt x="4447" y="3429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06" name="object 2306"/>
          <p:cNvSpPr/>
          <p:nvPr/>
        </p:nvSpPr>
        <p:spPr>
          <a:xfrm>
            <a:off x="6415082" y="7469003"/>
            <a:ext cx="8128" cy="8013"/>
          </a:xfrm>
          <a:custGeom>
            <a:avLst/>
            <a:gdLst/>
            <a:ahLst/>
            <a:cxnLst/>
            <a:rect l="l" t="t" r="r" b="b"/>
            <a:pathLst>
              <a:path w="8127" h="8013">
                <a:moveTo>
                  <a:pt x="0" y="1219"/>
                </a:moveTo>
                <a:lnTo>
                  <a:pt x="0" y="8013"/>
                </a:lnTo>
                <a:lnTo>
                  <a:pt x="6807" y="8013"/>
                </a:lnTo>
                <a:lnTo>
                  <a:pt x="4459" y="3428"/>
                </a:lnTo>
                <a:lnTo>
                  <a:pt x="0" y="1219"/>
                </a:lnTo>
                <a:close/>
              </a:path>
              <a:path w="8127" h="8013">
                <a:moveTo>
                  <a:pt x="8128" y="5245"/>
                </a:moveTo>
                <a:lnTo>
                  <a:pt x="2705" y="0"/>
                </a:lnTo>
                <a:lnTo>
                  <a:pt x="4459" y="3428"/>
                </a:lnTo>
                <a:lnTo>
                  <a:pt x="8128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07" name="object 2307"/>
          <p:cNvSpPr/>
          <p:nvPr/>
        </p:nvSpPr>
        <p:spPr>
          <a:xfrm>
            <a:off x="1840727" y="7471275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405" y="3396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05" y="3396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08" name="object 2308"/>
          <p:cNvSpPr/>
          <p:nvPr/>
        </p:nvSpPr>
        <p:spPr>
          <a:xfrm>
            <a:off x="3908468" y="7471275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27" y="3404"/>
                </a:lnTo>
                <a:lnTo>
                  <a:pt x="0" y="1193"/>
                </a:lnTo>
                <a:close/>
              </a:path>
              <a:path w="8115" h="8013">
                <a:moveTo>
                  <a:pt x="8115" y="5245"/>
                </a:moveTo>
                <a:lnTo>
                  <a:pt x="2679" y="0"/>
                </a:lnTo>
                <a:lnTo>
                  <a:pt x="4427" y="3404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09" name="object 2309"/>
          <p:cNvSpPr/>
          <p:nvPr/>
        </p:nvSpPr>
        <p:spPr>
          <a:xfrm>
            <a:off x="4643708" y="7472469"/>
            <a:ext cx="9474" cy="9550"/>
          </a:xfrm>
          <a:custGeom>
            <a:avLst/>
            <a:gdLst/>
            <a:ahLst/>
            <a:cxnLst/>
            <a:rect l="l" t="t" r="r" b="b"/>
            <a:pathLst>
              <a:path w="9474" h="9550">
                <a:moveTo>
                  <a:pt x="6651" y="6606"/>
                </a:moveTo>
                <a:lnTo>
                  <a:pt x="9067" y="0"/>
                </a:lnTo>
                <a:lnTo>
                  <a:pt x="2260" y="0"/>
                </a:lnTo>
                <a:lnTo>
                  <a:pt x="1511" y="3022"/>
                </a:lnTo>
                <a:lnTo>
                  <a:pt x="761" y="6057"/>
                </a:lnTo>
                <a:lnTo>
                  <a:pt x="0" y="9067"/>
                </a:lnTo>
                <a:lnTo>
                  <a:pt x="6651" y="6606"/>
                </a:lnTo>
                <a:close/>
              </a:path>
              <a:path w="9474" h="9550">
                <a:moveTo>
                  <a:pt x="9474" y="5562"/>
                </a:moveTo>
                <a:lnTo>
                  <a:pt x="6651" y="6606"/>
                </a:lnTo>
                <a:lnTo>
                  <a:pt x="5575" y="9550"/>
                </a:lnTo>
                <a:lnTo>
                  <a:pt x="9474" y="556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10" name="object 2310"/>
          <p:cNvSpPr/>
          <p:nvPr/>
        </p:nvSpPr>
        <p:spPr>
          <a:xfrm>
            <a:off x="4953660" y="7475874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11" name="object 2311"/>
          <p:cNvSpPr/>
          <p:nvPr/>
        </p:nvSpPr>
        <p:spPr>
          <a:xfrm>
            <a:off x="5159527" y="7471275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22" y="3408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22" y="3408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12" name="object 2312"/>
          <p:cNvSpPr/>
          <p:nvPr/>
        </p:nvSpPr>
        <p:spPr>
          <a:xfrm>
            <a:off x="5397065" y="7471275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7" y="3409"/>
                </a:lnTo>
                <a:lnTo>
                  <a:pt x="0" y="1193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37" y="3409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13" name="object 2313"/>
          <p:cNvSpPr/>
          <p:nvPr/>
        </p:nvSpPr>
        <p:spPr>
          <a:xfrm>
            <a:off x="5706993" y="7472469"/>
            <a:ext cx="28562" cy="20574"/>
          </a:xfrm>
          <a:custGeom>
            <a:avLst/>
            <a:gdLst/>
            <a:ahLst/>
            <a:cxnLst/>
            <a:rect l="l" t="t" r="r" b="b"/>
            <a:pathLst>
              <a:path w="28562" h="20574">
                <a:moveTo>
                  <a:pt x="28562" y="18237"/>
                </a:moveTo>
                <a:lnTo>
                  <a:pt x="26707" y="18731"/>
                </a:lnTo>
                <a:lnTo>
                  <a:pt x="24955" y="20574"/>
                </a:lnTo>
                <a:lnTo>
                  <a:pt x="28562" y="18237"/>
                </a:lnTo>
                <a:close/>
              </a:path>
              <a:path w="28562" h="20574">
                <a:moveTo>
                  <a:pt x="12460" y="2502"/>
                </a:moveTo>
                <a:lnTo>
                  <a:pt x="0" y="0"/>
                </a:lnTo>
                <a:lnTo>
                  <a:pt x="2578" y="8077"/>
                </a:lnTo>
                <a:lnTo>
                  <a:pt x="3098" y="9309"/>
                </a:lnTo>
                <a:lnTo>
                  <a:pt x="9042" y="13614"/>
                </a:lnTo>
                <a:lnTo>
                  <a:pt x="12814" y="15887"/>
                </a:lnTo>
                <a:lnTo>
                  <a:pt x="16598" y="18161"/>
                </a:lnTo>
                <a:lnTo>
                  <a:pt x="20370" y="20421"/>
                </a:lnTo>
                <a:lnTo>
                  <a:pt x="26707" y="18731"/>
                </a:lnTo>
                <a:lnTo>
                  <a:pt x="29413" y="15887"/>
                </a:lnTo>
                <a:lnTo>
                  <a:pt x="30924" y="12865"/>
                </a:lnTo>
                <a:lnTo>
                  <a:pt x="32448" y="9842"/>
                </a:lnTo>
                <a:lnTo>
                  <a:pt x="33934" y="6819"/>
                </a:lnTo>
                <a:lnTo>
                  <a:pt x="24908" y="5004"/>
                </a:lnTo>
                <a:lnTo>
                  <a:pt x="12460" y="250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14" name="object 2314"/>
          <p:cNvSpPr/>
          <p:nvPr/>
        </p:nvSpPr>
        <p:spPr>
          <a:xfrm>
            <a:off x="5811060" y="7472050"/>
            <a:ext cx="9525" cy="9486"/>
          </a:xfrm>
          <a:custGeom>
            <a:avLst/>
            <a:gdLst/>
            <a:ahLst/>
            <a:cxnLst/>
            <a:rect l="l" t="t" r="r" b="b"/>
            <a:pathLst>
              <a:path w="9525" h="9486">
                <a:moveTo>
                  <a:pt x="0" y="419"/>
                </a:moveTo>
                <a:lnTo>
                  <a:pt x="0" y="9486"/>
                </a:lnTo>
                <a:lnTo>
                  <a:pt x="9067" y="9486"/>
                </a:lnTo>
                <a:lnTo>
                  <a:pt x="6606" y="2850"/>
                </a:lnTo>
                <a:lnTo>
                  <a:pt x="0" y="419"/>
                </a:lnTo>
                <a:close/>
              </a:path>
              <a:path w="9525" h="9486">
                <a:moveTo>
                  <a:pt x="9525" y="3924"/>
                </a:moveTo>
                <a:lnTo>
                  <a:pt x="5549" y="0"/>
                </a:lnTo>
                <a:lnTo>
                  <a:pt x="6606" y="2850"/>
                </a:lnTo>
                <a:lnTo>
                  <a:pt x="9525" y="392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15" name="object 2315"/>
          <p:cNvSpPr/>
          <p:nvPr/>
        </p:nvSpPr>
        <p:spPr>
          <a:xfrm>
            <a:off x="6075756" y="7475874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16" name="object 2316"/>
          <p:cNvSpPr/>
          <p:nvPr/>
        </p:nvSpPr>
        <p:spPr>
          <a:xfrm>
            <a:off x="6297460" y="7476998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17" name="object 2317"/>
          <p:cNvSpPr/>
          <p:nvPr/>
        </p:nvSpPr>
        <p:spPr>
          <a:xfrm>
            <a:off x="6448811" y="7471554"/>
            <a:ext cx="12549" cy="11571"/>
          </a:xfrm>
          <a:custGeom>
            <a:avLst/>
            <a:gdLst/>
            <a:ahLst/>
            <a:cxnLst/>
            <a:rect l="l" t="t" r="r" b="b"/>
            <a:pathLst>
              <a:path w="12549" h="11571">
                <a:moveTo>
                  <a:pt x="12549" y="2082"/>
                </a:moveTo>
                <a:lnTo>
                  <a:pt x="10123" y="0"/>
                </a:lnTo>
                <a:lnTo>
                  <a:pt x="10832" y="1919"/>
                </a:lnTo>
                <a:lnTo>
                  <a:pt x="12549" y="2082"/>
                </a:lnTo>
                <a:close/>
              </a:path>
              <a:path w="12549" h="11571">
                <a:moveTo>
                  <a:pt x="10832" y="1919"/>
                </a:moveTo>
                <a:lnTo>
                  <a:pt x="243" y="914"/>
                </a:lnTo>
                <a:lnTo>
                  <a:pt x="0" y="2767"/>
                </a:lnTo>
                <a:lnTo>
                  <a:pt x="1080" y="11571"/>
                </a:lnTo>
                <a:lnTo>
                  <a:pt x="9272" y="9982"/>
                </a:lnTo>
                <a:lnTo>
                  <a:pt x="13806" y="9982"/>
                </a:lnTo>
                <a:lnTo>
                  <a:pt x="10832" y="191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18" name="object 2318"/>
          <p:cNvSpPr/>
          <p:nvPr/>
        </p:nvSpPr>
        <p:spPr>
          <a:xfrm>
            <a:off x="6528206" y="7476998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19" name="object 2319"/>
          <p:cNvSpPr/>
          <p:nvPr/>
        </p:nvSpPr>
        <p:spPr>
          <a:xfrm>
            <a:off x="2019438" y="7473551"/>
            <a:ext cx="8115" cy="7988"/>
          </a:xfrm>
          <a:custGeom>
            <a:avLst/>
            <a:gdLst/>
            <a:ahLst/>
            <a:cxnLst/>
            <a:rect l="l" t="t" r="r" b="b"/>
            <a:pathLst>
              <a:path w="8115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4" y="3412"/>
                </a:lnTo>
                <a:lnTo>
                  <a:pt x="0" y="1193"/>
                </a:lnTo>
                <a:close/>
              </a:path>
              <a:path w="8115" h="7988">
                <a:moveTo>
                  <a:pt x="8115" y="5245"/>
                </a:moveTo>
                <a:lnTo>
                  <a:pt x="2692" y="0"/>
                </a:lnTo>
                <a:lnTo>
                  <a:pt x="4444" y="3412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20" name="object 2320"/>
          <p:cNvSpPr/>
          <p:nvPr/>
        </p:nvSpPr>
        <p:spPr>
          <a:xfrm>
            <a:off x="2290921" y="7474745"/>
            <a:ext cx="11303" cy="13614"/>
          </a:xfrm>
          <a:custGeom>
            <a:avLst/>
            <a:gdLst/>
            <a:ahLst/>
            <a:cxnLst/>
            <a:rect l="l" t="t" r="r" b="b"/>
            <a:pathLst>
              <a:path w="11302" h="13614">
                <a:moveTo>
                  <a:pt x="3022" y="12852"/>
                </a:moveTo>
                <a:lnTo>
                  <a:pt x="6045" y="12103"/>
                </a:lnTo>
                <a:lnTo>
                  <a:pt x="9042" y="11341"/>
                </a:lnTo>
                <a:lnTo>
                  <a:pt x="9791" y="7569"/>
                </a:lnTo>
                <a:lnTo>
                  <a:pt x="10553" y="3771"/>
                </a:lnTo>
                <a:lnTo>
                  <a:pt x="11302" y="0"/>
                </a:lnTo>
                <a:lnTo>
                  <a:pt x="4533" y="0"/>
                </a:lnTo>
                <a:lnTo>
                  <a:pt x="3022" y="4533"/>
                </a:lnTo>
                <a:lnTo>
                  <a:pt x="1511" y="9080"/>
                </a:lnTo>
                <a:lnTo>
                  <a:pt x="0" y="13614"/>
                </a:lnTo>
                <a:lnTo>
                  <a:pt x="3022" y="1285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21" name="object 2321"/>
          <p:cNvSpPr/>
          <p:nvPr/>
        </p:nvSpPr>
        <p:spPr>
          <a:xfrm>
            <a:off x="2519415" y="7473551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81" y="7988"/>
                </a:lnTo>
                <a:lnTo>
                  <a:pt x="4420" y="3404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67" y="0"/>
                </a:lnTo>
                <a:lnTo>
                  <a:pt x="4420" y="3404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22" name="object 2322"/>
          <p:cNvSpPr/>
          <p:nvPr/>
        </p:nvSpPr>
        <p:spPr>
          <a:xfrm>
            <a:off x="2738857" y="7473551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7" y="3417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92" y="0"/>
                </a:lnTo>
                <a:lnTo>
                  <a:pt x="4447" y="3417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23" name="object 2323"/>
          <p:cNvSpPr/>
          <p:nvPr/>
        </p:nvSpPr>
        <p:spPr>
          <a:xfrm>
            <a:off x="2759218" y="7473551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9" y="3422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92" y="0"/>
                </a:lnTo>
                <a:lnTo>
                  <a:pt x="4449" y="3422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24" name="object 2324"/>
          <p:cNvSpPr/>
          <p:nvPr/>
        </p:nvSpPr>
        <p:spPr>
          <a:xfrm>
            <a:off x="2797675" y="7473233"/>
            <a:ext cx="11303" cy="8305"/>
          </a:xfrm>
          <a:custGeom>
            <a:avLst/>
            <a:gdLst/>
            <a:ahLst/>
            <a:cxnLst/>
            <a:rect l="l" t="t" r="r" b="b"/>
            <a:pathLst>
              <a:path w="11302" h="8305">
                <a:moveTo>
                  <a:pt x="0" y="1511"/>
                </a:moveTo>
                <a:lnTo>
                  <a:pt x="0" y="8305"/>
                </a:lnTo>
                <a:lnTo>
                  <a:pt x="11303" y="8305"/>
                </a:lnTo>
                <a:lnTo>
                  <a:pt x="8321" y="2888"/>
                </a:lnTo>
                <a:lnTo>
                  <a:pt x="0" y="1511"/>
                </a:lnTo>
                <a:close/>
              </a:path>
              <a:path w="11302" h="8305">
                <a:moveTo>
                  <a:pt x="11201" y="3365"/>
                </a:moveTo>
                <a:lnTo>
                  <a:pt x="6731" y="0"/>
                </a:lnTo>
                <a:lnTo>
                  <a:pt x="8321" y="2888"/>
                </a:lnTo>
                <a:lnTo>
                  <a:pt x="11201" y="33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25" name="object 2325"/>
          <p:cNvSpPr/>
          <p:nvPr/>
        </p:nvSpPr>
        <p:spPr>
          <a:xfrm>
            <a:off x="2960549" y="7474745"/>
            <a:ext cx="4927" cy="12484"/>
          </a:xfrm>
          <a:custGeom>
            <a:avLst/>
            <a:gdLst/>
            <a:ahLst/>
            <a:cxnLst/>
            <a:rect l="l" t="t" r="r" b="b"/>
            <a:pathLst>
              <a:path w="4927" h="12484">
                <a:moveTo>
                  <a:pt x="4927" y="12484"/>
                </a:moveTo>
                <a:lnTo>
                  <a:pt x="2530" y="8615"/>
                </a:lnTo>
                <a:lnTo>
                  <a:pt x="634" y="9143"/>
                </a:lnTo>
                <a:lnTo>
                  <a:pt x="4927" y="12484"/>
                </a:lnTo>
                <a:close/>
              </a:path>
              <a:path w="4927" h="12484">
                <a:moveTo>
                  <a:pt x="18110" y="0"/>
                </a:moveTo>
                <a:lnTo>
                  <a:pt x="4533" y="0"/>
                </a:lnTo>
                <a:lnTo>
                  <a:pt x="4533" y="4533"/>
                </a:lnTo>
                <a:lnTo>
                  <a:pt x="0" y="4533"/>
                </a:lnTo>
                <a:lnTo>
                  <a:pt x="2530" y="8615"/>
                </a:lnTo>
                <a:lnTo>
                  <a:pt x="9067" y="6794"/>
                </a:lnTo>
                <a:lnTo>
                  <a:pt x="12090" y="7569"/>
                </a:lnTo>
                <a:lnTo>
                  <a:pt x="15100" y="8318"/>
                </a:lnTo>
                <a:lnTo>
                  <a:pt x="18110" y="9080"/>
                </a:lnTo>
                <a:lnTo>
                  <a:pt x="1811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26" name="object 2326"/>
          <p:cNvSpPr/>
          <p:nvPr/>
        </p:nvSpPr>
        <p:spPr>
          <a:xfrm>
            <a:off x="3014869" y="7474745"/>
            <a:ext cx="11303" cy="22682"/>
          </a:xfrm>
          <a:custGeom>
            <a:avLst/>
            <a:gdLst/>
            <a:ahLst/>
            <a:cxnLst/>
            <a:rect l="l" t="t" r="r" b="b"/>
            <a:pathLst>
              <a:path w="11302" h="22682">
                <a:moveTo>
                  <a:pt x="0" y="0"/>
                </a:moveTo>
                <a:lnTo>
                  <a:pt x="0" y="18148"/>
                </a:lnTo>
                <a:lnTo>
                  <a:pt x="1485" y="19659"/>
                </a:lnTo>
                <a:lnTo>
                  <a:pt x="4508" y="22682"/>
                </a:lnTo>
                <a:lnTo>
                  <a:pt x="11303" y="22682"/>
                </a:lnTo>
                <a:lnTo>
                  <a:pt x="9791" y="15138"/>
                </a:lnTo>
                <a:lnTo>
                  <a:pt x="8280" y="7569"/>
                </a:lnTo>
                <a:lnTo>
                  <a:pt x="6769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27" name="object 2327"/>
          <p:cNvSpPr/>
          <p:nvPr/>
        </p:nvSpPr>
        <p:spPr>
          <a:xfrm>
            <a:off x="3098562" y="7474745"/>
            <a:ext cx="9055" cy="11341"/>
          </a:xfrm>
          <a:custGeom>
            <a:avLst/>
            <a:gdLst/>
            <a:ahLst/>
            <a:cxnLst/>
            <a:rect l="l" t="t" r="r" b="b"/>
            <a:pathLst>
              <a:path w="9055" h="11341">
                <a:moveTo>
                  <a:pt x="0" y="0"/>
                </a:moveTo>
                <a:lnTo>
                  <a:pt x="0" y="11341"/>
                </a:lnTo>
                <a:lnTo>
                  <a:pt x="3022" y="10591"/>
                </a:lnTo>
                <a:lnTo>
                  <a:pt x="6032" y="9829"/>
                </a:lnTo>
                <a:lnTo>
                  <a:pt x="9055" y="9080"/>
                </a:lnTo>
                <a:lnTo>
                  <a:pt x="9055" y="4533"/>
                </a:lnTo>
                <a:lnTo>
                  <a:pt x="6032" y="3022"/>
                </a:lnTo>
                <a:lnTo>
                  <a:pt x="3022" y="1523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28" name="object 2328"/>
          <p:cNvSpPr/>
          <p:nvPr/>
        </p:nvSpPr>
        <p:spPr>
          <a:xfrm>
            <a:off x="4105296" y="7474745"/>
            <a:ext cx="18097" cy="13614"/>
          </a:xfrm>
          <a:custGeom>
            <a:avLst/>
            <a:gdLst/>
            <a:ahLst/>
            <a:cxnLst/>
            <a:rect l="l" t="t" r="r" b="b"/>
            <a:pathLst>
              <a:path w="18097" h="13614">
                <a:moveTo>
                  <a:pt x="2260" y="0"/>
                </a:moveTo>
                <a:lnTo>
                  <a:pt x="1511" y="4533"/>
                </a:lnTo>
                <a:lnTo>
                  <a:pt x="749" y="9080"/>
                </a:lnTo>
                <a:lnTo>
                  <a:pt x="0" y="13614"/>
                </a:lnTo>
                <a:lnTo>
                  <a:pt x="18097" y="13614"/>
                </a:lnTo>
                <a:lnTo>
                  <a:pt x="15252" y="1765"/>
                </a:lnTo>
                <a:lnTo>
                  <a:pt x="226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29" name="object 2329"/>
          <p:cNvSpPr/>
          <p:nvPr/>
        </p:nvSpPr>
        <p:spPr>
          <a:xfrm>
            <a:off x="4546434" y="7479277"/>
            <a:ext cx="6781" cy="0"/>
          </a:xfrm>
          <a:custGeom>
            <a:avLst/>
            <a:gdLst/>
            <a:ahLst/>
            <a:cxnLst/>
            <a:rect l="l" t="t" r="r" b="b"/>
            <a:pathLst>
              <a:path w="6781" h="0">
                <a:moveTo>
                  <a:pt x="0" y="0"/>
                </a:moveTo>
                <a:lnTo>
                  <a:pt x="6781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30" name="object 2330"/>
          <p:cNvSpPr/>
          <p:nvPr/>
        </p:nvSpPr>
        <p:spPr>
          <a:xfrm>
            <a:off x="4612035" y="7474745"/>
            <a:ext cx="13627" cy="11341"/>
          </a:xfrm>
          <a:custGeom>
            <a:avLst/>
            <a:gdLst/>
            <a:ahLst/>
            <a:cxnLst/>
            <a:rect l="l" t="t" r="r" b="b"/>
            <a:pathLst>
              <a:path w="13627" h="11341">
                <a:moveTo>
                  <a:pt x="6807" y="0"/>
                </a:moveTo>
                <a:lnTo>
                  <a:pt x="4379" y="2713"/>
                </a:lnTo>
                <a:lnTo>
                  <a:pt x="6845" y="1689"/>
                </a:lnTo>
                <a:lnTo>
                  <a:pt x="13589" y="0"/>
                </a:lnTo>
                <a:lnTo>
                  <a:pt x="6807" y="0"/>
                </a:lnTo>
                <a:close/>
              </a:path>
              <a:path w="13627" h="11341">
                <a:moveTo>
                  <a:pt x="13627" y="2717"/>
                </a:moveTo>
                <a:lnTo>
                  <a:pt x="11777" y="4367"/>
                </a:lnTo>
                <a:lnTo>
                  <a:pt x="10744" y="6857"/>
                </a:lnTo>
                <a:lnTo>
                  <a:pt x="13627" y="2717"/>
                </a:lnTo>
                <a:close/>
              </a:path>
              <a:path w="13627" h="11341">
                <a:moveTo>
                  <a:pt x="11777" y="4367"/>
                </a:moveTo>
                <a:lnTo>
                  <a:pt x="13589" y="0"/>
                </a:lnTo>
                <a:lnTo>
                  <a:pt x="6845" y="1689"/>
                </a:lnTo>
                <a:lnTo>
                  <a:pt x="2717" y="4571"/>
                </a:lnTo>
                <a:lnTo>
                  <a:pt x="4379" y="2713"/>
                </a:lnTo>
                <a:lnTo>
                  <a:pt x="0" y="4533"/>
                </a:lnTo>
                <a:lnTo>
                  <a:pt x="0" y="11341"/>
                </a:lnTo>
                <a:lnTo>
                  <a:pt x="9055" y="11341"/>
                </a:lnTo>
                <a:lnTo>
                  <a:pt x="9055" y="6794"/>
                </a:lnTo>
                <a:lnTo>
                  <a:pt x="11777" y="43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31" name="object 2331"/>
          <p:cNvSpPr/>
          <p:nvPr/>
        </p:nvSpPr>
        <p:spPr>
          <a:xfrm>
            <a:off x="4971759" y="7474745"/>
            <a:ext cx="9461" cy="9525"/>
          </a:xfrm>
          <a:custGeom>
            <a:avLst/>
            <a:gdLst/>
            <a:ahLst/>
            <a:cxnLst/>
            <a:rect l="l" t="t" r="r" b="b"/>
            <a:pathLst>
              <a:path w="9461" h="9525">
                <a:moveTo>
                  <a:pt x="0" y="0"/>
                </a:moveTo>
                <a:lnTo>
                  <a:pt x="0" y="9080"/>
                </a:lnTo>
                <a:lnTo>
                  <a:pt x="6620" y="6618"/>
                </a:lnTo>
                <a:lnTo>
                  <a:pt x="9029" y="0"/>
                </a:lnTo>
                <a:lnTo>
                  <a:pt x="0" y="0"/>
                </a:lnTo>
                <a:close/>
              </a:path>
              <a:path w="9461" h="9525">
                <a:moveTo>
                  <a:pt x="9461" y="5562"/>
                </a:moveTo>
                <a:lnTo>
                  <a:pt x="6620" y="6618"/>
                </a:lnTo>
                <a:lnTo>
                  <a:pt x="5562" y="9524"/>
                </a:lnTo>
                <a:lnTo>
                  <a:pt x="9461" y="556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32" name="object 2332"/>
          <p:cNvSpPr/>
          <p:nvPr/>
        </p:nvSpPr>
        <p:spPr>
          <a:xfrm>
            <a:off x="5756769" y="7474745"/>
            <a:ext cx="11315" cy="13614"/>
          </a:xfrm>
          <a:custGeom>
            <a:avLst/>
            <a:gdLst/>
            <a:ahLst/>
            <a:cxnLst/>
            <a:rect l="l" t="t" r="r" b="b"/>
            <a:pathLst>
              <a:path w="11315" h="13614">
                <a:moveTo>
                  <a:pt x="4533" y="0"/>
                </a:moveTo>
                <a:lnTo>
                  <a:pt x="2559" y="4544"/>
                </a:lnTo>
                <a:lnTo>
                  <a:pt x="4622" y="2730"/>
                </a:lnTo>
                <a:lnTo>
                  <a:pt x="11315" y="0"/>
                </a:lnTo>
                <a:lnTo>
                  <a:pt x="4533" y="0"/>
                </a:lnTo>
                <a:close/>
              </a:path>
              <a:path w="11315" h="13614">
                <a:moveTo>
                  <a:pt x="11315" y="9080"/>
                </a:moveTo>
                <a:lnTo>
                  <a:pt x="11315" y="0"/>
                </a:lnTo>
                <a:lnTo>
                  <a:pt x="4622" y="2730"/>
                </a:lnTo>
                <a:lnTo>
                  <a:pt x="1587" y="6781"/>
                </a:lnTo>
                <a:lnTo>
                  <a:pt x="2559" y="4544"/>
                </a:lnTo>
                <a:lnTo>
                  <a:pt x="0" y="6794"/>
                </a:lnTo>
                <a:lnTo>
                  <a:pt x="0" y="13614"/>
                </a:lnTo>
                <a:lnTo>
                  <a:pt x="3784" y="12103"/>
                </a:lnTo>
                <a:lnTo>
                  <a:pt x="7543" y="10591"/>
                </a:lnTo>
                <a:lnTo>
                  <a:pt x="11315" y="908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33" name="object 2333"/>
          <p:cNvSpPr/>
          <p:nvPr/>
        </p:nvSpPr>
        <p:spPr>
          <a:xfrm>
            <a:off x="5860848" y="7474745"/>
            <a:ext cx="15824" cy="11341"/>
          </a:xfrm>
          <a:custGeom>
            <a:avLst/>
            <a:gdLst/>
            <a:ahLst/>
            <a:cxnLst/>
            <a:rect l="l" t="t" r="r" b="b"/>
            <a:pathLst>
              <a:path w="15824" h="11341">
                <a:moveTo>
                  <a:pt x="3505" y="7480"/>
                </a:moveTo>
                <a:lnTo>
                  <a:pt x="4775" y="5511"/>
                </a:lnTo>
                <a:lnTo>
                  <a:pt x="9029" y="11341"/>
                </a:lnTo>
                <a:lnTo>
                  <a:pt x="15824" y="11341"/>
                </a:lnTo>
                <a:lnTo>
                  <a:pt x="15824" y="2273"/>
                </a:lnTo>
                <a:lnTo>
                  <a:pt x="10541" y="1523"/>
                </a:lnTo>
                <a:lnTo>
                  <a:pt x="5257" y="749"/>
                </a:lnTo>
                <a:lnTo>
                  <a:pt x="0" y="0"/>
                </a:lnTo>
                <a:lnTo>
                  <a:pt x="3505" y="748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34" name="object 2334"/>
          <p:cNvSpPr/>
          <p:nvPr/>
        </p:nvSpPr>
        <p:spPr>
          <a:xfrm>
            <a:off x="6014685" y="7474745"/>
            <a:ext cx="29387" cy="36309"/>
          </a:xfrm>
          <a:custGeom>
            <a:avLst/>
            <a:gdLst/>
            <a:ahLst/>
            <a:cxnLst/>
            <a:rect l="l" t="t" r="r" b="b"/>
            <a:pathLst>
              <a:path w="29387" h="36309">
                <a:moveTo>
                  <a:pt x="0" y="18148"/>
                </a:moveTo>
                <a:lnTo>
                  <a:pt x="888" y="22038"/>
                </a:lnTo>
                <a:lnTo>
                  <a:pt x="4974" y="29675"/>
                </a:lnTo>
                <a:lnTo>
                  <a:pt x="11290" y="36309"/>
                </a:lnTo>
                <a:lnTo>
                  <a:pt x="15430" y="34865"/>
                </a:lnTo>
                <a:lnTo>
                  <a:pt x="24976" y="27090"/>
                </a:lnTo>
                <a:lnTo>
                  <a:pt x="29387" y="13614"/>
                </a:lnTo>
                <a:lnTo>
                  <a:pt x="25744" y="12275"/>
                </a:lnTo>
                <a:lnTo>
                  <a:pt x="17787" y="6428"/>
                </a:lnTo>
                <a:lnTo>
                  <a:pt x="9042" y="0"/>
                </a:lnTo>
                <a:lnTo>
                  <a:pt x="9804" y="3022"/>
                </a:lnTo>
                <a:lnTo>
                  <a:pt x="10540" y="6045"/>
                </a:lnTo>
                <a:lnTo>
                  <a:pt x="11290" y="9080"/>
                </a:lnTo>
                <a:lnTo>
                  <a:pt x="7518" y="12103"/>
                </a:lnTo>
                <a:lnTo>
                  <a:pt x="3746" y="15125"/>
                </a:lnTo>
                <a:lnTo>
                  <a:pt x="0" y="1814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35" name="object 2335"/>
          <p:cNvSpPr/>
          <p:nvPr/>
        </p:nvSpPr>
        <p:spPr>
          <a:xfrm>
            <a:off x="6555360" y="7474745"/>
            <a:ext cx="15849" cy="13614"/>
          </a:xfrm>
          <a:custGeom>
            <a:avLst/>
            <a:gdLst/>
            <a:ahLst/>
            <a:cxnLst/>
            <a:rect l="l" t="t" r="r" b="b"/>
            <a:pathLst>
              <a:path w="15849" h="13614">
                <a:moveTo>
                  <a:pt x="0" y="0"/>
                </a:moveTo>
                <a:lnTo>
                  <a:pt x="3213" y="10426"/>
                </a:lnTo>
                <a:lnTo>
                  <a:pt x="4000" y="6654"/>
                </a:lnTo>
                <a:lnTo>
                  <a:pt x="9042" y="13614"/>
                </a:lnTo>
                <a:lnTo>
                  <a:pt x="15849" y="13614"/>
                </a:lnTo>
                <a:lnTo>
                  <a:pt x="12153" y="4673"/>
                </a:lnTo>
                <a:lnTo>
                  <a:pt x="9880" y="2781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36" name="object 2336"/>
          <p:cNvSpPr/>
          <p:nvPr/>
        </p:nvSpPr>
        <p:spPr>
          <a:xfrm>
            <a:off x="1804527" y="7475495"/>
            <a:ext cx="11303" cy="8331"/>
          </a:xfrm>
          <a:custGeom>
            <a:avLst/>
            <a:gdLst/>
            <a:ahLst/>
            <a:cxnLst/>
            <a:rect l="l" t="t" r="r" b="b"/>
            <a:pathLst>
              <a:path w="11302" h="8331">
                <a:moveTo>
                  <a:pt x="0" y="1524"/>
                </a:moveTo>
                <a:lnTo>
                  <a:pt x="0" y="8331"/>
                </a:lnTo>
                <a:lnTo>
                  <a:pt x="11303" y="8331"/>
                </a:lnTo>
                <a:lnTo>
                  <a:pt x="8321" y="2882"/>
                </a:lnTo>
                <a:lnTo>
                  <a:pt x="0" y="1524"/>
                </a:lnTo>
                <a:close/>
              </a:path>
              <a:path w="11302" h="8331">
                <a:moveTo>
                  <a:pt x="11201" y="3352"/>
                </a:moveTo>
                <a:lnTo>
                  <a:pt x="6743" y="0"/>
                </a:lnTo>
                <a:lnTo>
                  <a:pt x="8321" y="2882"/>
                </a:lnTo>
                <a:lnTo>
                  <a:pt x="11201" y="335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37" name="object 2337"/>
          <p:cNvSpPr/>
          <p:nvPr/>
        </p:nvSpPr>
        <p:spPr>
          <a:xfrm>
            <a:off x="2659672" y="7481557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38" name="object 2338"/>
          <p:cNvSpPr/>
          <p:nvPr/>
        </p:nvSpPr>
        <p:spPr>
          <a:xfrm>
            <a:off x="4075874" y="7480427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39" name="object 2339"/>
          <p:cNvSpPr/>
          <p:nvPr/>
        </p:nvSpPr>
        <p:spPr>
          <a:xfrm>
            <a:off x="4555487" y="7475800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19"/>
                </a:moveTo>
                <a:lnTo>
                  <a:pt x="0" y="8026"/>
                </a:lnTo>
                <a:lnTo>
                  <a:pt x="6794" y="8026"/>
                </a:lnTo>
                <a:lnTo>
                  <a:pt x="4436" y="3440"/>
                </a:lnTo>
                <a:lnTo>
                  <a:pt x="0" y="1219"/>
                </a:lnTo>
                <a:close/>
              </a:path>
              <a:path w="8089" h="8026">
                <a:moveTo>
                  <a:pt x="8089" y="5270"/>
                </a:moveTo>
                <a:lnTo>
                  <a:pt x="2667" y="0"/>
                </a:lnTo>
                <a:lnTo>
                  <a:pt x="4436" y="3440"/>
                </a:lnTo>
                <a:lnTo>
                  <a:pt x="8089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40" name="object 2340"/>
          <p:cNvSpPr/>
          <p:nvPr/>
        </p:nvSpPr>
        <p:spPr>
          <a:xfrm>
            <a:off x="4881270" y="7482693"/>
            <a:ext cx="6781" cy="0"/>
          </a:xfrm>
          <a:custGeom>
            <a:avLst/>
            <a:gdLst/>
            <a:ahLst/>
            <a:cxnLst/>
            <a:rect l="l" t="t" r="r" b="b"/>
            <a:pathLst>
              <a:path w="6781" h="0">
                <a:moveTo>
                  <a:pt x="0" y="0"/>
                </a:moveTo>
                <a:lnTo>
                  <a:pt x="6781" y="0"/>
                </a:lnTo>
              </a:path>
            </a:pathLst>
          </a:custGeom>
          <a:ln w="12611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41" name="object 2341"/>
          <p:cNvSpPr/>
          <p:nvPr/>
        </p:nvSpPr>
        <p:spPr>
          <a:xfrm>
            <a:off x="5009757" y="7476600"/>
            <a:ext cx="9969" cy="9906"/>
          </a:xfrm>
          <a:custGeom>
            <a:avLst/>
            <a:gdLst/>
            <a:ahLst/>
            <a:cxnLst/>
            <a:rect l="l" t="t" r="r" b="b"/>
            <a:pathLst>
              <a:path w="9969" h="9905">
                <a:moveTo>
                  <a:pt x="7044" y="2828"/>
                </a:moveTo>
                <a:lnTo>
                  <a:pt x="457" y="419"/>
                </a:lnTo>
                <a:lnTo>
                  <a:pt x="2917" y="7077"/>
                </a:lnTo>
                <a:lnTo>
                  <a:pt x="9486" y="9486"/>
                </a:lnTo>
                <a:lnTo>
                  <a:pt x="7044" y="2828"/>
                </a:lnTo>
                <a:close/>
              </a:path>
              <a:path w="9969" h="9905">
                <a:moveTo>
                  <a:pt x="3962" y="9906"/>
                </a:moveTo>
                <a:lnTo>
                  <a:pt x="2917" y="7077"/>
                </a:lnTo>
                <a:lnTo>
                  <a:pt x="0" y="6007"/>
                </a:lnTo>
                <a:lnTo>
                  <a:pt x="3962" y="9906"/>
                </a:lnTo>
                <a:close/>
              </a:path>
              <a:path w="9969" h="9905">
                <a:moveTo>
                  <a:pt x="9969" y="3898"/>
                </a:moveTo>
                <a:lnTo>
                  <a:pt x="6007" y="0"/>
                </a:lnTo>
                <a:lnTo>
                  <a:pt x="7044" y="2828"/>
                </a:lnTo>
                <a:lnTo>
                  <a:pt x="9969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42" name="object 2342"/>
          <p:cNvSpPr/>
          <p:nvPr/>
        </p:nvSpPr>
        <p:spPr>
          <a:xfrm>
            <a:off x="5290732" y="7475800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19"/>
                </a:moveTo>
                <a:lnTo>
                  <a:pt x="0" y="8026"/>
                </a:lnTo>
                <a:lnTo>
                  <a:pt x="6794" y="8026"/>
                </a:lnTo>
                <a:lnTo>
                  <a:pt x="4434" y="3436"/>
                </a:lnTo>
                <a:lnTo>
                  <a:pt x="0" y="1219"/>
                </a:lnTo>
                <a:close/>
              </a:path>
              <a:path w="8102" h="8026">
                <a:moveTo>
                  <a:pt x="8102" y="5270"/>
                </a:moveTo>
                <a:lnTo>
                  <a:pt x="2667" y="0"/>
                </a:lnTo>
                <a:lnTo>
                  <a:pt x="4434" y="3436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43" name="object 2343"/>
          <p:cNvSpPr/>
          <p:nvPr/>
        </p:nvSpPr>
        <p:spPr>
          <a:xfrm>
            <a:off x="5354095" y="7475800"/>
            <a:ext cx="8077" cy="8026"/>
          </a:xfrm>
          <a:custGeom>
            <a:avLst/>
            <a:gdLst/>
            <a:ahLst/>
            <a:cxnLst/>
            <a:rect l="l" t="t" r="r" b="b"/>
            <a:pathLst>
              <a:path w="8077" h="8026">
                <a:moveTo>
                  <a:pt x="0" y="1219"/>
                </a:moveTo>
                <a:lnTo>
                  <a:pt x="0" y="8026"/>
                </a:lnTo>
                <a:lnTo>
                  <a:pt x="6756" y="8026"/>
                </a:lnTo>
                <a:lnTo>
                  <a:pt x="4407" y="3429"/>
                </a:lnTo>
                <a:lnTo>
                  <a:pt x="0" y="1219"/>
                </a:lnTo>
                <a:close/>
              </a:path>
              <a:path w="8077" h="8026">
                <a:moveTo>
                  <a:pt x="8077" y="5270"/>
                </a:moveTo>
                <a:lnTo>
                  <a:pt x="2654" y="0"/>
                </a:lnTo>
                <a:lnTo>
                  <a:pt x="4407" y="3429"/>
                </a:lnTo>
                <a:lnTo>
                  <a:pt x="8077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44" name="object 2344"/>
          <p:cNvSpPr/>
          <p:nvPr/>
        </p:nvSpPr>
        <p:spPr>
          <a:xfrm>
            <a:off x="5842756" y="7475495"/>
            <a:ext cx="11277" cy="8331"/>
          </a:xfrm>
          <a:custGeom>
            <a:avLst/>
            <a:gdLst/>
            <a:ahLst/>
            <a:cxnLst/>
            <a:rect l="l" t="t" r="r" b="b"/>
            <a:pathLst>
              <a:path w="11277" h="8331">
                <a:moveTo>
                  <a:pt x="0" y="1524"/>
                </a:moveTo>
                <a:lnTo>
                  <a:pt x="0" y="8331"/>
                </a:lnTo>
                <a:lnTo>
                  <a:pt x="11277" y="8331"/>
                </a:lnTo>
                <a:lnTo>
                  <a:pt x="8304" y="2882"/>
                </a:lnTo>
                <a:lnTo>
                  <a:pt x="0" y="1524"/>
                </a:lnTo>
                <a:close/>
              </a:path>
              <a:path w="11277" h="8331">
                <a:moveTo>
                  <a:pt x="11176" y="3352"/>
                </a:moveTo>
                <a:lnTo>
                  <a:pt x="6731" y="0"/>
                </a:lnTo>
                <a:lnTo>
                  <a:pt x="8304" y="2882"/>
                </a:lnTo>
                <a:lnTo>
                  <a:pt x="11176" y="335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45" name="object 2345"/>
          <p:cNvSpPr/>
          <p:nvPr/>
        </p:nvSpPr>
        <p:spPr>
          <a:xfrm>
            <a:off x="6360806" y="7477019"/>
            <a:ext cx="15824" cy="27216"/>
          </a:xfrm>
          <a:custGeom>
            <a:avLst/>
            <a:gdLst/>
            <a:ahLst/>
            <a:cxnLst/>
            <a:rect l="l" t="t" r="r" b="b"/>
            <a:pathLst>
              <a:path w="15824" h="27216">
                <a:moveTo>
                  <a:pt x="0" y="18148"/>
                </a:moveTo>
                <a:lnTo>
                  <a:pt x="236" y="18276"/>
                </a:lnTo>
                <a:lnTo>
                  <a:pt x="5394" y="20580"/>
                </a:lnTo>
                <a:lnTo>
                  <a:pt x="6781" y="27216"/>
                </a:lnTo>
                <a:lnTo>
                  <a:pt x="13563" y="27216"/>
                </a:lnTo>
                <a:lnTo>
                  <a:pt x="14398" y="20874"/>
                </a:lnTo>
                <a:lnTo>
                  <a:pt x="15450" y="12617"/>
                </a:lnTo>
                <a:lnTo>
                  <a:pt x="15824" y="2260"/>
                </a:lnTo>
                <a:lnTo>
                  <a:pt x="11315" y="1498"/>
                </a:lnTo>
                <a:lnTo>
                  <a:pt x="6781" y="749"/>
                </a:lnTo>
                <a:lnTo>
                  <a:pt x="2260" y="0"/>
                </a:lnTo>
                <a:lnTo>
                  <a:pt x="1511" y="6045"/>
                </a:lnTo>
                <a:lnTo>
                  <a:pt x="761" y="12103"/>
                </a:lnTo>
                <a:lnTo>
                  <a:pt x="0" y="1814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46" name="object 2346"/>
          <p:cNvSpPr/>
          <p:nvPr/>
        </p:nvSpPr>
        <p:spPr>
          <a:xfrm>
            <a:off x="1793206" y="7479285"/>
            <a:ext cx="15849" cy="15887"/>
          </a:xfrm>
          <a:custGeom>
            <a:avLst/>
            <a:gdLst/>
            <a:ahLst/>
            <a:cxnLst/>
            <a:rect l="l" t="t" r="r" b="b"/>
            <a:pathLst>
              <a:path w="15849" h="15887">
                <a:moveTo>
                  <a:pt x="0" y="0"/>
                </a:moveTo>
                <a:lnTo>
                  <a:pt x="2260" y="5295"/>
                </a:lnTo>
                <a:lnTo>
                  <a:pt x="4521" y="10591"/>
                </a:lnTo>
                <a:lnTo>
                  <a:pt x="6794" y="15887"/>
                </a:lnTo>
                <a:lnTo>
                  <a:pt x="15849" y="15887"/>
                </a:lnTo>
                <a:lnTo>
                  <a:pt x="12407" y="7226"/>
                </a:lnTo>
                <a:lnTo>
                  <a:pt x="8877" y="3276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47" name="object 2347"/>
          <p:cNvSpPr/>
          <p:nvPr/>
        </p:nvSpPr>
        <p:spPr>
          <a:xfrm>
            <a:off x="2180075" y="7478091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09" y="3398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09" y="339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48" name="object 2348"/>
          <p:cNvSpPr/>
          <p:nvPr/>
        </p:nvSpPr>
        <p:spPr>
          <a:xfrm>
            <a:off x="2428933" y="7478091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11" y="3403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11" y="3403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49" name="object 2349"/>
          <p:cNvSpPr/>
          <p:nvPr/>
        </p:nvSpPr>
        <p:spPr>
          <a:xfrm>
            <a:off x="2447029" y="7478091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11" y="3403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11" y="3403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50" name="object 2350"/>
          <p:cNvSpPr/>
          <p:nvPr/>
        </p:nvSpPr>
        <p:spPr>
          <a:xfrm>
            <a:off x="2693616" y="7478091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81" y="8000"/>
                </a:lnTo>
                <a:lnTo>
                  <a:pt x="4426" y="3407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79" y="0"/>
                </a:lnTo>
                <a:lnTo>
                  <a:pt x="4426" y="3407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51" name="object 2351"/>
          <p:cNvSpPr/>
          <p:nvPr/>
        </p:nvSpPr>
        <p:spPr>
          <a:xfrm>
            <a:off x="2881391" y="7478091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09" y="3398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09" y="339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52" name="object 2352"/>
          <p:cNvSpPr/>
          <p:nvPr/>
        </p:nvSpPr>
        <p:spPr>
          <a:xfrm>
            <a:off x="3539722" y="7479285"/>
            <a:ext cx="11303" cy="9067"/>
          </a:xfrm>
          <a:custGeom>
            <a:avLst/>
            <a:gdLst/>
            <a:ahLst/>
            <a:cxnLst/>
            <a:rect l="l" t="t" r="r" b="b"/>
            <a:pathLst>
              <a:path w="11302" h="9067">
                <a:moveTo>
                  <a:pt x="4508" y="0"/>
                </a:moveTo>
                <a:lnTo>
                  <a:pt x="3009" y="749"/>
                </a:lnTo>
                <a:lnTo>
                  <a:pt x="0" y="2260"/>
                </a:lnTo>
                <a:lnTo>
                  <a:pt x="0" y="9067"/>
                </a:lnTo>
                <a:lnTo>
                  <a:pt x="3759" y="8318"/>
                </a:lnTo>
                <a:lnTo>
                  <a:pt x="7531" y="7569"/>
                </a:lnTo>
                <a:lnTo>
                  <a:pt x="11303" y="6807"/>
                </a:lnTo>
                <a:lnTo>
                  <a:pt x="11303" y="0"/>
                </a:lnTo>
                <a:lnTo>
                  <a:pt x="4508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53" name="object 2353"/>
          <p:cNvSpPr/>
          <p:nvPr/>
        </p:nvSpPr>
        <p:spPr>
          <a:xfrm>
            <a:off x="4166389" y="7478091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01" y="3398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54" y="0"/>
                </a:lnTo>
                <a:lnTo>
                  <a:pt x="4401" y="3398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54" name="object 2354"/>
          <p:cNvSpPr/>
          <p:nvPr/>
        </p:nvSpPr>
        <p:spPr>
          <a:xfrm>
            <a:off x="5686637" y="7479285"/>
            <a:ext cx="22631" cy="31762"/>
          </a:xfrm>
          <a:custGeom>
            <a:avLst/>
            <a:gdLst/>
            <a:ahLst/>
            <a:cxnLst/>
            <a:rect l="l" t="t" r="r" b="b"/>
            <a:pathLst>
              <a:path w="22631" h="31762">
                <a:moveTo>
                  <a:pt x="0" y="0"/>
                </a:moveTo>
                <a:lnTo>
                  <a:pt x="4511" y="9030"/>
                </a:lnTo>
                <a:lnTo>
                  <a:pt x="10176" y="20394"/>
                </a:lnTo>
                <a:lnTo>
                  <a:pt x="15849" y="31762"/>
                </a:lnTo>
                <a:lnTo>
                  <a:pt x="22631" y="31762"/>
                </a:lnTo>
                <a:lnTo>
                  <a:pt x="20066" y="19806"/>
                </a:lnTo>
                <a:lnTo>
                  <a:pt x="14555" y="9497"/>
                </a:lnTo>
                <a:lnTo>
                  <a:pt x="679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55" name="object 2355"/>
          <p:cNvSpPr/>
          <p:nvPr/>
        </p:nvSpPr>
        <p:spPr>
          <a:xfrm>
            <a:off x="5779392" y="7478091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14" y="3400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54" y="0"/>
                </a:lnTo>
                <a:lnTo>
                  <a:pt x="4414" y="3400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56" name="object 2356"/>
          <p:cNvSpPr/>
          <p:nvPr/>
        </p:nvSpPr>
        <p:spPr>
          <a:xfrm>
            <a:off x="6046360" y="7479285"/>
            <a:ext cx="13550" cy="11341"/>
          </a:xfrm>
          <a:custGeom>
            <a:avLst/>
            <a:gdLst/>
            <a:ahLst/>
            <a:cxnLst/>
            <a:rect l="l" t="t" r="r" b="b"/>
            <a:pathLst>
              <a:path w="13550" h="11341">
                <a:moveTo>
                  <a:pt x="9321" y="2819"/>
                </a:moveTo>
                <a:lnTo>
                  <a:pt x="0" y="0"/>
                </a:lnTo>
                <a:lnTo>
                  <a:pt x="2908" y="7353"/>
                </a:lnTo>
                <a:lnTo>
                  <a:pt x="3352" y="5422"/>
                </a:lnTo>
                <a:lnTo>
                  <a:pt x="6794" y="11341"/>
                </a:lnTo>
                <a:lnTo>
                  <a:pt x="13550" y="11341"/>
                </a:lnTo>
                <a:lnTo>
                  <a:pt x="9829" y="2768"/>
                </a:lnTo>
                <a:lnTo>
                  <a:pt x="9321" y="281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57" name="object 2357"/>
          <p:cNvSpPr/>
          <p:nvPr/>
        </p:nvSpPr>
        <p:spPr>
          <a:xfrm>
            <a:off x="2116707" y="7481542"/>
            <a:ext cx="15900" cy="12141"/>
          </a:xfrm>
          <a:custGeom>
            <a:avLst/>
            <a:gdLst/>
            <a:ahLst/>
            <a:cxnLst/>
            <a:rect l="l" t="t" r="r" b="b"/>
            <a:pathLst>
              <a:path w="15900" h="12141">
                <a:moveTo>
                  <a:pt x="3771" y="12141"/>
                </a:moveTo>
                <a:lnTo>
                  <a:pt x="2775" y="9537"/>
                </a:lnTo>
                <a:lnTo>
                  <a:pt x="63" y="8966"/>
                </a:lnTo>
                <a:lnTo>
                  <a:pt x="3771" y="12141"/>
                </a:lnTo>
                <a:close/>
              </a:path>
              <a:path w="15900" h="12141">
                <a:moveTo>
                  <a:pt x="15900" y="2705"/>
                </a:moveTo>
                <a:lnTo>
                  <a:pt x="14034" y="4384"/>
                </a:lnTo>
                <a:lnTo>
                  <a:pt x="13004" y="6870"/>
                </a:lnTo>
                <a:lnTo>
                  <a:pt x="15900" y="2705"/>
                </a:lnTo>
                <a:close/>
              </a:path>
              <a:path w="15900" h="12141">
                <a:moveTo>
                  <a:pt x="14034" y="4384"/>
                </a:moveTo>
                <a:lnTo>
                  <a:pt x="15849" y="0"/>
                </a:lnTo>
                <a:lnTo>
                  <a:pt x="9067" y="0"/>
                </a:lnTo>
                <a:lnTo>
                  <a:pt x="6045" y="761"/>
                </a:lnTo>
                <a:lnTo>
                  <a:pt x="3035" y="1523"/>
                </a:lnTo>
                <a:lnTo>
                  <a:pt x="0" y="2285"/>
                </a:lnTo>
                <a:lnTo>
                  <a:pt x="2775" y="9537"/>
                </a:lnTo>
                <a:lnTo>
                  <a:pt x="11328" y="11341"/>
                </a:lnTo>
                <a:lnTo>
                  <a:pt x="11328" y="6819"/>
                </a:lnTo>
                <a:lnTo>
                  <a:pt x="14034" y="438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58" name="object 2358"/>
          <p:cNvSpPr/>
          <p:nvPr/>
        </p:nvSpPr>
        <p:spPr>
          <a:xfrm>
            <a:off x="2786887" y="7481542"/>
            <a:ext cx="11472" cy="24968"/>
          </a:xfrm>
          <a:custGeom>
            <a:avLst/>
            <a:gdLst/>
            <a:ahLst/>
            <a:cxnLst/>
            <a:rect l="l" t="t" r="r" b="b"/>
            <a:pathLst>
              <a:path w="11472" h="24968">
                <a:moveTo>
                  <a:pt x="3994" y="0"/>
                </a:moveTo>
                <a:lnTo>
                  <a:pt x="0" y="5872"/>
                </a:lnTo>
                <a:lnTo>
                  <a:pt x="486" y="13895"/>
                </a:lnTo>
                <a:lnTo>
                  <a:pt x="6255" y="24968"/>
                </a:lnTo>
                <a:lnTo>
                  <a:pt x="7461" y="24091"/>
                </a:lnTo>
                <a:lnTo>
                  <a:pt x="11472" y="15544"/>
                </a:lnTo>
                <a:lnTo>
                  <a:pt x="10789" y="0"/>
                </a:lnTo>
                <a:lnTo>
                  <a:pt x="3994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59" name="object 2359"/>
          <p:cNvSpPr/>
          <p:nvPr/>
        </p:nvSpPr>
        <p:spPr>
          <a:xfrm>
            <a:off x="2933420" y="7484954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60" name="object 2360"/>
          <p:cNvSpPr/>
          <p:nvPr/>
        </p:nvSpPr>
        <p:spPr>
          <a:xfrm>
            <a:off x="5363141" y="7480348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81" y="8013"/>
                </a:lnTo>
                <a:lnTo>
                  <a:pt x="4425" y="3409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79" y="0"/>
                </a:lnTo>
                <a:lnTo>
                  <a:pt x="4425" y="3409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61" name="object 2361"/>
          <p:cNvSpPr/>
          <p:nvPr/>
        </p:nvSpPr>
        <p:spPr>
          <a:xfrm>
            <a:off x="5813327" y="7481542"/>
            <a:ext cx="18084" cy="20434"/>
          </a:xfrm>
          <a:custGeom>
            <a:avLst/>
            <a:gdLst/>
            <a:ahLst/>
            <a:cxnLst/>
            <a:rect l="l" t="t" r="r" b="b"/>
            <a:pathLst>
              <a:path w="18084" h="20434">
                <a:moveTo>
                  <a:pt x="15087" y="6807"/>
                </a:moveTo>
                <a:lnTo>
                  <a:pt x="18084" y="0"/>
                </a:lnTo>
                <a:lnTo>
                  <a:pt x="9055" y="0"/>
                </a:lnTo>
                <a:lnTo>
                  <a:pt x="6807" y="2285"/>
                </a:lnTo>
                <a:lnTo>
                  <a:pt x="2260" y="6819"/>
                </a:lnTo>
                <a:lnTo>
                  <a:pt x="1511" y="11341"/>
                </a:lnTo>
                <a:lnTo>
                  <a:pt x="749" y="15887"/>
                </a:lnTo>
                <a:lnTo>
                  <a:pt x="0" y="20434"/>
                </a:lnTo>
                <a:lnTo>
                  <a:pt x="9055" y="20434"/>
                </a:lnTo>
                <a:lnTo>
                  <a:pt x="12077" y="13614"/>
                </a:lnTo>
                <a:lnTo>
                  <a:pt x="15087" y="680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62" name="object 2362"/>
          <p:cNvSpPr/>
          <p:nvPr/>
        </p:nvSpPr>
        <p:spPr>
          <a:xfrm>
            <a:off x="5901563" y="7484954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63" name="object 2363"/>
          <p:cNvSpPr/>
          <p:nvPr/>
        </p:nvSpPr>
        <p:spPr>
          <a:xfrm>
            <a:off x="5919651" y="7480348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17" y="3399"/>
                </a:lnTo>
                <a:lnTo>
                  <a:pt x="0" y="1193"/>
                </a:lnTo>
                <a:close/>
              </a:path>
              <a:path w="8115" h="8013">
                <a:moveTo>
                  <a:pt x="8115" y="5245"/>
                </a:moveTo>
                <a:lnTo>
                  <a:pt x="2667" y="0"/>
                </a:lnTo>
                <a:lnTo>
                  <a:pt x="4417" y="3399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64" name="object 2364"/>
          <p:cNvSpPr/>
          <p:nvPr/>
        </p:nvSpPr>
        <p:spPr>
          <a:xfrm>
            <a:off x="5971684" y="7481542"/>
            <a:ext cx="9029" cy="11341"/>
          </a:xfrm>
          <a:custGeom>
            <a:avLst/>
            <a:gdLst/>
            <a:ahLst/>
            <a:cxnLst/>
            <a:rect l="l" t="t" r="r" b="b"/>
            <a:pathLst>
              <a:path w="9029" h="11341">
                <a:moveTo>
                  <a:pt x="6762" y="2928"/>
                </a:moveTo>
                <a:lnTo>
                  <a:pt x="0" y="0"/>
                </a:lnTo>
                <a:lnTo>
                  <a:pt x="749" y="3797"/>
                </a:lnTo>
                <a:lnTo>
                  <a:pt x="1511" y="7581"/>
                </a:lnTo>
                <a:lnTo>
                  <a:pt x="2260" y="11341"/>
                </a:lnTo>
                <a:lnTo>
                  <a:pt x="9029" y="11341"/>
                </a:lnTo>
                <a:lnTo>
                  <a:pt x="6762" y="2928"/>
                </a:lnTo>
                <a:close/>
              </a:path>
              <a:path w="9029" h="11341">
                <a:moveTo>
                  <a:pt x="9004" y="3898"/>
                </a:moveTo>
                <a:lnTo>
                  <a:pt x="6311" y="1257"/>
                </a:lnTo>
                <a:lnTo>
                  <a:pt x="6762" y="2928"/>
                </a:lnTo>
                <a:lnTo>
                  <a:pt x="9004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65" name="object 2365"/>
          <p:cNvSpPr/>
          <p:nvPr/>
        </p:nvSpPr>
        <p:spPr>
          <a:xfrm>
            <a:off x="6102898" y="7481542"/>
            <a:ext cx="42989" cy="15887"/>
          </a:xfrm>
          <a:custGeom>
            <a:avLst/>
            <a:gdLst/>
            <a:ahLst/>
            <a:cxnLst/>
            <a:rect l="l" t="t" r="r" b="b"/>
            <a:pathLst>
              <a:path w="42989" h="15887">
                <a:moveTo>
                  <a:pt x="13278" y="3130"/>
                </a:moveTo>
                <a:lnTo>
                  <a:pt x="0" y="0"/>
                </a:lnTo>
                <a:lnTo>
                  <a:pt x="2184" y="11417"/>
                </a:lnTo>
                <a:lnTo>
                  <a:pt x="876" y="12318"/>
                </a:lnTo>
                <a:lnTo>
                  <a:pt x="11303" y="15887"/>
                </a:lnTo>
                <a:lnTo>
                  <a:pt x="12814" y="12852"/>
                </a:lnTo>
                <a:lnTo>
                  <a:pt x="14338" y="9829"/>
                </a:lnTo>
                <a:lnTo>
                  <a:pt x="15849" y="6819"/>
                </a:lnTo>
                <a:lnTo>
                  <a:pt x="16598" y="9829"/>
                </a:lnTo>
                <a:lnTo>
                  <a:pt x="17360" y="12852"/>
                </a:lnTo>
                <a:lnTo>
                  <a:pt x="18110" y="15887"/>
                </a:lnTo>
                <a:lnTo>
                  <a:pt x="18673" y="15802"/>
                </a:lnTo>
                <a:lnTo>
                  <a:pt x="30769" y="13649"/>
                </a:lnTo>
                <a:lnTo>
                  <a:pt x="42989" y="13614"/>
                </a:lnTo>
                <a:lnTo>
                  <a:pt x="42989" y="2285"/>
                </a:lnTo>
                <a:lnTo>
                  <a:pt x="39979" y="1523"/>
                </a:lnTo>
                <a:lnTo>
                  <a:pt x="36957" y="761"/>
                </a:lnTo>
                <a:lnTo>
                  <a:pt x="33934" y="0"/>
                </a:lnTo>
                <a:lnTo>
                  <a:pt x="33557" y="390"/>
                </a:lnTo>
                <a:lnTo>
                  <a:pt x="24276" y="4695"/>
                </a:lnTo>
                <a:lnTo>
                  <a:pt x="13278" y="313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66" name="object 2366"/>
          <p:cNvSpPr/>
          <p:nvPr/>
        </p:nvSpPr>
        <p:spPr>
          <a:xfrm>
            <a:off x="6204703" y="7481542"/>
            <a:ext cx="17119" cy="11341"/>
          </a:xfrm>
          <a:custGeom>
            <a:avLst/>
            <a:gdLst/>
            <a:ahLst/>
            <a:cxnLst/>
            <a:rect l="l" t="t" r="r" b="b"/>
            <a:pathLst>
              <a:path w="17119" h="11341">
                <a:moveTo>
                  <a:pt x="6845" y="1689"/>
                </a:moveTo>
                <a:lnTo>
                  <a:pt x="6794" y="0"/>
                </a:lnTo>
                <a:lnTo>
                  <a:pt x="4351" y="2729"/>
                </a:lnTo>
                <a:lnTo>
                  <a:pt x="6845" y="1689"/>
                </a:lnTo>
                <a:close/>
              </a:path>
              <a:path w="17119" h="11341">
                <a:moveTo>
                  <a:pt x="17119" y="2692"/>
                </a:moveTo>
                <a:lnTo>
                  <a:pt x="16598" y="2031"/>
                </a:lnTo>
                <a:lnTo>
                  <a:pt x="16834" y="2618"/>
                </a:lnTo>
                <a:lnTo>
                  <a:pt x="17119" y="2692"/>
                </a:lnTo>
                <a:close/>
              </a:path>
              <a:path w="17119" h="11341">
                <a:moveTo>
                  <a:pt x="4351" y="2729"/>
                </a:moveTo>
                <a:lnTo>
                  <a:pt x="0" y="4546"/>
                </a:lnTo>
                <a:lnTo>
                  <a:pt x="0" y="11341"/>
                </a:lnTo>
                <a:lnTo>
                  <a:pt x="20345" y="11341"/>
                </a:lnTo>
                <a:lnTo>
                  <a:pt x="16834" y="2618"/>
                </a:lnTo>
                <a:lnTo>
                  <a:pt x="6794" y="0"/>
                </a:lnTo>
                <a:lnTo>
                  <a:pt x="6845" y="1689"/>
                </a:lnTo>
                <a:lnTo>
                  <a:pt x="2692" y="4584"/>
                </a:lnTo>
                <a:lnTo>
                  <a:pt x="4351" y="272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67" name="object 2367"/>
          <p:cNvSpPr/>
          <p:nvPr/>
        </p:nvSpPr>
        <p:spPr>
          <a:xfrm>
            <a:off x="6281966" y="7481542"/>
            <a:ext cx="22263" cy="27241"/>
          </a:xfrm>
          <a:custGeom>
            <a:avLst/>
            <a:gdLst/>
            <a:ahLst/>
            <a:cxnLst/>
            <a:rect l="l" t="t" r="r" b="b"/>
            <a:pathLst>
              <a:path w="22263" h="27241">
                <a:moveTo>
                  <a:pt x="18783" y="8458"/>
                </a:moveTo>
                <a:lnTo>
                  <a:pt x="11912" y="2984"/>
                </a:lnTo>
                <a:lnTo>
                  <a:pt x="4178" y="0"/>
                </a:lnTo>
                <a:lnTo>
                  <a:pt x="4178" y="4546"/>
                </a:lnTo>
                <a:lnTo>
                  <a:pt x="0" y="7962"/>
                </a:lnTo>
                <a:lnTo>
                  <a:pt x="2552" y="14058"/>
                </a:lnTo>
                <a:lnTo>
                  <a:pt x="1930" y="24968"/>
                </a:lnTo>
                <a:lnTo>
                  <a:pt x="6438" y="25717"/>
                </a:lnTo>
                <a:lnTo>
                  <a:pt x="10972" y="26492"/>
                </a:lnTo>
                <a:lnTo>
                  <a:pt x="15494" y="27241"/>
                </a:lnTo>
                <a:lnTo>
                  <a:pt x="17754" y="23456"/>
                </a:lnTo>
                <a:lnTo>
                  <a:pt x="20015" y="19672"/>
                </a:lnTo>
                <a:lnTo>
                  <a:pt x="22263" y="15887"/>
                </a:lnTo>
                <a:lnTo>
                  <a:pt x="18783" y="845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68" name="object 2368"/>
          <p:cNvSpPr/>
          <p:nvPr/>
        </p:nvSpPr>
        <p:spPr>
          <a:xfrm>
            <a:off x="6433197" y="7484954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69" name="object 2369"/>
          <p:cNvSpPr/>
          <p:nvPr/>
        </p:nvSpPr>
        <p:spPr>
          <a:xfrm>
            <a:off x="2279616" y="7483826"/>
            <a:ext cx="11303" cy="13601"/>
          </a:xfrm>
          <a:custGeom>
            <a:avLst/>
            <a:gdLst/>
            <a:ahLst/>
            <a:cxnLst/>
            <a:rect l="l" t="t" r="r" b="b"/>
            <a:pathLst>
              <a:path w="11302" h="13601">
                <a:moveTo>
                  <a:pt x="0" y="0"/>
                </a:moveTo>
                <a:lnTo>
                  <a:pt x="1485" y="4533"/>
                </a:lnTo>
                <a:lnTo>
                  <a:pt x="2997" y="9067"/>
                </a:lnTo>
                <a:lnTo>
                  <a:pt x="4521" y="13601"/>
                </a:lnTo>
                <a:lnTo>
                  <a:pt x="11303" y="13601"/>
                </a:lnTo>
                <a:lnTo>
                  <a:pt x="8521" y="4317"/>
                </a:lnTo>
                <a:lnTo>
                  <a:pt x="8597" y="3594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70" name="object 2370"/>
          <p:cNvSpPr/>
          <p:nvPr/>
        </p:nvSpPr>
        <p:spPr>
          <a:xfrm>
            <a:off x="3180012" y="7482620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0"/>
                </a:lnTo>
                <a:lnTo>
                  <a:pt x="6769" y="8000"/>
                </a:lnTo>
                <a:lnTo>
                  <a:pt x="4413" y="3406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13" y="3406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71" name="object 2371"/>
          <p:cNvSpPr/>
          <p:nvPr/>
        </p:nvSpPr>
        <p:spPr>
          <a:xfrm>
            <a:off x="4487621" y="7488351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72" name="object 2372"/>
          <p:cNvSpPr/>
          <p:nvPr/>
        </p:nvSpPr>
        <p:spPr>
          <a:xfrm>
            <a:off x="4824719" y="7482620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0"/>
                </a:lnTo>
                <a:lnTo>
                  <a:pt x="6769" y="8000"/>
                </a:lnTo>
                <a:lnTo>
                  <a:pt x="4405" y="3406"/>
                </a:lnTo>
                <a:lnTo>
                  <a:pt x="0" y="1206"/>
                </a:lnTo>
                <a:close/>
              </a:path>
              <a:path w="8089" h="8000">
                <a:moveTo>
                  <a:pt x="8089" y="5245"/>
                </a:moveTo>
                <a:lnTo>
                  <a:pt x="2654" y="0"/>
                </a:lnTo>
                <a:lnTo>
                  <a:pt x="4405" y="340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73" name="object 2373"/>
          <p:cNvSpPr/>
          <p:nvPr/>
        </p:nvSpPr>
        <p:spPr>
          <a:xfrm>
            <a:off x="4953664" y="7483826"/>
            <a:ext cx="9461" cy="9525"/>
          </a:xfrm>
          <a:custGeom>
            <a:avLst/>
            <a:gdLst/>
            <a:ahLst/>
            <a:cxnLst/>
            <a:rect l="l" t="t" r="r" b="b"/>
            <a:pathLst>
              <a:path w="9461" h="9525">
                <a:moveTo>
                  <a:pt x="6605" y="6611"/>
                </a:moveTo>
                <a:lnTo>
                  <a:pt x="9029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45"/>
                </a:lnTo>
                <a:lnTo>
                  <a:pt x="0" y="9067"/>
                </a:lnTo>
                <a:lnTo>
                  <a:pt x="6605" y="6611"/>
                </a:lnTo>
                <a:close/>
              </a:path>
              <a:path w="9461" h="9525">
                <a:moveTo>
                  <a:pt x="9461" y="5549"/>
                </a:moveTo>
                <a:lnTo>
                  <a:pt x="6605" y="6611"/>
                </a:lnTo>
                <a:lnTo>
                  <a:pt x="5537" y="9524"/>
                </a:lnTo>
                <a:lnTo>
                  <a:pt x="9461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74" name="object 2374"/>
          <p:cNvSpPr/>
          <p:nvPr/>
        </p:nvSpPr>
        <p:spPr>
          <a:xfrm>
            <a:off x="5191196" y="7482620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47" y="3423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92" y="0"/>
                </a:lnTo>
                <a:lnTo>
                  <a:pt x="4447" y="342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75" name="object 2375"/>
          <p:cNvSpPr/>
          <p:nvPr/>
        </p:nvSpPr>
        <p:spPr>
          <a:xfrm>
            <a:off x="5532800" y="7483826"/>
            <a:ext cx="9042" cy="15875"/>
          </a:xfrm>
          <a:custGeom>
            <a:avLst/>
            <a:gdLst/>
            <a:ahLst/>
            <a:cxnLst/>
            <a:rect l="l" t="t" r="r" b="b"/>
            <a:pathLst>
              <a:path w="9042" h="15875">
                <a:moveTo>
                  <a:pt x="0" y="0"/>
                </a:moveTo>
                <a:lnTo>
                  <a:pt x="0" y="13601"/>
                </a:lnTo>
                <a:lnTo>
                  <a:pt x="3022" y="14363"/>
                </a:lnTo>
                <a:lnTo>
                  <a:pt x="6032" y="15112"/>
                </a:lnTo>
                <a:lnTo>
                  <a:pt x="9042" y="15874"/>
                </a:lnTo>
                <a:lnTo>
                  <a:pt x="9042" y="4533"/>
                </a:lnTo>
                <a:lnTo>
                  <a:pt x="6032" y="3022"/>
                </a:lnTo>
                <a:lnTo>
                  <a:pt x="3022" y="1511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76" name="object 2376"/>
          <p:cNvSpPr/>
          <p:nvPr/>
        </p:nvSpPr>
        <p:spPr>
          <a:xfrm>
            <a:off x="5745468" y="7483826"/>
            <a:ext cx="11303" cy="11341"/>
          </a:xfrm>
          <a:custGeom>
            <a:avLst/>
            <a:gdLst/>
            <a:ahLst/>
            <a:cxnLst/>
            <a:rect l="l" t="t" r="r" b="b"/>
            <a:pathLst>
              <a:path w="11302" h="11341">
                <a:moveTo>
                  <a:pt x="8166" y="2926"/>
                </a:moveTo>
                <a:lnTo>
                  <a:pt x="0" y="0"/>
                </a:lnTo>
                <a:lnTo>
                  <a:pt x="749" y="3771"/>
                </a:lnTo>
                <a:lnTo>
                  <a:pt x="1498" y="7543"/>
                </a:lnTo>
                <a:lnTo>
                  <a:pt x="2247" y="11341"/>
                </a:lnTo>
                <a:lnTo>
                  <a:pt x="11303" y="11341"/>
                </a:lnTo>
                <a:lnTo>
                  <a:pt x="8166" y="2926"/>
                </a:lnTo>
                <a:close/>
              </a:path>
              <a:path w="11302" h="11341">
                <a:moveTo>
                  <a:pt x="9321" y="3340"/>
                </a:moveTo>
                <a:lnTo>
                  <a:pt x="7861" y="2108"/>
                </a:lnTo>
                <a:lnTo>
                  <a:pt x="8166" y="2926"/>
                </a:lnTo>
                <a:lnTo>
                  <a:pt x="9321" y="334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77" name="object 2377"/>
          <p:cNvSpPr/>
          <p:nvPr/>
        </p:nvSpPr>
        <p:spPr>
          <a:xfrm>
            <a:off x="5878932" y="7483826"/>
            <a:ext cx="18097" cy="13601"/>
          </a:xfrm>
          <a:custGeom>
            <a:avLst/>
            <a:gdLst/>
            <a:ahLst/>
            <a:cxnLst/>
            <a:rect l="l" t="t" r="r" b="b"/>
            <a:pathLst>
              <a:path w="18097" h="13601">
                <a:moveTo>
                  <a:pt x="14338" y="1511"/>
                </a:moveTo>
                <a:lnTo>
                  <a:pt x="10553" y="749"/>
                </a:lnTo>
                <a:lnTo>
                  <a:pt x="6794" y="0"/>
                </a:lnTo>
                <a:lnTo>
                  <a:pt x="4546" y="4533"/>
                </a:lnTo>
                <a:lnTo>
                  <a:pt x="2273" y="9067"/>
                </a:lnTo>
                <a:lnTo>
                  <a:pt x="0" y="13601"/>
                </a:lnTo>
                <a:lnTo>
                  <a:pt x="11849" y="12039"/>
                </a:lnTo>
                <a:lnTo>
                  <a:pt x="14325" y="12623"/>
                </a:lnTo>
                <a:lnTo>
                  <a:pt x="18097" y="2260"/>
                </a:lnTo>
                <a:lnTo>
                  <a:pt x="14338" y="15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78" name="object 2378"/>
          <p:cNvSpPr/>
          <p:nvPr/>
        </p:nvSpPr>
        <p:spPr>
          <a:xfrm>
            <a:off x="6331394" y="7483826"/>
            <a:ext cx="12433" cy="15875"/>
          </a:xfrm>
          <a:custGeom>
            <a:avLst/>
            <a:gdLst/>
            <a:ahLst/>
            <a:cxnLst/>
            <a:rect l="l" t="t" r="r" b="b"/>
            <a:pathLst>
              <a:path w="12433" h="15875">
                <a:moveTo>
                  <a:pt x="11315" y="0"/>
                </a:moveTo>
                <a:lnTo>
                  <a:pt x="0" y="0"/>
                </a:lnTo>
                <a:lnTo>
                  <a:pt x="762" y="5295"/>
                </a:lnTo>
                <a:lnTo>
                  <a:pt x="1511" y="10579"/>
                </a:lnTo>
                <a:lnTo>
                  <a:pt x="2273" y="15874"/>
                </a:lnTo>
                <a:lnTo>
                  <a:pt x="10948" y="12665"/>
                </a:lnTo>
                <a:lnTo>
                  <a:pt x="11315" y="0"/>
                </a:lnTo>
                <a:close/>
              </a:path>
              <a:path w="12433" h="15875">
                <a:moveTo>
                  <a:pt x="12433" y="12115"/>
                </a:moveTo>
                <a:lnTo>
                  <a:pt x="10948" y="12665"/>
                </a:lnTo>
                <a:lnTo>
                  <a:pt x="10934" y="13144"/>
                </a:lnTo>
                <a:lnTo>
                  <a:pt x="12433" y="1211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79" name="object 2379"/>
          <p:cNvSpPr/>
          <p:nvPr/>
        </p:nvSpPr>
        <p:spPr>
          <a:xfrm>
            <a:off x="6399250" y="7487215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80" name="object 2380"/>
          <p:cNvSpPr/>
          <p:nvPr/>
        </p:nvSpPr>
        <p:spPr>
          <a:xfrm>
            <a:off x="2621212" y="7484873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4" y="3443"/>
                </a:lnTo>
                <a:lnTo>
                  <a:pt x="0" y="1219"/>
                </a:lnTo>
                <a:close/>
              </a:path>
              <a:path w="8115" h="8013">
                <a:moveTo>
                  <a:pt x="8115" y="5270"/>
                </a:moveTo>
                <a:lnTo>
                  <a:pt x="2692" y="0"/>
                </a:lnTo>
                <a:lnTo>
                  <a:pt x="4454" y="3443"/>
                </a:lnTo>
                <a:lnTo>
                  <a:pt x="8115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81" name="object 2381"/>
          <p:cNvSpPr/>
          <p:nvPr/>
        </p:nvSpPr>
        <p:spPr>
          <a:xfrm>
            <a:off x="3940154" y="7484873"/>
            <a:ext cx="8077" cy="8013"/>
          </a:xfrm>
          <a:custGeom>
            <a:avLst/>
            <a:gdLst/>
            <a:ahLst/>
            <a:cxnLst/>
            <a:rect l="l" t="t" r="r" b="b"/>
            <a:pathLst>
              <a:path w="8077" h="8013">
                <a:moveTo>
                  <a:pt x="0" y="1219"/>
                </a:moveTo>
                <a:lnTo>
                  <a:pt x="0" y="8013"/>
                </a:lnTo>
                <a:lnTo>
                  <a:pt x="6769" y="8013"/>
                </a:lnTo>
                <a:lnTo>
                  <a:pt x="4427" y="3440"/>
                </a:lnTo>
                <a:lnTo>
                  <a:pt x="0" y="1219"/>
                </a:lnTo>
                <a:close/>
              </a:path>
              <a:path w="8077" h="8013">
                <a:moveTo>
                  <a:pt x="8077" y="5270"/>
                </a:moveTo>
                <a:lnTo>
                  <a:pt x="2667" y="0"/>
                </a:lnTo>
                <a:lnTo>
                  <a:pt x="4427" y="3440"/>
                </a:lnTo>
                <a:lnTo>
                  <a:pt x="8077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82" name="object 2382"/>
          <p:cNvSpPr/>
          <p:nvPr/>
        </p:nvSpPr>
        <p:spPr>
          <a:xfrm>
            <a:off x="4084944" y="7484568"/>
            <a:ext cx="11277" cy="8318"/>
          </a:xfrm>
          <a:custGeom>
            <a:avLst/>
            <a:gdLst/>
            <a:ahLst/>
            <a:cxnLst/>
            <a:rect l="l" t="t" r="r" b="b"/>
            <a:pathLst>
              <a:path w="11277" h="8318">
                <a:moveTo>
                  <a:pt x="0" y="1523"/>
                </a:moveTo>
                <a:lnTo>
                  <a:pt x="0" y="8318"/>
                </a:lnTo>
                <a:lnTo>
                  <a:pt x="11277" y="8318"/>
                </a:lnTo>
                <a:lnTo>
                  <a:pt x="8312" y="2893"/>
                </a:lnTo>
                <a:lnTo>
                  <a:pt x="0" y="1523"/>
                </a:lnTo>
                <a:close/>
              </a:path>
              <a:path w="11277" h="8318">
                <a:moveTo>
                  <a:pt x="11176" y="3365"/>
                </a:moveTo>
                <a:lnTo>
                  <a:pt x="6731" y="0"/>
                </a:lnTo>
                <a:lnTo>
                  <a:pt x="8312" y="2893"/>
                </a:lnTo>
                <a:lnTo>
                  <a:pt x="11176" y="33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83" name="object 2383"/>
          <p:cNvSpPr/>
          <p:nvPr/>
        </p:nvSpPr>
        <p:spPr>
          <a:xfrm>
            <a:off x="5159527" y="7484873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40" y="3442"/>
                </a:lnTo>
                <a:lnTo>
                  <a:pt x="0" y="1219"/>
                </a:lnTo>
                <a:close/>
              </a:path>
              <a:path w="8089" h="8013">
                <a:moveTo>
                  <a:pt x="8089" y="5270"/>
                </a:moveTo>
                <a:lnTo>
                  <a:pt x="2667" y="0"/>
                </a:lnTo>
                <a:lnTo>
                  <a:pt x="4440" y="3442"/>
                </a:lnTo>
                <a:lnTo>
                  <a:pt x="8089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84" name="object 2384"/>
          <p:cNvSpPr/>
          <p:nvPr/>
        </p:nvSpPr>
        <p:spPr>
          <a:xfrm>
            <a:off x="5605183" y="7484873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807" y="8013"/>
                </a:lnTo>
                <a:lnTo>
                  <a:pt x="4462" y="3446"/>
                </a:lnTo>
                <a:lnTo>
                  <a:pt x="0" y="1219"/>
                </a:lnTo>
                <a:close/>
              </a:path>
              <a:path w="8115" h="8013">
                <a:moveTo>
                  <a:pt x="8115" y="5270"/>
                </a:moveTo>
                <a:lnTo>
                  <a:pt x="2692" y="0"/>
                </a:lnTo>
                <a:lnTo>
                  <a:pt x="4462" y="3446"/>
                </a:lnTo>
                <a:lnTo>
                  <a:pt x="8115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85" name="object 2385"/>
          <p:cNvSpPr/>
          <p:nvPr/>
        </p:nvSpPr>
        <p:spPr>
          <a:xfrm>
            <a:off x="6521444" y="7484873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69" y="8013"/>
                </a:lnTo>
                <a:lnTo>
                  <a:pt x="4415" y="3430"/>
                </a:lnTo>
                <a:lnTo>
                  <a:pt x="0" y="1219"/>
                </a:lnTo>
                <a:close/>
              </a:path>
              <a:path w="8089" h="8013">
                <a:moveTo>
                  <a:pt x="8089" y="5270"/>
                </a:moveTo>
                <a:lnTo>
                  <a:pt x="2654" y="0"/>
                </a:lnTo>
                <a:lnTo>
                  <a:pt x="4415" y="3430"/>
                </a:lnTo>
                <a:lnTo>
                  <a:pt x="8089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86" name="object 2386"/>
          <p:cNvSpPr/>
          <p:nvPr/>
        </p:nvSpPr>
        <p:spPr>
          <a:xfrm>
            <a:off x="2168305" y="7487939"/>
            <a:ext cx="9956" cy="9906"/>
          </a:xfrm>
          <a:custGeom>
            <a:avLst/>
            <a:gdLst/>
            <a:ahLst/>
            <a:cxnLst/>
            <a:rect l="l" t="t" r="r" b="b"/>
            <a:pathLst>
              <a:path w="9956" h="9905">
                <a:moveTo>
                  <a:pt x="7030" y="2828"/>
                </a:moveTo>
                <a:lnTo>
                  <a:pt x="444" y="419"/>
                </a:lnTo>
                <a:lnTo>
                  <a:pt x="2912" y="7073"/>
                </a:lnTo>
                <a:lnTo>
                  <a:pt x="9499" y="9486"/>
                </a:lnTo>
                <a:lnTo>
                  <a:pt x="7030" y="2828"/>
                </a:lnTo>
                <a:close/>
              </a:path>
              <a:path w="9956" h="9905">
                <a:moveTo>
                  <a:pt x="3962" y="9905"/>
                </a:moveTo>
                <a:lnTo>
                  <a:pt x="2912" y="7073"/>
                </a:lnTo>
                <a:lnTo>
                  <a:pt x="0" y="6007"/>
                </a:lnTo>
                <a:lnTo>
                  <a:pt x="3962" y="9905"/>
                </a:lnTo>
                <a:close/>
              </a:path>
              <a:path w="9956" h="9905">
                <a:moveTo>
                  <a:pt x="9956" y="3898"/>
                </a:moveTo>
                <a:lnTo>
                  <a:pt x="5981" y="0"/>
                </a:lnTo>
                <a:lnTo>
                  <a:pt x="7030" y="2828"/>
                </a:lnTo>
                <a:lnTo>
                  <a:pt x="9956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87" name="object 2387"/>
          <p:cNvSpPr/>
          <p:nvPr/>
        </p:nvSpPr>
        <p:spPr>
          <a:xfrm>
            <a:off x="2483219" y="7488358"/>
            <a:ext cx="13576" cy="11341"/>
          </a:xfrm>
          <a:custGeom>
            <a:avLst/>
            <a:gdLst/>
            <a:ahLst/>
            <a:cxnLst/>
            <a:rect l="l" t="t" r="r" b="b"/>
            <a:pathLst>
              <a:path w="13576" h="11341">
                <a:moveTo>
                  <a:pt x="9359" y="2806"/>
                </a:moveTo>
                <a:lnTo>
                  <a:pt x="0" y="0"/>
                </a:lnTo>
                <a:lnTo>
                  <a:pt x="2908" y="7353"/>
                </a:lnTo>
                <a:lnTo>
                  <a:pt x="3365" y="5435"/>
                </a:lnTo>
                <a:lnTo>
                  <a:pt x="6781" y="11341"/>
                </a:lnTo>
                <a:lnTo>
                  <a:pt x="13576" y="11341"/>
                </a:lnTo>
                <a:lnTo>
                  <a:pt x="9842" y="2768"/>
                </a:lnTo>
                <a:lnTo>
                  <a:pt x="9359" y="280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88" name="object 2388"/>
          <p:cNvSpPr/>
          <p:nvPr/>
        </p:nvSpPr>
        <p:spPr>
          <a:xfrm>
            <a:off x="2555615" y="7487151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6" y="3416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26" y="341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89" name="object 2389"/>
          <p:cNvSpPr/>
          <p:nvPr/>
        </p:nvSpPr>
        <p:spPr>
          <a:xfrm>
            <a:off x="2854236" y="7491768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90" name="object 2390"/>
          <p:cNvSpPr/>
          <p:nvPr/>
        </p:nvSpPr>
        <p:spPr>
          <a:xfrm>
            <a:off x="3032965" y="7488358"/>
            <a:ext cx="24866" cy="31762"/>
          </a:xfrm>
          <a:custGeom>
            <a:avLst/>
            <a:gdLst/>
            <a:ahLst/>
            <a:cxnLst/>
            <a:rect l="l" t="t" r="r" b="b"/>
            <a:pathLst>
              <a:path w="24866" h="31762">
                <a:moveTo>
                  <a:pt x="12052" y="1511"/>
                </a:moveTo>
                <a:lnTo>
                  <a:pt x="6019" y="761"/>
                </a:lnTo>
                <a:lnTo>
                  <a:pt x="0" y="0"/>
                </a:lnTo>
                <a:lnTo>
                  <a:pt x="1003" y="4994"/>
                </a:lnTo>
                <a:lnTo>
                  <a:pt x="5976" y="14522"/>
                </a:lnTo>
                <a:lnTo>
                  <a:pt x="12344" y="21203"/>
                </a:lnTo>
                <a:lnTo>
                  <a:pt x="18097" y="31762"/>
                </a:lnTo>
                <a:lnTo>
                  <a:pt x="24866" y="31762"/>
                </a:lnTo>
                <a:lnTo>
                  <a:pt x="23735" y="25342"/>
                </a:lnTo>
                <a:lnTo>
                  <a:pt x="20450" y="13289"/>
                </a:lnTo>
                <a:lnTo>
                  <a:pt x="18097" y="2260"/>
                </a:lnTo>
                <a:lnTo>
                  <a:pt x="12052" y="15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91" name="object 2391"/>
          <p:cNvSpPr/>
          <p:nvPr/>
        </p:nvSpPr>
        <p:spPr>
          <a:xfrm>
            <a:off x="3700336" y="7487151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92" y="0"/>
                </a:lnTo>
                <a:lnTo>
                  <a:pt x="4446" y="342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92" name="object 2392"/>
          <p:cNvSpPr/>
          <p:nvPr/>
        </p:nvSpPr>
        <p:spPr>
          <a:xfrm>
            <a:off x="3824775" y="7488358"/>
            <a:ext cx="11303" cy="9067"/>
          </a:xfrm>
          <a:custGeom>
            <a:avLst/>
            <a:gdLst/>
            <a:ahLst/>
            <a:cxnLst/>
            <a:rect l="l" t="t" r="r" b="b"/>
            <a:pathLst>
              <a:path w="11302" h="9067">
                <a:moveTo>
                  <a:pt x="0" y="0"/>
                </a:moveTo>
                <a:lnTo>
                  <a:pt x="0" y="4521"/>
                </a:lnTo>
                <a:lnTo>
                  <a:pt x="1511" y="6045"/>
                </a:lnTo>
                <a:lnTo>
                  <a:pt x="4508" y="9067"/>
                </a:lnTo>
                <a:lnTo>
                  <a:pt x="11303" y="9067"/>
                </a:lnTo>
                <a:lnTo>
                  <a:pt x="9791" y="6045"/>
                </a:lnTo>
                <a:lnTo>
                  <a:pt x="8280" y="3009"/>
                </a:lnTo>
                <a:lnTo>
                  <a:pt x="6769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93" name="object 2393"/>
          <p:cNvSpPr/>
          <p:nvPr/>
        </p:nvSpPr>
        <p:spPr>
          <a:xfrm>
            <a:off x="4014810" y="7487151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07" y="3403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54" y="0"/>
                </a:lnTo>
                <a:lnTo>
                  <a:pt x="4407" y="340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94" name="object 2394"/>
          <p:cNvSpPr/>
          <p:nvPr/>
        </p:nvSpPr>
        <p:spPr>
          <a:xfrm>
            <a:off x="4340553" y="7487151"/>
            <a:ext cx="8128" cy="8013"/>
          </a:xfrm>
          <a:custGeom>
            <a:avLst/>
            <a:gdLst/>
            <a:ahLst/>
            <a:cxnLst/>
            <a:rect l="l" t="t" r="r" b="b"/>
            <a:pathLst>
              <a:path w="8127" h="8013">
                <a:moveTo>
                  <a:pt x="0" y="1206"/>
                </a:moveTo>
                <a:lnTo>
                  <a:pt x="0" y="8013"/>
                </a:lnTo>
                <a:lnTo>
                  <a:pt x="6807" y="8013"/>
                </a:lnTo>
                <a:lnTo>
                  <a:pt x="4456" y="3420"/>
                </a:lnTo>
                <a:lnTo>
                  <a:pt x="0" y="1206"/>
                </a:lnTo>
                <a:close/>
              </a:path>
              <a:path w="8127" h="8013">
                <a:moveTo>
                  <a:pt x="8128" y="5245"/>
                </a:moveTo>
                <a:lnTo>
                  <a:pt x="2705" y="0"/>
                </a:lnTo>
                <a:lnTo>
                  <a:pt x="4456" y="3420"/>
                </a:lnTo>
                <a:lnTo>
                  <a:pt x="8128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95" name="object 2395"/>
          <p:cNvSpPr/>
          <p:nvPr/>
        </p:nvSpPr>
        <p:spPr>
          <a:xfrm>
            <a:off x="4557295" y="7487939"/>
            <a:ext cx="9956" cy="9906"/>
          </a:xfrm>
          <a:custGeom>
            <a:avLst/>
            <a:gdLst/>
            <a:ahLst/>
            <a:cxnLst/>
            <a:rect l="l" t="t" r="r" b="b"/>
            <a:pathLst>
              <a:path w="9956" h="9905">
                <a:moveTo>
                  <a:pt x="7046" y="2832"/>
                </a:moveTo>
                <a:lnTo>
                  <a:pt x="457" y="419"/>
                </a:lnTo>
                <a:lnTo>
                  <a:pt x="2927" y="7080"/>
                </a:lnTo>
                <a:lnTo>
                  <a:pt x="9486" y="9486"/>
                </a:lnTo>
                <a:lnTo>
                  <a:pt x="7046" y="2832"/>
                </a:lnTo>
                <a:close/>
              </a:path>
              <a:path w="9956" h="9905">
                <a:moveTo>
                  <a:pt x="3975" y="9905"/>
                </a:moveTo>
                <a:lnTo>
                  <a:pt x="2927" y="7080"/>
                </a:lnTo>
                <a:lnTo>
                  <a:pt x="0" y="6007"/>
                </a:lnTo>
                <a:lnTo>
                  <a:pt x="3975" y="9905"/>
                </a:lnTo>
                <a:close/>
              </a:path>
              <a:path w="9956" h="9905">
                <a:moveTo>
                  <a:pt x="9956" y="3898"/>
                </a:moveTo>
                <a:lnTo>
                  <a:pt x="6007" y="0"/>
                </a:lnTo>
                <a:lnTo>
                  <a:pt x="7046" y="2832"/>
                </a:lnTo>
                <a:lnTo>
                  <a:pt x="9956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96" name="object 2396"/>
          <p:cNvSpPr/>
          <p:nvPr/>
        </p:nvSpPr>
        <p:spPr>
          <a:xfrm>
            <a:off x="4756815" y="7487151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807" y="8013"/>
                </a:lnTo>
                <a:lnTo>
                  <a:pt x="4458" y="3425"/>
                </a:lnTo>
                <a:lnTo>
                  <a:pt x="0" y="1206"/>
                </a:lnTo>
                <a:close/>
              </a:path>
              <a:path w="8115" h="8013">
                <a:moveTo>
                  <a:pt x="8115" y="5245"/>
                </a:moveTo>
                <a:lnTo>
                  <a:pt x="2705" y="0"/>
                </a:lnTo>
                <a:lnTo>
                  <a:pt x="4458" y="3425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97" name="object 2397"/>
          <p:cNvSpPr/>
          <p:nvPr/>
        </p:nvSpPr>
        <p:spPr>
          <a:xfrm>
            <a:off x="5026047" y="7487151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6" y="3416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26" y="341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98" name="object 2398"/>
          <p:cNvSpPr/>
          <p:nvPr/>
        </p:nvSpPr>
        <p:spPr>
          <a:xfrm>
            <a:off x="6068984" y="7488358"/>
            <a:ext cx="13563" cy="11341"/>
          </a:xfrm>
          <a:custGeom>
            <a:avLst/>
            <a:gdLst/>
            <a:ahLst/>
            <a:cxnLst/>
            <a:rect l="l" t="t" r="r" b="b"/>
            <a:pathLst>
              <a:path w="13563" h="11341">
                <a:moveTo>
                  <a:pt x="9197" y="8618"/>
                </a:moveTo>
                <a:lnTo>
                  <a:pt x="13563" y="6807"/>
                </a:lnTo>
                <a:lnTo>
                  <a:pt x="13563" y="0"/>
                </a:lnTo>
                <a:lnTo>
                  <a:pt x="6769" y="0"/>
                </a:lnTo>
                <a:lnTo>
                  <a:pt x="4347" y="2707"/>
                </a:lnTo>
                <a:lnTo>
                  <a:pt x="6819" y="1676"/>
                </a:lnTo>
                <a:lnTo>
                  <a:pt x="10858" y="6756"/>
                </a:lnTo>
                <a:lnTo>
                  <a:pt x="9197" y="8618"/>
                </a:lnTo>
                <a:close/>
              </a:path>
              <a:path w="13563" h="11341">
                <a:moveTo>
                  <a:pt x="2679" y="4571"/>
                </a:moveTo>
                <a:lnTo>
                  <a:pt x="4347" y="2707"/>
                </a:lnTo>
                <a:lnTo>
                  <a:pt x="0" y="4521"/>
                </a:lnTo>
                <a:lnTo>
                  <a:pt x="0" y="11341"/>
                </a:lnTo>
                <a:lnTo>
                  <a:pt x="6769" y="11341"/>
                </a:lnTo>
                <a:lnTo>
                  <a:pt x="9197" y="8618"/>
                </a:lnTo>
                <a:lnTo>
                  <a:pt x="6705" y="9651"/>
                </a:lnTo>
                <a:lnTo>
                  <a:pt x="10858" y="6756"/>
                </a:lnTo>
                <a:lnTo>
                  <a:pt x="6819" y="1676"/>
                </a:lnTo>
                <a:lnTo>
                  <a:pt x="2679" y="457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99" name="object 2399"/>
          <p:cNvSpPr/>
          <p:nvPr/>
        </p:nvSpPr>
        <p:spPr>
          <a:xfrm>
            <a:off x="2229834" y="7489431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38" y="3406"/>
                </a:lnTo>
                <a:lnTo>
                  <a:pt x="0" y="1193"/>
                </a:lnTo>
                <a:close/>
              </a:path>
              <a:path w="8102" h="8000">
                <a:moveTo>
                  <a:pt x="8102" y="5232"/>
                </a:moveTo>
                <a:lnTo>
                  <a:pt x="2692" y="0"/>
                </a:lnTo>
                <a:lnTo>
                  <a:pt x="4438" y="3406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00" name="object 2400"/>
          <p:cNvSpPr/>
          <p:nvPr/>
        </p:nvSpPr>
        <p:spPr>
          <a:xfrm>
            <a:off x="2422137" y="7495060"/>
            <a:ext cx="45250" cy="18161"/>
          </a:xfrm>
          <a:custGeom>
            <a:avLst/>
            <a:gdLst/>
            <a:ahLst/>
            <a:cxnLst/>
            <a:rect l="l" t="t" r="r" b="b"/>
            <a:pathLst>
              <a:path w="45250" h="18160">
                <a:moveTo>
                  <a:pt x="45250" y="2372"/>
                </a:moveTo>
                <a:lnTo>
                  <a:pt x="40659" y="0"/>
                </a:lnTo>
                <a:lnTo>
                  <a:pt x="42494" y="3692"/>
                </a:lnTo>
                <a:lnTo>
                  <a:pt x="42976" y="13725"/>
                </a:lnTo>
                <a:lnTo>
                  <a:pt x="43738" y="9941"/>
                </a:lnTo>
                <a:lnTo>
                  <a:pt x="44500" y="6156"/>
                </a:lnTo>
                <a:lnTo>
                  <a:pt x="45250" y="2372"/>
                </a:lnTo>
                <a:close/>
              </a:path>
              <a:path w="45250" h="18160">
                <a:moveTo>
                  <a:pt x="6794" y="98"/>
                </a:moveTo>
                <a:lnTo>
                  <a:pt x="0" y="98"/>
                </a:lnTo>
                <a:lnTo>
                  <a:pt x="749" y="6156"/>
                </a:lnTo>
                <a:lnTo>
                  <a:pt x="1511" y="12214"/>
                </a:lnTo>
                <a:lnTo>
                  <a:pt x="2260" y="18247"/>
                </a:lnTo>
                <a:lnTo>
                  <a:pt x="8776" y="17314"/>
                </a:lnTo>
                <a:lnTo>
                  <a:pt x="21349" y="15516"/>
                </a:lnTo>
                <a:lnTo>
                  <a:pt x="33921" y="13725"/>
                </a:lnTo>
                <a:lnTo>
                  <a:pt x="42976" y="13725"/>
                </a:lnTo>
                <a:lnTo>
                  <a:pt x="42494" y="3692"/>
                </a:lnTo>
                <a:lnTo>
                  <a:pt x="37261" y="-1755"/>
                </a:lnTo>
                <a:lnTo>
                  <a:pt x="40659" y="0"/>
                </a:lnTo>
                <a:lnTo>
                  <a:pt x="38455" y="-4435"/>
                </a:lnTo>
                <a:lnTo>
                  <a:pt x="29400" y="-4435"/>
                </a:lnTo>
                <a:lnTo>
                  <a:pt x="25679" y="6347"/>
                </a:lnTo>
                <a:lnTo>
                  <a:pt x="24244" y="7566"/>
                </a:lnTo>
                <a:lnTo>
                  <a:pt x="11302" y="9179"/>
                </a:lnTo>
                <a:lnTo>
                  <a:pt x="9791" y="6156"/>
                </a:lnTo>
                <a:lnTo>
                  <a:pt x="8305" y="3134"/>
                </a:lnTo>
                <a:lnTo>
                  <a:pt x="6794" y="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01" name="object 2401"/>
          <p:cNvSpPr/>
          <p:nvPr/>
        </p:nvSpPr>
        <p:spPr>
          <a:xfrm>
            <a:off x="2600864" y="7490625"/>
            <a:ext cx="27139" cy="31750"/>
          </a:xfrm>
          <a:custGeom>
            <a:avLst/>
            <a:gdLst/>
            <a:ahLst/>
            <a:cxnLst/>
            <a:rect l="l" t="t" r="r" b="b"/>
            <a:pathLst>
              <a:path w="27139" h="31750">
                <a:moveTo>
                  <a:pt x="0" y="0"/>
                </a:moveTo>
                <a:lnTo>
                  <a:pt x="736" y="6070"/>
                </a:lnTo>
                <a:lnTo>
                  <a:pt x="1485" y="12103"/>
                </a:lnTo>
                <a:lnTo>
                  <a:pt x="2247" y="18160"/>
                </a:lnTo>
                <a:lnTo>
                  <a:pt x="4521" y="22682"/>
                </a:lnTo>
                <a:lnTo>
                  <a:pt x="6781" y="27216"/>
                </a:lnTo>
                <a:lnTo>
                  <a:pt x="9029" y="31749"/>
                </a:lnTo>
                <a:lnTo>
                  <a:pt x="18097" y="31749"/>
                </a:lnTo>
                <a:lnTo>
                  <a:pt x="21348" y="25907"/>
                </a:lnTo>
                <a:lnTo>
                  <a:pt x="21678" y="24218"/>
                </a:lnTo>
                <a:lnTo>
                  <a:pt x="27139" y="20421"/>
                </a:lnTo>
                <a:lnTo>
                  <a:pt x="23995" y="10889"/>
                </a:lnTo>
                <a:lnTo>
                  <a:pt x="14735" y="3069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02" name="object 2402"/>
          <p:cNvSpPr/>
          <p:nvPr/>
        </p:nvSpPr>
        <p:spPr>
          <a:xfrm>
            <a:off x="3664141" y="7489113"/>
            <a:ext cx="11315" cy="8318"/>
          </a:xfrm>
          <a:custGeom>
            <a:avLst/>
            <a:gdLst/>
            <a:ahLst/>
            <a:cxnLst/>
            <a:rect l="l" t="t" r="r" b="b"/>
            <a:pathLst>
              <a:path w="11315" h="8318">
                <a:moveTo>
                  <a:pt x="0" y="1511"/>
                </a:moveTo>
                <a:lnTo>
                  <a:pt x="0" y="8318"/>
                </a:lnTo>
                <a:lnTo>
                  <a:pt x="11315" y="8318"/>
                </a:lnTo>
                <a:lnTo>
                  <a:pt x="8324" y="2890"/>
                </a:lnTo>
                <a:lnTo>
                  <a:pt x="0" y="1511"/>
                </a:lnTo>
                <a:close/>
              </a:path>
              <a:path w="11315" h="8318">
                <a:moveTo>
                  <a:pt x="11188" y="3365"/>
                </a:moveTo>
                <a:lnTo>
                  <a:pt x="6731" y="0"/>
                </a:lnTo>
                <a:lnTo>
                  <a:pt x="8324" y="2890"/>
                </a:lnTo>
                <a:lnTo>
                  <a:pt x="11188" y="33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03" name="object 2403"/>
          <p:cNvSpPr/>
          <p:nvPr/>
        </p:nvSpPr>
        <p:spPr>
          <a:xfrm>
            <a:off x="3992185" y="7490625"/>
            <a:ext cx="11303" cy="9067"/>
          </a:xfrm>
          <a:custGeom>
            <a:avLst/>
            <a:gdLst/>
            <a:ahLst/>
            <a:cxnLst/>
            <a:rect l="l" t="t" r="r" b="b"/>
            <a:pathLst>
              <a:path w="11302" h="9067">
                <a:moveTo>
                  <a:pt x="4533" y="0"/>
                </a:moveTo>
                <a:lnTo>
                  <a:pt x="3009" y="749"/>
                </a:lnTo>
                <a:lnTo>
                  <a:pt x="0" y="2260"/>
                </a:lnTo>
                <a:lnTo>
                  <a:pt x="0" y="9067"/>
                </a:lnTo>
                <a:lnTo>
                  <a:pt x="11303" y="9067"/>
                </a:lnTo>
                <a:lnTo>
                  <a:pt x="11303" y="0"/>
                </a:lnTo>
                <a:lnTo>
                  <a:pt x="453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04" name="object 2404"/>
          <p:cNvSpPr/>
          <p:nvPr/>
        </p:nvSpPr>
        <p:spPr>
          <a:xfrm>
            <a:off x="4202579" y="7489431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81" y="8001"/>
                </a:lnTo>
                <a:lnTo>
                  <a:pt x="4402" y="3387"/>
                </a:lnTo>
                <a:lnTo>
                  <a:pt x="0" y="1193"/>
                </a:lnTo>
                <a:close/>
              </a:path>
              <a:path w="8102" h="8000">
                <a:moveTo>
                  <a:pt x="8102" y="5232"/>
                </a:moveTo>
                <a:lnTo>
                  <a:pt x="2654" y="0"/>
                </a:lnTo>
                <a:lnTo>
                  <a:pt x="4402" y="3387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05" name="object 2405"/>
          <p:cNvSpPr/>
          <p:nvPr/>
        </p:nvSpPr>
        <p:spPr>
          <a:xfrm>
            <a:off x="4621098" y="7489431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69" y="8001"/>
                </a:lnTo>
                <a:lnTo>
                  <a:pt x="4404" y="3389"/>
                </a:lnTo>
                <a:lnTo>
                  <a:pt x="0" y="1193"/>
                </a:lnTo>
                <a:close/>
              </a:path>
              <a:path w="8102" h="8000">
                <a:moveTo>
                  <a:pt x="8102" y="5232"/>
                </a:moveTo>
                <a:lnTo>
                  <a:pt x="2667" y="0"/>
                </a:lnTo>
                <a:lnTo>
                  <a:pt x="4404" y="3389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06" name="object 2406"/>
          <p:cNvSpPr/>
          <p:nvPr/>
        </p:nvSpPr>
        <p:spPr>
          <a:xfrm>
            <a:off x="4811124" y="7489431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36" y="3401"/>
                </a:lnTo>
                <a:lnTo>
                  <a:pt x="0" y="1193"/>
                </a:lnTo>
                <a:close/>
              </a:path>
              <a:path w="8115" h="8000">
                <a:moveTo>
                  <a:pt x="8115" y="5232"/>
                </a:moveTo>
                <a:lnTo>
                  <a:pt x="2692" y="0"/>
                </a:lnTo>
                <a:lnTo>
                  <a:pt x="4436" y="3401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07" name="object 2407"/>
          <p:cNvSpPr/>
          <p:nvPr/>
        </p:nvSpPr>
        <p:spPr>
          <a:xfrm>
            <a:off x="5360855" y="7489431"/>
            <a:ext cx="8128" cy="8001"/>
          </a:xfrm>
          <a:custGeom>
            <a:avLst/>
            <a:gdLst/>
            <a:ahLst/>
            <a:cxnLst/>
            <a:rect l="l" t="t" r="r" b="b"/>
            <a:pathLst>
              <a:path w="8127" h="8000">
                <a:moveTo>
                  <a:pt x="0" y="1193"/>
                </a:moveTo>
                <a:lnTo>
                  <a:pt x="0" y="8001"/>
                </a:lnTo>
                <a:lnTo>
                  <a:pt x="6807" y="8001"/>
                </a:lnTo>
                <a:lnTo>
                  <a:pt x="4441" y="3400"/>
                </a:lnTo>
                <a:lnTo>
                  <a:pt x="0" y="1193"/>
                </a:lnTo>
                <a:close/>
              </a:path>
              <a:path w="8127" h="8000">
                <a:moveTo>
                  <a:pt x="8128" y="5232"/>
                </a:moveTo>
                <a:lnTo>
                  <a:pt x="2692" y="0"/>
                </a:lnTo>
                <a:lnTo>
                  <a:pt x="4441" y="3400"/>
                </a:lnTo>
                <a:lnTo>
                  <a:pt x="8128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08" name="object 2408"/>
          <p:cNvSpPr/>
          <p:nvPr/>
        </p:nvSpPr>
        <p:spPr>
          <a:xfrm>
            <a:off x="5451356" y="7489431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1"/>
                </a:lnTo>
                <a:lnTo>
                  <a:pt x="6781" y="8001"/>
                </a:lnTo>
                <a:lnTo>
                  <a:pt x="4429" y="3397"/>
                </a:lnTo>
                <a:lnTo>
                  <a:pt x="0" y="1193"/>
                </a:lnTo>
                <a:close/>
              </a:path>
              <a:path w="8115" h="8000">
                <a:moveTo>
                  <a:pt x="8115" y="5232"/>
                </a:moveTo>
                <a:lnTo>
                  <a:pt x="2692" y="0"/>
                </a:lnTo>
                <a:lnTo>
                  <a:pt x="4429" y="3397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09" name="object 2409"/>
          <p:cNvSpPr/>
          <p:nvPr/>
        </p:nvSpPr>
        <p:spPr>
          <a:xfrm>
            <a:off x="5584831" y="7490625"/>
            <a:ext cx="13588" cy="9067"/>
          </a:xfrm>
          <a:custGeom>
            <a:avLst/>
            <a:gdLst/>
            <a:ahLst/>
            <a:cxnLst/>
            <a:rect l="l" t="t" r="r" b="b"/>
            <a:pathLst>
              <a:path w="13588" h="9067">
                <a:moveTo>
                  <a:pt x="13588" y="9067"/>
                </a:moveTo>
                <a:lnTo>
                  <a:pt x="10497" y="2234"/>
                </a:lnTo>
                <a:lnTo>
                  <a:pt x="2260" y="0"/>
                </a:lnTo>
                <a:lnTo>
                  <a:pt x="1511" y="3022"/>
                </a:lnTo>
                <a:lnTo>
                  <a:pt x="749" y="6070"/>
                </a:lnTo>
                <a:lnTo>
                  <a:pt x="0" y="9067"/>
                </a:lnTo>
                <a:lnTo>
                  <a:pt x="13588" y="9067"/>
                </a:lnTo>
                <a:close/>
              </a:path>
              <a:path w="13588" h="9067">
                <a:moveTo>
                  <a:pt x="12420" y="2755"/>
                </a:moveTo>
                <a:lnTo>
                  <a:pt x="9550" y="139"/>
                </a:lnTo>
                <a:lnTo>
                  <a:pt x="10497" y="2234"/>
                </a:lnTo>
                <a:lnTo>
                  <a:pt x="12420" y="275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10" name="object 2410"/>
          <p:cNvSpPr/>
          <p:nvPr/>
        </p:nvSpPr>
        <p:spPr>
          <a:xfrm>
            <a:off x="6163986" y="7490625"/>
            <a:ext cx="9474" cy="9537"/>
          </a:xfrm>
          <a:custGeom>
            <a:avLst/>
            <a:gdLst/>
            <a:ahLst/>
            <a:cxnLst/>
            <a:rect l="l" t="t" r="r" b="b"/>
            <a:pathLst>
              <a:path w="9474" h="9537">
                <a:moveTo>
                  <a:pt x="0" y="0"/>
                </a:moveTo>
                <a:lnTo>
                  <a:pt x="0" y="9067"/>
                </a:lnTo>
                <a:lnTo>
                  <a:pt x="6632" y="6605"/>
                </a:lnTo>
                <a:lnTo>
                  <a:pt x="9042" y="0"/>
                </a:lnTo>
                <a:lnTo>
                  <a:pt x="0" y="0"/>
                </a:lnTo>
                <a:close/>
              </a:path>
              <a:path w="9474" h="9537">
                <a:moveTo>
                  <a:pt x="9474" y="5549"/>
                </a:moveTo>
                <a:lnTo>
                  <a:pt x="6632" y="6605"/>
                </a:lnTo>
                <a:lnTo>
                  <a:pt x="5562" y="9537"/>
                </a:lnTo>
                <a:lnTo>
                  <a:pt x="9474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11" name="object 2411"/>
          <p:cNvSpPr/>
          <p:nvPr/>
        </p:nvSpPr>
        <p:spPr>
          <a:xfrm>
            <a:off x="6464880" y="7489431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81" y="8001"/>
                </a:lnTo>
                <a:lnTo>
                  <a:pt x="4411" y="3392"/>
                </a:lnTo>
                <a:lnTo>
                  <a:pt x="0" y="1193"/>
                </a:lnTo>
                <a:close/>
              </a:path>
              <a:path w="8102" h="8000">
                <a:moveTo>
                  <a:pt x="8102" y="5232"/>
                </a:moveTo>
                <a:lnTo>
                  <a:pt x="2667" y="0"/>
                </a:lnTo>
                <a:lnTo>
                  <a:pt x="4411" y="3392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12" name="object 2412"/>
          <p:cNvSpPr/>
          <p:nvPr/>
        </p:nvSpPr>
        <p:spPr>
          <a:xfrm>
            <a:off x="2204974" y="7497425"/>
            <a:ext cx="6781" cy="0"/>
          </a:xfrm>
          <a:custGeom>
            <a:avLst/>
            <a:gdLst/>
            <a:ahLst/>
            <a:cxnLst/>
            <a:rect l="l" t="t" r="r" b="b"/>
            <a:pathLst>
              <a:path w="6781" h="0">
                <a:moveTo>
                  <a:pt x="0" y="0"/>
                </a:moveTo>
                <a:lnTo>
                  <a:pt x="6781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13" name="object 2413"/>
          <p:cNvSpPr/>
          <p:nvPr/>
        </p:nvSpPr>
        <p:spPr>
          <a:xfrm>
            <a:off x="2976407" y="7492890"/>
            <a:ext cx="29400" cy="13614"/>
          </a:xfrm>
          <a:custGeom>
            <a:avLst/>
            <a:gdLst/>
            <a:ahLst/>
            <a:cxnLst/>
            <a:rect l="l" t="t" r="r" b="b"/>
            <a:pathLst>
              <a:path w="29400" h="13614">
                <a:moveTo>
                  <a:pt x="6189" y="2992"/>
                </a:moveTo>
                <a:lnTo>
                  <a:pt x="0" y="4546"/>
                </a:lnTo>
                <a:lnTo>
                  <a:pt x="0" y="11341"/>
                </a:lnTo>
                <a:lnTo>
                  <a:pt x="22605" y="11341"/>
                </a:lnTo>
                <a:lnTo>
                  <a:pt x="24866" y="12115"/>
                </a:lnTo>
                <a:lnTo>
                  <a:pt x="29400" y="13614"/>
                </a:lnTo>
                <a:lnTo>
                  <a:pt x="29388" y="6218"/>
                </a:lnTo>
                <a:lnTo>
                  <a:pt x="23923" y="73"/>
                </a:lnTo>
                <a:lnTo>
                  <a:pt x="9042" y="0"/>
                </a:lnTo>
                <a:lnTo>
                  <a:pt x="6189" y="2992"/>
                </a:lnTo>
                <a:lnTo>
                  <a:pt x="8242" y="2476"/>
                </a:lnTo>
                <a:lnTo>
                  <a:pt x="4622" y="4635"/>
                </a:lnTo>
                <a:lnTo>
                  <a:pt x="6189" y="299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14" name="object 2414"/>
          <p:cNvSpPr/>
          <p:nvPr/>
        </p:nvSpPr>
        <p:spPr>
          <a:xfrm>
            <a:off x="3965023" y="7491684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38" y="3422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38" y="3422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15" name="object 2415"/>
          <p:cNvSpPr/>
          <p:nvPr/>
        </p:nvSpPr>
        <p:spPr>
          <a:xfrm>
            <a:off x="4114327" y="7491684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16" name="object 2416"/>
          <p:cNvSpPr/>
          <p:nvPr/>
        </p:nvSpPr>
        <p:spPr>
          <a:xfrm>
            <a:off x="4177682" y="7491684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807" y="8013"/>
                </a:lnTo>
                <a:lnTo>
                  <a:pt x="4438" y="3429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38" y="3429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17" name="object 2417"/>
          <p:cNvSpPr/>
          <p:nvPr/>
        </p:nvSpPr>
        <p:spPr>
          <a:xfrm>
            <a:off x="4394862" y="7491684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6" y="341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67" y="0"/>
                </a:lnTo>
                <a:lnTo>
                  <a:pt x="4426" y="341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18" name="object 2418"/>
          <p:cNvSpPr/>
          <p:nvPr/>
        </p:nvSpPr>
        <p:spPr>
          <a:xfrm>
            <a:off x="4503458" y="7496289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19" name="object 2419"/>
          <p:cNvSpPr/>
          <p:nvPr/>
        </p:nvSpPr>
        <p:spPr>
          <a:xfrm>
            <a:off x="5958122" y="7492890"/>
            <a:ext cx="12230" cy="13614"/>
          </a:xfrm>
          <a:custGeom>
            <a:avLst/>
            <a:gdLst/>
            <a:ahLst/>
            <a:cxnLst/>
            <a:rect l="l" t="t" r="r" b="b"/>
            <a:pathLst>
              <a:path w="12230" h="13614">
                <a:moveTo>
                  <a:pt x="11315" y="0"/>
                </a:moveTo>
                <a:lnTo>
                  <a:pt x="0" y="0"/>
                </a:lnTo>
                <a:lnTo>
                  <a:pt x="762" y="4546"/>
                </a:lnTo>
                <a:lnTo>
                  <a:pt x="1498" y="9080"/>
                </a:lnTo>
                <a:lnTo>
                  <a:pt x="2235" y="13614"/>
                </a:lnTo>
                <a:lnTo>
                  <a:pt x="10311" y="10627"/>
                </a:lnTo>
                <a:lnTo>
                  <a:pt x="11315" y="0"/>
                </a:lnTo>
                <a:close/>
              </a:path>
              <a:path w="12230" h="13614">
                <a:moveTo>
                  <a:pt x="12230" y="9918"/>
                </a:moveTo>
                <a:lnTo>
                  <a:pt x="10311" y="10627"/>
                </a:lnTo>
                <a:lnTo>
                  <a:pt x="10147" y="12369"/>
                </a:lnTo>
                <a:lnTo>
                  <a:pt x="12230" y="991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20" name="object 2420"/>
          <p:cNvSpPr/>
          <p:nvPr/>
        </p:nvSpPr>
        <p:spPr>
          <a:xfrm>
            <a:off x="5980720" y="7492890"/>
            <a:ext cx="31686" cy="40855"/>
          </a:xfrm>
          <a:custGeom>
            <a:avLst/>
            <a:gdLst/>
            <a:ahLst/>
            <a:cxnLst/>
            <a:rect l="l" t="t" r="r" b="b"/>
            <a:pathLst>
              <a:path w="31686" h="40855">
                <a:moveTo>
                  <a:pt x="29565" y="25539"/>
                </a:moveTo>
                <a:lnTo>
                  <a:pt x="27127" y="25539"/>
                </a:lnTo>
                <a:lnTo>
                  <a:pt x="18097" y="20421"/>
                </a:lnTo>
                <a:lnTo>
                  <a:pt x="21120" y="13614"/>
                </a:lnTo>
                <a:lnTo>
                  <a:pt x="24155" y="6807"/>
                </a:lnTo>
                <a:lnTo>
                  <a:pt x="27165" y="0"/>
                </a:lnTo>
                <a:lnTo>
                  <a:pt x="6807" y="0"/>
                </a:lnTo>
                <a:lnTo>
                  <a:pt x="5627" y="3710"/>
                </a:lnTo>
                <a:lnTo>
                  <a:pt x="3527" y="9375"/>
                </a:lnTo>
                <a:lnTo>
                  <a:pt x="3937" y="12120"/>
                </a:lnTo>
                <a:lnTo>
                  <a:pt x="6807" y="20421"/>
                </a:lnTo>
                <a:lnTo>
                  <a:pt x="7899" y="26250"/>
                </a:lnTo>
                <a:lnTo>
                  <a:pt x="4267" y="24523"/>
                </a:lnTo>
                <a:lnTo>
                  <a:pt x="0" y="36296"/>
                </a:lnTo>
                <a:lnTo>
                  <a:pt x="3035" y="37820"/>
                </a:lnTo>
                <a:lnTo>
                  <a:pt x="6057" y="39331"/>
                </a:lnTo>
                <a:lnTo>
                  <a:pt x="9055" y="40855"/>
                </a:lnTo>
                <a:lnTo>
                  <a:pt x="13576" y="36227"/>
                </a:lnTo>
                <a:lnTo>
                  <a:pt x="17816" y="38106"/>
                </a:lnTo>
                <a:lnTo>
                  <a:pt x="27165" y="38582"/>
                </a:lnTo>
                <a:lnTo>
                  <a:pt x="31686" y="38582"/>
                </a:lnTo>
                <a:lnTo>
                  <a:pt x="29565" y="2553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21" name="object 2421"/>
          <p:cNvSpPr/>
          <p:nvPr/>
        </p:nvSpPr>
        <p:spPr>
          <a:xfrm>
            <a:off x="6071236" y="7492890"/>
            <a:ext cx="27139" cy="22682"/>
          </a:xfrm>
          <a:custGeom>
            <a:avLst/>
            <a:gdLst/>
            <a:ahLst/>
            <a:cxnLst/>
            <a:rect l="l" t="t" r="r" b="b"/>
            <a:pathLst>
              <a:path w="27139" h="22682">
                <a:moveTo>
                  <a:pt x="27139" y="15887"/>
                </a:moveTo>
                <a:lnTo>
                  <a:pt x="25641" y="10579"/>
                </a:lnTo>
                <a:lnTo>
                  <a:pt x="24130" y="5295"/>
                </a:lnTo>
                <a:lnTo>
                  <a:pt x="22606" y="0"/>
                </a:lnTo>
                <a:lnTo>
                  <a:pt x="15836" y="0"/>
                </a:lnTo>
                <a:lnTo>
                  <a:pt x="10922" y="8318"/>
                </a:lnTo>
                <a:lnTo>
                  <a:pt x="10134" y="12153"/>
                </a:lnTo>
                <a:lnTo>
                  <a:pt x="0" y="15887"/>
                </a:lnTo>
                <a:lnTo>
                  <a:pt x="0" y="22682"/>
                </a:lnTo>
                <a:lnTo>
                  <a:pt x="2499" y="22057"/>
                </a:lnTo>
                <a:lnTo>
                  <a:pt x="14825" y="18976"/>
                </a:lnTo>
                <a:lnTo>
                  <a:pt x="27139" y="1588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22" name="object 2422"/>
          <p:cNvSpPr/>
          <p:nvPr/>
        </p:nvSpPr>
        <p:spPr>
          <a:xfrm>
            <a:off x="6317813" y="7491684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23" name="object 2423"/>
          <p:cNvSpPr/>
          <p:nvPr/>
        </p:nvSpPr>
        <p:spPr>
          <a:xfrm>
            <a:off x="6347242" y="7492852"/>
            <a:ext cx="6819" cy="29527"/>
          </a:xfrm>
          <a:custGeom>
            <a:avLst/>
            <a:gdLst/>
            <a:ahLst/>
            <a:cxnLst/>
            <a:rect l="l" t="t" r="r" b="b"/>
            <a:pathLst>
              <a:path w="6819" h="29527">
                <a:moveTo>
                  <a:pt x="6819" y="2908"/>
                </a:moveTo>
                <a:lnTo>
                  <a:pt x="2692" y="0"/>
                </a:lnTo>
                <a:lnTo>
                  <a:pt x="4364" y="1875"/>
                </a:lnTo>
                <a:lnTo>
                  <a:pt x="6819" y="2908"/>
                </a:lnTo>
                <a:close/>
              </a:path>
              <a:path w="6819" h="29527">
                <a:moveTo>
                  <a:pt x="14411" y="14191"/>
                </a:moveTo>
                <a:lnTo>
                  <a:pt x="6781" y="4584"/>
                </a:lnTo>
                <a:lnTo>
                  <a:pt x="4364" y="1875"/>
                </a:lnTo>
                <a:lnTo>
                  <a:pt x="0" y="38"/>
                </a:lnTo>
                <a:lnTo>
                  <a:pt x="2067" y="10361"/>
                </a:lnTo>
                <a:lnTo>
                  <a:pt x="9029" y="13652"/>
                </a:lnTo>
                <a:lnTo>
                  <a:pt x="8026" y="23990"/>
                </a:lnTo>
                <a:lnTo>
                  <a:pt x="6629" y="22872"/>
                </a:lnTo>
                <a:lnTo>
                  <a:pt x="11290" y="29527"/>
                </a:lnTo>
                <a:lnTo>
                  <a:pt x="20358" y="29527"/>
                </a:lnTo>
                <a:lnTo>
                  <a:pt x="19475" y="26494"/>
                </a:lnTo>
                <a:lnTo>
                  <a:pt x="14411" y="14191"/>
                </a:lnTo>
                <a:close/>
              </a:path>
              <a:path w="6819" h="29527">
                <a:moveTo>
                  <a:pt x="2082" y="10439"/>
                </a:moveTo>
                <a:lnTo>
                  <a:pt x="431" y="9588"/>
                </a:lnTo>
                <a:lnTo>
                  <a:pt x="2082" y="1043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24" name="object 2424"/>
          <p:cNvSpPr/>
          <p:nvPr/>
        </p:nvSpPr>
        <p:spPr>
          <a:xfrm>
            <a:off x="6381168" y="7492890"/>
            <a:ext cx="11328" cy="20421"/>
          </a:xfrm>
          <a:custGeom>
            <a:avLst/>
            <a:gdLst/>
            <a:ahLst/>
            <a:cxnLst/>
            <a:rect l="l" t="t" r="r" b="b"/>
            <a:pathLst>
              <a:path w="11328" h="20421">
                <a:moveTo>
                  <a:pt x="11328" y="18160"/>
                </a:moveTo>
                <a:lnTo>
                  <a:pt x="11328" y="0"/>
                </a:lnTo>
                <a:lnTo>
                  <a:pt x="4521" y="0"/>
                </a:lnTo>
                <a:lnTo>
                  <a:pt x="3009" y="3797"/>
                </a:lnTo>
                <a:lnTo>
                  <a:pt x="1523" y="7569"/>
                </a:lnTo>
                <a:lnTo>
                  <a:pt x="0" y="11341"/>
                </a:lnTo>
                <a:lnTo>
                  <a:pt x="0" y="20421"/>
                </a:lnTo>
                <a:lnTo>
                  <a:pt x="3771" y="19672"/>
                </a:lnTo>
                <a:lnTo>
                  <a:pt x="7543" y="18910"/>
                </a:lnTo>
                <a:lnTo>
                  <a:pt x="11328" y="1816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25" name="object 2425"/>
          <p:cNvSpPr/>
          <p:nvPr/>
        </p:nvSpPr>
        <p:spPr>
          <a:xfrm>
            <a:off x="6363061" y="7502428"/>
            <a:ext cx="36868" cy="54432"/>
          </a:xfrm>
          <a:custGeom>
            <a:avLst/>
            <a:gdLst/>
            <a:ahLst/>
            <a:cxnLst/>
            <a:rect l="l" t="t" r="r" b="b"/>
            <a:pathLst>
              <a:path w="36868" h="54432">
                <a:moveTo>
                  <a:pt x="36194" y="40563"/>
                </a:moveTo>
                <a:lnTo>
                  <a:pt x="34137" y="41880"/>
                </a:lnTo>
                <a:lnTo>
                  <a:pt x="33235" y="44526"/>
                </a:lnTo>
                <a:lnTo>
                  <a:pt x="36194" y="40563"/>
                </a:lnTo>
                <a:close/>
              </a:path>
              <a:path w="36868" h="54432">
                <a:moveTo>
                  <a:pt x="36868" y="4038"/>
                </a:moveTo>
                <a:lnTo>
                  <a:pt x="35904" y="1816"/>
                </a:lnTo>
                <a:lnTo>
                  <a:pt x="33845" y="0"/>
                </a:lnTo>
                <a:lnTo>
                  <a:pt x="36868" y="4038"/>
                </a:lnTo>
                <a:close/>
              </a:path>
              <a:path w="36868" h="54432">
                <a:moveTo>
                  <a:pt x="31483" y="34543"/>
                </a:moveTo>
                <a:lnTo>
                  <a:pt x="28613" y="32702"/>
                </a:lnTo>
                <a:lnTo>
                  <a:pt x="29425" y="44894"/>
                </a:lnTo>
                <a:lnTo>
                  <a:pt x="34137" y="41880"/>
                </a:lnTo>
                <a:lnTo>
                  <a:pt x="36194" y="35839"/>
                </a:lnTo>
                <a:lnTo>
                  <a:pt x="30722" y="33575"/>
                </a:lnTo>
                <a:lnTo>
                  <a:pt x="31483" y="34543"/>
                </a:lnTo>
                <a:close/>
              </a:path>
              <a:path w="36868" h="54432">
                <a:moveTo>
                  <a:pt x="83718" y="19951"/>
                </a:moveTo>
                <a:lnTo>
                  <a:pt x="93154" y="15239"/>
                </a:lnTo>
                <a:lnTo>
                  <a:pt x="92887" y="10236"/>
                </a:lnTo>
                <a:lnTo>
                  <a:pt x="104076" y="6349"/>
                </a:lnTo>
                <a:lnTo>
                  <a:pt x="104076" y="-457"/>
                </a:lnTo>
                <a:lnTo>
                  <a:pt x="101913" y="-727"/>
                </a:lnTo>
                <a:lnTo>
                  <a:pt x="90450" y="-81"/>
                </a:lnTo>
                <a:lnTo>
                  <a:pt x="79184" y="4076"/>
                </a:lnTo>
                <a:lnTo>
                  <a:pt x="76047" y="-6743"/>
                </a:lnTo>
                <a:lnTo>
                  <a:pt x="76174" y="-7835"/>
                </a:lnTo>
                <a:lnTo>
                  <a:pt x="63360" y="-9537"/>
                </a:lnTo>
                <a:lnTo>
                  <a:pt x="62610" y="-5740"/>
                </a:lnTo>
                <a:lnTo>
                  <a:pt x="61848" y="-1968"/>
                </a:lnTo>
                <a:lnTo>
                  <a:pt x="61086" y="1803"/>
                </a:lnTo>
                <a:lnTo>
                  <a:pt x="58826" y="3327"/>
                </a:lnTo>
                <a:lnTo>
                  <a:pt x="54292" y="6349"/>
                </a:lnTo>
                <a:lnTo>
                  <a:pt x="54292" y="-4991"/>
                </a:lnTo>
                <a:lnTo>
                  <a:pt x="46862" y="-1651"/>
                </a:lnTo>
                <a:lnTo>
                  <a:pt x="48145" y="-520"/>
                </a:lnTo>
                <a:lnTo>
                  <a:pt x="43002" y="4076"/>
                </a:lnTo>
                <a:lnTo>
                  <a:pt x="42240" y="1803"/>
                </a:lnTo>
                <a:lnTo>
                  <a:pt x="40728" y="-2730"/>
                </a:lnTo>
                <a:lnTo>
                  <a:pt x="33934" y="-2730"/>
                </a:lnTo>
                <a:lnTo>
                  <a:pt x="35904" y="1816"/>
                </a:lnTo>
                <a:lnTo>
                  <a:pt x="38468" y="4076"/>
                </a:lnTo>
                <a:lnTo>
                  <a:pt x="30578" y="12896"/>
                </a:lnTo>
                <a:lnTo>
                  <a:pt x="20407" y="18739"/>
                </a:lnTo>
                <a:lnTo>
                  <a:pt x="6794" y="22224"/>
                </a:lnTo>
                <a:lnTo>
                  <a:pt x="6697" y="27127"/>
                </a:lnTo>
                <a:lnTo>
                  <a:pt x="5287" y="37023"/>
                </a:lnTo>
                <a:lnTo>
                  <a:pt x="2798" y="43410"/>
                </a:lnTo>
                <a:lnTo>
                  <a:pt x="0" y="53974"/>
                </a:lnTo>
                <a:lnTo>
                  <a:pt x="3035" y="54736"/>
                </a:lnTo>
                <a:lnTo>
                  <a:pt x="6045" y="55511"/>
                </a:lnTo>
                <a:lnTo>
                  <a:pt x="9055" y="56260"/>
                </a:lnTo>
                <a:lnTo>
                  <a:pt x="9817" y="52476"/>
                </a:lnTo>
                <a:lnTo>
                  <a:pt x="10566" y="48691"/>
                </a:lnTo>
                <a:lnTo>
                  <a:pt x="11315" y="44894"/>
                </a:lnTo>
                <a:lnTo>
                  <a:pt x="29425" y="44894"/>
                </a:lnTo>
                <a:lnTo>
                  <a:pt x="28613" y="32702"/>
                </a:lnTo>
                <a:lnTo>
                  <a:pt x="30722" y="33575"/>
                </a:lnTo>
                <a:lnTo>
                  <a:pt x="27165" y="29044"/>
                </a:lnTo>
                <a:lnTo>
                  <a:pt x="32296" y="24980"/>
                </a:lnTo>
                <a:lnTo>
                  <a:pt x="39293" y="16141"/>
                </a:lnTo>
                <a:lnTo>
                  <a:pt x="43002" y="10883"/>
                </a:lnTo>
                <a:lnTo>
                  <a:pt x="49364" y="10072"/>
                </a:lnTo>
                <a:lnTo>
                  <a:pt x="61497" y="9136"/>
                </a:lnTo>
                <a:lnTo>
                  <a:pt x="73891" y="11377"/>
                </a:lnTo>
                <a:lnTo>
                  <a:pt x="83718" y="1995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26" name="object 2426"/>
          <p:cNvSpPr/>
          <p:nvPr/>
        </p:nvSpPr>
        <p:spPr>
          <a:xfrm>
            <a:off x="6501077" y="7491684"/>
            <a:ext cx="8077" cy="8013"/>
          </a:xfrm>
          <a:custGeom>
            <a:avLst/>
            <a:gdLst/>
            <a:ahLst/>
            <a:cxnLst/>
            <a:rect l="l" t="t" r="r" b="b"/>
            <a:pathLst>
              <a:path w="8077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09" y="3418"/>
                </a:lnTo>
                <a:lnTo>
                  <a:pt x="0" y="1206"/>
                </a:lnTo>
                <a:close/>
              </a:path>
              <a:path w="8077" h="8013">
                <a:moveTo>
                  <a:pt x="8077" y="5257"/>
                </a:moveTo>
                <a:lnTo>
                  <a:pt x="2654" y="0"/>
                </a:lnTo>
                <a:lnTo>
                  <a:pt x="4409" y="3418"/>
                </a:lnTo>
                <a:lnTo>
                  <a:pt x="8077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27" name="object 2427"/>
          <p:cNvSpPr/>
          <p:nvPr/>
        </p:nvSpPr>
        <p:spPr>
          <a:xfrm>
            <a:off x="1935745" y="7493946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19"/>
                </a:moveTo>
                <a:lnTo>
                  <a:pt x="0" y="8026"/>
                </a:lnTo>
                <a:lnTo>
                  <a:pt x="6769" y="8026"/>
                </a:lnTo>
                <a:lnTo>
                  <a:pt x="4419" y="3428"/>
                </a:lnTo>
                <a:lnTo>
                  <a:pt x="0" y="1219"/>
                </a:lnTo>
                <a:close/>
              </a:path>
              <a:path w="8102" h="8026">
                <a:moveTo>
                  <a:pt x="8102" y="5270"/>
                </a:moveTo>
                <a:lnTo>
                  <a:pt x="2667" y="0"/>
                </a:lnTo>
                <a:lnTo>
                  <a:pt x="4419" y="3428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28" name="object 2428"/>
          <p:cNvSpPr/>
          <p:nvPr/>
        </p:nvSpPr>
        <p:spPr>
          <a:xfrm>
            <a:off x="2026230" y="7495165"/>
            <a:ext cx="13563" cy="15887"/>
          </a:xfrm>
          <a:custGeom>
            <a:avLst/>
            <a:gdLst/>
            <a:ahLst/>
            <a:cxnLst/>
            <a:rect l="l" t="t" r="r" b="b"/>
            <a:pathLst>
              <a:path w="13563" h="15887">
                <a:moveTo>
                  <a:pt x="4371" y="2709"/>
                </a:moveTo>
                <a:lnTo>
                  <a:pt x="0" y="4521"/>
                </a:lnTo>
                <a:lnTo>
                  <a:pt x="0" y="13614"/>
                </a:lnTo>
                <a:lnTo>
                  <a:pt x="3022" y="14363"/>
                </a:lnTo>
                <a:lnTo>
                  <a:pt x="6045" y="15125"/>
                </a:lnTo>
                <a:lnTo>
                  <a:pt x="9055" y="15887"/>
                </a:lnTo>
                <a:lnTo>
                  <a:pt x="11302" y="15887"/>
                </a:lnTo>
                <a:lnTo>
                  <a:pt x="12064" y="10591"/>
                </a:lnTo>
                <a:lnTo>
                  <a:pt x="12814" y="5295"/>
                </a:lnTo>
                <a:lnTo>
                  <a:pt x="13563" y="0"/>
                </a:lnTo>
                <a:lnTo>
                  <a:pt x="6832" y="1689"/>
                </a:lnTo>
                <a:lnTo>
                  <a:pt x="2705" y="4572"/>
                </a:lnTo>
                <a:lnTo>
                  <a:pt x="4371" y="2709"/>
                </a:lnTo>
                <a:close/>
              </a:path>
              <a:path w="13563" h="15887">
                <a:moveTo>
                  <a:pt x="6794" y="0"/>
                </a:moveTo>
                <a:lnTo>
                  <a:pt x="4371" y="2709"/>
                </a:lnTo>
                <a:lnTo>
                  <a:pt x="6832" y="1689"/>
                </a:lnTo>
                <a:lnTo>
                  <a:pt x="13563" y="0"/>
                </a:lnTo>
                <a:lnTo>
                  <a:pt x="6794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29" name="object 2429"/>
          <p:cNvSpPr/>
          <p:nvPr/>
        </p:nvSpPr>
        <p:spPr>
          <a:xfrm>
            <a:off x="2064692" y="7493946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19"/>
                </a:moveTo>
                <a:lnTo>
                  <a:pt x="0" y="8026"/>
                </a:lnTo>
                <a:lnTo>
                  <a:pt x="6794" y="8026"/>
                </a:lnTo>
                <a:lnTo>
                  <a:pt x="4434" y="3436"/>
                </a:lnTo>
                <a:lnTo>
                  <a:pt x="0" y="1219"/>
                </a:lnTo>
                <a:close/>
              </a:path>
              <a:path w="8102" h="8026">
                <a:moveTo>
                  <a:pt x="8102" y="5270"/>
                </a:moveTo>
                <a:lnTo>
                  <a:pt x="2667" y="0"/>
                </a:lnTo>
                <a:lnTo>
                  <a:pt x="4434" y="3436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30" name="object 2430"/>
          <p:cNvSpPr/>
          <p:nvPr/>
        </p:nvSpPr>
        <p:spPr>
          <a:xfrm>
            <a:off x="2299957" y="7498562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31" name="object 2431"/>
          <p:cNvSpPr/>
          <p:nvPr/>
        </p:nvSpPr>
        <p:spPr>
          <a:xfrm>
            <a:off x="3532924" y="7493946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19"/>
                </a:moveTo>
                <a:lnTo>
                  <a:pt x="0" y="8026"/>
                </a:lnTo>
                <a:lnTo>
                  <a:pt x="6794" y="8026"/>
                </a:lnTo>
                <a:lnTo>
                  <a:pt x="4453" y="3445"/>
                </a:lnTo>
                <a:lnTo>
                  <a:pt x="0" y="1219"/>
                </a:lnTo>
                <a:close/>
              </a:path>
              <a:path w="8102" h="8026">
                <a:moveTo>
                  <a:pt x="8102" y="5270"/>
                </a:moveTo>
                <a:lnTo>
                  <a:pt x="2692" y="0"/>
                </a:lnTo>
                <a:lnTo>
                  <a:pt x="4453" y="3445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32" name="object 2432"/>
          <p:cNvSpPr/>
          <p:nvPr/>
        </p:nvSpPr>
        <p:spPr>
          <a:xfrm>
            <a:off x="3621153" y="7495165"/>
            <a:ext cx="15849" cy="9067"/>
          </a:xfrm>
          <a:custGeom>
            <a:avLst/>
            <a:gdLst/>
            <a:ahLst/>
            <a:cxnLst/>
            <a:rect l="l" t="t" r="r" b="b"/>
            <a:pathLst>
              <a:path w="15849" h="9067">
                <a:moveTo>
                  <a:pt x="4254" y="8293"/>
                </a:moveTo>
                <a:lnTo>
                  <a:pt x="5283" y="7518"/>
                </a:lnTo>
                <a:lnTo>
                  <a:pt x="15849" y="9067"/>
                </a:lnTo>
                <a:lnTo>
                  <a:pt x="15849" y="2260"/>
                </a:lnTo>
                <a:lnTo>
                  <a:pt x="10566" y="1524"/>
                </a:lnTo>
                <a:lnTo>
                  <a:pt x="5283" y="749"/>
                </a:lnTo>
                <a:lnTo>
                  <a:pt x="0" y="0"/>
                </a:lnTo>
                <a:lnTo>
                  <a:pt x="4254" y="829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33" name="object 2433"/>
          <p:cNvSpPr/>
          <p:nvPr/>
        </p:nvSpPr>
        <p:spPr>
          <a:xfrm>
            <a:off x="3686764" y="7495165"/>
            <a:ext cx="9461" cy="9537"/>
          </a:xfrm>
          <a:custGeom>
            <a:avLst/>
            <a:gdLst/>
            <a:ahLst/>
            <a:cxnLst/>
            <a:rect l="l" t="t" r="r" b="b"/>
            <a:pathLst>
              <a:path w="9461" h="9537">
                <a:moveTo>
                  <a:pt x="0" y="0"/>
                </a:moveTo>
                <a:lnTo>
                  <a:pt x="0" y="9067"/>
                </a:lnTo>
                <a:lnTo>
                  <a:pt x="6635" y="6609"/>
                </a:lnTo>
                <a:lnTo>
                  <a:pt x="9029" y="0"/>
                </a:lnTo>
                <a:lnTo>
                  <a:pt x="0" y="0"/>
                </a:lnTo>
                <a:close/>
              </a:path>
              <a:path w="9461" h="9537">
                <a:moveTo>
                  <a:pt x="9461" y="5562"/>
                </a:moveTo>
                <a:lnTo>
                  <a:pt x="6635" y="6609"/>
                </a:lnTo>
                <a:lnTo>
                  <a:pt x="5575" y="9537"/>
                </a:lnTo>
                <a:lnTo>
                  <a:pt x="9461" y="556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34" name="object 2434"/>
          <p:cNvSpPr/>
          <p:nvPr/>
        </p:nvSpPr>
        <p:spPr>
          <a:xfrm>
            <a:off x="3847388" y="7499692"/>
            <a:ext cx="6781" cy="0"/>
          </a:xfrm>
          <a:custGeom>
            <a:avLst/>
            <a:gdLst/>
            <a:ahLst/>
            <a:cxnLst/>
            <a:rect l="l" t="t" r="r" b="b"/>
            <a:pathLst>
              <a:path w="6781" h="0">
                <a:moveTo>
                  <a:pt x="0" y="0"/>
                </a:moveTo>
                <a:lnTo>
                  <a:pt x="6781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35" name="object 2435"/>
          <p:cNvSpPr/>
          <p:nvPr/>
        </p:nvSpPr>
        <p:spPr>
          <a:xfrm>
            <a:off x="3876809" y="7494225"/>
            <a:ext cx="12331" cy="10007"/>
          </a:xfrm>
          <a:custGeom>
            <a:avLst/>
            <a:gdLst/>
            <a:ahLst/>
            <a:cxnLst/>
            <a:rect l="l" t="t" r="r" b="b"/>
            <a:pathLst>
              <a:path w="12331" h="10007">
                <a:moveTo>
                  <a:pt x="12331" y="2095"/>
                </a:moveTo>
                <a:lnTo>
                  <a:pt x="9867" y="0"/>
                </a:lnTo>
                <a:lnTo>
                  <a:pt x="10578" y="1931"/>
                </a:lnTo>
                <a:lnTo>
                  <a:pt x="12331" y="2095"/>
                </a:lnTo>
                <a:close/>
              </a:path>
              <a:path w="12331" h="10007">
                <a:moveTo>
                  <a:pt x="10578" y="1931"/>
                </a:moveTo>
                <a:lnTo>
                  <a:pt x="0" y="939"/>
                </a:lnTo>
                <a:lnTo>
                  <a:pt x="0" y="5460"/>
                </a:lnTo>
                <a:lnTo>
                  <a:pt x="1511" y="6997"/>
                </a:lnTo>
                <a:lnTo>
                  <a:pt x="4521" y="10007"/>
                </a:lnTo>
                <a:lnTo>
                  <a:pt x="13550" y="10007"/>
                </a:lnTo>
                <a:lnTo>
                  <a:pt x="10578" y="193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36" name="object 2436"/>
          <p:cNvSpPr/>
          <p:nvPr/>
        </p:nvSpPr>
        <p:spPr>
          <a:xfrm>
            <a:off x="5720571" y="7493946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19"/>
                </a:moveTo>
                <a:lnTo>
                  <a:pt x="0" y="8026"/>
                </a:lnTo>
                <a:lnTo>
                  <a:pt x="6794" y="8026"/>
                </a:lnTo>
                <a:lnTo>
                  <a:pt x="4455" y="3450"/>
                </a:lnTo>
                <a:lnTo>
                  <a:pt x="0" y="1219"/>
                </a:lnTo>
                <a:close/>
              </a:path>
              <a:path w="8089" h="8026">
                <a:moveTo>
                  <a:pt x="8089" y="5270"/>
                </a:moveTo>
                <a:lnTo>
                  <a:pt x="2692" y="0"/>
                </a:lnTo>
                <a:lnTo>
                  <a:pt x="4455" y="3450"/>
                </a:lnTo>
                <a:lnTo>
                  <a:pt x="8089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37" name="object 2437"/>
          <p:cNvSpPr/>
          <p:nvPr/>
        </p:nvSpPr>
        <p:spPr>
          <a:xfrm>
            <a:off x="5854040" y="7493641"/>
            <a:ext cx="11303" cy="8331"/>
          </a:xfrm>
          <a:custGeom>
            <a:avLst/>
            <a:gdLst/>
            <a:ahLst/>
            <a:cxnLst/>
            <a:rect l="l" t="t" r="r" b="b"/>
            <a:pathLst>
              <a:path w="11302" h="8331">
                <a:moveTo>
                  <a:pt x="0" y="1524"/>
                </a:moveTo>
                <a:lnTo>
                  <a:pt x="0" y="8331"/>
                </a:lnTo>
                <a:lnTo>
                  <a:pt x="11303" y="8331"/>
                </a:lnTo>
                <a:lnTo>
                  <a:pt x="8335" y="2894"/>
                </a:lnTo>
                <a:lnTo>
                  <a:pt x="0" y="1524"/>
                </a:lnTo>
                <a:close/>
              </a:path>
              <a:path w="11302" h="8331">
                <a:moveTo>
                  <a:pt x="11201" y="3365"/>
                </a:moveTo>
                <a:lnTo>
                  <a:pt x="6756" y="0"/>
                </a:lnTo>
                <a:lnTo>
                  <a:pt x="8335" y="2894"/>
                </a:lnTo>
                <a:lnTo>
                  <a:pt x="11201" y="33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38" name="object 2438"/>
          <p:cNvSpPr/>
          <p:nvPr/>
        </p:nvSpPr>
        <p:spPr>
          <a:xfrm>
            <a:off x="6227328" y="7495165"/>
            <a:ext cx="18097" cy="24942"/>
          </a:xfrm>
          <a:custGeom>
            <a:avLst/>
            <a:gdLst/>
            <a:ahLst/>
            <a:cxnLst/>
            <a:rect l="l" t="t" r="r" b="b"/>
            <a:pathLst>
              <a:path w="18097" h="24942">
                <a:moveTo>
                  <a:pt x="12661" y="17322"/>
                </a:moveTo>
                <a:lnTo>
                  <a:pt x="6794" y="11341"/>
                </a:lnTo>
                <a:lnTo>
                  <a:pt x="10579" y="9842"/>
                </a:lnTo>
                <a:lnTo>
                  <a:pt x="14338" y="8305"/>
                </a:lnTo>
                <a:lnTo>
                  <a:pt x="18097" y="6807"/>
                </a:lnTo>
                <a:lnTo>
                  <a:pt x="18097" y="0"/>
                </a:lnTo>
                <a:lnTo>
                  <a:pt x="9067" y="0"/>
                </a:lnTo>
                <a:lnTo>
                  <a:pt x="2071" y="6128"/>
                </a:lnTo>
                <a:lnTo>
                  <a:pt x="0" y="18148"/>
                </a:lnTo>
                <a:lnTo>
                  <a:pt x="6045" y="20408"/>
                </a:lnTo>
                <a:lnTo>
                  <a:pt x="12064" y="22669"/>
                </a:lnTo>
                <a:lnTo>
                  <a:pt x="18097" y="24942"/>
                </a:lnTo>
                <a:lnTo>
                  <a:pt x="14516" y="15468"/>
                </a:lnTo>
                <a:lnTo>
                  <a:pt x="12661" y="1732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39" name="object 2439"/>
          <p:cNvSpPr/>
          <p:nvPr/>
        </p:nvSpPr>
        <p:spPr>
          <a:xfrm>
            <a:off x="6562136" y="7495165"/>
            <a:ext cx="11328" cy="15887"/>
          </a:xfrm>
          <a:custGeom>
            <a:avLst/>
            <a:gdLst/>
            <a:ahLst/>
            <a:cxnLst/>
            <a:rect l="l" t="t" r="r" b="b"/>
            <a:pathLst>
              <a:path w="11328" h="15887">
                <a:moveTo>
                  <a:pt x="11328" y="13614"/>
                </a:moveTo>
                <a:lnTo>
                  <a:pt x="11328" y="0"/>
                </a:lnTo>
                <a:lnTo>
                  <a:pt x="4533" y="0"/>
                </a:lnTo>
                <a:lnTo>
                  <a:pt x="3035" y="749"/>
                </a:lnTo>
                <a:lnTo>
                  <a:pt x="0" y="2260"/>
                </a:lnTo>
                <a:lnTo>
                  <a:pt x="0" y="15887"/>
                </a:lnTo>
                <a:lnTo>
                  <a:pt x="3784" y="15125"/>
                </a:lnTo>
                <a:lnTo>
                  <a:pt x="7556" y="14363"/>
                </a:lnTo>
                <a:lnTo>
                  <a:pt x="11328" y="1361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40" name="object 2440"/>
          <p:cNvSpPr/>
          <p:nvPr/>
        </p:nvSpPr>
        <p:spPr>
          <a:xfrm>
            <a:off x="2474165" y="7497432"/>
            <a:ext cx="15836" cy="34036"/>
          </a:xfrm>
          <a:custGeom>
            <a:avLst/>
            <a:gdLst/>
            <a:ahLst/>
            <a:cxnLst/>
            <a:rect l="l" t="t" r="r" b="b"/>
            <a:pathLst>
              <a:path w="15836" h="34035">
                <a:moveTo>
                  <a:pt x="0" y="0"/>
                </a:moveTo>
                <a:lnTo>
                  <a:pt x="379" y="15361"/>
                </a:lnTo>
                <a:lnTo>
                  <a:pt x="4521" y="24942"/>
                </a:lnTo>
                <a:lnTo>
                  <a:pt x="6045" y="27978"/>
                </a:lnTo>
                <a:lnTo>
                  <a:pt x="7543" y="30988"/>
                </a:lnTo>
                <a:lnTo>
                  <a:pt x="9055" y="34036"/>
                </a:lnTo>
                <a:lnTo>
                  <a:pt x="15836" y="34036"/>
                </a:lnTo>
                <a:lnTo>
                  <a:pt x="14177" y="29355"/>
                </a:lnTo>
                <a:lnTo>
                  <a:pt x="11317" y="20258"/>
                </a:lnTo>
                <a:lnTo>
                  <a:pt x="11315" y="6807"/>
                </a:lnTo>
                <a:lnTo>
                  <a:pt x="6146" y="3136"/>
                </a:lnTo>
                <a:lnTo>
                  <a:pt x="7391" y="2616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41" name="object 2441"/>
          <p:cNvSpPr/>
          <p:nvPr/>
        </p:nvSpPr>
        <p:spPr>
          <a:xfrm>
            <a:off x="2580504" y="7496238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09" y="3398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09" y="339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42" name="object 2442"/>
          <p:cNvSpPr/>
          <p:nvPr/>
        </p:nvSpPr>
        <p:spPr>
          <a:xfrm>
            <a:off x="2664199" y="7497432"/>
            <a:ext cx="11328" cy="18148"/>
          </a:xfrm>
          <a:custGeom>
            <a:avLst/>
            <a:gdLst/>
            <a:ahLst/>
            <a:cxnLst/>
            <a:rect l="l" t="t" r="r" b="b"/>
            <a:pathLst>
              <a:path w="11328" h="18148">
                <a:moveTo>
                  <a:pt x="9055" y="18148"/>
                </a:moveTo>
                <a:lnTo>
                  <a:pt x="9817" y="12103"/>
                </a:lnTo>
                <a:lnTo>
                  <a:pt x="10566" y="6045"/>
                </a:lnTo>
                <a:lnTo>
                  <a:pt x="11328" y="0"/>
                </a:lnTo>
                <a:lnTo>
                  <a:pt x="4533" y="0"/>
                </a:lnTo>
                <a:lnTo>
                  <a:pt x="3009" y="6045"/>
                </a:lnTo>
                <a:lnTo>
                  <a:pt x="1511" y="12103"/>
                </a:lnTo>
                <a:lnTo>
                  <a:pt x="0" y="18148"/>
                </a:lnTo>
                <a:lnTo>
                  <a:pt x="9055" y="1814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43" name="object 2443"/>
          <p:cNvSpPr/>
          <p:nvPr/>
        </p:nvSpPr>
        <p:spPr>
          <a:xfrm>
            <a:off x="2867804" y="7497432"/>
            <a:ext cx="13576" cy="20408"/>
          </a:xfrm>
          <a:custGeom>
            <a:avLst/>
            <a:gdLst/>
            <a:ahLst/>
            <a:cxnLst/>
            <a:rect l="l" t="t" r="r" b="b"/>
            <a:pathLst>
              <a:path w="13576" h="20408">
                <a:moveTo>
                  <a:pt x="13576" y="20408"/>
                </a:moveTo>
                <a:lnTo>
                  <a:pt x="12827" y="14363"/>
                </a:lnTo>
                <a:lnTo>
                  <a:pt x="12077" y="8331"/>
                </a:lnTo>
                <a:lnTo>
                  <a:pt x="11315" y="2260"/>
                </a:lnTo>
                <a:lnTo>
                  <a:pt x="7543" y="1511"/>
                </a:lnTo>
                <a:lnTo>
                  <a:pt x="3771" y="762"/>
                </a:lnTo>
                <a:lnTo>
                  <a:pt x="0" y="0"/>
                </a:lnTo>
                <a:lnTo>
                  <a:pt x="2260" y="6807"/>
                </a:lnTo>
                <a:lnTo>
                  <a:pt x="4521" y="13614"/>
                </a:lnTo>
                <a:lnTo>
                  <a:pt x="6794" y="20408"/>
                </a:lnTo>
                <a:lnTo>
                  <a:pt x="13576" y="2040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44" name="object 2444"/>
          <p:cNvSpPr/>
          <p:nvPr/>
        </p:nvSpPr>
        <p:spPr>
          <a:xfrm>
            <a:off x="3089526" y="7496238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09" y="3398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09" y="339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45" name="object 2445"/>
          <p:cNvSpPr/>
          <p:nvPr/>
        </p:nvSpPr>
        <p:spPr>
          <a:xfrm>
            <a:off x="3218474" y="7497432"/>
            <a:ext cx="9029" cy="18148"/>
          </a:xfrm>
          <a:custGeom>
            <a:avLst/>
            <a:gdLst/>
            <a:ahLst/>
            <a:cxnLst/>
            <a:rect l="l" t="t" r="r" b="b"/>
            <a:pathLst>
              <a:path w="9029" h="18148">
                <a:moveTo>
                  <a:pt x="1511" y="12103"/>
                </a:moveTo>
                <a:lnTo>
                  <a:pt x="2260" y="18148"/>
                </a:lnTo>
                <a:lnTo>
                  <a:pt x="9029" y="18148"/>
                </a:lnTo>
                <a:lnTo>
                  <a:pt x="9029" y="4533"/>
                </a:lnTo>
                <a:lnTo>
                  <a:pt x="6019" y="3022"/>
                </a:lnTo>
                <a:lnTo>
                  <a:pt x="3022" y="1511"/>
                </a:lnTo>
                <a:lnTo>
                  <a:pt x="0" y="0"/>
                </a:lnTo>
                <a:lnTo>
                  <a:pt x="749" y="6045"/>
                </a:lnTo>
                <a:lnTo>
                  <a:pt x="1511" y="1210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46" name="object 2446"/>
          <p:cNvSpPr/>
          <p:nvPr/>
        </p:nvSpPr>
        <p:spPr>
          <a:xfrm>
            <a:off x="3261442" y="7497432"/>
            <a:ext cx="18110" cy="11341"/>
          </a:xfrm>
          <a:custGeom>
            <a:avLst/>
            <a:gdLst/>
            <a:ahLst/>
            <a:cxnLst/>
            <a:rect l="l" t="t" r="r" b="b"/>
            <a:pathLst>
              <a:path w="18110" h="11341">
                <a:moveTo>
                  <a:pt x="5295" y="9842"/>
                </a:moveTo>
                <a:lnTo>
                  <a:pt x="10566" y="10604"/>
                </a:lnTo>
                <a:lnTo>
                  <a:pt x="15849" y="11341"/>
                </a:lnTo>
                <a:lnTo>
                  <a:pt x="18110" y="9080"/>
                </a:lnTo>
                <a:lnTo>
                  <a:pt x="18110" y="4533"/>
                </a:lnTo>
                <a:lnTo>
                  <a:pt x="15087" y="3022"/>
                </a:lnTo>
                <a:lnTo>
                  <a:pt x="12077" y="1511"/>
                </a:lnTo>
                <a:lnTo>
                  <a:pt x="9055" y="0"/>
                </a:lnTo>
                <a:lnTo>
                  <a:pt x="6032" y="762"/>
                </a:lnTo>
                <a:lnTo>
                  <a:pt x="3022" y="1511"/>
                </a:lnTo>
                <a:lnTo>
                  <a:pt x="0" y="2260"/>
                </a:lnTo>
                <a:lnTo>
                  <a:pt x="0" y="9080"/>
                </a:lnTo>
                <a:lnTo>
                  <a:pt x="5295" y="984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47" name="object 2447"/>
          <p:cNvSpPr/>
          <p:nvPr/>
        </p:nvSpPr>
        <p:spPr>
          <a:xfrm>
            <a:off x="3365516" y="7497381"/>
            <a:ext cx="4559" cy="6858"/>
          </a:xfrm>
          <a:custGeom>
            <a:avLst/>
            <a:gdLst/>
            <a:ahLst/>
            <a:cxnLst/>
            <a:rect l="l" t="t" r="r" b="b"/>
            <a:pathLst>
              <a:path w="4559" h="6857">
                <a:moveTo>
                  <a:pt x="0" y="50"/>
                </a:moveTo>
                <a:lnTo>
                  <a:pt x="0" y="6858"/>
                </a:lnTo>
                <a:lnTo>
                  <a:pt x="4533" y="6858"/>
                </a:lnTo>
                <a:lnTo>
                  <a:pt x="2710" y="2482"/>
                </a:lnTo>
                <a:lnTo>
                  <a:pt x="0" y="50"/>
                </a:lnTo>
                <a:close/>
              </a:path>
              <a:path w="4559" h="6857">
                <a:moveTo>
                  <a:pt x="4559" y="4140"/>
                </a:moveTo>
                <a:lnTo>
                  <a:pt x="1676" y="0"/>
                </a:lnTo>
                <a:lnTo>
                  <a:pt x="2710" y="2482"/>
                </a:lnTo>
                <a:lnTo>
                  <a:pt x="4559" y="414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48" name="object 2448"/>
          <p:cNvSpPr/>
          <p:nvPr/>
        </p:nvSpPr>
        <p:spPr>
          <a:xfrm>
            <a:off x="3750114" y="7496238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81" y="8000"/>
                </a:lnTo>
                <a:lnTo>
                  <a:pt x="4416" y="3402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16" y="3402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49" name="object 2449"/>
          <p:cNvSpPr/>
          <p:nvPr/>
        </p:nvSpPr>
        <p:spPr>
          <a:xfrm>
            <a:off x="4091715" y="7496238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3" y="3415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92" y="0"/>
                </a:lnTo>
                <a:lnTo>
                  <a:pt x="4443" y="341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50" name="object 2450"/>
          <p:cNvSpPr/>
          <p:nvPr/>
        </p:nvSpPr>
        <p:spPr>
          <a:xfrm>
            <a:off x="4229707" y="7496238"/>
            <a:ext cx="8128" cy="8001"/>
          </a:xfrm>
          <a:custGeom>
            <a:avLst/>
            <a:gdLst/>
            <a:ahLst/>
            <a:cxnLst/>
            <a:rect l="l" t="t" r="r" b="b"/>
            <a:pathLst>
              <a:path w="8127" h="8000">
                <a:moveTo>
                  <a:pt x="0" y="1193"/>
                </a:moveTo>
                <a:lnTo>
                  <a:pt x="0" y="8000"/>
                </a:lnTo>
                <a:lnTo>
                  <a:pt x="6807" y="8000"/>
                </a:lnTo>
                <a:lnTo>
                  <a:pt x="4446" y="3409"/>
                </a:lnTo>
                <a:lnTo>
                  <a:pt x="0" y="1193"/>
                </a:lnTo>
                <a:close/>
              </a:path>
              <a:path w="8127" h="8000">
                <a:moveTo>
                  <a:pt x="8128" y="5245"/>
                </a:moveTo>
                <a:lnTo>
                  <a:pt x="2692" y="0"/>
                </a:lnTo>
                <a:lnTo>
                  <a:pt x="4446" y="3409"/>
                </a:lnTo>
                <a:lnTo>
                  <a:pt x="8128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51" name="object 2451"/>
          <p:cNvSpPr/>
          <p:nvPr/>
        </p:nvSpPr>
        <p:spPr>
          <a:xfrm>
            <a:off x="4553216" y="7501972"/>
            <a:ext cx="6807" cy="0"/>
          </a:xfrm>
          <a:custGeom>
            <a:avLst/>
            <a:gdLst/>
            <a:ahLst/>
            <a:cxnLst/>
            <a:rect l="l" t="t" r="r" b="b"/>
            <a:pathLst>
              <a:path w="6807" h="0">
                <a:moveTo>
                  <a:pt x="0" y="0"/>
                </a:moveTo>
                <a:lnTo>
                  <a:pt x="6807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52" name="object 2452"/>
          <p:cNvSpPr/>
          <p:nvPr/>
        </p:nvSpPr>
        <p:spPr>
          <a:xfrm>
            <a:off x="5159527" y="7501972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53" name="object 2453"/>
          <p:cNvSpPr/>
          <p:nvPr/>
        </p:nvSpPr>
        <p:spPr>
          <a:xfrm>
            <a:off x="5247753" y="7496238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81" y="8000"/>
                </a:lnTo>
                <a:lnTo>
                  <a:pt x="4426" y="3407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79" y="0"/>
                </a:lnTo>
                <a:lnTo>
                  <a:pt x="4426" y="3407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54" name="object 2454"/>
          <p:cNvSpPr/>
          <p:nvPr/>
        </p:nvSpPr>
        <p:spPr>
          <a:xfrm>
            <a:off x="5776671" y="7497013"/>
            <a:ext cx="9969" cy="9906"/>
          </a:xfrm>
          <a:custGeom>
            <a:avLst/>
            <a:gdLst/>
            <a:ahLst/>
            <a:cxnLst/>
            <a:rect l="l" t="t" r="r" b="b"/>
            <a:pathLst>
              <a:path w="9969" h="9905">
                <a:moveTo>
                  <a:pt x="7045" y="2837"/>
                </a:moveTo>
                <a:lnTo>
                  <a:pt x="457" y="419"/>
                </a:lnTo>
                <a:lnTo>
                  <a:pt x="2917" y="7078"/>
                </a:lnTo>
                <a:lnTo>
                  <a:pt x="9512" y="9499"/>
                </a:lnTo>
                <a:lnTo>
                  <a:pt x="7045" y="2837"/>
                </a:lnTo>
                <a:close/>
              </a:path>
              <a:path w="9969" h="9905">
                <a:moveTo>
                  <a:pt x="3962" y="9906"/>
                </a:moveTo>
                <a:lnTo>
                  <a:pt x="2917" y="7078"/>
                </a:lnTo>
                <a:lnTo>
                  <a:pt x="0" y="6007"/>
                </a:lnTo>
                <a:lnTo>
                  <a:pt x="3962" y="9906"/>
                </a:lnTo>
                <a:close/>
              </a:path>
              <a:path w="9969" h="9905">
                <a:moveTo>
                  <a:pt x="9969" y="3911"/>
                </a:moveTo>
                <a:lnTo>
                  <a:pt x="5994" y="0"/>
                </a:lnTo>
                <a:lnTo>
                  <a:pt x="7045" y="2837"/>
                </a:lnTo>
                <a:lnTo>
                  <a:pt x="9969" y="39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55" name="object 2455"/>
          <p:cNvSpPr/>
          <p:nvPr/>
        </p:nvSpPr>
        <p:spPr>
          <a:xfrm>
            <a:off x="5788446" y="7497438"/>
            <a:ext cx="18110" cy="15659"/>
          </a:xfrm>
          <a:custGeom>
            <a:avLst/>
            <a:gdLst/>
            <a:ahLst/>
            <a:cxnLst/>
            <a:rect l="l" t="t" r="r" b="b"/>
            <a:pathLst>
              <a:path w="18110" h="15659">
                <a:moveTo>
                  <a:pt x="18110" y="0"/>
                </a:moveTo>
                <a:lnTo>
                  <a:pt x="12064" y="2260"/>
                </a:lnTo>
                <a:lnTo>
                  <a:pt x="6019" y="4533"/>
                </a:lnTo>
                <a:lnTo>
                  <a:pt x="0" y="6807"/>
                </a:lnTo>
                <a:lnTo>
                  <a:pt x="5587" y="15659"/>
                </a:lnTo>
                <a:lnTo>
                  <a:pt x="4559" y="12204"/>
                </a:lnTo>
                <a:lnTo>
                  <a:pt x="18110" y="11341"/>
                </a:lnTo>
                <a:lnTo>
                  <a:pt x="1811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56" name="object 2456"/>
          <p:cNvSpPr/>
          <p:nvPr/>
        </p:nvSpPr>
        <p:spPr>
          <a:xfrm>
            <a:off x="6261256" y="7497432"/>
            <a:ext cx="13576" cy="11341"/>
          </a:xfrm>
          <a:custGeom>
            <a:avLst/>
            <a:gdLst/>
            <a:ahLst/>
            <a:cxnLst/>
            <a:rect l="l" t="t" r="r" b="b"/>
            <a:pathLst>
              <a:path w="13576" h="11341">
                <a:moveTo>
                  <a:pt x="9347" y="2832"/>
                </a:moveTo>
                <a:lnTo>
                  <a:pt x="0" y="0"/>
                </a:lnTo>
                <a:lnTo>
                  <a:pt x="2946" y="7353"/>
                </a:lnTo>
                <a:lnTo>
                  <a:pt x="3365" y="5435"/>
                </a:lnTo>
                <a:lnTo>
                  <a:pt x="6794" y="11341"/>
                </a:lnTo>
                <a:lnTo>
                  <a:pt x="13576" y="11341"/>
                </a:lnTo>
                <a:lnTo>
                  <a:pt x="9817" y="2781"/>
                </a:lnTo>
                <a:lnTo>
                  <a:pt x="9347" y="28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57" name="object 2457"/>
          <p:cNvSpPr/>
          <p:nvPr/>
        </p:nvSpPr>
        <p:spPr>
          <a:xfrm>
            <a:off x="2139349" y="7498491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25" y="3419"/>
                </a:lnTo>
                <a:lnTo>
                  <a:pt x="0" y="1206"/>
                </a:lnTo>
                <a:close/>
              </a:path>
              <a:path w="8102" h="8026">
                <a:moveTo>
                  <a:pt x="8102" y="5257"/>
                </a:moveTo>
                <a:lnTo>
                  <a:pt x="2667" y="0"/>
                </a:lnTo>
                <a:lnTo>
                  <a:pt x="4425" y="3419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58" name="object 2458"/>
          <p:cNvSpPr/>
          <p:nvPr/>
        </p:nvSpPr>
        <p:spPr>
          <a:xfrm>
            <a:off x="2609904" y="7499697"/>
            <a:ext cx="6794" cy="6629"/>
          </a:xfrm>
          <a:custGeom>
            <a:avLst/>
            <a:gdLst/>
            <a:ahLst/>
            <a:cxnLst/>
            <a:rect l="l" t="t" r="r" b="b"/>
            <a:pathLst>
              <a:path w="6794" h="6629">
                <a:moveTo>
                  <a:pt x="0" y="0"/>
                </a:moveTo>
                <a:lnTo>
                  <a:pt x="3035" y="6083"/>
                </a:lnTo>
                <a:lnTo>
                  <a:pt x="5257" y="6629"/>
                </a:lnTo>
                <a:lnTo>
                  <a:pt x="679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59" name="object 2459"/>
          <p:cNvSpPr/>
          <p:nvPr/>
        </p:nvSpPr>
        <p:spPr>
          <a:xfrm>
            <a:off x="2682290" y="7506500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488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60" name="object 2460"/>
          <p:cNvSpPr/>
          <p:nvPr/>
        </p:nvSpPr>
        <p:spPr>
          <a:xfrm>
            <a:off x="2693616" y="7498491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06"/>
                </a:moveTo>
                <a:lnTo>
                  <a:pt x="0" y="8026"/>
                </a:lnTo>
                <a:lnTo>
                  <a:pt x="6781" y="8026"/>
                </a:lnTo>
                <a:lnTo>
                  <a:pt x="4427" y="3420"/>
                </a:lnTo>
                <a:lnTo>
                  <a:pt x="0" y="1206"/>
                </a:lnTo>
                <a:close/>
              </a:path>
              <a:path w="8102" h="8026">
                <a:moveTo>
                  <a:pt x="8102" y="5257"/>
                </a:moveTo>
                <a:lnTo>
                  <a:pt x="2679" y="0"/>
                </a:lnTo>
                <a:lnTo>
                  <a:pt x="4427" y="3420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61" name="object 2461"/>
          <p:cNvSpPr/>
          <p:nvPr/>
        </p:nvSpPr>
        <p:spPr>
          <a:xfrm>
            <a:off x="2842929" y="7498491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06"/>
                </a:moveTo>
                <a:lnTo>
                  <a:pt x="0" y="8026"/>
                </a:lnTo>
                <a:lnTo>
                  <a:pt x="6769" y="8026"/>
                </a:lnTo>
                <a:lnTo>
                  <a:pt x="4410" y="3411"/>
                </a:lnTo>
                <a:lnTo>
                  <a:pt x="0" y="1206"/>
                </a:lnTo>
                <a:close/>
              </a:path>
              <a:path w="8102" h="8026">
                <a:moveTo>
                  <a:pt x="8102" y="5257"/>
                </a:moveTo>
                <a:lnTo>
                  <a:pt x="2667" y="0"/>
                </a:lnTo>
                <a:lnTo>
                  <a:pt x="4410" y="3411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62" name="object 2462"/>
          <p:cNvSpPr/>
          <p:nvPr/>
        </p:nvSpPr>
        <p:spPr>
          <a:xfrm>
            <a:off x="4046474" y="7506500"/>
            <a:ext cx="6781" cy="0"/>
          </a:xfrm>
          <a:custGeom>
            <a:avLst/>
            <a:gdLst/>
            <a:ahLst/>
            <a:cxnLst/>
            <a:rect l="l" t="t" r="r" b="b"/>
            <a:pathLst>
              <a:path w="6781" h="0">
                <a:moveTo>
                  <a:pt x="0" y="0"/>
                </a:moveTo>
                <a:lnTo>
                  <a:pt x="6781" y="0"/>
                </a:lnTo>
              </a:path>
            </a:pathLst>
          </a:custGeom>
          <a:ln w="1488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63" name="object 2463"/>
          <p:cNvSpPr/>
          <p:nvPr/>
        </p:nvSpPr>
        <p:spPr>
          <a:xfrm>
            <a:off x="5035096" y="7499697"/>
            <a:ext cx="4673" cy="18148"/>
          </a:xfrm>
          <a:custGeom>
            <a:avLst/>
            <a:gdLst/>
            <a:ahLst/>
            <a:cxnLst/>
            <a:rect l="l" t="t" r="r" b="b"/>
            <a:pathLst>
              <a:path w="4673" h="18148">
                <a:moveTo>
                  <a:pt x="4673" y="4622"/>
                </a:moveTo>
                <a:lnTo>
                  <a:pt x="4521" y="0"/>
                </a:lnTo>
                <a:lnTo>
                  <a:pt x="2839" y="6371"/>
                </a:lnTo>
                <a:lnTo>
                  <a:pt x="4673" y="4622"/>
                </a:lnTo>
                <a:close/>
              </a:path>
              <a:path w="4673" h="18148">
                <a:moveTo>
                  <a:pt x="12826" y="12103"/>
                </a:moveTo>
                <a:lnTo>
                  <a:pt x="12077" y="6070"/>
                </a:lnTo>
                <a:lnTo>
                  <a:pt x="11315" y="0"/>
                </a:lnTo>
                <a:lnTo>
                  <a:pt x="4521" y="0"/>
                </a:lnTo>
                <a:lnTo>
                  <a:pt x="4673" y="4622"/>
                </a:lnTo>
                <a:lnTo>
                  <a:pt x="2349" y="8229"/>
                </a:lnTo>
                <a:lnTo>
                  <a:pt x="2839" y="6371"/>
                </a:lnTo>
                <a:lnTo>
                  <a:pt x="0" y="9080"/>
                </a:lnTo>
                <a:lnTo>
                  <a:pt x="0" y="15887"/>
                </a:lnTo>
                <a:lnTo>
                  <a:pt x="2260" y="16637"/>
                </a:lnTo>
                <a:lnTo>
                  <a:pt x="6769" y="18148"/>
                </a:lnTo>
                <a:lnTo>
                  <a:pt x="13588" y="18148"/>
                </a:lnTo>
                <a:lnTo>
                  <a:pt x="12826" y="1210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64" name="object 2464"/>
          <p:cNvSpPr/>
          <p:nvPr/>
        </p:nvSpPr>
        <p:spPr>
          <a:xfrm>
            <a:off x="5372186" y="7498491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06"/>
                </a:moveTo>
                <a:lnTo>
                  <a:pt x="0" y="8026"/>
                </a:lnTo>
                <a:lnTo>
                  <a:pt x="6769" y="8026"/>
                </a:lnTo>
                <a:lnTo>
                  <a:pt x="4413" y="3416"/>
                </a:lnTo>
                <a:lnTo>
                  <a:pt x="0" y="1206"/>
                </a:lnTo>
                <a:close/>
              </a:path>
              <a:path w="8089" h="8026">
                <a:moveTo>
                  <a:pt x="8089" y="5257"/>
                </a:moveTo>
                <a:lnTo>
                  <a:pt x="2667" y="0"/>
                </a:lnTo>
                <a:lnTo>
                  <a:pt x="4413" y="3416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65" name="object 2465"/>
          <p:cNvSpPr/>
          <p:nvPr/>
        </p:nvSpPr>
        <p:spPr>
          <a:xfrm>
            <a:off x="5664014" y="7498491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47" y="3433"/>
                </a:lnTo>
                <a:lnTo>
                  <a:pt x="0" y="1206"/>
                </a:lnTo>
                <a:close/>
              </a:path>
              <a:path w="8089" h="8026">
                <a:moveTo>
                  <a:pt x="8089" y="5257"/>
                </a:moveTo>
                <a:lnTo>
                  <a:pt x="2692" y="0"/>
                </a:lnTo>
                <a:lnTo>
                  <a:pt x="4447" y="3433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66" name="object 2466"/>
          <p:cNvSpPr/>
          <p:nvPr/>
        </p:nvSpPr>
        <p:spPr>
          <a:xfrm>
            <a:off x="5887974" y="7503102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67" name="object 2467"/>
          <p:cNvSpPr/>
          <p:nvPr/>
        </p:nvSpPr>
        <p:spPr>
          <a:xfrm>
            <a:off x="6082540" y="7505256"/>
            <a:ext cx="38468" cy="20085"/>
          </a:xfrm>
          <a:custGeom>
            <a:avLst/>
            <a:gdLst/>
            <a:ahLst/>
            <a:cxnLst/>
            <a:rect l="l" t="t" r="r" b="b"/>
            <a:pathLst>
              <a:path w="38468" h="20085">
                <a:moveTo>
                  <a:pt x="32880" y="3962"/>
                </a:moveTo>
                <a:lnTo>
                  <a:pt x="28994" y="0"/>
                </a:lnTo>
                <a:lnTo>
                  <a:pt x="32330" y="14536"/>
                </a:lnTo>
                <a:lnTo>
                  <a:pt x="38468" y="3530"/>
                </a:lnTo>
                <a:lnTo>
                  <a:pt x="31815" y="1051"/>
                </a:lnTo>
                <a:lnTo>
                  <a:pt x="32880" y="3962"/>
                </a:lnTo>
                <a:close/>
              </a:path>
              <a:path w="38468" h="20085">
                <a:moveTo>
                  <a:pt x="8596" y="27197"/>
                </a:moveTo>
                <a:lnTo>
                  <a:pt x="21785" y="22457"/>
                </a:lnTo>
                <a:lnTo>
                  <a:pt x="32330" y="14536"/>
                </a:lnTo>
                <a:lnTo>
                  <a:pt x="28994" y="0"/>
                </a:lnTo>
                <a:lnTo>
                  <a:pt x="31815" y="1051"/>
                </a:lnTo>
                <a:lnTo>
                  <a:pt x="29400" y="-5549"/>
                </a:lnTo>
                <a:lnTo>
                  <a:pt x="20358" y="-5549"/>
                </a:lnTo>
                <a:lnTo>
                  <a:pt x="20647" y="733"/>
                </a:lnTo>
                <a:lnTo>
                  <a:pt x="20311" y="4373"/>
                </a:lnTo>
                <a:lnTo>
                  <a:pt x="18788" y="6648"/>
                </a:lnTo>
                <a:lnTo>
                  <a:pt x="15836" y="14871"/>
                </a:lnTo>
                <a:lnTo>
                  <a:pt x="11303" y="13347"/>
                </a:lnTo>
                <a:lnTo>
                  <a:pt x="6807" y="11836"/>
                </a:lnTo>
                <a:lnTo>
                  <a:pt x="2260" y="10325"/>
                </a:lnTo>
                <a:lnTo>
                  <a:pt x="1511" y="16370"/>
                </a:lnTo>
                <a:lnTo>
                  <a:pt x="749" y="22428"/>
                </a:lnTo>
                <a:lnTo>
                  <a:pt x="0" y="28486"/>
                </a:lnTo>
                <a:lnTo>
                  <a:pt x="8596" y="2719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68" name="object 2468"/>
          <p:cNvSpPr/>
          <p:nvPr/>
        </p:nvSpPr>
        <p:spPr>
          <a:xfrm>
            <a:off x="6491556" y="7499697"/>
            <a:ext cx="9525" cy="9512"/>
          </a:xfrm>
          <a:custGeom>
            <a:avLst/>
            <a:gdLst/>
            <a:ahLst/>
            <a:cxnLst/>
            <a:rect l="l" t="t" r="r" b="b"/>
            <a:pathLst>
              <a:path w="9525" h="9512">
                <a:moveTo>
                  <a:pt x="9525" y="0"/>
                </a:moveTo>
                <a:lnTo>
                  <a:pt x="457" y="0"/>
                </a:lnTo>
                <a:lnTo>
                  <a:pt x="2923" y="6668"/>
                </a:lnTo>
                <a:lnTo>
                  <a:pt x="9525" y="9080"/>
                </a:lnTo>
                <a:lnTo>
                  <a:pt x="9525" y="0"/>
                </a:lnTo>
                <a:close/>
              </a:path>
              <a:path w="9525" h="9512">
                <a:moveTo>
                  <a:pt x="3975" y="9512"/>
                </a:moveTo>
                <a:lnTo>
                  <a:pt x="2923" y="6668"/>
                </a:lnTo>
                <a:lnTo>
                  <a:pt x="0" y="5600"/>
                </a:lnTo>
                <a:lnTo>
                  <a:pt x="3975" y="951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69" name="object 2469"/>
          <p:cNvSpPr/>
          <p:nvPr/>
        </p:nvSpPr>
        <p:spPr>
          <a:xfrm>
            <a:off x="3118467" y="7501553"/>
            <a:ext cx="9956" cy="9918"/>
          </a:xfrm>
          <a:custGeom>
            <a:avLst/>
            <a:gdLst/>
            <a:ahLst/>
            <a:cxnLst/>
            <a:rect l="l" t="t" r="r" b="b"/>
            <a:pathLst>
              <a:path w="9956" h="9918">
                <a:moveTo>
                  <a:pt x="7054" y="2835"/>
                </a:moveTo>
                <a:lnTo>
                  <a:pt x="457" y="419"/>
                </a:lnTo>
                <a:lnTo>
                  <a:pt x="2922" y="7076"/>
                </a:lnTo>
                <a:lnTo>
                  <a:pt x="9512" y="9486"/>
                </a:lnTo>
                <a:lnTo>
                  <a:pt x="7054" y="2835"/>
                </a:lnTo>
                <a:close/>
              </a:path>
              <a:path w="9956" h="9918">
                <a:moveTo>
                  <a:pt x="3975" y="9918"/>
                </a:moveTo>
                <a:lnTo>
                  <a:pt x="2922" y="7076"/>
                </a:lnTo>
                <a:lnTo>
                  <a:pt x="0" y="6007"/>
                </a:lnTo>
                <a:lnTo>
                  <a:pt x="3975" y="9918"/>
                </a:lnTo>
                <a:close/>
              </a:path>
              <a:path w="9956" h="9918">
                <a:moveTo>
                  <a:pt x="9956" y="3898"/>
                </a:moveTo>
                <a:lnTo>
                  <a:pt x="6007" y="0"/>
                </a:lnTo>
                <a:lnTo>
                  <a:pt x="7054" y="2835"/>
                </a:lnTo>
                <a:lnTo>
                  <a:pt x="9956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70" name="object 2470"/>
          <p:cNvSpPr/>
          <p:nvPr/>
        </p:nvSpPr>
        <p:spPr>
          <a:xfrm>
            <a:off x="3198112" y="7500766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6" y="3418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16" y="3418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71" name="object 2471"/>
          <p:cNvSpPr/>
          <p:nvPr/>
        </p:nvSpPr>
        <p:spPr>
          <a:xfrm>
            <a:off x="3322532" y="7501972"/>
            <a:ext cx="24879" cy="54432"/>
          </a:xfrm>
          <a:custGeom>
            <a:avLst/>
            <a:gdLst/>
            <a:ahLst/>
            <a:cxnLst/>
            <a:rect l="l" t="t" r="r" b="b"/>
            <a:pathLst>
              <a:path w="24879" h="54432">
                <a:moveTo>
                  <a:pt x="8598" y="31841"/>
                </a:moveTo>
                <a:lnTo>
                  <a:pt x="0" y="38557"/>
                </a:lnTo>
                <a:lnTo>
                  <a:pt x="0" y="52171"/>
                </a:lnTo>
                <a:lnTo>
                  <a:pt x="3009" y="52933"/>
                </a:lnTo>
                <a:lnTo>
                  <a:pt x="6032" y="53682"/>
                </a:lnTo>
                <a:lnTo>
                  <a:pt x="9055" y="54432"/>
                </a:lnTo>
                <a:lnTo>
                  <a:pt x="10446" y="47525"/>
                </a:lnTo>
                <a:lnTo>
                  <a:pt x="15881" y="35572"/>
                </a:lnTo>
                <a:lnTo>
                  <a:pt x="24879" y="27216"/>
                </a:lnTo>
                <a:lnTo>
                  <a:pt x="24142" y="21920"/>
                </a:lnTo>
                <a:lnTo>
                  <a:pt x="23380" y="16624"/>
                </a:lnTo>
                <a:lnTo>
                  <a:pt x="22618" y="11341"/>
                </a:lnTo>
                <a:lnTo>
                  <a:pt x="15087" y="7569"/>
                </a:lnTo>
                <a:lnTo>
                  <a:pt x="7543" y="3784"/>
                </a:lnTo>
                <a:lnTo>
                  <a:pt x="0" y="0"/>
                </a:lnTo>
                <a:lnTo>
                  <a:pt x="2679" y="10325"/>
                </a:lnTo>
                <a:lnTo>
                  <a:pt x="2794" y="12890"/>
                </a:lnTo>
                <a:lnTo>
                  <a:pt x="13576" y="15874"/>
                </a:lnTo>
                <a:lnTo>
                  <a:pt x="13418" y="17403"/>
                </a:lnTo>
                <a:lnTo>
                  <a:pt x="8598" y="3184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72" name="object 2472"/>
          <p:cNvSpPr/>
          <p:nvPr/>
        </p:nvSpPr>
        <p:spPr>
          <a:xfrm>
            <a:off x="4320205" y="7501972"/>
            <a:ext cx="9855" cy="11341"/>
          </a:xfrm>
          <a:custGeom>
            <a:avLst/>
            <a:gdLst/>
            <a:ahLst/>
            <a:cxnLst/>
            <a:rect l="l" t="t" r="r" b="b"/>
            <a:pathLst>
              <a:path w="9855" h="11341">
                <a:moveTo>
                  <a:pt x="7251" y="8575"/>
                </a:moveTo>
                <a:lnTo>
                  <a:pt x="9055" y="0"/>
                </a:lnTo>
                <a:lnTo>
                  <a:pt x="2247" y="0"/>
                </a:lnTo>
                <a:lnTo>
                  <a:pt x="1498" y="3784"/>
                </a:lnTo>
                <a:lnTo>
                  <a:pt x="749" y="7569"/>
                </a:lnTo>
                <a:lnTo>
                  <a:pt x="0" y="11341"/>
                </a:lnTo>
                <a:lnTo>
                  <a:pt x="7251" y="8575"/>
                </a:lnTo>
                <a:close/>
              </a:path>
              <a:path w="9855" h="11341">
                <a:moveTo>
                  <a:pt x="9855" y="7581"/>
                </a:moveTo>
                <a:lnTo>
                  <a:pt x="7251" y="8575"/>
                </a:lnTo>
                <a:lnTo>
                  <a:pt x="6680" y="11290"/>
                </a:lnTo>
                <a:lnTo>
                  <a:pt x="9855" y="758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73" name="object 2473"/>
          <p:cNvSpPr/>
          <p:nvPr/>
        </p:nvSpPr>
        <p:spPr>
          <a:xfrm>
            <a:off x="5145951" y="7500766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26" y="3423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79" y="0"/>
                </a:lnTo>
                <a:lnTo>
                  <a:pt x="4426" y="3423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74" name="object 2474"/>
          <p:cNvSpPr/>
          <p:nvPr/>
        </p:nvSpPr>
        <p:spPr>
          <a:xfrm>
            <a:off x="5299773" y="7506500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75" name="object 2475"/>
          <p:cNvSpPr/>
          <p:nvPr/>
        </p:nvSpPr>
        <p:spPr>
          <a:xfrm>
            <a:off x="5483042" y="7500766"/>
            <a:ext cx="8077" cy="8013"/>
          </a:xfrm>
          <a:custGeom>
            <a:avLst/>
            <a:gdLst/>
            <a:ahLst/>
            <a:cxnLst/>
            <a:rect l="l" t="t" r="r" b="b"/>
            <a:pathLst>
              <a:path w="8077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16" y="3421"/>
                </a:lnTo>
                <a:lnTo>
                  <a:pt x="0" y="1206"/>
                </a:lnTo>
                <a:close/>
              </a:path>
              <a:path w="8077" h="8013">
                <a:moveTo>
                  <a:pt x="8077" y="5257"/>
                </a:moveTo>
                <a:lnTo>
                  <a:pt x="2654" y="0"/>
                </a:lnTo>
                <a:lnTo>
                  <a:pt x="4416" y="3421"/>
                </a:lnTo>
                <a:lnTo>
                  <a:pt x="8077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76" name="object 2476"/>
          <p:cNvSpPr/>
          <p:nvPr/>
        </p:nvSpPr>
        <p:spPr>
          <a:xfrm>
            <a:off x="6107443" y="7501972"/>
            <a:ext cx="47498" cy="44615"/>
          </a:xfrm>
          <a:custGeom>
            <a:avLst/>
            <a:gdLst/>
            <a:ahLst/>
            <a:cxnLst/>
            <a:rect l="l" t="t" r="r" b="b"/>
            <a:pathLst>
              <a:path w="47498" h="44615">
                <a:moveTo>
                  <a:pt x="27965" y="41655"/>
                </a:moveTo>
                <a:lnTo>
                  <a:pt x="23566" y="44318"/>
                </a:lnTo>
                <a:lnTo>
                  <a:pt x="23685" y="44615"/>
                </a:lnTo>
                <a:lnTo>
                  <a:pt x="27965" y="41655"/>
                </a:lnTo>
                <a:close/>
              </a:path>
              <a:path w="47498" h="44615">
                <a:moveTo>
                  <a:pt x="20358" y="34035"/>
                </a:moveTo>
                <a:lnTo>
                  <a:pt x="24895" y="36005"/>
                </a:lnTo>
                <a:lnTo>
                  <a:pt x="23063" y="33921"/>
                </a:lnTo>
                <a:lnTo>
                  <a:pt x="23962" y="27233"/>
                </a:lnTo>
                <a:lnTo>
                  <a:pt x="13911" y="28277"/>
                </a:lnTo>
                <a:lnTo>
                  <a:pt x="0" y="29489"/>
                </a:lnTo>
                <a:lnTo>
                  <a:pt x="3655" y="35986"/>
                </a:lnTo>
                <a:lnTo>
                  <a:pt x="6205" y="40068"/>
                </a:lnTo>
                <a:lnTo>
                  <a:pt x="6769" y="49910"/>
                </a:lnTo>
                <a:lnTo>
                  <a:pt x="10541" y="50672"/>
                </a:lnTo>
                <a:lnTo>
                  <a:pt x="14312" y="51422"/>
                </a:lnTo>
                <a:lnTo>
                  <a:pt x="18084" y="52171"/>
                </a:lnTo>
                <a:lnTo>
                  <a:pt x="18084" y="47637"/>
                </a:lnTo>
                <a:lnTo>
                  <a:pt x="23566" y="44318"/>
                </a:lnTo>
                <a:lnTo>
                  <a:pt x="20358" y="36296"/>
                </a:lnTo>
                <a:lnTo>
                  <a:pt x="20358" y="34035"/>
                </a:lnTo>
                <a:close/>
              </a:path>
              <a:path w="47498" h="44615">
                <a:moveTo>
                  <a:pt x="27089" y="36956"/>
                </a:moveTo>
                <a:lnTo>
                  <a:pt x="24895" y="36005"/>
                </a:lnTo>
                <a:lnTo>
                  <a:pt x="27139" y="38557"/>
                </a:lnTo>
                <a:lnTo>
                  <a:pt x="30763" y="37031"/>
                </a:lnTo>
                <a:lnTo>
                  <a:pt x="37266" y="32854"/>
                </a:lnTo>
                <a:lnTo>
                  <a:pt x="47498" y="29489"/>
                </a:lnTo>
                <a:lnTo>
                  <a:pt x="44523" y="20740"/>
                </a:lnTo>
                <a:lnTo>
                  <a:pt x="38549" y="8323"/>
                </a:lnTo>
                <a:lnTo>
                  <a:pt x="29387" y="0"/>
                </a:lnTo>
                <a:lnTo>
                  <a:pt x="26797" y="10134"/>
                </a:lnTo>
                <a:lnTo>
                  <a:pt x="25819" y="7188"/>
                </a:lnTo>
                <a:lnTo>
                  <a:pt x="22593" y="15874"/>
                </a:lnTo>
                <a:lnTo>
                  <a:pt x="18084" y="15874"/>
                </a:lnTo>
                <a:lnTo>
                  <a:pt x="18084" y="22669"/>
                </a:lnTo>
                <a:lnTo>
                  <a:pt x="25412" y="19748"/>
                </a:lnTo>
                <a:lnTo>
                  <a:pt x="23507" y="19303"/>
                </a:lnTo>
                <a:lnTo>
                  <a:pt x="29387" y="15874"/>
                </a:lnTo>
                <a:lnTo>
                  <a:pt x="29387" y="20396"/>
                </a:lnTo>
                <a:lnTo>
                  <a:pt x="32410" y="23431"/>
                </a:lnTo>
                <a:lnTo>
                  <a:pt x="33921" y="27216"/>
                </a:lnTo>
                <a:lnTo>
                  <a:pt x="23962" y="27233"/>
                </a:lnTo>
                <a:lnTo>
                  <a:pt x="23063" y="33921"/>
                </a:lnTo>
                <a:lnTo>
                  <a:pt x="27089" y="3695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77" name="object 2477"/>
          <p:cNvSpPr/>
          <p:nvPr/>
        </p:nvSpPr>
        <p:spPr>
          <a:xfrm>
            <a:off x="6469391" y="7500766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78" name="object 2478"/>
          <p:cNvSpPr/>
          <p:nvPr/>
        </p:nvSpPr>
        <p:spPr>
          <a:xfrm>
            <a:off x="6507839" y="7501972"/>
            <a:ext cx="15862" cy="15875"/>
          </a:xfrm>
          <a:custGeom>
            <a:avLst/>
            <a:gdLst/>
            <a:ahLst/>
            <a:cxnLst/>
            <a:rect l="l" t="t" r="r" b="b"/>
            <a:pathLst>
              <a:path w="15862" h="15875">
                <a:moveTo>
                  <a:pt x="7" y="6131"/>
                </a:moveTo>
                <a:lnTo>
                  <a:pt x="2339" y="10346"/>
                </a:lnTo>
                <a:lnTo>
                  <a:pt x="9067" y="15874"/>
                </a:lnTo>
                <a:lnTo>
                  <a:pt x="15862" y="15874"/>
                </a:lnTo>
                <a:lnTo>
                  <a:pt x="12560" y="7226"/>
                </a:lnTo>
                <a:lnTo>
                  <a:pt x="11531" y="10198"/>
                </a:lnTo>
                <a:lnTo>
                  <a:pt x="9067" y="0"/>
                </a:lnTo>
                <a:lnTo>
                  <a:pt x="0" y="0"/>
                </a:lnTo>
                <a:lnTo>
                  <a:pt x="7" y="613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79" name="object 2479"/>
          <p:cNvSpPr/>
          <p:nvPr/>
        </p:nvSpPr>
        <p:spPr>
          <a:xfrm>
            <a:off x="2555615" y="7516354"/>
            <a:ext cx="12420" cy="13157"/>
          </a:xfrm>
          <a:custGeom>
            <a:avLst/>
            <a:gdLst/>
            <a:ahLst/>
            <a:cxnLst/>
            <a:rect l="l" t="t" r="r" b="b"/>
            <a:pathLst>
              <a:path w="12420" h="13157">
                <a:moveTo>
                  <a:pt x="12420" y="0"/>
                </a:moveTo>
                <a:lnTo>
                  <a:pt x="10960" y="541"/>
                </a:lnTo>
                <a:lnTo>
                  <a:pt x="10947" y="1041"/>
                </a:lnTo>
                <a:lnTo>
                  <a:pt x="12420" y="0"/>
                </a:lnTo>
                <a:close/>
              </a:path>
              <a:path w="12420" h="13157">
                <a:moveTo>
                  <a:pt x="11303" y="-12115"/>
                </a:moveTo>
                <a:lnTo>
                  <a:pt x="0" y="-12115"/>
                </a:lnTo>
                <a:lnTo>
                  <a:pt x="749" y="-8318"/>
                </a:lnTo>
                <a:lnTo>
                  <a:pt x="1511" y="-4546"/>
                </a:lnTo>
                <a:lnTo>
                  <a:pt x="2260" y="-774"/>
                </a:lnTo>
                <a:lnTo>
                  <a:pt x="2260" y="3771"/>
                </a:lnTo>
                <a:lnTo>
                  <a:pt x="10960" y="541"/>
                </a:lnTo>
                <a:lnTo>
                  <a:pt x="11303" y="-1211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80" name="object 2480"/>
          <p:cNvSpPr/>
          <p:nvPr/>
        </p:nvSpPr>
        <p:spPr>
          <a:xfrm>
            <a:off x="2795412" y="7504238"/>
            <a:ext cx="15824" cy="18135"/>
          </a:xfrm>
          <a:custGeom>
            <a:avLst/>
            <a:gdLst/>
            <a:ahLst/>
            <a:cxnLst/>
            <a:rect l="l" t="t" r="r" b="b"/>
            <a:pathLst>
              <a:path w="15824" h="18135">
                <a:moveTo>
                  <a:pt x="0" y="6807"/>
                </a:moveTo>
                <a:lnTo>
                  <a:pt x="1511" y="10591"/>
                </a:lnTo>
                <a:lnTo>
                  <a:pt x="3022" y="14351"/>
                </a:lnTo>
                <a:lnTo>
                  <a:pt x="4521" y="18135"/>
                </a:lnTo>
                <a:lnTo>
                  <a:pt x="13347" y="13982"/>
                </a:lnTo>
                <a:lnTo>
                  <a:pt x="14046" y="10858"/>
                </a:lnTo>
                <a:lnTo>
                  <a:pt x="15824" y="0"/>
                </a:lnTo>
                <a:lnTo>
                  <a:pt x="6794" y="0"/>
                </a:lnTo>
                <a:lnTo>
                  <a:pt x="8089" y="2768"/>
                </a:lnTo>
                <a:lnTo>
                  <a:pt x="2692" y="8013"/>
                </a:lnTo>
                <a:lnTo>
                  <a:pt x="4446" y="4587"/>
                </a:lnTo>
                <a:lnTo>
                  <a:pt x="0" y="6807"/>
                </a:lnTo>
                <a:close/>
              </a:path>
              <a:path w="15824" h="18135">
                <a:moveTo>
                  <a:pt x="8089" y="2768"/>
                </a:moveTo>
                <a:lnTo>
                  <a:pt x="6794" y="0"/>
                </a:lnTo>
                <a:lnTo>
                  <a:pt x="4446" y="4587"/>
                </a:lnTo>
                <a:lnTo>
                  <a:pt x="8089" y="276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81" name="object 2481"/>
          <p:cNvSpPr/>
          <p:nvPr/>
        </p:nvSpPr>
        <p:spPr>
          <a:xfrm>
            <a:off x="3822504" y="7503044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09" y="3398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09" y="339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82" name="object 2482"/>
          <p:cNvSpPr/>
          <p:nvPr/>
        </p:nvSpPr>
        <p:spPr>
          <a:xfrm>
            <a:off x="4281731" y="7504238"/>
            <a:ext cx="9067" cy="13601"/>
          </a:xfrm>
          <a:custGeom>
            <a:avLst/>
            <a:gdLst/>
            <a:ahLst/>
            <a:cxnLst/>
            <a:rect l="l" t="t" r="r" b="b"/>
            <a:pathLst>
              <a:path w="9067" h="13601">
                <a:moveTo>
                  <a:pt x="0" y="0"/>
                </a:moveTo>
                <a:lnTo>
                  <a:pt x="0" y="13601"/>
                </a:lnTo>
                <a:lnTo>
                  <a:pt x="9067" y="13601"/>
                </a:lnTo>
                <a:lnTo>
                  <a:pt x="6999" y="3308"/>
                </a:lnTo>
                <a:lnTo>
                  <a:pt x="0" y="0"/>
                </a:lnTo>
                <a:close/>
              </a:path>
              <a:path w="9067" h="13601">
                <a:moveTo>
                  <a:pt x="8623" y="4076"/>
                </a:moveTo>
                <a:lnTo>
                  <a:pt x="6985" y="3238"/>
                </a:lnTo>
                <a:lnTo>
                  <a:pt x="8623" y="407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83" name="object 2483"/>
          <p:cNvSpPr/>
          <p:nvPr/>
        </p:nvSpPr>
        <p:spPr>
          <a:xfrm>
            <a:off x="4363186" y="7503044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807" y="8000"/>
                </a:lnTo>
                <a:lnTo>
                  <a:pt x="4448" y="3414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8" y="3414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84" name="object 2484"/>
          <p:cNvSpPr/>
          <p:nvPr/>
        </p:nvSpPr>
        <p:spPr>
          <a:xfrm>
            <a:off x="4469523" y="7507643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85" name="object 2485"/>
          <p:cNvSpPr/>
          <p:nvPr/>
        </p:nvSpPr>
        <p:spPr>
          <a:xfrm>
            <a:off x="4996637" y="7503044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86" name="object 2486"/>
          <p:cNvSpPr/>
          <p:nvPr/>
        </p:nvSpPr>
        <p:spPr>
          <a:xfrm>
            <a:off x="5729625" y="7504238"/>
            <a:ext cx="9055" cy="11341"/>
          </a:xfrm>
          <a:custGeom>
            <a:avLst/>
            <a:gdLst/>
            <a:ahLst/>
            <a:cxnLst/>
            <a:rect l="l" t="t" r="r" b="b"/>
            <a:pathLst>
              <a:path w="9055" h="11341">
                <a:moveTo>
                  <a:pt x="6756" y="2920"/>
                </a:moveTo>
                <a:lnTo>
                  <a:pt x="0" y="0"/>
                </a:lnTo>
                <a:lnTo>
                  <a:pt x="749" y="3797"/>
                </a:lnTo>
                <a:lnTo>
                  <a:pt x="1511" y="7569"/>
                </a:lnTo>
                <a:lnTo>
                  <a:pt x="2260" y="11341"/>
                </a:lnTo>
                <a:lnTo>
                  <a:pt x="9055" y="11341"/>
                </a:lnTo>
                <a:lnTo>
                  <a:pt x="6756" y="2920"/>
                </a:lnTo>
                <a:close/>
              </a:path>
              <a:path w="9055" h="11341">
                <a:moveTo>
                  <a:pt x="8991" y="3886"/>
                </a:moveTo>
                <a:lnTo>
                  <a:pt x="6299" y="1244"/>
                </a:lnTo>
                <a:lnTo>
                  <a:pt x="6756" y="2920"/>
                </a:lnTo>
                <a:lnTo>
                  <a:pt x="8991" y="388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87" name="object 2487"/>
          <p:cNvSpPr/>
          <p:nvPr/>
        </p:nvSpPr>
        <p:spPr>
          <a:xfrm>
            <a:off x="6055396" y="7504238"/>
            <a:ext cx="11315" cy="11341"/>
          </a:xfrm>
          <a:custGeom>
            <a:avLst/>
            <a:gdLst/>
            <a:ahLst/>
            <a:cxnLst/>
            <a:rect l="l" t="t" r="r" b="b"/>
            <a:pathLst>
              <a:path w="11315" h="11341">
                <a:moveTo>
                  <a:pt x="8167" y="2937"/>
                </a:moveTo>
                <a:lnTo>
                  <a:pt x="0" y="0"/>
                </a:lnTo>
                <a:lnTo>
                  <a:pt x="1498" y="3797"/>
                </a:lnTo>
                <a:lnTo>
                  <a:pt x="3009" y="7569"/>
                </a:lnTo>
                <a:lnTo>
                  <a:pt x="4521" y="11341"/>
                </a:lnTo>
                <a:lnTo>
                  <a:pt x="11315" y="11341"/>
                </a:lnTo>
                <a:lnTo>
                  <a:pt x="8167" y="2937"/>
                </a:lnTo>
                <a:close/>
              </a:path>
              <a:path w="11315" h="11341">
                <a:moveTo>
                  <a:pt x="9321" y="3352"/>
                </a:moveTo>
                <a:lnTo>
                  <a:pt x="7861" y="2120"/>
                </a:lnTo>
                <a:lnTo>
                  <a:pt x="8167" y="2937"/>
                </a:lnTo>
                <a:lnTo>
                  <a:pt x="9321" y="335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88" name="object 2488"/>
          <p:cNvSpPr/>
          <p:nvPr/>
        </p:nvSpPr>
        <p:spPr>
          <a:xfrm>
            <a:off x="6173036" y="7504238"/>
            <a:ext cx="12801" cy="13601"/>
          </a:xfrm>
          <a:custGeom>
            <a:avLst/>
            <a:gdLst/>
            <a:ahLst/>
            <a:cxnLst/>
            <a:rect l="l" t="t" r="r" b="b"/>
            <a:pathLst>
              <a:path w="12801" h="13601">
                <a:moveTo>
                  <a:pt x="11315" y="0"/>
                </a:moveTo>
                <a:lnTo>
                  <a:pt x="0" y="0"/>
                </a:lnTo>
                <a:lnTo>
                  <a:pt x="1511" y="4533"/>
                </a:lnTo>
                <a:lnTo>
                  <a:pt x="3009" y="9067"/>
                </a:lnTo>
                <a:lnTo>
                  <a:pt x="4508" y="13601"/>
                </a:lnTo>
                <a:lnTo>
                  <a:pt x="10475" y="10321"/>
                </a:lnTo>
                <a:lnTo>
                  <a:pt x="11315" y="0"/>
                </a:lnTo>
                <a:close/>
              </a:path>
              <a:path w="12801" h="13601">
                <a:moveTo>
                  <a:pt x="12801" y="9042"/>
                </a:moveTo>
                <a:lnTo>
                  <a:pt x="10475" y="10321"/>
                </a:lnTo>
                <a:lnTo>
                  <a:pt x="10350" y="11861"/>
                </a:lnTo>
                <a:lnTo>
                  <a:pt x="12801" y="904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89" name="object 2489"/>
          <p:cNvSpPr/>
          <p:nvPr/>
        </p:nvSpPr>
        <p:spPr>
          <a:xfrm>
            <a:off x="2087323" y="7505306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15" y="3410"/>
                </a:lnTo>
                <a:lnTo>
                  <a:pt x="0" y="1206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15" y="341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90" name="object 2490"/>
          <p:cNvSpPr/>
          <p:nvPr/>
        </p:nvSpPr>
        <p:spPr>
          <a:xfrm>
            <a:off x="2227567" y="7509910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91" name="object 2491"/>
          <p:cNvSpPr/>
          <p:nvPr/>
        </p:nvSpPr>
        <p:spPr>
          <a:xfrm>
            <a:off x="2494526" y="7505306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7" y="3423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92" y="0"/>
                </a:lnTo>
                <a:lnTo>
                  <a:pt x="4447" y="342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92" name="object 2492"/>
          <p:cNvSpPr/>
          <p:nvPr/>
        </p:nvSpPr>
        <p:spPr>
          <a:xfrm>
            <a:off x="3084995" y="7513313"/>
            <a:ext cx="6781" cy="0"/>
          </a:xfrm>
          <a:custGeom>
            <a:avLst/>
            <a:gdLst/>
            <a:ahLst/>
            <a:cxnLst/>
            <a:rect l="l" t="t" r="r" b="b"/>
            <a:pathLst>
              <a:path w="6781" h="0">
                <a:moveTo>
                  <a:pt x="0" y="0"/>
                </a:moveTo>
                <a:lnTo>
                  <a:pt x="6781" y="0"/>
                </a:lnTo>
              </a:path>
            </a:pathLst>
          </a:custGeom>
          <a:ln w="14871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93" name="object 2493"/>
          <p:cNvSpPr/>
          <p:nvPr/>
        </p:nvSpPr>
        <p:spPr>
          <a:xfrm>
            <a:off x="4071358" y="7505306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15" y="3410"/>
                </a:lnTo>
                <a:lnTo>
                  <a:pt x="0" y="1206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15" y="341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94" name="object 2494"/>
          <p:cNvSpPr/>
          <p:nvPr/>
        </p:nvSpPr>
        <p:spPr>
          <a:xfrm>
            <a:off x="4381296" y="7509910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95" name="object 2495"/>
          <p:cNvSpPr/>
          <p:nvPr/>
        </p:nvSpPr>
        <p:spPr>
          <a:xfrm>
            <a:off x="4510228" y="7506512"/>
            <a:ext cx="31686" cy="24955"/>
          </a:xfrm>
          <a:custGeom>
            <a:avLst/>
            <a:gdLst/>
            <a:ahLst/>
            <a:cxnLst/>
            <a:rect l="l" t="t" r="r" b="b"/>
            <a:pathLst>
              <a:path w="31686" h="24955">
                <a:moveTo>
                  <a:pt x="3022" y="749"/>
                </a:moveTo>
                <a:lnTo>
                  <a:pt x="0" y="2260"/>
                </a:lnTo>
                <a:lnTo>
                  <a:pt x="3022" y="8318"/>
                </a:lnTo>
                <a:lnTo>
                  <a:pt x="6057" y="14350"/>
                </a:lnTo>
                <a:lnTo>
                  <a:pt x="9067" y="20408"/>
                </a:lnTo>
                <a:lnTo>
                  <a:pt x="16586" y="21907"/>
                </a:lnTo>
                <a:lnTo>
                  <a:pt x="24155" y="23444"/>
                </a:lnTo>
                <a:lnTo>
                  <a:pt x="31686" y="24955"/>
                </a:lnTo>
                <a:lnTo>
                  <a:pt x="31686" y="15862"/>
                </a:lnTo>
                <a:lnTo>
                  <a:pt x="23201" y="14019"/>
                </a:lnTo>
                <a:lnTo>
                  <a:pt x="16789" y="10564"/>
                </a:lnTo>
                <a:lnTo>
                  <a:pt x="12697" y="6015"/>
                </a:lnTo>
                <a:lnTo>
                  <a:pt x="4546" y="0"/>
                </a:lnTo>
                <a:lnTo>
                  <a:pt x="3022" y="7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96" name="object 2496"/>
          <p:cNvSpPr/>
          <p:nvPr/>
        </p:nvSpPr>
        <p:spPr>
          <a:xfrm>
            <a:off x="5173089" y="7506512"/>
            <a:ext cx="18249" cy="22669"/>
          </a:xfrm>
          <a:custGeom>
            <a:avLst/>
            <a:gdLst/>
            <a:ahLst/>
            <a:cxnLst/>
            <a:rect l="l" t="t" r="r" b="b"/>
            <a:pathLst>
              <a:path w="18249" h="22669">
                <a:moveTo>
                  <a:pt x="5283" y="20408"/>
                </a:moveTo>
                <a:lnTo>
                  <a:pt x="10579" y="18135"/>
                </a:lnTo>
                <a:lnTo>
                  <a:pt x="15824" y="15862"/>
                </a:lnTo>
                <a:lnTo>
                  <a:pt x="16852" y="5524"/>
                </a:lnTo>
                <a:lnTo>
                  <a:pt x="18249" y="6654"/>
                </a:lnTo>
                <a:lnTo>
                  <a:pt x="13563" y="0"/>
                </a:lnTo>
                <a:lnTo>
                  <a:pt x="6794" y="0"/>
                </a:lnTo>
                <a:lnTo>
                  <a:pt x="6658" y="1210"/>
                </a:lnTo>
                <a:lnTo>
                  <a:pt x="3906" y="12747"/>
                </a:lnTo>
                <a:lnTo>
                  <a:pt x="0" y="22669"/>
                </a:lnTo>
                <a:lnTo>
                  <a:pt x="5283" y="2040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97" name="object 2497"/>
          <p:cNvSpPr/>
          <p:nvPr/>
        </p:nvSpPr>
        <p:spPr>
          <a:xfrm>
            <a:off x="5342779" y="7504188"/>
            <a:ext cx="18072" cy="13652"/>
          </a:xfrm>
          <a:custGeom>
            <a:avLst/>
            <a:gdLst/>
            <a:ahLst/>
            <a:cxnLst/>
            <a:rect l="l" t="t" r="r" b="b"/>
            <a:pathLst>
              <a:path w="18072" h="13652">
                <a:moveTo>
                  <a:pt x="4508" y="12903"/>
                </a:moveTo>
                <a:lnTo>
                  <a:pt x="9042" y="12141"/>
                </a:lnTo>
                <a:lnTo>
                  <a:pt x="13550" y="11391"/>
                </a:lnTo>
                <a:lnTo>
                  <a:pt x="15062" y="10642"/>
                </a:lnTo>
                <a:lnTo>
                  <a:pt x="18072" y="9118"/>
                </a:lnTo>
                <a:lnTo>
                  <a:pt x="13055" y="0"/>
                </a:lnTo>
                <a:lnTo>
                  <a:pt x="13461" y="3479"/>
                </a:lnTo>
                <a:lnTo>
                  <a:pt x="2260" y="2324"/>
                </a:lnTo>
                <a:lnTo>
                  <a:pt x="1511" y="6083"/>
                </a:lnTo>
                <a:lnTo>
                  <a:pt x="749" y="9893"/>
                </a:lnTo>
                <a:lnTo>
                  <a:pt x="0" y="13652"/>
                </a:lnTo>
                <a:lnTo>
                  <a:pt x="4508" y="1290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98" name="object 2498"/>
          <p:cNvSpPr/>
          <p:nvPr/>
        </p:nvSpPr>
        <p:spPr>
          <a:xfrm>
            <a:off x="5670804" y="7511046"/>
            <a:ext cx="6781" cy="0"/>
          </a:xfrm>
          <a:custGeom>
            <a:avLst/>
            <a:gdLst/>
            <a:ahLst/>
            <a:cxnLst/>
            <a:rect l="l" t="t" r="r" b="b"/>
            <a:pathLst>
              <a:path w="6781" h="0">
                <a:moveTo>
                  <a:pt x="0" y="0"/>
                </a:moveTo>
                <a:lnTo>
                  <a:pt x="6781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99" name="object 2499"/>
          <p:cNvSpPr/>
          <p:nvPr/>
        </p:nvSpPr>
        <p:spPr>
          <a:xfrm>
            <a:off x="6154940" y="7509910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00" name="object 2500"/>
          <p:cNvSpPr/>
          <p:nvPr/>
        </p:nvSpPr>
        <p:spPr>
          <a:xfrm>
            <a:off x="6539534" y="7505306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23" y="3411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79" y="0"/>
                </a:lnTo>
                <a:lnTo>
                  <a:pt x="4423" y="3411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01" name="object 2501"/>
          <p:cNvSpPr/>
          <p:nvPr/>
        </p:nvSpPr>
        <p:spPr>
          <a:xfrm>
            <a:off x="2010397" y="7507573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81" y="8001"/>
                </a:lnTo>
                <a:lnTo>
                  <a:pt x="4430" y="3414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79" y="0"/>
                </a:lnTo>
                <a:lnTo>
                  <a:pt x="4430" y="3414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02" name="object 2502"/>
          <p:cNvSpPr/>
          <p:nvPr/>
        </p:nvSpPr>
        <p:spPr>
          <a:xfrm>
            <a:off x="2042063" y="7508779"/>
            <a:ext cx="13563" cy="11341"/>
          </a:xfrm>
          <a:custGeom>
            <a:avLst/>
            <a:gdLst/>
            <a:ahLst/>
            <a:cxnLst/>
            <a:rect l="l" t="t" r="r" b="b"/>
            <a:pathLst>
              <a:path w="13563" h="11341">
                <a:moveTo>
                  <a:pt x="9055" y="9817"/>
                </a:moveTo>
                <a:lnTo>
                  <a:pt x="13563" y="9067"/>
                </a:lnTo>
                <a:lnTo>
                  <a:pt x="13563" y="0"/>
                </a:lnTo>
                <a:lnTo>
                  <a:pt x="4533" y="0"/>
                </a:lnTo>
                <a:lnTo>
                  <a:pt x="4533" y="4533"/>
                </a:lnTo>
                <a:lnTo>
                  <a:pt x="0" y="4533"/>
                </a:lnTo>
                <a:lnTo>
                  <a:pt x="0" y="11341"/>
                </a:lnTo>
                <a:lnTo>
                  <a:pt x="4533" y="10579"/>
                </a:lnTo>
                <a:lnTo>
                  <a:pt x="9055" y="981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03" name="object 2503"/>
          <p:cNvSpPr/>
          <p:nvPr/>
        </p:nvSpPr>
        <p:spPr>
          <a:xfrm>
            <a:off x="2247934" y="7508779"/>
            <a:ext cx="13576" cy="9067"/>
          </a:xfrm>
          <a:custGeom>
            <a:avLst/>
            <a:gdLst/>
            <a:ahLst/>
            <a:cxnLst/>
            <a:rect l="l" t="t" r="r" b="b"/>
            <a:pathLst>
              <a:path w="13576" h="9067">
                <a:moveTo>
                  <a:pt x="0" y="0"/>
                </a:moveTo>
                <a:lnTo>
                  <a:pt x="2258" y="5476"/>
                </a:lnTo>
                <a:lnTo>
                  <a:pt x="6794" y="9067"/>
                </a:lnTo>
                <a:lnTo>
                  <a:pt x="13576" y="9067"/>
                </a:lnTo>
                <a:lnTo>
                  <a:pt x="13576" y="2260"/>
                </a:lnTo>
                <a:lnTo>
                  <a:pt x="9055" y="1498"/>
                </a:lnTo>
                <a:lnTo>
                  <a:pt x="4521" y="749"/>
                </a:lnTo>
                <a:lnTo>
                  <a:pt x="0" y="0"/>
                </a:lnTo>
                <a:close/>
              </a:path>
              <a:path w="13576" h="9067">
                <a:moveTo>
                  <a:pt x="3136" y="7607"/>
                </a:moveTo>
                <a:lnTo>
                  <a:pt x="2258" y="5476"/>
                </a:lnTo>
                <a:lnTo>
                  <a:pt x="1308" y="4724"/>
                </a:lnTo>
                <a:lnTo>
                  <a:pt x="3136" y="760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04" name="object 2504"/>
          <p:cNvSpPr/>
          <p:nvPr/>
        </p:nvSpPr>
        <p:spPr>
          <a:xfrm>
            <a:off x="2544312" y="7507573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15" y="3410"/>
                </a:lnTo>
                <a:lnTo>
                  <a:pt x="0" y="1206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15" y="341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05" name="object 2505"/>
          <p:cNvSpPr/>
          <p:nvPr/>
        </p:nvSpPr>
        <p:spPr>
          <a:xfrm>
            <a:off x="2899491" y="7507573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15" y="3410"/>
                </a:lnTo>
                <a:lnTo>
                  <a:pt x="0" y="1206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15" y="341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06" name="object 2506"/>
          <p:cNvSpPr/>
          <p:nvPr/>
        </p:nvSpPr>
        <p:spPr>
          <a:xfrm>
            <a:off x="4424265" y="7508779"/>
            <a:ext cx="11315" cy="11341"/>
          </a:xfrm>
          <a:custGeom>
            <a:avLst/>
            <a:gdLst/>
            <a:ahLst/>
            <a:cxnLst/>
            <a:rect l="l" t="t" r="r" b="b"/>
            <a:pathLst>
              <a:path w="11315" h="11341">
                <a:moveTo>
                  <a:pt x="1524" y="7556"/>
                </a:moveTo>
                <a:lnTo>
                  <a:pt x="2273" y="11341"/>
                </a:lnTo>
                <a:lnTo>
                  <a:pt x="11315" y="11341"/>
                </a:lnTo>
                <a:lnTo>
                  <a:pt x="11315" y="2260"/>
                </a:lnTo>
                <a:lnTo>
                  <a:pt x="7569" y="1498"/>
                </a:lnTo>
                <a:lnTo>
                  <a:pt x="3797" y="749"/>
                </a:lnTo>
                <a:lnTo>
                  <a:pt x="0" y="0"/>
                </a:lnTo>
                <a:lnTo>
                  <a:pt x="749" y="3771"/>
                </a:lnTo>
                <a:lnTo>
                  <a:pt x="1524" y="755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07" name="object 2507"/>
          <p:cNvSpPr/>
          <p:nvPr/>
        </p:nvSpPr>
        <p:spPr>
          <a:xfrm>
            <a:off x="5378945" y="7513319"/>
            <a:ext cx="6807" cy="0"/>
          </a:xfrm>
          <a:custGeom>
            <a:avLst/>
            <a:gdLst/>
            <a:ahLst/>
            <a:cxnLst/>
            <a:rect l="l" t="t" r="r" b="b"/>
            <a:pathLst>
              <a:path w="6807" h="0">
                <a:moveTo>
                  <a:pt x="0" y="0"/>
                </a:moveTo>
                <a:lnTo>
                  <a:pt x="6807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08" name="object 2508"/>
          <p:cNvSpPr/>
          <p:nvPr/>
        </p:nvSpPr>
        <p:spPr>
          <a:xfrm>
            <a:off x="5839169" y="7508779"/>
            <a:ext cx="16395" cy="11341"/>
          </a:xfrm>
          <a:custGeom>
            <a:avLst/>
            <a:gdLst/>
            <a:ahLst/>
            <a:cxnLst/>
            <a:rect l="l" t="t" r="r" b="b"/>
            <a:pathLst>
              <a:path w="16395" h="11341">
                <a:moveTo>
                  <a:pt x="8089" y="11341"/>
                </a:moveTo>
                <a:lnTo>
                  <a:pt x="13521" y="8334"/>
                </a:lnTo>
                <a:lnTo>
                  <a:pt x="14871" y="0"/>
                </a:lnTo>
                <a:lnTo>
                  <a:pt x="1320" y="0"/>
                </a:lnTo>
                <a:lnTo>
                  <a:pt x="3673" y="4596"/>
                </a:lnTo>
                <a:lnTo>
                  <a:pt x="8089" y="6794"/>
                </a:lnTo>
                <a:lnTo>
                  <a:pt x="8089" y="11341"/>
                </a:lnTo>
                <a:close/>
              </a:path>
              <a:path w="16395" h="11341">
                <a:moveTo>
                  <a:pt x="5422" y="8013"/>
                </a:moveTo>
                <a:lnTo>
                  <a:pt x="3673" y="4596"/>
                </a:lnTo>
                <a:lnTo>
                  <a:pt x="0" y="2768"/>
                </a:lnTo>
                <a:lnTo>
                  <a:pt x="5422" y="8013"/>
                </a:lnTo>
                <a:close/>
              </a:path>
              <a:path w="16395" h="11341">
                <a:moveTo>
                  <a:pt x="16395" y="6743"/>
                </a:moveTo>
                <a:lnTo>
                  <a:pt x="13521" y="8334"/>
                </a:lnTo>
                <a:lnTo>
                  <a:pt x="13055" y="11214"/>
                </a:lnTo>
                <a:lnTo>
                  <a:pt x="16395" y="674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09" name="object 2509"/>
          <p:cNvSpPr/>
          <p:nvPr/>
        </p:nvSpPr>
        <p:spPr>
          <a:xfrm>
            <a:off x="2062426" y="7509838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52" y="3432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92" y="0"/>
                </a:lnTo>
                <a:lnTo>
                  <a:pt x="4452" y="343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10" name="object 2510"/>
          <p:cNvSpPr/>
          <p:nvPr/>
        </p:nvSpPr>
        <p:spPr>
          <a:xfrm>
            <a:off x="2272817" y="7515580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11" name="object 2511"/>
          <p:cNvSpPr/>
          <p:nvPr/>
        </p:nvSpPr>
        <p:spPr>
          <a:xfrm>
            <a:off x="2361053" y="7511045"/>
            <a:ext cx="9055" cy="9067"/>
          </a:xfrm>
          <a:custGeom>
            <a:avLst/>
            <a:gdLst/>
            <a:ahLst/>
            <a:cxnLst/>
            <a:rect l="l" t="t" r="r" b="b"/>
            <a:pathLst>
              <a:path w="9055" h="9067">
                <a:moveTo>
                  <a:pt x="9055" y="9067"/>
                </a:moveTo>
                <a:lnTo>
                  <a:pt x="9055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57"/>
                </a:lnTo>
                <a:lnTo>
                  <a:pt x="0" y="9067"/>
                </a:lnTo>
                <a:lnTo>
                  <a:pt x="9055" y="90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12" name="object 2512"/>
          <p:cNvSpPr/>
          <p:nvPr/>
        </p:nvSpPr>
        <p:spPr>
          <a:xfrm>
            <a:off x="2582750" y="7509838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9" y="3427"/>
                </a:lnTo>
                <a:lnTo>
                  <a:pt x="0" y="1206"/>
                </a:lnTo>
                <a:close/>
              </a:path>
              <a:path w="8115" h="8000">
                <a:moveTo>
                  <a:pt x="8115" y="5257"/>
                </a:moveTo>
                <a:lnTo>
                  <a:pt x="2692" y="0"/>
                </a:lnTo>
                <a:lnTo>
                  <a:pt x="4449" y="3427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13" name="object 2513"/>
          <p:cNvSpPr/>
          <p:nvPr/>
        </p:nvSpPr>
        <p:spPr>
          <a:xfrm>
            <a:off x="2634792" y="7516710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2598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14" name="object 2514"/>
          <p:cNvSpPr/>
          <p:nvPr/>
        </p:nvSpPr>
        <p:spPr>
          <a:xfrm>
            <a:off x="3134757" y="7509838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52" y="3432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92" y="0"/>
                </a:lnTo>
                <a:lnTo>
                  <a:pt x="4452" y="343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15" name="object 2515"/>
          <p:cNvSpPr/>
          <p:nvPr/>
        </p:nvSpPr>
        <p:spPr>
          <a:xfrm>
            <a:off x="3259194" y="7509838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18" y="3415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67" y="0"/>
                </a:lnTo>
                <a:lnTo>
                  <a:pt x="4418" y="3415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16" name="object 2516"/>
          <p:cNvSpPr/>
          <p:nvPr/>
        </p:nvSpPr>
        <p:spPr>
          <a:xfrm>
            <a:off x="3736531" y="7510105"/>
            <a:ext cx="13576" cy="10007"/>
          </a:xfrm>
          <a:custGeom>
            <a:avLst/>
            <a:gdLst/>
            <a:ahLst/>
            <a:cxnLst/>
            <a:rect l="l" t="t" r="r" b="b"/>
            <a:pathLst>
              <a:path w="13576" h="10007">
                <a:moveTo>
                  <a:pt x="10594" y="1932"/>
                </a:moveTo>
                <a:lnTo>
                  <a:pt x="0" y="939"/>
                </a:lnTo>
                <a:lnTo>
                  <a:pt x="2258" y="6416"/>
                </a:lnTo>
                <a:lnTo>
                  <a:pt x="6794" y="10007"/>
                </a:lnTo>
                <a:lnTo>
                  <a:pt x="13576" y="10007"/>
                </a:lnTo>
                <a:lnTo>
                  <a:pt x="10594" y="1932"/>
                </a:lnTo>
                <a:close/>
              </a:path>
              <a:path w="13576" h="10007">
                <a:moveTo>
                  <a:pt x="3136" y="8547"/>
                </a:moveTo>
                <a:lnTo>
                  <a:pt x="2258" y="6416"/>
                </a:lnTo>
                <a:lnTo>
                  <a:pt x="1308" y="5664"/>
                </a:lnTo>
                <a:lnTo>
                  <a:pt x="3136" y="8547"/>
                </a:lnTo>
                <a:close/>
              </a:path>
              <a:path w="13576" h="10007">
                <a:moveTo>
                  <a:pt x="12331" y="2095"/>
                </a:moveTo>
                <a:lnTo>
                  <a:pt x="9880" y="0"/>
                </a:lnTo>
                <a:lnTo>
                  <a:pt x="10594" y="1932"/>
                </a:lnTo>
                <a:lnTo>
                  <a:pt x="12331" y="209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17" name="object 2517"/>
          <p:cNvSpPr/>
          <p:nvPr/>
        </p:nvSpPr>
        <p:spPr>
          <a:xfrm>
            <a:off x="4103037" y="7511049"/>
            <a:ext cx="11290" cy="13601"/>
          </a:xfrm>
          <a:custGeom>
            <a:avLst/>
            <a:gdLst/>
            <a:ahLst/>
            <a:cxnLst/>
            <a:rect l="l" t="t" r="r" b="b"/>
            <a:pathLst>
              <a:path w="11290" h="13601">
                <a:moveTo>
                  <a:pt x="11290" y="13601"/>
                </a:moveTo>
                <a:lnTo>
                  <a:pt x="11290" y="0"/>
                </a:lnTo>
                <a:lnTo>
                  <a:pt x="7531" y="1511"/>
                </a:lnTo>
                <a:lnTo>
                  <a:pt x="3759" y="3022"/>
                </a:lnTo>
                <a:lnTo>
                  <a:pt x="0" y="4533"/>
                </a:lnTo>
                <a:lnTo>
                  <a:pt x="0" y="13601"/>
                </a:lnTo>
                <a:lnTo>
                  <a:pt x="11290" y="1360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18" name="object 2518"/>
          <p:cNvSpPr/>
          <p:nvPr/>
        </p:nvSpPr>
        <p:spPr>
          <a:xfrm>
            <a:off x="4229708" y="7511045"/>
            <a:ext cx="18097" cy="11328"/>
          </a:xfrm>
          <a:custGeom>
            <a:avLst/>
            <a:gdLst/>
            <a:ahLst/>
            <a:cxnLst/>
            <a:rect l="l" t="t" r="r" b="b"/>
            <a:pathLst>
              <a:path w="18097" h="11328">
                <a:moveTo>
                  <a:pt x="10566" y="749"/>
                </a:moveTo>
                <a:lnTo>
                  <a:pt x="6807" y="0"/>
                </a:lnTo>
                <a:lnTo>
                  <a:pt x="4533" y="749"/>
                </a:lnTo>
                <a:lnTo>
                  <a:pt x="0" y="2260"/>
                </a:lnTo>
                <a:lnTo>
                  <a:pt x="4038" y="10121"/>
                </a:lnTo>
                <a:lnTo>
                  <a:pt x="3556" y="7899"/>
                </a:lnTo>
                <a:lnTo>
                  <a:pt x="11328" y="11328"/>
                </a:lnTo>
                <a:lnTo>
                  <a:pt x="18097" y="11328"/>
                </a:lnTo>
                <a:lnTo>
                  <a:pt x="18097" y="2260"/>
                </a:lnTo>
                <a:lnTo>
                  <a:pt x="14338" y="1511"/>
                </a:lnTo>
                <a:lnTo>
                  <a:pt x="10566" y="7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19" name="object 2519"/>
          <p:cNvSpPr/>
          <p:nvPr/>
        </p:nvSpPr>
        <p:spPr>
          <a:xfrm>
            <a:off x="4412971" y="7511045"/>
            <a:ext cx="9029" cy="11328"/>
          </a:xfrm>
          <a:custGeom>
            <a:avLst/>
            <a:gdLst/>
            <a:ahLst/>
            <a:cxnLst/>
            <a:rect l="l" t="t" r="r" b="b"/>
            <a:pathLst>
              <a:path w="9029" h="11328">
                <a:moveTo>
                  <a:pt x="0" y="0"/>
                </a:moveTo>
                <a:lnTo>
                  <a:pt x="0" y="11328"/>
                </a:lnTo>
                <a:lnTo>
                  <a:pt x="6781" y="11328"/>
                </a:lnTo>
                <a:lnTo>
                  <a:pt x="7531" y="7556"/>
                </a:lnTo>
                <a:lnTo>
                  <a:pt x="8280" y="3784"/>
                </a:lnTo>
                <a:lnTo>
                  <a:pt x="9029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20" name="object 2520"/>
          <p:cNvSpPr/>
          <p:nvPr/>
        </p:nvSpPr>
        <p:spPr>
          <a:xfrm>
            <a:off x="4539654" y="7509838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81" y="8001"/>
                </a:lnTo>
                <a:lnTo>
                  <a:pt x="4445" y="3429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92" y="0"/>
                </a:lnTo>
                <a:lnTo>
                  <a:pt x="4445" y="3429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21" name="object 2521"/>
          <p:cNvSpPr/>
          <p:nvPr/>
        </p:nvSpPr>
        <p:spPr>
          <a:xfrm>
            <a:off x="4625620" y="7511045"/>
            <a:ext cx="9461" cy="9537"/>
          </a:xfrm>
          <a:custGeom>
            <a:avLst/>
            <a:gdLst/>
            <a:ahLst/>
            <a:cxnLst/>
            <a:rect l="l" t="t" r="r" b="b"/>
            <a:pathLst>
              <a:path w="9461" h="9537">
                <a:moveTo>
                  <a:pt x="6654" y="6593"/>
                </a:moveTo>
                <a:lnTo>
                  <a:pt x="9042" y="0"/>
                </a:lnTo>
                <a:lnTo>
                  <a:pt x="2247" y="0"/>
                </a:lnTo>
                <a:lnTo>
                  <a:pt x="1498" y="3022"/>
                </a:lnTo>
                <a:lnTo>
                  <a:pt x="749" y="6057"/>
                </a:lnTo>
                <a:lnTo>
                  <a:pt x="0" y="9067"/>
                </a:lnTo>
                <a:lnTo>
                  <a:pt x="6654" y="6593"/>
                </a:lnTo>
                <a:close/>
              </a:path>
              <a:path w="9461" h="9537">
                <a:moveTo>
                  <a:pt x="9461" y="5549"/>
                </a:moveTo>
                <a:lnTo>
                  <a:pt x="6654" y="6593"/>
                </a:lnTo>
                <a:lnTo>
                  <a:pt x="5588" y="9537"/>
                </a:lnTo>
                <a:lnTo>
                  <a:pt x="9461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22" name="object 2522"/>
          <p:cNvSpPr/>
          <p:nvPr/>
        </p:nvSpPr>
        <p:spPr>
          <a:xfrm>
            <a:off x="4897100" y="7509838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20" y="3420"/>
                </a:lnTo>
                <a:lnTo>
                  <a:pt x="0" y="1206"/>
                </a:lnTo>
                <a:close/>
              </a:path>
              <a:path w="8089" h="8000">
                <a:moveTo>
                  <a:pt x="8089" y="5257"/>
                </a:moveTo>
                <a:lnTo>
                  <a:pt x="2667" y="0"/>
                </a:lnTo>
                <a:lnTo>
                  <a:pt x="4420" y="3420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23" name="object 2523"/>
          <p:cNvSpPr/>
          <p:nvPr/>
        </p:nvSpPr>
        <p:spPr>
          <a:xfrm>
            <a:off x="5740933" y="7514443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24" name="object 2524"/>
          <p:cNvSpPr/>
          <p:nvPr/>
        </p:nvSpPr>
        <p:spPr>
          <a:xfrm>
            <a:off x="5774861" y="7509838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9" y="3427"/>
                </a:lnTo>
                <a:lnTo>
                  <a:pt x="0" y="1206"/>
                </a:lnTo>
                <a:close/>
              </a:path>
              <a:path w="8115" h="8000">
                <a:moveTo>
                  <a:pt x="8115" y="5257"/>
                </a:moveTo>
                <a:lnTo>
                  <a:pt x="2692" y="0"/>
                </a:lnTo>
                <a:lnTo>
                  <a:pt x="4449" y="3427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25" name="object 2525"/>
          <p:cNvSpPr/>
          <p:nvPr/>
        </p:nvSpPr>
        <p:spPr>
          <a:xfrm>
            <a:off x="5815592" y="7509838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54" y="3437"/>
                </a:lnTo>
                <a:lnTo>
                  <a:pt x="0" y="1206"/>
                </a:lnTo>
                <a:close/>
              </a:path>
              <a:path w="8089" h="8000">
                <a:moveTo>
                  <a:pt x="8089" y="5257"/>
                </a:moveTo>
                <a:lnTo>
                  <a:pt x="2692" y="0"/>
                </a:lnTo>
                <a:lnTo>
                  <a:pt x="4454" y="3437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26" name="object 2526"/>
          <p:cNvSpPr/>
          <p:nvPr/>
        </p:nvSpPr>
        <p:spPr>
          <a:xfrm>
            <a:off x="5919651" y="7511045"/>
            <a:ext cx="20383" cy="9067"/>
          </a:xfrm>
          <a:custGeom>
            <a:avLst/>
            <a:gdLst/>
            <a:ahLst/>
            <a:cxnLst/>
            <a:rect l="l" t="t" r="r" b="b"/>
            <a:pathLst>
              <a:path w="20383" h="9067">
                <a:moveTo>
                  <a:pt x="11620" y="571"/>
                </a:moveTo>
                <a:lnTo>
                  <a:pt x="0" y="0"/>
                </a:lnTo>
                <a:lnTo>
                  <a:pt x="2277" y="5499"/>
                </a:lnTo>
                <a:lnTo>
                  <a:pt x="6794" y="9067"/>
                </a:lnTo>
                <a:lnTo>
                  <a:pt x="20383" y="9067"/>
                </a:lnTo>
                <a:lnTo>
                  <a:pt x="15963" y="711"/>
                </a:lnTo>
                <a:lnTo>
                  <a:pt x="11620" y="571"/>
                </a:lnTo>
                <a:close/>
              </a:path>
              <a:path w="20383" h="9067">
                <a:moveTo>
                  <a:pt x="3149" y="7607"/>
                </a:moveTo>
                <a:lnTo>
                  <a:pt x="2277" y="5499"/>
                </a:lnTo>
                <a:lnTo>
                  <a:pt x="1295" y="4724"/>
                </a:lnTo>
                <a:lnTo>
                  <a:pt x="3149" y="760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27" name="object 2527"/>
          <p:cNvSpPr/>
          <p:nvPr/>
        </p:nvSpPr>
        <p:spPr>
          <a:xfrm>
            <a:off x="5976226" y="7514443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28" name="object 2528"/>
          <p:cNvSpPr/>
          <p:nvPr/>
        </p:nvSpPr>
        <p:spPr>
          <a:xfrm>
            <a:off x="6039561" y="7515580"/>
            <a:ext cx="6807" cy="0"/>
          </a:xfrm>
          <a:custGeom>
            <a:avLst/>
            <a:gdLst/>
            <a:ahLst/>
            <a:cxnLst/>
            <a:rect l="l" t="t" r="r" b="b"/>
            <a:pathLst>
              <a:path w="6807" h="0">
                <a:moveTo>
                  <a:pt x="0" y="0"/>
                </a:moveTo>
                <a:lnTo>
                  <a:pt x="6807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29" name="object 2529"/>
          <p:cNvSpPr/>
          <p:nvPr/>
        </p:nvSpPr>
        <p:spPr>
          <a:xfrm>
            <a:off x="6482977" y="7509838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81" y="8001"/>
                </a:lnTo>
                <a:lnTo>
                  <a:pt x="4418" y="3419"/>
                </a:lnTo>
                <a:lnTo>
                  <a:pt x="0" y="1206"/>
                </a:lnTo>
                <a:close/>
              </a:path>
              <a:path w="8089" h="8000">
                <a:moveTo>
                  <a:pt x="8089" y="5257"/>
                </a:moveTo>
                <a:lnTo>
                  <a:pt x="2654" y="0"/>
                </a:lnTo>
                <a:lnTo>
                  <a:pt x="4418" y="3419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30" name="object 2530"/>
          <p:cNvSpPr/>
          <p:nvPr/>
        </p:nvSpPr>
        <p:spPr>
          <a:xfrm>
            <a:off x="2460598" y="7512118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19" y="3396"/>
                </a:lnTo>
                <a:lnTo>
                  <a:pt x="0" y="1193"/>
                </a:lnTo>
                <a:close/>
              </a:path>
              <a:path w="8102" h="8000">
                <a:moveTo>
                  <a:pt x="8102" y="5232"/>
                </a:moveTo>
                <a:lnTo>
                  <a:pt x="2667" y="0"/>
                </a:lnTo>
                <a:lnTo>
                  <a:pt x="4419" y="3396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31" name="object 2531"/>
          <p:cNvSpPr/>
          <p:nvPr/>
        </p:nvSpPr>
        <p:spPr>
          <a:xfrm>
            <a:off x="2985447" y="7513312"/>
            <a:ext cx="20358" cy="34010"/>
          </a:xfrm>
          <a:custGeom>
            <a:avLst/>
            <a:gdLst/>
            <a:ahLst/>
            <a:cxnLst/>
            <a:rect l="l" t="t" r="r" b="b"/>
            <a:pathLst>
              <a:path w="20358" h="34010">
                <a:moveTo>
                  <a:pt x="18858" y="15287"/>
                </a:moveTo>
                <a:lnTo>
                  <a:pt x="14594" y="9729"/>
                </a:lnTo>
                <a:lnTo>
                  <a:pt x="11328" y="0"/>
                </a:lnTo>
                <a:lnTo>
                  <a:pt x="0" y="0"/>
                </a:lnTo>
                <a:lnTo>
                  <a:pt x="3771" y="6807"/>
                </a:lnTo>
                <a:lnTo>
                  <a:pt x="7543" y="13614"/>
                </a:lnTo>
                <a:lnTo>
                  <a:pt x="11328" y="20434"/>
                </a:lnTo>
                <a:lnTo>
                  <a:pt x="9055" y="21170"/>
                </a:lnTo>
                <a:lnTo>
                  <a:pt x="4533" y="22694"/>
                </a:lnTo>
                <a:lnTo>
                  <a:pt x="7234" y="31372"/>
                </a:lnTo>
                <a:lnTo>
                  <a:pt x="15824" y="34010"/>
                </a:lnTo>
                <a:lnTo>
                  <a:pt x="17348" y="28740"/>
                </a:lnTo>
                <a:lnTo>
                  <a:pt x="18859" y="23444"/>
                </a:lnTo>
                <a:lnTo>
                  <a:pt x="20358" y="18161"/>
                </a:lnTo>
                <a:lnTo>
                  <a:pt x="18858" y="15287"/>
                </a:lnTo>
                <a:close/>
              </a:path>
              <a:path w="20358" h="34010">
                <a:moveTo>
                  <a:pt x="7696" y="32854"/>
                </a:moveTo>
                <a:lnTo>
                  <a:pt x="7234" y="31372"/>
                </a:lnTo>
                <a:lnTo>
                  <a:pt x="5651" y="30886"/>
                </a:lnTo>
                <a:lnTo>
                  <a:pt x="7696" y="3285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32" name="object 2532"/>
          <p:cNvSpPr/>
          <p:nvPr/>
        </p:nvSpPr>
        <p:spPr>
          <a:xfrm>
            <a:off x="3689032" y="7516710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33" name="object 2533"/>
          <p:cNvSpPr/>
          <p:nvPr/>
        </p:nvSpPr>
        <p:spPr>
          <a:xfrm>
            <a:off x="3829281" y="7513309"/>
            <a:ext cx="11328" cy="11341"/>
          </a:xfrm>
          <a:custGeom>
            <a:avLst/>
            <a:gdLst/>
            <a:ahLst/>
            <a:cxnLst/>
            <a:rect l="l" t="t" r="r" b="b"/>
            <a:pathLst>
              <a:path w="11328" h="11341">
                <a:moveTo>
                  <a:pt x="11328" y="11341"/>
                </a:moveTo>
                <a:lnTo>
                  <a:pt x="11328" y="0"/>
                </a:lnTo>
                <a:lnTo>
                  <a:pt x="7556" y="761"/>
                </a:lnTo>
                <a:lnTo>
                  <a:pt x="3771" y="1523"/>
                </a:lnTo>
                <a:lnTo>
                  <a:pt x="0" y="2273"/>
                </a:lnTo>
                <a:lnTo>
                  <a:pt x="0" y="11341"/>
                </a:lnTo>
                <a:lnTo>
                  <a:pt x="11328" y="1134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34" name="object 2534"/>
          <p:cNvSpPr/>
          <p:nvPr/>
        </p:nvSpPr>
        <p:spPr>
          <a:xfrm>
            <a:off x="4123385" y="7513312"/>
            <a:ext cx="15836" cy="13614"/>
          </a:xfrm>
          <a:custGeom>
            <a:avLst/>
            <a:gdLst/>
            <a:ahLst/>
            <a:cxnLst/>
            <a:rect l="l" t="t" r="r" b="b"/>
            <a:pathLst>
              <a:path w="15836" h="13614">
                <a:moveTo>
                  <a:pt x="9042" y="0"/>
                </a:moveTo>
                <a:lnTo>
                  <a:pt x="6196" y="2976"/>
                </a:lnTo>
                <a:lnTo>
                  <a:pt x="8254" y="2463"/>
                </a:lnTo>
                <a:lnTo>
                  <a:pt x="11315" y="11341"/>
                </a:lnTo>
                <a:lnTo>
                  <a:pt x="12801" y="7569"/>
                </a:lnTo>
                <a:lnTo>
                  <a:pt x="14325" y="3784"/>
                </a:lnTo>
                <a:lnTo>
                  <a:pt x="15836" y="0"/>
                </a:lnTo>
                <a:lnTo>
                  <a:pt x="9042" y="0"/>
                </a:lnTo>
                <a:close/>
              </a:path>
              <a:path w="15836" h="13614">
                <a:moveTo>
                  <a:pt x="4622" y="4622"/>
                </a:moveTo>
                <a:lnTo>
                  <a:pt x="6196" y="2976"/>
                </a:lnTo>
                <a:lnTo>
                  <a:pt x="0" y="4521"/>
                </a:lnTo>
                <a:lnTo>
                  <a:pt x="0" y="13614"/>
                </a:lnTo>
                <a:lnTo>
                  <a:pt x="3771" y="12852"/>
                </a:lnTo>
                <a:lnTo>
                  <a:pt x="7531" y="12090"/>
                </a:lnTo>
                <a:lnTo>
                  <a:pt x="11315" y="11341"/>
                </a:lnTo>
                <a:lnTo>
                  <a:pt x="8254" y="2463"/>
                </a:lnTo>
                <a:lnTo>
                  <a:pt x="4622" y="462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35" name="object 2535"/>
          <p:cNvSpPr/>
          <p:nvPr/>
        </p:nvSpPr>
        <p:spPr>
          <a:xfrm>
            <a:off x="4177677" y="7516710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36" name="object 2536"/>
          <p:cNvSpPr/>
          <p:nvPr/>
        </p:nvSpPr>
        <p:spPr>
          <a:xfrm>
            <a:off x="5695696" y="7518977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2611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37" name="object 2537"/>
          <p:cNvSpPr/>
          <p:nvPr/>
        </p:nvSpPr>
        <p:spPr>
          <a:xfrm>
            <a:off x="6566661" y="7517841"/>
            <a:ext cx="6807" cy="0"/>
          </a:xfrm>
          <a:custGeom>
            <a:avLst/>
            <a:gdLst/>
            <a:ahLst/>
            <a:cxnLst/>
            <a:rect l="l" t="t" r="r" b="b"/>
            <a:pathLst>
              <a:path w="6807" h="0">
                <a:moveTo>
                  <a:pt x="0" y="0"/>
                </a:moveTo>
                <a:lnTo>
                  <a:pt x="6807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38" name="object 2538"/>
          <p:cNvSpPr/>
          <p:nvPr/>
        </p:nvSpPr>
        <p:spPr>
          <a:xfrm>
            <a:off x="2211744" y="7514384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39" y="3417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79" y="0"/>
                </a:lnTo>
                <a:lnTo>
                  <a:pt x="4439" y="3417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39" name="object 2539"/>
          <p:cNvSpPr/>
          <p:nvPr/>
        </p:nvSpPr>
        <p:spPr>
          <a:xfrm>
            <a:off x="2448096" y="7515578"/>
            <a:ext cx="10236" cy="11341"/>
          </a:xfrm>
          <a:custGeom>
            <a:avLst/>
            <a:gdLst/>
            <a:ahLst/>
            <a:cxnLst/>
            <a:rect l="l" t="t" r="r" b="b"/>
            <a:pathLst>
              <a:path w="10236" h="11341">
                <a:moveTo>
                  <a:pt x="3441" y="0"/>
                </a:moveTo>
                <a:lnTo>
                  <a:pt x="2332" y="7977"/>
                </a:lnTo>
                <a:lnTo>
                  <a:pt x="10236" y="11341"/>
                </a:lnTo>
                <a:lnTo>
                  <a:pt x="10236" y="0"/>
                </a:lnTo>
                <a:lnTo>
                  <a:pt x="3441" y="0"/>
                </a:lnTo>
                <a:close/>
              </a:path>
              <a:path w="10236" h="11341">
                <a:moveTo>
                  <a:pt x="2332" y="7977"/>
                </a:moveTo>
                <a:lnTo>
                  <a:pt x="0" y="6984"/>
                </a:lnTo>
                <a:lnTo>
                  <a:pt x="2070" y="9867"/>
                </a:lnTo>
                <a:lnTo>
                  <a:pt x="2332" y="797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40" name="object 2540"/>
          <p:cNvSpPr/>
          <p:nvPr/>
        </p:nvSpPr>
        <p:spPr>
          <a:xfrm>
            <a:off x="2953778" y="7518977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41" name="object 2541"/>
          <p:cNvSpPr/>
          <p:nvPr/>
        </p:nvSpPr>
        <p:spPr>
          <a:xfrm>
            <a:off x="2965082" y="7514384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7" y="3417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92" y="0"/>
                </a:lnTo>
                <a:lnTo>
                  <a:pt x="4447" y="3417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42" name="object 2542"/>
          <p:cNvSpPr/>
          <p:nvPr/>
        </p:nvSpPr>
        <p:spPr>
          <a:xfrm>
            <a:off x="3014869" y="7515578"/>
            <a:ext cx="11303" cy="18161"/>
          </a:xfrm>
          <a:custGeom>
            <a:avLst/>
            <a:gdLst/>
            <a:ahLst/>
            <a:cxnLst/>
            <a:rect l="l" t="t" r="r" b="b"/>
            <a:pathLst>
              <a:path w="11302" h="18160">
                <a:moveTo>
                  <a:pt x="0" y="0"/>
                </a:moveTo>
                <a:lnTo>
                  <a:pt x="1485" y="6057"/>
                </a:lnTo>
                <a:lnTo>
                  <a:pt x="2997" y="12115"/>
                </a:lnTo>
                <a:lnTo>
                  <a:pt x="4508" y="18160"/>
                </a:lnTo>
                <a:lnTo>
                  <a:pt x="11303" y="18160"/>
                </a:lnTo>
                <a:lnTo>
                  <a:pt x="9575" y="6692"/>
                </a:lnTo>
                <a:lnTo>
                  <a:pt x="9575" y="4038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43" name="object 2543"/>
          <p:cNvSpPr/>
          <p:nvPr/>
        </p:nvSpPr>
        <p:spPr>
          <a:xfrm>
            <a:off x="3761421" y="7514384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7" y="3417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92" y="0"/>
                </a:lnTo>
                <a:lnTo>
                  <a:pt x="4447" y="3417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44" name="object 2544"/>
          <p:cNvSpPr/>
          <p:nvPr/>
        </p:nvSpPr>
        <p:spPr>
          <a:xfrm>
            <a:off x="3883578" y="7514066"/>
            <a:ext cx="11328" cy="8305"/>
          </a:xfrm>
          <a:custGeom>
            <a:avLst/>
            <a:gdLst/>
            <a:ahLst/>
            <a:cxnLst/>
            <a:rect l="l" t="t" r="r" b="b"/>
            <a:pathLst>
              <a:path w="11328" h="8305">
                <a:moveTo>
                  <a:pt x="0" y="1511"/>
                </a:moveTo>
                <a:lnTo>
                  <a:pt x="0" y="8305"/>
                </a:lnTo>
                <a:lnTo>
                  <a:pt x="11328" y="8305"/>
                </a:lnTo>
                <a:lnTo>
                  <a:pt x="8339" y="2891"/>
                </a:lnTo>
                <a:lnTo>
                  <a:pt x="0" y="1511"/>
                </a:lnTo>
                <a:close/>
              </a:path>
              <a:path w="11328" h="8305">
                <a:moveTo>
                  <a:pt x="11201" y="3365"/>
                </a:moveTo>
                <a:lnTo>
                  <a:pt x="6743" y="0"/>
                </a:lnTo>
                <a:lnTo>
                  <a:pt x="8339" y="2891"/>
                </a:lnTo>
                <a:lnTo>
                  <a:pt x="11201" y="33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45" name="object 2545"/>
          <p:cNvSpPr/>
          <p:nvPr/>
        </p:nvSpPr>
        <p:spPr>
          <a:xfrm>
            <a:off x="4091713" y="7515578"/>
            <a:ext cx="9055" cy="13601"/>
          </a:xfrm>
          <a:custGeom>
            <a:avLst/>
            <a:gdLst/>
            <a:ahLst/>
            <a:cxnLst/>
            <a:rect l="l" t="t" r="r" b="b"/>
            <a:pathLst>
              <a:path w="9055" h="13601">
                <a:moveTo>
                  <a:pt x="8318" y="4533"/>
                </a:moveTo>
                <a:lnTo>
                  <a:pt x="9055" y="0"/>
                </a:lnTo>
                <a:lnTo>
                  <a:pt x="2247" y="0"/>
                </a:lnTo>
                <a:lnTo>
                  <a:pt x="1511" y="4533"/>
                </a:lnTo>
                <a:lnTo>
                  <a:pt x="762" y="9067"/>
                </a:lnTo>
                <a:lnTo>
                  <a:pt x="0" y="13601"/>
                </a:lnTo>
                <a:lnTo>
                  <a:pt x="6794" y="13601"/>
                </a:lnTo>
                <a:lnTo>
                  <a:pt x="7543" y="9067"/>
                </a:lnTo>
                <a:lnTo>
                  <a:pt x="8318" y="453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46" name="object 2546"/>
          <p:cNvSpPr/>
          <p:nvPr/>
        </p:nvSpPr>
        <p:spPr>
          <a:xfrm>
            <a:off x="4403909" y="7514384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807" y="7988"/>
                </a:lnTo>
                <a:lnTo>
                  <a:pt x="4447" y="3420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79" y="0"/>
                </a:lnTo>
                <a:lnTo>
                  <a:pt x="4447" y="342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47" name="object 2547"/>
          <p:cNvSpPr/>
          <p:nvPr/>
        </p:nvSpPr>
        <p:spPr>
          <a:xfrm>
            <a:off x="4720640" y="7520114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48" name="object 2548"/>
          <p:cNvSpPr/>
          <p:nvPr/>
        </p:nvSpPr>
        <p:spPr>
          <a:xfrm>
            <a:off x="5098430" y="7514384"/>
            <a:ext cx="8115" cy="7988"/>
          </a:xfrm>
          <a:custGeom>
            <a:avLst/>
            <a:gdLst/>
            <a:ahLst/>
            <a:cxnLst/>
            <a:rect l="l" t="t" r="r" b="b"/>
            <a:pathLst>
              <a:path w="8115" h="7988">
                <a:moveTo>
                  <a:pt x="0" y="1193"/>
                </a:moveTo>
                <a:lnTo>
                  <a:pt x="0" y="7988"/>
                </a:lnTo>
                <a:lnTo>
                  <a:pt x="6807" y="7988"/>
                </a:lnTo>
                <a:lnTo>
                  <a:pt x="4452" y="3416"/>
                </a:lnTo>
                <a:lnTo>
                  <a:pt x="0" y="1193"/>
                </a:lnTo>
                <a:close/>
              </a:path>
              <a:path w="8115" h="7988">
                <a:moveTo>
                  <a:pt x="8115" y="5245"/>
                </a:moveTo>
                <a:lnTo>
                  <a:pt x="2692" y="0"/>
                </a:lnTo>
                <a:lnTo>
                  <a:pt x="4452" y="3416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49" name="object 2549"/>
          <p:cNvSpPr/>
          <p:nvPr/>
        </p:nvSpPr>
        <p:spPr>
          <a:xfrm>
            <a:off x="5759035" y="7515578"/>
            <a:ext cx="13550" cy="9067"/>
          </a:xfrm>
          <a:custGeom>
            <a:avLst/>
            <a:gdLst/>
            <a:ahLst/>
            <a:cxnLst/>
            <a:rect l="l" t="t" r="r" b="b"/>
            <a:pathLst>
              <a:path w="13550" h="9067">
                <a:moveTo>
                  <a:pt x="0" y="0"/>
                </a:moveTo>
                <a:lnTo>
                  <a:pt x="0" y="6794"/>
                </a:lnTo>
                <a:lnTo>
                  <a:pt x="4521" y="7569"/>
                </a:lnTo>
                <a:lnTo>
                  <a:pt x="9042" y="8318"/>
                </a:lnTo>
                <a:lnTo>
                  <a:pt x="13550" y="9067"/>
                </a:lnTo>
                <a:lnTo>
                  <a:pt x="13550" y="2260"/>
                </a:lnTo>
                <a:lnTo>
                  <a:pt x="9042" y="1523"/>
                </a:lnTo>
                <a:lnTo>
                  <a:pt x="4521" y="749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50" name="object 2550"/>
          <p:cNvSpPr/>
          <p:nvPr/>
        </p:nvSpPr>
        <p:spPr>
          <a:xfrm>
            <a:off x="5829173" y="7518977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51" name="object 2551"/>
          <p:cNvSpPr/>
          <p:nvPr/>
        </p:nvSpPr>
        <p:spPr>
          <a:xfrm>
            <a:off x="2435707" y="7522381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52" name="object 2552"/>
          <p:cNvSpPr/>
          <p:nvPr/>
        </p:nvSpPr>
        <p:spPr>
          <a:xfrm>
            <a:off x="2496793" y="7517843"/>
            <a:ext cx="11303" cy="13614"/>
          </a:xfrm>
          <a:custGeom>
            <a:avLst/>
            <a:gdLst/>
            <a:ahLst/>
            <a:cxnLst/>
            <a:rect l="l" t="t" r="r" b="b"/>
            <a:pathLst>
              <a:path w="11302" h="13614">
                <a:moveTo>
                  <a:pt x="1511" y="4521"/>
                </a:moveTo>
                <a:lnTo>
                  <a:pt x="3022" y="9080"/>
                </a:lnTo>
                <a:lnTo>
                  <a:pt x="4521" y="13614"/>
                </a:lnTo>
                <a:lnTo>
                  <a:pt x="11303" y="13614"/>
                </a:lnTo>
                <a:lnTo>
                  <a:pt x="11303" y="4521"/>
                </a:lnTo>
                <a:lnTo>
                  <a:pt x="7543" y="3022"/>
                </a:lnTo>
                <a:lnTo>
                  <a:pt x="3771" y="1511"/>
                </a:lnTo>
                <a:lnTo>
                  <a:pt x="0" y="0"/>
                </a:lnTo>
                <a:lnTo>
                  <a:pt x="1511" y="452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53" name="object 2553"/>
          <p:cNvSpPr/>
          <p:nvPr/>
        </p:nvSpPr>
        <p:spPr>
          <a:xfrm>
            <a:off x="2569178" y="7517843"/>
            <a:ext cx="9283" cy="13614"/>
          </a:xfrm>
          <a:custGeom>
            <a:avLst/>
            <a:gdLst/>
            <a:ahLst/>
            <a:cxnLst/>
            <a:rect l="l" t="t" r="r" b="b"/>
            <a:pathLst>
              <a:path w="9283" h="13614">
                <a:moveTo>
                  <a:pt x="7494" y="3229"/>
                </a:moveTo>
                <a:lnTo>
                  <a:pt x="0" y="0"/>
                </a:lnTo>
                <a:lnTo>
                  <a:pt x="749" y="4521"/>
                </a:lnTo>
                <a:lnTo>
                  <a:pt x="1524" y="9080"/>
                </a:lnTo>
                <a:lnTo>
                  <a:pt x="2260" y="13614"/>
                </a:lnTo>
                <a:lnTo>
                  <a:pt x="9055" y="13614"/>
                </a:lnTo>
                <a:lnTo>
                  <a:pt x="7494" y="3229"/>
                </a:lnTo>
                <a:close/>
              </a:path>
              <a:path w="9283" h="13614">
                <a:moveTo>
                  <a:pt x="9283" y="4000"/>
                </a:moveTo>
                <a:lnTo>
                  <a:pt x="7327" y="2120"/>
                </a:lnTo>
                <a:lnTo>
                  <a:pt x="7494" y="3229"/>
                </a:lnTo>
                <a:lnTo>
                  <a:pt x="9283" y="400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54" name="object 2554"/>
          <p:cNvSpPr/>
          <p:nvPr/>
        </p:nvSpPr>
        <p:spPr>
          <a:xfrm>
            <a:off x="2840663" y="7516637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21" y="3417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1" y="3417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55" name="object 2555"/>
          <p:cNvSpPr/>
          <p:nvPr/>
        </p:nvSpPr>
        <p:spPr>
          <a:xfrm>
            <a:off x="2863295" y="7517843"/>
            <a:ext cx="15824" cy="13614"/>
          </a:xfrm>
          <a:custGeom>
            <a:avLst/>
            <a:gdLst/>
            <a:ahLst/>
            <a:cxnLst/>
            <a:rect l="l" t="t" r="r" b="b"/>
            <a:pathLst>
              <a:path w="15824" h="13614">
                <a:moveTo>
                  <a:pt x="2997" y="10579"/>
                </a:moveTo>
                <a:lnTo>
                  <a:pt x="6007" y="12115"/>
                </a:lnTo>
                <a:lnTo>
                  <a:pt x="9042" y="13614"/>
                </a:lnTo>
                <a:lnTo>
                  <a:pt x="15824" y="13614"/>
                </a:lnTo>
                <a:lnTo>
                  <a:pt x="15074" y="9842"/>
                </a:lnTo>
                <a:lnTo>
                  <a:pt x="14325" y="6057"/>
                </a:lnTo>
                <a:lnTo>
                  <a:pt x="13563" y="2273"/>
                </a:lnTo>
                <a:lnTo>
                  <a:pt x="9791" y="1511"/>
                </a:lnTo>
                <a:lnTo>
                  <a:pt x="6007" y="749"/>
                </a:lnTo>
                <a:lnTo>
                  <a:pt x="2247" y="0"/>
                </a:lnTo>
                <a:lnTo>
                  <a:pt x="1498" y="3022"/>
                </a:lnTo>
                <a:lnTo>
                  <a:pt x="761" y="6057"/>
                </a:lnTo>
                <a:lnTo>
                  <a:pt x="0" y="9080"/>
                </a:lnTo>
                <a:lnTo>
                  <a:pt x="2997" y="1057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56" name="object 2556"/>
          <p:cNvSpPr/>
          <p:nvPr/>
        </p:nvSpPr>
        <p:spPr>
          <a:xfrm>
            <a:off x="3161903" y="7517843"/>
            <a:ext cx="22631" cy="20421"/>
          </a:xfrm>
          <a:custGeom>
            <a:avLst/>
            <a:gdLst/>
            <a:ahLst/>
            <a:cxnLst/>
            <a:rect l="l" t="t" r="r" b="b"/>
            <a:pathLst>
              <a:path w="22631" h="20421">
                <a:moveTo>
                  <a:pt x="20383" y="13614"/>
                </a:moveTo>
                <a:lnTo>
                  <a:pt x="21132" y="9842"/>
                </a:lnTo>
                <a:lnTo>
                  <a:pt x="21882" y="6057"/>
                </a:lnTo>
                <a:lnTo>
                  <a:pt x="22631" y="2273"/>
                </a:lnTo>
                <a:lnTo>
                  <a:pt x="18859" y="1511"/>
                </a:lnTo>
                <a:lnTo>
                  <a:pt x="15087" y="749"/>
                </a:lnTo>
                <a:lnTo>
                  <a:pt x="11315" y="0"/>
                </a:lnTo>
                <a:lnTo>
                  <a:pt x="8508" y="10502"/>
                </a:lnTo>
                <a:lnTo>
                  <a:pt x="10960" y="10401"/>
                </a:lnTo>
                <a:lnTo>
                  <a:pt x="0" y="13614"/>
                </a:lnTo>
                <a:lnTo>
                  <a:pt x="0" y="20421"/>
                </a:lnTo>
                <a:lnTo>
                  <a:pt x="15836" y="20421"/>
                </a:lnTo>
                <a:lnTo>
                  <a:pt x="17348" y="18160"/>
                </a:lnTo>
                <a:lnTo>
                  <a:pt x="20383" y="1361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57" name="object 2557"/>
          <p:cNvSpPr/>
          <p:nvPr/>
        </p:nvSpPr>
        <p:spPr>
          <a:xfrm>
            <a:off x="3288929" y="7517843"/>
            <a:ext cx="35859" cy="43116"/>
          </a:xfrm>
          <a:custGeom>
            <a:avLst/>
            <a:gdLst/>
            <a:ahLst/>
            <a:cxnLst/>
            <a:rect l="l" t="t" r="r" b="b"/>
            <a:pathLst>
              <a:path w="35859" h="43116">
                <a:moveTo>
                  <a:pt x="20732" y="37282"/>
                </a:moveTo>
                <a:lnTo>
                  <a:pt x="19564" y="26534"/>
                </a:lnTo>
                <a:lnTo>
                  <a:pt x="15501" y="13614"/>
                </a:lnTo>
                <a:lnTo>
                  <a:pt x="20096" y="15981"/>
                </a:lnTo>
                <a:lnTo>
                  <a:pt x="18270" y="12293"/>
                </a:lnTo>
                <a:lnTo>
                  <a:pt x="23489" y="17729"/>
                </a:lnTo>
                <a:lnTo>
                  <a:pt x="35859" y="20421"/>
                </a:lnTo>
                <a:lnTo>
                  <a:pt x="34443" y="17366"/>
                </a:lnTo>
                <a:lnTo>
                  <a:pt x="26458" y="6926"/>
                </a:lnTo>
                <a:lnTo>
                  <a:pt x="15501" y="0"/>
                </a:lnTo>
                <a:lnTo>
                  <a:pt x="8753" y="10418"/>
                </a:lnTo>
                <a:lnTo>
                  <a:pt x="2936" y="20282"/>
                </a:lnTo>
                <a:lnTo>
                  <a:pt x="0" y="30803"/>
                </a:lnTo>
                <a:lnTo>
                  <a:pt x="1787" y="42161"/>
                </a:lnTo>
                <a:lnTo>
                  <a:pt x="3977" y="42161"/>
                </a:lnTo>
                <a:lnTo>
                  <a:pt x="6432" y="41012"/>
                </a:lnTo>
                <a:lnTo>
                  <a:pt x="10799" y="37758"/>
                </a:lnTo>
                <a:lnTo>
                  <a:pt x="14663" y="42161"/>
                </a:lnTo>
                <a:lnTo>
                  <a:pt x="16357" y="42161"/>
                </a:lnTo>
                <a:lnTo>
                  <a:pt x="20732" y="37282"/>
                </a:lnTo>
                <a:close/>
              </a:path>
              <a:path w="35859" h="43116">
                <a:moveTo>
                  <a:pt x="23489" y="17729"/>
                </a:moveTo>
                <a:lnTo>
                  <a:pt x="20096" y="15981"/>
                </a:lnTo>
                <a:lnTo>
                  <a:pt x="22296" y="20421"/>
                </a:lnTo>
                <a:lnTo>
                  <a:pt x="35859" y="20421"/>
                </a:lnTo>
                <a:lnTo>
                  <a:pt x="23489" y="1772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58" name="object 2558"/>
          <p:cNvSpPr/>
          <p:nvPr/>
        </p:nvSpPr>
        <p:spPr>
          <a:xfrm>
            <a:off x="3906189" y="7523511"/>
            <a:ext cx="6819" cy="0"/>
          </a:xfrm>
          <a:custGeom>
            <a:avLst/>
            <a:gdLst/>
            <a:ahLst/>
            <a:cxnLst/>
            <a:rect l="l" t="t" r="r" b="b"/>
            <a:pathLst>
              <a:path w="6819" h="0">
                <a:moveTo>
                  <a:pt x="0" y="0"/>
                </a:moveTo>
                <a:lnTo>
                  <a:pt x="6819" y="0"/>
                </a:lnTo>
              </a:path>
            </a:pathLst>
          </a:custGeom>
          <a:ln w="12611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59" name="object 2559"/>
          <p:cNvSpPr/>
          <p:nvPr/>
        </p:nvSpPr>
        <p:spPr>
          <a:xfrm>
            <a:off x="6503352" y="7523511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2611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60" name="object 2560"/>
          <p:cNvSpPr/>
          <p:nvPr/>
        </p:nvSpPr>
        <p:spPr>
          <a:xfrm>
            <a:off x="2218537" y="7520118"/>
            <a:ext cx="13563" cy="13614"/>
          </a:xfrm>
          <a:custGeom>
            <a:avLst/>
            <a:gdLst/>
            <a:ahLst/>
            <a:cxnLst/>
            <a:rect l="l" t="t" r="r" b="b"/>
            <a:pathLst>
              <a:path w="13563" h="13614">
                <a:moveTo>
                  <a:pt x="6769" y="0"/>
                </a:moveTo>
                <a:lnTo>
                  <a:pt x="4521" y="749"/>
                </a:lnTo>
                <a:lnTo>
                  <a:pt x="0" y="2260"/>
                </a:lnTo>
                <a:lnTo>
                  <a:pt x="736" y="6045"/>
                </a:lnTo>
                <a:lnTo>
                  <a:pt x="1498" y="9842"/>
                </a:lnTo>
                <a:lnTo>
                  <a:pt x="2260" y="13614"/>
                </a:lnTo>
                <a:lnTo>
                  <a:pt x="6019" y="12865"/>
                </a:lnTo>
                <a:lnTo>
                  <a:pt x="9791" y="12103"/>
                </a:lnTo>
                <a:lnTo>
                  <a:pt x="13563" y="11341"/>
                </a:lnTo>
                <a:lnTo>
                  <a:pt x="13563" y="0"/>
                </a:lnTo>
                <a:lnTo>
                  <a:pt x="6769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61" name="object 2561"/>
          <p:cNvSpPr/>
          <p:nvPr/>
        </p:nvSpPr>
        <p:spPr>
          <a:xfrm>
            <a:off x="2648371" y="7520118"/>
            <a:ext cx="61074" cy="38569"/>
          </a:xfrm>
          <a:custGeom>
            <a:avLst/>
            <a:gdLst/>
            <a:ahLst/>
            <a:cxnLst/>
            <a:rect l="l" t="t" r="r" b="b"/>
            <a:pathLst>
              <a:path w="61074" h="38569">
                <a:moveTo>
                  <a:pt x="31496" y="26047"/>
                </a:moveTo>
                <a:lnTo>
                  <a:pt x="27152" y="29489"/>
                </a:lnTo>
                <a:lnTo>
                  <a:pt x="27152" y="38569"/>
                </a:lnTo>
                <a:lnTo>
                  <a:pt x="33076" y="37625"/>
                </a:lnTo>
                <a:lnTo>
                  <a:pt x="42151" y="35091"/>
                </a:lnTo>
                <a:lnTo>
                  <a:pt x="54292" y="34023"/>
                </a:lnTo>
                <a:lnTo>
                  <a:pt x="56654" y="29415"/>
                </a:lnTo>
                <a:lnTo>
                  <a:pt x="52959" y="31254"/>
                </a:lnTo>
                <a:lnTo>
                  <a:pt x="58394" y="26022"/>
                </a:lnTo>
                <a:lnTo>
                  <a:pt x="61074" y="27216"/>
                </a:lnTo>
                <a:lnTo>
                  <a:pt x="61074" y="15887"/>
                </a:lnTo>
                <a:lnTo>
                  <a:pt x="55621" y="16214"/>
                </a:lnTo>
                <a:lnTo>
                  <a:pt x="45963" y="13898"/>
                </a:lnTo>
                <a:lnTo>
                  <a:pt x="38677" y="8929"/>
                </a:lnTo>
                <a:lnTo>
                  <a:pt x="29914" y="3549"/>
                </a:lnTo>
                <a:lnTo>
                  <a:pt x="15824" y="0"/>
                </a:lnTo>
                <a:lnTo>
                  <a:pt x="11226" y="7912"/>
                </a:lnTo>
                <a:lnTo>
                  <a:pt x="10464" y="8890"/>
                </a:lnTo>
                <a:lnTo>
                  <a:pt x="0" y="11341"/>
                </a:lnTo>
                <a:lnTo>
                  <a:pt x="0" y="18148"/>
                </a:lnTo>
                <a:lnTo>
                  <a:pt x="4073" y="17836"/>
                </a:lnTo>
                <a:lnTo>
                  <a:pt x="16738" y="16860"/>
                </a:lnTo>
                <a:lnTo>
                  <a:pt x="29400" y="15887"/>
                </a:lnTo>
                <a:lnTo>
                  <a:pt x="30911" y="17399"/>
                </a:lnTo>
                <a:lnTo>
                  <a:pt x="33921" y="20408"/>
                </a:lnTo>
                <a:lnTo>
                  <a:pt x="31140" y="25425"/>
                </a:lnTo>
                <a:lnTo>
                  <a:pt x="31496" y="26047"/>
                </a:lnTo>
                <a:close/>
              </a:path>
              <a:path w="61074" h="38569">
                <a:moveTo>
                  <a:pt x="61074" y="27216"/>
                </a:moveTo>
                <a:lnTo>
                  <a:pt x="58394" y="26022"/>
                </a:lnTo>
                <a:lnTo>
                  <a:pt x="56654" y="29415"/>
                </a:lnTo>
                <a:lnTo>
                  <a:pt x="61074" y="2721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62" name="object 2562"/>
          <p:cNvSpPr/>
          <p:nvPr/>
        </p:nvSpPr>
        <p:spPr>
          <a:xfrm>
            <a:off x="3073674" y="7518911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6" y="3421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79" y="0"/>
                </a:lnTo>
                <a:lnTo>
                  <a:pt x="4436" y="3421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63" name="object 2563"/>
          <p:cNvSpPr/>
          <p:nvPr/>
        </p:nvSpPr>
        <p:spPr>
          <a:xfrm>
            <a:off x="3668669" y="7520118"/>
            <a:ext cx="13563" cy="15887"/>
          </a:xfrm>
          <a:custGeom>
            <a:avLst/>
            <a:gdLst/>
            <a:ahLst/>
            <a:cxnLst/>
            <a:rect l="l" t="t" r="r" b="b"/>
            <a:pathLst>
              <a:path w="13563" h="15887">
                <a:moveTo>
                  <a:pt x="12814" y="8305"/>
                </a:moveTo>
                <a:lnTo>
                  <a:pt x="13563" y="4533"/>
                </a:lnTo>
                <a:lnTo>
                  <a:pt x="9029" y="4533"/>
                </a:lnTo>
                <a:lnTo>
                  <a:pt x="6032" y="3022"/>
                </a:lnTo>
                <a:lnTo>
                  <a:pt x="3022" y="1511"/>
                </a:lnTo>
                <a:lnTo>
                  <a:pt x="0" y="0"/>
                </a:lnTo>
                <a:lnTo>
                  <a:pt x="749" y="5295"/>
                </a:lnTo>
                <a:lnTo>
                  <a:pt x="1511" y="10591"/>
                </a:lnTo>
                <a:lnTo>
                  <a:pt x="2260" y="15887"/>
                </a:lnTo>
                <a:lnTo>
                  <a:pt x="11303" y="15887"/>
                </a:lnTo>
                <a:lnTo>
                  <a:pt x="12052" y="12103"/>
                </a:lnTo>
                <a:lnTo>
                  <a:pt x="12814" y="830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64" name="object 2564"/>
          <p:cNvSpPr/>
          <p:nvPr/>
        </p:nvSpPr>
        <p:spPr>
          <a:xfrm>
            <a:off x="4057780" y="7518911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6" y="3421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79" y="0"/>
                </a:lnTo>
                <a:lnTo>
                  <a:pt x="4436" y="3421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65" name="object 2565"/>
          <p:cNvSpPr/>
          <p:nvPr/>
        </p:nvSpPr>
        <p:spPr>
          <a:xfrm>
            <a:off x="4218412" y="7520118"/>
            <a:ext cx="9042" cy="11341"/>
          </a:xfrm>
          <a:custGeom>
            <a:avLst/>
            <a:gdLst/>
            <a:ahLst/>
            <a:cxnLst/>
            <a:rect l="l" t="t" r="r" b="b"/>
            <a:pathLst>
              <a:path w="9042" h="11341">
                <a:moveTo>
                  <a:pt x="6743" y="2918"/>
                </a:moveTo>
                <a:lnTo>
                  <a:pt x="0" y="0"/>
                </a:lnTo>
                <a:lnTo>
                  <a:pt x="749" y="3771"/>
                </a:lnTo>
                <a:lnTo>
                  <a:pt x="1498" y="7569"/>
                </a:lnTo>
                <a:lnTo>
                  <a:pt x="2247" y="11341"/>
                </a:lnTo>
                <a:lnTo>
                  <a:pt x="9042" y="11341"/>
                </a:lnTo>
                <a:lnTo>
                  <a:pt x="6743" y="2918"/>
                </a:lnTo>
                <a:close/>
              </a:path>
              <a:path w="9042" h="11341">
                <a:moveTo>
                  <a:pt x="8978" y="3886"/>
                </a:moveTo>
                <a:lnTo>
                  <a:pt x="6286" y="1244"/>
                </a:lnTo>
                <a:lnTo>
                  <a:pt x="6743" y="2918"/>
                </a:lnTo>
                <a:lnTo>
                  <a:pt x="8978" y="388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66" name="object 2566"/>
          <p:cNvSpPr/>
          <p:nvPr/>
        </p:nvSpPr>
        <p:spPr>
          <a:xfrm>
            <a:off x="4283997" y="7520118"/>
            <a:ext cx="13576" cy="11341"/>
          </a:xfrm>
          <a:custGeom>
            <a:avLst/>
            <a:gdLst/>
            <a:ahLst/>
            <a:cxnLst/>
            <a:rect l="l" t="t" r="r" b="b"/>
            <a:pathLst>
              <a:path w="13576" h="11341">
                <a:moveTo>
                  <a:pt x="9359" y="2806"/>
                </a:moveTo>
                <a:lnTo>
                  <a:pt x="0" y="0"/>
                </a:lnTo>
                <a:lnTo>
                  <a:pt x="2933" y="7353"/>
                </a:lnTo>
                <a:lnTo>
                  <a:pt x="3378" y="5435"/>
                </a:lnTo>
                <a:lnTo>
                  <a:pt x="6807" y="11341"/>
                </a:lnTo>
                <a:lnTo>
                  <a:pt x="13576" y="11341"/>
                </a:lnTo>
                <a:lnTo>
                  <a:pt x="9842" y="2768"/>
                </a:lnTo>
                <a:lnTo>
                  <a:pt x="9359" y="280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67" name="object 2567"/>
          <p:cNvSpPr/>
          <p:nvPr/>
        </p:nvSpPr>
        <p:spPr>
          <a:xfrm>
            <a:off x="5293004" y="7523518"/>
            <a:ext cx="13550" cy="0"/>
          </a:xfrm>
          <a:custGeom>
            <a:avLst/>
            <a:gdLst/>
            <a:ahLst/>
            <a:cxnLst/>
            <a:rect l="l" t="t" r="r" b="b"/>
            <a:pathLst>
              <a:path w="13550" h="0">
                <a:moveTo>
                  <a:pt x="0" y="0"/>
                </a:moveTo>
                <a:lnTo>
                  <a:pt x="13550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68" name="object 2568"/>
          <p:cNvSpPr/>
          <p:nvPr/>
        </p:nvSpPr>
        <p:spPr>
          <a:xfrm>
            <a:off x="5319685" y="7520118"/>
            <a:ext cx="9512" cy="9499"/>
          </a:xfrm>
          <a:custGeom>
            <a:avLst/>
            <a:gdLst/>
            <a:ahLst/>
            <a:cxnLst/>
            <a:rect l="l" t="t" r="r" b="b"/>
            <a:pathLst>
              <a:path w="9512" h="9499">
                <a:moveTo>
                  <a:pt x="9512" y="0"/>
                </a:moveTo>
                <a:lnTo>
                  <a:pt x="457" y="0"/>
                </a:lnTo>
                <a:lnTo>
                  <a:pt x="2912" y="6653"/>
                </a:lnTo>
                <a:lnTo>
                  <a:pt x="9512" y="9067"/>
                </a:lnTo>
                <a:lnTo>
                  <a:pt x="9512" y="0"/>
                </a:lnTo>
                <a:close/>
              </a:path>
              <a:path w="9512" h="9499">
                <a:moveTo>
                  <a:pt x="3962" y="9499"/>
                </a:moveTo>
                <a:lnTo>
                  <a:pt x="2912" y="6653"/>
                </a:lnTo>
                <a:lnTo>
                  <a:pt x="0" y="5588"/>
                </a:lnTo>
                <a:lnTo>
                  <a:pt x="3962" y="949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69" name="object 2569"/>
          <p:cNvSpPr/>
          <p:nvPr/>
        </p:nvSpPr>
        <p:spPr>
          <a:xfrm>
            <a:off x="5802025" y="7518594"/>
            <a:ext cx="11303" cy="8331"/>
          </a:xfrm>
          <a:custGeom>
            <a:avLst/>
            <a:gdLst/>
            <a:ahLst/>
            <a:cxnLst/>
            <a:rect l="l" t="t" r="r" b="b"/>
            <a:pathLst>
              <a:path w="11302" h="8331">
                <a:moveTo>
                  <a:pt x="0" y="1524"/>
                </a:moveTo>
                <a:lnTo>
                  <a:pt x="0" y="8331"/>
                </a:lnTo>
                <a:lnTo>
                  <a:pt x="11303" y="8331"/>
                </a:lnTo>
                <a:lnTo>
                  <a:pt x="8319" y="2894"/>
                </a:lnTo>
                <a:lnTo>
                  <a:pt x="0" y="1524"/>
                </a:lnTo>
                <a:close/>
              </a:path>
              <a:path w="11302" h="8331">
                <a:moveTo>
                  <a:pt x="11176" y="3365"/>
                </a:moveTo>
                <a:lnTo>
                  <a:pt x="6731" y="0"/>
                </a:lnTo>
                <a:lnTo>
                  <a:pt x="8319" y="2894"/>
                </a:lnTo>
                <a:lnTo>
                  <a:pt x="11176" y="33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70" name="object 2570"/>
          <p:cNvSpPr/>
          <p:nvPr/>
        </p:nvSpPr>
        <p:spPr>
          <a:xfrm>
            <a:off x="5820134" y="7518911"/>
            <a:ext cx="8077" cy="8013"/>
          </a:xfrm>
          <a:custGeom>
            <a:avLst/>
            <a:gdLst/>
            <a:ahLst/>
            <a:cxnLst/>
            <a:rect l="l" t="t" r="r" b="b"/>
            <a:pathLst>
              <a:path w="8077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16" y="3421"/>
                </a:lnTo>
                <a:lnTo>
                  <a:pt x="0" y="1206"/>
                </a:lnTo>
                <a:close/>
              </a:path>
              <a:path w="8077" h="8013">
                <a:moveTo>
                  <a:pt x="8077" y="5257"/>
                </a:moveTo>
                <a:lnTo>
                  <a:pt x="2654" y="0"/>
                </a:lnTo>
                <a:lnTo>
                  <a:pt x="4416" y="3421"/>
                </a:lnTo>
                <a:lnTo>
                  <a:pt x="8077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71" name="object 2571"/>
          <p:cNvSpPr/>
          <p:nvPr/>
        </p:nvSpPr>
        <p:spPr>
          <a:xfrm>
            <a:off x="5876673" y="7520118"/>
            <a:ext cx="18110" cy="11341"/>
          </a:xfrm>
          <a:custGeom>
            <a:avLst/>
            <a:gdLst/>
            <a:ahLst/>
            <a:cxnLst/>
            <a:rect l="l" t="t" r="r" b="b"/>
            <a:pathLst>
              <a:path w="18110" h="11341">
                <a:moveTo>
                  <a:pt x="0" y="0"/>
                </a:moveTo>
                <a:lnTo>
                  <a:pt x="0" y="9067"/>
                </a:lnTo>
                <a:lnTo>
                  <a:pt x="6032" y="9842"/>
                </a:lnTo>
                <a:lnTo>
                  <a:pt x="12052" y="10591"/>
                </a:lnTo>
                <a:lnTo>
                  <a:pt x="18110" y="11341"/>
                </a:lnTo>
                <a:lnTo>
                  <a:pt x="18110" y="2260"/>
                </a:lnTo>
                <a:lnTo>
                  <a:pt x="12052" y="1511"/>
                </a:lnTo>
                <a:lnTo>
                  <a:pt x="6032" y="749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72" name="object 2572"/>
          <p:cNvSpPr/>
          <p:nvPr/>
        </p:nvSpPr>
        <p:spPr>
          <a:xfrm>
            <a:off x="2544304" y="7522376"/>
            <a:ext cx="6832" cy="11366"/>
          </a:xfrm>
          <a:custGeom>
            <a:avLst/>
            <a:gdLst/>
            <a:ahLst/>
            <a:cxnLst/>
            <a:rect l="l" t="t" r="r" b="b"/>
            <a:pathLst>
              <a:path w="6832" h="11366">
                <a:moveTo>
                  <a:pt x="6832" y="1689"/>
                </a:moveTo>
                <a:lnTo>
                  <a:pt x="6781" y="0"/>
                </a:lnTo>
                <a:lnTo>
                  <a:pt x="4360" y="2722"/>
                </a:lnTo>
                <a:lnTo>
                  <a:pt x="6832" y="1689"/>
                </a:lnTo>
                <a:close/>
              </a:path>
              <a:path w="6832" h="11366">
                <a:moveTo>
                  <a:pt x="4360" y="2722"/>
                </a:moveTo>
                <a:lnTo>
                  <a:pt x="0" y="4546"/>
                </a:lnTo>
                <a:lnTo>
                  <a:pt x="0" y="11366"/>
                </a:lnTo>
                <a:lnTo>
                  <a:pt x="13576" y="11366"/>
                </a:lnTo>
                <a:lnTo>
                  <a:pt x="13576" y="0"/>
                </a:lnTo>
                <a:lnTo>
                  <a:pt x="6781" y="0"/>
                </a:lnTo>
                <a:lnTo>
                  <a:pt x="6832" y="1689"/>
                </a:lnTo>
                <a:lnTo>
                  <a:pt x="2705" y="4584"/>
                </a:lnTo>
                <a:lnTo>
                  <a:pt x="4360" y="272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73" name="object 2573"/>
          <p:cNvSpPr/>
          <p:nvPr/>
        </p:nvSpPr>
        <p:spPr>
          <a:xfrm>
            <a:off x="2716225" y="7522375"/>
            <a:ext cx="9067" cy="11366"/>
          </a:xfrm>
          <a:custGeom>
            <a:avLst/>
            <a:gdLst/>
            <a:ahLst/>
            <a:cxnLst/>
            <a:rect l="l" t="t" r="r" b="b"/>
            <a:pathLst>
              <a:path w="9067" h="11366">
                <a:moveTo>
                  <a:pt x="0" y="0"/>
                </a:moveTo>
                <a:lnTo>
                  <a:pt x="0" y="11366"/>
                </a:lnTo>
                <a:lnTo>
                  <a:pt x="9067" y="11366"/>
                </a:lnTo>
                <a:lnTo>
                  <a:pt x="6756" y="2925"/>
                </a:lnTo>
                <a:lnTo>
                  <a:pt x="0" y="0"/>
                </a:lnTo>
                <a:close/>
              </a:path>
              <a:path w="9067" h="11366">
                <a:moveTo>
                  <a:pt x="9004" y="3898"/>
                </a:moveTo>
                <a:lnTo>
                  <a:pt x="6299" y="1257"/>
                </a:lnTo>
                <a:lnTo>
                  <a:pt x="6756" y="2925"/>
                </a:lnTo>
                <a:lnTo>
                  <a:pt x="9004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74" name="object 2574"/>
          <p:cNvSpPr/>
          <p:nvPr/>
        </p:nvSpPr>
        <p:spPr>
          <a:xfrm>
            <a:off x="3057832" y="7522375"/>
            <a:ext cx="11328" cy="9093"/>
          </a:xfrm>
          <a:custGeom>
            <a:avLst/>
            <a:gdLst/>
            <a:ahLst/>
            <a:cxnLst/>
            <a:rect l="l" t="t" r="r" b="b"/>
            <a:pathLst>
              <a:path w="11328" h="9093">
                <a:moveTo>
                  <a:pt x="11328" y="9093"/>
                </a:moveTo>
                <a:lnTo>
                  <a:pt x="11328" y="0"/>
                </a:lnTo>
                <a:lnTo>
                  <a:pt x="2273" y="0"/>
                </a:lnTo>
                <a:lnTo>
                  <a:pt x="1524" y="3022"/>
                </a:lnTo>
                <a:lnTo>
                  <a:pt x="762" y="6057"/>
                </a:lnTo>
                <a:lnTo>
                  <a:pt x="0" y="9093"/>
                </a:lnTo>
                <a:lnTo>
                  <a:pt x="11328" y="909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75" name="object 2575"/>
          <p:cNvSpPr/>
          <p:nvPr/>
        </p:nvSpPr>
        <p:spPr>
          <a:xfrm>
            <a:off x="3270985" y="7527823"/>
            <a:ext cx="19875" cy="7696"/>
          </a:xfrm>
          <a:custGeom>
            <a:avLst/>
            <a:gdLst/>
            <a:ahLst/>
            <a:cxnLst/>
            <a:rect l="l" t="t" r="r" b="b"/>
            <a:pathLst>
              <a:path w="19875" h="7696">
                <a:moveTo>
                  <a:pt x="665" y="974"/>
                </a:moveTo>
                <a:lnTo>
                  <a:pt x="0" y="0"/>
                </a:lnTo>
                <a:lnTo>
                  <a:pt x="444" y="2247"/>
                </a:lnTo>
                <a:lnTo>
                  <a:pt x="665" y="974"/>
                </a:lnTo>
                <a:close/>
              </a:path>
              <a:path w="19875" h="7696">
                <a:moveTo>
                  <a:pt x="14350" y="-4279"/>
                </a:moveTo>
                <a:lnTo>
                  <a:pt x="1777" y="-5448"/>
                </a:lnTo>
                <a:lnTo>
                  <a:pt x="665" y="974"/>
                </a:lnTo>
                <a:lnTo>
                  <a:pt x="4038" y="5918"/>
                </a:lnTo>
                <a:lnTo>
                  <a:pt x="19875" y="5918"/>
                </a:lnTo>
                <a:lnTo>
                  <a:pt x="15760" y="-3670"/>
                </a:lnTo>
                <a:lnTo>
                  <a:pt x="14350" y="-427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76" name="object 2576"/>
          <p:cNvSpPr/>
          <p:nvPr/>
        </p:nvSpPr>
        <p:spPr>
          <a:xfrm>
            <a:off x="3612102" y="7523632"/>
            <a:ext cx="15379" cy="18313"/>
          </a:xfrm>
          <a:custGeom>
            <a:avLst/>
            <a:gdLst/>
            <a:ahLst/>
            <a:cxnLst/>
            <a:rect l="l" t="t" r="r" b="b"/>
            <a:pathLst>
              <a:path w="15379" h="18313">
                <a:moveTo>
                  <a:pt x="10909" y="8890"/>
                </a:moveTo>
                <a:lnTo>
                  <a:pt x="9159" y="12307"/>
                </a:lnTo>
                <a:lnTo>
                  <a:pt x="13563" y="10109"/>
                </a:lnTo>
                <a:lnTo>
                  <a:pt x="11284" y="1669"/>
                </a:lnTo>
                <a:lnTo>
                  <a:pt x="10909" y="8890"/>
                </a:lnTo>
                <a:close/>
              </a:path>
              <a:path w="15379" h="18313">
                <a:moveTo>
                  <a:pt x="15379" y="17056"/>
                </a:moveTo>
                <a:lnTo>
                  <a:pt x="11315" y="12369"/>
                </a:lnTo>
                <a:lnTo>
                  <a:pt x="13636" y="17025"/>
                </a:lnTo>
                <a:lnTo>
                  <a:pt x="15379" y="17056"/>
                </a:lnTo>
                <a:close/>
              </a:path>
              <a:path w="15379" h="18313">
                <a:moveTo>
                  <a:pt x="13525" y="2641"/>
                </a:moveTo>
                <a:lnTo>
                  <a:pt x="10833" y="0"/>
                </a:lnTo>
                <a:lnTo>
                  <a:pt x="11284" y="1669"/>
                </a:lnTo>
                <a:lnTo>
                  <a:pt x="13525" y="2641"/>
                </a:lnTo>
                <a:close/>
              </a:path>
              <a:path w="15379" h="18313">
                <a:moveTo>
                  <a:pt x="5473" y="14147"/>
                </a:moveTo>
                <a:lnTo>
                  <a:pt x="10909" y="8890"/>
                </a:lnTo>
                <a:lnTo>
                  <a:pt x="11284" y="1669"/>
                </a:lnTo>
                <a:lnTo>
                  <a:pt x="4533" y="-1257"/>
                </a:lnTo>
                <a:lnTo>
                  <a:pt x="3022" y="6324"/>
                </a:lnTo>
                <a:lnTo>
                  <a:pt x="1511" y="13881"/>
                </a:lnTo>
                <a:lnTo>
                  <a:pt x="0" y="21437"/>
                </a:lnTo>
                <a:lnTo>
                  <a:pt x="15836" y="21437"/>
                </a:lnTo>
                <a:lnTo>
                  <a:pt x="13636" y="17025"/>
                </a:lnTo>
                <a:lnTo>
                  <a:pt x="6807" y="16903"/>
                </a:lnTo>
                <a:lnTo>
                  <a:pt x="9159" y="12307"/>
                </a:lnTo>
                <a:lnTo>
                  <a:pt x="5473" y="1414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77" name="object 2577"/>
          <p:cNvSpPr/>
          <p:nvPr/>
        </p:nvSpPr>
        <p:spPr>
          <a:xfrm>
            <a:off x="3695804" y="7521956"/>
            <a:ext cx="16294" cy="16306"/>
          </a:xfrm>
          <a:custGeom>
            <a:avLst/>
            <a:gdLst/>
            <a:ahLst/>
            <a:cxnLst/>
            <a:rect l="l" t="t" r="r" b="b"/>
            <a:pathLst>
              <a:path w="16294" h="16306">
                <a:moveTo>
                  <a:pt x="13157" y="8318"/>
                </a:moveTo>
                <a:lnTo>
                  <a:pt x="11407" y="11725"/>
                </a:lnTo>
                <a:lnTo>
                  <a:pt x="15862" y="9512"/>
                </a:lnTo>
                <a:lnTo>
                  <a:pt x="13400" y="2856"/>
                </a:lnTo>
                <a:lnTo>
                  <a:pt x="13157" y="8318"/>
                </a:lnTo>
                <a:close/>
              </a:path>
              <a:path w="16294" h="16306">
                <a:moveTo>
                  <a:pt x="16294" y="3924"/>
                </a:moveTo>
                <a:lnTo>
                  <a:pt x="12344" y="0"/>
                </a:lnTo>
                <a:lnTo>
                  <a:pt x="13400" y="2856"/>
                </a:lnTo>
                <a:lnTo>
                  <a:pt x="16294" y="3924"/>
                </a:lnTo>
                <a:close/>
              </a:path>
              <a:path w="16294" h="16306">
                <a:moveTo>
                  <a:pt x="7734" y="13550"/>
                </a:moveTo>
                <a:lnTo>
                  <a:pt x="13157" y="8318"/>
                </a:lnTo>
                <a:lnTo>
                  <a:pt x="13400" y="2856"/>
                </a:lnTo>
                <a:lnTo>
                  <a:pt x="6794" y="419"/>
                </a:lnTo>
                <a:lnTo>
                  <a:pt x="4533" y="5714"/>
                </a:lnTo>
                <a:lnTo>
                  <a:pt x="2260" y="11036"/>
                </a:lnTo>
                <a:lnTo>
                  <a:pt x="0" y="16306"/>
                </a:lnTo>
                <a:lnTo>
                  <a:pt x="9055" y="16306"/>
                </a:lnTo>
                <a:lnTo>
                  <a:pt x="11407" y="11725"/>
                </a:lnTo>
                <a:lnTo>
                  <a:pt x="7734" y="1355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78" name="object 2578"/>
          <p:cNvSpPr/>
          <p:nvPr/>
        </p:nvSpPr>
        <p:spPr>
          <a:xfrm>
            <a:off x="3860509" y="7521956"/>
            <a:ext cx="9956" cy="9931"/>
          </a:xfrm>
          <a:custGeom>
            <a:avLst/>
            <a:gdLst/>
            <a:ahLst/>
            <a:cxnLst/>
            <a:rect l="l" t="t" r="r" b="b"/>
            <a:pathLst>
              <a:path w="9956" h="9931">
                <a:moveTo>
                  <a:pt x="7050" y="2851"/>
                </a:moveTo>
                <a:lnTo>
                  <a:pt x="457" y="419"/>
                </a:lnTo>
                <a:lnTo>
                  <a:pt x="2920" y="7103"/>
                </a:lnTo>
                <a:lnTo>
                  <a:pt x="9486" y="9512"/>
                </a:lnTo>
                <a:lnTo>
                  <a:pt x="7050" y="2851"/>
                </a:lnTo>
                <a:close/>
              </a:path>
              <a:path w="9956" h="9931">
                <a:moveTo>
                  <a:pt x="3962" y="9931"/>
                </a:moveTo>
                <a:lnTo>
                  <a:pt x="2920" y="7103"/>
                </a:lnTo>
                <a:lnTo>
                  <a:pt x="0" y="6032"/>
                </a:lnTo>
                <a:lnTo>
                  <a:pt x="3962" y="9931"/>
                </a:lnTo>
                <a:close/>
              </a:path>
              <a:path w="9956" h="9931">
                <a:moveTo>
                  <a:pt x="9956" y="3924"/>
                </a:moveTo>
                <a:lnTo>
                  <a:pt x="6007" y="0"/>
                </a:lnTo>
                <a:lnTo>
                  <a:pt x="7050" y="2851"/>
                </a:lnTo>
                <a:lnTo>
                  <a:pt x="9956" y="392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79" name="object 2579"/>
          <p:cNvSpPr/>
          <p:nvPr/>
        </p:nvSpPr>
        <p:spPr>
          <a:xfrm>
            <a:off x="4422001" y="7522375"/>
            <a:ext cx="13589" cy="9093"/>
          </a:xfrm>
          <a:custGeom>
            <a:avLst/>
            <a:gdLst/>
            <a:ahLst/>
            <a:cxnLst/>
            <a:rect l="l" t="t" r="r" b="b"/>
            <a:pathLst>
              <a:path w="13588" h="9093">
                <a:moveTo>
                  <a:pt x="13589" y="6807"/>
                </a:moveTo>
                <a:lnTo>
                  <a:pt x="13589" y="0"/>
                </a:lnTo>
                <a:lnTo>
                  <a:pt x="6794" y="0"/>
                </a:lnTo>
                <a:lnTo>
                  <a:pt x="4546" y="761"/>
                </a:lnTo>
                <a:lnTo>
                  <a:pt x="0" y="2273"/>
                </a:lnTo>
                <a:lnTo>
                  <a:pt x="0" y="9093"/>
                </a:lnTo>
                <a:lnTo>
                  <a:pt x="3022" y="8343"/>
                </a:lnTo>
                <a:lnTo>
                  <a:pt x="6057" y="7581"/>
                </a:lnTo>
                <a:lnTo>
                  <a:pt x="9067" y="6807"/>
                </a:lnTo>
                <a:lnTo>
                  <a:pt x="13589" y="680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80" name="object 2580"/>
          <p:cNvSpPr/>
          <p:nvPr/>
        </p:nvSpPr>
        <p:spPr>
          <a:xfrm>
            <a:off x="4584903" y="7525778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81" name="object 2581"/>
          <p:cNvSpPr/>
          <p:nvPr/>
        </p:nvSpPr>
        <p:spPr>
          <a:xfrm>
            <a:off x="4996637" y="7521181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82" name="object 2582"/>
          <p:cNvSpPr/>
          <p:nvPr/>
        </p:nvSpPr>
        <p:spPr>
          <a:xfrm>
            <a:off x="5602935" y="7521181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83" name="object 2583"/>
          <p:cNvSpPr/>
          <p:nvPr/>
        </p:nvSpPr>
        <p:spPr>
          <a:xfrm>
            <a:off x="5998822" y="7522286"/>
            <a:ext cx="6807" cy="4635"/>
          </a:xfrm>
          <a:custGeom>
            <a:avLst/>
            <a:gdLst/>
            <a:ahLst/>
            <a:cxnLst/>
            <a:rect l="l" t="t" r="r" b="b"/>
            <a:pathLst>
              <a:path w="6807" h="4635">
                <a:moveTo>
                  <a:pt x="4550" y="2069"/>
                </a:moveTo>
                <a:lnTo>
                  <a:pt x="0" y="88"/>
                </a:lnTo>
                <a:lnTo>
                  <a:pt x="4533" y="3111"/>
                </a:lnTo>
                <a:lnTo>
                  <a:pt x="6807" y="4635"/>
                </a:lnTo>
                <a:lnTo>
                  <a:pt x="4550" y="2069"/>
                </a:lnTo>
                <a:close/>
              </a:path>
              <a:path w="6807" h="4635">
                <a:moveTo>
                  <a:pt x="6769" y="3035"/>
                </a:moveTo>
                <a:lnTo>
                  <a:pt x="2730" y="0"/>
                </a:lnTo>
                <a:lnTo>
                  <a:pt x="4550" y="2069"/>
                </a:lnTo>
                <a:lnTo>
                  <a:pt x="6769" y="303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84" name="object 2584"/>
          <p:cNvSpPr/>
          <p:nvPr/>
        </p:nvSpPr>
        <p:spPr>
          <a:xfrm>
            <a:off x="6419623" y="7521181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33" y="3410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79" y="0"/>
                </a:lnTo>
                <a:lnTo>
                  <a:pt x="4433" y="3410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85" name="object 2585"/>
          <p:cNvSpPr/>
          <p:nvPr/>
        </p:nvSpPr>
        <p:spPr>
          <a:xfrm>
            <a:off x="6433192" y="7521181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86" name="object 2586"/>
          <p:cNvSpPr/>
          <p:nvPr/>
        </p:nvSpPr>
        <p:spPr>
          <a:xfrm>
            <a:off x="6451286" y="7522376"/>
            <a:ext cx="20370" cy="22694"/>
          </a:xfrm>
          <a:custGeom>
            <a:avLst/>
            <a:gdLst/>
            <a:ahLst/>
            <a:cxnLst/>
            <a:rect l="l" t="t" r="r" b="b"/>
            <a:pathLst>
              <a:path w="20370" h="22694">
                <a:moveTo>
                  <a:pt x="14025" y="6163"/>
                </a:moveTo>
                <a:lnTo>
                  <a:pt x="2260" y="0"/>
                </a:lnTo>
                <a:lnTo>
                  <a:pt x="1511" y="6807"/>
                </a:lnTo>
                <a:lnTo>
                  <a:pt x="749" y="13627"/>
                </a:lnTo>
                <a:lnTo>
                  <a:pt x="0" y="20434"/>
                </a:lnTo>
                <a:lnTo>
                  <a:pt x="6807" y="21183"/>
                </a:lnTo>
                <a:lnTo>
                  <a:pt x="13588" y="21945"/>
                </a:lnTo>
                <a:lnTo>
                  <a:pt x="20370" y="22694"/>
                </a:lnTo>
                <a:lnTo>
                  <a:pt x="19889" y="17883"/>
                </a:lnTo>
                <a:lnTo>
                  <a:pt x="14025" y="616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87" name="object 2587"/>
          <p:cNvSpPr/>
          <p:nvPr/>
        </p:nvSpPr>
        <p:spPr>
          <a:xfrm>
            <a:off x="6528208" y="7522375"/>
            <a:ext cx="13601" cy="11366"/>
          </a:xfrm>
          <a:custGeom>
            <a:avLst/>
            <a:gdLst/>
            <a:ahLst/>
            <a:cxnLst/>
            <a:rect l="l" t="t" r="r" b="b"/>
            <a:pathLst>
              <a:path w="13601" h="11366">
                <a:moveTo>
                  <a:pt x="13601" y="11366"/>
                </a:moveTo>
                <a:lnTo>
                  <a:pt x="13601" y="0"/>
                </a:lnTo>
                <a:lnTo>
                  <a:pt x="6794" y="0"/>
                </a:lnTo>
                <a:lnTo>
                  <a:pt x="4533" y="761"/>
                </a:lnTo>
                <a:lnTo>
                  <a:pt x="0" y="2273"/>
                </a:lnTo>
                <a:lnTo>
                  <a:pt x="0" y="11366"/>
                </a:lnTo>
                <a:lnTo>
                  <a:pt x="13601" y="1136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88" name="object 2588"/>
          <p:cNvSpPr/>
          <p:nvPr/>
        </p:nvSpPr>
        <p:spPr>
          <a:xfrm>
            <a:off x="1798514" y="7526416"/>
            <a:ext cx="30899" cy="4584"/>
          </a:xfrm>
          <a:custGeom>
            <a:avLst/>
            <a:gdLst/>
            <a:ahLst/>
            <a:cxnLst/>
            <a:rect l="l" t="t" r="r" b="b"/>
            <a:pathLst>
              <a:path w="30899" h="4584">
                <a:moveTo>
                  <a:pt x="2451" y="0"/>
                </a:moveTo>
                <a:lnTo>
                  <a:pt x="0" y="2819"/>
                </a:lnTo>
                <a:lnTo>
                  <a:pt x="2326" y="1531"/>
                </a:lnTo>
                <a:lnTo>
                  <a:pt x="2451" y="0"/>
                </a:lnTo>
                <a:close/>
              </a:path>
              <a:path w="30899" h="4584">
                <a:moveTo>
                  <a:pt x="30899" y="9588"/>
                </a:moveTo>
                <a:lnTo>
                  <a:pt x="26274" y="3296"/>
                </a:lnTo>
                <a:lnTo>
                  <a:pt x="20899" y="2032"/>
                </a:lnTo>
                <a:lnTo>
                  <a:pt x="15236" y="2489"/>
                </a:lnTo>
                <a:lnTo>
                  <a:pt x="8280" y="-1765"/>
                </a:lnTo>
                <a:lnTo>
                  <a:pt x="2326" y="1531"/>
                </a:lnTo>
                <a:lnTo>
                  <a:pt x="1485" y="11849"/>
                </a:lnTo>
                <a:lnTo>
                  <a:pt x="8280" y="14109"/>
                </a:lnTo>
                <a:lnTo>
                  <a:pt x="15062" y="16383"/>
                </a:lnTo>
                <a:lnTo>
                  <a:pt x="21843" y="18656"/>
                </a:lnTo>
                <a:lnTo>
                  <a:pt x="22347" y="16982"/>
                </a:lnTo>
                <a:lnTo>
                  <a:pt x="23702" y="11274"/>
                </a:lnTo>
                <a:lnTo>
                  <a:pt x="30899" y="958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89" name="object 2589"/>
          <p:cNvSpPr/>
          <p:nvPr/>
        </p:nvSpPr>
        <p:spPr>
          <a:xfrm>
            <a:off x="3080459" y="7524650"/>
            <a:ext cx="13576" cy="13614"/>
          </a:xfrm>
          <a:custGeom>
            <a:avLst/>
            <a:gdLst/>
            <a:ahLst/>
            <a:cxnLst/>
            <a:rect l="l" t="t" r="r" b="b"/>
            <a:pathLst>
              <a:path w="13576" h="13614">
                <a:moveTo>
                  <a:pt x="5051" y="12119"/>
                </a:moveTo>
                <a:lnTo>
                  <a:pt x="13576" y="13614"/>
                </a:lnTo>
                <a:lnTo>
                  <a:pt x="13576" y="0"/>
                </a:lnTo>
                <a:lnTo>
                  <a:pt x="2273" y="0"/>
                </a:lnTo>
                <a:lnTo>
                  <a:pt x="1511" y="2273"/>
                </a:lnTo>
                <a:lnTo>
                  <a:pt x="0" y="6819"/>
                </a:lnTo>
                <a:lnTo>
                  <a:pt x="5051" y="12119"/>
                </a:lnTo>
                <a:close/>
              </a:path>
              <a:path w="13576" h="13614">
                <a:moveTo>
                  <a:pt x="5168" y="12242"/>
                </a:moveTo>
                <a:lnTo>
                  <a:pt x="3581" y="11861"/>
                </a:lnTo>
                <a:lnTo>
                  <a:pt x="5168" y="1224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90" name="object 2590"/>
          <p:cNvSpPr/>
          <p:nvPr/>
        </p:nvSpPr>
        <p:spPr>
          <a:xfrm>
            <a:off x="3121190" y="7529053"/>
            <a:ext cx="15824" cy="14733"/>
          </a:xfrm>
          <a:custGeom>
            <a:avLst/>
            <a:gdLst/>
            <a:ahLst/>
            <a:cxnLst/>
            <a:rect l="l" t="t" r="r" b="b"/>
            <a:pathLst>
              <a:path w="15824" h="14733">
                <a:moveTo>
                  <a:pt x="15824" y="2417"/>
                </a:moveTo>
                <a:lnTo>
                  <a:pt x="13137" y="0"/>
                </a:lnTo>
                <a:lnTo>
                  <a:pt x="14160" y="2455"/>
                </a:lnTo>
                <a:lnTo>
                  <a:pt x="13011" y="10330"/>
                </a:lnTo>
                <a:lnTo>
                  <a:pt x="15824" y="2417"/>
                </a:lnTo>
                <a:close/>
              </a:path>
              <a:path w="15824" h="14733">
                <a:moveTo>
                  <a:pt x="11303" y="-4402"/>
                </a:moveTo>
                <a:lnTo>
                  <a:pt x="0" y="-4402"/>
                </a:lnTo>
                <a:lnTo>
                  <a:pt x="363" y="-2213"/>
                </a:lnTo>
                <a:lnTo>
                  <a:pt x="2448" y="10315"/>
                </a:lnTo>
                <a:lnTo>
                  <a:pt x="4533" y="22838"/>
                </a:lnTo>
                <a:lnTo>
                  <a:pt x="13576" y="22838"/>
                </a:lnTo>
                <a:lnTo>
                  <a:pt x="12301" y="13712"/>
                </a:lnTo>
                <a:lnTo>
                  <a:pt x="13011" y="10330"/>
                </a:lnTo>
                <a:lnTo>
                  <a:pt x="14160" y="2455"/>
                </a:lnTo>
                <a:lnTo>
                  <a:pt x="11264" y="-1684"/>
                </a:lnTo>
                <a:lnTo>
                  <a:pt x="13137" y="0"/>
                </a:lnTo>
                <a:lnTo>
                  <a:pt x="11303" y="-440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91" name="object 2591"/>
          <p:cNvSpPr/>
          <p:nvPr/>
        </p:nvSpPr>
        <p:spPr>
          <a:xfrm>
            <a:off x="3741051" y="7524650"/>
            <a:ext cx="9067" cy="15887"/>
          </a:xfrm>
          <a:custGeom>
            <a:avLst/>
            <a:gdLst/>
            <a:ahLst/>
            <a:cxnLst/>
            <a:rect l="l" t="t" r="r" b="b"/>
            <a:pathLst>
              <a:path w="9067" h="15887">
                <a:moveTo>
                  <a:pt x="9067" y="0"/>
                </a:moveTo>
                <a:lnTo>
                  <a:pt x="2273" y="0"/>
                </a:lnTo>
                <a:lnTo>
                  <a:pt x="1523" y="5295"/>
                </a:lnTo>
                <a:lnTo>
                  <a:pt x="761" y="10591"/>
                </a:lnTo>
                <a:lnTo>
                  <a:pt x="0" y="15887"/>
                </a:lnTo>
                <a:lnTo>
                  <a:pt x="8267" y="11620"/>
                </a:lnTo>
                <a:lnTo>
                  <a:pt x="7492" y="10579"/>
                </a:lnTo>
                <a:lnTo>
                  <a:pt x="9067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92" name="object 2592"/>
          <p:cNvSpPr/>
          <p:nvPr/>
        </p:nvSpPr>
        <p:spPr>
          <a:xfrm>
            <a:off x="4363186" y="7528058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93" name="object 2593"/>
          <p:cNvSpPr/>
          <p:nvPr/>
        </p:nvSpPr>
        <p:spPr>
          <a:xfrm>
            <a:off x="6338176" y="7529194"/>
            <a:ext cx="6807" cy="0"/>
          </a:xfrm>
          <a:custGeom>
            <a:avLst/>
            <a:gdLst/>
            <a:ahLst/>
            <a:cxnLst/>
            <a:rect l="l" t="t" r="r" b="b"/>
            <a:pathLst>
              <a:path w="6807" h="0">
                <a:moveTo>
                  <a:pt x="0" y="0"/>
                </a:moveTo>
                <a:lnTo>
                  <a:pt x="6807" y="0"/>
                </a:lnTo>
              </a:path>
            </a:pathLst>
          </a:custGeom>
          <a:ln w="10363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94" name="object 2594"/>
          <p:cNvSpPr/>
          <p:nvPr/>
        </p:nvSpPr>
        <p:spPr>
          <a:xfrm>
            <a:off x="6476178" y="7524653"/>
            <a:ext cx="40728" cy="24942"/>
          </a:xfrm>
          <a:custGeom>
            <a:avLst/>
            <a:gdLst/>
            <a:ahLst/>
            <a:cxnLst/>
            <a:rect l="l" t="t" r="r" b="b"/>
            <a:pathLst>
              <a:path w="40728" h="24942">
                <a:moveTo>
                  <a:pt x="40728" y="20421"/>
                </a:moveTo>
                <a:lnTo>
                  <a:pt x="40728" y="9093"/>
                </a:lnTo>
                <a:lnTo>
                  <a:pt x="33934" y="9829"/>
                </a:lnTo>
                <a:lnTo>
                  <a:pt x="27165" y="10591"/>
                </a:lnTo>
                <a:lnTo>
                  <a:pt x="20358" y="11353"/>
                </a:lnTo>
                <a:lnTo>
                  <a:pt x="20358" y="0"/>
                </a:lnTo>
                <a:lnTo>
                  <a:pt x="13523" y="4640"/>
                </a:lnTo>
                <a:lnTo>
                  <a:pt x="9076" y="10571"/>
                </a:lnTo>
                <a:lnTo>
                  <a:pt x="0" y="15874"/>
                </a:lnTo>
                <a:lnTo>
                  <a:pt x="0" y="22669"/>
                </a:lnTo>
                <a:lnTo>
                  <a:pt x="9939" y="22439"/>
                </a:lnTo>
                <a:lnTo>
                  <a:pt x="19940" y="22193"/>
                </a:lnTo>
                <a:lnTo>
                  <a:pt x="33934" y="24942"/>
                </a:lnTo>
                <a:lnTo>
                  <a:pt x="36339" y="22253"/>
                </a:lnTo>
                <a:lnTo>
                  <a:pt x="33883" y="23279"/>
                </a:lnTo>
                <a:lnTo>
                  <a:pt x="38023" y="20370"/>
                </a:lnTo>
                <a:lnTo>
                  <a:pt x="40728" y="20421"/>
                </a:lnTo>
                <a:close/>
              </a:path>
              <a:path w="40728" h="24942">
                <a:moveTo>
                  <a:pt x="40728" y="20421"/>
                </a:moveTo>
                <a:lnTo>
                  <a:pt x="38023" y="20370"/>
                </a:lnTo>
                <a:lnTo>
                  <a:pt x="36339" y="22253"/>
                </a:lnTo>
                <a:lnTo>
                  <a:pt x="40728" y="2042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95" name="object 2595"/>
          <p:cNvSpPr/>
          <p:nvPr/>
        </p:nvSpPr>
        <p:spPr>
          <a:xfrm>
            <a:off x="6573457" y="7524650"/>
            <a:ext cx="11328" cy="9093"/>
          </a:xfrm>
          <a:custGeom>
            <a:avLst/>
            <a:gdLst/>
            <a:ahLst/>
            <a:cxnLst/>
            <a:rect l="l" t="t" r="r" b="b"/>
            <a:pathLst>
              <a:path w="11328" h="9093">
                <a:moveTo>
                  <a:pt x="4533" y="0"/>
                </a:moveTo>
                <a:lnTo>
                  <a:pt x="3022" y="749"/>
                </a:lnTo>
                <a:lnTo>
                  <a:pt x="0" y="2273"/>
                </a:lnTo>
                <a:lnTo>
                  <a:pt x="0" y="9093"/>
                </a:lnTo>
                <a:lnTo>
                  <a:pt x="9042" y="9093"/>
                </a:lnTo>
                <a:lnTo>
                  <a:pt x="9804" y="6070"/>
                </a:lnTo>
                <a:lnTo>
                  <a:pt x="10566" y="3022"/>
                </a:lnTo>
                <a:lnTo>
                  <a:pt x="11328" y="0"/>
                </a:lnTo>
                <a:lnTo>
                  <a:pt x="453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96" name="object 2596"/>
          <p:cNvSpPr/>
          <p:nvPr/>
        </p:nvSpPr>
        <p:spPr>
          <a:xfrm>
            <a:off x="2033024" y="7526925"/>
            <a:ext cx="11734" cy="14058"/>
          </a:xfrm>
          <a:custGeom>
            <a:avLst/>
            <a:gdLst/>
            <a:ahLst/>
            <a:cxnLst/>
            <a:rect l="l" t="t" r="r" b="b"/>
            <a:pathLst>
              <a:path w="11734" h="14058">
                <a:moveTo>
                  <a:pt x="11734" y="10096"/>
                </a:moveTo>
                <a:lnTo>
                  <a:pt x="8887" y="11149"/>
                </a:lnTo>
                <a:lnTo>
                  <a:pt x="7823" y="14058"/>
                </a:lnTo>
                <a:lnTo>
                  <a:pt x="11734" y="10096"/>
                </a:lnTo>
                <a:close/>
              </a:path>
              <a:path w="11734" h="14058">
                <a:moveTo>
                  <a:pt x="1524" y="9080"/>
                </a:moveTo>
                <a:lnTo>
                  <a:pt x="2260" y="13601"/>
                </a:lnTo>
                <a:lnTo>
                  <a:pt x="8887" y="11149"/>
                </a:lnTo>
                <a:lnTo>
                  <a:pt x="11303" y="4546"/>
                </a:lnTo>
                <a:lnTo>
                  <a:pt x="7531" y="3022"/>
                </a:lnTo>
                <a:lnTo>
                  <a:pt x="3759" y="1498"/>
                </a:lnTo>
                <a:lnTo>
                  <a:pt x="0" y="0"/>
                </a:lnTo>
                <a:lnTo>
                  <a:pt x="762" y="4546"/>
                </a:lnTo>
                <a:lnTo>
                  <a:pt x="1524" y="908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97" name="object 2597"/>
          <p:cNvSpPr/>
          <p:nvPr/>
        </p:nvSpPr>
        <p:spPr>
          <a:xfrm>
            <a:off x="2417615" y="7526925"/>
            <a:ext cx="20358" cy="13601"/>
          </a:xfrm>
          <a:custGeom>
            <a:avLst/>
            <a:gdLst/>
            <a:ahLst/>
            <a:cxnLst/>
            <a:rect l="l" t="t" r="r" b="b"/>
            <a:pathLst>
              <a:path w="20358" h="13601">
                <a:moveTo>
                  <a:pt x="1511" y="3784"/>
                </a:moveTo>
                <a:lnTo>
                  <a:pt x="749" y="7569"/>
                </a:lnTo>
                <a:lnTo>
                  <a:pt x="0" y="11341"/>
                </a:lnTo>
                <a:lnTo>
                  <a:pt x="2260" y="12103"/>
                </a:lnTo>
                <a:lnTo>
                  <a:pt x="6781" y="13601"/>
                </a:lnTo>
                <a:lnTo>
                  <a:pt x="20358" y="13601"/>
                </a:lnTo>
                <a:lnTo>
                  <a:pt x="16509" y="3873"/>
                </a:lnTo>
                <a:lnTo>
                  <a:pt x="13804" y="2019"/>
                </a:lnTo>
                <a:lnTo>
                  <a:pt x="2260" y="0"/>
                </a:lnTo>
                <a:lnTo>
                  <a:pt x="1511" y="378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98" name="object 2598"/>
          <p:cNvSpPr/>
          <p:nvPr/>
        </p:nvSpPr>
        <p:spPr>
          <a:xfrm>
            <a:off x="2616699" y="7525719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06"/>
                </a:moveTo>
                <a:lnTo>
                  <a:pt x="0" y="8026"/>
                </a:lnTo>
                <a:lnTo>
                  <a:pt x="6769" y="8026"/>
                </a:lnTo>
                <a:lnTo>
                  <a:pt x="4410" y="3411"/>
                </a:lnTo>
                <a:lnTo>
                  <a:pt x="0" y="1206"/>
                </a:lnTo>
                <a:close/>
              </a:path>
              <a:path w="8102" h="8026">
                <a:moveTo>
                  <a:pt x="8102" y="5257"/>
                </a:moveTo>
                <a:lnTo>
                  <a:pt x="2667" y="0"/>
                </a:lnTo>
                <a:lnTo>
                  <a:pt x="4410" y="3411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99" name="object 2599"/>
          <p:cNvSpPr/>
          <p:nvPr/>
        </p:nvSpPr>
        <p:spPr>
          <a:xfrm>
            <a:off x="3532924" y="7526925"/>
            <a:ext cx="11303" cy="11341"/>
          </a:xfrm>
          <a:custGeom>
            <a:avLst/>
            <a:gdLst/>
            <a:ahLst/>
            <a:cxnLst/>
            <a:rect l="l" t="t" r="r" b="b"/>
            <a:pathLst>
              <a:path w="11302" h="11341">
                <a:moveTo>
                  <a:pt x="8169" y="2934"/>
                </a:moveTo>
                <a:lnTo>
                  <a:pt x="0" y="0"/>
                </a:lnTo>
                <a:lnTo>
                  <a:pt x="1511" y="3784"/>
                </a:lnTo>
                <a:lnTo>
                  <a:pt x="3022" y="7569"/>
                </a:lnTo>
                <a:lnTo>
                  <a:pt x="4521" y="11341"/>
                </a:lnTo>
                <a:lnTo>
                  <a:pt x="11303" y="11341"/>
                </a:lnTo>
                <a:lnTo>
                  <a:pt x="8169" y="2934"/>
                </a:lnTo>
                <a:close/>
              </a:path>
              <a:path w="11302" h="11341">
                <a:moveTo>
                  <a:pt x="9334" y="3352"/>
                </a:moveTo>
                <a:lnTo>
                  <a:pt x="7861" y="2108"/>
                </a:lnTo>
                <a:lnTo>
                  <a:pt x="8169" y="2934"/>
                </a:lnTo>
                <a:lnTo>
                  <a:pt x="9334" y="335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00" name="object 2600"/>
          <p:cNvSpPr/>
          <p:nvPr/>
        </p:nvSpPr>
        <p:spPr>
          <a:xfrm>
            <a:off x="3634740" y="7531474"/>
            <a:ext cx="6781" cy="0"/>
          </a:xfrm>
          <a:custGeom>
            <a:avLst/>
            <a:gdLst/>
            <a:ahLst/>
            <a:cxnLst/>
            <a:rect l="l" t="t" r="r" b="b"/>
            <a:pathLst>
              <a:path w="6781" h="0">
                <a:moveTo>
                  <a:pt x="0" y="0"/>
                </a:moveTo>
                <a:lnTo>
                  <a:pt x="6781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01" name="object 2601"/>
          <p:cNvSpPr/>
          <p:nvPr/>
        </p:nvSpPr>
        <p:spPr>
          <a:xfrm>
            <a:off x="3799879" y="7526925"/>
            <a:ext cx="24892" cy="29591"/>
          </a:xfrm>
          <a:custGeom>
            <a:avLst/>
            <a:gdLst/>
            <a:ahLst/>
            <a:cxnLst/>
            <a:rect l="l" t="t" r="r" b="b"/>
            <a:pathLst>
              <a:path w="24891" h="29591">
                <a:moveTo>
                  <a:pt x="9029" y="26542"/>
                </a:moveTo>
                <a:lnTo>
                  <a:pt x="6797" y="27514"/>
                </a:lnTo>
                <a:lnTo>
                  <a:pt x="4965" y="29590"/>
                </a:lnTo>
                <a:lnTo>
                  <a:pt x="9029" y="26542"/>
                </a:lnTo>
                <a:close/>
              </a:path>
              <a:path w="24891" h="29591">
                <a:moveTo>
                  <a:pt x="23380" y="15125"/>
                </a:moveTo>
                <a:lnTo>
                  <a:pt x="24130" y="7569"/>
                </a:lnTo>
                <a:lnTo>
                  <a:pt x="24892" y="0"/>
                </a:lnTo>
                <a:lnTo>
                  <a:pt x="18097" y="0"/>
                </a:lnTo>
                <a:lnTo>
                  <a:pt x="13046" y="8468"/>
                </a:lnTo>
                <a:lnTo>
                  <a:pt x="14325" y="9270"/>
                </a:lnTo>
                <a:lnTo>
                  <a:pt x="12636" y="9156"/>
                </a:lnTo>
                <a:lnTo>
                  <a:pt x="6797" y="27514"/>
                </a:lnTo>
                <a:lnTo>
                  <a:pt x="9055" y="24955"/>
                </a:lnTo>
                <a:lnTo>
                  <a:pt x="13563" y="24193"/>
                </a:lnTo>
                <a:lnTo>
                  <a:pt x="18097" y="23431"/>
                </a:lnTo>
                <a:lnTo>
                  <a:pt x="22618" y="22669"/>
                </a:lnTo>
                <a:lnTo>
                  <a:pt x="23380" y="15125"/>
                </a:lnTo>
                <a:close/>
              </a:path>
              <a:path w="24891" h="29591">
                <a:moveTo>
                  <a:pt x="6794" y="4546"/>
                </a:moveTo>
                <a:lnTo>
                  <a:pt x="0" y="4546"/>
                </a:lnTo>
                <a:lnTo>
                  <a:pt x="749" y="12852"/>
                </a:lnTo>
                <a:lnTo>
                  <a:pt x="1511" y="21158"/>
                </a:lnTo>
                <a:lnTo>
                  <a:pt x="2260" y="29489"/>
                </a:lnTo>
                <a:lnTo>
                  <a:pt x="6797" y="27514"/>
                </a:lnTo>
                <a:lnTo>
                  <a:pt x="12636" y="9156"/>
                </a:lnTo>
                <a:lnTo>
                  <a:pt x="13046" y="8468"/>
                </a:lnTo>
                <a:lnTo>
                  <a:pt x="6794" y="454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02" name="object 2602"/>
          <p:cNvSpPr/>
          <p:nvPr/>
        </p:nvSpPr>
        <p:spPr>
          <a:xfrm>
            <a:off x="4397110" y="7526925"/>
            <a:ext cx="15862" cy="24955"/>
          </a:xfrm>
          <a:custGeom>
            <a:avLst/>
            <a:gdLst/>
            <a:ahLst/>
            <a:cxnLst/>
            <a:rect l="l" t="t" r="r" b="b"/>
            <a:pathLst>
              <a:path w="15862" h="24955">
                <a:moveTo>
                  <a:pt x="15862" y="22669"/>
                </a:moveTo>
                <a:lnTo>
                  <a:pt x="15862" y="13601"/>
                </a:lnTo>
                <a:lnTo>
                  <a:pt x="10579" y="9080"/>
                </a:lnTo>
                <a:lnTo>
                  <a:pt x="5295" y="4546"/>
                </a:lnTo>
                <a:lnTo>
                  <a:pt x="0" y="0"/>
                </a:lnTo>
                <a:lnTo>
                  <a:pt x="3708" y="11518"/>
                </a:lnTo>
                <a:lnTo>
                  <a:pt x="7658" y="11531"/>
                </a:lnTo>
                <a:lnTo>
                  <a:pt x="4533" y="18148"/>
                </a:lnTo>
                <a:lnTo>
                  <a:pt x="4533" y="24955"/>
                </a:lnTo>
                <a:lnTo>
                  <a:pt x="8305" y="24193"/>
                </a:lnTo>
                <a:lnTo>
                  <a:pt x="12077" y="23431"/>
                </a:lnTo>
                <a:lnTo>
                  <a:pt x="15862" y="2266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03" name="object 2603"/>
          <p:cNvSpPr/>
          <p:nvPr/>
        </p:nvSpPr>
        <p:spPr>
          <a:xfrm>
            <a:off x="4455935" y="7526925"/>
            <a:ext cx="33934" cy="47637"/>
          </a:xfrm>
          <a:custGeom>
            <a:avLst/>
            <a:gdLst/>
            <a:ahLst/>
            <a:cxnLst/>
            <a:rect l="l" t="t" r="r" b="b"/>
            <a:pathLst>
              <a:path w="33934" h="47637">
                <a:moveTo>
                  <a:pt x="18765" y="27177"/>
                </a:moveTo>
                <a:lnTo>
                  <a:pt x="27309" y="15687"/>
                </a:lnTo>
                <a:lnTo>
                  <a:pt x="33934" y="9080"/>
                </a:lnTo>
                <a:lnTo>
                  <a:pt x="33934" y="0"/>
                </a:lnTo>
                <a:lnTo>
                  <a:pt x="24904" y="0"/>
                </a:lnTo>
                <a:lnTo>
                  <a:pt x="24510" y="2867"/>
                </a:lnTo>
                <a:lnTo>
                  <a:pt x="18914" y="14584"/>
                </a:lnTo>
                <a:lnTo>
                  <a:pt x="4533" y="18148"/>
                </a:lnTo>
                <a:lnTo>
                  <a:pt x="6039" y="28357"/>
                </a:lnTo>
                <a:lnTo>
                  <a:pt x="5053" y="33079"/>
                </a:lnTo>
                <a:lnTo>
                  <a:pt x="15489" y="33079"/>
                </a:lnTo>
                <a:lnTo>
                  <a:pt x="18765" y="2717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04" name="object 2604"/>
          <p:cNvSpPr/>
          <p:nvPr/>
        </p:nvSpPr>
        <p:spPr>
          <a:xfrm>
            <a:off x="5381222" y="7525719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42" y="3424"/>
                </a:lnTo>
                <a:lnTo>
                  <a:pt x="0" y="1206"/>
                </a:lnTo>
                <a:close/>
              </a:path>
              <a:path w="8115" h="8026">
                <a:moveTo>
                  <a:pt x="8115" y="5257"/>
                </a:moveTo>
                <a:lnTo>
                  <a:pt x="2692" y="0"/>
                </a:lnTo>
                <a:lnTo>
                  <a:pt x="4442" y="3424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05" name="object 2605"/>
          <p:cNvSpPr/>
          <p:nvPr/>
        </p:nvSpPr>
        <p:spPr>
          <a:xfrm>
            <a:off x="2254732" y="7533722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06" name="object 2606"/>
          <p:cNvSpPr/>
          <p:nvPr/>
        </p:nvSpPr>
        <p:spPr>
          <a:xfrm>
            <a:off x="2530721" y="7528001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81"/>
                </a:moveTo>
                <a:lnTo>
                  <a:pt x="0" y="8013"/>
                </a:lnTo>
                <a:lnTo>
                  <a:pt x="6794" y="8013"/>
                </a:lnTo>
                <a:lnTo>
                  <a:pt x="4428" y="3391"/>
                </a:lnTo>
                <a:lnTo>
                  <a:pt x="0" y="1181"/>
                </a:lnTo>
                <a:close/>
              </a:path>
              <a:path w="8115" h="8013">
                <a:moveTo>
                  <a:pt x="8115" y="5232"/>
                </a:moveTo>
                <a:lnTo>
                  <a:pt x="2692" y="0"/>
                </a:lnTo>
                <a:lnTo>
                  <a:pt x="4428" y="3391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07" name="object 2607"/>
          <p:cNvSpPr/>
          <p:nvPr/>
        </p:nvSpPr>
        <p:spPr>
          <a:xfrm>
            <a:off x="3146075" y="7556919"/>
            <a:ext cx="44831" cy="32969"/>
          </a:xfrm>
          <a:custGeom>
            <a:avLst/>
            <a:gdLst/>
            <a:ahLst/>
            <a:cxnLst/>
            <a:rect l="l" t="t" r="r" b="b"/>
            <a:pathLst>
              <a:path w="44831" h="32969">
                <a:moveTo>
                  <a:pt x="43087" y="1836"/>
                </a:moveTo>
                <a:lnTo>
                  <a:pt x="39408" y="0"/>
                </a:lnTo>
                <a:lnTo>
                  <a:pt x="42606" y="3086"/>
                </a:lnTo>
                <a:lnTo>
                  <a:pt x="43728" y="3086"/>
                </a:lnTo>
                <a:lnTo>
                  <a:pt x="43087" y="1836"/>
                </a:lnTo>
                <a:close/>
              </a:path>
              <a:path w="44831" h="32969">
                <a:moveTo>
                  <a:pt x="77127" y="-1701"/>
                </a:moveTo>
                <a:lnTo>
                  <a:pt x="74345" y="-3200"/>
                </a:lnTo>
                <a:lnTo>
                  <a:pt x="72389" y="-14122"/>
                </a:lnTo>
                <a:lnTo>
                  <a:pt x="60807" y="-10871"/>
                </a:lnTo>
                <a:lnTo>
                  <a:pt x="59410" y="-6959"/>
                </a:lnTo>
                <a:lnTo>
                  <a:pt x="52044" y="-507"/>
                </a:lnTo>
                <a:lnTo>
                  <a:pt x="50520" y="-1257"/>
                </a:lnTo>
                <a:lnTo>
                  <a:pt x="47497" y="-2781"/>
                </a:lnTo>
                <a:lnTo>
                  <a:pt x="49009" y="-8839"/>
                </a:lnTo>
                <a:lnTo>
                  <a:pt x="50520" y="-14871"/>
                </a:lnTo>
                <a:lnTo>
                  <a:pt x="52044" y="-20904"/>
                </a:lnTo>
                <a:lnTo>
                  <a:pt x="52044" y="-27736"/>
                </a:lnTo>
                <a:lnTo>
                  <a:pt x="42976" y="-27736"/>
                </a:lnTo>
                <a:lnTo>
                  <a:pt x="42227" y="-22440"/>
                </a:lnTo>
                <a:lnTo>
                  <a:pt x="41452" y="-17132"/>
                </a:lnTo>
                <a:lnTo>
                  <a:pt x="40716" y="-11849"/>
                </a:lnTo>
                <a:lnTo>
                  <a:pt x="38040" y="-11696"/>
                </a:lnTo>
                <a:lnTo>
                  <a:pt x="25356" y="-10986"/>
                </a:lnTo>
                <a:lnTo>
                  <a:pt x="12675" y="-10286"/>
                </a:lnTo>
                <a:lnTo>
                  <a:pt x="0" y="-9588"/>
                </a:lnTo>
                <a:lnTo>
                  <a:pt x="0" y="-507"/>
                </a:lnTo>
                <a:lnTo>
                  <a:pt x="4715" y="-207"/>
                </a:lnTo>
                <a:lnTo>
                  <a:pt x="18439" y="535"/>
                </a:lnTo>
                <a:lnTo>
                  <a:pt x="28272" y="-66"/>
                </a:lnTo>
                <a:lnTo>
                  <a:pt x="40716" y="-2781"/>
                </a:lnTo>
                <a:lnTo>
                  <a:pt x="43087" y="1836"/>
                </a:lnTo>
                <a:lnTo>
                  <a:pt x="45590" y="3086"/>
                </a:lnTo>
                <a:lnTo>
                  <a:pt x="75978" y="3086"/>
                </a:lnTo>
                <a:lnTo>
                  <a:pt x="77127" y="-1701"/>
                </a:lnTo>
                <a:close/>
              </a:path>
              <a:path w="44831" h="32969">
                <a:moveTo>
                  <a:pt x="99392" y="-1603"/>
                </a:moveTo>
                <a:lnTo>
                  <a:pt x="98280" y="-8209"/>
                </a:lnTo>
                <a:lnTo>
                  <a:pt x="99529" y="-20904"/>
                </a:lnTo>
                <a:lnTo>
                  <a:pt x="92011" y="-18656"/>
                </a:lnTo>
                <a:lnTo>
                  <a:pt x="84454" y="-16395"/>
                </a:lnTo>
                <a:lnTo>
                  <a:pt x="76923" y="-14122"/>
                </a:lnTo>
                <a:lnTo>
                  <a:pt x="81114" y="-6197"/>
                </a:lnTo>
                <a:lnTo>
                  <a:pt x="81254" y="-9283"/>
                </a:lnTo>
                <a:lnTo>
                  <a:pt x="88226" y="-5029"/>
                </a:lnTo>
                <a:lnTo>
                  <a:pt x="83578" y="0"/>
                </a:lnTo>
                <a:lnTo>
                  <a:pt x="82923" y="3086"/>
                </a:lnTo>
                <a:lnTo>
                  <a:pt x="101254" y="3086"/>
                </a:lnTo>
                <a:lnTo>
                  <a:pt x="99392" y="-160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08" name="object 2608"/>
          <p:cNvSpPr/>
          <p:nvPr/>
        </p:nvSpPr>
        <p:spPr>
          <a:xfrm>
            <a:off x="3498993" y="7529182"/>
            <a:ext cx="9042" cy="6832"/>
          </a:xfrm>
          <a:custGeom>
            <a:avLst/>
            <a:gdLst/>
            <a:ahLst/>
            <a:cxnLst/>
            <a:rect l="l" t="t" r="r" b="b"/>
            <a:pathLst>
              <a:path w="9042" h="6832">
                <a:moveTo>
                  <a:pt x="5895" y="4287"/>
                </a:moveTo>
                <a:lnTo>
                  <a:pt x="9042" y="0"/>
                </a:lnTo>
                <a:lnTo>
                  <a:pt x="4533" y="0"/>
                </a:lnTo>
                <a:lnTo>
                  <a:pt x="1511" y="4559"/>
                </a:lnTo>
                <a:lnTo>
                  <a:pt x="0" y="6832"/>
                </a:lnTo>
                <a:lnTo>
                  <a:pt x="5895" y="4287"/>
                </a:lnTo>
                <a:close/>
              </a:path>
              <a:path w="9042" h="6832">
                <a:moveTo>
                  <a:pt x="6794" y="3898"/>
                </a:moveTo>
                <a:lnTo>
                  <a:pt x="5895" y="4287"/>
                </a:lnTo>
                <a:lnTo>
                  <a:pt x="5080" y="5397"/>
                </a:lnTo>
                <a:lnTo>
                  <a:pt x="6794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09" name="object 2609"/>
          <p:cNvSpPr/>
          <p:nvPr/>
        </p:nvSpPr>
        <p:spPr>
          <a:xfrm>
            <a:off x="3874536" y="7529182"/>
            <a:ext cx="13550" cy="9080"/>
          </a:xfrm>
          <a:custGeom>
            <a:avLst/>
            <a:gdLst/>
            <a:ahLst/>
            <a:cxnLst/>
            <a:rect l="l" t="t" r="r" b="b"/>
            <a:pathLst>
              <a:path w="13550" h="9080">
                <a:moveTo>
                  <a:pt x="13550" y="6832"/>
                </a:moveTo>
                <a:lnTo>
                  <a:pt x="13550" y="0"/>
                </a:lnTo>
                <a:lnTo>
                  <a:pt x="6794" y="0"/>
                </a:lnTo>
                <a:lnTo>
                  <a:pt x="4533" y="774"/>
                </a:lnTo>
                <a:lnTo>
                  <a:pt x="0" y="2286"/>
                </a:lnTo>
                <a:lnTo>
                  <a:pt x="0" y="9080"/>
                </a:lnTo>
                <a:lnTo>
                  <a:pt x="3035" y="8331"/>
                </a:lnTo>
                <a:lnTo>
                  <a:pt x="6045" y="7569"/>
                </a:lnTo>
                <a:lnTo>
                  <a:pt x="9042" y="6832"/>
                </a:lnTo>
                <a:lnTo>
                  <a:pt x="13550" y="68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10" name="object 2610"/>
          <p:cNvSpPr/>
          <p:nvPr/>
        </p:nvSpPr>
        <p:spPr>
          <a:xfrm>
            <a:off x="4227456" y="7529182"/>
            <a:ext cx="15849" cy="11341"/>
          </a:xfrm>
          <a:custGeom>
            <a:avLst/>
            <a:gdLst/>
            <a:ahLst/>
            <a:cxnLst/>
            <a:rect l="l" t="t" r="r" b="b"/>
            <a:pathLst>
              <a:path w="15849" h="11341">
                <a:moveTo>
                  <a:pt x="6781" y="0"/>
                </a:moveTo>
                <a:lnTo>
                  <a:pt x="4347" y="2736"/>
                </a:lnTo>
                <a:lnTo>
                  <a:pt x="6845" y="1689"/>
                </a:lnTo>
                <a:lnTo>
                  <a:pt x="15849" y="0"/>
                </a:lnTo>
                <a:lnTo>
                  <a:pt x="6781" y="0"/>
                </a:lnTo>
                <a:close/>
              </a:path>
              <a:path w="15849" h="11341">
                <a:moveTo>
                  <a:pt x="15849" y="9080"/>
                </a:moveTo>
                <a:lnTo>
                  <a:pt x="15849" y="0"/>
                </a:lnTo>
                <a:lnTo>
                  <a:pt x="6845" y="1689"/>
                </a:lnTo>
                <a:lnTo>
                  <a:pt x="2692" y="4597"/>
                </a:lnTo>
                <a:lnTo>
                  <a:pt x="4347" y="2736"/>
                </a:lnTo>
                <a:lnTo>
                  <a:pt x="0" y="4559"/>
                </a:lnTo>
                <a:lnTo>
                  <a:pt x="0" y="11341"/>
                </a:lnTo>
                <a:lnTo>
                  <a:pt x="5283" y="10604"/>
                </a:lnTo>
                <a:lnTo>
                  <a:pt x="10540" y="9842"/>
                </a:lnTo>
                <a:lnTo>
                  <a:pt x="15849" y="908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11" name="object 2611"/>
          <p:cNvSpPr/>
          <p:nvPr/>
        </p:nvSpPr>
        <p:spPr>
          <a:xfrm>
            <a:off x="4272713" y="7528001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81"/>
                </a:moveTo>
                <a:lnTo>
                  <a:pt x="0" y="8013"/>
                </a:lnTo>
                <a:lnTo>
                  <a:pt x="6781" y="8013"/>
                </a:lnTo>
                <a:lnTo>
                  <a:pt x="4396" y="3382"/>
                </a:lnTo>
                <a:lnTo>
                  <a:pt x="0" y="1181"/>
                </a:lnTo>
                <a:close/>
              </a:path>
              <a:path w="8089" h="8013">
                <a:moveTo>
                  <a:pt x="8089" y="5232"/>
                </a:moveTo>
                <a:lnTo>
                  <a:pt x="2654" y="0"/>
                </a:lnTo>
                <a:lnTo>
                  <a:pt x="4396" y="3382"/>
                </a:lnTo>
                <a:lnTo>
                  <a:pt x="8089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12" name="object 2612"/>
          <p:cNvSpPr/>
          <p:nvPr/>
        </p:nvSpPr>
        <p:spPr>
          <a:xfrm>
            <a:off x="4469519" y="7528001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81"/>
                </a:moveTo>
                <a:lnTo>
                  <a:pt x="0" y="8013"/>
                </a:lnTo>
                <a:lnTo>
                  <a:pt x="6794" y="8013"/>
                </a:lnTo>
                <a:lnTo>
                  <a:pt x="4418" y="3387"/>
                </a:lnTo>
                <a:lnTo>
                  <a:pt x="0" y="1181"/>
                </a:lnTo>
                <a:close/>
              </a:path>
              <a:path w="8115" h="8013">
                <a:moveTo>
                  <a:pt x="8115" y="5232"/>
                </a:moveTo>
                <a:lnTo>
                  <a:pt x="2679" y="0"/>
                </a:lnTo>
                <a:lnTo>
                  <a:pt x="4418" y="3387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13" name="object 2613"/>
          <p:cNvSpPr/>
          <p:nvPr/>
        </p:nvSpPr>
        <p:spPr>
          <a:xfrm>
            <a:off x="5195718" y="7529174"/>
            <a:ext cx="31661" cy="20421"/>
          </a:xfrm>
          <a:custGeom>
            <a:avLst/>
            <a:gdLst/>
            <a:ahLst/>
            <a:cxnLst/>
            <a:rect l="l" t="t" r="r" b="b"/>
            <a:pathLst>
              <a:path w="31661" h="20421">
                <a:moveTo>
                  <a:pt x="3022" y="18910"/>
                </a:moveTo>
                <a:lnTo>
                  <a:pt x="6045" y="19672"/>
                </a:lnTo>
                <a:lnTo>
                  <a:pt x="9067" y="20421"/>
                </a:lnTo>
                <a:lnTo>
                  <a:pt x="11329" y="15909"/>
                </a:lnTo>
                <a:lnTo>
                  <a:pt x="15813" y="13408"/>
                </a:lnTo>
                <a:lnTo>
                  <a:pt x="27165" y="15900"/>
                </a:lnTo>
                <a:lnTo>
                  <a:pt x="28851" y="9519"/>
                </a:lnTo>
                <a:lnTo>
                  <a:pt x="27000" y="11290"/>
                </a:lnTo>
                <a:lnTo>
                  <a:pt x="24603" y="2492"/>
                </a:lnTo>
                <a:lnTo>
                  <a:pt x="15532" y="5192"/>
                </a:lnTo>
                <a:lnTo>
                  <a:pt x="0" y="6832"/>
                </a:lnTo>
                <a:lnTo>
                  <a:pt x="0" y="18148"/>
                </a:lnTo>
                <a:lnTo>
                  <a:pt x="3022" y="18910"/>
                </a:lnTo>
                <a:close/>
              </a:path>
              <a:path w="31661" h="20421">
                <a:moveTo>
                  <a:pt x="28851" y="9519"/>
                </a:moveTo>
                <a:lnTo>
                  <a:pt x="31661" y="6832"/>
                </a:lnTo>
                <a:lnTo>
                  <a:pt x="31661" y="0"/>
                </a:lnTo>
                <a:lnTo>
                  <a:pt x="24603" y="2492"/>
                </a:lnTo>
                <a:lnTo>
                  <a:pt x="27000" y="11290"/>
                </a:lnTo>
                <a:lnTo>
                  <a:pt x="29337" y="7683"/>
                </a:lnTo>
                <a:lnTo>
                  <a:pt x="28851" y="951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14" name="object 2614"/>
          <p:cNvSpPr/>
          <p:nvPr/>
        </p:nvSpPr>
        <p:spPr>
          <a:xfrm>
            <a:off x="5611989" y="7528001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81"/>
                </a:moveTo>
                <a:lnTo>
                  <a:pt x="0" y="8013"/>
                </a:lnTo>
                <a:lnTo>
                  <a:pt x="6794" y="8013"/>
                </a:lnTo>
                <a:lnTo>
                  <a:pt x="4413" y="3391"/>
                </a:lnTo>
                <a:lnTo>
                  <a:pt x="0" y="1181"/>
                </a:lnTo>
                <a:close/>
              </a:path>
              <a:path w="8089" h="8013">
                <a:moveTo>
                  <a:pt x="8089" y="5232"/>
                </a:moveTo>
                <a:lnTo>
                  <a:pt x="2667" y="0"/>
                </a:lnTo>
                <a:lnTo>
                  <a:pt x="4413" y="3391"/>
                </a:lnTo>
                <a:lnTo>
                  <a:pt x="8089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15" name="object 2615"/>
          <p:cNvSpPr/>
          <p:nvPr/>
        </p:nvSpPr>
        <p:spPr>
          <a:xfrm>
            <a:off x="5860846" y="7533722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16" name="object 2616"/>
          <p:cNvSpPr/>
          <p:nvPr/>
        </p:nvSpPr>
        <p:spPr>
          <a:xfrm>
            <a:off x="5953126" y="7529182"/>
            <a:ext cx="23101" cy="14033"/>
          </a:xfrm>
          <a:custGeom>
            <a:avLst/>
            <a:gdLst/>
            <a:ahLst/>
            <a:cxnLst/>
            <a:rect l="l" t="t" r="r" b="b"/>
            <a:pathLst>
              <a:path w="23101" h="14033">
                <a:moveTo>
                  <a:pt x="3962" y="14033"/>
                </a:moveTo>
                <a:lnTo>
                  <a:pt x="2918" y="11202"/>
                </a:lnTo>
                <a:lnTo>
                  <a:pt x="0" y="10134"/>
                </a:lnTo>
                <a:lnTo>
                  <a:pt x="3962" y="14033"/>
                </a:lnTo>
                <a:close/>
              </a:path>
              <a:path w="23101" h="14033">
                <a:moveTo>
                  <a:pt x="469" y="4559"/>
                </a:moveTo>
                <a:lnTo>
                  <a:pt x="2918" y="11202"/>
                </a:lnTo>
                <a:lnTo>
                  <a:pt x="9512" y="13614"/>
                </a:lnTo>
                <a:lnTo>
                  <a:pt x="12805" y="7640"/>
                </a:lnTo>
                <a:lnTo>
                  <a:pt x="11290" y="7759"/>
                </a:lnTo>
                <a:lnTo>
                  <a:pt x="14084" y="5321"/>
                </a:lnTo>
                <a:lnTo>
                  <a:pt x="7289" y="1689"/>
                </a:lnTo>
                <a:lnTo>
                  <a:pt x="3187" y="4597"/>
                </a:lnTo>
                <a:lnTo>
                  <a:pt x="4843" y="2718"/>
                </a:lnTo>
                <a:lnTo>
                  <a:pt x="469" y="4559"/>
                </a:lnTo>
                <a:close/>
              </a:path>
              <a:path w="23101" h="14033">
                <a:moveTo>
                  <a:pt x="12805" y="7640"/>
                </a:moveTo>
                <a:lnTo>
                  <a:pt x="23101" y="6832"/>
                </a:lnTo>
                <a:lnTo>
                  <a:pt x="23101" y="0"/>
                </a:lnTo>
                <a:lnTo>
                  <a:pt x="7238" y="0"/>
                </a:lnTo>
                <a:lnTo>
                  <a:pt x="4843" y="2718"/>
                </a:lnTo>
                <a:lnTo>
                  <a:pt x="7289" y="1689"/>
                </a:lnTo>
                <a:lnTo>
                  <a:pt x="14084" y="5321"/>
                </a:lnTo>
                <a:lnTo>
                  <a:pt x="12805" y="764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17" name="object 2617"/>
          <p:cNvSpPr/>
          <p:nvPr/>
        </p:nvSpPr>
        <p:spPr>
          <a:xfrm>
            <a:off x="6016929" y="7529189"/>
            <a:ext cx="11315" cy="11341"/>
          </a:xfrm>
          <a:custGeom>
            <a:avLst/>
            <a:gdLst/>
            <a:ahLst/>
            <a:cxnLst/>
            <a:rect l="l" t="t" r="r" b="b"/>
            <a:pathLst>
              <a:path w="11315" h="11341">
                <a:moveTo>
                  <a:pt x="11315" y="11341"/>
                </a:moveTo>
                <a:lnTo>
                  <a:pt x="9854" y="3811"/>
                </a:lnTo>
                <a:lnTo>
                  <a:pt x="6794" y="0"/>
                </a:lnTo>
                <a:lnTo>
                  <a:pt x="0" y="0"/>
                </a:lnTo>
                <a:lnTo>
                  <a:pt x="0" y="11341"/>
                </a:lnTo>
                <a:lnTo>
                  <a:pt x="11315" y="11341"/>
                </a:lnTo>
                <a:close/>
              </a:path>
              <a:path w="11315" h="11341">
                <a:moveTo>
                  <a:pt x="10414" y="4508"/>
                </a:moveTo>
                <a:lnTo>
                  <a:pt x="9728" y="3162"/>
                </a:lnTo>
                <a:lnTo>
                  <a:pt x="9854" y="3811"/>
                </a:lnTo>
                <a:lnTo>
                  <a:pt x="10414" y="450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18" name="object 2618"/>
          <p:cNvSpPr/>
          <p:nvPr/>
        </p:nvSpPr>
        <p:spPr>
          <a:xfrm>
            <a:off x="6046360" y="7531315"/>
            <a:ext cx="9258" cy="4013"/>
          </a:xfrm>
          <a:custGeom>
            <a:avLst/>
            <a:gdLst/>
            <a:ahLst/>
            <a:cxnLst/>
            <a:rect l="l" t="t" r="r" b="b"/>
            <a:pathLst>
              <a:path w="9258" h="4013">
                <a:moveTo>
                  <a:pt x="9258" y="1879"/>
                </a:moveTo>
                <a:lnTo>
                  <a:pt x="7315" y="0"/>
                </a:lnTo>
                <a:lnTo>
                  <a:pt x="7480" y="1109"/>
                </a:lnTo>
                <a:lnTo>
                  <a:pt x="9258" y="1879"/>
                </a:lnTo>
                <a:close/>
              </a:path>
              <a:path w="9258" h="4013">
                <a:moveTo>
                  <a:pt x="7480" y="1109"/>
                </a:moveTo>
                <a:lnTo>
                  <a:pt x="0" y="-2133"/>
                </a:lnTo>
                <a:lnTo>
                  <a:pt x="749" y="901"/>
                </a:lnTo>
                <a:lnTo>
                  <a:pt x="1485" y="3937"/>
                </a:lnTo>
                <a:lnTo>
                  <a:pt x="2247" y="6946"/>
                </a:lnTo>
                <a:lnTo>
                  <a:pt x="2247" y="11480"/>
                </a:lnTo>
                <a:lnTo>
                  <a:pt x="9029" y="11480"/>
                </a:lnTo>
                <a:lnTo>
                  <a:pt x="7480" y="110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19" name="object 2619"/>
          <p:cNvSpPr/>
          <p:nvPr/>
        </p:nvSpPr>
        <p:spPr>
          <a:xfrm>
            <a:off x="2073732" y="7534865"/>
            <a:ext cx="13588" cy="0"/>
          </a:xfrm>
          <a:custGeom>
            <a:avLst/>
            <a:gdLst/>
            <a:ahLst/>
            <a:cxnLst/>
            <a:rect l="l" t="t" r="r" b="b"/>
            <a:pathLst>
              <a:path w="13588" h="0">
                <a:moveTo>
                  <a:pt x="0" y="0"/>
                </a:moveTo>
                <a:lnTo>
                  <a:pt x="13588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20" name="object 2620"/>
          <p:cNvSpPr/>
          <p:nvPr/>
        </p:nvSpPr>
        <p:spPr>
          <a:xfrm>
            <a:off x="2385941" y="7530273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22" y="3398"/>
                </a:lnTo>
                <a:lnTo>
                  <a:pt x="0" y="1193"/>
                </a:lnTo>
                <a:close/>
              </a:path>
              <a:path w="8102" h="7988">
                <a:moveTo>
                  <a:pt x="8102" y="5232"/>
                </a:moveTo>
                <a:lnTo>
                  <a:pt x="2667" y="0"/>
                </a:lnTo>
                <a:lnTo>
                  <a:pt x="4422" y="3398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21" name="object 2621"/>
          <p:cNvSpPr/>
          <p:nvPr/>
        </p:nvSpPr>
        <p:spPr>
          <a:xfrm>
            <a:off x="2444762" y="7531467"/>
            <a:ext cx="11303" cy="9067"/>
          </a:xfrm>
          <a:custGeom>
            <a:avLst/>
            <a:gdLst/>
            <a:ahLst/>
            <a:cxnLst/>
            <a:rect l="l" t="t" r="r" b="b"/>
            <a:pathLst>
              <a:path w="11302" h="9067">
                <a:moveTo>
                  <a:pt x="0" y="0"/>
                </a:moveTo>
                <a:lnTo>
                  <a:pt x="0" y="9067"/>
                </a:lnTo>
                <a:lnTo>
                  <a:pt x="9029" y="9067"/>
                </a:lnTo>
                <a:lnTo>
                  <a:pt x="9791" y="6045"/>
                </a:lnTo>
                <a:lnTo>
                  <a:pt x="10553" y="3022"/>
                </a:lnTo>
                <a:lnTo>
                  <a:pt x="11303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22" name="object 2622"/>
          <p:cNvSpPr/>
          <p:nvPr/>
        </p:nvSpPr>
        <p:spPr>
          <a:xfrm>
            <a:off x="2974148" y="7531467"/>
            <a:ext cx="9029" cy="11341"/>
          </a:xfrm>
          <a:custGeom>
            <a:avLst/>
            <a:gdLst/>
            <a:ahLst/>
            <a:cxnLst/>
            <a:rect l="l" t="t" r="r" b="b"/>
            <a:pathLst>
              <a:path w="9029" h="11341">
                <a:moveTo>
                  <a:pt x="2260" y="0"/>
                </a:moveTo>
                <a:lnTo>
                  <a:pt x="1498" y="3771"/>
                </a:lnTo>
                <a:lnTo>
                  <a:pt x="749" y="7569"/>
                </a:lnTo>
                <a:lnTo>
                  <a:pt x="0" y="11341"/>
                </a:lnTo>
                <a:lnTo>
                  <a:pt x="9029" y="11341"/>
                </a:lnTo>
                <a:lnTo>
                  <a:pt x="9029" y="0"/>
                </a:lnTo>
                <a:lnTo>
                  <a:pt x="226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23" name="object 2623"/>
          <p:cNvSpPr/>
          <p:nvPr/>
        </p:nvSpPr>
        <p:spPr>
          <a:xfrm>
            <a:off x="3354213" y="7531467"/>
            <a:ext cx="13563" cy="11341"/>
          </a:xfrm>
          <a:custGeom>
            <a:avLst/>
            <a:gdLst/>
            <a:ahLst/>
            <a:cxnLst/>
            <a:rect l="l" t="t" r="r" b="b"/>
            <a:pathLst>
              <a:path w="13563" h="11341">
                <a:moveTo>
                  <a:pt x="9334" y="2806"/>
                </a:moveTo>
                <a:lnTo>
                  <a:pt x="0" y="0"/>
                </a:lnTo>
                <a:lnTo>
                  <a:pt x="2908" y="7353"/>
                </a:lnTo>
                <a:lnTo>
                  <a:pt x="3365" y="5422"/>
                </a:lnTo>
                <a:lnTo>
                  <a:pt x="6769" y="11341"/>
                </a:lnTo>
                <a:lnTo>
                  <a:pt x="13563" y="11341"/>
                </a:lnTo>
                <a:lnTo>
                  <a:pt x="9804" y="2768"/>
                </a:lnTo>
                <a:lnTo>
                  <a:pt x="9334" y="280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24" name="object 2624"/>
          <p:cNvSpPr/>
          <p:nvPr/>
        </p:nvSpPr>
        <p:spPr>
          <a:xfrm>
            <a:off x="3768216" y="7536002"/>
            <a:ext cx="6781" cy="0"/>
          </a:xfrm>
          <a:custGeom>
            <a:avLst/>
            <a:gdLst/>
            <a:ahLst/>
            <a:cxnLst/>
            <a:rect l="l" t="t" r="r" b="b"/>
            <a:pathLst>
              <a:path w="6781" h="0">
                <a:moveTo>
                  <a:pt x="0" y="0"/>
                </a:moveTo>
                <a:lnTo>
                  <a:pt x="6781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25" name="object 2625"/>
          <p:cNvSpPr/>
          <p:nvPr/>
        </p:nvSpPr>
        <p:spPr>
          <a:xfrm>
            <a:off x="3831545" y="7531467"/>
            <a:ext cx="9067" cy="11341"/>
          </a:xfrm>
          <a:custGeom>
            <a:avLst/>
            <a:gdLst/>
            <a:ahLst/>
            <a:cxnLst/>
            <a:rect l="l" t="t" r="r" b="b"/>
            <a:pathLst>
              <a:path w="9067" h="11341">
                <a:moveTo>
                  <a:pt x="9067" y="11341"/>
                </a:moveTo>
                <a:lnTo>
                  <a:pt x="9067" y="4533"/>
                </a:lnTo>
                <a:lnTo>
                  <a:pt x="6045" y="3022"/>
                </a:lnTo>
                <a:lnTo>
                  <a:pt x="3022" y="1524"/>
                </a:lnTo>
                <a:lnTo>
                  <a:pt x="0" y="0"/>
                </a:lnTo>
                <a:lnTo>
                  <a:pt x="0" y="11341"/>
                </a:lnTo>
                <a:lnTo>
                  <a:pt x="9067" y="1134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26" name="object 2626"/>
          <p:cNvSpPr/>
          <p:nvPr/>
        </p:nvSpPr>
        <p:spPr>
          <a:xfrm>
            <a:off x="3969546" y="7530273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807" y="7988"/>
                </a:lnTo>
                <a:lnTo>
                  <a:pt x="4439" y="3406"/>
                </a:lnTo>
                <a:lnTo>
                  <a:pt x="0" y="1193"/>
                </a:lnTo>
                <a:close/>
              </a:path>
              <a:path w="8102" h="7988">
                <a:moveTo>
                  <a:pt x="8102" y="5232"/>
                </a:moveTo>
                <a:lnTo>
                  <a:pt x="2679" y="0"/>
                </a:lnTo>
                <a:lnTo>
                  <a:pt x="4439" y="3406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27" name="object 2627"/>
          <p:cNvSpPr/>
          <p:nvPr/>
        </p:nvSpPr>
        <p:spPr>
          <a:xfrm>
            <a:off x="5168559" y="7531467"/>
            <a:ext cx="9067" cy="11341"/>
          </a:xfrm>
          <a:custGeom>
            <a:avLst/>
            <a:gdLst/>
            <a:ahLst/>
            <a:cxnLst/>
            <a:rect l="l" t="t" r="r" b="b"/>
            <a:pathLst>
              <a:path w="9067" h="11341">
                <a:moveTo>
                  <a:pt x="8318" y="3771"/>
                </a:moveTo>
                <a:lnTo>
                  <a:pt x="9067" y="0"/>
                </a:lnTo>
                <a:lnTo>
                  <a:pt x="2260" y="0"/>
                </a:lnTo>
                <a:lnTo>
                  <a:pt x="1511" y="3771"/>
                </a:lnTo>
                <a:lnTo>
                  <a:pt x="749" y="7569"/>
                </a:lnTo>
                <a:lnTo>
                  <a:pt x="0" y="11341"/>
                </a:lnTo>
                <a:lnTo>
                  <a:pt x="6807" y="11341"/>
                </a:lnTo>
                <a:lnTo>
                  <a:pt x="7556" y="7569"/>
                </a:lnTo>
                <a:lnTo>
                  <a:pt x="8318" y="377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28" name="object 2628"/>
          <p:cNvSpPr/>
          <p:nvPr/>
        </p:nvSpPr>
        <p:spPr>
          <a:xfrm>
            <a:off x="5268114" y="7531467"/>
            <a:ext cx="11328" cy="9067"/>
          </a:xfrm>
          <a:custGeom>
            <a:avLst/>
            <a:gdLst/>
            <a:ahLst/>
            <a:cxnLst/>
            <a:rect l="l" t="t" r="r" b="b"/>
            <a:pathLst>
              <a:path w="11328" h="9067">
                <a:moveTo>
                  <a:pt x="11328" y="0"/>
                </a:moveTo>
                <a:lnTo>
                  <a:pt x="2260" y="0"/>
                </a:lnTo>
                <a:lnTo>
                  <a:pt x="1511" y="3022"/>
                </a:lnTo>
                <a:lnTo>
                  <a:pt x="749" y="6045"/>
                </a:lnTo>
                <a:lnTo>
                  <a:pt x="0" y="9067"/>
                </a:lnTo>
                <a:lnTo>
                  <a:pt x="3759" y="8318"/>
                </a:lnTo>
                <a:lnTo>
                  <a:pt x="7543" y="7569"/>
                </a:lnTo>
                <a:lnTo>
                  <a:pt x="11328" y="6794"/>
                </a:lnTo>
                <a:lnTo>
                  <a:pt x="11328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29" name="object 2629"/>
          <p:cNvSpPr/>
          <p:nvPr/>
        </p:nvSpPr>
        <p:spPr>
          <a:xfrm>
            <a:off x="5302042" y="7530273"/>
            <a:ext cx="8115" cy="7988"/>
          </a:xfrm>
          <a:custGeom>
            <a:avLst/>
            <a:gdLst/>
            <a:ahLst/>
            <a:cxnLst/>
            <a:rect l="l" t="t" r="r" b="b"/>
            <a:pathLst>
              <a:path w="8115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30" y="3398"/>
                </a:lnTo>
                <a:lnTo>
                  <a:pt x="0" y="1193"/>
                </a:lnTo>
                <a:close/>
              </a:path>
              <a:path w="8115" h="7988">
                <a:moveTo>
                  <a:pt x="8115" y="5232"/>
                </a:moveTo>
                <a:lnTo>
                  <a:pt x="2679" y="0"/>
                </a:lnTo>
                <a:lnTo>
                  <a:pt x="4430" y="3398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30" name="object 2630"/>
          <p:cNvSpPr/>
          <p:nvPr/>
        </p:nvSpPr>
        <p:spPr>
          <a:xfrm>
            <a:off x="5765736" y="7531467"/>
            <a:ext cx="18199" cy="11341"/>
          </a:xfrm>
          <a:custGeom>
            <a:avLst/>
            <a:gdLst/>
            <a:ahLst/>
            <a:cxnLst/>
            <a:rect l="l" t="t" r="r" b="b"/>
            <a:pathLst>
              <a:path w="18199" h="11341">
                <a:moveTo>
                  <a:pt x="14020" y="609"/>
                </a:moveTo>
                <a:lnTo>
                  <a:pt x="88" y="0"/>
                </a:lnTo>
                <a:lnTo>
                  <a:pt x="2041" y="4525"/>
                </a:lnTo>
                <a:lnTo>
                  <a:pt x="4622" y="6794"/>
                </a:lnTo>
                <a:lnTo>
                  <a:pt x="6858" y="8318"/>
                </a:lnTo>
                <a:lnTo>
                  <a:pt x="11391" y="11341"/>
                </a:lnTo>
                <a:lnTo>
                  <a:pt x="18199" y="11341"/>
                </a:lnTo>
                <a:lnTo>
                  <a:pt x="14325" y="635"/>
                </a:lnTo>
                <a:lnTo>
                  <a:pt x="14020" y="609"/>
                </a:lnTo>
                <a:close/>
              </a:path>
              <a:path w="18199" h="11341">
                <a:moveTo>
                  <a:pt x="3009" y="6769"/>
                </a:moveTo>
                <a:lnTo>
                  <a:pt x="2041" y="4525"/>
                </a:lnTo>
                <a:lnTo>
                  <a:pt x="0" y="2730"/>
                </a:lnTo>
                <a:lnTo>
                  <a:pt x="3009" y="676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31" name="object 2631"/>
          <p:cNvSpPr/>
          <p:nvPr/>
        </p:nvSpPr>
        <p:spPr>
          <a:xfrm>
            <a:off x="5842749" y="7536002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32" name="object 2632"/>
          <p:cNvSpPr/>
          <p:nvPr/>
        </p:nvSpPr>
        <p:spPr>
          <a:xfrm>
            <a:off x="5908349" y="7530273"/>
            <a:ext cx="8077" cy="7988"/>
          </a:xfrm>
          <a:custGeom>
            <a:avLst/>
            <a:gdLst/>
            <a:ahLst/>
            <a:cxnLst/>
            <a:rect l="l" t="t" r="r" b="b"/>
            <a:pathLst>
              <a:path w="8077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7" y="3417"/>
                </a:lnTo>
                <a:lnTo>
                  <a:pt x="0" y="1193"/>
                </a:lnTo>
                <a:close/>
              </a:path>
              <a:path w="8077" h="7988">
                <a:moveTo>
                  <a:pt x="8077" y="5232"/>
                </a:moveTo>
                <a:lnTo>
                  <a:pt x="2692" y="0"/>
                </a:lnTo>
                <a:lnTo>
                  <a:pt x="4447" y="3417"/>
                </a:lnTo>
                <a:lnTo>
                  <a:pt x="8077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33" name="object 2633"/>
          <p:cNvSpPr/>
          <p:nvPr/>
        </p:nvSpPr>
        <p:spPr>
          <a:xfrm>
            <a:off x="6071235" y="7536002"/>
            <a:ext cx="6781" cy="0"/>
          </a:xfrm>
          <a:custGeom>
            <a:avLst/>
            <a:gdLst/>
            <a:ahLst/>
            <a:cxnLst/>
            <a:rect l="l" t="t" r="r" b="b"/>
            <a:pathLst>
              <a:path w="6781" h="0">
                <a:moveTo>
                  <a:pt x="0" y="0"/>
                </a:moveTo>
                <a:lnTo>
                  <a:pt x="6781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34" name="object 2634"/>
          <p:cNvSpPr/>
          <p:nvPr/>
        </p:nvSpPr>
        <p:spPr>
          <a:xfrm>
            <a:off x="6166262" y="7536140"/>
            <a:ext cx="20332" cy="16496"/>
          </a:xfrm>
          <a:custGeom>
            <a:avLst/>
            <a:gdLst/>
            <a:ahLst/>
            <a:cxnLst/>
            <a:rect l="l" t="t" r="r" b="b"/>
            <a:pathLst>
              <a:path w="20332" h="16496">
                <a:moveTo>
                  <a:pt x="7645" y="3936"/>
                </a:moveTo>
                <a:lnTo>
                  <a:pt x="6754" y="1482"/>
                </a:lnTo>
                <a:lnTo>
                  <a:pt x="4444" y="0"/>
                </a:lnTo>
                <a:lnTo>
                  <a:pt x="7645" y="3936"/>
                </a:lnTo>
                <a:close/>
              </a:path>
              <a:path w="20332" h="16496">
                <a:moveTo>
                  <a:pt x="20332" y="8928"/>
                </a:moveTo>
                <a:lnTo>
                  <a:pt x="14376" y="11442"/>
                </a:lnTo>
                <a:lnTo>
                  <a:pt x="14243" y="11823"/>
                </a:lnTo>
                <a:lnTo>
                  <a:pt x="20332" y="8928"/>
                </a:lnTo>
                <a:close/>
              </a:path>
              <a:path w="20332" h="16496">
                <a:moveTo>
                  <a:pt x="14243" y="11823"/>
                </a:moveTo>
                <a:lnTo>
                  <a:pt x="12052" y="12865"/>
                </a:lnTo>
                <a:lnTo>
                  <a:pt x="14376" y="11442"/>
                </a:lnTo>
                <a:lnTo>
                  <a:pt x="20332" y="8928"/>
                </a:lnTo>
                <a:lnTo>
                  <a:pt x="20600" y="4712"/>
                </a:lnTo>
                <a:lnTo>
                  <a:pt x="17759" y="-4069"/>
                </a:lnTo>
                <a:lnTo>
                  <a:pt x="4521" y="-4673"/>
                </a:lnTo>
                <a:lnTo>
                  <a:pt x="6754" y="1482"/>
                </a:lnTo>
                <a:lnTo>
                  <a:pt x="11290" y="4394"/>
                </a:lnTo>
                <a:lnTo>
                  <a:pt x="5892" y="11125"/>
                </a:lnTo>
                <a:lnTo>
                  <a:pt x="3708" y="8318"/>
                </a:lnTo>
                <a:lnTo>
                  <a:pt x="0" y="17995"/>
                </a:lnTo>
                <a:lnTo>
                  <a:pt x="3771" y="18770"/>
                </a:lnTo>
                <a:lnTo>
                  <a:pt x="7518" y="19507"/>
                </a:lnTo>
                <a:lnTo>
                  <a:pt x="11290" y="20269"/>
                </a:lnTo>
                <a:lnTo>
                  <a:pt x="14243" y="1182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35" name="object 2635"/>
          <p:cNvSpPr/>
          <p:nvPr/>
        </p:nvSpPr>
        <p:spPr>
          <a:xfrm>
            <a:off x="6216027" y="7536002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36" name="object 2636"/>
          <p:cNvSpPr/>
          <p:nvPr/>
        </p:nvSpPr>
        <p:spPr>
          <a:xfrm>
            <a:off x="6279362" y="7534865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37" name="object 2637"/>
          <p:cNvSpPr/>
          <p:nvPr/>
        </p:nvSpPr>
        <p:spPr>
          <a:xfrm>
            <a:off x="2842929" y="7532523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69" y="8013"/>
                </a:lnTo>
                <a:lnTo>
                  <a:pt x="4418" y="3421"/>
                </a:lnTo>
                <a:lnTo>
                  <a:pt x="0" y="1219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18" y="3421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38" name="object 2638"/>
          <p:cNvSpPr/>
          <p:nvPr/>
        </p:nvSpPr>
        <p:spPr>
          <a:xfrm>
            <a:off x="3560083" y="7533742"/>
            <a:ext cx="11303" cy="11328"/>
          </a:xfrm>
          <a:custGeom>
            <a:avLst/>
            <a:gdLst/>
            <a:ahLst/>
            <a:cxnLst/>
            <a:rect l="l" t="t" r="r" b="b"/>
            <a:pathLst>
              <a:path w="11302" h="11328">
                <a:moveTo>
                  <a:pt x="1511" y="3759"/>
                </a:moveTo>
                <a:lnTo>
                  <a:pt x="2997" y="7543"/>
                </a:lnTo>
                <a:lnTo>
                  <a:pt x="4508" y="11328"/>
                </a:lnTo>
                <a:lnTo>
                  <a:pt x="11303" y="11328"/>
                </a:lnTo>
                <a:lnTo>
                  <a:pt x="11303" y="2260"/>
                </a:lnTo>
                <a:lnTo>
                  <a:pt x="7531" y="1498"/>
                </a:lnTo>
                <a:lnTo>
                  <a:pt x="3759" y="749"/>
                </a:lnTo>
                <a:lnTo>
                  <a:pt x="0" y="0"/>
                </a:lnTo>
                <a:lnTo>
                  <a:pt x="1511" y="375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39" name="object 2639"/>
          <p:cNvSpPr/>
          <p:nvPr/>
        </p:nvSpPr>
        <p:spPr>
          <a:xfrm>
            <a:off x="3756893" y="7532523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0" y="3433"/>
                </a:lnTo>
                <a:lnTo>
                  <a:pt x="0" y="1219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50" y="3433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40" name="object 2640"/>
          <p:cNvSpPr/>
          <p:nvPr/>
        </p:nvSpPr>
        <p:spPr>
          <a:xfrm>
            <a:off x="4306639" y="7533742"/>
            <a:ext cx="15811" cy="22669"/>
          </a:xfrm>
          <a:custGeom>
            <a:avLst/>
            <a:gdLst/>
            <a:ahLst/>
            <a:cxnLst/>
            <a:rect l="l" t="t" r="r" b="b"/>
            <a:pathLst>
              <a:path w="15811" h="22669">
                <a:moveTo>
                  <a:pt x="0" y="0"/>
                </a:moveTo>
                <a:lnTo>
                  <a:pt x="2247" y="7543"/>
                </a:lnTo>
                <a:lnTo>
                  <a:pt x="4521" y="15113"/>
                </a:lnTo>
                <a:lnTo>
                  <a:pt x="6781" y="22669"/>
                </a:lnTo>
                <a:lnTo>
                  <a:pt x="13550" y="22669"/>
                </a:lnTo>
                <a:lnTo>
                  <a:pt x="14312" y="18897"/>
                </a:lnTo>
                <a:lnTo>
                  <a:pt x="15062" y="15113"/>
                </a:lnTo>
                <a:lnTo>
                  <a:pt x="15811" y="11328"/>
                </a:lnTo>
                <a:lnTo>
                  <a:pt x="10566" y="7543"/>
                </a:lnTo>
                <a:lnTo>
                  <a:pt x="5283" y="3759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41" name="object 2641"/>
          <p:cNvSpPr/>
          <p:nvPr/>
        </p:nvSpPr>
        <p:spPr>
          <a:xfrm>
            <a:off x="4849500" y="7536444"/>
            <a:ext cx="24968" cy="11290"/>
          </a:xfrm>
          <a:custGeom>
            <a:avLst/>
            <a:gdLst/>
            <a:ahLst/>
            <a:cxnLst/>
            <a:rect l="l" t="t" r="r" b="b"/>
            <a:pathLst>
              <a:path w="24968" h="11290">
                <a:moveTo>
                  <a:pt x="76" y="1832"/>
                </a:moveTo>
                <a:lnTo>
                  <a:pt x="2781" y="1870"/>
                </a:lnTo>
                <a:lnTo>
                  <a:pt x="4454" y="0"/>
                </a:lnTo>
                <a:lnTo>
                  <a:pt x="76" y="1832"/>
                </a:lnTo>
                <a:close/>
              </a:path>
              <a:path w="24968" h="11290">
                <a:moveTo>
                  <a:pt x="21526" y="3623"/>
                </a:moveTo>
                <a:lnTo>
                  <a:pt x="19646" y="6048"/>
                </a:lnTo>
                <a:lnTo>
                  <a:pt x="15938" y="-2701"/>
                </a:lnTo>
                <a:lnTo>
                  <a:pt x="6870" y="-2701"/>
                </a:lnTo>
                <a:lnTo>
                  <a:pt x="4454" y="0"/>
                </a:lnTo>
                <a:lnTo>
                  <a:pt x="6934" y="-1037"/>
                </a:lnTo>
                <a:lnTo>
                  <a:pt x="2781" y="1870"/>
                </a:lnTo>
                <a:lnTo>
                  <a:pt x="76" y="1832"/>
                </a:lnTo>
                <a:lnTo>
                  <a:pt x="2048" y="6354"/>
                </a:lnTo>
                <a:lnTo>
                  <a:pt x="4610" y="8626"/>
                </a:lnTo>
                <a:lnTo>
                  <a:pt x="4610" y="13160"/>
                </a:lnTo>
                <a:lnTo>
                  <a:pt x="24968" y="13160"/>
                </a:lnTo>
                <a:lnTo>
                  <a:pt x="21526" y="3623"/>
                </a:lnTo>
                <a:close/>
              </a:path>
              <a:path w="24968" h="11290">
                <a:moveTo>
                  <a:pt x="3022" y="8588"/>
                </a:moveTo>
                <a:lnTo>
                  <a:pt x="2048" y="6354"/>
                </a:lnTo>
                <a:lnTo>
                  <a:pt x="0" y="4537"/>
                </a:lnTo>
                <a:lnTo>
                  <a:pt x="3022" y="858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42" name="object 2642"/>
          <p:cNvSpPr/>
          <p:nvPr/>
        </p:nvSpPr>
        <p:spPr>
          <a:xfrm>
            <a:off x="5028305" y="7532523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40" y="3428"/>
                </a:lnTo>
                <a:lnTo>
                  <a:pt x="0" y="1219"/>
                </a:lnTo>
                <a:close/>
              </a:path>
              <a:path w="8115" h="8013">
                <a:moveTo>
                  <a:pt x="8115" y="5257"/>
                </a:moveTo>
                <a:lnTo>
                  <a:pt x="2679" y="0"/>
                </a:lnTo>
                <a:lnTo>
                  <a:pt x="4440" y="3428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43" name="object 2643"/>
          <p:cNvSpPr/>
          <p:nvPr/>
        </p:nvSpPr>
        <p:spPr>
          <a:xfrm>
            <a:off x="5238722" y="7536498"/>
            <a:ext cx="6362" cy="8013"/>
          </a:xfrm>
          <a:custGeom>
            <a:avLst/>
            <a:gdLst/>
            <a:ahLst/>
            <a:cxnLst/>
            <a:rect l="l" t="t" r="r" b="b"/>
            <a:pathLst>
              <a:path w="6362" h="8013">
                <a:moveTo>
                  <a:pt x="6362" y="5257"/>
                </a:moveTo>
                <a:lnTo>
                  <a:pt x="4611" y="1836"/>
                </a:lnTo>
                <a:lnTo>
                  <a:pt x="927" y="0"/>
                </a:lnTo>
                <a:lnTo>
                  <a:pt x="6362" y="5257"/>
                </a:lnTo>
                <a:close/>
              </a:path>
              <a:path w="6362" h="8013">
                <a:moveTo>
                  <a:pt x="26263" y="6959"/>
                </a:moveTo>
                <a:lnTo>
                  <a:pt x="18084" y="10820"/>
                </a:lnTo>
                <a:lnTo>
                  <a:pt x="15811" y="10820"/>
                </a:lnTo>
                <a:lnTo>
                  <a:pt x="16573" y="6311"/>
                </a:lnTo>
                <a:lnTo>
                  <a:pt x="17322" y="1778"/>
                </a:lnTo>
                <a:lnTo>
                  <a:pt x="18084" y="-2755"/>
                </a:lnTo>
                <a:lnTo>
                  <a:pt x="2260" y="-2755"/>
                </a:lnTo>
                <a:lnTo>
                  <a:pt x="4611" y="1836"/>
                </a:lnTo>
                <a:lnTo>
                  <a:pt x="9029" y="4038"/>
                </a:lnTo>
                <a:lnTo>
                  <a:pt x="6388" y="13931"/>
                </a:lnTo>
                <a:lnTo>
                  <a:pt x="4838" y="13550"/>
                </a:lnTo>
                <a:lnTo>
                  <a:pt x="0" y="19913"/>
                </a:lnTo>
                <a:lnTo>
                  <a:pt x="0" y="28994"/>
                </a:lnTo>
                <a:lnTo>
                  <a:pt x="10149" y="24838"/>
                </a:lnTo>
                <a:lnTo>
                  <a:pt x="19773" y="19004"/>
                </a:lnTo>
                <a:lnTo>
                  <a:pt x="31648" y="13106"/>
                </a:lnTo>
                <a:lnTo>
                  <a:pt x="25780" y="3048"/>
                </a:lnTo>
                <a:lnTo>
                  <a:pt x="26263" y="695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44" name="object 2644"/>
          <p:cNvSpPr/>
          <p:nvPr/>
        </p:nvSpPr>
        <p:spPr>
          <a:xfrm>
            <a:off x="5740928" y="7533742"/>
            <a:ext cx="36195" cy="45364"/>
          </a:xfrm>
          <a:custGeom>
            <a:avLst/>
            <a:gdLst/>
            <a:ahLst/>
            <a:cxnLst/>
            <a:rect l="l" t="t" r="r" b="b"/>
            <a:pathLst>
              <a:path w="36195" h="45364">
                <a:moveTo>
                  <a:pt x="27882" y="19021"/>
                </a:moveTo>
                <a:lnTo>
                  <a:pt x="24904" y="4533"/>
                </a:lnTo>
                <a:lnTo>
                  <a:pt x="16611" y="3009"/>
                </a:lnTo>
                <a:lnTo>
                  <a:pt x="8318" y="1498"/>
                </a:lnTo>
                <a:lnTo>
                  <a:pt x="0" y="0"/>
                </a:lnTo>
                <a:lnTo>
                  <a:pt x="3581" y="10845"/>
                </a:lnTo>
                <a:lnTo>
                  <a:pt x="4622" y="10744"/>
                </a:lnTo>
                <a:lnTo>
                  <a:pt x="18110" y="11328"/>
                </a:lnTo>
                <a:lnTo>
                  <a:pt x="18426" y="14428"/>
                </a:lnTo>
                <a:lnTo>
                  <a:pt x="18230" y="26190"/>
                </a:lnTo>
                <a:lnTo>
                  <a:pt x="29826" y="26262"/>
                </a:lnTo>
                <a:lnTo>
                  <a:pt x="27882" y="1902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45" name="object 2645"/>
          <p:cNvSpPr/>
          <p:nvPr/>
        </p:nvSpPr>
        <p:spPr>
          <a:xfrm>
            <a:off x="6256755" y="7540054"/>
            <a:ext cx="31648" cy="43091"/>
          </a:xfrm>
          <a:custGeom>
            <a:avLst/>
            <a:gdLst/>
            <a:ahLst/>
            <a:cxnLst/>
            <a:rect l="l" t="t" r="r" b="b"/>
            <a:pathLst>
              <a:path w="31648" h="43091">
                <a:moveTo>
                  <a:pt x="10147" y="0"/>
                </a:moveTo>
                <a:lnTo>
                  <a:pt x="7277" y="2603"/>
                </a:lnTo>
                <a:lnTo>
                  <a:pt x="8212" y="525"/>
                </a:lnTo>
                <a:lnTo>
                  <a:pt x="0" y="2755"/>
                </a:lnTo>
                <a:lnTo>
                  <a:pt x="776" y="5645"/>
                </a:lnTo>
                <a:lnTo>
                  <a:pt x="4083" y="12768"/>
                </a:lnTo>
                <a:lnTo>
                  <a:pt x="2260" y="18630"/>
                </a:lnTo>
                <a:lnTo>
                  <a:pt x="3245" y="19950"/>
                </a:lnTo>
                <a:lnTo>
                  <a:pt x="10928" y="19950"/>
                </a:lnTo>
                <a:lnTo>
                  <a:pt x="10147" y="0"/>
                </a:lnTo>
                <a:close/>
              </a:path>
              <a:path w="31648" h="43091">
                <a:moveTo>
                  <a:pt x="19269" y="19680"/>
                </a:moveTo>
                <a:lnTo>
                  <a:pt x="14457" y="9143"/>
                </a:lnTo>
                <a:lnTo>
                  <a:pt x="20358" y="482"/>
                </a:lnTo>
                <a:lnTo>
                  <a:pt x="20358" y="-6311"/>
                </a:lnTo>
                <a:lnTo>
                  <a:pt x="11290" y="-6311"/>
                </a:lnTo>
                <a:lnTo>
                  <a:pt x="8212" y="525"/>
                </a:lnTo>
                <a:lnTo>
                  <a:pt x="10147" y="0"/>
                </a:lnTo>
                <a:lnTo>
                  <a:pt x="10928" y="19950"/>
                </a:lnTo>
                <a:lnTo>
                  <a:pt x="19509" y="19950"/>
                </a:lnTo>
                <a:lnTo>
                  <a:pt x="19269" y="1968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46" name="object 2646"/>
          <p:cNvSpPr/>
          <p:nvPr/>
        </p:nvSpPr>
        <p:spPr>
          <a:xfrm>
            <a:off x="2046591" y="7536007"/>
            <a:ext cx="20370" cy="20396"/>
          </a:xfrm>
          <a:custGeom>
            <a:avLst/>
            <a:gdLst/>
            <a:ahLst/>
            <a:cxnLst/>
            <a:rect l="l" t="t" r="r" b="b"/>
            <a:pathLst>
              <a:path w="20370" h="20396">
                <a:moveTo>
                  <a:pt x="4382" y="2696"/>
                </a:moveTo>
                <a:lnTo>
                  <a:pt x="0" y="4521"/>
                </a:lnTo>
                <a:lnTo>
                  <a:pt x="3301" y="13182"/>
                </a:lnTo>
                <a:lnTo>
                  <a:pt x="4330" y="10210"/>
                </a:lnTo>
                <a:lnTo>
                  <a:pt x="6794" y="20396"/>
                </a:lnTo>
                <a:lnTo>
                  <a:pt x="10553" y="19646"/>
                </a:lnTo>
                <a:lnTo>
                  <a:pt x="6832" y="1676"/>
                </a:lnTo>
                <a:lnTo>
                  <a:pt x="2705" y="4571"/>
                </a:lnTo>
                <a:lnTo>
                  <a:pt x="4382" y="2696"/>
                </a:lnTo>
                <a:close/>
              </a:path>
              <a:path w="20370" h="20396">
                <a:moveTo>
                  <a:pt x="15824" y="0"/>
                </a:moveTo>
                <a:lnTo>
                  <a:pt x="6794" y="0"/>
                </a:lnTo>
                <a:lnTo>
                  <a:pt x="4382" y="2696"/>
                </a:lnTo>
                <a:lnTo>
                  <a:pt x="6832" y="1676"/>
                </a:lnTo>
                <a:lnTo>
                  <a:pt x="10553" y="19646"/>
                </a:lnTo>
                <a:lnTo>
                  <a:pt x="14325" y="18897"/>
                </a:lnTo>
                <a:lnTo>
                  <a:pt x="18097" y="18135"/>
                </a:lnTo>
                <a:lnTo>
                  <a:pt x="15798" y="2717"/>
                </a:lnTo>
                <a:lnTo>
                  <a:pt x="17659" y="4376"/>
                </a:lnTo>
                <a:lnTo>
                  <a:pt x="15824" y="0"/>
                </a:lnTo>
                <a:close/>
              </a:path>
              <a:path w="20370" h="20396">
                <a:moveTo>
                  <a:pt x="18694" y="6845"/>
                </a:moveTo>
                <a:lnTo>
                  <a:pt x="15798" y="2717"/>
                </a:lnTo>
                <a:lnTo>
                  <a:pt x="18097" y="18135"/>
                </a:lnTo>
                <a:lnTo>
                  <a:pt x="18859" y="14350"/>
                </a:lnTo>
                <a:lnTo>
                  <a:pt x="19608" y="10579"/>
                </a:lnTo>
                <a:lnTo>
                  <a:pt x="20370" y="6794"/>
                </a:lnTo>
                <a:lnTo>
                  <a:pt x="17659" y="4376"/>
                </a:lnTo>
                <a:lnTo>
                  <a:pt x="18694" y="68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47" name="object 2647"/>
          <p:cNvSpPr/>
          <p:nvPr/>
        </p:nvSpPr>
        <p:spPr>
          <a:xfrm>
            <a:off x="2489998" y="7534788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4" y="3443"/>
                </a:lnTo>
                <a:lnTo>
                  <a:pt x="0" y="1219"/>
                </a:lnTo>
                <a:close/>
              </a:path>
              <a:path w="8115" h="8013">
                <a:moveTo>
                  <a:pt x="8115" y="5270"/>
                </a:moveTo>
                <a:lnTo>
                  <a:pt x="2692" y="0"/>
                </a:lnTo>
                <a:lnTo>
                  <a:pt x="4454" y="3443"/>
                </a:lnTo>
                <a:lnTo>
                  <a:pt x="8115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48" name="object 2648"/>
          <p:cNvSpPr/>
          <p:nvPr/>
        </p:nvSpPr>
        <p:spPr>
          <a:xfrm>
            <a:off x="2553354" y="7534788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49" y="3447"/>
                </a:lnTo>
                <a:lnTo>
                  <a:pt x="0" y="1219"/>
                </a:lnTo>
                <a:close/>
              </a:path>
              <a:path w="8089" h="8013">
                <a:moveTo>
                  <a:pt x="8089" y="5270"/>
                </a:moveTo>
                <a:lnTo>
                  <a:pt x="2679" y="0"/>
                </a:lnTo>
                <a:lnTo>
                  <a:pt x="4449" y="3447"/>
                </a:lnTo>
                <a:lnTo>
                  <a:pt x="8089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49" name="object 2649"/>
          <p:cNvSpPr/>
          <p:nvPr/>
        </p:nvSpPr>
        <p:spPr>
          <a:xfrm>
            <a:off x="3711657" y="7534788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69" y="8013"/>
                </a:lnTo>
                <a:lnTo>
                  <a:pt x="4423" y="3430"/>
                </a:lnTo>
                <a:lnTo>
                  <a:pt x="0" y="1219"/>
                </a:lnTo>
                <a:close/>
              </a:path>
              <a:path w="8102" h="8013">
                <a:moveTo>
                  <a:pt x="8102" y="5270"/>
                </a:moveTo>
                <a:lnTo>
                  <a:pt x="2667" y="0"/>
                </a:lnTo>
                <a:lnTo>
                  <a:pt x="4423" y="3430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50" name="object 2650"/>
          <p:cNvSpPr/>
          <p:nvPr/>
        </p:nvSpPr>
        <p:spPr>
          <a:xfrm>
            <a:off x="4571321" y="7534788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807" y="8013"/>
                </a:lnTo>
                <a:lnTo>
                  <a:pt x="4464" y="3451"/>
                </a:lnTo>
                <a:lnTo>
                  <a:pt x="0" y="1219"/>
                </a:lnTo>
                <a:close/>
              </a:path>
              <a:path w="8102" h="8013">
                <a:moveTo>
                  <a:pt x="8102" y="5270"/>
                </a:moveTo>
                <a:lnTo>
                  <a:pt x="2692" y="0"/>
                </a:lnTo>
                <a:lnTo>
                  <a:pt x="4464" y="3451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51" name="object 2651"/>
          <p:cNvSpPr/>
          <p:nvPr/>
        </p:nvSpPr>
        <p:spPr>
          <a:xfrm>
            <a:off x="4691226" y="7536007"/>
            <a:ext cx="15849" cy="20396"/>
          </a:xfrm>
          <a:custGeom>
            <a:avLst/>
            <a:gdLst/>
            <a:ahLst/>
            <a:cxnLst/>
            <a:rect l="l" t="t" r="r" b="b"/>
            <a:pathLst>
              <a:path w="15849" h="20396">
                <a:moveTo>
                  <a:pt x="13538" y="16116"/>
                </a:moveTo>
                <a:lnTo>
                  <a:pt x="14909" y="12293"/>
                </a:lnTo>
                <a:lnTo>
                  <a:pt x="15849" y="0"/>
                </a:lnTo>
                <a:lnTo>
                  <a:pt x="12064" y="749"/>
                </a:lnTo>
                <a:lnTo>
                  <a:pt x="8280" y="1498"/>
                </a:lnTo>
                <a:lnTo>
                  <a:pt x="4533" y="2260"/>
                </a:lnTo>
                <a:lnTo>
                  <a:pt x="0" y="2260"/>
                </a:lnTo>
                <a:lnTo>
                  <a:pt x="1498" y="8305"/>
                </a:lnTo>
                <a:lnTo>
                  <a:pt x="3035" y="14350"/>
                </a:lnTo>
                <a:lnTo>
                  <a:pt x="4533" y="20396"/>
                </a:lnTo>
                <a:lnTo>
                  <a:pt x="13538" y="1611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52" name="object 2652"/>
          <p:cNvSpPr/>
          <p:nvPr/>
        </p:nvSpPr>
        <p:spPr>
          <a:xfrm>
            <a:off x="5686626" y="7536007"/>
            <a:ext cx="15849" cy="13589"/>
          </a:xfrm>
          <a:custGeom>
            <a:avLst/>
            <a:gdLst/>
            <a:ahLst/>
            <a:cxnLst/>
            <a:rect l="l" t="t" r="r" b="b"/>
            <a:pathLst>
              <a:path w="15849" h="13589">
                <a:moveTo>
                  <a:pt x="6807" y="0"/>
                </a:moveTo>
                <a:lnTo>
                  <a:pt x="4440" y="4588"/>
                </a:lnTo>
                <a:lnTo>
                  <a:pt x="8102" y="2768"/>
                </a:lnTo>
                <a:lnTo>
                  <a:pt x="15849" y="0"/>
                </a:lnTo>
                <a:lnTo>
                  <a:pt x="6807" y="0"/>
                </a:lnTo>
                <a:close/>
              </a:path>
              <a:path w="15849" h="13589">
                <a:moveTo>
                  <a:pt x="15849" y="11315"/>
                </a:moveTo>
                <a:lnTo>
                  <a:pt x="15849" y="0"/>
                </a:lnTo>
                <a:lnTo>
                  <a:pt x="8102" y="2768"/>
                </a:lnTo>
                <a:lnTo>
                  <a:pt x="2679" y="8000"/>
                </a:lnTo>
                <a:lnTo>
                  <a:pt x="4440" y="4588"/>
                </a:lnTo>
                <a:lnTo>
                  <a:pt x="0" y="6794"/>
                </a:lnTo>
                <a:lnTo>
                  <a:pt x="0" y="13588"/>
                </a:lnTo>
                <a:lnTo>
                  <a:pt x="5308" y="12839"/>
                </a:lnTo>
                <a:lnTo>
                  <a:pt x="10566" y="12077"/>
                </a:lnTo>
                <a:lnTo>
                  <a:pt x="15849" y="1131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53" name="object 2653"/>
          <p:cNvSpPr/>
          <p:nvPr/>
        </p:nvSpPr>
        <p:spPr>
          <a:xfrm>
            <a:off x="6577998" y="7536007"/>
            <a:ext cx="11290" cy="9067"/>
          </a:xfrm>
          <a:custGeom>
            <a:avLst/>
            <a:gdLst/>
            <a:ahLst/>
            <a:cxnLst/>
            <a:rect l="l" t="t" r="r" b="b"/>
            <a:pathLst>
              <a:path w="11290" h="9067">
                <a:moveTo>
                  <a:pt x="11290" y="0"/>
                </a:moveTo>
                <a:lnTo>
                  <a:pt x="2260" y="0"/>
                </a:lnTo>
                <a:lnTo>
                  <a:pt x="1511" y="3022"/>
                </a:lnTo>
                <a:lnTo>
                  <a:pt x="749" y="6045"/>
                </a:lnTo>
                <a:lnTo>
                  <a:pt x="0" y="9067"/>
                </a:lnTo>
                <a:lnTo>
                  <a:pt x="3746" y="8305"/>
                </a:lnTo>
                <a:lnTo>
                  <a:pt x="7543" y="7556"/>
                </a:lnTo>
                <a:lnTo>
                  <a:pt x="11290" y="6794"/>
                </a:lnTo>
                <a:lnTo>
                  <a:pt x="1129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54" name="object 2654"/>
          <p:cNvSpPr/>
          <p:nvPr/>
        </p:nvSpPr>
        <p:spPr>
          <a:xfrm>
            <a:off x="2216270" y="7537071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21" y="3401"/>
                </a:lnTo>
                <a:lnTo>
                  <a:pt x="0" y="1193"/>
                </a:lnTo>
                <a:close/>
              </a:path>
              <a:path w="8089" h="8000">
                <a:moveTo>
                  <a:pt x="8089" y="5232"/>
                </a:moveTo>
                <a:lnTo>
                  <a:pt x="2667" y="0"/>
                </a:lnTo>
                <a:lnTo>
                  <a:pt x="4421" y="3401"/>
                </a:lnTo>
                <a:lnTo>
                  <a:pt x="8089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55" name="object 2655"/>
          <p:cNvSpPr/>
          <p:nvPr/>
        </p:nvSpPr>
        <p:spPr>
          <a:xfrm>
            <a:off x="2618968" y="7541666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56" name="object 2656"/>
          <p:cNvSpPr/>
          <p:nvPr/>
        </p:nvSpPr>
        <p:spPr>
          <a:xfrm>
            <a:off x="4195781" y="7538265"/>
            <a:ext cx="13576" cy="13614"/>
          </a:xfrm>
          <a:custGeom>
            <a:avLst/>
            <a:gdLst/>
            <a:ahLst/>
            <a:cxnLst/>
            <a:rect l="l" t="t" r="r" b="b"/>
            <a:pathLst>
              <a:path w="13576" h="13614">
                <a:moveTo>
                  <a:pt x="11899" y="6858"/>
                </a:moveTo>
                <a:lnTo>
                  <a:pt x="8991" y="2705"/>
                </a:lnTo>
                <a:lnTo>
                  <a:pt x="13576" y="13614"/>
                </a:lnTo>
                <a:lnTo>
                  <a:pt x="13576" y="6807"/>
                </a:lnTo>
                <a:lnTo>
                  <a:pt x="10876" y="4392"/>
                </a:lnTo>
                <a:lnTo>
                  <a:pt x="11899" y="6858"/>
                </a:lnTo>
                <a:close/>
              </a:path>
              <a:path w="13576" h="13614">
                <a:moveTo>
                  <a:pt x="9055" y="0"/>
                </a:moveTo>
                <a:lnTo>
                  <a:pt x="0" y="0"/>
                </a:lnTo>
                <a:lnTo>
                  <a:pt x="2247" y="4533"/>
                </a:lnTo>
                <a:lnTo>
                  <a:pt x="4521" y="9067"/>
                </a:lnTo>
                <a:lnTo>
                  <a:pt x="6794" y="13614"/>
                </a:lnTo>
                <a:lnTo>
                  <a:pt x="13576" y="13614"/>
                </a:lnTo>
                <a:lnTo>
                  <a:pt x="8991" y="2705"/>
                </a:lnTo>
                <a:lnTo>
                  <a:pt x="10876" y="4392"/>
                </a:lnTo>
                <a:lnTo>
                  <a:pt x="9055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57" name="object 2657"/>
          <p:cNvSpPr/>
          <p:nvPr/>
        </p:nvSpPr>
        <p:spPr>
          <a:xfrm>
            <a:off x="4512499" y="7538265"/>
            <a:ext cx="11315" cy="13614"/>
          </a:xfrm>
          <a:custGeom>
            <a:avLst/>
            <a:gdLst/>
            <a:ahLst/>
            <a:cxnLst/>
            <a:rect l="l" t="t" r="r" b="b"/>
            <a:pathLst>
              <a:path w="11315" h="13614">
                <a:moveTo>
                  <a:pt x="8623" y="3606"/>
                </a:moveTo>
                <a:lnTo>
                  <a:pt x="0" y="0"/>
                </a:lnTo>
                <a:lnTo>
                  <a:pt x="1511" y="4533"/>
                </a:lnTo>
                <a:lnTo>
                  <a:pt x="3022" y="9067"/>
                </a:lnTo>
                <a:lnTo>
                  <a:pt x="4533" y="13614"/>
                </a:lnTo>
                <a:lnTo>
                  <a:pt x="11315" y="13614"/>
                </a:lnTo>
                <a:lnTo>
                  <a:pt x="8521" y="4343"/>
                </a:lnTo>
                <a:lnTo>
                  <a:pt x="8623" y="360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58" name="object 2658"/>
          <p:cNvSpPr/>
          <p:nvPr/>
        </p:nvSpPr>
        <p:spPr>
          <a:xfrm>
            <a:off x="4974014" y="7536754"/>
            <a:ext cx="11315" cy="8318"/>
          </a:xfrm>
          <a:custGeom>
            <a:avLst/>
            <a:gdLst/>
            <a:ahLst/>
            <a:cxnLst/>
            <a:rect l="l" t="t" r="r" b="b"/>
            <a:pathLst>
              <a:path w="11315" h="8318">
                <a:moveTo>
                  <a:pt x="0" y="1511"/>
                </a:moveTo>
                <a:lnTo>
                  <a:pt x="0" y="8318"/>
                </a:lnTo>
                <a:lnTo>
                  <a:pt x="11315" y="8318"/>
                </a:lnTo>
                <a:lnTo>
                  <a:pt x="8341" y="2892"/>
                </a:lnTo>
                <a:lnTo>
                  <a:pt x="0" y="1511"/>
                </a:lnTo>
                <a:close/>
              </a:path>
              <a:path w="11315" h="8318">
                <a:moveTo>
                  <a:pt x="11201" y="3365"/>
                </a:moveTo>
                <a:lnTo>
                  <a:pt x="6756" y="0"/>
                </a:lnTo>
                <a:lnTo>
                  <a:pt x="8341" y="2892"/>
                </a:lnTo>
                <a:lnTo>
                  <a:pt x="11201" y="33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59" name="object 2659"/>
          <p:cNvSpPr/>
          <p:nvPr/>
        </p:nvSpPr>
        <p:spPr>
          <a:xfrm>
            <a:off x="5155004" y="7537071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81" y="8000"/>
                </a:lnTo>
                <a:lnTo>
                  <a:pt x="4414" y="3397"/>
                </a:lnTo>
                <a:lnTo>
                  <a:pt x="0" y="1193"/>
                </a:lnTo>
                <a:close/>
              </a:path>
              <a:path w="8089" h="8000">
                <a:moveTo>
                  <a:pt x="8089" y="5232"/>
                </a:moveTo>
                <a:lnTo>
                  <a:pt x="2667" y="0"/>
                </a:lnTo>
                <a:lnTo>
                  <a:pt x="4414" y="3397"/>
                </a:lnTo>
                <a:lnTo>
                  <a:pt x="8089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60" name="object 2660"/>
          <p:cNvSpPr/>
          <p:nvPr/>
        </p:nvSpPr>
        <p:spPr>
          <a:xfrm>
            <a:off x="5578055" y="7537071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07" y="3393"/>
                </a:lnTo>
                <a:lnTo>
                  <a:pt x="0" y="1193"/>
                </a:lnTo>
                <a:close/>
              </a:path>
              <a:path w="8089" h="8000">
                <a:moveTo>
                  <a:pt x="8089" y="5232"/>
                </a:moveTo>
                <a:lnTo>
                  <a:pt x="2667" y="0"/>
                </a:lnTo>
                <a:lnTo>
                  <a:pt x="4407" y="3393"/>
                </a:lnTo>
                <a:lnTo>
                  <a:pt x="8089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61" name="object 2661"/>
          <p:cNvSpPr/>
          <p:nvPr/>
        </p:nvSpPr>
        <p:spPr>
          <a:xfrm>
            <a:off x="5706991" y="7538265"/>
            <a:ext cx="11328" cy="9067"/>
          </a:xfrm>
          <a:custGeom>
            <a:avLst/>
            <a:gdLst/>
            <a:ahLst/>
            <a:cxnLst/>
            <a:rect l="l" t="t" r="r" b="b"/>
            <a:pathLst>
              <a:path w="11328" h="9067">
                <a:moveTo>
                  <a:pt x="11328" y="9067"/>
                </a:moveTo>
                <a:lnTo>
                  <a:pt x="11328" y="0"/>
                </a:lnTo>
                <a:lnTo>
                  <a:pt x="2286" y="0"/>
                </a:lnTo>
                <a:lnTo>
                  <a:pt x="1524" y="3022"/>
                </a:lnTo>
                <a:lnTo>
                  <a:pt x="762" y="6057"/>
                </a:lnTo>
                <a:lnTo>
                  <a:pt x="0" y="9067"/>
                </a:lnTo>
                <a:lnTo>
                  <a:pt x="11328" y="90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62" name="object 2662"/>
          <p:cNvSpPr/>
          <p:nvPr/>
        </p:nvSpPr>
        <p:spPr>
          <a:xfrm>
            <a:off x="6037287" y="7537071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36" y="3401"/>
                </a:lnTo>
                <a:lnTo>
                  <a:pt x="0" y="1193"/>
                </a:lnTo>
                <a:close/>
              </a:path>
              <a:path w="8115" h="8000">
                <a:moveTo>
                  <a:pt x="8115" y="5232"/>
                </a:moveTo>
                <a:lnTo>
                  <a:pt x="2692" y="0"/>
                </a:lnTo>
                <a:lnTo>
                  <a:pt x="4436" y="3401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63" name="object 2663"/>
          <p:cNvSpPr/>
          <p:nvPr/>
        </p:nvSpPr>
        <p:spPr>
          <a:xfrm>
            <a:off x="6078014" y="7538265"/>
            <a:ext cx="16954" cy="13614"/>
          </a:xfrm>
          <a:custGeom>
            <a:avLst/>
            <a:gdLst/>
            <a:ahLst/>
            <a:cxnLst/>
            <a:rect l="l" t="t" r="r" b="b"/>
            <a:pathLst>
              <a:path w="16954" h="13614">
                <a:moveTo>
                  <a:pt x="16954" y="2768"/>
                </a:moveTo>
                <a:lnTo>
                  <a:pt x="14084" y="165"/>
                </a:lnTo>
                <a:lnTo>
                  <a:pt x="15020" y="2241"/>
                </a:lnTo>
                <a:lnTo>
                  <a:pt x="16954" y="2768"/>
                </a:lnTo>
                <a:close/>
              </a:path>
              <a:path w="16954" h="13614">
                <a:moveTo>
                  <a:pt x="4350" y="2732"/>
                </a:moveTo>
                <a:lnTo>
                  <a:pt x="0" y="4533"/>
                </a:lnTo>
                <a:lnTo>
                  <a:pt x="0" y="13614"/>
                </a:lnTo>
                <a:lnTo>
                  <a:pt x="7302" y="10426"/>
                </a:lnTo>
                <a:lnTo>
                  <a:pt x="4432" y="11341"/>
                </a:lnTo>
                <a:lnTo>
                  <a:pt x="9055" y="6807"/>
                </a:lnTo>
                <a:lnTo>
                  <a:pt x="12077" y="7569"/>
                </a:lnTo>
                <a:lnTo>
                  <a:pt x="15074" y="8318"/>
                </a:lnTo>
                <a:lnTo>
                  <a:pt x="18097" y="9067"/>
                </a:lnTo>
                <a:lnTo>
                  <a:pt x="15020" y="2241"/>
                </a:lnTo>
                <a:lnTo>
                  <a:pt x="6870" y="1689"/>
                </a:lnTo>
                <a:lnTo>
                  <a:pt x="2705" y="4572"/>
                </a:lnTo>
                <a:lnTo>
                  <a:pt x="4350" y="2732"/>
                </a:lnTo>
                <a:close/>
              </a:path>
              <a:path w="16954" h="13614">
                <a:moveTo>
                  <a:pt x="6794" y="0"/>
                </a:moveTo>
                <a:lnTo>
                  <a:pt x="4350" y="2732"/>
                </a:lnTo>
                <a:lnTo>
                  <a:pt x="6870" y="1689"/>
                </a:lnTo>
                <a:lnTo>
                  <a:pt x="15020" y="2241"/>
                </a:lnTo>
                <a:lnTo>
                  <a:pt x="6794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64" name="object 2664"/>
          <p:cNvSpPr/>
          <p:nvPr/>
        </p:nvSpPr>
        <p:spPr>
          <a:xfrm>
            <a:off x="6157201" y="7541666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65" name="object 2665"/>
          <p:cNvSpPr/>
          <p:nvPr/>
        </p:nvSpPr>
        <p:spPr>
          <a:xfrm>
            <a:off x="6311044" y="7538265"/>
            <a:ext cx="18084" cy="18148"/>
          </a:xfrm>
          <a:custGeom>
            <a:avLst/>
            <a:gdLst/>
            <a:ahLst/>
            <a:cxnLst/>
            <a:rect l="l" t="t" r="r" b="b"/>
            <a:pathLst>
              <a:path w="18084" h="18148">
                <a:moveTo>
                  <a:pt x="13563" y="3022"/>
                </a:moveTo>
                <a:lnTo>
                  <a:pt x="9042" y="1524"/>
                </a:lnTo>
                <a:lnTo>
                  <a:pt x="4686" y="6756"/>
                </a:lnTo>
                <a:lnTo>
                  <a:pt x="3086" y="9067"/>
                </a:lnTo>
                <a:lnTo>
                  <a:pt x="3225" y="8185"/>
                </a:lnTo>
                <a:lnTo>
                  <a:pt x="0" y="11341"/>
                </a:lnTo>
                <a:lnTo>
                  <a:pt x="0" y="18148"/>
                </a:lnTo>
                <a:lnTo>
                  <a:pt x="4552" y="16383"/>
                </a:lnTo>
                <a:lnTo>
                  <a:pt x="9289" y="14300"/>
                </a:lnTo>
                <a:lnTo>
                  <a:pt x="18084" y="13614"/>
                </a:lnTo>
                <a:lnTo>
                  <a:pt x="18084" y="4533"/>
                </a:lnTo>
                <a:lnTo>
                  <a:pt x="13563" y="3022"/>
                </a:lnTo>
                <a:close/>
              </a:path>
              <a:path w="18084" h="18148">
                <a:moveTo>
                  <a:pt x="4521" y="0"/>
                </a:moveTo>
                <a:lnTo>
                  <a:pt x="3225" y="8185"/>
                </a:lnTo>
                <a:lnTo>
                  <a:pt x="4686" y="6756"/>
                </a:lnTo>
                <a:lnTo>
                  <a:pt x="9042" y="1524"/>
                </a:lnTo>
                <a:lnTo>
                  <a:pt x="4521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66" name="object 2666"/>
          <p:cNvSpPr/>
          <p:nvPr/>
        </p:nvSpPr>
        <p:spPr>
          <a:xfrm>
            <a:off x="6521450" y="7543933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2611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67" name="object 2667"/>
          <p:cNvSpPr/>
          <p:nvPr/>
        </p:nvSpPr>
        <p:spPr>
          <a:xfrm>
            <a:off x="2410834" y="7539337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69" y="7988"/>
                </a:lnTo>
                <a:lnTo>
                  <a:pt x="4413" y="3400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67" y="0"/>
                </a:lnTo>
                <a:lnTo>
                  <a:pt x="4413" y="3400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68" name="object 2668"/>
          <p:cNvSpPr/>
          <p:nvPr/>
        </p:nvSpPr>
        <p:spPr>
          <a:xfrm>
            <a:off x="2535254" y="7540531"/>
            <a:ext cx="11303" cy="9067"/>
          </a:xfrm>
          <a:custGeom>
            <a:avLst/>
            <a:gdLst/>
            <a:ahLst/>
            <a:cxnLst/>
            <a:rect l="l" t="t" r="r" b="b"/>
            <a:pathLst>
              <a:path w="11302" h="9067">
                <a:moveTo>
                  <a:pt x="0" y="0"/>
                </a:moveTo>
                <a:lnTo>
                  <a:pt x="0" y="9067"/>
                </a:lnTo>
                <a:lnTo>
                  <a:pt x="11303" y="9067"/>
                </a:lnTo>
                <a:lnTo>
                  <a:pt x="8230" y="2242"/>
                </a:lnTo>
                <a:lnTo>
                  <a:pt x="0" y="0"/>
                </a:lnTo>
                <a:close/>
              </a:path>
              <a:path w="11302" h="9067">
                <a:moveTo>
                  <a:pt x="10160" y="2768"/>
                </a:moveTo>
                <a:lnTo>
                  <a:pt x="7289" y="152"/>
                </a:lnTo>
                <a:lnTo>
                  <a:pt x="8230" y="2242"/>
                </a:lnTo>
                <a:lnTo>
                  <a:pt x="10160" y="276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69" name="object 2669"/>
          <p:cNvSpPr/>
          <p:nvPr/>
        </p:nvSpPr>
        <p:spPr>
          <a:xfrm>
            <a:off x="3530663" y="7545069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70" name="object 2670"/>
          <p:cNvSpPr/>
          <p:nvPr/>
        </p:nvSpPr>
        <p:spPr>
          <a:xfrm>
            <a:off x="4288538" y="7539337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30" y="3412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67" y="0"/>
                </a:lnTo>
                <a:lnTo>
                  <a:pt x="4430" y="3412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71" name="object 2671"/>
          <p:cNvSpPr/>
          <p:nvPr/>
        </p:nvSpPr>
        <p:spPr>
          <a:xfrm>
            <a:off x="5297529" y="7539337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81" y="7988"/>
                </a:lnTo>
                <a:lnTo>
                  <a:pt x="4430" y="3408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79" y="0"/>
                </a:lnTo>
                <a:lnTo>
                  <a:pt x="4430" y="340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72" name="object 2672"/>
          <p:cNvSpPr/>
          <p:nvPr/>
        </p:nvSpPr>
        <p:spPr>
          <a:xfrm>
            <a:off x="5804293" y="7543933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73" name="object 2673"/>
          <p:cNvSpPr/>
          <p:nvPr/>
        </p:nvSpPr>
        <p:spPr>
          <a:xfrm>
            <a:off x="6225056" y="7539337"/>
            <a:ext cx="8115" cy="7988"/>
          </a:xfrm>
          <a:custGeom>
            <a:avLst/>
            <a:gdLst/>
            <a:ahLst/>
            <a:cxnLst/>
            <a:rect l="l" t="t" r="r" b="b"/>
            <a:pathLst>
              <a:path w="8115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4" y="3412"/>
                </a:lnTo>
                <a:lnTo>
                  <a:pt x="0" y="1193"/>
                </a:lnTo>
                <a:close/>
              </a:path>
              <a:path w="8115" h="7988">
                <a:moveTo>
                  <a:pt x="8115" y="5245"/>
                </a:moveTo>
                <a:lnTo>
                  <a:pt x="2692" y="0"/>
                </a:lnTo>
                <a:lnTo>
                  <a:pt x="4444" y="3412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74" name="object 2674"/>
          <p:cNvSpPr/>
          <p:nvPr/>
        </p:nvSpPr>
        <p:spPr>
          <a:xfrm>
            <a:off x="6333666" y="7540531"/>
            <a:ext cx="11315" cy="9067"/>
          </a:xfrm>
          <a:custGeom>
            <a:avLst/>
            <a:gdLst/>
            <a:ahLst/>
            <a:cxnLst/>
            <a:rect l="l" t="t" r="r" b="b"/>
            <a:pathLst>
              <a:path w="11315" h="9067">
                <a:moveTo>
                  <a:pt x="0" y="0"/>
                </a:moveTo>
                <a:lnTo>
                  <a:pt x="0" y="4533"/>
                </a:lnTo>
                <a:lnTo>
                  <a:pt x="1524" y="6057"/>
                </a:lnTo>
                <a:lnTo>
                  <a:pt x="4521" y="9067"/>
                </a:lnTo>
                <a:lnTo>
                  <a:pt x="11315" y="9067"/>
                </a:lnTo>
                <a:lnTo>
                  <a:pt x="11315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75" name="object 2675"/>
          <p:cNvSpPr/>
          <p:nvPr/>
        </p:nvSpPr>
        <p:spPr>
          <a:xfrm>
            <a:off x="2462860" y="7546206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76" name="object 2676"/>
          <p:cNvSpPr/>
          <p:nvPr/>
        </p:nvSpPr>
        <p:spPr>
          <a:xfrm>
            <a:off x="2919846" y="7541586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81" y="8013"/>
                </a:lnTo>
                <a:lnTo>
                  <a:pt x="4430" y="3434"/>
                </a:lnTo>
                <a:lnTo>
                  <a:pt x="0" y="1219"/>
                </a:lnTo>
                <a:close/>
              </a:path>
              <a:path w="8102" h="8013">
                <a:moveTo>
                  <a:pt x="8102" y="5270"/>
                </a:moveTo>
                <a:lnTo>
                  <a:pt x="2667" y="0"/>
                </a:lnTo>
                <a:lnTo>
                  <a:pt x="4430" y="3434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77" name="object 2677"/>
          <p:cNvSpPr/>
          <p:nvPr/>
        </p:nvSpPr>
        <p:spPr>
          <a:xfrm>
            <a:off x="3684498" y="7541586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7" y="3447"/>
                </a:lnTo>
                <a:lnTo>
                  <a:pt x="0" y="1219"/>
                </a:lnTo>
                <a:close/>
              </a:path>
              <a:path w="8102" h="8013">
                <a:moveTo>
                  <a:pt x="8102" y="5270"/>
                </a:moveTo>
                <a:lnTo>
                  <a:pt x="2692" y="0"/>
                </a:lnTo>
                <a:lnTo>
                  <a:pt x="4457" y="3447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78" name="object 2678"/>
          <p:cNvSpPr/>
          <p:nvPr/>
        </p:nvSpPr>
        <p:spPr>
          <a:xfrm>
            <a:off x="3790835" y="7547349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79" name="object 2679"/>
          <p:cNvSpPr/>
          <p:nvPr/>
        </p:nvSpPr>
        <p:spPr>
          <a:xfrm>
            <a:off x="4091713" y="7542805"/>
            <a:ext cx="9055" cy="9080"/>
          </a:xfrm>
          <a:custGeom>
            <a:avLst/>
            <a:gdLst/>
            <a:ahLst/>
            <a:cxnLst/>
            <a:rect l="l" t="t" r="r" b="b"/>
            <a:pathLst>
              <a:path w="9055" h="9080">
                <a:moveTo>
                  <a:pt x="9055" y="9080"/>
                </a:moveTo>
                <a:lnTo>
                  <a:pt x="9055" y="0"/>
                </a:lnTo>
                <a:lnTo>
                  <a:pt x="2247" y="0"/>
                </a:lnTo>
                <a:lnTo>
                  <a:pt x="1511" y="3022"/>
                </a:lnTo>
                <a:lnTo>
                  <a:pt x="762" y="6045"/>
                </a:lnTo>
                <a:lnTo>
                  <a:pt x="0" y="9080"/>
                </a:lnTo>
                <a:lnTo>
                  <a:pt x="9055" y="908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80" name="object 2680"/>
          <p:cNvSpPr/>
          <p:nvPr/>
        </p:nvSpPr>
        <p:spPr>
          <a:xfrm>
            <a:off x="4177677" y="7548479"/>
            <a:ext cx="6807" cy="0"/>
          </a:xfrm>
          <a:custGeom>
            <a:avLst/>
            <a:gdLst/>
            <a:ahLst/>
            <a:cxnLst/>
            <a:rect l="l" t="t" r="r" b="b"/>
            <a:pathLst>
              <a:path w="6807" h="0">
                <a:moveTo>
                  <a:pt x="0" y="0"/>
                </a:moveTo>
                <a:lnTo>
                  <a:pt x="6807" y="0"/>
                </a:lnTo>
              </a:path>
            </a:pathLst>
          </a:custGeom>
          <a:ln w="12611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81" name="object 2681"/>
          <p:cNvSpPr/>
          <p:nvPr/>
        </p:nvSpPr>
        <p:spPr>
          <a:xfrm>
            <a:off x="4492147" y="7542805"/>
            <a:ext cx="9486" cy="9537"/>
          </a:xfrm>
          <a:custGeom>
            <a:avLst/>
            <a:gdLst/>
            <a:ahLst/>
            <a:cxnLst/>
            <a:rect l="l" t="t" r="r" b="b"/>
            <a:pathLst>
              <a:path w="9486" h="9537">
                <a:moveTo>
                  <a:pt x="6644" y="6607"/>
                </a:moveTo>
                <a:lnTo>
                  <a:pt x="9055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45"/>
                </a:lnTo>
                <a:lnTo>
                  <a:pt x="0" y="9080"/>
                </a:lnTo>
                <a:lnTo>
                  <a:pt x="6644" y="6607"/>
                </a:lnTo>
                <a:close/>
              </a:path>
              <a:path w="9486" h="9537">
                <a:moveTo>
                  <a:pt x="9486" y="5549"/>
                </a:moveTo>
                <a:lnTo>
                  <a:pt x="6644" y="6607"/>
                </a:lnTo>
                <a:lnTo>
                  <a:pt x="5575" y="9537"/>
                </a:lnTo>
                <a:lnTo>
                  <a:pt x="9486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82" name="object 2682"/>
          <p:cNvSpPr/>
          <p:nvPr/>
        </p:nvSpPr>
        <p:spPr>
          <a:xfrm>
            <a:off x="5829170" y="7544050"/>
            <a:ext cx="8978" cy="3886"/>
          </a:xfrm>
          <a:custGeom>
            <a:avLst/>
            <a:gdLst/>
            <a:ahLst/>
            <a:cxnLst/>
            <a:rect l="l" t="t" r="r" b="b"/>
            <a:pathLst>
              <a:path w="8978" h="3886">
                <a:moveTo>
                  <a:pt x="8978" y="2641"/>
                </a:moveTo>
                <a:lnTo>
                  <a:pt x="6286" y="0"/>
                </a:lnTo>
                <a:lnTo>
                  <a:pt x="6745" y="1675"/>
                </a:lnTo>
                <a:lnTo>
                  <a:pt x="8978" y="2641"/>
                </a:lnTo>
                <a:close/>
              </a:path>
              <a:path w="8978" h="3886">
                <a:moveTo>
                  <a:pt x="6745" y="1675"/>
                </a:moveTo>
                <a:lnTo>
                  <a:pt x="0" y="-1244"/>
                </a:lnTo>
                <a:lnTo>
                  <a:pt x="0" y="12357"/>
                </a:lnTo>
                <a:lnTo>
                  <a:pt x="4521" y="12357"/>
                </a:lnTo>
                <a:lnTo>
                  <a:pt x="6032" y="11607"/>
                </a:lnTo>
                <a:lnTo>
                  <a:pt x="9055" y="10096"/>
                </a:lnTo>
                <a:lnTo>
                  <a:pt x="6745" y="167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83" name="object 2683"/>
          <p:cNvSpPr/>
          <p:nvPr/>
        </p:nvSpPr>
        <p:spPr>
          <a:xfrm>
            <a:off x="6557634" y="7541586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69" y="8013"/>
                </a:lnTo>
                <a:lnTo>
                  <a:pt x="4425" y="3435"/>
                </a:lnTo>
                <a:lnTo>
                  <a:pt x="0" y="1219"/>
                </a:lnTo>
                <a:close/>
              </a:path>
              <a:path w="8089" h="8013">
                <a:moveTo>
                  <a:pt x="8089" y="5270"/>
                </a:moveTo>
                <a:lnTo>
                  <a:pt x="2667" y="0"/>
                </a:lnTo>
                <a:lnTo>
                  <a:pt x="4425" y="3435"/>
                </a:lnTo>
                <a:lnTo>
                  <a:pt x="8089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84" name="object 2684"/>
          <p:cNvSpPr/>
          <p:nvPr/>
        </p:nvSpPr>
        <p:spPr>
          <a:xfrm>
            <a:off x="2603106" y="7549603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85" name="object 2685"/>
          <p:cNvSpPr/>
          <p:nvPr/>
        </p:nvSpPr>
        <p:spPr>
          <a:xfrm>
            <a:off x="3070969" y="7545071"/>
            <a:ext cx="25336" cy="29921"/>
          </a:xfrm>
          <a:custGeom>
            <a:avLst/>
            <a:gdLst/>
            <a:ahLst/>
            <a:cxnLst/>
            <a:rect l="l" t="t" r="r" b="b"/>
            <a:pathLst>
              <a:path w="25336" h="29921">
                <a:moveTo>
                  <a:pt x="17779" y="12280"/>
                </a:moveTo>
                <a:lnTo>
                  <a:pt x="16281" y="2260"/>
                </a:lnTo>
                <a:lnTo>
                  <a:pt x="11772" y="1511"/>
                </a:lnTo>
                <a:lnTo>
                  <a:pt x="7226" y="761"/>
                </a:lnTo>
                <a:lnTo>
                  <a:pt x="2705" y="0"/>
                </a:lnTo>
                <a:lnTo>
                  <a:pt x="2133" y="14350"/>
                </a:lnTo>
                <a:lnTo>
                  <a:pt x="5082" y="14933"/>
                </a:lnTo>
                <a:lnTo>
                  <a:pt x="20256" y="14933"/>
                </a:lnTo>
                <a:lnTo>
                  <a:pt x="17779" y="1228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86" name="object 2686"/>
          <p:cNvSpPr/>
          <p:nvPr/>
        </p:nvSpPr>
        <p:spPr>
          <a:xfrm>
            <a:off x="4105301" y="7545071"/>
            <a:ext cx="13550" cy="13614"/>
          </a:xfrm>
          <a:custGeom>
            <a:avLst/>
            <a:gdLst/>
            <a:ahLst/>
            <a:cxnLst/>
            <a:rect l="l" t="t" r="r" b="b"/>
            <a:pathLst>
              <a:path w="13550" h="13614">
                <a:moveTo>
                  <a:pt x="4521" y="9067"/>
                </a:moveTo>
                <a:lnTo>
                  <a:pt x="6769" y="13614"/>
                </a:lnTo>
                <a:lnTo>
                  <a:pt x="13550" y="13614"/>
                </a:lnTo>
                <a:lnTo>
                  <a:pt x="12052" y="9067"/>
                </a:lnTo>
                <a:lnTo>
                  <a:pt x="10541" y="4533"/>
                </a:lnTo>
                <a:lnTo>
                  <a:pt x="9029" y="0"/>
                </a:lnTo>
                <a:lnTo>
                  <a:pt x="0" y="0"/>
                </a:lnTo>
                <a:lnTo>
                  <a:pt x="2247" y="4533"/>
                </a:lnTo>
                <a:lnTo>
                  <a:pt x="4521" y="90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87" name="object 2687"/>
          <p:cNvSpPr/>
          <p:nvPr/>
        </p:nvSpPr>
        <p:spPr>
          <a:xfrm>
            <a:off x="4216138" y="7544652"/>
            <a:ext cx="9499" cy="9486"/>
          </a:xfrm>
          <a:custGeom>
            <a:avLst/>
            <a:gdLst/>
            <a:ahLst/>
            <a:cxnLst/>
            <a:rect l="l" t="t" r="r" b="b"/>
            <a:pathLst>
              <a:path w="9499" h="9486">
                <a:moveTo>
                  <a:pt x="0" y="419"/>
                </a:moveTo>
                <a:lnTo>
                  <a:pt x="0" y="9486"/>
                </a:lnTo>
                <a:lnTo>
                  <a:pt x="9055" y="9486"/>
                </a:lnTo>
                <a:lnTo>
                  <a:pt x="6597" y="2835"/>
                </a:lnTo>
                <a:lnTo>
                  <a:pt x="0" y="419"/>
                </a:lnTo>
                <a:close/>
              </a:path>
              <a:path w="9499" h="9486">
                <a:moveTo>
                  <a:pt x="9499" y="3898"/>
                </a:moveTo>
                <a:lnTo>
                  <a:pt x="5549" y="0"/>
                </a:lnTo>
                <a:lnTo>
                  <a:pt x="6597" y="2835"/>
                </a:lnTo>
                <a:lnTo>
                  <a:pt x="9499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88" name="object 2688"/>
          <p:cNvSpPr/>
          <p:nvPr/>
        </p:nvSpPr>
        <p:spPr>
          <a:xfrm>
            <a:off x="4383544" y="7548479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89" name="object 2689"/>
          <p:cNvSpPr/>
          <p:nvPr/>
        </p:nvSpPr>
        <p:spPr>
          <a:xfrm>
            <a:off x="5779392" y="7545071"/>
            <a:ext cx="18097" cy="22682"/>
          </a:xfrm>
          <a:custGeom>
            <a:avLst/>
            <a:gdLst/>
            <a:ahLst/>
            <a:cxnLst/>
            <a:rect l="l" t="t" r="r" b="b"/>
            <a:pathLst>
              <a:path w="18097" h="22682">
                <a:moveTo>
                  <a:pt x="6681" y="13684"/>
                </a:moveTo>
                <a:lnTo>
                  <a:pt x="4174" y="14933"/>
                </a:lnTo>
                <a:lnTo>
                  <a:pt x="6038" y="14933"/>
                </a:lnTo>
                <a:lnTo>
                  <a:pt x="6681" y="13684"/>
                </a:lnTo>
                <a:close/>
              </a:path>
              <a:path w="18097" h="22682">
                <a:moveTo>
                  <a:pt x="13899" y="3817"/>
                </a:moveTo>
                <a:lnTo>
                  <a:pt x="0" y="0"/>
                </a:lnTo>
                <a:lnTo>
                  <a:pt x="517" y="1726"/>
                </a:lnTo>
                <a:lnTo>
                  <a:pt x="1852" y="7389"/>
                </a:lnTo>
                <a:lnTo>
                  <a:pt x="9055" y="9067"/>
                </a:lnTo>
                <a:lnTo>
                  <a:pt x="10363" y="11849"/>
                </a:lnTo>
                <a:lnTo>
                  <a:pt x="7166" y="14933"/>
                </a:lnTo>
                <a:lnTo>
                  <a:pt x="17227" y="14933"/>
                </a:lnTo>
                <a:lnTo>
                  <a:pt x="13899" y="3817"/>
                </a:lnTo>
                <a:close/>
              </a:path>
              <a:path w="18097" h="22682">
                <a:moveTo>
                  <a:pt x="10363" y="11849"/>
                </a:moveTo>
                <a:lnTo>
                  <a:pt x="9055" y="9067"/>
                </a:lnTo>
                <a:lnTo>
                  <a:pt x="6681" y="13684"/>
                </a:lnTo>
                <a:lnTo>
                  <a:pt x="10363" y="118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90" name="object 2690"/>
          <p:cNvSpPr/>
          <p:nvPr/>
        </p:nvSpPr>
        <p:spPr>
          <a:xfrm>
            <a:off x="6209231" y="7543864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47" y="3433"/>
                </a:lnTo>
                <a:lnTo>
                  <a:pt x="0" y="1206"/>
                </a:lnTo>
                <a:close/>
              </a:path>
              <a:path w="8089" h="8026">
                <a:moveTo>
                  <a:pt x="8089" y="5257"/>
                </a:moveTo>
                <a:lnTo>
                  <a:pt x="2692" y="0"/>
                </a:lnTo>
                <a:lnTo>
                  <a:pt x="4447" y="3433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91" name="object 2691"/>
          <p:cNvSpPr/>
          <p:nvPr/>
        </p:nvSpPr>
        <p:spPr>
          <a:xfrm>
            <a:off x="6421889" y="7545071"/>
            <a:ext cx="47498" cy="36309"/>
          </a:xfrm>
          <a:custGeom>
            <a:avLst/>
            <a:gdLst/>
            <a:ahLst/>
            <a:cxnLst/>
            <a:rect l="l" t="t" r="r" b="b"/>
            <a:pathLst>
              <a:path w="47498" h="36309">
                <a:moveTo>
                  <a:pt x="40728" y="11341"/>
                </a:moveTo>
                <a:lnTo>
                  <a:pt x="33934" y="13614"/>
                </a:lnTo>
                <a:lnTo>
                  <a:pt x="29990" y="14933"/>
                </a:lnTo>
                <a:lnTo>
                  <a:pt x="41380" y="14933"/>
                </a:lnTo>
                <a:lnTo>
                  <a:pt x="40728" y="11341"/>
                </a:lnTo>
                <a:close/>
              </a:path>
              <a:path w="47498" h="36309">
                <a:moveTo>
                  <a:pt x="18859" y="12090"/>
                </a:moveTo>
                <a:lnTo>
                  <a:pt x="18097" y="9067"/>
                </a:lnTo>
                <a:lnTo>
                  <a:pt x="24904" y="9067"/>
                </a:lnTo>
                <a:lnTo>
                  <a:pt x="24545" y="8353"/>
                </a:lnTo>
                <a:lnTo>
                  <a:pt x="15081" y="2785"/>
                </a:lnTo>
                <a:lnTo>
                  <a:pt x="0" y="0"/>
                </a:lnTo>
                <a:lnTo>
                  <a:pt x="3391" y="6679"/>
                </a:lnTo>
                <a:lnTo>
                  <a:pt x="7174" y="12444"/>
                </a:lnTo>
                <a:lnTo>
                  <a:pt x="7625" y="14933"/>
                </a:lnTo>
                <a:lnTo>
                  <a:pt x="19573" y="14933"/>
                </a:lnTo>
                <a:lnTo>
                  <a:pt x="18859" y="1209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92" name="object 2692"/>
          <p:cNvSpPr/>
          <p:nvPr/>
        </p:nvSpPr>
        <p:spPr>
          <a:xfrm>
            <a:off x="2175544" y="7547328"/>
            <a:ext cx="11303" cy="15900"/>
          </a:xfrm>
          <a:custGeom>
            <a:avLst/>
            <a:gdLst/>
            <a:ahLst/>
            <a:cxnLst/>
            <a:rect l="l" t="t" r="r" b="b"/>
            <a:pathLst>
              <a:path w="11302" h="15900">
                <a:moveTo>
                  <a:pt x="9804" y="10604"/>
                </a:moveTo>
                <a:lnTo>
                  <a:pt x="8305" y="5321"/>
                </a:lnTo>
                <a:lnTo>
                  <a:pt x="6794" y="0"/>
                </a:lnTo>
                <a:lnTo>
                  <a:pt x="0" y="0"/>
                </a:lnTo>
                <a:lnTo>
                  <a:pt x="1511" y="5321"/>
                </a:lnTo>
                <a:lnTo>
                  <a:pt x="3022" y="10604"/>
                </a:lnTo>
                <a:lnTo>
                  <a:pt x="3609" y="12677"/>
                </a:lnTo>
                <a:lnTo>
                  <a:pt x="10390" y="12677"/>
                </a:lnTo>
                <a:lnTo>
                  <a:pt x="9804" y="1060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93" name="object 2693"/>
          <p:cNvSpPr/>
          <p:nvPr/>
        </p:nvSpPr>
        <p:spPr>
          <a:xfrm>
            <a:off x="2589545" y="7546134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9" y="3413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92" y="0"/>
                </a:lnTo>
                <a:lnTo>
                  <a:pt x="4439" y="341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94" name="object 2694"/>
          <p:cNvSpPr/>
          <p:nvPr/>
        </p:nvSpPr>
        <p:spPr>
          <a:xfrm>
            <a:off x="3774986" y="7551870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95" name="object 2695"/>
          <p:cNvSpPr/>
          <p:nvPr/>
        </p:nvSpPr>
        <p:spPr>
          <a:xfrm>
            <a:off x="4374525" y="7546134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398" y="3396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54" y="0"/>
                </a:lnTo>
                <a:lnTo>
                  <a:pt x="4398" y="339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96" name="object 2696"/>
          <p:cNvSpPr/>
          <p:nvPr/>
        </p:nvSpPr>
        <p:spPr>
          <a:xfrm>
            <a:off x="4983048" y="7551870"/>
            <a:ext cx="6807" cy="0"/>
          </a:xfrm>
          <a:custGeom>
            <a:avLst/>
            <a:gdLst/>
            <a:ahLst/>
            <a:cxnLst/>
            <a:rect l="l" t="t" r="r" b="b"/>
            <a:pathLst>
              <a:path w="6807" h="0">
                <a:moveTo>
                  <a:pt x="0" y="0"/>
                </a:moveTo>
                <a:lnTo>
                  <a:pt x="6807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97" name="object 2697"/>
          <p:cNvSpPr/>
          <p:nvPr/>
        </p:nvSpPr>
        <p:spPr>
          <a:xfrm>
            <a:off x="5376697" y="7551870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98" name="object 2698"/>
          <p:cNvSpPr/>
          <p:nvPr/>
        </p:nvSpPr>
        <p:spPr>
          <a:xfrm>
            <a:off x="5743201" y="7547493"/>
            <a:ext cx="10160" cy="2768"/>
          </a:xfrm>
          <a:custGeom>
            <a:avLst/>
            <a:gdLst/>
            <a:ahLst/>
            <a:cxnLst/>
            <a:rect l="l" t="t" r="r" b="b"/>
            <a:pathLst>
              <a:path w="10160" h="2768">
                <a:moveTo>
                  <a:pt x="10160" y="2603"/>
                </a:moveTo>
                <a:lnTo>
                  <a:pt x="7277" y="0"/>
                </a:lnTo>
                <a:lnTo>
                  <a:pt x="8213" y="2072"/>
                </a:lnTo>
                <a:lnTo>
                  <a:pt x="10160" y="2603"/>
                </a:lnTo>
                <a:close/>
              </a:path>
              <a:path w="10160" h="2768">
                <a:moveTo>
                  <a:pt x="8213" y="2072"/>
                </a:moveTo>
                <a:lnTo>
                  <a:pt x="0" y="-165"/>
                </a:lnTo>
                <a:lnTo>
                  <a:pt x="0" y="4394"/>
                </a:lnTo>
                <a:lnTo>
                  <a:pt x="1498" y="5905"/>
                </a:lnTo>
                <a:lnTo>
                  <a:pt x="4521" y="8915"/>
                </a:lnTo>
                <a:lnTo>
                  <a:pt x="11303" y="8915"/>
                </a:lnTo>
                <a:lnTo>
                  <a:pt x="8213" y="207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99" name="object 2699"/>
          <p:cNvSpPr/>
          <p:nvPr/>
        </p:nvSpPr>
        <p:spPr>
          <a:xfrm>
            <a:off x="6152675" y="7546134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81" y="8013"/>
                </a:lnTo>
                <a:lnTo>
                  <a:pt x="4425" y="3409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79" y="0"/>
                </a:lnTo>
                <a:lnTo>
                  <a:pt x="4425" y="3409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00" name="object 2700"/>
          <p:cNvSpPr/>
          <p:nvPr/>
        </p:nvSpPr>
        <p:spPr>
          <a:xfrm>
            <a:off x="6238642" y="7546134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17" y="3399"/>
                </a:lnTo>
                <a:lnTo>
                  <a:pt x="0" y="1193"/>
                </a:lnTo>
                <a:close/>
              </a:path>
              <a:path w="8115" h="8013">
                <a:moveTo>
                  <a:pt x="8115" y="5245"/>
                </a:moveTo>
                <a:lnTo>
                  <a:pt x="2667" y="0"/>
                </a:lnTo>
                <a:lnTo>
                  <a:pt x="4417" y="3399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01" name="object 2701"/>
          <p:cNvSpPr/>
          <p:nvPr/>
        </p:nvSpPr>
        <p:spPr>
          <a:xfrm>
            <a:off x="1820364" y="7549603"/>
            <a:ext cx="20559" cy="20421"/>
          </a:xfrm>
          <a:custGeom>
            <a:avLst/>
            <a:gdLst/>
            <a:ahLst/>
            <a:cxnLst/>
            <a:rect l="l" t="t" r="r" b="b"/>
            <a:pathLst>
              <a:path w="20559" h="20421">
                <a:moveTo>
                  <a:pt x="19488" y="8366"/>
                </a:moveTo>
                <a:lnTo>
                  <a:pt x="15824" y="0"/>
                </a:lnTo>
                <a:lnTo>
                  <a:pt x="6832" y="1689"/>
                </a:lnTo>
                <a:lnTo>
                  <a:pt x="2705" y="4571"/>
                </a:lnTo>
                <a:lnTo>
                  <a:pt x="4364" y="2716"/>
                </a:lnTo>
                <a:lnTo>
                  <a:pt x="0" y="4533"/>
                </a:lnTo>
                <a:lnTo>
                  <a:pt x="85" y="4679"/>
                </a:lnTo>
                <a:lnTo>
                  <a:pt x="4562" y="9525"/>
                </a:lnTo>
                <a:lnTo>
                  <a:pt x="7669" y="9700"/>
                </a:lnTo>
                <a:lnTo>
                  <a:pt x="8846" y="10401"/>
                </a:lnTo>
                <a:lnTo>
                  <a:pt x="19816" y="10401"/>
                </a:lnTo>
                <a:lnTo>
                  <a:pt x="19488" y="8366"/>
                </a:lnTo>
                <a:close/>
              </a:path>
              <a:path w="20559" h="20421">
                <a:moveTo>
                  <a:pt x="6832" y="1689"/>
                </a:moveTo>
                <a:lnTo>
                  <a:pt x="15824" y="0"/>
                </a:lnTo>
                <a:lnTo>
                  <a:pt x="6794" y="0"/>
                </a:lnTo>
                <a:lnTo>
                  <a:pt x="4364" y="2716"/>
                </a:lnTo>
                <a:lnTo>
                  <a:pt x="6832" y="168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02" name="object 2702"/>
          <p:cNvSpPr/>
          <p:nvPr/>
        </p:nvSpPr>
        <p:spPr>
          <a:xfrm>
            <a:off x="2256989" y="7549603"/>
            <a:ext cx="11303" cy="9080"/>
          </a:xfrm>
          <a:custGeom>
            <a:avLst/>
            <a:gdLst/>
            <a:ahLst/>
            <a:cxnLst/>
            <a:rect l="l" t="t" r="r" b="b"/>
            <a:pathLst>
              <a:path w="11302" h="9080">
                <a:moveTo>
                  <a:pt x="11303" y="0"/>
                </a:moveTo>
                <a:lnTo>
                  <a:pt x="0" y="0"/>
                </a:lnTo>
                <a:lnTo>
                  <a:pt x="3078" y="6849"/>
                </a:lnTo>
                <a:lnTo>
                  <a:pt x="11303" y="9080"/>
                </a:lnTo>
                <a:lnTo>
                  <a:pt x="11303" y="0"/>
                </a:lnTo>
                <a:close/>
              </a:path>
              <a:path w="11302" h="9080">
                <a:moveTo>
                  <a:pt x="4013" y="8928"/>
                </a:moveTo>
                <a:lnTo>
                  <a:pt x="3078" y="6849"/>
                </a:lnTo>
                <a:lnTo>
                  <a:pt x="1143" y="6324"/>
                </a:lnTo>
                <a:lnTo>
                  <a:pt x="4013" y="892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03" name="object 2703"/>
          <p:cNvSpPr/>
          <p:nvPr/>
        </p:nvSpPr>
        <p:spPr>
          <a:xfrm>
            <a:off x="2476427" y="7548410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3" y="3415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92" y="0"/>
                </a:lnTo>
                <a:lnTo>
                  <a:pt x="4443" y="341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04" name="object 2704"/>
          <p:cNvSpPr/>
          <p:nvPr/>
        </p:nvSpPr>
        <p:spPr>
          <a:xfrm>
            <a:off x="2566916" y="7548410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05" name="object 2705"/>
          <p:cNvSpPr/>
          <p:nvPr/>
        </p:nvSpPr>
        <p:spPr>
          <a:xfrm>
            <a:off x="2736589" y="7549603"/>
            <a:ext cx="15824" cy="13614"/>
          </a:xfrm>
          <a:custGeom>
            <a:avLst/>
            <a:gdLst/>
            <a:ahLst/>
            <a:cxnLst/>
            <a:rect l="l" t="t" r="r" b="b"/>
            <a:pathLst>
              <a:path w="15824" h="13614">
                <a:moveTo>
                  <a:pt x="15824" y="6807"/>
                </a:moveTo>
                <a:lnTo>
                  <a:pt x="15824" y="0"/>
                </a:lnTo>
                <a:lnTo>
                  <a:pt x="6794" y="0"/>
                </a:lnTo>
                <a:lnTo>
                  <a:pt x="4444" y="4599"/>
                </a:lnTo>
                <a:lnTo>
                  <a:pt x="8127" y="2768"/>
                </a:lnTo>
                <a:lnTo>
                  <a:pt x="13157" y="5613"/>
                </a:lnTo>
                <a:lnTo>
                  <a:pt x="11417" y="9007"/>
                </a:lnTo>
                <a:lnTo>
                  <a:pt x="15824" y="6807"/>
                </a:lnTo>
                <a:close/>
              </a:path>
              <a:path w="15824" h="13614">
                <a:moveTo>
                  <a:pt x="11417" y="9007"/>
                </a:moveTo>
                <a:lnTo>
                  <a:pt x="8624" y="10401"/>
                </a:lnTo>
                <a:lnTo>
                  <a:pt x="10702" y="10401"/>
                </a:lnTo>
                <a:lnTo>
                  <a:pt x="11417" y="9007"/>
                </a:lnTo>
                <a:close/>
              </a:path>
              <a:path w="15824" h="13614">
                <a:moveTo>
                  <a:pt x="13157" y="5613"/>
                </a:moveTo>
                <a:lnTo>
                  <a:pt x="8127" y="2768"/>
                </a:lnTo>
                <a:lnTo>
                  <a:pt x="2692" y="8026"/>
                </a:lnTo>
                <a:lnTo>
                  <a:pt x="4444" y="4599"/>
                </a:lnTo>
                <a:lnTo>
                  <a:pt x="0" y="6807"/>
                </a:lnTo>
                <a:lnTo>
                  <a:pt x="0" y="10401"/>
                </a:lnTo>
                <a:lnTo>
                  <a:pt x="8194" y="10401"/>
                </a:lnTo>
                <a:lnTo>
                  <a:pt x="13157" y="561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06" name="object 2706"/>
          <p:cNvSpPr/>
          <p:nvPr/>
        </p:nvSpPr>
        <p:spPr>
          <a:xfrm>
            <a:off x="3548763" y="7548410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31" y="3406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79" y="0"/>
                </a:lnTo>
                <a:lnTo>
                  <a:pt x="4431" y="3406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07" name="object 2707"/>
          <p:cNvSpPr/>
          <p:nvPr/>
        </p:nvSpPr>
        <p:spPr>
          <a:xfrm>
            <a:off x="3702589" y="7549605"/>
            <a:ext cx="11315" cy="15887"/>
          </a:xfrm>
          <a:custGeom>
            <a:avLst/>
            <a:gdLst/>
            <a:ahLst/>
            <a:cxnLst/>
            <a:rect l="l" t="t" r="r" b="b"/>
            <a:pathLst>
              <a:path w="11315" h="15887">
                <a:moveTo>
                  <a:pt x="11315" y="0"/>
                </a:moveTo>
                <a:lnTo>
                  <a:pt x="2641" y="3987"/>
                </a:lnTo>
                <a:lnTo>
                  <a:pt x="2247" y="5676"/>
                </a:lnTo>
                <a:lnTo>
                  <a:pt x="1208" y="10400"/>
                </a:lnTo>
                <a:lnTo>
                  <a:pt x="11315" y="10400"/>
                </a:lnTo>
                <a:lnTo>
                  <a:pt x="11315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08" name="object 2708"/>
          <p:cNvSpPr/>
          <p:nvPr/>
        </p:nvSpPr>
        <p:spPr>
          <a:xfrm>
            <a:off x="3722966" y="7555280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2623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09" name="object 2709"/>
          <p:cNvSpPr/>
          <p:nvPr/>
        </p:nvSpPr>
        <p:spPr>
          <a:xfrm>
            <a:off x="4279493" y="7549197"/>
            <a:ext cx="9499" cy="9486"/>
          </a:xfrm>
          <a:custGeom>
            <a:avLst/>
            <a:gdLst/>
            <a:ahLst/>
            <a:cxnLst/>
            <a:rect l="l" t="t" r="r" b="b"/>
            <a:pathLst>
              <a:path w="9499" h="9486">
                <a:moveTo>
                  <a:pt x="0" y="406"/>
                </a:moveTo>
                <a:lnTo>
                  <a:pt x="0" y="9486"/>
                </a:lnTo>
                <a:lnTo>
                  <a:pt x="9042" y="9486"/>
                </a:lnTo>
                <a:lnTo>
                  <a:pt x="6567" y="2812"/>
                </a:lnTo>
                <a:lnTo>
                  <a:pt x="0" y="406"/>
                </a:lnTo>
                <a:close/>
              </a:path>
              <a:path w="9499" h="9486">
                <a:moveTo>
                  <a:pt x="9499" y="3886"/>
                </a:moveTo>
                <a:lnTo>
                  <a:pt x="5524" y="0"/>
                </a:lnTo>
                <a:lnTo>
                  <a:pt x="6567" y="2812"/>
                </a:lnTo>
                <a:lnTo>
                  <a:pt x="9499" y="388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10" name="object 2710"/>
          <p:cNvSpPr/>
          <p:nvPr/>
        </p:nvSpPr>
        <p:spPr>
          <a:xfrm>
            <a:off x="4557750" y="7548079"/>
            <a:ext cx="15735" cy="10604"/>
          </a:xfrm>
          <a:custGeom>
            <a:avLst/>
            <a:gdLst/>
            <a:ahLst/>
            <a:cxnLst/>
            <a:rect l="l" t="t" r="r" b="b"/>
            <a:pathLst>
              <a:path w="15735" h="10604">
                <a:moveTo>
                  <a:pt x="15735" y="3378"/>
                </a:moveTo>
                <a:lnTo>
                  <a:pt x="11264" y="0"/>
                </a:lnTo>
                <a:lnTo>
                  <a:pt x="12857" y="2901"/>
                </a:lnTo>
                <a:lnTo>
                  <a:pt x="15735" y="3378"/>
                </a:lnTo>
                <a:close/>
              </a:path>
              <a:path w="15735" h="10604">
                <a:moveTo>
                  <a:pt x="3022" y="2273"/>
                </a:moveTo>
                <a:lnTo>
                  <a:pt x="0" y="3809"/>
                </a:lnTo>
                <a:lnTo>
                  <a:pt x="0" y="10604"/>
                </a:lnTo>
                <a:lnTo>
                  <a:pt x="3784" y="9855"/>
                </a:lnTo>
                <a:lnTo>
                  <a:pt x="7543" y="9093"/>
                </a:lnTo>
                <a:lnTo>
                  <a:pt x="11303" y="8331"/>
                </a:lnTo>
                <a:lnTo>
                  <a:pt x="15836" y="8331"/>
                </a:lnTo>
                <a:lnTo>
                  <a:pt x="12857" y="2901"/>
                </a:lnTo>
                <a:lnTo>
                  <a:pt x="4533" y="1523"/>
                </a:lnTo>
                <a:lnTo>
                  <a:pt x="3022" y="227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11" name="object 2711"/>
          <p:cNvSpPr/>
          <p:nvPr/>
        </p:nvSpPr>
        <p:spPr>
          <a:xfrm>
            <a:off x="5279439" y="7549603"/>
            <a:ext cx="9042" cy="13614"/>
          </a:xfrm>
          <a:custGeom>
            <a:avLst/>
            <a:gdLst/>
            <a:ahLst/>
            <a:cxnLst/>
            <a:rect l="l" t="t" r="r" b="b"/>
            <a:pathLst>
              <a:path w="9042" h="13614">
                <a:moveTo>
                  <a:pt x="9042" y="0"/>
                </a:moveTo>
                <a:lnTo>
                  <a:pt x="0" y="0"/>
                </a:lnTo>
                <a:lnTo>
                  <a:pt x="0" y="10401"/>
                </a:lnTo>
                <a:lnTo>
                  <a:pt x="9042" y="10401"/>
                </a:lnTo>
                <a:lnTo>
                  <a:pt x="9042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12" name="object 2712"/>
          <p:cNvSpPr/>
          <p:nvPr/>
        </p:nvSpPr>
        <p:spPr>
          <a:xfrm>
            <a:off x="5342774" y="7551889"/>
            <a:ext cx="18084" cy="11350"/>
          </a:xfrm>
          <a:custGeom>
            <a:avLst/>
            <a:gdLst/>
            <a:ahLst/>
            <a:cxnLst/>
            <a:rect l="l" t="t" r="r" b="b"/>
            <a:pathLst>
              <a:path w="18084" h="11350">
                <a:moveTo>
                  <a:pt x="18084" y="6794"/>
                </a:moveTo>
                <a:lnTo>
                  <a:pt x="18084" y="0"/>
                </a:lnTo>
                <a:lnTo>
                  <a:pt x="16497" y="6832"/>
                </a:lnTo>
                <a:lnTo>
                  <a:pt x="15938" y="8115"/>
                </a:lnTo>
                <a:lnTo>
                  <a:pt x="16595" y="8115"/>
                </a:lnTo>
                <a:lnTo>
                  <a:pt x="18084" y="6794"/>
                </a:lnTo>
                <a:close/>
              </a:path>
              <a:path w="18084" h="11350">
                <a:moveTo>
                  <a:pt x="16497" y="6832"/>
                </a:moveTo>
                <a:lnTo>
                  <a:pt x="18084" y="0"/>
                </a:lnTo>
                <a:lnTo>
                  <a:pt x="12077" y="-761"/>
                </a:lnTo>
                <a:lnTo>
                  <a:pt x="6032" y="-1536"/>
                </a:lnTo>
                <a:lnTo>
                  <a:pt x="0" y="-2285"/>
                </a:lnTo>
                <a:lnTo>
                  <a:pt x="749" y="3009"/>
                </a:lnTo>
                <a:lnTo>
                  <a:pt x="1485" y="8115"/>
                </a:lnTo>
                <a:lnTo>
                  <a:pt x="15540" y="8115"/>
                </a:lnTo>
                <a:lnTo>
                  <a:pt x="16497" y="68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13" name="object 2713"/>
          <p:cNvSpPr/>
          <p:nvPr/>
        </p:nvSpPr>
        <p:spPr>
          <a:xfrm>
            <a:off x="5718323" y="7548117"/>
            <a:ext cx="11811" cy="15100"/>
          </a:xfrm>
          <a:custGeom>
            <a:avLst/>
            <a:gdLst/>
            <a:ahLst/>
            <a:cxnLst/>
            <a:rect l="l" t="t" r="r" b="b"/>
            <a:pathLst>
              <a:path w="11811" h="15100">
                <a:moveTo>
                  <a:pt x="3078" y="8335"/>
                </a:moveTo>
                <a:lnTo>
                  <a:pt x="1143" y="7810"/>
                </a:lnTo>
                <a:lnTo>
                  <a:pt x="4013" y="10414"/>
                </a:lnTo>
                <a:lnTo>
                  <a:pt x="3078" y="8335"/>
                </a:lnTo>
                <a:close/>
              </a:path>
              <a:path w="11811" h="15100">
                <a:moveTo>
                  <a:pt x="8991" y="0"/>
                </a:moveTo>
                <a:lnTo>
                  <a:pt x="10273" y="2325"/>
                </a:lnTo>
                <a:lnTo>
                  <a:pt x="11811" y="2451"/>
                </a:lnTo>
                <a:lnTo>
                  <a:pt x="8991" y="0"/>
                </a:lnTo>
                <a:close/>
              </a:path>
              <a:path w="11811" h="15100">
                <a:moveTo>
                  <a:pt x="18084" y="8293"/>
                </a:moveTo>
                <a:lnTo>
                  <a:pt x="13563" y="8293"/>
                </a:lnTo>
                <a:lnTo>
                  <a:pt x="10273" y="2325"/>
                </a:lnTo>
                <a:lnTo>
                  <a:pt x="0" y="1485"/>
                </a:lnTo>
                <a:lnTo>
                  <a:pt x="3078" y="8335"/>
                </a:lnTo>
                <a:lnTo>
                  <a:pt x="11303" y="10566"/>
                </a:lnTo>
                <a:lnTo>
                  <a:pt x="11303" y="11887"/>
                </a:lnTo>
                <a:lnTo>
                  <a:pt x="18084" y="11887"/>
                </a:lnTo>
                <a:lnTo>
                  <a:pt x="18084" y="829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14" name="object 2714"/>
          <p:cNvSpPr/>
          <p:nvPr/>
        </p:nvSpPr>
        <p:spPr>
          <a:xfrm>
            <a:off x="5806556" y="7548410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1"/>
                </a:lnTo>
                <a:lnTo>
                  <a:pt x="6769" y="8001"/>
                </a:lnTo>
                <a:lnTo>
                  <a:pt x="4401" y="3398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54" y="0"/>
                </a:lnTo>
                <a:lnTo>
                  <a:pt x="4401" y="3398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15" name="object 2715"/>
          <p:cNvSpPr/>
          <p:nvPr/>
        </p:nvSpPr>
        <p:spPr>
          <a:xfrm>
            <a:off x="6550846" y="7548410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5" y="3420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92" y="0"/>
                </a:lnTo>
                <a:lnTo>
                  <a:pt x="4445" y="342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16" name="object 2716"/>
          <p:cNvSpPr/>
          <p:nvPr/>
        </p:nvSpPr>
        <p:spPr>
          <a:xfrm>
            <a:off x="2232101" y="7550669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2" y="3438"/>
                </a:lnTo>
                <a:lnTo>
                  <a:pt x="0" y="1219"/>
                </a:lnTo>
                <a:close/>
              </a:path>
              <a:path w="8102" h="8013">
                <a:moveTo>
                  <a:pt x="8102" y="5257"/>
                </a:moveTo>
                <a:lnTo>
                  <a:pt x="2692" y="0"/>
                </a:lnTo>
                <a:lnTo>
                  <a:pt x="4452" y="3438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17" name="object 2717"/>
          <p:cNvSpPr/>
          <p:nvPr/>
        </p:nvSpPr>
        <p:spPr>
          <a:xfrm>
            <a:off x="2487752" y="7555287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18" name="object 2718"/>
          <p:cNvSpPr/>
          <p:nvPr/>
        </p:nvSpPr>
        <p:spPr>
          <a:xfrm>
            <a:off x="2707189" y="7550669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32" y="3428"/>
                </a:lnTo>
                <a:lnTo>
                  <a:pt x="0" y="1219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32" y="3428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19" name="object 2719"/>
          <p:cNvSpPr/>
          <p:nvPr/>
        </p:nvSpPr>
        <p:spPr>
          <a:xfrm>
            <a:off x="3729749" y="7551888"/>
            <a:ext cx="13576" cy="22669"/>
          </a:xfrm>
          <a:custGeom>
            <a:avLst/>
            <a:gdLst/>
            <a:ahLst/>
            <a:cxnLst/>
            <a:rect l="l" t="t" r="r" b="b"/>
            <a:pathLst>
              <a:path w="13576" h="22669">
                <a:moveTo>
                  <a:pt x="13576" y="0"/>
                </a:moveTo>
                <a:lnTo>
                  <a:pt x="6781" y="0"/>
                </a:lnTo>
                <a:lnTo>
                  <a:pt x="6155" y="8116"/>
                </a:lnTo>
                <a:lnTo>
                  <a:pt x="13576" y="8116"/>
                </a:lnTo>
                <a:lnTo>
                  <a:pt x="13576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20" name="object 2720"/>
          <p:cNvSpPr/>
          <p:nvPr/>
        </p:nvSpPr>
        <p:spPr>
          <a:xfrm>
            <a:off x="3827037" y="7550669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69" y="8013"/>
                </a:lnTo>
                <a:lnTo>
                  <a:pt x="4418" y="3421"/>
                </a:lnTo>
                <a:lnTo>
                  <a:pt x="0" y="1219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18" y="3421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21" name="object 2721"/>
          <p:cNvSpPr/>
          <p:nvPr/>
        </p:nvSpPr>
        <p:spPr>
          <a:xfrm>
            <a:off x="4188993" y="7550669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0" y="3433"/>
                </a:lnTo>
                <a:lnTo>
                  <a:pt x="0" y="1219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50" y="3433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22" name="object 2722"/>
          <p:cNvSpPr/>
          <p:nvPr/>
        </p:nvSpPr>
        <p:spPr>
          <a:xfrm>
            <a:off x="4720165" y="7551888"/>
            <a:ext cx="9525" cy="9486"/>
          </a:xfrm>
          <a:custGeom>
            <a:avLst/>
            <a:gdLst/>
            <a:ahLst/>
            <a:cxnLst/>
            <a:rect l="l" t="t" r="r" b="b"/>
            <a:pathLst>
              <a:path w="9525" h="9486">
                <a:moveTo>
                  <a:pt x="9524" y="0"/>
                </a:moveTo>
                <a:lnTo>
                  <a:pt x="469" y="0"/>
                </a:lnTo>
                <a:lnTo>
                  <a:pt x="2926" y="6648"/>
                </a:lnTo>
                <a:lnTo>
                  <a:pt x="6930" y="8116"/>
                </a:lnTo>
                <a:lnTo>
                  <a:pt x="9524" y="8116"/>
                </a:lnTo>
                <a:lnTo>
                  <a:pt x="9524" y="0"/>
                </a:lnTo>
                <a:close/>
              </a:path>
              <a:path w="9525" h="9486">
                <a:moveTo>
                  <a:pt x="2926" y="6648"/>
                </a:moveTo>
                <a:lnTo>
                  <a:pt x="0" y="5575"/>
                </a:lnTo>
                <a:lnTo>
                  <a:pt x="2582" y="8116"/>
                </a:lnTo>
                <a:lnTo>
                  <a:pt x="3468" y="8116"/>
                </a:lnTo>
                <a:lnTo>
                  <a:pt x="2926" y="664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23" name="object 2723"/>
          <p:cNvSpPr/>
          <p:nvPr/>
        </p:nvSpPr>
        <p:spPr>
          <a:xfrm>
            <a:off x="5295265" y="7555287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24" name="object 2724"/>
          <p:cNvSpPr/>
          <p:nvPr/>
        </p:nvSpPr>
        <p:spPr>
          <a:xfrm>
            <a:off x="6084807" y="7551896"/>
            <a:ext cx="61087" cy="24047"/>
          </a:xfrm>
          <a:custGeom>
            <a:avLst/>
            <a:gdLst/>
            <a:ahLst/>
            <a:cxnLst/>
            <a:rect l="l" t="t" r="r" b="b"/>
            <a:pathLst>
              <a:path w="61087" h="24047">
                <a:moveTo>
                  <a:pt x="31661" y="4508"/>
                </a:moveTo>
                <a:lnTo>
                  <a:pt x="23103" y="6278"/>
                </a:lnTo>
                <a:lnTo>
                  <a:pt x="17397" y="8108"/>
                </a:lnTo>
                <a:lnTo>
                  <a:pt x="32251" y="8108"/>
                </a:lnTo>
                <a:lnTo>
                  <a:pt x="31661" y="4508"/>
                </a:lnTo>
                <a:close/>
              </a:path>
              <a:path w="61087" h="24047">
                <a:moveTo>
                  <a:pt x="45237" y="2247"/>
                </a:moveTo>
                <a:lnTo>
                  <a:pt x="39865" y="6781"/>
                </a:lnTo>
                <a:lnTo>
                  <a:pt x="40170" y="7073"/>
                </a:lnTo>
                <a:lnTo>
                  <a:pt x="39968" y="8108"/>
                </a:lnTo>
                <a:lnTo>
                  <a:pt x="47619" y="8108"/>
                </a:lnTo>
                <a:lnTo>
                  <a:pt x="45237" y="2247"/>
                </a:lnTo>
                <a:close/>
              </a:path>
              <a:path w="61087" h="24047">
                <a:moveTo>
                  <a:pt x="58813" y="4508"/>
                </a:moveTo>
                <a:lnTo>
                  <a:pt x="58813" y="0"/>
                </a:lnTo>
                <a:lnTo>
                  <a:pt x="54292" y="749"/>
                </a:lnTo>
                <a:lnTo>
                  <a:pt x="49771" y="1498"/>
                </a:lnTo>
                <a:lnTo>
                  <a:pt x="45237" y="2247"/>
                </a:lnTo>
                <a:lnTo>
                  <a:pt x="47619" y="8108"/>
                </a:lnTo>
                <a:lnTo>
                  <a:pt x="60007" y="8108"/>
                </a:lnTo>
                <a:lnTo>
                  <a:pt x="58813" y="450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25" name="object 2725"/>
          <p:cNvSpPr/>
          <p:nvPr/>
        </p:nvSpPr>
        <p:spPr>
          <a:xfrm>
            <a:off x="6539534" y="7550669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69" y="8013"/>
                </a:lnTo>
                <a:lnTo>
                  <a:pt x="4428" y="3426"/>
                </a:lnTo>
                <a:lnTo>
                  <a:pt x="0" y="1219"/>
                </a:lnTo>
                <a:close/>
              </a:path>
              <a:path w="8102" h="8013">
                <a:moveTo>
                  <a:pt x="8102" y="5257"/>
                </a:moveTo>
                <a:lnTo>
                  <a:pt x="2679" y="0"/>
                </a:lnTo>
                <a:lnTo>
                  <a:pt x="4428" y="3426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26" name="object 2726"/>
          <p:cNvSpPr/>
          <p:nvPr/>
        </p:nvSpPr>
        <p:spPr>
          <a:xfrm>
            <a:off x="2720757" y="7552951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4439" y="3413"/>
                </a:moveTo>
                <a:lnTo>
                  <a:pt x="0" y="1193"/>
                </a:lnTo>
                <a:lnTo>
                  <a:pt x="0" y="7053"/>
                </a:lnTo>
                <a:lnTo>
                  <a:pt x="6303" y="7053"/>
                </a:lnTo>
                <a:lnTo>
                  <a:pt x="4439" y="3413"/>
                </a:lnTo>
                <a:close/>
              </a:path>
              <a:path w="8102" h="8013">
                <a:moveTo>
                  <a:pt x="2692" y="0"/>
                </a:moveTo>
                <a:lnTo>
                  <a:pt x="4439" y="3413"/>
                </a:lnTo>
                <a:lnTo>
                  <a:pt x="8102" y="5245"/>
                </a:lnTo>
                <a:lnTo>
                  <a:pt x="2692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27" name="object 2727"/>
          <p:cNvSpPr/>
          <p:nvPr/>
        </p:nvSpPr>
        <p:spPr>
          <a:xfrm>
            <a:off x="2933415" y="7554145"/>
            <a:ext cx="31661" cy="45389"/>
          </a:xfrm>
          <a:custGeom>
            <a:avLst/>
            <a:gdLst/>
            <a:ahLst/>
            <a:cxnLst/>
            <a:rect l="l" t="t" r="r" b="b"/>
            <a:pathLst>
              <a:path w="31661" h="45389">
                <a:moveTo>
                  <a:pt x="27139" y="0"/>
                </a:moveTo>
                <a:lnTo>
                  <a:pt x="23799" y="609"/>
                </a:lnTo>
                <a:lnTo>
                  <a:pt x="14680" y="2519"/>
                </a:lnTo>
                <a:lnTo>
                  <a:pt x="9529" y="2521"/>
                </a:lnTo>
                <a:lnTo>
                  <a:pt x="0" y="0"/>
                </a:lnTo>
                <a:lnTo>
                  <a:pt x="1338" y="5859"/>
                </a:lnTo>
                <a:lnTo>
                  <a:pt x="25941" y="5859"/>
                </a:lnTo>
                <a:lnTo>
                  <a:pt x="27139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28" name="object 2728"/>
          <p:cNvSpPr/>
          <p:nvPr/>
        </p:nvSpPr>
        <p:spPr>
          <a:xfrm>
            <a:off x="4329261" y="7552951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4410" y="3398"/>
                </a:moveTo>
                <a:lnTo>
                  <a:pt x="0" y="1193"/>
                </a:lnTo>
                <a:lnTo>
                  <a:pt x="0" y="7053"/>
                </a:lnTo>
                <a:lnTo>
                  <a:pt x="6298" y="7053"/>
                </a:lnTo>
                <a:lnTo>
                  <a:pt x="4410" y="3398"/>
                </a:lnTo>
                <a:close/>
              </a:path>
              <a:path w="8102" h="8013">
                <a:moveTo>
                  <a:pt x="2654" y="0"/>
                </a:moveTo>
                <a:lnTo>
                  <a:pt x="4410" y="3398"/>
                </a:lnTo>
                <a:lnTo>
                  <a:pt x="8102" y="5245"/>
                </a:lnTo>
                <a:lnTo>
                  <a:pt x="2654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29" name="object 2729"/>
          <p:cNvSpPr/>
          <p:nvPr/>
        </p:nvSpPr>
        <p:spPr>
          <a:xfrm>
            <a:off x="4623346" y="7554145"/>
            <a:ext cx="11315" cy="9080"/>
          </a:xfrm>
          <a:custGeom>
            <a:avLst/>
            <a:gdLst/>
            <a:ahLst/>
            <a:cxnLst/>
            <a:rect l="l" t="t" r="r" b="b"/>
            <a:pathLst>
              <a:path w="11315" h="9080">
                <a:moveTo>
                  <a:pt x="8232" y="2233"/>
                </a:moveTo>
                <a:lnTo>
                  <a:pt x="0" y="0"/>
                </a:lnTo>
                <a:lnTo>
                  <a:pt x="0" y="5859"/>
                </a:lnTo>
                <a:lnTo>
                  <a:pt x="9865" y="5859"/>
                </a:lnTo>
                <a:lnTo>
                  <a:pt x="8232" y="2233"/>
                </a:lnTo>
                <a:close/>
              </a:path>
              <a:path w="11315" h="9080">
                <a:moveTo>
                  <a:pt x="7289" y="139"/>
                </a:moveTo>
                <a:lnTo>
                  <a:pt x="8232" y="2233"/>
                </a:lnTo>
                <a:lnTo>
                  <a:pt x="10160" y="2755"/>
                </a:lnTo>
                <a:lnTo>
                  <a:pt x="7289" y="13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30" name="object 2730"/>
          <p:cNvSpPr/>
          <p:nvPr/>
        </p:nvSpPr>
        <p:spPr>
          <a:xfrm>
            <a:off x="4686706" y="7558678"/>
            <a:ext cx="6781" cy="0"/>
          </a:xfrm>
          <a:custGeom>
            <a:avLst/>
            <a:gdLst/>
            <a:ahLst/>
            <a:cxnLst/>
            <a:rect l="l" t="t" r="r" b="b"/>
            <a:pathLst>
              <a:path w="6781" h="0">
                <a:moveTo>
                  <a:pt x="0" y="0"/>
                </a:moveTo>
                <a:lnTo>
                  <a:pt x="6781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31" name="object 2731"/>
          <p:cNvSpPr/>
          <p:nvPr/>
        </p:nvSpPr>
        <p:spPr>
          <a:xfrm>
            <a:off x="5132362" y="7557547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32" name="object 2732"/>
          <p:cNvSpPr/>
          <p:nvPr/>
        </p:nvSpPr>
        <p:spPr>
          <a:xfrm>
            <a:off x="6220552" y="7554145"/>
            <a:ext cx="24879" cy="18148"/>
          </a:xfrm>
          <a:custGeom>
            <a:avLst/>
            <a:gdLst/>
            <a:ahLst/>
            <a:cxnLst/>
            <a:rect l="l" t="t" r="r" b="b"/>
            <a:pathLst>
              <a:path w="24879" h="18148">
                <a:moveTo>
                  <a:pt x="20358" y="4533"/>
                </a:moveTo>
                <a:lnTo>
                  <a:pt x="13563" y="3022"/>
                </a:lnTo>
                <a:lnTo>
                  <a:pt x="6769" y="1511"/>
                </a:lnTo>
                <a:lnTo>
                  <a:pt x="0" y="0"/>
                </a:lnTo>
                <a:lnTo>
                  <a:pt x="3441" y="5859"/>
                </a:lnTo>
                <a:lnTo>
                  <a:pt x="20795" y="5859"/>
                </a:lnTo>
                <a:lnTo>
                  <a:pt x="20358" y="453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33" name="object 2733"/>
          <p:cNvSpPr/>
          <p:nvPr/>
        </p:nvSpPr>
        <p:spPr>
          <a:xfrm>
            <a:off x="6286144" y="7557547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34" name="object 2734"/>
          <p:cNvSpPr/>
          <p:nvPr/>
        </p:nvSpPr>
        <p:spPr>
          <a:xfrm>
            <a:off x="6331394" y="7557547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35" name="object 2735"/>
          <p:cNvSpPr/>
          <p:nvPr/>
        </p:nvSpPr>
        <p:spPr>
          <a:xfrm>
            <a:off x="6381168" y="7554145"/>
            <a:ext cx="15824" cy="13614"/>
          </a:xfrm>
          <a:custGeom>
            <a:avLst/>
            <a:gdLst/>
            <a:ahLst/>
            <a:cxnLst/>
            <a:rect l="l" t="t" r="r" b="b"/>
            <a:pathLst>
              <a:path w="15824" h="13614">
                <a:moveTo>
                  <a:pt x="12293" y="5791"/>
                </a:moveTo>
                <a:lnTo>
                  <a:pt x="8255" y="2908"/>
                </a:lnTo>
                <a:lnTo>
                  <a:pt x="0" y="0"/>
                </a:lnTo>
                <a:lnTo>
                  <a:pt x="0" y="5859"/>
                </a:lnTo>
                <a:lnTo>
                  <a:pt x="12324" y="585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36" name="object 2736"/>
          <p:cNvSpPr/>
          <p:nvPr/>
        </p:nvSpPr>
        <p:spPr>
          <a:xfrm>
            <a:off x="2141609" y="7556411"/>
            <a:ext cx="11303" cy="9080"/>
          </a:xfrm>
          <a:custGeom>
            <a:avLst/>
            <a:gdLst/>
            <a:ahLst/>
            <a:cxnLst/>
            <a:rect l="l" t="t" r="r" b="b"/>
            <a:pathLst>
              <a:path w="11302" h="9080">
                <a:moveTo>
                  <a:pt x="8227" y="2239"/>
                </a:moveTo>
                <a:lnTo>
                  <a:pt x="0" y="0"/>
                </a:lnTo>
                <a:lnTo>
                  <a:pt x="1613" y="3594"/>
                </a:lnTo>
                <a:lnTo>
                  <a:pt x="8836" y="3594"/>
                </a:lnTo>
                <a:lnTo>
                  <a:pt x="8227" y="2239"/>
                </a:lnTo>
                <a:close/>
              </a:path>
              <a:path w="11302" h="9080">
                <a:moveTo>
                  <a:pt x="7289" y="152"/>
                </a:moveTo>
                <a:lnTo>
                  <a:pt x="8227" y="2239"/>
                </a:lnTo>
                <a:lnTo>
                  <a:pt x="10172" y="2768"/>
                </a:lnTo>
                <a:lnTo>
                  <a:pt x="7289" y="15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37" name="object 2737"/>
          <p:cNvSpPr/>
          <p:nvPr/>
        </p:nvSpPr>
        <p:spPr>
          <a:xfrm>
            <a:off x="2424403" y="7556411"/>
            <a:ext cx="9029" cy="15887"/>
          </a:xfrm>
          <a:custGeom>
            <a:avLst/>
            <a:gdLst/>
            <a:ahLst/>
            <a:cxnLst/>
            <a:rect l="l" t="t" r="r" b="b"/>
            <a:pathLst>
              <a:path w="9029" h="15887">
                <a:moveTo>
                  <a:pt x="9029" y="0"/>
                </a:moveTo>
                <a:lnTo>
                  <a:pt x="2260" y="0"/>
                </a:lnTo>
                <a:lnTo>
                  <a:pt x="1752" y="3594"/>
                </a:lnTo>
                <a:lnTo>
                  <a:pt x="8503" y="3594"/>
                </a:lnTo>
                <a:lnTo>
                  <a:pt x="9029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38" name="object 2738"/>
          <p:cNvSpPr/>
          <p:nvPr/>
        </p:nvSpPr>
        <p:spPr>
          <a:xfrm>
            <a:off x="3528396" y="7558532"/>
            <a:ext cx="9334" cy="3340"/>
          </a:xfrm>
          <a:custGeom>
            <a:avLst/>
            <a:gdLst/>
            <a:ahLst/>
            <a:cxnLst/>
            <a:rect l="l" t="t" r="r" b="b"/>
            <a:pathLst>
              <a:path w="9334" h="3340">
                <a:moveTo>
                  <a:pt x="9334" y="1219"/>
                </a:moveTo>
                <a:lnTo>
                  <a:pt x="7861" y="0"/>
                </a:lnTo>
                <a:lnTo>
                  <a:pt x="8161" y="799"/>
                </a:lnTo>
                <a:lnTo>
                  <a:pt x="9334" y="1219"/>
                </a:lnTo>
                <a:close/>
              </a:path>
              <a:path w="9334" h="3340">
                <a:moveTo>
                  <a:pt x="8161" y="799"/>
                </a:moveTo>
                <a:lnTo>
                  <a:pt x="0" y="-2120"/>
                </a:lnTo>
                <a:lnTo>
                  <a:pt x="0" y="6959"/>
                </a:lnTo>
                <a:lnTo>
                  <a:pt x="3771" y="7708"/>
                </a:lnTo>
                <a:lnTo>
                  <a:pt x="7543" y="8458"/>
                </a:lnTo>
                <a:lnTo>
                  <a:pt x="11328" y="9220"/>
                </a:lnTo>
                <a:lnTo>
                  <a:pt x="8161" y="79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39" name="object 2739"/>
          <p:cNvSpPr/>
          <p:nvPr/>
        </p:nvSpPr>
        <p:spPr>
          <a:xfrm>
            <a:off x="3614369" y="7559821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40" name="object 2740"/>
          <p:cNvSpPr/>
          <p:nvPr/>
        </p:nvSpPr>
        <p:spPr>
          <a:xfrm>
            <a:off x="3693557" y="7555217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4412" y="3400"/>
                </a:moveTo>
                <a:lnTo>
                  <a:pt x="0" y="1193"/>
                </a:lnTo>
                <a:lnTo>
                  <a:pt x="0" y="4787"/>
                </a:lnTo>
                <a:lnTo>
                  <a:pt x="5125" y="4787"/>
                </a:lnTo>
                <a:lnTo>
                  <a:pt x="4412" y="3400"/>
                </a:lnTo>
                <a:close/>
              </a:path>
              <a:path w="8102" h="8013">
                <a:moveTo>
                  <a:pt x="2667" y="0"/>
                </a:moveTo>
                <a:lnTo>
                  <a:pt x="4412" y="3400"/>
                </a:lnTo>
                <a:lnTo>
                  <a:pt x="7188" y="4787"/>
                </a:lnTo>
                <a:lnTo>
                  <a:pt x="7628" y="4787"/>
                </a:lnTo>
                <a:lnTo>
                  <a:pt x="2667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41" name="object 2741"/>
          <p:cNvSpPr/>
          <p:nvPr/>
        </p:nvSpPr>
        <p:spPr>
          <a:xfrm>
            <a:off x="3761421" y="7555217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4439" y="3413"/>
                </a:moveTo>
                <a:lnTo>
                  <a:pt x="0" y="1193"/>
                </a:lnTo>
                <a:lnTo>
                  <a:pt x="0" y="4787"/>
                </a:lnTo>
                <a:lnTo>
                  <a:pt x="5143" y="4787"/>
                </a:lnTo>
                <a:lnTo>
                  <a:pt x="4439" y="3413"/>
                </a:lnTo>
                <a:close/>
              </a:path>
              <a:path w="8102" h="8013">
                <a:moveTo>
                  <a:pt x="2692" y="0"/>
                </a:moveTo>
                <a:lnTo>
                  <a:pt x="4439" y="3413"/>
                </a:lnTo>
                <a:lnTo>
                  <a:pt x="7188" y="4787"/>
                </a:lnTo>
                <a:lnTo>
                  <a:pt x="7631" y="4787"/>
                </a:lnTo>
                <a:lnTo>
                  <a:pt x="2692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42" name="object 2742"/>
          <p:cNvSpPr/>
          <p:nvPr/>
        </p:nvSpPr>
        <p:spPr>
          <a:xfrm>
            <a:off x="3811188" y="7556411"/>
            <a:ext cx="22618" cy="22682"/>
          </a:xfrm>
          <a:custGeom>
            <a:avLst/>
            <a:gdLst/>
            <a:ahLst/>
            <a:cxnLst/>
            <a:rect l="l" t="t" r="r" b="b"/>
            <a:pathLst>
              <a:path w="22618" h="22682">
                <a:moveTo>
                  <a:pt x="12496" y="1219"/>
                </a:moveTo>
                <a:lnTo>
                  <a:pt x="0" y="0"/>
                </a:lnTo>
                <a:lnTo>
                  <a:pt x="532" y="888"/>
                </a:lnTo>
                <a:lnTo>
                  <a:pt x="2151" y="3594"/>
                </a:lnTo>
                <a:lnTo>
                  <a:pt x="19446" y="3594"/>
                </a:lnTo>
                <a:lnTo>
                  <a:pt x="12496" y="121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43" name="object 2743"/>
          <p:cNvSpPr/>
          <p:nvPr/>
        </p:nvSpPr>
        <p:spPr>
          <a:xfrm>
            <a:off x="3840609" y="7555991"/>
            <a:ext cx="9486" cy="9499"/>
          </a:xfrm>
          <a:custGeom>
            <a:avLst/>
            <a:gdLst/>
            <a:ahLst/>
            <a:cxnLst/>
            <a:rect l="l" t="t" r="r" b="b"/>
            <a:pathLst>
              <a:path w="9486" h="9499">
                <a:moveTo>
                  <a:pt x="6582" y="2842"/>
                </a:moveTo>
                <a:lnTo>
                  <a:pt x="0" y="419"/>
                </a:lnTo>
                <a:lnTo>
                  <a:pt x="0" y="4013"/>
                </a:lnTo>
                <a:lnTo>
                  <a:pt x="7012" y="4013"/>
                </a:lnTo>
                <a:lnTo>
                  <a:pt x="6582" y="2842"/>
                </a:lnTo>
                <a:close/>
              </a:path>
              <a:path w="9486" h="9499">
                <a:moveTo>
                  <a:pt x="5537" y="0"/>
                </a:moveTo>
                <a:lnTo>
                  <a:pt x="6582" y="2842"/>
                </a:lnTo>
                <a:lnTo>
                  <a:pt x="9486" y="3911"/>
                </a:lnTo>
                <a:lnTo>
                  <a:pt x="5537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44" name="object 2744"/>
          <p:cNvSpPr/>
          <p:nvPr/>
        </p:nvSpPr>
        <p:spPr>
          <a:xfrm>
            <a:off x="3850717" y="7556411"/>
            <a:ext cx="10248" cy="11341"/>
          </a:xfrm>
          <a:custGeom>
            <a:avLst/>
            <a:gdLst/>
            <a:ahLst/>
            <a:cxnLst/>
            <a:rect l="l" t="t" r="r" b="b"/>
            <a:pathLst>
              <a:path w="10248" h="11341">
                <a:moveTo>
                  <a:pt x="10248" y="0"/>
                </a:moveTo>
                <a:lnTo>
                  <a:pt x="3454" y="0"/>
                </a:lnTo>
                <a:lnTo>
                  <a:pt x="2960" y="3594"/>
                </a:lnTo>
                <a:lnTo>
                  <a:pt x="10248" y="3594"/>
                </a:lnTo>
                <a:lnTo>
                  <a:pt x="10248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45" name="object 2745"/>
          <p:cNvSpPr/>
          <p:nvPr/>
        </p:nvSpPr>
        <p:spPr>
          <a:xfrm>
            <a:off x="4148289" y="7559821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46" name="object 2746"/>
          <p:cNvSpPr/>
          <p:nvPr/>
        </p:nvSpPr>
        <p:spPr>
          <a:xfrm>
            <a:off x="4222936" y="7555217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4398" y="3396"/>
                </a:moveTo>
                <a:lnTo>
                  <a:pt x="0" y="1193"/>
                </a:lnTo>
                <a:lnTo>
                  <a:pt x="0" y="4787"/>
                </a:lnTo>
                <a:lnTo>
                  <a:pt x="5112" y="4787"/>
                </a:lnTo>
                <a:lnTo>
                  <a:pt x="4398" y="3396"/>
                </a:lnTo>
                <a:close/>
              </a:path>
              <a:path w="8089" h="8013">
                <a:moveTo>
                  <a:pt x="2654" y="0"/>
                </a:moveTo>
                <a:lnTo>
                  <a:pt x="4398" y="3396"/>
                </a:lnTo>
                <a:lnTo>
                  <a:pt x="7176" y="4787"/>
                </a:lnTo>
                <a:lnTo>
                  <a:pt x="7616" y="4787"/>
                </a:lnTo>
                <a:lnTo>
                  <a:pt x="2654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47" name="object 2747"/>
          <p:cNvSpPr/>
          <p:nvPr/>
        </p:nvSpPr>
        <p:spPr>
          <a:xfrm>
            <a:off x="4530589" y="7556411"/>
            <a:ext cx="6616" cy="13614"/>
          </a:xfrm>
          <a:custGeom>
            <a:avLst/>
            <a:gdLst/>
            <a:ahLst/>
            <a:cxnLst/>
            <a:rect l="l" t="t" r="r" b="b"/>
            <a:pathLst>
              <a:path w="6616" h="13614">
                <a:moveTo>
                  <a:pt x="11328" y="2273"/>
                </a:moveTo>
                <a:lnTo>
                  <a:pt x="7569" y="1524"/>
                </a:lnTo>
                <a:lnTo>
                  <a:pt x="3797" y="749"/>
                </a:lnTo>
                <a:lnTo>
                  <a:pt x="0" y="0"/>
                </a:lnTo>
                <a:lnTo>
                  <a:pt x="749" y="2273"/>
                </a:lnTo>
                <a:lnTo>
                  <a:pt x="1188" y="3594"/>
                </a:lnTo>
                <a:lnTo>
                  <a:pt x="11328" y="3594"/>
                </a:lnTo>
                <a:lnTo>
                  <a:pt x="11328" y="227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48" name="object 2748"/>
          <p:cNvSpPr/>
          <p:nvPr/>
        </p:nvSpPr>
        <p:spPr>
          <a:xfrm>
            <a:off x="4860902" y="7555217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4415" y="3404"/>
                </a:moveTo>
                <a:lnTo>
                  <a:pt x="0" y="1193"/>
                </a:lnTo>
                <a:lnTo>
                  <a:pt x="0" y="4787"/>
                </a:lnTo>
                <a:lnTo>
                  <a:pt x="5125" y="4787"/>
                </a:lnTo>
                <a:lnTo>
                  <a:pt x="4415" y="3404"/>
                </a:lnTo>
                <a:close/>
              </a:path>
              <a:path w="8089" h="8013">
                <a:moveTo>
                  <a:pt x="2667" y="0"/>
                </a:moveTo>
                <a:lnTo>
                  <a:pt x="4415" y="3404"/>
                </a:lnTo>
                <a:lnTo>
                  <a:pt x="7176" y="4787"/>
                </a:lnTo>
                <a:lnTo>
                  <a:pt x="7617" y="4787"/>
                </a:lnTo>
                <a:lnTo>
                  <a:pt x="2667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49" name="object 2749"/>
          <p:cNvSpPr/>
          <p:nvPr/>
        </p:nvSpPr>
        <p:spPr>
          <a:xfrm>
            <a:off x="5041873" y="7555217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4449" y="3422"/>
                </a:moveTo>
                <a:lnTo>
                  <a:pt x="0" y="1193"/>
                </a:lnTo>
                <a:lnTo>
                  <a:pt x="0" y="4787"/>
                </a:lnTo>
                <a:lnTo>
                  <a:pt x="5150" y="4787"/>
                </a:lnTo>
                <a:lnTo>
                  <a:pt x="4449" y="3422"/>
                </a:lnTo>
                <a:close/>
              </a:path>
              <a:path w="8089" h="8013">
                <a:moveTo>
                  <a:pt x="2692" y="0"/>
                </a:moveTo>
                <a:lnTo>
                  <a:pt x="4449" y="3422"/>
                </a:lnTo>
                <a:lnTo>
                  <a:pt x="7176" y="4787"/>
                </a:lnTo>
                <a:lnTo>
                  <a:pt x="7619" y="4787"/>
                </a:lnTo>
                <a:lnTo>
                  <a:pt x="2692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50" name="object 2750"/>
          <p:cNvSpPr/>
          <p:nvPr/>
        </p:nvSpPr>
        <p:spPr>
          <a:xfrm>
            <a:off x="5366722" y="7556409"/>
            <a:ext cx="14490" cy="13614"/>
          </a:xfrm>
          <a:custGeom>
            <a:avLst/>
            <a:gdLst/>
            <a:ahLst/>
            <a:cxnLst/>
            <a:rect l="l" t="t" r="r" b="b"/>
            <a:pathLst>
              <a:path w="14490" h="13614">
                <a:moveTo>
                  <a:pt x="1922" y="2983"/>
                </a:moveTo>
                <a:lnTo>
                  <a:pt x="2082" y="1244"/>
                </a:lnTo>
                <a:lnTo>
                  <a:pt x="85" y="3595"/>
                </a:lnTo>
                <a:lnTo>
                  <a:pt x="270" y="3595"/>
                </a:lnTo>
                <a:lnTo>
                  <a:pt x="1922" y="2983"/>
                </a:lnTo>
                <a:close/>
              </a:path>
              <a:path w="14490" h="13614">
                <a:moveTo>
                  <a:pt x="9969" y="0"/>
                </a:moveTo>
                <a:lnTo>
                  <a:pt x="1922" y="2983"/>
                </a:lnTo>
                <a:lnTo>
                  <a:pt x="1865" y="3595"/>
                </a:lnTo>
                <a:lnTo>
                  <a:pt x="10540" y="3595"/>
                </a:lnTo>
                <a:lnTo>
                  <a:pt x="9931" y="2730"/>
                </a:lnTo>
                <a:lnTo>
                  <a:pt x="10895" y="3595"/>
                </a:lnTo>
                <a:lnTo>
                  <a:pt x="11474" y="3595"/>
                </a:lnTo>
                <a:lnTo>
                  <a:pt x="9969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51" name="object 2751"/>
          <p:cNvSpPr/>
          <p:nvPr/>
        </p:nvSpPr>
        <p:spPr>
          <a:xfrm>
            <a:off x="6066723" y="7556411"/>
            <a:ext cx="15824" cy="22682"/>
          </a:xfrm>
          <a:custGeom>
            <a:avLst/>
            <a:gdLst/>
            <a:ahLst/>
            <a:cxnLst/>
            <a:rect l="l" t="t" r="r" b="b"/>
            <a:pathLst>
              <a:path w="15824" h="22682">
                <a:moveTo>
                  <a:pt x="15824" y="0"/>
                </a:moveTo>
                <a:lnTo>
                  <a:pt x="9029" y="0"/>
                </a:lnTo>
                <a:lnTo>
                  <a:pt x="8056" y="3594"/>
                </a:lnTo>
                <a:lnTo>
                  <a:pt x="14728" y="3594"/>
                </a:lnTo>
                <a:lnTo>
                  <a:pt x="15824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52" name="object 2752"/>
          <p:cNvSpPr/>
          <p:nvPr/>
        </p:nvSpPr>
        <p:spPr>
          <a:xfrm>
            <a:off x="6512380" y="7555217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4442" y="3418"/>
                </a:moveTo>
                <a:lnTo>
                  <a:pt x="0" y="1193"/>
                </a:lnTo>
                <a:lnTo>
                  <a:pt x="0" y="4787"/>
                </a:lnTo>
                <a:lnTo>
                  <a:pt x="5143" y="4787"/>
                </a:lnTo>
                <a:lnTo>
                  <a:pt x="4442" y="3418"/>
                </a:lnTo>
                <a:close/>
              </a:path>
              <a:path w="8089" h="8013">
                <a:moveTo>
                  <a:pt x="2692" y="0"/>
                </a:moveTo>
                <a:lnTo>
                  <a:pt x="4442" y="3418"/>
                </a:lnTo>
                <a:lnTo>
                  <a:pt x="7176" y="4787"/>
                </a:lnTo>
                <a:lnTo>
                  <a:pt x="7619" y="4787"/>
                </a:lnTo>
                <a:lnTo>
                  <a:pt x="2692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53" name="object 2753"/>
          <p:cNvSpPr/>
          <p:nvPr/>
        </p:nvSpPr>
        <p:spPr>
          <a:xfrm>
            <a:off x="1956106" y="7557479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2526"/>
                </a:lnTo>
                <a:lnTo>
                  <a:pt x="2639" y="2526"/>
                </a:lnTo>
                <a:lnTo>
                  <a:pt x="0" y="1206"/>
                </a:lnTo>
                <a:close/>
              </a:path>
              <a:path w="8102" h="8013">
                <a:moveTo>
                  <a:pt x="2667" y="0"/>
                </a:moveTo>
                <a:lnTo>
                  <a:pt x="3964" y="2526"/>
                </a:lnTo>
                <a:lnTo>
                  <a:pt x="5278" y="2526"/>
                </a:lnTo>
                <a:lnTo>
                  <a:pt x="2667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54" name="object 2754"/>
          <p:cNvSpPr/>
          <p:nvPr/>
        </p:nvSpPr>
        <p:spPr>
          <a:xfrm>
            <a:off x="2397248" y="7558685"/>
            <a:ext cx="11315" cy="13601"/>
          </a:xfrm>
          <a:custGeom>
            <a:avLst/>
            <a:gdLst/>
            <a:ahLst/>
            <a:cxnLst/>
            <a:rect l="l" t="t" r="r" b="b"/>
            <a:pathLst>
              <a:path w="11315" h="13601">
                <a:moveTo>
                  <a:pt x="11315" y="0"/>
                </a:moveTo>
                <a:lnTo>
                  <a:pt x="2260" y="0"/>
                </a:lnTo>
                <a:lnTo>
                  <a:pt x="2042" y="1319"/>
                </a:lnTo>
                <a:lnTo>
                  <a:pt x="11315" y="1319"/>
                </a:lnTo>
                <a:lnTo>
                  <a:pt x="11315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55" name="object 2755"/>
          <p:cNvSpPr/>
          <p:nvPr/>
        </p:nvSpPr>
        <p:spPr>
          <a:xfrm>
            <a:off x="2447029" y="7558685"/>
            <a:ext cx="15824" cy="11341"/>
          </a:xfrm>
          <a:custGeom>
            <a:avLst/>
            <a:gdLst/>
            <a:ahLst/>
            <a:cxnLst/>
            <a:rect l="l" t="t" r="r" b="b"/>
            <a:pathLst>
              <a:path w="15824" h="11341">
                <a:moveTo>
                  <a:pt x="0" y="0"/>
                </a:moveTo>
                <a:lnTo>
                  <a:pt x="520" y="1319"/>
                </a:lnTo>
                <a:lnTo>
                  <a:pt x="7488" y="1319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56" name="object 2756"/>
          <p:cNvSpPr/>
          <p:nvPr/>
        </p:nvSpPr>
        <p:spPr>
          <a:xfrm>
            <a:off x="2661932" y="7558685"/>
            <a:ext cx="13601" cy="9067"/>
          </a:xfrm>
          <a:custGeom>
            <a:avLst/>
            <a:gdLst/>
            <a:ahLst/>
            <a:cxnLst/>
            <a:rect l="l" t="t" r="r" b="b"/>
            <a:pathLst>
              <a:path w="13601" h="9067">
                <a:moveTo>
                  <a:pt x="13601" y="0"/>
                </a:moveTo>
                <a:lnTo>
                  <a:pt x="4533" y="0"/>
                </a:lnTo>
                <a:lnTo>
                  <a:pt x="3009" y="749"/>
                </a:lnTo>
                <a:lnTo>
                  <a:pt x="1883" y="1319"/>
                </a:lnTo>
                <a:lnTo>
                  <a:pt x="13601" y="1319"/>
                </a:lnTo>
                <a:lnTo>
                  <a:pt x="13601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57" name="object 2757"/>
          <p:cNvSpPr/>
          <p:nvPr/>
        </p:nvSpPr>
        <p:spPr>
          <a:xfrm>
            <a:off x="3012603" y="7557479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2526"/>
                </a:lnTo>
                <a:lnTo>
                  <a:pt x="2634" y="2526"/>
                </a:lnTo>
                <a:lnTo>
                  <a:pt x="0" y="1206"/>
                </a:lnTo>
                <a:close/>
              </a:path>
              <a:path w="8089" h="8013">
                <a:moveTo>
                  <a:pt x="2667" y="0"/>
                </a:moveTo>
                <a:lnTo>
                  <a:pt x="3960" y="2526"/>
                </a:lnTo>
                <a:lnTo>
                  <a:pt x="5272" y="2526"/>
                </a:lnTo>
                <a:lnTo>
                  <a:pt x="2667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58" name="object 2758"/>
          <p:cNvSpPr/>
          <p:nvPr/>
        </p:nvSpPr>
        <p:spPr>
          <a:xfrm>
            <a:off x="4202579" y="7558685"/>
            <a:ext cx="9474" cy="9537"/>
          </a:xfrm>
          <a:custGeom>
            <a:avLst/>
            <a:gdLst/>
            <a:ahLst/>
            <a:cxnLst/>
            <a:rect l="l" t="t" r="r" b="b"/>
            <a:pathLst>
              <a:path w="9474" h="9537">
                <a:moveTo>
                  <a:pt x="9029" y="0"/>
                </a:moveTo>
                <a:lnTo>
                  <a:pt x="0" y="0"/>
                </a:lnTo>
                <a:lnTo>
                  <a:pt x="0" y="1319"/>
                </a:lnTo>
                <a:lnTo>
                  <a:pt x="8550" y="1319"/>
                </a:lnTo>
                <a:lnTo>
                  <a:pt x="9029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59" name="object 2759"/>
          <p:cNvSpPr/>
          <p:nvPr/>
        </p:nvSpPr>
        <p:spPr>
          <a:xfrm>
            <a:off x="4254613" y="7558266"/>
            <a:ext cx="9499" cy="9486"/>
          </a:xfrm>
          <a:custGeom>
            <a:avLst/>
            <a:gdLst/>
            <a:ahLst/>
            <a:cxnLst/>
            <a:rect l="l" t="t" r="r" b="b"/>
            <a:pathLst>
              <a:path w="9499" h="9486">
                <a:moveTo>
                  <a:pt x="0" y="419"/>
                </a:moveTo>
                <a:lnTo>
                  <a:pt x="0" y="1738"/>
                </a:lnTo>
                <a:lnTo>
                  <a:pt x="3589" y="1738"/>
                </a:lnTo>
                <a:lnTo>
                  <a:pt x="0" y="419"/>
                </a:lnTo>
                <a:close/>
              </a:path>
              <a:path w="9499" h="9486">
                <a:moveTo>
                  <a:pt x="5537" y="0"/>
                </a:moveTo>
                <a:lnTo>
                  <a:pt x="6177" y="1738"/>
                </a:lnTo>
                <a:lnTo>
                  <a:pt x="7298" y="1738"/>
                </a:lnTo>
                <a:lnTo>
                  <a:pt x="5537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60" name="object 2760"/>
          <p:cNvSpPr/>
          <p:nvPr/>
        </p:nvSpPr>
        <p:spPr>
          <a:xfrm>
            <a:off x="4912479" y="7558266"/>
            <a:ext cx="9956" cy="9918"/>
          </a:xfrm>
          <a:custGeom>
            <a:avLst/>
            <a:gdLst/>
            <a:ahLst/>
            <a:cxnLst/>
            <a:rect l="l" t="t" r="r" b="b"/>
            <a:pathLst>
              <a:path w="9956" h="9918">
                <a:moveTo>
                  <a:pt x="457" y="419"/>
                </a:moveTo>
                <a:lnTo>
                  <a:pt x="945" y="1738"/>
                </a:lnTo>
                <a:lnTo>
                  <a:pt x="4046" y="1738"/>
                </a:lnTo>
                <a:lnTo>
                  <a:pt x="457" y="419"/>
                </a:lnTo>
                <a:close/>
              </a:path>
              <a:path w="9956" h="9918">
                <a:moveTo>
                  <a:pt x="5981" y="0"/>
                </a:moveTo>
                <a:lnTo>
                  <a:pt x="6626" y="1738"/>
                </a:lnTo>
                <a:lnTo>
                  <a:pt x="7748" y="1738"/>
                </a:lnTo>
                <a:lnTo>
                  <a:pt x="5981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61" name="object 2761"/>
          <p:cNvSpPr/>
          <p:nvPr/>
        </p:nvSpPr>
        <p:spPr>
          <a:xfrm>
            <a:off x="4955924" y="7557479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2526"/>
                </a:lnTo>
                <a:lnTo>
                  <a:pt x="2634" y="2526"/>
                </a:lnTo>
                <a:lnTo>
                  <a:pt x="0" y="1206"/>
                </a:lnTo>
                <a:close/>
              </a:path>
              <a:path w="8089" h="8013">
                <a:moveTo>
                  <a:pt x="2667" y="0"/>
                </a:moveTo>
                <a:lnTo>
                  <a:pt x="3960" y="2526"/>
                </a:lnTo>
                <a:lnTo>
                  <a:pt x="5272" y="2526"/>
                </a:lnTo>
                <a:lnTo>
                  <a:pt x="2667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62" name="object 2762"/>
          <p:cNvSpPr/>
          <p:nvPr/>
        </p:nvSpPr>
        <p:spPr>
          <a:xfrm>
            <a:off x="5306108" y="7558685"/>
            <a:ext cx="9512" cy="9499"/>
          </a:xfrm>
          <a:custGeom>
            <a:avLst/>
            <a:gdLst/>
            <a:ahLst/>
            <a:cxnLst/>
            <a:rect l="l" t="t" r="r" b="b"/>
            <a:pathLst>
              <a:path w="9512" h="9499">
                <a:moveTo>
                  <a:pt x="9512" y="0"/>
                </a:moveTo>
                <a:lnTo>
                  <a:pt x="457" y="0"/>
                </a:lnTo>
                <a:lnTo>
                  <a:pt x="945" y="1319"/>
                </a:lnTo>
                <a:lnTo>
                  <a:pt x="9512" y="1319"/>
                </a:lnTo>
                <a:lnTo>
                  <a:pt x="9512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63" name="object 2763"/>
          <p:cNvSpPr/>
          <p:nvPr/>
        </p:nvSpPr>
        <p:spPr>
          <a:xfrm>
            <a:off x="5521491" y="7558685"/>
            <a:ext cx="9042" cy="11341"/>
          </a:xfrm>
          <a:custGeom>
            <a:avLst/>
            <a:gdLst/>
            <a:ahLst/>
            <a:cxnLst/>
            <a:rect l="l" t="t" r="r" b="b"/>
            <a:pathLst>
              <a:path w="9042" h="11341">
                <a:moveTo>
                  <a:pt x="9042" y="0"/>
                </a:moveTo>
                <a:lnTo>
                  <a:pt x="2273" y="0"/>
                </a:lnTo>
                <a:lnTo>
                  <a:pt x="2007" y="1319"/>
                </a:lnTo>
                <a:lnTo>
                  <a:pt x="8781" y="1319"/>
                </a:lnTo>
                <a:lnTo>
                  <a:pt x="9042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64" name="object 2764"/>
          <p:cNvSpPr/>
          <p:nvPr/>
        </p:nvSpPr>
        <p:spPr>
          <a:xfrm>
            <a:off x="5537324" y="7558685"/>
            <a:ext cx="18110" cy="11341"/>
          </a:xfrm>
          <a:custGeom>
            <a:avLst/>
            <a:gdLst/>
            <a:ahLst/>
            <a:cxnLst/>
            <a:rect l="l" t="t" r="r" b="b"/>
            <a:pathLst>
              <a:path w="18110" h="11341">
                <a:moveTo>
                  <a:pt x="15849" y="0"/>
                </a:moveTo>
                <a:lnTo>
                  <a:pt x="0" y="0"/>
                </a:lnTo>
                <a:lnTo>
                  <a:pt x="688" y="1319"/>
                </a:lnTo>
                <a:lnTo>
                  <a:pt x="16115" y="1319"/>
                </a:lnTo>
                <a:lnTo>
                  <a:pt x="15849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65" name="object 2765"/>
          <p:cNvSpPr/>
          <p:nvPr/>
        </p:nvSpPr>
        <p:spPr>
          <a:xfrm>
            <a:off x="5700214" y="7557479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2526"/>
                </a:lnTo>
                <a:lnTo>
                  <a:pt x="2634" y="2526"/>
                </a:lnTo>
                <a:lnTo>
                  <a:pt x="0" y="1206"/>
                </a:lnTo>
                <a:close/>
              </a:path>
              <a:path w="8089" h="8013">
                <a:moveTo>
                  <a:pt x="2679" y="0"/>
                </a:moveTo>
                <a:lnTo>
                  <a:pt x="3972" y="2526"/>
                </a:lnTo>
                <a:lnTo>
                  <a:pt x="5278" y="2526"/>
                </a:lnTo>
                <a:lnTo>
                  <a:pt x="2679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66" name="object 2766"/>
          <p:cNvSpPr/>
          <p:nvPr/>
        </p:nvSpPr>
        <p:spPr>
          <a:xfrm>
            <a:off x="5740928" y="7558685"/>
            <a:ext cx="11302" cy="13601"/>
          </a:xfrm>
          <a:custGeom>
            <a:avLst/>
            <a:gdLst/>
            <a:ahLst/>
            <a:cxnLst/>
            <a:rect l="l" t="t" r="r" b="b"/>
            <a:pathLst>
              <a:path w="11302" h="13601">
                <a:moveTo>
                  <a:pt x="11302" y="0"/>
                </a:moveTo>
                <a:lnTo>
                  <a:pt x="2273" y="0"/>
                </a:lnTo>
                <a:lnTo>
                  <a:pt x="2051" y="1319"/>
                </a:lnTo>
                <a:lnTo>
                  <a:pt x="11302" y="1319"/>
                </a:lnTo>
                <a:lnTo>
                  <a:pt x="11302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67" name="object 2767"/>
          <p:cNvSpPr/>
          <p:nvPr/>
        </p:nvSpPr>
        <p:spPr>
          <a:xfrm>
            <a:off x="6349490" y="7558685"/>
            <a:ext cx="33947" cy="22682"/>
          </a:xfrm>
          <a:custGeom>
            <a:avLst/>
            <a:gdLst/>
            <a:ahLst/>
            <a:cxnLst/>
            <a:rect l="l" t="t" r="r" b="b"/>
            <a:pathLst>
              <a:path w="33947" h="22682">
                <a:moveTo>
                  <a:pt x="0" y="0"/>
                </a:moveTo>
                <a:lnTo>
                  <a:pt x="130" y="1319"/>
                </a:lnTo>
                <a:lnTo>
                  <a:pt x="6578" y="1319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68" name="object 2768"/>
          <p:cNvSpPr/>
          <p:nvPr/>
        </p:nvSpPr>
        <p:spPr>
          <a:xfrm>
            <a:off x="2331650" y="7559729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2667" y="0"/>
                </a:moveTo>
                <a:lnTo>
                  <a:pt x="2807" y="275"/>
                </a:lnTo>
                <a:lnTo>
                  <a:pt x="2949" y="275"/>
                </a:lnTo>
                <a:lnTo>
                  <a:pt x="2667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69" name="object 2769"/>
          <p:cNvSpPr/>
          <p:nvPr/>
        </p:nvSpPr>
        <p:spPr>
          <a:xfrm>
            <a:off x="4080412" y="7559729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2667" y="0"/>
                </a:moveTo>
                <a:lnTo>
                  <a:pt x="2808" y="275"/>
                </a:lnTo>
                <a:lnTo>
                  <a:pt x="2949" y="275"/>
                </a:lnTo>
                <a:lnTo>
                  <a:pt x="2667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70" name="object 2770"/>
          <p:cNvSpPr/>
          <p:nvPr/>
        </p:nvSpPr>
        <p:spPr>
          <a:xfrm>
            <a:off x="5159527" y="7559729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2667" y="0"/>
                </a:moveTo>
                <a:lnTo>
                  <a:pt x="2808" y="275"/>
                </a:lnTo>
                <a:lnTo>
                  <a:pt x="2949" y="275"/>
                </a:lnTo>
                <a:lnTo>
                  <a:pt x="2667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71" name="object 2771"/>
          <p:cNvSpPr/>
          <p:nvPr/>
        </p:nvSpPr>
        <p:spPr>
          <a:xfrm>
            <a:off x="5177628" y="7559729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2654" y="0"/>
                </a:moveTo>
                <a:lnTo>
                  <a:pt x="2796" y="275"/>
                </a:lnTo>
                <a:lnTo>
                  <a:pt x="2937" y="275"/>
                </a:lnTo>
                <a:lnTo>
                  <a:pt x="2654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72" name="object 2772"/>
          <p:cNvSpPr/>
          <p:nvPr/>
        </p:nvSpPr>
        <p:spPr>
          <a:xfrm>
            <a:off x="6415082" y="7559729"/>
            <a:ext cx="8128" cy="8026"/>
          </a:xfrm>
          <a:custGeom>
            <a:avLst/>
            <a:gdLst/>
            <a:ahLst/>
            <a:cxnLst/>
            <a:rect l="l" t="t" r="r" b="b"/>
            <a:pathLst>
              <a:path w="8127" h="8026">
                <a:moveTo>
                  <a:pt x="2705" y="0"/>
                </a:moveTo>
                <a:lnTo>
                  <a:pt x="2845" y="275"/>
                </a:lnTo>
                <a:lnTo>
                  <a:pt x="2987" y="275"/>
                </a:lnTo>
                <a:lnTo>
                  <a:pt x="2705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73" name="object 2773"/>
          <p:cNvSpPr/>
          <p:nvPr/>
        </p:nvSpPr>
        <p:spPr>
          <a:xfrm>
            <a:off x="5820130" y="1184935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74" name="object 2774"/>
          <p:cNvSpPr/>
          <p:nvPr/>
        </p:nvSpPr>
        <p:spPr>
          <a:xfrm>
            <a:off x="5951334" y="1189462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75" name="object 2775"/>
          <p:cNvSpPr/>
          <p:nvPr/>
        </p:nvSpPr>
        <p:spPr>
          <a:xfrm>
            <a:off x="6132309" y="1191670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26" y="3396"/>
                </a:lnTo>
                <a:lnTo>
                  <a:pt x="0" y="1193"/>
                </a:lnTo>
                <a:close/>
              </a:path>
              <a:path w="8115" h="8000">
                <a:moveTo>
                  <a:pt x="8115" y="5232"/>
                </a:moveTo>
                <a:lnTo>
                  <a:pt x="2679" y="0"/>
                </a:lnTo>
                <a:lnTo>
                  <a:pt x="4426" y="3396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76" name="object 2776"/>
          <p:cNvSpPr/>
          <p:nvPr/>
        </p:nvSpPr>
        <p:spPr>
          <a:xfrm>
            <a:off x="6168500" y="1191670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807" y="8000"/>
                </a:lnTo>
                <a:lnTo>
                  <a:pt x="4433" y="340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32"/>
                </a:moveTo>
                <a:lnTo>
                  <a:pt x="2679" y="0"/>
                </a:lnTo>
                <a:lnTo>
                  <a:pt x="4433" y="3400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77" name="object 2777"/>
          <p:cNvSpPr/>
          <p:nvPr/>
        </p:nvSpPr>
        <p:spPr>
          <a:xfrm>
            <a:off x="5813325" y="1203010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807" y="8000"/>
                </a:lnTo>
                <a:lnTo>
                  <a:pt x="4453" y="3423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92" y="0"/>
                </a:lnTo>
                <a:lnTo>
                  <a:pt x="4453" y="3423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78" name="object 2778"/>
          <p:cNvSpPr/>
          <p:nvPr/>
        </p:nvSpPr>
        <p:spPr>
          <a:xfrm>
            <a:off x="5792969" y="1205276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29" y="3417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79" y="0"/>
                </a:lnTo>
                <a:lnTo>
                  <a:pt x="4429" y="3417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79" name="object 2779"/>
          <p:cNvSpPr/>
          <p:nvPr/>
        </p:nvSpPr>
        <p:spPr>
          <a:xfrm>
            <a:off x="5779392" y="1211014"/>
            <a:ext cx="11303" cy="11341"/>
          </a:xfrm>
          <a:custGeom>
            <a:avLst/>
            <a:gdLst/>
            <a:ahLst/>
            <a:cxnLst/>
            <a:rect l="l" t="t" r="r" b="b"/>
            <a:pathLst>
              <a:path w="11302" h="11341">
                <a:moveTo>
                  <a:pt x="8165" y="2937"/>
                </a:moveTo>
                <a:lnTo>
                  <a:pt x="0" y="0"/>
                </a:lnTo>
                <a:lnTo>
                  <a:pt x="1511" y="3784"/>
                </a:lnTo>
                <a:lnTo>
                  <a:pt x="3022" y="7569"/>
                </a:lnTo>
                <a:lnTo>
                  <a:pt x="4533" y="11341"/>
                </a:lnTo>
                <a:lnTo>
                  <a:pt x="11303" y="11341"/>
                </a:lnTo>
                <a:lnTo>
                  <a:pt x="8165" y="2937"/>
                </a:lnTo>
                <a:close/>
              </a:path>
              <a:path w="11302" h="11341">
                <a:moveTo>
                  <a:pt x="9321" y="3352"/>
                </a:moveTo>
                <a:lnTo>
                  <a:pt x="7861" y="2120"/>
                </a:lnTo>
                <a:lnTo>
                  <a:pt x="8165" y="2937"/>
                </a:lnTo>
                <a:lnTo>
                  <a:pt x="9321" y="335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80" name="object 2780"/>
          <p:cNvSpPr/>
          <p:nvPr/>
        </p:nvSpPr>
        <p:spPr>
          <a:xfrm>
            <a:off x="6166261" y="1211014"/>
            <a:ext cx="9042" cy="11341"/>
          </a:xfrm>
          <a:custGeom>
            <a:avLst/>
            <a:gdLst/>
            <a:ahLst/>
            <a:cxnLst/>
            <a:rect l="l" t="t" r="r" b="b"/>
            <a:pathLst>
              <a:path w="9042" h="11341">
                <a:moveTo>
                  <a:pt x="6746" y="2929"/>
                </a:moveTo>
                <a:lnTo>
                  <a:pt x="0" y="0"/>
                </a:lnTo>
                <a:lnTo>
                  <a:pt x="723" y="3784"/>
                </a:lnTo>
                <a:lnTo>
                  <a:pt x="1485" y="7569"/>
                </a:lnTo>
                <a:lnTo>
                  <a:pt x="2235" y="11341"/>
                </a:lnTo>
                <a:lnTo>
                  <a:pt x="9042" y="11341"/>
                </a:lnTo>
                <a:lnTo>
                  <a:pt x="6746" y="2929"/>
                </a:lnTo>
                <a:close/>
              </a:path>
              <a:path w="9042" h="11341">
                <a:moveTo>
                  <a:pt x="8978" y="3898"/>
                </a:moveTo>
                <a:lnTo>
                  <a:pt x="6286" y="1244"/>
                </a:lnTo>
                <a:lnTo>
                  <a:pt x="6746" y="2929"/>
                </a:lnTo>
                <a:lnTo>
                  <a:pt x="8978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81" name="object 2781"/>
          <p:cNvSpPr/>
          <p:nvPr/>
        </p:nvSpPr>
        <p:spPr>
          <a:xfrm>
            <a:off x="5483042" y="1212075"/>
            <a:ext cx="8077" cy="8026"/>
          </a:xfrm>
          <a:custGeom>
            <a:avLst/>
            <a:gdLst/>
            <a:ahLst/>
            <a:cxnLst/>
            <a:rect l="l" t="t" r="r" b="b"/>
            <a:pathLst>
              <a:path w="8077" h="8026">
                <a:moveTo>
                  <a:pt x="0" y="1206"/>
                </a:moveTo>
                <a:lnTo>
                  <a:pt x="0" y="8026"/>
                </a:lnTo>
                <a:lnTo>
                  <a:pt x="6781" y="8026"/>
                </a:lnTo>
                <a:lnTo>
                  <a:pt x="4412" y="3419"/>
                </a:lnTo>
                <a:lnTo>
                  <a:pt x="0" y="1206"/>
                </a:lnTo>
                <a:close/>
              </a:path>
              <a:path w="8077" h="8026">
                <a:moveTo>
                  <a:pt x="8077" y="5257"/>
                </a:moveTo>
                <a:lnTo>
                  <a:pt x="2654" y="0"/>
                </a:lnTo>
                <a:lnTo>
                  <a:pt x="4412" y="3419"/>
                </a:lnTo>
                <a:lnTo>
                  <a:pt x="8077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82" name="object 2782"/>
          <p:cNvSpPr/>
          <p:nvPr/>
        </p:nvSpPr>
        <p:spPr>
          <a:xfrm>
            <a:off x="5822382" y="1215552"/>
            <a:ext cx="15849" cy="11341"/>
          </a:xfrm>
          <a:custGeom>
            <a:avLst/>
            <a:gdLst/>
            <a:ahLst/>
            <a:cxnLst/>
            <a:rect l="l" t="t" r="r" b="b"/>
            <a:pathLst>
              <a:path w="15849" h="11341">
                <a:moveTo>
                  <a:pt x="13550" y="2273"/>
                </a:moveTo>
                <a:lnTo>
                  <a:pt x="9029" y="1524"/>
                </a:lnTo>
                <a:lnTo>
                  <a:pt x="4533" y="749"/>
                </a:lnTo>
                <a:lnTo>
                  <a:pt x="0" y="0"/>
                </a:lnTo>
                <a:lnTo>
                  <a:pt x="0" y="9080"/>
                </a:lnTo>
                <a:lnTo>
                  <a:pt x="5270" y="9829"/>
                </a:lnTo>
                <a:lnTo>
                  <a:pt x="10541" y="10591"/>
                </a:lnTo>
                <a:lnTo>
                  <a:pt x="15849" y="11341"/>
                </a:lnTo>
                <a:lnTo>
                  <a:pt x="15087" y="8318"/>
                </a:lnTo>
                <a:lnTo>
                  <a:pt x="14325" y="5295"/>
                </a:lnTo>
                <a:lnTo>
                  <a:pt x="13550" y="227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83" name="object 2783"/>
          <p:cNvSpPr/>
          <p:nvPr/>
        </p:nvSpPr>
        <p:spPr>
          <a:xfrm>
            <a:off x="5768082" y="1220835"/>
            <a:ext cx="11315" cy="8331"/>
          </a:xfrm>
          <a:custGeom>
            <a:avLst/>
            <a:gdLst/>
            <a:ahLst/>
            <a:cxnLst/>
            <a:rect l="l" t="t" r="r" b="b"/>
            <a:pathLst>
              <a:path w="11315" h="8331">
                <a:moveTo>
                  <a:pt x="0" y="1524"/>
                </a:moveTo>
                <a:lnTo>
                  <a:pt x="0" y="8331"/>
                </a:lnTo>
                <a:lnTo>
                  <a:pt x="11315" y="8331"/>
                </a:lnTo>
                <a:lnTo>
                  <a:pt x="8337" y="2904"/>
                </a:lnTo>
                <a:lnTo>
                  <a:pt x="0" y="1524"/>
                </a:lnTo>
                <a:close/>
              </a:path>
              <a:path w="11315" h="8331">
                <a:moveTo>
                  <a:pt x="11201" y="3378"/>
                </a:moveTo>
                <a:lnTo>
                  <a:pt x="6743" y="0"/>
                </a:lnTo>
                <a:lnTo>
                  <a:pt x="8337" y="2904"/>
                </a:lnTo>
                <a:lnTo>
                  <a:pt x="11201" y="337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84" name="object 2784"/>
          <p:cNvSpPr/>
          <p:nvPr/>
        </p:nvSpPr>
        <p:spPr>
          <a:xfrm>
            <a:off x="5806556" y="1221165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01" y="3398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54" y="0"/>
                </a:lnTo>
                <a:lnTo>
                  <a:pt x="4401" y="3398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85" name="object 2785"/>
          <p:cNvSpPr/>
          <p:nvPr/>
        </p:nvSpPr>
        <p:spPr>
          <a:xfrm>
            <a:off x="6247676" y="1228026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86" name="object 2786"/>
          <p:cNvSpPr/>
          <p:nvPr/>
        </p:nvSpPr>
        <p:spPr>
          <a:xfrm>
            <a:off x="5840482" y="1226900"/>
            <a:ext cx="27127" cy="11341"/>
          </a:xfrm>
          <a:custGeom>
            <a:avLst/>
            <a:gdLst/>
            <a:ahLst/>
            <a:cxnLst/>
            <a:rect l="l" t="t" r="r" b="b"/>
            <a:pathLst>
              <a:path w="27127" h="11341">
                <a:moveTo>
                  <a:pt x="4521" y="0"/>
                </a:moveTo>
                <a:lnTo>
                  <a:pt x="3009" y="749"/>
                </a:lnTo>
                <a:lnTo>
                  <a:pt x="0" y="2273"/>
                </a:lnTo>
                <a:lnTo>
                  <a:pt x="0" y="11341"/>
                </a:lnTo>
                <a:lnTo>
                  <a:pt x="2076" y="10993"/>
                </a:lnTo>
                <a:lnTo>
                  <a:pt x="14607" y="8893"/>
                </a:lnTo>
                <a:lnTo>
                  <a:pt x="27127" y="6794"/>
                </a:lnTo>
                <a:lnTo>
                  <a:pt x="27127" y="0"/>
                </a:lnTo>
                <a:lnTo>
                  <a:pt x="4521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87" name="object 2787"/>
          <p:cNvSpPr/>
          <p:nvPr/>
        </p:nvSpPr>
        <p:spPr>
          <a:xfrm>
            <a:off x="5510169" y="1227964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9" y="3427"/>
                </a:lnTo>
                <a:lnTo>
                  <a:pt x="0" y="1206"/>
                </a:lnTo>
                <a:close/>
              </a:path>
              <a:path w="8115" h="8000">
                <a:moveTo>
                  <a:pt x="8115" y="5257"/>
                </a:moveTo>
                <a:lnTo>
                  <a:pt x="2692" y="0"/>
                </a:lnTo>
                <a:lnTo>
                  <a:pt x="4449" y="3427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88" name="object 2788"/>
          <p:cNvSpPr/>
          <p:nvPr/>
        </p:nvSpPr>
        <p:spPr>
          <a:xfrm>
            <a:off x="5471713" y="1234766"/>
            <a:ext cx="8128" cy="8013"/>
          </a:xfrm>
          <a:custGeom>
            <a:avLst/>
            <a:gdLst/>
            <a:ahLst/>
            <a:cxnLst/>
            <a:rect l="l" t="t" r="r" b="b"/>
            <a:pathLst>
              <a:path w="8127" h="8013">
                <a:moveTo>
                  <a:pt x="0" y="1206"/>
                </a:moveTo>
                <a:lnTo>
                  <a:pt x="0" y="8013"/>
                </a:lnTo>
                <a:lnTo>
                  <a:pt x="6807" y="8013"/>
                </a:lnTo>
                <a:lnTo>
                  <a:pt x="4451" y="3425"/>
                </a:lnTo>
                <a:lnTo>
                  <a:pt x="0" y="1206"/>
                </a:lnTo>
                <a:close/>
              </a:path>
              <a:path w="8127" h="8013">
                <a:moveTo>
                  <a:pt x="8128" y="5257"/>
                </a:moveTo>
                <a:lnTo>
                  <a:pt x="2692" y="0"/>
                </a:lnTo>
                <a:lnTo>
                  <a:pt x="4451" y="3425"/>
                </a:lnTo>
                <a:lnTo>
                  <a:pt x="8128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89" name="object 2789"/>
          <p:cNvSpPr/>
          <p:nvPr/>
        </p:nvSpPr>
        <p:spPr>
          <a:xfrm>
            <a:off x="5772594" y="1238243"/>
            <a:ext cx="22618" cy="15875"/>
          </a:xfrm>
          <a:custGeom>
            <a:avLst/>
            <a:gdLst/>
            <a:ahLst/>
            <a:cxnLst/>
            <a:rect l="l" t="t" r="r" b="b"/>
            <a:pathLst>
              <a:path w="22618" h="15875">
                <a:moveTo>
                  <a:pt x="0" y="0"/>
                </a:moveTo>
                <a:lnTo>
                  <a:pt x="3657" y="8420"/>
                </a:lnTo>
                <a:lnTo>
                  <a:pt x="9156" y="11125"/>
                </a:lnTo>
                <a:lnTo>
                  <a:pt x="15849" y="15875"/>
                </a:lnTo>
                <a:lnTo>
                  <a:pt x="22618" y="15875"/>
                </a:lnTo>
                <a:lnTo>
                  <a:pt x="21692" y="13331"/>
                </a:lnTo>
                <a:lnTo>
                  <a:pt x="13995" y="3738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90" name="object 2790"/>
          <p:cNvSpPr/>
          <p:nvPr/>
        </p:nvSpPr>
        <p:spPr>
          <a:xfrm>
            <a:off x="5813325" y="1238243"/>
            <a:ext cx="27165" cy="20408"/>
          </a:xfrm>
          <a:custGeom>
            <a:avLst/>
            <a:gdLst/>
            <a:ahLst/>
            <a:cxnLst/>
            <a:rect l="l" t="t" r="r" b="b"/>
            <a:pathLst>
              <a:path w="27165" h="20408">
                <a:moveTo>
                  <a:pt x="0" y="0"/>
                </a:moveTo>
                <a:lnTo>
                  <a:pt x="0" y="4533"/>
                </a:lnTo>
                <a:lnTo>
                  <a:pt x="329" y="4789"/>
                </a:lnTo>
                <a:lnTo>
                  <a:pt x="10357" y="12599"/>
                </a:lnTo>
                <a:lnTo>
                  <a:pt x="20358" y="20408"/>
                </a:lnTo>
                <a:lnTo>
                  <a:pt x="27165" y="20408"/>
                </a:lnTo>
                <a:lnTo>
                  <a:pt x="26749" y="19530"/>
                </a:lnTo>
                <a:lnTo>
                  <a:pt x="20019" y="10438"/>
                </a:lnTo>
                <a:lnTo>
                  <a:pt x="13589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91" name="object 2791"/>
          <p:cNvSpPr/>
          <p:nvPr/>
        </p:nvSpPr>
        <p:spPr>
          <a:xfrm>
            <a:off x="5734138" y="1239304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92" name="object 2792"/>
          <p:cNvSpPr/>
          <p:nvPr/>
        </p:nvSpPr>
        <p:spPr>
          <a:xfrm>
            <a:off x="5716038" y="1241586"/>
            <a:ext cx="8115" cy="7988"/>
          </a:xfrm>
          <a:custGeom>
            <a:avLst/>
            <a:gdLst/>
            <a:ahLst/>
            <a:cxnLst/>
            <a:rect l="l" t="t" r="r" b="b"/>
            <a:pathLst>
              <a:path w="8115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30" y="3398"/>
                </a:lnTo>
                <a:lnTo>
                  <a:pt x="0" y="1193"/>
                </a:lnTo>
                <a:close/>
              </a:path>
              <a:path w="8115" h="7988">
                <a:moveTo>
                  <a:pt x="8115" y="5232"/>
                </a:moveTo>
                <a:lnTo>
                  <a:pt x="2679" y="0"/>
                </a:lnTo>
                <a:lnTo>
                  <a:pt x="4430" y="3398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93" name="object 2793"/>
          <p:cNvSpPr/>
          <p:nvPr/>
        </p:nvSpPr>
        <p:spPr>
          <a:xfrm>
            <a:off x="6338178" y="1275608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6" y="3407"/>
                </a:lnTo>
                <a:lnTo>
                  <a:pt x="0" y="1206"/>
                </a:lnTo>
                <a:close/>
              </a:path>
              <a:path w="8115" h="8013">
                <a:moveTo>
                  <a:pt x="8115" y="5232"/>
                </a:moveTo>
                <a:lnTo>
                  <a:pt x="2692" y="0"/>
                </a:lnTo>
                <a:lnTo>
                  <a:pt x="4436" y="3407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94" name="object 2794"/>
          <p:cNvSpPr/>
          <p:nvPr/>
        </p:nvSpPr>
        <p:spPr>
          <a:xfrm>
            <a:off x="5992056" y="1317644"/>
            <a:ext cx="11302" cy="20421"/>
          </a:xfrm>
          <a:custGeom>
            <a:avLst/>
            <a:gdLst/>
            <a:ahLst/>
            <a:cxnLst/>
            <a:rect l="l" t="t" r="r" b="b"/>
            <a:pathLst>
              <a:path w="11302" h="20421">
                <a:moveTo>
                  <a:pt x="4571" y="12268"/>
                </a:moveTo>
                <a:lnTo>
                  <a:pt x="11302" y="6807"/>
                </a:lnTo>
                <a:lnTo>
                  <a:pt x="11302" y="0"/>
                </a:lnTo>
                <a:lnTo>
                  <a:pt x="2260" y="0"/>
                </a:lnTo>
                <a:lnTo>
                  <a:pt x="1511" y="6807"/>
                </a:lnTo>
                <a:lnTo>
                  <a:pt x="749" y="13614"/>
                </a:lnTo>
                <a:lnTo>
                  <a:pt x="0" y="20421"/>
                </a:lnTo>
                <a:lnTo>
                  <a:pt x="3784" y="19659"/>
                </a:lnTo>
                <a:lnTo>
                  <a:pt x="7518" y="18897"/>
                </a:lnTo>
                <a:lnTo>
                  <a:pt x="11302" y="18148"/>
                </a:lnTo>
                <a:lnTo>
                  <a:pt x="10071" y="8064"/>
                </a:lnTo>
                <a:lnTo>
                  <a:pt x="4571" y="1226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95" name="object 2795"/>
          <p:cNvSpPr/>
          <p:nvPr/>
        </p:nvSpPr>
        <p:spPr>
          <a:xfrm>
            <a:off x="6378910" y="1320979"/>
            <a:ext cx="8077" cy="8013"/>
          </a:xfrm>
          <a:custGeom>
            <a:avLst/>
            <a:gdLst/>
            <a:ahLst/>
            <a:cxnLst/>
            <a:rect l="l" t="t" r="r" b="b"/>
            <a:pathLst>
              <a:path w="8077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36" y="3431"/>
                </a:lnTo>
                <a:lnTo>
                  <a:pt x="0" y="1206"/>
                </a:lnTo>
                <a:close/>
              </a:path>
              <a:path w="8077" h="8013">
                <a:moveTo>
                  <a:pt x="8077" y="5257"/>
                </a:moveTo>
                <a:lnTo>
                  <a:pt x="2679" y="0"/>
                </a:lnTo>
                <a:lnTo>
                  <a:pt x="4436" y="3431"/>
                </a:lnTo>
                <a:lnTo>
                  <a:pt x="8077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96" name="object 2796"/>
          <p:cNvSpPr/>
          <p:nvPr/>
        </p:nvSpPr>
        <p:spPr>
          <a:xfrm>
            <a:off x="6030518" y="1336941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97" name="object 2797"/>
          <p:cNvSpPr/>
          <p:nvPr/>
        </p:nvSpPr>
        <p:spPr>
          <a:xfrm>
            <a:off x="6057653" y="1340331"/>
            <a:ext cx="11328" cy="9067"/>
          </a:xfrm>
          <a:custGeom>
            <a:avLst/>
            <a:gdLst/>
            <a:ahLst/>
            <a:cxnLst/>
            <a:rect l="l" t="t" r="r" b="b"/>
            <a:pathLst>
              <a:path w="11328" h="9067">
                <a:moveTo>
                  <a:pt x="0" y="0"/>
                </a:moveTo>
                <a:lnTo>
                  <a:pt x="0" y="4533"/>
                </a:lnTo>
                <a:lnTo>
                  <a:pt x="1511" y="6057"/>
                </a:lnTo>
                <a:lnTo>
                  <a:pt x="4521" y="9067"/>
                </a:lnTo>
                <a:lnTo>
                  <a:pt x="11328" y="9067"/>
                </a:lnTo>
                <a:lnTo>
                  <a:pt x="11328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98" name="object 2798"/>
          <p:cNvSpPr/>
          <p:nvPr/>
        </p:nvSpPr>
        <p:spPr>
          <a:xfrm>
            <a:off x="5969438" y="1345622"/>
            <a:ext cx="11277" cy="8318"/>
          </a:xfrm>
          <a:custGeom>
            <a:avLst/>
            <a:gdLst/>
            <a:ahLst/>
            <a:cxnLst/>
            <a:rect l="l" t="t" r="r" b="b"/>
            <a:pathLst>
              <a:path w="11277" h="8318">
                <a:moveTo>
                  <a:pt x="0" y="1511"/>
                </a:moveTo>
                <a:lnTo>
                  <a:pt x="0" y="8318"/>
                </a:lnTo>
                <a:lnTo>
                  <a:pt x="11277" y="8318"/>
                </a:lnTo>
                <a:lnTo>
                  <a:pt x="8301" y="2888"/>
                </a:lnTo>
                <a:lnTo>
                  <a:pt x="0" y="1511"/>
                </a:lnTo>
                <a:close/>
              </a:path>
              <a:path w="11277" h="8318">
                <a:moveTo>
                  <a:pt x="11176" y="3365"/>
                </a:moveTo>
                <a:lnTo>
                  <a:pt x="6718" y="0"/>
                </a:lnTo>
                <a:lnTo>
                  <a:pt x="8301" y="2888"/>
                </a:lnTo>
                <a:lnTo>
                  <a:pt x="11176" y="33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99" name="object 2799"/>
          <p:cNvSpPr/>
          <p:nvPr/>
        </p:nvSpPr>
        <p:spPr>
          <a:xfrm>
            <a:off x="5992050" y="1353946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00" name="object 2800"/>
          <p:cNvSpPr/>
          <p:nvPr/>
        </p:nvSpPr>
        <p:spPr>
          <a:xfrm>
            <a:off x="6003362" y="1352746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33" y="3410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79" y="0"/>
                </a:lnTo>
                <a:lnTo>
                  <a:pt x="4433" y="3410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01" name="object 2801"/>
          <p:cNvSpPr/>
          <p:nvPr/>
        </p:nvSpPr>
        <p:spPr>
          <a:xfrm>
            <a:off x="5426476" y="1357274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6" y="341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67" y="0"/>
                </a:lnTo>
                <a:lnTo>
                  <a:pt x="4426" y="341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02" name="object 2802"/>
          <p:cNvSpPr/>
          <p:nvPr/>
        </p:nvSpPr>
        <p:spPr>
          <a:xfrm>
            <a:off x="6317813" y="1357274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03" name="object 2803"/>
          <p:cNvSpPr/>
          <p:nvPr/>
        </p:nvSpPr>
        <p:spPr>
          <a:xfrm>
            <a:off x="5451348" y="1364157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04" name="object 2804"/>
          <p:cNvSpPr/>
          <p:nvPr/>
        </p:nvSpPr>
        <p:spPr>
          <a:xfrm>
            <a:off x="6048607" y="1360746"/>
            <a:ext cx="9042" cy="11341"/>
          </a:xfrm>
          <a:custGeom>
            <a:avLst/>
            <a:gdLst/>
            <a:ahLst/>
            <a:cxnLst/>
            <a:rect l="l" t="t" r="r" b="b"/>
            <a:pathLst>
              <a:path w="9042" h="11341">
                <a:moveTo>
                  <a:pt x="6745" y="2924"/>
                </a:moveTo>
                <a:lnTo>
                  <a:pt x="0" y="0"/>
                </a:lnTo>
                <a:lnTo>
                  <a:pt x="749" y="3784"/>
                </a:lnTo>
                <a:lnTo>
                  <a:pt x="1524" y="7569"/>
                </a:lnTo>
                <a:lnTo>
                  <a:pt x="2273" y="11341"/>
                </a:lnTo>
                <a:lnTo>
                  <a:pt x="9042" y="11341"/>
                </a:lnTo>
                <a:lnTo>
                  <a:pt x="6745" y="2924"/>
                </a:lnTo>
                <a:close/>
              </a:path>
              <a:path w="9042" h="11341">
                <a:moveTo>
                  <a:pt x="8991" y="3898"/>
                </a:moveTo>
                <a:lnTo>
                  <a:pt x="6286" y="1244"/>
                </a:lnTo>
                <a:lnTo>
                  <a:pt x="6745" y="2924"/>
                </a:lnTo>
                <a:lnTo>
                  <a:pt x="8991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05" name="object 2805"/>
          <p:cNvSpPr/>
          <p:nvPr/>
        </p:nvSpPr>
        <p:spPr>
          <a:xfrm>
            <a:off x="5967183" y="1381164"/>
            <a:ext cx="24866" cy="22682"/>
          </a:xfrm>
          <a:custGeom>
            <a:avLst/>
            <a:gdLst/>
            <a:ahLst/>
            <a:cxnLst/>
            <a:rect l="l" t="t" r="r" b="b"/>
            <a:pathLst>
              <a:path w="24866" h="22682">
                <a:moveTo>
                  <a:pt x="9042" y="0"/>
                </a:moveTo>
                <a:lnTo>
                  <a:pt x="6019" y="749"/>
                </a:lnTo>
                <a:lnTo>
                  <a:pt x="2997" y="1511"/>
                </a:lnTo>
                <a:lnTo>
                  <a:pt x="0" y="2273"/>
                </a:lnTo>
                <a:lnTo>
                  <a:pt x="513" y="4172"/>
                </a:lnTo>
                <a:lnTo>
                  <a:pt x="4440" y="13920"/>
                </a:lnTo>
                <a:lnTo>
                  <a:pt x="11277" y="22682"/>
                </a:lnTo>
                <a:lnTo>
                  <a:pt x="19265" y="18757"/>
                </a:lnTo>
                <a:lnTo>
                  <a:pt x="22923" y="12077"/>
                </a:lnTo>
                <a:lnTo>
                  <a:pt x="24866" y="2273"/>
                </a:lnTo>
                <a:lnTo>
                  <a:pt x="19596" y="1511"/>
                </a:lnTo>
                <a:lnTo>
                  <a:pt x="14300" y="749"/>
                </a:lnTo>
                <a:lnTo>
                  <a:pt x="9042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06" name="object 2806"/>
          <p:cNvSpPr/>
          <p:nvPr/>
        </p:nvSpPr>
        <p:spPr>
          <a:xfrm>
            <a:off x="5453622" y="1400387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07" name="object 2807"/>
          <p:cNvSpPr/>
          <p:nvPr/>
        </p:nvSpPr>
        <p:spPr>
          <a:xfrm>
            <a:off x="5992051" y="1418532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408" y="3401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08" y="3401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08" name="object 2808"/>
          <p:cNvSpPr/>
          <p:nvPr/>
        </p:nvSpPr>
        <p:spPr>
          <a:xfrm>
            <a:off x="6041819" y="1465110"/>
            <a:ext cx="11328" cy="11341"/>
          </a:xfrm>
          <a:custGeom>
            <a:avLst/>
            <a:gdLst/>
            <a:ahLst/>
            <a:cxnLst/>
            <a:rect l="l" t="t" r="r" b="b"/>
            <a:pathLst>
              <a:path w="11328" h="11341">
                <a:moveTo>
                  <a:pt x="0" y="0"/>
                </a:moveTo>
                <a:lnTo>
                  <a:pt x="1498" y="3771"/>
                </a:lnTo>
                <a:lnTo>
                  <a:pt x="3009" y="7556"/>
                </a:lnTo>
                <a:lnTo>
                  <a:pt x="4533" y="11341"/>
                </a:lnTo>
                <a:lnTo>
                  <a:pt x="11328" y="11341"/>
                </a:lnTo>
                <a:lnTo>
                  <a:pt x="10579" y="7556"/>
                </a:lnTo>
                <a:lnTo>
                  <a:pt x="9817" y="3771"/>
                </a:lnTo>
                <a:lnTo>
                  <a:pt x="9067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09" name="object 2809"/>
          <p:cNvSpPr/>
          <p:nvPr/>
        </p:nvSpPr>
        <p:spPr>
          <a:xfrm>
            <a:off x="6546305" y="1484323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27" y="3404"/>
                </a:lnTo>
                <a:lnTo>
                  <a:pt x="0" y="1193"/>
                </a:lnTo>
                <a:close/>
              </a:path>
              <a:path w="8115" h="8013">
                <a:moveTo>
                  <a:pt x="8115" y="5245"/>
                </a:moveTo>
                <a:lnTo>
                  <a:pt x="2679" y="0"/>
                </a:lnTo>
                <a:lnTo>
                  <a:pt x="4427" y="3404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10" name="object 2810"/>
          <p:cNvSpPr/>
          <p:nvPr/>
        </p:nvSpPr>
        <p:spPr>
          <a:xfrm>
            <a:off x="6446787" y="1497937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56" y="8000"/>
                </a:lnTo>
                <a:lnTo>
                  <a:pt x="4404" y="3399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04" y="3399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11" name="object 2811"/>
          <p:cNvSpPr/>
          <p:nvPr/>
        </p:nvSpPr>
        <p:spPr>
          <a:xfrm>
            <a:off x="6612637" y="1499448"/>
            <a:ext cx="13576" cy="9080"/>
          </a:xfrm>
          <a:custGeom>
            <a:avLst/>
            <a:gdLst/>
            <a:ahLst/>
            <a:cxnLst/>
            <a:rect l="l" t="t" r="r" b="b"/>
            <a:pathLst>
              <a:path w="13576" h="9080">
                <a:moveTo>
                  <a:pt x="6794" y="0"/>
                </a:moveTo>
                <a:lnTo>
                  <a:pt x="4533" y="749"/>
                </a:lnTo>
                <a:lnTo>
                  <a:pt x="0" y="2260"/>
                </a:lnTo>
                <a:lnTo>
                  <a:pt x="0" y="9080"/>
                </a:lnTo>
                <a:lnTo>
                  <a:pt x="3035" y="8305"/>
                </a:lnTo>
                <a:lnTo>
                  <a:pt x="6045" y="7556"/>
                </a:lnTo>
                <a:lnTo>
                  <a:pt x="9042" y="6794"/>
                </a:lnTo>
                <a:lnTo>
                  <a:pt x="13576" y="6794"/>
                </a:lnTo>
                <a:lnTo>
                  <a:pt x="13576" y="0"/>
                </a:lnTo>
                <a:lnTo>
                  <a:pt x="6794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12" name="object 2812"/>
          <p:cNvSpPr/>
          <p:nvPr/>
        </p:nvSpPr>
        <p:spPr>
          <a:xfrm>
            <a:off x="6580976" y="1505047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07" y="3393"/>
                </a:lnTo>
                <a:lnTo>
                  <a:pt x="0" y="1193"/>
                </a:lnTo>
                <a:close/>
              </a:path>
              <a:path w="8089" h="8000">
                <a:moveTo>
                  <a:pt x="8089" y="5232"/>
                </a:moveTo>
                <a:lnTo>
                  <a:pt x="2667" y="0"/>
                </a:lnTo>
                <a:lnTo>
                  <a:pt x="4407" y="3393"/>
                </a:lnTo>
                <a:lnTo>
                  <a:pt x="8089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13" name="object 2813"/>
          <p:cNvSpPr/>
          <p:nvPr/>
        </p:nvSpPr>
        <p:spPr>
          <a:xfrm>
            <a:off x="6574179" y="1532281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7" y="3417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92" y="0"/>
                </a:lnTo>
                <a:lnTo>
                  <a:pt x="4447" y="3417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14" name="object 2814"/>
          <p:cNvSpPr/>
          <p:nvPr/>
        </p:nvSpPr>
        <p:spPr>
          <a:xfrm>
            <a:off x="6617177" y="1533475"/>
            <a:ext cx="15824" cy="13601"/>
          </a:xfrm>
          <a:custGeom>
            <a:avLst/>
            <a:gdLst/>
            <a:ahLst/>
            <a:cxnLst/>
            <a:rect l="l" t="t" r="r" b="b"/>
            <a:pathLst>
              <a:path w="15824" h="13601">
                <a:moveTo>
                  <a:pt x="0" y="2273"/>
                </a:moveTo>
                <a:lnTo>
                  <a:pt x="3115" y="7670"/>
                </a:lnTo>
                <a:lnTo>
                  <a:pt x="5807" y="8409"/>
                </a:lnTo>
                <a:lnTo>
                  <a:pt x="9029" y="13601"/>
                </a:lnTo>
                <a:lnTo>
                  <a:pt x="15824" y="13601"/>
                </a:lnTo>
                <a:lnTo>
                  <a:pt x="13754" y="3301"/>
                </a:lnTo>
                <a:lnTo>
                  <a:pt x="6769" y="0"/>
                </a:lnTo>
                <a:lnTo>
                  <a:pt x="4508" y="762"/>
                </a:lnTo>
                <a:lnTo>
                  <a:pt x="0" y="2273"/>
                </a:lnTo>
                <a:close/>
              </a:path>
              <a:path w="15824" h="13601">
                <a:moveTo>
                  <a:pt x="15367" y="4064"/>
                </a:moveTo>
                <a:lnTo>
                  <a:pt x="13741" y="3238"/>
                </a:lnTo>
                <a:lnTo>
                  <a:pt x="15367" y="406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15" name="object 2815"/>
          <p:cNvSpPr/>
          <p:nvPr/>
        </p:nvSpPr>
        <p:spPr>
          <a:xfrm>
            <a:off x="6576444" y="1545885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408" y="3401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08" y="3401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16" name="object 2816"/>
          <p:cNvSpPr/>
          <p:nvPr/>
        </p:nvSpPr>
        <p:spPr>
          <a:xfrm>
            <a:off x="6578700" y="1560694"/>
            <a:ext cx="9042" cy="11341"/>
          </a:xfrm>
          <a:custGeom>
            <a:avLst/>
            <a:gdLst/>
            <a:ahLst/>
            <a:cxnLst/>
            <a:rect l="l" t="t" r="r" b="b"/>
            <a:pathLst>
              <a:path w="9042" h="11341">
                <a:moveTo>
                  <a:pt x="1524" y="7569"/>
                </a:moveTo>
                <a:lnTo>
                  <a:pt x="2273" y="11341"/>
                </a:lnTo>
                <a:lnTo>
                  <a:pt x="9042" y="11341"/>
                </a:lnTo>
                <a:lnTo>
                  <a:pt x="9042" y="4533"/>
                </a:lnTo>
                <a:lnTo>
                  <a:pt x="6045" y="3022"/>
                </a:lnTo>
                <a:lnTo>
                  <a:pt x="3022" y="1511"/>
                </a:lnTo>
                <a:lnTo>
                  <a:pt x="0" y="0"/>
                </a:lnTo>
                <a:lnTo>
                  <a:pt x="749" y="3784"/>
                </a:lnTo>
                <a:lnTo>
                  <a:pt x="1524" y="756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17" name="object 2817"/>
          <p:cNvSpPr/>
          <p:nvPr/>
        </p:nvSpPr>
        <p:spPr>
          <a:xfrm>
            <a:off x="6583213" y="1579904"/>
            <a:ext cx="8140" cy="8013"/>
          </a:xfrm>
          <a:custGeom>
            <a:avLst/>
            <a:gdLst/>
            <a:ahLst/>
            <a:cxnLst/>
            <a:rect l="l" t="t" r="r" b="b"/>
            <a:pathLst>
              <a:path w="8140" h="8013">
                <a:moveTo>
                  <a:pt x="0" y="1206"/>
                </a:moveTo>
                <a:lnTo>
                  <a:pt x="0" y="8013"/>
                </a:lnTo>
                <a:lnTo>
                  <a:pt x="6807" y="8013"/>
                </a:lnTo>
                <a:lnTo>
                  <a:pt x="4443" y="3411"/>
                </a:lnTo>
                <a:lnTo>
                  <a:pt x="0" y="1206"/>
                </a:lnTo>
                <a:close/>
              </a:path>
              <a:path w="8140" h="8013">
                <a:moveTo>
                  <a:pt x="8140" y="5245"/>
                </a:moveTo>
                <a:lnTo>
                  <a:pt x="2692" y="0"/>
                </a:lnTo>
                <a:lnTo>
                  <a:pt x="4443" y="3411"/>
                </a:lnTo>
                <a:lnTo>
                  <a:pt x="8140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18" name="object 2818"/>
          <p:cNvSpPr/>
          <p:nvPr/>
        </p:nvSpPr>
        <p:spPr>
          <a:xfrm>
            <a:off x="6594541" y="1583381"/>
            <a:ext cx="6769" cy="11442"/>
          </a:xfrm>
          <a:custGeom>
            <a:avLst/>
            <a:gdLst/>
            <a:ahLst/>
            <a:cxnLst/>
            <a:rect l="l" t="t" r="r" b="b"/>
            <a:pathLst>
              <a:path w="6769" h="11442">
                <a:moveTo>
                  <a:pt x="6769" y="8420"/>
                </a:moveTo>
                <a:lnTo>
                  <a:pt x="4533" y="9384"/>
                </a:lnTo>
                <a:lnTo>
                  <a:pt x="2717" y="11442"/>
                </a:lnTo>
                <a:lnTo>
                  <a:pt x="6769" y="8420"/>
                </a:lnTo>
                <a:close/>
              </a:path>
              <a:path w="6769" h="11442">
                <a:moveTo>
                  <a:pt x="15836" y="6807"/>
                </a:moveTo>
                <a:lnTo>
                  <a:pt x="15836" y="0"/>
                </a:lnTo>
                <a:lnTo>
                  <a:pt x="2260" y="0"/>
                </a:lnTo>
                <a:lnTo>
                  <a:pt x="1511" y="3784"/>
                </a:lnTo>
                <a:lnTo>
                  <a:pt x="774" y="7569"/>
                </a:lnTo>
                <a:lnTo>
                  <a:pt x="0" y="11341"/>
                </a:lnTo>
                <a:lnTo>
                  <a:pt x="4533" y="9384"/>
                </a:lnTo>
                <a:lnTo>
                  <a:pt x="6807" y="6807"/>
                </a:lnTo>
                <a:lnTo>
                  <a:pt x="15836" y="680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19" name="object 2819"/>
          <p:cNvSpPr/>
          <p:nvPr/>
        </p:nvSpPr>
        <p:spPr>
          <a:xfrm>
            <a:off x="6623951" y="1589043"/>
            <a:ext cx="6807" cy="0"/>
          </a:xfrm>
          <a:custGeom>
            <a:avLst/>
            <a:gdLst/>
            <a:ahLst/>
            <a:cxnLst/>
            <a:rect l="l" t="t" r="r" b="b"/>
            <a:pathLst>
              <a:path w="6807" h="0">
                <a:moveTo>
                  <a:pt x="0" y="0"/>
                </a:moveTo>
                <a:lnTo>
                  <a:pt x="6807" y="0"/>
                </a:lnTo>
              </a:path>
            </a:pathLst>
          </a:custGeom>
          <a:ln w="12611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20" name="object 2820"/>
          <p:cNvSpPr/>
          <p:nvPr/>
        </p:nvSpPr>
        <p:spPr>
          <a:xfrm>
            <a:off x="6600267" y="1594719"/>
            <a:ext cx="14643" cy="22694"/>
          </a:xfrm>
          <a:custGeom>
            <a:avLst/>
            <a:gdLst/>
            <a:ahLst/>
            <a:cxnLst/>
            <a:rect l="l" t="t" r="r" b="b"/>
            <a:pathLst>
              <a:path w="14643" h="22694">
                <a:moveTo>
                  <a:pt x="2590" y="11417"/>
                </a:moveTo>
                <a:lnTo>
                  <a:pt x="3327" y="22694"/>
                </a:lnTo>
                <a:lnTo>
                  <a:pt x="8540" y="18122"/>
                </a:lnTo>
                <a:lnTo>
                  <a:pt x="9934" y="12215"/>
                </a:lnTo>
                <a:lnTo>
                  <a:pt x="14643" y="6807"/>
                </a:lnTo>
                <a:lnTo>
                  <a:pt x="14643" y="0"/>
                </a:lnTo>
                <a:lnTo>
                  <a:pt x="5588" y="0"/>
                </a:lnTo>
                <a:lnTo>
                  <a:pt x="5588" y="4546"/>
                </a:lnTo>
                <a:lnTo>
                  <a:pt x="0" y="9804"/>
                </a:lnTo>
                <a:lnTo>
                  <a:pt x="2590" y="1141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21" name="object 2821"/>
          <p:cNvSpPr/>
          <p:nvPr/>
        </p:nvSpPr>
        <p:spPr>
          <a:xfrm>
            <a:off x="6576444" y="1610610"/>
            <a:ext cx="20345" cy="15875"/>
          </a:xfrm>
          <a:custGeom>
            <a:avLst/>
            <a:gdLst/>
            <a:ahLst/>
            <a:cxnLst/>
            <a:rect l="l" t="t" r="r" b="b"/>
            <a:pathLst>
              <a:path w="20345" h="15875">
                <a:moveTo>
                  <a:pt x="6769" y="13614"/>
                </a:moveTo>
                <a:lnTo>
                  <a:pt x="13576" y="11341"/>
                </a:lnTo>
                <a:lnTo>
                  <a:pt x="20345" y="9067"/>
                </a:lnTo>
                <a:lnTo>
                  <a:pt x="20345" y="2273"/>
                </a:lnTo>
                <a:lnTo>
                  <a:pt x="15836" y="1524"/>
                </a:lnTo>
                <a:lnTo>
                  <a:pt x="11303" y="749"/>
                </a:lnTo>
                <a:lnTo>
                  <a:pt x="6769" y="0"/>
                </a:lnTo>
                <a:lnTo>
                  <a:pt x="6665" y="343"/>
                </a:lnTo>
                <a:lnTo>
                  <a:pt x="5385" y="6649"/>
                </a:lnTo>
                <a:lnTo>
                  <a:pt x="0" y="9067"/>
                </a:lnTo>
                <a:lnTo>
                  <a:pt x="0" y="15875"/>
                </a:lnTo>
                <a:lnTo>
                  <a:pt x="6769" y="1361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22" name="object 2822"/>
          <p:cNvSpPr/>
          <p:nvPr/>
        </p:nvSpPr>
        <p:spPr>
          <a:xfrm>
            <a:off x="6592288" y="1625291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81" y="8000"/>
                </a:lnTo>
                <a:lnTo>
                  <a:pt x="4419" y="3406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19" y="340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23" name="object 2823"/>
          <p:cNvSpPr/>
          <p:nvPr/>
        </p:nvSpPr>
        <p:spPr>
          <a:xfrm>
            <a:off x="6596795" y="1631768"/>
            <a:ext cx="18110" cy="15138"/>
          </a:xfrm>
          <a:custGeom>
            <a:avLst/>
            <a:gdLst/>
            <a:ahLst/>
            <a:cxnLst/>
            <a:rect l="l" t="t" r="r" b="b"/>
            <a:pathLst>
              <a:path w="18110" h="15138">
                <a:moveTo>
                  <a:pt x="6794" y="1524"/>
                </a:moveTo>
                <a:lnTo>
                  <a:pt x="4393" y="4223"/>
                </a:lnTo>
                <a:lnTo>
                  <a:pt x="6845" y="3200"/>
                </a:lnTo>
                <a:lnTo>
                  <a:pt x="15125" y="2903"/>
                </a:lnTo>
                <a:lnTo>
                  <a:pt x="6794" y="1524"/>
                </a:lnTo>
                <a:close/>
              </a:path>
              <a:path w="18110" h="15138">
                <a:moveTo>
                  <a:pt x="17995" y="3378"/>
                </a:moveTo>
                <a:lnTo>
                  <a:pt x="13525" y="0"/>
                </a:lnTo>
                <a:lnTo>
                  <a:pt x="15125" y="2903"/>
                </a:lnTo>
                <a:lnTo>
                  <a:pt x="17995" y="3378"/>
                </a:lnTo>
                <a:close/>
              </a:path>
              <a:path w="18110" h="15138">
                <a:moveTo>
                  <a:pt x="4393" y="4223"/>
                </a:moveTo>
                <a:lnTo>
                  <a:pt x="0" y="6057"/>
                </a:lnTo>
                <a:lnTo>
                  <a:pt x="0" y="12865"/>
                </a:lnTo>
                <a:lnTo>
                  <a:pt x="3797" y="13627"/>
                </a:lnTo>
                <a:lnTo>
                  <a:pt x="7531" y="14389"/>
                </a:lnTo>
                <a:lnTo>
                  <a:pt x="11315" y="15138"/>
                </a:lnTo>
                <a:lnTo>
                  <a:pt x="13677" y="10538"/>
                </a:lnTo>
                <a:lnTo>
                  <a:pt x="10020" y="12369"/>
                </a:lnTo>
                <a:lnTo>
                  <a:pt x="15430" y="7124"/>
                </a:lnTo>
                <a:lnTo>
                  <a:pt x="15125" y="2903"/>
                </a:lnTo>
                <a:lnTo>
                  <a:pt x="6845" y="3200"/>
                </a:lnTo>
                <a:lnTo>
                  <a:pt x="2717" y="6108"/>
                </a:lnTo>
                <a:lnTo>
                  <a:pt x="4393" y="4223"/>
                </a:lnTo>
                <a:close/>
              </a:path>
              <a:path w="18110" h="15138">
                <a:moveTo>
                  <a:pt x="15430" y="7124"/>
                </a:moveTo>
                <a:lnTo>
                  <a:pt x="13677" y="10538"/>
                </a:lnTo>
                <a:lnTo>
                  <a:pt x="18110" y="8318"/>
                </a:lnTo>
                <a:lnTo>
                  <a:pt x="15125" y="2903"/>
                </a:lnTo>
                <a:lnTo>
                  <a:pt x="15430" y="712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24" name="object 2824"/>
          <p:cNvSpPr/>
          <p:nvPr/>
        </p:nvSpPr>
        <p:spPr>
          <a:xfrm>
            <a:off x="6594544" y="1651438"/>
            <a:ext cx="22631" cy="13614"/>
          </a:xfrm>
          <a:custGeom>
            <a:avLst/>
            <a:gdLst/>
            <a:ahLst/>
            <a:cxnLst/>
            <a:rect l="l" t="t" r="r" b="b"/>
            <a:pathLst>
              <a:path w="22631" h="13614">
                <a:moveTo>
                  <a:pt x="762" y="4546"/>
                </a:moveTo>
                <a:lnTo>
                  <a:pt x="1498" y="9067"/>
                </a:lnTo>
                <a:lnTo>
                  <a:pt x="2247" y="13614"/>
                </a:lnTo>
                <a:lnTo>
                  <a:pt x="22631" y="13614"/>
                </a:lnTo>
                <a:lnTo>
                  <a:pt x="19354" y="5486"/>
                </a:lnTo>
                <a:lnTo>
                  <a:pt x="17564" y="6578"/>
                </a:lnTo>
                <a:lnTo>
                  <a:pt x="13563" y="0"/>
                </a:lnTo>
                <a:lnTo>
                  <a:pt x="0" y="0"/>
                </a:lnTo>
                <a:lnTo>
                  <a:pt x="762" y="454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25" name="object 2825"/>
          <p:cNvSpPr/>
          <p:nvPr/>
        </p:nvSpPr>
        <p:spPr>
          <a:xfrm>
            <a:off x="6588910" y="1669597"/>
            <a:ext cx="15833" cy="40830"/>
          </a:xfrm>
          <a:custGeom>
            <a:avLst/>
            <a:gdLst/>
            <a:ahLst/>
            <a:cxnLst/>
            <a:rect l="l" t="t" r="r" b="b"/>
            <a:pathLst>
              <a:path w="15833" h="40830">
                <a:moveTo>
                  <a:pt x="10156" y="0"/>
                </a:moveTo>
                <a:lnTo>
                  <a:pt x="7296" y="2983"/>
                </a:lnTo>
                <a:lnTo>
                  <a:pt x="9369" y="2463"/>
                </a:lnTo>
                <a:lnTo>
                  <a:pt x="10156" y="0"/>
                </a:lnTo>
                <a:close/>
              </a:path>
              <a:path w="15833" h="40830">
                <a:moveTo>
                  <a:pt x="14851" y="12528"/>
                </a:moveTo>
                <a:lnTo>
                  <a:pt x="16951" y="0"/>
                </a:lnTo>
                <a:lnTo>
                  <a:pt x="10156" y="0"/>
                </a:lnTo>
                <a:lnTo>
                  <a:pt x="9369" y="2463"/>
                </a:lnTo>
                <a:lnTo>
                  <a:pt x="5737" y="4610"/>
                </a:lnTo>
                <a:lnTo>
                  <a:pt x="7296" y="2983"/>
                </a:lnTo>
                <a:lnTo>
                  <a:pt x="1114" y="4533"/>
                </a:lnTo>
                <a:lnTo>
                  <a:pt x="0" y="15717"/>
                </a:lnTo>
                <a:lnTo>
                  <a:pt x="552" y="29011"/>
                </a:lnTo>
                <a:lnTo>
                  <a:pt x="6677" y="37193"/>
                </a:lnTo>
                <a:lnTo>
                  <a:pt x="21459" y="40830"/>
                </a:lnTo>
                <a:lnTo>
                  <a:pt x="21682" y="37371"/>
                </a:lnTo>
                <a:lnTo>
                  <a:pt x="21548" y="32558"/>
                </a:lnTo>
                <a:lnTo>
                  <a:pt x="28267" y="29476"/>
                </a:lnTo>
                <a:lnTo>
                  <a:pt x="26490" y="24905"/>
                </a:lnTo>
                <a:lnTo>
                  <a:pt x="24701" y="21191"/>
                </a:lnTo>
                <a:lnTo>
                  <a:pt x="23733" y="13601"/>
                </a:lnTo>
                <a:lnTo>
                  <a:pt x="15670" y="16590"/>
                </a:lnTo>
                <a:lnTo>
                  <a:pt x="14678" y="27216"/>
                </a:lnTo>
                <a:lnTo>
                  <a:pt x="12784" y="25057"/>
                </a:lnTo>
                <a:lnTo>
                  <a:pt x="14083" y="17178"/>
                </a:lnTo>
                <a:lnTo>
                  <a:pt x="13763" y="17297"/>
                </a:lnTo>
                <a:lnTo>
                  <a:pt x="14137" y="16855"/>
                </a:lnTo>
                <a:lnTo>
                  <a:pt x="14851" y="12528"/>
                </a:lnTo>
                <a:close/>
              </a:path>
              <a:path w="15833" h="40830">
                <a:moveTo>
                  <a:pt x="14137" y="16855"/>
                </a:moveTo>
                <a:lnTo>
                  <a:pt x="14083" y="17178"/>
                </a:lnTo>
                <a:lnTo>
                  <a:pt x="15670" y="16590"/>
                </a:lnTo>
                <a:lnTo>
                  <a:pt x="15833" y="14846"/>
                </a:lnTo>
                <a:lnTo>
                  <a:pt x="14137" y="1685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26" name="object 2826"/>
          <p:cNvSpPr/>
          <p:nvPr/>
        </p:nvSpPr>
        <p:spPr>
          <a:xfrm>
            <a:off x="6617176" y="1698659"/>
            <a:ext cx="9499" cy="9499"/>
          </a:xfrm>
          <a:custGeom>
            <a:avLst/>
            <a:gdLst/>
            <a:ahLst/>
            <a:cxnLst/>
            <a:rect l="l" t="t" r="r" b="b"/>
            <a:pathLst>
              <a:path w="9499" h="9499">
                <a:moveTo>
                  <a:pt x="0" y="419"/>
                </a:moveTo>
                <a:lnTo>
                  <a:pt x="0" y="9499"/>
                </a:lnTo>
                <a:lnTo>
                  <a:pt x="9029" y="9499"/>
                </a:lnTo>
                <a:lnTo>
                  <a:pt x="6591" y="2842"/>
                </a:lnTo>
                <a:lnTo>
                  <a:pt x="0" y="419"/>
                </a:lnTo>
                <a:close/>
              </a:path>
              <a:path w="9499" h="9499">
                <a:moveTo>
                  <a:pt x="9499" y="3911"/>
                </a:moveTo>
                <a:lnTo>
                  <a:pt x="5549" y="0"/>
                </a:lnTo>
                <a:lnTo>
                  <a:pt x="6591" y="2842"/>
                </a:lnTo>
                <a:lnTo>
                  <a:pt x="9499" y="39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27" name="object 2827"/>
          <p:cNvSpPr/>
          <p:nvPr/>
        </p:nvSpPr>
        <p:spPr>
          <a:xfrm>
            <a:off x="6580977" y="1714958"/>
            <a:ext cx="12877" cy="12331"/>
          </a:xfrm>
          <a:custGeom>
            <a:avLst/>
            <a:gdLst/>
            <a:ahLst/>
            <a:cxnLst/>
            <a:rect l="l" t="t" r="r" b="b"/>
            <a:pathLst>
              <a:path w="12877" h="12331">
                <a:moveTo>
                  <a:pt x="12877" y="9842"/>
                </a:moveTo>
                <a:lnTo>
                  <a:pt x="11692" y="9981"/>
                </a:lnTo>
                <a:lnTo>
                  <a:pt x="11252" y="12331"/>
                </a:lnTo>
                <a:lnTo>
                  <a:pt x="12877" y="9842"/>
                </a:lnTo>
                <a:close/>
              </a:path>
              <a:path w="12877" h="12331">
                <a:moveTo>
                  <a:pt x="6845" y="1676"/>
                </a:moveTo>
                <a:lnTo>
                  <a:pt x="6769" y="0"/>
                </a:lnTo>
                <a:lnTo>
                  <a:pt x="4354" y="2716"/>
                </a:lnTo>
                <a:lnTo>
                  <a:pt x="6845" y="1676"/>
                </a:lnTo>
                <a:close/>
              </a:path>
              <a:path w="12877" h="12331">
                <a:moveTo>
                  <a:pt x="4354" y="2716"/>
                </a:moveTo>
                <a:lnTo>
                  <a:pt x="0" y="4533"/>
                </a:lnTo>
                <a:lnTo>
                  <a:pt x="0" y="11353"/>
                </a:lnTo>
                <a:lnTo>
                  <a:pt x="11692" y="9981"/>
                </a:lnTo>
                <a:lnTo>
                  <a:pt x="13563" y="0"/>
                </a:lnTo>
                <a:lnTo>
                  <a:pt x="6769" y="0"/>
                </a:lnTo>
                <a:lnTo>
                  <a:pt x="6845" y="1676"/>
                </a:lnTo>
                <a:lnTo>
                  <a:pt x="2705" y="4572"/>
                </a:lnTo>
                <a:lnTo>
                  <a:pt x="4354" y="271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28" name="object 2828"/>
          <p:cNvSpPr/>
          <p:nvPr/>
        </p:nvSpPr>
        <p:spPr>
          <a:xfrm>
            <a:off x="6599072" y="1730838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10325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29" name="object 2829"/>
          <p:cNvSpPr/>
          <p:nvPr/>
        </p:nvSpPr>
        <p:spPr>
          <a:xfrm>
            <a:off x="6591818" y="1739920"/>
            <a:ext cx="9525" cy="9486"/>
          </a:xfrm>
          <a:custGeom>
            <a:avLst/>
            <a:gdLst/>
            <a:ahLst/>
            <a:cxnLst/>
            <a:rect l="l" t="t" r="r" b="b"/>
            <a:pathLst>
              <a:path w="9525" h="9486">
                <a:moveTo>
                  <a:pt x="9525" y="0"/>
                </a:moveTo>
                <a:lnTo>
                  <a:pt x="469" y="0"/>
                </a:lnTo>
                <a:lnTo>
                  <a:pt x="2930" y="6658"/>
                </a:lnTo>
                <a:lnTo>
                  <a:pt x="9525" y="9067"/>
                </a:lnTo>
                <a:lnTo>
                  <a:pt x="9525" y="0"/>
                </a:lnTo>
                <a:close/>
              </a:path>
              <a:path w="9525" h="9486">
                <a:moveTo>
                  <a:pt x="3975" y="9486"/>
                </a:moveTo>
                <a:lnTo>
                  <a:pt x="2930" y="6658"/>
                </a:lnTo>
                <a:lnTo>
                  <a:pt x="0" y="5588"/>
                </a:lnTo>
                <a:lnTo>
                  <a:pt x="3975" y="948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30" name="object 2830"/>
          <p:cNvSpPr/>
          <p:nvPr/>
        </p:nvSpPr>
        <p:spPr>
          <a:xfrm>
            <a:off x="6591560" y="1500200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35" y="3427"/>
                </a:lnTo>
                <a:lnTo>
                  <a:pt x="0" y="1206"/>
                </a:lnTo>
                <a:close/>
              </a:path>
              <a:path w="8089" h="8000">
                <a:moveTo>
                  <a:pt x="8089" y="5257"/>
                </a:moveTo>
                <a:lnTo>
                  <a:pt x="2667" y="0"/>
                </a:lnTo>
                <a:lnTo>
                  <a:pt x="4435" y="3427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31" name="object 2831"/>
          <p:cNvSpPr/>
          <p:nvPr/>
        </p:nvSpPr>
        <p:spPr>
          <a:xfrm>
            <a:off x="6620959" y="1512750"/>
            <a:ext cx="13589" cy="11341"/>
          </a:xfrm>
          <a:custGeom>
            <a:avLst/>
            <a:gdLst/>
            <a:ahLst/>
            <a:cxnLst/>
            <a:rect l="l" t="t" r="r" b="b"/>
            <a:pathLst>
              <a:path w="13589" h="11341">
                <a:moveTo>
                  <a:pt x="4533" y="0"/>
                </a:moveTo>
                <a:lnTo>
                  <a:pt x="3022" y="749"/>
                </a:lnTo>
                <a:lnTo>
                  <a:pt x="0" y="2260"/>
                </a:lnTo>
                <a:lnTo>
                  <a:pt x="0" y="9080"/>
                </a:lnTo>
                <a:lnTo>
                  <a:pt x="4533" y="9829"/>
                </a:lnTo>
                <a:lnTo>
                  <a:pt x="9055" y="10579"/>
                </a:lnTo>
                <a:lnTo>
                  <a:pt x="13588" y="11341"/>
                </a:lnTo>
                <a:lnTo>
                  <a:pt x="13588" y="0"/>
                </a:lnTo>
                <a:lnTo>
                  <a:pt x="453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32" name="object 2832"/>
          <p:cNvSpPr/>
          <p:nvPr/>
        </p:nvSpPr>
        <p:spPr>
          <a:xfrm>
            <a:off x="6485244" y="1518345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07" y="3413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54" y="0"/>
                </a:lnTo>
                <a:lnTo>
                  <a:pt x="4407" y="3413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33" name="object 2833"/>
          <p:cNvSpPr/>
          <p:nvPr/>
        </p:nvSpPr>
        <p:spPr>
          <a:xfrm>
            <a:off x="5550900" y="1622703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8" y="3425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79" y="0"/>
                </a:lnTo>
                <a:lnTo>
                  <a:pt x="4438" y="3425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34" name="object 2834"/>
          <p:cNvSpPr/>
          <p:nvPr/>
        </p:nvSpPr>
        <p:spPr>
          <a:xfrm>
            <a:off x="5526002" y="1663219"/>
            <a:ext cx="11315" cy="8331"/>
          </a:xfrm>
          <a:custGeom>
            <a:avLst/>
            <a:gdLst/>
            <a:ahLst/>
            <a:cxnLst/>
            <a:rect l="l" t="t" r="r" b="b"/>
            <a:pathLst>
              <a:path w="11315" h="8331">
                <a:moveTo>
                  <a:pt x="0" y="1524"/>
                </a:moveTo>
                <a:lnTo>
                  <a:pt x="0" y="8331"/>
                </a:lnTo>
                <a:lnTo>
                  <a:pt x="11315" y="8331"/>
                </a:lnTo>
                <a:lnTo>
                  <a:pt x="8337" y="2904"/>
                </a:lnTo>
                <a:lnTo>
                  <a:pt x="0" y="1524"/>
                </a:lnTo>
                <a:close/>
              </a:path>
              <a:path w="11315" h="8331">
                <a:moveTo>
                  <a:pt x="11201" y="3378"/>
                </a:moveTo>
                <a:lnTo>
                  <a:pt x="6743" y="0"/>
                </a:lnTo>
                <a:lnTo>
                  <a:pt x="8337" y="2904"/>
                </a:lnTo>
                <a:lnTo>
                  <a:pt x="11201" y="337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35" name="object 2835"/>
          <p:cNvSpPr/>
          <p:nvPr/>
        </p:nvSpPr>
        <p:spPr>
          <a:xfrm>
            <a:off x="5378956" y="1674893"/>
            <a:ext cx="8128" cy="8001"/>
          </a:xfrm>
          <a:custGeom>
            <a:avLst/>
            <a:gdLst/>
            <a:ahLst/>
            <a:cxnLst/>
            <a:rect l="l" t="t" r="r" b="b"/>
            <a:pathLst>
              <a:path w="8127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38" y="3406"/>
                </a:lnTo>
                <a:lnTo>
                  <a:pt x="0" y="1193"/>
                </a:lnTo>
                <a:close/>
              </a:path>
              <a:path w="8127" h="8000">
                <a:moveTo>
                  <a:pt x="8128" y="5245"/>
                </a:moveTo>
                <a:lnTo>
                  <a:pt x="2692" y="0"/>
                </a:lnTo>
                <a:lnTo>
                  <a:pt x="4438" y="3406"/>
                </a:lnTo>
                <a:lnTo>
                  <a:pt x="8128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36" name="object 2836"/>
          <p:cNvSpPr/>
          <p:nvPr/>
        </p:nvSpPr>
        <p:spPr>
          <a:xfrm>
            <a:off x="5541845" y="1678358"/>
            <a:ext cx="9474" cy="9537"/>
          </a:xfrm>
          <a:custGeom>
            <a:avLst/>
            <a:gdLst/>
            <a:ahLst/>
            <a:cxnLst/>
            <a:rect l="l" t="t" r="r" b="b"/>
            <a:pathLst>
              <a:path w="9474" h="9537">
                <a:moveTo>
                  <a:pt x="0" y="0"/>
                </a:moveTo>
                <a:lnTo>
                  <a:pt x="0" y="9067"/>
                </a:lnTo>
                <a:lnTo>
                  <a:pt x="6647" y="6599"/>
                </a:lnTo>
                <a:lnTo>
                  <a:pt x="9055" y="0"/>
                </a:lnTo>
                <a:lnTo>
                  <a:pt x="0" y="0"/>
                </a:lnTo>
                <a:close/>
              </a:path>
              <a:path w="9474" h="9537">
                <a:moveTo>
                  <a:pt x="9474" y="5549"/>
                </a:moveTo>
                <a:lnTo>
                  <a:pt x="6647" y="6599"/>
                </a:lnTo>
                <a:lnTo>
                  <a:pt x="5575" y="9537"/>
                </a:lnTo>
                <a:lnTo>
                  <a:pt x="9474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37" name="object 2837"/>
          <p:cNvSpPr/>
          <p:nvPr/>
        </p:nvSpPr>
        <p:spPr>
          <a:xfrm>
            <a:off x="5351824" y="2073102"/>
            <a:ext cx="13830" cy="4548"/>
          </a:xfrm>
          <a:custGeom>
            <a:avLst/>
            <a:gdLst/>
            <a:ahLst/>
            <a:cxnLst/>
            <a:rect l="l" t="t" r="r" b="b"/>
            <a:pathLst>
              <a:path w="13830" h="4548">
                <a:moveTo>
                  <a:pt x="13830" y="3352"/>
                </a:moveTo>
                <a:lnTo>
                  <a:pt x="12369" y="2120"/>
                </a:lnTo>
                <a:lnTo>
                  <a:pt x="12677" y="2938"/>
                </a:lnTo>
                <a:lnTo>
                  <a:pt x="13830" y="3352"/>
                </a:lnTo>
                <a:close/>
              </a:path>
              <a:path w="13830" h="4548">
                <a:moveTo>
                  <a:pt x="2554" y="4548"/>
                </a:moveTo>
                <a:lnTo>
                  <a:pt x="0" y="6807"/>
                </a:lnTo>
                <a:lnTo>
                  <a:pt x="0" y="13614"/>
                </a:lnTo>
                <a:lnTo>
                  <a:pt x="5257" y="12852"/>
                </a:lnTo>
                <a:lnTo>
                  <a:pt x="10566" y="12103"/>
                </a:lnTo>
                <a:lnTo>
                  <a:pt x="15836" y="11341"/>
                </a:lnTo>
                <a:lnTo>
                  <a:pt x="12677" y="2938"/>
                </a:lnTo>
                <a:lnTo>
                  <a:pt x="4508" y="0"/>
                </a:lnTo>
                <a:lnTo>
                  <a:pt x="4610" y="2730"/>
                </a:lnTo>
                <a:lnTo>
                  <a:pt x="1600" y="6769"/>
                </a:lnTo>
                <a:lnTo>
                  <a:pt x="2554" y="4548"/>
                </a:lnTo>
                <a:close/>
              </a:path>
              <a:path w="13830" h="4548">
                <a:moveTo>
                  <a:pt x="4610" y="2730"/>
                </a:moveTo>
                <a:lnTo>
                  <a:pt x="4508" y="0"/>
                </a:lnTo>
                <a:lnTo>
                  <a:pt x="2554" y="4548"/>
                </a:lnTo>
                <a:lnTo>
                  <a:pt x="4610" y="273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38" name="object 2838"/>
          <p:cNvSpPr/>
          <p:nvPr/>
        </p:nvSpPr>
        <p:spPr>
          <a:xfrm>
            <a:off x="4030634" y="2208005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35" y="3433"/>
                </a:lnTo>
                <a:lnTo>
                  <a:pt x="0" y="1219"/>
                </a:lnTo>
                <a:close/>
              </a:path>
              <a:path w="8115" h="8013">
                <a:moveTo>
                  <a:pt x="8115" y="5270"/>
                </a:moveTo>
                <a:lnTo>
                  <a:pt x="2667" y="0"/>
                </a:lnTo>
                <a:lnTo>
                  <a:pt x="4435" y="3433"/>
                </a:lnTo>
                <a:lnTo>
                  <a:pt x="8115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39" name="object 2839"/>
          <p:cNvSpPr/>
          <p:nvPr/>
        </p:nvSpPr>
        <p:spPr>
          <a:xfrm>
            <a:off x="4247807" y="2216023"/>
            <a:ext cx="6807" cy="0"/>
          </a:xfrm>
          <a:custGeom>
            <a:avLst/>
            <a:gdLst/>
            <a:ahLst/>
            <a:cxnLst/>
            <a:rect l="l" t="t" r="r" b="b"/>
            <a:pathLst>
              <a:path w="6807" h="0">
                <a:moveTo>
                  <a:pt x="0" y="0"/>
                </a:moveTo>
                <a:lnTo>
                  <a:pt x="6807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40" name="object 2840"/>
          <p:cNvSpPr/>
          <p:nvPr/>
        </p:nvSpPr>
        <p:spPr>
          <a:xfrm>
            <a:off x="4329252" y="2219426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41" name="object 2841"/>
          <p:cNvSpPr/>
          <p:nvPr/>
        </p:nvSpPr>
        <p:spPr>
          <a:xfrm>
            <a:off x="4372250" y="2216026"/>
            <a:ext cx="18097" cy="11341"/>
          </a:xfrm>
          <a:custGeom>
            <a:avLst/>
            <a:gdLst/>
            <a:ahLst/>
            <a:cxnLst/>
            <a:rect l="l" t="t" r="r" b="b"/>
            <a:pathLst>
              <a:path w="18097" h="11341">
                <a:moveTo>
                  <a:pt x="12052" y="1511"/>
                </a:moveTo>
                <a:lnTo>
                  <a:pt x="6019" y="749"/>
                </a:lnTo>
                <a:lnTo>
                  <a:pt x="0" y="0"/>
                </a:lnTo>
                <a:lnTo>
                  <a:pt x="762" y="3022"/>
                </a:lnTo>
                <a:lnTo>
                  <a:pt x="1524" y="6057"/>
                </a:lnTo>
                <a:lnTo>
                  <a:pt x="2273" y="9080"/>
                </a:lnTo>
                <a:lnTo>
                  <a:pt x="5270" y="9842"/>
                </a:lnTo>
                <a:lnTo>
                  <a:pt x="8293" y="10591"/>
                </a:lnTo>
                <a:lnTo>
                  <a:pt x="11303" y="11341"/>
                </a:lnTo>
                <a:lnTo>
                  <a:pt x="18097" y="11341"/>
                </a:lnTo>
                <a:lnTo>
                  <a:pt x="18097" y="2260"/>
                </a:lnTo>
                <a:lnTo>
                  <a:pt x="12052" y="15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42" name="object 2842"/>
          <p:cNvSpPr/>
          <p:nvPr/>
        </p:nvSpPr>
        <p:spPr>
          <a:xfrm>
            <a:off x="4505719" y="2214833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81" y="8000"/>
                </a:lnTo>
                <a:lnTo>
                  <a:pt x="4428" y="3411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79" y="0"/>
                </a:lnTo>
                <a:lnTo>
                  <a:pt x="4428" y="3411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43" name="object 2843"/>
          <p:cNvSpPr/>
          <p:nvPr/>
        </p:nvSpPr>
        <p:spPr>
          <a:xfrm>
            <a:off x="4082669" y="2221635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10" y="3398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54" y="0"/>
                </a:lnTo>
                <a:lnTo>
                  <a:pt x="4410" y="339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44" name="object 2844"/>
          <p:cNvSpPr/>
          <p:nvPr/>
        </p:nvSpPr>
        <p:spPr>
          <a:xfrm>
            <a:off x="4589421" y="2223910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2" y="3408"/>
                </a:lnTo>
                <a:lnTo>
                  <a:pt x="0" y="1193"/>
                </a:lnTo>
                <a:close/>
              </a:path>
              <a:path w="8102" h="7988">
                <a:moveTo>
                  <a:pt x="8102" y="5232"/>
                </a:moveTo>
                <a:lnTo>
                  <a:pt x="2692" y="0"/>
                </a:lnTo>
                <a:lnTo>
                  <a:pt x="4442" y="3408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45" name="object 2845"/>
          <p:cNvSpPr/>
          <p:nvPr/>
        </p:nvSpPr>
        <p:spPr>
          <a:xfrm>
            <a:off x="4143757" y="2226163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20" y="3420"/>
                </a:lnTo>
                <a:lnTo>
                  <a:pt x="0" y="1206"/>
                </a:lnTo>
                <a:close/>
              </a:path>
              <a:path w="8089" h="8000">
                <a:moveTo>
                  <a:pt x="8089" y="5257"/>
                </a:moveTo>
                <a:lnTo>
                  <a:pt x="2667" y="0"/>
                </a:lnTo>
                <a:lnTo>
                  <a:pt x="4420" y="3420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46" name="object 2846"/>
          <p:cNvSpPr/>
          <p:nvPr/>
        </p:nvSpPr>
        <p:spPr>
          <a:xfrm>
            <a:off x="4356417" y="2233047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47" name="object 2847"/>
          <p:cNvSpPr/>
          <p:nvPr/>
        </p:nvSpPr>
        <p:spPr>
          <a:xfrm>
            <a:off x="4408440" y="2232974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81" y="8013"/>
                </a:lnTo>
                <a:lnTo>
                  <a:pt x="4412" y="3400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12" y="3400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48" name="object 2848"/>
          <p:cNvSpPr/>
          <p:nvPr/>
        </p:nvSpPr>
        <p:spPr>
          <a:xfrm>
            <a:off x="4397108" y="2242121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49" name="object 2849"/>
          <p:cNvSpPr/>
          <p:nvPr/>
        </p:nvSpPr>
        <p:spPr>
          <a:xfrm>
            <a:off x="4444630" y="2237512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6" y="3416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26" y="341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50" name="object 2850"/>
          <p:cNvSpPr/>
          <p:nvPr/>
        </p:nvSpPr>
        <p:spPr>
          <a:xfrm>
            <a:off x="4514775" y="2240989"/>
            <a:ext cx="9042" cy="15875"/>
          </a:xfrm>
          <a:custGeom>
            <a:avLst/>
            <a:gdLst/>
            <a:ahLst/>
            <a:cxnLst/>
            <a:rect l="l" t="t" r="r" b="b"/>
            <a:pathLst>
              <a:path w="9042" h="15875">
                <a:moveTo>
                  <a:pt x="0" y="0"/>
                </a:moveTo>
                <a:lnTo>
                  <a:pt x="0" y="15875"/>
                </a:lnTo>
                <a:lnTo>
                  <a:pt x="6794" y="15875"/>
                </a:lnTo>
                <a:lnTo>
                  <a:pt x="7531" y="12090"/>
                </a:lnTo>
                <a:lnTo>
                  <a:pt x="8293" y="8305"/>
                </a:lnTo>
                <a:lnTo>
                  <a:pt x="9042" y="4533"/>
                </a:lnTo>
                <a:lnTo>
                  <a:pt x="6032" y="3022"/>
                </a:lnTo>
                <a:lnTo>
                  <a:pt x="3009" y="1498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51" name="object 2851"/>
          <p:cNvSpPr/>
          <p:nvPr/>
        </p:nvSpPr>
        <p:spPr>
          <a:xfrm>
            <a:off x="4365461" y="2243246"/>
            <a:ext cx="20345" cy="24955"/>
          </a:xfrm>
          <a:custGeom>
            <a:avLst/>
            <a:gdLst/>
            <a:ahLst/>
            <a:cxnLst/>
            <a:rect l="l" t="t" r="r" b="b"/>
            <a:pathLst>
              <a:path w="20345" h="24955">
                <a:moveTo>
                  <a:pt x="3009" y="16649"/>
                </a:moveTo>
                <a:lnTo>
                  <a:pt x="4533" y="24955"/>
                </a:lnTo>
                <a:lnTo>
                  <a:pt x="9779" y="21932"/>
                </a:lnTo>
                <a:lnTo>
                  <a:pt x="15087" y="18897"/>
                </a:lnTo>
                <a:lnTo>
                  <a:pt x="20345" y="15887"/>
                </a:lnTo>
                <a:lnTo>
                  <a:pt x="20345" y="9067"/>
                </a:lnTo>
                <a:lnTo>
                  <a:pt x="13550" y="6057"/>
                </a:lnTo>
                <a:lnTo>
                  <a:pt x="6794" y="3022"/>
                </a:lnTo>
                <a:lnTo>
                  <a:pt x="0" y="0"/>
                </a:lnTo>
                <a:lnTo>
                  <a:pt x="1498" y="8318"/>
                </a:lnTo>
                <a:lnTo>
                  <a:pt x="3009" y="166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52" name="object 2852"/>
          <p:cNvSpPr/>
          <p:nvPr/>
        </p:nvSpPr>
        <p:spPr>
          <a:xfrm>
            <a:off x="4419752" y="2242052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42" y="3418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92" y="0"/>
                </a:lnTo>
                <a:lnTo>
                  <a:pt x="4442" y="3418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53" name="object 2853"/>
          <p:cNvSpPr/>
          <p:nvPr/>
        </p:nvSpPr>
        <p:spPr>
          <a:xfrm>
            <a:off x="4498940" y="2246585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81" y="8001"/>
                </a:lnTo>
                <a:lnTo>
                  <a:pt x="4413" y="3409"/>
                </a:lnTo>
                <a:lnTo>
                  <a:pt x="0" y="1206"/>
                </a:lnTo>
                <a:close/>
              </a:path>
              <a:path w="8089" h="8000">
                <a:moveTo>
                  <a:pt x="8089" y="5245"/>
                </a:moveTo>
                <a:lnTo>
                  <a:pt x="2654" y="0"/>
                </a:lnTo>
                <a:lnTo>
                  <a:pt x="4413" y="3409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54" name="object 2854"/>
          <p:cNvSpPr/>
          <p:nvPr/>
        </p:nvSpPr>
        <p:spPr>
          <a:xfrm>
            <a:off x="4555490" y="2254592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55" name="object 2855"/>
          <p:cNvSpPr/>
          <p:nvPr/>
        </p:nvSpPr>
        <p:spPr>
          <a:xfrm>
            <a:off x="4227459" y="2253388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81" y="8001"/>
                </a:lnTo>
                <a:lnTo>
                  <a:pt x="4420" y="3409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20" y="3409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56" name="object 2856"/>
          <p:cNvSpPr/>
          <p:nvPr/>
        </p:nvSpPr>
        <p:spPr>
          <a:xfrm>
            <a:off x="4541913" y="2259126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57" name="object 2857"/>
          <p:cNvSpPr/>
          <p:nvPr/>
        </p:nvSpPr>
        <p:spPr>
          <a:xfrm>
            <a:off x="4408440" y="2259134"/>
            <a:ext cx="9055" cy="11341"/>
          </a:xfrm>
          <a:custGeom>
            <a:avLst/>
            <a:gdLst/>
            <a:ahLst/>
            <a:cxnLst/>
            <a:rect l="l" t="t" r="r" b="b"/>
            <a:pathLst>
              <a:path w="9055" h="11341">
                <a:moveTo>
                  <a:pt x="1524" y="7556"/>
                </a:moveTo>
                <a:lnTo>
                  <a:pt x="2273" y="11341"/>
                </a:lnTo>
                <a:lnTo>
                  <a:pt x="9055" y="11341"/>
                </a:lnTo>
                <a:lnTo>
                  <a:pt x="9055" y="4533"/>
                </a:lnTo>
                <a:lnTo>
                  <a:pt x="6032" y="3022"/>
                </a:lnTo>
                <a:lnTo>
                  <a:pt x="3022" y="1511"/>
                </a:lnTo>
                <a:lnTo>
                  <a:pt x="0" y="0"/>
                </a:lnTo>
                <a:lnTo>
                  <a:pt x="749" y="3771"/>
                </a:lnTo>
                <a:lnTo>
                  <a:pt x="1524" y="755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58" name="object 2858"/>
          <p:cNvSpPr/>
          <p:nvPr/>
        </p:nvSpPr>
        <p:spPr>
          <a:xfrm>
            <a:off x="4487621" y="2264803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59" name="object 2859"/>
          <p:cNvSpPr/>
          <p:nvPr/>
        </p:nvSpPr>
        <p:spPr>
          <a:xfrm>
            <a:off x="4345100" y="2265937"/>
            <a:ext cx="9055" cy="13601"/>
          </a:xfrm>
          <a:custGeom>
            <a:avLst/>
            <a:gdLst/>
            <a:ahLst/>
            <a:cxnLst/>
            <a:rect l="l" t="t" r="r" b="b"/>
            <a:pathLst>
              <a:path w="9055" h="13601">
                <a:moveTo>
                  <a:pt x="6781" y="13601"/>
                </a:moveTo>
                <a:lnTo>
                  <a:pt x="7556" y="9067"/>
                </a:lnTo>
                <a:lnTo>
                  <a:pt x="8293" y="4546"/>
                </a:lnTo>
                <a:lnTo>
                  <a:pt x="9055" y="0"/>
                </a:lnTo>
                <a:lnTo>
                  <a:pt x="2260" y="0"/>
                </a:lnTo>
                <a:lnTo>
                  <a:pt x="1511" y="4546"/>
                </a:lnTo>
                <a:lnTo>
                  <a:pt x="749" y="9067"/>
                </a:lnTo>
                <a:lnTo>
                  <a:pt x="0" y="13601"/>
                </a:lnTo>
                <a:lnTo>
                  <a:pt x="6781" y="1360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60" name="object 2860"/>
          <p:cNvSpPr/>
          <p:nvPr/>
        </p:nvSpPr>
        <p:spPr>
          <a:xfrm>
            <a:off x="4236515" y="2277281"/>
            <a:ext cx="11290" cy="9080"/>
          </a:xfrm>
          <a:custGeom>
            <a:avLst/>
            <a:gdLst/>
            <a:ahLst/>
            <a:cxnLst/>
            <a:rect l="l" t="t" r="r" b="b"/>
            <a:pathLst>
              <a:path w="11290" h="9080">
                <a:moveTo>
                  <a:pt x="0" y="0"/>
                </a:moveTo>
                <a:lnTo>
                  <a:pt x="3074" y="6838"/>
                </a:lnTo>
                <a:lnTo>
                  <a:pt x="11290" y="9080"/>
                </a:lnTo>
                <a:lnTo>
                  <a:pt x="9791" y="6045"/>
                </a:lnTo>
                <a:lnTo>
                  <a:pt x="8293" y="3022"/>
                </a:lnTo>
                <a:lnTo>
                  <a:pt x="6794" y="0"/>
                </a:lnTo>
                <a:lnTo>
                  <a:pt x="0" y="0"/>
                </a:lnTo>
                <a:close/>
              </a:path>
              <a:path w="11290" h="9080">
                <a:moveTo>
                  <a:pt x="4013" y="8928"/>
                </a:moveTo>
                <a:lnTo>
                  <a:pt x="3074" y="6838"/>
                </a:lnTo>
                <a:lnTo>
                  <a:pt x="1143" y="6311"/>
                </a:lnTo>
                <a:lnTo>
                  <a:pt x="4013" y="892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61" name="object 2861"/>
          <p:cNvSpPr/>
          <p:nvPr/>
        </p:nvSpPr>
        <p:spPr>
          <a:xfrm>
            <a:off x="4313417" y="2276074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81" y="8001"/>
                </a:lnTo>
                <a:lnTo>
                  <a:pt x="4445" y="3429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92" y="0"/>
                </a:lnTo>
                <a:lnTo>
                  <a:pt x="4445" y="3429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62" name="object 2862"/>
          <p:cNvSpPr/>
          <p:nvPr/>
        </p:nvSpPr>
        <p:spPr>
          <a:xfrm>
            <a:off x="4376754" y="2278348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2" y="3399"/>
                </a:lnTo>
                <a:lnTo>
                  <a:pt x="0" y="1193"/>
                </a:lnTo>
                <a:close/>
              </a:path>
              <a:path w="8115" h="8013">
                <a:moveTo>
                  <a:pt x="8115" y="5232"/>
                </a:moveTo>
                <a:lnTo>
                  <a:pt x="2692" y="0"/>
                </a:lnTo>
                <a:lnTo>
                  <a:pt x="4432" y="3399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63" name="object 2863"/>
          <p:cNvSpPr/>
          <p:nvPr/>
        </p:nvSpPr>
        <p:spPr>
          <a:xfrm>
            <a:off x="4510233" y="2278348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807" y="8013"/>
                </a:lnTo>
                <a:lnTo>
                  <a:pt x="4439" y="3403"/>
                </a:lnTo>
                <a:lnTo>
                  <a:pt x="0" y="1193"/>
                </a:lnTo>
                <a:close/>
              </a:path>
              <a:path w="8115" h="8013">
                <a:moveTo>
                  <a:pt x="8115" y="5232"/>
                </a:moveTo>
                <a:lnTo>
                  <a:pt x="2692" y="0"/>
                </a:lnTo>
                <a:lnTo>
                  <a:pt x="4439" y="3403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64" name="object 2864"/>
          <p:cNvSpPr/>
          <p:nvPr/>
        </p:nvSpPr>
        <p:spPr>
          <a:xfrm>
            <a:off x="4286283" y="2282877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6" y="341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67" y="0"/>
                </a:lnTo>
                <a:lnTo>
                  <a:pt x="4426" y="341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65" name="object 2865"/>
          <p:cNvSpPr/>
          <p:nvPr/>
        </p:nvSpPr>
        <p:spPr>
          <a:xfrm>
            <a:off x="4557753" y="2282877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31" y="3422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79" y="0"/>
                </a:lnTo>
                <a:lnTo>
                  <a:pt x="4431" y="342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66" name="object 2866"/>
          <p:cNvSpPr/>
          <p:nvPr/>
        </p:nvSpPr>
        <p:spPr>
          <a:xfrm>
            <a:off x="4250079" y="2290890"/>
            <a:ext cx="27139" cy="13550"/>
          </a:xfrm>
          <a:custGeom>
            <a:avLst/>
            <a:gdLst/>
            <a:ahLst/>
            <a:cxnLst/>
            <a:rect l="l" t="t" r="r" b="b"/>
            <a:pathLst>
              <a:path w="27139" h="13550">
                <a:moveTo>
                  <a:pt x="27139" y="0"/>
                </a:moveTo>
                <a:lnTo>
                  <a:pt x="4533" y="0"/>
                </a:lnTo>
                <a:lnTo>
                  <a:pt x="4533" y="4546"/>
                </a:lnTo>
                <a:lnTo>
                  <a:pt x="0" y="4546"/>
                </a:lnTo>
                <a:lnTo>
                  <a:pt x="2679" y="9156"/>
                </a:lnTo>
                <a:lnTo>
                  <a:pt x="4330" y="13550"/>
                </a:lnTo>
                <a:lnTo>
                  <a:pt x="6781" y="6807"/>
                </a:lnTo>
                <a:lnTo>
                  <a:pt x="13563" y="7556"/>
                </a:lnTo>
                <a:lnTo>
                  <a:pt x="20370" y="8305"/>
                </a:lnTo>
                <a:lnTo>
                  <a:pt x="27139" y="9080"/>
                </a:lnTo>
                <a:lnTo>
                  <a:pt x="27139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67" name="object 2867"/>
          <p:cNvSpPr/>
          <p:nvPr/>
        </p:nvSpPr>
        <p:spPr>
          <a:xfrm>
            <a:off x="4327013" y="2293161"/>
            <a:ext cx="9042" cy="13627"/>
          </a:xfrm>
          <a:custGeom>
            <a:avLst/>
            <a:gdLst/>
            <a:ahLst/>
            <a:cxnLst/>
            <a:rect l="l" t="t" r="r" b="b"/>
            <a:pathLst>
              <a:path w="9042" h="13627">
                <a:moveTo>
                  <a:pt x="2247" y="0"/>
                </a:moveTo>
                <a:lnTo>
                  <a:pt x="1498" y="4533"/>
                </a:lnTo>
                <a:lnTo>
                  <a:pt x="749" y="9080"/>
                </a:lnTo>
                <a:lnTo>
                  <a:pt x="0" y="13627"/>
                </a:lnTo>
                <a:lnTo>
                  <a:pt x="9042" y="13627"/>
                </a:lnTo>
                <a:lnTo>
                  <a:pt x="9042" y="0"/>
                </a:lnTo>
                <a:lnTo>
                  <a:pt x="2247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68" name="object 2868"/>
          <p:cNvSpPr/>
          <p:nvPr/>
        </p:nvSpPr>
        <p:spPr>
          <a:xfrm>
            <a:off x="4306639" y="2295432"/>
            <a:ext cx="15811" cy="18148"/>
          </a:xfrm>
          <a:custGeom>
            <a:avLst/>
            <a:gdLst/>
            <a:ahLst/>
            <a:cxnLst/>
            <a:rect l="l" t="t" r="r" b="b"/>
            <a:pathLst>
              <a:path w="15811" h="18148">
                <a:moveTo>
                  <a:pt x="13550" y="2273"/>
                </a:moveTo>
                <a:lnTo>
                  <a:pt x="9042" y="1524"/>
                </a:lnTo>
                <a:lnTo>
                  <a:pt x="4521" y="749"/>
                </a:lnTo>
                <a:lnTo>
                  <a:pt x="0" y="0"/>
                </a:lnTo>
                <a:lnTo>
                  <a:pt x="0" y="15875"/>
                </a:lnTo>
                <a:lnTo>
                  <a:pt x="5283" y="16624"/>
                </a:lnTo>
                <a:lnTo>
                  <a:pt x="10566" y="17399"/>
                </a:lnTo>
                <a:lnTo>
                  <a:pt x="15811" y="18148"/>
                </a:lnTo>
                <a:lnTo>
                  <a:pt x="15062" y="12852"/>
                </a:lnTo>
                <a:lnTo>
                  <a:pt x="14312" y="7556"/>
                </a:lnTo>
                <a:lnTo>
                  <a:pt x="13550" y="227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69" name="object 2869"/>
          <p:cNvSpPr/>
          <p:nvPr/>
        </p:nvSpPr>
        <p:spPr>
          <a:xfrm>
            <a:off x="4347361" y="2312371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1" y="3420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54" y="0"/>
                </a:lnTo>
                <a:lnTo>
                  <a:pt x="4421" y="3420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70" name="object 2870"/>
          <p:cNvSpPr/>
          <p:nvPr/>
        </p:nvSpPr>
        <p:spPr>
          <a:xfrm>
            <a:off x="4358652" y="2316975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71" name="object 2871"/>
          <p:cNvSpPr/>
          <p:nvPr/>
        </p:nvSpPr>
        <p:spPr>
          <a:xfrm>
            <a:off x="4243302" y="2314638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19"/>
                </a:moveTo>
                <a:lnTo>
                  <a:pt x="0" y="8026"/>
                </a:lnTo>
                <a:lnTo>
                  <a:pt x="6769" y="8026"/>
                </a:lnTo>
                <a:lnTo>
                  <a:pt x="4421" y="3433"/>
                </a:lnTo>
                <a:lnTo>
                  <a:pt x="0" y="1219"/>
                </a:lnTo>
                <a:close/>
              </a:path>
              <a:path w="8089" h="8026">
                <a:moveTo>
                  <a:pt x="8089" y="5270"/>
                </a:moveTo>
                <a:lnTo>
                  <a:pt x="2667" y="0"/>
                </a:lnTo>
                <a:lnTo>
                  <a:pt x="4421" y="3433"/>
                </a:lnTo>
                <a:lnTo>
                  <a:pt x="8089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72" name="object 2872"/>
          <p:cNvSpPr/>
          <p:nvPr/>
        </p:nvSpPr>
        <p:spPr>
          <a:xfrm>
            <a:off x="4279493" y="2314638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19"/>
                </a:moveTo>
                <a:lnTo>
                  <a:pt x="0" y="8026"/>
                </a:lnTo>
                <a:lnTo>
                  <a:pt x="6794" y="8026"/>
                </a:lnTo>
                <a:lnTo>
                  <a:pt x="4436" y="3440"/>
                </a:lnTo>
                <a:lnTo>
                  <a:pt x="0" y="1219"/>
                </a:lnTo>
                <a:close/>
              </a:path>
              <a:path w="8089" h="8026">
                <a:moveTo>
                  <a:pt x="8089" y="5270"/>
                </a:moveTo>
                <a:lnTo>
                  <a:pt x="2667" y="0"/>
                </a:lnTo>
                <a:lnTo>
                  <a:pt x="4436" y="3440"/>
                </a:lnTo>
                <a:lnTo>
                  <a:pt x="8089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73" name="object 2873"/>
          <p:cNvSpPr/>
          <p:nvPr/>
        </p:nvSpPr>
        <p:spPr>
          <a:xfrm>
            <a:off x="4372250" y="2314638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19"/>
                </a:moveTo>
                <a:lnTo>
                  <a:pt x="0" y="8026"/>
                </a:lnTo>
                <a:lnTo>
                  <a:pt x="6769" y="8026"/>
                </a:lnTo>
                <a:lnTo>
                  <a:pt x="4419" y="3428"/>
                </a:lnTo>
                <a:lnTo>
                  <a:pt x="0" y="1219"/>
                </a:lnTo>
                <a:close/>
              </a:path>
              <a:path w="8102" h="8026">
                <a:moveTo>
                  <a:pt x="8102" y="5270"/>
                </a:moveTo>
                <a:lnTo>
                  <a:pt x="2667" y="0"/>
                </a:lnTo>
                <a:lnTo>
                  <a:pt x="4419" y="3428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74" name="object 2874"/>
          <p:cNvSpPr/>
          <p:nvPr/>
        </p:nvSpPr>
        <p:spPr>
          <a:xfrm>
            <a:off x="4560011" y="2323795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7145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75" name="object 2875"/>
          <p:cNvSpPr/>
          <p:nvPr/>
        </p:nvSpPr>
        <p:spPr>
          <a:xfrm>
            <a:off x="4682167" y="2319178"/>
            <a:ext cx="8128" cy="8001"/>
          </a:xfrm>
          <a:custGeom>
            <a:avLst/>
            <a:gdLst/>
            <a:ahLst/>
            <a:cxnLst/>
            <a:rect l="l" t="t" r="r" b="b"/>
            <a:pathLst>
              <a:path w="8127" h="8000">
                <a:moveTo>
                  <a:pt x="0" y="1206"/>
                </a:moveTo>
                <a:lnTo>
                  <a:pt x="0" y="8001"/>
                </a:lnTo>
                <a:lnTo>
                  <a:pt x="6807" y="8001"/>
                </a:lnTo>
                <a:lnTo>
                  <a:pt x="4450" y="3417"/>
                </a:lnTo>
                <a:lnTo>
                  <a:pt x="0" y="1206"/>
                </a:lnTo>
                <a:close/>
              </a:path>
              <a:path w="8127" h="8000">
                <a:moveTo>
                  <a:pt x="8128" y="5245"/>
                </a:moveTo>
                <a:lnTo>
                  <a:pt x="2692" y="0"/>
                </a:lnTo>
                <a:lnTo>
                  <a:pt x="4450" y="3417"/>
                </a:lnTo>
                <a:lnTo>
                  <a:pt x="8128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76" name="object 2876"/>
          <p:cNvSpPr/>
          <p:nvPr/>
        </p:nvSpPr>
        <p:spPr>
          <a:xfrm>
            <a:off x="4354149" y="2321448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21" y="3417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1" y="3417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77" name="object 2877"/>
          <p:cNvSpPr/>
          <p:nvPr/>
        </p:nvSpPr>
        <p:spPr>
          <a:xfrm>
            <a:off x="4544184" y="2322654"/>
            <a:ext cx="11302" cy="13703"/>
          </a:xfrm>
          <a:custGeom>
            <a:avLst/>
            <a:gdLst/>
            <a:ahLst/>
            <a:cxnLst/>
            <a:rect l="l" t="t" r="r" b="b"/>
            <a:pathLst>
              <a:path w="11302" h="13703">
                <a:moveTo>
                  <a:pt x="11303" y="0"/>
                </a:moveTo>
                <a:lnTo>
                  <a:pt x="2247" y="0"/>
                </a:lnTo>
                <a:lnTo>
                  <a:pt x="1498" y="4533"/>
                </a:lnTo>
                <a:lnTo>
                  <a:pt x="749" y="9080"/>
                </a:lnTo>
                <a:lnTo>
                  <a:pt x="0" y="13601"/>
                </a:lnTo>
                <a:lnTo>
                  <a:pt x="4509" y="11656"/>
                </a:lnTo>
                <a:lnTo>
                  <a:pt x="6781" y="9080"/>
                </a:lnTo>
                <a:lnTo>
                  <a:pt x="8280" y="6045"/>
                </a:lnTo>
                <a:lnTo>
                  <a:pt x="9791" y="3022"/>
                </a:lnTo>
                <a:lnTo>
                  <a:pt x="11303" y="0"/>
                </a:lnTo>
                <a:close/>
              </a:path>
              <a:path w="11302" h="13703">
                <a:moveTo>
                  <a:pt x="6743" y="10693"/>
                </a:moveTo>
                <a:lnTo>
                  <a:pt x="4509" y="11656"/>
                </a:lnTo>
                <a:lnTo>
                  <a:pt x="2705" y="13703"/>
                </a:lnTo>
                <a:lnTo>
                  <a:pt x="6743" y="1069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78" name="object 2878"/>
          <p:cNvSpPr/>
          <p:nvPr/>
        </p:nvSpPr>
        <p:spPr>
          <a:xfrm>
            <a:off x="4503463" y="2325994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21" y="3408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79" y="0"/>
                </a:lnTo>
                <a:lnTo>
                  <a:pt x="4421" y="3408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79" name="object 2879"/>
          <p:cNvSpPr/>
          <p:nvPr/>
        </p:nvSpPr>
        <p:spPr>
          <a:xfrm>
            <a:off x="3931107" y="2428144"/>
            <a:ext cx="13576" cy="0"/>
          </a:xfrm>
          <a:custGeom>
            <a:avLst/>
            <a:gdLst/>
            <a:ahLst/>
            <a:cxnLst/>
            <a:rect l="l" t="t" r="r" b="b"/>
            <a:pathLst>
              <a:path w="13576" h="0">
                <a:moveTo>
                  <a:pt x="0" y="0"/>
                </a:moveTo>
                <a:lnTo>
                  <a:pt x="13576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80" name="object 2880"/>
          <p:cNvSpPr/>
          <p:nvPr/>
        </p:nvSpPr>
        <p:spPr>
          <a:xfrm>
            <a:off x="4688979" y="2428144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81" name="object 2881"/>
          <p:cNvSpPr/>
          <p:nvPr/>
        </p:nvSpPr>
        <p:spPr>
          <a:xfrm>
            <a:off x="4521572" y="2432622"/>
            <a:ext cx="8077" cy="7988"/>
          </a:xfrm>
          <a:custGeom>
            <a:avLst/>
            <a:gdLst/>
            <a:ahLst/>
            <a:cxnLst/>
            <a:rect l="l" t="t" r="r" b="b"/>
            <a:pathLst>
              <a:path w="8077" h="7988">
                <a:moveTo>
                  <a:pt x="0" y="1193"/>
                </a:moveTo>
                <a:lnTo>
                  <a:pt x="0" y="7988"/>
                </a:lnTo>
                <a:lnTo>
                  <a:pt x="6756" y="7988"/>
                </a:lnTo>
                <a:lnTo>
                  <a:pt x="4410" y="3406"/>
                </a:lnTo>
                <a:lnTo>
                  <a:pt x="0" y="1193"/>
                </a:lnTo>
                <a:close/>
              </a:path>
              <a:path w="8077" h="7988">
                <a:moveTo>
                  <a:pt x="8077" y="5245"/>
                </a:moveTo>
                <a:lnTo>
                  <a:pt x="2667" y="0"/>
                </a:lnTo>
                <a:lnTo>
                  <a:pt x="4410" y="3406"/>
                </a:lnTo>
                <a:lnTo>
                  <a:pt x="8077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82" name="object 2882"/>
          <p:cNvSpPr/>
          <p:nvPr/>
        </p:nvSpPr>
        <p:spPr>
          <a:xfrm>
            <a:off x="4903872" y="2593693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83" name="object 2883"/>
          <p:cNvSpPr/>
          <p:nvPr/>
        </p:nvSpPr>
        <p:spPr>
          <a:xfrm>
            <a:off x="4955921" y="2675420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84" name="object 2884"/>
          <p:cNvSpPr/>
          <p:nvPr/>
        </p:nvSpPr>
        <p:spPr>
          <a:xfrm>
            <a:off x="4906138" y="2674297"/>
            <a:ext cx="9067" cy="13601"/>
          </a:xfrm>
          <a:custGeom>
            <a:avLst/>
            <a:gdLst/>
            <a:ahLst/>
            <a:cxnLst/>
            <a:rect l="l" t="t" r="r" b="b"/>
            <a:pathLst>
              <a:path w="9067" h="13601">
                <a:moveTo>
                  <a:pt x="9067" y="0"/>
                </a:moveTo>
                <a:lnTo>
                  <a:pt x="0" y="0"/>
                </a:lnTo>
                <a:lnTo>
                  <a:pt x="762" y="4533"/>
                </a:lnTo>
                <a:lnTo>
                  <a:pt x="1511" y="9067"/>
                </a:lnTo>
                <a:lnTo>
                  <a:pt x="2260" y="13601"/>
                </a:lnTo>
                <a:lnTo>
                  <a:pt x="9067" y="13601"/>
                </a:lnTo>
                <a:lnTo>
                  <a:pt x="9067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85" name="object 2885"/>
          <p:cNvSpPr/>
          <p:nvPr/>
        </p:nvSpPr>
        <p:spPr>
          <a:xfrm>
            <a:off x="4960429" y="2688974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5" y="3418"/>
                </a:lnTo>
                <a:lnTo>
                  <a:pt x="0" y="1206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5" y="3418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86" name="object 2886"/>
          <p:cNvSpPr/>
          <p:nvPr/>
        </p:nvSpPr>
        <p:spPr>
          <a:xfrm>
            <a:off x="5759035" y="2720729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54" y="3437"/>
                </a:lnTo>
                <a:lnTo>
                  <a:pt x="0" y="1206"/>
                </a:lnTo>
                <a:close/>
              </a:path>
              <a:path w="8089" h="8000">
                <a:moveTo>
                  <a:pt x="8089" y="5257"/>
                </a:moveTo>
                <a:lnTo>
                  <a:pt x="2692" y="0"/>
                </a:lnTo>
                <a:lnTo>
                  <a:pt x="4454" y="3437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87" name="object 2887"/>
          <p:cNvSpPr/>
          <p:nvPr/>
        </p:nvSpPr>
        <p:spPr>
          <a:xfrm>
            <a:off x="5845003" y="2732076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81" y="8013"/>
                </a:lnTo>
                <a:lnTo>
                  <a:pt x="4415" y="3404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15" y="3404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88" name="object 2888"/>
          <p:cNvSpPr/>
          <p:nvPr/>
        </p:nvSpPr>
        <p:spPr>
          <a:xfrm>
            <a:off x="5804291" y="2736606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6" y="3418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16" y="3418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89" name="object 2889"/>
          <p:cNvSpPr/>
          <p:nvPr/>
        </p:nvSpPr>
        <p:spPr>
          <a:xfrm>
            <a:off x="5774401" y="2740092"/>
            <a:ext cx="25349" cy="16294"/>
          </a:xfrm>
          <a:custGeom>
            <a:avLst/>
            <a:gdLst/>
            <a:ahLst/>
            <a:cxnLst/>
            <a:rect l="l" t="t" r="r" b="b"/>
            <a:pathLst>
              <a:path w="25349" h="16294">
                <a:moveTo>
                  <a:pt x="3987" y="16294"/>
                </a:moveTo>
                <a:lnTo>
                  <a:pt x="2933" y="13456"/>
                </a:lnTo>
                <a:lnTo>
                  <a:pt x="0" y="12382"/>
                </a:lnTo>
                <a:lnTo>
                  <a:pt x="3987" y="16294"/>
                </a:lnTo>
                <a:close/>
              </a:path>
              <a:path w="25349" h="16294">
                <a:moveTo>
                  <a:pt x="457" y="6794"/>
                </a:moveTo>
                <a:lnTo>
                  <a:pt x="2933" y="13456"/>
                </a:lnTo>
                <a:lnTo>
                  <a:pt x="9537" y="15875"/>
                </a:lnTo>
                <a:lnTo>
                  <a:pt x="14960" y="10083"/>
                </a:lnTo>
                <a:lnTo>
                  <a:pt x="14693" y="12890"/>
                </a:lnTo>
                <a:lnTo>
                  <a:pt x="25349" y="13601"/>
                </a:lnTo>
                <a:lnTo>
                  <a:pt x="25349" y="0"/>
                </a:lnTo>
                <a:lnTo>
                  <a:pt x="18567" y="0"/>
                </a:lnTo>
                <a:lnTo>
                  <a:pt x="12534" y="2260"/>
                </a:lnTo>
                <a:lnTo>
                  <a:pt x="6502" y="4533"/>
                </a:lnTo>
                <a:lnTo>
                  <a:pt x="457" y="679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90" name="object 2890"/>
          <p:cNvSpPr/>
          <p:nvPr/>
        </p:nvSpPr>
        <p:spPr>
          <a:xfrm>
            <a:off x="5082614" y="2743424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81" y="8000"/>
                </a:lnTo>
                <a:lnTo>
                  <a:pt x="4404" y="3392"/>
                </a:lnTo>
                <a:lnTo>
                  <a:pt x="0" y="1193"/>
                </a:lnTo>
                <a:close/>
              </a:path>
              <a:path w="8089" h="8000">
                <a:moveTo>
                  <a:pt x="8089" y="5232"/>
                </a:moveTo>
                <a:lnTo>
                  <a:pt x="2654" y="0"/>
                </a:lnTo>
                <a:lnTo>
                  <a:pt x="4404" y="3392"/>
                </a:lnTo>
                <a:lnTo>
                  <a:pt x="8089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91" name="object 2891"/>
          <p:cNvSpPr/>
          <p:nvPr/>
        </p:nvSpPr>
        <p:spPr>
          <a:xfrm>
            <a:off x="5751367" y="2749165"/>
            <a:ext cx="18986" cy="18135"/>
          </a:xfrm>
          <a:custGeom>
            <a:avLst/>
            <a:gdLst/>
            <a:ahLst/>
            <a:cxnLst/>
            <a:rect l="l" t="t" r="r" b="b"/>
            <a:pathLst>
              <a:path w="18986" h="18135">
                <a:moveTo>
                  <a:pt x="5397" y="13601"/>
                </a:moveTo>
                <a:lnTo>
                  <a:pt x="6908" y="15125"/>
                </a:lnTo>
                <a:lnTo>
                  <a:pt x="9931" y="18135"/>
                </a:lnTo>
                <a:lnTo>
                  <a:pt x="18986" y="18135"/>
                </a:lnTo>
                <a:lnTo>
                  <a:pt x="16865" y="9296"/>
                </a:lnTo>
                <a:lnTo>
                  <a:pt x="9258" y="2273"/>
                </a:lnTo>
                <a:lnTo>
                  <a:pt x="3136" y="0"/>
                </a:lnTo>
                <a:lnTo>
                  <a:pt x="1498" y="7912"/>
                </a:lnTo>
                <a:lnTo>
                  <a:pt x="0" y="8001"/>
                </a:lnTo>
                <a:lnTo>
                  <a:pt x="5397" y="1360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92" name="object 2892"/>
          <p:cNvSpPr/>
          <p:nvPr/>
        </p:nvSpPr>
        <p:spPr>
          <a:xfrm>
            <a:off x="5062240" y="2750224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92" y="0"/>
                </a:lnTo>
                <a:lnTo>
                  <a:pt x="4446" y="342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93" name="object 2893"/>
          <p:cNvSpPr/>
          <p:nvPr/>
        </p:nvSpPr>
        <p:spPr>
          <a:xfrm>
            <a:off x="6582505" y="2757031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0" y="3423"/>
                </a:lnTo>
                <a:lnTo>
                  <a:pt x="0" y="1206"/>
                </a:lnTo>
                <a:close/>
              </a:path>
              <a:path w="8115" h="8000">
                <a:moveTo>
                  <a:pt x="8115" y="5257"/>
                </a:moveTo>
                <a:lnTo>
                  <a:pt x="2679" y="0"/>
                </a:lnTo>
                <a:lnTo>
                  <a:pt x="4440" y="3423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94" name="object 2894"/>
          <p:cNvSpPr/>
          <p:nvPr/>
        </p:nvSpPr>
        <p:spPr>
          <a:xfrm>
            <a:off x="5829170" y="2768373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27" y="3420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79" y="0"/>
                </a:lnTo>
                <a:lnTo>
                  <a:pt x="4427" y="3420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95" name="object 2895"/>
          <p:cNvSpPr/>
          <p:nvPr/>
        </p:nvSpPr>
        <p:spPr>
          <a:xfrm>
            <a:off x="5772162" y="2773693"/>
            <a:ext cx="9969" cy="9918"/>
          </a:xfrm>
          <a:custGeom>
            <a:avLst/>
            <a:gdLst/>
            <a:ahLst/>
            <a:cxnLst/>
            <a:rect l="l" t="t" r="r" b="b"/>
            <a:pathLst>
              <a:path w="9969" h="9918">
                <a:moveTo>
                  <a:pt x="7033" y="2836"/>
                </a:moveTo>
                <a:lnTo>
                  <a:pt x="431" y="419"/>
                </a:lnTo>
                <a:lnTo>
                  <a:pt x="2903" y="7070"/>
                </a:lnTo>
                <a:lnTo>
                  <a:pt x="9499" y="9486"/>
                </a:lnTo>
                <a:lnTo>
                  <a:pt x="7033" y="2836"/>
                </a:lnTo>
                <a:close/>
              </a:path>
              <a:path w="9969" h="9918">
                <a:moveTo>
                  <a:pt x="3962" y="9918"/>
                </a:moveTo>
                <a:lnTo>
                  <a:pt x="2903" y="7070"/>
                </a:lnTo>
                <a:lnTo>
                  <a:pt x="0" y="6007"/>
                </a:lnTo>
                <a:lnTo>
                  <a:pt x="3962" y="9918"/>
                </a:lnTo>
                <a:close/>
              </a:path>
              <a:path w="9969" h="9918">
                <a:moveTo>
                  <a:pt x="9969" y="3911"/>
                </a:moveTo>
                <a:lnTo>
                  <a:pt x="5981" y="0"/>
                </a:lnTo>
                <a:lnTo>
                  <a:pt x="7033" y="2836"/>
                </a:lnTo>
                <a:lnTo>
                  <a:pt x="9969" y="39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96" name="object 2896"/>
          <p:cNvSpPr/>
          <p:nvPr/>
        </p:nvSpPr>
        <p:spPr>
          <a:xfrm>
            <a:off x="5799749" y="2784241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807" y="8013"/>
                </a:lnTo>
                <a:lnTo>
                  <a:pt x="4445" y="3441"/>
                </a:lnTo>
                <a:lnTo>
                  <a:pt x="0" y="1219"/>
                </a:lnTo>
                <a:close/>
              </a:path>
              <a:path w="8102" h="8013">
                <a:moveTo>
                  <a:pt x="8102" y="5270"/>
                </a:moveTo>
                <a:lnTo>
                  <a:pt x="2667" y="0"/>
                </a:lnTo>
                <a:lnTo>
                  <a:pt x="4445" y="3441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97" name="object 2897"/>
          <p:cNvSpPr/>
          <p:nvPr/>
        </p:nvSpPr>
        <p:spPr>
          <a:xfrm>
            <a:off x="5820134" y="2791070"/>
            <a:ext cx="8077" cy="7988"/>
          </a:xfrm>
          <a:custGeom>
            <a:avLst/>
            <a:gdLst/>
            <a:ahLst/>
            <a:cxnLst/>
            <a:rect l="l" t="t" r="r" b="b"/>
            <a:pathLst>
              <a:path w="8077" h="7988">
                <a:moveTo>
                  <a:pt x="0" y="1193"/>
                </a:moveTo>
                <a:lnTo>
                  <a:pt x="0" y="7988"/>
                </a:lnTo>
                <a:lnTo>
                  <a:pt x="6781" y="7988"/>
                </a:lnTo>
                <a:lnTo>
                  <a:pt x="4415" y="3408"/>
                </a:lnTo>
                <a:lnTo>
                  <a:pt x="0" y="1193"/>
                </a:lnTo>
                <a:close/>
              </a:path>
              <a:path w="8077" h="7988">
                <a:moveTo>
                  <a:pt x="8077" y="5245"/>
                </a:moveTo>
                <a:lnTo>
                  <a:pt x="2654" y="0"/>
                </a:lnTo>
                <a:lnTo>
                  <a:pt x="4415" y="3408"/>
                </a:lnTo>
                <a:lnTo>
                  <a:pt x="8077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98" name="object 2898"/>
          <p:cNvSpPr/>
          <p:nvPr/>
        </p:nvSpPr>
        <p:spPr>
          <a:xfrm>
            <a:off x="5756771" y="2795597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54" y="3437"/>
                </a:lnTo>
                <a:lnTo>
                  <a:pt x="0" y="1206"/>
                </a:lnTo>
                <a:close/>
              </a:path>
              <a:path w="8089" h="8000">
                <a:moveTo>
                  <a:pt x="8089" y="5257"/>
                </a:moveTo>
                <a:lnTo>
                  <a:pt x="2692" y="0"/>
                </a:lnTo>
                <a:lnTo>
                  <a:pt x="4454" y="3437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99" name="object 2899"/>
          <p:cNvSpPr/>
          <p:nvPr/>
        </p:nvSpPr>
        <p:spPr>
          <a:xfrm>
            <a:off x="6464880" y="2795597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81" y="8001"/>
                </a:lnTo>
                <a:lnTo>
                  <a:pt x="4425" y="3419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67" y="0"/>
                </a:lnTo>
                <a:lnTo>
                  <a:pt x="4425" y="3419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00" name="object 2900"/>
          <p:cNvSpPr/>
          <p:nvPr/>
        </p:nvSpPr>
        <p:spPr>
          <a:xfrm>
            <a:off x="4985326" y="2797867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42" y="3418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92" y="0"/>
                </a:lnTo>
                <a:lnTo>
                  <a:pt x="4442" y="3418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01" name="object 2901"/>
          <p:cNvSpPr/>
          <p:nvPr/>
        </p:nvSpPr>
        <p:spPr>
          <a:xfrm>
            <a:off x="5783939" y="2799060"/>
            <a:ext cx="49733" cy="34036"/>
          </a:xfrm>
          <a:custGeom>
            <a:avLst/>
            <a:gdLst/>
            <a:ahLst/>
            <a:cxnLst/>
            <a:rect l="l" t="t" r="r" b="b"/>
            <a:pathLst>
              <a:path w="49733" h="34036">
                <a:moveTo>
                  <a:pt x="6007" y="1524"/>
                </a:moveTo>
                <a:lnTo>
                  <a:pt x="5376" y="4694"/>
                </a:lnTo>
                <a:lnTo>
                  <a:pt x="11919" y="12091"/>
                </a:lnTo>
                <a:lnTo>
                  <a:pt x="22606" y="15887"/>
                </a:lnTo>
                <a:lnTo>
                  <a:pt x="15062" y="16662"/>
                </a:lnTo>
                <a:lnTo>
                  <a:pt x="7518" y="17399"/>
                </a:lnTo>
                <a:lnTo>
                  <a:pt x="0" y="18161"/>
                </a:lnTo>
                <a:lnTo>
                  <a:pt x="253" y="18500"/>
                </a:lnTo>
                <a:lnTo>
                  <a:pt x="8872" y="22554"/>
                </a:lnTo>
                <a:lnTo>
                  <a:pt x="24318" y="27417"/>
                </a:lnTo>
                <a:lnTo>
                  <a:pt x="40101" y="31705"/>
                </a:lnTo>
                <a:lnTo>
                  <a:pt x="49733" y="34036"/>
                </a:lnTo>
                <a:lnTo>
                  <a:pt x="49733" y="22694"/>
                </a:lnTo>
                <a:lnTo>
                  <a:pt x="41217" y="19236"/>
                </a:lnTo>
                <a:lnTo>
                  <a:pt x="30531" y="12761"/>
                </a:lnTo>
                <a:lnTo>
                  <a:pt x="20478" y="5904"/>
                </a:lnTo>
                <a:lnTo>
                  <a:pt x="9029" y="0"/>
                </a:lnTo>
                <a:lnTo>
                  <a:pt x="6007" y="152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02" name="object 2902"/>
          <p:cNvSpPr/>
          <p:nvPr/>
        </p:nvSpPr>
        <p:spPr>
          <a:xfrm>
            <a:off x="5019250" y="2800142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50" y="3415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705" y="0"/>
                </a:lnTo>
                <a:lnTo>
                  <a:pt x="4450" y="3415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03" name="object 2903"/>
          <p:cNvSpPr/>
          <p:nvPr/>
        </p:nvSpPr>
        <p:spPr>
          <a:xfrm>
            <a:off x="5817391" y="2803188"/>
            <a:ext cx="9969" cy="9893"/>
          </a:xfrm>
          <a:custGeom>
            <a:avLst/>
            <a:gdLst/>
            <a:ahLst/>
            <a:cxnLst/>
            <a:rect l="l" t="t" r="r" b="b"/>
            <a:pathLst>
              <a:path w="9969" h="9893">
                <a:moveTo>
                  <a:pt x="7051" y="2840"/>
                </a:moveTo>
                <a:lnTo>
                  <a:pt x="457" y="419"/>
                </a:lnTo>
                <a:lnTo>
                  <a:pt x="2929" y="7077"/>
                </a:lnTo>
                <a:lnTo>
                  <a:pt x="9525" y="9486"/>
                </a:lnTo>
                <a:lnTo>
                  <a:pt x="7051" y="2840"/>
                </a:lnTo>
                <a:close/>
              </a:path>
              <a:path w="9969" h="9893">
                <a:moveTo>
                  <a:pt x="3975" y="9893"/>
                </a:moveTo>
                <a:lnTo>
                  <a:pt x="2929" y="7077"/>
                </a:lnTo>
                <a:lnTo>
                  <a:pt x="0" y="6007"/>
                </a:lnTo>
                <a:lnTo>
                  <a:pt x="3975" y="9893"/>
                </a:lnTo>
                <a:close/>
              </a:path>
              <a:path w="9969" h="9893">
                <a:moveTo>
                  <a:pt x="9969" y="3911"/>
                </a:moveTo>
                <a:lnTo>
                  <a:pt x="5994" y="0"/>
                </a:lnTo>
                <a:lnTo>
                  <a:pt x="7051" y="2840"/>
                </a:lnTo>
                <a:lnTo>
                  <a:pt x="9969" y="39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04" name="object 2904"/>
          <p:cNvSpPr/>
          <p:nvPr/>
        </p:nvSpPr>
        <p:spPr>
          <a:xfrm>
            <a:off x="5023783" y="2811486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807" y="7988"/>
                </a:lnTo>
                <a:lnTo>
                  <a:pt x="4457" y="3425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92" y="0"/>
                </a:lnTo>
                <a:lnTo>
                  <a:pt x="4457" y="3425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05" name="object 2905"/>
          <p:cNvSpPr/>
          <p:nvPr/>
        </p:nvSpPr>
        <p:spPr>
          <a:xfrm>
            <a:off x="6206963" y="2821758"/>
            <a:ext cx="11328" cy="9080"/>
          </a:xfrm>
          <a:custGeom>
            <a:avLst/>
            <a:gdLst/>
            <a:ahLst/>
            <a:cxnLst/>
            <a:rect l="l" t="t" r="r" b="b"/>
            <a:pathLst>
              <a:path w="11328" h="9080">
                <a:moveTo>
                  <a:pt x="4533" y="0"/>
                </a:moveTo>
                <a:lnTo>
                  <a:pt x="3022" y="749"/>
                </a:lnTo>
                <a:lnTo>
                  <a:pt x="0" y="2260"/>
                </a:lnTo>
                <a:lnTo>
                  <a:pt x="0" y="9080"/>
                </a:lnTo>
                <a:lnTo>
                  <a:pt x="11328" y="9080"/>
                </a:lnTo>
                <a:lnTo>
                  <a:pt x="11328" y="0"/>
                </a:lnTo>
                <a:lnTo>
                  <a:pt x="453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06" name="object 2906"/>
          <p:cNvSpPr/>
          <p:nvPr/>
        </p:nvSpPr>
        <p:spPr>
          <a:xfrm>
            <a:off x="5842749" y="2827426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07" name="object 2907"/>
          <p:cNvSpPr/>
          <p:nvPr/>
        </p:nvSpPr>
        <p:spPr>
          <a:xfrm>
            <a:off x="5003431" y="2829693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08" name="object 2908"/>
          <p:cNvSpPr/>
          <p:nvPr/>
        </p:nvSpPr>
        <p:spPr>
          <a:xfrm>
            <a:off x="5795215" y="2828555"/>
            <a:ext cx="20370" cy="29489"/>
          </a:xfrm>
          <a:custGeom>
            <a:avLst/>
            <a:gdLst/>
            <a:ahLst/>
            <a:cxnLst/>
            <a:rect l="l" t="t" r="r" b="b"/>
            <a:pathLst>
              <a:path w="20370" h="29489">
                <a:moveTo>
                  <a:pt x="9156" y="12496"/>
                </a:moveTo>
                <a:lnTo>
                  <a:pt x="0" y="13614"/>
                </a:lnTo>
                <a:lnTo>
                  <a:pt x="3035" y="24434"/>
                </a:lnTo>
                <a:lnTo>
                  <a:pt x="4444" y="26746"/>
                </a:lnTo>
                <a:lnTo>
                  <a:pt x="15836" y="29489"/>
                </a:lnTo>
                <a:lnTo>
                  <a:pt x="17480" y="24110"/>
                </a:lnTo>
                <a:lnTo>
                  <a:pt x="20334" y="13320"/>
                </a:lnTo>
                <a:lnTo>
                  <a:pt x="20370" y="0"/>
                </a:lnTo>
                <a:lnTo>
                  <a:pt x="11341" y="0"/>
                </a:lnTo>
                <a:lnTo>
                  <a:pt x="12090" y="3022"/>
                </a:lnTo>
                <a:lnTo>
                  <a:pt x="12826" y="6057"/>
                </a:lnTo>
                <a:lnTo>
                  <a:pt x="13576" y="9080"/>
                </a:lnTo>
                <a:lnTo>
                  <a:pt x="8470" y="12166"/>
                </a:lnTo>
                <a:lnTo>
                  <a:pt x="9156" y="1249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09" name="object 2909"/>
          <p:cNvSpPr/>
          <p:nvPr/>
        </p:nvSpPr>
        <p:spPr>
          <a:xfrm>
            <a:off x="5781658" y="2829624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6" y="3416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26" y="341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10" name="object 2910"/>
          <p:cNvSpPr/>
          <p:nvPr/>
        </p:nvSpPr>
        <p:spPr>
          <a:xfrm>
            <a:off x="5055459" y="2834173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81" y="8000"/>
                </a:lnTo>
                <a:lnTo>
                  <a:pt x="4424" y="3402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79" y="0"/>
                </a:lnTo>
                <a:lnTo>
                  <a:pt x="4424" y="3402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11" name="object 2911"/>
          <p:cNvSpPr/>
          <p:nvPr/>
        </p:nvSpPr>
        <p:spPr>
          <a:xfrm>
            <a:off x="5032847" y="2840967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07" y="3413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54" y="0"/>
                </a:lnTo>
                <a:lnTo>
                  <a:pt x="4407" y="3413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12" name="object 2912"/>
          <p:cNvSpPr/>
          <p:nvPr/>
        </p:nvSpPr>
        <p:spPr>
          <a:xfrm>
            <a:off x="6175307" y="2840967"/>
            <a:ext cx="8077" cy="8013"/>
          </a:xfrm>
          <a:custGeom>
            <a:avLst/>
            <a:gdLst/>
            <a:ahLst/>
            <a:cxnLst/>
            <a:rect l="l" t="t" r="r" b="b"/>
            <a:pathLst>
              <a:path w="8077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16" y="3421"/>
                </a:lnTo>
                <a:lnTo>
                  <a:pt x="0" y="1206"/>
                </a:lnTo>
                <a:close/>
              </a:path>
              <a:path w="8077" h="8013">
                <a:moveTo>
                  <a:pt x="8077" y="5257"/>
                </a:moveTo>
                <a:lnTo>
                  <a:pt x="2654" y="0"/>
                </a:lnTo>
                <a:lnTo>
                  <a:pt x="4416" y="3421"/>
                </a:lnTo>
                <a:lnTo>
                  <a:pt x="8077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13" name="object 2913"/>
          <p:cNvSpPr/>
          <p:nvPr/>
        </p:nvSpPr>
        <p:spPr>
          <a:xfrm>
            <a:off x="6458089" y="2840967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1" y="3425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31" y="3425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14" name="object 2914"/>
          <p:cNvSpPr/>
          <p:nvPr/>
        </p:nvSpPr>
        <p:spPr>
          <a:xfrm>
            <a:off x="5781658" y="2845504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6" y="3416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26" y="341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15" name="object 2915"/>
          <p:cNvSpPr/>
          <p:nvPr/>
        </p:nvSpPr>
        <p:spPr>
          <a:xfrm>
            <a:off x="5908357" y="2856922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12611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16" name="object 2916"/>
          <p:cNvSpPr/>
          <p:nvPr/>
        </p:nvSpPr>
        <p:spPr>
          <a:xfrm>
            <a:off x="5838230" y="2862591"/>
            <a:ext cx="11290" cy="15887"/>
          </a:xfrm>
          <a:custGeom>
            <a:avLst/>
            <a:gdLst/>
            <a:ahLst/>
            <a:cxnLst/>
            <a:rect l="l" t="t" r="r" b="b"/>
            <a:pathLst>
              <a:path w="11290" h="15887">
                <a:moveTo>
                  <a:pt x="1520" y="7335"/>
                </a:moveTo>
                <a:lnTo>
                  <a:pt x="0" y="9080"/>
                </a:lnTo>
                <a:lnTo>
                  <a:pt x="0" y="15887"/>
                </a:lnTo>
                <a:lnTo>
                  <a:pt x="9029" y="15887"/>
                </a:lnTo>
                <a:lnTo>
                  <a:pt x="9791" y="14363"/>
                </a:lnTo>
                <a:lnTo>
                  <a:pt x="11290" y="11341"/>
                </a:lnTo>
                <a:lnTo>
                  <a:pt x="11290" y="0"/>
                </a:lnTo>
                <a:lnTo>
                  <a:pt x="2260" y="0"/>
                </a:lnTo>
                <a:lnTo>
                  <a:pt x="4813" y="3556"/>
                </a:lnTo>
                <a:lnTo>
                  <a:pt x="1320" y="9309"/>
                </a:lnTo>
                <a:lnTo>
                  <a:pt x="1520" y="7335"/>
                </a:lnTo>
                <a:close/>
              </a:path>
              <a:path w="11290" h="15887">
                <a:moveTo>
                  <a:pt x="4813" y="3556"/>
                </a:moveTo>
                <a:lnTo>
                  <a:pt x="2260" y="0"/>
                </a:lnTo>
                <a:lnTo>
                  <a:pt x="1520" y="7335"/>
                </a:lnTo>
                <a:lnTo>
                  <a:pt x="4813" y="355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17" name="object 2917"/>
          <p:cNvSpPr/>
          <p:nvPr/>
        </p:nvSpPr>
        <p:spPr>
          <a:xfrm>
            <a:off x="6462621" y="2861384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10" y="3415"/>
                </a:lnTo>
                <a:lnTo>
                  <a:pt x="0" y="1206"/>
                </a:lnTo>
                <a:close/>
              </a:path>
              <a:path w="8089" h="8000">
                <a:moveTo>
                  <a:pt x="8089" y="5257"/>
                </a:moveTo>
                <a:lnTo>
                  <a:pt x="2654" y="0"/>
                </a:lnTo>
                <a:lnTo>
                  <a:pt x="4410" y="3415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18" name="object 2918"/>
          <p:cNvSpPr/>
          <p:nvPr/>
        </p:nvSpPr>
        <p:spPr>
          <a:xfrm>
            <a:off x="5831417" y="2863659"/>
            <a:ext cx="8128" cy="8013"/>
          </a:xfrm>
          <a:custGeom>
            <a:avLst/>
            <a:gdLst/>
            <a:ahLst/>
            <a:cxnLst/>
            <a:rect l="l" t="t" r="r" b="b"/>
            <a:pathLst>
              <a:path w="8127" h="8013">
                <a:moveTo>
                  <a:pt x="0" y="1206"/>
                </a:moveTo>
                <a:lnTo>
                  <a:pt x="0" y="8013"/>
                </a:lnTo>
                <a:lnTo>
                  <a:pt x="6807" y="8013"/>
                </a:lnTo>
                <a:lnTo>
                  <a:pt x="4441" y="3406"/>
                </a:lnTo>
                <a:lnTo>
                  <a:pt x="0" y="1206"/>
                </a:lnTo>
                <a:close/>
              </a:path>
              <a:path w="8127" h="8013">
                <a:moveTo>
                  <a:pt x="8128" y="5232"/>
                </a:moveTo>
                <a:lnTo>
                  <a:pt x="2692" y="0"/>
                </a:lnTo>
                <a:lnTo>
                  <a:pt x="4441" y="3406"/>
                </a:lnTo>
                <a:lnTo>
                  <a:pt x="8128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19" name="object 2919"/>
          <p:cNvSpPr/>
          <p:nvPr/>
        </p:nvSpPr>
        <p:spPr>
          <a:xfrm>
            <a:off x="6607402" y="2872732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35" y="3427"/>
                </a:lnTo>
                <a:lnTo>
                  <a:pt x="0" y="1206"/>
                </a:lnTo>
                <a:close/>
              </a:path>
              <a:path w="8089" h="8000">
                <a:moveTo>
                  <a:pt x="8089" y="5257"/>
                </a:moveTo>
                <a:lnTo>
                  <a:pt x="2667" y="0"/>
                </a:lnTo>
                <a:lnTo>
                  <a:pt x="4435" y="3427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20" name="object 2920"/>
          <p:cNvSpPr/>
          <p:nvPr/>
        </p:nvSpPr>
        <p:spPr>
          <a:xfrm>
            <a:off x="5840488" y="2886411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21" name="object 2921"/>
          <p:cNvSpPr/>
          <p:nvPr/>
        </p:nvSpPr>
        <p:spPr>
          <a:xfrm>
            <a:off x="6480717" y="2887549"/>
            <a:ext cx="9461" cy="9537"/>
          </a:xfrm>
          <a:custGeom>
            <a:avLst/>
            <a:gdLst/>
            <a:ahLst/>
            <a:cxnLst/>
            <a:rect l="l" t="t" r="r" b="b"/>
            <a:pathLst>
              <a:path w="9461" h="9537">
                <a:moveTo>
                  <a:pt x="6632" y="6605"/>
                </a:moveTo>
                <a:lnTo>
                  <a:pt x="9042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45"/>
                </a:lnTo>
                <a:lnTo>
                  <a:pt x="0" y="9080"/>
                </a:lnTo>
                <a:lnTo>
                  <a:pt x="6632" y="6605"/>
                </a:lnTo>
                <a:close/>
              </a:path>
              <a:path w="9461" h="9537">
                <a:moveTo>
                  <a:pt x="9461" y="5549"/>
                </a:moveTo>
                <a:lnTo>
                  <a:pt x="6632" y="6605"/>
                </a:lnTo>
                <a:lnTo>
                  <a:pt x="5562" y="9537"/>
                </a:lnTo>
                <a:lnTo>
                  <a:pt x="9461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22" name="object 2922"/>
          <p:cNvSpPr/>
          <p:nvPr/>
        </p:nvSpPr>
        <p:spPr>
          <a:xfrm>
            <a:off x="5826912" y="2893225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23" name="object 2923"/>
          <p:cNvSpPr/>
          <p:nvPr/>
        </p:nvSpPr>
        <p:spPr>
          <a:xfrm>
            <a:off x="5770356" y="2899963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01" y="3398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54" y="0"/>
                </a:lnTo>
                <a:lnTo>
                  <a:pt x="4401" y="3398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24" name="object 2924"/>
          <p:cNvSpPr/>
          <p:nvPr/>
        </p:nvSpPr>
        <p:spPr>
          <a:xfrm>
            <a:off x="5826912" y="2912503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25" name="object 2925"/>
          <p:cNvSpPr/>
          <p:nvPr/>
        </p:nvSpPr>
        <p:spPr>
          <a:xfrm>
            <a:off x="6602882" y="2918161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26" name="object 2926"/>
          <p:cNvSpPr/>
          <p:nvPr/>
        </p:nvSpPr>
        <p:spPr>
          <a:xfrm>
            <a:off x="6553093" y="2936248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27" name="object 2927"/>
          <p:cNvSpPr/>
          <p:nvPr/>
        </p:nvSpPr>
        <p:spPr>
          <a:xfrm>
            <a:off x="6611924" y="2936248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1" y="3425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31" y="3425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28" name="object 2928"/>
          <p:cNvSpPr/>
          <p:nvPr/>
        </p:nvSpPr>
        <p:spPr>
          <a:xfrm>
            <a:off x="6471657" y="2944261"/>
            <a:ext cx="10270" cy="13614"/>
          </a:xfrm>
          <a:custGeom>
            <a:avLst/>
            <a:gdLst/>
            <a:ahLst/>
            <a:cxnLst/>
            <a:rect l="l" t="t" r="r" b="b"/>
            <a:pathLst>
              <a:path w="10270" h="13614">
                <a:moveTo>
                  <a:pt x="0" y="0"/>
                </a:moveTo>
                <a:lnTo>
                  <a:pt x="0" y="11341"/>
                </a:lnTo>
                <a:lnTo>
                  <a:pt x="3009" y="12103"/>
                </a:lnTo>
                <a:lnTo>
                  <a:pt x="6032" y="12852"/>
                </a:lnTo>
                <a:lnTo>
                  <a:pt x="9055" y="13614"/>
                </a:lnTo>
                <a:lnTo>
                  <a:pt x="9089" y="13205"/>
                </a:lnTo>
                <a:lnTo>
                  <a:pt x="10270" y="2886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29" name="object 2929"/>
          <p:cNvSpPr/>
          <p:nvPr/>
        </p:nvSpPr>
        <p:spPr>
          <a:xfrm>
            <a:off x="6243167" y="2953346"/>
            <a:ext cx="6781" cy="0"/>
          </a:xfrm>
          <a:custGeom>
            <a:avLst/>
            <a:gdLst/>
            <a:ahLst/>
            <a:cxnLst/>
            <a:rect l="l" t="t" r="r" b="b"/>
            <a:pathLst>
              <a:path w="6781" h="0">
                <a:moveTo>
                  <a:pt x="0" y="0"/>
                </a:moveTo>
                <a:lnTo>
                  <a:pt x="6781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30" name="object 2930"/>
          <p:cNvSpPr/>
          <p:nvPr/>
        </p:nvSpPr>
        <p:spPr>
          <a:xfrm>
            <a:off x="6494280" y="2949869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5" y="3420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92" y="0"/>
                </a:lnTo>
                <a:lnTo>
                  <a:pt x="4445" y="342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31" name="object 2931"/>
          <p:cNvSpPr/>
          <p:nvPr/>
        </p:nvSpPr>
        <p:spPr>
          <a:xfrm>
            <a:off x="6322338" y="2953339"/>
            <a:ext cx="9067" cy="9080"/>
          </a:xfrm>
          <a:custGeom>
            <a:avLst/>
            <a:gdLst/>
            <a:ahLst/>
            <a:cxnLst/>
            <a:rect l="l" t="t" r="r" b="b"/>
            <a:pathLst>
              <a:path w="9067" h="9080">
                <a:moveTo>
                  <a:pt x="9067" y="9080"/>
                </a:moveTo>
                <a:lnTo>
                  <a:pt x="9067" y="0"/>
                </a:lnTo>
                <a:lnTo>
                  <a:pt x="2273" y="0"/>
                </a:lnTo>
                <a:lnTo>
                  <a:pt x="1523" y="3022"/>
                </a:lnTo>
                <a:lnTo>
                  <a:pt x="749" y="6045"/>
                </a:lnTo>
                <a:lnTo>
                  <a:pt x="0" y="9080"/>
                </a:lnTo>
                <a:lnTo>
                  <a:pt x="9067" y="908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32" name="object 2932"/>
          <p:cNvSpPr/>
          <p:nvPr/>
        </p:nvSpPr>
        <p:spPr>
          <a:xfrm>
            <a:off x="6272596" y="2957875"/>
            <a:ext cx="20332" cy="9067"/>
          </a:xfrm>
          <a:custGeom>
            <a:avLst/>
            <a:gdLst/>
            <a:ahLst/>
            <a:cxnLst/>
            <a:rect l="l" t="t" r="r" b="b"/>
            <a:pathLst>
              <a:path w="20332" h="9067">
                <a:moveTo>
                  <a:pt x="11595" y="584"/>
                </a:moveTo>
                <a:lnTo>
                  <a:pt x="0" y="0"/>
                </a:lnTo>
                <a:lnTo>
                  <a:pt x="2246" y="5479"/>
                </a:lnTo>
                <a:lnTo>
                  <a:pt x="6769" y="9067"/>
                </a:lnTo>
                <a:lnTo>
                  <a:pt x="20332" y="9067"/>
                </a:lnTo>
                <a:lnTo>
                  <a:pt x="15913" y="711"/>
                </a:lnTo>
                <a:lnTo>
                  <a:pt x="11595" y="584"/>
                </a:lnTo>
                <a:close/>
              </a:path>
              <a:path w="20332" h="9067">
                <a:moveTo>
                  <a:pt x="3124" y="7620"/>
                </a:moveTo>
                <a:lnTo>
                  <a:pt x="2246" y="5479"/>
                </a:lnTo>
                <a:lnTo>
                  <a:pt x="1295" y="4724"/>
                </a:lnTo>
                <a:lnTo>
                  <a:pt x="3124" y="762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33" name="object 2933"/>
          <p:cNvSpPr/>
          <p:nvPr/>
        </p:nvSpPr>
        <p:spPr>
          <a:xfrm>
            <a:off x="6304235" y="2956669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807" y="8013"/>
                </a:lnTo>
                <a:lnTo>
                  <a:pt x="4455" y="3434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92" y="0"/>
                </a:lnTo>
                <a:lnTo>
                  <a:pt x="4455" y="3434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34" name="object 2934"/>
          <p:cNvSpPr/>
          <p:nvPr/>
        </p:nvSpPr>
        <p:spPr>
          <a:xfrm>
            <a:off x="6161271" y="2959722"/>
            <a:ext cx="9956" cy="9906"/>
          </a:xfrm>
          <a:custGeom>
            <a:avLst/>
            <a:gdLst/>
            <a:ahLst/>
            <a:cxnLst/>
            <a:rect l="l" t="t" r="r" b="b"/>
            <a:pathLst>
              <a:path w="9956" h="9906">
                <a:moveTo>
                  <a:pt x="7042" y="2831"/>
                </a:moveTo>
                <a:lnTo>
                  <a:pt x="457" y="419"/>
                </a:lnTo>
                <a:lnTo>
                  <a:pt x="2907" y="7074"/>
                </a:lnTo>
                <a:lnTo>
                  <a:pt x="9512" y="9499"/>
                </a:lnTo>
                <a:lnTo>
                  <a:pt x="7042" y="2831"/>
                </a:lnTo>
                <a:close/>
              </a:path>
              <a:path w="9956" h="9906">
                <a:moveTo>
                  <a:pt x="3949" y="9906"/>
                </a:moveTo>
                <a:lnTo>
                  <a:pt x="2907" y="7074"/>
                </a:lnTo>
                <a:lnTo>
                  <a:pt x="0" y="6007"/>
                </a:lnTo>
                <a:lnTo>
                  <a:pt x="3949" y="9906"/>
                </a:lnTo>
                <a:close/>
              </a:path>
              <a:path w="9956" h="9906">
                <a:moveTo>
                  <a:pt x="9956" y="3898"/>
                </a:moveTo>
                <a:lnTo>
                  <a:pt x="5994" y="0"/>
                </a:lnTo>
                <a:lnTo>
                  <a:pt x="7042" y="2831"/>
                </a:lnTo>
                <a:lnTo>
                  <a:pt x="9956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35" name="object 2935"/>
          <p:cNvSpPr/>
          <p:nvPr/>
        </p:nvSpPr>
        <p:spPr>
          <a:xfrm>
            <a:off x="6200190" y="2971482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36" name="object 2936"/>
          <p:cNvSpPr/>
          <p:nvPr/>
        </p:nvSpPr>
        <p:spPr>
          <a:xfrm>
            <a:off x="6449054" y="2965742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6" y="3418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16" y="3418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37" name="object 2937"/>
          <p:cNvSpPr/>
          <p:nvPr/>
        </p:nvSpPr>
        <p:spPr>
          <a:xfrm>
            <a:off x="4274969" y="2974820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10" y="3415"/>
                </a:lnTo>
                <a:lnTo>
                  <a:pt x="0" y="1206"/>
                </a:lnTo>
                <a:close/>
              </a:path>
              <a:path w="8089" h="8000">
                <a:moveTo>
                  <a:pt x="8089" y="5257"/>
                </a:moveTo>
                <a:lnTo>
                  <a:pt x="2654" y="0"/>
                </a:lnTo>
                <a:lnTo>
                  <a:pt x="4410" y="3415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38" name="object 2938"/>
          <p:cNvSpPr/>
          <p:nvPr/>
        </p:nvSpPr>
        <p:spPr>
          <a:xfrm>
            <a:off x="4437842" y="2990707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7" y="3417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92" y="0"/>
                </a:lnTo>
                <a:lnTo>
                  <a:pt x="4447" y="3417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39" name="object 2939"/>
          <p:cNvSpPr/>
          <p:nvPr/>
        </p:nvSpPr>
        <p:spPr>
          <a:xfrm>
            <a:off x="6596100" y="2995241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81" y="8001"/>
                </a:lnTo>
                <a:lnTo>
                  <a:pt x="4423" y="3414"/>
                </a:lnTo>
                <a:lnTo>
                  <a:pt x="0" y="1206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23" y="3414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40" name="object 2940"/>
          <p:cNvSpPr/>
          <p:nvPr/>
        </p:nvSpPr>
        <p:spPr>
          <a:xfrm>
            <a:off x="6507839" y="3002038"/>
            <a:ext cx="8128" cy="8013"/>
          </a:xfrm>
          <a:custGeom>
            <a:avLst/>
            <a:gdLst/>
            <a:ahLst/>
            <a:cxnLst/>
            <a:rect l="l" t="t" r="r" b="b"/>
            <a:pathLst>
              <a:path w="8127" h="8013">
                <a:moveTo>
                  <a:pt x="0" y="1206"/>
                </a:moveTo>
                <a:lnTo>
                  <a:pt x="0" y="8013"/>
                </a:lnTo>
                <a:lnTo>
                  <a:pt x="6807" y="8013"/>
                </a:lnTo>
                <a:lnTo>
                  <a:pt x="4451" y="3425"/>
                </a:lnTo>
                <a:lnTo>
                  <a:pt x="0" y="1206"/>
                </a:lnTo>
                <a:close/>
              </a:path>
              <a:path w="8127" h="8013">
                <a:moveTo>
                  <a:pt x="8128" y="5257"/>
                </a:moveTo>
                <a:lnTo>
                  <a:pt x="2692" y="0"/>
                </a:lnTo>
                <a:lnTo>
                  <a:pt x="4451" y="3425"/>
                </a:lnTo>
                <a:lnTo>
                  <a:pt x="8128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41" name="object 2941"/>
          <p:cNvSpPr/>
          <p:nvPr/>
        </p:nvSpPr>
        <p:spPr>
          <a:xfrm>
            <a:off x="4415221" y="3010052"/>
            <a:ext cx="9474" cy="9537"/>
          </a:xfrm>
          <a:custGeom>
            <a:avLst/>
            <a:gdLst/>
            <a:ahLst/>
            <a:cxnLst/>
            <a:rect l="l" t="t" r="r" b="b"/>
            <a:pathLst>
              <a:path w="9474" h="9537">
                <a:moveTo>
                  <a:pt x="6642" y="6601"/>
                </a:moveTo>
                <a:lnTo>
                  <a:pt x="9042" y="0"/>
                </a:lnTo>
                <a:lnTo>
                  <a:pt x="2273" y="0"/>
                </a:lnTo>
                <a:lnTo>
                  <a:pt x="1511" y="3022"/>
                </a:lnTo>
                <a:lnTo>
                  <a:pt x="749" y="6032"/>
                </a:lnTo>
                <a:lnTo>
                  <a:pt x="0" y="9067"/>
                </a:lnTo>
                <a:lnTo>
                  <a:pt x="6642" y="6601"/>
                </a:lnTo>
                <a:close/>
              </a:path>
              <a:path w="9474" h="9537">
                <a:moveTo>
                  <a:pt x="9474" y="5549"/>
                </a:moveTo>
                <a:lnTo>
                  <a:pt x="6642" y="6601"/>
                </a:lnTo>
                <a:lnTo>
                  <a:pt x="5575" y="9537"/>
                </a:lnTo>
                <a:lnTo>
                  <a:pt x="9474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42" name="object 2942"/>
          <p:cNvSpPr/>
          <p:nvPr/>
        </p:nvSpPr>
        <p:spPr>
          <a:xfrm>
            <a:off x="4200314" y="3013387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2" y="3409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12" y="3409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43" name="object 2943"/>
          <p:cNvSpPr/>
          <p:nvPr/>
        </p:nvSpPr>
        <p:spPr>
          <a:xfrm>
            <a:off x="4331519" y="3020194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81" y="8001"/>
                </a:lnTo>
                <a:lnTo>
                  <a:pt x="4425" y="3419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67" y="0"/>
                </a:lnTo>
                <a:lnTo>
                  <a:pt x="4425" y="3419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44" name="object 2944"/>
          <p:cNvSpPr/>
          <p:nvPr/>
        </p:nvSpPr>
        <p:spPr>
          <a:xfrm>
            <a:off x="4191259" y="3026996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36" y="3417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92" y="0"/>
                </a:lnTo>
                <a:lnTo>
                  <a:pt x="4436" y="3417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45" name="object 2945"/>
          <p:cNvSpPr/>
          <p:nvPr/>
        </p:nvSpPr>
        <p:spPr>
          <a:xfrm>
            <a:off x="4268172" y="3028203"/>
            <a:ext cx="13550" cy="11341"/>
          </a:xfrm>
          <a:custGeom>
            <a:avLst/>
            <a:gdLst/>
            <a:ahLst/>
            <a:cxnLst/>
            <a:rect l="l" t="t" r="r" b="b"/>
            <a:pathLst>
              <a:path w="13550" h="11341">
                <a:moveTo>
                  <a:pt x="9347" y="2806"/>
                </a:moveTo>
                <a:lnTo>
                  <a:pt x="0" y="0"/>
                </a:lnTo>
                <a:lnTo>
                  <a:pt x="0" y="9067"/>
                </a:lnTo>
                <a:lnTo>
                  <a:pt x="1511" y="9829"/>
                </a:lnTo>
                <a:lnTo>
                  <a:pt x="4546" y="11341"/>
                </a:lnTo>
                <a:lnTo>
                  <a:pt x="13550" y="11341"/>
                </a:lnTo>
                <a:lnTo>
                  <a:pt x="9829" y="2768"/>
                </a:lnTo>
                <a:lnTo>
                  <a:pt x="9347" y="280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46" name="object 2946"/>
          <p:cNvSpPr/>
          <p:nvPr/>
        </p:nvSpPr>
        <p:spPr>
          <a:xfrm>
            <a:off x="4327004" y="3033802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26" y="3412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79" y="0"/>
                </a:lnTo>
                <a:lnTo>
                  <a:pt x="4426" y="3412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47" name="object 2947"/>
          <p:cNvSpPr/>
          <p:nvPr/>
        </p:nvSpPr>
        <p:spPr>
          <a:xfrm>
            <a:off x="6564405" y="3042880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35" y="3413"/>
                </a:lnTo>
                <a:lnTo>
                  <a:pt x="0" y="1206"/>
                </a:lnTo>
                <a:close/>
              </a:path>
              <a:path w="8115" h="8000">
                <a:moveTo>
                  <a:pt x="8115" y="5245"/>
                </a:moveTo>
                <a:lnTo>
                  <a:pt x="2679" y="0"/>
                </a:lnTo>
                <a:lnTo>
                  <a:pt x="4435" y="3413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48" name="object 2948"/>
          <p:cNvSpPr/>
          <p:nvPr/>
        </p:nvSpPr>
        <p:spPr>
          <a:xfrm>
            <a:off x="4268172" y="3045142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37" y="3428"/>
                </a:lnTo>
                <a:lnTo>
                  <a:pt x="0" y="1206"/>
                </a:lnTo>
                <a:close/>
              </a:path>
              <a:path w="8089" h="8026">
                <a:moveTo>
                  <a:pt x="8089" y="5257"/>
                </a:moveTo>
                <a:lnTo>
                  <a:pt x="2679" y="0"/>
                </a:lnTo>
                <a:lnTo>
                  <a:pt x="4437" y="3428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49" name="object 2949"/>
          <p:cNvSpPr/>
          <p:nvPr/>
        </p:nvSpPr>
        <p:spPr>
          <a:xfrm>
            <a:off x="4892579" y="3051958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9" y="3427"/>
                </a:lnTo>
                <a:lnTo>
                  <a:pt x="0" y="1206"/>
                </a:lnTo>
                <a:close/>
              </a:path>
              <a:path w="8089" h="8000">
                <a:moveTo>
                  <a:pt x="8089" y="5245"/>
                </a:moveTo>
                <a:lnTo>
                  <a:pt x="2692" y="0"/>
                </a:lnTo>
                <a:lnTo>
                  <a:pt x="4449" y="3427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50" name="object 2950"/>
          <p:cNvSpPr/>
          <p:nvPr/>
        </p:nvSpPr>
        <p:spPr>
          <a:xfrm>
            <a:off x="4983052" y="3054228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807" y="8013"/>
                </a:lnTo>
                <a:lnTo>
                  <a:pt x="4454" y="3417"/>
                </a:lnTo>
                <a:lnTo>
                  <a:pt x="0" y="1193"/>
                </a:lnTo>
                <a:close/>
              </a:path>
              <a:path w="8115" h="8013">
                <a:moveTo>
                  <a:pt x="8115" y="5245"/>
                </a:moveTo>
                <a:lnTo>
                  <a:pt x="2705" y="0"/>
                </a:lnTo>
                <a:lnTo>
                  <a:pt x="4454" y="3417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51" name="object 2951"/>
          <p:cNvSpPr/>
          <p:nvPr/>
        </p:nvSpPr>
        <p:spPr>
          <a:xfrm>
            <a:off x="6625493" y="3054228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807" y="8013"/>
                </a:lnTo>
                <a:lnTo>
                  <a:pt x="4449" y="3422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92" y="0"/>
                </a:lnTo>
                <a:lnTo>
                  <a:pt x="4449" y="3422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52" name="object 2952"/>
          <p:cNvSpPr/>
          <p:nvPr/>
        </p:nvSpPr>
        <p:spPr>
          <a:xfrm>
            <a:off x="4333784" y="3056498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69" y="7988"/>
                </a:lnTo>
                <a:lnTo>
                  <a:pt x="4425" y="3409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79" y="0"/>
                </a:lnTo>
                <a:lnTo>
                  <a:pt x="4425" y="3409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53" name="object 2953"/>
          <p:cNvSpPr/>
          <p:nvPr/>
        </p:nvSpPr>
        <p:spPr>
          <a:xfrm>
            <a:off x="4231972" y="3059963"/>
            <a:ext cx="11328" cy="13614"/>
          </a:xfrm>
          <a:custGeom>
            <a:avLst/>
            <a:gdLst/>
            <a:ahLst/>
            <a:cxnLst/>
            <a:rect l="l" t="t" r="r" b="b"/>
            <a:pathLst>
              <a:path w="11328" h="13614">
                <a:moveTo>
                  <a:pt x="5410" y="3340"/>
                </a:moveTo>
                <a:lnTo>
                  <a:pt x="7429" y="2857"/>
                </a:lnTo>
                <a:lnTo>
                  <a:pt x="0" y="0"/>
                </a:lnTo>
                <a:lnTo>
                  <a:pt x="762" y="3022"/>
                </a:lnTo>
                <a:lnTo>
                  <a:pt x="1511" y="6045"/>
                </a:lnTo>
                <a:lnTo>
                  <a:pt x="2260" y="9067"/>
                </a:lnTo>
                <a:lnTo>
                  <a:pt x="2260" y="13614"/>
                </a:lnTo>
                <a:lnTo>
                  <a:pt x="11328" y="13614"/>
                </a:lnTo>
                <a:lnTo>
                  <a:pt x="11328" y="6807"/>
                </a:lnTo>
                <a:lnTo>
                  <a:pt x="5410" y="334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54" name="object 2954"/>
          <p:cNvSpPr/>
          <p:nvPr/>
        </p:nvSpPr>
        <p:spPr>
          <a:xfrm>
            <a:off x="4295336" y="3069041"/>
            <a:ext cx="9017" cy="15875"/>
          </a:xfrm>
          <a:custGeom>
            <a:avLst/>
            <a:gdLst/>
            <a:ahLst/>
            <a:cxnLst/>
            <a:rect l="l" t="t" r="r" b="b"/>
            <a:pathLst>
              <a:path w="9016" h="15875">
                <a:moveTo>
                  <a:pt x="8280" y="5295"/>
                </a:moveTo>
                <a:lnTo>
                  <a:pt x="9017" y="0"/>
                </a:lnTo>
                <a:lnTo>
                  <a:pt x="2247" y="0"/>
                </a:lnTo>
                <a:lnTo>
                  <a:pt x="1498" y="3022"/>
                </a:lnTo>
                <a:lnTo>
                  <a:pt x="736" y="6057"/>
                </a:lnTo>
                <a:lnTo>
                  <a:pt x="0" y="9080"/>
                </a:lnTo>
                <a:lnTo>
                  <a:pt x="0" y="15875"/>
                </a:lnTo>
                <a:lnTo>
                  <a:pt x="6769" y="15875"/>
                </a:lnTo>
                <a:lnTo>
                  <a:pt x="7518" y="10579"/>
                </a:lnTo>
                <a:lnTo>
                  <a:pt x="8280" y="529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55" name="object 2955"/>
          <p:cNvSpPr/>
          <p:nvPr/>
        </p:nvSpPr>
        <p:spPr>
          <a:xfrm>
            <a:off x="4440109" y="3067822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4" y="3443"/>
                </a:lnTo>
                <a:lnTo>
                  <a:pt x="0" y="1219"/>
                </a:lnTo>
                <a:close/>
              </a:path>
              <a:path w="8089" h="8013">
                <a:moveTo>
                  <a:pt x="8089" y="5257"/>
                </a:moveTo>
                <a:lnTo>
                  <a:pt x="2692" y="0"/>
                </a:lnTo>
                <a:lnTo>
                  <a:pt x="4454" y="3443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56" name="object 2956"/>
          <p:cNvSpPr/>
          <p:nvPr/>
        </p:nvSpPr>
        <p:spPr>
          <a:xfrm>
            <a:off x="4777200" y="3072378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81" y="8000"/>
                </a:lnTo>
                <a:lnTo>
                  <a:pt x="4424" y="3402"/>
                </a:lnTo>
                <a:lnTo>
                  <a:pt x="0" y="1193"/>
                </a:lnTo>
                <a:close/>
              </a:path>
              <a:path w="8089" h="8000">
                <a:moveTo>
                  <a:pt x="8089" y="5232"/>
                </a:moveTo>
                <a:lnTo>
                  <a:pt x="2679" y="0"/>
                </a:lnTo>
                <a:lnTo>
                  <a:pt x="4424" y="3402"/>
                </a:lnTo>
                <a:lnTo>
                  <a:pt x="8089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57" name="object 2957"/>
          <p:cNvSpPr/>
          <p:nvPr/>
        </p:nvSpPr>
        <p:spPr>
          <a:xfrm>
            <a:off x="4974014" y="3083392"/>
            <a:ext cx="11315" cy="8318"/>
          </a:xfrm>
          <a:custGeom>
            <a:avLst/>
            <a:gdLst/>
            <a:ahLst/>
            <a:cxnLst/>
            <a:rect l="l" t="t" r="r" b="b"/>
            <a:pathLst>
              <a:path w="11315" h="8318">
                <a:moveTo>
                  <a:pt x="0" y="1524"/>
                </a:moveTo>
                <a:lnTo>
                  <a:pt x="0" y="8318"/>
                </a:lnTo>
                <a:lnTo>
                  <a:pt x="11315" y="8318"/>
                </a:lnTo>
                <a:lnTo>
                  <a:pt x="8349" y="2906"/>
                </a:lnTo>
                <a:lnTo>
                  <a:pt x="0" y="1524"/>
                </a:lnTo>
                <a:close/>
              </a:path>
              <a:path w="11315" h="8318">
                <a:moveTo>
                  <a:pt x="11201" y="3378"/>
                </a:moveTo>
                <a:lnTo>
                  <a:pt x="6756" y="0"/>
                </a:lnTo>
                <a:lnTo>
                  <a:pt x="8349" y="2906"/>
                </a:lnTo>
                <a:lnTo>
                  <a:pt x="11201" y="337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58" name="object 2958"/>
          <p:cNvSpPr/>
          <p:nvPr/>
        </p:nvSpPr>
        <p:spPr>
          <a:xfrm>
            <a:off x="4322453" y="3088264"/>
            <a:ext cx="8128" cy="8001"/>
          </a:xfrm>
          <a:custGeom>
            <a:avLst/>
            <a:gdLst/>
            <a:ahLst/>
            <a:cxnLst/>
            <a:rect l="l" t="t" r="r" b="b"/>
            <a:pathLst>
              <a:path w="8127" h="8000">
                <a:moveTo>
                  <a:pt x="0" y="1193"/>
                </a:moveTo>
                <a:lnTo>
                  <a:pt x="0" y="8000"/>
                </a:lnTo>
                <a:lnTo>
                  <a:pt x="6807" y="8000"/>
                </a:lnTo>
                <a:lnTo>
                  <a:pt x="4446" y="3409"/>
                </a:lnTo>
                <a:lnTo>
                  <a:pt x="0" y="1193"/>
                </a:lnTo>
                <a:close/>
              </a:path>
              <a:path w="8127" h="8000">
                <a:moveTo>
                  <a:pt x="8128" y="5245"/>
                </a:moveTo>
                <a:lnTo>
                  <a:pt x="2692" y="0"/>
                </a:lnTo>
                <a:lnTo>
                  <a:pt x="4446" y="3409"/>
                </a:lnTo>
                <a:lnTo>
                  <a:pt x="8128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59" name="object 2959"/>
          <p:cNvSpPr/>
          <p:nvPr/>
        </p:nvSpPr>
        <p:spPr>
          <a:xfrm>
            <a:off x="5071303" y="3092795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408" y="3401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08" y="3401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60" name="object 2960"/>
          <p:cNvSpPr/>
          <p:nvPr/>
        </p:nvSpPr>
        <p:spPr>
          <a:xfrm>
            <a:off x="4358653" y="3095198"/>
            <a:ext cx="20358" cy="12407"/>
          </a:xfrm>
          <a:custGeom>
            <a:avLst/>
            <a:gdLst/>
            <a:ahLst/>
            <a:cxnLst/>
            <a:rect l="l" t="t" r="r" b="b"/>
            <a:pathLst>
              <a:path w="20358" h="12407">
                <a:moveTo>
                  <a:pt x="17653" y="7835"/>
                </a:moveTo>
                <a:lnTo>
                  <a:pt x="16000" y="9695"/>
                </a:lnTo>
                <a:lnTo>
                  <a:pt x="20358" y="7861"/>
                </a:lnTo>
                <a:lnTo>
                  <a:pt x="17170" y="0"/>
                </a:lnTo>
                <a:lnTo>
                  <a:pt x="17653" y="7835"/>
                </a:lnTo>
                <a:close/>
              </a:path>
              <a:path w="20358" h="12407">
                <a:moveTo>
                  <a:pt x="13538" y="10731"/>
                </a:moveTo>
                <a:lnTo>
                  <a:pt x="17653" y="7835"/>
                </a:lnTo>
                <a:lnTo>
                  <a:pt x="17170" y="0"/>
                </a:lnTo>
                <a:lnTo>
                  <a:pt x="11417" y="1917"/>
                </a:lnTo>
                <a:lnTo>
                  <a:pt x="0" y="1066"/>
                </a:lnTo>
                <a:lnTo>
                  <a:pt x="3759" y="9639"/>
                </a:lnTo>
                <a:lnTo>
                  <a:pt x="4241" y="9588"/>
                </a:lnTo>
                <a:lnTo>
                  <a:pt x="13589" y="12407"/>
                </a:lnTo>
                <a:lnTo>
                  <a:pt x="16000" y="9695"/>
                </a:lnTo>
                <a:lnTo>
                  <a:pt x="13538" y="1073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61" name="object 2961"/>
          <p:cNvSpPr/>
          <p:nvPr/>
        </p:nvSpPr>
        <p:spPr>
          <a:xfrm>
            <a:off x="4297578" y="3107607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62" name="object 2962"/>
          <p:cNvSpPr/>
          <p:nvPr/>
        </p:nvSpPr>
        <p:spPr>
          <a:xfrm>
            <a:off x="4164116" y="3105332"/>
            <a:ext cx="9042" cy="9080"/>
          </a:xfrm>
          <a:custGeom>
            <a:avLst/>
            <a:gdLst/>
            <a:ahLst/>
            <a:cxnLst/>
            <a:rect l="l" t="t" r="r" b="b"/>
            <a:pathLst>
              <a:path w="9042" h="9080">
                <a:moveTo>
                  <a:pt x="2273" y="0"/>
                </a:moveTo>
                <a:lnTo>
                  <a:pt x="1511" y="3022"/>
                </a:lnTo>
                <a:lnTo>
                  <a:pt x="749" y="6057"/>
                </a:lnTo>
                <a:lnTo>
                  <a:pt x="0" y="9080"/>
                </a:lnTo>
                <a:lnTo>
                  <a:pt x="9042" y="9080"/>
                </a:lnTo>
                <a:lnTo>
                  <a:pt x="9042" y="0"/>
                </a:lnTo>
                <a:lnTo>
                  <a:pt x="227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63" name="object 2963"/>
          <p:cNvSpPr/>
          <p:nvPr/>
        </p:nvSpPr>
        <p:spPr>
          <a:xfrm>
            <a:off x="5066771" y="3106408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26" y="3410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26" y="341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64" name="object 2964"/>
          <p:cNvSpPr/>
          <p:nvPr/>
        </p:nvSpPr>
        <p:spPr>
          <a:xfrm>
            <a:off x="4200314" y="3108684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69" y="7988"/>
                </a:lnTo>
                <a:lnTo>
                  <a:pt x="4415" y="3405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67" y="0"/>
                </a:lnTo>
                <a:lnTo>
                  <a:pt x="4415" y="3405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65" name="object 2965"/>
          <p:cNvSpPr/>
          <p:nvPr/>
        </p:nvSpPr>
        <p:spPr>
          <a:xfrm>
            <a:off x="4333784" y="3108684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69" y="7988"/>
                </a:lnTo>
                <a:lnTo>
                  <a:pt x="4425" y="3409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79" y="0"/>
                </a:lnTo>
                <a:lnTo>
                  <a:pt x="4425" y="3409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66" name="object 2966"/>
          <p:cNvSpPr/>
          <p:nvPr/>
        </p:nvSpPr>
        <p:spPr>
          <a:xfrm>
            <a:off x="5005683" y="3108671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54" y="3437"/>
                </a:lnTo>
                <a:lnTo>
                  <a:pt x="0" y="1206"/>
                </a:lnTo>
                <a:close/>
              </a:path>
              <a:path w="8089" h="8000">
                <a:moveTo>
                  <a:pt x="8089" y="5257"/>
                </a:moveTo>
                <a:lnTo>
                  <a:pt x="2692" y="0"/>
                </a:lnTo>
                <a:lnTo>
                  <a:pt x="4454" y="3437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67" name="object 2967"/>
          <p:cNvSpPr/>
          <p:nvPr/>
        </p:nvSpPr>
        <p:spPr>
          <a:xfrm>
            <a:off x="4410715" y="3110937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11" y="3412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54" y="0"/>
                </a:lnTo>
                <a:lnTo>
                  <a:pt x="4411" y="341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68" name="object 2968"/>
          <p:cNvSpPr/>
          <p:nvPr/>
        </p:nvSpPr>
        <p:spPr>
          <a:xfrm>
            <a:off x="4315688" y="3118954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69" name="object 2969"/>
          <p:cNvSpPr/>
          <p:nvPr/>
        </p:nvSpPr>
        <p:spPr>
          <a:xfrm>
            <a:off x="4369993" y="3113213"/>
            <a:ext cx="8077" cy="8001"/>
          </a:xfrm>
          <a:custGeom>
            <a:avLst/>
            <a:gdLst/>
            <a:ahLst/>
            <a:cxnLst/>
            <a:rect l="l" t="t" r="r" b="b"/>
            <a:pathLst>
              <a:path w="8077" h="8000">
                <a:moveTo>
                  <a:pt x="0" y="1206"/>
                </a:moveTo>
                <a:lnTo>
                  <a:pt x="0" y="8001"/>
                </a:lnTo>
                <a:lnTo>
                  <a:pt x="6756" y="8001"/>
                </a:lnTo>
                <a:lnTo>
                  <a:pt x="4401" y="3407"/>
                </a:lnTo>
                <a:lnTo>
                  <a:pt x="0" y="1206"/>
                </a:lnTo>
                <a:close/>
              </a:path>
              <a:path w="8077" h="8000">
                <a:moveTo>
                  <a:pt x="8077" y="5245"/>
                </a:moveTo>
                <a:lnTo>
                  <a:pt x="2654" y="0"/>
                </a:lnTo>
                <a:lnTo>
                  <a:pt x="4401" y="3407"/>
                </a:lnTo>
                <a:lnTo>
                  <a:pt x="8077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70" name="object 2970"/>
          <p:cNvSpPr/>
          <p:nvPr/>
        </p:nvSpPr>
        <p:spPr>
          <a:xfrm>
            <a:off x="4385809" y="3113215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819" y="7988"/>
                </a:lnTo>
                <a:lnTo>
                  <a:pt x="4444" y="3419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67" y="0"/>
                </a:lnTo>
                <a:lnTo>
                  <a:pt x="4444" y="3419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71" name="object 2971"/>
          <p:cNvSpPr/>
          <p:nvPr/>
        </p:nvSpPr>
        <p:spPr>
          <a:xfrm>
            <a:off x="4756815" y="3113215"/>
            <a:ext cx="8115" cy="7988"/>
          </a:xfrm>
          <a:custGeom>
            <a:avLst/>
            <a:gdLst/>
            <a:ahLst/>
            <a:cxnLst/>
            <a:rect l="l" t="t" r="r" b="b"/>
            <a:pathLst>
              <a:path w="8115" h="7988">
                <a:moveTo>
                  <a:pt x="0" y="1193"/>
                </a:moveTo>
                <a:lnTo>
                  <a:pt x="0" y="7988"/>
                </a:lnTo>
                <a:lnTo>
                  <a:pt x="6807" y="7988"/>
                </a:lnTo>
                <a:lnTo>
                  <a:pt x="4461" y="3421"/>
                </a:lnTo>
                <a:lnTo>
                  <a:pt x="0" y="1193"/>
                </a:lnTo>
                <a:close/>
              </a:path>
              <a:path w="8115" h="7988">
                <a:moveTo>
                  <a:pt x="8115" y="5245"/>
                </a:moveTo>
                <a:lnTo>
                  <a:pt x="2705" y="0"/>
                </a:lnTo>
                <a:lnTo>
                  <a:pt x="4461" y="3421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72" name="object 2972"/>
          <p:cNvSpPr/>
          <p:nvPr/>
        </p:nvSpPr>
        <p:spPr>
          <a:xfrm>
            <a:off x="4293069" y="3122555"/>
            <a:ext cx="13563" cy="12268"/>
          </a:xfrm>
          <a:custGeom>
            <a:avLst/>
            <a:gdLst/>
            <a:ahLst/>
            <a:cxnLst/>
            <a:rect l="l" t="t" r="r" b="b"/>
            <a:pathLst>
              <a:path w="13563" h="12268">
                <a:moveTo>
                  <a:pt x="10591" y="1930"/>
                </a:moveTo>
                <a:lnTo>
                  <a:pt x="0" y="927"/>
                </a:lnTo>
                <a:lnTo>
                  <a:pt x="749" y="4711"/>
                </a:lnTo>
                <a:lnTo>
                  <a:pt x="1498" y="8496"/>
                </a:lnTo>
                <a:lnTo>
                  <a:pt x="2247" y="12268"/>
                </a:lnTo>
                <a:lnTo>
                  <a:pt x="6032" y="11518"/>
                </a:lnTo>
                <a:lnTo>
                  <a:pt x="9779" y="10769"/>
                </a:lnTo>
                <a:lnTo>
                  <a:pt x="13563" y="10007"/>
                </a:lnTo>
                <a:lnTo>
                  <a:pt x="10591" y="1930"/>
                </a:lnTo>
                <a:close/>
              </a:path>
              <a:path w="13563" h="12268">
                <a:moveTo>
                  <a:pt x="12331" y="2095"/>
                </a:moveTo>
                <a:lnTo>
                  <a:pt x="9880" y="0"/>
                </a:lnTo>
                <a:lnTo>
                  <a:pt x="10591" y="1930"/>
                </a:lnTo>
                <a:lnTo>
                  <a:pt x="12331" y="209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73" name="object 2973"/>
          <p:cNvSpPr/>
          <p:nvPr/>
        </p:nvSpPr>
        <p:spPr>
          <a:xfrm>
            <a:off x="4788518" y="3123482"/>
            <a:ext cx="17754" cy="18148"/>
          </a:xfrm>
          <a:custGeom>
            <a:avLst/>
            <a:gdLst/>
            <a:ahLst/>
            <a:cxnLst/>
            <a:rect l="l" t="t" r="r" b="b"/>
            <a:pathLst>
              <a:path w="17754" h="18148">
                <a:moveTo>
                  <a:pt x="0" y="2260"/>
                </a:moveTo>
                <a:lnTo>
                  <a:pt x="3543" y="11125"/>
                </a:lnTo>
                <a:lnTo>
                  <a:pt x="5575" y="9258"/>
                </a:lnTo>
                <a:lnTo>
                  <a:pt x="9029" y="18148"/>
                </a:lnTo>
                <a:lnTo>
                  <a:pt x="17754" y="12522"/>
                </a:lnTo>
                <a:lnTo>
                  <a:pt x="13284" y="12471"/>
                </a:lnTo>
                <a:lnTo>
                  <a:pt x="13550" y="0"/>
                </a:lnTo>
                <a:lnTo>
                  <a:pt x="6781" y="0"/>
                </a:lnTo>
                <a:lnTo>
                  <a:pt x="4495" y="749"/>
                </a:lnTo>
                <a:lnTo>
                  <a:pt x="0" y="226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74" name="object 2974"/>
          <p:cNvSpPr/>
          <p:nvPr/>
        </p:nvSpPr>
        <p:spPr>
          <a:xfrm>
            <a:off x="4279493" y="3124555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22" y="3408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22" y="3408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75" name="object 2975"/>
          <p:cNvSpPr/>
          <p:nvPr/>
        </p:nvSpPr>
        <p:spPr>
          <a:xfrm>
            <a:off x="4435589" y="3132556"/>
            <a:ext cx="6781" cy="0"/>
          </a:xfrm>
          <a:custGeom>
            <a:avLst/>
            <a:gdLst/>
            <a:ahLst/>
            <a:cxnLst/>
            <a:rect l="l" t="t" r="r" b="b"/>
            <a:pathLst>
              <a:path w="6781" h="0">
                <a:moveTo>
                  <a:pt x="0" y="0"/>
                </a:moveTo>
                <a:lnTo>
                  <a:pt x="6781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76" name="object 2976"/>
          <p:cNvSpPr/>
          <p:nvPr/>
        </p:nvSpPr>
        <p:spPr>
          <a:xfrm>
            <a:off x="4179948" y="3133613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42" y="3433"/>
                </a:lnTo>
                <a:lnTo>
                  <a:pt x="0" y="1219"/>
                </a:lnTo>
                <a:close/>
              </a:path>
              <a:path w="8102" h="8013">
                <a:moveTo>
                  <a:pt x="8102" y="5257"/>
                </a:moveTo>
                <a:lnTo>
                  <a:pt x="2679" y="0"/>
                </a:lnTo>
                <a:lnTo>
                  <a:pt x="4442" y="3433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77" name="object 2977"/>
          <p:cNvSpPr/>
          <p:nvPr/>
        </p:nvSpPr>
        <p:spPr>
          <a:xfrm>
            <a:off x="4962695" y="3133613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0" y="3433"/>
                </a:lnTo>
                <a:lnTo>
                  <a:pt x="0" y="1219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50" y="3433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78" name="object 2978"/>
          <p:cNvSpPr/>
          <p:nvPr/>
        </p:nvSpPr>
        <p:spPr>
          <a:xfrm>
            <a:off x="4426540" y="3159780"/>
            <a:ext cx="13563" cy="11341"/>
          </a:xfrm>
          <a:custGeom>
            <a:avLst/>
            <a:gdLst/>
            <a:ahLst/>
            <a:cxnLst/>
            <a:rect l="l" t="t" r="r" b="b"/>
            <a:pathLst>
              <a:path w="13563" h="11341">
                <a:moveTo>
                  <a:pt x="9359" y="2832"/>
                </a:moveTo>
                <a:lnTo>
                  <a:pt x="0" y="0"/>
                </a:lnTo>
                <a:lnTo>
                  <a:pt x="2921" y="7365"/>
                </a:lnTo>
                <a:lnTo>
                  <a:pt x="3352" y="5448"/>
                </a:lnTo>
                <a:lnTo>
                  <a:pt x="6769" y="11341"/>
                </a:lnTo>
                <a:lnTo>
                  <a:pt x="13563" y="11341"/>
                </a:lnTo>
                <a:lnTo>
                  <a:pt x="9829" y="2768"/>
                </a:lnTo>
                <a:lnTo>
                  <a:pt x="9359" y="28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79" name="object 2979"/>
          <p:cNvSpPr/>
          <p:nvPr/>
        </p:nvSpPr>
        <p:spPr>
          <a:xfrm>
            <a:off x="4338294" y="3168853"/>
            <a:ext cx="6807" cy="0"/>
          </a:xfrm>
          <a:custGeom>
            <a:avLst/>
            <a:gdLst/>
            <a:ahLst/>
            <a:cxnLst/>
            <a:rect l="l" t="t" r="r" b="b"/>
            <a:pathLst>
              <a:path w="6807" h="0">
                <a:moveTo>
                  <a:pt x="0" y="0"/>
                </a:moveTo>
                <a:lnTo>
                  <a:pt x="6807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80" name="object 2980"/>
          <p:cNvSpPr/>
          <p:nvPr/>
        </p:nvSpPr>
        <p:spPr>
          <a:xfrm>
            <a:off x="4453674" y="3169989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2611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81" name="object 2981"/>
          <p:cNvSpPr/>
          <p:nvPr/>
        </p:nvSpPr>
        <p:spPr>
          <a:xfrm>
            <a:off x="4847324" y="3163119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32" y="3422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67" y="0"/>
                </a:lnTo>
                <a:lnTo>
                  <a:pt x="4432" y="342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82" name="object 2982"/>
          <p:cNvSpPr/>
          <p:nvPr/>
        </p:nvSpPr>
        <p:spPr>
          <a:xfrm>
            <a:off x="5062240" y="3169611"/>
            <a:ext cx="11315" cy="8318"/>
          </a:xfrm>
          <a:custGeom>
            <a:avLst/>
            <a:gdLst/>
            <a:ahLst/>
            <a:cxnLst/>
            <a:rect l="l" t="t" r="r" b="b"/>
            <a:pathLst>
              <a:path w="11315" h="8318">
                <a:moveTo>
                  <a:pt x="0" y="1511"/>
                </a:moveTo>
                <a:lnTo>
                  <a:pt x="0" y="8318"/>
                </a:lnTo>
                <a:lnTo>
                  <a:pt x="11315" y="8318"/>
                </a:lnTo>
                <a:lnTo>
                  <a:pt x="8332" y="2890"/>
                </a:lnTo>
                <a:lnTo>
                  <a:pt x="0" y="1511"/>
                </a:lnTo>
                <a:close/>
              </a:path>
              <a:path w="11315" h="8318">
                <a:moveTo>
                  <a:pt x="11201" y="3365"/>
                </a:moveTo>
                <a:lnTo>
                  <a:pt x="6743" y="0"/>
                </a:lnTo>
                <a:lnTo>
                  <a:pt x="8332" y="2890"/>
                </a:lnTo>
                <a:lnTo>
                  <a:pt x="11201" y="33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83" name="object 2983"/>
          <p:cNvSpPr/>
          <p:nvPr/>
        </p:nvSpPr>
        <p:spPr>
          <a:xfrm>
            <a:off x="4349617" y="3172186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807" y="8013"/>
                </a:lnTo>
                <a:lnTo>
                  <a:pt x="4426" y="3419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54" y="0"/>
                </a:lnTo>
                <a:lnTo>
                  <a:pt x="4426" y="3419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84" name="object 2984"/>
          <p:cNvSpPr/>
          <p:nvPr/>
        </p:nvSpPr>
        <p:spPr>
          <a:xfrm>
            <a:off x="4175417" y="3180206"/>
            <a:ext cx="6807" cy="0"/>
          </a:xfrm>
          <a:custGeom>
            <a:avLst/>
            <a:gdLst/>
            <a:ahLst/>
            <a:cxnLst/>
            <a:rect l="l" t="t" r="r" b="b"/>
            <a:pathLst>
              <a:path w="6807" h="0">
                <a:moveTo>
                  <a:pt x="0" y="0"/>
                </a:moveTo>
                <a:lnTo>
                  <a:pt x="6807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85" name="object 2985"/>
          <p:cNvSpPr/>
          <p:nvPr/>
        </p:nvSpPr>
        <p:spPr>
          <a:xfrm>
            <a:off x="4424265" y="3176728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807" y="8013"/>
                </a:lnTo>
                <a:lnTo>
                  <a:pt x="4441" y="3420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79" y="0"/>
                </a:lnTo>
                <a:lnTo>
                  <a:pt x="4441" y="3420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86" name="object 2986"/>
          <p:cNvSpPr/>
          <p:nvPr/>
        </p:nvSpPr>
        <p:spPr>
          <a:xfrm>
            <a:off x="5023783" y="3180734"/>
            <a:ext cx="10452" cy="2070"/>
          </a:xfrm>
          <a:custGeom>
            <a:avLst/>
            <a:gdLst/>
            <a:ahLst/>
            <a:cxnLst/>
            <a:rect l="l" t="t" r="r" b="b"/>
            <a:pathLst>
              <a:path w="10452" h="2070">
                <a:moveTo>
                  <a:pt x="10452" y="1536"/>
                </a:moveTo>
                <a:lnTo>
                  <a:pt x="9410" y="0"/>
                </a:lnTo>
                <a:lnTo>
                  <a:pt x="10128" y="1472"/>
                </a:lnTo>
                <a:lnTo>
                  <a:pt x="10452" y="1536"/>
                </a:lnTo>
                <a:close/>
              </a:path>
              <a:path w="10452" h="2070">
                <a:moveTo>
                  <a:pt x="10128" y="1472"/>
                </a:moveTo>
                <a:lnTo>
                  <a:pt x="0" y="-533"/>
                </a:lnTo>
                <a:lnTo>
                  <a:pt x="0" y="6261"/>
                </a:lnTo>
                <a:lnTo>
                  <a:pt x="4521" y="7035"/>
                </a:lnTo>
                <a:lnTo>
                  <a:pt x="9067" y="7772"/>
                </a:lnTo>
                <a:lnTo>
                  <a:pt x="13576" y="8547"/>
                </a:lnTo>
                <a:lnTo>
                  <a:pt x="10128" y="147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87" name="object 2987"/>
          <p:cNvSpPr/>
          <p:nvPr/>
        </p:nvSpPr>
        <p:spPr>
          <a:xfrm>
            <a:off x="4218412" y="3181272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81" y="8013"/>
                </a:lnTo>
                <a:lnTo>
                  <a:pt x="4405" y="3400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54" y="0"/>
                </a:lnTo>
                <a:lnTo>
                  <a:pt x="4405" y="340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88" name="object 2988"/>
          <p:cNvSpPr/>
          <p:nvPr/>
        </p:nvSpPr>
        <p:spPr>
          <a:xfrm>
            <a:off x="6589293" y="3181259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807" y="8013"/>
                </a:lnTo>
                <a:lnTo>
                  <a:pt x="4453" y="3429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53" y="3429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89" name="object 2989"/>
          <p:cNvSpPr/>
          <p:nvPr/>
        </p:nvSpPr>
        <p:spPr>
          <a:xfrm>
            <a:off x="5039617" y="3184742"/>
            <a:ext cx="15849" cy="11341"/>
          </a:xfrm>
          <a:custGeom>
            <a:avLst/>
            <a:gdLst/>
            <a:ahLst/>
            <a:cxnLst/>
            <a:rect l="l" t="t" r="r" b="b"/>
            <a:pathLst>
              <a:path w="15849" h="11341">
                <a:moveTo>
                  <a:pt x="9067" y="11341"/>
                </a:moveTo>
                <a:lnTo>
                  <a:pt x="15849" y="11341"/>
                </a:lnTo>
                <a:lnTo>
                  <a:pt x="15087" y="8318"/>
                </a:lnTo>
                <a:lnTo>
                  <a:pt x="14350" y="5283"/>
                </a:lnTo>
                <a:lnTo>
                  <a:pt x="13576" y="2260"/>
                </a:lnTo>
                <a:lnTo>
                  <a:pt x="9067" y="1511"/>
                </a:lnTo>
                <a:lnTo>
                  <a:pt x="4533" y="749"/>
                </a:lnTo>
                <a:lnTo>
                  <a:pt x="0" y="0"/>
                </a:lnTo>
                <a:lnTo>
                  <a:pt x="749" y="3022"/>
                </a:lnTo>
                <a:lnTo>
                  <a:pt x="1511" y="6045"/>
                </a:lnTo>
                <a:lnTo>
                  <a:pt x="2247" y="9080"/>
                </a:lnTo>
                <a:lnTo>
                  <a:pt x="4533" y="9829"/>
                </a:lnTo>
                <a:lnTo>
                  <a:pt x="9067" y="1134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90" name="object 2990"/>
          <p:cNvSpPr/>
          <p:nvPr/>
        </p:nvSpPr>
        <p:spPr>
          <a:xfrm>
            <a:off x="4254614" y="3190417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91" name="object 2991"/>
          <p:cNvSpPr/>
          <p:nvPr/>
        </p:nvSpPr>
        <p:spPr>
          <a:xfrm>
            <a:off x="4284002" y="3197218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92" name="object 2992"/>
          <p:cNvSpPr/>
          <p:nvPr/>
        </p:nvSpPr>
        <p:spPr>
          <a:xfrm>
            <a:off x="5089394" y="3202889"/>
            <a:ext cx="15849" cy="11341"/>
          </a:xfrm>
          <a:custGeom>
            <a:avLst/>
            <a:gdLst/>
            <a:ahLst/>
            <a:cxnLst/>
            <a:rect l="l" t="t" r="r" b="b"/>
            <a:pathLst>
              <a:path w="15849" h="11341">
                <a:moveTo>
                  <a:pt x="9029" y="1511"/>
                </a:moveTo>
                <a:lnTo>
                  <a:pt x="4521" y="762"/>
                </a:lnTo>
                <a:lnTo>
                  <a:pt x="0" y="0"/>
                </a:lnTo>
                <a:lnTo>
                  <a:pt x="3581" y="10198"/>
                </a:lnTo>
                <a:lnTo>
                  <a:pt x="4381" y="9525"/>
                </a:lnTo>
                <a:lnTo>
                  <a:pt x="15849" y="11341"/>
                </a:lnTo>
                <a:lnTo>
                  <a:pt x="15087" y="8318"/>
                </a:lnTo>
                <a:lnTo>
                  <a:pt x="14325" y="5295"/>
                </a:lnTo>
                <a:lnTo>
                  <a:pt x="13576" y="2260"/>
                </a:lnTo>
                <a:lnTo>
                  <a:pt x="9029" y="15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93" name="object 2993"/>
          <p:cNvSpPr/>
          <p:nvPr/>
        </p:nvSpPr>
        <p:spPr>
          <a:xfrm>
            <a:off x="4198035" y="3208566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94" name="object 2994"/>
          <p:cNvSpPr/>
          <p:nvPr/>
        </p:nvSpPr>
        <p:spPr>
          <a:xfrm>
            <a:off x="4267347" y="3219611"/>
            <a:ext cx="12141" cy="11252"/>
          </a:xfrm>
          <a:custGeom>
            <a:avLst/>
            <a:gdLst/>
            <a:ahLst/>
            <a:cxnLst/>
            <a:rect l="l" t="t" r="r" b="b"/>
            <a:pathLst>
              <a:path w="12141" h="11252">
                <a:moveTo>
                  <a:pt x="3213" y="3606"/>
                </a:moveTo>
                <a:lnTo>
                  <a:pt x="2658" y="994"/>
                </a:lnTo>
                <a:lnTo>
                  <a:pt x="0" y="0"/>
                </a:lnTo>
                <a:lnTo>
                  <a:pt x="3213" y="3606"/>
                </a:lnTo>
                <a:close/>
              </a:path>
              <a:path w="12141" h="11252">
                <a:moveTo>
                  <a:pt x="12141" y="-7645"/>
                </a:moveTo>
                <a:lnTo>
                  <a:pt x="825" y="-7645"/>
                </a:lnTo>
                <a:lnTo>
                  <a:pt x="2658" y="994"/>
                </a:lnTo>
                <a:lnTo>
                  <a:pt x="9880" y="3695"/>
                </a:lnTo>
                <a:lnTo>
                  <a:pt x="10629" y="-88"/>
                </a:lnTo>
                <a:lnTo>
                  <a:pt x="11391" y="-3873"/>
                </a:lnTo>
                <a:lnTo>
                  <a:pt x="12141" y="-76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95" name="object 2995"/>
          <p:cNvSpPr/>
          <p:nvPr/>
        </p:nvSpPr>
        <p:spPr>
          <a:xfrm>
            <a:off x="4293069" y="3216503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96" name="object 2996"/>
          <p:cNvSpPr/>
          <p:nvPr/>
        </p:nvSpPr>
        <p:spPr>
          <a:xfrm>
            <a:off x="5014747" y="3215366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97" name="object 2997"/>
          <p:cNvSpPr/>
          <p:nvPr/>
        </p:nvSpPr>
        <p:spPr>
          <a:xfrm>
            <a:off x="4329252" y="3219900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98" name="object 2998"/>
          <p:cNvSpPr/>
          <p:nvPr/>
        </p:nvSpPr>
        <p:spPr>
          <a:xfrm>
            <a:off x="4284002" y="3230117"/>
            <a:ext cx="6807" cy="0"/>
          </a:xfrm>
          <a:custGeom>
            <a:avLst/>
            <a:gdLst/>
            <a:ahLst/>
            <a:cxnLst/>
            <a:rect l="l" t="t" r="r" b="b"/>
            <a:pathLst>
              <a:path w="6807" h="0">
                <a:moveTo>
                  <a:pt x="0" y="0"/>
                </a:moveTo>
                <a:lnTo>
                  <a:pt x="6807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99" name="object 2999"/>
          <p:cNvSpPr/>
          <p:nvPr/>
        </p:nvSpPr>
        <p:spPr>
          <a:xfrm>
            <a:off x="4381295" y="3224381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81" y="8000"/>
                </a:lnTo>
                <a:lnTo>
                  <a:pt x="4424" y="3402"/>
                </a:lnTo>
                <a:lnTo>
                  <a:pt x="0" y="1193"/>
                </a:lnTo>
                <a:close/>
              </a:path>
              <a:path w="8089" h="8000">
                <a:moveTo>
                  <a:pt x="8089" y="5232"/>
                </a:moveTo>
                <a:lnTo>
                  <a:pt x="2679" y="0"/>
                </a:lnTo>
                <a:lnTo>
                  <a:pt x="4424" y="3402"/>
                </a:lnTo>
                <a:lnTo>
                  <a:pt x="8089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00" name="object 3000"/>
          <p:cNvSpPr/>
          <p:nvPr/>
        </p:nvSpPr>
        <p:spPr>
          <a:xfrm>
            <a:off x="5028305" y="3237970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45" y="3438"/>
                </a:lnTo>
                <a:lnTo>
                  <a:pt x="0" y="1219"/>
                </a:lnTo>
                <a:close/>
              </a:path>
              <a:path w="8115" h="8013">
                <a:moveTo>
                  <a:pt x="8115" y="5270"/>
                </a:moveTo>
                <a:lnTo>
                  <a:pt x="2679" y="0"/>
                </a:lnTo>
                <a:lnTo>
                  <a:pt x="4445" y="3438"/>
                </a:lnTo>
                <a:lnTo>
                  <a:pt x="8115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01" name="object 3001"/>
          <p:cNvSpPr/>
          <p:nvPr/>
        </p:nvSpPr>
        <p:spPr>
          <a:xfrm>
            <a:off x="4937824" y="3239871"/>
            <a:ext cx="20370" cy="15201"/>
          </a:xfrm>
          <a:custGeom>
            <a:avLst/>
            <a:gdLst/>
            <a:ahLst/>
            <a:cxnLst/>
            <a:rect l="l" t="t" r="r" b="b"/>
            <a:pathLst>
              <a:path w="20370" h="15201">
                <a:moveTo>
                  <a:pt x="6769" y="15201"/>
                </a:moveTo>
                <a:lnTo>
                  <a:pt x="11315" y="12928"/>
                </a:lnTo>
                <a:lnTo>
                  <a:pt x="15836" y="10668"/>
                </a:lnTo>
                <a:lnTo>
                  <a:pt x="20370" y="8382"/>
                </a:lnTo>
                <a:lnTo>
                  <a:pt x="15722" y="0"/>
                </a:lnTo>
                <a:lnTo>
                  <a:pt x="12852" y="1054"/>
                </a:lnTo>
                <a:lnTo>
                  <a:pt x="0" y="1587"/>
                </a:lnTo>
                <a:lnTo>
                  <a:pt x="2247" y="6121"/>
                </a:lnTo>
                <a:lnTo>
                  <a:pt x="4521" y="10668"/>
                </a:lnTo>
                <a:lnTo>
                  <a:pt x="6769" y="1520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02" name="object 3002"/>
          <p:cNvSpPr/>
          <p:nvPr/>
        </p:nvSpPr>
        <p:spPr>
          <a:xfrm>
            <a:off x="6243165" y="3240252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81" y="8001"/>
                </a:lnTo>
                <a:lnTo>
                  <a:pt x="4430" y="3414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79" y="0"/>
                </a:lnTo>
                <a:lnTo>
                  <a:pt x="4430" y="3414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03" name="object 3003"/>
          <p:cNvSpPr/>
          <p:nvPr/>
        </p:nvSpPr>
        <p:spPr>
          <a:xfrm>
            <a:off x="4680855" y="3243720"/>
            <a:ext cx="14897" cy="12560"/>
          </a:xfrm>
          <a:custGeom>
            <a:avLst/>
            <a:gdLst/>
            <a:ahLst/>
            <a:cxnLst/>
            <a:rect l="l" t="t" r="r" b="b"/>
            <a:pathLst>
              <a:path w="14897" h="12560">
                <a:moveTo>
                  <a:pt x="12204" y="6769"/>
                </a:moveTo>
                <a:lnTo>
                  <a:pt x="10546" y="8623"/>
                </a:lnTo>
                <a:lnTo>
                  <a:pt x="14897" y="6807"/>
                </a:lnTo>
                <a:lnTo>
                  <a:pt x="14897" y="0"/>
                </a:lnTo>
                <a:lnTo>
                  <a:pt x="12204" y="6769"/>
                </a:lnTo>
                <a:close/>
              </a:path>
              <a:path w="14897" h="12560">
                <a:moveTo>
                  <a:pt x="5410" y="12560"/>
                </a:moveTo>
                <a:lnTo>
                  <a:pt x="3651" y="9119"/>
                </a:lnTo>
                <a:lnTo>
                  <a:pt x="0" y="7302"/>
                </a:lnTo>
                <a:lnTo>
                  <a:pt x="5410" y="12560"/>
                </a:lnTo>
                <a:close/>
              </a:path>
              <a:path w="14897" h="12560">
                <a:moveTo>
                  <a:pt x="8051" y="9664"/>
                </a:moveTo>
                <a:lnTo>
                  <a:pt x="12204" y="6769"/>
                </a:lnTo>
                <a:lnTo>
                  <a:pt x="14897" y="0"/>
                </a:lnTo>
                <a:lnTo>
                  <a:pt x="5854" y="0"/>
                </a:lnTo>
                <a:lnTo>
                  <a:pt x="5854" y="4533"/>
                </a:lnTo>
                <a:lnTo>
                  <a:pt x="1308" y="4533"/>
                </a:lnTo>
                <a:lnTo>
                  <a:pt x="3651" y="9119"/>
                </a:lnTo>
                <a:lnTo>
                  <a:pt x="8115" y="11341"/>
                </a:lnTo>
                <a:lnTo>
                  <a:pt x="10546" y="8623"/>
                </a:lnTo>
                <a:lnTo>
                  <a:pt x="8051" y="966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04" name="object 3004"/>
          <p:cNvSpPr/>
          <p:nvPr/>
        </p:nvSpPr>
        <p:spPr>
          <a:xfrm>
            <a:off x="5046405" y="3245991"/>
            <a:ext cx="11315" cy="9080"/>
          </a:xfrm>
          <a:custGeom>
            <a:avLst/>
            <a:gdLst/>
            <a:ahLst/>
            <a:cxnLst/>
            <a:rect l="l" t="t" r="r" b="b"/>
            <a:pathLst>
              <a:path w="11315" h="9080">
                <a:moveTo>
                  <a:pt x="0" y="0"/>
                </a:moveTo>
                <a:lnTo>
                  <a:pt x="0" y="9080"/>
                </a:lnTo>
                <a:lnTo>
                  <a:pt x="11315" y="9080"/>
                </a:lnTo>
                <a:lnTo>
                  <a:pt x="8225" y="2228"/>
                </a:lnTo>
                <a:lnTo>
                  <a:pt x="0" y="0"/>
                </a:lnTo>
                <a:close/>
              </a:path>
              <a:path w="11315" h="9080">
                <a:moveTo>
                  <a:pt x="10172" y="2755"/>
                </a:moveTo>
                <a:lnTo>
                  <a:pt x="7289" y="152"/>
                </a:lnTo>
                <a:lnTo>
                  <a:pt x="8225" y="2228"/>
                </a:lnTo>
                <a:lnTo>
                  <a:pt x="10172" y="275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05" name="object 3005"/>
          <p:cNvSpPr/>
          <p:nvPr/>
        </p:nvSpPr>
        <p:spPr>
          <a:xfrm>
            <a:off x="4164114" y="3251600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408" y="3401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08" y="3401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06" name="object 3006"/>
          <p:cNvSpPr/>
          <p:nvPr/>
        </p:nvSpPr>
        <p:spPr>
          <a:xfrm>
            <a:off x="5017002" y="3255069"/>
            <a:ext cx="9042" cy="11341"/>
          </a:xfrm>
          <a:custGeom>
            <a:avLst/>
            <a:gdLst/>
            <a:ahLst/>
            <a:cxnLst/>
            <a:rect l="l" t="t" r="r" b="b"/>
            <a:pathLst>
              <a:path w="9042" h="11341">
                <a:moveTo>
                  <a:pt x="2247" y="0"/>
                </a:moveTo>
                <a:lnTo>
                  <a:pt x="1498" y="3784"/>
                </a:lnTo>
                <a:lnTo>
                  <a:pt x="736" y="7556"/>
                </a:lnTo>
                <a:lnTo>
                  <a:pt x="0" y="11341"/>
                </a:lnTo>
                <a:lnTo>
                  <a:pt x="6781" y="11341"/>
                </a:lnTo>
                <a:lnTo>
                  <a:pt x="7531" y="7556"/>
                </a:lnTo>
                <a:lnTo>
                  <a:pt x="8280" y="3784"/>
                </a:lnTo>
                <a:lnTo>
                  <a:pt x="9042" y="0"/>
                </a:lnTo>
                <a:lnTo>
                  <a:pt x="2247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07" name="object 3007"/>
          <p:cNvSpPr/>
          <p:nvPr/>
        </p:nvSpPr>
        <p:spPr>
          <a:xfrm>
            <a:off x="4161866" y="3261876"/>
            <a:ext cx="9017" cy="11341"/>
          </a:xfrm>
          <a:custGeom>
            <a:avLst/>
            <a:gdLst/>
            <a:ahLst/>
            <a:cxnLst/>
            <a:rect l="l" t="t" r="r" b="b"/>
            <a:pathLst>
              <a:path w="9016" h="11341">
                <a:moveTo>
                  <a:pt x="9017" y="0"/>
                </a:moveTo>
                <a:lnTo>
                  <a:pt x="2247" y="0"/>
                </a:lnTo>
                <a:lnTo>
                  <a:pt x="1498" y="3784"/>
                </a:lnTo>
                <a:lnTo>
                  <a:pt x="736" y="7569"/>
                </a:lnTo>
                <a:lnTo>
                  <a:pt x="0" y="11341"/>
                </a:lnTo>
                <a:lnTo>
                  <a:pt x="6769" y="11341"/>
                </a:lnTo>
                <a:lnTo>
                  <a:pt x="7531" y="7569"/>
                </a:lnTo>
                <a:lnTo>
                  <a:pt x="8280" y="3784"/>
                </a:lnTo>
                <a:lnTo>
                  <a:pt x="9017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08" name="object 3008"/>
          <p:cNvSpPr/>
          <p:nvPr/>
        </p:nvSpPr>
        <p:spPr>
          <a:xfrm>
            <a:off x="5064506" y="3267472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35" y="3427"/>
                </a:lnTo>
                <a:lnTo>
                  <a:pt x="0" y="1206"/>
                </a:lnTo>
                <a:close/>
              </a:path>
              <a:path w="8089" h="8000">
                <a:moveTo>
                  <a:pt x="8089" y="5257"/>
                </a:moveTo>
                <a:lnTo>
                  <a:pt x="2667" y="0"/>
                </a:lnTo>
                <a:lnTo>
                  <a:pt x="4435" y="3427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09" name="object 3009"/>
          <p:cNvSpPr/>
          <p:nvPr/>
        </p:nvSpPr>
        <p:spPr>
          <a:xfrm>
            <a:off x="4998900" y="3273210"/>
            <a:ext cx="9474" cy="9550"/>
          </a:xfrm>
          <a:custGeom>
            <a:avLst/>
            <a:gdLst/>
            <a:ahLst/>
            <a:cxnLst/>
            <a:rect l="l" t="t" r="r" b="b"/>
            <a:pathLst>
              <a:path w="9474" h="9550">
                <a:moveTo>
                  <a:pt x="6649" y="6602"/>
                </a:moveTo>
                <a:lnTo>
                  <a:pt x="9055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57"/>
                </a:lnTo>
                <a:lnTo>
                  <a:pt x="0" y="9080"/>
                </a:lnTo>
                <a:lnTo>
                  <a:pt x="6649" y="6602"/>
                </a:lnTo>
                <a:close/>
              </a:path>
              <a:path w="9474" h="9550">
                <a:moveTo>
                  <a:pt x="9474" y="5549"/>
                </a:moveTo>
                <a:lnTo>
                  <a:pt x="6649" y="6602"/>
                </a:lnTo>
                <a:lnTo>
                  <a:pt x="5575" y="9550"/>
                </a:lnTo>
                <a:lnTo>
                  <a:pt x="9474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10" name="object 3010"/>
          <p:cNvSpPr/>
          <p:nvPr/>
        </p:nvSpPr>
        <p:spPr>
          <a:xfrm>
            <a:off x="5039614" y="3285693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11" name="object 3011"/>
          <p:cNvSpPr/>
          <p:nvPr/>
        </p:nvSpPr>
        <p:spPr>
          <a:xfrm>
            <a:off x="4686710" y="3283348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81" y="8013"/>
                </a:lnTo>
                <a:lnTo>
                  <a:pt x="4418" y="3424"/>
                </a:lnTo>
                <a:lnTo>
                  <a:pt x="0" y="1219"/>
                </a:lnTo>
                <a:close/>
              </a:path>
              <a:path w="8089" h="8013">
                <a:moveTo>
                  <a:pt x="8089" y="5257"/>
                </a:moveTo>
                <a:lnTo>
                  <a:pt x="2654" y="0"/>
                </a:lnTo>
                <a:lnTo>
                  <a:pt x="4418" y="3424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12" name="object 3012"/>
          <p:cNvSpPr/>
          <p:nvPr/>
        </p:nvSpPr>
        <p:spPr>
          <a:xfrm>
            <a:off x="4971757" y="3290233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13" name="object 3013"/>
          <p:cNvSpPr/>
          <p:nvPr/>
        </p:nvSpPr>
        <p:spPr>
          <a:xfrm>
            <a:off x="5010214" y="3291361"/>
            <a:ext cx="11315" cy="11353"/>
          </a:xfrm>
          <a:custGeom>
            <a:avLst/>
            <a:gdLst/>
            <a:ahLst/>
            <a:cxnLst/>
            <a:rect l="l" t="t" r="r" b="b"/>
            <a:pathLst>
              <a:path w="11315" h="11353">
                <a:moveTo>
                  <a:pt x="8165" y="2932"/>
                </a:moveTo>
                <a:lnTo>
                  <a:pt x="0" y="0"/>
                </a:lnTo>
                <a:lnTo>
                  <a:pt x="1511" y="3771"/>
                </a:lnTo>
                <a:lnTo>
                  <a:pt x="3022" y="7569"/>
                </a:lnTo>
                <a:lnTo>
                  <a:pt x="4533" y="11353"/>
                </a:lnTo>
                <a:lnTo>
                  <a:pt x="11315" y="11353"/>
                </a:lnTo>
                <a:lnTo>
                  <a:pt x="8165" y="2932"/>
                </a:lnTo>
                <a:close/>
              </a:path>
              <a:path w="11315" h="11353">
                <a:moveTo>
                  <a:pt x="9334" y="3352"/>
                </a:moveTo>
                <a:lnTo>
                  <a:pt x="7861" y="2120"/>
                </a:lnTo>
                <a:lnTo>
                  <a:pt x="8165" y="2932"/>
                </a:lnTo>
                <a:lnTo>
                  <a:pt x="9334" y="335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14" name="object 3014"/>
          <p:cNvSpPr/>
          <p:nvPr/>
        </p:nvSpPr>
        <p:spPr>
          <a:xfrm>
            <a:off x="4184489" y="3294703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398" y="3396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54" y="0"/>
                </a:lnTo>
                <a:lnTo>
                  <a:pt x="4398" y="339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15" name="object 3015"/>
          <p:cNvSpPr/>
          <p:nvPr/>
        </p:nvSpPr>
        <p:spPr>
          <a:xfrm>
            <a:off x="4996637" y="3296970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7" y="3409"/>
                </a:lnTo>
                <a:lnTo>
                  <a:pt x="0" y="1193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37" y="3409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16" name="object 3016"/>
          <p:cNvSpPr/>
          <p:nvPr/>
        </p:nvSpPr>
        <p:spPr>
          <a:xfrm>
            <a:off x="4207084" y="3303247"/>
            <a:ext cx="10439" cy="2070"/>
          </a:xfrm>
          <a:custGeom>
            <a:avLst/>
            <a:gdLst/>
            <a:ahLst/>
            <a:cxnLst/>
            <a:rect l="l" t="t" r="r" b="b"/>
            <a:pathLst>
              <a:path w="10439" h="2070">
                <a:moveTo>
                  <a:pt x="10439" y="1536"/>
                </a:moveTo>
                <a:lnTo>
                  <a:pt x="9410" y="0"/>
                </a:lnTo>
                <a:lnTo>
                  <a:pt x="10130" y="1475"/>
                </a:lnTo>
                <a:lnTo>
                  <a:pt x="10439" y="1536"/>
                </a:lnTo>
                <a:close/>
              </a:path>
              <a:path w="10439" h="2070">
                <a:moveTo>
                  <a:pt x="10130" y="1475"/>
                </a:moveTo>
                <a:lnTo>
                  <a:pt x="0" y="-533"/>
                </a:lnTo>
                <a:lnTo>
                  <a:pt x="0" y="6261"/>
                </a:lnTo>
                <a:lnTo>
                  <a:pt x="4533" y="7010"/>
                </a:lnTo>
                <a:lnTo>
                  <a:pt x="9055" y="7772"/>
                </a:lnTo>
                <a:lnTo>
                  <a:pt x="13576" y="8534"/>
                </a:lnTo>
                <a:lnTo>
                  <a:pt x="10130" y="147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17" name="object 3017"/>
          <p:cNvSpPr/>
          <p:nvPr/>
        </p:nvSpPr>
        <p:spPr>
          <a:xfrm>
            <a:off x="4161867" y="3306036"/>
            <a:ext cx="8077" cy="8013"/>
          </a:xfrm>
          <a:custGeom>
            <a:avLst/>
            <a:gdLst/>
            <a:ahLst/>
            <a:cxnLst/>
            <a:rect l="l" t="t" r="r" b="b"/>
            <a:pathLst>
              <a:path w="8077" h="8013">
                <a:moveTo>
                  <a:pt x="0" y="1219"/>
                </a:moveTo>
                <a:lnTo>
                  <a:pt x="0" y="8013"/>
                </a:lnTo>
                <a:lnTo>
                  <a:pt x="6769" y="8013"/>
                </a:lnTo>
                <a:lnTo>
                  <a:pt x="4413" y="3425"/>
                </a:lnTo>
                <a:lnTo>
                  <a:pt x="0" y="1219"/>
                </a:lnTo>
                <a:close/>
              </a:path>
              <a:path w="8077" h="8013">
                <a:moveTo>
                  <a:pt x="8077" y="5257"/>
                </a:moveTo>
                <a:lnTo>
                  <a:pt x="2654" y="0"/>
                </a:lnTo>
                <a:lnTo>
                  <a:pt x="4413" y="3425"/>
                </a:lnTo>
                <a:lnTo>
                  <a:pt x="8077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18" name="object 3018"/>
          <p:cNvSpPr/>
          <p:nvPr/>
        </p:nvSpPr>
        <p:spPr>
          <a:xfrm>
            <a:off x="4829213" y="3315182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19" name="object 3019"/>
          <p:cNvSpPr/>
          <p:nvPr/>
        </p:nvSpPr>
        <p:spPr>
          <a:xfrm>
            <a:off x="4184489" y="3312850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398" y="3396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54" y="0"/>
                </a:lnTo>
                <a:lnTo>
                  <a:pt x="4398" y="339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20" name="object 3020"/>
          <p:cNvSpPr/>
          <p:nvPr/>
        </p:nvSpPr>
        <p:spPr>
          <a:xfrm>
            <a:off x="4152799" y="3316323"/>
            <a:ext cx="9067" cy="13589"/>
          </a:xfrm>
          <a:custGeom>
            <a:avLst/>
            <a:gdLst/>
            <a:ahLst/>
            <a:cxnLst/>
            <a:rect l="l" t="t" r="r" b="b"/>
            <a:pathLst>
              <a:path w="9067" h="13588">
                <a:moveTo>
                  <a:pt x="6781" y="13589"/>
                </a:moveTo>
                <a:lnTo>
                  <a:pt x="7543" y="9080"/>
                </a:lnTo>
                <a:lnTo>
                  <a:pt x="8305" y="4533"/>
                </a:lnTo>
                <a:lnTo>
                  <a:pt x="9067" y="0"/>
                </a:lnTo>
                <a:lnTo>
                  <a:pt x="2260" y="0"/>
                </a:lnTo>
                <a:lnTo>
                  <a:pt x="1511" y="4533"/>
                </a:lnTo>
                <a:lnTo>
                  <a:pt x="749" y="9080"/>
                </a:lnTo>
                <a:lnTo>
                  <a:pt x="0" y="13589"/>
                </a:lnTo>
                <a:lnTo>
                  <a:pt x="6781" y="1358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21" name="object 3021"/>
          <p:cNvSpPr/>
          <p:nvPr/>
        </p:nvSpPr>
        <p:spPr>
          <a:xfrm>
            <a:off x="4222936" y="3315116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02" y="3404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54" y="0"/>
                </a:lnTo>
                <a:lnTo>
                  <a:pt x="4402" y="3404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22" name="object 3022"/>
          <p:cNvSpPr/>
          <p:nvPr/>
        </p:nvSpPr>
        <p:spPr>
          <a:xfrm>
            <a:off x="4297584" y="3315116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9" y="3409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79" y="0"/>
                </a:lnTo>
                <a:lnTo>
                  <a:pt x="4419" y="3409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23" name="object 3023"/>
          <p:cNvSpPr/>
          <p:nvPr/>
        </p:nvSpPr>
        <p:spPr>
          <a:xfrm>
            <a:off x="4114338" y="3318590"/>
            <a:ext cx="22605" cy="13614"/>
          </a:xfrm>
          <a:custGeom>
            <a:avLst/>
            <a:gdLst/>
            <a:ahLst/>
            <a:cxnLst/>
            <a:rect l="l" t="t" r="r" b="b"/>
            <a:pathLst>
              <a:path w="22605" h="13614">
                <a:moveTo>
                  <a:pt x="0" y="4546"/>
                </a:moveTo>
                <a:lnTo>
                  <a:pt x="4356" y="13068"/>
                </a:lnTo>
                <a:lnTo>
                  <a:pt x="6477" y="12763"/>
                </a:lnTo>
                <a:lnTo>
                  <a:pt x="18097" y="13614"/>
                </a:lnTo>
                <a:lnTo>
                  <a:pt x="19608" y="11328"/>
                </a:lnTo>
                <a:lnTo>
                  <a:pt x="22606" y="6819"/>
                </a:lnTo>
                <a:lnTo>
                  <a:pt x="22606" y="0"/>
                </a:lnTo>
                <a:lnTo>
                  <a:pt x="13576" y="0"/>
                </a:lnTo>
                <a:lnTo>
                  <a:pt x="11351" y="4346"/>
                </a:lnTo>
                <a:lnTo>
                  <a:pt x="12992" y="4318"/>
                </a:lnTo>
                <a:lnTo>
                  <a:pt x="9194" y="8559"/>
                </a:lnTo>
                <a:lnTo>
                  <a:pt x="11351" y="4346"/>
                </a:lnTo>
                <a:lnTo>
                  <a:pt x="0" y="454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24" name="object 3024"/>
          <p:cNvSpPr/>
          <p:nvPr/>
        </p:nvSpPr>
        <p:spPr>
          <a:xfrm>
            <a:off x="4198039" y="3317383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44" y="3428"/>
                </a:lnTo>
                <a:lnTo>
                  <a:pt x="0" y="1206"/>
                </a:lnTo>
                <a:close/>
              </a:path>
              <a:path w="8102" h="8026">
                <a:moveTo>
                  <a:pt x="8102" y="5257"/>
                </a:moveTo>
                <a:lnTo>
                  <a:pt x="2692" y="0"/>
                </a:lnTo>
                <a:lnTo>
                  <a:pt x="4444" y="3428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25" name="object 3025"/>
          <p:cNvSpPr/>
          <p:nvPr/>
        </p:nvSpPr>
        <p:spPr>
          <a:xfrm>
            <a:off x="4250080" y="3326523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51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26" name="object 3026"/>
          <p:cNvSpPr/>
          <p:nvPr/>
        </p:nvSpPr>
        <p:spPr>
          <a:xfrm>
            <a:off x="4173150" y="3324186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4" y="3443"/>
                </a:lnTo>
                <a:lnTo>
                  <a:pt x="0" y="1219"/>
                </a:lnTo>
                <a:close/>
              </a:path>
              <a:path w="8115" h="8013">
                <a:moveTo>
                  <a:pt x="8115" y="5270"/>
                </a:moveTo>
                <a:lnTo>
                  <a:pt x="2692" y="0"/>
                </a:lnTo>
                <a:lnTo>
                  <a:pt x="4454" y="3443"/>
                </a:lnTo>
                <a:lnTo>
                  <a:pt x="8115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27" name="object 3027"/>
          <p:cNvSpPr/>
          <p:nvPr/>
        </p:nvSpPr>
        <p:spPr>
          <a:xfrm>
            <a:off x="3996719" y="3331005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397" y="3388"/>
                </a:lnTo>
                <a:lnTo>
                  <a:pt x="0" y="1193"/>
                </a:lnTo>
                <a:close/>
              </a:path>
              <a:path w="8089" h="8000">
                <a:moveTo>
                  <a:pt x="8089" y="5232"/>
                </a:moveTo>
                <a:lnTo>
                  <a:pt x="2654" y="0"/>
                </a:lnTo>
                <a:lnTo>
                  <a:pt x="4397" y="3388"/>
                </a:lnTo>
                <a:lnTo>
                  <a:pt x="8089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28" name="object 3028"/>
          <p:cNvSpPr/>
          <p:nvPr/>
        </p:nvSpPr>
        <p:spPr>
          <a:xfrm>
            <a:off x="4071358" y="3331005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07" y="3393"/>
                </a:lnTo>
                <a:lnTo>
                  <a:pt x="0" y="1193"/>
                </a:lnTo>
                <a:close/>
              </a:path>
              <a:path w="8089" h="8000">
                <a:moveTo>
                  <a:pt x="8089" y="5232"/>
                </a:moveTo>
                <a:lnTo>
                  <a:pt x="2667" y="0"/>
                </a:lnTo>
                <a:lnTo>
                  <a:pt x="4407" y="3393"/>
                </a:lnTo>
                <a:lnTo>
                  <a:pt x="8089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29" name="object 3029"/>
          <p:cNvSpPr/>
          <p:nvPr/>
        </p:nvSpPr>
        <p:spPr>
          <a:xfrm>
            <a:off x="4116594" y="3333263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30" name="object 3030"/>
          <p:cNvSpPr/>
          <p:nvPr/>
        </p:nvSpPr>
        <p:spPr>
          <a:xfrm>
            <a:off x="4103034" y="3335547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81" y="8000"/>
                </a:lnTo>
                <a:lnTo>
                  <a:pt x="4409" y="3401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54" y="0"/>
                </a:lnTo>
                <a:lnTo>
                  <a:pt x="4409" y="3401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31" name="object 3031"/>
          <p:cNvSpPr/>
          <p:nvPr/>
        </p:nvSpPr>
        <p:spPr>
          <a:xfrm>
            <a:off x="4399394" y="3341268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32" name="object 3032"/>
          <p:cNvSpPr/>
          <p:nvPr/>
        </p:nvSpPr>
        <p:spPr>
          <a:xfrm>
            <a:off x="4826977" y="3335547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01" y="3398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54" y="0"/>
                </a:lnTo>
                <a:lnTo>
                  <a:pt x="4401" y="3398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33" name="object 3033"/>
          <p:cNvSpPr/>
          <p:nvPr/>
        </p:nvSpPr>
        <p:spPr>
          <a:xfrm>
            <a:off x="4125658" y="3345818"/>
            <a:ext cx="13563" cy="9067"/>
          </a:xfrm>
          <a:custGeom>
            <a:avLst/>
            <a:gdLst/>
            <a:ahLst/>
            <a:cxnLst/>
            <a:rect l="l" t="t" r="r" b="b"/>
            <a:pathLst>
              <a:path w="13563" h="9067">
                <a:moveTo>
                  <a:pt x="13563" y="0"/>
                </a:moveTo>
                <a:lnTo>
                  <a:pt x="6769" y="0"/>
                </a:lnTo>
                <a:lnTo>
                  <a:pt x="4521" y="762"/>
                </a:lnTo>
                <a:lnTo>
                  <a:pt x="0" y="2260"/>
                </a:lnTo>
                <a:lnTo>
                  <a:pt x="0" y="9067"/>
                </a:lnTo>
                <a:lnTo>
                  <a:pt x="11290" y="9067"/>
                </a:lnTo>
                <a:lnTo>
                  <a:pt x="12052" y="6032"/>
                </a:lnTo>
                <a:lnTo>
                  <a:pt x="12814" y="3009"/>
                </a:lnTo>
                <a:lnTo>
                  <a:pt x="1356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34" name="object 3034"/>
          <p:cNvSpPr/>
          <p:nvPr/>
        </p:nvSpPr>
        <p:spPr>
          <a:xfrm>
            <a:off x="4017068" y="3353370"/>
            <a:ext cx="11303" cy="8331"/>
          </a:xfrm>
          <a:custGeom>
            <a:avLst/>
            <a:gdLst/>
            <a:ahLst/>
            <a:cxnLst/>
            <a:rect l="l" t="t" r="r" b="b"/>
            <a:pathLst>
              <a:path w="11302" h="8331">
                <a:moveTo>
                  <a:pt x="0" y="1511"/>
                </a:moveTo>
                <a:lnTo>
                  <a:pt x="0" y="8331"/>
                </a:lnTo>
                <a:lnTo>
                  <a:pt x="11303" y="8331"/>
                </a:lnTo>
                <a:lnTo>
                  <a:pt x="8315" y="2887"/>
                </a:lnTo>
                <a:lnTo>
                  <a:pt x="0" y="1511"/>
                </a:lnTo>
                <a:close/>
              </a:path>
              <a:path w="11302" h="8331">
                <a:moveTo>
                  <a:pt x="11201" y="3365"/>
                </a:moveTo>
                <a:lnTo>
                  <a:pt x="6731" y="0"/>
                </a:lnTo>
                <a:lnTo>
                  <a:pt x="8315" y="2887"/>
                </a:lnTo>
                <a:lnTo>
                  <a:pt x="11201" y="33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35" name="object 3035"/>
          <p:cNvSpPr/>
          <p:nvPr/>
        </p:nvSpPr>
        <p:spPr>
          <a:xfrm>
            <a:off x="4944593" y="3353687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7" y="3409"/>
                </a:lnTo>
                <a:lnTo>
                  <a:pt x="0" y="1193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37" y="3409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36" name="object 3036"/>
          <p:cNvSpPr/>
          <p:nvPr/>
        </p:nvSpPr>
        <p:spPr>
          <a:xfrm>
            <a:off x="4098505" y="3362826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37" name="object 3037"/>
          <p:cNvSpPr/>
          <p:nvPr/>
        </p:nvSpPr>
        <p:spPr>
          <a:xfrm>
            <a:off x="4132427" y="3362826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38" name="object 3038"/>
          <p:cNvSpPr/>
          <p:nvPr/>
        </p:nvSpPr>
        <p:spPr>
          <a:xfrm>
            <a:off x="4170884" y="3369567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50" y="3415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705" y="0"/>
                </a:lnTo>
                <a:lnTo>
                  <a:pt x="4450" y="3415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39" name="object 3039"/>
          <p:cNvSpPr/>
          <p:nvPr/>
        </p:nvSpPr>
        <p:spPr>
          <a:xfrm>
            <a:off x="4001234" y="3374096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06"/>
                </a:moveTo>
                <a:lnTo>
                  <a:pt x="0" y="8026"/>
                </a:lnTo>
                <a:lnTo>
                  <a:pt x="6769" y="8026"/>
                </a:lnTo>
                <a:lnTo>
                  <a:pt x="4413" y="3416"/>
                </a:lnTo>
                <a:lnTo>
                  <a:pt x="0" y="1206"/>
                </a:lnTo>
                <a:close/>
              </a:path>
              <a:path w="8089" h="8026">
                <a:moveTo>
                  <a:pt x="8089" y="5257"/>
                </a:moveTo>
                <a:lnTo>
                  <a:pt x="2667" y="0"/>
                </a:lnTo>
                <a:lnTo>
                  <a:pt x="4413" y="3416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40" name="object 3040"/>
          <p:cNvSpPr/>
          <p:nvPr/>
        </p:nvSpPr>
        <p:spPr>
          <a:xfrm>
            <a:off x="4415218" y="3379844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41" name="object 3041"/>
          <p:cNvSpPr/>
          <p:nvPr/>
        </p:nvSpPr>
        <p:spPr>
          <a:xfrm>
            <a:off x="4944593" y="3374096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42" y="3424"/>
                </a:lnTo>
                <a:lnTo>
                  <a:pt x="0" y="1206"/>
                </a:lnTo>
                <a:close/>
              </a:path>
              <a:path w="8115" h="8026">
                <a:moveTo>
                  <a:pt x="8115" y="5257"/>
                </a:moveTo>
                <a:lnTo>
                  <a:pt x="2692" y="0"/>
                </a:lnTo>
                <a:lnTo>
                  <a:pt x="4442" y="3424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42" name="object 3042"/>
          <p:cNvSpPr/>
          <p:nvPr/>
        </p:nvSpPr>
        <p:spPr>
          <a:xfrm>
            <a:off x="4854112" y="3376380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42" y="3418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92" y="0"/>
                </a:lnTo>
                <a:lnTo>
                  <a:pt x="4442" y="3418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43" name="object 3043"/>
          <p:cNvSpPr/>
          <p:nvPr/>
        </p:nvSpPr>
        <p:spPr>
          <a:xfrm>
            <a:off x="5007949" y="3378654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27" y="3407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67" y="0"/>
                </a:lnTo>
                <a:lnTo>
                  <a:pt x="4427" y="3407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44" name="object 3044"/>
          <p:cNvSpPr/>
          <p:nvPr/>
        </p:nvSpPr>
        <p:spPr>
          <a:xfrm>
            <a:off x="4100769" y="3385125"/>
            <a:ext cx="11303" cy="8331"/>
          </a:xfrm>
          <a:custGeom>
            <a:avLst/>
            <a:gdLst/>
            <a:ahLst/>
            <a:cxnLst/>
            <a:rect l="l" t="t" r="r" b="b"/>
            <a:pathLst>
              <a:path w="11302" h="8331">
                <a:moveTo>
                  <a:pt x="0" y="1511"/>
                </a:moveTo>
                <a:lnTo>
                  <a:pt x="0" y="8331"/>
                </a:lnTo>
                <a:lnTo>
                  <a:pt x="11303" y="8331"/>
                </a:lnTo>
                <a:lnTo>
                  <a:pt x="8321" y="2898"/>
                </a:lnTo>
                <a:lnTo>
                  <a:pt x="0" y="1511"/>
                </a:lnTo>
                <a:close/>
              </a:path>
              <a:path w="11302" h="8331">
                <a:moveTo>
                  <a:pt x="11201" y="3378"/>
                </a:moveTo>
                <a:lnTo>
                  <a:pt x="6731" y="0"/>
                </a:lnTo>
                <a:lnTo>
                  <a:pt x="8321" y="2898"/>
                </a:lnTo>
                <a:lnTo>
                  <a:pt x="11201" y="337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45" name="object 3045"/>
          <p:cNvSpPr/>
          <p:nvPr/>
        </p:nvSpPr>
        <p:spPr>
          <a:xfrm>
            <a:off x="4060037" y="3394589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46" name="object 3046"/>
          <p:cNvSpPr/>
          <p:nvPr/>
        </p:nvSpPr>
        <p:spPr>
          <a:xfrm>
            <a:off x="4415219" y="3393456"/>
            <a:ext cx="18084" cy="13601"/>
          </a:xfrm>
          <a:custGeom>
            <a:avLst/>
            <a:gdLst/>
            <a:ahLst/>
            <a:cxnLst/>
            <a:rect l="l" t="t" r="r" b="b"/>
            <a:pathLst>
              <a:path w="18084" h="13601">
                <a:moveTo>
                  <a:pt x="0" y="13601"/>
                </a:moveTo>
                <a:lnTo>
                  <a:pt x="15849" y="13601"/>
                </a:lnTo>
                <a:lnTo>
                  <a:pt x="16611" y="11328"/>
                </a:lnTo>
                <a:lnTo>
                  <a:pt x="18084" y="6807"/>
                </a:lnTo>
                <a:lnTo>
                  <a:pt x="18084" y="0"/>
                </a:lnTo>
                <a:lnTo>
                  <a:pt x="12077" y="749"/>
                </a:lnTo>
                <a:lnTo>
                  <a:pt x="6032" y="1524"/>
                </a:lnTo>
                <a:lnTo>
                  <a:pt x="0" y="2260"/>
                </a:lnTo>
                <a:lnTo>
                  <a:pt x="0" y="1360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47" name="object 3047"/>
          <p:cNvSpPr/>
          <p:nvPr/>
        </p:nvSpPr>
        <p:spPr>
          <a:xfrm>
            <a:off x="4949136" y="3391933"/>
            <a:ext cx="11290" cy="8331"/>
          </a:xfrm>
          <a:custGeom>
            <a:avLst/>
            <a:gdLst/>
            <a:ahLst/>
            <a:cxnLst/>
            <a:rect l="l" t="t" r="r" b="b"/>
            <a:pathLst>
              <a:path w="11290" h="8331">
                <a:moveTo>
                  <a:pt x="0" y="1524"/>
                </a:moveTo>
                <a:lnTo>
                  <a:pt x="0" y="8331"/>
                </a:lnTo>
                <a:lnTo>
                  <a:pt x="11290" y="8331"/>
                </a:lnTo>
                <a:lnTo>
                  <a:pt x="8314" y="2894"/>
                </a:lnTo>
                <a:lnTo>
                  <a:pt x="0" y="1524"/>
                </a:lnTo>
                <a:close/>
              </a:path>
              <a:path w="11290" h="8331">
                <a:moveTo>
                  <a:pt x="11176" y="3365"/>
                </a:moveTo>
                <a:lnTo>
                  <a:pt x="6731" y="0"/>
                </a:lnTo>
                <a:lnTo>
                  <a:pt x="8314" y="2894"/>
                </a:lnTo>
                <a:lnTo>
                  <a:pt x="11176" y="33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48" name="object 3048"/>
          <p:cNvSpPr/>
          <p:nvPr/>
        </p:nvSpPr>
        <p:spPr>
          <a:xfrm>
            <a:off x="4394862" y="3401316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35" y="3433"/>
                </a:lnTo>
                <a:lnTo>
                  <a:pt x="0" y="1219"/>
                </a:lnTo>
                <a:close/>
              </a:path>
              <a:path w="8115" h="8013">
                <a:moveTo>
                  <a:pt x="8115" y="5270"/>
                </a:moveTo>
                <a:lnTo>
                  <a:pt x="2667" y="0"/>
                </a:lnTo>
                <a:lnTo>
                  <a:pt x="4435" y="3433"/>
                </a:lnTo>
                <a:lnTo>
                  <a:pt x="8115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49" name="object 3049"/>
          <p:cNvSpPr/>
          <p:nvPr/>
        </p:nvSpPr>
        <p:spPr>
          <a:xfrm>
            <a:off x="4940081" y="3401316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45" y="3438"/>
                </a:lnTo>
                <a:lnTo>
                  <a:pt x="0" y="1219"/>
                </a:lnTo>
                <a:close/>
              </a:path>
              <a:path w="8115" h="8013">
                <a:moveTo>
                  <a:pt x="8115" y="5270"/>
                </a:moveTo>
                <a:lnTo>
                  <a:pt x="2679" y="0"/>
                </a:lnTo>
                <a:lnTo>
                  <a:pt x="4445" y="3438"/>
                </a:lnTo>
                <a:lnTo>
                  <a:pt x="8115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50" name="object 3050"/>
          <p:cNvSpPr/>
          <p:nvPr/>
        </p:nvSpPr>
        <p:spPr>
          <a:xfrm>
            <a:off x="4053258" y="3405851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06"/>
                </a:moveTo>
                <a:lnTo>
                  <a:pt x="0" y="8026"/>
                </a:lnTo>
                <a:lnTo>
                  <a:pt x="6781" y="8026"/>
                </a:lnTo>
                <a:lnTo>
                  <a:pt x="4427" y="3420"/>
                </a:lnTo>
                <a:lnTo>
                  <a:pt x="0" y="1206"/>
                </a:lnTo>
                <a:close/>
              </a:path>
              <a:path w="8102" h="8026">
                <a:moveTo>
                  <a:pt x="8102" y="5257"/>
                </a:moveTo>
                <a:lnTo>
                  <a:pt x="2679" y="0"/>
                </a:lnTo>
                <a:lnTo>
                  <a:pt x="4427" y="3420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51" name="object 3051"/>
          <p:cNvSpPr/>
          <p:nvPr/>
        </p:nvSpPr>
        <p:spPr>
          <a:xfrm>
            <a:off x="4136950" y="3405851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206"/>
                </a:moveTo>
                <a:lnTo>
                  <a:pt x="0" y="8026"/>
                </a:lnTo>
                <a:lnTo>
                  <a:pt x="6807" y="8026"/>
                </a:lnTo>
                <a:lnTo>
                  <a:pt x="4459" y="3432"/>
                </a:lnTo>
                <a:lnTo>
                  <a:pt x="0" y="1206"/>
                </a:lnTo>
                <a:close/>
              </a:path>
              <a:path w="8115" h="8026">
                <a:moveTo>
                  <a:pt x="8115" y="5257"/>
                </a:moveTo>
                <a:lnTo>
                  <a:pt x="2705" y="0"/>
                </a:lnTo>
                <a:lnTo>
                  <a:pt x="4459" y="3432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52" name="object 3052"/>
          <p:cNvSpPr/>
          <p:nvPr/>
        </p:nvSpPr>
        <p:spPr>
          <a:xfrm>
            <a:off x="4166389" y="3407058"/>
            <a:ext cx="20358" cy="11353"/>
          </a:xfrm>
          <a:custGeom>
            <a:avLst/>
            <a:gdLst/>
            <a:ahLst/>
            <a:cxnLst/>
            <a:rect l="l" t="t" r="r" b="b"/>
            <a:pathLst>
              <a:path w="20358" h="11353">
                <a:moveTo>
                  <a:pt x="0" y="0"/>
                </a:moveTo>
                <a:lnTo>
                  <a:pt x="4267" y="9677"/>
                </a:lnTo>
                <a:lnTo>
                  <a:pt x="8407" y="9994"/>
                </a:lnTo>
                <a:lnTo>
                  <a:pt x="20358" y="11353"/>
                </a:lnTo>
                <a:lnTo>
                  <a:pt x="19596" y="8331"/>
                </a:lnTo>
                <a:lnTo>
                  <a:pt x="18846" y="5295"/>
                </a:lnTo>
                <a:lnTo>
                  <a:pt x="18097" y="2273"/>
                </a:lnTo>
                <a:lnTo>
                  <a:pt x="12039" y="1511"/>
                </a:lnTo>
                <a:lnTo>
                  <a:pt x="6007" y="749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53" name="object 3053"/>
          <p:cNvSpPr/>
          <p:nvPr/>
        </p:nvSpPr>
        <p:spPr>
          <a:xfrm>
            <a:off x="4089463" y="3413867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54" name="object 3054"/>
          <p:cNvSpPr/>
          <p:nvPr/>
        </p:nvSpPr>
        <p:spPr>
          <a:xfrm>
            <a:off x="4252338" y="3419462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47" y="3442"/>
                </a:lnTo>
                <a:lnTo>
                  <a:pt x="0" y="1219"/>
                </a:lnTo>
                <a:close/>
              </a:path>
              <a:path w="8102" h="8013">
                <a:moveTo>
                  <a:pt x="8102" y="5270"/>
                </a:moveTo>
                <a:lnTo>
                  <a:pt x="2679" y="0"/>
                </a:lnTo>
                <a:lnTo>
                  <a:pt x="4447" y="3442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55" name="object 3055"/>
          <p:cNvSpPr/>
          <p:nvPr/>
        </p:nvSpPr>
        <p:spPr>
          <a:xfrm>
            <a:off x="4263650" y="3424007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56" name="object 3056"/>
          <p:cNvSpPr/>
          <p:nvPr/>
        </p:nvSpPr>
        <p:spPr>
          <a:xfrm>
            <a:off x="4679911" y="3426284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57" name="object 3057"/>
          <p:cNvSpPr/>
          <p:nvPr/>
        </p:nvSpPr>
        <p:spPr>
          <a:xfrm>
            <a:off x="4048735" y="3428555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81" y="8000"/>
                </a:lnTo>
                <a:lnTo>
                  <a:pt x="4414" y="3397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67" y="0"/>
                </a:lnTo>
                <a:lnTo>
                  <a:pt x="4414" y="3397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58" name="object 3058"/>
          <p:cNvSpPr/>
          <p:nvPr/>
        </p:nvSpPr>
        <p:spPr>
          <a:xfrm>
            <a:off x="4121125" y="3437616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37" y="3438"/>
                </a:lnTo>
                <a:lnTo>
                  <a:pt x="0" y="1219"/>
                </a:lnTo>
                <a:close/>
              </a:path>
              <a:path w="8102" h="8013">
                <a:moveTo>
                  <a:pt x="8102" y="5270"/>
                </a:moveTo>
                <a:lnTo>
                  <a:pt x="2667" y="0"/>
                </a:lnTo>
                <a:lnTo>
                  <a:pt x="4437" y="3438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59" name="object 3059"/>
          <p:cNvSpPr/>
          <p:nvPr/>
        </p:nvSpPr>
        <p:spPr>
          <a:xfrm>
            <a:off x="4584903" y="3442239"/>
            <a:ext cx="13588" cy="0"/>
          </a:xfrm>
          <a:custGeom>
            <a:avLst/>
            <a:gdLst/>
            <a:ahLst/>
            <a:cxnLst/>
            <a:rect l="l" t="t" r="r" b="b"/>
            <a:pathLst>
              <a:path w="13588" h="0">
                <a:moveTo>
                  <a:pt x="0" y="0"/>
                </a:moveTo>
                <a:lnTo>
                  <a:pt x="13588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60" name="object 3060"/>
          <p:cNvSpPr/>
          <p:nvPr/>
        </p:nvSpPr>
        <p:spPr>
          <a:xfrm>
            <a:off x="5073568" y="3441103"/>
            <a:ext cx="9042" cy="13614"/>
          </a:xfrm>
          <a:custGeom>
            <a:avLst/>
            <a:gdLst/>
            <a:ahLst/>
            <a:cxnLst/>
            <a:rect l="l" t="t" r="r" b="b"/>
            <a:pathLst>
              <a:path w="9042" h="13614">
                <a:moveTo>
                  <a:pt x="2247" y="0"/>
                </a:moveTo>
                <a:lnTo>
                  <a:pt x="1498" y="4521"/>
                </a:lnTo>
                <a:lnTo>
                  <a:pt x="749" y="9067"/>
                </a:lnTo>
                <a:lnTo>
                  <a:pt x="0" y="13614"/>
                </a:lnTo>
                <a:lnTo>
                  <a:pt x="6769" y="13614"/>
                </a:lnTo>
                <a:lnTo>
                  <a:pt x="7531" y="9067"/>
                </a:lnTo>
                <a:lnTo>
                  <a:pt x="8280" y="4521"/>
                </a:lnTo>
                <a:lnTo>
                  <a:pt x="9042" y="0"/>
                </a:lnTo>
                <a:lnTo>
                  <a:pt x="2247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61" name="object 3061"/>
          <p:cNvSpPr/>
          <p:nvPr/>
        </p:nvSpPr>
        <p:spPr>
          <a:xfrm>
            <a:off x="4259127" y="3442152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31" y="3422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79" y="0"/>
                </a:lnTo>
                <a:lnTo>
                  <a:pt x="4431" y="342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62" name="object 3062"/>
          <p:cNvSpPr/>
          <p:nvPr/>
        </p:nvSpPr>
        <p:spPr>
          <a:xfrm>
            <a:off x="4519297" y="3444431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16" y="3405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54" y="0"/>
                </a:lnTo>
                <a:lnTo>
                  <a:pt x="4416" y="3405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63" name="object 3063"/>
          <p:cNvSpPr/>
          <p:nvPr/>
        </p:nvSpPr>
        <p:spPr>
          <a:xfrm>
            <a:off x="4082669" y="3446698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14" y="3406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54" y="0"/>
                </a:lnTo>
                <a:lnTo>
                  <a:pt x="4414" y="3406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64" name="object 3064"/>
          <p:cNvSpPr/>
          <p:nvPr/>
        </p:nvSpPr>
        <p:spPr>
          <a:xfrm>
            <a:off x="4286283" y="3446698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1" y="3407"/>
                </a:lnTo>
                <a:lnTo>
                  <a:pt x="0" y="1206"/>
                </a:lnTo>
                <a:close/>
              </a:path>
              <a:path w="8115" h="8013">
                <a:moveTo>
                  <a:pt x="8115" y="5245"/>
                </a:moveTo>
                <a:lnTo>
                  <a:pt x="2667" y="0"/>
                </a:lnTo>
                <a:lnTo>
                  <a:pt x="4421" y="3407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65" name="object 3065"/>
          <p:cNvSpPr/>
          <p:nvPr/>
        </p:nvSpPr>
        <p:spPr>
          <a:xfrm>
            <a:off x="4322453" y="3446698"/>
            <a:ext cx="8128" cy="8013"/>
          </a:xfrm>
          <a:custGeom>
            <a:avLst/>
            <a:gdLst/>
            <a:ahLst/>
            <a:cxnLst/>
            <a:rect l="l" t="t" r="r" b="b"/>
            <a:pathLst>
              <a:path w="8127" h="8013">
                <a:moveTo>
                  <a:pt x="0" y="1206"/>
                </a:moveTo>
                <a:lnTo>
                  <a:pt x="0" y="8013"/>
                </a:lnTo>
                <a:lnTo>
                  <a:pt x="6807" y="8013"/>
                </a:lnTo>
                <a:lnTo>
                  <a:pt x="4446" y="3415"/>
                </a:lnTo>
                <a:lnTo>
                  <a:pt x="0" y="1206"/>
                </a:lnTo>
                <a:close/>
              </a:path>
              <a:path w="8127" h="8013">
                <a:moveTo>
                  <a:pt x="8128" y="5245"/>
                </a:moveTo>
                <a:lnTo>
                  <a:pt x="2692" y="0"/>
                </a:lnTo>
                <a:lnTo>
                  <a:pt x="4446" y="3415"/>
                </a:lnTo>
                <a:lnTo>
                  <a:pt x="8128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66" name="object 3066"/>
          <p:cNvSpPr/>
          <p:nvPr/>
        </p:nvSpPr>
        <p:spPr>
          <a:xfrm>
            <a:off x="4071358" y="3451242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408" y="3401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08" y="3401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67" name="object 3067"/>
          <p:cNvSpPr/>
          <p:nvPr/>
        </p:nvSpPr>
        <p:spPr>
          <a:xfrm>
            <a:off x="4188993" y="3453518"/>
            <a:ext cx="8115" cy="7988"/>
          </a:xfrm>
          <a:custGeom>
            <a:avLst/>
            <a:gdLst/>
            <a:ahLst/>
            <a:cxnLst/>
            <a:rect l="l" t="t" r="r" b="b"/>
            <a:pathLst>
              <a:path w="8115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4" y="3412"/>
                </a:lnTo>
                <a:lnTo>
                  <a:pt x="0" y="1193"/>
                </a:lnTo>
                <a:close/>
              </a:path>
              <a:path w="8115" h="7988">
                <a:moveTo>
                  <a:pt x="8115" y="5245"/>
                </a:moveTo>
                <a:lnTo>
                  <a:pt x="2692" y="0"/>
                </a:lnTo>
                <a:lnTo>
                  <a:pt x="4444" y="3412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68" name="object 3068"/>
          <p:cNvSpPr/>
          <p:nvPr/>
        </p:nvSpPr>
        <p:spPr>
          <a:xfrm>
            <a:off x="4874463" y="3461511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69" name="object 3069"/>
          <p:cNvSpPr/>
          <p:nvPr/>
        </p:nvSpPr>
        <p:spPr>
          <a:xfrm>
            <a:off x="4641455" y="3461504"/>
            <a:ext cx="13563" cy="9080"/>
          </a:xfrm>
          <a:custGeom>
            <a:avLst/>
            <a:gdLst/>
            <a:ahLst/>
            <a:cxnLst/>
            <a:rect l="l" t="t" r="r" b="b"/>
            <a:pathLst>
              <a:path w="13563" h="9080">
                <a:moveTo>
                  <a:pt x="0" y="0"/>
                </a:moveTo>
                <a:lnTo>
                  <a:pt x="0" y="4546"/>
                </a:lnTo>
                <a:lnTo>
                  <a:pt x="749" y="6057"/>
                </a:lnTo>
                <a:lnTo>
                  <a:pt x="2247" y="9080"/>
                </a:lnTo>
                <a:lnTo>
                  <a:pt x="11315" y="9080"/>
                </a:lnTo>
                <a:lnTo>
                  <a:pt x="12077" y="6057"/>
                </a:lnTo>
                <a:lnTo>
                  <a:pt x="12827" y="3022"/>
                </a:lnTo>
                <a:lnTo>
                  <a:pt x="13563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70" name="object 3070"/>
          <p:cNvSpPr/>
          <p:nvPr/>
        </p:nvSpPr>
        <p:spPr>
          <a:xfrm>
            <a:off x="4159591" y="3462573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16" y="3411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54" y="0"/>
                </a:lnTo>
                <a:lnTo>
                  <a:pt x="4416" y="3411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71" name="object 3071"/>
          <p:cNvSpPr/>
          <p:nvPr/>
        </p:nvSpPr>
        <p:spPr>
          <a:xfrm>
            <a:off x="4367716" y="3466047"/>
            <a:ext cx="9461" cy="9550"/>
          </a:xfrm>
          <a:custGeom>
            <a:avLst/>
            <a:gdLst/>
            <a:ahLst/>
            <a:cxnLst/>
            <a:rect l="l" t="t" r="r" b="b"/>
            <a:pathLst>
              <a:path w="9461" h="9550">
                <a:moveTo>
                  <a:pt x="0" y="0"/>
                </a:moveTo>
                <a:lnTo>
                  <a:pt x="0" y="9080"/>
                </a:lnTo>
                <a:lnTo>
                  <a:pt x="6651" y="6598"/>
                </a:lnTo>
                <a:lnTo>
                  <a:pt x="9029" y="0"/>
                </a:lnTo>
                <a:lnTo>
                  <a:pt x="0" y="0"/>
                </a:lnTo>
                <a:close/>
              </a:path>
              <a:path w="9461" h="9550">
                <a:moveTo>
                  <a:pt x="9461" y="5549"/>
                </a:moveTo>
                <a:lnTo>
                  <a:pt x="6651" y="6598"/>
                </a:lnTo>
                <a:lnTo>
                  <a:pt x="5588" y="9550"/>
                </a:lnTo>
                <a:lnTo>
                  <a:pt x="9461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72" name="object 3072"/>
          <p:cNvSpPr/>
          <p:nvPr/>
        </p:nvSpPr>
        <p:spPr>
          <a:xfrm>
            <a:off x="4618842" y="3464840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06"/>
                </a:moveTo>
                <a:lnTo>
                  <a:pt x="0" y="8026"/>
                </a:lnTo>
                <a:lnTo>
                  <a:pt x="6781" y="8026"/>
                </a:lnTo>
                <a:lnTo>
                  <a:pt x="4410" y="3415"/>
                </a:lnTo>
                <a:lnTo>
                  <a:pt x="0" y="1206"/>
                </a:lnTo>
                <a:close/>
              </a:path>
              <a:path w="8089" h="8026">
                <a:moveTo>
                  <a:pt x="8089" y="5257"/>
                </a:moveTo>
                <a:lnTo>
                  <a:pt x="2654" y="0"/>
                </a:lnTo>
                <a:lnTo>
                  <a:pt x="4410" y="3415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73" name="object 3073"/>
          <p:cNvSpPr/>
          <p:nvPr/>
        </p:nvSpPr>
        <p:spPr>
          <a:xfrm>
            <a:off x="4121125" y="3470587"/>
            <a:ext cx="13576" cy="11341"/>
          </a:xfrm>
          <a:custGeom>
            <a:avLst/>
            <a:gdLst/>
            <a:ahLst/>
            <a:cxnLst/>
            <a:rect l="l" t="t" r="r" b="b"/>
            <a:pathLst>
              <a:path w="13576" h="11341">
                <a:moveTo>
                  <a:pt x="9334" y="2832"/>
                </a:moveTo>
                <a:lnTo>
                  <a:pt x="0" y="0"/>
                </a:lnTo>
                <a:lnTo>
                  <a:pt x="2933" y="7365"/>
                </a:lnTo>
                <a:lnTo>
                  <a:pt x="3365" y="5435"/>
                </a:lnTo>
                <a:lnTo>
                  <a:pt x="6794" y="11341"/>
                </a:lnTo>
                <a:lnTo>
                  <a:pt x="13576" y="11341"/>
                </a:lnTo>
                <a:lnTo>
                  <a:pt x="9829" y="2768"/>
                </a:lnTo>
                <a:lnTo>
                  <a:pt x="9334" y="28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74" name="object 3074"/>
          <p:cNvSpPr/>
          <p:nvPr/>
        </p:nvSpPr>
        <p:spPr>
          <a:xfrm>
            <a:off x="4161867" y="3476180"/>
            <a:ext cx="8077" cy="8013"/>
          </a:xfrm>
          <a:custGeom>
            <a:avLst/>
            <a:gdLst/>
            <a:ahLst/>
            <a:cxnLst/>
            <a:rect l="l" t="t" r="r" b="b"/>
            <a:pathLst>
              <a:path w="8077" h="8013">
                <a:moveTo>
                  <a:pt x="0" y="1219"/>
                </a:moveTo>
                <a:lnTo>
                  <a:pt x="0" y="8013"/>
                </a:lnTo>
                <a:lnTo>
                  <a:pt x="6769" y="8013"/>
                </a:lnTo>
                <a:lnTo>
                  <a:pt x="4418" y="3435"/>
                </a:lnTo>
                <a:lnTo>
                  <a:pt x="0" y="1219"/>
                </a:lnTo>
                <a:close/>
              </a:path>
              <a:path w="8077" h="8013">
                <a:moveTo>
                  <a:pt x="8077" y="5270"/>
                </a:moveTo>
                <a:lnTo>
                  <a:pt x="2654" y="0"/>
                </a:lnTo>
                <a:lnTo>
                  <a:pt x="4418" y="3435"/>
                </a:lnTo>
                <a:lnTo>
                  <a:pt x="8077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75" name="object 3075"/>
          <p:cNvSpPr/>
          <p:nvPr/>
        </p:nvSpPr>
        <p:spPr>
          <a:xfrm>
            <a:off x="4919726" y="3484187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76" name="object 3076"/>
          <p:cNvSpPr/>
          <p:nvPr/>
        </p:nvSpPr>
        <p:spPr>
          <a:xfrm>
            <a:off x="4227459" y="3489815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81" y="8000"/>
                </a:lnTo>
                <a:lnTo>
                  <a:pt x="4416" y="3402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16" y="3402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77" name="object 3077"/>
          <p:cNvSpPr/>
          <p:nvPr/>
        </p:nvSpPr>
        <p:spPr>
          <a:xfrm>
            <a:off x="4417491" y="3502355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78" name="object 3078"/>
          <p:cNvSpPr/>
          <p:nvPr/>
        </p:nvSpPr>
        <p:spPr>
          <a:xfrm>
            <a:off x="4130179" y="3503479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79" name="object 3079"/>
          <p:cNvSpPr/>
          <p:nvPr/>
        </p:nvSpPr>
        <p:spPr>
          <a:xfrm>
            <a:off x="4256871" y="3505682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11" y="3412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54" y="0"/>
                </a:lnTo>
                <a:lnTo>
                  <a:pt x="4411" y="341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80" name="object 3080"/>
          <p:cNvSpPr/>
          <p:nvPr/>
        </p:nvSpPr>
        <p:spPr>
          <a:xfrm>
            <a:off x="4148289" y="3510230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69" y="7988"/>
                </a:lnTo>
                <a:lnTo>
                  <a:pt x="4405" y="3400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54" y="0"/>
                </a:lnTo>
                <a:lnTo>
                  <a:pt x="4405" y="340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81" name="object 3081"/>
          <p:cNvSpPr/>
          <p:nvPr/>
        </p:nvSpPr>
        <p:spPr>
          <a:xfrm>
            <a:off x="4406183" y="3510230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30" y="3412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67" y="0"/>
                </a:lnTo>
                <a:lnTo>
                  <a:pt x="4430" y="3412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82" name="object 3082"/>
          <p:cNvSpPr/>
          <p:nvPr/>
        </p:nvSpPr>
        <p:spPr>
          <a:xfrm>
            <a:off x="4539654" y="3514751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81" y="8013"/>
                </a:lnTo>
                <a:lnTo>
                  <a:pt x="4449" y="3444"/>
                </a:lnTo>
                <a:lnTo>
                  <a:pt x="0" y="1219"/>
                </a:lnTo>
                <a:close/>
              </a:path>
              <a:path w="8102" h="8013">
                <a:moveTo>
                  <a:pt x="8102" y="5270"/>
                </a:moveTo>
                <a:lnTo>
                  <a:pt x="2692" y="0"/>
                </a:lnTo>
                <a:lnTo>
                  <a:pt x="4449" y="3444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83" name="object 3083"/>
          <p:cNvSpPr/>
          <p:nvPr/>
        </p:nvSpPr>
        <p:spPr>
          <a:xfrm>
            <a:off x="4406188" y="3527304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84" name="object 3084"/>
          <p:cNvSpPr/>
          <p:nvPr/>
        </p:nvSpPr>
        <p:spPr>
          <a:xfrm>
            <a:off x="4091711" y="3529577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85" name="object 3085"/>
          <p:cNvSpPr/>
          <p:nvPr/>
        </p:nvSpPr>
        <p:spPr>
          <a:xfrm>
            <a:off x="4333784" y="3526110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21" y="3408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79" y="0"/>
                </a:lnTo>
                <a:lnTo>
                  <a:pt x="4421" y="3408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86" name="object 3086"/>
          <p:cNvSpPr/>
          <p:nvPr/>
        </p:nvSpPr>
        <p:spPr>
          <a:xfrm>
            <a:off x="4254613" y="3528373"/>
            <a:ext cx="8077" cy="8001"/>
          </a:xfrm>
          <a:custGeom>
            <a:avLst/>
            <a:gdLst/>
            <a:ahLst/>
            <a:cxnLst/>
            <a:rect l="l" t="t" r="r" b="b"/>
            <a:pathLst>
              <a:path w="8077" h="8000">
                <a:moveTo>
                  <a:pt x="0" y="1206"/>
                </a:moveTo>
                <a:lnTo>
                  <a:pt x="0" y="8001"/>
                </a:lnTo>
                <a:lnTo>
                  <a:pt x="6781" y="8001"/>
                </a:lnTo>
                <a:lnTo>
                  <a:pt x="4415" y="3414"/>
                </a:lnTo>
                <a:lnTo>
                  <a:pt x="0" y="1206"/>
                </a:lnTo>
                <a:close/>
              </a:path>
              <a:path w="8077" h="8000">
                <a:moveTo>
                  <a:pt x="8077" y="5245"/>
                </a:moveTo>
                <a:lnTo>
                  <a:pt x="2654" y="0"/>
                </a:lnTo>
                <a:lnTo>
                  <a:pt x="4415" y="3414"/>
                </a:lnTo>
                <a:lnTo>
                  <a:pt x="8077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87" name="object 3087"/>
          <p:cNvSpPr/>
          <p:nvPr/>
        </p:nvSpPr>
        <p:spPr>
          <a:xfrm>
            <a:off x="4406188" y="3538651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88" name="object 3088"/>
          <p:cNvSpPr/>
          <p:nvPr/>
        </p:nvSpPr>
        <p:spPr>
          <a:xfrm>
            <a:off x="4322456" y="3536369"/>
            <a:ext cx="11328" cy="9080"/>
          </a:xfrm>
          <a:custGeom>
            <a:avLst/>
            <a:gdLst/>
            <a:ahLst/>
            <a:cxnLst/>
            <a:rect l="l" t="t" r="r" b="b"/>
            <a:pathLst>
              <a:path w="11328" h="9080">
                <a:moveTo>
                  <a:pt x="2273" y="0"/>
                </a:moveTo>
                <a:lnTo>
                  <a:pt x="1511" y="3022"/>
                </a:lnTo>
                <a:lnTo>
                  <a:pt x="749" y="6057"/>
                </a:lnTo>
                <a:lnTo>
                  <a:pt x="0" y="9080"/>
                </a:lnTo>
                <a:lnTo>
                  <a:pt x="11328" y="9080"/>
                </a:lnTo>
                <a:lnTo>
                  <a:pt x="11328" y="0"/>
                </a:lnTo>
                <a:lnTo>
                  <a:pt x="227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89" name="object 3089"/>
          <p:cNvSpPr/>
          <p:nvPr/>
        </p:nvSpPr>
        <p:spPr>
          <a:xfrm>
            <a:off x="4096230" y="3538644"/>
            <a:ext cx="9474" cy="9550"/>
          </a:xfrm>
          <a:custGeom>
            <a:avLst/>
            <a:gdLst/>
            <a:ahLst/>
            <a:cxnLst/>
            <a:rect l="l" t="t" r="r" b="b"/>
            <a:pathLst>
              <a:path w="9474" h="9550">
                <a:moveTo>
                  <a:pt x="6664" y="6597"/>
                </a:moveTo>
                <a:lnTo>
                  <a:pt x="9067" y="0"/>
                </a:lnTo>
                <a:lnTo>
                  <a:pt x="2273" y="0"/>
                </a:lnTo>
                <a:lnTo>
                  <a:pt x="1511" y="3022"/>
                </a:lnTo>
                <a:lnTo>
                  <a:pt x="749" y="6057"/>
                </a:lnTo>
                <a:lnTo>
                  <a:pt x="0" y="9080"/>
                </a:lnTo>
                <a:lnTo>
                  <a:pt x="6664" y="6597"/>
                </a:lnTo>
                <a:close/>
              </a:path>
              <a:path w="9474" h="9550">
                <a:moveTo>
                  <a:pt x="9474" y="5549"/>
                </a:moveTo>
                <a:lnTo>
                  <a:pt x="6664" y="6597"/>
                </a:lnTo>
                <a:lnTo>
                  <a:pt x="5587" y="9550"/>
                </a:lnTo>
                <a:lnTo>
                  <a:pt x="9474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90" name="object 3090"/>
          <p:cNvSpPr/>
          <p:nvPr/>
        </p:nvSpPr>
        <p:spPr>
          <a:xfrm>
            <a:off x="4213872" y="3541986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42" y="3418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92" y="0"/>
                </a:lnTo>
                <a:lnTo>
                  <a:pt x="4442" y="3418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91" name="object 3091"/>
          <p:cNvSpPr/>
          <p:nvPr/>
        </p:nvSpPr>
        <p:spPr>
          <a:xfrm>
            <a:off x="4121124" y="3548856"/>
            <a:ext cx="13576" cy="0"/>
          </a:xfrm>
          <a:custGeom>
            <a:avLst/>
            <a:gdLst/>
            <a:ahLst/>
            <a:cxnLst/>
            <a:rect l="l" t="t" r="r" b="b"/>
            <a:pathLst>
              <a:path w="13576" h="0">
                <a:moveTo>
                  <a:pt x="0" y="0"/>
                </a:moveTo>
                <a:lnTo>
                  <a:pt x="13576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92" name="object 3092"/>
          <p:cNvSpPr/>
          <p:nvPr/>
        </p:nvSpPr>
        <p:spPr>
          <a:xfrm>
            <a:off x="4200314" y="3544257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408" y="3401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08" y="3401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93" name="object 3093"/>
          <p:cNvSpPr/>
          <p:nvPr/>
        </p:nvSpPr>
        <p:spPr>
          <a:xfrm>
            <a:off x="4166389" y="3546528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398" y="3396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54" y="0"/>
                </a:lnTo>
                <a:lnTo>
                  <a:pt x="4398" y="339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94" name="object 3094"/>
          <p:cNvSpPr/>
          <p:nvPr/>
        </p:nvSpPr>
        <p:spPr>
          <a:xfrm>
            <a:off x="4182223" y="3547722"/>
            <a:ext cx="11290" cy="9067"/>
          </a:xfrm>
          <a:custGeom>
            <a:avLst/>
            <a:gdLst/>
            <a:ahLst/>
            <a:cxnLst/>
            <a:rect l="l" t="t" r="r" b="b"/>
            <a:pathLst>
              <a:path w="11290" h="9067">
                <a:moveTo>
                  <a:pt x="0" y="0"/>
                </a:moveTo>
                <a:lnTo>
                  <a:pt x="0" y="4546"/>
                </a:lnTo>
                <a:lnTo>
                  <a:pt x="1511" y="6070"/>
                </a:lnTo>
                <a:lnTo>
                  <a:pt x="4521" y="9067"/>
                </a:lnTo>
                <a:lnTo>
                  <a:pt x="11290" y="9067"/>
                </a:lnTo>
                <a:lnTo>
                  <a:pt x="9791" y="6070"/>
                </a:lnTo>
                <a:lnTo>
                  <a:pt x="8280" y="3035"/>
                </a:lnTo>
                <a:lnTo>
                  <a:pt x="6769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95" name="object 3095"/>
          <p:cNvSpPr/>
          <p:nvPr/>
        </p:nvSpPr>
        <p:spPr>
          <a:xfrm>
            <a:off x="4143300" y="3554119"/>
            <a:ext cx="9969" cy="9906"/>
          </a:xfrm>
          <a:custGeom>
            <a:avLst/>
            <a:gdLst/>
            <a:ahLst/>
            <a:cxnLst/>
            <a:rect l="l" t="t" r="r" b="b"/>
            <a:pathLst>
              <a:path w="9969" h="9905">
                <a:moveTo>
                  <a:pt x="7041" y="2818"/>
                </a:moveTo>
                <a:lnTo>
                  <a:pt x="457" y="419"/>
                </a:lnTo>
                <a:lnTo>
                  <a:pt x="2913" y="7066"/>
                </a:lnTo>
                <a:lnTo>
                  <a:pt x="9486" y="9486"/>
                </a:lnTo>
                <a:lnTo>
                  <a:pt x="7041" y="2818"/>
                </a:lnTo>
                <a:close/>
              </a:path>
              <a:path w="9969" h="9905">
                <a:moveTo>
                  <a:pt x="3962" y="9906"/>
                </a:moveTo>
                <a:lnTo>
                  <a:pt x="2913" y="7066"/>
                </a:lnTo>
                <a:lnTo>
                  <a:pt x="0" y="5994"/>
                </a:lnTo>
                <a:lnTo>
                  <a:pt x="3962" y="9906"/>
                </a:lnTo>
                <a:close/>
              </a:path>
              <a:path w="9969" h="9905">
                <a:moveTo>
                  <a:pt x="9969" y="3886"/>
                </a:moveTo>
                <a:lnTo>
                  <a:pt x="6007" y="0"/>
                </a:lnTo>
                <a:lnTo>
                  <a:pt x="7041" y="2818"/>
                </a:lnTo>
                <a:lnTo>
                  <a:pt x="9969" y="388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96" name="object 3096"/>
          <p:cNvSpPr/>
          <p:nvPr/>
        </p:nvSpPr>
        <p:spPr>
          <a:xfrm>
            <a:off x="4084942" y="3562457"/>
            <a:ext cx="9016" cy="0"/>
          </a:xfrm>
          <a:custGeom>
            <a:avLst/>
            <a:gdLst/>
            <a:ahLst/>
            <a:cxnLst/>
            <a:rect l="l" t="t" r="r" b="b"/>
            <a:pathLst>
              <a:path w="9016" h="0">
                <a:moveTo>
                  <a:pt x="0" y="0"/>
                </a:moveTo>
                <a:lnTo>
                  <a:pt x="9016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97" name="object 3097"/>
          <p:cNvSpPr/>
          <p:nvPr/>
        </p:nvSpPr>
        <p:spPr>
          <a:xfrm>
            <a:off x="4125659" y="3568143"/>
            <a:ext cx="11290" cy="9067"/>
          </a:xfrm>
          <a:custGeom>
            <a:avLst/>
            <a:gdLst/>
            <a:ahLst/>
            <a:cxnLst/>
            <a:rect l="l" t="t" r="r" b="b"/>
            <a:pathLst>
              <a:path w="11290" h="9067">
                <a:moveTo>
                  <a:pt x="11290" y="6794"/>
                </a:moveTo>
                <a:lnTo>
                  <a:pt x="11290" y="0"/>
                </a:lnTo>
                <a:lnTo>
                  <a:pt x="4521" y="0"/>
                </a:lnTo>
                <a:lnTo>
                  <a:pt x="3009" y="762"/>
                </a:lnTo>
                <a:lnTo>
                  <a:pt x="0" y="2273"/>
                </a:lnTo>
                <a:lnTo>
                  <a:pt x="0" y="9067"/>
                </a:lnTo>
                <a:lnTo>
                  <a:pt x="3771" y="8305"/>
                </a:lnTo>
                <a:lnTo>
                  <a:pt x="7518" y="7556"/>
                </a:lnTo>
                <a:lnTo>
                  <a:pt x="11290" y="679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98" name="object 3098"/>
          <p:cNvSpPr/>
          <p:nvPr/>
        </p:nvSpPr>
        <p:spPr>
          <a:xfrm>
            <a:off x="4188993" y="3574948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488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99" name="object 3099"/>
          <p:cNvSpPr/>
          <p:nvPr/>
        </p:nvSpPr>
        <p:spPr>
          <a:xfrm>
            <a:off x="4293068" y="3571152"/>
            <a:ext cx="20231" cy="15138"/>
          </a:xfrm>
          <a:custGeom>
            <a:avLst/>
            <a:gdLst/>
            <a:ahLst/>
            <a:cxnLst/>
            <a:rect l="l" t="t" r="r" b="b"/>
            <a:pathLst>
              <a:path w="20231" h="15138">
                <a:moveTo>
                  <a:pt x="20231" y="3378"/>
                </a:moveTo>
                <a:lnTo>
                  <a:pt x="15773" y="0"/>
                </a:lnTo>
                <a:lnTo>
                  <a:pt x="17369" y="2907"/>
                </a:lnTo>
                <a:lnTo>
                  <a:pt x="20231" y="3378"/>
                </a:lnTo>
                <a:close/>
              </a:path>
              <a:path w="20231" h="15138">
                <a:moveTo>
                  <a:pt x="17369" y="2907"/>
                </a:moveTo>
                <a:lnTo>
                  <a:pt x="9029" y="1536"/>
                </a:lnTo>
                <a:lnTo>
                  <a:pt x="8242" y="3987"/>
                </a:lnTo>
                <a:lnTo>
                  <a:pt x="4610" y="6146"/>
                </a:lnTo>
                <a:lnTo>
                  <a:pt x="6184" y="4504"/>
                </a:lnTo>
                <a:lnTo>
                  <a:pt x="0" y="6057"/>
                </a:lnTo>
                <a:lnTo>
                  <a:pt x="0" y="15138"/>
                </a:lnTo>
                <a:lnTo>
                  <a:pt x="6769" y="12877"/>
                </a:lnTo>
                <a:lnTo>
                  <a:pt x="13576" y="10604"/>
                </a:lnTo>
                <a:lnTo>
                  <a:pt x="20345" y="8331"/>
                </a:lnTo>
                <a:lnTo>
                  <a:pt x="17369" y="2907"/>
                </a:lnTo>
                <a:close/>
              </a:path>
              <a:path w="20231" h="15138">
                <a:moveTo>
                  <a:pt x="9029" y="1536"/>
                </a:moveTo>
                <a:lnTo>
                  <a:pt x="6184" y="4504"/>
                </a:lnTo>
                <a:lnTo>
                  <a:pt x="8242" y="3987"/>
                </a:lnTo>
                <a:lnTo>
                  <a:pt x="9029" y="153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00" name="object 3100"/>
          <p:cNvSpPr/>
          <p:nvPr/>
        </p:nvSpPr>
        <p:spPr>
          <a:xfrm>
            <a:off x="4259127" y="3573424"/>
            <a:ext cx="11315" cy="8331"/>
          </a:xfrm>
          <a:custGeom>
            <a:avLst/>
            <a:gdLst/>
            <a:ahLst/>
            <a:cxnLst/>
            <a:rect l="l" t="t" r="r" b="b"/>
            <a:pathLst>
              <a:path w="11315" h="8331">
                <a:moveTo>
                  <a:pt x="0" y="1511"/>
                </a:moveTo>
                <a:lnTo>
                  <a:pt x="0" y="8331"/>
                </a:lnTo>
                <a:lnTo>
                  <a:pt x="11315" y="8331"/>
                </a:lnTo>
                <a:lnTo>
                  <a:pt x="8344" y="2902"/>
                </a:lnTo>
                <a:lnTo>
                  <a:pt x="0" y="1511"/>
                </a:lnTo>
                <a:close/>
              </a:path>
              <a:path w="11315" h="8331">
                <a:moveTo>
                  <a:pt x="11201" y="3378"/>
                </a:moveTo>
                <a:lnTo>
                  <a:pt x="6756" y="0"/>
                </a:lnTo>
                <a:lnTo>
                  <a:pt x="8344" y="2902"/>
                </a:lnTo>
                <a:lnTo>
                  <a:pt x="11201" y="337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01" name="object 3101"/>
          <p:cNvSpPr/>
          <p:nvPr/>
        </p:nvSpPr>
        <p:spPr>
          <a:xfrm>
            <a:off x="4238764" y="3581749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02" name="object 3102"/>
          <p:cNvSpPr/>
          <p:nvPr/>
        </p:nvSpPr>
        <p:spPr>
          <a:xfrm>
            <a:off x="4021582" y="3582879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03" name="object 3103"/>
          <p:cNvSpPr/>
          <p:nvPr/>
        </p:nvSpPr>
        <p:spPr>
          <a:xfrm>
            <a:off x="4383552" y="3578270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44" y="3428"/>
                </a:lnTo>
                <a:lnTo>
                  <a:pt x="0" y="1206"/>
                </a:lnTo>
                <a:close/>
              </a:path>
              <a:path w="8102" h="8026">
                <a:moveTo>
                  <a:pt x="8102" y="5257"/>
                </a:moveTo>
                <a:lnTo>
                  <a:pt x="2692" y="0"/>
                </a:lnTo>
                <a:lnTo>
                  <a:pt x="4444" y="3428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04" name="object 3104"/>
          <p:cNvSpPr/>
          <p:nvPr/>
        </p:nvSpPr>
        <p:spPr>
          <a:xfrm>
            <a:off x="4173150" y="3580546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05" name="object 3105"/>
          <p:cNvSpPr/>
          <p:nvPr/>
        </p:nvSpPr>
        <p:spPr>
          <a:xfrm>
            <a:off x="4141491" y="3585099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17" y="3402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54" y="0"/>
                </a:lnTo>
                <a:lnTo>
                  <a:pt x="4417" y="3402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06" name="object 3106"/>
          <p:cNvSpPr/>
          <p:nvPr/>
        </p:nvSpPr>
        <p:spPr>
          <a:xfrm>
            <a:off x="4218411" y="3588564"/>
            <a:ext cx="13563" cy="13601"/>
          </a:xfrm>
          <a:custGeom>
            <a:avLst/>
            <a:gdLst/>
            <a:ahLst/>
            <a:cxnLst/>
            <a:rect l="l" t="t" r="r" b="b"/>
            <a:pathLst>
              <a:path w="13563" h="13601">
                <a:moveTo>
                  <a:pt x="6781" y="0"/>
                </a:moveTo>
                <a:lnTo>
                  <a:pt x="4428" y="4583"/>
                </a:lnTo>
                <a:lnTo>
                  <a:pt x="8089" y="2755"/>
                </a:lnTo>
                <a:lnTo>
                  <a:pt x="13563" y="0"/>
                </a:lnTo>
                <a:lnTo>
                  <a:pt x="6781" y="0"/>
                </a:lnTo>
                <a:close/>
              </a:path>
              <a:path w="13563" h="13601">
                <a:moveTo>
                  <a:pt x="13563" y="11341"/>
                </a:moveTo>
                <a:lnTo>
                  <a:pt x="13563" y="0"/>
                </a:lnTo>
                <a:lnTo>
                  <a:pt x="8089" y="2755"/>
                </a:lnTo>
                <a:lnTo>
                  <a:pt x="2666" y="8013"/>
                </a:lnTo>
                <a:lnTo>
                  <a:pt x="4428" y="4583"/>
                </a:lnTo>
                <a:lnTo>
                  <a:pt x="0" y="6794"/>
                </a:lnTo>
                <a:lnTo>
                  <a:pt x="0" y="13601"/>
                </a:lnTo>
                <a:lnTo>
                  <a:pt x="4521" y="12852"/>
                </a:lnTo>
                <a:lnTo>
                  <a:pt x="9042" y="12090"/>
                </a:lnTo>
                <a:lnTo>
                  <a:pt x="13563" y="1134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07" name="object 3107"/>
          <p:cNvSpPr/>
          <p:nvPr/>
        </p:nvSpPr>
        <p:spPr>
          <a:xfrm>
            <a:off x="4182223" y="3589615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69" y="8013"/>
                </a:lnTo>
                <a:lnTo>
                  <a:pt x="4415" y="3430"/>
                </a:lnTo>
                <a:lnTo>
                  <a:pt x="0" y="1219"/>
                </a:lnTo>
                <a:close/>
              </a:path>
              <a:path w="8089" h="8013">
                <a:moveTo>
                  <a:pt x="8089" y="5270"/>
                </a:moveTo>
                <a:lnTo>
                  <a:pt x="2654" y="0"/>
                </a:lnTo>
                <a:lnTo>
                  <a:pt x="4415" y="3430"/>
                </a:lnTo>
                <a:lnTo>
                  <a:pt x="8089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08" name="object 3108"/>
          <p:cNvSpPr/>
          <p:nvPr/>
        </p:nvSpPr>
        <p:spPr>
          <a:xfrm>
            <a:off x="4193520" y="3608980"/>
            <a:ext cx="9055" cy="9067"/>
          </a:xfrm>
          <a:custGeom>
            <a:avLst/>
            <a:gdLst/>
            <a:ahLst/>
            <a:cxnLst/>
            <a:rect l="l" t="t" r="r" b="b"/>
            <a:pathLst>
              <a:path w="9055" h="9067">
                <a:moveTo>
                  <a:pt x="2260" y="0"/>
                </a:moveTo>
                <a:lnTo>
                  <a:pt x="1498" y="3009"/>
                </a:lnTo>
                <a:lnTo>
                  <a:pt x="749" y="6032"/>
                </a:lnTo>
                <a:lnTo>
                  <a:pt x="0" y="9067"/>
                </a:lnTo>
                <a:lnTo>
                  <a:pt x="9055" y="9067"/>
                </a:lnTo>
                <a:lnTo>
                  <a:pt x="9055" y="0"/>
                </a:lnTo>
                <a:lnTo>
                  <a:pt x="226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09" name="object 3109"/>
          <p:cNvSpPr/>
          <p:nvPr/>
        </p:nvSpPr>
        <p:spPr>
          <a:xfrm>
            <a:off x="4245550" y="3614580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7" y="3409"/>
                </a:lnTo>
                <a:lnTo>
                  <a:pt x="0" y="1193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37" y="3409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10" name="object 3110"/>
          <p:cNvSpPr/>
          <p:nvPr/>
        </p:nvSpPr>
        <p:spPr>
          <a:xfrm>
            <a:off x="4380825" y="3615367"/>
            <a:ext cx="9982" cy="9893"/>
          </a:xfrm>
          <a:custGeom>
            <a:avLst/>
            <a:gdLst/>
            <a:ahLst/>
            <a:cxnLst/>
            <a:rect l="l" t="t" r="r" b="b"/>
            <a:pathLst>
              <a:path w="9982" h="9893">
                <a:moveTo>
                  <a:pt x="7054" y="2823"/>
                </a:moveTo>
                <a:lnTo>
                  <a:pt x="469" y="406"/>
                </a:lnTo>
                <a:lnTo>
                  <a:pt x="2942" y="7073"/>
                </a:lnTo>
                <a:lnTo>
                  <a:pt x="9524" y="9486"/>
                </a:lnTo>
                <a:lnTo>
                  <a:pt x="7054" y="2823"/>
                </a:lnTo>
                <a:close/>
              </a:path>
              <a:path w="9982" h="9893">
                <a:moveTo>
                  <a:pt x="3987" y="9893"/>
                </a:moveTo>
                <a:lnTo>
                  <a:pt x="2942" y="7073"/>
                </a:lnTo>
                <a:lnTo>
                  <a:pt x="0" y="5994"/>
                </a:lnTo>
                <a:lnTo>
                  <a:pt x="3987" y="9893"/>
                </a:lnTo>
                <a:close/>
              </a:path>
              <a:path w="9982" h="9893">
                <a:moveTo>
                  <a:pt x="9982" y="3898"/>
                </a:moveTo>
                <a:lnTo>
                  <a:pt x="6007" y="0"/>
                </a:lnTo>
                <a:lnTo>
                  <a:pt x="7054" y="2823"/>
                </a:lnTo>
                <a:lnTo>
                  <a:pt x="9982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11" name="object 3111"/>
          <p:cNvSpPr/>
          <p:nvPr/>
        </p:nvSpPr>
        <p:spPr>
          <a:xfrm>
            <a:off x="3965028" y="3621455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12" name="object 3112"/>
          <p:cNvSpPr/>
          <p:nvPr/>
        </p:nvSpPr>
        <p:spPr>
          <a:xfrm>
            <a:off x="4209364" y="3618048"/>
            <a:ext cx="11353" cy="11455"/>
          </a:xfrm>
          <a:custGeom>
            <a:avLst/>
            <a:gdLst/>
            <a:ahLst/>
            <a:cxnLst/>
            <a:rect l="l" t="t" r="r" b="b"/>
            <a:pathLst>
              <a:path w="11353" h="11455">
                <a:moveTo>
                  <a:pt x="6731" y="8420"/>
                </a:moveTo>
                <a:lnTo>
                  <a:pt x="4525" y="9381"/>
                </a:lnTo>
                <a:lnTo>
                  <a:pt x="2717" y="11455"/>
                </a:lnTo>
                <a:lnTo>
                  <a:pt x="6731" y="8420"/>
                </a:lnTo>
                <a:close/>
              </a:path>
              <a:path w="11353" h="11455">
                <a:moveTo>
                  <a:pt x="11353" y="2717"/>
                </a:moveTo>
                <a:lnTo>
                  <a:pt x="9476" y="4392"/>
                </a:lnTo>
                <a:lnTo>
                  <a:pt x="8445" y="6870"/>
                </a:lnTo>
                <a:lnTo>
                  <a:pt x="11353" y="2717"/>
                </a:lnTo>
                <a:close/>
              </a:path>
              <a:path w="11353" h="11455">
                <a:moveTo>
                  <a:pt x="11303" y="0"/>
                </a:moveTo>
                <a:lnTo>
                  <a:pt x="4508" y="0"/>
                </a:lnTo>
                <a:lnTo>
                  <a:pt x="4508" y="4546"/>
                </a:lnTo>
                <a:lnTo>
                  <a:pt x="0" y="4546"/>
                </a:lnTo>
                <a:lnTo>
                  <a:pt x="0" y="11353"/>
                </a:lnTo>
                <a:lnTo>
                  <a:pt x="4525" y="9381"/>
                </a:lnTo>
                <a:lnTo>
                  <a:pt x="6769" y="6807"/>
                </a:lnTo>
                <a:lnTo>
                  <a:pt x="9476" y="4392"/>
                </a:lnTo>
                <a:lnTo>
                  <a:pt x="1130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13" name="object 3113"/>
          <p:cNvSpPr/>
          <p:nvPr/>
        </p:nvSpPr>
        <p:spPr>
          <a:xfrm>
            <a:off x="4281731" y="3616854"/>
            <a:ext cx="8128" cy="8001"/>
          </a:xfrm>
          <a:custGeom>
            <a:avLst/>
            <a:gdLst/>
            <a:ahLst/>
            <a:cxnLst/>
            <a:rect l="l" t="t" r="r" b="b"/>
            <a:pathLst>
              <a:path w="8127" h="8000">
                <a:moveTo>
                  <a:pt x="0" y="1193"/>
                </a:moveTo>
                <a:lnTo>
                  <a:pt x="0" y="8000"/>
                </a:lnTo>
                <a:lnTo>
                  <a:pt x="6807" y="8000"/>
                </a:lnTo>
                <a:lnTo>
                  <a:pt x="4455" y="3414"/>
                </a:lnTo>
                <a:lnTo>
                  <a:pt x="0" y="1193"/>
                </a:lnTo>
                <a:close/>
              </a:path>
              <a:path w="8127" h="8000">
                <a:moveTo>
                  <a:pt x="8128" y="5245"/>
                </a:moveTo>
                <a:lnTo>
                  <a:pt x="2705" y="0"/>
                </a:lnTo>
                <a:lnTo>
                  <a:pt x="4455" y="3414"/>
                </a:lnTo>
                <a:lnTo>
                  <a:pt x="8128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14" name="object 3114"/>
          <p:cNvSpPr/>
          <p:nvPr/>
        </p:nvSpPr>
        <p:spPr>
          <a:xfrm>
            <a:off x="3949199" y="3630460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36" y="3415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79" y="0"/>
                </a:lnTo>
                <a:lnTo>
                  <a:pt x="4436" y="3415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15" name="object 3115"/>
          <p:cNvSpPr/>
          <p:nvPr/>
        </p:nvSpPr>
        <p:spPr>
          <a:xfrm>
            <a:off x="5075816" y="3632730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16" name="object 3116"/>
          <p:cNvSpPr/>
          <p:nvPr/>
        </p:nvSpPr>
        <p:spPr>
          <a:xfrm>
            <a:off x="4376754" y="3637272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7" y="3409"/>
                </a:lnTo>
                <a:lnTo>
                  <a:pt x="0" y="1193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37" y="3409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17" name="object 3117"/>
          <p:cNvSpPr/>
          <p:nvPr/>
        </p:nvSpPr>
        <p:spPr>
          <a:xfrm>
            <a:off x="4141021" y="3640735"/>
            <a:ext cx="9499" cy="9486"/>
          </a:xfrm>
          <a:custGeom>
            <a:avLst/>
            <a:gdLst/>
            <a:ahLst/>
            <a:cxnLst/>
            <a:rect l="l" t="t" r="r" b="b"/>
            <a:pathLst>
              <a:path w="9499" h="9486">
                <a:moveTo>
                  <a:pt x="9499" y="0"/>
                </a:moveTo>
                <a:lnTo>
                  <a:pt x="469" y="0"/>
                </a:lnTo>
                <a:lnTo>
                  <a:pt x="2935" y="6671"/>
                </a:lnTo>
                <a:lnTo>
                  <a:pt x="9499" y="9067"/>
                </a:lnTo>
                <a:lnTo>
                  <a:pt x="9499" y="0"/>
                </a:lnTo>
                <a:close/>
              </a:path>
              <a:path w="9499" h="9486">
                <a:moveTo>
                  <a:pt x="3975" y="9486"/>
                </a:moveTo>
                <a:lnTo>
                  <a:pt x="2935" y="6671"/>
                </a:lnTo>
                <a:lnTo>
                  <a:pt x="0" y="5600"/>
                </a:lnTo>
                <a:lnTo>
                  <a:pt x="3975" y="948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18" name="object 3118"/>
          <p:cNvSpPr/>
          <p:nvPr/>
        </p:nvSpPr>
        <p:spPr>
          <a:xfrm>
            <a:off x="4354151" y="3643006"/>
            <a:ext cx="9474" cy="9525"/>
          </a:xfrm>
          <a:custGeom>
            <a:avLst/>
            <a:gdLst/>
            <a:ahLst/>
            <a:cxnLst/>
            <a:rect l="l" t="t" r="r" b="b"/>
            <a:pathLst>
              <a:path w="9474" h="9525">
                <a:moveTo>
                  <a:pt x="6613" y="6624"/>
                </a:moveTo>
                <a:lnTo>
                  <a:pt x="9042" y="0"/>
                </a:lnTo>
                <a:lnTo>
                  <a:pt x="2273" y="0"/>
                </a:lnTo>
                <a:lnTo>
                  <a:pt x="1523" y="3022"/>
                </a:lnTo>
                <a:lnTo>
                  <a:pt x="749" y="6057"/>
                </a:lnTo>
                <a:lnTo>
                  <a:pt x="0" y="9080"/>
                </a:lnTo>
                <a:lnTo>
                  <a:pt x="6613" y="6624"/>
                </a:lnTo>
                <a:close/>
              </a:path>
              <a:path w="9474" h="9525">
                <a:moveTo>
                  <a:pt x="9474" y="5562"/>
                </a:moveTo>
                <a:lnTo>
                  <a:pt x="6613" y="6624"/>
                </a:lnTo>
                <a:lnTo>
                  <a:pt x="5549" y="9525"/>
                </a:lnTo>
                <a:lnTo>
                  <a:pt x="9474" y="556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19" name="object 3119"/>
          <p:cNvSpPr/>
          <p:nvPr/>
        </p:nvSpPr>
        <p:spPr>
          <a:xfrm>
            <a:off x="4274972" y="3652079"/>
            <a:ext cx="11353" cy="11442"/>
          </a:xfrm>
          <a:custGeom>
            <a:avLst/>
            <a:gdLst/>
            <a:ahLst/>
            <a:cxnLst/>
            <a:rect l="l" t="t" r="r" b="b"/>
            <a:pathLst>
              <a:path w="11353" h="11442">
                <a:moveTo>
                  <a:pt x="6730" y="8420"/>
                </a:moveTo>
                <a:lnTo>
                  <a:pt x="4512" y="9382"/>
                </a:lnTo>
                <a:lnTo>
                  <a:pt x="2717" y="11442"/>
                </a:lnTo>
                <a:lnTo>
                  <a:pt x="6730" y="8420"/>
                </a:lnTo>
                <a:close/>
              </a:path>
              <a:path w="11353" h="11442">
                <a:moveTo>
                  <a:pt x="11353" y="2705"/>
                </a:moveTo>
                <a:lnTo>
                  <a:pt x="9504" y="4355"/>
                </a:lnTo>
                <a:lnTo>
                  <a:pt x="8458" y="6870"/>
                </a:lnTo>
                <a:lnTo>
                  <a:pt x="11353" y="2705"/>
                </a:lnTo>
                <a:close/>
              </a:path>
              <a:path w="11353" h="11442">
                <a:moveTo>
                  <a:pt x="9504" y="4355"/>
                </a:moveTo>
                <a:lnTo>
                  <a:pt x="11315" y="0"/>
                </a:lnTo>
                <a:lnTo>
                  <a:pt x="4521" y="0"/>
                </a:lnTo>
                <a:lnTo>
                  <a:pt x="3009" y="749"/>
                </a:lnTo>
                <a:lnTo>
                  <a:pt x="0" y="2260"/>
                </a:lnTo>
                <a:lnTo>
                  <a:pt x="0" y="11341"/>
                </a:lnTo>
                <a:lnTo>
                  <a:pt x="4512" y="9382"/>
                </a:lnTo>
                <a:lnTo>
                  <a:pt x="6756" y="6807"/>
                </a:lnTo>
                <a:lnTo>
                  <a:pt x="9504" y="435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20" name="object 3120"/>
          <p:cNvSpPr/>
          <p:nvPr/>
        </p:nvSpPr>
        <p:spPr>
          <a:xfrm>
            <a:off x="4220671" y="3655418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21" y="3401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67" y="0"/>
                </a:lnTo>
                <a:lnTo>
                  <a:pt x="4421" y="3401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21" name="object 3121"/>
          <p:cNvSpPr/>
          <p:nvPr/>
        </p:nvSpPr>
        <p:spPr>
          <a:xfrm>
            <a:off x="4207084" y="3657692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36" y="3401"/>
                </a:lnTo>
                <a:lnTo>
                  <a:pt x="0" y="1193"/>
                </a:lnTo>
                <a:close/>
              </a:path>
              <a:path w="8115" h="8000">
                <a:moveTo>
                  <a:pt x="8115" y="5232"/>
                </a:moveTo>
                <a:lnTo>
                  <a:pt x="2692" y="0"/>
                </a:lnTo>
                <a:lnTo>
                  <a:pt x="4436" y="3401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22" name="object 3122"/>
          <p:cNvSpPr/>
          <p:nvPr/>
        </p:nvSpPr>
        <p:spPr>
          <a:xfrm>
            <a:off x="4320198" y="3657692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807" y="8000"/>
                </a:lnTo>
                <a:lnTo>
                  <a:pt x="4443" y="3405"/>
                </a:lnTo>
                <a:lnTo>
                  <a:pt x="0" y="1193"/>
                </a:lnTo>
                <a:close/>
              </a:path>
              <a:path w="8115" h="8000">
                <a:moveTo>
                  <a:pt x="8115" y="5232"/>
                </a:moveTo>
                <a:lnTo>
                  <a:pt x="2692" y="0"/>
                </a:lnTo>
                <a:lnTo>
                  <a:pt x="4443" y="3405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23" name="object 3123"/>
          <p:cNvSpPr/>
          <p:nvPr/>
        </p:nvSpPr>
        <p:spPr>
          <a:xfrm>
            <a:off x="6007884" y="3662230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17" y="3402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54" y="0"/>
                </a:lnTo>
                <a:lnTo>
                  <a:pt x="4417" y="3402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24" name="object 3124"/>
          <p:cNvSpPr/>
          <p:nvPr/>
        </p:nvSpPr>
        <p:spPr>
          <a:xfrm>
            <a:off x="5989791" y="3665698"/>
            <a:ext cx="14122" cy="15875"/>
          </a:xfrm>
          <a:custGeom>
            <a:avLst/>
            <a:gdLst/>
            <a:ahLst/>
            <a:cxnLst/>
            <a:rect l="l" t="t" r="r" b="b"/>
            <a:pathLst>
              <a:path w="14122" h="15875">
                <a:moveTo>
                  <a:pt x="2260" y="0"/>
                </a:moveTo>
                <a:lnTo>
                  <a:pt x="1520" y="7326"/>
                </a:lnTo>
                <a:lnTo>
                  <a:pt x="4825" y="3543"/>
                </a:lnTo>
                <a:lnTo>
                  <a:pt x="14122" y="3022"/>
                </a:lnTo>
                <a:lnTo>
                  <a:pt x="2260" y="0"/>
                </a:lnTo>
                <a:close/>
              </a:path>
              <a:path w="14122" h="15875">
                <a:moveTo>
                  <a:pt x="1520" y="7326"/>
                </a:moveTo>
                <a:lnTo>
                  <a:pt x="0" y="9067"/>
                </a:lnTo>
                <a:lnTo>
                  <a:pt x="0" y="15875"/>
                </a:lnTo>
                <a:lnTo>
                  <a:pt x="15836" y="15875"/>
                </a:lnTo>
                <a:lnTo>
                  <a:pt x="13385" y="3670"/>
                </a:lnTo>
                <a:lnTo>
                  <a:pt x="14122" y="3022"/>
                </a:lnTo>
                <a:lnTo>
                  <a:pt x="4825" y="3543"/>
                </a:lnTo>
                <a:lnTo>
                  <a:pt x="1320" y="9309"/>
                </a:lnTo>
                <a:lnTo>
                  <a:pt x="1520" y="732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25" name="object 3125"/>
          <p:cNvSpPr/>
          <p:nvPr/>
        </p:nvSpPr>
        <p:spPr>
          <a:xfrm>
            <a:off x="4170884" y="3666754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9" y="3438"/>
                </a:lnTo>
                <a:lnTo>
                  <a:pt x="0" y="1219"/>
                </a:lnTo>
                <a:close/>
              </a:path>
              <a:path w="8115" h="8013">
                <a:moveTo>
                  <a:pt x="8115" y="5257"/>
                </a:moveTo>
                <a:lnTo>
                  <a:pt x="2705" y="0"/>
                </a:lnTo>
                <a:lnTo>
                  <a:pt x="4459" y="3438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26" name="object 3126"/>
          <p:cNvSpPr/>
          <p:nvPr/>
        </p:nvSpPr>
        <p:spPr>
          <a:xfrm>
            <a:off x="4998902" y="3666754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81" y="8013"/>
                </a:lnTo>
                <a:lnTo>
                  <a:pt x="4425" y="3425"/>
                </a:lnTo>
                <a:lnTo>
                  <a:pt x="0" y="1219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5" y="3425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27" name="object 3127"/>
          <p:cNvSpPr/>
          <p:nvPr/>
        </p:nvSpPr>
        <p:spPr>
          <a:xfrm>
            <a:off x="5845003" y="3666754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81" y="8013"/>
                </a:lnTo>
                <a:lnTo>
                  <a:pt x="4428" y="3429"/>
                </a:lnTo>
                <a:lnTo>
                  <a:pt x="0" y="1219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28" y="3429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28" name="object 3128"/>
          <p:cNvSpPr/>
          <p:nvPr/>
        </p:nvSpPr>
        <p:spPr>
          <a:xfrm>
            <a:off x="6032792" y="3666754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69" y="8013"/>
                </a:lnTo>
                <a:lnTo>
                  <a:pt x="4411" y="3421"/>
                </a:lnTo>
                <a:lnTo>
                  <a:pt x="0" y="1219"/>
                </a:lnTo>
                <a:close/>
              </a:path>
              <a:path w="8089" h="8013">
                <a:moveTo>
                  <a:pt x="8089" y="5257"/>
                </a:moveTo>
                <a:lnTo>
                  <a:pt x="2654" y="0"/>
                </a:lnTo>
                <a:lnTo>
                  <a:pt x="4411" y="3421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29" name="object 3129"/>
          <p:cNvSpPr/>
          <p:nvPr/>
        </p:nvSpPr>
        <p:spPr>
          <a:xfrm>
            <a:off x="6066247" y="3667973"/>
            <a:ext cx="9499" cy="9474"/>
          </a:xfrm>
          <a:custGeom>
            <a:avLst/>
            <a:gdLst/>
            <a:ahLst/>
            <a:cxnLst/>
            <a:rect l="l" t="t" r="r" b="b"/>
            <a:pathLst>
              <a:path w="9499" h="9474">
                <a:moveTo>
                  <a:pt x="9499" y="0"/>
                </a:moveTo>
                <a:lnTo>
                  <a:pt x="469" y="0"/>
                </a:lnTo>
                <a:lnTo>
                  <a:pt x="2915" y="6634"/>
                </a:lnTo>
                <a:lnTo>
                  <a:pt x="9499" y="9055"/>
                </a:lnTo>
                <a:lnTo>
                  <a:pt x="9499" y="0"/>
                </a:lnTo>
                <a:close/>
              </a:path>
              <a:path w="9499" h="9474">
                <a:moveTo>
                  <a:pt x="3962" y="9474"/>
                </a:moveTo>
                <a:lnTo>
                  <a:pt x="2915" y="6634"/>
                </a:lnTo>
                <a:lnTo>
                  <a:pt x="0" y="5562"/>
                </a:lnTo>
                <a:lnTo>
                  <a:pt x="3962" y="947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30" name="object 3130"/>
          <p:cNvSpPr/>
          <p:nvPr/>
        </p:nvSpPr>
        <p:spPr>
          <a:xfrm>
            <a:off x="4066834" y="3669027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21" y="3414"/>
                </a:lnTo>
                <a:lnTo>
                  <a:pt x="0" y="1193"/>
                </a:lnTo>
                <a:close/>
              </a:path>
              <a:path w="8089" h="8000">
                <a:moveTo>
                  <a:pt x="8089" y="5257"/>
                </a:moveTo>
                <a:lnTo>
                  <a:pt x="2654" y="0"/>
                </a:lnTo>
                <a:lnTo>
                  <a:pt x="4421" y="3414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31" name="object 3131"/>
          <p:cNvSpPr/>
          <p:nvPr/>
        </p:nvSpPr>
        <p:spPr>
          <a:xfrm>
            <a:off x="5953591" y="3672486"/>
            <a:ext cx="24866" cy="22694"/>
          </a:xfrm>
          <a:custGeom>
            <a:avLst/>
            <a:gdLst/>
            <a:ahLst/>
            <a:cxnLst/>
            <a:rect l="l" t="t" r="r" b="b"/>
            <a:pathLst>
              <a:path w="24866" h="22694">
                <a:moveTo>
                  <a:pt x="15849" y="749"/>
                </a:moveTo>
                <a:lnTo>
                  <a:pt x="11315" y="0"/>
                </a:lnTo>
                <a:lnTo>
                  <a:pt x="8340" y="5435"/>
                </a:lnTo>
                <a:lnTo>
                  <a:pt x="11201" y="4965"/>
                </a:lnTo>
                <a:lnTo>
                  <a:pt x="6756" y="8331"/>
                </a:lnTo>
                <a:lnTo>
                  <a:pt x="0" y="6807"/>
                </a:lnTo>
                <a:lnTo>
                  <a:pt x="3771" y="16598"/>
                </a:lnTo>
                <a:lnTo>
                  <a:pt x="7594" y="16027"/>
                </a:lnTo>
                <a:lnTo>
                  <a:pt x="13589" y="22694"/>
                </a:lnTo>
                <a:lnTo>
                  <a:pt x="20358" y="22694"/>
                </a:lnTo>
                <a:lnTo>
                  <a:pt x="21882" y="20434"/>
                </a:lnTo>
                <a:lnTo>
                  <a:pt x="24866" y="15900"/>
                </a:lnTo>
                <a:lnTo>
                  <a:pt x="24866" y="2286"/>
                </a:lnTo>
                <a:lnTo>
                  <a:pt x="20358" y="1524"/>
                </a:lnTo>
                <a:lnTo>
                  <a:pt x="15849" y="749"/>
                </a:lnTo>
                <a:close/>
              </a:path>
              <a:path w="24866" h="22694">
                <a:moveTo>
                  <a:pt x="0" y="6807"/>
                </a:moveTo>
                <a:lnTo>
                  <a:pt x="6756" y="8331"/>
                </a:lnTo>
                <a:lnTo>
                  <a:pt x="8340" y="5435"/>
                </a:lnTo>
                <a:lnTo>
                  <a:pt x="0" y="680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32" name="object 3132"/>
          <p:cNvSpPr/>
          <p:nvPr/>
        </p:nvSpPr>
        <p:spPr>
          <a:xfrm>
            <a:off x="4392625" y="3673560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02" y="3404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54" y="0"/>
                </a:lnTo>
                <a:lnTo>
                  <a:pt x="4402" y="3404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33" name="object 3133"/>
          <p:cNvSpPr/>
          <p:nvPr/>
        </p:nvSpPr>
        <p:spPr>
          <a:xfrm>
            <a:off x="5937760" y="3673560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6" y="3416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26" y="341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34" name="object 3134"/>
          <p:cNvSpPr/>
          <p:nvPr/>
        </p:nvSpPr>
        <p:spPr>
          <a:xfrm>
            <a:off x="6048607" y="3673560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1" y="3407"/>
                </a:lnTo>
                <a:lnTo>
                  <a:pt x="0" y="1206"/>
                </a:lnTo>
                <a:close/>
              </a:path>
              <a:path w="8115" h="8013">
                <a:moveTo>
                  <a:pt x="8115" y="5245"/>
                </a:moveTo>
                <a:lnTo>
                  <a:pt x="2667" y="0"/>
                </a:lnTo>
                <a:lnTo>
                  <a:pt x="4421" y="3407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35" name="object 3135"/>
          <p:cNvSpPr/>
          <p:nvPr/>
        </p:nvSpPr>
        <p:spPr>
          <a:xfrm>
            <a:off x="4109815" y="3675825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06"/>
                </a:moveTo>
                <a:lnTo>
                  <a:pt x="0" y="8026"/>
                </a:lnTo>
                <a:lnTo>
                  <a:pt x="6781" y="8026"/>
                </a:lnTo>
                <a:lnTo>
                  <a:pt x="4427" y="3420"/>
                </a:lnTo>
                <a:lnTo>
                  <a:pt x="0" y="1206"/>
                </a:lnTo>
                <a:close/>
              </a:path>
              <a:path w="8102" h="8026">
                <a:moveTo>
                  <a:pt x="8102" y="5257"/>
                </a:moveTo>
                <a:lnTo>
                  <a:pt x="2679" y="0"/>
                </a:lnTo>
                <a:lnTo>
                  <a:pt x="4427" y="3420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36" name="object 3136"/>
          <p:cNvSpPr/>
          <p:nvPr/>
        </p:nvSpPr>
        <p:spPr>
          <a:xfrm>
            <a:off x="5906075" y="3678105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193"/>
                </a:moveTo>
                <a:lnTo>
                  <a:pt x="0" y="8026"/>
                </a:lnTo>
                <a:lnTo>
                  <a:pt x="6794" y="8026"/>
                </a:lnTo>
                <a:lnTo>
                  <a:pt x="4433" y="3407"/>
                </a:lnTo>
                <a:lnTo>
                  <a:pt x="0" y="1193"/>
                </a:lnTo>
                <a:close/>
              </a:path>
              <a:path w="8115" h="8026">
                <a:moveTo>
                  <a:pt x="8115" y="5245"/>
                </a:moveTo>
                <a:lnTo>
                  <a:pt x="2692" y="0"/>
                </a:lnTo>
                <a:lnTo>
                  <a:pt x="4433" y="3407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37" name="object 3137"/>
          <p:cNvSpPr/>
          <p:nvPr/>
        </p:nvSpPr>
        <p:spPr>
          <a:xfrm>
            <a:off x="6010160" y="3678880"/>
            <a:ext cx="11760" cy="9499"/>
          </a:xfrm>
          <a:custGeom>
            <a:avLst/>
            <a:gdLst/>
            <a:ahLst/>
            <a:cxnLst/>
            <a:rect l="l" t="t" r="r" b="b"/>
            <a:pathLst>
              <a:path w="11760" h="9499">
                <a:moveTo>
                  <a:pt x="11290" y="9499"/>
                </a:moveTo>
                <a:lnTo>
                  <a:pt x="8852" y="2843"/>
                </a:lnTo>
                <a:lnTo>
                  <a:pt x="2247" y="419"/>
                </a:lnTo>
                <a:lnTo>
                  <a:pt x="1498" y="3441"/>
                </a:lnTo>
                <a:lnTo>
                  <a:pt x="762" y="6489"/>
                </a:lnTo>
                <a:lnTo>
                  <a:pt x="0" y="9499"/>
                </a:lnTo>
                <a:lnTo>
                  <a:pt x="11290" y="9499"/>
                </a:lnTo>
                <a:close/>
              </a:path>
              <a:path w="11760" h="9499">
                <a:moveTo>
                  <a:pt x="11760" y="3911"/>
                </a:moveTo>
                <a:lnTo>
                  <a:pt x="7810" y="0"/>
                </a:lnTo>
                <a:lnTo>
                  <a:pt x="8852" y="2843"/>
                </a:lnTo>
                <a:lnTo>
                  <a:pt x="11760" y="39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38" name="object 3138"/>
          <p:cNvSpPr/>
          <p:nvPr/>
        </p:nvSpPr>
        <p:spPr>
          <a:xfrm>
            <a:off x="6066717" y="3678105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193"/>
                </a:moveTo>
                <a:lnTo>
                  <a:pt x="0" y="8026"/>
                </a:lnTo>
                <a:lnTo>
                  <a:pt x="6769" y="8026"/>
                </a:lnTo>
                <a:lnTo>
                  <a:pt x="4394" y="3394"/>
                </a:lnTo>
                <a:lnTo>
                  <a:pt x="0" y="1193"/>
                </a:lnTo>
                <a:close/>
              </a:path>
              <a:path w="8089" h="8026">
                <a:moveTo>
                  <a:pt x="8089" y="5245"/>
                </a:moveTo>
                <a:lnTo>
                  <a:pt x="2654" y="0"/>
                </a:lnTo>
                <a:lnTo>
                  <a:pt x="4394" y="3394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39" name="object 3139"/>
          <p:cNvSpPr/>
          <p:nvPr/>
        </p:nvSpPr>
        <p:spPr>
          <a:xfrm>
            <a:off x="6080277" y="3684981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40" name="object 3140"/>
          <p:cNvSpPr/>
          <p:nvPr/>
        </p:nvSpPr>
        <p:spPr>
          <a:xfrm>
            <a:off x="4385809" y="3689435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819" y="8013"/>
                </a:lnTo>
                <a:lnTo>
                  <a:pt x="4441" y="3423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41" y="3423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41" name="object 3141"/>
          <p:cNvSpPr/>
          <p:nvPr/>
        </p:nvSpPr>
        <p:spPr>
          <a:xfrm>
            <a:off x="6035020" y="3690235"/>
            <a:ext cx="9525" cy="9499"/>
          </a:xfrm>
          <a:custGeom>
            <a:avLst/>
            <a:gdLst/>
            <a:ahLst/>
            <a:cxnLst/>
            <a:rect l="l" t="t" r="r" b="b"/>
            <a:pathLst>
              <a:path w="9525" h="9499">
                <a:moveTo>
                  <a:pt x="0" y="406"/>
                </a:moveTo>
                <a:lnTo>
                  <a:pt x="0" y="9499"/>
                </a:lnTo>
                <a:lnTo>
                  <a:pt x="9055" y="9499"/>
                </a:lnTo>
                <a:lnTo>
                  <a:pt x="6591" y="2823"/>
                </a:lnTo>
                <a:lnTo>
                  <a:pt x="0" y="406"/>
                </a:lnTo>
                <a:close/>
              </a:path>
              <a:path w="9525" h="9499">
                <a:moveTo>
                  <a:pt x="9525" y="3898"/>
                </a:moveTo>
                <a:lnTo>
                  <a:pt x="5549" y="0"/>
                </a:lnTo>
                <a:lnTo>
                  <a:pt x="6591" y="2823"/>
                </a:lnTo>
                <a:lnTo>
                  <a:pt x="9525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42" name="object 3142"/>
          <p:cNvSpPr/>
          <p:nvPr/>
        </p:nvSpPr>
        <p:spPr>
          <a:xfrm>
            <a:off x="6078018" y="3696256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0" y="3408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79" y="0"/>
                </a:lnTo>
                <a:lnTo>
                  <a:pt x="4430" y="340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43" name="object 3143"/>
          <p:cNvSpPr/>
          <p:nvPr/>
        </p:nvSpPr>
        <p:spPr>
          <a:xfrm>
            <a:off x="5845003" y="3699733"/>
            <a:ext cx="9029" cy="11328"/>
          </a:xfrm>
          <a:custGeom>
            <a:avLst/>
            <a:gdLst/>
            <a:ahLst/>
            <a:cxnLst/>
            <a:rect l="l" t="t" r="r" b="b"/>
            <a:pathLst>
              <a:path w="9029" h="11328">
                <a:moveTo>
                  <a:pt x="0" y="0"/>
                </a:moveTo>
                <a:lnTo>
                  <a:pt x="0" y="11328"/>
                </a:lnTo>
                <a:lnTo>
                  <a:pt x="6781" y="11328"/>
                </a:lnTo>
                <a:lnTo>
                  <a:pt x="7531" y="7556"/>
                </a:lnTo>
                <a:lnTo>
                  <a:pt x="8280" y="3771"/>
                </a:lnTo>
                <a:lnTo>
                  <a:pt x="9029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44" name="object 3144"/>
          <p:cNvSpPr/>
          <p:nvPr/>
        </p:nvSpPr>
        <p:spPr>
          <a:xfrm>
            <a:off x="6003366" y="3705402"/>
            <a:ext cx="6807" cy="0"/>
          </a:xfrm>
          <a:custGeom>
            <a:avLst/>
            <a:gdLst/>
            <a:ahLst/>
            <a:cxnLst/>
            <a:rect l="l" t="t" r="r" b="b"/>
            <a:pathLst>
              <a:path w="6807" h="0">
                <a:moveTo>
                  <a:pt x="0" y="0"/>
                </a:moveTo>
                <a:lnTo>
                  <a:pt x="6807" y="0"/>
                </a:lnTo>
              </a:path>
            </a:pathLst>
          </a:custGeom>
          <a:ln w="12598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45" name="object 3145"/>
          <p:cNvSpPr/>
          <p:nvPr/>
        </p:nvSpPr>
        <p:spPr>
          <a:xfrm>
            <a:off x="4322457" y="3705383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46" name="object 3146"/>
          <p:cNvSpPr/>
          <p:nvPr/>
        </p:nvSpPr>
        <p:spPr>
          <a:xfrm>
            <a:off x="6023724" y="3705383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47" name="object 3147"/>
          <p:cNvSpPr/>
          <p:nvPr/>
        </p:nvSpPr>
        <p:spPr>
          <a:xfrm>
            <a:off x="6053150" y="3706520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48" name="object 3148"/>
          <p:cNvSpPr/>
          <p:nvPr/>
        </p:nvSpPr>
        <p:spPr>
          <a:xfrm>
            <a:off x="5928706" y="3712852"/>
            <a:ext cx="4013" cy="8928"/>
          </a:xfrm>
          <a:custGeom>
            <a:avLst/>
            <a:gdLst/>
            <a:ahLst/>
            <a:cxnLst/>
            <a:rect l="l" t="t" r="r" b="b"/>
            <a:pathLst>
              <a:path w="4013" h="8928">
                <a:moveTo>
                  <a:pt x="4013" y="2616"/>
                </a:moveTo>
                <a:lnTo>
                  <a:pt x="3071" y="521"/>
                </a:lnTo>
                <a:lnTo>
                  <a:pt x="1143" y="0"/>
                </a:lnTo>
                <a:lnTo>
                  <a:pt x="4013" y="2616"/>
                </a:lnTo>
                <a:close/>
              </a:path>
              <a:path w="4013" h="8928">
                <a:moveTo>
                  <a:pt x="6794" y="-6311"/>
                </a:moveTo>
                <a:lnTo>
                  <a:pt x="0" y="-6311"/>
                </a:lnTo>
                <a:lnTo>
                  <a:pt x="3071" y="521"/>
                </a:lnTo>
                <a:lnTo>
                  <a:pt x="11328" y="2755"/>
                </a:lnTo>
                <a:lnTo>
                  <a:pt x="9804" y="-279"/>
                </a:lnTo>
                <a:lnTo>
                  <a:pt x="8293" y="-3314"/>
                </a:lnTo>
                <a:lnTo>
                  <a:pt x="6794" y="-63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49" name="object 3149"/>
          <p:cNvSpPr/>
          <p:nvPr/>
        </p:nvSpPr>
        <p:spPr>
          <a:xfrm>
            <a:off x="5960365" y="3705321"/>
            <a:ext cx="8140" cy="8001"/>
          </a:xfrm>
          <a:custGeom>
            <a:avLst/>
            <a:gdLst/>
            <a:ahLst/>
            <a:cxnLst/>
            <a:rect l="l" t="t" r="r" b="b"/>
            <a:pathLst>
              <a:path w="8140" h="8000">
                <a:moveTo>
                  <a:pt x="0" y="1219"/>
                </a:moveTo>
                <a:lnTo>
                  <a:pt x="0" y="8001"/>
                </a:lnTo>
                <a:lnTo>
                  <a:pt x="6819" y="8001"/>
                </a:lnTo>
                <a:lnTo>
                  <a:pt x="4463" y="3433"/>
                </a:lnTo>
                <a:lnTo>
                  <a:pt x="0" y="1219"/>
                </a:lnTo>
                <a:close/>
              </a:path>
              <a:path w="8140" h="8000">
                <a:moveTo>
                  <a:pt x="8140" y="5257"/>
                </a:moveTo>
                <a:lnTo>
                  <a:pt x="2692" y="0"/>
                </a:lnTo>
                <a:lnTo>
                  <a:pt x="4463" y="3433"/>
                </a:lnTo>
                <a:lnTo>
                  <a:pt x="8140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50" name="object 3150"/>
          <p:cNvSpPr/>
          <p:nvPr/>
        </p:nvSpPr>
        <p:spPr>
          <a:xfrm>
            <a:off x="6032792" y="3708026"/>
            <a:ext cx="15798" cy="2362"/>
          </a:xfrm>
          <a:custGeom>
            <a:avLst/>
            <a:gdLst/>
            <a:ahLst/>
            <a:cxnLst/>
            <a:rect l="l" t="t" r="r" b="b"/>
            <a:pathLst>
              <a:path w="15798" h="2362">
                <a:moveTo>
                  <a:pt x="15798" y="876"/>
                </a:moveTo>
                <a:lnTo>
                  <a:pt x="14427" y="0"/>
                </a:lnTo>
                <a:lnTo>
                  <a:pt x="14664" y="639"/>
                </a:lnTo>
                <a:lnTo>
                  <a:pt x="15798" y="876"/>
                </a:lnTo>
                <a:close/>
              </a:path>
              <a:path w="15798" h="2362">
                <a:moveTo>
                  <a:pt x="2984" y="9093"/>
                </a:moveTo>
                <a:lnTo>
                  <a:pt x="6007" y="8331"/>
                </a:lnTo>
                <a:lnTo>
                  <a:pt x="9016" y="7581"/>
                </a:lnTo>
                <a:lnTo>
                  <a:pt x="12039" y="8331"/>
                </a:lnTo>
                <a:lnTo>
                  <a:pt x="15062" y="9093"/>
                </a:lnTo>
                <a:lnTo>
                  <a:pt x="18084" y="9855"/>
                </a:lnTo>
                <a:lnTo>
                  <a:pt x="14664" y="639"/>
                </a:lnTo>
                <a:lnTo>
                  <a:pt x="4495" y="-1485"/>
                </a:lnTo>
                <a:lnTo>
                  <a:pt x="2984" y="2273"/>
                </a:lnTo>
                <a:lnTo>
                  <a:pt x="1498" y="6057"/>
                </a:lnTo>
                <a:lnTo>
                  <a:pt x="0" y="9855"/>
                </a:lnTo>
                <a:lnTo>
                  <a:pt x="2984" y="909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51" name="object 3151"/>
          <p:cNvSpPr/>
          <p:nvPr/>
        </p:nvSpPr>
        <p:spPr>
          <a:xfrm>
            <a:off x="5028305" y="3707580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32" y="3419"/>
                </a:lnTo>
                <a:lnTo>
                  <a:pt x="0" y="1206"/>
                </a:lnTo>
                <a:close/>
              </a:path>
              <a:path w="8115" h="8026">
                <a:moveTo>
                  <a:pt x="8115" y="5257"/>
                </a:moveTo>
                <a:lnTo>
                  <a:pt x="2679" y="0"/>
                </a:lnTo>
                <a:lnTo>
                  <a:pt x="4432" y="3419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52" name="object 3152"/>
          <p:cNvSpPr/>
          <p:nvPr/>
        </p:nvSpPr>
        <p:spPr>
          <a:xfrm>
            <a:off x="6066717" y="3707580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06"/>
                </a:moveTo>
                <a:lnTo>
                  <a:pt x="0" y="8026"/>
                </a:lnTo>
                <a:lnTo>
                  <a:pt x="6769" y="8026"/>
                </a:lnTo>
                <a:lnTo>
                  <a:pt x="4403" y="3411"/>
                </a:lnTo>
                <a:lnTo>
                  <a:pt x="0" y="1206"/>
                </a:lnTo>
                <a:close/>
              </a:path>
              <a:path w="8089" h="8026">
                <a:moveTo>
                  <a:pt x="8089" y="5257"/>
                </a:moveTo>
                <a:lnTo>
                  <a:pt x="2654" y="0"/>
                </a:lnTo>
                <a:lnTo>
                  <a:pt x="4403" y="3411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53" name="object 3153"/>
          <p:cNvSpPr/>
          <p:nvPr/>
        </p:nvSpPr>
        <p:spPr>
          <a:xfrm>
            <a:off x="5876673" y="3709856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22" y="3414"/>
                </a:lnTo>
                <a:lnTo>
                  <a:pt x="0" y="1206"/>
                </a:lnTo>
                <a:close/>
              </a:path>
              <a:path w="8115" h="8026">
                <a:moveTo>
                  <a:pt x="8115" y="5257"/>
                </a:moveTo>
                <a:lnTo>
                  <a:pt x="2667" y="0"/>
                </a:lnTo>
                <a:lnTo>
                  <a:pt x="4422" y="3414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54" name="object 3154"/>
          <p:cNvSpPr/>
          <p:nvPr/>
        </p:nvSpPr>
        <p:spPr>
          <a:xfrm>
            <a:off x="5840491" y="3712126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403" y="3405"/>
                </a:lnTo>
                <a:lnTo>
                  <a:pt x="0" y="1193"/>
                </a:lnTo>
                <a:close/>
              </a:path>
              <a:path w="8089" h="8013">
                <a:moveTo>
                  <a:pt x="8089" y="5257"/>
                </a:moveTo>
                <a:lnTo>
                  <a:pt x="2654" y="0"/>
                </a:lnTo>
                <a:lnTo>
                  <a:pt x="4403" y="3405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55" name="object 3155"/>
          <p:cNvSpPr/>
          <p:nvPr/>
        </p:nvSpPr>
        <p:spPr>
          <a:xfrm>
            <a:off x="6075753" y="3712126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44" y="3423"/>
                </a:lnTo>
                <a:lnTo>
                  <a:pt x="0" y="1193"/>
                </a:lnTo>
                <a:close/>
              </a:path>
              <a:path w="8102" h="8013">
                <a:moveTo>
                  <a:pt x="8102" y="5257"/>
                </a:moveTo>
                <a:lnTo>
                  <a:pt x="2692" y="0"/>
                </a:lnTo>
                <a:lnTo>
                  <a:pt x="4444" y="3423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56" name="object 3156"/>
          <p:cNvSpPr/>
          <p:nvPr/>
        </p:nvSpPr>
        <p:spPr>
          <a:xfrm>
            <a:off x="4198035" y="3720134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57" name="object 3157"/>
          <p:cNvSpPr/>
          <p:nvPr/>
        </p:nvSpPr>
        <p:spPr>
          <a:xfrm>
            <a:off x="5924174" y="3717880"/>
            <a:ext cx="24904" cy="13601"/>
          </a:xfrm>
          <a:custGeom>
            <a:avLst/>
            <a:gdLst/>
            <a:ahLst/>
            <a:cxnLst/>
            <a:rect l="l" t="t" r="r" b="b"/>
            <a:pathLst>
              <a:path w="24904" h="13601">
                <a:moveTo>
                  <a:pt x="0" y="0"/>
                </a:moveTo>
                <a:lnTo>
                  <a:pt x="3200" y="10426"/>
                </a:lnTo>
                <a:lnTo>
                  <a:pt x="4000" y="6629"/>
                </a:lnTo>
                <a:lnTo>
                  <a:pt x="9055" y="13601"/>
                </a:lnTo>
                <a:lnTo>
                  <a:pt x="14350" y="12090"/>
                </a:lnTo>
                <a:lnTo>
                  <a:pt x="19621" y="10566"/>
                </a:lnTo>
                <a:lnTo>
                  <a:pt x="24904" y="9067"/>
                </a:lnTo>
                <a:lnTo>
                  <a:pt x="23854" y="7421"/>
                </a:lnTo>
                <a:lnTo>
                  <a:pt x="13378" y="1485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58" name="object 3158"/>
          <p:cNvSpPr/>
          <p:nvPr/>
        </p:nvSpPr>
        <p:spPr>
          <a:xfrm>
            <a:off x="5987528" y="3716686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08" y="3384"/>
                </a:lnTo>
                <a:lnTo>
                  <a:pt x="0" y="1193"/>
                </a:lnTo>
                <a:close/>
              </a:path>
              <a:path w="8102" h="7988">
                <a:moveTo>
                  <a:pt x="8102" y="5219"/>
                </a:moveTo>
                <a:lnTo>
                  <a:pt x="2654" y="0"/>
                </a:lnTo>
                <a:lnTo>
                  <a:pt x="4408" y="3384"/>
                </a:lnTo>
                <a:lnTo>
                  <a:pt x="8102" y="521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59" name="object 3159"/>
          <p:cNvSpPr/>
          <p:nvPr/>
        </p:nvSpPr>
        <p:spPr>
          <a:xfrm>
            <a:off x="5847259" y="3722411"/>
            <a:ext cx="20358" cy="11341"/>
          </a:xfrm>
          <a:custGeom>
            <a:avLst/>
            <a:gdLst/>
            <a:ahLst/>
            <a:cxnLst/>
            <a:rect l="l" t="t" r="r" b="b"/>
            <a:pathLst>
              <a:path w="20358" h="11341">
                <a:moveTo>
                  <a:pt x="4335" y="2727"/>
                </a:moveTo>
                <a:lnTo>
                  <a:pt x="0" y="4533"/>
                </a:lnTo>
                <a:lnTo>
                  <a:pt x="0" y="11341"/>
                </a:lnTo>
                <a:lnTo>
                  <a:pt x="20358" y="11341"/>
                </a:lnTo>
                <a:lnTo>
                  <a:pt x="16624" y="2768"/>
                </a:lnTo>
                <a:lnTo>
                  <a:pt x="16141" y="2806"/>
                </a:lnTo>
                <a:lnTo>
                  <a:pt x="6781" y="0"/>
                </a:lnTo>
                <a:lnTo>
                  <a:pt x="6857" y="1676"/>
                </a:lnTo>
                <a:lnTo>
                  <a:pt x="2692" y="4559"/>
                </a:lnTo>
                <a:lnTo>
                  <a:pt x="4335" y="2727"/>
                </a:lnTo>
                <a:close/>
              </a:path>
              <a:path w="20358" h="11341">
                <a:moveTo>
                  <a:pt x="6857" y="1676"/>
                </a:moveTo>
                <a:lnTo>
                  <a:pt x="6781" y="0"/>
                </a:lnTo>
                <a:lnTo>
                  <a:pt x="4335" y="2727"/>
                </a:lnTo>
                <a:lnTo>
                  <a:pt x="6857" y="167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60" name="object 3160"/>
          <p:cNvSpPr/>
          <p:nvPr/>
        </p:nvSpPr>
        <p:spPr>
          <a:xfrm>
            <a:off x="5890247" y="3722411"/>
            <a:ext cx="11315" cy="11341"/>
          </a:xfrm>
          <a:custGeom>
            <a:avLst/>
            <a:gdLst/>
            <a:ahLst/>
            <a:cxnLst/>
            <a:rect l="l" t="t" r="r" b="b"/>
            <a:pathLst>
              <a:path w="11315" h="11341">
                <a:moveTo>
                  <a:pt x="8652" y="8622"/>
                </a:moveTo>
                <a:lnTo>
                  <a:pt x="11315" y="0"/>
                </a:lnTo>
                <a:lnTo>
                  <a:pt x="4533" y="0"/>
                </a:lnTo>
                <a:lnTo>
                  <a:pt x="3022" y="3771"/>
                </a:lnTo>
                <a:lnTo>
                  <a:pt x="1511" y="7569"/>
                </a:lnTo>
                <a:lnTo>
                  <a:pt x="0" y="11341"/>
                </a:lnTo>
                <a:lnTo>
                  <a:pt x="8652" y="8622"/>
                </a:lnTo>
                <a:close/>
              </a:path>
              <a:path w="11315" h="11341">
                <a:moveTo>
                  <a:pt x="10147" y="8153"/>
                </a:moveTo>
                <a:lnTo>
                  <a:pt x="8652" y="8622"/>
                </a:lnTo>
                <a:lnTo>
                  <a:pt x="8166" y="10198"/>
                </a:lnTo>
                <a:lnTo>
                  <a:pt x="10147" y="815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61" name="object 3161"/>
          <p:cNvSpPr/>
          <p:nvPr/>
        </p:nvSpPr>
        <p:spPr>
          <a:xfrm>
            <a:off x="6053148" y="3722411"/>
            <a:ext cx="18084" cy="18135"/>
          </a:xfrm>
          <a:custGeom>
            <a:avLst/>
            <a:gdLst/>
            <a:ahLst/>
            <a:cxnLst/>
            <a:rect l="l" t="t" r="r" b="b"/>
            <a:pathLst>
              <a:path w="18084" h="18135">
                <a:moveTo>
                  <a:pt x="0" y="0"/>
                </a:moveTo>
                <a:lnTo>
                  <a:pt x="70" y="257"/>
                </a:lnTo>
                <a:lnTo>
                  <a:pt x="6438" y="11914"/>
                </a:lnTo>
                <a:lnTo>
                  <a:pt x="18084" y="18135"/>
                </a:lnTo>
                <a:lnTo>
                  <a:pt x="18008" y="17858"/>
                </a:lnTo>
                <a:lnTo>
                  <a:pt x="12195" y="5855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62" name="object 3162"/>
          <p:cNvSpPr/>
          <p:nvPr/>
        </p:nvSpPr>
        <p:spPr>
          <a:xfrm>
            <a:off x="5996593" y="3724677"/>
            <a:ext cx="24853" cy="18148"/>
          </a:xfrm>
          <a:custGeom>
            <a:avLst/>
            <a:gdLst/>
            <a:ahLst/>
            <a:cxnLst/>
            <a:rect l="l" t="t" r="r" b="b"/>
            <a:pathLst>
              <a:path w="24853" h="18148">
                <a:moveTo>
                  <a:pt x="21082" y="8674"/>
                </a:moveTo>
                <a:lnTo>
                  <a:pt x="18084" y="18148"/>
                </a:lnTo>
                <a:lnTo>
                  <a:pt x="24853" y="18148"/>
                </a:lnTo>
                <a:lnTo>
                  <a:pt x="24853" y="9080"/>
                </a:lnTo>
                <a:lnTo>
                  <a:pt x="20182" y="6071"/>
                </a:lnTo>
                <a:lnTo>
                  <a:pt x="21082" y="8674"/>
                </a:lnTo>
                <a:close/>
              </a:path>
              <a:path w="24853" h="18148">
                <a:moveTo>
                  <a:pt x="18072" y="4711"/>
                </a:moveTo>
                <a:lnTo>
                  <a:pt x="20182" y="6071"/>
                </a:lnTo>
                <a:lnTo>
                  <a:pt x="18084" y="0"/>
                </a:lnTo>
                <a:lnTo>
                  <a:pt x="6769" y="0"/>
                </a:lnTo>
                <a:lnTo>
                  <a:pt x="4495" y="762"/>
                </a:lnTo>
                <a:lnTo>
                  <a:pt x="0" y="2260"/>
                </a:lnTo>
                <a:lnTo>
                  <a:pt x="3458" y="6457"/>
                </a:lnTo>
                <a:lnTo>
                  <a:pt x="10293" y="10338"/>
                </a:lnTo>
                <a:lnTo>
                  <a:pt x="18084" y="18148"/>
                </a:lnTo>
                <a:lnTo>
                  <a:pt x="21082" y="8674"/>
                </a:lnTo>
                <a:lnTo>
                  <a:pt x="18072" y="47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63" name="object 3163"/>
          <p:cNvSpPr/>
          <p:nvPr/>
        </p:nvSpPr>
        <p:spPr>
          <a:xfrm>
            <a:off x="4507967" y="3725736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807" y="8013"/>
                </a:lnTo>
                <a:lnTo>
                  <a:pt x="4453" y="3429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53" y="3429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64" name="object 3164"/>
          <p:cNvSpPr/>
          <p:nvPr/>
        </p:nvSpPr>
        <p:spPr>
          <a:xfrm>
            <a:off x="5906075" y="3725736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65" name="object 3165"/>
          <p:cNvSpPr/>
          <p:nvPr/>
        </p:nvSpPr>
        <p:spPr>
          <a:xfrm>
            <a:off x="5869882" y="3728015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089" h="8000">
                <a:moveTo>
                  <a:pt x="8089" y="5232"/>
                </a:moveTo>
                <a:lnTo>
                  <a:pt x="2692" y="0"/>
                </a:lnTo>
                <a:lnTo>
                  <a:pt x="4441" y="3410"/>
                </a:lnTo>
                <a:lnTo>
                  <a:pt x="8089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66" name="object 3166"/>
          <p:cNvSpPr/>
          <p:nvPr/>
        </p:nvSpPr>
        <p:spPr>
          <a:xfrm>
            <a:off x="6075753" y="3728015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38" y="3406"/>
                </a:lnTo>
                <a:lnTo>
                  <a:pt x="0" y="1193"/>
                </a:lnTo>
                <a:close/>
              </a:path>
              <a:path w="8102" h="8000">
                <a:moveTo>
                  <a:pt x="8102" y="5232"/>
                </a:moveTo>
                <a:lnTo>
                  <a:pt x="2692" y="0"/>
                </a:lnTo>
                <a:lnTo>
                  <a:pt x="4438" y="3406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67" name="object 3167"/>
          <p:cNvSpPr/>
          <p:nvPr/>
        </p:nvSpPr>
        <p:spPr>
          <a:xfrm>
            <a:off x="5987528" y="3732531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28" y="3433"/>
                </a:lnTo>
                <a:lnTo>
                  <a:pt x="0" y="1219"/>
                </a:lnTo>
                <a:close/>
              </a:path>
              <a:path w="8102" h="8013">
                <a:moveTo>
                  <a:pt x="8102" y="5270"/>
                </a:moveTo>
                <a:lnTo>
                  <a:pt x="2654" y="0"/>
                </a:lnTo>
                <a:lnTo>
                  <a:pt x="4428" y="3433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68" name="object 3168"/>
          <p:cNvSpPr/>
          <p:nvPr/>
        </p:nvSpPr>
        <p:spPr>
          <a:xfrm>
            <a:off x="6035014" y="3738283"/>
            <a:ext cx="6807" cy="0"/>
          </a:xfrm>
          <a:custGeom>
            <a:avLst/>
            <a:gdLst/>
            <a:ahLst/>
            <a:cxnLst/>
            <a:rect l="l" t="t" r="r" b="b"/>
            <a:pathLst>
              <a:path w="6807" h="0">
                <a:moveTo>
                  <a:pt x="0" y="0"/>
                </a:moveTo>
                <a:lnTo>
                  <a:pt x="6807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69" name="object 3169"/>
          <p:cNvSpPr/>
          <p:nvPr/>
        </p:nvSpPr>
        <p:spPr>
          <a:xfrm>
            <a:off x="5835940" y="3736017"/>
            <a:ext cx="15849" cy="13614"/>
          </a:xfrm>
          <a:custGeom>
            <a:avLst/>
            <a:gdLst/>
            <a:ahLst/>
            <a:cxnLst/>
            <a:rect l="l" t="t" r="r" b="b"/>
            <a:pathLst>
              <a:path w="15849" h="13614">
                <a:moveTo>
                  <a:pt x="0" y="0"/>
                </a:moveTo>
                <a:lnTo>
                  <a:pt x="3200" y="10426"/>
                </a:lnTo>
                <a:lnTo>
                  <a:pt x="4013" y="6642"/>
                </a:lnTo>
                <a:lnTo>
                  <a:pt x="9067" y="13614"/>
                </a:lnTo>
                <a:lnTo>
                  <a:pt x="15849" y="13614"/>
                </a:lnTo>
                <a:lnTo>
                  <a:pt x="13576" y="9067"/>
                </a:lnTo>
                <a:lnTo>
                  <a:pt x="11315" y="4533"/>
                </a:lnTo>
                <a:lnTo>
                  <a:pt x="9067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70" name="object 3170"/>
          <p:cNvSpPr/>
          <p:nvPr/>
        </p:nvSpPr>
        <p:spPr>
          <a:xfrm>
            <a:off x="5887974" y="3736017"/>
            <a:ext cx="13576" cy="9067"/>
          </a:xfrm>
          <a:custGeom>
            <a:avLst/>
            <a:gdLst/>
            <a:ahLst/>
            <a:cxnLst/>
            <a:rect l="l" t="t" r="r" b="b"/>
            <a:pathLst>
              <a:path w="13576" h="9067">
                <a:moveTo>
                  <a:pt x="0" y="0"/>
                </a:moveTo>
                <a:lnTo>
                  <a:pt x="2722" y="6157"/>
                </a:lnTo>
                <a:lnTo>
                  <a:pt x="9055" y="9067"/>
                </a:lnTo>
                <a:lnTo>
                  <a:pt x="10566" y="6057"/>
                </a:lnTo>
                <a:lnTo>
                  <a:pt x="12077" y="3009"/>
                </a:lnTo>
                <a:lnTo>
                  <a:pt x="13576" y="0"/>
                </a:lnTo>
                <a:lnTo>
                  <a:pt x="0" y="0"/>
                </a:lnTo>
                <a:close/>
              </a:path>
              <a:path w="13576" h="9067">
                <a:moveTo>
                  <a:pt x="3733" y="8445"/>
                </a:moveTo>
                <a:lnTo>
                  <a:pt x="2722" y="6157"/>
                </a:lnTo>
                <a:lnTo>
                  <a:pt x="901" y="5321"/>
                </a:lnTo>
                <a:lnTo>
                  <a:pt x="3733" y="84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71" name="object 3171"/>
          <p:cNvSpPr/>
          <p:nvPr/>
        </p:nvSpPr>
        <p:spPr>
          <a:xfrm>
            <a:off x="4293069" y="3737079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12" y="3403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54" y="0"/>
                </a:lnTo>
                <a:lnTo>
                  <a:pt x="4412" y="3403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72" name="object 3172"/>
          <p:cNvSpPr/>
          <p:nvPr/>
        </p:nvSpPr>
        <p:spPr>
          <a:xfrm>
            <a:off x="5942274" y="3736774"/>
            <a:ext cx="11201" cy="10579"/>
          </a:xfrm>
          <a:custGeom>
            <a:avLst/>
            <a:gdLst/>
            <a:ahLst/>
            <a:cxnLst/>
            <a:rect l="l" t="t" r="r" b="b"/>
            <a:pathLst>
              <a:path w="11201" h="10579">
                <a:moveTo>
                  <a:pt x="11201" y="3365"/>
                </a:moveTo>
                <a:lnTo>
                  <a:pt x="6731" y="0"/>
                </a:lnTo>
                <a:lnTo>
                  <a:pt x="8321" y="2885"/>
                </a:lnTo>
                <a:lnTo>
                  <a:pt x="11201" y="3365"/>
                </a:lnTo>
                <a:close/>
              </a:path>
              <a:path w="11201" h="10579">
                <a:moveTo>
                  <a:pt x="8321" y="2885"/>
                </a:moveTo>
                <a:lnTo>
                  <a:pt x="0" y="1498"/>
                </a:lnTo>
                <a:lnTo>
                  <a:pt x="0" y="10579"/>
                </a:lnTo>
                <a:lnTo>
                  <a:pt x="3759" y="9829"/>
                </a:lnTo>
                <a:lnTo>
                  <a:pt x="7556" y="9067"/>
                </a:lnTo>
                <a:lnTo>
                  <a:pt x="11315" y="8318"/>
                </a:lnTo>
                <a:lnTo>
                  <a:pt x="8321" y="288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73" name="object 3173"/>
          <p:cNvSpPr/>
          <p:nvPr/>
        </p:nvSpPr>
        <p:spPr>
          <a:xfrm>
            <a:off x="6584779" y="3737079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81" y="8013"/>
                </a:lnTo>
                <a:lnTo>
                  <a:pt x="4422" y="3405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79" y="0"/>
                </a:lnTo>
                <a:lnTo>
                  <a:pt x="4422" y="340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74" name="object 3174"/>
          <p:cNvSpPr/>
          <p:nvPr/>
        </p:nvSpPr>
        <p:spPr>
          <a:xfrm>
            <a:off x="5860848" y="3739023"/>
            <a:ext cx="11290" cy="8331"/>
          </a:xfrm>
          <a:custGeom>
            <a:avLst/>
            <a:gdLst/>
            <a:ahLst/>
            <a:cxnLst/>
            <a:rect l="l" t="t" r="r" b="b"/>
            <a:pathLst>
              <a:path w="11290" h="8331">
                <a:moveTo>
                  <a:pt x="0" y="1524"/>
                </a:moveTo>
                <a:lnTo>
                  <a:pt x="0" y="8331"/>
                </a:lnTo>
                <a:lnTo>
                  <a:pt x="11290" y="8331"/>
                </a:lnTo>
                <a:lnTo>
                  <a:pt x="8312" y="2890"/>
                </a:lnTo>
                <a:lnTo>
                  <a:pt x="0" y="1524"/>
                </a:lnTo>
                <a:close/>
              </a:path>
              <a:path w="11290" h="8331">
                <a:moveTo>
                  <a:pt x="11201" y="3365"/>
                </a:moveTo>
                <a:lnTo>
                  <a:pt x="6731" y="0"/>
                </a:lnTo>
                <a:lnTo>
                  <a:pt x="8312" y="2890"/>
                </a:lnTo>
                <a:lnTo>
                  <a:pt x="11201" y="33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75" name="object 3175"/>
          <p:cNvSpPr/>
          <p:nvPr/>
        </p:nvSpPr>
        <p:spPr>
          <a:xfrm>
            <a:off x="4302098" y="3752965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5" y="3418"/>
                </a:lnTo>
                <a:lnTo>
                  <a:pt x="0" y="1206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5" y="3418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76" name="object 3176"/>
          <p:cNvSpPr/>
          <p:nvPr/>
        </p:nvSpPr>
        <p:spPr>
          <a:xfrm>
            <a:off x="5867618" y="3755231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1" y="341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41" y="3416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77" name="object 3177"/>
          <p:cNvSpPr/>
          <p:nvPr/>
        </p:nvSpPr>
        <p:spPr>
          <a:xfrm>
            <a:off x="6032643" y="3756437"/>
            <a:ext cx="12517" cy="20396"/>
          </a:xfrm>
          <a:custGeom>
            <a:avLst/>
            <a:gdLst/>
            <a:ahLst/>
            <a:cxnLst/>
            <a:rect l="l" t="t" r="r" b="b"/>
            <a:pathLst>
              <a:path w="12517" h="20396">
                <a:moveTo>
                  <a:pt x="148" y="0"/>
                </a:moveTo>
                <a:lnTo>
                  <a:pt x="0" y="1250"/>
                </a:lnTo>
                <a:lnTo>
                  <a:pt x="825" y="10219"/>
                </a:lnTo>
                <a:lnTo>
                  <a:pt x="4643" y="20396"/>
                </a:lnTo>
                <a:lnTo>
                  <a:pt x="11425" y="20396"/>
                </a:lnTo>
                <a:lnTo>
                  <a:pt x="12517" y="7353"/>
                </a:lnTo>
                <a:lnTo>
                  <a:pt x="12492" y="4533"/>
                </a:lnTo>
                <a:lnTo>
                  <a:pt x="148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78" name="object 3178"/>
          <p:cNvSpPr/>
          <p:nvPr/>
        </p:nvSpPr>
        <p:spPr>
          <a:xfrm>
            <a:off x="5924174" y="3757496"/>
            <a:ext cx="8128" cy="8001"/>
          </a:xfrm>
          <a:custGeom>
            <a:avLst/>
            <a:gdLst/>
            <a:ahLst/>
            <a:cxnLst/>
            <a:rect l="l" t="t" r="r" b="b"/>
            <a:pathLst>
              <a:path w="8127" h="8000">
                <a:moveTo>
                  <a:pt x="0" y="1206"/>
                </a:moveTo>
                <a:lnTo>
                  <a:pt x="0" y="8001"/>
                </a:lnTo>
                <a:lnTo>
                  <a:pt x="6807" y="8001"/>
                </a:lnTo>
                <a:lnTo>
                  <a:pt x="4454" y="3426"/>
                </a:lnTo>
                <a:lnTo>
                  <a:pt x="0" y="1206"/>
                </a:lnTo>
                <a:close/>
              </a:path>
              <a:path w="8127" h="8000">
                <a:moveTo>
                  <a:pt x="8128" y="5257"/>
                </a:moveTo>
                <a:lnTo>
                  <a:pt x="2692" y="0"/>
                </a:lnTo>
                <a:lnTo>
                  <a:pt x="4454" y="3426"/>
                </a:lnTo>
                <a:lnTo>
                  <a:pt x="8128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79" name="object 3179"/>
          <p:cNvSpPr/>
          <p:nvPr/>
        </p:nvSpPr>
        <p:spPr>
          <a:xfrm>
            <a:off x="5989791" y="3760969"/>
            <a:ext cx="9461" cy="9537"/>
          </a:xfrm>
          <a:custGeom>
            <a:avLst/>
            <a:gdLst/>
            <a:ahLst/>
            <a:cxnLst/>
            <a:rect l="l" t="t" r="r" b="b"/>
            <a:pathLst>
              <a:path w="9461" h="9537">
                <a:moveTo>
                  <a:pt x="6644" y="6610"/>
                </a:moveTo>
                <a:lnTo>
                  <a:pt x="9029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45"/>
                </a:lnTo>
                <a:lnTo>
                  <a:pt x="0" y="9080"/>
                </a:lnTo>
                <a:lnTo>
                  <a:pt x="6644" y="6610"/>
                </a:lnTo>
                <a:close/>
              </a:path>
              <a:path w="9461" h="9537">
                <a:moveTo>
                  <a:pt x="9461" y="5562"/>
                </a:moveTo>
                <a:lnTo>
                  <a:pt x="6644" y="6610"/>
                </a:lnTo>
                <a:lnTo>
                  <a:pt x="5587" y="9537"/>
                </a:lnTo>
                <a:lnTo>
                  <a:pt x="9461" y="556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80" name="object 3180"/>
          <p:cNvSpPr/>
          <p:nvPr/>
        </p:nvSpPr>
        <p:spPr>
          <a:xfrm>
            <a:off x="6057653" y="3760969"/>
            <a:ext cx="11328" cy="15875"/>
          </a:xfrm>
          <a:custGeom>
            <a:avLst/>
            <a:gdLst/>
            <a:ahLst/>
            <a:cxnLst/>
            <a:rect l="l" t="t" r="r" b="b"/>
            <a:pathLst>
              <a:path w="11328" h="15875">
                <a:moveTo>
                  <a:pt x="6794" y="0"/>
                </a:moveTo>
                <a:lnTo>
                  <a:pt x="0" y="0"/>
                </a:lnTo>
                <a:lnTo>
                  <a:pt x="749" y="3784"/>
                </a:lnTo>
                <a:lnTo>
                  <a:pt x="1511" y="7569"/>
                </a:lnTo>
                <a:lnTo>
                  <a:pt x="2260" y="11341"/>
                </a:lnTo>
                <a:lnTo>
                  <a:pt x="2260" y="15875"/>
                </a:lnTo>
                <a:lnTo>
                  <a:pt x="11328" y="15875"/>
                </a:lnTo>
                <a:lnTo>
                  <a:pt x="9817" y="10591"/>
                </a:lnTo>
                <a:lnTo>
                  <a:pt x="8305" y="5295"/>
                </a:lnTo>
                <a:lnTo>
                  <a:pt x="6794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81" name="object 3181"/>
          <p:cNvSpPr/>
          <p:nvPr/>
        </p:nvSpPr>
        <p:spPr>
          <a:xfrm>
            <a:off x="5960364" y="3767772"/>
            <a:ext cx="6819" cy="0"/>
          </a:xfrm>
          <a:custGeom>
            <a:avLst/>
            <a:gdLst/>
            <a:ahLst/>
            <a:cxnLst/>
            <a:rect l="l" t="t" r="r" b="b"/>
            <a:pathLst>
              <a:path w="6819" h="0">
                <a:moveTo>
                  <a:pt x="0" y="0"/>
                </a:moveTo>
                <a:lnTo>
                  <a:pt x="6819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82" name="object 3182"/>
          <p:cNvSpPr/>
          <p:nvPr/>
        </p:nvSpPr>
        <p:spPr>
          <a:xfrm>
            <a:off x="5863103" y="3765501"/>
            <a:ext cx="15836" cy="11341"/>
          </a:xfrm>
          <a:custGeom>
            <a:avLst/>
            <a:gdLst/>
            <a:ahLst/>
            <a:cxnLst/>
            <a:rect l="l" t="t" r="r" b="b"/>
            <a:pathLst>
              <a:path w="15836" h="11341">
                <a:moveTo>
                  <a:pt x="9258" y="2413"/>
                </a:moveTo>
                <a:lnTo>
                  <a:pt x="0" y="0"/>
                </a:lnTo>
                <a:lnTo>
                  <a:pt x="2908" y="7365"/>
                </a:lnTo>
                <a:lnTo>
                  <a:pt x="3365" y="5435"/>
                </a:lnTo>
                <a:lnTo>
                  <a:pt x="6781" y="11341"/>
                </a:lnTo>
                <a:lnTo>
                  <a:pt x="15836" y="11341"/>
                </a:lnTo>
                <a:lnTo>
                  <a:pt x="11938" y="3238"/>
                </a:lnTo>
                <a:lnTo>
                  <a:pt x="9258" y="241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83" name="object 3183"/>
          <p:cNvSpPr/>
          <p:nvPr/>
        </p:nvSpPr>
        <p:spPr>
          <a:xfrm>
            <a:off x="6001090" y="3770043"/>
            <a:ext cx="13589" cy="11353"/>
          </a:xfrm>
          <a:custGeom>
            <a:avLst/>
            <a:gdLst/>
            <a:ahLst/>
            <a:cxnLst/>
            <a:rect l="l" t="t" r="r" b="b"/>
            <a:pathLst>
              <a:path w="13588" h="11353">
                <a:moveTo>
                  <a:pt x="6794" y="0"/>
                </a:moveTo>
                <a:lnTo>
                  <a:pt x="4382" y="2704"/>
                </a:lnTo>
                <a:lnTo>
                  <a:pt x="6845" y="1676"/>
                </a:lnTo>
                <a:lnTo>
                  <a:pt x="13589" y="0"/>
                </a:lnTo>
                <a:lnTo>
                  <a:pt x="6794" y="0"/>
                </a:lnTo>
                <a:close/>
              </a:path>
              <a:path w="13588" h="11353">
                <a:moveTo>
                  <a:pt x="13589" y="9080"/>
                </a:moveTo>
                <a:lnTo>
                  <a:pt x="13589" y="0"/>
                </a:lnTo>
                <a:lnTo>
                  <a:pt x="6845" y="1676"/>
                </a:lnTo>
                <a:lnTo>
                  <a:pt x="2705" y="4584"/>
                </a:lnTo>
                <a:lnTo>
                  <a:pt x="4382" y="2704"/>
                </a:lnTo>
                <a:lnTo>
                  <a:pt x="0" y="4533"/>
                </a:lnTo>
                <a:lnTo>
                  <a:pt x="0" y="11353"/>
                </a:lnTo>
                <a:lnTo>
                  <a:pt x="4546" y="10604"/>
                </a:lnTo>
                <a:lnTo>
                  <a:pt x="9067" y="9842"/>
                </a:lnTo>
                <a:lnTo>
                  <a:pt x="13589" y="908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84" name="object 3184"/>
          <p:cNvSpPr/>
          <p:nvPr/>
        </p:nvSpPr>
        <p:spPr>
          <a:xfrm>
            <a:off x="4548691" y="3772317"/>
            <a:ext cx="9486" cy="9537"/>
          </a:xfrm>
          <a:custGeom>
            <a:avLst/>
            <a:gdLst/>
            <a:ahLst/>
            <a:cxnLst/>
            <a:rect l="l" t="t" r="r" b="b"/>
            <a:pathLst>
              <a:path w="9486" h="9537">
                <a:moveTo>
                  <a:pt x="6658" y="6602"/>
                </a:moveTo>
                <a:lnTo>
                  <a:pt x="9067" y="0"/>
                </a:lnTo>
                <a:lnTo>
                  <a:pt x="2273" y="0"/>
                </a:lnTo>
                <a:lnTo>
                  <a:pt x="1523" y="3022"/>
                </a:lnTo>
                <a:lnTo>
                  <a:pt x="749" y="6057"/>
                </a:lnTo>
                <a:lnTo>
                  <a:pt x="0" y="9080"/>
                </a:lnTo>
                <a:lnTo>
                  <a:pt x="6658" y="6602"/>
                </a:lnTo>
                <a:close/>
              </a:path>
              <a:path w="9486" h="9537">
                <a:moveTo>
                  <a:pt x="9486" y="5549"/>
                </a:moveTo>
                <a:lnTo>
                  <a:pt x="6658" y="6602"/>
                </a:lnTo>
                <a:lnTo>
                  <a:pt x="5587" y="9537"/>
                </a:lnTo>
                <a:lnTo>
                  <a:pt x="9486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85" name="object 3185"/>
          <p:cNvSpPr/>
          <p:nvPr/>
        </p:nvSpPr>
        <p:spPr>
          <a:xfrm>
            <a:off x="6559891" y="3771098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19"/>
                </a:moveTo>
                <a:lnTo>
                  <a:pt x="0" y="8026"/>
                </a:lnTo>
                <a:lnTo>
                  <a:pt x="6781" y="8026"/>
                </a:lnTo>
                <a:lnTo>
                  <a:pt x="4431" y="3428"/>
                </a:lnTo>
                <a:lnTo>
                  <a:pt x="0" y="1219"/>
                </a:lnTo>
                <a:close/>
              </a:path>
              <a:path w="8102" h="8026">
                <a:moveTo>
                  <a:pt x="8102" y="5257"/>
                </a:moveTo>
                <a:lnTo>
                  <a:pt x="2679" y="0"/>
                </a:lnTo>
                <a:lnTo>
                  <a:pt x="4431" y="3428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86" name="object 3186"/>
          <p:cNvSpPr/>
          <p:nvPr/>
        </p:nvSpPr>
        <p:spPr>
          <a:xfrm>
            <a:off x="6016929" y="3777989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87" name="object 3187"/>
          <p:cNvSpPr/>
          <p:nvPr/>
        </p:nvSpPr>
        <p:spPr>
          <a:xfrm>
            <a:off x="6067391" y="3784514"/>
            <a:ext cx="30988" cy="10502"/>
          </a:xfrm>
          <a:custGeom>
            <a:avLst/>
            <a:gdLst/>
            <a:ahLst/>
            <a:cxnLst/>
            <a:rect l="l" t="t" r="r" b="b"/>
            <a:pathLst>
              <a:path w="30987" h="10502">
                <a:moveTo>
                  <a:pt x="161" y="131"/>
                </a:moveTo>
                <a:lnTo>
                  <a:pt x="114" y="0"/>
                </a:lnTo>
                <a:lnTo>
                  <a:pt x="0" y="571"/>
                </a:lnTo>
                <a:lnTo>
                  <a:pt x="161" y="131"/>
                </a:lnTo>
                <a:close/>
              </a:path>
              <a:path w="30987" h="10502">
                <a:moveTo>
                  <a:pt x="12331" y="8953"/>
                </a:moveTo>
                <a:lnTo>
                  <a:pt x="19024" y="8750"/>
                </a:lnTo>
                <a:lnTo>
                  <a:pt x="24180" y="3683"/>
                </a:lnTo>
                <a:lnTo>
                  <a:pt x="30987" y="3683"/>
                </a:lnTo>
                <a:lnTo>
                  <a:pt x="29169" y="1339"/>
                </a:lnTo>
                <a:lnTo>
                  <a:pt x="18153" y="-5136"/>
                </a:lnTo>
                <a:lnTo>
                  <a:pt x="3848" y="-9931"/>
                </a:lnTo>
                <a:lnTo>
                  <a:pt x="161" y="131"/>
                </a:lnTo>
                <a:lnTo>
                  <a:pt x="3848" y="10477"/>
                </a:lnTo>
                <a:lnTo>
                  <a:pt x="12331" y="895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88" name="object 3188"/>
          <p:cNvSpPr/>
          <p:nvPr/>
        </p:nvSpPr>
        <p:spPr>
          <a:xfrm>
            <a:off x="4299859" y="3787004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81" y="7988"/>
                </a:lnTo>
                <a:lnTo>
                  <a:pt x="4422" y="3408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67" y="0"/>
                </a:lnTo>
                <a:lnTo>
                  <a:pt x="4422" y="3408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89" name="object 3189"/>
          <p:cNvSpPr/>
          <p:nvPr/>
        </p:nvSpPr>
        <p:spPr>
          <a:xfrm>
            <a:off x="4315683" y="3787004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69" y="7988"/>
                </a:lnTo>
                <a:lnTo>
                  <a:pt x="4425" y="3409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79" y="0"/>
                </a:lnTo>
                <a:lnTo>
                  <a:pt x="4425" y="3409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90" name="object 3190"/>
          <p:cNvSpPr/>
          <p:nvPr/>
        </p:nvSpPr>
        <p:spPr>
          <a:xfrm>
            <a:off x="4937824" y="3787004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69" y="7988"/>
                </a:lnTo>
                <a:lnTo>
                  <a:pt x="4425" y="3409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79" y="0"/>
                </a:lnTo>
                <a:lnTo>
                  <a:pt x="4425" y="3409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91" name="object 3191"/>
          <p:cNvSpPr/>
          <p:nvPr/>
        </p:nvSpPr>
        <p:spPr>
          <a:xfrm>
            <a:off x="6539534" y="3786686"/>
            <a:ext cx="11315" cy="8305"/>
          </a:xfrm>
          <a:custGeom>
            <a:avLst/>
            <a:gdLst/>
            <a:ahLst/>
            <a:cxnLst/>
            <a:rect l="l" t="t" r="r" b="b"/>
            <a:pathLst>
              <a:path w="11315" h="8305">
                <a:moveTo>
                  <a:pt x="0" y="1511"/>
                </a:moveTo>
                <a:lnTo>
                  <a:pt x="0" y="8305"/>
                </a:lnTo>
                <a:lnTo>
                  <a:pt x="11315" y="8305"/>
                </a:lnTo>
                <a:lnTo>
                  <a:pt x="8325" y="2889"/>
                </a:lnTo>
                <a:lnTo>
                  <a:pt x="0" y="1511"/>
                </a:lnTo>
                <a:close/>
              </a:path>
              <a:path w="11315" h="8305">
                <a:moveTo>
                  <a:pt x="11201" y="3365"/>
                </a:moveTo>
                <a:lnTo>
                  <a:pt x="6731" y="0"/>
                </a:lnTo>
                <a:lnTo>
                  <a:pt x="8325" y="2889"/>
                </a:lnTo>
                <a:lnTo>
                  <a:pt x="11201" y="33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92" name="object 3192"/>
          <p:cNvSpPr/>
          <p:nvPr/>
        </p:nvSpPr>
        <p:spPr>
          <a:xfrm>
            <a:off x="6030517" y="3793802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01" y="3398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54" y="0"/>
                </a:lnTo>
                <a:lnTo>
                  <a:pt x="4401" y="3398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93" name="object 3193"/>
          <p:cNvSpPr/>
          <p:nvPr/>
        </p:nvSpPr>
        <p:spPr>
          <a:xfrm>
            <a:off x="4173153" y="3799545"/>
            <a:ext cx="13627" cy="11341"/>
          </a:xfrm>
          <a:custGeom>
            <a:avLst/>
            <a:gdLst/>
            <a:ahLst/>
            <a:cxnLst/>
            <a:rect l="l" t="t" r="r" b="b"/>
            <a:pathLst>
              <a:path w="13627" h="11341">
                <a:moveTo>
                  <a:pt x="6794" y="0"/>
                </a:moveTo>
                <a:lnTo>
                  <a:pt x="4373" y="2698"/>
                </a:lnTo>
                <a:lnTo>
                  <a:pt x="6858" y="1663"/>
                </a:lnTo>
                <a:lnTo>
                  <a:pt x="13589" y="0"/>
                </a:lnTo>
                <a:lnTo>
                  <a:pt x="6794" y="0"/>
                </a:lnTo>
                <a:close/>
              </a:path>
              <a:path w="13627" h="11341">
                <a:moveTo>
                  <a:pt x="13627" y="2705"/>
                </a:moveTo>
                <a:lnTo>
                  <a:pt x="11766" y="4373"/>
                </a:lnTo>
                <a:lnTo>
                  <a:pt x="10731" y="6858"/>
                </a:lnTo>
                <a:lnTo>
                  <a:pt x="13627" y="2705"/>
                </a:lnTo>
                <a:close/>
              </a:path>
              <a:path w="13627" h="11341">
                <a:moveTo>
                  <a:pt x="11766" y="4373"/>
                </a:moveTo>
                <a:lnTo>
                  <a:pt x="13589" y="0"/>
                </a:lnTo>
                <a:lnTo>
                  <a:pt x="6858" y="1663"/>
                </a:lnTo>
                <a:lnTo>
                  <a:pt x="2705" y="4559"/>
                </a:lnTo>
                <a:lnTo>
                  <a:pt x="4373" y="2698"/>
                </a:lnTo>
                <a:lnTo>
                  <a:pt x="0" y="4521"/>
                </a:lnTo>
                <a:lnTo>
                  <a:pt x="0" y="11341"/>
                </a:lnTo>
                <a:lnTo>
                  <a:pt x="9067" y="11341"/>
                </a:lnTo>
                <a:lnTo>
                  <a:pt x="9067" y="6794"/>
                </a:lnTo>
                <a:lnTo>
                  <a:pt x="11766" y="437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94" name="object 3194"/>
          <p:cNvSpPr/>
          <p:nvPr/>
        </p:nvSpPr>
        <p:spPr>
          <a:xfrm>
            <a:off x="4376754" y="3798326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0" y="3433"/>
                </a:lnTo>
                <a:lnTo>
                  <a:pt x="0" y="1219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50" y="3433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95" name="object 3195"/>
          <p:cNvSpPr/>
          <p:nvPr/>
        </p:nvSpPr>
        <p:spPr>
          <a:xfrm>
            <a:off x="5892507" y="3804069"/>
            <a:ext cx="24892" cy="20434"/>
          </a:xfrm>
          <a:custGeom>
            <a:avLst/>
            <a:gdLst/>
            <a:ahLst/>
            <a:cxnLst/>
            <a:rect l="l" t="t" r="r" b="b"/>
            <a:pathLst>
              <a:path w="24891" h="20434">
                <a:moveTo>
                  <a:pt x="24892" y="0"/>
                </a:moveTo>
                <a:lnTo>
                  <a:pt x="18097" y="0"/>
                </a:lnTo>
                <a:lnTo>
                  <a:pt x="14312" y="8712"/>
                </a:lnTo>
                <a:lnTo>
                  <a:pt x="12801" y="8890"/>
                </a:lnTo>
                <a:lnTo>
                  <a:pt x="12885" y="8748"/>
                </a:lnTo>
                <a:lnTo>
                  <a:pt x="0" y="9080"/>
                </a:lnTo>
                <a:lnTo>
                  <a:pt x="0" y="15887"/>
                </a:lnTo>
                <a:lnTo>
                  <a:pt x="6781" y="17411"/>
                </a:lnTo>
                <a:lnTo>
                  <a:pt x="13563" y="18910"/>
                </a:lnTo>
                <a:lnTo>
                  <a:pt x="20358" y="20434"/>
                </a:lnTo>
                <a:lnTo>
                  <a:pt x="22631" y="20434"/>
                </a:lnTo>
                <a:lnTo>
                  <a:pt x="23393" y="13627"/>
                </a:lnTo>
                <a:lnTo>
                  <a:pt x="24142" y="6819"/>
                </a:lnTo>
                <a:lnTo>
                  <a:pt x="24892" y="0"/>
                </a:lnTo>
                <a:close/>
              </a:path>
              <a:path w="24891" h="20434">
                <a:moveTo>
                  <a:pt x="18097" y="0"/>
                </a:moveTo>
                <a:lnTo>
                  <a:pt x="12885" y="8748"/>
                </a:lnTo>
                <a:lnTo>
                  <a:pt x="14312" y="8712"/>
                </a:lnTo>
                <a:lnTo>
                  <a:pt x="18097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96" name="object 3196"/>
          <p:cNvSpPr/>
          <p:nvPr/>
        </p:nvSpPr>
        <p:spPr>
          <a:xfrm>
            <a:off x="6059918" y="3804069"/>
            <a:ext cx="13563" cy="15887"/>
          </a:xfrm>
          <a:custGeom>
            <a:avLst/>
            <a:gdLst/>
            <a:ahLst/>
            <a:cxnLst/>
            <a:rect l="l" t="t" r="r" b="b"/>
            <a:pathLst>
              <a:path w="13563" h="15887">
                <a:moveTo>
                  <a:pt x="2551" y="4562"/>
                </a:moveTo>
                <a:lnTo>
                  <a:pt x="0" y="6819"/>
                </a:lnTo>
                <a:lnTo>
                  <a:pt x="0" y="15887"/>
                </a:lnTo>
                <a:lnTo>
                  <a:pt x="9067" y="15887"/>
                </a:lnTo>
                <a:lnTo>
                  <a:pt x="10579" y="13627"/>
                </a:lnTo>
                <a:lnTo>
                  <a:pt x="13563" y="9080"/>
                </a:lnTo>
                <a:lnTo>
                  <a:pt x="13563" y="0"/>
                </a:lnTo>
                <a:lnTo>
                  <a:pt x="4533" y="0"/>
                </a:lnTo>
                <a:lnTo>
                  <a:pt x="4622" y="2730"/>
                </a:lnTo>
                <a:lnTo>
                  <a:pt x="1587" y="6781"/>
                </a:lnTo>
                <a:lnTo>
                  <a:pt x="2551" y="4562"/>
                </a:lnTo>
                <a:close/>
              </a:path>
              <a:path w="13563" h="15887">
                <a:moveTo>
                  <a:pt x="4622" y="2730"/>
                </a:moveTo>
                <a:lnTo>
                  <a:pt x="4533" y="0"/>
                </a:lnTo>
                <a:lnTo>
                  <a:pt x="2551" y="4562"/>
                </a:lnTo>
                <a:lnTo>
                  <a:pt x="4622" y="273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97" name="object 3197"/>
          <p:cNvSpPr/>
          <p:nvPr/>
        </p:nvSpPr>
        <p:spPr>
          <a:xfrm>
            <a:off x="6557634" y="3804069"/>
            <a:ext cx="13563" cy="18161"/>
          </a:xfrm>
          <a:custGeom>
            <a:avLst/>
            <a:gdLst/>
            <a:ahLst/>
            <a:cxnLst/>
            <a:rect l="l" t="t" r="r" b="b"/>
            <a:pathLst>
              <a:path w="13563" h="18161">
                <a:moveTo>
                  <a:pt x="0" y="0"/>
                </a:moveTo>
                <a:lnTo>
                  <a:pt x="2247" y="6070"/>
                </a:lnTo>
                <a:lnTo>
                  <a:pt x="4508" y="12115"/>
                </a:lnTo>
                <a:lnTo>
                  <a:pt x="6769" y="18161"/>
                </a:lnTo>
                <a:lnTo>
                  <a:pt x="13563" y="18161"/>
                </a:lnTo>
                <a:lnTo>
                  <a:pt x="10998" y="8242"/>
                </a:lnTo>
                <a:lnTo>
                  <a:pt x="9182" y="3759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98" name="object 3198"/>
          <p:cNvSpPr/>
          <p:nvPr/>
        </p:nvSpPr>
        <p:spPr>
          <a:xfrm>
            <a:off x="5829173" y="3809745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99" name="object 3199"/>
          <p:cNvSpPr/>
          <p:nvPr/>
        </p:nvSpPr>
        <p:spPr>
          <a:xfrm>
            <a:off x="6580258" y="3805137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6" y="341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67" y="0"/>
                </a:lnTo>
                <a:lnTo>
                  <a:pt x="4426" y="341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00" name="object 3200"/>
          <p:cNvSpPr/>
          <p:nvPr/>
        </p:nvSpPr>
        <p:spPr>
          <a:xfrm>
            <a:off x="5207025" y="3812019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01" name="object 3201"/>
          <p:cNvSpPr/>
          <p:nvPr/>
        </p:nvSpPr>
        <p:spPr>
          <a:xfrm>
            <a:off x="4412971" y="3820759"/>
            <a:ext cx="3733" cy="8445"/>
          </a:xfrm>
          <a:custGeom>
            <a:avLst/>
            <a:gdLst/>
            <a:ahLst/>
            <a:cxnLst/>
            <a:rect l="l" t="t" r="r" b="b"/>
            <a:pathLst>
              <a:path w="3733" h="8445">
                <a:moveTo>
                  <a:pt x="3733" y="3111"/>
                </a:moveTo>
                <a:lnTo>
                  <a:pt x="2733" y="848"/>
                </a:lnTo>
                <a:lnTo>
                  <a:pt x="889" y="0"/>
                </a:lnTo>
                <a:lnTo>
                  <a:pt x="3733" y="3111"/>
                </a:lnTo>
                <a:close/>
              </a:path>
              <a:path w="3733" h="8445">
                <a:moveTo>
                  <a:pt x="12039" y="-2311"/>
                </a:moveTo>
                <a:lnTo>
                  <a:pt x="13576" y="-5334"/>
                </a:lnTo>
                <a:lnTo>
                  <a:pt x="0" y="-5334"/>
                </a:lnTo>
                <a:lnTo>
                  <a:pt x="2733" y="848"/>
                </a:lnTo>
                <a:lnTo>
                  <a:pt x="9029" y="3746"/>
                </a:lnTo>
                <a:lnTo>
                  <a:pt x="10541" y="723"/>
                </a:lnTo>
                <a:lnTo>
                  <a:pt x="12039" y="-23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02" name="object 3202"/>
          <p:cNvSpPr/>
          <p:nvPr/>
        </p:nvSpPr>
        <p:spPr>
          <a:xfrm>
            <a:off x="5976226" y="3814218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20" y="3420"/>
                </a:lnTo>
                <a:lnTo>
                  <a:pt x="0" y="1206"/>
                </a:lnTo>
                <a:close/>
              </a:path>
              <a:path w="8089" h="8000">
                <a:moveTo>
                  <a:pt x="8089" y="5257"/>
                </a:moveTo>
                <a:lnTo>
                  <a:pt x="2667" y="0"/>
                </a:lnTo>
                <a:lnTo>
                  <a:pt x="4420" y="3420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03" name="object 3203"/>
          <p:cNvSpPr/>
          <p:nvPr/>
        </p:nvSpPr>
        <p:spPr>
          <a:xfrm>
            <a:off x="4227459" y="3817701"/>
            <a:ext cx="9474" cy="9525"/>
          </a:xfrm>
          <a:custGeom>
            <a:avLst/>
            <a:gdLst/>
            <a:ahLst/>
            <a:cxnLst/>
            <a:rect l="l" t="t" r="r" b="b"/>
            <a:pathLst>
              <a:path w="9474" h="9525">
                <a:moveTo>
                  <a:pt x="6634" y="6600"/>
                </a:moveTo>
                <a:lnTo>
                  <a:pt x="9055" y="0"/>
                </a:lnTo>
                <a:lnTo>
                  <a:pt x="2247" y="0"/>
                </a:lnTo>
                <a:lnTo>
                  <a:pt x="1498" y="3009"/>
                </a:lnTo>
                <a:lnTo>
                  <a:pt x="749" y="6032"/>
                </a:lnTo>
                <a:lnTo>
                  <a:pt x="0" y="9055"/>
                </a:lnTo>
                <a:lnTo>
                  <a:pt x="6634" y="6600"/>
                </a:lnTo>
                <a:close/>
              </a:path>
              <a:path w="9474" h="9525">
                <a:moveTo>
                  <a:pt x="9474" y="5549"/>
                </a:moveTo>
                <a:lnTo>
                  <a:pt x="6634" y="6600"/>
                </a:lnTo>
                <a:lnTo>
                  <a:pt x="5562" y="9525"/>
                </a:lnTo>
                <a:lnTo>
                  <a:pt x="9474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04" name="object 3204"/>
          <p:cNvSpPr/>
          <p:nvPr/>
        </p:nvSpPr>
        <p:spPr>
          <a:xfrm>
            <a:off x="4392625" y="3816482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69" y="8013"/>
                </a:lnTo>
                <a:lnTo>
                  <a:pt x="4411" y="3421"/>
                </a:lnTo>
                <a:lnTo>
                  <a:pt x="0" y="1219"/>
                </a:lnTo>
                <a:close/>
              </a:path>
              <a:path w="8089" h="8013">
                <a:moveTo>
                  <a:pt x="8089" y="5257"/>
                </a:moveTo>
                <a:lnTo>
                  <a:pt x="2654" y="0"/>
                </a:lnTo>
                <a:lnTo>
                  <a:pt x="4411" y="3421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05" name="object 3205"/>
          <p:cNvSpPr/>
          <p:nvPr/>
        </p:nvSpPr>
        <p:spPr>
          <a:xfrm>
            <a:off x="5924169" y="3821106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06" name="object 3206"/>
          <p:cNvSpPr/>
          <p:nvPr/>
        </p:nvSpPr>
        <p:spPr>
          <a:xfrm>
            <a:off x="5833684" y="3830090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06"/>
                </a:moveTo>
                <a:lnTo>
                  <a:pt x="0" y="8026"/>
                </a:lnTo>
                <a:lnTo>
                  <a:pt x="6807" y="8026"/>
                </a:lnTo>
                <a:lnTo>
                  <a:pt x="4454" y="3437"/>
                </a:lnTo>
                <a:lnTo>
                  <a:pt x="0" y="1206"/>
                </a:lnTo>
                <a:close/>
              </a:path>
              <a:path w="8089" h="8026">
                <a:moveTo>
                  <a:pt x="8089" y="5257"/>
                </a:moveTo>
                <a:lnTo>
                  <a:pt x="2692" y="0"/>
                </a:lnTo>
                <a:lnTo>
                  <a:pt x="4454" y="3437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07" name="object 3207"/>
          <p:cNvSpPr/>
          <p:nvPr/>
        </p:nvSpPr>
        <p:spPr>
          <a:xfrm>
            <a:off x="6023728" y="3832355"/>
            <a:ext cx="8089" cy="8039"/>
          </a:xfrm>
          <a:custGeom>
            <a:avLst/>
            <a:gdLst/>
            <a:ahLst/>
            <a:cxnLst/>
            <a:rect l="l" t="t" r="r" b="b"/>
            <a:pathLst>
              <a:path w="8089" h="8039">
                <a:moveTo>
                  <a:pt x="0" y="1206"/>
                </a:moveTo>
                <a:lnTo>
                  <a:pt x="0" y="8039"/>
                </a:lnTo>
                <a:lnTo>
                  <a:pt x="6794" y="8039"/>
                </a:lnTo>
                <a:lnTo>
                  <a:pt x="4433" y="3426"/>
                </a:lnTo>
                <a:lnTo>
                  <a:pt x="0" y="1206"/>
                </a:lnTo>
                <a:close/>
              </a:path>
              <a:path w="8089" h="8039">
                <a:moveTo>
                  <a:pt x="8089" y="5257"/>
                </a:moveTo>
                <a:lnTo>
                  <a:pt x="2679" y="0"/>
                </a:lnTo>
                <a:lnTo>
                  <a:pt x="4433" y="3426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08" name="object 3208"/>
          <p:cNvSpPr/>
          <p:nvPr/>
        </p:nvSpPr>
        <p:spPr>
          <a:xfrm>
            <a:off x="4087192" y="3835829"/>
            <a:ext cx="18110" cy="15887"/>
          </a:xfrm>
          <a:custGeom>
            <a:avLst/>
            <a:gdLst/>
            <a:ahLst/>
            <a:cxnLst/>
            <a:rect l="l" t="t" r="r" b="b"/>
            <a:pathLst>
              <a:path w="18110" h="15887">
                <a:moveTo>
                  <a:pt x="13736" y="13172"/>
                </a:moveTo>
                <a:lnTo>
                  <a:pt x="18110" y="11353"/>
                </a:lnTo>
                <a:lnTo>
                  <a:pt x="14931" y="2931"/>
                </a:lnTo>
                <a:lnTo>
                  <a:pt x="6769" y="0"/>
                </a:lnTo>
                <a:lnTo>
                  <a:pt x="11239" y="14211"/>
                </a:lnTo>
                <a:lnTo>
                  <a:pt x="15392" y="11315"/>
                </a:lnTo>
                <a:lnTo>
                  <a:pt x="13736" y="13172"/>
                </a:lnTo>
                <a:close/>
              </a:path>
              <a:path w="18110" h="15887">
                <a:moveTo>
                  <a:pt x="4660" y="14046"/>
                </a:moveTo>
                <a:lnTo>
                  <a:pt x="4540" y="13917"/>
                </a:lnTo>
                <a:lnTo>
                  <a:pt x="3060" y="13487"/>
                </a:lnTo>
                <a:lnTo>
                  <a:pt x="4660" y="14046"/>
                </a:lnTo>
                <a:close/>
              </a:path>
              <a:path w="18110" h="15887">
                <a:moveTo>
                  <a:pt x="16103" y="3352"/>
                </a:moveTo>
                <a:lnTo>
                  <a:pt x="14630" y="2133"/>
                </a:lnTo>
                <a:lnTo>
                  <a:pt x="14931" y="2931"/>
                </a:lnTo>
                <a:lnTo>
                  <a:pt x="16103" y="3352"/>
                </a:lnTo>
                <a:close/>
              </a:path>
              <a:path w="18110" h="15887">
                <a:moveTo>
                  <a:pt x="13736" y="13172"/>
                </a:moveTo>
                <a:lnTo>
                  <a:pt x="11239" y="14211"/>
                </a:lnTo>
                <a:lnTo>
                  <a:pt x="6769" y="0"/>
                </a:lnTo>
                <a:lnTo>
                  <a:pt x="4521" y="3022"/>
                </a:lnTo>
                <a:lnTo>
                  <a:pt x="2273" y="6070"/>
                </a:lnTo>
                <a:lnTo>
                  <a:pt x="0" y="9080"/>
                </a:lnTo>
                <a:lnTo>
                  <a:pt x="4540" y="13917"/>
                </a:lnTo>
                <a:lnTo>
                  <a:pt x="11315" y="15887"/>
                </a:lnTo>
                <a:lnTo>
                  <a:pt x="13736" y="1317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09" name="object 3209"/>
          <p:cNvSpPr/>
          <p:nvPr/>
        </p:nvSpPr>
        <p:spPr>
          <a:xfrm>
            <a:off x="6078026" y="3838113"/>
            <a:ext cx="6756" cy="11442"/>
          </a:xfrm>
          <a:custGeom>
            <a:avLst/>
            <a:gdLst/>
            <a:ahLst/>
            <a:cxnLst/>
            <a:rect l="l" t="t" r="r" b="b"/>
            <a:pathLst>
              <a:path w="6756" h="11442">
                <a:moveTo>
                  <a:pt x="6756" y="8420"/>
                </a:moveTo>
                <a:lnTo>
                  <a:pt x="4512" y="9390"/>
                </a:lnTo>
                <a:lnTo>
                  <a:pt x="2717" y="11442"/>
                </a:lnTo>
                <a:lnTo>
                  <a:pt x="6756" y="8420"/>
                </a:lnTo>
                <a:close/>
              </a:path>
              <a:path w="6756" h="11442">
                <a:moveTo>
                  <a:pt x="11315" y="0"/>
                </a:moveTo>
                <a:lnTo>
                  <a:pt x="2247" y="0"/>
                </a:lnTo>
                <a:lnTo>
                  <a:pt x="1498" y="3771"/>
                </a:lnTo>
                <a:lnTo>
                  <a:pt x="736" y="7556"/>
                </a:lnTo>
                <a:lnTo>
                  <a:pt x="0" y="11341"/>
                </a:lnTo>
                <a:lnTo>
                  <a:pt x="4512" y="9390"/>
                </a:lnTo>
                <a:lnTo>
                  <a:pt x="6781" y="6794"/>
                </a:lnTo>
                <a:lnTo>
                  <a:pt x="11315" y="6794"/>
                </a:lnTo>
                <a:lnTo>
                  <a:pt x="11315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10" name="object 3210"/>
          <p:cNvSpPr/>
          <p:nvPr/>
        </p:nvSpPr>
        <p:spPr>
          <a:xfrm>
            <a:off x="6089345" y="3851719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488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11" name="object 3211"/>
          <p:cNvSpPr/>
          <p:nvPr/>
        </p:nvSpPr>
        <p:spPr>
          <a:xfrm>
            <a:off x="4078128" y="3850515"/>
            <a:ext cx="8128" cy="8013"/>
          </a:xfrm>
          <a:custGeom>
            <a:avLst/>
            <a:gdLst/>
            <a:ahLst/>
            <a:cxnLst/>
            <a:rect l="l" t="t" r="r" b="b"/>
            <a:pathLst>
              <a:path w="8127" h="8013">
                <a:moveTo>
                  <a:pt x="0" y="1193"/>
                </a:moveTo>
                <a:lnTo>
                  <a:pt x="0" y="8013"/>
                </a:lnTo>
                <a:lnTo>
                  <a:pt x="6819" y="8013"/>
                </a:lnTo>
                <a:lnTo>
                  <a:pt x="4449" y="3411"/>
                </a:lnTo>
                <a:lnTo>
                  <a:pt x="0" y="1193"/>
                </a:lnTo>
                <a:close/>
              </a:path>
              <a:path w="8127" h="8013">
                <a:moveTo>
                  <a:pt x="8128" y="5245"/>
                </a:moveTo>
                <a:lnTo>
                  <a:pt x="2692" y="0"/>
                </a:lnTo>
                <a:lnTo>
                  <a:pt x="4449" y="3411"/>
                </a:lnTo>
                <a:lnTo>
                  <a:pt x="8128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12" name="object 3212"/>
          <p:cNvSpPr/>
          <p:nvPr/>
        </p:nvSpPr>
        <p:spPr>
          <a:xfrm>
            <a:off x="5903817" y="3850515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7" y="3409"/>
                </a:lnTo>
                <a:lnTo>
                  <a:pt x="0" y="1193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37" y="3409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13" name="object 3213"/>
          <p:cNvSpPr/>
          <p:nvPr/>
        </p:nvSpPr>
        <p:spPr>
          <a:xfrm>
            <a:off x="5876671" y="3859669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14" name="object 3214"/>
          <p:cNvSpPr/>
          <p:nvPr/>
        </p:nvSpPr>
        <p:spPr>
          <a:xfrm>
            <a:off x="6075753" y="3901624"/>
            <a:ext cx="9055" cy="11353"/>
          </a:xfrm>
          <a:custGeom>
            <a:avLst/>
            <a:gdLst/>
            <a:ahLst/>
            <a:cxnLst/>
            <a:rect l="l" t="t" r="r" b="b"/>
            <a:pathLst>
              <a:path w="9055" h="11353">
                <a:moveTo>
                  <a:pt x="9055" y="0"/>
                </a:moveTo>
                <a:lnTo>
                  <a:pt x="0" y="0"/>
                </a:lnTo>
                <a:lnTo>
                  <a:pt x="749" y="3784"/>
                </a:lnTo>
                <a:lnTo>
                  <a:pt x="1511" y="7569"/>
                </a:lnTo>
                <a:lnTo>
                  <a:pt x="2260" y="11353"/>
                </a:lnTo>
                <a:lnTo>
                  <a:pt x="9055" y="11353"/>
                </a:lnTo>
                <a:lnTo>
                  <a:pt x="9055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15" name="object 3215"/>
          <p:cNvSpPr/>
          <p:nvPr/>
        </p:nvSpPr>
        <p:spPr>
          <a:xfrm>
            <a:off x="5127868" y="3906183"/>
            <a:ext cx="13563" cy="9067"/>
          </a:xfrm>
          <a:custGeom>
            <a:avLst/>
            <a:gdLst/>
            <a:ahLst/>
            <a:cxnLst/>
            <a:rect l="l" t="t" r="r" b="b"/>
            <a:pathLst>
              <a:path w="13563" h="9067">
                <a:moveTo>
                  <a:pt x="4495" y="0"/>
                </a:moveTo>
                <a:lnTo>
                  <a:pt x="2984" y="749"/>
                </a:lnTo>
                <a:lnTo>
                  <a:pt x="0" y="2247"/>
                </a:lnTo>
                <a:lnTo>
                  <a:pt x="0" y="9067"/>
                </a:lnTo>
                <a:lnTo>
                  <a:pt x="4495" y="8305"/>
                </a:lnTo>
                <a:lnTo>
                  <a:pt x="9042" y="7543"/>
                </a:lnTo>
                <a:lnTo>
                  <a:pt x="13563" y="6794"/>
                </a:lnTo>
                <a:lnTo>
                  <a:pt x="13563" y="0"/>
                </a:lnTo>
                <a:lnTo>
                  <a:pt x="4495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16" name="object 3216"/>
          <p:cNvSpPr/>
          <p:nvPr/>
        </p:nvSpPr>
        <p:spPr>
          <a:xfrm>
            <a:off x="5876673" y="3916310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21" y="3401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67" y="0"/>
                </a:lnTo>
                <a:lnTo>
                  <a:pt x="4421" y="3401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17" name="object 3217"/>
          <p:cNvSpPr/>
          <p:nvPr/>
        </p:nvSpPr>
        <p:spPr>
          <a:xfrm>
            <a:off x="6478450" y="3926568"/>
            <a:ext cx="13563" cy="12306"/>
          </a:xfrm>
          <a:custGeom>
            <a:avLst/>
            <a:gdLst/>
            <a:ahLst/>
            <a:cxnLst/>
            <a:rect l="l" t="t" r="r" b="b"/>
            <a:pathLst>
              <a:path w="13563" h="12306">
                <a:moveTo>
                  <a:pt x="0" y="2285"/>
                </a:moveTo>
                <a:lnTo>
                  <a:pt x="2972" y="10373"/>
                </a:lnTo>
                <a:lnTo>
                  <a:pt x="13563" y="11366"/>
                </a:lnTo>
                <a:lnTo>
                  <a:pt x="13563" y="0"/>
                </a:lnTo>
                <a:lnTo>
                  <a:pt x="9029" y="761"/>
                </a:lnTo>
                <a:lnTo>
                  <a:pt x="4533" y="1523"/>
                </a:lnTo>
                <a:lnTo>
                  <a:pt x="0" y="2285"/>
                </a:lnTo>
                <a:close/>
              </a:path>
              <a:path w="13563" h="12306">
                <a:moveTo>
                  <a:pt x="3682" y="12306"/>
                </a:moveTo>
                <a:lnTo>
                  <a:pt x="2972" y="10373"/>
                </a:lnTo>
                <a:lnTo>
                  <a:pt x="1231" y="10210"/>
                </a:lnTo>
                <a:lnTo>
                  <a:pt x="3682" y="1230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18" name="object 3218"/>
          <p:cNvSpPr/>
          <p:nvPr/>
        </p:nvSpPr>
        <p:spPr>
          <a:xfrm>
            <a:off x="6053148" y="3941259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20" y="3420"/>
                </a:lnTo>
                <a:lnTo>
                  <a:pt x="0" y="1206"/>
                </a:lnTo>
                <a:close/>
              </a:path>
              <a:path w="8089" h="8000">
                <a:moveTo>
                  <a:pt x="8089" y="5257"/>
                </a:moveTo>
                <a:lnTo>
                  <a:pt x="2667" y="0"/>
                </a:lnTo>
                <a:lnTo>
                  <a:pt x="4420" y="3420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19" name="object 3219"/>
          <p:cNvSpPr/>
          <p:nvPr/>
        </p:nvSpPr>
        <p:spPr>
          <a:xfrm>
            <a:off x="6530470" y="3941259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9" y="3427"/>
                </a:lnTo>
                <a:lnTo>
                  <a:pt x="0" y="1206"/>
                </a:lnTo>
                <a:close/>
              </a:path>
              <a:path w="8115" h="8000">
                <a:moveTo>
                  <a:pt x="8115" y="5257"/>
                </a:moveTo>
                <a:lnTo>
                  <a:pt x="2692" y="0"/>
                </a:lnTo>
                <a:lnTo>
                  <a:pt x="4449" y="3427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20" name="object 3220"/>
          <p:cNvSpPr/>
          <p:nvPr/>
        </p:nvSpPr>
        <p:spPr>
          <a:xfrm>
            <a:off x="5193461" y="3953814"/>
            <a:ext cx="11315" cy="11328"/>
          </a:xfrm>
          <a:custGeom>
            <a:avLst/>
            <a:gdLst/>
            <a:ahLst/>
            <a:cxnLst/>
            <a:rect l="l" t="t" r="r" b="b"/>
            <a:pathLst>
              <a:path w="11315" h="11328">
                <a:moveTo>
                  <a:pt x="7525" y="9865"/>
                </a:moveTo>
                <a:lnTo>
                  <a:pt x="11315" y="6794"/>
                </a:lnTo>
                <a:lnTo>
                  <a:pt x="11315" y="0"/>
                </a:lnTo>
                <a:lnTo>
                  <a:pt x="0" y="0"/>
                </a:lnTo>
                <a:lnTo>
                  <a:pt x="0" y="11328"/>
                </a:lnTo>
                <a:lnTo>
                  <a:pt x="7525" y="9865"/>
                </a:lnTo>
                <a:close/>
              </a:path>
              <a:path w="11315" h="11328">
                <a:moveTo>
                  <a:pt x="8166" y="9740"/>
                </a:moveTo>
                <a:lnTo>
                  <a:pt x="7525" y="9865"/>
                </a:lnTo>
                <a:lnTo>
                  <a:pt x="6832" y="10426"/>
                </a:lnTo>
                <a:lnTo>
                  <a:pt x="8166" y="974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21" name="object 3221"/>
          <p:cNvSpPr/>
          <p:nvPr/>
        </p:nvSpPr>
        <p:spPr>
          <a:xfrm>
            <a:off x="5998822" y="3959393"/>
            <a:ext cx="8128" cy="8026"/>
          </a:xfrm>
          <a:custGeom>
            <a:avLst/>
            <a:gdLst/>
            <a:ahLst/>
            <a:cxnLst/>
            <a:rect l="l" t="t" r="r" b="b"/>
            <a:pathLst>
              <a:path w="8127" h="8026">
                <a:moveTo>
                  <a:pt x="0" y="1219"/>
                </a:moveTo>
                <a:lnTo>
                  <a:pt x="0" y="8026"/>
                </a:lnTo>
                <a:lnTo>
                  <a:pt x="6807" y="8026"/>
                </a:lnTo>
                <a:lnTo>
                  <a:pt x="4461" y="3435"/>
                </a:lnTo>
                <a:lnTo>
                  <a:pt x="0" y="1219"/>
                </a:lnTo>
                <a:close/>
              </a:path>
              <a:path w="8127" h="8026">
                <a:moveTo>
                  <a:pt x="8128" y="5257"/>
                </a:moveTo>
                <a:lnTo>
                  <a:pt x="2705" y="0"/>
                </a:lnTo>
                <a:lnTo>
                  <a:pt x="4461" y="3435"/>
                </a:lnTo>
                <a:lnTo>
                  <a:pt x="8128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22" name="object 3222"/>
          <p:cNvSpPr/>
          <p:nvPr/>
        </p:nvSpPr>
        <p:spPr>
          <a:xfrm>
            <a:off x="4028379" y="3963937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27" y="3423"/>
                </a:lnTo>
                <a:lnTo>
                  <a:pt x="0" y="1206"/>
                </a:lnTo>
                <a:close/>
              </a:path>
              <a:path w="8089" h="8026">
                <a:moveTo>
                  <a:pt x="8089" y="5257"/>
                </a:moveTo>
                <a:lnTo>
                  <a:pt x="2667" y="0"/>
                </a:lnTo>
                <a:lnTo>
                  <a:pt x="4427" y="3423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23" name="object 3223"/>
          <p:cNvSpPr/>
          <p:nvPr/>
        </p:nvSpPr>
        <p:spPr>
          <a:xfrm>
            <a:off x="6007884" y="3963937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15" y="3414"/>
                </a:lnTo>
                <a:lnTo>
                  <a:pt x="0" y="1206"/>
                </a:lnTo>
                <a:close/>
              </a:path>
              <a:path w="8102" h="8026">
                <a:moveTo>
                  <a:pt x="8102" y="5257"/>
                </a:moveTo>
                <a:lnTo>
                  <a:pt x="2654" y="0"/>
                </a:lnTo>
                <a:lnTo>
                  <a:pt x="4415" y="3414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24" name="object 3224"/>
          <p:cNvSpPr/>
          <p:nvPr/>
        </p:nvSpPr>
        <p:spPr>
          <a:xfrm>
            <a:off x="5175370" y="3979824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81" y="8013"/>
                </a:lnTo>
                <a:lnTo>
                  <a:pt x="4423" y="3420"/>
                </a:lnTo>
                <a:lnTo>
                  <a:pt x="0" y="1219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23" y="342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25" name="object 3225"/>
          <p:cNvSpPr/>
          <p:nvPr/>
        </p:nvSpPr>
        <p:spPr>
          <a:xfrm>
            <a:off x="4788522" y="4000328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26" name="object 3226"/>
          <p:cNvSpPr/>
          <p:nvPr/>
        </p:nvSpPr>
        <p:spPr>
          <a:xfrm>
            <a:off x="4765879" y="4004792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81" y="8000"/>
                </a:lnTo>
                <a:lnTo>
                  <a:pt x="4421" y="3397"/>
                </a:lnTo>
                <a:lnTo>
                  <a:pt x="0" y="1193"/>
                </a:lnTo>
                <a:close/>
              </a:path>
              <a:path w="8102" h="8000">
                <a:moveTo>
                  <a:pt x="8102" y="5232"/>
                </a:moveTo>
                <a:lnTo>
                  <a:pt x="2679" y="0"/>
                </a:lnTo>
                <a:lnTo>
                  <a:pt x="4421" y="3397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27" name="object 3227"/>
          <p:cNvSpPr/>
          <p:nvPr/>
        </p:nvSpPr>
        <p:spPr>
          <a:xfrm>
            <a:off x="5204782" y="4011587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06"/>
                </a:moveTo>
                <a:lnTo>
                  <a:pt x="0" y="8026"/>
                </a:lnTo>
                <a:lnTo>
                  <a:pt x="6781" y="8026"/>
                </a:lnTo>
                <a:lnTo>
                  <a:pt x="4427" y="3420"/>
                </a:lnTo>
                <a:lnTo>
                  <a:pt x="0" y="1206"/>
                </a:lnTo>
                <a:close/>
              </a:path>
              <a:path w="8102" h="8026">
                <a:moveTo>
                  <a:pt x="8102" y="5257"/>
                </a:moveTo>
                <a:lnTo>
                  <a:pt x="2679" y="0"/>
                </a:lnTo>
                <a:lnTo>
                  <a:pt x="4427" y="3420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28" name="object 3228"/>
          <p:cNvSpPr/>
          <p:nvPr/>
        </p:nvSpPr>
        <p:spPr>
          <a:xfrm>
            <a:off x="5118815" y="4015050"/>
            <a:ext cx="9042" cy="13627"/>
          </a:xfrm>
          <a:custGeom>
            <a:avLst/>
            <a:gdLst/>
            <a:ahLst/>
            <a:cxnLst/>
            <a:rect l="l" t="t" r="r" b="b"/>
            <a:pathLst>
              <a:path w="9042" h="13627">
                <a:moveTo>
                  <a:pt x="0" y="0"/>
                </a:moveTo>
                <a:lnTo>
                  <a:pt x="0" y="13627"/>
                </a:lnTo>
                <a:lnTo>
                  <a:pt x="6769" y="13627"/>
                </a:lnTo>
                <a:lnTo>
                  <a:pt x="7531" y="11353"/>
                </a:lnTo>
                <a:lnTo>
                  <a:pt x="9042" y="6819"/>
                </a:lnTo>
                <a:lnTo>
                  <a:pt x="9042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29" name="object 3229"/>
          <p:cNvSpPr/>
          <p:nvPr/>
        </p:nvSpPr>
        <p:spPr>
          <a:xfrm>
            <a:off x="6252220" y="4018390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23" y="3423"/>
                </a:lnTo>
                <a:lnTo>
                  <a:pt x="0" y="1219"/>
                </a:lnTo>
                <a:close/>
              </a:path>
              <a:path w="8102" h="8013">
                <a:moveTo>
                  <a:pt x="8102" y="5257"/>
                </a:moveTo>
                <a:lnTo>
                  <a:pt x="2654" y="0"/>
                </a:lnTo>
                <a:lnTo>
                  <a:pt x="4423" y="3423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30" name="object 3230"/>
          <p:cNvSpPr/>
          <p:nvPr/>
        </p:nvSpPr>
        <p:spPr>
          <a:xfrm>
            <a:off x="6220552" y="4022938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11" y="3403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11" y="3403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31" name="object 3231"/>
          <p:cNvSpPr/>
          <p:nvPr/>
        </p:nvSpPr>
        <p:spPr>
          <a:xfrm>
            <a:off x="4598485" y="4025188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81" y="8013"/>
                </a:lnTo>
                <a:lnTo>
                  <a:pt x="4420" y="3429"/>
                </a:lnTo>
                <a:lnTo>
                  <a:pt x="0" y="1219"/>
                </a:lnTo>
                <a:close/>
              </a:path>
              <a:path w="8102" h="8013">
                <a:moveTo>
                  <a:pt x="8102" y="5270"/>
                </a:moveTo>
                <a:lnTo>
                  <a:pt x="2654" y="0"/>
                </a:lnTo>
                <a:lnTo>
                  <a:pt x="4420" y="3429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32" name="object 3232"/>
          <p:cNvSpPr/>
          <p:nvPr/>
        </p:nvSpPr>
        <p:spPr>
          <a:xfrm>
            <a:off x="6510115" y="4029745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27" y="3404"/>
                </a:lnTo>
                <a:lnTo>
                  <a:pt x="0" y="1193"/>
                </a:lnTo>
                <a:close/>
              </a:path>
              <a:path w="8115" h="8013">
                <a:moveTo>
                  <a:pt x="8115" y="5245"/>
                </a:moveTo>
                <a:lnTo>
                  <a:pt x="2679" y="0"/>
                </a:lnTo>
                <a:lnTo>
                  <a:pt x="4427" y="3404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33" name="object 3233"/>
          <p:cNvSpPr/>
          <p:nvPr/>
        </p:nvSpPr>
        <p:spPr>
          <a:xfrm>
            <a:off x="4854112" y="4033206"/>
            <a:ext cx="15836" cy="11468"/>
          </a:xfrm>
          <a:custGeom>
            <a:avLst/>
            <a:gdLst/>
            <a:ahLst/>
            <a:cxnLst/>
            <a:rect l="l" t="t" r="r" b="b"/>
            <a:pathLst>
              <a:path w="15836" h="11468">
                <a:moveTo>
                  <a:pt x="12382" y="8191"/>
                </a:moveTo>
                <a:lnTo>
                  <a:pt x="11277" y="11468"/>
                </a:lnTo>
                <a:lnTo>
                  <a:pt x="15836" y="0"/>
                </a:lnTo>
                <a:lnTo>
                  <a:pt x="0" y="0"/>
                </a:lnTo>
                <a:lnTo>
                  <a:pt x="0" y="6794"/>
                </a:lnTo>
                <a:lnTo>
                  <a:pt x="12382" y="819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34" name="object 3234"/>
          <p:cNvSpPr/>
          <p:nvPr/>
        </p:nvSpPr>
        <p:spPr>
          <a:xfrm>
            <a:off x="4788521" y="4036536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19"/>
                </a:moveTo>
                <a:lnTo>
                  <a:pt x="0" y="8026"/>
                </a:lnTo>
                <a:lnTo>
                  <a:pt x="6781" y="8026"/>
                </a:lnTo>
                <a:lnTo>
                  <a:pt x="4426" y="3432"/>
                </a:lnTo>
                <a:lnTo>
                  <a:pt x="0" y="1219"/>
                </a:lnTo>
                <a:close/>
              </a:path>
              <a:path w="8102" h="8026">
                <a:moveTo>
                  <a:pt x="8102" y="5270"/>
                </a:moveTo>
                <a:lnTo>
                  <a:pt x="2667" y="0"/>
                </a:lnTo>
                <a:lnTo>
                  <a:pt x="4426" y="3432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35" name="object 3235"/>
          <p:cNvSpPr/>
          <p:nvPr/>
        </p:nvSpPr>
        <p:spPr>
          <a:xfrm>
            <a:off x="6496545" y="4047953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36" name="object 3236"/>
          <p:cNvSpPr/>
          <p:nvPr/>
        </p:nvSpPr>
        <p:spPr>
          <a:xfrm>
            <a:off x="4718362" y="4046819"/>
            <a:ext cx="11328" cy="18161"/>
          </a:xfrm>
          <a:custGeom>
            <a:avLst/>
            <a:gdLst/>
            <a:ahLst/>
            <a:cxnLst/>
            <a:rect l="l" t="t" r="r" b="b"/>
            <a:pathLst>
              <a:path w="11328" h="18161">
                <a:moveTo>
                  <a:pt x="7006" y="15991"/>
                </a:moveTo>
                <a:lnTo>
                  <a:pt x="11328" y="11341"/>
                </a:lnTo>
                <a:lnTo>
                  <a:pt x="11328" y="0"/>
                </a:lnTo>
                <a:lnTo>
                  <a:pt x="2273" y="0"/>
                </a:lnTo>
                <a:lnTo>
                  <a:pt x="1523" y="6045"/>
                </a:lnTo>
                <a:lnTo>
                  <a:pt x="749" y="12090"/>
                </a:lnTo>
                <a:lnTo>
                  <a:pt x="0" y="18161"/>
                </a:lnTo>
                <a:lnTo>
                  <a:pt x="7006" y="15991"/>
                </a:lnTo>
                <a:close/>
              </a:path>
              <a:path w="11328" h="18161">
                <a:moveTo>
                  <a:pt x="8204" y="15621"/>
                </a:moveTo>
                <a:lnTo>
                  <a:pt x="7006" y="15991"/>
                </a:lnTo>
                <a:lnTo>
                  <a:pt x="6654" y="16370"/>
                </a:lnTo>
                <a:lnTo>
                  <a:pt x="8204" y="1562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37" name="object 3237"/>
          <p:cNvSpPr/>
          <p:nvPr/>
        </p:nvSpPr>
        <p:spPr>
          <a:xfrm>
            <a:off x="5116525" y="4051350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38" name="object 3238"/>
          <p:cNvSpPr/>
          <p:nvPr/>
        </p:nvSpPr>
        <p:spPr>
          <a:xfrm>
            <a:off x="5906075" y="4045612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39" name="object 3239"/>
          <p:cNvSpPr/>
          <p:nvPr/>
        </p:nvSpPr>
        <p:spPr>
          <a:xfrm>
            <a:off x="6521444" y="4045612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07" y="3413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54" y="0"/>
                </a:lnTo>
                <a:lnTo>
                  <a:pt x="4407" y="3413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40" name="object 3240"/>
          <p:cNvSpPr/>
          <p:nvPr/>
        </p:nvSpPr>
        <p:spPr>
          <a:xfrm>
            <a:off x="5191196" y="4052407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19"/>
                </a:moveTo>
                <a:lnTo>
                  <a:pt x="0" y="8026"/>
                </a:lnTo>
                <a:lnTo>
                  <a:pt x="6794" y="8026"/>
                </a:lnTo>
                <a:lnTo>
                  <a:pt x="4453" y="3445"/>
                </a:lnTo>
                <a:lnTo>
                  <a:pt x="0" y="1219"/>
                </a:lnTo>
                <a:close/>
              </a:path>
              <a:path w="8102" h="8026">
                <a:moveTo>
                  <a:pt x="8102" y="5270"/>
                </a:moveTo>
                <a:lnTo>
                  <a:pt x="2692" y="0"/>
                </a:lnTo>
                <a:lnTo>
                  <a:pt x="4453" y="3445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41" name="object 3241"/>
          <p:cNvSpPr/>
          <p:nvPr/>
        </p:nvSpPr>
        <p:spPr>
          <a:xfrm>
            <a:off x="4738725" y="4068375"/>
            <a:ext cx="6807" cy="0"/>
          </a:xfrm>
          <a:custGeom>
            <a:avLst/>
            <a:gdLst/>
            <a:ahLst/>
            <a:cxnLst/>
            <a:rect l="l" t="t" r="r" b="b"/>
            <a:pathLst>
              <a:path w="6807" h="0">
                <a:moveTo>
                  <a:pt x="0" y="0"/>
                </a:moveTo>
                <a:lnTo>
                  <a:pt x="6807" y="0"/>
                </a:lnTo>
              </a:path>
            </a:pathLst>
          </a:custGeom>
          <a:ln w="12611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42" name="object 3242"/>
          <p:cNvSpPr/>
          <p:nvPr/>
        </p:nvSpPr>
        <p:spPr>
          <a:xfrm>
            <a:off x="4750054" y="4066108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43" name="object 3243"/>
          <p:cNvSpPr/>
          <p:nvPr/>
        </p:nvSpPr>
        <p:spPr>
          <a:xfrm>
            <a:off x="5928702" y="4067238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44" name="object 3244"/>
          <p:cNvSpPr/>
          <p:nvPr/>
        </p:nvSpPr>
        <p:spPr>
          <a:xfrm>
            <a:off x="4727422" y="4066030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81" y="8013"/>
                </a:lnTo>
                <a:lnTo>
                  <a:pt x="4428" y="3429"/>
                </a:lnTo>
                <a:lnTo>
                  <a:pt x="0" y="1219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28" y="3429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45" name="object 3245"/>
          <p:cNvSpPr/>
          <p:nvPr/>
        </p:nvSpPr>
        <p:spPr>
          <a:xfrm>
            <a:off x="5982996" y="4067991"/>
            <a:ext cx="11315" cy="8331"/>
          </a:xfrm>
          <a:custGeom>
            <a:avLst/>
            <a:gdLst/>
            <a:ahLst/>
            <a:cxnLst/>
            <a:rect l="l" t="t" r="r" b="b"/>
            <a:pathLst>
              <a:path w="11315" h="8331">
                <a:moveTo>
                  <a:pt x="0" y="1524"/>
                </a:moveTo>
                <a:lnTo>
                  <a:pt x="0" y="8331"/>
                </a:lnTo>
                <a:lnTo>
                  <a:pt x="11315" y="8331"/>
                </a:lnTo>
                <a:lnTo>
                  <a:pt x="8341" y="2896"/>
                </a:lnTo>
                <a:lnTo>
                  <a:pt x="0" y="1524"/>
                </a:lnTo>
                <a:close/>
              </a:path>
              <a:path w="11315" h="8331">
                <a:moveTo>
                  <a:pt x="11188" y="3365"/>
                </a:moveTo>
                <a:lnTo>
                  <a:pt x="6756" y="0"/>
                </a:lnTo>
                <a:lnTo>
                  <a:pt x="8341" y="2896"/>
                </a:lnTo>
                <a:lnTo>
                  <a:pt x="11188" y="33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46" name="object 3246"/>
          <p:cNvSpPr/>
          <p:nvPr/>
        </p:nvSpPr>
        <p:spPr>
          <a:xfrm>
            <a:off x="6263532" y="4068309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26" y="3412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79" y="0"/>
                </a:lnTo>
                <a:lnTo>
                  <a:pt x="4426" y="3412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47" name="object 3247"/>
          <p:cNvSpPr/>
          <p:nvPr/>
        </p:nvSpPr>
        <p:spPr>
          <a:xfrm>
            <a:off x="6580258" y="4072840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25" y="3408"/>
                </a:lnTo>
                <a:lnTo>
                  <a:pt x="0" y="1206"/>
                </a:lnTo>
                <a:close/>
              </a:path>
              <a:path w="8115" h="8000">
                <a:moveTo>
                  <a:pt x="8115" y="5245"/>
                </a:moveTo>
                <a:lnTo>
                  <a:pt x="2667" y="0"/>
                </a:lnTo>
                <a:lnTo>
                  <a:pt x="4425" y="3408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48" name="object 3248"/>
          <p:cNvSpPr/>
          <p:nvPr/>
        </p:nvSpPr>
        <p:spPr>
          <a:xfrm>
            <a:off x="4750054" y="4079728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49" name="object 3249"/>
          <p:cNvSpPr/>
          <p:nvPr/>
        </p:nvSpPr>
        <p:spPr>
          <a:xfrm>
            <a:off x="4440110" y="4084243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50" name="object 3250"/>
          <p:cNvSpPr/>
          <p:nvPr/>
        </p:nvSpPr>
        <p:spPr>
          <a:xfrm>
            <a:off x="4734203" y="4083112"/>
            <a:ext cx="11328" cy="11366"/>
          </a:xfrm>
          <a:custGeom>
            <a:avLst/>
            <a:gdLst/>
            <a:ahLst/>
            <a:cxnLst/>
            <a:rect l="l" t="t" r="r" b="b"/>
            <a:pathLst>
              <a:path w="11328" h="11366">
                <a:moveTo>
                  <a:pt x="11328" y="11366"/>
                </a:moveTo>
                <a:lnTo>
                  <a:pt x="11328" y="0"/>
                </a:lnTo>
                <a:lnTo>
                  <a:pt x="2260" y="0"/>
                </a:lnTo>
                <a:lnTo>
                  <a:pt x="1498" y="1523"/>
                </a:lnTo>
                <a:lnTo>
                  <a:pt x="0" y="4533"/>
                </a:lnTo>
                <a:lnTo>
                  <a:pt x="0" y="11366"/>
                </a:lnTo>
                <a:lnTo>
                  <a:pt x="11328" y="1136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51" name="object 3251"/>
          <p:cNvSpPr/>
          <p:nvPr/>
        </p:nvSpPr>
        <p:spPr>
          <a:xfrm>
            <a:off x="5897029" y="4083112"/>
            <a:ext cx="11315" cy="9093"/>
          </a:xfrm>
          <a:custGeom>
            <a:avLst/>
            <a:gdLst/>
            <a:ahLst/>
            <a:cxnLst/>
            <a:rect l="l" t="t" r="r" b="b"/>
            <a:pathLst>
              <a:path w="11315" h="9093">
                <a:moveTo>
                  <a:pt x="11315" y="0"/>
                </a:moveTo>
                <a:lnTo>
                  <a:pt x="0" y="0"/>
                </a:lnTo>
                <a:lnTo>
                  <a:pt x="3090" y="6851"/>
                </a:lnTo>
                <a:lnTo>
                  <a:pt x="11315" y="9093"/>
                </a:lnTo>
                <a:lnTo>
                  <a:pt x="11315" y="0"/>
                </a:lnTo>
                <a:close/>
              </a:path>
              <a:path w="11315" h="9093">
                <a:moveTo>
                  <a:pt x="4038" y="8953"/>
                </a:moveTo>
                <a:lnTo>
                  <a:pt x="3090" y="6851"/>
                </a:lnTo>
                <a:lnTo>
                  <a:pt x="1155" y="6324"/>
                </a:lnTo>
                <a:lnTo>
                  <a:pt x="4038" y="895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52" name="object 3252"/>
          <p:cNvSpPr/>
          <p:nvPr/>
        </p:nvSpPr>
        <p:spPr>
          <a:xfrm>
            <a:off x="6555353" y="4085386"/>
            <a:ext cx="13589" cy="13614"/>
          </a:xfrm>
          <a:custGeom>
            <a:avLst/>
            <a:gdLst/>
            <a:ahLst/>
            <a:cxnLst/>
            <a:rect l="l" t="t" r="r" b="b"/>
            <a:pathLst>
              <a:path w="13589" h="13614">
                <a:moveTo>
                  <a:pt x="10553" y="6070"/>
                </a:moveTo>
                <a:lnTo>
                  <a:pt x="12077" y="3022"/>
                </a:lnTo>
                <a:lnTo>
                  <a:pt x="13588" y="0"/>
                </a:lnTo>
                <a:lnTo>
                  <a:pt x="6794" y="0"/>
                </a:lnTo>
                <a:lnTo>
                  <a:pt x="4546" y="4533"/>
                </a:lnTo>
                <a:lnTo>
                  <a:pt x="2285" y="9093"/>
                </a:lnTo>
                <a:lnTo>
                  <a:pt x="0" y="13614"/>
                </a:lnTo>
                <a:lnTo>
                  <a:pt x="9042" y="13614"/>
                </a:lnTo>
                <a:lnTo>
                  <a:pt x="9042" y="9093"/>
                </a:lnTo>
                <a:lnTo>
                  <a:pt x="10553" y="60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53" name="object 3253"/>
          <p:cNvSpPr/>
          <p:nvPr/>
        </p:nvSpPr>
        <p:spPr>
          <a:xfrm>
            <a:off x="6573469" y="4091057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2611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54" name="object 3254"/>
          <p:cNvSpPr/>
          <p:nvPr/>
        </p:nvSpPr>
        <p:spPr>
          <a:xfrm>
            <a:off x="5989783" y="4094478"/>
            <a:ext cx="11303" cy="9067"/>
          </a:xfrm>
          <a:custGeom>
            <a:avLst/>
            <a:gdLst/>
            <a:ahLst/>
            <a:cxnLst/>
            <a:rect l="l" t="t" r="r" b="b"/>
            <a:pathLst>
              <a:path w="11302" h="9067">
                <a:moveTo>
                  <a:pt x="4533" y="0"/>
                </a:moveTo>
                <a:lnTo>
                  <a:pt x="3022" y="749"/>
                </a:lnTo>
                <a:lnTo>
                  <a:pt x="0" y="2247"/>
                </a:lnTo>
                <a:lnTo>
                  <a:pt x="0" y="9067"/>
                </a:lnTo>
                <a:lnTo>
                  <a:pt x="11303" y="9067"/>
                </a:lnTo>
                <a:lnTo>
                  <a:pt x="11303" y="0"/>
                </a:lnTo>
                <a:lnTo>
                  <a:pt x="453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55" name="object 3255"/>
          <p:cNvSpPr/>
          <p:nvPr/>
        </p:nvSpPr>
        <p:spPr>
          <a:xfrm>
            <a:off x="5872145" y="4096725"/>
            <a:ext cx="9461" cy="9550"/>
          </a:xfrm>
          <a:custGeom>
            <a:avLst/>
            <a:gdLst/>
            <a:ahLst/>
            <a:cxnLst/>
            <a:rect l="l" t="t" r="r" b="b"/>
            <a:pathLst>
              <a:path w="9461" h="9550">
                <a:moveTo>
                  <a:pt x="6658" y="6600"/>
                </a:moveTo>
                <a:lnTo>
                  <a:pt x="9055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57"/>
                </a:lnTo>
                <a:lnTo>
                  <a:pt x="0" y="9067"/>
                </a:lnTo>
                <a:lnTo>
                  <a:pt x="6658" y="6600"/>
                </a:lnTo>
                <a:close/>
              </a:path>
              <a:path w="9461" h="9550">
                <a:moveTo>
                  <a:pt x="9461" y="5562"/>
                </a:moveTo>
                <a:lnTo>
                  <a:pt x="6658" y="6600"/>
                </a:lnTo>
                <a:lnTo>
                  <a:pt x="5587" y="9550"/>
                </a:lnTo>
                <a:lnTo>
                  <a:pt x="9461" y="556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56" name="object 3256"/>
          <p:cNvSpPr/>
          <p:nvPr/>
        </p:nvSpPr>
        <p:spPr>
          <a:xfrm>
            <a:off x="4503463" y="4097807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69" y="7988"/>
                </a:lnTo>
                <a:lnTo>
                  <a:pt x="4425" y="3409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79" y="0"/>
                </a:lnTo>
                <a:lnTo>
                  <a:pt x="4425" y="3409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57" name="object 3257"/>
          <p:cNvSpPr/>
          <p:nvPr/>
        </p:nvSpPr>
        <p:spPr>
          <a:xfrm>
            <a:off x="5829170" y="4100856"/>
            <a:ext cx="9512" cy="9486"/>
          </a:xfrm>
          <a:custGeom>
            <a:avLst/>
            <a:gdLst/>
            <a:ahLst/>
            <a:cxnLst/>
            <a:rect l="l" t="t" r="r" b="b"/>
            <a:pathLst>
              <a:path w="9512" h="9486">
                <a:moveTo>
                  <a:pt x="0" y="419"/>
                </a:moveTo>
                <a:lnTo>
                  <a:pt x="0" y="9486"/>
                </a:lnTo>
                <a:lnTo>
                  <a:pt x="9055" y="9486"/>
                </a:lnTo>
                <a:lnTo>
                  <a:pt x="6586" y="2828"/>
                </a:lnTo>
                <a:lnTo>
                  <a:pt x="0" y="419"/>
                </a:lnTo>
                <a:close/>
              </a:path>
              <a:path w="9512" h="9486">
                <a:moveTo>
                  <a:pt x="9512" y="3898"/>
                </a:moveTo>
                <a:lnTo>
                  <a:pt x="5537" y="0"/>
                </a:lnTo>
                <a:lnTo>
                  <a:pt x="6586" y="2828"/>
                </a:lnTo>
                <a:lnTo>
                  <a:pt x="9512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58" name="object 3258"/>
          <p:cNvSpPr/>
          <p:nvPr/>
        </p:nvSpPr>
        <p:spPr>
          <a:xfrm>
            <a:off x="5962634" y="4101275"/>
            <a:ext cx="11315" cy="9067"/>
          </a:xfrm>
          <a:custGeom>
            <a:avLst/>
            <a:gdLst/>
            <a:ahLst/>
            <a:cxnLst/>
            <a:rect l="l" t="t" r="r" b="b"/>
            <a:pathLst>
              <a:path w="11315" h="9067">
                <a:moveTo>
                  <a:pt x="4546" y="0"/>
                </a:moveTo>
                <a:lnTo>
                  <a:pt x="3022" y="749"/>
                </a:lnTo>
                <a:lnTo>
                  <a:pt x="0" y="2260"/>
                </a:lnTo>
                <a:lnTo>
                  <a:pt x="0" y="9067"/>
                </a:lnTo>
                <a:lnTo>
                  <a:pt x="11315" y="9067"/>
                </a:lnTo>
                <a:lnTo>
                  <a:pt x="11315" y="0"/>
                </a:lnTo>
                <a:lnTo>
                  <a:pt x="4546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59" name="object 3259"/>
          <p:cNvSpPr/>
          <p:nvPr/>
        </p:nvSpPr>
        <p:spPr>
          <a:xfrm>
            <a:off x="4630143" y="4104605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22" y="3408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22" y="3408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60" name="object 3260"/>
          <p:cNvSpPr/>
          <p:nvPr/>
        </p:nvSpPr>
        <p:spPr>
          <a:xfrm>
            <a:off x="4750054" y="4114888"/>
            <a:ext cx="6756" cy="0"/>
          </a:xfrm>
          <a:custGeom>
            <a:avLst/>
            <a:gdLst/>
            <a:ahLst/>
            <a:cxnLst/>
            <a:rect l="l" t="t" r="r" b="b"/>
            <a:pathLst>
              <a:path w="6756" h="0">
                <a:moveTo>
                  <a:pt x="0" y="0"/>
                </a:moveTo>
                <a:lnTo>
                  <a:pt x="6756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61" name="object 3261"/>
          <p:cNvSpPr/>
          <p:nvPr/>
        </p:nvSpPr>
        <p:spPr>
          <a:xfrm>
            <a:off x="5985271" y="4112614"/>
            <a:ext cx="10262" cy="13614"/>
          </a:xfrm>
          <a:custGeom>
            <a:avLst/>
            <a:gdLst/>
            <a:ahLst/>
            <a:cxnLst/>
            <a:rect l="l" t="t" r="r" b="b"/>
            <a:pathLst>
              <a:path w="10262" h="13614">
                <a:moveTo>
                  <a:pt x="749" y="4533"/>
                </a:moveTo>
                <a:lnTo>
                  <a:pt x="1511" y="9067"/>
                </a:lnTo>
                <a:lnTo>
                  <a:pt x="2247" y="13614"/>
                </a:lnTo>
                <a:lnTo>
                  <a:pt x="9042" y="13614"/>
                </a:lnTo>
                <a:lnTo>
                  <a:pt x="9071" y="13270"/>
                </a:lnTo>
                <a:lnTo>
                  <a:pt x="10262" y="2889"/>
                </a:lnTo>
                <a:lnTo>
                  <a:pt x="0" y="0"/>
                </a:lnTo>
                <a:lnTo>
                  <a:pt x="749" y="453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62" name="object 3262"/>
          <p:cNvSpPr/>
          <p:nvPr/>
        </p:nvSpPr>
        <p:spPr>
          <a:xfrm>
            <a:off x="6627759" y="4111407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6" y="3416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26" y="341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63" name="object 3263"/>
          <p:cNvSpPr/>
          <p:nvPr/>
        </p:nvSpPr>
        <p:spPr>
          <a:xfrm>
            <a:off x="6186600" y="4125022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6" y="3421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79" y="0"/>
                </a:lnTo>
                <a:lnTo>
                  <a:pt x="4436" y="3421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64" name="object 3264"/>
          <p:cNvSpPr/>
          <p:nvPr/>
        </p:nvSpPr>
        <p:spPr>
          <a:xfrm>
            <a:off x="6471657" y="4125022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8" y="3430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92" y="0"/>
                </a:lnTo>
                <a:lnTo>
                  <a:pt x="4448" y="3430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65" name="object 3265"/>
          <p:cNvSpPr/>
          <p:nvPr/>
        </p:nvSpPr>
        <p:spPr>
          <a:xfrm>
            <a:off x="6539534" y="4127291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415" y="3401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79" y="0"/>
                </a:lnTo>
                <a:lnTo>
                  <a:pt x="4415" y="3401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66" name="object 3266"/>
          <p:cNvSpPr/>
          <p:nvPr/>
        </p:nvSpPr>
        <p:spPr>
          <a:xfrm>
            <a:off x="5982996" y="4129566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5" y="3420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92" y="0"/>
                </a:lnTo>
                <a:lnTo>
                  <a:pt x="4445" y="342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67" name="object 3267"/>
          <p:cNvSpPr/>
          <p:nvPr/>
        </p:nvSpPr>
        <p:spPr>
          <a:xfrm>
            <a:off x="6571208" y="4133035"/>
            <a:ext cx="42976" cy="29489"/>
          </a:xfrm>
          <a:custGeom>
            <a:avLst/>
            <a:gdLst/>
            <a:ahLst/>
            <a:cxnLst/>
            <a:rect l="l" t="t" r="r" b="b"/>
            <a:pathLst>
              <a:path w="42976" h="29489">
                <a:moveTo>
                  <a:pt x="6781" y="29489"/>
                </a:moveTo>
                <a:lnTo>
                  <a:pt x="10459" y="28043"/>
                </a:lnTo>
                <a:lnTo>
                  <a:pt x="20468" y="21381"/>
                </a:lnTo>
                <a:lnTo>
                  <a:pt x="29374" y="14303"/>
                </a:lnTo>
                <a:lnTo>
                  <a:pt x="42976" y="9067"/>
                </a:lnTo>
                <a:lnTo>
                  <a:pt x="42976" y="0"/>
                </a:lnTo>
                <a:lnTo>
                  <a:pt x="29387" y="0"/>
                </a:lnTo>
                <a:lnTo>
                  <a:pt x="23004" y="7500"/>
                </a:lnTo>
                <a:lnTo>
                  <a:pt x="12824" y="15822"/>
                </a:lnTo>
                <a:lnTo>
                  <a:pt x="0" y="20396"/>
                </a:lnTo>
                <a:lnTo>
                  <a:pt x="0" y="27228"/>
                </a:lnTo>
                <a:lnTo>
                  <a:pt x="2260" y="27990"/>
                </a:lnTo>
                <a:lnTo>
                  <a:pt x="6781" y="2948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68" name="object 3268"/>
          <p:cNvSpPr/>
          <p:nvPr/>
        </p:nvSpPr>
        <p:spPr>
          <a:xfrm>
            <a:off x="4363186" y="4134095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807" y="8013"/>
                </a:lnTo>
                <a:lnTo>
                  <a:pt x="4448" y="3420"/>
                </a:lnTo>
                <a:lnTo>
                  <a:pt x="0" y="1206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48" y="342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69" name="object 3269"/>
          <p:cNvSpPr/>
          <p:nvPr/>
        </p:nvSpPr>
        <p:spPr>
          <a:xfrm>
            <a:off x="6568935" y="4143228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70" name="object 3270"/>
          <p:cNvSpPr/>
          <p:nvPr/>
        </p:nvSpPr>
        <p:spPr>
          <a:xfrm>
            <a:off x="6211497" y="4140889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4" y="3443"/>
                </a:lnTo>
                <a:lnTo>
                  <a:pt x="0" y="1219"/>
                </a:lnTo>
                <a:close/>
              </a:path>
              <a:path w="8089" h="8013">
                <a:moveTo>
                  <a:pt x="8089" y="5257"/>
                </a:moveTo>
                <a:lnTo>
                  <a:pt x="2692" y="0"/>
                </a:lnTo>
                <a:lnTo>
                  <a:pt x="4454" y="3443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71" name="object 3271"/>
          <p:cNvSpPr/>
          <p:nvPr/>
        </p:nvSpPr>
        <p:spPr>
          <a:xfrm>
            <a:off x="6037287" y="4143167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1" y="341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41" y="3416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72" name="object 3272"/>
          <p:cNvSpPr/>
          <p:nvPr/>
        </p:nvSpPr>
        <p:spPr>
          <a:xfrm>
            <a:off x="6616457" y="4142850"/>
            <a:ext cx="11303" cy="8331"/>
          </a:xfrm>
          <a:custGeom>
            <a:avLst/>
            <a:gdLst/>
            <a:ahLst/>
            <a:cxnLst/>
            <a:rect l="l" t="t" r="r" b="b"/>
            <a:pathLst>
              <a:path w="11302" h="8331">
                <a:moveTo>
                  <a:pt x="0" y="1524"/>
                </a:moveTo>
                <a:lnTo>
                  <a:pt x="0" y="8331"/>
                </a:lnTo>
                <a:lnTo>
                  <a:pt x="11303" y="8331"/>
                </a:lnTo>
                <a:lnTo>
                  <a:pt x="8317" y="2891"/>
                </a:lnTo>
                <a:lnTo>
                  <a:pt x="0" y="1524"/>
                </a:lnTo>
                <a:close/>
              </a:path>
              <a:path w="11302" h="8331">
                <a:moveTo>
                  <a:pt x="11201" y="3365"/>
                </a:moveTo>
                <a:lnTo>
                  <a:pt x="6731" y="0"/>
                </a:lnTo>
                <a:lnTo>
                  <a:pt x="8317" y="2891"/>
                </a:lnTo>
                <a:lnTo>
                  <a:pt x="11201" y="33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73" name="object 3273"/>
          <p:cNvSpPr/>
          <p:nvPr/>
        </p:nvSpPr>
        <p:spPr>
          <a:xfrm>
            <a:off x="6498803" y="4145437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21" y="3401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67" y="0"/>
                </a:lnTo>
                <a:lnTo>
                  <a:pt x="4421" y="3401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74" name="object 3274"/>
          <p:cNvSpPr/>
          <p:nvPr/>
        </p:nvSpPr>
        <p:spPr>
          <a:xfrm>
            <a:off x="6003362" y="4147687"/>
            <a:ext cx="8102" cy="8039"/>
          </a:xfrm>
          <a:custGeom>
            <a:avLst/>
            <a:gdLst/>
            <a:ahLst/>
            <a:cxnLst/>
            <a:rect l="l" t="t" r="r" b="b"/>
            <a:pathLst>
              <a:path w="8102" h="8039">
                <a:moveTo>
                  <a:pt x="0" y="1219"/>
                </a:moveTo>
                <a:lnTo>
                  <a:pt x="0" y="8039"/>
                </a:lnTo>
                <a:lnTo>
                  <a:pt x="6794" y="8039"/>
                </a:lnTo>
                <a:lnTo>
                  <a:pt x="4440" y="3439"/>
                </a:lnTo>
                <a:lnTo>
                  <a:pt x="0" y="1219"/>
                </a:lnTo>
                <a:close/>
              </a:path>
              <a:path w="8102" h="8039">
                <a:moveTo>
                  <a:pt x="8102" y="5270"/>
                </a:moveTo>
                <a:lnTo>
                  <a:pt x="2679" y="0"/>
                </a:lnTo>
                <a:lnTo>
                  <a:pt x="4440" y="3439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75" name="object 3275"/>
          <p:cNvSpPr/>
          <p:nvPr/>
        </p:nvSpPr>
        <p:spPr>
          <a:xfrm>
            <a:off x="6028251" y="4152244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193"/>
                </a:moveTo>
                <a:lnTo>
                  <a:pt x="0" y="8026"/>
                </a:lnTo>
                <a:lnTo>
                  <a:pt x="6769" y="8026"/>
                </a:lnTo>
                <a:lnTo>
                  <a:pt x="4404" y="3399"/>
                </a:lnTo>
                <a:lnTo>
                  <a:pt x="0" y="1193"/>
                </a:lnTo>
                <a:close/>
              </a:path>
              <a:path w="8089" h="8026">
                <a:moveTo>
                  <a:pt x="8089" y="5245"/>
                </a:moveTo>
                <a:lnTo>
                  <a:pt x="2667" y="0"/>
                </a:lnTo>
                <a:lnTo>
                  <a:pt x="4404" y="3399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76" name="object 3276"/>
          <p:cNvSpPr/>
          <p:nvPr/>
        </p:nvSpPr>
        <p:spPr>
          <a:xfrm>
            <a:off x="5985271" y="4154529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81" y="7988"/>
                </a:lnTo>
                <a:lnTo>
                  <a:pt x="4427" y="3404"/>
                </a:lnTo>
                <a:lnTo>
                  <a:pt x="0" y="1193"/>
                </a:lnTo>
                <a:close/>
              </a:path>
              <a:path w="8089" h="7988">
                <a:moveTo>
                  <a:pt x="8089" y="5232"/>
                </a:moveTo>
                <a:lnTo>
                  <a:pt x="2679" y="0"/>
                </a:lnTo>
                <a:lnTo>
                  <a:pt x="4427" y="3404"/>
                </a:lnTo>
                <a:lnTo>
                  <a:pt x="8089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77" name="object 3277"/>
          <p:cNvSpPr/>
          <p:nvPr/>
        </p:nvSpPr>
        <p:spPr>
          <a:xfrm>
            <a:off x="6541809" y="4157988"/>
            <a:ext cx="11290" cy="13589"/>
          </a:xfrm>
          <a:custGeom>
            <a:avLst/>
            <a:gdLst/>
            <a:ahLst/>
            <a:cxnLst/>
            <a:rect l="l" t="t" r="r" b="b"/>
            <a:pathLst>
              <a:path w="11290" h="13588">
                <a:moveTo>
                  <a:pt x="11290" y="0"/>
                </a:moveTo>
                <a:lnTo>
                  <a:pt x="4495" y="0"/>
                </a:lnTo>
                <a:lnTo>
                  <a:pt x="2984" y="4533"/>
                </a:lnTo>
                <a:lnTo>
                  <a:pt x="1511" y="9067"/>
                </a:lnTo>
                <a:lnTo>
                  <a:pt x="0" y="13589"/>
                </a:lnTo>
                <a:lnTo>
                  <a:pt x="9042" y="13589"/>
                </a:lnTo>
                <a:lnTo>
                  <a:pt x="9791" y="9067"/>
                </a:lnTo>
                <a:lnTo>
                  <a:pt x="10553" y="4533"/>
                </a:lnTo>
                <a:lnTo>
                  <a:pt x="1129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78" name="object 3278"/>
          <p:cNvSpPr/>
          <p:nvPr/>
        </p:nvSpPr>
        <p:spPr>
          <a:xfrm>
            <a:off x="6503343" y="4161326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07" y="3393"/>
                </a:lnTo>
                <a:lnTo>
                  <a:pt x="0" y="1193"/>
                </a:lnTo>
                <a:close/>
              </a:path>
              <a:path w="8089" h="8000">
                <a:moveTo>
                  <a:pt x="8089" y="5232"/>
                </a:moveTo>
                <a:lnTo>
                  <a:pt x="2667" y="0"/>
                </a:lnTo>
                <a:lnTo>
                  <a:pt x="4407" y="3393"/>
                </a:lnTo>
                <a:lnTo>
                  <a:pt x="8089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79" name="object 3279"/>
          <p:cNvSpPr/>
          <p:nvPr/>
        </p:nvSpPr>
        <p:spPr>
          <a:xfrm>
            <a:off x="4829213" y="4169321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80" name="object 3280"/>
          <p:cNvSpPr/>
          <p:nvPr/>
        </p:nvSpPr>
        <p:spPr>
          <a:xfrm>
            <a:off x="6014683" y="4164784"/>
            <a:ext cx="11303" cy="18148"/>
          </a:xfrm>
          <a:custGeom>
            <a:avLst/>
            <a:gdLst/>
            <a:ahLst/>
            <a:cxnLst/>
            <a:rect l="l" t="t" r="r" b="b"/>
            <a:pathLst>
              <a:path w="11302" h="18148">
                <a:moveTo>
                  <a:pt x="0" y="18148"/>
                </a:moveTo>
                <a:lnTo>
                  <a:pt x="11303" y="18148"/>
                </a:lnTo>
                <a:lnTo>
                  <a:pt x="9804" y="15138"/>
                </a:lnTo>
                <a:lnTo>
                  <a:pt x="8280" y="12090"/>
                </a:lnTo>
                <a:lnTo>
                  <a:pt x="6769" y="9080"/>
                </a:lnTo>
                <a:lnTo>
                  <a:pt x="7531" y="6057"/>
                </a:lnTo>
                <a:lnTo>
                  <a:pt x="8280" y="3022"/>
                </a:lnTo>
                <a:lnTo>
                  <a:pt x="9042" y="0"/>
                </a:lnTo>
                <a:lnTo>
                  <a:pt x="0" y="0"/>
                </a:lnTo>
                <a:lnTo>
                  <a:pt x="0" y="1814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81" name="object 3281"/>
          <p:cNvSpPr/>
          <p:nvPr/>
        </p:nvSpPr>
        <p:spPr>
          <a:xfrm>
            <a:off x="6259018" y="4163593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69" y="7988"/>
                </a:lnTo>
                <a:lnTo>
                  <a:pt x="4415" y="3405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67" y="0"/>
                </a:lnTo>
                <a:lnTo>
                  <a:pt x="4415" y="3405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82" name="object 3282"/>
          <p:cNvSpPr/>
          <p:nvPr/>
        </p:nvSpPr>
        <p:spPr>
          <a:xfrm>
            <a:off x="6163983" y="4170457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83" name="object 3283"/>
          <p:cNvSpPr/>
          <p:nvPr/>
        </p:nvSpPr>
        <p:spPr>
          <a:xfrm>
            <a:off x="4645964" y="4177264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84" name="object 3284"/>
          <p:cNvSpPr/>
          <p:nvPr/>
        </p:nvSpPr>
        <p:spPr>
          <a:xfrm>
            <a:off x="6528214" y="4173860"/>
            <a:ext cx="11315" cy="11353"/>
          </a:xfrm>
          <a:custGeom>
            <a:avLst/>
            <a:gdLst/>
            <a:ahLst/>
            <a:cxnLst/>
            <a:rect l="l" t="t" r="r" b="b"/>
            <a:pathLst>
              <a:path w="11315" h="11353">
                <a:moveTo>
                  <a:pt x="8161" y="2935"/>
                </a:moveTo>
                <a:lnTo>
                  <a:pt x="0" y="0"/>
                </a:lnTo>
                <a:lnTo>
                  <a:pt x="749" y="3784"/>
                </a:lnTo>
                <a:lnTo>
                  <a:pt x="1524" y="7569"/>
                </a:lnTo>
                <a:lnTo>
                  <a:pt x="2247" y="11353"/>
                </a:lnTo>
                <a:lnTo>
                  <a:pt x="11315" y="11353"/>
                </a:lnTo>
                <a:lnTo>
                  <a:pt x="8161" y="2935"/>
                </a:lnTo>
                <a:close/>
              </a:path>
              <a:path w="11315" h="11353">
                <a:moveTo>
                  <a:pt x="9321" y="3352"/>
                </a:moveTo>
                <a:lnTo>
                  <a:pt x="7861" y="2133"/>
                </a:lnTo>
                <a:lnTo>
                  <a:pt x="8161" y="2935"/>
                </a:lnTo>
                <a:lnTo>
                  <a:pt x="9321" y="335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85" name="object 3285"/>
          <p:cNvSpPr/>
          <p:nvPr/>
        </p:nvSpPr>
        <p:spPr>
          <a:xfrm>
            <a:off x="6507841" y="4173860"/>
            <a:ext cx="47523" cy="40830"/>
          </a:xfrm>
          <a:custGeom>
            <a:avLst/>
            <a:gdLst/>
            <a:ahLst/>
            <a:cxnLst/>
            <a:rect l="l" t="t" r="r" b="b"/>
            <a:pathLst>
              <a:path w="47523" h="40830">
                <a:moveTo>
                  <a:pt x="4533" y="4533"/>
                </a:moveTo>
                <a:lnTo>
                  <a:pt x="4533" y="11353"/>
                </a:lnTo>
                <a:lnTo>
                  <a:pt x="0" y="11353"/>
                </a:lnTo>
                <a:lnTo>
                  <a:pt x="4521" y="19367"/>
                </a:lnTo>
                <a:lnTo>
                  <a:pt x="8966" y="18021"/>
                </a:lnTo>
                <a:lnTo>
                  <a:pt x="18110" y="20421"/>
                </a:lnTo>
                <a:lnTo>
                  <a:pt x="18859" y="26479"/>
                </a:lnTo>
                <a:lnTo>
                  <a:pt x="19621" y="32524"/>
                </a:lnTo>
                <a:lnTo>
                  <a:pt x="20370" y="38569"/>
                </a:lnTo>
                <a:lnTo>
                  <a:pt x="25641" y="39319"/>
                </a:lnTo>
                <a:lnTo>
                  <a:pt x="30937" y="40081"/>
                </a:lnTo>
                <a:lnTo>
                  <a:pt x="36194" y="40830"/>
                </a:lnTo>
                <a:lnTo>
                  <a:pt x="37339" y="36718"/>
                </a:lnTo>
                <a:lnTo>
                  <a:pt x="40737" y="24485"/>
                </a:lnTo>
                <a:lnTo>
                  <a:pt x="44131" y="12243"/>
                </a:lnTo>
                <a:lnTo>
                  <a:pt x="47523" y="0"/>
                </a:lnTo>
                <a:lnTo>
                  <a:pt x="40728" y="0"/>
                </a:lnTo>
                <a:lnTo>
                  <a:pt x="35674" y="9131"/>
                </a:lnTo>
                <a:lnTo>
                  <a:pt x="34188" y="10350"/>
                </a:lnTo>
                <a:lnTo>
                  <a:pt x="36194" y="22682"/>
                </a:lnTo>
                <a:lnTo>
                  <a:pt x="27165" y="22682"/>
                </a:lnTo>
                <a:lnTo>
                  <a:pt x="25238" y="19474"/>
                </a:lnTo>
                <a:lnTo>
                  <a:pt x="16847" y="10227"/>
                </a:lnTo>
                <a:lnTo>
                  <a:pt x="4533" y="453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86" name="object 3286"/>
          <p:cNvSpPr/>
          <p:nvPr/>
        </p:nvSpPr>
        <p:spPr>
          <a:xfrm>
            <a:off x="6197930" y="4182948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488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87" name="object 3287"/>
          <p:cNvSpPr/>
          <p:nvPr/>
        </p:nvSpPr>
        <p:spPr>
          <a:xfrm>
            <a:off x="4657305" y="4182941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88" name="object 3288"/>
          <p:cNvSpPr/>
          <p:nvPr/>
        </p:nvSpPr>
        <p:spPr>
          <a:xfrm>
            <a:off x="6240909" y="4177193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06"/>
                </a:moveTo>
                <a:lnTo>
                  <a:pt x="0" y="8026"/>
                </a:lnTo>
                <a:lnTo>
                  <a:pt x="6769" y="8026"/>
                </a:lnTo>
                <a:lnTo>
                  <a:pt x="4413" y="3416"/>
                </a:lnTo>
                <a:lnTo>
                  <a:pt x="0" y="1206"/>
                </a:lnTo>
                <a:close/>
              </a:path>
              <a:path w="8089" h="8026">
                <a:moveTo>
                  <a:pt x="8089" y="5257"/>
                </a:moveTo>
                <a:lnTo>
                  <a:pt x="2667" y="0"/>
                </a:lnTo>
                <a:lnTo>
                  <a:pt x="4413" y="3416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89" name="object 3289"/>
          <p:cNvSpPr/>
          <p:nvPr/>
        </p:nvSpPr>
        <p:spPr>
          <a:xfrm>
            <a:off x="6587045" y="4177193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06"/>
                </a:moveTo>
                <a:lnTo>
                  <a:pt x="0" y="8026"/>
                </a:lnTo>
                <a:lnTo>
                  <a:pt x="6781" y="8026"/>
                </a:lnTo>
                <a:lnTo>
                  <a:pt x="4420" y="3420"/>
                </a:lnTo>
                <a:lnTo>
                  <a:pt x="0" y="1206"/>
                </a:lnTo>
                <a:close/>
              </a:path>
              <a:path w="8089" h="8026">
                <a:moveTo>
                  <a:pt x="8089" y="5257"/>
                </a:moveTo>
                <a:lnTo>
                  <a:pt x="2667" y="0"/>
                </a:lnTo>
                <a:lnTo>
                  <a:pt x="4420" y="3420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90" name="object 3290"/>
          <p:cNvSpPr/>
          <p:nvPr/>
        </p:nvSpPr>
        <p:spPr>
          <a:xfrm>
            <a:off x="6600596" y="4178540"/>
            <a:ext cx="10185" cy="2768"/>
          </a:xfrm>
          <a:custGeom>
            <a:avLst/>
            <a:gdLst/>
            <a:ahLst/>
            <a:cxnLst/>
            <a:rect l="l" t="t" r="r" b="b"/>
            <a:pathLst>
              <a:path w="10185" h="2768">
                <a:moveTo>
                  <a:pt x="10185" y="2628"/>
                </a:moveTo>
                <a:lnTo>
                  <a:pt x="7315" y="0"/>
                </a:lnTo>
                <a:lnTo>
                  <a:pt x="8260" y="2105"/>
                </a:lnTo>
                <a:lnTo>
                  <a:pt x="10185" y="2628"/>
                </a:lnTo>
                <a:close/>
              </a:path>
              <a:path w="10185" h="2768">
                <a:moveTo>
                  <a:pt x="8260" y="2105"/>
                </a:moveTo>
                <a:lnTo>
                  <a:pt x="0" y="-139"/>
                </a:lnTo>
                <a:lnTo>
                  <a:pt x="0" y="4394"/>
                </a:lnTo>
                <a:lnTo>
                  <a:pt x="1511" y="5918"/>
                </a:lnTo>
                <a:lnTo>
                  <a:pt x="4533" y="8940"/>
                </a:lnTo>
                <a:lnTo>
                  <a:pt x="11328" y="8940"/>
                </a:lnTo>
                <a:lnTo>
                  <a:pt x="8260" y="210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91" name="object 3291"/>
          <p:cNvSpPr/>
          <p:nvPr/>
        </p:nvSpPr>
        <p:spPr>
          <a:xfrm>
            <a:off x="5942274" y="4181739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27" y="3404"/>
                </a:lnTo>
                <a:lnTo>
                  <a:pt x="0" y="1193"/>
                </a:lnTo>
                <a:close/>
              </a:path>
              <a:path w="8115" h="8013">
                <a:moveTo>
                  <a:pt x="8115" y="5245"/>
                </a:moveTo>
                <a:lnTo>
                  <a:pt x="2679" y="0"/>
                </a:lnTo>
                <a:lnTo>
                  <a:pt x="4427" y="3404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92" name="object 3292"/>
          <p:cNvSpPr/>
          <p:nvPr/>
        </p:nvSpPr>
        <p:spPr>
          <a:xfrm>
            <a:off x="6168500" y="4181739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807" y="8013"/>
                </a:lnTo>
                <a:lnTo>
                  <a:pt x="4434" y="3407"/>
                </a:lnTo>
                <a:lnTo>
                  <a:pt x="0" y="1193"/>
                </a:lnTo>
                <a:close/>
              </a:path>
              <a:path w="8115" h="8013">
                <a:moveTo>
                  <a:pt x="8115" y="5245"/>
                </a:moveTo>
                <a:lnTo>
                  <a:pt x="2679" y="0"/>
                </a:lnTo>
                <a:lnTo>
                  <a:pt x="4434" y="3407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93" name="object 3293"/>
          <p:cNvSpPr/>
          <p:nvPr/>
        </p:nvSpPr>
        <p:spPr>
          <a:xfrm>
            <a:off x="6611922" y="4185217"/>
            <a:ext cx="22631" cy="22682"/>
          </a:xfrm>
          <a:custGeom>
            <a:avLst/>
            <a:gdLst/>
            <a:ahLst/>
            <a:cxnLst/>
            <a:rect l="l" t="t" r="r" b="b"/>
            <a:pathLst>
              <a:path w="22631" h="22682">
                <a:moveTo>
                  <a:pt x="22631" y="0"/>
                </a:moveTo>
                <a:lnTo>
                  <a:pt x="15836" y="0"/>
                </a:lnTo>
                <a:lnTo>
                  <a:pt x="11569" y="8801"/>
                </a:lnTo>
                <a:lnTo>
                  <a:pt x="11633" y="7835"/>
                </a:lnTo>
                <a:lnTo>
                  <a:pt x="0" y="9067"/>
                </a:lnTo>
                <a:lnTo>
                  <a:pt x="0" y="22682"/>
                </a:lnTo>
                <a:lnTo>
                  <a:pt x="6344" y="19789"/>
                </a:lnTo>
                <a:lnTo>
                  <a:pt x="16295" y="11723"/>
                </a:lnTo>
                <a:lnTo>
                  <a:pt x="22631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94" name="object 3294"/>
          <p:cNvSpPr/>
          <p:nvPr/>
        </p:nvSpPr>
        <p:spPr>
          <a:xfrm>
            <a:off x="6492015" y="4192015"/>
            <a:ext cx="11328" cy="15887"/>
          </a:xfrm>
          <a:custGeom>
            <a:avLst/>
            <a:gdLst/>
            <a:ahLst/>
            <a:cxnLst/>
            <a:rect l="l" t="t" r="r" b="b"/>
            <a:pathLst>
              <a:path w="11328" h="15887">
                <a:moveTo>
                  <a:pt x="11328" y="0"/>
                </a:moveTo>
                <a:lnTo>
                  <a:pt x="0" y="0"/>
                </a:lnTo>
                <a:lnTo>
                  <a:pt x="0" y="13614"/>
                </a:lnTo>
                <a:lnTo>
                  <a:pt x="3759" y="14363"/>
                </a:lnTo>
                <a:lnTo>
                  <a:pt x="7543" y="15125"/>
                </a:lnTo>
                <a:lnTo>
                  <a:pt x="11328" y="15887"/>
                </a:lnTo>
                <a:lnTo>
                  <a:pt x="11328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95" name="object 3295"/>
          <p:cNvSpPr/>
          <p:nvPr/>
        </p:nvSpPr>
        <p:spPr>
          <a:xfrm>
            <a:off x="4729688" y="4195353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21" y="3408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79" y="0"/>
                </a:lnTo>
                <a:lnTo>
                  <a:pt x="4421" y="3408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96" name="object 3296"/>
          <p:cNvSpPr/>
          <p:nvPr/>
        </p:nvSpPr>
        <p:spPr>
          <a:xfrm>
            <a:off x="4772658" y="4195353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97" name="object 3297"/>
          <p:cNvSpPr/>
          <p:nvPr/>
        </p:nvSpPr>
        <p:spPr>
          <a:xfrm>
            <a:off x="6598348" y="4203363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98" name="object 3298"/>
          <p:cNvSpPr/>
          <p:nvPr/>
        </p:nvSpPr>
        <p:spPr>
          <a:xfrm>
            <a:off x="4716103" y="4201097"/>
            <a:ext cx="11315" cy="13589"/>
          </a:xfrm>
          <a:custGeom>
            <a:avLst/>
            <a:gdLst/>
            <a:ahLst/>
            <a:cxnLst/>
            <a:rect l="l" t="t" r="r" b="b"/>
            <a:pathLst>
              <a:path w="11315" h="13588">
                <a:moveTo>
                  <a:pt x="5422" y="3327"/>
                </a:moveTo>
                <a:lnTo>
                  <a:pt x="7454" y="2857"/>
                </a:lnTo>
                <a:lnTo>
                  <a:pt x="0" y="0"/>
                </a:lnTo>
                <a:lnTo>
                  <a:pt x="749" y="4533"/>
                </a:lnTo>
                <a:lnTo>
                  <a:pt x="1498" y="9055"/>
                </a:lnTo>
                <a:lnTo>
                  <a:pt x="2247" y="13589"/>
                </a:lnTo>
                <a:lnTo>
                  <a:pt x="11315" y="13589"/>
                </a:lnTo>
                <a:lnTo>
                  <a:pt x="11315" y="6807"/>
                </a:lnTo>
                <a:lnTo>
                  <a:pt x="5422" y="332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99" name="object 3299"/>
          <p:cNvSpPr/>
          <p:nvPr/>
        </p:nvSpPr>
        <p:spPr>
          <a:xfrm>
            <a:off x="4670872" y="4203353"/>
            <a:ext cx="9042" cy="9067"/>
          </a:xfrm>
          <a:custGeom>
            <a:avLst/>
            <a:gdLst/>
            <a:ahLst/>
            <a:cxnLst/>
            <a:rect l="l" t="t" r="r" b="b"/>
            <a:pathLst>
              <a:path w="9042" h="9067">
                <a:moveTo>
                  <a:pt x="9042" y="9067"/>
                </a:moveTo>
                <a:lnTo>
                  <a:pt x="9042" y="0"/>
                </a:lnTo>
                <a:lnTo>
                  <a:pt x="2260" y="0"/>
                </a:lnTo>
                <a:lnTo>
                  <a:pt x="1511" y="3022"/>
                </a:lnTo>
                <a:lnTo>
                  <a:pt x="761" y="6045"/>
                </a:lnTo>
                <a:lnTo>
                  <a:pt x="0" y="9067"/>
                </a:lnTo>
                <a:lnTo>
                  <a:pt x="9042" y="90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00" name="object 3300"/>
          <p:cNvSpPr/>
          <p:nvPr/>
        </p:nvSpPr>
        <p:spPr>
          <a:xfrm>
            <a:off x="6516912" y="4202159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20" y="3407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54" y="0"/>
                </a:lnTo>
                <a:lnTo>
                  <a:pt x="4420" y="3407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01" name="object 3301"/>
          <p:cNvSpPr/>
          <p:nvPr/>
        </p:nvSpPr>
        <p:spPr>
          <a:xfrm>
            <a:off x="4557753" y="4204409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81" y="8013"/>
                </a:lnTo>
                <a:lnTo>
                  <a:pt x="4435" y="3429"/>
                </a:lnTo>
                <a:lnTo>
                  <a:pt x="0" y="1219"/>
                </a:lnTo>
                <a:close/>
              </a:path>
              <a:path w="8102" h="8013">
                <a:moveTo>
                  <a:pt x="8102" y="5257"/>
                </a:moveTo>
                <a:lnTo>
                  <a:pt x="2679" y="0"/>
                </a:lnTo>
                <a:lnTo>
                  <a:pt x="4435" y="3429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02" name="object 3302"/>
          <p:cNvSpPr/>
          <p:nvPr/>
        </p:nvSpPr>
        <p:spPr>
          <a:xfrm>
            <a:off x="4731956" y="4215828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03" name="object 3303"/>
          <p:cNvSpPr/>
          <p:nvPr/>
        </p:nvSpPr>
        <p:spPr>
          <a:xfrm>
            <a:off x="4618842" y="4216977"/>
            <a:ext cx="9245" cy="13601"/>
          </a:xfrm>
          <a:custGeom>
            <a:avLst/>
            <a:gdLst/>
            <a:ahLst/>
            <a:cxnLst/>
            <a:rect l="l" t="t" r="r" b="b"/>
            <a:pathLst>
              <a:path w="9245" h="13601">
                <a:moveTo>
                  <a:pt x="7480" y="3216"/>
                </a:moveTo>
                <a:lnTo>
                  <a:pt x="0" y="0"/>
                </a:lnTo>
                <a:lnTo>
                  <a:pt x="749" y="4521"/>
                </a:lnTo>
                <a:lnTo>
                  <a:pt x="1498" y="9080"/>
                </a:lnTo>
                <a:lnTo>
                  <a:pt x="2247" y="13601"/>
                </a:lnTo>
                <a:lnTo>
                  <a:pt x="9029" y="13601"/>
                </a:lnTo>
                <a:lnTo>
                  <a:pt x="7480" y="3216"/>
                </a:lnTo>
                <a:close/>
              </a:path>
              <a:path w="9245" h="13601">
                <a:moveTo>
                  <a:pt x="9245" y="3975"/>
                </a:moveTo>
                <a:lnTo>
                  <a:pt x="7315" y="2108"/>
                </a:lnTo>
                <a:lnTo>
                  <a:pt x="7480" y="3216"/>
                </a:lnTo>
                <a:lnTo>
                  <a:pt x="9245" y="397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04" name="object 3304"/>
          <p:cNvSpPr/>
          <p:nvPr/>
        </p:nvSpPr>
        <p:spPr>
          <a:xfrm>
            <a:off x="4682167" y="4215758"/>
            <a:ext cx="8128" cy="8026"/>
          </a:xfrm>
          <a:custGeom>
            <a:avLst/>
            <a:gdLst/>
            <a:ahLst/>
            <a:cxnLst/>
            <a:rect l="l" t="t" r="r" b="b"/>
            <a:pathLst>
              <a:path w="8127" h="8026">
                <a:moveTo>
                  <a:pt x="0" y="1219"/>
                </a:moveTo>
                <a:lnTo>
                  <a:pt x="0" y="8026"/>
                </a:lnTo>
                <a:lnTo>
                  <a:pt x="6807" y="8026"/>
                </a:lnTo>
                <a:lnTo>
                  <a:pt x="4456" y="3440"/>
                </a:lnTo>
                <a:lnTo>
                  <a:pt x="0" y="1219"/>
                </a:lnTo>
                <a:close/>
              </a:path>
              <a:path w="8127" h="8026">
                <a:moveTo>
                  <a:pt x="8128" y="5270"/>
                </a:moveTo>
                <a:lnTo>
                  <a:pt x="2692" y="0"/>
                </a:lnTo>
                <a:lnTo>
                  <a:pt x="4456" y="3440"/>
                </a:lnTo>
                <a:lnTo>
                  <a:pt x="8128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05" name="object 3305"/>
          <p:cNvSpPr/>
          <p:nvPr/>
        </p:nvSpPr>
        <p:spPr>
          <a:xfrm>
            <a:off x="6482977" y="4220001"/>
            <a:ext cx="11303" cy="8305"/>
          </a:xfrm>
          <a:custGeom>
            <a:avLst/>
            <a:gdLst/>
            <a:ahLst/>
            <a:cxnLst/>
            <a:rect l="l" t="t" r="r" b="b"/>
            <a:pathLst>
              <a:path w="11302" h="8305">
                <a:moveTo>
                  <a:pt x="0" y="1498"/>
                </a:moveTo>
                <a:lnTo>
                  <a:pt x="0" y="8305"/>
                </a:lnTo>
                <a:lnTo>
                  <a:pt x="11303" y="8305"/>
                </a:lnTo>
                <a:lnTo>
                  <a:pt x="8328" y="2886"/>
                </a:lnTo>
                <a:lnTo>
                  <a:pt x="0" y="1498"/>
                </a:lnTo>
                <a:close/>
              </a:path>
              <a:path w="11302" h="8305">
                <a:moveTo>
                  <a:pt x="11201" y="3365"/>
                </a:moveTo>
                <a:lnTo>
                  <a:pt x="6743" y="0"/>
                </a:lnTo>
                <a:lnTo>
                  <a:pt x="8328" y="2886"/>
                </a:lnTo>
                <a:lnTo>
                  <a:pt x="11201" y="33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06" name="object 3306"/>
          <p:cNvSpPr/>
          <p:nvPr/>
        </p:nvSpPr>
        <p:spPr>
          <a:xfrm>
            <a:off x="6550850" y="4228312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07" name="object 3307"/>
          <p:cNvSpPr/>
          <p:nvPr/>
        </p:nvSpPr>
        <p:spPr>
          <a:xfrm>
            <a:off x="6498809" y="4226059"/>
            <a:ext cx="18097" cy="15862"/>
          </a:xfrm>
          <a:custGeom>
            <a:avLst/>
            <a:gdLst/>
            <a:ahLst/>
            <a:cxnLst/>
            <a:rect l="l" t="t" r="r" b="b"/>
            <a:pathLst>
              <a:path w="18097" h="15862">
                <a:moveTo>
                  <a:pt x="9029" y="0"/>
                </a:moveTo>
                <a:lnTo>
                  <a:pt x="9029" y="4521"/>
                </a:lnTo>
                <a:lnTo>
                  <a:pt x="6045" y="6032"/>
                </a:lnTo>
                <a:lnTo>
                  <a:pt x="3022" y="7543"/>
                </a:lnTo>
                <a:lnTo>
                  <a:pt x="0" y="9055"/>
                </a:lnTo>
                <a:lnTo>
                  <a:pt x="0" y="13576"/>
                </a:lnTo>
                <a:lnTo>
                  <a:pt x="1498" y="14350"/>
                </a:lnTo>
                <a:lnTo>
                  <a:pt x="4533" y="15862"/>
                </a:lnTo>
                <a:lnTo>
                  <a:pt x="12700" y="12039"/>
                </a:lnTo>
                <a:lnTo>
                  <a:pt x="9893" y="10553"/>
                </a:lnTo>
                <a:lnTo>
                  <a:pt x="18097" y="6794"/>
                </a:lnTo>
                <a:lnTo>
                  <a:pt x="18097" y="0"/>
                </a:lnTo>
                <a:lnTo>
                  <a:pt x="9029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08" name="object 3308"/>
          <p:cNvSpPr/>
          <p:nvPr/>
        </p:nvSpPr>
        <p:spPr>
          <a:xfrm>
            <a:off x="6587045" y="4231651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81" y="8001"/>
                </a:lnTo>
                <a:lnTo>
                  <a:pt x="4423" y="3414"/>
                </a:lnTo>
                <a:lnTo>
                  <a:pt x="0" y="1206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23" y="3414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09" name="object 3309"/>
          <p:cNvSpPr/>
          <p:nvPr/>
        </p:nvSpPr>
        <p:spPr>
          <a:xfrm>
            <a:off x="6598342" y="4232857"/>
            <a:ext cx="22618" cy="15887"/>
          </a:xfrm>
          <a:custGeom>
            <a:avLst/>
            <a:gdLst/>
            <a:ahLst/>
            <a:cxnLst/>
            <a:rect l="l" t="t" r="r" b="b"/>
            <a:pathLst>
              <a:path w="22618" h="15887">
                <a:moveTo>
                  <a:pt x="6794" y="0"/>
                </a:moveTo>
                <a:lnTo>
                  <a:pt x="4533" y="1498"/>
                </a:lnTo>
                <a:lnTo>
                  <a:pt x="0" y="4533"/>
                </a:lnTo>
                <a:lnTo>
                  <a:pt x="2170" y="7458"/>
                </a:lnTo>
                <a:lnTo>
                  <a:pt x="8299" y="10779"/>
                </a:lnTo>
                <a:lnTo>
                  <a:pt x="15849" y="15887"/>
                </a:lnTo>
                <a:lnTo>
                  <a:pt x="22618" y="15887"/>
                </a:lnTo>
                <a:lnTo>
                  <a:pt x="22618" y="2260"/>
                </a:lnTo>
                <a:lnTo>
                  <a:pt x="17360" y="1498"/>
                </a:lnTo>
                <a:lnTo>
                  <a:pt x="12064" y="749"/>
                </a:lnTo>
                <a:lnTo>
                  <a:pt x="6794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10" name="object 3310"/>
          <p:cNvSpPr/>
          <p:nvPr/>
        </p:nvSpPr>
        <p:spPr>
          <a:xfrm>
            <a:off x="4630143" y="4235113"/>
            <a:ext cx="17945" cy="22694"/>
          </a:xfrm>
          <a:custGeom>
            <a:avLst/>
            <a:gdLst/>
            <a:ahLst/>
            <a:cxnLst/>
            <a:rect l="l" t="t" r="r" b="b"/>
            <a:pathLst>
              <a:path w="17945" h="22694">
                <a:moveTo>
                  <a:pt x="0" y="0"/>
                </a:moveTo>
                <a:lnTo>
                  <a:pt x="0" y="11353"/>
                </a:lnTo>
                <a:lnTo>
                  <a:pt x="6486" y="15380"/>
                </a:lnTo>
                <a:lnTo>
                  <a:pt x="6096" y="14274"/>
                </a:lnTo>
                <a:lnTo>
                  <a:pt x="0" y="0"/>
                </a:lnTo>
                <a:close/>
              </a:path>
              <a:path w="17945" h="22694">
                <a:moveTo>
                  <a:pt x="6486" y="15380"/>
                </a:moveTo>
                <a:lnTo>
                  <a:pt x="9067" y="22694"/>
                </a:lnTo>
                <a:lnTo>
                  <a:pt x="17945" y="17780"/>
                </a:lnTo>
                <a:lnTo>
                  <a:pt x="15341" y="16992"/>
                </a:lnTo>
                <a:lnTo>
                  <a:pt x="15824" y="4533"/>
                </a:lnTo>
                <a:lnTo>
                  <a:pt x="10566" y="3022"/>
                </a:lnTo>
                <a:lnTo>
                  <a:pt x="5283" y="1524"/>
                </a:lnTo>
                <a:lnTo>
                  <a:pt x="0" y="0"/>
                </a:lnTo>
                <a:lnTo>
                  <a:pt x="6096" y="14274"/>
                </a:lnTo>
                <a:lnTo>
                  <a:pt x="6731" y="15532"/>
                </a:lnTo>
                <a:lnTo>
                  <a:pt x="6486" y="1538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11" name="object 3311"/>
          <p:cNvSpPr/>
          <p:nvPr/>
        </p:nvSpPr>
        <p:spPr>
          <a:xfrm>
            <a:off x="6481777" y="4242098"/>
            <a:ext cx="12496" cy="9880"/>
          </a:xfrm>
          <a:custGeom>
            <a:avLst/>
            <a:gdLst/>
            <a:ahLst/>
            <a:cxnLst/>
            <a:rect l="l" t="t" r="r" b="b"/>
            <a:pathLst>
              <a:path w="12496" h="9880">
                <a:moveTo>
                  <a:pt x="2338" y="998"/>
                </a:moveTo>
                <a:lnTo>
                  <a:pt x="0" y="0"/>
                </a:lnTo>
                <a:lnTo>
                  <a:pt x="2070" y="2895"/>
                </a:lnTo>
                <a:lnTo>
                  <a:pt x="2338" y="998"/>
                </a:lnTo>
                <a:close/>
              </a:path>
              <a:path w="12496" h="9880">
                <a:moveTo>
                  <a:pt x="12496" y="-6985"/>
                </a:moveTo>
                <a:lnTo>
                  <a:pt x="3467" y="-6985"/>
                </a:lnTo>
                <a:lnTo>
                  <a:pt x="2338" y="998"/>
                </a:lnTo>
                <a:lnTo>
                  <a:pt x="10236" y="4368"/>
                </a:lnTo>
                <a:lnTo>
                  <a:pt x="10998" y="584"/>
                </a:lnTo>
                <a:lnTo>
                  <a:pt x="11747" y="-3200"/>
                </a:lnTo>
                <a:lnTo>
                  <a:pt x="12496" y="-698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12" name="object 3312"/>
          <p:cNvSpPr/>
          <p:nvPr/>
        </p:nvSpPr>
        <p:spPr>
          <a:xfrm>
            <a:off x="4673128" y="4241921"/>
            <a:ext cx="11303" cy="22682"/>
          </a:xfrm>
          <a:custGeom>
            <a:avLst/>
            <a:gdLst/>
            <a:ahLst/>
            <a:cxnLst/>
            <a:rect l="l" t="t" r="r" b="b"/>
            <a:pathLst>
              <a:path w="11302" h="22682">
                <a:moveTo>
                  <a:pt x="4686" y="4622"/>
                </a:moveTo>
                <a:lnTo>
                  <a:pt x="9537" y="18199"/>
                </a:lnTo>
                <a:lnTo>
                  <a:pt x="10172" y="11645"/>
                </a:lnTo>
                <a:lnTo>
                  <a:pt x="11303" y="0"/>
                </a:lnTo>
                <a:lnTo>
                  <a:pt x="4508" y="0"/>
                </a:lnTo>
                <a:lnTo>
                  <a:pt x="2831" y="6392"/>
                </a:lnTo>
                <a:lnTo>
                  <a:pt x="4686" y="4622"/>
                </a:lnTo>
                <a:close/>
              </a:path>
              <a:path w="11302" h="22682">
                <a:moveTo>
                  <a:pt x="2349" y="8229"/>
                </a:moveTo>
                <a:lnTo>
                  <a:pt x="2831" y="6392"/>
                </a:lnTo>
                <a:lnTo>
                  <a:pt x="0" y="9093"/>
                </a:lnTo>
                <a:lnTo>
                  <a:pt x="749" y="13614"/>
                </a:lnTo>
                <a:lnTo>
                  <a:pt x="1511" y="18148"/>
                </a:lnTo>
                <a:lnTo>
                  <a:pt x="2260" y="22682"/>
                </a:lnTo>
                <a:lnTo>
                  <a:pt x="9537" y="18199"/>
                </a:lnTo>
                <a:lnTo>
                  <a:pt x="4686" y="4622"/>
                </a:lnTo>
                <a:lnTo>
                  <a:pt x="2349" y="822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13" name="object 3313"/>
          <p:cNvSpPr/>
          <p:nvPr/>
        </p:nvSpPr>
        <p:spPr>
          <a:xfrm>
            <a:off x="6535000" y="4241921"/>
            <a:ext cx="15849" cy="29489"/>
          </a:xfrm>
          <a:custGeom>
            <a:avLst/>
            <a:gdLst/>
            <a:ahLst/>
            <a:cxnLst/>
            <a:rect l="l" t="t" r="r" b="b"/>
            <a:pathLst>
              <a:path w="15849" h="29489">
                <a:moveTo>
                  <a:pt x="9042" y="22682"/>
                </a:moveTo>
                <a:lnTo>
                  <a:pt x="0" y="22682"/>
                </a:lnTo>
                <a:lnTo>
                  <a:pt x="0" y="29489"/>
                </a:lnTo>
                <a:lnTo>
                  <a:pt x="5283" y="28740"/>
                </a:lnTo>
                <a:lnTo>
                  <a:pt x="10553" y="27990"/>
                </a:lnTo>
                <a:lnTo>
                  <a:pt x="15849" y="27228"/>
                </a:lnTo>
                <a:lnTo>
                  <a:pt x="15010" y="23941"/>
                </a:lnTo>
                <a:lnTo>
                  <a:pt x="12032" y="15201"/>
                </a:lnTo>
                <a:lnTo>
                  <a:pt x="10645" y="9994"/>
                </a:lnTo>
                <a:lnTo>
                  <a:pt x="11302" y="0"/>
                </a:lnTo>
                <a:lnTo>
                  <a:pt x="4533" y="0"/>
                </a:lnTo>
                <a:lnTo>
                  <a:pt x="0" y="2260"/>
                </a:lnTo>
                <a:lnTo>
                  <a:pt x="125" y="4286"/>
                </a:lnTo>
                <a:lnTo>
                  <a:pt x="2510" y="15646"/>
                </a:lnTo>
                <a:lnTo>
                  <a:pt x="9042" y="2268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14" name="object 3314"/>
          <p:cNvSpPr/>
          <p:nvPr/>
        </p:nvSpPr>
        <p:spPr>
          <a:xfrm>
            <a:off x="6623232" y="4241921"/>
            <a:ext cx="9067" cy="13614"/>
          </a:xfrm>
          <a:custGeom>
            <a:avLst/>
            <a:gdLst/>
            <a:ahLst/>
            <a:cxnLst/>
            <a:rect l="l" t="t" r="r" b="b"/>
            <a:pathLst>
              <a:path w="9067" h="13614">
                <a:moveTo>
                  <a:pt x="9067" y="0"/>
                </a:moveTo>
                <a:lnTo>
                  <a:pt x="2260" y="0"/>
                </a:lnTo>
                <a:lnTo>
                  <a:pt x="1511" y="4546"/>
                </a:lnTo>
                <a:lnTo>
                  <a:pt x="749" y="9093"/>
                </a:lnTo>
                <a:lnTo>
                  <a:pt x="0" y="13614"/>
                </a:lnTo>
                <a:lnTo>
                  <a:pt x="6781" y="13614"/>
                </a:lnTo>
                <a:lnTo>
                  <a:pt x="7556" y="9093"/>
                </a:lnTo>
                <a:lnTo>
                  <a:pt x="8318" y="4546"/>
                </a:lnTo>
                <a:lnTo>
                  <a:pt x="9067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15" name="object 3315"/>
          <p:cNvSpPr/>
          <p:nvPr/>
        </p:nvSpPr>
        <p:spPr>
          <a:xfrm>
            <a:off x="4616584" y="4242992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193"/>
                </a:moveTo>
                <a:lnTo>
                  <a:pt x="0" y="8026"/>
                </a:lnTo>
                <a:lnTo>
                  <a:pt x="6769" y="8026"/>
                </a:lnTo>
                <a:lnTo>
                  <a:pt x="4394" y="3394"/>
                </a:lnTo>
                <a:lnTo>
                  <a:pt x="0" y="1193"/>
                </a:lnTo>
                <a:close/>
              </a:path>
              <a:path w="8089" h="8026">
                <a:moveTo>
                  <a:pt x="8089" y="5245"/>
                </a:moveTo>
                <a:lnTo>
                  <a:pt x="2654" y="0"/>
                </a:lnTo>
                <a:lnTo>
                  <a:pt x="4394" y="3394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16" name="object 3316"/>
          <p:cNvSpPr/>
          <p:nvPr/>
        </p:nvSpPr>
        <p:spPr>
          <a:xfrm>
            <a:off x="4657307" y="4244186"/>
            <a:ext cx="9042" cy="15887"/>
          </a:xfrm>
          <a:custGeom>
            <a:avLst/>
            <a:gdLst/>
            <a:ahLst/>
            <a:cxnLst/>
            <a:rect l="l" t="t" r="r" b="b"/>
            <a:pathLst>
              <a:path w="9042" h="15887">
                <a:moveTo>
                  <a:pt x="6756" y="15887"/>
                </a:moveTo>
                <a:lnTo>
                  <a:pt x="7518" y="10604"/>
                </a:lnTo>
                <a:lnTo>
                  <a:pt x="8280" y="5295"/>
                </a:lnTo>
                <a:lnTo>
                  <a:pt x="9042" y="0"/>
                </a:lnTo>
                <a:lnTo>
                  <a:pt x="2247" y="0"/>
                </a:lnTo>
                <a:lnTo>
                  <a:pt x="1485" y="5295"/>
                </a:lnTo>
                <a:lnTo>
                  <a:pt x="749" y="10604"/>
                </a:lnTo>
                <a:lnTo>
                  <a:pt x="0" y="15887"/>
                </a:lnTo>
                <a:lnTo>
                  <a:pt x="6756" y="1588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17" name="object 3317"/>
          <p:cNvSpPr/>
          <p:nvPr/>
        </p:nvSpPr>
        <p:spPr>
          <a:xfrm>
            <a:off x="6568936" y="4242992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193"/>
                </a:moveTo>
                <a:lnTo>
                  <a:pt x="0" y="8026"/>
                </a:lnTo>
                <a:lnTo>
                  <a:pt x="6794" y="8026"/>
                </a:lnTo>
                <a:lnTo>
                  <a:pt x="4438" y="3416"/>
                </a:lnTo>
                <a:lnTo>
                  <a:pt x="0" y="1193"/>
                </a:lnTo>
                <a:close/>
              </a:path>
              <a:path w="8089" h="8026">
                <a:moveTo>
                  <a:pt x="8089" y="5245"/>
                </a:moveTo>
                <a:lnTo>
                  <a:pt x="2692" y="0"/>
                </a:lnTo>
                <a:lnTo>
                  <a:pt x="4438" y="341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18" name="object 3318"/>
          <p:cNvSpPr/>
          <p:nvPr/>
        </p:nvSpPr>
        <p:spPr>
          <a:xfrm>
            <a:off x="4590851" y="4248738"/>
            <a:ext cx="9893" cy="11328"/>
          </a:xfrm>
          <a:custGeom>
            <a:avLst/>
            <a:gdLst/>
            <a:ahLst/>
            <a:cxnLst/>
            <a:rect l="l" t="t" r="r" b="b"/>
            <a:pathLst>
              <a:path w="9893" h="11328">
                <a:moveTo>
                  <a:pt x="7599" y="2923"/>
                </a:moveTo>
                <a:lnTo>
                  <a:pt x="825" y="0"/>
                </a:lnTo>
                <a:lnTo>
                  <a:pt x="2670" y="8639"/>
                </a:lnTo>
                <a:lnTo>
                  <a:pt x="9893" y="11328"/>
                </a:lnTo>
                <a:lnTo>
                  <a:pt x="7599" y="2923"/>
                </a:lnTo>
                <a:close/>
              </a:path>
              <a:path w="9893" h="11328">
                <a:moveTo>
                  <a:pt x="3225" y="11239"/>
                </a:moveTo>
                <a:lnTo>
                  <a:pt x="2670" y="8639"/>
                </a:lnTo>
                <a:lnTo>
                  <a:pt x="0" y="7645"/>
                </a:lnTo>
                <a:lnTo>
                  <a:pt x="3225" y="11239"/>
                </a:lnTo>
                <a:close/>
              </a:path>
              <a:path w="9893" h="11328">
                <a:moveTo>
                  <a:pt x="9829" y="3886"/>
                </a:moveTo>
                <a:lnTo>
                  <a:pt x="7137" y="1231"/>
                </a:lnTo>
                <a:lnTo>
                  <a:pt x="7599" y="2923"/>
                </a:lnTo>
                <a:lnTo>
                  <a:pt x="9829" y="388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19" name="object 3319"/>
          <p:cNvSpPr/>
          <p:nvPr/>
        </p:nvSpPr>
        <p:spPr>
          <a:xfrm>
            <a:off x="4704801" y="4247531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1" y="3407"/>
                </a:lnTo>
                <a:lnTo>
                  <a:pt x="0" y="1206"/>
                </a:lnTo>
                <a:close/>
              </a:path>
              <a:path w="8115" h="8013">
                <a:moveTo>
                  <a:pt x="8115" y="5245"/>
                </a:moveTo>
                <a:lnTo>
                  <a:pt x="2667" y="0"/>
                </a:lnTo>
                <a:lnTo>
                  <a:pt x="4421" y="3407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20" name="object 3320"/>
          <p:cNvSpPr/>
          <p:nvPr/>
        </p:nvSpPr>
        <p:spPr>
          <a:xfrm>
            <a:off x="6487490" y="4254404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21" name="object 3321"/>
          <p:cNvSpPr/>
          <p:nvPr/>
        </p:nvSpPr>
        <p:spPr>
          <a:xfrm>
            <a:off x="6575724" y="4249806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81" y="8001"/>
                </a:lnTo>
                <a:lnTo>
                  <a:pt x="4425" y="3405"/>
                </a:lnTo>
                <a:lnTo>
                  <a:pt x="0" y="1206"/>
                </a:lnTo>
                <a:close/>
              </a:path>
              <a:path w="8102" h="8000">
                <a:moveTo>
                  <a:pt x="8102" y="5232"/>
                </a:moveTo>
                <a:lnTo>
                  <a:pt x="2679" y="0"/>
                </a:lnTo>
                <a:lnTo>
                  <a:pt x="4425" y="3405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22" name="object 3322"/>
          <p:cNvSpPr/>
          <p:nvPr/>
        </p:nvSpPr>
        <p:spPr>
          <a:xfrm>
            <a:off x="6605136" y="4252062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54" y="3437"/>
                </a:lnTo>
                <a:lnTo>
                  <a:pt x="0" y="1206"/>
                </a:lnTo>
                <a:close/>
              </a:path>
              <a:path w="8089" h="8000">
                <a:moveTo>
                  <a:pt x="8089" y="5257"/>
                </a:moveTo>
                <a:lnTo>
                  <a:pt x="2692" y="0"/>
                </a:lnTo>
                <a:lnTo>
                  <a:pt x="4454" y="3437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23" name="object 3323"/>
          <p:cNvSpPr/>
          <p:nvPr/>
        </p:nvSpPr>
        <p:spPr>
          <a:xfrm>
            <a:off x="4627867" y="4258938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24" name="object 3324"/>
          <p:cNvSpPr/>
          <p:nvPr/>
        </p:nvSpPr>
        <p:spPr>
          <a:xfrm>
            <a:off x="4693488" y="4254324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81" y="8013"/>
                </a:lnTo>
                <a:lnTo>
                  <a:pt x="4428" y="3429"/>
                </a:lnTo>
                <a:lnTo>
                  <a:pt x="0" y="1219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28" y="3429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25" name="object 3325"/>
          <p:cNvSpPr/>
          <p:nvPr/>
        </p:nvSpPr>
        <p:spPr>
          <a:xfrm>
            <a:off x="4713855" y="4260066"/>
            <a:ext cx="9055" cy="11341"/>
          </a:xfrm>
          <a:custGeom>
            <a:avLst/>
            <a:gdLst/>
            <a:ahLst/>
            <a:cxnLst/>
            <a:rect l="l" t="t" r="r" b="b"/>
            <a:pathLst>
              <a:path w="9055" h="11341">
                <a:moveTo>
                  <a:pt x="0" y="0"/>
                </a:moveTo>
                <a:lnTo>
                  <a:pt x="0" y="11341"/>
                </a:lnTo>
                <a:lnTo>
                  <a:pt x="2997" y="9842"/>
                </a:lnTo>
                <a:lnTo>
                  <a:pt x="6032" y="8331"/>
                </a:lnTo>
                <a:lnTo>
                  <a:pt x="9055" y="6807"/>
                </a:lnTo>
                <a:lnTo>
                  <a:pt x="9055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26" name="object 3326"/>
          <p:cNvSpPr/>
          <p:nvPr/>
        </p:nvSpPr>
        <p:spPr>
          <a:xfrm>
            <a:off x="6614196" y="4260066"/>
            <a:ext cx="9029" cy="13614"/>
          </a:xfrm>
          <a:custGeom>
            <a:avLst/>
            <a:gdLst/>
            <a:ahLst/>
            <a:cxnLst/>
            <a:rect l="l" t="t" r="r" b="b"/>
            <a:pathLst>
              <a:path w="9029" h="13614">
                <a:moveTo>
                  <a:pt x="9029" y="0"/>
                </a:moveTo>
                <a:lnTo>
                  <a:pt x="2260" y="0"/>
                </a:lnTo>
                <a:lnTo>
                  <a:pt x="1511" y="4533"/>
                </a:lnTo>
                <a:lnTo>
                  <a:pt x="736" y="9080"/>
                </a:lnTo>
                <a:lnTo>
                  <a:pt x="0" y="13614"/>
                </a:lnTo>
                <a:lnTo>
                  <a:pt x="6756" y="13614"/>
                </a:lnTo>
                <a:lnTo>
                  <a:pt x="7518" y="9080"/>
                </a:lnTo>
                <a:lnTo>
                  <a:pt x="8280" y="4533"/>
                </a:lnTo>
                <a:lnTo>
                  <a:pt x="9029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27" name="object 3327"/>
          <p:cNvSpPr/>
          <p:nvPr/>
        </p:nvSpPr>
        <p:spPr>
          <a:xfrm>
            <a:off x="4668601" y="4263415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21" y="3401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67" y="0"/>
                </a:lnTo>
                <a:lnTo>
                  <a:pt x="4421" y="3401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28" name="object 3328"/>
          <p:cNvSpPr/>
          <p:nvPr/>
        </p:nvSpPr>
        <p:spPr>
          <a:xfrm>
            <a:off x="6485244" y="4264609"/>
            <a:ext cx="13550" cy="13614"/>
          </a:xfrm>
          <a:custGeom>
            <a:avLst/>
            <a:gdLst/>
            <a:ahLst/>
            <a:cxnLst/>
            <a:rect l="l" t="t" r="r" b="b"/>
            <a:pathLst>
              <a:path w="13550" h="13614">
                <a:moveTo>
                  <a:pt x="0" y="0"/>
                </a:moveTo>
                <a:lnTo>
                  <a:pt x="0" y="13614"/>
                </a:lnTo>
                <a:lnTo>
                  <a:pt x="4508" y="12115"/>
                </a:lnTo>
                <a:lnTo>
                  <a:pt x="9029" y="10591"/>
                </a:lnTo>
                <a:lnTo>
                  <a:pt x="13550" y="9080"/>
                </a:lnTo>
                <a:lnTo>
                  <a:pt x="13550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29" name="object 3329"/>
          <p:cNvSpPr/>
          <p:nvPr/>
        </p:nvSpPr>
        <p:spPr>
          <a:xfrm>
            <a:off x="4815655" y="4267955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4" y="3412"/>
                </a:lnTo>
                <a:lnTo>
                  <a:pt x="0" y="1193"/>
                </a:lnTo>
                <a:close/>
              </a:path>
              <a:path w="8089" h="7988">
                <a:moveTo>
                  <a:pt x="8089" y="5232"/>
                </a:moveTo>
                <a:lnTo>
                  <a:pt x="2692" y="0"/>
                </a:lnTo>
                <a:lnTo>
                  <a:pt x="4444" y="3412"/>
                </a:lnTo>
                <a:lnTo>
                  <a:pt x="8089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30" name="object 3330"/>
          <p:cNvSpPr/>
          <p:nvPr/>
        </p:nvSpPr>
        <p:spPr>
          <a:xfrm>
            <a:off x="6571203" y="4267955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15" y="3398"/>
                </a:lnTo>
                <a:lnTo>
                  <a:pt x="0" y="1193"/>
                </a:lnTo>
                <a:close/>
              </a:path>
              <a:path w="8089" h="7988">
                <a:moveTo>
                  <a:pt x="8089" y="5232"/>
                </a:moveTo>
                <a:lnTo>
                  <a:pt x="2654" y="0"/>
                </a:lnTo>
                <a:lnTo>
                  <a:pt x="4415" y="3398"/>
                </a:lnTo>
                <a:lnTo>
                  <a:pt x="8089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31" name="object 3331"/>
          <p:cNvSpPr/>
          <p:nvPr/>
        </p:nvSpPr>
        <p:spPr>
          <a:xfrm>
            <a:off x="4573587" y="4272471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19"/>
                </a:moveTo>
                <a:lnTo>
                  <a:pt x="0" y="8026"/>
                </a:lnTo>
                <a:lnTo>
                  <a:pt x="6794" y="8026"/>
                </a:lnTo>
                <a:lnTo>
                  <a:pt x="4436" y="3440"/>
                </a:lnTo>
                <a:lnTo>
                  <a:pt x="0" y="1219"/>
                </a:lnTo>
                <a:close/>
              </a:path>
              <a:path w="8089" h="8026">
                <a:moveTo>
                  <a:pt x="8089" y="5270"/>
                </a:moveTo>
                <a:lnTo>
                  <a:pt x="2667" y="0"/>
                </a:lnTo>
                <a:lnTo>
                  <a:pt x="4436" y="3440"/>
                </a:lnTo>
                <a:lnTo>
                  <a:pt x="8089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32" name="object 3332"/>
          <p:cNvSpPr/>
          <p:nvPr/>
        </p:nvSpPr>
        <p:spPr>
          <a:xfrm>
            <a:off x="5191196" y="4272471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19"/>
                </a:moveTo>
                <a:lnTo>
                  <a:pt x="0" y="8026"/>
                </a:lnTo>
                <a:lnTo>
                  <a:pt x="6794" y="8026"/>
                </a:lnTo>
                <a:lnTo>
                  <a:pt x="4453" y="3445"/>
                </a:lnTo>
                <a:lnTo>
                  <a:pt x="0" y="1219"/>
                </a:lnTo>
                <a:close/>
              </a:path>
              <a:path w="8102" h="8026">
                <a:moveTo>
                  <a:pt x="8102" y="5270"/>
                </a:moveTo>
                <a:lnTo>
                  <a:pt x="2692" y="0"/>
                </a:lnTo>
                <a:lnTo>
                  <a:pt x="4453" y="3445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33" name="object 3333"/>
          <p:cNvSpPr/>
          <p:nvPr/>
        </p:nvSpPr>
        <p:spPr>
          <a:xfrm>
            <a:off x="6525948" y="4274752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193"/>
                </a:moveTo>
                <a:lnTo>
                  <a:pt x="0" y="8026"/>
                </a:lnTo>
                <a:lnTo>
                  <a:pt x="6794" y="8026"/>
                </a:lnTo>
                <a:lnTo>
                  <a:pt x="4433" y="3407"/>
                </a:lnTo>
                <a:lnTo>
                  <a:pt x="0" y="1193"/>
                </a:lnTo>
                <a:close/>
              </a:path>
              <a:path w="8115" h="8026">
                <a:moveTo>
                  <a:pt x="8115" y="5245"/>
                </a:moveTo>
                <a:lnTo>
                  <a:pt x="2692" y="0"/>
                </a:lnTo>
                <a:lnTo>
                  <a:pt x="4433" y="3407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34" name="object 3334"/>
          <p:cNvSpPr/>
          <p:nvPr/>
        </p:nvSpPr>
        <p:spPr>
          <a:xfrm>
            <a:off x="6553093" y="4279277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4" y="3443"/>
                </a:lnTo>
                <a:lnTo>
                  <a:pt x="0" y="1219"/>
                </a:lnTo>
                <a:close/>
              </a:path>
              <a:path w="8115" h="8013">
                <a:moveTo>
                  <a:pt x="8115" y="5270"/>
                </a:moveTo>
                <a:lnTo>
                  <a:pt x="2692" y="0"/>
                </a:lnTo>
                <a:lnTo>
                  <a:pt x="4454" y="3443"/>
                </a:lnTo>
                <a:lnTo>
                  <a:pt x="8115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35" name="object 3335"/>
          <p:cNvSpPr/>
          <p:nvPr/>
        </p:nvSpPr>
        <p:spPr>
          <a:xfrm>
            <a:off x="6596100" y="4279277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81" y="8013"/>
                </a:lnTo>
                <a:lnTo>
                  <a:pt x="4432" y="3439"/>
                </a:lnTo>
                <a:lnTo>
                  <a:pt x="0" y="1219"/>
                </a:lnTo>
                <a:close/>
              </a:path>
              <a:path w="8089" h="8013">
                <a:moveTo>
                  <a:pt x="8089" y="5270"/>
                </a:moveTo>
                <a:lnTo>
                  <a:pt x="2667" y="0"/>
                </a:lnTo>
                <a:lnTo>
                  <a:pt x="4432" y="3439"/>
                </a:lnTo>
                <a:lnTo>
                  <a:pt x="8089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36" name="object 3336"/>
          <p:cNvSpPr/>
          <p:nvPr/>
        </p:nvSpPr>
        <p:spPr>
          <a:xfrm>
            <a:off x="4582655" y="4289564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4858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37" name="object 3337"/>
          <p:cNvSpPr/>
          <p:nvPr/>
        </p:nvSpPr>
        <p:spPr>
          <a:xfrm>
            <a:off x="4634666" y="4283825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17" y="3399"/>
                </a:lnTo>
                <a:lnTo>
                  <a:pt x="0" y="1193"/>
                </a:lnTo>
                <a:close/>
              </a:path>
              <a:path w="8115" h="8013">
                <a:moveTo>
                  <a:pt x="8115" y="5245"/>
                </a:moveTo>
                <a:lnTo>
                  <a:pt x="2667" y="0"/>
                </a:lnTo>
                <a:lnTo>
                  <a:pt x="4417" y="3399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38" name="object 3338"/>
          <p:cNvSpPr/>
          <p:nvPr/>
        </p:nvSpPr>
        <p:spPr>
          <a:xfrm>
            <a:off x="6471649" y="4287460"/>
            <a:ext cx="32804" cy="12560"/>
          </a:xfrm>
          <a:custGeom>
            <a:avLst/>
            <a:gdLst/>
            <a:ahLst/>
            <a:cxnLst/>
            <a:rect l="l" t="t" r="r" b="b"/>
            <a:pathLst>
              <a:path w="32804" h="12560">
                <a:moveTo>
                  <a:pt x="13601" y="4381"/>
                </a:moveTo>
                <a:lnTo>
                  <a:pt x="18211" y="4457"/>
                </a:lnTo>
                <a:lnTo>
                  <a:pt x="19767" y="2830"/>
                </a:lnTo>
                <a:lnTo>
                  <a:pt x="13601" y="4381"/>
                </a:lnTo>
                <a:close/>
              </a:path>
              <a:path w="32804" h="12560">
                <a:moveTo>
                  <a:pt x="30853" y="2062"/>
                </a:moveTo>
                <a:lnTo>
                  <a:pt x="22631" y="-165"/>
                </a:lnTo>
                <a:lnTo>
                  <a:pt x="19767" y="2830"/>
                </a:lnTo>
                <a:lnTo>
                  <a:pt x="21831" y="2311"/>
                </a:lnTo>
                <a:lnTo>
                  <a:pt x="18211" y="4457"/>
                </a:lnTo>
                <a:lnTo>
                  <a:pt x="13601" y="4381"/>
                </a:lnTo>
                <a:lnTo>
                  <a:pt x="15957" y="8983"/>
                </a:lnTo>
                <a:lnTo>
                  <a:pt x="20370" y="11176"/>
                </a:lnTo>
                <a:lnTo>
                  <a:pt x="20370" y="17983"/>
                </a:lnTo>
                <a:lnTo>
                  <a:pt x="0" y="17983"/>
                </a:lnTo>
                <a:lnTo>
                  <a:pt x="761" y="21005"/>
                </a:lnTo>
                <a:lnTo>
                  <a:pt x="1523" y="24041"/>
                </a:lnTo>
                <a:lnTo>
                  <a:pt x="2260" y="27063"/>
                </a:lnTo>
                <a:lnTo>
                  <a:pt x="14630" y="28651"/>
                </a:lnTo>
                <a:lnTo>
                  <a:pt x="19240" y="24028"/>
                </a:lnTo>
                <a:lnTo>
                  <a:pt x="24879" y="27063"/>
                </a:lnTo>
                <a:lnTo>
                  <a:pt x="31699" y="27063"/>
                </a:lnTo>
                <a:lnTo>
                  <a:pt x="31407" y="25478"/>
                </a:lnTo>
                <a:lnTo>
                  <a:pt x="29072" y="15968"/>
                </a:lnTo>
                <a:lnTo>
                  <a:pt x="33947" y="8902"/>
                </a:lnTo>
                <a:lnTo>
                  <a:pt x="30853" y="2062"/>
                </a:lnTo>
                <a:close/>
              </a:path>
              <a:path w="32804" h="12560">
                <a:moveTo>
                  <a:pt x="17703" y="12395"/>
                </a:moveTo>
                <a:lnTo>
                  <a:pt x="15957" y="8983"/>
                </a:lnTo>
                <a:lnTo>
                  <a:pt x="12268" y="7150"/>
                </a:lnTo>
                <a:lnTo>
                  <a:pt x="17703" y="12395"/>
                </a:lnTo>
                <a:close/>
              </a:path>
              <a:path w="32804" h="12560">
                <a:moveTo>
                  <a:pt x="32804" y="2590"/>
                </a:moveTo>
                <a:lnTo>
                  <a:pt x="29921" y="0"/>
                </a:lnTo>
                <a:lnTo>
                  <a:pt x="30853" y="2062"/>
                </a:lnTo>
                <a:lnTo>
                  <a:pt x="32804" y="259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39" name="object 3339"/>
          <p:cNvSpPr/>
          <p:nvPr/>
        </p:nvSpPr>
        <p:spPr>
          <a:xfrm>
            <a:off x="6523697" y="4292968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40" name="object 3340"/>
          <p:cNvSpPr/>
          <p:nvPr/>
        </p:nvSpPr>
        <p:spPr>
          <a:xfrm>
            <a:off x="6514647" y="4295175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26" y="3410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26" y="341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41" name="object 3341"/>
          <p:cNvSpPr/>
          <p:nvPr/>
        </p:nvSpPr>
        <p:spPr>
          <a:xfrm>
            <a:off x="6564405" y="4295175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31" y="3406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79" y="0"/>
                </a:lnTo>
                <a:lnTo>
                  <a:pt x="4431" y="3406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42" name="object 3342"/>
          <p:cNvSpPr/>
          <p:nvPr/>
        </p:nvSpPr>
        <p:spPr>
          <a:xfrm>
            <a:off x="6618723" y="4295175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01" y="3398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54" y="0"/>
                </a:lnTo>
                <a:lnTo>
                  <a:pt x="4401" y="3398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43" name="object 3343"/>
          <p:cNvSpPr/>
          <p:nvPr/>
        </p:nvSpPr>
        <p:spPr>
          <a:xfrm>
            <a:off x="4582651" y="4301981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01" y="3398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54" y="0"/>
                </a:lnTo>
                <a:lnTo>
                  <a:pt x="4401" y="3398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44" name="object 3344"/>
          <p:cNvSpPr/>
          <p:nvPr/>
        </p:nvSpPr>
        <p:spPr>
          <a:xfrm>
            <a:off x="4548682" y="4311116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45" name="object 3345"/>
          <p:cNvSpPr/>
          <p:nvPr/>
        </p:nvSpPr>
        <p:spPr>
          <a:xfrm>
            <a:off x="4602988" y="4316793"/>
            <a:ext cx="11315" cy="0"/>
          </a:xfrm>
          <a:custGeom>
            <a:avLst/>
            <a:gdLst/>
            <a:ahLst/>
            <a:cxnLst/>
            <a:rect l="l" t="t" r="r" b="b"/>
            <a:pathLst>
              <a:path w="11315" h="0">
                <a:moveTo>
                  <a:pt x="0" y="0"/>
                </a:moveTo>
                <a:lnTo>
                  <a:pt x="11315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46" name="object 3346"/>
          <p:cNvSpPr/>
          <p:nvPr/>
        </p:nvSpPr>
        <p:spPr>
          <a:xfrm>
            <a:off x="4788521" y="4311050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21" y="3417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1" y="3417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47" name="object 3347"/>
          <p:cNvSpPr/>
          <p:nvPr/>
        </p:nvSpPr>
        <p:spPr>
          <a:xfrm>
            <a:off x="5209287" y="4311050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48" name="object 3348"/>
          <p:cNvSpPr/>
          <p:nvPr/>
        </p:nvSpPr>
        <p:spPr>
          <a:xfrm>
            <a:off x="6568936" y="4314104"/>
            <a:ext cx="9512" cy="9486"/>
          </a:xfrm>
          <a:custGeom>
            <a:avLst/>
            <a:gdLst/>
            <a:ahLst/>
            <a:cxnLst/>
            <a:rect l="l" t="t" r="r" b="b"/>
            <a:pathLst>
              <a:path w="9512" h="9486">
                <a:moveTo>
                  <a:pt x="0" y="419"/>
                </a:moveTo>
                <a:lnTo>
                  <a:pt x="0" y="9486"/>
                </a:lnTo>
                <a:lnTo>
                  <a:pt x="9055" y="9486"/>
                </a:lnTo>
                <a:lnTo>
                  <a:pt x="6589" y="2838"/>
                </a:lnTo>
                <a:lnTo>
                  <a:pt x="0" y="419"/>
                </a:lnTo>
                <a:close/>
              </a:path>
              <a:path w="9512" h="9486">
                <a:moveTo>
                  <a:pt x="9512" y="3911"/>
                </a:moveTo>
                <a:lnTo>
                  <a:pt x="5537" y="0"/>
                </a:lnTo>
                <a:lnTo>
                  <a:pt x="6589" y="2838"/>
                </a:lnTo>
                <a:lnTo>
                  <a:pt x="9512" y="39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49" name="object 3349"/>
          <p:cNvSpPr/>
          <p:nvPr/>
        </p:nvSpPr>
        <p:spPr>
          <a:xfrm>
            <a:off x="4593945" y="4325861"/>
            <a:ext cx="6807" cy="0"/>
          </a:xfrm>
          <a:custGeom>
            <a:avLst/>
            <a:gdLst/>
            <a:ahLst/>
            <a:cxnLst/>
            <a:rect l="l" t="t" r="r" b="b"/>
            <a:pathLst>
              <a:path w="6807" h="0">
                <a:moveTo>
                  <a:pt x="0" y="0"/>
                </a:moveTo>
                <a:lnTo>
                  <a:pt x="6807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50" name="object 3350"/>
          <p:cNvSpPr/>
          <p:nvPr/>
        </p:nvSpPr>
        <p:spPr>
          <a:xfrm>
            <a:off x="4668601" y="4320123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30" y="3418"/>
                </a:lnTo>
                <a:lnTo>
                  <a:pt x="0" y="1206"/>
                </a:lnTo>
                <a:close/>
              </a:path>
              <a:path w="8115" h="8000">
                <a:moveTo>
                  <a:pt x="8115" y="5257"/>
                </a:moveTo>
                <a:lnTo>
                  <a:pt x="2667" y="0"/>
                </a:lnTo>
                <a:lnTo>
                  <a:pt x="4430" y="3418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51" name="object 3351"/>
          <p:cNvSpPr/>
          <p:nvPr/>
        </p:nvSpPr>
        <p:spPr>
          <a:xfrm>
            <a:off x="6530470" y="4320123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49" y="3427"/>
                </a:lnTo>
                <a:lnTo>
                  <a:pt x="0" y="1206"/>
                </a:lnTo>
                <a:close/>
              </a:path>
              <a:path w="8115" h="8000">
                <a:moveTo>
                  <a:pt x="8115" y="5257"/>
                </a:moveTo>
                <a:lnTo>
                  <a:pt x="2692" y="0"/>
                </a:lnTo>
                <a:lnTo>
                  <a:pt x="4449" y="3427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52" name="object 3352"/>
          <p:cNvSpPr/>
          <p:nvPr/>
        </p:nvSpPr>
        <p:spPr>
          <a:xfrm>
            <a:off x="4702544" y="4324668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30" y="3412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67" y="0"/>
                </a:lnTo>
                <a:lnTo>
                  <a:pt x="4430" y="3412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53" name="object 3353"/>
          <p:cNvSpPr/>
          <p:nvPr/>
        </p:nvSpPr>
        <p:spPr>
          <a:xfrm>
            <a:off x="6539534" y="4330395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54" name="object 3354"/>
          <p:cNvSpPr/>
          <p:nvPr/>
        </p:nvSpPr>
        <p:spPr>
          <a:xfrm>
            <a:off x="4557753" y="4326909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81" y="8013"/>
                </a:lnTo>
                <a:lnTo>
                  <a:pt x="4440" y="3439"/>
                </a:lnTo>
                <a:lnTo>
                  <a:pt x="0" y="1219"/>
                </a:lnTo>
                <a:close/>
              </a:path>
              <a:path w="8102" h="8013">
                <a:moveTo>
                  <a:pt x="8102" y="5270"/>
                </a:moveTo>
                <a:lnTo>
                  <a:pt x="2679" y="0"/>
                </a:lnTo>
                <a:lnTo>
                  <a:pt x="4440" y="3439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55" name="object 3355"/>
          <p:cNvSpPr/>
          <p:nvPr/>
        </p:nvSpPr>
        <p:spPr>
          <a:xfrm>
            <a:off x="4774924" y="4326909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4" y="3443"/>
                </a:lnTo>
                <a:lnTo>
                  <a:pt x="0" y="1219"/>
                </a:lnTo>
                <a:close/>
              </a:path>
              <a:path w="8115" h="8013">
                <a:moveTo>
                  <a:pt x="8115" y="5270"/>
                </a:moveTo>
                <a:lnTo>
                  <a:pt x="2692" y="0"/>
                </a:lnTo>
                <a:lnTo>
                  <a:pt x="4454" y="3443"/>
                </a:lnTo>
                <a:lnTo>
                  <a:pt x="8115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56" name="object 3356"/>
          <p:cNvSpPr/>
          <p:nvPr/>
        </p:nvSpPr>
        <p:spPr>
          <a:xfrm>
            <a:off x="4605265" y="4331467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193"/>
                </a:moveTo>
                <a:lnTo>
                  <a:pt x="0" y="8026"/>
                </a:lnTo>
                <a:lnTo>
                  <a:pt x="6781" y="8026"/>
                </a:lnTo>
                <a:lnTo>
                  <a:pt x="4428" y="3408"/>
                </a:lnTo>
                <a:lnTo>
                  <a:pt x="0" y="1193"/>
                </a:lnTo>
                <a:close/>
              </a:path>
              <a:path w="8102" h="8026">
                <a:moveTo>
                  <a:pt x="8102" y="5245"/>
                </a:moveTo>
                <a:lnTo>
                  <a:pt x="2692" y="0"/>
                </a:lnTo>
                <a:lnTo>
                  <a:pt x="4428" y="340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57" name="object 3357"/>
          <p:cNvSpPr/>
          <p:nvPr/>
        </p:nvSpPr>
        <p:spPr>
          <a:xfrm>
            <a:off x="4634666" y="4334926"/>
            <a:ext cx="9042" cy="11353"/>
          </a:xfrm>
          <a:custGeom>
            <a:avLst/>
            <a:gdLst/>
            <a:ahLst/>
            <a:cxnLst/>
            <a:rect l="l" t="t" r="r" b="b"/>
            <a:pathLst>
              <a:path w="9042" h="11353">
                <a:moveTo>
                  <a:pt x="9042" y="0"/>
                </a:moveTo>
                <a:lnTo>
                  <a:pt x="0" y="0"/>
                </a:lnTo>
                <a:lnTo>
                  <a:pt x="749" y="3797"/>
                </a:lnTo>
                <a:lnTo>
                  <a:pt x="1524" y="7581"/>
                </a:lnTo>
                <a:lnTo>
                  <a:pt x="2273" y="11353"/>
                </a:lnTo>
                <a:lnTo>
                  <a:pt x="9042" y="11353"/>
                </a:lnTo>
                <a:lnTo>
                  <a:pt x="9042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58" name="object 3358"/>
          <p:cNvSpPr/>
          <p:nvPr/>
        </p:nvSpPr>
        <p:spPr>
          <a:xfrm>
            <a:off x="6525948" y="4339494"/>
            <a:ext cx="15862" cy="24942"/>
          </a:xfrm>
          <a:custGeom>
            <a:avLst/>
            <a:gdLst/>
            <a:ahLst/>
            <a:cxnLst/>
            <a:rect l="l" t="t" r="r" b="b"/>
            <a:pathLst>
              <a:path w="15862" h="24942">
                <a:moveTo>
                  <a:pt x="9804" y="23418"/>
                </a:moveTo>
                <a:lnTo>
                  <a:pt x="13588" y="22669"/>
                </a:lnTo>
                <a:lnTo>
                  <a:pt x="14338" y="15100"/>
                </a:lnTo>
                <a:lnTo>
                  <a:pt x="15087" y="7543"/>
                </a:lnTo>
                <a:lnTo>
                  <a:pt x="15862" y="0"/>
                </a:lnTo>
                <a:lnTo>
                  <a:pt x="9055" y="0"/>
                </a:lnTo>
                <a:lnTo>
                  <a:pt x="8538" y="1724"/>
                </a:lnTo>
                <a:lnTo>
                  <a:pt x="7202" y="7379"/>
                </a:lnTo>
                <a:lnTo>
                  <a:pt x="0" y="9067"/>
                </a:lnTo>
                <a:lnTo>
                  <a:pt x="749" y="14338"/>
                </a:lnTo>
                <a:lnTo>
                  <a:pt x="1511" y="19646"/>
                </a:lnTo>
                <a:lnTo>
                  <a:pt x="2260" y="24942"/>
                </a:lnTo>
                <a:lnTo>
                  <a:pt x="6032" y="24180"/>
                </a:lnTo>
                <a:lnTo>
                  <a:pt x="9804" y="2341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59" name="object 3359"/>
          <p:cNvSpPr/>
          <p:nvPr/>
        </p:nvSpPr>
        <p:spPr>
          <a:xfrm>
            <a:off x="6512380" y="4340548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42" y="3418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92" y="0"/>
                </a:lnTo>
                <a:lnTo>
                  <a:pt x="4442" y="3418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60" name="object 3360"/>
          <p:cNvSpPr/>
          <p:nvPr/>
        </p:nvSpPr>
        <p:spPr>
          <a:xfrm>
            <a:off x="6553093" y="4340548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7" y="3409"/>
                </a:lnTo>
                <a:lnTo>
                  <a:pt x="0" y="1193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37" y="3409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61" name="object 3361"/>
          <p:cNvSpPr/>
          <p:nvPr/>
        </p:nvSpPr>
        <p:spPr>
          <a:xfrm>
            <a:off x="4582650" y="4344017"/>
            <a:ext cx="9461" cy="9525"/>
          </a:xfrm>
          <a:custGeom>
            <a:avLst/>
            <a:gdLst/>
            <a:ahLst/>
            <a:cxnLst/>
            <a:rect l="l" t="t" r="r" b="b"/>
            <a:pathLst>
              <a:path w="9461" h="9525">
                <a:moveTo>
                  <a:pt x="6625" y="6604"/>
                </a:moveTo>
                <a:lnTo>
                  <a:pt x="9029" y="0"/>
                </a:lnTo>
                <a:lnTo>
                  <a:pt x="2247" y="0"/>
                </a:lnTo>
                <a:lnTo>
                  <a:pt x="1485" y="3022"/>
                </a:lnTo>
                <a:lnTo>
                  <a:pt x="723" y="6057"/>
                </a:lnTo>
                <a:lnTo>
                  <a:pt x="0" y="9067"/>
                </a:lnTo>
                <a:lnTo>
                  <a:pt x="6625" y="6604"/>
                </a:lnTo>
                <a:close/>
              </a:path>
              <a:path w="9461" h="9525">
                <a:moveTo>
                  <a:pt x="9461" y="5549"/>
                </a:moveTo>
                <a:lnTo>
                  <a:pt x="6625" y="6604"/>
                </a:lnTo>
                <a:lnTo>
                  <a:pt x="5562" y="9525"/>
                </a:lnTo>
                <a:lnTo>
                  <a:pt x="9461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62" name="object 3362"/>
          <p:cNvSpPr/>
          <p:nvPr/>
        </p:nvSpPr>
        <p:spPr>
          <a:xfrm>
            <a:off x="4514775" y="4350824"/>
            <a:ext cx="13550" cy="11341"/>
          </a:xfrm>
          <a:custGeom>
            <a:avLst/>
            <a:gdLst/>
            <a:ahLst/>
            <a:cxnLst/>
            <a:rect l="l" t="t" r="r" b="b"/>
            <a:pathLst>
              <a:path w="13550" h="11341">
                <a:moveTo>
                  <a:pt x="2260" y="11341"/>
                </a:moveTo>
                <a:lnTo>
                  <a:pt x="13550" y="11341"/>
                </a:lnTo>
                <a:lnTo>
                  <a:pt x="10042" y="2612"/>
                </a:lnTo>
                <a:lnTo>
                  <a:pt x="0" y="0"/>
                </a:lnTo>
                <a:lnTo>
                  <a:pt x="749" y="2260"/>
                </a:lnTo>
                <a:lnTo>
                  <a:pt x="2260" y="6794"/>
                </a:lnTo>
                <a:lnTo>
                  <a:pt x="2260" y="11341"/>
                </a:lnTo>
                <a:close/>
              </a:path>
              <a:path w="13550" h="11341">
                <a:moveTo>
                  <a:pt x="10299" y="2679"/>
                </a:moveTo>
                <a:lnTo>
                  <a:pt x="9804" y="2019"/>
                </a:lnTo>
                <a:lnTo>
                  <a:pt x="10042" y="2612"/>
                </a:lnTo>
                <a:lnTo>
                  <a:pt x="10299" y="267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63" name="object 3363"/>
          <p:cNvSpPr/>
          <p:nvPr/>
        </p:nvSpPr>
        <p:spPr>
          <a:xfrm>
            <a:off x="4555492" y="4350824"/>
            <a:ext cx="15824" cy="9067"/>
          </a:xfrm>
          <a:custGeom>
            <a:avLst/>
            <a:gdLst/>
            <a:ahLst/>
            <a:cxnLst/>
            <a:rect l="l" t="t" r="r" b="b"/>
            <a:pathLst>
              <a:path w="15824" h="9067">
                <a:moveTo>
                  <a:pt x="15824" y="9067"/>
                </a:moveTo>
                <a:lnTo>
                  <a:pt x="15824" y="0"/>
                </a:lnTo>
                <a:lnTo>
                  <a:pt x="2260" y="0"/>
                </a:lnTo>
                <a:lnTo>
                  <a:pt x="1511" y="3009"/>
                </a:lnTo>
                <a:lnTo>
                  <a:pt x="761" y="6045"/>
                </a:lnTo>
                <a:lnTo>
                  <a:pt x="0" y="9067"/>
                </a:lnTo>
                <a:lnTo>
                  <a:pt x="15824" y="90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64" name="object 3364"/>
          <p:cNvSpPr/>
          <p:nvPr/>
        </p:nvSpPr>
        <p:spPr>
          <a:xfrm>
            <a:off x="4770412" y="4349617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40" y="3423"/>
                </a:lnTo>
                <a:lnTo>
                  <a:pt x="0" y="1206"/>
                </a:lnTo>
                <a:close/>
              </a:path>
              <a:path w="8115" h="8000">
                <a:moveTo>
                  <a:pt x="8115" y="5257"/>
                </a:moveTo>
                <a:lnTo>
                  <a:pt x="2679" y="0"/>
                </a:lnTo>
                <a:lnTo>
                  <a:pt x="4440" y="3423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65" name="object 3365"/>
          <p:cNvSpPr/>
          <p:nvPr/>
        </p:nvSpPr>
        <p:spPr>
          <a:xfrm>
            <a:off x="6584779" y="4355357"/>
            <a:ext cx="9042" cy="11341"/>
          </a:xfrm>
          <a:custGeom>
            <a:avLst/>
            <a:gdLst/>
            <a:ahLst/>
            <a:cxnLst/>
            <a:rect l="l" t="t" r="r" b="b"/>
            <a:pathLst>
              <a:path w="9042" h="11341">
                <a:moveTo>
                  <a:pt x="0" y="0"/>
                </a:moveTo>
                <a:lnTo>
                  <a:pt x="0" y="11341"/>
                </a:lnTo>
                <a:lnTo>
                  <a:pt x="2997" y="10579"/>
                </a:lnTo>
                <a:lnTo>
                  <a:pt x="6032" y="9829"/>
                </a:lnTo>
                <a:lnTo>
                  <a:pt x="9042" y="9080"/>
                </a:lnTo>
                <a:lnTo>
                  <a:pt x="9042" y="4533"/>
                </a:lnTo>
                <a:lnTo>
                  <a:pt x="6032" y="3022"/>
                </a:lnTo>
                <a:lnTo>
                  <a:pt x="2997" y="1511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66" name="object 3366"/>
          <p:cNvSpPr/>
          <p:nvPr/>
        </p:nvSpPr>
        <p:spPr>
          <a:xfrm>
            <a:off x="6478447" y="4356428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17" y="3399"/>
                </a:lnTo>
                <a:lnTo>
                  <a:pt x="0" y="1193"/>
                </a:lnTo>
                <a:close/>
              </a:path>
              <a:path w="8115" h="8013">
                <a:moveTo>
                  <a:pt x="8115" y="5245"/>
                </a:moveTo>
                <a:lnTo>
                  <a:pt x="2667" y="0"/>
                </a:lnTo>
                <a:lnTo>
                  <a:pt x="4417" y="3399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67" name="object 3367"/>
          <p:cNvSpPr/>
          <p:nvPr/>
        </p:nvSpPr>
        <p:spPr>
          <a:xfrm>
            <a:off x="6602881" y="4358690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32" y="3422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67" y="0"/>
                </a:lnTo>
                <a:lnTo>
                  <a:pt x="4432" y="342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68" name="object 3368"/>
          <p:cNvSpPr/>
          <p:nvPr/>
        </p:nvSpPr>
        <p:spPr>
          <a:xfrm>
            <a:off x="4729695" y="4367841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69" name="object 3369"/>
          <p:cNvSpPr/>
          <p:nvPr/>
        </p:nvSpPr>
        <p:spPr>
          <a:xfrm>
            <a:off x="6530468" y="4364019"/>
            <a:ext cx="20828" cy="23101"/>
          </a:xfrm>
          <a:custGeom>
            <a:avLst/>
            <a:gdLst/>
            <a:ahLst/>
            <a:cxnLst/>
            <a:rect l="l" t="t" r="r" b="b"/>
            <a:pathLst>
              <a:path w="20827" h="23101">
                <a:moveTo>
                  <a:pt x="3022" y="21589"/>
                </a:moveTo>
                <a:lnTo>
                  <a:pt x="6045" y="22351"/>
                </a:lnTo>
                <a:lnTo>
                  <a:pt x="9067" y="23101"/>
                </a:lnTo>
                <a:lnTo>
                  <a:pt x="11861" y="12611"/>
                </a:lnTo>
                <a:lnTo>
                  <a:pt x="9385" y="12712"/>
                </a:lnTo>
                <a:lnTo>
                  <a:pt x="20370" y="9486"/>
                </a:lnTo>
                <a:lnTo>
                  <a:pt x="17900" y="2825"/>
                </a:lnTo>
                <a:lnTo>
                  <a:pt x="11341" y="419"/>
                </a:lnTo>
                <a:lnTo>
                  <a:pt x="7696" y="5448"/>
                </a:lnTo>
                <a:lnTo>
                  <a:pt x="5829" y="6629"/>
                </a:lnTo>
                <a:lnTo>
                  <a:pt x="0" y="9486"/>
                </a:lnTo>
                <a:lnTo>
                  <a:pt x="0" y="20827"/>
                </a:lnTo>
                <a:lnTo>
                  <a:pt x="3022" y="21589"/>
                </a:lnTo>
                <a:close/>
              </a:path>
              <a:path w="20827" h="23101">
                <a:moveTo>
                  <a:pt x="20828" y="3898"/>
                </a:moveTo>
                <a:lnTo>
                  <a:pt x="16852" y="0"/>
                </a:lnTo>
                <a:lnTo>
                  <a:pt x="17900" y="2825"/>
                </a:lnTo>
                <a:lnTo>
                  <a:pt x="20828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70" name="object 3370"/>
          <p:cNvSpPr/>
          <p:nvPr/>
        </p:nvSpPr>
        <p:spPr>
          <a:xfrm>
            <a:off x="4478580" y="4366695"/>
            <a:ext cx="9042" cy="11341"/>
          </a:xfrm>
          <a:custGeom>
            <a:avLst/>
            <a:gdLst/>
            <a:ahLst/>
            <a:cxnLst/>
            <a:rect l="l" t="t" r="r" b="b"/>
            <a:pathLst>
              <a:path w="9042" h="11341">
                <a:moveTo>
                  <a:pt x="2260" y="0"/>
                </a:moveTo>
                <a:lnTo>
                  <a:pt x="1498" y="3784"/>
                </a:lnTo>
                <a:lnTo>
                  <a:pt x="736" y="7569"/>
                </a:lnTo>
                <a:lnTo>
                  <a:pt x="0" y="11341"/>
                </a:lnTo>
                <a:lnTo>
                  <a:pt x="6781" y="11341"/>
                </a:lnTo>
                <a:lnTo>
                  <a:pt x="7543" y="7569"/>
                </a:lnTo>
                <a:lnTo>
                  <a:pt x="8293" y="3784"/>
                </a:lnTo>
                <a:lnTo>
                  <a:pt x="9042" y="0"/>
                </a:lnTo>
                <a:lnTo>
                  <a:pt x="226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71" name="object 3371"/>
          <p:cNvSpPr/>
          <p:nvPr/>
        </p:nvSpPr>
        <p:spPr>
          <a:xfrm>
            <a:off x="4607520" y="4367750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19"/>
                </a:moveTo>
                <a:lnTo>
                  <a:pt x="0" y="8026"/>
                </a:lnTo>
                <a:lnTo>
                  <a:pt x="6794" y="8026"/>
                </a:lnTo>
                <a:lnTo>
                  <a:pt x="4455" y="3450"/>
                </a:lnTo>
                <a:lnTo>
                  <a:pt x="0" y="1219"/>
                </a:lnTo>
                <a:close/>
              </a:path>
              <a:path w="8089" h="8026">
                <a:moveTo>
                  <a:pt x="8089" y="5270"/>
                </a:moveTo>
                <a:lnTo>
                  <a:pt x="2692" y="0"/>
                </a:lnTo>
                <a:lnTo>
                  <a:pt x="4455" y="3450"/>
                </a:lnTo>
                <a:lnTo>
                  <a:pt x="8089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72" name="object 3372"/>
          <p:cNvSpPr/>
          <p:nvPr/>
        </p:nvSpPr>
        <p:spPr>
          <a:xfrm>
            <a:off x="6480713" y="4367750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19"/>
                </a:moveTo>
                <a:lnTo>
                  <a:pt x="0" y="8026"/>
                </a:lnTo>
                <a:lnTo>
                  <a:pt x="6769" y="8026"/>
                </a:lnTo>
                <a:lnTo>
                  <a:pt x="4412" y="3428"/>
                </a:lnTo>
                <a:lnTo>
                  <a:pt x="0" y="1219"/>
                </a:lnTo>
                <a:close/>
              </a:path>
              <a:path w="8089" h="8026">
                <a:moveTo>
                  <a:pt x="8089" y="5270"/>
                </a:moveTo>
                <a:lnTo>
                  <a:pt x="2654" y="0"/>
                </a:lnTo>
                <a:lnTo>
                  <a:pt x="4412" y="3428"/>
                </a:lnTo>
                <a:lnTo>
                  <a:pt x="8089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73" name="object 3373"/>
          <p:cNvSpPr/>
          <p:nvPr/>
        </p:nvSpPr>
        <p:spPr>
          <a:xfrm>
            <a:off x="4625619" y="4374635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74" name="object 3374"/>
          <p:cNvSpPr/>
          <p:nvPr/>
        </p:nvSpPr>
        <p:spPr>
          <a:xfrm>
            <a:off x="6492013" y="4373511"/>
            <a:ext cx="13589" cy="11341"/>
          </a:xfrm>
          <a:custGeom>
            <a:avLst/>
            <a:gdLst/>
            <a:ahLst/>
            <a:cxnLst/>
            <a:rect l="l" t="t" r="r" b="b"/>
            <a:pathLst>
              <a:path w="13588" h="11341">
                <a:moveTo>
                  <a:pt x="2260" y="8318"/>
                </a:moveTo>
                <a:lnTo>
                  <a:pt x="6794" y="11341"/>
                </a:lnTo>
                <a:lnTo>
                  <a:pt x="13589" y="11341"/>
                </a:lnTo>
                <a:lnTo>
                  <a:pt x="12827" y="8318"/>
                </a:lnTo>
                <a:lnTo>
                  <a:pt x="12077" y="5283"/>
                </a:lnTo>
                <a:lnTo>
                  <a:pt x="11328" y="2260"/>
                </a:lnTo>
                <a:lnTo>
                  <a:pt x="7543" y="1511"/>
                </a:lnTo>
                <a:lnTo>
                  <a:pt x="3771" y="749"/>
                </a:lnTo>
                <a:lnTo>
                  <a:pt x="0" y="0"/>
                </a:lnTo>
                <a:lnTo>
                  <a:pt x="0" y="6794"/>
                </a:lnTo>
                <a:lnTo>
                  <a:pt x="2260" y="831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75" name="object 3375"/>
          <p:cNvSpPr/>
          <p:nvPr/>
        </p:nvSpPr>
        <p:spPr>
          <a:xfrm>
            <a:off x="4788521" y="4376836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21" y="3417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1" y="3417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76" name="object 3376"/>
          <p:cNvSpPr/>
          <p:nvPr/>
        </p:nvSpPr>
        <p:spPr>
          <a:xfrm>
            <a:off x="6582505" y="4376836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6" y="3421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79" y="0"/>
                </a:lnTo>
                <a:lnTo>
                  <a:pt x="4436" y="3421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77" name="object 3377"/>
          <p:cNvSpPr/>
          <p:nvPr/>
        </p:nvSpPr>
        <p:spPr>
          <a:xfrm>
            <a:off x="6505605" y="4384850"/>
            <a:ext cx="27127" cy="18148"/>
          </a:xfrm>
          <a:custGeom>
            <a:avLst/>
            <a:gdLst/>
            <a:ahLst/>
            <a:cxnLst/>
            <a:rect l="l" t="t" r="r" b="b"/>
            <a:pathLst>
              <a:path w="27127" h="18148">
                <a:moveTo>
                  <a:pt x="11346" y="3584"/>
                </a:moveTo>
                <a:lnTo>
                  <a:pt x="8959" y="4709"/>
                </a:lnTo>
                <a:lnTo>
                  <a:pt x="0" y="2273"/>
                </a:lnTo>
                <a:lnTo>
                  <a:pt x="2235" y="7569"/>
                </a:lnTo>
                <a:lnTo>
                  <a:pt x="4508" y="12852"/>
                </a:lnTo>
                <a:lnTo>
                  <a:pt x="6769" y="18148"/>
                </a:lnTo>
                <a:lnTo>
                  <a:pt x="13563" y="16637"/>
                </a:lnTo>
                <a:lnTo>
                  <a:pt x="20345" y="15125"/>
                </a:lnTo>
                <a:lnTo>
                  <a:pt x="27127" y="13589"/>
                </a:lnTo>
                <a:lnTo>
                  <a:pt x="23748" y="5156"/>
                </a:lnTo>
                <a:lnTo>
                  <a:pt x="22085" y="3276"/>
                </a:lnTo>
                <a:lnTo>
                  <a:pt x="13563" y="0"/>
                </a:lnTo>
                <a:lnTo>
                  <a:pt x="11346" y="358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78" name="object 3378"/>
          <p:cNvSpPr/>
          <p:nvPr/>
        </p:nvSpPr>
        <p:spPr>
          <a:xfrm>
            <a:off x="6537274" y="4389382"/>
            <a:ext cx="9029" cy="11341"/>
          </a:xfrm>
          <a:custGeom>
            <a:avLst/>
            <a:gdLst/>
            <a:ahLst/>
            <a:cxnLst/>
            <a:rect l="l" t="t" r="r" b="b"/>
            <a:pathLst>
              <a:path w="9029" h="11341">
                <a:moveTo>
                  <a:pt x="8280" y="3784"/>
                </a:moveTo>
                <a:lnTo>
                  <a:pt x="9029" y="0"/>
                </a:lnTo>
                <a:lnTo>
                  <a:pt x="2260" y="0"/>
                </a:lnTo>
                <a:lnTo>
                  <a:pt x="1511" y="3784"/>
                </a:lnTo>
                <a:lnTo>
                  <a:pt x="749" y="7569"/>
                </a:lnTo>
                <a:lnTo>
                  <a:pt x="0" y="11341"/>
                </a:lnTo>
                <a:lnTo>
                  <a:pt x="6769" y="11341"/>
                </a:lnTo>
                <a:lnTo>
                  <a:pt x="7518" y="7569"/>
                </a:lnTo>
                <a:lnTo>
                  <a:pt x="8280" y="378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79" name="object 3379"/>
          <p:cNvSpPr/>
          <p:nvPr/>
        </p:nvSpPr>
        <p:spPr>
          <a:xfrm>
            <a:off x="6591560" y="4392703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40" y="3442"/>
                </a:lnTo>
                <a:lnTo>
                  <a:pt x="0" y="1219"/>
                </a:lnTo>
                <a:close/>
              </a:path>
              <a:path w="8089" h="8013">
                <a:moveTo>
                  <a:pt x="8089" y="5270"/>
                </a:moveTo>
                <a:lnTo>
                  <a:pt x="2667" y="0"/>
                </a:lnTo>
                <a:lnTo>
                  <a:pt x="4440" y="3442"/>
                </a:lnTo>
                <a:lnTo>
                  <a:pt x="8089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80" name="object 3380"/>
          <p:cNvSpPr/>
          <p:nvPr/>
        </p:nvSpPr>
        <p:spPr>
          <a:xfrm>
            <a:off x="6489758" y="4399527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193"/>
                </a:moveTo>
                <a:lnTo>
                  <a:pt x="0" y="8026"/>
                </a:lnTo>
                <a:lnTo>
                  <a:pt x="6781" y="8026"/>
                </a:lnTo>
                <a:lnTo>
                  <a:pt x="4428" y="3408"/>
                </a:lnTo>
                <a:lnTo>
                  <a:pt x="0" y="1193"/>
                </a:lnTo>
                <a:close/>
              </a:path>
              <a:path w="8102" h="8026">
                <a:moveTo>
                  <a:pt x="8102" y="5245"/>
                </a:moveTo>
                <a:lnTo>
                  <a:pt x="2692" y="0"/>
                </a:lnTo>
                <a:lnTo>
                  <a:pt x="4428" y="340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81" name="object 3381"/>
          <p:cNvSpPr/>
          <p:nvPr/>
        </p:nvSpPr>
        <p:spPr>
          <a:xfrm>
            <a:off x="6555360" y="4405280"/>
            <a:ext cx="11315" cy="9067"/>
          </a:xfrm>
          <a:custGeom>
            <a:avLst/>
            <a:gdLst/>
            <a:ahLst/>
            <a:cxnLst/>
            <a:rect l="l" t="t" r="r" b="b"/>
            <a:pathLst>
              <a:path w="11315" h="9067">
                <a:moveTo>
                  <a:pt x="8237" y="2231"/>
                </a:moveTo>
                <a:lnTo>
                  <a:pt x="0" y="0"/>
                </a:lnTo>
                <a:lnTo>
                  <a:pt x="3071" y="6824"/>
                </a:lnTo>
                <a:lnTo>
                  <a:pt x="11315" y="9067"/>
                </a:lnTo>
                <a:lnTo>
                  <a:pt x="8237" y="2231"/>
                </a:lnTo>
                <a:close/>
              </a:path>
              <a:path w="11315" h="9067">
                <a:moveTo>
                  <a:pt x="4013" y="8915"/>
                </a:moveTo>
                <a:lnTo>
                  <a:pt x="3071" y="6824"/>
                </a:lnTo>
                <a:lnTo>
                  <a:pt x="1143" y="6299"/>
                </a:lnTo>
                <a:lnTo>
                  <a:pt x="4013" y="8915"/>
                </a:lnTo>
                <a:close/>
              </a:path>
              <a:path w="11315" h="9067">
                <a:moveTo>
                  <a:pt x="10172" y="2755"/>
                </a:moveTo>
                <a:lnTo>
                  <a:pt x="7289" y="127"/>
                </a:lnTo>
                <a:lnTo>
                  <a:pt x="8237" y="2231"/>
                </a:lnTo>
                <a:lnTo>
                  <a:pt x="10172" y="275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82" name="object 3382"/>
          <p:cNvSpPr/>
          <p:nvPr/>
        </p:nvSpPr>
        <p:spPr>
          <a:xfrm>
            <a:off x="6505599" y="4409803"/>
            <a:ext cx="13576" cy="18148"/>
          </a:xfrm>
          <a:custGeom>
            <a:avLst/>
            <a:gdLst/>
            <a:ahLst/>
            <a:cxnLst/>
            <a:rect l="l" t="t" r="r" b="b"/>
            <a:pathLst>
              <a:path w="13576" h="18148">
                <a:moveTo>
                  <a:pt x="6781" y="0"/>
                </a:moveTo>
                <a:lnTo>
                  <a:pt x="4521" y="749"/>
                </a:lnTo>
                <a:lnTo>
                  <a:pt x="0" y="2273"/>
                </a:lnTo>
                <a:lnTo>
                  <a:pt x="0" y="18148"/>
                </a:lnTo>
                <a:lnTo>
                  <a:pt x="9131" y="14262"/>
                </a:lnTo>
                <a:lnTo>
                  <a:pt x="10985" y="10020"/>
                </a:lnTo>
                <a:lnTo>
                  <a:pt x="13576" y="0"/>
                </a:lnTo>
                <a:lnTo>
                  <a:pt x="6781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83" name="object 3383"/>
          <p:cNvSpPr/>
          <p:nvPr/>
        </p:nvSpPr>
        <p:spPr>
          <a:xfrm>
            <a:off x="6584779" y="4414344"/>
            <a:ext cx="11315" cy="11341"/>
          </a:xfrm>
          <a:custGeom>
            <a:avLst/>
            <a:gdLst/>
            <a:ahLst/>
            <a:cxnLst/>
            <a:rect l="l" t="t" r="r" b="b"/>
            <a:pathLst>
              <a:path w="11315" h="11341">
                <a:moveTo>
                  <a:pt x="8145" y="2929"/>
                </a:moveTo>
                <a:lnTo>
                  <a:pt x="0" y="0"/>
                </a:lnTo>
                <a:lnTo>
                  <a:pt x="1511" y="3771"/>
                </a:lnTo>
                <a:lnTo>
                  <a:pt x="2997" y="7556"/>
                </a:lnTo>
                <a:lnTo>
                  <a:pt x="4521" y="11341"/>
                </a:lnTo>
                <a:lnTo>
                  <a:pt x="11315" y="11341"/>
                </a:lnTo>
                <a:lnTo>
                  <a:pt x="8145" y="2929"/>
                </a:lnTo>
                <a:close/>
              </a:path>
              <a:path w="11315" h="11341">
                <a:moveTo>
                  <a:pt x="9321" y="3352"/>
                </a:moveTo>
                <a:lnTo>
                  <a:pt x="7835" y="2108"/>
                </a:lnTo>
                <a:lnTo>
                  <a:pt x="8145" y="2929"/>
                </a:lnTo>
                <a:lnTo>
                  <a:pt x="9321" y="335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84" name="object 3384"/>
          <p:cNvSpPr/>
          <p:nvPr/>
        </p:nvSpPr>
        <p:spPr>
          <a:xfrm>
            <a:off x="6535003" y="4417669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807" y="8013"/>
                </a:lnTo>
                <a:lnTo>
                  <a:pt x="4438" y="3429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38" y="3429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85" name="object 3385"/>
          <p:cNvSpPr/>
          <p:nvPr/>
        </p:nvSpPr>
        <p:spPr>
          <a:xfrm>
            <a:off x="6571203" y="4439298"/>
            <a:ext cx="9055" cy="11341"/>
          </a:xfrm>
          <a:custGeom>
            <a:avLst/>
            <a:gdLst/>
            <a:ahLst/>
            <a:cxnLst/>
            <a:rect l="l" t="t" r="r" b="b"/>
            <a:pathLst>
              <a:path w="9055" h="11341">
                <a:moveTo>
                  <a:pt x="0" y="0"/>
                </a:moveTo>
                <a:lnTo>
                  <a:pt x="0" y="11341"/>
                </a:lnTo>
                <a:lnTo>
                  <a:pt x="9055" y="11341"/>
                </a:lnTo>
                <a:lnTo>
                  <a:pt x="6755" y="2915"/>
                </a:lnTo>
                <a:lnTo>
                  <a:pt x="0" y="0"/>
                </a:lnTo>
                <a:close/>
              </a:path>
              <a:path w="9055" h="11341">
                <a:moveTo>
                  <a:pt x="9004" y="3886"/>
                </a:moveTo>
                <a:lnTo>
                  <a:pt x="6299" y="1244"/>
                </a:lnTo>
                <a:lnTo>
                  <a:pt x="6755" y="2915"/>
                </a:lnTo>
                <a:lnTo>
                  <a:pt x="9004" y="388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86" name="object 3386"/>
          <p:cNvSpPr/>
          <p:nvPr/>
        </p:nvSpPr>
        <p:spPr>
          <a:xfrm>
            <a:off x="6498805" y="4448365"/>
            <a:ext cx="11315" cy="0"/>
          </a:xfrm>
          <a:custGeom>
            <a:avLst/>
            <a:gdLst/>
            <a:ahLst/>
            <a:cxnLst/>
            <a:rect l="l" t="t" r="r" b="b"/>
            <a:pathLst>
              <a:path w="11315" h="0">
                <a:moveTo>
                  <a:pt x="0" y="0"/>
                </a:moveTo>
                <a:lnTo>
                  <a:pt x="11315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87" name="object 3387"/>
          <p:cNvSpPr/>
          <p:nvPr/>
        </p:nvSpPr>
        <p:spPr>
          <a:xfrm>
            <a:off x="6532736" y="4452912"/>
            <a:ext cx="11315" cy="15887"/>
          </a:xfrm>
          <a:custGeom>
            <a:avLst/>
            <a:gdLst/>
            <a:ahLst/>
            <a:cxnLst/>
            <a:rect l="l" t="t" r="r" b="b"/>
            <a:pathLst>
              <a:path w="11315" h="15887">
                <a:moveTo>
                  <a:pt x="3022" y="10579"/>
                </a:moveTo>
                <a:lnTo>
                  <a:pt x="4533" y="15887"/>
                </a:lnTo>
                <a:lnTo>
                  <a:pt x="11315" y="15887"/>
                </a:lnTo>
                <a:lnTo>
                  <a:pt x="9829" y="10579"/>
                </a:lnTo>
                <a:lnTo>
                  <a:pt x="8305" y="5295"/>
                </a:lnTo>
                <a:lnTo>
                  <a:pt x="6794" y="0"/>
                </a:lnTo>
                <a:lnTo>
                  <a:pt x="0" y="0"/>
                </a:lnTo>
                <a:lnTo>
                  <a:pt x="1511" y="5295"/>
                </a:lnTo>
                <a:lnTo>
                  <a:pt x="3022" y="1057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88" name="object 3388"/>
          <p:cNvSpPr/>
          <p:nvPr/>
        </p:nvSpPr>
        <p:spPr>
          <a:xfrm>
            <a:off x="6489758" y="4453975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81" y="8013"/>
                </a:lnTo>
                <a:lnTo>
                  <a:pt x="4427" y="3400"/>
                </a:lnTo>
                <a:lnTo>
                  <a:pt x="0" y="1193"/>
                </a:lnTo>
                <a:close/>
              </a:path>
              <a:path w="8102" h="8013">
                <a:moveTo>
                  <a:pt x="8102" y="5232"/>
                </a:moveTo>
                <a:lnTo>
                  <a:pt x="2692" y="0"/>
                </a:lnTo>
                <a:lnTo>
                  <a:pt x="4427" y="3400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89" name="object 3389"/>
          <p:cNvSpPr/>
          <p:nvPr/>
        </p:nvSpPr>
        <p:spPr>
          <a:xfrm>
            <a:off x="6501077" y="4460500"/>
            <a:ext cx="13576" cy="10553"/>
          </a:xfrm>
          <a:custGeom>
            <a:avLst/>
            <a:gdLst/>
            <a:ahLst/>
            <a:cxnLst/>
            <a:rect l="l" t="t" r="r" b="b"/>
            <a:pathLst>
              <a:path w="13576" h="10553">
                <a:moveTo>
                  <a:pt x="10264" y="2301"/>
                </a:moveTo>
                <a:lnTo>
                  <a:pt x="0" y="1485"/>
                </a:lnTo>
                <a:lnTo>
                  <a:pt x="749" y="4508"/>
                </a:lnTo>
                <a:lnTo>
                  <a:pt x="1511" y="7543"/>
                </a:lnTo>
                <a:lnTo>
                  <a:pt x="2260" y="10553"/>
                </a:lnTo>
                <a:lnTo>
                  <a:pt x="4533" y="9804"/>
                </a:lnTo>
                <a:lnTo>
                  <a:pt x="9029" y="8293"/>
                </a:lnTo>
                <a:lnTo>
                  <a:pt x="13576" y="8293"/>
                </a:lnTo>
                <a:lnTo>
                  <a:pt x="10264" y="2301"/>
                </a:lnTo>
                <a:close/>
              </a:path>
              <a:path w="13576" h="10553">
                <a:moveTo>
                  <a:pt x="11823" y="2425"/>
                </a:moveTo>
                <a:lnTo>
                  <a:pt x="8991" y="0"/>
                </a:lnTo>
                <a:lnTo>
                  <a:pt x="10264" y="2301"/>
                </a:lnTo>
                <a:lnTo>
                  <a:pt x="11823" y="242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90" name="object 3390"/>
          <p:cNvSpPr/>
          <p:nvPr/>
        </p:nvSpPr>
        <p:spPr>
          <a:xfrm>
            <a:off x="6507408" y="4471057"/>
            <a:ext cx="18542" cy="18567"/>
          </a:xfrm>
          <a:custGeom>
            <a:avLst/>
            <a:gdLst/>
            <a:ahLst/>
            <a:cxnLst/>
            <a:rect l="l" t="t" r="r" b="b"/>
            <a:pathLst>
              <a:path w="18542" h="18567">
                <a:moveTo>
                  <a:pt x="3949" y="18567"/>
                </a:moveTo>
                <a:lnTo>
                  <a:pt x="2894" y="15718"/>
                </a:lnTo>
                <a:lnTo>
                  <a:pt x="0" y="14655"/>
                </a:lnTo>
                <a:lnTo>
                  <a:pt x="3949" y="18567"/>
                </a:lnTo>
                <a:close/>
              </a:path>
              <a:path w="18542" h="18567">
                <a:moveTo>
                  <a:pt x="431" y="9067"/>
                </a:moveTo>
                <a:lnTo>
                  <a:pt x="7581" y="6756"/>
                </a:lnTo>
                <a:lnTo>
                  <a:pt x="7741" y="6499"/>
                </a:lnTo>
                <a:lnTo>
                  <a:pt x="431" y="9067"/>
                </a:lnTo>
                <a:close/>
              </a:path>
              <a:path w="18542" h="18567">
                <a:moveTo>
                  <a:pt x="431" y="9067"/>
                </a:moveTo>
                <a:lnTo>
                  <a:pt x="2894" y="15718"/>
                </a:lnTo>
                <a:lnTo>
                  <a:pt x="9512" y="18148"/>
                </a:lnTo>
                <a:lnTo>
                  <a:pt x="9624" y="17939"/>
                </a:lnTo>
                <a:lnTo>
                  <a:pt x="11928" y="12737"/>
                </a:lnTo>
                <a:lnTo>
                  <a:pt x="18542" y="11341"/>
                </a:lnTo>
                <a:lnTo>
                  <a:pt x="18542" y="0"/>
                </a:lnTo>
                <a:lnTo>
                  <a:pt x="11760" y="0"/>
                </a:lnTo>
                <a:lnTo>
                  <a:pt x="7741" y="6499"/>
                </a:lnTo>
                <a:lnTo>
                  <a:pt x="8851" y="6108"/>
                </a:lnTo>
                <a:lnTo>
                  <a:pt x="7581" y="6756"/>
                </a:lnTo>
                <a:lnTo>
                  <a:pt x="431" y="90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91" name="object 3391"/>
          <p:cNvSpPr/>
          <p:nvPr/>
        </p:nvSpPr>
        <p:spPr>
          <a:xfrm>
            <a:off x="6553093" y="4469864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92" name="object 3392"/>
          <p:cNvSpPr/>
          <p:nvPr/>
        </p:nvSpPr>
        <p:spPr>
          <a:xfrm>
            <a:off x="6562136" y="4471057"/>
            <a:ext cx="20370" cy="20408"/>
          </a:xfrm>
          <a:custGeom>
            <a:avLst/>
            <a:gdLst/>
            <a:ahLst/>
            <a:cxnLst/>
            <a:rect l="l" t="t" r="r" b="b"/>
            <a:pathLst>
              <a:path w="20370" h="20408">
                <a:moveTo>
                  <a:pt x="6819" y="11938"/>
                </a:moveTo>
                <a:lnTo>
                  <a:pt x="11125" y="15595"/>
                </a:lnTo>
                <a:lnTo>
                  <a:pt x="11328" y="20408"/>
                </a:lnTo>
                <a:lnTo>
                  <a:pt x="20370" y="20408"/>
                </a:lnTo>
                <a:lnTo>
                  <a:pt x="20370" y="13601"/>
                </a:lnTo>
                <a:lnTo>
                  <a:pt x="15100" y="9067"/>
                </a:lnTo>
                <a:lnTo>
                  <a:pt x="9817" y="4533"/>
                </a:lnTo>
                <a:lnTo>
                  <a:pt x="4533" y="0"/>
                </a:lnTo>
                <a:lnTo>
                  <a:pt x="3035" y="4533"/>
                </a:lnTo>
                <a:lnTo>
                  <a:pt x="1511" y="9067"/>
                </a:lnTo>
                <a:lnTo>
                  <a:pt x="0" y="13601"/>
                </a:lnTo>
                <a:lnTo>
                  <a:pt x="8517" y="15128"/>
                </a:lnTo>
                <a:lnTo>
                  <a:pt x="6819" y="11938"/>
                </a:lnTo>
                <a:close/>
              </a:path>
              <a:path w="20370" h="20408">
                <a:moveTo>
                  <a:pt x="11328" y="20408"/>
                </a:moveTo>
                <a:lnTo>
                  <a:pt x="11125" y="15595"/>
                </a:lnTo>
                <a:lnTo>
                  <a:pt x="8517" y="15128"/>
                </a:lnTo>
                <a:lnTo>
                  <a:pt x="11328" y="2040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93" name="object 3393"/>
          <p:cNvSpPr/>
          <p:nvPr/>
        </p:nvSpPr>
        <p:spPr>
          <a:xfrm>
            <a:off x="6530013" y="4472914"/>
            <a:ext cx="9982" cy="9906"/>
          </a:xfrm>
          <a:custGeom>
            <a:avLst/>
            <a:gdLst/>
            <a:ahLst/>
            <a:cxnLst/>
            <a:rect l="l" t="t" r="r" b="b"/>
            <a:pathLst>
              <a:path w="9982" h="9905">
                <a:moveTo>
                  <a:pt x="7056" y="2830"/>
                </a:moveTo>
                <a:lnTo>
                  <a:pt x="457" y="419"/>
                </a:lnTo>
                <a:lnTo>
                  <a:pt x="2935" y="7079"/>
                </a:lnTo>
                <a:lnTo>
                  <a:pt x="9524" y="9486"/>
                </a:lnTo>
                <a:lnTo>
                  <a:pt x="7056" y="2830"/>
                </a:lnTo>
                <a:close/>
              </a:path>
              <a:path w="9982" h="9905">
                <a:moveTo>
                  <a:pt x="3987" y="9905"/>
                </a:moveTo>
                <a:lnTo>
                  <a:pt x="2935" y="7079"/>
                </a:lnTo>
                <a:lnTo>
                  <a:pt x="0" y="6007"/>
                </a:lnTo>
                <a:lnTo>
                  <a:pt x="3987" y="9905"/>
                </a:lnTo>
                <a:close/>
              </a:path>
              <a:path w="9982" h="9905">
                <a:moveTo>
                  <a:pt x="9982" y="3898"/>
                </a:moveTo>
                <a:lnTo>
                  <a:pt x="6007" y="0"/>
                </a:lnTo>
                <a:lnTo>
                  <a:pt x="7056" y="2830"/>
                </a:lnTo>
                <a:lnTo>
                  <a:pt x="9982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94" name="object 3394"/>
          <p:cNvSpPr/>
          <p:nvPr/>
        </p:nvSpPr>
        <p:spPr>
          <a:xfrm>
            <a:off x="6476179" y="4474392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92" y="0"/>
                </a:lnTo>
                <a:lnTo>
                  <a:pt x="4446" y="342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95" name="object 3395"/>
          <p:cNvSpPr/>
          <p:nvPr/>
        </p:nvSpPr>
        <p:spPr>
          <a:xfrm>
            <a:off x="6583527" y="4486937"/>
            <a:ext cx="17068" cy="24955"/>
          </a:xfrm>
          <a:custGeom>
            <a:avLst/>
            <a:gdLst/>
            <a:ahLst/>
            <a:cxnLst/>
            <a:rect l="l" t="t" r="r" b="b"/>
            <a:pathLst>
              <a:path w="17068" h="24955">
                <a:moveTo>
                  <a:pt x="8026" y="24955"/>
                </a:moveTo>
                <a:lnTo>
                  <a:pt x="14820" y="24955"/>
                </a:lnTo>
                <a:lnTo>
                  <a:pt x="13174" y="16532"/>
                </a:lnTo>
                <a:lnTo>
                  <a:pt x="13698" y="10170"/>
                </a:lnTo>
                <a:lnTo>
                  <a:pt x="17068" y="0"/>
                </a:lnTo>
                <a:lnTo>
                  <a:pt x="5765" y="0"/>
                </a:lnTo>
                <a:lnTo>
                  <a:pt x="5765" y="4521"/>
                </a:lnTo>
                <a:lnTo>
                  <a:pt x="0" y="9994"/>
                </a:lnTo>
                <a:lnTo>
                  <a:pt x="2793" y="9702"/>
                </a:lnTo>
                <a:lnTo>
                  <a:pt x="3517" y="20421"/>
                </a:lnTo>
                <a:lnTo>
                  <a:pt x="5016" y="21945"/>
                </a:lnTo>
                <a:lnTo>
                  <a:pt x="8026" y="2495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96" name="object 3396"/>
          <p:cNvSpPr/>
          <p:nvPr/>
        </p:nvSpPr>
        <p:spPr>
          <a:xfrm>
            <a:off x="6571203" y="4494814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25" y="3422"/>
                </a:lnTo>
                <a:lnTo>
                  <a:pt x="0" y="1206"/>
                </a:lnTo>
                <a:close/>
              </a:path>
              <a:path w="8089" h="8000">
                <a:moveTo>
                  <a:pt x="8089" y="5257"/>
                </a:moveTo>
                <a:lnTo>
                  <a:pt x="2654" y="0"/>
                </a:lnTo>
                <a:lnTo>
                  <a:pt x="4425" y="3422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97" name="object 3397"/>
          <p:cNvSpPr/>
          <p:nvPr/>
        </p:nvSpPr>
        <p:spPr>
          <a:xfrm>
            <a:off x="6473913" y="4503959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98" name="object 3398"/>
          <p:cNvSpPr/>
          <p:nvPr/>
        </p:nvSpPr>
        <p:spPr>
          <a:xfrm>
            <a:off x="6489758" y="4501624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81" y="8001"/>
                </a:lnTo>
                <a:lnTo>
                  <a:pt x="4436" y="3411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92" y="0"/>
                </a:lnTo>
                <a:lnTo>
                  <a:pt x="4436" y="3411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99" name="object 3399"/>
          <p:cNvSpPr/>
          <p:nvPr/>
        </p:nvSpPr>
        <p:spPr>
          <a:xfrm>
            <a:off x="6503346" y="4505082"/>
            <a:ext cx="18097" cy="18148"/>
          </a:xfrm>
          <a:custGeom>
            <a:avLst/>
            <a:gdLst/>
            <a:ahLst/>
            <a:cxnLst/>
            <a:rect l="l" t="t" r="r" b="b"/>
            <a:pathLst>
              <a:path w="18097" h="18148">
                <a:moveTo>
                  <a:pt x="9029" y="1524"/>
                </a:moveTo>
                <a:lnTo>
                  <a:pt x="4495" y="762"/>
                </a:lnTo>
                <a:lnTo>
                  <a:pt x="0" y="0"/>
                </a:lnTo>
                <a:lnTo>
                  <a:pt x="2260" y="6045"/>
                </a:lnTo>
                <a:lnTo>
                  <a:pt x="4495" y="12103"/>
                </a:lnTo>
                <a:lnTo>
                  <a:pt x="6769" y="18148"/>
                </a:lnTo>
                <a:lnTo>
                  <a:pt x="18097" y="18148"/>
                </a:lnTo>
                <a:lnTo>
                  <a:pt x="16573" y="12865"/>
                </a:lnTo>
                <a:lnTo>
                  <a:pt x="15062" y="7569"/>
                </a:lnTo>
                <a:lnTo>
                  <a:pt x="13563" y="2273"/>
                </a:lnTo>
                <a:lnTo>
                  <a:pt x="9029" y="152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00" name="object 3400"/>
          <p:cNvSpPr/>
          <p:nvPr/>
        </p:nvSpPr>
        <p:spPr>
          <a:xfrm>
            <a:off x="6600595" y="4509206"/>
            <a:ext cx="11798" cy="9499"/>
          </a:xfrm>
          <a:custGeom>
            <a:avLst/>
            <a:gdLst/>
            <a:ahLst/>
            <a:cxnLst/>
            <a:rect l="l" t="t" r="r" b="b"/>
            <a:pathLst>
              <a:path w="11798" h="9499">
                <a:moveTo>
                  <a:pt x="11328" y="9499"/>
                </a:moveTo>
                <a:lnTo>
                  <a:pt x="8855" y="2822"/>
                </a:lnTo>
                <a:lnTo>
                  <a:pt x="2285" y="419"/>
                </a:lnTo>
                <a:lnTo>
                  <a:pt x="1511" y="3441"/>
                </a:lnTo>
                <a:lnTo>
                  <a:pt x="761" y="6464"/>
                </a:lnTo>
                <a:lnTo>
                  <a:pt x="0" y="9499"/>
                </a:lnTo>
                <a:lnTo>
                  <a:pt x="11328" y="9499"/>
                </a:lnTo>
                <a:close/>
              </a:path>
              <a:path w="11798" h="9499">
                <a:moveTo>
                  <a:pt x="11798" y="3898"/>
                </a:moveTo>
                <a:lnTo>
                  <a:pt x="7810" y="0"/>
                </a:lnTo>
                <a:lnTo>
                  <a:pt x="8855" y="2822"/>
                </a:lnTo>
                <a:lnTo>
                  <a:pt x="11798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01" name="object 3401"/>
          <p:cNvSpPr/>
          <p:nvPr/>
        </p:nvSpPr>
        <p:spPr>
          <a:xfrm>
            <a:off x="6564401" y="4516437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10363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02" name="object 3402"/>
          <p:cNvSpPr/>
          <p:nvPr/>
        </p:nvSpPr>
        <p:spPr>
          <a:xfrm>
            <a:off x="6620960" y="4510684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32" y="3419"/>
                </a:lnTo>
                <a:lnTo>
                  <a:pt x="0" y="1206"/>
                </a:lnTo>
                <a:close/>
              </a:path>
              <a:path w="8115" h="8026">
                <a:moveTo>
                  <a:pt x="8115" y="5257"/>
                </a:moveTo>
                <a:lnTo>
                  <a:pt x="2679" y="0"/>
                </a:lnTo>
                <a:lnTo>
                  <a:pt x="4432" y="3419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03" name="object 3403"/>
          <p:cNvSpPr/>
          <p:nvPr/>
        </p:nvSpPr>
        <p:spPr>
          <a:xfrm>
            <a:off x="6501083" y="4525505"/>
            <a:ext cx="11290" cy="9067"/>
          </a:xfrm>
          <a:custGeom>
            <a:avLst/>
            <a:gdLst/>
            <a:ahLst/>
            <a:cxnLst/>
            <a:rect l="l" t="t" r="r" b="b"/>
            <a:pathLst>
              <a:path w="11290" h="9067">
                <a:moveTo>
                  <a:pt x="9029" y="9067"/>
                </a:moveTo>
                <a:lnTo>
                  <a:pt x="9791" y="6057"/>
                </a:lnTo>
                <a:lnTo>
                  <a:pt x="10540" y="3022"/>
                </a:lnTo>
                <a:lnTo>
                  <a:pt x="11290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57"/>
                </a:lnTo>
                <a:lnTo>
                  <a:pt x="0" y="9067"/>
                </a:lnTo>
                <a:lnTo>
                  <a:pt x="9029" y="90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04" name="object 3404"/>
          <p:cNvSpPr/>
          <p:nvPr/>
        </p:nvSpPr>
        <p:spPr>
          <a:xfrm>
            <a:off x="6473913" y="4533449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05" name="object 3405"/>
          <p:cNvSpPr/>
          <p:nvPr/>
        </p:nvSpPr>
        <p:spPr>
          <a:xfrm>
            <a:off x="6609669" y="4533384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16" y="3405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54" y="0"/>
                </a:lnTo>
                <a:lnTo>
                  <a:pt x="4416" y="3405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06" name="object 3406"/>
          <p:cNvSpPr/>
          <p:nvPr/>
        </p:nvSpPr>
        <p:spPr>
          <a:xfrm>
            <a:off x="6519169" y="4537925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81" y="8000"/>
                </a:lnTo>
                <a:lnTo>
                  <a:pt x="4416" y="3402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16" y="3402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07" name="object 3407"/>
          <p:cNvSpPr/>
          <p:nvPr/>
        </p:nvSpPr>
        <p:spPr>
          <a:xfrm>
            <a:off x="6591560" y="4541385"/>
            <a:ext cx="9474" cy="9537"/>
          </a:xfrm>
          <a:custGeom>
            <a:avLst/>
            <a:gdLst/>
            <a:ahLst/>
            <a:cxnLst/>
            <a:rect l="l" t="t" r="r" b="b"/>
            <a:pathLst>
              <a:path w="9474" h="9537">
                <a:moveTo>
                  <a:pt x="0" y="0"/>
                </a:moveTo>
                <a:lnTo>
                  <a:pt x="0" y="9067"/>
                </a:lnTo>
                <a:lnTo>
                  <a:pt x="6648" y="6599"/>
                </a:lnTo>
                <a:lnTo>
                  <a:pt x="9029" y="0"/>
                </a:lnTo>
                <a:lnTo>
                  <a:pt x="0" y="0"/>
                </a:lnTo>
                <a:close/>
              </a:path>
              <a:path w="9474" h="9537">
                <a:moveTo>
                  <a:pt x="9474" y="5549"/>
                </a:moveTo>
                <a:lnTo>
                  <a:pt x="6648" y="6599"/>
                </a:lnTo>
                <a:lnTo>
                  <a:pt x="5588" y="9537"/>
                </a:lnTo>
                <a:lnTo>
                  <a:pt x="9474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08" name="object 3408"/>
          <p:cNvSpPr/>
          <p:nvPr/>
        </p:nvSpPr>
        <p:spPr>
          <a:xfrm>
            <a:off x="6553093" y="4551530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09" name="object 3409"/>
          <p:cNvSpPr/>
          <p:nvPr/>
        </p:nvSpPr>
        <p:spPr>
          <a:xfrm>
            <a:off x="6501077" y="4562875"/>
            <a:ext cx="8077" cy="8001"/>
          </a:xfrm>
          <a:custGeom>
            <a:avLst/>
            <a:gdLst/>
            <a:ahLst/>
            <a:cxnLst/>
            <a:rect l="l" t="t" r="r" b="b"/>
            <a:pathLst>
              <a:path w="8077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08" y="3410"/>
                </a:lnTo>
                <a:lnTo>
                  <a:pt x="0" y="1206"/>
                </a:lnTo>
                <a:close/>
              </a:path>
              <a:path w="8077" h="8000">
                <a:moveTo>
                  <a:pt x="8077" y="5245"/>
                </a:moveTo>
                <a:lnTo>
                  <a:pt x="2654" y="0"/>
                </a:lnTo>
                <a:lnTo>
                  <a:pt x="4408" y="3410"/>
                </a:lnTo>
                <a:lnTo>
                  <a:pt x="8077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10" name="object 3410"/>
          <p:cNvSpPr/>
          <p:nvPr/>
        </p:nvSpPr>
        <p:spPr>
          <a:xfrm>
            <a:off x="6589293" y="4562875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807" y="8001"/>
                </a:lnTo>
                <a:lnTo>
                  <a:pt x="4452" y="3422"/>
                </a:lnTo>
                <a:lnTo>
                  <a:pt x="0" y="1206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52" y="3422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11" name="object 3411"/>
          <p:cNvSpPr/>
          <p:nvPr/>
        </p:nvSpPr>
        <p:spPr>
          <a:xfrm>
            <a:off x="6564405" y="4582218"/>
            <a:ext cx="11315" cy="18161"/>
          </a:xfrm>
          <a:custGeom>
            <a:avLst/>
            <a:gdLst/>
            <a:ahLst/>
            <a:cxnLst/>
            <a:rect l="l" t="t" r="r" b="b"/>
            <a:pathLst>
              <a:path w="11315" h="18161">
                <a:moveTo>
                  <a:pt x="8648" y="4025"/>
                </a:moveTo>
                <a:lnTo>
                  <a:pt x="0" y="0"/>
                </a:lnTo>
                <a:lnTo>
                  <a:pt x="762" y="6057"/>
                </a:lnTo>
                <a:lnTo>
                  <a:pt x="1511" y="12115"/>
                </a:lnTo>
                <a:lnTo>
                  <a:pt x="2260" y="18161"/>
                </a:lnTo>
                <a:lnTo>
                  <a:pt x="11315" y="18161"/>
                </a:lnTo>
                <a:lnTo>
                  <a:pt x="9652" y="7327"/>
                </a:lnTo>
                <a:lnTo>
                  <a:pt x="8648" y="402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12" name="object 3412"/>
          <p:cNvSpPr/>
          <p:nvPr/>
        </p:nvSpPr>
        <p:spPr>
          <a:xfrm>
            <a:off x="6616457" y="4598098"/>
            <a:ext cx="15849" cy="15887"/>
          </a:xfrm>
          <a:custGeom>
            <a:avLst/>
            <a:gdLst/>
            <a:ahLst/>
            <a:cxnLst/>
            <a:rect l="l" t="t" r="r" b="b"/>
            <a:pathLst>
              <a:path w="15849" h="15887">
                <a:moveTo>
                  <a:pt x="4318" y="5689"/>
                </a:moveTo>
                <a:lnTo>
                  <a:pt x="6769" y="15887"/>
                </a:lnTo>
                <a:lnTo>
                  <a:pt x="9791" y="15125"/>
                </a:lnTo>
                <a:lnTo>
                  <a:pt x="12801" y="14376"/>
                </a:lnTo>
                <a:lnTo>
                  <a:pt x="15849" y="13614"/>
                </a:lnTo>
                <a:lnTo>
                  <a:pt x="15849" y="9067"/>
                </a:lnTo>
                <a:lnTo>
                  <a:pt x="10541" y="6057"/>
                </a:lnTo>
                <a:lnTo>
                  <a:pt x="5257" y="3022"/>
                </a:lnTo>
                <a:lnTo>
                  <a:pt x="0" y="0"/>
                </a:lnTo>
                <a:lnTo>
                  <a:pt x="3276" y="8674"/>
                </a:lnTo>
                <a:lnTo>
                  <a:pt x="4318" y="568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13" name="object 3413"/>
          <p:cNvSpPr/>
          <p:nvPr/>
        </p:nvSpPr>
        <p:spPr>
          <a:xfrm>
            <a:off x="6510115" y="4610506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1" y="3411"/>
                </a:lnTo>
                <a:lnTo>
                  <a:pt x="0" y="1206"/>
                </a:lnTo>
                <a:close/>
              </a:path>
              <a:path w="8115" h="8013">
                <a:moveTo>
                  <a:pt x="8115" y="5245"/>
                </a:moveTo>
                <a:lnTo>
                  <a:pt x="2679" y="0"/>
                </a:lnTo>
                <a:lnTo>
                  <a:pt x="4431" y="3411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14" name="object 3414"/>
          <p:cNvSpPr/>
          <p:nvPr/>
        </p:nvSpPr>
        <p:spPr>
          <a:xfrm>
            <a:off x="6494280" y="4615050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42" y="3418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92" y="0"/>
                </a:lnTo>
                <a:lnTo>
                  <a:pt x="4442" y="3418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15" name="object 3415"/>
          <p:cNvSpPr/>
          <p:nvPr/>
        </p:nvSpPr>
        <p:spPr>
          <a:xfrm>
            <a:off x="6494284" y="4678648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16" name="object 3416"/>
          <p:cNvSpPr/>
          <p:nvPr/>
        </p:nvSpPr>
        <p:spPr>
          <a:xfrm>
            <a:off x="6614193" y="4685386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69" y="7988"/>
                </a:lnTo>
                <a:lnTo>
                  <a:pt x="4415" y="3405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67" y="0"/>
                </a:lnTo>
                <a:lnTo>
                  <a:pt x="4415" y="3405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17" name="object 3417"/>
          <p:cNvSpPr/>
          <p:nvPr/>
        </p:nvSpPr>
        <p:spPr>
          <a:xfrm>
            <a:off x="6501077" y="4721688"/>
            <a:ext cx="8077" cy="7988"/>
          </a:xfrm>
          <a:custGeom>
            <a:avLst/>
            <a:gdLst/>
            <a:ahLst/>
            <a:cxnLst/>
            <a:rect l="l" t="t" r="r" b="b"/>
            <a:pathLst>
              <a:path w="8077" h="7988">
                <a:moveTo>
                  <a:pt x="0" y="1193"/>
                </a:moveTo>
                <a:lnTo>
                  <a:pt x="0" y="7988"/>
                </a:lnTo>
                <a:lnTo>
                  <a:pt x="6769" y="7988"/>
                </a:lnTo>
                <a:lnTo>
                  <a:pt x="4408" y="3404"/>
                </a:lnTo>
                <a:lnTo>
                  <a:pt x="0" y="1193"/>
                </a:lnTo>
                <a:close/>
              </a:path>
              <a:path w="8077" h="7988">
                <a:moveTo>
                  <a:pt x="8077" y="5245"/>
                </a:moveTo>
                <a:lnTo>
                  <a:pt x="2654" y="0"/>
                </a:lnTo>
                <a:lnTo>
                  <a:pt x="4408" y="3404"/>
                </a:lnTo>
                <a:lnTo>
                  <a:pt x="8077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18" name="object 3418"/>
          <p:cNvSpPr/>
          <p:nvPr/>
        </p:nvSpPr>
        <p:spPr>
          <a:xfrm>
            <a:off x="6485244" y="4728472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07" y="3413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54" y="0"/>
                </a:lnTo>
                <a:lnTo>
                  <a:pt x="4407" y="3413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19" name="object 3419"/>
          <p:cNvSpPr/>
          <p:nvPr/>
        </p:nvSpPr>
        <p:spPr>
          <a:xfrm>
            <a:off x="6559891" y="4730747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81" y="8001"/>
                </a:lnTo>
                <a:lnTo>
                  <a:pt x="4435" y="3424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79" y="0"/>
                </a:lnTo>
                <a:lnTo>
                  <a:pt x="4435" y="3424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20" name="object 3420"/>
          <p:cNvSpPr/>
          <p:nvPr/>
        </p:nvSpPr>
        <p:spPr>
          <a:xfrm>
            <a:off x="6498803" y="4748907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13" y="3389"/>
                </a:lnTo>
                <a:lnTo>
                  <a:pt x="0" y="1193"/>
                </a:lnTo>
                <a:close/>
              </a:path>
              <a:path w="8115" h="8013">
                <a:moveTo>
                  <a:pt x="8115" y="5232"/>
                </a:moveTo>
                <a:lnTo>
                  <a:pt x="2667" y="0"/>
                </a:lnTo>
                <a:lnTo>
                  <a:pt x="4413" y="3389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21" name="object 3421"/>
          <p:cNvSpPr/>
          <p:nvPr/>
        </p:nvSpPr>
        <p:spPr>
          <a:xfrm>
            <a:off x="6570733" y="4750100"/>
            <a:ext cx="9525" cy="9499"/>
          </a:xfrm>
          <a:custGeom>
            <a:avLst/>
            <a:gdLst/>
            <a:ahLst/>
            <a:cxnLst/>
            <a:rect l="l" t="t" r="r" b="b"/>
            <a:pathLst>
              <a:path w="9525" h="9499">
                <a:moveTo>
                  <a:pt x="9525" y="0"/>
                </a:moveTo>
                <a:lnTo>
                  <a:pt x="469" y="0"/>
                </a:lnTo>
                <a:lnTo>
                  <a:pt x="2926" y="6657"/>
                </a:lnTo>
                <a:lnTo>
                  <a:pt x="9525" y="9067"/>
                </a:lnTo>
                <a:lnTo>
                  <a:pt x="9525" y="0"/>
                </a:lnTo>
                <a:close/>
              </a:path>
              <a:path w="9525" h="9499">
                <a:moveTo>
                  <a:pt x="3975" y="9499"/>
                </a:moveTo>
                <a:lnTo>
                  <a:pt x="2926" y="6657"/>
                </a:lnTo>
                <a:lnTo>
                  <a:pt x="0" y="5588"/>
                </a:lnTo>
                <a:lnTo>
                  <a:pt x="3975" y="949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22" name="object 3422"/>
          <p:cNvSpPr/>
          <p:nvPr/>
        </p:nvSpPr>
        <p:spPr>
          <a:xfrm>
            <a:off x="6555360" y="4755697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37" y="3438"/>
                </a:lnTo>
                <a:lnTo>
                  <a:pt x="0" y="1219"/>
                </a:lnTo>
                <a:close/>
              </a:path>
              <a:path w="8102" h="8013">
                <a:moveTo>
                  <a:pt x="8102" y="5270"/>
                </a:moveTo>
                <a:lnTo>
                  <a:pt x="2667" y="0"/>
                </a:lnTo>
                <a:lnTo>
                  <a:pt x="4437" y="3438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23" name="object 3423"/>
          <p:cNvSpPr/>
          <p:nvPr/>
        </p:nvSpPr>
        <p:spPr>
          <a:xfrm>
            <a:off x="6532736" y="4771581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50" y="3435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92" y="0"/>
                </a:lnTo>
                <a:lnTo>
                  <a:pt x="4450" y="3435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24" name="object 3424"/>
          <p:cNvSpPr/>
          <p:nvPr/>
        </p:nvSpPr>
        <p:spPr>
          <a:xfrm>
            <a:off x="6562153" y="4778470"/>
            <a:ext cx="13576" cy="0"/>
          </a:xfrm>
          <a:custGeom>
            <a:avLst/>
            <a:gdLst/>
            <a:ahLst/>
            <a:cxnLst/>
            <a:rect l="l" t="t" r="r" b="b"/>
            <a:pathLst>
              <a:path w="13576" h="0">
                <a:moveTo>
                  <a:pt x="0" y="0"/>
                </a:moveTo>
                <a:lnTo>
                  <a:pt x="13576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25" name="object 3425"/>
          <p:cNvSpPr/>
          <p:nvPr/>
        </p:nvSpPr>
        <p:spPr>
          <a:xfrm>
            <a:off x="6530474" y="4784126"/>
            <a:ext cx="13576" cy="11341"/>
          </a:xfrm>
          <a:custGeom>
            <a:avLst/>
            <a:gdLst/>
            <a:ahLst/>
            <a:cxnLst/>
            <a:rect l="l" t="t" r="r" b="b"/>
            <a:pathLst>
              <a:path w="13576" h="11341">
                <a:moveTo>
                  <a:pt x="12090" y="3784"/>
                </a:moveTo>
                <a:lnTo>
                  <a:pt x="13576" y="0"/>
                </a:lnTo>
                <a:lnTo>
                  <a:pt x="6794" y="0"/>
                </a:lnTo>
                <a:lnTo>
                  <a:pt x="4533" y="1524"/>
                </a:lnTo>
                <a:lnTo>
                  <a:pt x="0" y="4533"/>
                </a:lnTo>
                <a:lnTo>
                  <a:pt x="0" y="11341"/>
                </a:lnTo>
                <a:lnTo>
                  <a:pt x="9055" y="11341"/>
                </a:lnTo>
                <a:lnTo>
                  <a:pt x="10553" y="7569"/>
                </a:lnTo>
                <a:lnTo>
                  <a:pt x="12090" y="378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26" name="object 3426"/>
          <p:cNvSpPr/>
          <p:nvPr/>
        </p:nvSpPr>
        <p:spPr>
          <a:xfrm>
            <a:off x="6557633" y="4797741"/>
            <a:ext cx="33921" cy="20421"/>
          </a:xfrm>
          <a:custGeom>
            <a:avLst/>
            <a:gdLst/>
            <a:ahLst/>
            <a:cxnLst/>
            <a:rect l="l" t="t" r="r" b="b"/>
            <a:pathLst>
              <a:path w="33921" h="20421">
                <a:moveTo>
                  <a:pt x="33921" y="4546"/>
                </a:moveTo>
                <a:lnTo>
                  <a:pt x="29100" y="4855"/>
                </a:lnTo>
                <a:lnTo>
                  <a:pt x="20567" y="3940"/>
                </a:lnTo>
                <a:lnTo>
                  <a:pt x="11302" y="0"/>
                </a:lnTo>
                <a:lnTo>
                  <a:pt x="8280" y="749"/>
                </a:lnTo>
                <a:lnTo>
                  <a:pt x="5257" y="1511"/>
                </a:lnTo>
                <a:lnTo>
                  <a:pt x="2260" y="2260"/>
                </a:lnTo>
                <a:lnTo>
                  <a:pt x="1511" y="6057"/>
                </a:lnTo>
                <a:lnTo>
                  <a:pt x="749" y="9829"/>
                </a:lnTo>
                <a:lnTo>
                  <a:pt x="0" y="13614"/>
                </a:lnTo>
                <a:lnTo>
                  <a:pt x="4978" y="16408"/>
                </a:lnTo>
                <a:lnTo>
                  <a:pt x="5600" y="16052"/>
                </a:lnTo>
                <a:lnTo>
                  <a:pt x="9042" y="20421"/>
                </a:lnTo>
                <a:lnTo>
                  <a:pt x="12466" y="19241"/>
                </a:lnTo>
                <a:lnTo>
                  <a:pt x="24932" y="13957"/>
                </a:lnTo>
                <a:lnTo>
                  <a:pt x="33921" y="454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27" name="object 3427"/>
          <p:cNvSpPr/>
          <p:nvPr/>
        </p:nvSpPr>
        <p:spPr>
          <a:xfrm>
            <a:off x="6473915" y="4819218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2" y="3438"/>
                </a:lnTo>
                <a:lnTo>
                  <a:pt x="0" y="1219"/>
                </a:lnTo>
                <a:close/>
              </a:path>
              <a:path w="8102" h="8013">
                <a:moveTo>
                  <a:pt x="8102" y="5257"/>
                </a:moveTo>
                <a:lnTo>
                  <a:pt x="2692" y="0"/>
                </a:lnTo>
                <a:lnTo>
                  <a:pt x="4452" y="3438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28" name="object 3428"/>
          <p:cNvSpPr/>
          <p:nvPr/>
        </p:nvSpPr>
        <p:spPr>
          <a:xfrm>
            <a:off x="6564405" y="4821496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40" y="3423"/>
                </a:lnTo>
                <a:lnTo>
                  <a:pt x="0" y="1206"/>
                </a:lnTo>
                <a:close/>
              </a:path>
              <a:path w="8115" h="8000">
                <a:moveTo>
                  <a:pt x="8115" y="5257"/>
                </a:moveTo>
                <a:lnTo>
                  <a:pt x="2679" y="0"/>
                </a:lnTo>
                <a:lnTo>
                  <a:pt x="4440" y="3423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29" name="object 3429"/>
          <p:cNvSpPr/>
          <p:nvPr/>
        </p:nvSpPr>
        <p:spPr>
          <a:xfrm>
            <a:off x="6548572" y="4824967"/>
            <a:ext cx="45250" cy="58991"/>
          </a:xfrm>
          <a:custGeom>
            <a:avLst/>
            <a:gdLst/>
            <a:ahLst/>
            <a:cxnLst/>
            <a:rect l="l" t="t" r="r" b="b"/>
            <a:pathLst>
              <a:path w="45250" h="58991">
                <a:moveTo>
                  <a:pt x="18872" y="41313"/>
                </a:moveTo>
                <a:lnTo>
                  <a:pt x="18097" y="54444"/>
                </a:lnTo>
                <a:lnTo>
                  <a:pt x="20370" y="55956"/>
                </a:lnTo>
                <a:lnTo>
                  <a:pt x="24892" y="58991"/>
                </a:lnTo>
                <a:lnTo>
                  <a:pt x="31686" y="58991"/>
                </a:lnTo>
                <a:lnTo>
                  <a:pt x="29977" y="52590"/>
                </a:lnTo>
                <a:lnTo>
                  <a:pt x="27152" y="49911"/>
                </a:lnTo>
                <a:lnTo>
                  <a:pt x="31686" y="40982"/>
                </a:lnTo>
                <a:lnTo>
                  <a:pt x="34505" y="44132"/>
                </a:lnTo>
                <a:lnTo>
                  <a:pt x="38481" y="34036"/>
                </a:lnTo>
                <a:lnTo>
                  <a:pt x="29425" y="34036"/>
                </a:lnTo>
                <a:lnTo>
                  <a:pt x="32195" y="30615"/>
                </a:lnTo>
                <a:lnTo>
                  <a:pt x="39908" y="23318"/>
                </a:lnTo>
                <a:lnTo>
                  <a:pt x="45250" y="11341"/>
                </a:lnTo>
                <a:lnTo>
                  <a:pt x="31686" y="11341"/>
                </a:lnTo>
                <a:lnTo>
                  <a:pt x="31686" y="22682"/>
                </a:lnTo>
                <a:lnTo>
                  <a:pt x="30980" y="22177"/>
                </a:lnTo>
                <a:lnTo>
                  <a:pt x="20655" y="14791"/>
                </a:lnTo>
                <a:lnTo>
                  <a:pt x="10333" y="7394"/>
                </a:lnTo>
                <a:lnTo>
                  <a:pt x="0" y="0"/>
                </a:lnTo>
                <a:lnTo>
                  <a:pt x="2641" y="10629"/>
                </a:lnTo>
                <a:lnTo>
                  <a:pt x="3479" y="10477"/>
                </a:lnTo>
                <a:lnTo>
                  <a:pt x="2273" y="22682"/>
                </a:lnTo>
                <a:lnTo>
                  <a:pt x="12966" y="26263"/>
                </a:lnTo>
                <a:lnTo>
                  <a:pt x="15976" y="23050"/>
                </a:lnTo>
                <a:lnTo>
                  <a:pt x="20370" y="34036"/>
                </a:lnTo>
                <a:lnTo>
                  <a:pt x="25146" y="36614"/>
                </a:lnTo>
                <a:lnTo>
                  <a:pt x="18872" y="41313"/>
                </a:lnTo>
                <a:close/>
              </a:path>
              <a:path w="45250" h="58991">
                <a:moveTo>
                  <a:pt x="31838" y="54356"/>
                </a:moveTo>
                <a:lnTo>
                  <a:pt x="29489" y="50761"/>
                </a:lnTo>
                <a:lnTo>
                  <a:pt x="29977" y="52590"/>
                </a:lnTo>
                <a:lnTo>
                  <a:pt x="31838" y="5435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30" name="object 3430"/>
          <p:cNvSpPr/>
          <p:nvPr/>
        </p:nvSpPr>
        <p:spPr>
          <a:xfrm>
            <a:off x="6473915" y="4841921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38" y="3406"/>
                </a:lnTo>
                <a:lnTo>
                  <a:pt x="0" y="1193"/>
                </a:lnTo>
                <a:close/>
              </a:path>
              <a:path w="8102" h="8000">
                <a:moveTo>
                  <a:pt x="8102" y="5232"/>
                </a:moveTo>
                <a:lnTo>
                  <a:pt x="2692" y="0"/>
                </a:lnTo>
                <a:lnTo>
                  <a:pt x="4438" y="3406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31" name="object 3431"/>
          <p:cNvSpPr/>
          <p:nvPr/>
        </p:nvSpPr>
        <p:spPr>
          <a:xfrm>
            <a:off x="6609664" y="4854467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32" name="object 3432"/>
          <p:cNvSpPr/>
          <p:nvPr/>
        </p:nvSpPr>
        <p:spPr>
          <a:xfrm>
            <a:off x="6532740" y="4856720"/>
            <a:ext cx="15824" cy="11341"/>
          </a:xfrm>
          <a:custGeom>
            <a:avLst/>
            <a:gdLst/>
            <a:ahLst/>
            <a:cxnLst/>
            <a:rect l="l" t="t" r="r" b="b"/>
            <a:pathLst>
              <a:path w="15824" h="11341">
                <a:moveTo>
                  <a:pt x="2590" y="3098"/>
                </a:moveTo>
                <a:lnTo>
                  <a:pt x="0" y="11341"/>
                </a:lnTo>
                <a:lnTo>
                  <a:pt x="5283" y="9829"/>
                </a:lnTo>
                <a:lnTo>
                  <a:pt x="10579" y="8331"/>
                </a:lnTo>
                <a:lnTo>
                  <a:pt x="15824" y="6819"/>
                </a:lnTo>
                <a:lnTo>
                  <a:pt x="15824" y="0"/>
                </a:lnTo>
                <a:lnTo>
                  <a:pt x="6794" y="0"/>
                </a:lnTo>
                <a:lnTo>
                  <a:pt x="2565" y="5143"/>
                </a:lnTo>
                <a:lnTo>
                  <a:pt x="2590" y="30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33" name="object 3433"/>
          <p:cNvSpPr/>
          <p:nvPr/>
        </p:nvSpPr>
        <p:spPr>
          <a:xfrm>
            <a:off x="6591560" y="4863536"/>
            <a:ext cx="9474" cy="9537"/>
          </a:xfrm>
          <a:custGeom>
            <a:avLst/>
            <a:gdLst/>
            <a:ahLst/>
            <a:cxnLst/>
            <a:rect l="l" t="t" r="r" b="b"/>
            <a:pathLst>
              <a:path w="9474" h="9537">
                <a:moveTo>
                  <a:pt x="0" y="0"/>
                </a:moveTo>
                <a:lnTo>
                  <a:pt x="0" y="9067"/>
                </a:lnTo>
                <a:lnTo>
                  <a:pt x="6648" y="6599"/>
                </a:lnTo>
                <a:lnTo>
                  <a:pt x="9029" y="0"/>
                </a:lnTo>
                <a:lnTo>
                  <a:pt x="0" y="0"/>
                </a:lnTo>
                <a:close/>
              </a:path>
              <a:path w="9474" h="9537">
                <a:moveTo>
                  <a:pt x="9474" y="5549"/>
                </a:moveTo>
                <a:lnTo>
                  <a:pt x="6648" y="6599"/>
                </a:lnTo>
                <a:lnTo>
                  <a:pt x="5588" y="9537"/>
                </a:lnTo>
                <a:lnTo>
                  <a:pt x="9474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34" name="object 3434"/>
          <p:cNvSpPr/>
          <p:nvPr/>
        </p:nvSpPr>
        <p:spPr>
          <a:xfrm>
            <a:off x="6602881" y="4864599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23" y="3405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23" y="340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35" name="object 3435"/>
          <p:cNvSpPr/>
          <p:nvPr/>
        </p:nvSpPr>
        <p:spPr>
          <a:xfrm>
            <a:off x="6614193" y="4864599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11" y="3403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11" y="3403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36" name="object 3436"/>
          <p:cNvSpPr/>
          <p:nvPr/>
        </p:nvSpPr>
        <p:spPr>
          <a:xfrm>
            <a:off x="6537261" y="4874882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37" name="object 3437"/>
          <p:cNvSpPr/>
          <p:nvPr/>
        </p:nvSpPr>
        <p:spPr>
          <a:xfrm>
            <a:off x="6591560" y="4874875"/>
            <a:ext cx="20370" cy="24942"/>
          </a:xfrm>
          <a:custGeom>
            <a:avLst/>
            <a:gdLst/>
            <a:ahLst/>
            <a:cxnLst/>
            <a:rect l="l" t="t" r="r" b="b"/>
            <a:pathLst>
              <a:path w="20370" h="24942">
                <a:moveTo>
                  <a:pt x="6781" y="20421"/>
                </a:moveTo>
                <a:lnTo>
                  <a:pt x="13576" y="15875"/>
                </a:lnTo>
                <a:lnTo>
                  <a:pt x="20370" y="11341"/>
                </a:lnTo>
                <a:lnTo>
                  <a:pt x="20370" y="0"/>
                </a:lnTo>
                <a:lnTo>
                  <a:pt x="13576" y="0"/>
                </a:lnTo>
                <a:lnTo>
                  <a:pt x="11925" y="4800"/>
                </a:lnTo>
                <a:lnTo>
                  <a:pt x="10286" y="7200"/>
                </a:lnTo>
                <a:lnTo>
                  <a:pt x="9042" y="2273"/>
                </a:lnTo>
                <a:lnTo>
                  <a:pt x="2260" y="2273"/>
                </a:lnTo>
                <a:lnTo>
                  <a:pt x="1511" y="9829"/>
                </a:lnTo>
                <a:lnTo>
                  <a:pt x="761" y="17399"/>
                </a:lnTo>
                <a:lnTo>
                  <a:pt x="0" y="24942"/>
                </a:lnTo>
                <a:lnTo>
                  <a:pt x="6781" y="2042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38" name="object 3438"/>
          <p:cNvSpPr/>
          <p:nvPr/>
        </p:nvSpPr>
        <p:spPr>
          <a:xfrm>
            <a:off x="6501075" y="4879416"/>
            <a:ext cx="24866" cy="22669"/>
          </a:xfrm>
          <a:custGeom>
            <a:avLst/>
            <a:gdLst/>
            <a:ahLst/>
            <a:cxnLst/>
            <a:rect l="l" t="t" r="r" b="b"/>
            <a:pathLst>
              <a:path w="24866" h="22669">
                <a:moveTo>
                  <a:pt x="1854" y="9105"/>
                </a:moveTo>
                <a:lnTo>
                  <a:pt x="1041" y="14020"/>
                </a:lnTo>
                <a:lnTo>
                  <a:pt x="0" y="22669"/>
                </a:lnTo>
                <a:lnTo>
                  <a:pt x="8038" y="19696"/>
                </a:lnTo>
                <a:lnTo>
                  <a:pt x="9042" y="9080"/>
                </a:lnTo>
                <a:lnTo>
                  <a:pt x="14325" y="9842"/>
                </a:lnTo>
                <a:lnTo>
                  <a:pt x="19596" y="10579"/>
                </a:lnTo>
                <a:lnTo>
                  <a:pt x="24866" y="11328"/>
                </a:lnTo>
                <a:lnTo>
                  <a:pt x="24866" y="4546"/>
                </a:lnTo>
                <a:lnTo>
                  <a:pt x="21869" y="3022"/>
                </a:lnTo>
                <a:lnTo>
                  <a:pt x="18846" y="1511"/>
                </a:lnTo>
                <a:lnTo>
                  <a:pt x="15836" y="0"/>
                </a:lnTo>
                <a:lnTo>
                  <a:pt x="12814" y="1511"/>
                </a:lnTo>
                <a:lnTo>
                  <a:pt x="9791" y="3022"/>
                </a:lnTo>
                <a:lnTo>
                  <a:pt x="6769" y="4546"/>
                </a:lnTo>
                <a:lnTo>
                  <a:pt x="1854" y="9105"/>
                </a:lnTo>
                <a:close/>
              </a:path>
              <a:path w="24866" h="22669">
                <a:moveTo>
                  <a:pt x="9956" y="18986"/>
                </a:moveTo>
                <a:lnTo>
                  <a:pt x="8038" y="19696"/>
                </a:lnTo>
                <a:lnTo>
                  <a:pt x="7874" y="21437"/>
                </a:lnTo>
                <a:lnTo>
                  <a:pt x="9956" y="1898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39" name="object 3439"/>
          <p:cNvSpPr/>
          <p:nvPr/>
        </p:nvSpPr>
        <p:spPr>
          <a:xfrm>
            <a:off x="6610743" y="4886223"/>
            <a:ext cx="14744" cy="18161"/>
          </a:xfrm>
          <a:custGeom>
            <a:avLst/>
            <a:gdLst/>
            <a:ahLst/>
            <a:cxnLst/>
            <a:rect l="l" t="t" r="r" b="b"/>
            <a:pathLst>
              <a:path w="14744" h="18161">
                <a:moveTo>
                  <a:pt x="1181" y="0"/>
                </a:moveTo>
                <a:lnTo>
                  <a:pt x="0" y="11176"/>
                </a:lnTo>
                <a:lnTo>
                  <a:pt x="596" y="9715"/>
                </a:lnTo>
                <a:lnTo>
                  <a:pt x="5714" y="18161"/>
                </a:lnTo>
                <a:lnTo>
                  <a:pt x="14744" y="18161"/>
                </a:lnTo>
                <a:lnTo>
                  <a:pt x="14744" y="4521"/>
                </a:lnTo>
                <a:lnTo>
                  <a:pt x="12484" y="3022"/>
                </a:lnTo>
                <a:lnTo>
                  <a:pt x="7975" y="0"/>
                </a:lnTo>
                <a:lnTo>
                  <a:pt x="1181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40" name="object 3440"/>
          <p:cNvSpPr/>
          <p:nvPr/>
        </p:nvSpPr>
        <p:spPr>
          <a:xfrm>
            <a:off x="6541809" y="4899818"/>
            <a:ext cx="13550" cy="24968"/>
          </a:xfrm>
          <a:custGeom>
            <a:avLst/>
            <a:gdLst/>
            <a:ahLst/>
            <a:cxnLst/>
            <a:rect l="l" t="t" r="r" b="b"/>
            <a:pathLst>
              <a:path w="13550" h="24968">
                <a:moveTo>
                  <a:pt x="4495" y="0"/>
                </a:moveTo>
                <a:lnTo>
                  <a:pt x="4140" y="10007"/>
                </a:lnTo>
                <a:lnTo>
                  <a:pt x="4800" y="11176"/>
                </a:lnTo>
                <a:lnTo>
                  <a:pt x="0" y="15887"/>
                </a:lnTo>
                <a:lnTo>
                  <a:pt x="0" y="24968"/>
                </a:lnTo>
                <a:lnTo>
                  <a:pt x="4495" y="22682"/>
                </a:lnTo>
                <a:lnTo>
                  <a:pt x="9042" y="20434"/>
                </a:lnTo>
                <a:lnTo>
                  <a:pt x="13550" y="18161"/>
                </a:lnTo>
                <a:lnTo>
                  <a:pt x="12801" y="12115"/>
                </a:lnTo>
                <a:lnTo>
                  <a:pt x="12039" y="6070"/>
                </a:lnTo>
                <a:lnTo>
                  <a:pt x="11290" y="0"/>
                </a:lnTo>
                <a:lnTo>
                  <a:pt x="4495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41" name="object 3441"/>
          <p:cNvSpPr/>
          <p:nvPr/>
        </p:nvSpPr>
        <p:spPr>
          <a:xfrm>
            <a:off x="6480256" y="4908491"/>
            <a:ext cx="9969" cy="9906"/>
          </a:xfrm>
          <a:custGeom>
            <a:avLst/>
            <a:gdLst/>
            <a:ahLst/>
            <a:cxnLst/>
            <a:rect l="l" t="t" r="r" b="b"/>
            <a:pathLst>
              <a:path w="9969" h="9905">
                <a:moveTo>
                  <a:pt x="7038" y="2826"/>
                </a:moveTo>
                <a:lnTo>
                  <a:pt x="457" y="419"/>
                </a:lnTo>
                <a:lnTo>
                  <a:pt x="2906" y="7071"/>
                </a:lnTo>
                <a:lnTo>
                  <a:pt x="9499" y="9486"/>
                </a:lnTo>
                <a:lnTo>
                  <a:pt x="7038" y="2826"/>
                </a:lnTo>
                <a:close/>
              </a:path>
              <a:path w="9969" h="9905">
                <a:moveTo>
                  <a:pt x="3949" y="9905"/>
                </a:moveTo>
                <a:lnTo>
                  <a:pt x="2906" y="7071"/>
                </a:lnTo>
                <a:lnTo>
                  <a:pt x="0" y="6007"/>
                </a:lnTo>
                <a:lnTo>
                  <a:pt x="3949" y="9905"/>
                </a:lnTo>
                <a:close/>
              </a:path>
              <a:path w="9969" h="9905">
                <a:moveTo>
                  <a:pt x="9969" y="3898"/>
                </a:moveTo>
                <a:lnTo>
                  <a:pt x="5994" y="0"/>
                </a:lnTo>
                <a:lnTo>
                  <a:pt x="7038" y="2826"/>
                </a:lnTo>
                <a:lnTo>
                  <a:pt x="9969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42" name="object 3442"/>
          <p:cNvSpPr/>
          <p:nvPr/>
        </p:nvSpPr>
        <p:spPr>
          <a:xfrm>
            <a:off x="6559891" y="4915717"/>
            <a:ext cx="13576" cy="11341"/>
          </a:xfrm>
          <a:custGeom>
            <a:avLst/>
            <a:gdLst/>
            <a:ahLst/>
            <a:cxnLst/>
            <a:rect l="l" t="t" r="r" b="b"/>
            <a:pathLst>
              <a:path w="13576" h="11341">
                <a:moveTo>
                  <a:pt x="1524" y="6045"/>
                </a:moveTo>
                <a:lnTo>
                  <a:pt x="2247" y="9067"/>
                </a:lnTo>
                <a:lnTo>
                  <a:pt x="6032" y="9829"/>
                </a:lnTo>
                <a:lnTo>
                  <a:pt x="9804" y="10591"/>
                </a:lnTo>
                <a:lnTo>
                  <a:pt x="13576" y="11341"/>
                </a:lnTo>
                <a:lnTo>
                  <a:pt x="13576" y="2260"/>
                </a:lnTo>
                <a:lnTo>
                  <a:pt x="9042" y="1511"/>
                </a:lnTo>
                <a:lnTo>
                  <a:pt x="4521" y="749"/>
                </a:lnTo>
                <a:lnTo>
                  <a:pt x="0" y="0"/>
                </a:lnTo>
                <a:lnTo>
                  <a:pt x="749" y="3009"/>
                </a:lnTo>
                <a:lnTo>
                  <a:pt x="1524" y="60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43" name="object 3443"/>
          <p:cNvSpPr/>
          <p:nvPr/>
        </p:nvSpPr>
        <p:spPr>
          <a:xfrm>
            <a:off x="6482507" y="4919830"/>
            <a:ext cx="9969" cy="9918"/>
          </a:xfrm>
          <a:custGeom>
            <a:avLst/>
            <a:gdLst/>
            <a:ahLst/>
            <a:cxnLst/>
            <a:rect l="l" t="t" r="r" b="b"/>
            <a:pathLst>
              <a:path w="9969" h="9918">
                <a:moveTo>
                  <a:pt x="7038" y="2825"/>
                </a:moveTo>
                <a:lnTo>
                  <a:pt x="469" y="419"/>
                </a:lnTo>
                <a:lnTo>
                  <a:pt x="2927" y="7079"/>
                </a:lnTo>
                <a:lnTo>
                  <a:pt x="9499" y="9486"/>
                </a:lnTo>
                <a:lnTo>
                  <a:pt x="7038" y="2825"/>
                </a:lnTo>
                <a:close/>
              </a:path>
              <a:path w="9969" h="9918">
                <a:moveTo>
                  <a:pt x="3975" y="9918"/>
                </a:moveTo>
                <a:lnTo>
                  <a:pt x="2927" y="7079"/>
                </a:lnTo>
                <a:lnTo>
                  <a:pt x="0" y="6007"/>
                </a:lnTo>
                <a:lnTo>
                  <a:pt x="3975" y="9918"/>
                </a:lnTo>
                <a:close/>
              </a:path>
              <a:path w="9969" h="9918">
                <a:moveTo>
                  <a:pt x="9969" y="3898"/>
                </a:moveTo>
                <a:lnTo>
                  <a:pt x="5994" y="0"/>
                </a:lnTo>
                <a:lnTo>
                  <a:pt x="7038" y="2825"/>
                </a:lnTo>
                <a:lnTo>
                  <a:pt x="9969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44" name="object 3444"/>
          <p:cNvSpPr/>
          <p:nvPr/>
        </p:nvSpPr>
        <p:spPr>
          <a:xfrm>
            <a:off x="6494280" y="4921324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81"/>
                </a:moveTo>
                <a:lnTo>
                  <a:pt x="0" y="8000"/>
                </a:lnTo>
                <a:lnTo>
                  <a:pt x="6794" y="8000"/>
                </a:lnTo>
                <a:lnTo>
                  <a:pt x="4437" y="3403"/>
                </a:lnTo>
                <a:lnTo>
                  <a:pt x="0" y="1181"/>
                </a:lnTo>
                <a:close/>
              </a:path>
              <a:path w="8089" h="8000">
                <a:moveTo>
                  <a:pt x="8089" y="5232"/>
                </a:moveTo>
                <a:lnTo>
                  <a:pt x="2692" y="0"/>
                </a:lnTo>
                <a:lnTo>
                  <a:pt x="4437" y="3403"/>
                </a:lnTo>
                <a:lnTo>
                  <a:pt x="8089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45" name="object 3445"/>
          <p:cNvSpPr/>
          <p:nvPr/>
        </p:nvSpPr>
        <p:spPr>
          <a:xfrm>
            <a:off x="6523700" y="4922506"/>
            <a:ext cx="11302" cy="27241"/>
          </a:xfrm>
          <a:custGeom>
            <a:avLst/>
            <a:gdLst/>
            <a:ahLst/>
            <a:cxnLst/>
            <a:rect l="l" t="t" r="r" b="b"/>
            <a:pathLst>
              <a:path w="11302" h="27241">
                <a:moveTo>
                  <a:pt x="2247" y="0"/>
                </a:moveTo>
                <a:lnTo>
                  <a:pt x="4572" y="12738"/>
                </a:lnTo>
                <a:lnTo>
                  <a:pt x="8788" y="12407"/>
                </a:lnTo>
                <a:lnTo>
                  <a:pt x="0" y="18161"/>
                </a:lnTo>
                <a:lnTo>
                  <a:pt x="0" y="27241"/>
                </a:lnTo>
                <a:lnTo>
                  <a:pt x="11303" y="27241"/>
                </a:lnTo>
                <a:lnTo>
                  <a:pt x="11303" y="0"/>
                </a:lnTo>
                <a:lnTo>
                  <a:pt x="2247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46" name="object 3446"/>
          <p:cNvSpPr/>
          <p:nvPr/>
        </p:nvSpPr>
        <p:spPr>
          <a:xfrm>
            <a:off x="6473915" y="4924790"/>
            <a:ext cx="9067" cy="18148"/>
          </a:xfrm>
          <a:custGeom>
            <a:avLst/>
            <a:gdLst/>
            <a:ahLst/>
            <a:cxnLst/>
            <a:rect l="l" t="t" r="r" b="b"/>
            <a:pathLst>
              <a:path w="9067" h="18148">
                <a:moveTo>
                  <a:pt x="6794" y="18148"/>
                </a:moveTo>
                <a:lnTo>
                  <a:pt x="7556" y="13601"/>
                </a:lnTo>
                <a:lnTo>
                  <a:pt x="8305" y="9067"/>
                </a:lnTo>
                <a:lnTo>
                  <a:pt x="9067" y="4533"/>
                </a:lnTo>
                <a:lnTo>
                  <a:pt x="6057" y="3022"/>
                </a:lnTo>
                <a:lnTo>
                  <a:pt x="3022" y="1524"/>
                </a:lnTo>
                <a:lnTo>
                  <a:pt x="0" y="0"/>
                </a:lnTo>
                <a:lnTo>
                  <a:pt x="0" y="18148"/>
                </a:lnTo>
                <a:lnTo>
                  <a:pt x="6794" y="1814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47" name="object 3447"/>
          <p:cNvSpPr/>
          <p:nvPr/>
        </p:nvSpPr>
        <p:spPr>
          <a:xfrm>
            <a:off x="6618719" y="4928190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48" name="object 3448"/>
          <p:cNvSpPr/>
          <p:nvPr/>
        </p:nvSpPr>
        <p:spPr>
          <a:xfrm>
            <a:off x="6541809" y="4929322"/>
            <a:ext cx="11277" cy="11341"/>
          </a:xfrm>
          <a:custGeom>
            <a:avLst/>
            <a:gdLst/>
            <a:ahLst/>
            <a:cxnLst/>
            <a:rect l="l" t="t" r="r" b="b"/>
            <a:pathLst>
              <a:path w="11277" h="11341">
                <a:moveTo>
                  <a:pt x="11277" y="0"/>
                </a:moveTo>
                <a:lnTo>
                  <a:pt x="0" y="0"/>
                </a:lnTo>
                <a:lnTo>
                  <a:pt x="749" y="3784"/>
                </a:lnTo>
                <a:lnTo>
                  <a:pt x="1511" y="7569"/>
                </a:lnTo>
                <a:lnTo>
                  <a:pt x="2235" y="11341"/>
                </a:lnTo>
                <a:lnTo>
                  <a:pt x="9029" y="11341"/>
                </a:lnTo>
                <a:lnTo>
                  <a:pt x="9791" y="7569"/>
                </a:lnTo>
                <a:lnTo>
                  <a:pt x="10541" y="3784"/>
                </a:lnTo>
                <a:lnTo>
                  <a:pt x="11277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49" name="object 3449"/>
          <p:cNvSpPr/>
          <p:nvPr/>
        </p:nvSpPr>
        <p:spPr>
          <a:xfrm>
            <a:off x="6577985" y="4929322"/>
            <a:ext cx="15836" cy="11341"/>
          </a:xfrm>
          <a:custGeom>
            <a:avLst/>
            <a:gdLst/>
            <a:ahLst/>
            <a:cxnLst/>
            <a:rect l="l" t="t" r="r" b="b"/>
            <a:pathLst>
              <a:path w="15836" h="11341">
                <a:moveTo>
                  <a:pt x="6845" y="1663"/>
                </a:moveTo>
                <a:lnTo>
                  <a:pt x="6794" y="0"/>
                </a:lnTo>
                <a:lnTo>
                  <a:pt x="4382" y="2696"/>
                </a:lnTo>
                <a:lnTo>
                  <a:pt x="6845" y="1663"/>
                </a:lnTo>
                <a:close/>
              </a:path>
              <a:path w="15836" h="11341">
                <a:moveTo>
                  <a:pt x="4382" y="2696"/>
                </a:moveTo>
                <a:lnTo>
                  <a:pt x="0" y="4533"/>
                </a:lnTo>
                <a:lnTo>
                  <a:pt x="0" y="11341"/>
                </a:lnTo>
                <a:lnTo>
                  <a:pt x="3035" y="10591"/>
                </a:lnTo>
                <a:lnTo>
                  <a:pt x="6032" y="9842"/>
                </a:lnTo>
                <a:lnTo>
                  <a:pt x="9055" y="9067"/>
                </a:lnTo>
                <a:lnTo>
                  <a:pt x="13763" y="6061"/>
                </a:lnTo>
                <a:lnTo>
                  <a:pt x="15836" y="0"/>
                </a:lnTo>
                <a:lnTo>
                  <a:pt x="6794" y="0"/>
                </a:lnTo>
                <a:lnTo>
                  <a:pt x="6845" y="1663"/>
                </a:lnTo>
                <a:lnTo>
                  <a:pt x="2705" y="4572"/>
                </a:lnTo>
                <a:lnTo>
                  <a:pt x="4382" y="2696"/>
                </a:lnTo>
                <a:close/>
              </a:path>
              <a:path w="15836" h="11341">
                <a:moveTo>
                  <a:pt x="15836" y="4737"/>
                </a:moveTo>
                <a:lnTo>
                  <a:pt x="13763" y="6061"/>
                </a:lnTo>
                <a:lnTo>
                  <a:pt x="12865" y="8686"/>
                </a:lnTo>
                <a:lnTo>
                  <a:pt x="15836" y="473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50" name="object 3450"/>
          <p:cNvSpPr/>
          <p:nvPr/>
        </p:nvSpPr>
        <p:spPr>
          <a:xfrm>
            <a:off x="6539534" y="4954275"/>
            <a:ext cx="9906" cy="20434"/>
          </a:xfrm>
          <a:custGeom>
            <a:avLst/>
            <a:gdLst/>
            <a:ahLst/>
            <a:cxnLst/>
            <a:rect l="l" t="t" r="r" b="b"/>
            <a:pathLst>
              <a:path w="9905" h="20434">
                <a:moveTo>
                  <a:pt x="0" y="0"/>
                </a:moveTo>
                <a:lnTo>
                  <a:pt x="749" y="6807"/>
                </a:lnTo>
                <a:lnTo>
                  <a:pt x="1498" y="13614"/>
                </a:lnTo>
                <a:lnTo>
                  <a:pt x="2273" y="20434"/>
                </a:lnTo>
                <a:lnTo>
                  <a:pt x="9029" y="20434"/>
                </a:lnTo>
                <a:lnTo>
                  <a:pt x="9347" y="6477"/>
                </a:lnTo>
                <a:lnTo>
                  <a:pt x="9906" y="4267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51" name="object 3451"/>
          <p:cNvSpPr/>
          <p:nvPr/>
        </p:nvSpPr>
        <p:spPr>
          <a:xfrm>
            <a:off x="6607402" y="4964417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1" y="3425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31" y="3425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52" name="object 3452"/>
          <p:cNvSpPr/>
          <p:nvPr/>
        </p:nvSpPr>
        <p:spPr>
          <a:xfrm>
            <a:off x="6489758" y="4974706"/>
            <a:ext cx="11315" cy="11328"/>
          </a:xfrm>
          <a:custGeom>
            <a:avLst/>
            <a:gdLst/>
            <a:ahLst/>
            <a:cxnLst/>
            <a:rect l="l" t="t" r="r" b="b"/>
            <a:pathLst>
              <a:path w="11315" h="11328">
                <a:moveTo>
                  <a:pt x="0" y="0"/>
                </a:moveTo>
                <a:lnTo>
                  <a:pt x="0" y="11328"/>
                </a:lnTo>
                <a:lnTo>
                  <a:pt x="8658" y="8615"/>
                </a:lnTo>
                <a:lnTo>
                  <a:pt x="11315" y="0"/>
                </a:lnTo>
                <a:lnTo>
                  <a:pt x="0" y="0"/>
                </a:lnTo>
                <a:close/>
              </a:path>
              <a:path w="11315" h="11328">
                <a:moveTo>
                  <a:pt x="10134" y="8153"/>
                </a:moveTo>
                <a:lnTo>
                  <a:pt x="8658" y="8615"/>
                </a:lnTo>
                <a:lnTo>
                  <a:pt x="8166" y="10210"/>
                </a:lnTo>
                <a:lnTo>
                  <a:pt x="10134" y="815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53" name="object 3453"/>
          <p:cNvSpPr/>
          <p:nvPr/>
        </p:nvSpPr>
        <p:spPr>
          <a:xfrm>
            <a:off x="6591559" y="4980017"/>
            <a:ext cx="29921" cy="33235"/>
          </a:xfrm>
          <a:custGeom>
            <a:avLst/>
            <a:gdLst/>
            <a:ahLst/>
            <a:cxnLst/>
            <a:rect l="l" t="t" r="r" b="b"/>
            <a:pathLst>
              <a:path w="29921" h="33235">
                <a:moveTo>
                  <a:pt x="29921" y="2451"/>
                </a:moveTo>
                <a:lnTo>
                  <a:pt x="27114" y="0"/>
                </a:lnTo>
                <a:lnTo>
                  <a:pt x="28391" y="2326"/>
                </a:lnTo>
                <a:lnTo>
                  <a:pt x="29921" y="2451"/>
                </a:lnTo>
                <a:close/>
              </a:path>
              <a:path w="29921" h="33235">
                <a:moveTo>
                  <a:pt x="13182" y="15735"/>
                </a:moveTo>
                <a:lnTo>
                  <a:pt x="0" y="17373"/>
                </a:lnTo>
                <a:lnTo>
                  <a:pt x="385" y="20096"/>
                </a:lnTo>
                <a:lnTo>
                  <a:pt x="1827" y="25496"/>
                </a:lnTo>
                <a:lnTo>
                  <a:pt x="2260" y="33235"/>
                </a:lnTo>
                <a:lnTo>
                  <a:pt x="8280" y="32486"/>
                </a:lnTo>
                <a:lnTo>
                  <a:pt x="14338" y="31737"/>
                </a:lnTo>
                <a:lnTo>
                  <a:pt x="20358" y="30975"/>
                </a:lnTo>
                <a:lnTo>
                  <a:pt x="20562" y="27429"/>
                </a:lnTo>
                <a:lnTo>
                  <a:pt x="21959" y="15255"/>
                </a:lnTo>
                <a:lnTo>
                  <a:pt x="31661" y="8280"/>
                </a:lnTo>
                <a:lnTo>
                  <a:pt x="28391" y="2326"/>
                </a:lnTo>
                <a:lnTo>
                  <a:pt x="18110" y="1485"/>
                </a:lnTo>
                <a:lnTo>
                  <a:pt x="15341" y="13423"/>
                </a:lnTo>
                <a:lnTo>
                  <a:pt x="13182" y="1573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54" name="object 3454"/>
          <p:cNvSpPr/>
          <p:nvPr/>
        </p:nvSpPr>
        <p:spPr>
          <a:xfrm>
            <a:off x="6587045" y="4991709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55" name="object 3455"/>
          <p:cNvSpPr/>
          <p:nvPr/>
        </p:nvSpPr>
        <p:spPr>
          <a:xfrm>
            <a:off x="6539536" y="4990576"/>
            <a:ext cx="13614" cy="11353"/>
          </a:xfrm>
          <a:custGeom>
            <a:avLst/>
            <a:gdLst/>
            <a:ahLst/>
            <a:cxnLst/>
            <a:rect l="l" t="t" r="r" b="b"/>
            <a:pathLst>
              <a:path w="13614" h="11353">
                <a:moveTo>
                  <a:pt x="6769" y="0"/>
                </a:moveTo>
                <a:lnTo>
                  <a:pt x="4375" y="2700"/>
                </a:lnTo>
                <a:lnTo>
                  <a:pt x="6819" y="1676"/>
                </a:lnTo>
                <a:lnTo>
                  <a:pt x="13563" y="0"/>
                </a:lnTo>
                <a:lnTo>
                  <a:pt x="6769" y="0"/>
                </a:lnTo>
                <a:close/>
              </a:path>
              <a:path w="13614" h="11353">
                <a:moveTo>
                  <a:pt x="13614" y="2705"/>
                </a:moveTo>
                <a:lnTo>
                  <a:pt x="11736" y="4385"/>
                </a:lnTo>
                <a:lnTo>
                  <a:pt x="10706" y="6858"/>
                </a:lnTo>
                <a:lnTo>
                  <a:pt x="13614" y="2705"/>
                </a:lnTo>
                <a:close/>
              </a:path>
              <a:path w="13614" h="11353">
                <a:moveTo>
                  <a:pt x="11736" y="4385"/>
                </a:moveTo>
                <a:lnTo>
                  <a:pt x="13563" y="0"/>
                </a:lnTo>
                <a:lnTo>
                  <a:pt x="6819" y="1676"/>
                </a:lnTo>
                <a:lnTo>
                  <a:pt x="2705" y="4584"/>
                </a:lnTo>
                <a:lnTo>
                  <a:pt x="4375" y="2700"/>
                </a:lnTo>
                <a:lnTo>
                  <a:pt x="0" y="4533"/>
                </a:lnTo>
                <a:lnTo>
                  <a:pt x="0" y="11353"/>
                </a:lnTo>
                <a:lnTo>
                  <a:pt x="9029" y="11353"/>
                </a:lnTo>
                <a:lnTo>
                  <a:pt x="9029" y="6807"/>
                </a:lnTo>
                <a:lnTo>
                  <a:pt x="11736" y="438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56" name="object 3456"/>
          <p:cNvSpPr/>
          <p:nvPr/>
        </p:nvSpPr>
        <p:spPr>
          <a:xfrm>
            <a:off x="6537269" y="5002988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81" y="8013"/>
                </a:lnTo>
                <a:lnTo>
                  <a:pt x="4415" y="3404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15" y="3404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57" name="object 3457"/>
          <p:cNvSpPr/>
          <p:nvPr/>
        </p:nvSpPr>
        <p:spPr>
          <a:xfrm>
            <a:off x="6501079" y="5017801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58" name="object 3458"/>
          <p:cNvSpPr/>
          <p:nvPr/>
        </p:nvSpPr>
        <p:spPr>
          <a:xfrm>
            <a:off x="6519169" y="5013255"/>
            <a:ext cx="11303" cy="11341"/>
          </a:xfrm>
          <a:custGeom>
            <a:avLst/>
            <a:gdLst/>
            <a:ahLst/>
            <a:cxnLst/>
            <a:rect l="l" t="t" r="r" b="b"/>
            <a:pathLst>
              <a:path w="11302" h="11341">
                <a:moveTo>
                  <a:pt x="3022" y="7581"/>
                </a:moveTo>
                <a:lnTo>
                  <a:pt x="4533" y="11341"/>
                </a:lnTo>
                <a:lnTo>
                  <a:pt x="11303" y="11341"/>
                </a:lnTo>
                <a:lnTo>
                  <a:pt x="10566" y="7581"/>
                </a:lnTo>
                <a:lnTo>
                  <a:pt x="9804" y="3784"/>
                </a:lnTo>
                <a:lnTo>
                  <a:pt x="9042" y="0"/>
                </a:lnTo>
                <a:lnTo>
                  <a:pt x="0" y="0"/>
                </a:lnTo>
                <a:lnTo>
                  <a:pt x="1511" y="3784"/>
                </a:lnTo>
                <a:lnTo>
                  <a:pt x="3022" y="758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59" name="object 3459"/>
          <p:cNvSpPr/>
          <p:nvPr/>
        </p:nvSpPr>
        <p:spPr>
          <a:xfrm>
            <a:off x="6541809" y="5012061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56" y="8013"/>
                </a:lnTo>
                <a:lnTo>
                  <a:pt x="4390" y="3392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54" y="0"/>
                </a:lnTo>
                <a:lnTo>
                  <a:pt x="4390" y="3392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60" name="object 3460"/>
          <p:cNvSpPr/>
          <p:nvPr/>
        </p:nvSpPr>
        <p:spPr>
          <a:xfrm>
            <a:off x="6598348" y="5017805"/>
            <a:ext cx="15836" cy="15887"/>
          </a:xfrm>
          <a:custGeom>
            <a:avLst/>
            <a:gdLst/>
            <a:ahLst/>
            <a:cxnLst/>
            <a:rect l="l" t="t" r="r" b="b"/>
            <a:pathLst>
              <a:path w="15836" h="15887">
                <a:moveTo>
                  <a:pt x="11315" y="0"/>
                </a:moveTo>
                <a:lnTo>
                  <a:pt x="2247" y="0"/>
                </a:lnTo>
                <a:lnTo>
                  <a:pt x="1511" y="3022"/>
                </a:lnTo>
                <a:lnTo>
                  <a:pt x="762" y="6045"/>
                </a:lnTo>
                <a:lnTo>
                  <a:pt x="0" y="9080"/>
                </a:lnTo>
                <a:lnTo>
                  <a:pt x="0" y="11341"/>
                </a:lnTo>
                <a:lnTo>
                  <a:pt x="4533" y="12852"/>
                </a:lnTo>
                <a:lnTo>
                  <a:pt x="9055" y="14350"/>
                </a:lnTo>
                <a:lnTo>
                  <a:pt x="13576" y="15887"/>
                </a:lnTo>
                <a:lnTo>
                  <a:pt x="14325" y="12852"/>
                </a:lnTo>
                <a:lnTo>
                  <a:pt x="15087" y="9842"/>
                </a:lnTo>
                <a:lnTo>
                  <a:pt x="15836" y="6794"/>
                </a:lnTo>
                <a:lnTo>
                  <a:pt x="14160" y="6858"/>
                </a:lnTo>
                <a:lnTo>
                  <a:pt x="11277" y="2717"/>
                </a:lnTo>
                <a:lnTo>
                  <a:pt x="13130" y="4374"/>
                </a:lnTo>
                <a:lnTo>
                  <a:pt x="11315" y="0"/>
                </a:lnTo>
                <a:close/>
              </a:path>
              <a:path w="15836" h="15887">
                <a:moveTo>
                  <a:pt x="14160" y="6858"/>
                </a:moveTo>
                <a:lnTo>
                  <a:pt x="15836" y="6794"/>
                </a:lnTo>
                <a:lnTo>
                  <a:pt x="13130" y="4374"/>
                </a:lnTo>
                <a:lnTo>
                  <a:pt x="14160" y="685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61" name="object 3461"/>
          <p:cNvSpPr/>
          <p:nvPr/>
        </p:nvSpPr>
        <p:spPr>
          <a:xfrm>
            <a:off x="6514444" y="5024602"/>
            <a:ext cx="14185" cy="18618"/>
          </a:xfrm>
          <a:custGeom>
            <a:avLst/>
            <a:gdLst/>
            <a:ahLst/>
            <a:cxnLst/>
            <a:rect l="l" t="t" r="r" b="b"/>
            <a:pathLst>
              <a:path w="14185" h="18618">
                <a:moveTo>
                  <a:pt x="1625" y="9080"/>
                </a:moveTo>
                <a:lnTo>
                  <a:pt x="1489" y="8210"/>
                </a:lnTo>
                <a:lnTo>
                  <a:pt x="0" y="6769"/>
                </a:lnTo>
                <a:lnTo>
                  <a:pt x="1625" y="9080"/>
                </a:lnTo>
                <a:close/>
              </a:path>
              <a:path w="14185" h="18618">
                <a:moveTo>
                  <a:pt x="14185" y="14643"/>
                </a:moveTo>
                <a:lnTo>
                  <a:pt x="11342" y="15700"/>
                </a:lnTo>
                <a:lnTo>
                  <a:pt x="10274" y="18618"/>
                </a:lnTo>
                <a:lnTo>
                  <a:pt x="14185" y="14643"/>
                </a:lnTo>
                <a:close/>
              </a:path>
              <a:path w="14185" h="18618">
                <a:moveTo>
                  <a:pt x="5613" y="5257"/>
                </a:moveTo>
                <a:lnTo>
                  <a:pt x="8394" y="3771"/>
                </a:lnTo>
                <a:lnTo>
                  <a:pt x="203" y="0"/>
                </a:lnTo>
                <a:lnTo>
                  <a:pt x="1489" y="8210"/>
                </a:lnTo>
                <a:lnTo>
                  <a:pt x="4724" y="11341"/>
                </a:lnTo>
                <a:lnTo>
                  <a:pt x="4724" y="18161"/>
                </a:lnTo>
                <a:lnTo>
                  <a:pt x="11342" y="15700"/>
                </a:lnTo>
                <a:lnTo>
                  <a:pt x="13766" y="9080"/>
                </a:lnTo>
                <a:lnTo>
                  <a:pt x="5613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62" name="object 3462"/>
          <p:cNvSpPr/>
          <p:nvPr/>
        </p:nvSpPr>
        <p:spPr>
          <a:xfrm>
            <a:off x="6485244" y="5026455"/>
            <a:ext cx="9499" cy="9486"/>
          </a:xfrm>
          <a:custGeom>
            <a:avLst/>
            <a:gdLst/>
            <a:ahLst/>
            <a:cxnLst/>
            <a:rect l="l" t="t" r="r" b="b"/>
            <a:pathLst>
              <a:path w="9499" h="9486">
                <a:moveTo>
                  <a:pt x="0" y="431"/>
                </a:moveTo>
                <a:lnTo>
                  <a:pt x="0" y="9486"/>
                </a:lnTo>
                <a:lnTo>
                  <a:pt x="9029" y="9486"/>
                </a:lnTo>
                <a:lnTo>
                  <a:pt x="6563" y="2836"/>
                </a:lnTo>
                <a:lnTo>
                  <a:pt x="0" y="431"/>
                </a:lnTo>
                <a:close/>
              </a:path>
              <a:path w="9499" h="9486">
                <a:moveTo>
                  <a:pt x="9499" y="3911"/>
                </a:moveTo>
                <a:lnTo>
                  <a:pt x="5511" y="0"/>
                </a:lnTo>
                <a:lnTo>
                  <a:pt x="6563" y="2836"/>
                </a:lnTo>
                <a:lnTo>
                  <a:pt x="9499" y="39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63" name="object 3463"/>
          <p:cNvSpPr/>
          <p:nvPr/>
        </p:nvSpPr>
        <p:spPr>
          <a:xfrm>
            <a:off x="6598348" y="5037023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31" y="3406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79" y="0"/>
                </a:lnTo>
                <a:lnTo>
                  <a:pt x="4431" y="3406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64" name="object 3464"/>
          <p:cNvSpPr/>
          <p:nvPr/>
        </p:nvSpPr>
        <p:spPr>
          <a:xfrm>
            <a:off x="6512380" y="5041552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50" y="3435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92" y="0"/>
                </a:lnTo>
                <a:lnTo>
                  <a:pt x="4450" y="3435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65" name="object 3465"/>
          <p:cNvSpPr/>
          <p:nvPr/>
        </p:nvSpPr>
        <p:spPr>
          <a:xfrm>
            <a:off x="6489758" y="5063185"/>
            <a:ext cx="20358" cy="21673"/>
          </a:xfrm>
          <a:custGeom>
            <a:avLst/>
            <a:gdLst/>
            <a:ahLst/>
            <a:cxnLst/>
            <a:rect l="l" t="t" r="r" b="b"/>
            <a:pathLst>
              <a:path w="20358" h="21673">
                <a:moveTo>
                  <a:pt x="20358" y="0"/>
                </a:moveTo>
                <a:lnTo>
                  <a:pt x="12166" y="3352"/>
                </a:lnTo>
                <a:lnTo>
                  <a:pt x="12155" y="3512"/>
                </a:lnTo>
                <a:lnTo>
                  <a:pt x="20358" y="0"/>
                </a:lnTo>
                <a:close/>
              </a:path>
              <a:path w="20358" h="21673">
                <a:moveTo>
                  <a:pt x="6781" y="-17398"/>
                </a:moveTo>
                <a:lnTo>
                  <a:pt x="0" y="-18160"/>
                </a:lnTo>
                <a:lnTo>
                  <a:pt x="97" y="-17980"/>
                </a:lnTo>
                <a:lnTo>
                  <a:pt x="2425" y="-12750"/>
                </a:lnTo>
                <a:lnTo>
                  <a:pt x="9042" y="-11353"/>
                </a:lnTo>
                <a:lnTo>
                  <a:pt x="6781" y="-4546"/>
                </a:lnTo>
                <a:lnTo>
                  <a:pt x="4521" y="2273"/>
                </a:lnTo>
                <a:lnTo>
                  <a:pt x="2247" y="9067"/>
                </a:lnTo>
                <a:lnTo>
                  <a:pt x="2247" y="15849"/>
                </a:lnTo>
                <a:lnTo>
                  <a:pt x="11315" y="15849"/>
                </a:lnTo>
                <a:lnTo>
                  <a:pt x="12155" y="3512"/>
                </a:lnTo>
                <a:lnTo>
                  <a:pt x="10896" y="4051"/>
                </a:lnTo>
                <a:lnTo>
                  <a:pt x="12166" y="3352"/>
                </a:lnTo>
                <a:lnTo>
                  <a:pt x="20358" y="0"/>
                </a:lnTo>
                <a:lnTo>
                  <a:pt x="20358" y="-15900"/>
                </a:lnTo>
                <a:lnTo>
                  <a:pt x="13576" y="-16636"/>
                </a:lnTo>
                <a:lnTo>
                  <a:pt x="6781" y="-173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66" name="object 3466"/>
          <p:cNvSpPr/>
          <p:nvPr/>
        </p:nvSpPr>
        <p:spPr>
          <a:xfrm>
            <a:off x="6528214" y="5043830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26" y="3396"/>
                </a:lnTo>
                <a:lnTo>
                  <a:pt x="0" y="1193"/>
                </a:lnTo>
                <a:close/>
              </a:path>
              <a:path w="8115" h="8000">
                <a:moveTo>
                  <a:pt x="8115" y="5232"/>
                </a:moveTo>
                <a:lnTo>
                  <a:pt x="2679" y="0"/>
                </a:lnTo>
                <a:lnTo>
                  <a:pt x="4426" y="3396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67" name="object 3467"/>
          <p:cNvSpPr/>
          <p:nvPr/>
        </p:nvSpPr>
        <p:spPr>
          <a:xfrm>
            <a:off x="6564405" y="5050624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32" y="3419"/>
                </a:lnTo>
                <a:lnTo>
                  <a:pt x="0" y="1206"/>
                </a:lnTo>
                <a:close/>
              </a:path>
              <a:path w="8115" h="8026">
                <a:moveTo>
                  <a:pt x="8115" y="5257"/>
                </a:moveTo>
                <a:lnTo>
                  <a:pt x="2679" y="0"/>
                </a:lnTo>
                <a:lnTo>
                  <a:pt x="4432" y="3419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68" name="object 3468"/>
          <p:cNvSpPr/>
          <p:nvPr/>
        </p:nvSpPr>
        <p:spPr>
          <a:xfrm>
            <a:off x="6521444" y="5052894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403" y="3405"/>
                </a:lnTo>
                <a:lnTo>
                  <a:pt x="0" y="1193"/>
                </a:lnTo>
                <a:close/>
              </a:path>
              <a:path w="8089" h="8013">
                <a:moveTo>
                  <a:pt x="8089" y="5257"/>
                </a:moveTo>
                <a:lnTo>
                  <a:pt x="2654" y="0"/>
                </a:lnTo>
                <a:lnTo>
                  <a:pt x="4403" y="3405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69" name="object 3469"/>
          <p:cNvSpPr/>
          <p:nvPr/>
        </p:nvSpPr>
        <p:spPr>
          <a:xfrm>
            <a:off x="4781713" y="5057428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19"/>
                </a:moveTo>
                <a:lnTo>
                  <a:pt x="0" y="8026"/>
                </a:lnTo>
                <a:lnTo>
                  <a:pt x="6807" y="8026"/>
                </a:lnTo>
                <a:lnTo>
                  <a:pt x="4441" y="3439"/>
                </a:lnTo>
                <a:lnTo>
                  <a:pt x="0" y="1219"/>
                </a:lnTo>
                <a:close/>
              </a:path>
              <a:path w="8102" h="8026">
                <a:moveTo>
                  <a:pt x="8102" y="5270"/>
                </a:moveTo>
                <a:lnTo>
                  <a:pt x="2667" y="0"/>
                </a:lnTo>
                <a:lnTo>
                  <a:pt x="4441" y="3439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70" name="object 3470"/>
          <p:cNvSpPr/>
          <p:nvPr/>
        </p:nvSpPr>
        <p:spPr>
          <a:xfrm>
            <a:off x="4808876" y="5057428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19"/>
                </a:moveTo>
                <a:lnTo>
                  <a:pt x="0" y="8026"/>
                </a:lnTo>
                <a:lnTo>
                  <a:pt x="6781" y="8026"/>
                </a:lnTo>
                <a:lnTo>
                  <a:pt x="4426" y="3432"/>
                </a:lnTo>
                <a:lnTo>
                  <a:pt x="0" y="1219"/>
                </a:lnTo>
                <a:close/>
              </a:path>
              <a:path w="8102" h="8026">
                <a:moveTo>
                  <a:pt x="8102" y="5270"/>
                </a:moveTo>
                <a:lnTo>
                  <a:pt x="2667" y="0"/>
                </a:lnTo>
                <a:lnTo>
                  <a:pt x="4426" y="3432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71" name="object 3471"/>
          <p:cNvSpPr/>
          <p:nvPr/>
        </p:nvSpPr>
        <p:spPr>
          <a:xfrm>
            <a:off x="4765879" y="5059710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81" y="8013"/>
                </a:lnTo>
                <a:lnTo>
                  <a:pt x="4422" y="3405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79" y="0"/>
                </a:lnTo>
                <a:lnTo>
                  <a:pt x="4422" y="340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72" name="object 3472"/>
          <p:cNvSpPr/>
          <p:nvPr/>
        </p:nvSpPr>
        <p:spPr>
          <a:xfrm>
            <a:off x="6564410" y="5060904"/>
            <a:ext cx="13576" cy="9067"/>
          </a:xfrm>
          <a:custGeom>
            <a:avLst/>
            <a:gdLst/>
            <a:ahLst/>
            <a:cxnLst/>
            <a:rect l="l" t="t" r="r" b="b"/>
            <a:pathLst>
              <a:path w="13576" h="9067">
                <a:moveTo>
                  <a:pt x="12826" y="3022"/>
                </a:moveTo>
                <a:lnTo>
                  <a:pt x="13576" y="0"/>
                </a:lnTo>
                <a:lnTo>
                  <a:pt x="2260" y="0"/>
                </a:lnTo>
                <a:lnTo>
                  <a:pt x="1511" y="3022"/>
                </a:lnTo>
                <a:lnTo>
                  <a:pt x="761" y="6057"/>
                </a:lnTo>
                <a:lnTo>
                  <a:pt x="0" y="9067"/>
                </a:lnTo>
                <a:lnTo>
                  <a:pt x="11315" y="9067"/>
                </a:lnTo>
                <a:lnTo>
                  <a:pt x="12064" y="6057"/>
                </a:lnTo>
                <a:lnTo>
                  <a:pt x="12826" y="302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73" name="object 3473"/>
          <p:cNvSpPr/>
          <p:nvPr/>
        </p:nvSpPr>
        <p:spPr>
          <a:xfrm>
            <a:off x="6471654" y="5063178"/>
            <a:ext cx="18110" cy="11341"/>
          </a:xfrm>
          <a:custGeom>
            <a:avLst/>
            <a:gdLst/>
            <a:ahLst/>
            <a:cxnLst/>
            <a:rect l="l" t="t" r="r" b="b"/>
            <a:pathLst>
              <a:path w="18110" h="11341">
                <a:moveTo>
                  <a:pt x="2260" y="0"/>
                </a:moveTo>
                <a:lnTo>
                  <a:pt x="1511" y="3771"/>
                </a:lnTo>
                <a:lnTo>
                  <a:pt x="761" y="7569"/>
                </a:lnTo>
                <a:lnTo>
                  <a:pt x="0" y="11341"/>
                </a:lnTo>
                <a:lnTo>
                  <a:pt x="15836" y="11341"/>
                </a:lnTo>
                <a:lnTo>
                  <a:pt x="16586" y="7569"/>
                </a:lnTo>
                <a:lnTo>
                  <a:pt x="17348" y="3771"/>
                </a:lnTo>
                <a:lnTo>
                  <a:pt x="18110" y="0"/>
                </a:lnTo>
                <a:lnTo>
                  <a:pt x="226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74" name="object 3474"/>
          <p:cNvSpPr/>
          <p:nvPr/>
        </p:nvSpPr>
        <p:spPr>
          <a:xfrm>
            <a:off x="6514651" y="5063178"/>
            <a:ext cx="13563" cy="13614"/>
          </a:xfrm>
          <a:custGeom>
            <a:avLst/>
            <a:gdLst/>
            <a:ahLst/>
            <a:cxnLst/>
            <a:rect l="l" t="t" r="r" b="b"/>
            <a:pathLst>
              <a:path w="13563" h="13614">
                <a:moveTo>
                  <a:pt x="749" y="7569"/>
                </a:moveTo>
                <a:lnTo>
                  <a:pt x="0" y="11341"/>
                </a:lnTo>
                <a:lnTo>
                  <a:pt x="2260" y="12090"/>
                </a:lnTo>
                <a:lnTo>
                  <a:pt x="6794" y="13614"/>
                </a:lnTo>
                <a:lnTo>
                  <a:pt x="13563" y="13614"/>
                </a:lnTo>
                <a:lnTo>
                  <a:pt x="13563" y="4546"/>
                </a:lnTo>
                <a:lnTo>
                  <a:pt x="9804" y="3022"/>
                </a:lnTo>
                <a:lnTo>
                  <a:pt x="6019" y="1524"/>
                </a:lnTo>
                <a:lnTo>
                  <a:pt x="2260" y="0"/>
                </a:lnTo>
                <a:lnTo>
                  <a:pt x="1511" y="3771"/>
                </a:lnTo>
                <a:lnTo>
                  <a:pt x="749" y="756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75" name="object 3475"/>
          <p:cNvSpPr/>
          <p:nvPr/>
        </p:nvSpPr>
        <p:spPr>
          <a:xfrm>
            <a:off x="6611924" y="5065453"/>
            <a:ext cx="13563" cy="11341"/>
          </a:xfrm>
          <a:custGeom>
            <a:avLst/>
            <a:gdLst/>
            <a:ahLst/>
            <a:cxnLst/>
            <a:rect l="l" t="t" r="r" b="b"/>
            <a:pathLst>
              <a:path w="13563" h="11341">
                <a:moveTo>
                  <a:pt x="9347" y="2806"/>
                </a:moveTo>
                <a:lnTo>
                  <a:pt x="0" y="0"/>
                </a:lnTo>
                <a:lnTo>
                  <a:pt x="2946" y="7353"/>
                </a:lnTo>
                <a:lnTo>
                  <a:pt x="3365" y="5422"/>
                </a:lnTo>
                <a:lnTo>
                  <a:pt x="6794" y="11341"/>
                </a:lnTo>
                <a:lnTo>
                  <a:pt x="13563" y="11341"/>
                </a:lnTo>
                <a:lnTo>
                  <a:pt x="9817" y="2768"/>
                </a:lnTo>
                <a:lnTo>
                  <a:pt x="9347" y="280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76" name="object 3476"/>
          <p:cNvSpPr/>
          <p:nvPr/>
        </p:nvSpPr>
        <p:spPr>
          <a:xfrm>
            <a:off x="6555360" y="5066501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37" y="3438"/>
                </a:lnTo>
                <a:lnTo>
                  <a:pt x="0" y="1219"/>
                </a:lnTo>
                <a:close/>
              </a:path>
              <a:path w="8102" h="8013">
                <a:moveTo>
                  <a:pt x="8102" y="5270"/>
                </a:moveTo>
                <a:lnTo>
                  <a:pt x="2667" y="0"/>
                </a:lnTo>
                <a:lnTo>
                  <a:pt x="4437" y="3438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77" name="object 3477"/>
          <p:cNvSpPr/>
          <p:nvPr/>
        </p:nvSpPr>
        <p:spPr>
          <a:xfrm>
            <a:off x="6535003" y="5068783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807" y="8013"/>
                </a:lnTo>
                <a:lnTo>
                  <a:pt x="4425" y="3402"/>
                </a:lnTo>
                <a:lnTo>
                  <a:pt x="0" y="1193"/>
                </a:lnTo>
                <a:close/>
              </a:path>
              <a:path w="8089" h="8013">
                <a:moveTo>
                  <a:pt x="8089" y="5232"/>
                </a:moveTo>
                <a:lnTo>
                  <a:pt x="2667" y="0"/>
                </a:lnTo>
                <a:lnTo>
                  <a:pt x="4425" y="3402"/>
                </a:lnTo>
                <a:lnTo>
                  <a:pt x="8089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78" name="object 3478"/>
          <p:cNvSpPr/>
          <p:nvPr/>
        </p:nvSpPr>
        <p:spPr>
          <a:xfrm>
            <a:off x="6503338" y="5080896"/>
            <a:ext cx="18554" cy="11760"/>
          </a:xfrm>
          <a:custGeom>
            <a:avLst/>
            <a:gdLst/>
            <a:ahLst/>
            <a:cxnLst/>
            <a:rect l="l" t="t" r="r" b="b"/>
            <a:pathLst>
              <a:path w="18554" h="11760">
                <a:moveTo>
                  <a:pt x="18554" y="3911"/>
                </a:moveTo>
                <a:lnTo>
                  <a:pt x="14592" y="0"/>
                </a:lnTo>
                <a:lnTo>
                  <a:pt x="15645" y="2843"/>
                </a:lnTo>
                <a:lnTo>
                  <a:pt x="18554" y="3911"/>
                </a:lnTo>
                <a:close/>
              </a:path>
              <a:path w="18554" h="11760">
                <a:moveTo>
                  <a:pt x="12064" y="10261"/>
                </a:moveTo>
                <a:lnTo>
                  <a:pt x="18110" y="9499"/>
                </a:lnTo>
                <a:lnTo>
                  <a:pt x="15645" y="2843"/>
                </a:lnTo>
                <a:lnTo>
                  <a:pt x="9042" y="419"/>
                </a:lnTo>
                <a:lnTo>
                  <a:pt x="6019" y="1181"/>
                </a:lnTo>
                <a:lnTo>
                  <a:pt x="3009" y="1943"/>
                </a:lnTo>
                <a:lnTo>
                  <a:pt x="0" y="2705"/>
                </a:lnTo>
                <a:lnTo>
                  <a:pt x="0" y="11760"/>
                </a:lnTo>
                <a:lnTo>
                  <a:pt x="6019" y="11010"/>
                </a:lnTo>
                <a:lnTo>
                  <a:pt x="12064" y="1026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79" name="object 3479"/>
          <p:cNvSpPr/>
          <p:nvPr/>
        </p:nvSpPr>
        <p:spPr>
          <a:xfrm>
            <a:off x="6492013" y="5089192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35" y="3424"/>
                </a:lnTo>
                <a:lnTo>
                  <a:pt x="0" y="1206"/>
                </a:lnTo>
                <a:close/>
              </a:path>
              <a:path w="8102" h="8026">
                <a:moveTo>
                  <a:pt x="8102" y="5257"/>
                </a:moveTo>
                <a:lnTo>
                  <a:pt x="2679" y="0"/>
                </a:lnTo>
                <a:lnTo>
                  <a:pt x="4435" y="3424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80" name="object 3480"/>
          <p:cNvSpPr/>
          <p:nvPr/>
        </p:nvSpPr>
        <p:spPr>
          <a:xfrm>
            <a:off x="6575724" y="5094939"/>
            <a:ext cx="13576" cy="13614"/>
          </a:xfrm>
          <a:custGeom>
            <a:avLst/>
            <a:gdLst/>
            <a:ahLst/>
            <a:cxnLst/>
            <a:rect l="l" t="t" r="r" b="b"/>
            <a:pathLst>
              <a:path w="13576" h="13614">
                <a:moveTo>
                  <a:pt x="9055" y="0"/>
                </a:moveTo>
                <a:lnTo>
                  <a:pt x="0" y="0"/>
                </a:lnTo>
                <a:lnTo>
                  <a:pt x="2260" y="4533"/>
                </a:lnTo>
                <a:lnTo>
                  <a:pt x="4533" y="9067"/>
                </a:lnTo>
                <a:lnTo>
                  <a:pt x="6781" y="13614"/>
                </a:lnTo>
                <a:lnTo>
                  <a:pt x="13576" y="13614"/>
                </a:lnTo>
                <a:lnTo>
                  <a:pt x="12052" y="9067"/>
                </a:lnTo>
                <a:lnTo>
                  <a:pt x="10566" y="4533"/>
                </a:lnTo>
                <a:lnTo>
                  <a:pt x="9055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81" name="object 3481"/>
          <p:cNvSpPr/>
          <p:nvPr/>
        </p:nvSpPr>
        <p:spPr>
          <a:xfrm>
            <a:off x="6602881" y="5106287"/>
            <a:ext cx="11315" cy="13589"/>
          </a:xfrm>
          <a:custGeom>
            <a:avLst/>
            <a:gdLst/>
            <a:ahLst/>
            <a:cxnLst/>
            <a:rect l="l" t="t" r="r" b="b"/>
            <a:pathLst>
              <a:path w="11315" h="13588">
                <a:moveTo>
                  <a:pt x="5397" y="3340"/>
                </a:moveTo>
                <a:lnTo>
                  <a:pt x="7429" y="2857"/>
                </a:lnTo>
                <a:lnTo>
                  <a:pt x="0" y="0"/>
                </a:lnTo>
                <a:lnTo>
                  <a:pt x="749" y="4521"/>
                </a:lnTo>
                <a:lnTo>
                  <a:pt x="1498" y="9067"/>
                </a:lnTo>
                <a:lnTo>
                  <a:pt x="2247" y="13589"/>
                </a:lnTo>
                <a:lnTo>
                  <a:pt x="11315" y="13589"/>
                </a:lnTo>
                <a:lnTo>
                  <a:pt x="11315" y="6794"/>
                </a:lnTo>
                <a:lnTo>
                  <a:pt x="5397" y="334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82" name="object 3482"/>
          <p:cNvSpPr/>
          <p:nvPr/>
        </p:nvSpPr>
        <p:spPr>
          <a:xfrm>
            <a:off x="6525945" y="5113077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25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83" name="object 3483"/>
          <p:cNvSpPr/>
          <p:nvPr/>
        </p:nvSpPr>
        <p:spPr>
          <a:xfrm>
            <a:off x="6480713" y="5111865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69" y="8013"/>
                </a:lnTo>
                <a:lnTo>
                  <a:pt x="4411" y="3421"/>
                </a:lnTo>
                <a:lnTo>
                  <a:pt x="0" y="1219"/>
                </a:lnTo>
                <a:close/>
              </a:path>
              <a:path w="8089" h="8013">
                <a:moveTo>
                  <a:pt x="8089" y="5257"/>
                </a:moveTo>
                <a:lnTo>
                  <a:pt x="2654" y="0"/>
                </a:lnTo>
                <a:lnTo>
                  <a:pt x="4411" y="3421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84" name="object 3484"/>
          <p:cNvSpPr/>
          <p:nvPr/>
        </p:nvSpPr>
        <p:spPr>
          <a:xfrm>
            <a:off x="6528214" y="5118371"/>
            <a:ext cx="11315" cy="8318"/>
          </a:xfrm>
          <a:custGeom>
            <a:avLst/>
            <a:gdLst/>
            <a:ahLst/>
            <a:cxnLst/>
            <a:rect l="l" t="t" r="r" b="b"/>
            <a:pathLst>
              <a:path w="11315" h="8318">
                <a:moveTo>
                  <a:pt x="0" y="1511"/>
                </a:moveTo>
                <a:lnTo>
                  <a:pt x="0" y="8318"/>
                </a:lnTo>
                <a:lnTo>
                  <a:pt x="11315" y="8318"/>
                </a:lnTo>
                <a:lnTo>
                  <a:pt x="8323" y="2889"/>
                </a:lnTo>
                <a:lnTo>
                  <a:pt x="0" y="1511"/>
                </a:lnTo>
                <a:close/>
              </a:path>
              <a:path w="11315" h="8318">
                <a:moveTo>
                  <a:pt x="11201" y="3365"/>
                </a:moveTo>
                <a:lnTo>
                  <a:pt x="6731" y="0"/>
                </a:lnTo>
                <a:lnTo>
                  <a:pt x="8323" y="2889"/>
                </a:lnTo>
                <a:lnTo>
                  <a:pt x="11201" y="33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85" name="object 3485"/>
          <p:cNvSpPr/>
          <p:nvPr/>
        </p:nvSpPr>
        <p:spPr>
          <a:xfrm>
            <a:off x="6546303" y="5130101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102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86" name="object 3486"/>
          <p:cNvSpPr/>
          <p:nvPr/>
        </p:nvSpPr>
        <p:spPr>
          <a:xfrm>
            <a:off x="6596100" y="5131219"/>
            <a:ext cx="6781" cy="0"/>
          </a:xfrm>
          <a:custGeom>
            <a:avLst/>
            <a:gdLst/>
            <a:ahLst/>
            <a:cxnLst/>
            <a:rect l="l" t="t" r="r" b="b"/>
            <a:pathLst>
              <a:path w="6781" h="0">
                <a:moveTo>
                  <a:pt x="0" y="0"/>
                </a:moveTo>
                <a:lnTo>
                  <a:pt x="6781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87" name="object 3487"/>
          <p:cNvSpPr/>
          <p:nvPr/>
        </p:nvSpPr>
        <p:spPr>
          <a:xfrm>
            <a:off x="6482974" y="5128554"/>
            <a:ext cx="14020" cy="9486"/>
          </a:xfrm>
          <a:custGeom>
            <a:avLst/>
            <a:gdLst/>
            <a:ahLst/>
            <a:cxnLst/>
            <a:rect l="l" t="t" r="r" b="b"/>
            <a:pathLst>
              <a:path w="14020" h="9486">
                <a:moveTo>
                  <a:pt x="13563" y="9486"/>
                </a:moveTo>
                <a:lnTo>
                  <a:pt x="11101" y="2821"/>
                </a:lnTo>
                <a:lnTo>
                  <a:pt x="4508" y="419"/>
                </a:lnTo>
                <a:lnTo>
                  <a:pt x="3022" y="1168"/>
                </a:lnTo>
                <a:lnTo>
                  <a:pt x="0" y="2679"/>
                </a:lnTo>
                <a:lnTo>
                  <a:pt x="0" y="9486"/>
                </a:lnTo>
                <a:lnTo>
                  <a:pt x="13563" y="9486"/>
                </a:lnTo>
                <a:close/>
              </a:path>
              <a:path w="14020" h="9486">
                <a:moveTo>
                  <a:pt x="14020" y="3886"/>
                </a:moveTo>
                <a:lnTo>
                  <a:pt x="10058" y="0"/>
                </a:lnTo>
                <a:lnTo>
                  <a:pt x="11101" y="2821"/>
                </a:lnTo>
                <a:lnTo>
                  <a:pt x="14020" y="388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88" name="object 3488"/>
          <p:cNvSpPr/>
          <p:nvPr/>
        </p:nvSpPr>
        <p:spPr>
          <a:xfrm>
            <a:off x="6473915" y="5132297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2" y="3438"/>
                </a:lnTo>
                <a:lnTo>
                  <a:pt x="0" y="1219"/>
                </a:lnTo>
                <a:close/>
              </a:path>
              <a:path w="8102" h="8013">
                <a:moveTo>
                  <a:pt x="8102" y="5257"/>
                </a:moveTo>
                <a:lnTo>
                  <a:pt x="2692" y="0"/>
                </a:lnTo>
                <a:lnTo>
                  <a:pt x="4452" y="3438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89" name="object 3489"/>
          <p:cNvSpPr/>
          <p:nvPr/>
        </p:nvSpPr>
        <p:spPr>
          <a:xfrm>
            <a:off x="6609669" y="5134569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16" y="3405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54" y="0"/>
                </a:lnTo>
                <a:lnTo>
                  <a:pt x="4416" y="3405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90" name="object 3490"/>
          <p:cNvSpPr/>
          <p:nvPr/>
        </p:nvSpPr>
        <p:spPr>
          <a:xfrm>
            <a:off x="6580251" y="5140313"/>
            <a:ext cx="13614" cy="11341"/>
          </a:xfrm>
          <a:custGeom>
            <a:avLst/>
            <a:gdLst/>
            <a:ahLst/>
            <a:cxnLst/>
            <a:rect l="l" t="t" r="r" b="b"/>
            <a:pathLst>
              <a:path w="13614" h="11341">
                <a:moveTo>
                  <a:pt x="6794" y="0"/>
                </a:moveTo>
                <a:lnTo>
                  <a:pt x="4360" y="2713"/>
                </a:lnTo>
                <a:lnTo>
                  <a:pt x="6845" y="1676"/>
                </a:lnTo>
                <a:lnTo>
                  <a:pt x="13576" y="0"/>
                </a:lnTo>
                <a:lnTo>
                  <a:pt x="6794" y="0"/>
                </a:lnTo>
                <a:close/>
              </a:path>
              <a:path w="13614" h="11341">
                <a:moveTo>
                  <a:pt x="13614" y="2705"/>
                </a:moveTo>
                <a:lnTo>
                  <a:pt x="11769" y="4355"/>
                </a:lnTo>
                <a:lnTo>
                  <a:pt x="10731" y="6858"/>
                </a:lnTo>
                <a:lnTo>
                  <a:pt x="13614" y="2705"/>
                </a:lnTo>
                <a:close/>
              </a:path>
              <a:path w="13614" h="11341">
                <a:moveTo>
                  <a:pt x="11769" y="4355"/>
                </a:moveTo>
                <a:lnTo>
                  <a:pt x="13576" y="0"/>
                </a:lnTo>
                <a:lnTo>
                  <a:pt x="6845" y="1676"/>
                </a:lnTo>
                <a:lnTo>
                  <a:pt x="2705" y="4559"/>
                </a:lnTo>
                <a:lnTo>
                  <a:pt x="4360" y="2713"/>
                </a:lnTo>
                <a:lnTo>
                  <a:pt x="0" y="4533"/>
                </a:lnTo>
                <a:lnTo>
                  <a:pt x="0" y="11341"/>
                </a:lnTo>
                <a:lnTo>
                  <a:pt x="9042" y="11341"/>
                </a:lnTo>
                <a:lnTo>
                  <a:pt x="9042" y="6794"/>
                </a:lnTo>
                <a:lnTo>
                  <a:pt x="11769" y="435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91" name="object 3491"/>
          <p:cNvSpPr/>
          <p:nvPr/>
        </p:nvSpPr>
        <p:spPr>
          <a:xfrm>
            <a:off x="6476183" y="5147111"/>
            <a:ext cx="24892" cy="18161"/>
          </a:xfrm>
          <a:custGeom>
            <a:avLst/>
            <a:gdLst/>
            <a:ahLst/>
            <a:cxnLst/>
            <a:rect l="l" t="t" r="r" b="b"/>
            <a:pathLst>
              <a:path w="24891" h="18161">
                <a:moveTo>
                  <a:pt x="18097" y="18161"/>
                </a:moveTo>
                <a:lnTo>
                  <a:pt x="19596" y="17399"/>
                </a:lnTo>
                <a:lnTo>
                  <a:pt x="22618" y="15887"/>
                </a:lnTo>
                <a:lnTo>
                  <a:pt x="23380" y="12115"/>
                </a:lnTo>
                <a:lnTo>
                  <a:pt x="24130" y="8331"/>
                </a:lnTo>
                <a:lnTo>
                  <a:pt x="24892" y="4546"/>
                </a:lnTo>
                <a:lnTo>
                  <a:pt x="20345" y="4546"/>
                </a:lnTo>
                <a:lnTo>
                  <a:pt x="15847" y="921"/>
                </a:lnTo>
                <a:lnTo>
                  <a:pt x="6794" y="0"/>
                </a:lnTo>
                <a:lnTo>
                  <a:pt x="4533" y="1498"/>
                </a:lnTo>
                <a:lnTo>
                  <a:pt x="0" y="4546"/>
                </a:lnTo>
                <a:lnTo>
                  <a:pt x="3975" y="15227"/>
                </a:lnTo>
                <a:lnTo>
                  <a:pt x="6565" y="15494"/>
                </a:lnTo>
                <a:lnTo>
                  <a:pt x="18097" y="18161"/>
                </a:lnTo>
                <a:close/>
              </a:path>
              <a:path w="24891" h="18161">
                <a:moveTo>
                  <a:pt x="15900" y="927"/>
                </a:moveTo>
                <a:lnTo>
                  <a:pt x="15633" y="749"/>
                </a:lnTo>
                <a:lnTo>
                  <a:pt x="15847" y="92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92" name="object 3492"/>
          <p:cNvSpPr/>
          <p:nvPr/>
        </p:nvSpPr>
        <p:spPr>
          <a:xfrm>
            <a:off x="6530470" y="5152720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49" y="3427"/>
                </a:lnTo>
                <a:lnTo>
                  <a:pt x="0" y="1206"/>
                </a:lnTo>
                <a:close/>
              </a:path>
              <a:path w="8115" h="8000">
                <a:moveTo>
                  <a:pt x="8115" y="5257"/>
                </a:moveTo>
                <a:lnTo>
                  <a:pt x="2692" y="0"/>
                </a:lnTo>
                <a:lnTo>
                  <a:pt x="4449" y="3427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93" name="object 3493"/>
          <p:cNvSpPr/>
          <p:nvPr/>
        </p:nvSpPr>
        <p:spPr>
          <a:xfrm>
            <a:off x="4741010" y="5154669"/>
            <a:ext cx="11303" cy="8331"/>
          </a:xfrm>
          <a:custGeom>
            <a:avLst/>
            <a:gdLst/>
            <a:ahLst/>
            <a:cxnLst/>
            <a:rect l="l" t="t" r="r" b="b"/>
            <a:pathLst>
              <a:path w="11302" h="8331">
                <a:moveTo>
                  <a:pt x="0" y="1524"/>
                </a:moveTo>
                <a:lnTo>
                  <a:pt x="0" y="8331"/>
                </a:lnTo>
                <a:lnTo>
                  <a:pt x="11303" y="8331"/>
                </a:lnTo>
                <a:lnTo>
                  <a:pt x="8325" y="2905"/>
                </a:lnTo>
                <a:lnTo>
                  <a:pt x="0" y="1524"/>
                </a:lnTo>
                <a:close/>
              </a:path>
              <a:path w="11302" h="8331">
                <a:moveTo>
                  <a:pt x="11176" y="3378"/>
                </a:moveTo>
                <a:lnTo>
                  <a:pt x="6731" y="0"/>
                </a:lnTo>
                <a:lnTo>
                  <a:pt x="8325" y="2905"/>
                </a:lnTo>
                <a:lnTo>
                  <a:pt x="11176" y="337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94" name="object 3494"/>
          <p:cNvSpPr/>
          <p:nvPr/>
        </p:nvSpPr>
        <p:spPr>
          <a:xfrm>
            <a:off x="6510115" y="5156193"/>
            <a:ext cx="11328" cy="11328"/>
          </a:xfrm>
          <a:custGeom>
            <a:avLst/>
            <a:gdLst/>
            <a:ahLst/>
            <a:cxnLst/>
            <a:rect l="l" t="t" r="r" b="b"/>
            <a:pathLst>
              <a:path w="11328" h="11328">
                <a:moveTo>
                  <a:pt x="0" y="0"/>
                </a:moveTo>
                <a:lnTo>
                  <a:pt x="0" y="11328"/>
                </a:lnTo>
                <a:lnTo>
                  <a:pt x="9055" y="11328"/>
                </a:lnTo>
                <a:lnTo>
                  <a:pt x="9804" y="7569"/>
                </a:lnTo>
                <a:lnTo>
                  <a:pt x="10566" y="3784"/>
                </a:lnTo>
                <a:lnTo>
                  <a:pt x="11328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95" name="object 3495"/>
          <p:cNvSpPr/>
          <p:nvPr/>
        </p:nvSpPr>
        <p:spPr>
          <a:xfrm>
            <a:off x="6580258" y="5163000"/>
            <a:ext cx="9029" cy="11341"/>
          </a:xfrm>
          <a:custGeom>
            <a:avLst/>
            <a:gdLst/>
            <a:ahLst/>
            <a:cxnLst/>
            <a:rect l="l" t="t" r="r" b="b"/>
            <a:pathLst>
              <a:path w="9029" h="11341">
                <a:moveTo>
                  <a:pt x="0" y="0"/>
                </a:moveTo>
                <a:lnTo>
                  <a:pt x="0" y="11341"/>
                </a:lnTo>
                <a:lnTo>
                  <a:pt x="2997" y="9829"/>
                </a:lnTo>
                <a:lnTo>
                  <a:pt x="6032" y="8318"/>
                </a:lnTo>
                <a:lnTo>
                  <a:pt x="9029" y="6794"/>
                </a:lnTo>
                <a:lnTo>
                  <a:pt x="9029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96" name="object 3496"/>
          <p:cNvSpPr/>
          <p:nvPr/>
        </p:nvSpPr>
        <p:spPr>
          <a:xfrm>
            <a:off x="6550846" y="5164060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50" y="3435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92" y="0"/>
                </a:lnTo>
                <a:lnTo>
                  <a:pt x="4450" y="3435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97" name="object 3497"/>
          <p:cNvSpPr/>
          <p:nvPr/>
        </p:nvSpPr>
        <p:spPr>
          <a:xfrm>
            <a:off x="6598348" y="5170867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6" y="3421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79" y="0"/>
                </a:lnTo>
                <a:lnTo>
                  <a:pt x="4436" y="3421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98" name="object 3498"/>
          <p:cNvSpPr/>
          <p:nvPr/>
        </p:nvSpPr>
        <p:spPr>
          <a:xfrm>
            <a:off x="6494280" y="5175411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4" y="3412"/>
                </a:lnTo>
                <a:lnTo>
                  <a:pt x="0" y="1193"/>
                </a:lnTo>
                <a:close/>
              </a:path>
              <a:path w="8089" h="7988">
                <a:moveTo>
                  <a:pt x="8089" y="5232"/>
                </a:moveTo>
                <a:lnTo>
                  <a:pt x="2692" y="0"/>
                </a:lnTo>
                <a:lnTo>
                  <a:pt x="4444" y="3412"/>
                </a:lnTo>
                <a:lnTo>
                  <a:pt x="8089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99" name="object 3499"/>
          <p:cNvSpPr/>
          <p:nvPr/>
        </p:nvSpPr>
        <p:spPr>
          <a:xfrm>
            <a:off x="6553086" y="5181146"/>
            <a:ext cx="65633" cy="38582"/>
          </a:xfrm>
          <a:custGeom>
            <a:avLst/>
            <a:gdLst/>
            <a:ahLst/>
            <a:cxnLst/>
            <a:rect l="l" t="t" r="r" b="b"/>
            <a:pathLst>
              <a:path w="65633" h="38582">
                <a:moveTo>
                  <a:pt x="59001" y="11760"/>
                </a:moveTo>
                <a:lnTo>
                  <a:pt x="51758" y="12391"/>
                </a:lnTo>
                <a:lnTo>
                  <a:pt x="43720" y="15652"/>
                </a:lnTo>
                <a:lnTo>
                  <a:pt x="33959" y="15887"/>
                </a:lnTo>
                <a:lnTo>
                  <a:pt x="32445" y="15353"/>
                </a:lnTo>
                <a:lnTo>
                  <a:pt x="24980" y="7808"/>
                </a:lnTo>
                <a:lnTo>
                  <a:pt x="15849" y="0"/>
                </a:lnTo>
                <a:lnTo>
                  <a:pt x="15776" y="734"/>
                </a:lnTo>
                <a:lnTo>
                  <a:pt x="11790" y="14428"/>
                </a:lnTo>
                <a:lnTo>
                  <a:pt x="0" y="20421"/>
                </a:lnTo>
                <a:lnTo>
                  <a:pt x="0" y="27216"/>
                </a:lnTo>
                <a:lnTo>
                  <a:pt x="12890" y="25006"/>
                </a:lnTo>
                <a:lnTo>
                  <a:pt x="11988" y="24079"/>
                </a:lnTo>
                <a:lnTo>
                  <a:pt x="18110" y="15887"/>
                </a:lnTo>
                <a:lnTo>
                  <a:pt x="20360" y="17740"/>
                </a:lnTo>
                <a:lnTo>
                  <a:pt x="29282" y="26211"/>
                </a:lnTo>
                <a:lnTo>
                  <a:pt x="38530" y="33547"/>
                </a:lnTo>
                <a:lnTo>
                  <a:pt x="52044" y="38582"/>
                </a:lnTo>
                <a:lnTo>
                  <a:pt x="49364" y="31216"/>
                </a:lnTo>
                <a:lnTo>
                  <a:pt x="48907" y="32384"/>
                </a:lnTo>
                <a:lnTo>
                  <a:pt x="45262" y="27216"/>
                </a:lnTo>
                <a:lnTo>
                  <a:pt x="52603" y="27007"/>
                </a:lnTo>
                <a:lnTo>
                  <a:pt x="55514" y="24902"/>
                </a:lnTo>
                <a:lnTo>
                  <a:pt x="57663" y="21637"/>
                </a:lnTo>
                <a:lnTo>
                  <a:pt x="65633" y="18160"/>
                </a:lnTo>
                <a:lnTo>
                  <a:pt x="59001" y="1176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00" name="object 3500"/>
          <p:cNvSpPr/>
          <p:nvPr/>
        </p:nvSpPr>
        <p:spPr>
          <a:xfrm>
            <a:off x="6482984" y="5190228"/>
            <a:ext cx="20358" cy="13601"/>
          </a:xfrm>
          <a:custGeom>
            <a:avLst/>
            <a:gdLst/>
            <a:ahLst/>
            <a:cxnLst/>
            <a:rect l="l" t="t" r="r" b="b"/>
            <a:pathLst>
              <a:path w="20358" h="13601">
                <a:moveTo>
                  <a:pt x="20358" y="13601"/>
                </a:moveTo>
                <a:lnTo>
                  <a:pt x="20358" y="6807"/>
                </a:lnTo>
                <a:lnTo>
                  <a:pt x="14439" y="3327"/>
                </a:lnTo>
                <a:lnTo>
                  <a:pt x="16459" y="2857"/>
                </a:lnTo>
                <a:lnTo>
                  <a:pt x="9029" y="0"/>
                </a:lnTo>
                <a:lnTo>
                  <a:pt x="8937" y="171"/>
                </a:lnTo>
                <a:lnTo>
                  <a:pt x="6605" y="5409"/>
                </a:lnTo>
                <a:lnTo>
                  <a:pt x="0" y="6807"/>
                </a:lnTo>
                <a:lnTo>
                  <a:pt x="0" y="13601"/>
                </a:lnTo>
                <a:lnTo>
                  <a:pt x="20358" y="1360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01" name="object 3501"/>
          <p:cNvSpPr/>
          <p:nvPr/>
        </p:nvSpPr>
        <p:spPr>
          <a:xfrm>
            <a:off x="6623232" y="5192476"/>
            <a:ext cx="11315" cy="13614"/>
          </a:xfrm>
          <a:custGeom>
            <a:avLst/>
            <a:gdLst/>
            <a:ahLst/>
            <a:cxnLst/>
            <a:rect l="l" t="t" r="r" b="b"/>
            <a:pathLst>
              <a:path w="11315" h="13614">
                <a:moveTo>
                  <a:pt x="11315" y="13614"/>
                </a:moveTo>
                <a:lnTo>
                  <a:pt x="9250" y="3324"/>
                </a:lnTo>
                <a:lnTo>
                  <a:pt x="2260" y="0"/>
                </a:lnTo>
                <a:lnTo>
                  <a:pt x="1511" y="4559"/>
                </a:lnTo>
                <a:lnTo>
                  <a:pt x="749" y="9093"/>
                </a:lnTo>
                <a:lnTo>
                  <a:pt x="0" y="13614"/>
                </a:lnTo>
                <a:lnTo>
                  <a:pt x="11315" y="13614"/>
                </a:lnTo>
                <a:close/>
              </a:path>
              <a:path w="11315" h="13614">
                <a:moveTo>
                  <a:pt x="10858" y="4089"/>
                </a:moveTo>
                <a:lnTo>
                  <a:pt x="9232" y="3238"/>
                </a:lnTo>
                <a:lnTo>
                  <a:pt x="10858" y="408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02" name="object 3502"/>
          <p:cNvSpPr/>
          <p:nvPr/>
        </p:nvSpPr>
        <p:spPr>
          <a:xfrm>
            <a:off x="6544057" y="5208365"/>
            <a:ext cx="6794" cy="13614"/>
          </a:xfrm>
          <a:custGeom>
            <a:avLst/>
            <a:gdLst/>
            <a:ahLst/>
            <a:cxnLst/>
            <a:rect l="l" t="t" r="r" b="b"/>
            <a:pathLst>
              <a:path w="6794" h="13614">
                <a:moveTo>
                  <a:pt x="6794" y="13614"/>
                </a:moveTo>
                <a:lnTo>
                  <a:pt x="6743" y="12014"/>
                </a:lnTo>
                <a:lnTo>
                  <a:pt x="4519" y="11042"/>
                </a:lnTo>
                <a:lnTo>
                  <a:pt x="6794" y="13614"/>
                </a:lnTo>
                <a:close/>
              </a:path>
              <a:path w="6794" h="13614">
                <a:moveTo>
                  <a:pt x="2705" y="8991"/>
                </a:moveTo>
                <a:lnTo>
                  <a:pt x="6743" y="12014"/>
                </a:lnTo>
                <a:lnTo>
                  <a:pt x="6794" y="13614"/>
                </a:lnTo>
                <a:lnTo>
                  <a:pt x="22618" y="13614"/>
                </a:lnTo>
                <a:lnTo>
                  <a:pt x="18516" y="4737"/>
                </a:lnTo>
                <a:lnTo>
                  <a:pt x="12712" y="2146"/>
                </a:lnTo>
                <a:lnTo>
                  <a:pt x="2247" y="0"/>
                </a:lnTo>
                <a:lnTo>
                  <a:pt x="1498" y="3009"/>
                </a:lnTo>
                <a:lnTo>
                  <a:pt x="736" y="6045"/>
                </a:lnTo>
                <a:lnTo>
                  <a:pt x="0" y="9067"/>
                </a:lnTo>
                <a:lnTo>
                  <a:pt x="4519" y="11042"/>
                </a:lnTo>
                <a:lnTo>
                  <a:pt x="2705" y="899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03" name="object 3503"/>
          <p:cNvSpPr/>
          <p:nvPr/>
        </p:nvSpPr>
        <p:spPr>
          <a:xfrm>
            <a:off x="6516912" y="5215182"/>
            <a:ext cx="22638" cy="27216"/>
          </a:xfrm>
          <a:custGeom>
            <a:avLst/>
            <a:gdLst/>
            <a:ahLst/>
            <a:cxnLst/>
            <a:rect l="l" t="t" r="r" b="b"/>
            <a:pathLst>
              <a:path w="22638" h="27216">
                <a:moveTo>
                  <a:pt x="20048" y="22677"/>
                </a:moveTo>
                <a:lnTo>
                  <a:pt x="22618" y="20396"/>
                </a:lnTo>
                <a:lnTo>
                  <a:pt x="22638" y="10338"/>
                </a:lnTo>
                <a:lnTo>
                  <a:pt x="16252" y="2021"/>
                </a:lnTo>
                <a:lnTo>
                  <a:pt x="0" y="0"/>
                </a:lnTo>
                <a:lnTo>
                  <a:pt x="3937" y="9105"/>
                </a:lnTo>
                <a:lnTo>
                  <a:pt x="4711" y="9372"/>
                </a:lnTo>
                <a:lnTo>
                  <a:pt x="15824" y="11341"/>
                </a:lnTo>
                <a:lnTo>
                  <a:pt x="13055" y="16344"/>
                </a:lnTo>
                <a:lnTo>
                  <a:pt x="13398" y="16967"/>
                </a:lnTo>
                <a:lnTo>
                  <a:pt x="9029" y="20396"/>
                </a:lnTo>
                <a:lnTo>
                  <a:pt x="9029" y="27216"/>
                </a:lnTo>
                <a:lnTo>
                  <a:pt x="18084" y="27216"/>
                </a:lnTo>
                <a:lnTo>
                  <a:pt x="17995" y="24498"/>
                </a:lnTo>
                <a:lnTo>
                  <a:pt x="21018" y="20434"/>
                </a:lnTo>
                <a:lnTo>
                  <a:pt x="20048" y="22677"/>
                </a:lnTo>
                <a:close/>
              </a:path>
              <a:path w="22638" h="27216">
                <a:moveTo>
                  <a:pt x="17995" y="24498"/>
                </a:moveTo>
                <a:lnTo>
                  <a:pt x="18084" y="27216"/>
                </a:lnTo>
                <a:lnTo>
                  <a:pt x="20048" y="22677"/>
                </a:lnTo>
                <a:lnTo>
                  <a:pt x="17995" y="244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04" name="object 3504"/>
          <p:cNvSpPr/>
          <p:nvPr/>
        </p:nvSpPr>
        <p:spPr>
          <a:xfrm>
            <a:off x="6607402" y="5221988"/>
            <a:ext cx="11315" cy="13589"/>
          </a:xfrm>
          <a:custGeom>
            <a:avLst/>
            <a:gdLst/>
            <a:ahLst/>
            <a:cxnLst/>
            <a:rect l="l" t="t" r="r" b="b"/>
            <a:pathLst>
              <a:path w="11315" h="13588">
                <a:moveTo>
                  <a:pt x="0" y="0"/>
                </a:moveTo>
                <a:lnTo>
                  <a:pt x="1498" y="4533"/>
                </a:lnTo>
                <a:lnTo>
                  <a:pt x="2997" y="9067"/>
                </a:lnTo>
                <a:lnTo>
                  <a:pt x="4533" y="13589"/>
                </a:lnTo>
                <a:lnTo>
                  <a:pt x="11315" y="13589"/>
                </a:lnTo>
                <a:lnTo>
                  <a:pt x="8521" y="4330"/>
                </a:lnTo>
                <a:lnTo>
                  <a:pt x="8610" y="3594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05" name="object 3505"/>
          <p:cNvSpPr/>
          <p:nvPr/>
        </p:nvSpPr>
        <p:spPr>
          <a:xfrm>
            <a:off x="6516912" y="5227576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25" y="3428"/>
                </a:lnTo>
                <a:lnTo>
                  <a:pt x="0" y="1219"/>
                </a:lnTo>
                <a:close/>
              </a:path>
              <a:path w="8089" h="8013">
                <a:moveTo>
                  <a:pt x="8089" y="5257"/>
                </a:moveTo>
                <a:lnTo>
                  <a:pt x="2654" y="0"/>
                </a:lnTo>
                <a:lnTo>
                  <a:pt x="4425" y="3428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06" name="object 3506"/>
          <p:cNvSpPr/>
          <p:nvPr/>
        </p:nvSpPr>
        <p:spPr>
          <a:xfrm>
            <a:off x="6548570" y="5238931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193"/>
                </a:moveTo>
                <a:lnTo>
                  <a:pt x="0" y="8026"/>
                </a:lnTo>
                <a:lnTo>
                  <a:pt x="6794" y="8026"/>
                </a:lnTo>
                <a:lnTo>
                  <a:pt x="4431" y="3402"/>
                </a:lnTo>
                <a:lnTo>
                  <a:pt x="0" y="1193"/>
                </a:lnTo>
                <a:close/>
              </a:path>
              <a:path w="8102" h="8026">
                <a:moveTo>
                  <a:pt x="8102" y="5232"/>
                </a:moveTo>
                <a:lnTo>
                  <a:pt x="2692" y="0"/>
                </a:lnTo>
                <a:lnTo>
                  <a:pt x="4431" y="3402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07" name="object 3507"/>
          <p:cNvSpPr/>
          <p:nvPr/>
        </p:nvSpPr>
        <p:spPr>
          <a:xfrm>
            <a:off x="6488438" y="5242391"/>
            <a:ext cx="17157" cy="14820"/>
          </a:xfrm>
          <a:custGeom>
            <a:avLst/>
            <a:gdLst/>
            <a:ahLst/>
            <a:cxnLst/>
            <a:rect l="l" t="t" r="r" b="b"/>
            <a:pathLst>
              <a:path w="17157" h="14820">
                <a:moveTo>
                  <a:pt x="3877" y="4541"/>
                </a:moveTo>
                <a:lnTo>
                  <a:pt x="1308" y="6807"/>
                </a:lnTo>
                <a:lnTo>
                  <a:pt x="3685" y="11422"/>
                </a:lnTo>
                <a:lnTo>
                  <a:pt x="8089" y="13614"/>
                </a:lnTo>
                <a:lnTo>
                  <a:pt x="12534" y="7010"/>
                </a:lnTo>
                <a:lnTo>
                  <a:pt x="13995" y="9118"/>
                </a:lnTo>
                <a:lnTo>
                  <a:pt x="17157" y="0"/>
                </a:lnTo>
                <a:lnTo>
                  <a:pt x="5930" y="2730"/>
                </a:lnTo>
                <a:lnTo>
                  <a:pt x="2908" y="6781"/>
                </a:lnTo>
                <a:lnTo>
                  <a:pt x="3877" y="4541"/>
                </a:lnTo>
                <a:close/>
              </a:path>
              <a:path w="17157" h="14820">
                <a:moveTo>
                  <a:pt x="5841" y="0"/>
                </a:moveTo>
                <a:lnTo>
                  <a:pt x="3877" y="4541"/>
                </a:lnTo>
                <a:lnTo>
                  <a:pt x="5930" y="2730"/>
                </a:lnTo>
                <a:lnTo>
                  <a:pt x="17157" y="0"/>
                </a:lnTo>
                <a:lnTo>
                  <a:pt x="5841" y="0"/>
                </a:lnTo>
                <a:close/>
              </a:path>
              <a:path w="17157" h="14820">
                <a:moveTo>
                  <a:pt x="5435" y="14820"/>
                </a:moveTo>
                <a:lnTo>
                  <a:pt x="3685" y="11422"/>
                </a:lnTo>
                <a:lnTo>
                  <a:pt x="0" y="9588"/>
                </a:lnTo>
                <a:lnTo>
                  <a:pt x="5435" y="1482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08" name="object 3508"/>
          <p:cNvSpPr/>
          <p:nvPr/>
        </p:nvSpPr>
        <p:spPr>
          <a:xfrm>
            <a:off x="6591560" y="5241197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26" y="3410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26" y="341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09" name="object 3509"/>
          <p:cNvSpPr/>
          <p:nvPr/>
        </p:nvSpPr>
        <p:spPr>
          <a:xfrm>
            <a:off x="6525948" y="5248004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7" y="3409"/>
                </a:lnTo>
                <a:lnTo>
                  <a:pt x="0" y="1193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37" y="3409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10" name="object 3510"/>
          <p:cNvSpPr/>
          <p:nvPr/>
        </p:nvSpPr>
        <p:spPr>
          <a:xfrm>
            <a:off x="6591560" y="5257074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1" y="3425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31" y="3425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11" name="object 3511"/>
          <p:cNvSpPr/>
          <p:nvPr/>
        </p:nvSpPr>
        <p:spPr>
          <a:xfrm>
            <a:off x="6609669" y="5259344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12" y="3403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54" y="0"/>
                </a:lnTo>
                <a:lnTo>
                  <a:pt x="4412" y="3403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12" name="object 3512"/>
          <p:cNvSpPr/>
          <p:nvPr/>
        </p:nvSpPr>
        <p:spPr>
          <a:xfrm>
            <a:off x="6625493" y="5259344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807" y="8013"/>
                </a:lnTo>
                <a:lnTo>
                  <a:pt x="4449" y="3422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92" y="0"/>
                </a:lnTo>
                <a:lnTo>
                  <a:pt x="4449" y="3422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13" name="object 3513"/>
          <p:cNvSpPr/>
          <p:nvPr/>
        </p:nvSpPr>
        <p:spPr>
          <a:xfrm>
            <a:off x="6485249" y="5266051"/>
            <a:ext cx="13106" cy="4064"/>
          </a:xfrm>
          <a:custGeom>
            <a:avLst/>
            <a:gdLst/>
            <a:ahLst/>
            <a:cxnLst/>
            <a:rect l="l" t="t" r="r" b="b"/>
            <a:pathLst>
              <a:path w="13106" h="4063">
                <a:moveTo>
                  <a:pt x="13106" y="825"/>
                </a:moveTo>
                <a:lnTo>
                  <a:pt x="11493" y="0"/>
                </a:lnTo>
                <a:lnTo>
                  <a:pt x="13106" y="825"/>
                </a:lnTo>
                <a:close/>
              </a:path>
              <a:path w="13106" h="4063">
                <a:moveTo>
                  <a:pt x="6502" y="14211"/>
                </a:moveTo>
                <a:lnTo>
                  <a:pt x="13550" y="10375"/>
                </a:lnTo>
                <a:lnTo>
                  <a:pt x="11507" y="69"/>
                </a:lnTo>
                <a:lnTo>
                  <a:pt x="4508" y="-3238"/>
                </a:lnTo>
                <a:lnTo>
                  <a:pt x="2984" y="1295"/>
                </a:lnTo>
                <a:lnTo>
                  <a:pt x="1498" y="5842"/>
                </a:lnTo>
                <a:lnTo>
                  <a:pt x="0" y="10375"/>
                </a:lnTo>
                <a:lnTo>
                  <a:pt x="0" y="19456"/>
                </a:lnTo>
                <a:lnTo>
                  <a:pt x="7835" y="16014"/>
                </a:lnTo>
                <a:lnTo>
                  <a:pt x="6502" y="142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14" name="object 3514"/>
          <p:cNvSpPr/>
          <p:nvPr/>
        </p:nvSpPr>
        <p:spPr>
          <a:xfrm>
            <a:off x="6503343" y="5261288"/>
            <a:ext cx="11303" cy="8331"/>
          </a:xfrm>
          <a:custGeom>
            <a:avLst/>
            <a:gdLst/>
            <a:ahLst/>
            <a:cxnLst/>
            <a:rect l="l" t="t" r="r" b="b"/>
            <a:pathLst>
              <a:path w="11302" h="8331">
                <a:moveTo>
                  <a:pt x="0" y="1524"/>
                </a:moveTo>
                <a:lnTo>
                  <a:pt x="0" y="8331"/>
                </a:lnTo>
                <a:lnTo>
                  <a:pt x="11303" y="8331"/>
                </a:lnTo>
                <a:lnTo>
                  <a:pt x="8324" y="2903"/>
                </a:lnTo>
                <a:lnTo>
                  <a:pt x="0" y="1524"/>
                </a:lnTo>
                <a:close/>
              </a:path>
              <a:path w="11302" h="8331">
                <a:moveTo>
                  <a:pt x="11188" y="3378"/>
                </a:moveTo>
                <a:lnTo>
                  <a:pt x="6731" y="0"/>
                </a:lnTo>
                <a:lnTo>
                  <a:pt x="8324" y="2903"/>
                </a:lnTo>
                <a:lnTo>
                  <a:pt x="11188" y="337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15" name="object 3515"/>
          <p:cNvSpPr/>
          <p:nvPr/>
        </p:nvSpPr>
        <p:spPr>
          <a:xfrm>
            <a:off x="6559891" y="5261618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81" y="8000"/>
                </a:lnTo>
                <a:lnTo>
                  <a:pt x="4426" y="3407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79" y="0"/>
                </a:lnTo>
                <a:lnTo>
                  <a:pt x="4426" y="3407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16" name="object 3516"/>
          <p:cNvSpPr/>
          <p:nvPr/>
        </p:nvSpPr>
        <p:spPr>
          <a:xfrm>
            <a:off x="6548564" y="5273027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17" name="object 3517"/>
          <p:cNvSpPr/>
          <p:nvPr/>
        </p:nvSpPr>
        <p:spPr>
          <a:xfrm>
            <a:off x="6618723" y="5269619"/>
            <a:ext cx="13576" cy="9080"/>
          </a:xfrm>
          <a:custGeom>
            <a:avLst/>
            <a:gdLst/>
            <a:ahLst/>
            <a:cxnLst/>
            <a:rect l="l" t="t" r="r" b="b"/>
            <a:pathLst>
              <a:path w="13576" h="9080">
                <a:moveTo>
                  <a:pt x="0" y="0"/>
                </a:moveTo>
                <a:lnTo>
                  <a:pt x="0" y="4533"/>
                </a:lnTo>
                <a:lnTo>
                  <a:pt x="1485" y="6057"/>
                </a:lnTo>
                <a:lnTo>
                  <a:pt x="4508" y="9080"/>
                </a:lnTo>
                <a:lnTo>
                  <a:pt x="13576" y="9080"/>
                </a:lnTo>
                <a:lnTo>
                  <a:pt x="13576" y="2273"/>
                </a:lnTo>
                <a:lnTo>
                  <a:pt x="9029" y="1511"/>
                </a:lnTo>
                <a:lnTo>
                  <a:pt x="4508" y="749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18" name="object 3518"/>
          <p:cNvSpPr/>
          <p:nvPr/>
        </p:nvSpPr>
        <p:spPr>
          <a:xfrm>
            <a:off x="6501079" y="5279834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19" name="object 3519"/>
          <p:cNvSpPr/>
          <p:nvPr/>
        </p:nvSpPr>
        <p:spPr>
          <a:xfrm>
            <a:off x="6471653" y="5282107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20" name="object 3520"/>
          <p:cNvSpPr/>
          <p:nvPr/>
        </p:nvSpPr>
        <p:spPr>
          <a:xfrm>
            <a:off x="6559891" y="5283984"/>
            <a:ext cx="11315" cy="8318"/>
          </a:xfrm>
          <a:custGeom>
            <a:avLst/>
            <a:gdLst/>
            <a:ahLst/>
            <a:cxnLst/>
            <a:rect l="l" t="t" r="r" b="b"/>
            <a:pathLst>
              <a:path w="11315" h="8318">
                <a:moveTo>
                  <a:pt x="0" y="1524"/>
                </a:moveTo>
                <a:lnTo>
                  <a:pt x="0" y="8318"/>
                </a:lnTo>
                <a:lnTo>
                  <a:pt x="11315" y="8318"/>
                </a:lnTo>
                <a:lnTo>
                  <a:pt x="8334" y="2894"/>
                </a:lnTo>
                <a:lnTo>
                  <a:pt x="0" y="1524"/>
                </a:lnTo>
                <a:close/>
              </a:path>
              <a:path w="11315" h="8318">
                <a:moveTo>
                  <a:pt x="11201" y="3365"/>
                </a:moveTo>
                <a:lnTo>
                  <a:pt x="6743" y="0"/>
                </a:lnTo>
                <a:lnTo>
                  <a:pt x="8334" y="2894"/>
                </a:lnTo>
                <a:lnTo>
                  <a:pt x="11201" y="33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21" name="object 3521"/>
          <p:cNvSpPr/>
          <p:nvPr/>
        </p:nvSpPr>
        <p:spPr>
          <a:xfrm>
            <a:off x="6478443" y="5290041"/>
            <a:ext cx="11315" cy="9067"/>
          </a:xfrm>
          <a:custGeom>
            <a:avLst/>
            <a:gdLst/>
            <a:ahLst/>
            <a:cxnLst/>
            <a:rect l="l" t="t" r="r" b="b"/>
            <a:pathLst>
              <a:path w="11315" h="9067">
                <a:moveTo>
                  <a:pt x="11315" y="6807"/>
                </a:moveTo>
                <a:lnTo>
                  <a:pt x="11315" y="0"/>
                </a:lnTo>
                <a:lnTo>
                  <a:pt x="4533" y="0"/>
                </a:lnTo>
                <a:lnTo>
                  <a:pt x="3022" y="762"/>
                </a:lnTo>
                <a:lnTo>
                  <a:pt x="0" y="2260"/>
                </a:lnTo>
                <a:lnTo>
                  <a:pt x="0" y="9067"/>
                </a:lnTo>
                <a:lnTo>
                  <a:pt x="3784" y="8305"/>
                </a:lnTo>
                <a:lnTo>
                  <a:pt x="7556" y="7569"/>
                </a:lnTo>
                <a:lnTo>
                  <a:pt x="11315" y="680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22" name="object 3522"/>
          <p:cNvSpPr/>
          <p:nvPr/>
        </p:nvSpPr>
        <p:spPr>
          <a:xfrm>
            <a:off x="6608335" y="5290041"/>
            <a:ext cx="14884" cy="11341"/>
          </a:xfrm>
          <a:custGeom>
            <a:avLst/>
            <a:gdLst/>
            <a:ahLst/>
            <a:cxnLst/>
            <a:rect l="l" t="t" r="r" b="b"/>
            <a:pathLst>
              <a:path w="14884" h="11341">
                <a:moveTo>
                  <a:pt x="8128" y="11341"/>
                </a:moveTo>
                <a:lnTo>
                  <a:pt x="14884" y="11341"/>
                </a:lnTo>
                <a:lnTo>
                  <a:pt x="12228" y="1401"/>
                </a:lnTo>
                <a:lnTo>
                  <a:pt x="1333" y="0"/>
                </a:lnTo>
                <a:lnTo>
                  <a:pt x="3674" y="4587"/>
                </a:lnTo>
                <a:lnTo>
                  <a:pt x="8128" y="6807"/>
                </a:lnTo>
                <a:lnTo>
                  <a:pt x="8128" y="11341"/>
                </a:lnTo>
                <a:close/>
              </a:path>
              <a:path w="14884" h="11341">
                <a:moveTo>
                  <a:pt x="5422" y="8013"/>
                </a:moveTo>
                <a:lnTo>
                  <a:pt x="3674" y="4587"/>
                </a:lnTo>
                <a:lnTo>
                  <a:pt x="0" y="2755"/>
                </a:lnTo>
                <a:lnTo>
                  <a:pt x="5422" y="8013"/>
                </a:lnTo>
                <a:close/>
              </a:path>
              <a:path w="14884" h="11341">
                <a:moveTo>
                  <a:pt x="14071" y="1638"/>
                </a:moveTo>
                <a:lnTo>
                  <a:pt x="11874" y="76"/>
                </a:lnTo>
                <a:lnTo>
                  <a:pt x="12228" y="1401"/>
                </a:lnTo>
                <a:lnTo>
                  <a:pt x="14071" y="163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23" name="object 3523"/>
          <p:cNvSpPr/>
          <p:nvPr/>
        </p:nvSpPr>
        <p:spPr>
          <a:xfrm>
            <a:off x="6546298" y="5296848"/>
            <a:ext cx="18110" cy="29489"/>
          </a:xfrm>
          <a:custGeom>
            <a:avLst/>
            <a:gdLst/>
            <a:ahLst/>
            <a:cxnLst/>
            <a:rect l="l" t="t" r="r" b="b"/>
            <a:pathLst>
              <a:path w="18110" h="29489">
                <a:moveTo>
                  <a:pt x="14350" y="3009"/>
                </a:moveTo>
                <a:lnTo>
                  <a:pt x="10579" y="1498"/>
                </a:lnTo>
                <a:lnTo>
                  <a:pt x="6794" y="0"/>
                </a:lnTo>
                <a:lnTo>
                  <a:pt x="5437" y="6583"/>
                </a:lnTo>
                <a:lnTo>
                  <a:pt x="2404" y="14001"/>
                </a:lnTo>
                <a:lnTo>
                  <a:pt x="0" y="27216"/>
                </a:lnTo>
                <a:lnTo>
                  <a:pt x="1511" y="27965"/>
                </a:lnTo>
                <a:lnTo>
                  <a:pt x="4546" y="29489"/>
                </a:lnTo>
                <a:lnTo>
                  <a:pt x="11341" y="29489"/>
                </a:lnTo>
                <a:lnTo>
                  <a:pt x="10940" y="23123"/>
                </a:lnTo>
                <a:lnTo>
                  <a:pt x="12035" y="17968"/>
                </a:lnTo>
                <a:lnTo>
                  <a:pt x="14695" y="14124"/>
                </a:lnTo>
                <a:lnTo>
                  <a:pt x="18110" y="4533"/>
                </a:lnTo>
                <a:lnTo>
                  <a:pt x="14350" y="300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24" name="object 3524"/>
          <p:cNvSpPr/>
          <p:nvPr/>
        </p:nvSpPr>
        <p:spPr>
          <a:xfrm>
            <a:off x="6535003" y="5306992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807" y="8013"/>
                </a:lnTo>
                <a:lnTo>
                  <a:pt x="4429" y="3412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29" y="3412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25" name="object 3525"/>
          <p:cNvSpPr/>
          <p:nvPr/>
        </p:nvSpPr>
        <p:spPr>
          <a:xfrm>
            <a:off x="6584779" y="5318328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0"/>
                </a:lnTo>
                <a:lnTo>
                  <a:pt x="6781" y="8000"/>
                </a:lnTo>
                <a:lnTo>
                  <a:pt x="4430" y="3414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79" y="0"/>
                </a:lnTo>
                <a:lnTo>
                  <a:pt x="4430" y="3414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26" name="object 3526"/>
          <p:cNvSpPr/>
          <p:nvPr/>
        </p:nvSpPr>
        <p:spPr>
          <a:xfrm>
            <a:off x="6608457" y="5326333"/>
            <a:ext cx="10261" cy="11341"/>
          </a:xfrm>
          <a:custGeom>
            <a:avLst/>
            <a:gdLst/>
            <a:ahLst/>
            <a:cxnLst/>
            <a:rect l="l" t="t" r="r" b="b"/>
            <a:pathLst>
              <a:path w="10261" h="11341">
                <a:moveTo>
                  <a:pt x="3467" y="0"/>
                </a:moveTo>
                <a:lnTo>
                  <a:pt x="2357" y="7985"/>
                </a:lnTo>
                <a:lnTo>
                  <a:pt x="10261" y="11341"/>
                </a:lnTo>
                <a:lnTo>
                  <a:pt x="10261" y="0"/>
                </a:lnTo>
                <a:lnTo>
                  <a:pt x="3467" y="0"/>
                </a:lnTo>
                <a:close/>
              </a:path>
              <a:path w="10261" h="11341">
                <a:moveTo>
                  <a:pt x="2357" y="7985"/>
                </a:moveTo>
                <a:lnTo>
                  <a:pt x="0" y="6985"/>
                </a:lnTo>
                <a:lnTo>
                  <a:pt x="2095" y="9867"/>
                </a:lnTo>
                <a:lnTo>
                  <a:pt x="2357" y="798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27" name="object 3527"/>
          <p:cNvSpPr/>
          <p:nvPr/>
        </p:nvSpPr>
        <p:spPr>
          <a:xfrm>
            <a:off x="6537269" y="5333149"/>
            <a:ext cx="9029" cy="11341"/>
          </a:xfrm>
          <a:custGeom>
            <a:avLst/>
            <a:gdLst/>
            <a:ahLst/>
            <a:cxnLst/>
            <a:rect l="l" t="t" r="r" b="b"/>
            <a:pathLst>
              <a:path w="9029" h="11341">
                <a:moveTo>
                  <a:pt x="0" y="0"/>
                </a:moveTo>
                <a:lnTo>
                  <a:pt x="0" y="11341"/>
                </a:lnTo>
                <a:lnTo>
                  <a:pt x="6781" y="11341"/>
                </a:lnTo>
                <a:lnTo>
                  <a:pt x="7531" y="7569"/>
                </a:lnTo>
                <a:lnTo>
                  <a:pt x="8280" y="3759"/>
                </a:lnTo>
                <a:lnTo>
                  <a:pt x="9029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28" name="object 3528"/>
          <p:cNvSpPr/>
          <p:nvPr/>
        </p:nvSpPr>
        <p:spPr>
          <a:xfrm>
            <a:off x="6510115" y="5334208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1" y="3411"/>
                </a:lnTo>
                <a:lnTo>
                  <a:pt x="0" y="1206"/>
                </a:lnTo>
                <a:close/>
              </a:path>
              <a:path w="8115" h="8013">
                <a:moveTo>
                  <a:pt x="8115" y="5245"/>
                </a:moveTo>
                <a:lnTo>
                  <a:pt x="2679" y="0"/>
                </a:lnTo>
                <a:lnTo>
                  <a:pt x="4431" y="3411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29" name="object 3529"/>
          <p:cNvSpPr/>
          <p:nvPr/>
        </p:nvSpPr>
        <p:spPr>
          <a:xfrm>
            <a:off x="6550845" y="5337681"/>
            <a:ext cx="9461" cy="9550"/>
          </a:xfrm>
          <a:custGeom>
            <a:avLst/>
            <a:gdLst/>
            <a:ahLst/>
            <a:cxnLst/>
            <a:rect l="l" t="t" r="r" b="b"/>
            <a:pathLst>
              <a:path w="9461" h="9550">
                <a:moveTo>
                  <a:pt x="6637" y="6599"/>
                </a:moveTo>
                <a:lnTo>
                  <a:pt x="9042" y="0"/>
                </a:lnTo>
                <a:lnTo>
                  <a:pt x="2247" y="0"/>
                </a:lnTo>
                <a:lnTo>
                  <a:pt x="1511" y="3022"/>
                </a:lnTo>
                <a:lnTo>
                  <a:pt x="762" y="6045"/>
                </a:lnTo>
                <a:lnTo>
                  <a:pt x="0" y="9067"/>
                </a:lnTo>
                <a:lnTo>
                  <a:pt x="6637" y="6599"/>
                </a:lnTo>
                <a:close/>
              </a:path>
              <a:path w="9461" h="9550">
                <a:moveTo>
                  <a:pt x="9461" y="5549"/>
                </a:moveTo>
                <a:lnTo>
                  <a:pt x="6637" y="6599"/>
                </a:lnTo>
                <a:lnTo>
                  <a:pt x="5562" y="9550"/>
                </a:lnTo>
                <a:lnTo>
                  <a:pt x="9461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30" name="object 3530"/>
          <p:cNvSpPr/>
          <p:nvPr/>
        </p:nvSpPr>
        <p:spPr>
          <a:xfrm>
            <a:off x="6473915" y="5338737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2" y="3438"/>
                </a:lnTo>
                <a:lnTo>
                  <a:pt x="0" y="1219"/>
                </a:lnTo>
                <a:close/>
              </a:path>
              <a:path w="8102" h="8013">
                <a:moveTo>
                  <a:pt x="8102" y="5257"/>
                </a:moveTo>
                <a:lnTo>
                  <a:pt x="2692" y="0"/>
                </a:lnTo>
                <a:lnTo>
                  <a:pt x="4452" y="3438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31" name="object 3531"/>
          <p:cNvSpPr/>
          <p:nvPr/>
        </p:nvSpPr>
        <p:spPr>
          <a:xfrm>
            <a:off x="6618723" y="5345560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01" y="3398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54" y="0"/>
                </a:lnTo>
                <a:lnTo>
                  <a:pt x="4401" y="3398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32" name="object 3532"/>
          <p:cNvSpPr/>
          <p:nvPr/>
        </p:nvSpPr>
        <p:spPr>
          <a:xfrm>
            <a:off x="6546305" y="5350088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6" y="3421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79" y="0"/>
                </a:lnTo>
                <a:lnTo>
                  <a:pt x="4436" y="3421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33" name="object 3533"/>
          <p:cNvSpPr/>
          <p:nvPr/>
        </p:nvSpPr>
        <p:spPr>
          <a:xfrm>
            <a:off x="6573469" y="5356967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34" name="object 3534"/>
          <p:cNvSpPr/>
          <p:nvPr/>
        </p:nvSpPr>
        <p:spPr>
          <a:xfrm>
            <a:off x="6584779" y="5354633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81" y="8000"/>
                </a:lnTo>
                <a:lnTo>
                  <a:pt x="4426" y="3407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79" y="0"/>
                </a:lnTo>
                <a:lnTo>
                  <a:pt x="4426" y="3407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35" name="object 3535"/>
          <p:cNvSpPr/>
          <p:nvPr/>
        </p:nvSpPr>
        <p:spPr>
          <a:xfrm>
            <a:off x="6605136" y="5354303"/>
            <a:ext cx="11315" cy="8331"/>
          </a:xfrm>
          <a:custGeom>
            <a:avLst/>
            <a:gdLst/>
            <a:ahLst/>
            <a:cxnLst/>
            <a:rect l="l" t="t" r="r" b="b"/>
            <a:pathLst>
              <a:path w="11315" h="8331">
                <a:moveTo>
                  <a:pt x="0" y="1524"/>
                </a:moveTo>
                <a:lnTo>
                  <a:pt x="0" y="8331"/>
                </a:lnTo>
                <a:lnTo>
                  <a:pt x="11315" y="8331"/>
                </a:lnTo>
                <a:lnTo>
                  <a:pt x="8329" y="2904"/>
                </a:lnTo>
                <a:lnTo>
                  <a:pt x="0" y="1524"/>
                </a:lnTo>
                <a:close/>
              </a:path>
              <a:path w="11315" h="8331">
                <a:moveTo>
                  <a:pt x="11188" y="3378"/>
                </a:moveTo>
                <a:lnTo>
                  <a:pt x="6731" y="0"/>
                </a:lnTo>
                <a:lnTo>
                  <a:pt x="8329" y="2904"/>
                </a:lnTo>
                <a:lnTo>
                  <a:pt x="11188" y="337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36" name="object 3536"/>
          <p:cNvSpPr/>
          <p:nvPr/>
        </p:nvSpPr>
        <p:spPr>
          <a:xfrm>
            <a:off x="4788522" y="5358102"/>
            <a:ext cx="20358" cy="18148"/>
          </a:xfrm>
          <a:custGeom>
            <a:avLst/>
            <a:gdLst/>
            <a:ahLst/>
            <a:cxnLst/>
            <a:rect l="l" t="t" r="r" b="b"/>
            <a:pathLst>
              <a:path w="20358" h="18148">
                <a:moveTo>
                  <a:pt x="3733" y="17399"/>
                </a:moveTo>
                <a:lnTo>
                  <a:pt x="7531" y="16624"/>
                </a:lnTo>
                <a:lnTo>
                  <a:pt x="11290" y="15875"/>
                </a:lnTo>
                <a:lnTo>
                  <a:pt x="14312" y="16624"/>
                </a:lnTo>
                <a:lnTo>
                  <a:pt x="17335" y="17399"/>
                </a:lnTo>
                <a:lnTo>
                  <a:pt x="20358" y="18148"/>
                </a:lnTo>
                <a:lnTo>
                  <a:pt x="19608" y="12090"/>
                </a:lnTo>
                <a:lnTo>
                  <a:pt x="18859" y="6045"/>
                </a:lnTo>
                <a:lnTo>
                  <a:pt x="18084" y="0"/>
                </a:lnTo>
                <a:lnTo>
                  <a:pt x="11290" y="0"/>
                </a:lnTo>
                <a:lnTo>
                  <a:pt x="7023" y="5702"/>
                </a:lnTo>
                <a:lnTo>
                  <a:pt x="7315" y="7823"/>
                </a:lnTo>
                <a:lnTo>
                  <a:pt x="0" y="11341"/>
                </a:lnTo>
                <a:lnTo>
                  <a:pt x="0" y="18148"/>
                </a:lnTo>
                <a:lnTo>
                  <a:pt x="3733" y="1739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37" name="object 3537"/>
          <p:cNvSpPr/>
          <p:nvPr/>
        </p:nvSpPr>
        <p:spPr>
          <a:xfrm>
            <a:off x="6480713" y="5356908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69" y="7988"/>
                </a:lnTo>
                <a:lnTo>
                  <a:pt x="4400" y="3390"/>
                </a:lnTo>
                <a:lnTo>
                  <a:pt x="0" y="1193"/>
                </a:lnTo>
                <a:close/>
              </a:path>
              <a:path w="8089" h="7988">
                <a:moveTo>
                  <a:pt x="8089" y="5232"/>
                </a:moveTo>
                <a:lnTo>
                  <a:pt x="2654" y="0"/>
                </a:lnTo>
                <a:lnTo>
                  <a:pt x="4400" y="3390"/>
                </a:lnTo>
                <a:lnTo>
                  <a:pt x="8089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38" name="object 3538"/>
          <p:cNvSpPr/>
          <p:nvPr/>
        </p:nvSpPr>
        <p:spPr>
          <a:xfrm>
            <a:off x="6489758" y="5360376"/>
            <a:ext cx="11315" cy="11341"/>
          </a:xfrm>
          <a:custGeom>
            <a:avLst/>
            <a:gdLst/>
            <a:ahLst/>
            <a:cxnLst/>
            <a:rect l="l" t="t" r="r" b="b"/>
            <a:pathLst>
              <a:path w="11315" h="11341">
                <a:moveTo>
                  <a:pt x="0" y="0"/>
                </a:moveTo>
                <a:lnTo>
                  <a:pt x="0" y="11341"/>
                </a:lnTo>
                <a:lnTo>
                  <a:pt x="8657" y="8618"/>
                </a:lnTo>
                <a:lnTo>
                  <a:pt x="11315" y="0"/>
                </a:lnTo>
                <a:lnTo>
                  <a:pt x="0" y="0"/>
                </a:lnTo>
                <a:close/>
              </a:path>
              <a:path w="11315" h="11341">
                <a:moveTo>
                  <a:pt x="10134" y="8153"/>
                </a:moveTo>
                <a:lnTo>
                  <a:pt x="8657" y="8618"/>
                </a:lnTo>
                <a:lnTo>
                  <a:pt x="8166" y="10210"/>
                </a:lnTo>
                <a:lnTo>
                  <a:pt x="10134" y="815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39" name="object 3539"/>
          <p:cNvSpPr/>
          <p:nvPr/>
        </p:nvSpPr>
        <p:spPr>
          <a:xfrm>
            <a:off x="6245428" y="5368309"/>
            <a:ext cx="18097" cy="0"/>
          </a:xfrm>
          <a:custGeom>
            <a:avLst/>
            <a:gdLst/>
            <a:ahLst/>
            <a:cxnLst/>
            <a:rect l="l" t="t" r="r" b="b"/>
            <a:pathLst>
              <a:path w="18097" h="0">
                <a:moveTo>
                  <a:pt x="0" y="0"/>
                </a:moveTo>
                <a:lnTo>
                  <a:pt x="18097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40" name="object 3540"/>
          <p:cNvSpPr/>
          <p:nvPr/>
        </p:nvSpPr>
        <p:spPr>
          <a:xfrm>
            <a:off x="6555358" y="5369433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41" name="object 3541"/>
          <p:cNvSpPr/>
          <p:nvPr/>
        </p:nvSpPr>
        <p:spPr>
          <a:xfrm>
            <a:off x="6222820" y="5367166"/>
            <a:ext cx="9474" cy="9550"/>
          </a:xfrm>
          <a:custGeom>
            <a:avLst/>
            <a:gdLst/>
            <a:ahLst/>
            <a:cxnLst/>
            <a:rect l="l" t="t" r="r" b="b"/>
            <a:pathLst>
              <a:path w="9474" h="9550">
                <a:moveTo>
                  <a:pt x="6622" y="6630"/>
                </a:moveTo>
                <a:lnTo>
                  <a:pt x="9029" y="0"/>
                </a:lnTo>
                <a:lnTo>
                  <a:pt x="2235" y="0"/>
                </a:lnTo>
                <a:lnTo>
                  <a:pt x="1485" y="3022"/>
                </a:lnTo>
                <a:lnTo>
                  <a:pt x="736" y="6057"/>
                </a:lnTo>
                <a:lnTo>
                  <a:pt x="0" y="9080"/>
                </a:lnTo>
                <a:lnTo>
                  <a:pt x="6622" y="6630"/>
                </a:lnTo>
                <a:close/>
              </a:path>
              <a:path w="9474" h="9550">
                <a:moveTo>
                  <a:pt x="9474" y="5575"/>
                </a:moveTo>
                <a:lnTo>
                  <a:pt x="6622" y="6630"/>
                </a:lnTo>
                <a:lnTo>
                  <a:pt x="5562" y="9550"/>
                </a:lnTo>
                <a:lnTo>
                  <a:pt x="9474" y="557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42" name="object 3542"/>
          <p:cNvSpPr/>
          <p:nvPr/>
        </p:nvSpPr>
        <p:spPr>
          <a:xfrm>
            <a:off x="6598348" y="5368222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219"/>
                </a:moveTo>
                <a:lnTo>
                  <a:pt x="0" y="8026"/>
                </a:lnTo>
                <a:lnTo>
                  <a:pt x="6794" y="8026"/>
                </a:lnTo>
                <a:lnTo>
                  <a:pt x="4441" y="3436"/>
                </a:lnTo>
                <a:lnTo>
                  <a:pt x="0" y="1219"/>
                </a:lnTo>
                <a:close/>
              </a:path>
              <a:path w="8115" h="8026">
                <a:moveTo>
                  <a:pt x="8115" y="5270"/>
                </a:moveTo>
                <a:lnTo>
                  <a:pt x="2679" y="0"/>
                </a:lnTo>
                <a:lnTo>
                  <a:pt x="4441" y="3436"/>
                </a:lnTo>
                <a:lnTo>
                  <a:pt x="8115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43" name="object 3543"/>
          <p:cNvSpPr/>
          <p:nvPr/>
        </p:nvSpPr>
        <p:spPr>
          <a:xfrm>
            <a:off x="6516916" y="5375116"/>
            <a:ext cx="13550" cy="0"/>
          </a:xfrm>
          <a:custGeom>
            <a:avLst/>
            <a:gdLst/>
            <a:ahLst/>
            <a:cxnLst/>
            <a:rect l="l" t="t" r="r" b="b"/>
            <a:pathLst>
              <a:path w="13550" h="0">
                <a:moveTo>
                  <a:pt x="0" y="0"/>
                </a:moveTo>
                <a:lnTo>
                  <a:pt x="13550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44" name="object 3544"/>
          <p:cNvSpPr/>
          <p:nvPr/>
        </p:nvSpPr>
        <p:spPr>
          <a:xfrm>
            <a:off x="4747789" y="5372779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417" y="3406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79" y="0"/>
                </a:lnTo>
                <a:lnTo>
                  <a:pt x="4417" y="340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45" name="object 3545"/>
          <p:cNvSpPr/>
          <p:nvPr/>
        </p:nvSpPr>
        <p:spPr>
          <a:xfrm>
            <a:off x="6496536" y="5372779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807" y="8013"/>
                </a:lnTo>
                <a:lnTo>
                  <a:pt x="4425" y="3402"/>
                </a:lnTo>
                <a:lnTo>
                  <a:pt x="0" y="1193"/>
                </a:lnTo>
                <a:close/>
              </a:path>
              <a:path w="8115" h="8013">
                <a:moveTo>
                  <a:pt x="8115" y="5245"/>
                </a:moveTo>
                <a:lnTo>
                  <a:pt x="2667" y="0"/>
                </a:lnTo>
                <a:lnTo>
                  <a:pt x="4425" y="3402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46" name="object 3546"/>
          <p:cNvSpPr/>
          <p:nvPr/>
        </p:nvSpPr>
        <p:spPr>
          <a:xfrm>
            <a:off x="6177554" y="5375054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33" y="3410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79" y="0"/>
                </a:lnTo>
                <a:lnTo>
                  <a:pt x="4433" y="3410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47" name="object 3547"/>
          <p:cNvSpPr/>
          <p:nvPr/>
        </p:nvSpPr>
        <p:spPr>
          <a:xfrm>
            <a:off x="6550846" y="5377313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4" y="3443"/>
                </a:lnTo>
                <a:lnTo>
                  <a:pt x="0" y="1219"/>
                </a:lnTo>
                <a:close/>
              </a:path>
              <a:path w="8089" h="8013">
                <a:moveTo>
                  <a:pt x="8089" y="5257"/>
                </a:moveTo>
                <a:lnTo>
                  <a:pt x="2692" y="0"/>
                </a:lnTo>
                <a:lnTo>
                  <a:pt x="4454" y="3443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48" name="object 3548"/>
          <p:cNvSpPr/>
          <p:nvPr/>
        </p:nvSpPr>
        <p:spPr>
          <a:xfrm>
            <a:off x="4806610" y="5379595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81" y="7988"/>
                </a:lnTo>
                <a:lnTo>
                  <a:pt x="4410" y="3399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54" y="0"/>
                </a:lnTo>
                <a:lnTo>
                  <a:pt x="4410" y="3399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49" name="object 3549"/>
          <p:cNvSpPr/>
          <p:nvPr/>
        </p:nvSpPr>
        <p:spPr>
          <a:xfrm>
            <a:off x="6254492" y="5380789"/>
            <a:ext cx="9448" cy="9525"/>
          </a:xfrm>
          <a:custGeom>
            <a:avLst/>
            <a:gdLst/>
            <a:ahLst/>
            <a:cxnLst/>
            <a:rect l="l" t="t" r="r" b="b"/>
            <a:pathLst>
              <a:path w="9448" h="9525">
                <a:moveTo>
                  <a:pt x="6621" y="6602"/>
                </a:moveTo>
                <a:lnTo>
                  <a:pt x="9042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45"/>
                </a:lnTo>
                <a:lnTo>
                  <a:pt x="0" y="9067"/>
                </a:lnTo>
                <a:lnTo>
                  <a:pt x="6621" y="6602"/>
                </a:lnTo>
                <a:close/>
              </a:path>
              <a:path w="9448" h="9525">
                <a:moveTo>
                  <a:pt x="9448" y="5549"/>
                </a:moveTo>
                <a:lnTo>
                  <a:pt x="6621" y="6602"/>
                </a:lnTo>
                <a:lnTo>
                  <a:pt x="5549" y="9525"/>
                </a:lnTo>
                <a:lnTo>
                  <a:pt x="9448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50" name="object 3550"/>
          <p:cNvSpPr/>
          <p:nvPr/>
        </p:nvSpPr>
        <p:spPr>
          <a:xfrm>
            <a:off x="4786246" y="5381848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2" y="3409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12" y="3409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51" name="object 3551"/>
          <p:cNvSpPr/>
          <p:nvPr/>
        </p:nvSpPr>
        <p:spPr>
          <a:xfrm>
            <a:off x="6238642" y="5381848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1" y="3407"/>
                </a:lnTo>
                <a:lnTo>
                  <a:pt x="0" y="1206"/>
                </a:lnTo>
                <a:close/>
              </a:path>
              <a:path w="8115" h="8013">
                <a:moveTo>
                  <a:pt x="8115" y="5245"/>
                </a:moveTo>
                <a:lnTo>
                  <a:pt x="2667" y="0"/>
                </a:lnTo>
                <a:lnTo>
                  <a:pt x="4421" y="3407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52" name="object 3552"/>
          <p:cNvSpPr/>
          <p:nvPr/>
        </p:nvSpPr>
        <p:spPr>
          <a:xfrm>
            <a:off x="6609669" y="5384123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20" y="3413"/>
                </a:lnTo>
                <a:lnTo>
                  <a:pt x="0" y="1206"/>
                </a:lnTo>
                <a:close/>
              </a:path>
              <a:path w="8089" h="8000">
                <a:moveTo>
                  <a:pt x="8089" y="5245"/>
                </a:moveTo>
                <a:lnTo>
                  <a:pt x="2654" y="0"/>
                </a:lnTo>
                <a:lnTo>
                  <a:pt x="4420" y="3413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53" name="object 3553"/>
          <p:cNvSpPr/>
          <p:nvPr/>
        </p:nvSpPr>
        <p:spPr>
          <a:xfrm>
            <a:off x="5940035" y="5386381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07" y="3413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54" y="0"/>
                </a:lnTo>
                <a:lnTo>
                  <a:pt x="4407" y="3413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54" name="object 3554"/>
          <p:cNvSpPr/>
          <p:nvPr/>
        </p:nvSpPr>
        <p:spPr>
          <a:xfrm>
            <a:off x="5967181" y="5386381"/>
            <a:ext cx="8077" cy="8013"/>
          </a:xfrm>
          <a:custGeom>
            <a:avLst/>
            <a:gdLst/>
            <a:ahLst/>
            <a:cxnLst/>
            <a:rect l="l" t="t" r="r" b="b"/>
            <a:pathLst>
              <a:path w="8077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09" y="3418"/>
                </a:lnTo>
                <a:lnTo>
                  <a:pt x="0" y="1206"/>
                </a:lnTo>
                <a:close/>
              </a:path>
              <a:path w="8077" h="8013">
                <a:moveTo>
                  <a:pt x="8077" y="5257"/>
                </a:moveTo>
                <a:lnTo>
                  <a:pt x="2654" y="0"/>
                </a:lnTo>
                <a:lnTo>
                  <a:pt x="4409" y="3418"/>
                </a:lnTo>
                <a:lnTo>
                  <a:pt x="8077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55" name="object 3555"/>
          <p:cNvSpPr/>
          <p:nvPr/>
        </p:nvSpPr>
        <p:spPr>
          <a:xfrm>
            <a:off x="6510115" y="5386381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6" y="3421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79" y="0"/>
                </a:lnTo>
                <a:lnTo>
                  <a:pt x="4436" y="3421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56" name="object 3556"/>
          <p:cNvSpPr/>
          <p:nvPr/>
        </p:nvSpPr>
        <p:spPr>
          <a:xfrm>
            <a:off x="6003362" y="5388655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42" y="3427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79" y="0"/>
                </a:lnTo>
                <a:lnTo>
                  <a:pt x="4442" y="3427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57" name="object 3557"/>
          <p:cNvSpPr/>
          <p:nvPr/>
        </p:nvSpPr>
        <p:spPr>
          <a:xfrm>
            <a:off x="6218285" y="5388655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0"/>
                </a:lnTo>
                <a:lnTo>
                  <a:pt x="6769" y="8000"/>
                </a:lnTo>
                <a:lnTo>
                  <a:pt x="4420" y="3420"/>
                </a:lnTo>
                <a:lnTo>
                  <a:pt x="0" y="1206"/>
                </a:lnTo>
                <a:close/>
              </a:path>
              <a:path w="8089" h="8000">
                <a:moveTo>
                  <a:pt x="8089" y="5257"/>
                </a:moveTo>
                <a:lnTo>
                  <a:pt x="2667" y="0"/>
                </a:lnTo>
                <a:lnTo>
                  <a:pt x="4420" y="3420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58" name="object 3558"/>
          <p:cNvSpPr/>
          <p:nvPr/>
        </p:nvSpPr>
        <p:spPr>
          <a:xfrm>
            <a:off x="6025984" y="5390921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0"/>
                </a:lnTo>
                <a:lnTo>
                  <a:pt x="6807" y="8000"/>
                </a:lnTo>
                <a:lnTo>
                  <a:pt x="4437" y="3421"/>
                </a:lnTo>
                <a:lnTo>
                  <a:pt x="0" y="1206"/>
                </a:lnTo>
                <a:close/>
              </a:path>
              <a:path w="8115" h="8000">
                <a:moveTo>
                  <a:pt x="8115" y="5257"/>
                </a:moveTo>
                <a:lnTo>
                  <a:pt x="2667" y="0"/>
                </a:lnTo>
                <a:lnTo>
                  <a:pt x="4437" y="3421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59" name="object 3559"/>
          <p:cNvSpPr/>
          <p:nvPr/>
        </p:nvSpPr>
        <p:spPr>
          <a:xfrm>
            <a:off x="6272596" y="5390921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0"/>
                </a:lnTo>
                <a:lnTo>
                  <a:pt x="6769" y="8000"/>
                </a:lnTo>
                <a:lnTo>
                  <a:pt x="4410" y="3415"/>
                </a:lnTo>
                <a:lnTo>
                  <a:pt x="0" y="1206"/>
                </a:lnTo>
                <a:close/>
              </a:path>
              <a:path w="8089" h="8000">
                <a:moveTo>
                  <a:pt x="8089" y="5257"/>
                </a:moveTo>
                <a:lnTo>
                  <a:pt x="2654" y="0"/>
                </a:lnTo>
                <a:lnTo>
                  <a:pt x="4410" y="3415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60" name="object 3560"/>
          <p:cNvSpPr/>
          <p:nvPr/>
        </p:nvSpPr>
        <p:spPr>
          <a:xfrm>
            <a:off x="4770412" y="5399994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32" y="3419"/>
                </a:lnTo>
                <a:lnTo>
                  <a:pt x="0" y="1206"/>
                </a:lnTo>
                <a:close/>
              </a:path>
              <a:path w="8115" h="8026">
                <a:moveTo>
                  <a:pt x="8115" y="5257"/>
                </a:moveTo>
                <a:lnTo>
                  <a:pt x="2679" y="0"/>
                </a:lnTo>
                <a:lnTo>
                  <a:pt x="4432" y="3419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61" name="object 3561"/>
          <p:cNvSpPr/>
          <p:nvPr/>
        </p:nvSpPr>
        <p:spPr>
          <a:xfrm>
            <a:off x="6539536" y="5405742"/>
            <a:ext cx="13614" cy="11341"/>
          </a:xfrm>
          <a:custGeom>
            <a:avLst/>
            <a:gdLst/>
            <a:ahLst/>
            <a:cxnLst/>
            <a:rect l="l" t="t" r="r" b="b"/>
            <a:pathLst>
              <a:path w="13614" h="11341">
                <a:moveTo>
                  <a:pt x="6769" y="0"/>
                </a:moveTo>
                <a:lnTo>
                  <a:pt x="4375" y="2700"/>
                </a:lnTo>
                <a:lnTo>
                  <a:pt x="6819" y="1676"/>
                </a:lnTo>
                <a:lnTo>
                  <a:pt x="13563" y="0"/>
                </a:lnTo>
                <a:lnTo>
                  <a:pt x="6769" y="0"/>
                </a:lnTo>
                <a:close/>
              </a:path>
              <a:path w="13614" h="11341">
                <a:moveTo>
                  <a:pt x="13614" y="2717"/>
                </a:moveTo>
                <a:lnTo>
                  <a:pt x="11734" y="4389"/>
                </a:lnTo>
                <a:lnTo>
                  <a:pt x="10706" y="6858"/>
                </a:lnTo>
                <a:lnTo>
                  <a:pt x="13614" y="2717"/>
                </a:lnTo>
                <a:close/>
              </a:path>
              <a:path w="13614" h="11341">
                <a:moveTo>
                  <a:pt x="11734" y="4389"/>
                </a:moveTo>
                <a:lnTo>
                  <a:pt x="13563" y="0"/>
                </a:lnTo>
                <a:lnTo>
                  <a:pt x="6819" y="1676"/>
                </a:lnTo>
                <a:lnTo>
                  <a:pt x="2705" y="4584"/>
                </a:lnTo>
                <a:lnTo>
                  <a:pt x="4375" y="2700"/>
                </a:lnTo>
                <a:lnTo>
                  <a:pt x="0" y="4533"/>
                </a:lnTo>
                <a:lnTo>
                  <a:pt x="0" y="11341"/>
                </a:lnTo>
                <a:lnTo>
                  <a:pt x="9029" y="11341"/>
                </a:lnTo>
                <a:lnTo>
                  <a:pt x="9029" y="6794"/>
                </a:lnTo>
                <a:lnTo>
                  <a:pt x="11734" y="438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62" name="object 3562"/>
          <p:cNvSpPr/>
          <p:nvPr/>
        </p:nvSpPr>
        <p:spPr>
          <a:xfrm>
            <a:off x="6062172" y="5408018"/>
            <a:ext cx="15849" cy="18148"/>
          </a:xfrm>
          <a:custGeom>
            <a:avLst/>
            <a:gdLst/>
            <a:ahLst/>
            <a:cxnLst/>
            <a:rect l="l" t="t" r="r" b="b"/>
            <a:pathLst>
              <a:path w="15849" h="18148">
                <a:moveTo>
                  <a:pt x="7950" y="7315"/>
                </a:moveTo>
                <a:lnTo>
                  <a:pt x="0" y="11328"/>
                </a:lnTo>
                <a:lnTo>
                  <a:pt x="0" y="18148"/>
                </a:lnTo>
                <a:lnTo>
                  <a:pt x="5308" y="16624"/>
                </a:lnTo>
                <a:lnTo>
                  <a:pt x="10579" y="15125"/>
                </a:lnTo>
                <a:lnTo>
                  <a:pt x="15849" y="13601"/>
                </a:lnTo>
                <a:lnTo>
                  <a:pt x="15849" y="0"/>
                </a:lnTo>
                <a:lnTo>
                  <a:pt x="9067" y="0"/>
                </a:lnTo>
                <a:lnTo>
                  <a:pt x="5499" y="7734"/>
                </a:lnTo>
                <a:lnTo>
                  <a:pt x="7950" y="731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63" name="object 3563"/>
          <p:cNvSpPr/>
          <p:nvPr/>
        </p:nvSpPr>
        <p:spPr>
          <a:xfrm>
            <a:off x="5973950" y="5409077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0"/>
                </a:lnTo>
                <a:lnTo>
                  <a:pt x="6769" y="8000"/>
                </a:lnTo>
                <a:lnTo>
                  <a:pt x="4425" y="3415"/>
                </a:lnTo>
                <a:lnTo>
                  <a:pt x="0" y="1206"/>
                </a:lnTo>
                <a:close/>
              </a:path>
              <a:path w="8089" h="8000">
                <a:moveTo>
                  <a:pt x="8089" y="5245"/>
                </a:moveTo>
                <a:lnTo>
                  <a:pt x="2679" y="0"/>
                </a:lnTo>
                <a:lnTo>
                  <a:pt x="4425" y="3415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64" name="object 3564"/>
          <p:cNvSpPr/>
          <p:nvPr/>
        </p:nvSpPr>
        <p:spPr>
          <a:xfrm>
            <a:off x="6521444" y="5411346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01" y="3398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54" y="0"/>
                </a:lnTo>
                <a:lnTo>
                  <a:pt x="4401" y="3398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65" name="object 3565"/>
          <p:cNvSpPr/>
          <p:nvPr/>
        </p:nvSpPr>
        <p:spPr>
          <a:xfrm>
            <a:off x="6544048" y="5442033"/>
            <a:ext cx="11315" cy="9080"/>
          </a:xfrm>
          <a:custGeom>
            <a:avLst/>
            <a:gdLst/>
            <a:ahLst/>
            <a:cxnLst/>
            <a:rect l="l" t="t" r="r" b="b"/>
            <a:pathLst>
              <a:path w="11315" h="9080">
                <a:moveTo>
                  <a:pt x="0" y="0"/>
                </a:moveTo>
                <a:lnTo>
                  <a:pt x="0" y="9080"/>
                </a:lnTo>
                <a:lnTo>
                  <a:pt x="11315" y="9080"/>
                </a:lnTo>
                <a:lnTo>
                  <a:pt x="8253" y="2246"/>
                </a:lnTo>
                <a:lnTo>
                  <a:pt x="0" y="0"/>
                </a:lnTo>
                <a:close/>
              </a:path>
              <a:path w="11315" h="9080">
                <a:moveTo>
                  <a:pt x="10172" y="2768"/>
                </a:moveTo>
                <a:lnTo>
                  <a:pt x="7315" y="152"/>
                </a:lnTo>
                <a:lnTo>
                  <a:pt x="8253" y="2246"/>
                </a:lnTo>
                <a:lnTo>
                  <a:pt x="10172" y="276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66" name="object 3566"/>
          <p:cNvSpPr/>
          <p:nvPr/>
        </p:nvSpPr>
        <p:spPr>
          <a:xfrm>
            <a:off x="6121007" y="5445379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20" y="3413"/>
                </a:lnTo>
                <a:lnTo>
                  <a:pt x="0" y="1206"/>
                </a:lnTo>
                <a:close/>
              </a:path>
              <a:path w="8089" h="8000">
                <a:moveTo>
                  <a:pt x="8089" y="5245"/>
                </a:moveTo>
                <a:lnTo>
                  <a:pt x="2654" y="0"/>
                </a:lnTo>
                <a:lnTo>
                  <a:pt x="4420" y="3413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67" name="object 3567"/>
          <p:cNvSpPr/>
          <p:nvPr/>
        </p:nvSpPr>
        <p:spPr>
          <a:xfrm>
            <a:off x="5998827" y="5453382"/>
            <a:ext cx="11328" cy="13614"/>
          </a:xfrm>
          <a:custGeom>
            <a:avLst/>
            <a:gdLst/>
            <a:ahLst/>
            <a:cxnLst/>
            <a:rect l="l" t="t" r="r" b="b"/>
            <a:pathLst>
              <a:path w="11328" h="13614">
                <a:moveTo>
                  <a:pt x="11328" y="0"/>
                </a:moveTo>
                <a:lnTo>
                  <a:pt x="2260" y="0"/>
                </a:lnTo>
                <a:lnTo>
                  <a:pt x="1511" y="4533"/>
                </a:lnTo>
                <a:lnTo>
                  <a:pt x="749" y="9067"/>
                </a:lnTo>
                <a:lnTo>
                  <a:pt x="0" y="13614"/>
                </a:lnTo>
                <a:lnTo>
                  <a:pt x="3784" y="12852"/>
                </a:lnTo>
                <a:lnTo>
                  <a:pt x="7556" y="12090"/>
                </a:lnTo>
                <a:lnTo>
                  <a:pt x="11328" y="11341"/>
                </a:lnTo>
                <a:lnTo>
                  <a:pt x="11328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68" name="object 3568"/>
          <p:cNvSpPr/>
          <p:nvPr/>
        </p:nvSpPr>
        <p:spPr>
          <a:xfrm>
            <a:off x="5987528" y="5456707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19" y="3416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54" y="0"/>
                </a:lnTo>
                <a:lnTo>
                  <a:pt x="4419" y="3416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69" name="object 3569"/>
          <p:cNvSpPr/>
          <p:nvPr/>
        </p:nvSpPr>
        <p:spPr>
          <a:xfrm>
            <a:off x="6234120" y="5458983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9" y="3421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9" y="3421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70" name="object 3570"/>
          <p:cNvSpPr/>
          <p:nvPr/>
        </p:nvSpPr>
        <p:spPr>
          <a:xfrm>
            <a:off x="6050881" y="5482413"/>
            <a:ext cx="19748" cy="16154"/>
          </a:xfrm>
          <a:custGeom>
            <a:avLst/>
            <a:gdLst/>
            <a:ahLst/>
            <a:cxnLst/>
            <a:rect l="l" t="t" r="r" b="b"/>
            <a:pathLst>
              <a:path w="19748" h="16154">
                <a:moveTo>
                  <a:pt x="19748" y="0"/>
                </a:moveTo>
                <a:lnTo>
                  <a:pt x="18967" y="199"/>
                </a:lnTo>
                <a:lnTo>
                  <a:pt x="18745" y="736"/>
                </a:lnTo>
                <a:lnTo>
                  <a:pt x="19748" y="0"/>
                </a:lnTo>
                <a:close/>
              </a:path>
              <a:path w="19748" h="16154">
                <a:moveTo>
                  <a:pt x="2997" y="-9347"/>
                </a:moveTo>
                <a:lnTo>
                  <a:pt x="6019" y="-3314"/>
                </a:lnTo>
                <a:lnTo>
                  <a:pt x="9029" y="2730"/>
                </a:lnTo>
                <a:lnTo>
                  <a:pt x="18967" y="199"/>
                </a:lnTo>
                <a:lnTo>
                  <a:pt x="22606" y="-8610"/>
                </a:lnTo>
                <a:lnTo>
                  <a:pt x="15087" y="-10871"/>
                </a:lnTo>
                <a:lnTo>
                  <a:pt x="7531" y="-13157"/>
                </a:lnTo>
                <a:lnTo>
                  <a:pt x="0" y="-15417"/>
                </a:lnTo>
                <a:lnTo>
                  <a:pt x="2997" y="-934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71" name="object 3571"/>
          <p:cNvSpPr/>
          <p:nvPr/>
        </p:nvSpPr>
        <p:spPr>
          <a:xfrm>
            <a:off x="6163983" y="5470397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72" name="object 3572"/>
          <p:cNvSpPr/>
          <p:nvPr/>
        </p:nvSpPr>
        <p:spPr>
          <a:xfrm>
            <a:off x="5937760" y="5468068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26" y="3410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26" y="341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73" name="object 3573"/>
          <p:cNvSpPr/>
          <p:nvPr/>
        </p:nvSpPr>
        <p:spPr>
          <a:xfrm>
            <a:off x="5980722" y="5476069"/>
            <a:ext cx="18097" cy="18148"/>
          </a:xfrm>
          <a:custGeom>
            <a:avLst/>
            <a:gdLst/>
            <a:ahLst/>
            <a:cxnLst/>
            <a:rect l="l" t="t" r="r" b="b"/>
            <a:pathLst>
              <a:path w="18097" h="18148">
                <a:moveTo>
                  <a:pt x="0" y="0"/>
                </a:moveTo>
                <a:lnTo>
                  <a:pt x="0" y="9067"/>
                </a:lnTo>
                <a:lnTo>
                  <a:pt x="8444" y="12016"/>
                </a:lnTo>
                <a:lnTo>
                  <a:pt x="7404" y="9804"/>
                </a:lnTo>
                <a:lnTo>
                  <a:pt x="0" y="0"/>
                </a:lnTo>
                <a:close/>
              </a:path>
              <a:path w="18097" h="18148">
                <a:moveTo>
                  <a:pt x="8444" y="12016"/>
                </a:moveTo>
                <a:lnTo>
                  <a:pt x="11328" y="18148"/>
                </a:lnTo>
                <a:lnTo>
                  <a:pt x="18097" y="18148"/>
                </a:lnTo>
                <a:lnTo>
                  <a:pt x="16598" y="12852"/>
                </a:lnTo>
                <a:lnTo>
                  <a:pt x="15113" y="7569"/>
                </a:lnTo>
                <a:lnTo>
                  <a:pt x="13589" y="2260"/>
                </a:lnTo>
                <a:lnTo>
                  <a:pt x="9067" y="1511"/>
                </a:lnTo>
                <a:lnTo>
                  <a:pt x="4546" y="749"/>
                </a:lnTo>
                <a:lnTo>
                  <a:pt x="0" y="0"/>
                </a:lnTo>
                <a:lnTo>
                  <a:pt x="7404" y="9804"/>
                </a:lnTo>
                <a:lnTo>
                  <a:pt x="8839" y="12153"/>
                </a:lnTo>
                <a:lnTo>
                  <a:pt x="8444" y="1201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74" name="object 3574"/>
          <p:cNvSpPr/>
          <p:nvPr/>
        </p:nvSpPr>
        <p:spPr>
          <a:xfrm>
            <a:off x="6091580" y="5482869"/>
            <a:ext cx="6807" cy="0"/>
          </a:xfrm>
          <a:custGeom>
            <a:avLst/>
            <a:gdLst/>
            <a:ahLst/>
            <a:cxnLst/>
            <a:rect l="l" t="t" r="r" b="b"/>
            <a:pathLst>
              <a:path w="6807" h="0">
                <a:moveTo>
                  <a:pt x="0" y="0"/>
                </a:moveTo>
                <a:lnTo>
                  <a:pt x="6807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75" name="object 3575"/>
          <p:cNvSpPr/>
          <p:nvPr/>
        </p:nvSpPr>
        <p:spPr>
          <a:xfrm>
            <a:off x="4741011" y="5487422"/>
            <a:ext cx="6781" cy="0"/>
          </a:xfrm>
          <a:custGeom>
            <a:avLst/>
            <a:gdLst/>
            <a:ahLst/>
            <a:cxnLst/>
            <a:rect l="l" t="t" r="r" b="b"/>
            <a:pathLst>
              <a:path w="6781" h="0">
                <a:moveTo>
                  <a:pt x="0" y="0"/>
                </a:moveTo>
                <a:lnTo>
                  <a:pt x="6781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76" name="object 3576"/>
          <p:cNvSpPr/>
          <p:nvPr/>
        </p:nvSpPr>
        <p:spPr>
          <a:xfrm>
            <a:off x="5962639" y="5490739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4" y="3443"/>
                </a:lnTo>
                <a:lnTo>
                  <a:pt x="0" y="1219"/>
                </a:lnTo>
                <a:close/>
              </a:path>
              <a:path w="8115" h="8013">
                <a:moveTo>
                  <a:pt x="8115" y="5270"/>
                </a:moveTo>
                <a:lnTo>
                  <a:pt x="2692" y="0"/>
                </a:lnTo>
                <a:lnTo>
                  <a:pt x="4454" y="3443"/>
                </a:lnTo>
                <a:lnTo>
                  <a:pt x="8115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77" name="object 3577"/>
          <p:cNvSpPr/>
          <p:nvPr/>
        </p:nvSpPr>
        <p:spPr>
          <a:xfrm>
            <a:off x="6537269" y="5531589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81" y="8013"/>
                </a:lnTo>
                <a:lnTo>
                  <a:pt x="4415" y="3404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15" y="3404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78" name="object 3578"/>
          <p:cNvSpPr/>
          <p:nvPr/>
        </p:nvSpPr>
        <p:spPr>
          <a:xfrm>
            <a:off x="6568936" y="5552000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193"/>
                </a:moveTo>
                <a:lnTo>
                  <a:pt x="0" y="8026"/>
                </a:lnTo>
                <a:lnTo>
                  <a:pt x="6794" y="8026"/>
                </a:lnTo>
                <a:lnTo>
                  <a:pt x="4438" y="3416"/>
                </a:lnTo>
                <a:lnTo>
                  <a:pt x="0" y="1193"/>
                </a:lnTo>
                <a:close/>
              </a:path>
              <a:path w="8089" h="8026">
                <a:moveTo>
                  <a:pt x="8089" y="5245"/>
                </a:moveTo>
                <a:lnTo>
                  <a:pt x="2692" y="0"/>
                </a:lnTo>
                <a:lnTo>
                  <a:pt x="4438" y="341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79" name="object 3579"/>
          <p:cNvSpPr/>
          <p:nvPr/>
        </p:nvSpPr>
        <p:spPr>
          <a:xfrm>
            <a:off x="6470337" y="5564551"/>
            <a:ext cx="14909" cy="12534"/>
          </a:xfrm>
          <a:custGeom>
            <a:avLst/>
            <a:gdLst/>
            <a:ahLst/>
            <a:cxnLst/>
            <a:rect l="l" t="t" r="r" b="b"/>
            <a:pathLst>
              <a:path w="14909" h="12534">
                <a:moveTo>
                  <a:pt x="12191" y="6769"/>
                </a:moveTo>
                <a:lnTo>
                  <a:pt x="10528" y="8623"/>
                </a:lnTo>
                <a:lnTo>
                  <a:pt x="14909" y="6794"/>
                </a:lnTo>
                <a:lnTo>
                  <a:pt x="14909" y="0"/>
                </a:lnTo>
                <a:lnTo>
                  <a:pt x="12191" y="6769"/>
                </a:lnTo>
                <a:close/>
              </a:path>
              <a:path w="14909" h="12534">
                <a:moveTo>
                  <a:pt x="5422" y="12534"/>
                </a:moveTo>
                <a:lnTo>
                  <a:pt x="3664" y="9116"/>
                </a:lnTo>
                <a:lnTo>
                  <a:pt x="0" y="7289"/>
                </a:lnTo>
                <a:lnTo>
                  <a:pt x="5422" y="12534"/>
                </a:lnTo>
                <a:close/>
              </a:path>
              <a:path w="14909" h="12534">
                <a:moveTo>
                  <a:pt x="8064" y="9652"/>
                </a:moveTo>
                <a:lnTo>
                  <a:pt x="12191" y="6769"/>
                </a:lnTo>
                <a:lnTo>
                  <a:pt x="14909" y="0"/>
                </a:lnTo>
                <a:lnTo>
                  <a:pt x="5841" y="0"/>
                </a:lnTo>
                <a:lnTo>
                  <a:pt x="5841" y="4533"/>
                </a:lnTo>
                <a:lnTo>
                  <a:pt x="1308" y="4533"/>
                </a:lnTo>
                <a:lnTo>
                  <a:pt x="3664" y="9116"/>
                </a:lnTo>
                <a:lnTo>
                  <a:pt x="8102" y="11328"/>
                </a:lnTo>
                <a:lnTo>
                  <a:pt x="10528" y="8623"/>
                </a:lnTo>
                <a:lnTo>
                  <a:pt x="8064" y="965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80" name="object 3580"/>
          <p:cNvSpPr/>
          <p:nvPr/>
        </p:nvSpPr>
        <p:spPr>
          <a:xfrm>
            <a:off x="5161785" y="5588289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06"/>
                </a:moveTo>
                <a:lnTo>
                  <a:pt x="0" y="8026"/>
                </a:lnTo>
                <a:lnTo>
                  <a:pt x="6769" y="8026"/>
                </a:lnTo>
                <a:lnTo>
                  <a:pt x="4422" y="3421"/>
                </a:lnTo>
                <a:lnTo>
                  <a:pt x="0" y="1206"/>
                </a:lnTo>
                <a:close/>
              </a:path>
              <a:path w="8089" h="8026">
                <a:moveTo>
                  <a:pt x="8089" y="5257"/>
                </a:moveTo>
                <a:lnTo>
                  <a:pt x="2679" y="0"/>
                </a:lnTo>
                <a:lnTo>
                  <a:pt x="4422" y="3421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81" name="object 3581"/>
          <p:cNvSpPr/>
          <p:nvPr/>
        </p:nvSpPr>
        <p:spPr>
          <a:xfrm>
            <a:off x="5182151" y="5588289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06"/>
                </a:moveTo>
                <a:lnTo>
                  <a:pt x="0" y="8026"/>
                </a:lnTo>
                <a:lnTo>
                  <a:pt x="6769" y="8026"/>
                </a:lnTo>
                <a:lnTo>
                  <a:pt x="4410" y="3411"/>
                </a:lnTo>
                <a:lnTo>
                  <a:pt x="0" y="1206"/>
                </a:lnTo>
                <a:close/>
              </a:path>
              <a:path w="8102" h="8026">
                <a:moveTo>
                  <a:pt x="8102" y="5257"/>
                </a:moveTo>
                <a:lnTo>
                  <a:pt x="2667" y="0"/>
                </a:lnTo>
                <a:lnTo>
                  <a:pt x="4410" y="3411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82" name="object 3582"/>
          <p:cNvSpPr/>
          <p:nvPr/>
        </p:nvSpPr>
        <p:spPr>
          <a:xfrm>
            <a:off x="5073561" y="5592843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81" y="7988"/>
                </a:lnTo>
                <a:lnTo>
                  <a:pt x="4420" y="3404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67" y="0"/>
                </a:lnTo>
                <a:lnTo>
                  <a:pt x="4420" y="3404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83" name="object 3583"/>
          <p:cNvSpPr/>
          <p:nvPr/>
        </p:nvSpPr>
        <p:spPr>
          <a:xfrm>
            <a:off x="5071303" y="5604178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20" y="3420"/>
                </a:lnTo>
                <a:lnTo>
                  <a:pt x="0" y="1206"/>
                </a:lnTo>
                <a:close/>
              </a:path>
              <a:path w="8089" h="8000">
                <a:moveTo>
                  <a:pt x="8089" y="5257"/>
                </a:moveTo>
                <a:lnTo>
                  <a:pt x="2667" y="0"/>
                </a:lnTo>
                <a:lnTo>
                  <a:pt x="4420" y="3420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84" name="object 3584"/>
          <p:cNvSpPr/>
          <p:nvPr/>
        </p:nvSpPr>
        <p:spPr>
          <a:xfrm>
            <a:off x="5145951" y="5608723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16" y="3398"/>
                </a:lnTo>
                <a:lnTo>
                  <a:pt x="0" y="1193"/>
                </a:lnTo>
                <a:close/>
              </a:path>
              <a:path w="8089" h="8000">
                <a:moveTo>
                  <a:pt x="8089" y="5232"/>
                </a:moveTo>
                <a:lnTo>
                  <a:pt x="2679" y="0"/>
                </a:lnTo>
                <a:lnTo>
                  <a:pt x="4416" y="3398"/>
                </a:lnTo>
                <a:lnTo>
                  <a:pt x="8089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85" name="object 3585"/>
          <p:cNvSpPr/>
          <p:nvPr/>
        </p:nvSpPr>
        <p:spPr>
          <a:xfrm>
            <a:off x="4736458" y="5610989"/>
            <a:ext cx="8115" cy="7988"/>
          </a:xfrm>
          <a:custGeom>
            <a:avLst/>
            <a:gdLst/>
            <a:ahLst/>
            <a:cxnLst/>
            <a:rect l="l" t="t" r="r" b="b"/>
            <a:pathLst>
              <a:path w="8115" h="7988">
                <a:moveTo>
                  <a:pt x="0" y="1193"/>
                </a:moveTo>
                <a:lnTo>
                  <a:pt x="0" y="7988"/>
                </a:lnTo>
                <a:lnTo>
                  <a:pt x="6807" y="7988"/>
                </a:lnTo>
                <a:lnTo>
                  <a:pt x="4452" y="3416"/>
                </a:lnTo>
                <a:lnTo>
                  <a:pt x="0" y="1193"/>
                </a:lnTo>
                <a:close/>
              </a:path>
              <a:path w="8115" h="7988">
                <a:moveTo>
                  <a:pt x="8115" y="5245"/>
                </a:moveTo>
                <a:lnTo>
                  <a:pt x="2692" y="0"/>
                </a:lnTo>
                <a:lnTo>
                  <a:pt x="4452" y="3416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86" name="object 3586"/>
          <p:cNvSpPr/>
          <p:nvPr/>
        </p:nvSpPr>
        <p:spPr>
          <a:xfrm>
            <a:off x="6616458" y="5622385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87" name="object 3587"/>
          <p:cNvSpPr/>
          <p:nvPr/>
        </p:nvSpPr>
        <p:spPr>
          <a:xfrm>
            <a:off x="5132364" y="5624603"/>
            <a:ext cx="8128" cy="8013"/>
          </a:xfrm>
          <a:custGeom>
            <a:avLst/>
            <a:gdLst/>
            <a:ahLst/>
            <a:cxnLst/>
            <a:rect l="l" t="t" r="r" b="b"/>
            <a:pathLst>
              <a:path w="8127" h="8013">
                <a:moveTo>
                  <a:pt x="0" y="1193"/>
                </a:moveTo>
                <a:lnTo>
                  <a:pt x="0" y="8013"/>
                </a:lnTo>
                <a:lnTo>
                  <a:pt x="6807" y="8013"/>
                </a:lnTo>
                <a:lnTo>
                  <a:pt x="4442" y="3408"/>
                </a:lnTo>
                <a:lnTo>
                  <a:pt x="0" y="1193"/>
                </a:lnTo>
                <a:close/>
              </a:path>
              <a:path w="8127" h="8013">
                <a:moveTo>
                  <a:pt x="8128" y="5245"/>
                </a:moveTo>
                <a:lnTo>
                  <a:pt x="2692" y="0"/>
                </a:lnTo>
                <a:lnTo>
                  <a:pt x="4442" y="3408"/>
                </a:lnTo>
                <a:lnTo>
                  <a:pt x="8128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88" name="object 3588"/>
          <p:cNvSpPr/>
          <p:nvPr/>
        </p:nvSpPr>
        <p:spPr>
          <a:xfrm>
            <a:off x="4820170" y="5634879"/>
            <a:ext cx="13576" cy="9067"/>
          </a:xfrm>
          <a:custGeom>
            <a:avLst/>
            <a:gdLst/>
            <a:ahLst/>
            <a:cxnLst/>
            <a:rect l="l" t="t" r="r" b="b"/>
            <a:pathLst>
              <a:path w="13576" h="9067">
                <a:moveTo>
                  <a:pt x="0" y="0"/>
                </a:moveTo>
                <a:lnTo>
                  <a:pt x="0" y="9067"/>
                </a:lnTo>
                <a:lnTo>
                  <a:pt x="13576" y="9067"/>
                </a:lnTo>
                <a:lnTo>
                  <a:pt x="10129" y="2006"/>
                </a:lnTo>
                <a:lnTo>
                  <a:pt x="0" y="0"/>
                </a:lnTo>
                <a:close/>
              </a:path>
              <a:path w="13576" h="9067">
                <a:moveTo>
                  <a:pt x="10452" y="2070"/>
                </a:moveTo>
                <a:lnTo>
                  <a:pt x="9410" y="533"/>
                </a:lnTo>
                <a:lnTo>
                  <a:pt x="10129" y="2006"/>
                </a:lnTo>
                <a:lnTo>
                  <a:pt x="10452" y="20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89" name="object 3589"/>
          <p:cNvSpPr/>
          <p:nvPr/>
        </p:nvSpPr>
        <p:spPr>
          <a:xfrm>
            <a:off x="6598348" y="5640539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2598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90" name="object 3590"/>
          <p:cNvSpPr/>
          <p:nvPr/>
        </p:nvSpPr>
        <p:spPr>
          <a:xfrm>
            <a:off x="6627759" y="5635942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26" y="3410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26" y="341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91" name="object 3591"/>
          <p:cNvSpPr/>
          <p:nvPr/>
        </p:nvSpPr>
        <p:spPr>
          <a:xfrm>
            <a:off x="4838269" y="5645015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807" y="8013"/>
                </a:lnTo>
                <a:lnTo>
                  <a:pt x="4439" y="3417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79" y="0"/>
                </a:lnTo>
                <a:lnTo>
                  <a:pt x="4439" y="3417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92" name="object 3592"/>
          <p:cNvSpPr/>
          <p:nvPr/>
        </p:nvSpPr>
        <p:spPr>
          <a:xfrm>
            <a:off x="4754562" y="5656427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93" name="object 3593"/>
          <p:cNvSpPr/>
          <p:nvPr/>
        </p:nvSpPr>
        <p:spPr>
          <a:xfrm>
            <a:off x="4772658" y="5654094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45" y="3418"/>
                </a:lnTo>
                <a:lnTo>
                  <a:pt x="0" y="1206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5" y="3418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94" name="object 3594"/>
          <p:cNvSpPr/>
          <p:nvPr/>
        </p:nvSpPr>
        <p:spPr>
          <a:xfrm>
            <a:off x="6620964" y="5659832"/>
            <a:ext cx="13589" cy="13614"/>
          </a:xfrm>
          <a:custGeom>
            <a:avLst/>
            <a:gdLst/>
            <a:ahLst/>
            <a:cxnLst/>
            <a:rect l="l" t="t" r="r" b="b"/>
            <a:pathLst>
              <a:path w="13589" h="13614">
                <a:moveTo>
                  <a:pt x="6794" y="0"/>
                </a:moveTo>
                <a:lnTo>
                  <a:pt x="4533" y="2260"/>
                </a:lnTo>
                <a:lnTo>
                  <a:pt x="0" y="6794"/>
                </a:lnTo>
                <a:lnTo>
                  <a:pt x="0" y="13614"/>
                </a:lnTo>
                <a:lnTo>
                  <a:pt x="9817" y="10287"/>
                </a:lnTo>
                <a:lnTo>
                  <a:pt x="10464" y="10172"/>
                </a:lnTo>
                <a:lnTo>
                  <a:pt x="13588" y="0"/>
                </a:lnTo>
                <a:lnTo>
                  <a:pt x="6794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95" name="object 3595"/>
          <p:cNvSpPr/>
          <p:nvPr/>
        </p:nvSpPr>
        <p:spPr>
          <a:xfrm>
            <a:off x="4833748" y="5664373"/>
            <a:ext cx="13576" cy="9067"/>
          </a:xfrm>
          <a:custGeom>
            <a:avLst/>
            <a:gdLst/>
            <a:ahLst/>
            <a:cxnLst/>
            <a:rect l="l" t="t" r="r" b="b"/>
            <a:pathLst>
              <a:path w="13576" h="9067">
                <a:moveTo>
                  <a:pt x="4521" y="0"/>
                </a:moveTo>
                <a:lnTo>
                  <a:pt x="3009" y="749"/>
                </a:lnTo>
                <a:lnTo>
                  <a:pt x="0" y="2260"/>
                </a:lnTo>
                <a:lnTo>
                  <a:pt x="0" y="9067"/>
                </a:lnTo>
                <a:lnTo>
                  <a:pt x="11328" y="9067"/>
                </a:lnTo>
                <a:lnTo>
                  <a:pt x="12077" y="6045"/>
                </a:lnTo>
                <a:lnTo>
                  <a:pt x="12839" y="3022"/>
                </a:lnTo>
                <a:lnTo>
                  <a:pt x="13576" y="0"/>
                </a:lnTo>
                <a:lnTo>
                  <a:pt x="4521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96" name="object 3596"/>
          <p:cNvSpPr/>
          <p:nvPr/>
        </p:nvSpPr>
        <p:spPr>
          <a:xfrm>
            <a:off x="6587045" y="5665436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81" y="8013"/>
                </a:lnTo>
                <a:lnTo>
                  <a:pt x="4415" y="3404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15" y="3404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97" name="object 3597"/>
          <p:cNvSpPr/>
          <p:nvPr/>
        </p:nvSpPr>
        <p:spPr>
          <a:xfrm>
            <a:off x="6544048" y="5668896"/>
            <a:ext cx="18097" cy="9080"/>
          </a:xfrm>
          <a:custGeom>
            <a:avLst/>
            <a:gdLst/>
            <a:ahLst/>
            <a:cxnLst/>
            <a:rect l="l" t="t" r="r" b="b"/>
            <a:pathLst>
              <a:path w="18097" h="9080">
                <a:moveTo>
                  <a:pt x="0" y="0"/>
                </a:moveTo>
                <a:lnTo>
                  <a:pt x="4330" y="8153"/>
                </a:lnTo>
                <a:lnTo>
                  <a:pt x="7467" y="7861"/>
                </a:lnTo>
                <a:lnTo>
                  <a:pt x="18097" y="9080"/>
                </a:lnTo>
                <a:lnTo>
                  <a:pt x="18097" y="2273"/>
                </a:lnTo>
                <a:lnTo>
                  <a:pt x="12077" y="1524"/>
                </a:lnTo>
                <a:lnTo>
                  <a:pt x="6045" y="749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98" name="object 3598"/>
          <p:cNvSpPr/>
          <p:nvPr/>
        </p:nvSpPr>
        <p:spPr>
          <a:xfrm>
            <a:off x="6521444" y="5669964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07" y="3413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54" y="0"/>
                </a:lnTo>
                <a:lnTo>
                  <a:pt x="4407" y="3413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99" name="object 3599"/>
          <p:cNvSpPr/>
          <p:nvPr/>
        </p:nvSpPr>
        <p:spPr>
          <a:xfrm>
            <a:off x="4940081" y="5674509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31" y="3406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79" y="0"/>
                </a:lnTo>
                <a:lnTo>
                  <a:pt x="4431" y="3406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00" name="object 3600"/>
          <p:cNvSpPr/>
          <p:nvPr/>
        </p:nvSpPr>
        <p:spPr>
          <a:xfrm>
            <a:off x="6535003" y="5675703"/>
            <a:ext cx="13563" cy="9080"/>
          </a:xfrm>
          <a:custGeom>
            <a:avLst/>
            <a:gdLst/>
            <a:ahLst/>
            <a:cxnLst/>
            <a:rect l="l" t="t" r="r" b="b"/>
            <a:pathLst>
              <a:path w="13563" h="9080">
                <a:moveTo>
                  <a:pt x="0" y="0"/>
                </a:moveTo>
                <a:lnTo>
                  <a:pt x="2252" y="5480"/>
                </a:lnTo>
                <a:lnTo>
                  <a:pt x="6807" y="9080"/>
                </a:lnTo>
                <a:lnTo>
                  <a:pt x="13563" y="9080"/>
                </a:lnTo>
                <a:lnTo>
                  <a:pt x="13563" y="2273"/>
                </a:lnTo>
                <a:lnTo>
                  <a:pt x="9042" y="1524"/>
                </a:lnTo>
                <a:lnTo>
                  <a:pt x="4533" y="749"/>
                </a:lnTo>
                <a:lnTo>
                  <a:pt x="0" y="0"/>
                </a:lnTo>
                <a:close/>
              </a:path>
              <a:path w="13563" h="9080">
                <a:moveTo>
                  <a:pt x="3136" y="7632"/>
                </a:moveTo>
                <a:lnTo>
                  <a:pt x="2252" y="5480"/>
                </a:lnTo>
                <a:lnTo>
                  <a:pt x="1295" y="4724"/>
                </a:lnTo>
                <a:lnTo>
                  <a:pt x="3136" y="76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01" name="object 3601"/>
          <p:cNvSpPr/>
          <p:nvPr/>
        </p:nvSpPr>
        <p:spPr>
          <a:xfrm>
            <a:off x="4804359" y="5681383"/>
            <a:ext cx="24866" cy="0"/>
          </a:xfrm>
          <a:custGeom>
            <a:avLst/>
            <a:gdLst/>
            <a:ahLst/>
            <a:cxnLst/>
            <a:rect l="l" t="t" r="r" b="b"/>
            <a:pathLst>
              <a:path w="24866" h="0">
                <a:moveTo>
                  <a:pt x="0" y="0"/>
                </a:moveTo>
                <a:lnTo>
                  <a:pt x="24866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02" name="object 3602"/>
          <p:cNvSpPr/>
          <p:nvPr/>
        </p:nvSpPr>
        <p:spPr>
          <a:xfrm>
            <a:off x="4917244" y="5677978"/>
            <a:ext cx="13792" cy="15875"/>
          </a:xfrm>
          <a:custGeom>
            <a:avLst/>
            <a:gdLst/>
            <a:ahLst/>
            <a:cxnLst/>
            <a:rect l="l" t="t" r="r" b="b"/>
            <a:pathLst>
              <a:path w="13792" h="15875">
                <a:moveTo>
                  <a:pt x="8712" y="12623"/>
                </a:moveTo>
                <a:lnTo>
                  <a:pt x="7172" y="14486"/>
                </a:lnTo>
                <a:lnTo>
                  <a:pt x="13792" y="15875"/>
                </a:lnTo>
                <a:lnTo>
                  <a:pt x="13486" y="7156"/>
                </a:lnTo>
                <a:lnTo>
                  <a:pt x="8712" y="12623"/>
                </a:lnTo>
                <a:close/>
              </a:path>
              <a:path w="13792" h="15875">
                <a:moveTo>
                  <a:pt x="2419" y="5538"/>
                </a:moveTo>
                <a:lnTo>
                  <a:pt x="0" y="1854"/>
                </a:lnTo>
                <a:lnTo>
                  <a:pt x="1384" y="8013"/>
                </a:lnTo>
                <a:lnTo>
                  <a:pt x="2419" y="5538"/>
                </a:lnTo>
                <a:close/>
              </a:path>
              <a:path w="13792" h="15875">
                <a:moveTo>
                  <a:pt x="13792" y="0"/>
                </a:moveTo>
                <a:lnTo>
                  <a:pt x="4737" y="0"/>
                </a:lnTo>
                <a:lnTo>
                  <a:pt x="2419" y="5538"/>
                </a:lnTo>
                <a:lnTo>
                  <a:pt x="4737" y="9067"/>
                </a:lnTo>
                <a:lnTo>
                  <a:pt x="4819" y="9220"/>
                </a:lnTo>
                <a:lnTo>
                  <a:pt x="7172" y="14486"/>
                </a:lnTo>
                <a:lnTo>
                  <a:pt x="8712" y="12623"/>
                </a:lnTo>
                <a:lnTo>
                  <a:pt x="13474" y="6807"/>
                </a:lnTo>
                <a:lnTo>
                  <a:pt x="13486" y="7156"/>
                </a:lnTo>
                <a:lnTo>
                  <a:pt x="13792" y="6807"/>
                </a:lnTo>
                <a:lnTo>
                  <a:pt x="13792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03" name="object 3603"/>
          <p:cNvSpPr/>
          <p:nvPr/>
        </p:nvSpPr>
        <p:spPr>
          <a:xfrm>
            <a:off x="6589293" y="5684780"/>
            <a:ext cx="6807" cy="0"/>
          </a:xfrm>
          <a:custGeom>
            <a:avLst/>
            <a:gdLst/>
            <a:ahLst/>
            <a:cxnLst/>
            <a:rect l="l" t="t" r="r" b="b"/>
            <a:pathLst>
              <a:path w="6807" h="0">
                <a:moveTo>
                  <a:pt x="0" y="0"/>
                </a:moveTo>
                <a:lnTo>
                  <a:pt x="6807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04" name="object 3604"/>
          <p:cNvSpPr/>
          <p:nvPr/>
        </p:nvSpPr>
        <p:spPr>
          <a:xfrm>
            <a:off x="5080330" y="5691587"/>
            <a:ext cx="6807" cy="0"/>
          </a:xfrm>
          <a:custGeom>
            <a:avLst/>
            <a:gdLst/>
            <a:ahLst/>
            <a:cxnLst/>
            <a:rect l="l" t="t" r="r" b="b"/>
            <a:pathLst>
              <a:path w="6807" h="0">
                <a:moveTo>
                  <a:pt x="0" y="0"/>
                </a:moveTo>
                <a:lnTo>
                  <a:pt x="6807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05" name="object 3605"/>
          <p:cNvSpPr/>
          <p:nvPr/>
        </p:nvSpPr>
        <p:spPr>
          <a:xfrm>
            <a:off x="6620960" y="5685857"/>
            <a:ext cx="8115" cy="7988"/>
          </a:xfrm>
          <a:custGeom>
            <a:avLst/>
            <a:gdLst/>
            <a:ahLst/>
            <a:cxnLst/>
            <a:rect l="l" t="t" r="r" b="b"/>
            <a:pathLst>
              <a:path w="8115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35" y="3407"/>
                </a:lnTo>
                <a:lnTo>
                  <a:pt x="0" y="1193"/>
                </a:lnTo>
                <a:close/>
              </a:path>
              <a:path w="8115" h="7988">
                <a:moveTo>
                  <a:pt x="8115" y="5245"/>
                </a:moveTo>
                <a:lnTo>
                  <a:pt x="2679" y="0"/>
                </a:lnTo>
                <a:lnTo>
                  <a:pt x="4435" y="3407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06" name="object 3606"/>
          <p:cNvSpPr/>
          <p:nvPr/>
        </p:nvSpPr>
        <p:spPr>
          <a:xfrm>
            <a:off x="6575717" y="5702934"/>
            <a:ext cx="6781" cy="0"/>
          </a:xfrm>
          <a:custGeom>
            <a:avLst/>
            <a:gdLst/>
            <a:ahLst/>
            <a:cxnLst/>
            <a:rect l="l" t="t" r="r" b="b"/>
            <a:pathLst>
              <a:path w="6781" h="0">
                <a:moveTo>
                  <a:pt x="0" y="0"/>
                </a:moveTo>
                <a:lnTo>
                  <a:pt x="6781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07" name="object 3607"/>
          <p:cNvSpPr/>
          <p:nvPr/>
        </p:nvSpPr>
        <p:spPr>
          <a:xfrm>
            <a:off x="4978552" y="5705195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08" name="object 3608"/>
          <p:cNvSpPr/>
          <p:nvPr/>
        </p:nvSpPr>
        <p:spPr>
          <a:xfrm>
            <a:off x="6541808" y="5706338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09" name="object 3609"/>
          <p:cNvSpPr/>
          <p:nvPr/>
        </p:nvSpPr>
        <p:spPr>
          <a:xfrm>
            <a:off x="6589293" y="5702931"/>
            <a:ext cx="31673" cy="22682"/>
          </a:xfrm>
          <a:custGeom>
            <a:avLst/>
            <a:gdLst/>
            <a:ahLst/>
            <a:cxnLst/>
            <a:rect l="l" t="t" r="r" b="b"/>
            <a:pathLst>
              <a:path w="31673" h="22682">
                <a:moveTo>
                  <a:pt x="9055" y="18161"/>
                </a:moveTo>
                <a:lnTo>
                  <a:pt x="11480" y="13004"/>
                </a:lnTo>
                <a:lnTo>
                  <a:pt x="8606" y="9192"/>
                </a:lnTo>
                <a:lnTo>
                  <a:pt x="9055" y="18161"/>
                </a:lnTo>
                <a:close/>
              </a:path>
              <a:path w="31673" h="22682">
                <a:moveTo>
                  <a:pt x="6807" y="6807"/>
                </a:moveTo>
                <a:lnTo>
                  <a:pt x="8606" y="9192"/>
                </a:lnTo>
                <a:lnTo>
                  <a:pt x="8547" y="8013"/>
                </a:lnTo>
                <a:lnTo>
                  <a:pt x="11480" y="13004"/>
                </a:lnTo>
                <a:lnTo>
                  <a:pt x="9055" y="18161"/>
                </a:lnTo>
                <a:lnTo>
                  <a:pt x="21613" y="17145"/>
                </a:lnTo>
                <a:lnTo>
                  <a:pt x="19545" y="13652"/>
                </a:lnTo>
                <a:lnTo>
                  <a:pt x="12064" y="2260"/>
                </a:lnTo>
                <a:lnTo>
                  <a:pt x="6807" y="0"/>
                </a:lnTo>
                <a:lnTo>
                  <a:pt x="4533" y="749"/>
                </a:lnTo>
                <a:lnTo>
                  <a:pt x="0" y="2260"/>
                </a:lnTo>
                <a:lnTo>
                  <a:pt x="0" y="11328"/>
                </a:lnTo>
                <a:lnTo>
                  <a:pt x="4556" y="9358"/>
                </a:lnTo>
                <a:lnTo>
                  <a:pt x="6807" y="6807"/>
                </a:lnTo>
                <a:close/>
              </a:path>
              <a:path w="31673" h="22682">
                <a:moveTo>
                  <a:pt x="21613" y="17145"/>
                </a:moveTo>
                <a:lnTo>
                  <a:pt x="24891" y="22682"/>
                </a:lnTo>
                <a:lnTo>
                  <a:pt x="31673" y="22682"/>
                </a:lnTo>
                <a:lnTo>
                  <a:pt x="29565" y="14909"/>
                </a:lnTo>
                <a:lnTo>
                  <a:pt x="27978" y="11137"/>
                </a:lnTo>
                <a:lnTo>
                  <a:pt x="22631" y="6807"/>
                </a:lnTo>
                <a:lnTo>
                  <a:pt x="17348" y="4521"/>
                </a:lnTo>
                <a:lnTo>
                  <a:pt x="12064" y="2260"/>
                </a:lnTo>
                <a:lnTo>
                  <a:pt x="19545" y="13652"/>
                </a:lnTo>
                <a:lnTo>
                  <a:pt x="21615" y="17145"/>
                </a:lnTo>
                <a:close/>
              </a:path>
              <a:path w="31673" h="22682">
                <a:moveTo>
                  <a:pt x="6756" y="8407"/>
                </a:moveTo>
                <a:lnTo>
                  <a:pt x="4556" y="9358"/>
                </a:lnTo>
                <a:lnTo>
                  <a:pt x="2717" y="11442"/>
                </a:lnTo>
                <a:lnTo>
                  <a:pt x="6756" y="840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10" name="object 3610"/>
          <p:cNvSpPr/>
          <p:nvPr/>
        </p:nvSpPr>
        <p:spPr>
          <a:xfrm>
            <a:off x="5017004" y="5704003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81" y="8000"/>
                </a:lnTo>
                <a:lnTo>
                  <a:pt x="4428" y="3411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79" y="0"/>
                </a:lnTo>
                <a:lnTo>
                  <a:pt x="4428" y="3411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11" name="object 3611"/>
          <p:cNvSpPr/>
          <p:nvPr/>
        </p:nvSpPr>
        <p:spPr>
          <a:xfrm>
            <a:off x="6559210" y="5705196"/>
            <a:ext cx="11988" cy="20421"/>
          </a:xfrm>
          <a:custGeom>
            <a:avLst/>
            <a:gdLst/>
            <a:ahLst/>
            <a:cxnLst/>
            <a:rect l="l" t="t" r="r" b="b"/>
            <a:pathLst>
              <a:path w="11988" h="20421">
                <a:moveTo>
                  <a:pt x="0" y="10718"/>
                </a:moveTo>
                <a:lnTo>
                  <a:pt x="673" y="20421"/>
                </a:lnTo>
                <a:lnTo>
                  <a:pt x="3682" y="19672"/>
                </a:lnTo>
                <a:lnTo>
                  <a:pt x="6705" y="18910"/>
                </a:lnTo>
                <a:lnTo>
                  <a:pt x="9728" y="18161"/>
                </a:lnTo>
                <a:lnTo>
                  <a:pt x="10477" y="12103"/>
                </a:lnTo>
                <a:lnTo>
                  <a:pt x="11239" y="6057"/>
                </a:lnTo>
                <a:lnTo>
                  <a:pt x="11988" y="0"/>
                </a:lnTo>
                <a:lnTo>
                  <a:pt x="5194" y="0"/>
                </a:lnTo>
                <a:lnTo>
                  <a:pt x="2755" y="12192"/>
                </a:lnTo>
                <a:lnTo>
                  <a:pt x="0" y="1071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12" name="object 3612"/>
          <p:cNvSpPr/>
          <p:nvPr/>
        </p:nvSpPr>
        <p:spPr>
          <a:xfrm>
            <a:off x="4912936" y="5706270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17" y="3402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54" y="0"/>
                </a:lnTo>
                <a:lnTo>
                  <a:pt x="4417" y="3402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13" name="object 3613"/>
          <p:cNvSpPr/>
          <p:nvPr/>
        </p:nvSpPr>
        <p:spPr>
          <a:xfrm>
            <a:off x="6123264" y="5706270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81" y="7988"/>
                </a:lnTo>
                <a:lnTo>
                  <a:pt x="4430" y="3408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79" y="0"/>
                </a:lnTo>
                <a:lnTo>
                  <a:pt x="4430" y="340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14" name="object 3614"/>
          <p:cNvSpPr/>
          <p:nvPr/>
        </p:nvSpPr>
        <p:spPr>
          <a:xfrm>
            <a:off x="4876736" y="5716536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488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15" name="object 3615"/>
          <p:cNvSpPr/>
          <p:nvPr/>
        </p:nvSpPr>
        <p:spPr>
          <a:xfrm>
            <a:off x="6516912" y="5708519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19"/>
                </a:moveTo>
                <a:lnTo>
                  <a:pt x="0" y="8026"/>
                </a:lnTo>
                <a:lnTo>
                  <a:pt x="6794" y="8026"/>
                </a:lnTo>
                <a:lnTo>
                  <a:pt x="4426" y="3436"/>
                </a:lnTo>
                <a:lnTo>
                  <a:pt x="0" y="1219"/>
                </a:lnTo>
                <a:close/>
              </a:path>
              <a:path w="8089" h="8026">
                <a:moveTo>
                  <a:pt x="8089" y="5270"/>
                </a:moveTo>
                <a:lnTo>
                  <a:pt x="2654" y="0"/>
                </a:lnTo>
                <a:lnTo>
                  <a:pt x="4426" y="3436"/>
                </a:lnTo>
                <a:lnTo>
                  <a:pt x="8089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16" name="object 3616"/>
          <p:cNvSpPr/>
          <p:nvPr/>
        </p:nvSpPr>
        <p:spPr>
          <a:xfrm>
            <a:off x="4901628" y="5715412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17" name="object 3617"/>
          <p:cNvSpPr/>
          <p:nvPr/>
        </p:nvSpPr>
        <p:spPr>
          <a:xfrm>
            <a:off x="4967224" y="5715412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18" name="object 3618"/>
          <p:cNvSpPr/>
          <p:nvPr/>
        </p:nvSpPr>
        <p:spPr>
          <a:xfrm>
            <a:off x="6487482" y="5722158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2" y="3399"/>
                </a:lnTo>
                <a:lnTo>
                  <a:pt x="0" y="1193"/>
                </a:lnTo>
                <a:close/>
              </a:path>
              <a:path w="8115" h="8013">
                <a:moveTo>
                  <a:pt x="8115" y="5232"/>
                </a:moveTo>
                <a:lnTo>
                  <a:pt x="2692" y="0"/>
                </a:lnTo>
                <a:lnTo>
                  <a:pt x="4432" y="3399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19" name="object 3619"/>
          <p:cNvSpPr/>
          <p:nvPr/>
        </p:nvSpPr>
        <p:spPr>
          <a:xfrm>
            <a:off x="6575717" y="5722933"/>
            <a:ext cx="23088" cy="18567"/>
          </a:xfrm>
          <a:custGeom>
            <a:avLst/>
            <a:gdLst/>
            <a:ahLst/>
            <a:cxnLst/>
            <a:rect l="l" t="t" r="r" b="b"/>
            <a:pathLst>
              <a:path w="23088" h="18567">
                <a:moveTo>
                  <a:pt x="18630" y="13563"/>
                </a:moveTo>
                <a:lnTo>
                  <a:pt x="18287" y="12928"/>
                </a:lnTo>
                <a:lnTo>
                  <a:pt x="22631" y="9486"/>
                </a:lnTo>
                <a:lnTo>
                  <a:pt x="20166" y="2838"/>
                </a:lnTo>
                <a:lnTo>
                  <a:pt x="13576" y="419"/>
                </a:lnTo>
                <a:lnTo>
                  <a:pt x="10291" y="6410"/>
                </a:lnTo>
                <a:lnTo>
                  <a:pt x="11836" y="6286"/>
                </a:lnTo>
                <a:lnTo>
                  <a:pt x="9029" y="8712"/>
                </a:lnTo>
                <a:lnTo>
                  <a:pt x="3035" y="14770"/>
                </a:lnTo>
                <a:lnTo>
                  <a:pt x="4546" y="18567"/>
                </a:lnTo>
                <a:lnTo>
                  <a:pt x="15836" y="18567"/>
                </a:lnTo>
                <a:lnTo>
                  <a:pt x="18630" y="13563"/>
                </a:lnTo>
                <a:close/>
              </a:path>
              <a:path w="23088" h="18567">
                <a:moveTo>
                  <a:pt x="23088" y="3911"/>
                </a:moveTo>
                <a:lnTo>
                  <a:pt x="19113" y="0"/>
                </a:lnTo>
                <a:lnTo>
                  <a:pt x="20166" y="2838"/>
                </a:lnTo>
                <a:lnTo>
                  <a:pt x="23088" y="3911"/>
                </a:lnTo>
                <a:close/>
              </a:path>
              <a:path w="23088" h="18567">
                <a:moveTo>
                  <a:pt x="10291" y="6410"/>
                </a:moveTo>
                <a:lnTo>
                  <a:pt x="0" y="7238"/>
                </a:lnTo>
                <a:lnTo>
                  <a:pt x="1523" y="10998"/>
                </a:lnTo>
                <a:lnTo>
                  <a:pt x="3035" y="14770"/>
                </a:lnTo>
                <a:lnTo>
                  <a:pt x="9029" y="8712"/>
                </a:lnTo>
                <a:lnTo>
                  <a:pt x="10291" y="641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20" name="object 3620"/>
          <p:cNvSpPr/>
          <p:nvPr/>
        </p:nvSpPr>
        <p:spPr>
          <a:xfrm>
            <a:off x="6580251" y="5734691"/>
            <a:ext cx="52044" cy="27228"/>
          </a:xfrm>
          <a:custGeom>
            <a:avLst/>
            <a:gdLst/>
            <a:ahLst/>
            <a:cxnLst/>
            <a:rect l="l" t="t" r="r" b="b"/>
            <a:pathLst>
              <a:path w="52044" h="27228">
                <a:moveTo>
                  <a:pt x="10930" y="13475"/>
                </a:moveTo>
                <a:lnTo>
                  <a:pt x="0" y="20434"/>
                </a:lnTo>
                <a:lnTo>
                  <a:pt x="0" y="27228"/>
                </a:lnTo>
                <a:lnTo>
                  <a:pt x="6751" y="26375"/>
                </a:lnTo>
                <a:lnTo>
                  <a:pt x="20237" y="22695"/>
                </a:lnTo>
                <a:lnTo>
                  <a:pt x="30799" y="17563"/>
                </a:lnTo>
                <a:lnTo>
                  <a:pt x="40660" y="11946"/>
                </a:lnTo>
                <a:lnTo>
                  <a:pt x="52044" y="6807"/>
                </a:lnTo>
                <a:lnTo>
                  <a:pt x="52044" y="0"/>
                </a:lnTo>
                <a:lnTo>
                  <a:pt x="42976" y="0"/>
                </a:lnTo>
                <a:lnTo>
                  <a:pt x="34912" y="4178"/>
                </a:lnTo>
                <a:lnTo>
                  <a:pt x="32321" y="2984"/>
                </a:lnTo>
                <a:lnTo>
                  <a:pt x="22631" y="2260"/>
                </a:lnTo>
                <a:lnTo>
                  <a:pt x="20009" y="4754"/>
                </a:lnTo>
                <a:lnTo>
                  <a:pt x="10930" y="1347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21" name="object 3621"/>
          <p:cNvSpPr/>
          <p:nvPr/>
        </p:nvSpPr>
        <p:spPr>
          <a:xfrm>
            <a:off x="6571203" y="5741498"/>
            <a:ext cx="9474" cy="9537"/>
          </a:xfrm>
          <a:custGeom>
            <a:avLst/>
            <a:gdLst/>
            <a:ahLst/>
            <a:cxnLst/>
            <a:rect l="l" t="t" r="r" b="b"/>
            <a:pathLst>
              <a:path w="9474" h="9537">
                <a:moveTo>
                  <a:pt x="0" y="0"/>
                </a:moveTo>
                <a:lnTo>
                  <a:pt x="0" y="9067"/>
                </a:lnTo>
                <a:lnTo>
                  <a:pt x="6657" y="6595"/>
                </a:lnTo>
                <a:lnTo>
                  <a:pt x="9055" y="0"/>
                </a:lnTo>
                <a:lnTo>
                  <a:pt x="0" y="0"/>
                </a:lnTo>
                <a:close/>
              </a:path>
              <a:path w="9474" h="9537">
                <a:moveTo>
                  <a:pt x="9474" y="5549"/>
                </a:moveTo>
                <a:lnTo>
                  <a:pt x="6657" y="6595"/>
                </a:lnTo>
                <a:lnTo>
                  <a:pt x="5588" y="9537"/>
                </a:lnTo>
                <a:lnTo>
                  <a:pt x="9474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22" name="object 3622"/>
          <p:cNvSpPr/>
          <p:nvPr/>
        </p:nvSpPr>
        <p:spPr>
          <a:xfrm>
            <a:off x="6546303" y="5749448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23" name="object 3623"/>
          <p:cNvSpPr/>
          <p:nvPr/>
        </p:nvSpPr>
        <p:spPr>
          <a:xfrm>
            <a:off x="6496545" y="5758516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24" name="object 3624"/>
          <p:cNvSpPr/>
          <p:nvPr/>
        </p:nvSpPr>
        <p:spPr>
          <a:xfrm>
            <a:off x="6568936" y="5753915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54" y="3437"/>
                </a:lnTo>
                <a:lnTo>
                  <a:pt x="0" y="1206"/>
                </a:lnTo>
                <a:close/>
              </a:path>
              <a:path w="8089" h="8000">
                <a:moveTo>
                  <a:pt x="8089" y="5257"/>
                </a:moveTo>
                <a:lnTo>
                  <a:pt x="2692" y="0"/>
                </a:lnTo>
                <a:lnTo>
                  <a:pt x="4454" y="3437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25" name="object 3625"/>
          <p:cNvSpPr/>
          <p:nvPr/>
        </p:nvSpPr>
        <p:spPr>
          <a:xfrm>
            <a:off x="6548564" y="5763050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26" name="object 3626"/>
          <p:cNvSpPr/>
          <p:nvPr/>
        </p:nvSpPr>
        <p:spPr>
          <a:xfrm>
            <a:off x="6598347" y="5761920"/>
            <a:ext cx="11328" cy="9067"/>
          </a:xfrm>
          <a:custGeom>
            <a:avLst/>
            <a:gdLst/>
            <a:ahLst/>
            <a:cxnLst/>
            <a:rect l="l" t="t" r="r" b="b"/>
            <a:pathLst>
              <a:path w="11328" h="9067">
                <a:moveTo>
                  <a:pt x="4533" y="0"/>
                </a:moveTo>
                <a:lnTo>
                  <a:pt x="3009" y="749"/>
                </a:lnTo>
                <a:lnTo>
                  <a:pt x="0" y="2260"/>
                </a:lnTo>
                <a:lnTo>
                  <a:pt x="0" y="9067"/>
                </a:lnTo>
                <a:lnTo>
                  <a:pt x="11328" y="9067"/>
                </a:lnTo>
                <a:lnTo>
                  <a:pt x="11328" y="0"/>
                </a:lnTo>
                <a:lnTo>
                  <a:pt x="453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27" name="object 3627"/>
          <p:cNvSpPr/>
          <p:nvPr/>
        </p:nvSpPr>
        <p:spPr>
          <a:xfrm>
            <a:off x="6559891" y="5764184"/>
            <a:ext cx="11315" cy="11341"/>
          </a:xfrm>
          <a:custGeom>
            <a:avLst/>
            <a:gdLst/>
            <a:ahLst/>
            <a:cxnLst/>
            <a:rect l="l" t="t" r="r" b="b"/>
            <a:pathLst>
              <a:path w="11315" h="11341">
                <a:moveTo>
                  <a:pt x="9042" y="0"/>
                </a:moveTo>
                <a:lnTo>
                  <a:pt x="0" y="0"/>
                </a:lnTo>
                <a:lnTo>
                  <a:pt x="749" y="3784"/>
                </a:lnTo>
                <a:lnTo>
                  <a:pt x="1524" y="7569"/>
                </a:lnTo>
                <a:lnTo>
                  <a:pt x="2247" y="11341"/>
                </a:lnTo>
                <a:lnTo>
                  <a:pt x="11315" y="11341"/>
                </a:lnTo>
                <a:lnTo>
                  <a:pt x="10553" y="7569"/>
                </a:lnTo>
                <a:lnTo>
                  <a:pt x="9804" y="3784"/>
                </a:lnTo>
                <a:lnTo>
                  <a:pt x="9042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28" name="object 3628"/>
          <p:cNvSpPr/>
          <p:nvPr/>
        </p:nvSpPr>
        <p:spPr>
          <a:xfrm>
            <a:off x="6525953" y="5766461"/>
            <a:ext cx="11315" cy="20421"/>
          </a:xfrm>
          <a:custGeom>
            <a:avLst/>
            <a:gdLst/>
            <a:ahLst/>
            <a:cxnLst/>
            <a:rect l="l" t="t" r="r" b="b"/>
            <a:pathLst>
              <a:path w="11315" h="20421">
                <a:moveTo>
                  <a:pt x="8293" y="3009"/>
                </a:moveTo>
                <a:lnTo>
                  <a:pt x="5270" y="1511"/>
                </a:lnTo>
                <a:lnTo>
                  <a:pt x="2260" y="0"/>
                </a:lnTo>
                <a:lnTo>
                  <a:pt x="1511" y="4533"/>
                </a:lnTo>
                <a:lnTo>
                  <a:pt x="749" y="9067"/>
                </a:lnTo>
                <a:lnTo>
                  <a:pt x="0" y="13601"/>
                </a:lnTo>
                <a:lnTo>
                  <a:pt x="0" y="20421"/>
                </a:lnTo>
                <a:lnTo>
                  <a:pt x="9207" y="16357"/>
                </a:lnTo>
                <a:lnTo>
                  <a:pt x="8724" y="14719"/>
                </a:lnTo>
                <a:lnTo>
                  <a:pt x="11315" y="4533"/>
                </a:lnTo>
                <a:lnTo>
                  <a:pt x="8293" y="300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29" name="object 3629"/>
          <p:cNvSpPr/>
          <p:nvPr/>
        </p:nvSpPr>
        <p:spPr>
          <a:xfrm>
            <a:off x="6584779" y="5768726"/>
            <a:ext cx="36182" cy="31750"/>
          </a:xfrm>
          <a:custGeom>
            <a:avLst/>
            <a:gdLst/>
            <a:ahLst/>
            <a:cxnLst/>
            <a:rect l="l" t="t" r="r" b="b"/>
            <a:pathLst>
              <a:path w="36182" h="31750">
                <a:moveTo>
                  <a:pt x="915" y="2702"/>
                </a:moveTo>
                <a:lnTo>
                  <a:pt x="8188" y="13702"/>
                </a:lnTo>
                <a:lnTo>
                  <a:pt x="17073" y="21504"/>
                </a:lnTo>
                <a:lnTo>
                  <a:pt x="24892" y="31750"/>
                </a:lnTo>
                <a:lnTo>
                  <a:pt x="28651" y="31000"/>
                </a:lnTo>
                <a:lnTo>
                  <a:pt x="32423" y="30238"/>
                </a:lnTo>
                <a:lnTo>
                  <a:pt x="36182" y="29489"/>
                </a:lnTo>
                <a:lnTo>
                  <a:pt x="35433" y="24193"/>
                </a:lnTo>
                <a:lnTo>
                  <a:pt x="34671" y="18897"/>
                </a:lnTo>
                <a:lnTo>
                  <a:pt x="33947" y="13601"/>
                </a:lnTo>
                <a:lnTo>
                  <a:pt x="20401" y="10366"/>
                </a:lnTo>
                <a:lnTo>
                  <a:pt x="11438" y="5137"/>
                </a:lnTo>
                <a:lnTo>
                  <a:pt x="0" y="0"/>
                </a:lnTo>
                <a:lnTo>
                  <a:pt x="915" y="270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30" name="object 3630"/>
          <p:cNvSpPr/>
          <p:nvPr/>
        </p:nvSpPr>
        <p:spPr>
          <a:xfrm>
            <a:off x="6498346" y="5777377"/>
            <a:ext cx="9969" cy="9906"/>
          </a:xfrm>
          <a:custGeom>
            <a:avLst/>
            <a:gdLst/>
            <a:ahLst/>
            <a:cxnLst/>
            <a:rect l="l" t="t" r="r" b="b"/>
            <a:pathLst>
              <a:path w="9969" h="9905">
                <a:moveTo>
                  <a:pt x="7044" y="2832"/>
                </a:moveTo>
                <a:lnTo>
                  <a:pt x="457" y="431"/>
                </a:lnTo>
                <a:lnTo>
                  <a:pt x="2921" y="7091"/>
                </a:lnTo>
                <a:lnTo>
                  <a:pt x="9486" y="9499"/>
                </a:lnTo>
                <a:lnTo>
                  <a:pt x="7044" y="2832"/>
                </a:lnTo>
                <a:close/>
              </a:path>
              <a:path w="9969" h="9905">
                <a:moveTo>
                  <a:pt x="3962" y="9905"/>
                </a:moveTo>
                <a:lnTo>
                  <a:pt x="2921" y="7091"/>
                </a:lnTo>
                <a:lnTo>
                  <a:pt x="0" y="6019"/>
                </a:lnTo>
                <a:lnTo>
                  <a:pt x="3962" y="9905"/>
                </a:lnTo>
                <a:close/>
              </a:path>
              <a:path w="9969" h="9905">
                <a:moveTo>
                  <a:pt x="9969" y="3898"/>
                </a:moveTo>
                <a:lnTo>
                  <a:pt x="6007" y="0"/>
                </a:lnTo>
                <a:lnTo>
                  <a:pt x="7044" y="2832"/>
                </a:lnTo>
                <a:lnTo>
                  <a:pt x="9969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31" name="object 3631"/>
          <p:cNvSpPr/>
          <p:nvPr/>
        </p:nvSpPr>
        <p:spPr>
          <a:xfrm>
            <a:off x="6562148" y="5781137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31" y="3406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79" y="0"/>
                </a:lnTo>
                <a:lnTo>
                  <a:pt x="4431" y="3406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32" name="object 3632"/>
          <p:cNvSpPr/>
          <p:nvPr/>
        </p:nvSpPr>
        <p:spPr>
          <a:xfrm>
            <a:off x="6501077" y="5790219"/>
            <a:ext cx="8077" cy="7988"/>
          </a:xfrm>
          <a:custGeom>
            <a:avLst/>
            <a:gdLst/>
            <a:ahLst/>
            <a:cxnLst/>
            <a:rect l="l" t="t" r="r" b="b"/>
            <a:pathLst>
              <a:path w="8077" h="7988">
                <a:moveTo>
                  <a:pt x="0" y="1193"/>
                </a:moveTo>
                <a:lnTo>
                  <a:pt x="0" y="7988"/>
                </a:lnTo>
                <a:lnTo>
                  <a:pt x="6769" y="7988"/>
                </a:lnTo>
                <a:lnTo>
                  <a:pt x="4403" y="3395"/>
                </a:lnTo>
                <a:lnTo>
                  <a:pt x="0" y="1193"/>
                </a:lnTo>
                <a:close/>
              </a:path>
              <a:path w="8077" h="7988">
                <a:moveTo>
                  <a:pt x="8077" y="5232"/>
                </a:moveTo>
                <a:lnTo>
                  <a:pt x="2654" y="0"/>
                </a:lnTo>
                <a:lnTo>
                  <a:pt x="4403" y="3395"/>
                </a:lnTo>
                <a:lnTo>
                  <a:pt x="8077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33" name="object 3633"/>
          <p:cNvSpPr/>
          <p:nvPr/>
        </p:nvSpPr>
        <p:spPr>
          <a:xfrm>
            <a:off x="6516921" y="5791413"/>
            <a:ext cx="9448" cy="9525"/>
          </a:xfrm>
          <a:custGeom>
            <a:avLst/>
            <a:gdLst/>
            <a:ahLst/>
            <a:cxnLst/>
            <a:rect l="l" t="t" r="r" b="b"/>
            <a:pathLst>
              <a:path w="9448" h="9525">
                <a:moveTo>
                  <a:pt x="6627" y="6600"/>
                </a:moveTo>
                <a:lnTo>
                  <a:pt x="9029" y="0"/>
                </a:lnTo>
                <a:lnTo>
                  <a:pt x="2247" y="0"/>
                </a:lnTo>
                <a:lnTo>
                  <a:pt x="1485" y="3022"/>
                </a:lnTo>
                <a:lnTo>
                  <a:pt x="723" y="6045"/>
                </a:lnTo>
                <a:lnTo>
                  <a:pt x="0" y="9067"/>
                </a:lnTo>
                <a:lnTo>
                  <a:pt x="6627" y="6600"/>
                </a:lnTo>
                <a:close/>
              </a:path>
              <a:path w="9448" h="9525">
                <a:moveTo>
                  <a:pt x="9448" y="5549"/>
                </a:moveTo>
                <a:lnTo>
                  <a:pt x="6627" y="6600"/>
                </a:lnTo>
                <a:lnTo>
                  <a:pt x="5562" y="9524"/>
                </a:lnTo>
                <a:lnTo>
                  <a:pt x="9448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34" name="object 3634"/>
          <p:cNvSpPr/>
          <p:nvPr/>
        </p:nvSpPr>
        <p:spPr>
          <a:xfrm>
            <a:off x="6553089" y="5798211"/>
            <a:ext cx="18110" cy="27228"/>
          </a:xfrm>
          <a:custGeom>
            <a:avLst/>
            <a:gdLst/>
            <a:ahLst/>
            <a:cxnLst/>
            <a:rect l="l" t="t" r="r" b="b"/>
            <a:pathLst>
              <a:path w="18110" h="27228">
                <a:moveTo>
                  <a:pt x="11315" y="27228"/>
                </a:moveTo>
                <a:lnTo>
                  <a:pt x="13766" y="20180"/>
                </a:lnTo>
                <a:lnTo>
                  <a:pt x="13131" y="19989"/>
                </a:lnTo>
                <a:lnTo>
                  <a:pt x="18110" y="15887"/>
                </a:lnTo>
                <a:lnTo>
                  <a:pt x="18110" y="0"/>
                </a:lnTo>
                <a:lnTo>
                  <a:pt x="11315" y="0"/>
                </a:lnTo>
                <a:lnTo>
                  <a:pt x="8940" y="11544"/>
                </a:lnTo>
                <a:lnTo>
                  <a:pt x="9728" y="15862"/>
                </a:lnTo>
                <a:lnTo>
                  <a:pt x="0" y="20421"/>
                </a:lnTo>
                <a:lnTo>
                  <a:pt x="0" y="27228"/>
                </a:lnTo>
                <a:lnTo>
                  <a:pt x="11315" y="2722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35" name="object 3635"/>
          <p:cNvSpPr/>
          <p:nvPr/>
        </p:nvSpPr>
        <p:spPr>
          <a:xfrm>
            <a:off x="6496536" y="5800477"/>
            <a:ext cx="23101" cy="24968"/>
          </a:xfrm>
          <a:custGeom>
            <a:avLst/>
            <a:gdLst/>
            <a:ahLst/>
            <a:cxnLst/>
            <a:rect l="l" t="t" r="r" b="b"/>
            <a:pathLst>
              <a:path w="23101" h="24968">
                <a:moveTo>
                  <a:pt x="17691" y="7874"/>
                </a:moveTo>
                <a:lnTo>
                  <a:pt x="15934" y="11295"/>
                </a:lnTo>
                <a:lnTo>
                  <a:pt x="20370" y="9080"/>
                </a:lnTo>
                <a:lnTo>
                  <a:pt x="20370" y="0"/>
                </a:lnTo>
                <a:lnTo>
                  <a:pt x="17691" y="7874"/>
                </a:lnTo>
                <a:close/>
              </a:path>
              <a:path w="23101" h="24968">
                <a:moveTo>
                  <a:pt x="13576" y="15887"/>
                </a:moveTo>
                <a:lnTo>
                  <a:pt x="15934" y="11295"/>
                </a:lnTo>
                <a:lnTo>
                  <a:pt x="12255" y="13131"/>
                </a:lnTo>
                <a:lnTo>
                  <a:pt x="17691" y="7874"/>
                </a:lnTo>
                <a:lnTo>
                  <a:pt x="20370" y="0"/>
                </a:lnTo>
                <a:lnTo>
                  <a:pt x="11302" y="0"/>
                </a:lnTo>
                <a:lnTo>
                  <a:pt x="7980" y="3397"/>
                </a:lnTo>
                <a:lnTo>
                  <a:pt x="9093" y="3238"/>
                </a:lnTo>
                <a:lnTo>
                  <a:pt x="6756" y="4648"/>
                </a:lnTo>
                <a:lnTo>
                  <a:pt x="695" y="6195"/>
                </a:lnTo>
                <a:lnTo>
                  <a:pt x="6301" y="14740"/>
                </a:lnTo>
                <a:lnTo>
                  <a:pt x="11302" y="24968"/>
                </a:lnTo>
                <a:lnTo>
                  <a:pt x="22631" y="24968"/>
                </a:lnTo>
                <a:lnTo>
                  <a:pt x="20159" y="18301"/>
                </a:lnTo>
                <a:lnTo>
                  <a:pt x="13576" y="15887"/>
                </a:lnTo>
                <a:close/>
              </a:path>
              <a:path w="23101" h="24968">
                <a:moveTo>
                  <a:pt x="23101" y="19380"/>
                </a:moveTo>
                <a:lnTo>
                  <a:pt x="19113" y="15481"/>
                </a:lnTo>
                <a:lnTo>
                  <a:pt x="20159" y="18301"/>
                </a:lnTo>
                <a:lnTo>
                  <a:pt x="23101" y="19380"/>
                </a:lnTo>
                <a:close/>
              </a:path>
              <a:path w="23101" h="24968">
                <a:moveTo>
                  <a:pt x="7980" y="3397"/>
                </a:moveTo>
                <a:lnTo>
                  <a:pt x="0" y="4533"/>
                </a:lnTo>
                <a:lnTo>
                  <a:pt x="695" y="6195"/>
                </a:lnTo>
                <a:lnTo>
                  <a:pt x="6756" y="4648"/>
                </a:lnTo>
                <a:lnTo>
                  <a:pt x="7980" y="339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36" name="object 3636"/>
          <p:cNvSpPr/>
          <p:nvPr/>
        </p:nvSpPr>
        <p:spPr>
          <a:xfrm>
            <a:off x="6577998" y="5805018"/>
            <a:ext cx="9055" cy="9080"/>
          </a:xfrm>
          <a:custGeom>
            <a:avLst/>
            <a:gdLst/>
            <a:ahLst/>
            <a:cxnLst/>
            <a:rect l="l" t="t" r="r" b="b"/>
            <a:pathLst>
              <a:path w="9055" h="9080">
                <a:moveTo>
                  <a:pt x="9055" y="9080"/>
                </a:moveTo>
                <a:lnTo>
                  <a:pt x="9055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70"/>
                </a:lnTo>
                <a:lnTo>
                  <a:pt x="0" y="9080"/>
                </a:lnTo>
                <a:lnTo>
                  <a:pt x="9055" y="908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37" name="object 3637"/>
          <p:cNvSpPr/>
          <p:nvPr/>
        </p:nvSpPr>
        <p:spPr>
          <a:xfrm>
            <a:off x="6211497" y="5806090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42" y="3418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92" y="0"/>
                </a:lnTo>
                <a:lnTo>
                  <a:pt x="4442" y="3418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38" name="object 3638"/>
          <p:cNvSpPr/>
          <p:nvPr/>
        </p:nvSpPr>
        <p:spPr>
          <a:xfrm>
            <a:off x="6519169" y="5808352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21" y="3417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1" y="3417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39" name="object 3639"/>
          <p:cNvSpPr/>
          <p:nvPr/>
        </p:nvSpPr>
        <p:spPr>
          <a:xfrm>
            <a:off x="6591565" y="5814100"/>
            <a:ext cx="11315" cy="9067"/>
          </a:xfrm>
          <a:custGeom>
            <a:avLst/>
            <a:gdLst/>
            <a:ahLst/>
            <a:cxnLst/>
            <a:rect l="l" t="t" r="r" b="b"/>
            <a:pathLst>
              <a:path w="11315" h="9067">
                <a:moveTo>
                  <a:pt x="11315" y="0"/>
                </a:moveTo>
                <a:lnTo>
                  <a:pt x="2260" y="0"/>
                </a:lnTo>
                <a:lnTo>
                  <a:pt x="1511" y="3022"/>
                </a:lnTo>
                <a:lnTo>
                  <a:pt x="749" y="6045"/>
                </a:lnTo>
                <a:lnTo>
                  <a:pt x="0" y="9067"/>
                </a:lnTo>
                <a:lnTo>
                  <a:pt x="3771" y="8318"/>
                </a:lnTo>
                <a:lnTo>
                  <a:pt x="7543" y="7569"/>
                </a:lnTo>
                <a:lnTo>
                  <a:pt x="11315" y="6794"/>
                </a:lnTo>
                <a:lnTo>
                  <a:pt x="11315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40" name="object 3640"/>
          <p:cNvSpPr/>
          <p:nvPr/>
        </p:nvSpPr>
        <p:spPr>
          <a:xfrm>
            <a:off x="6627759" y="5812894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35" y="3427"/>
                </a:lnTo>
                <a:lnTo>
                  <a:pt x="0" y="1206"/>
                </a:lnTo>
                <a:close/>
              </a:path>
              <a:path w="8089" h="8000">
                <a:moveTo>
                  <a:pt x="8089" y="5257"/>
                </a:moveTo>
                <a:lnTo>
                  <a:pt x="2667" y="0"/>
                </a:lnTo>
                <a:lnTo>
                  <a:pt x="4435" y="3427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41" name="object 3641"/>
          <p:cNvSpPr/>
          <p:nvPr/>
        </p:nvSpPr>
        <p:spPr>
          <a:xfrm>
            <a:off x="6614193" y="5822692"/>
            <a:ext cx="4013" cy="8928"/>
          </a:xfrm>
          <a:custGeom>
            <a:avLst/>
            <a:gdLst/>
            <a:ahLst/>
            <a:cxnLst/>
            <a:rect l="l" t="t" r="r" b="b"/>
            <a:pathLst>
              <a:path w="4013" h="8928">
                <a:moveTo>
                  <a:pt x="4013" y="2603"/>
                </a:moveTo>
                <a:lnTo>
                  <a:pt x="3077" y="522"/>
                </a:lnTo>
                <a:lnTo>
                  <a:pt x="1143" y="0"/>
                </a:lnTo>
                <a:lnTo>
                  <a:pt x="4013" y="2603"/>
                </a:lnTo>
                <a:close/>
              </a:path>
              <a:path w="4013" h="8928">
                <a:moveTo>
                  <a:pt x="6769" y="-6324"/>
                </a:moveTo>
                <a:lnTo>
                  <a:pt x="0" y="-6324"/>
                </a:lnTo>
                <a:lnTo>
                  <a:pt x="3077" y="522"/>
                </a:lnTo>
                <a:lnTo>
                  <a:pt x="11303" y="2743"/>
                </a:lnTo>
                <a:lnTo>
                  <a:pt x="9791" y="-266"/>
                </a:lnTo>
                <a:lnTo>
                  <a:pt x="8280" y="-3302"/>
                </a:lnTo>
                <a:lnTo>
                  <a:pt x="6769" y="-632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42" name="object 3642"/>
          <p:cNvSpPr/>
          <p:nvPr/>
        </p:nvSpPr>
        <p:spPr>
          <a:xfrm>
            <a:off x="6211497" y="5819705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5" y="3420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92" y="0"/>
                </a:lnTo>
                <a:lnTo>
                  <a:pt x="4445" y="342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43" name="object 3643"/>
          <p:cNvSpPr/>
          <p:nvPr/>
        </p:nvSpPr>
        <p:spPr>
          <a:xfrm>
            <a:off x="6573464" y="5823181"/>
            <a:ext cx="11315" cy="13589"/>
          </a:xfrm>
          <a:custGeom>
            <a:avLst/>
            <a:gdLst/>
            <a:ahLst/>
            <a:cxnLst/>
            <a:rect l="l" t="t" r="r" b="b"/>
            <a:pathLst>
              <a:path w="11315" h="13588">
                <a:moveTo>
                  <a:pt x="1406" y="2642"/>
                </a:moveTo>
                <a:lnTo>
                  <a:pt x="0" y="13588"/>
                </a:lnTo>
                <a:lnTo>
                  <a:pt x="11315" y="13588"/>
                </a:lnTo>
                <a:lnTo>
                  <a:pt x="11315" y="0"/>
                </a:lnTo>
                <a:lnTo>
                  <a:pt x="1406" y="2642"/>
                </a:lnTo>
                <a:close/>
              </a:path>
              <a:path w="11315" h="13588">
                <a:moveTo>
                  <a:pt x="1638" y="838"/>
                </a:moveTo>
                <a:lnTo>
                  <a:pt x="76" y="2997"/>
                </a:lnTo>
                <a:lnTo>
                  <a:pt x="1406" y="2642"/>
                </a:lnTo>
                <a:lnTo>
                  <a:pt x="1638" y="83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44" name="object 3644"/>
          <p:cNvSpPr/>
          <p:nvPr/>
        </p:nvSpPr>
        <p:spPr>
          <a:xfrm>
            <a:off x="6525948" y="5825440"/>
            <a:ext cx="11315" cy="9080"/>
          </a:xfrm>
          <a:custGeom>
            <a:avLst/>
            <a:gdLst/>
            <a:ahLst/>
            <a:cxnLst/>
            <a:rect l="l" t="t" r="r" b="b"/>
            <a:pathLst>
              <a:path w="11315" h="9080">
                <a:moveTo>
                  <a:pt x="749" y="3022"/>
                </a:moveTo>
                <a:lnTo>
                  <a:pt x="1511" y="6057"/>
                </a:lnTo>
                <a:lnTo>
                  <a:pt x="2260" y="9080"/>
                </a:lnTo>
                <a:lnTo>
                  <a:pt x="6794" y="9080"/>
                </a:lnTo>
                <a:lnTo>
                  <a:pt x="8305" y="6057"/>
                </a:lnTo>
                <a:lnTo>
                  <a:pt x="9804" y="3022"/>
                </a:lnTo>
                <a:lnTo>
                  <a:pt x="11315" y="0"/>
                </a:lnTo>
                <a:lnTo>
                  <a:pt x="0" y="0"/>
                </a:lnTo>
                <a:lnTo>
                  <a:pt x="749" y="302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45" name="object 3645"/>
          <p:cNvSpPr/>
          <p:nvPr/>
        </p:nvSpPr>
        <p:spPr>
          <a:xfrm>
            <a:off x="6555361" y="5827704"/>
            <a:ext cx="9474" cy="9537"/>
          </a:xfrm>
          <a:custGeom>
            <a:avLst/>
            <a:gdLst/>
            <a:ahLst/>
            <a:cxnLst/>
            <a:rect l="l" t="t" r="r" b="b"/>
            <a:pathLst>
              <a:path w="9474" h="9537">
                <a:moveTo>
                  <a:pt x="6652" y="6597"/>
                </a:moveTo>
                <a:lnTo>
                  <a:pt x="9042" y="0"/>
                </a:lnTo>
                <a:lnTo>
                  <a:pt x="2273" y="0"/>
                </a:lnTo>
                <a:lnTo>
                  <a:pt x="1523" y="3022"/>
                </a:lnTo>
                <a:lnTo>
                  <a:pt x="761" y="6070"/>
                </a:lnTo>
                <a:lnTo>
                  <a:pt x="0" y="9067"/>
                </a:lnTo>
                <a:lnTo>
                  <a:pt x="6652" y="6597"/>
                </a:lnTo>
                <a:close/>
              </a:path>
              <a:path w="9474" h="9537">
                <a:moveTo>
                  <a:pt x="9474" y="5549"/>
                </a:moveTo>
                <a:lnTo>
                  <a:pt x="6652" y="6597"/>
                </a:lnTo>
                <a:lnTo>
                  <a:pt x="5587" y="9537"/>
                </a:lnTo>
                <a:lnTo>
                  <a:pt x="9474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46" name="object 3646"/>
          <p:cNvSpPr/>
          <p:nvPr/>
        </p:nvSpPr>
        <p:spPr>
          <a:xfrm>
            <a:off x="6618723" y="5832247"/>
            <a:ext cx="11722" cy="16332"/>
          </a:xfrm>
          <a:custGeom>
            <a:avLst/>
            <a:gdLst/>
            <a:ahLst/>
            <a:cxnLst/>
            <a:rect l="l" t="t" r="r" b="b"/>
            <a:pathLst>
              <a:path w="11722" h="16332">
                <a:moveTo>
                  <a:pt x="5397" y="3327"/>
                </a:moveTo>
                <a:lnTo>
                  <a:pt x="7404" y="2870"/>
                </a:lnTo>
                <a:lnTo>
                  <a:pt x="0" y="0"/>
                </a:lnTo>
                <a:lnTo>
                  <a:pt x="723" y="3771"/>
                </a:lnTo>
                <a:lnTo>
                  <a:pt x="1485" y="7569"/>
                </a:lnTo>
                <a:lnTo>
                  <a:pt x="2235" y="11341"/>
                </a:lnTo>
                <a:lnTo>
                  <a:pt x="2235" y="15887"/>
                </a:lnTo>
                <a:lnTo>
                  <a:pt x="8884" y="13413"/>
                </a:lnTo>
                <a:lnTo>
                  <a:pt x="11290" y="6794"/>
                </a:lnTo>
                <a:lnTo>
                  <a:pt x="5397" y="3327"/>
                </a:lnTo>
                <a:close/>
              </a:path>
              <a:path w="11722" h="16332">
                <a:moveTo>
                  <a:pt x="11722" y="12357"/>
                </a:moveTo>
                <a:lnTo>
                  <a:pt x="8884" y="13413"/>
                </a:lnTo>
                <a:lnTo>
                  <a:pt x="7823" y="16332"/>
                </a:lnTo>
                <a:lnTo>
                  <a:pt x="11722" y="123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47" name="object 3647"/>
          <p:cNvSpPr/>
          <p:nvPr/>
        </p:nvSpPr>
        <p:spPr>
          <a:xfrm>
            <a:off x="6272596" y="5842388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10" y="3415"/>
                </a:lnTo>
                <a:lnTo>
                  <a:pt x="0" y="1206"/>
                </a:lnTo>
                <a:close/>
              </a:path>
              <a:path w="8089" h="8000">
                <a:moveTo>
                  <a:pt x="8089" y="5257"/>
                </a:moveTo>
                <a:lnTo>
                  <a:pt x="2654" y="0"/>
                </a:lnTo>
                <a:lnTo>
                  <a:pt x="4410" y="3415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48" name="object 3648"/>
          <p:cNvSpPr/>
          <p:nvPr/>
        </p:nvSpPr>
        <p:spPr>
          <a:xfrm>
            <a:off x="6148133" y="5849258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49" name="object 3649"/>
          <p:cNvSpPr/>
          <p:nvPr/>
        </p:nvSpPr>
        <p:spPr>
          <a:xfrm>
            <a:off x="6272596" y="5853739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397" y="3388"/>
                </a:lnTo>
                <a:lnTo>
                  <a:pt x="0" y="1193"/>
                </a:lnTo>
                <a:close/>
              </a:path>
              <a:path w="8089" h="8000">
                <a:moveTo>
                  <a:pt x="8089" y="5232"/>
                </a:moveTo>
                <a:lnTo>
                  <a:pt x="2654" y="0"/>
                </a:lnTo>
                <a:lnTo>
                  <a:pt x="4397" y="3388"/>
                </a:lnTo>
                <a:lnTo>
                  <a:pt x="8089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50" name="object 3650"/>
          <p:cNvSpPr/>
          <p:nvPr/>
        </p:nvSpPr>
        <p:spPr>
          <a:xfrm>
            <a:off x="6525948" y="5853739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36" y="3401"/>
                </a:lnTo>
                <a:lnTo>
                  <a:pt x="0" y="1193"/>
                </a:lnTo>
                <a:close/>
              </a:path>
              <a:path w="8115" h="8000">
                <a:moveTo>
                  <a:pt x="8115" y="5232"/>
                </a:moveTo>
                <a:lnTo>
                  <a:pt x="2692" y="0"/>
                </a:lnTo>
                <a:lnTo>
                  <a:pt x="4436" y="3401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51" name="object 3651"/>
          <p:cNvSpPr/>
          <p:nvPr/>
        </p:nvSpPr>
        <p:spPr>
          <a:xfrm>
            <a:off x="6587045" y="5853739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81" y="8000"/>
                </a:lnTo>
                <a:lnTo>
                  <a:pt x="4414" y="3397"/>
                </a:lnTo>
                <a:lnTo>
                  <a:pt x="0" y="1193"/>
                </a:lnTo>
                <a:close/>
              </a:path>
              <a:path w="8089" h="8000">
                <a:moveTo>
                  <a:pt x="8089" y="5232"/>
                </a:moveTo>
                <a:lnTo>
                  <a:pt x="2667" y="0"/>
                </a:lnTo>
                <a:lnTo>
                  <a:pt x="4414" y="3397"/>
                </a:lnTo>
                <a:lnTo>
                  <a:pt x="8089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52" name="object 3652"/>
          <p:cNvSpPr/>
          <p:nvPr/>
        </p:nvSpPr>
        <p:spPr>
          <a:xfrm>
            <a:off x="6609676" y="5865854"/>
            <a:ext cx="11747" cy="9486"/>
          </a:xfrm>
          <a:custGeom>
            <a:avLst/>
            <a:gdLst/>
            <a:ahLst/>
            <a:cxnLst/>
            <a:rect l="l" t="t" r="r" b="b"/>
            <a:pathLst>
              <a:path w="11747" h="9486">
                <a:moveTo>
                  <a:pt x="11277" y="9486"/>
                </a:moveTo>
                <a:lnTo>
                  <a:pt x="8826" y="2828"/>
                </a:lnTo>
                <a:lnTo>
                  <a:pt x="2247" y="419"/>
                </a:lnTo>
                <a:lnTo>
                  <a:pt x="1498" y="3441"/>
                </a:lnTo>
                <a:lnTo>
                  <a:pt x="723" y="6476"/>
                </a:lnTo>
                <a:lnTo>
                  <a:pt x="0" y="9486"/>
                </a:lnTo>
                <a:lnTo>
                  <a:pt x="11277" y="9486"/>
                </a:lnTo>
                <a:close/>
              </a:path>
              <a:path w="11747" h="9486">
                <a:moveTo>
                  <a:pt x="11747" y="3898"/>
                </a:moveTo>
                <a:lnTo>
                  <a:pt x="7785" y="0"/>
                </a:lnTo>
                <a:lnTo>
                  <a:pt x="8826" y="2828"/>
                </a:lnTo>
                <a:lnTo>
                  <a:pt x="11747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53" name="object 3653"/>
          <p:cNvSpPr/>
          <p:nvPr/>
        </p:nvSpPr>
        <p:spPr>
          <a:xfrm>
            <a:off x="6532740" y="5873076"/>
            <a:ext cx="6807" cy="0"/>
          </a:xfrm>
          <a:custGeom>
            <a:avLst/>
            <a:gdLst/>
            <a:ahLst/>
            <a:cxnLst/>
            <a:rect l="l" t="t" r="r" b="b"/>
            <a:pathLst>
              <a:path w="6807" h="0">
                <a:moveTo>
                  <a:pt x="0" y="0"/>
                </a:moveTo>
                <a:lnTo>
                  <a:pt x="6807" y="0"/>
                </a:lnTo>
              </a:path>
            </a:pathLst>
          </a:custGeom>
          <a:ln w="10363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54" name="object 3654"/>
          <p:cNvSpPr/>
          <p:nvPr/>
        </p:nvSpPr>
        <p:spPr>
          <a:xfrm>
            <a:off x="6566670" y="5869594"/>
            <a:ext cx="8115" cy="8039"/>
          </a:xfrm>
          <a:custGeom>
            <a:avLst/>
            <a:gdLst/>
            <a:ahLst/>
            <a:cxnLst/>
            <a:rect l="l" t="t" r="r" b="b"/>
            <a:pathLst>
              <a:path w="8115" h="8039">
                <a:moveTo>
                  <a:pt x="0" y="1219"/>
                </a:moveTo>
                <a:lnTo>
                  <a:pt x="0" y="8039"/>
                </a:lnTo>
                <a:lnTo>
                  <a:pt x="6794" y="8039"/>
                </a:lnTo>
                <a:lnTo>
                  <a:pt x="4437" y="3434"/>
                </a:lnTo>
                <a:lnTo>
                  <a:pt x="0" y="1219"/>
                </a:lnTo>
                <a:close/>
              </a:path>
              <a:path w="8115" h="8039">
                <a:moveTo>
                  <a:pt x="8115" y="5270"/>
                </a:moveTo>
                <a:lnTo>
                  <a:pt x="2679" y="0"/>
                </a:lnTo>
                <a:lnTo>
                  <a:pt x="4437" y="3434"/>
                </a:lnTo>
                <a:lnTo>
                  <a:pt x="8115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55" name="object 3655"/>
          <p:cNvSpPr/>
          <p:nvPr/>
        </p:nvSpPr>
        <p:spPr>
          <a:xfrm>
            <a:off x="6492011" y="5876486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56" name="object 3656"/>
          <p:cNvSpPr/>
          <p:nvPr/>
        </p:nvSpPr>
        <p:spPr>
          <a:xfrm>
            <a:off x="6473915" y="5878689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7" y="3423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92" y="0"/>
                </a:lnTo>
                <a:lnTo>
                  <a:pt x="4447" y="342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57" name="object 3657"/>
          <p:cNvSpPr/>
          <p:nvPr/>
        </p:nvSpPr>
        <p:spPr>
          <a:xfrm>
            <a:off x="6535003" y="5878689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807" y="8001"/>
                </a:lnTo>
                <a:lnTo>
                  <a:pt x="4437" y="3421"/>
                </a:lnTo>
                <a:lnTo>
                  <a:pt x="0" y="1206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37" y="3421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58" name="object 3658"/>
          <p:cNvSpPr/>
          <p:nvPr/>
        </p:nvSpPr>
        <p:spPr>
          <a:xfrm>
            <a:off x="6256752" y="5880943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81" y="8013"/>
                </a:lnTo>
                <a:lnTo>
                  <a:pt x="4418" y="3424"/>
                </a:lnTo>
                <a:lnTo>
                  <a:pt x="0" y="1219"/>
                </a:lnTo>
                <a:close/>
              </a:path>
              <a:path w="8089" h="8013">
                <a:moveTo>
                  <a:pt x="8089" y="5257"/>
                </a:moveTo>
                <a:lnTo>
                  <a:pt x="2654" y="0"/>
                </a:lnTo>
                <a:lnTo>
                  <a:pt x="4418" y="3424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59" name="object 3659"/>
          <p:cNvSpPr/>
          <p:nvPr/>
        </p:nvSpPr>
        <p:spPr>
          <a:xfrm>
            <a:off x="6550846" y="5883221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92" y="0"/>
                </a:lnTo>
                <a:lnTo>
                  <a:pt x="4446" y="342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60" name="object 3660"/>
          <p:cNvSpPr/>
          <p:nvPr/>
        </p:nvSpPr>
        <p:spPr>
          <a:xfrm>
            <a:off x="6607402" y="5886693"/>
            <a:ext cx="20358" cy="11341"/>
          </a:xfrm>
          <a:custGeom>
            <a:avLst/>
            <a:gdLst/>
            <a:ahLst/>
            <a:cxnLst/>
            <a:rect l="l" t="t" r="r" b="b"/>
            <a:pathLst>
              <a:path w="20358" h="11341">
                <a:moveTo>
                  <a:pt x="12153" y="1054"/>
                </a:moveTo>
                <a:lnTo>
                  <a:pt x="0" y="0"/>
                </a:lnTo>
                <a:lnTo>
                  <a:pt x="2921" y="7353"/>
                </a:lnTo>
                <a:lnTo>
                  <a:pt x="3378" y="5435"/>
                </a:lnTo>
                <a:lnTo>
                  <a:pt x="6794" y="11341"/>
                </a:lnTo>
                <a:lnTo>
                  <a:pt x="20358" y="11341"/>
                </a:lnTo>
                <a:lnTo>
                  <a:pt x="16052" y="2120"/>
                </a:lnTo>
                <a:lnTo>
                  <a:pt x="12153" y="105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61" name="object 3661"/>
          <p:cNvSpPr/>
          <p:nvPr/>
        </p:nvSpPr>
        <p:spPr>
          <a:xfrm>
            <a:off x="6514647" y="5887754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35" y="3427"/>
                </a:lnTo>
                <a:lnTo>
                  <a:pt x="0" y="1206"/>
                </a:lnTo>
                <a:close/>
              </a:path>
              <a:path w="8089" h="8000">
                <a:moveTo>
                  <a:pt x="8089" y="5257"/>
                </a:moveTo>
                <a:lnTo>
                  <a:pt x="2667" y="0"/>
                </a:lnTo>
                <a:lnTo>
                  <a:pt x="4435" y="3427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62" name="object 3662"/>
          <p:cNvSpPr/>
          <p:nvPr/>
        </p:nvSpPr>
        <p:spPr>
          <a:xfrm>
            <a:off x="6501079" y="5899162"/>
            <a:ext cx="13576" cy="0"/>
          </a:xfrm>
          <a:custGeom>
            <a:avLst/>
            <a:gdLst/>
            <a:ahLst/>
            <a:cxnLst/>
            <a:rect l="l" t="t" r="r" b="b"/>
            <a:pathLst>
              <a:path w="13576" h="0">
                <a:moveTo>
                  <a:pt x="0" y="0"/>
                </a:moveTo>
                <a:lnTo>
                  <a:pt x="13576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63" name="object 3663"/>
          <p:cNvSpPr/>
          <p:nvPr/>
        </p:nvSpPr>
        <p:spPr>
          <a:xfrm>
            <a:off x="6596100" y="5909386"/>
            <a:ext cx="6781" cy="0"/>
          </a:xfrm>
          <a:custGeom>
            <a:avLst/>
            <a:gdLst/>
            <a:ahLst/>
            <a:cxnLst/>
            <a:rect l="l" t="t" r="r" b="b"/>
            <a:pathLst>
              <a:path w="6781" h="0">
                <a:moveTo>
                  <a:pt x="0" y="0"/>
                </a:moveTo>
                <a:lnTo>
                  <a:pt x="6781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64" name="object 3664"/>
          <p:cNvSpPr/>
          <p:nvPr/>
        </p:nvSpPr>
        <p:spPr>
          <a:xfrm>
            <a:off x="6611924" y="5904848"/>
            <a:ext cx="11303" cy="9067"/>
          </a:xfrm>
          <a:custGeom>
            <a:avLst/>
            <a:gdLst/>
            <a:ahLst/>
            <a:cxnLst/>
            <a:rect l="l" t="t" r="r" b="b"/>
            <a:pathLst>
              <a:path w="11302" h="9067">
                <a:moveTo>
                  <a:pt x="11303" y="0"/>
                </a:moveTo>
                <a:lnTo>
                  <a:pt x="0" y="0"/>
                </a:lnTo>
                <a:lnTo>
                  <a:pt x="3072" y="6835"/>
                </a:lnTo>
                <a:lnTo>
                  <a:pt x="11303" y="9067"/>
                </a:lnTo>
                <a:lnTo>
                  <a:pt x="11303" y="0"/>
                </a:lnTo>
                <a:close/>
              </a:path>
              <a:path w="11302" h="9067">
                <a:moveTo>
                  <a:pt x="4013" y="8928"/>
                </a:moveTo>
                <a:lnTo>
                  <a:pt x="3072" y="6835"/>
                </a:lnTo>
                <a:lnTo>
                  <a:pt x="1143" y="6311"/>
                </a:lnTo>
                <a:lnTo>
                  <a:pt x="4013" y="892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65" name="object 3665"/>
          <p:cNvSpPr/>
          <p:nvPr/>
        </p:nvSpPr>
        <p:spPr>
          <a:xfrm>
            <a:off x="6521444" y="5905896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69" y="8013"/>
                </a:lnTo>
                <a:lnTo>
                  <a:pt x="4415" y="3430"/>
                </a:lnTo>
                <a:lnTo>
                  <a:pt x="0" y="1219"/>
                </a:lnTo>
                <a:close/>
              </a:path>
              <a:path w="8089" h="8013">
                <a:moveTo>
                  <a:pt x="8089" y="5270"/>
                </a:moveTo>
                <a:lnTo>
                  <a:pt x="2654" y="0"/>
                </a:lnTo>
                <a:lnTo>
                  <a:pt x="4415" y="3430"/>
                </a:lnTo>
                <a:lnTo>
                  <a:pt x="8089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66" name="object 3666"/>
          <p:cNvSpPr/>
          <p:nvPr/>
        </p:nvSpPr>
        <p:spPr>
          <a:xfrm>
            <a:off x="6528214" y="5914459"/>
            <a:ext cx="10426" cy="2082"/>
          </a:xfrm>
          <a:custGeom>
            <a:avLst/>
            <a:gdLst/>
            <a:ahLst/>
            <a:cxnLst/>
            <a:rect l="l" t="t" r="r" b="b"/>
            <a:pathLst>
              <a:path w="10426" h="2082">
                <a:moveTo>
                  <a:pt x="10426" y="1536"/>
                </a:moveTo>
                <a:lnTo>
                  <a:pt x="9410" y="0"/>
                </a:lnTo>
                <a:lnTo>
                  <a:pt x="10134" y="1478"/>
                </a:lnTo>
                <a:lnTo>
                  <a:pt x="10426" y="1536"/>
                </a:lnTo>
                <a:close/>
              </a:path>
              <a:path w="10426" h="2082">
                <a:moveTo>
                  <a:pt x="10134" y="1478"/>
                </a:moveTo>
                <a:lnTo>
                  <a:pt x="0" y="-546"/>
                </a:lnTo>
                <a:lnTo>
                  <a:pt x="0" y="6261"/>
                </a:lnTo>
                <a:lnTo>
                  <a:pt x="4521" y="7023"/>
                </a:lnTo>
                <a:lnTo>
                  <a:pt x="9055" y="7785"/>
                </a:lnTo>
                <a:lnTo>
                  <a:pt x="13589" y="8534"/>
                </a:lnTo>
                <a:lnTo>
                  <a:pt x="10134" y="147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67" name="object 3667"/>
          <p:cNvSpPr/>
          <p:nvPr/>
        </p:nvSpPr>
        <p:spPr>
          <a:xfrm>
            <a:off x="6553093" y="5916188"/>
            <a:ext cx="22631" cy="20421"/>
          </a:xfrm>
          <a:custGeom>
            <a:avLst/>
            <a:gdLst/>
            <a:ahLst/>
            <a:cxnLst/>
            <a:rect l="l" t="t" r="r" b="b"/>
            <a:pathLst>
              <a:path w="22631" h="20421">
                <a:moveTo>
                  <a:pt x="2260" y="13601"/>
                </a:moveTo>
                <a:lnTo>
                  <a:pt x="8280" y="15874"/>
                </a:lnTo>
                <a:lnTo>
                  <a:pt x="14338" y="18160"/>
                </a:lnTo>
                <a:lnTo>
                  <a:pt x="20370" y="20421"/>
                </a:lnTo>
                <a:lnTo>
                  <a:pt x="22631" y="20421"/>
                </a:lnTo>
                <a:lnTo>
                  <a:pt x="22458" y="12601"/>
                </a:lnTo>
                <a:lnTo>
                  <a:pt x="18737" y="8353"/>
                </a:lnTo>
                <a:lnTo>
                  <a:pt x="13576" y="0"/>
                </a:lnTo>
                <a:lnTo>
                  <a:pt x="0" y="0"/>
                </a:lnTo>
                <a:lnTo>
                  <a:pt x="749" y="4521"/>
                </a:lnTo>
                <a:lnTo>
                  <a:pt x="1511" y="9067"/>
                </a:lnTo>
                <a:lnTo>
                  <a:pt x="2260" y="1360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68" name="object 3668"/>
          <p:cNvSpPr/>
          <p:nvPr/>
        </p:nvSpPr>
        <p:spPr>
          <a:xfrm>
            <a:off x="6584772" y="5916188"/>
            <a:ext cx="11328" cy="13601"/>
          </a:xfrm>
          <a:custGeom>
            <a:avLst/>
            <a:gdLst/>
            <a:ahLst/>
            <a:cxnLst/>
            <a:rect l="l" t="t" r="r" b="b"/>
            <a:pathLst>
              <a:path w="11328" h="13601">
                <a:moveTo>
                  <a:pt x="4521" y="0"/>
                </a:moveTo>
                <a:lnTo>
                  <a:pt x="2567" y="4535"/>
                </a:lnTo>
                <a:lnTo>
                  <a:pt x="4622" y="2717"/>
                </a:lnTo>
                <a:lnTo>
                  <a:pt x="11328" y="0"/>
                </a:lnTo>
                <a:lnTo>
                  <a:pt x="4521" y="0"/>
                </a:lnTo>
                <a:close/>
              </a:path>
              <a:path w="11328" h="13601">
                <a:moveTo>
                  <a:pt x="2567" y="4535"/>
                </a:moveTo>
                <a:lnTo>
                  <a:pt x="0" y="6807"/>
                </a:lnTo>
                <a:lnTo>
                  <a:pt x="0" y="13601"/>
                </a:lnTo>
                <a:lnTo>
                  <a:pt x="8559" y="9855"/>
                </a:lnTo>
                <a:lnTo>
                  <a:pt x="8496" y="9372"/>
                </a:lnTo>
                <a:lnTo>
                  <a:pt x="11328" y="0"/>
                </a:lnTo>
                <a:lnTo>
                  <a:pt x="4622" y="2717"/>
                </a:lnTo>
                <a:lnTo>
                  <a:pt x="1600" y="6781"/>
                </a:lnTo>
                <a:lnTo>
                  <a:pt x="2567" y="453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69" name="object 3669"/>
          <p:cNvSpPr/>
          <p:nvPr/>
        </p:nvSpPr>
        <p:spPr>
          <a:xfrm>
            <a:off x="6489754" y="5918445"/>
            <a:ext cx="47510" cy="38582"/>
          </a:xfrm>
          <a:custGeom>
            <a:avLst/>
            <a:gdLst/>
            <a:ahLst/>
            <a:cxnLst/>
            <a:rect l="l" t="t" r="r" b="b"/>
            <a:pathLst>
              <a:path w="47510" h="38582">
                <a:moveTo>
                  <a:pt x="34080" y="4517"/>
                </a:moveTo>
                <a:lnTo>
                  <a:pt x="20756" y="1210"/>
                </a:lnTo>
                <a:lnTo>
                  <a:pt x="6781" y="0"/>
                </a:lnTo>
                <a:lnTo>
                  <a:pt x="6845" y="1701"/>
                </a:lnTo>
                <a:lnTo>
                  <a:pt x="2692" y="4597"/>
                </a:lnTo>
                <a:lnTo>
                  <a:pt x="4336" y="2749"/>
                </a:lnTo>
                <a:lnTo>
                  <a:pt x="0" y="4559"/>
                </a:lnTo>
                <a:lnTo>
                  <a:pt x="432" y="5243"/>
                </a:lnTo>
                <a:lnTo>
                  <a:pt x="9504" y="13057"/>
                </a:lnTo>
                <a:lnTo>
                  <a:pt x="22631" y="18161"/>
                </a:lnTo>
                <a:lnTo>
                  <a:pt x="20266" y="22766"/>
                </a:lnTo>
                <a:lnTo>
                  <a:pt x="23952" y="20929"/>
                </a:lnTo>
                <a:lnTo>
                  <a:pt x="29413" y="15900"/>
                </a:lnTo>
                <a:lnTo>
                  <a:pt x="47510" y="15900"/>
                </a:lnTo>
                <a:lnTo>
                  <a:pt x="44455" y="11364"/>
                </a:lnTo>
                <a:lnTo>
                  <a:pt x="34080" y="4517"/>
                </a:lnTo>
                <a:close/>
              </a:path>
              <a:path w="47510" h="38582">
                <a:moveTo>
                  <a:pt x="6845" y="1701"/>
                </a:moveTo>
                <a:lnTo>
                  <a:pt x="6781" y="0"/>
                </a:lnTo>
                <a:lnTo>
                  <a:pt x="4336" y="2749"/>
                </a:lnTo>
                <a:lnTo>
                  <a:pt x="6845" y="1701"/>
                </a:lnTo>
                <a:close/>
              </a:path>
              <a:path w="47510" h="38582">
                <a:moveTo>
                  <a:pt x="20266" y="22766"/>
                </a:moveTo>
                <a:lnTo>
                  <a:pt x="15849" y="24968"/>
                </a:lnTo>
                <a:lnTo>
                  <a:pt x="18783" y="36360"/>
                </a:lnTo>
                <a:lnTo>
                  <a:pt x="19710" y="36550"/>
                </a:lnTo>
                <a:lnTo>
                  <a:pt x="31686" y="38582"/>
                </a:lnTo>
                <a:lnTo>
                  <a:pt x="30924" y="31000"/>
                </a:lnTo>
                <a:lnTo>
                  <a:pt x="30162" y="23444"/>
                </a:lnTo>
                <a:lnTo>
                  <a:pt x="29413" y="15900"/>
                </a:lnTo>
                <a:lnTo>
                  <a:pt x="23952" y="20929"/>
                </a:lnTo>
                <a:lnTo>
                  <a:pt x="18516" y="26174"/>
                </a:lnTo>
                <a:lnTo>
                  <a:pt x="20266" y="2276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70" name="object 3670"/>
          <p:cNvSpPr/>
          <p:nvPr/>
        </p:nvSpPr>
        <p:spPr>
          <a:xfrm>
            <a:off x="6591560" y="5930865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27" y="3417"/>
                </a:lnTo>
                <a:lnTo>
                  <a:pt x="0" y="1193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27" y="3417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71" name="object 3671"/>
          <p:cNvSpPr/>
          <p:nvPr/>
        </p:nvSpPr>
        <p:spPr>
          <a:xfrm>
            <a:off x="6482977" y="5933136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0"/>
                </a:lnTo>
                <a:lnTo>
                  <a:pt x="6781" y="8000"/>
                </a:lnTo>
                <a:lnTo>
                  <a:pt x="4418" y="3419"/>
                </a:lnTo>
                <a:lnTo>
                  <a:pt x="0" y="1206"/>
                </a:lnTo>
                <a:close/>
              </a:path>
              <a:path w="8089" h="8000">
                <a:moveTo>
                  <a:pt x="8089" y="5257"/>
                </a:moveTo>
                <a:lnTo>
                  <a:pt x="2654" y="0"/>
                </a:lnTo>
                <a:lnTo>
                  <a:pt x="4418" y="3419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72" name="object 3672"/>
          <p:cNvSpPr/>
          <p:nvPr/>
        </p:nvSpPr>
        <p:spPr>
          <a:xfrm>
            <a:off x="6616457" y="5942213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01" y="3398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54" y="0"/>
                </a:lnTo>
                <a:lnTo>
                  <a:pt x="4401" y="3398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73" name="object 3673"/>
          <p:cNvSpPr/>
          <p:nvPr/>
        </p:nvSpPr>
        <p:spPr>
          <a:xfrm>
            <a:off x="6548572" y="5945681"/>
            <a:ext cx="20370" cy="18135"/>
          </a:xfrm>
          <a:custGeom>
            <a:avLst/>
            <a:gdLst/>
            <a:ahLst/>
            <a:cxnLst/>
            <a:rect l="l" t="t" r="r" b="b"/>
            <a:pathLst>
              <a:path w="20370" h="18135">
                <a:moveTo>
                  <a:pt x="14249" y="2895"/>
                </a:moveTo>
                <a:lnTo>
                  <a:pt x="4521" y="0"/>
                </a:lnTo>
                <a:lnTo>
                  <a:pt x="4403" y="2961"/>
                </a:lnTo>
                <a:lnTo>
                  <a:pt x="4938" y="7830"/>
                </a:lnTo>
                <a:lnTo>
                  <a:pt x="0" y="11341"/>
                </a:lnTo>
                <a:lnTo>
                  <a:pt x="0" y="18135"/>
                </a:lnTo>
                <a:lnTo>
                  <a:pt x="6837" y="16894"/>
                </a:lnTo>
                <a:lnTo>
                  <a:pt x="12328" y="15079"/>
                </a:lnTo>
                <a:lnTo>
                  <a:pt x="20370" y="13589"/>
                </a:lnTo>
                <a:lnTo>
                  <a:pt x="16700" y="4445"/>
                </a:lnTo>
                <a:lnTo>
                  <a:pt x="14249" y="289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74" name="object 3674"/>
          <p:cNvSpPr/>
          <p:nvPr/>
        </p:nvSpPr>
        <p:spPr>
          <a:xfrm>
            <a:off x="6528214" y="5949020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31" y="3406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79" y="0"/>
                </a:lnTo>
                <a:lnTo>
                  <a:pt x="4431" y="3406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75" name="object 3675"/>
          <p:cNvSpPr/>
          <p:nvPr/>
        </p:nvSpPr>
        <p:spPr>
          <a:xfrm>
            <a:off x="6577991" y="5949020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36" y="3415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79" y="0"/>
                </a:lnTo>
                <a:lnTo>
                  <a:pt x="4436" y="3415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76" name="object 3676"/>
          <p:cNvSpPr/>
          <p:nvPr/>
        </p:nvSpPr>
        <p:spPr>
          <a:xfrm>
            <a:off x="6589293" y="5957021"/>
            <a:ext cx="15836" cy="18161"/>
          </a:xfrm>
          <a:custGeom>
            <a:avLst/>
            <a:gdLst/>
            <a:ahLst/>
            <a:cxnLst/>
            <a:rect l="l" t="t" r="r" b="b"/>
            <a:pathLst>
              <a:path w="15836" h="18161">
                <a:moveTo>
                  <a:pt x="3784" y="17399"/>
                </a:moveTo>
                <a:lnTo>
                  <a:pt x="7556" y="16649"/>
                </a:lnTo>
                <a:lnTo>
                  <a:pt x="11302" y="15887"/>
                </a:lnTo>
                <a:lnTo>
                  <a:pt x="12814" y="12103"/>
                </a:lnTo>
                <a:lnTo>
                  <a:pt x="14338" y="8318"/>
                </a:lnTo>
                <a:lnTo>
                  <a:pt x="15836" y="4533"/>
                </a:lnTo>
                <a:lnTo>
                  <a:pt x="12814" y="3022"/>
                </a:lnTo>
                <a:lnTo>
                  <a:pt x="9804" y="1498"/>
                </a:lnTo>
                <a:lnTo>
                  <a:pt x="6807" y="0"/>
                </a:lnTo>
                <a:lnTo>
                  <a:pt x="4533" y="3022"/>
                </a:lnTo>
                <a:lnTo>
                  <a:pt x="2273" y="6045"/>
                </a:lnTo>
                <a:lnTo>
                  <a:pt x="0" y="9093"/>
                </a:lnTo>
                <a:lnTo>
                  <a:pt x="0" y="18161"/>
                </a:lnTo>
                <a:lnTo>
                  <a:pt x="3784" y="1739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77" name="object 3677"/>
          <p:cNvSpPr/>
          <p:nvPr/>
        </p:nvSpPr>
        <p:spPr>
          <a:xfrm>
            <a:off x="6607390" y="5963819"/>
            <a:ext cx="20370" cy="9619"/>
          </a:xfrm>
          <a:custGeom>
            <a:avLst/>
            <a:gdLst/>
            <a:ahLst/>
            <a:cxnLst/>
            <a:rect l="l" t="t" r="r" b="b"/>
            <a:pathLst>
              <a:path w="20370" h="9619">
                <a:moveTo>
                  <a:pt x="7120" y="9619"/>
                </a:moveTo>
                <a:lnTo>
                  <a:pt x="20370" y="6819"/>
                </a:lnTo>
                <a:lnTo>
                  <a:pt x="20370" y="0"/>
                </a:lnTo>
                <a:lnTo>
                  <a:pt x="4533" y="0"/>
                </a:lnTo>
                <a:lnTo>
                  <a:pt x="4533" y="4533"/>
                </a:lnTo>
                <a:lnTo>
                  <a:pt x="0" y="4533"/>
                </a:lnTo>
                <a:lnTo>
                  <a:pt x="627" y="5466"/>
                </a:lnTo>
                <a:lnTo>
                  <a:pt x="7120" y="961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78" name="object 3678"/>
          <p:cNvSpPr/>
          <p:nvPr/>
        </p:nvSpPr>
        <p:spPr>
          <a:xfrm>
            <a:off x="6568935" y="5978569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79" name="object 3679"/>
          <p:cNvSpPr/>
          <p:nvPr/>
        </p:nvSpPr>
        <p:spPr>
          <a:xfrm>
            <a:off x="6598348" y="5975177"/>
            <a:ext cx="9055" cy="13601"/>
          </a:xfrm>
          <a:custGeom>
            <a:avLst/>
            <a:gdLst/>
            <a:ahLst/>
            <a:cxnLst/>
            <a:rect l="l" t="t" r="r" b="b"/>
            <a:pathLst>
              <a:path w="9055" h="13601">
                <a:moveTo>
                  <a:pt x="0" y="0"/>
                </a:moveTo>
                <a:lnTo>
                  <a:pt x="0" y="13601"/>
                </a:lnTo>
                <a:lnTo>
                  <a:pt x="9055" y="13601"/>
                </a:lnTo>
                <a:lnTo>
                  <a:pt x="6987" y="3302"/>
                </a:lnTo>
                <a:lnTo>
                  <a:pt x="0" y="0"/>
                </a:lnTo>
                <a:close/>
              </a:path>
              <a:path w="9055" h="13601">
                <a:moveTo>
                  <a:pt x="8597" y="4064"/>
                </a:moveTo>
                <a:lnTo>
                  <a:pt x="6972" y="3225"/>
                </a:lnTo>
                <a:lnTo>
                  <a:pt x="8597" y="406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80" name="object 3680"/>
          <p:cNvSpPr/>
          <p:nvPr/>
        </p:nvSpPr>
        <p:spPr>
          <a:xfrm>
            <a:off x="6609669" y="5976238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16" y="3405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54" y="0"/>
                </a:lnTo>
                <a:lnTo>
                  <a:pt x="4416" y="3405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81" name="object 3681"/>
          <p:cNvSpPr/>
          <p:nvPr/>
        </p:nvSpPr>
        <p:spPr>
          <a:xfrm>
            <a:off x="6584784" y="5979708"/>
            <a:ext cx="9042" cy="13601"/>
          </a:xfrm>
          <a:custGeom>
            <a:avLst/>
            <a:gdLst/>
            <a:ahLst/>
            <a:cxnLst/>
            <a:rect l="l" t="t" r="r" b="b"/>
            <a:pathLst>
              <a:path w="9042" h="13601">
                <a:moveTo>
                  <a:pt x="8293" y="4533"/>
                </a:moveTo>
                <a:lnTo>
                  <a:pt x="9042" y="0"/>
                </a:lnTo>
                <a:lnTo>
                  <a:pt x="2260" y="0"/>
                </a:lnTo>
                <a:lnTo>
                  <a:pt x="1511" y="4533"/>
                </a:lnTo>
                <a:lnTo>
                  <a:pt x="749" y="9067"/>
                </a:lnTo>
                <a:lnTo>
                  <a:pt x="0" y="13601"/>
                </a:lnTo>
                <a:lnTo>
                  <a:pt x="6781" y="13601"/>
                </a:lnTo>
                <a:lnTo>
                  <a:pt x="7531" y="9067"/>
                </a:lnTo>
                <a:lnTo>
                  <a:pt x="8293" y="453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82" name="object 3682"/>
          <p:cNvSpPr/>
          <p:nvPr/>
        </p:nvSpPr>
        <p:spPr>
          <a:xfrm>
            <a:off x="6487482" y="5987575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83" name="object 3683"/>
          <p:cNvSpPr/>
          <p:nvPr/>
        </p:nvSpPr>
        <p:spPr>
          <a:xfrm>
            <a:off x="6496536" y="5994369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219"/>
                </a:moveTo>
                <a:lnTo>
                  <a:pt x="0" y="8026"/>
                </a:lnTo>
                <a:lnTo>
                  <a:pt x="6807" y="8026"/>
                </a:lnTo>
                <a:lnTo>
                  <a:pt x="4434" y="3425"/>
                </a:lnTo>
                <a:lnTo>
                  <a:pt x="0" y="1219"/>
                </a:lnTo>
                <a:close/>
              </a:path>
              <a:path w="8115" h="8026">
                <a:moveTo>
                  <a:pt x="8115" y="5257"/>
                </a:moveTo>
                <a:lnTo>
                  <a:pt x="2667" y="0"/>
                </a:lnTo>
                <a:lnTo>
                  <a:pt x="4434" y="3425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84" name="object 3684"/>
          <p:cNvSpPr/>
          <p:nvPr/>
        </p:nvSpPr>
        <p:spPr>
          <a:xfrm>
            <a:off x="6523700" y="5994369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19"/>
                </a:moveTo>
                <a:lnTo>
                  <a:pt x="0" y="8026"/>
                </a:lnTo>
                <a:lnTo>
                  <a:pt x="6769" y="8026"/>
                </a:lnTo>
                <a:lnTo>
                  <a:pt x="4417" y="3424"/>
                </a:lnTo>
                <a:lnTo>
                  <a:pt x="0" y="1219"/>
                </a:lnTo>
                <a:close/>
              </a:path>
              <a:path w="8089" h="8026">
                <a:moveTo>
                  <a:pt x="8089" y="5257"/>
                </a:moveTo>
                <a:lnTo>
                  <a:pt x="2667" y="0"/>
                </a:lnTo>
                <a:lnTo>
                  <a:pt x="4417" y="3424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85" name="object 3685"/>
          <p:cNvSpPr/>
          <p:nvPr/>
        </p:nvSpPr>
        <p:spPr>
          <a:xfrm>
            <a:off x="6478447" y="5996644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219"/>
                </a:moveTo>
                <a:lnTo>
                  <a:pt x="0" y="8026"/>
                </a:lnTo>
                <a:lnTo>
                  <a:pt x="6794" y="8026"/>
                </a:lnTo>
                <a:lnTo>
                  <a:pt x="4426" y="3422"/>
                </a:lnTo>
                <a:lnTo>
                  <a:pt x="0" y="1219"/>
                </a:lnTo>
                <a:close/>
              </a:path>
              <a:path w="8115" h="8026">
                <a:moveTo>
                  <a:pt x="8115" y="5257"/>
                </a:moveTo>
                <a:lnTo>
                  <a:pt x="2667" y="0"/>
                </a:lnTo>
                <a:lnTo>
                  <a:pt x="4426" y="3422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86" name="object 3686"/>
          <p:cNvSpPr/>
          <p:nvPr/>
        </p:nvSpPr>
        <p:spPr>
          <a:xfrm>
            <a:off x="6501077" y="6005720"/>
            <a:ext cx="8077" cy="8026"/>
          </a:xfrm>
          <a:custGeom>
            <a:avLst/>
            <a:gdLst/>
            <a:ahLst/>
            <a:cxnLst/>
            <a:rect l="l" t="t" r="r" b="b"/>
            <a:pathLst>
              <a:path w="8077" h="8026">
                <a:moveTo>
                  <a:pt x="0" y="1206"/>
                </a:moveTo>
                <a:lnTo>
                  <a:pt x="0" y="8026"/>
                </a:lnTo>
                <a:lnTo>
                  <a:pt x="6769" y="8026"/>
                </a:lnTo>
                <a:lnTo>
                  <a:pt x="4405" y="3416"/>
                </a:lnTo>
                <a:lnTo>
                  <a:pt x="0" y="1206"/>
                </a:lnTo>
                <a:close/>
              </a:path>
              <a:path w="8077" h="8026">
                <a:moveTo>
                  <a:pt x="8077" y="5257"/>
                </a:moveTo>
                <a:lnTo>
                  <a:pt x="2654" y="0"/>
                </a:lnTo>
                <a:lnTo>
                  <a:pt x="4405" y="3416"/>
                </a:lnTo>
                <a:lnTo>
                  <a:pt x="8077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87" name="object 3687"/>
          <p:cNvSpPr/>
          <p:nvPr/>
        </p:nvSpPr>
        <p:spPr>
          <a:xfrm>
            <a:off x="6256756" y="6016002"/>
            <a:ext cx="6781" cy="0"/>
          </a:xfrm>
          <a:custGeom>
            <a:avLst/>
            <a:gdLst/>
            <a:ahLst/>
            <a:cxnLst/>
            <a:rect l="l" t="t" r="r" b="b"/>
            <a:pathLst>
              <a:path w="6781" h="0">
                <a:moveTo>
                  <a:pt x="0" y="0"/>
                </a:moveTo>
                <a:lnTo>
                  <a:pt x="6781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88" name="object 3688"/>
          <p:cNvSpPr/>
          <p:nvPr/>
        </p:nvSpPr>
        <p:spPr>
          <a:xfrm>
            <a:off x="6605136" y="6012525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9" y="3452"/>
                </a:lnTo>
                <a:lnTo>
                  <a:pt x="0" y="1219"/>
                </a:lnTo>
                <a:close/>
              </a:path>
              <a:path w="8089" h="8013">
                <a:moveTo>
                  <a:pt x="8089" y="5270"/>
                </a:moveTo>
                <a:lnTo>
                  <a:pt x="2692" y="0"/>
                </a:lnTo>
                <a:lnTo>
                  <a:pt x="4459" y="3452"/>
                </a:lnTo>
                <a:lnTo>
                  <a:pt x="8089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89" name="object 3689"/>
          <p:cNvSpPr/>
          <p:nvPr/>
        </p:nvSpPr>
        <p:spPr>
          <a:xfrm>
            <a:off x="6519164" y="6027356"/>
            <a:ext cx="6781" cy="0"/>
          </a:xfrm>
          <a:custGeom>
            <a:avLst/>
            <a:gdLst/>
            <a:ahLst/>
            <a:cxnLst/>
            <a:rect l="l" t="t" r="r" b="b"/>
            <a:pathLst>
              <a:path w="6781" h="0">
                <a:moveTo>
                  <a:pt x="0" y="0"/>
                </a:moveTo>
                <a:lnTo>
                  <a:pt x="6781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90" name="object 3690"/>
          <p:cNvSpPr/>
          <p:nvPr/>
        </p:nvSpPr>
        <p:spPr>
          <a:xfrm>
            <a:off x="6568935" y="6028474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102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91" name="object 3691"/>
          <p:cNvSpPr/>
          <p:nvPr/>
        </p:nvSpPr>
        <p:spPr>
          <a:xfrm>
            <a:off x="6548570" y="6028404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19"/>
                </a:moveTo>
                <a:lnTo>
                  <a:pt x="0" y="8026"/>
                </a:lnTo>
                <a:lnTo>
                  <a:pt x="6794" y="8026"/>
                </a:lnTo>
                <a:lnTo>
                  <a:pt x="4453" y="3445"/>
                </a:lnTo>
                <a:lnTo>
                  <a:pt x="0" y="1219"/>
                </a:lnTo>
                <a:close/>
              </a:path>
              <a:path w="8102" h="8026">
                <a:moveTo>
                  <a:pt x="8102" y="5270"/>
                </a:moveTo>
                <a:lnTo>
                  <a:pt x="2692" y="0"/>
                </a:lnTo>
                <a:lnTo>
                  <a:pt x="4453" y="3445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92" name="object 3692"/>
          <p:cNvSpPr/>
          <p:nvPr/>
        </p:nvSpPr>
        <p:spPr>
          <a:xfrm>
            <a:off x="6607402" y="6035236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25" y="3402"/>
                </a:lnTo>
                <a:lnTo>
                  <a:pt x="0" y="1193"/>
                </a:lnTo>
                <a:close/>
              </a:path>
              <a:path w="8089" h="7988">
                <a:moveTo>
                  <a:pt x="8089" y="5232"/>
                </a:moveTo>
                <a:lnTo>
                  <a:pt x="2667" y="0"/>
                </a:lnTo>
                <a:lnTo>
                  <a:pt x="4425" y="3402"/>
                </a:lnTo>
                <a:lnTo>
                  <a:pt x="8089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93" name="object 3693"/>
          <p:cNvSpPr/>
          <p:nvPr/>
        </p:nvSpPr>
        <p:spPr>
          <a:xfrm>
            <a:off x="6494288" y="6043227"/>
            <a:ext cx="6769" cy="13690"/>
          </a:xfrm>
          <a:custGeom>
            <a:avLst/>
            <a:gdLst/>
            <a:ahLst/>
            <a:cxnLst/>
            <a:rect l="l" t="t" r="r" b="b"/>
            <a:pathLst>
              <a:path w="6769" h="13690">
                <a:moveTo>
                  <a:pt x="6769" y="10680"/>
                </a:moveTo>
                <a:lnTo>
                  <a:pt x="4487" y="11669"/>
                </a:lnTo>
                <a:lnTo>
                  <a:pt x="2705" y="13690"/>
                </a:lnTo>
                <a:lnTo>
                  <a:pt x="6769" y="10680"/>
                </a:lnTo>
                <a:close/>
              </a:path>
              <a:path w="6769" h="13690">
                <a:moveTo>
                  <a:pt x="8305" y="6057"/>
                </a:moveTo>
                <a:lnTo>
                  <a:pt x="9804" y="3022"/>
                </a:lnTo>
                <a:lnTo>
                  <a:pt x="11315" y="0"/>
                </a:lnTo>
                <a:lnTo>
                  <a:pt x="2247" y="0"/>
                </a:lnTo>
                <a:lnTo>
                  <a:pt x="1498" y="4533"/>
                </a:lnTo>
                <a:lnTo>
                  <a:pt x="736" y="9067"/>
                </a:lnTo>
                <a:lnTo>
                  <a:pt x="0" y="13614"/>
                </a:lnTo>
                <a:lnTo>
                  <a:pt x="4487" y="11669"/>
                </a:lnTo>
                <a:lnTo>
                  <a:pt x="6781" y="9067"/>
                </a:lnTo>
                <a:lnTo>
                  <a:pt x="8305" y="60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94" name="object 3694"/>
          <p:cNvSpPr/>
          <p:nvPr/>
        </p:nvSpPr>
        <p:spPr>
          <a:xfrm>
            <a:off x="6587045" y="6050025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95" name="object 3695"/>
          <p:cNvSpPr/>
          <p:nvPr/>
        </p:nvSpPr>
        <p:spPr>
          <a:xfrm>
            <a:off x="6596100" y="6057988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102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96" name="object 3696"/>
          <p:cNvSpPr/>
          <p:nvPr/>
        </p:nvSpPr>
        <p:spPr>
          <a:xfrm>
            <a:off x="6541809" y="6063650"/>
            <a:ext cx="18084" cy="9766"/>
          </a:xfrm>
          <a:custGeom>
            <a:avLst/>
            <a:gdLst/>
            <a:ahLst/>
            <a:cxnLst/>
            <a:rect l="l" t="t" r="r" b="b"/>
            <a:pathLst>
              <a:path w="18084" h="9766">
                <a:moveTo>
                  <a:pt x="18084" y="0"/>
                </a:moveTo>
                <a:lnTo>
                  <a:pt x="0" y="0"/>
                </a:lnTo>
                <a:lnTo>
                  <a:pt x="0" y="4533"/>
                </a:lnTo>
                <a:lnTo>
                  <a:pt x="4673" y="7797"/>
                </a:lnTo>
                <a:lnTo>
                  <a:pt x="2882" y="9766"/>
                </a:lnTo>
                <a:lnTo>
                  <a:pt x="9029" y="6807"/>
                </a:lnTo>
                <a:lnTo>
                  <a:pt x="12039" y="7569"/>
                </a:lnTo>
                <a:lnTo>
                  <a:pt x="15074" y="8305"/>
                </a:lnTo>
                <a:lnTo>
                  <a:pt x="18084" y="9067"/>
                </a:lnTo>
                <a:lnTo>
                  <a:pt x="18084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97" name="object 3697"/>
          <p:cNvSpPr/>
          <p:nvPr/>
        </p:nvSpPr>
        <p:spPr>
          <a:xfrm>
            <a:off x="6593827" y="6074989"/>
            <a:ext cx="10871" cy="18262"/>
          </a:xfrm>
          <a:custGeom>
            <a:avLst/>
            <a:gdLst/>
            <a:ahLst/>
            <a:cxnLst/>
            <a:rect l="l" t="t" r="r" b="b"/>
            <a:pathLst>
              <a:path w="10871" h="18262">
                <a:moveTo>
                  <a:pt x="6769" y="15201"/>
                </a:moveTo>
                <a:lnTo>
                  <a:pt x="4522" y="16184"/>
                </a:lnTo>
                <a:lnTo>
                  <a:pt x="2705" y="18262"/>
                </a:lnTo>
                <a:lnTo>
                  <a:pt x="6769" y="15201"/>
                </a:lnTo>
                <a:close/>
              </a:path>
              <a:path w="10871" h="18262">
                <a:moveTo>
                  <a:pt x="10871" y="4064"/>
                </a:moveTo>
                <a:lnTo>
                  <a:pt x="9220" y="3238"/>
                </a:lnTo>
                <a:lnTo>
                  <a:pt x="10871" y="4064"/>
                </a:lnTo>
                <a:close/>
              </a:path>
              <a:path w="10871" h="18262">
                <a:moveTo>
                  <a:pt x="9230" y="3288"/>
                </a:moveTo>
                <a:lnTo>
                  <a:pt x="2273" y="0"/>
                </a:lnTo>
                <a:lnTo>
                  <a:pt x="1511" y="6057"/>
                </a:lnTo>
                <a:lnTo>
                  <a:pt x="749" y="12103"/>
                </a:lnTo>
                <a:lnTo>
                  <a:pt x="0" y="18161"/>
                </a:lnTo>
                <a:lnTo>
                  <a:pt x="4522" y="16184"/>
                </a:lnTo>
                <a:lnTo>
                  <a:pt x="6769" y="13614"/>
                </a:lnTo>
                <a:lnTo>
                  <a:pt x="11302" y="13614"/>
                </a:lnTo>
                <a:lnTo>
                  <a:pt x="9230" y="328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98" name="object 3698"/>
          <p:cNvSpPr/>
          <p:nvPr/>
        </p:nvSpPr>
        <p:spPr>
          <a:xfrm>
            <a:off x="6270311" y="6076060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23" y="3405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23" y="340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99" name="object 3699"/>
          <p:cNvSpPr/>
          <p:nvPr/>
        </p:nvSpPr>
        <p:spPr>
          <a:xfrm>
            <a:off x="6609669" y="6080592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12" y="3403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54" y="0"/>
                </a:lnTo>
                <a:lnTo>
                  <a:pt x="4412" y="3403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00" name="object 3700"/>
          <p:cNvSpPr/>
          <p:nvPr/>
        </p:nvSpPr>
        <p:spPr>
          <a:xfrm>
            <a:off x="6516905" y="6082550"/>
            <a:ext cx="20243" cy="12852"/>
          </a:xfrm>
          <a:custGeom>
            <a:avLst/>
            <a:gdLst/>
            <a:ahLst/>
            <a:cxnLst/>
            <a:rect l="l" t="t" r="r" b="b"/>
            <a:pathLst>
              <a:path w="20243" h="12852">
                <a:moveTo>
                  <a:pt x="20243" y="3365"/>
                </a:moveTo>
                <a:lnTo>
                  <a:pt x="15786" y="0"/>
                </a:lnTo>
                <a:lnTo>
                  <a:pt x="17377" y="2891"/>
                </a:lnTo>
                <a:lnTo>
                  <a:pt x="20243" y="3365"/>
                </a:lnTo>
                <a:close/>
              </a:path>
              <a:path w="20243" h="12852">
                <a:moveTo>
                  <a:pt x="17377" y="2891"/>
                </a:moveTo>
                <a:lnTo>
                  <a:pt x="9042" y="1511"/>
                </a:lnTo>
                <a:lnTo>
                  <a:pt x="8254" y="3987"/>
                </a:lnTo>
                <a:lnTo>
                  <a:pt x="4622" y="6134"/>
                </a:lnTo>
                <a:lnTo>
                  <a:pt x="6176" y="4509"/>
                </a:lnTo>
                <a:lnTo>
                  <a:pt x="0" y="6057"/>
                </a:lnTo>
                <a:lnTo>
                  <a:pt x="0" y="12852"/>
                </a:lnTo>
                <a:lnTo>
                  <a:pt x="6781" y="11341"/>
                </a:lnTo>
                <a:lnTo>
                  <a:pt x="13563" y="9842"/>
                </a:lnTo>
                <a:lnTo>
                  <a:pt x="20358" y="8305"/>
                </a:lnTo>
                <a:lnTo>
                  <a:pt x="17377" y="2891"/>
                </a:lnTo>
                <a:close/>
              </a:path>
              <a:path w="20243" h="12852">
                <a:moveTo>
                  <a:pt x="9042" y="1511"/>
                </a:moveTo>
                <a:lnTo>
                  <a:pt x="6176" y="4509"/>
                </a:lnTo>
                <a:lnTo>
                  <a:pt x="8254" y="3987"/>
                </a:lnTo>
                <a:lnTo>
                  <a:pt x="9042" y="15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01" name="object 3701"/>
          <p:cNvSpPr/>
          <p:nvPr/>
        </p:nvSpPr>
        <p:spPr>
          <a:xfrm>
            <a:off x="5093463" y="6085917"/>
            <a:ext cx="9982" cy="9906"/>
          </a:xfrm>
          <a:custGeom>
            <a:avLst/>
            <a:gdLst/>
            <a:ahLst/>
            <a:cxnLst/>
            <a:rect l="l" t="t" r="r" b="b"/>
            <a:pathLst>
              <a:path w="9982" h="9905">
                <a:moveTo>
                  <a:pt x="7042" y="2826"/>
                </a:moveTo>
                <a:lnTo>
                  <a:pt x="444" y="419"/>
                </a:lnTo>
                <a:lnTo>
                  <a:pt x="2911" y="7072"/>
                </a:lnTo>
                <a:lnTo>
                  <a:pt x="9512" y="9486"/>
                </a:lnTo>
                <a:lnTo>
                  <a:pt x="7042" y="2826"/>
                </a:lnTo>
                <a:close/>
              </a:path>
              <a:path w="9982" h="9905">
                <a:moveTo>
                  <a:pt x="3962" y="9906"/>
                </a:moveTo>
                <a:lnTo>
                  <a:pt x="2911" y="7072"/>
                </a:lnTo>
                <a:lnTo>
                  <a:pt x="0" y="6007"/>
                </a:lnTo>
                <a:lnTo>
                  <a:pt x="3962" y="9906"/>
                </a:lnTo>
                <a:close/>
              </a:path>
              <a:path w="9982" h="9905">
                <a:moveTo>
                  <a:pt x="9982" y="3898"/>
                </a:moveTo>
                <a:lnTo>
                  <a:pt x="5994" y="0"/>
                </a:lnTo>
                <a:lnTo>
                  <a:pt x="7042" y="2826"/>
                </a:lnTo>
                <a:lnTo>
                  <a:pt x="9982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02" name="object 3702"/>
          <p:cNvSpPr/>
          <p:nvPr/>
        </p:nvSpPr>
        <p:spPr>
          <a:xfrm>
            <a:off x="6505601" y="6085117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19"/>
                </a:moveTo>
                <a:lnTo>
                  <a:pt x="0" y="8026"/>
                </a:lnTo>
                <a:lnTo>
                  <a:pt x="6781" y="8026"/>
                </a:lnTo>
                <a:lnTo>
                  <a:pt x="4421" y="3423"/>
                </a:lnTo>
                <a:lnTo>
                  <a:pt x="0" y="1219"/>
                </a:lnTo>
                <a:close/>
              </a:path>
              <a:path w="8102" h="8026">
                <a:moveTo>
                  <a:pt x="8102" y="5257"/>
                </a:moveTo>
                <a:lnTo>
                  <a:pt x="2667" y="0"/>
                </a:lnTo>
                <a:lnTo>
                  <a:pt x="4421" y="3423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03" name="object 3703"/>
          <p:cNvSpPr/>
          <p:nvPr/>
        </p:nvSpPr>
        <p:spPr>
          <a:xfrm>
            <a:off x="6523700" y="6124250"/>
            <a:ext cx="18110" cy="17399"/>
          </a:xfrm>
          <a:custGeom>
            <a:avLst/>
            <a:gdLst/>
            <a:ahLst/>
            <a:cxnLst/>
            <a:rect l="l" t="t" r="r" b="b"/>
            <a:pathLst>
              <a:path w="18110" h="17399">
                <a:moveTo>
                  <a:pt x="8149" y="0"/>
                </a:moveTo>
                <a:lnTo>
                  <a:pt x="0" y="2923"/>
                </a:lnTo>
                <a:lnTo>
                  <a:pt x="1498" y="5946"/>
                </a:lnTo>
                <a:lnTo>
                  <a:pt x="2997" y="8969"/>
                </a:lnTo>
                <a:lnTo>
                  <a:pt x="7848" y="802"/>
                </a:lnTo>
                <a:lnTo>
                  <a:pt x="8149" y="0"/>
                </a:lnTo>
                <a:close/>
              </a:path>
              <a:path w="18110" h="17399">
                <a:moveTo>
                  <a:pt x="2997" y="8969"/>
                </a:moveTo>
                <a:lnTo>
                  <a:pt x="4508" y="12004"/>
                </a:lnTo>
                <a:lnTo>
                  <a:pt x="11302" y="12004"/>
                </a:lnTo>
                <a:lnTo>
                  <a:pt x="13563" y="5184"/>
                </a:lnTo>
                <a:lnTo>
                  <a:pt x="15836" y="-1610"/>
                </a:lnTo>
                <a:lnTo>
                  <a:pt x="18110" y="-8429"/>
                </a:lnTo>
                <a:lnTo>
                  <a:pt x="11302" y="-8429"/>
                </a:lnTo>
                <a:lnTo>
                  <a:pt x="8149" y="0"/>
                </a:lnTo>
                <a:lnTo>
                  <a:pt x="9309" y="-416"/>
                </a:lnTo>
                <a:lnTo>
                  <a:pt x="7848" y="802"/>
                </a:lnTo>
                <a:lnTo>
                  <a:pt x="2997" y="896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04" name="object 3704"/>
          <p:cNvSpPr/>
          <p:nvPr/>
        </p:nvSpPr>
        <p:spPr>
          <a:xfrm>
            <a:off x="6568935" y="6136233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05" name="object 3705"/>
          <p:cNvSpPr/>
          <p:nvPr/>
        </p:nvSpPr>
        <p:spPr>
          <a:xfrm>
            <a:off x="6598348" y="6137315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31" y="3406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79" y="0"/>
                </a:lnTo>
                <a:lnTo>
                  <a:pt x="4431" y="3406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06" name="object 3706"/>
          <p:cNvSpPr/>
          <p:nvPr/>
        </p:nvSpPr>
        <p:spPr>
          <a:xfrm>
            <a:off x="6616457" y="6139580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01" y="3398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54" y="0"/>
                </a:lnTo>
                <a:lnTo>
                  <a:pt x="4401" y="3398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07" name="object 3707"/>
          <p:cNvSpPr/>
          <p:nvPr/>
        </p:nvSpPr>
        <p:spPr>
          <a:xfrm>
            <a:off x="6501077" y="6158929"/>
            <a:ext cx="9029" cy="11341"/>
          </a:xfrm>
          <a:custGeom>
            <a:avLst/>
            <a:gdLst/>
            <a:ahLst/>
            <a:cxnLst/>
            <a:rect l="l" t="t" r="r" b="b"/>
            <a:pathLst>
              <a:path w="9029" h="11341">
                <a:moveTo>
                  <a:pt x="9029" y="11341"/>
                </a:moveTo>
                <a:lnTo>
                  <a:pt x="9029" y="4546"/>
                </a:lnTo>
                <a:lnTo>
                  <a:pt x="6032" y="3022"/>
                </a:lnTo>
                <a:lnTo>
                  <a:pt x="3009" y="1524"/>
                </a:lnTo>
                <a:lnTo>
                  <a:pt x="0" y="0"/>
                </a:lnTo>
                <a:lnTo>
                  <a:pt x="0" y="11341"/>
                </a:lnTo>
                <a:lnTo>
                  <a:pt x="9029" y="1134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08" name="object 3708"/>
          <p:cNvSpPr/>
          <p:nvPr/>
        </p:nvSpPr>
        <p:spPr>
          <a:xfrm>
            <a:off x="6620960" y="6162264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6" y="3421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79" y="0"/>
                </a:lnTo>
                <a:lnTo>
                  <a:pt x="4436" y="3421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09" name="object 3709"/>
          <p:cNvSpPr/>
          <p:nvPr/>
        </p:nvSpPr>
        <p:spPr>
          <a:xfrm>
            <a:off x="6546305" y="6164530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1" y="3411"/>
                </a:lnTo>
                <a:lnTo>
                  <a:pt x="0" y="1206"/>
                </a:lnTo>
                <a:close/>
              </a:path>
              <a:path w="8115" h="8013">
                <a:moveTo>
                  <a:pt x="8115" y="5245"/>
                </a:moveTo>
                <a:lnTo>
                  <a:pt x="2679" y="0"/>
                </a:lnTo>
                <a:lnTo>
                  <a:pt x="4431" y="3411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10" name="object 3710"/>
          <p:cNvSpPr/>
          <p:nvPr/>
        </p:nvSpPr>
        <p:spPr>
          <a:xfrm>
            <a:off x="5109759" y="6166808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408" y="3401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08" y="3401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11" name="object 3711"/>
          <p:cNvSpPr/>
          <p:nvPr/>
        </p:nvSpPr>
        <p:spPr>
          <a:xfrm>
            <a:off x="6553093" y="6175870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12" name="object 3712"/>
          <p:cNvSpPr/>
          <p:nvPr/>
        </p:nvSpPr>
        <p:spPr>
          <a:xfrm>
            <a:off x="6618723" y="6180414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403" y="3405"/>
                </a:lnTo>
                <a:lnTo>
                  <a:pt x="0" y="1193"/>
                </a:lnTo>
                <a:close/>
              </a:path>
              <a:path w="8089" h="8013">
                <a:moveTo>
                  <a:pt x="8089" y="5257"/>
                </a:moveTo>
                <a:lnTo>
                  <a:pt x="2654" y="0"/>
                </a:lnTo>
                <a:lnTo>
                  <a:pt x="4403" y="3405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13" name="object 3713"/>
          <p:cNvSpPr/>
          <p:nvPr/>
        </p:nvSpPr>
        <p:spPr>
          <a:xfrm>
            <a:off x="6566675" y="6190689"/>
            <a:ext cx="13576" cy="9080"/>
          </a:xfrm>
          <a:custGeom>
            <a:avLst/>
            <a:gdLst/>
            <a:ahLst/>
            <a:cxnLst/>
            <a:rect l="l" t="t" r="r" b="b"/>
            <a:pathLst>
              <a:path w="13576" h="9080">
                <a:moveTo>
                  <a:pt x="13576" y="9080"/>
                </a:moveTo>
                <a:lnTo>
                  <a:pt x="10493" y="2243"/>
                </a:lnTo>
                <a:lnTo>
                  <a:pt x="2260" y="0"/>
                </a:lnTo>
                <a:lnTo>
                  <a:pt x="1511" y="3022"/>
                </a:lnTo>
                <a:lnTo>
                  <a:pt x="749" y="6057"/>
                </a:lnTo>
                <a:lnTo>
                  <a:pt x="0" y="9080"/>
                </a:lnTo>
                <a:lnTo>
                  <a:pt x="13576" y="9080"/>
                </a:lnTo>
                <a:close/>
              </a:path>
              <a:path w="13576" h="9080">
                <a:moveTo>
                  <a:pt x="12420" y="2768"/>
                </a:moveTo>
                <a:lnTo>
                  <a:pt x="9550" y="152"/>
                </a:lnTo>
                <a:lnTo>
                  <a:pt x="10493" y="2243"/>
                </a:lnTo>
                <a:lnTo>
                  <a:pt x="12420" y="276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14" name="object 3714"/>
          <p:cNvSpPr/>
          <p:nvPr/>
        </p:nvSpPr>
        <p:spPr>
          <a:xfrm>
            <a:off x="6618723" y="6191758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07" y="3413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54" y="0"/>
                </a:lnTo>
                <a:lnTo>
                  <a:pt x="4407" y="3413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15" name="object 3715"/>
          <p:cNvSpPr/>
          <p:nvPr/>
        </p:nvSpPr>
        <p:spPr>
          <a:xfrm>
            <a:off x="6505600" y="6212236"/>
            <a:ext cx="6781" cy="0"/>
          </a:xfrm>
          <a:custGeom>
            <a:avLst/>
            <a:gdLst/>
            <a:ahLst/>
            <a:cxnLst/>
            <a:rect l="l" t="t" r="r" b="b"/>
            <a:pathLst>
              <a:path w="6781" h="0">
                <a:moveTo>
                  <a:pt x="0" y="0"/>
                </a:moveTo>
                <a:lnTo>
                  <a:pt x="6781" y="0"/>
                </a:lnTo>
              </a:path>
            </a:pathLst>
          </a:custGeom>
          <a:ln w="12636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16" name="object 3716"/>
          <p:cNvSpPr/>
          <p:nvPr/>
        </p:nvSpPr>
        <p:spPr>
          <a:xfrm>
            <a:off x="6571203" y="6205367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20" y="3407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54" y="0"/>
                </a:lnTo>
                <a:lnTo>
                  <a:pt x="4420" y="3407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17" name="object 3717"/>
          <p:cNvSpPr/>
          <p:nvPr/>
        </p:nvSpPr>
        <p:spPr>
          <a:xfrm>
            <a:off x="6611924" y="6205367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30" y="3412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67" y="0"/>
                </a:lnTo>
                <a:lnTo>
                  <a:pt x="4430" y="3412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18" name="object 3718"/>
          <p:cNvSpPr/>
          <p:nvPr/>
        </p:nvSpPr>
        <p:spPr>
          <a:xfrm>
            <a:off x="6516912" y="6221252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15" y="3403"/>
                </a:lnTo>
                <a:lnTo>
                  <a:pt x="0" y="1206"/>
                </a:lnTo>
                <a:close/>
              </a:path>
              <a:path w="8089" h="8000">
                <a:moveTo>
                  <a:pt x="8089" y="5232"/>
                </a:moveTo>
                <a:lnTo>
                  <a:pt x="2654" y="0"/>
                </a:lnTo>
                <a:lnTo>
                  <a:pt x="4415" y="3403"/>
                </a:lnTo>
                <a:lnTo>
                  <a:pt x="8089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19" name="object 3719"/>
          <p:cNvSpPr/>
          <p:nvPr/>
        </p:nvSpPr>
        <p:spPr>
          <a:xfrm>
            <a:off x="6614198" y="6229261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20" name="object 3720"/>
          <p:cNvSpPr/>
          <p:nvPr/>
        </p:nvSpPr>
        <p:spPr>
          <a:xfrm>
            <a:off x="6498803" y="6331353"/>
            <a:ext cx="29413" cy="22682"/>
          </a:xfrm>
          <a:custGeom>
            <a:avLst/>
            <a:gdLst/>
            <a:ahLst/>
            <a:cxnLst/>
            <a:rect l="l" t="t" r="r" b="b"/>
            <a:pathLst>
              <a:path w="29413" h="22682">
                <a:moveTo>
                  <a:pt x="11315" y="22682"/>
                </a:moveTo>
                <a:lnTo>
                  <a:pt x="17360" y="19659"/>
                </a:lnTo>
                <a:lnTo>
                  <a:pt x="23380" y="16624"/>
                </a:lnTo>
                <a:lnTo>
                  <a:pt x="29413" y="13601"/>
                </a:lnTo>
                <a:lnTo>
                  <a:pt x="29413" y="6794"/>
                </a:lnTo>
                <a:lnTo>
                  <a:pt x="17914" y="4702"/>
                </a:lnTo>
                <a:lnTo>
                  <a:pt x="10975" y="2415"/>
                </a:lnTo>
                <a:lnTo>
                  <a:pt x="0" y="0"/>
                </a:lnTo>
                <a:lnTo>
                  <a:pt x="3784" y="7543"/>
                </a:lnTo>
                <a:lnTo>
                  <a:pt x="7543" y="15125"/>
                </a:lnTo>
                <a:lnTo>
                  <a:pt x="11315" y="2268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21" name="object 3721"/>
          <p:cNvSpPr/>
          <p:nvPr/>
        </p:nvSpPr>
        <p:spPr>
          <a:xfrm>
            <a:off x="6550846" y="6332400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9" y="3452"/>
                </a:lnTo>
                <a:lnTo>
                  <a:pt x="0" y="1219"/>
                </a:lnTo>
                <a:close/>
              </a:path>
              <a:path w="8089" h="8013">
                <a:moveTo>
                  <a:pt x="8089" y="5270"/>
                </a:moveTo>
                <a:lnTo>
                  <a:pt x="2692" y="0"/>
                </a:lnTo>
                <a:lnTo>
                  <a:pt x="4459" y="3452"/>
                </a:lnTo>
                <a:lnTo>
                  <a:pt x="8089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22" name="object 3722"/>
          <p:cNvSpPr/>
          <p:nvPr/>
        </p:nvSpPr>
        <p:spPr>
          <a:xfrm>
            <a:off x="6577991" y="6342701"/>
            <a:ext cx="22606" cy="20396"/>
          </a:xfrm>
          <a:custGeom>
            <a:avLst/>
            <a:gdLst/>
            <a:ahLst/>
            <a:cxnLst/>
            <a:rect l="l" t="t" r="r" b="b"/>
            <a:pathLst>
              <a:path w="22605" h="20396">
                <a:moveTo>
                  <a:pt x="509" y="1449"/>
                </a:moveTo>
                <a:lnTo>
                  <a:pt x="6656" y="10969"/>
                </a:lnTo>
                <a:lnTo>
                  <a:pt x="13563" y="20396"/>
                </a:lnTo>
                <a:lnTo>
                  <a:pt x="22606" y="20396"/>
                </a:lnTo>
                <a:lnTo>
                  <a:pt x="19075" y="9436"/>
                </a:lnTo>
                <a:lnTo>
                  <a:pt x="15214" y="10045"/>
                </a:lnTo>
                <a:lnTo>
                  <a:pt x="11303" y="0"/>
                </a:lnTo>
                <a:lnTo>
                  <a:pt x="0" y="0"/>
                </a:lnTo>
                <a:lnTo>
                  <a:pt x="509" y="14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23" name="object 3723"/>
          <p:cNvSpPr/>
          <p:nvPr/>
        </p:nvSpPr>
        <p:spPr>
          <a:xfrm>
            <a:off x="6525948" y="6357365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9" y="3427"/>
                </a:lnTo>
                <a:lnTo>
                  <a:pt x="0" y="1206"/>
                </a:lnTo>
                <a:close/>
              </a:path>
              <a:path w="8115" h="8000">
                <a:moveTo>
                  <a:pt x="8115" y="5257"/>
                </a:moveTo>
                <a:lnTo>
                  <a:pt x="2692" y="0"/>
                </a:lnTo>
                <a:lnTo>
                  <a:pt x="4449" y="3427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24" name="object 3724"/>
          <p:cNvSpPr/>
          <p:nvPr/>
        </p:nvSpPr>
        <p:spPr>
          <a:xfrm>
            <a:off x="6614193" y="6358572"/>
            <a:ext cx="13081" cy="24003"/>
          </a:xfrm>
          <a:custGeom>
            <a:avLst/>
            <a:gdLst/>
            <a:ahLst/>
            <a:cxnLst/>
            <a:rect l="l" t="t" r="r" b="b"/>
            <a:pathLst>
              <a:path w="13080" h="24002">
                <a:moveTo>
                  <a:pt x="8801" y="9855"/>
                </a:moveTo>
                <a:lnTo>
                  <a:pt x="9029" y="0"/>
                </a:lnTo>
                <a:lnTo>
                  <a:pt x="0" y="0"/>
                </a:lnTo>
                <a:lnTo>
                  <a:pt x="1816" y="11493"/>
                </a:lnTo>
                <a:lnTo>
                  <a:pt x="5676" y="9334"/>
                </a:lnTo>
                <a:lnTo>
                  <a:pt x="0" y="15887"/>
                </a:lnTo>
                <a:lnTo>
                  <a:pt x="0" y="22694"/>
                </a:lnTo>
                <a:lnTo>
                  <a:pt x="4549" y="20347"/>
                </a:lnTo>
                <a:lnTo>
                  <a:pt x="6769" y="15887"/>
                </a:lnTo>
                <a:lnTo>
                  <a:pt x="13081" y="10744"/>
                </a:lnTo>
                <a:lnTo>
                  <a:pt x="8801" y="9855"/>
                </a:lnTo>
                <a:close/>
              </a:path>
              <a:path w="13080" h="24002">
                <a:moveTo>
                  <a:pt x="8001" y="18567"/>
                </a:moveTo>
                <a:lnTo>
                  <a:pt x="4549" y="20347"/>
                </a:lnTo>
                <a:lnTo>
                  <a:pt x="2730" y="24003"/>
                </a:lnTo>
                <a:lnTo>
                  <a:pt x="8001" y="185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25" name="object 3725"/>
          <p:cNvSpPr/>
          <p:nvPr/>
        </p:nvSpPr>
        <p:spPr>
          <a:xfrm>
            <a:off x="6571203" y="6364164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1" y="3420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54" y="0"/>
                </a:lnTo>
                <a:lnTo>
                  <a:pt x="4421" y="3420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26" name="object 3726"/>
          <p:cNvSpPr/>
          <p:nvPr/>
        </p:nvSpPr>
        <p:spPr>
          <a:xfrm>
            <a:off x="6553099" y="6369902"/>
            <a:ext cx="11302" cy="15887"/>
          </a:xfrm>
          <a:custGeom>
            <a:avLst/>
            <a:gdLst/>
            <a:ahLst/>
            <a:cxnLst/>
            <a:rect l="l" t="t" r="r" b="b"/>
            <a:pathLst>
              <a:path w="11302" h="15887">
                <a:moveTo>
                  <a:pt x="10553" y="5321"/>
                </a:moveTo>
                <a:lnTo>
                  <a:pt x="11302" y="0"/>
                </a:lnTo>
                <a:lnTo>
                  <a:pt x="2260" y="0"/>
                </a:lnTo>
                <a:lnTo>
                  <a:pt x="1511" y="5321"/>
                </a:lnTo>
                <a:lnTo>
                  <a:pt x="749" y="10617"/>
                </a:lnTo>
                <a:lnTo>
                  <a:pt x="0" y="15887"/>
                </a:lnTo>
                <a:lnTo>
                  <a:pt x="9055" y="15887"/>
                </a:lnTo>
                <a:lnTo>
                  <a:pt x="9791" y="10617"/>
                </a:lnTo>
                <a:lnTo>
                  <a:pt x="10553" y="532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27" name="object 3727"/>
          <p:cNvSpPr/>
          <p:nvPr/>
        </p:nvSpPr>
        <p:spPr>
          <a:xfrm>
            <a:off x="6577985" y="6372176"/>
            <a:ext cx="20358" cy="18161"/>
          </a:xfrm>
          <a:custGeom>
            <a:avLst/>
            <a:gdLst/>
            <a:ahLst/>
            <a:cxnLst/>
            <a:rect l="l" t="t" r="r" b="b"/>
            <a:pathLst>
              <a:path w="20358" h="18161">
                <a:moveTo>
                  <a:pt x="4359" y="2730"/>
                </a:moveTo>
                <a:lnTo>
                  <a:pt x="0" y="4533"/>
                </a:lnTo>
                <a:lnTo>
                  <a:pt x="0" y="18161"/>
                </a:lnTo>
                <a:lnTo>
                  <a:pt x="20358" y="18161"/>
                </a:lnTo>
                <a:lnTo>
                  <a:pt x="17805" y="8712"/>
                </a:lnTo>
                <a:lnTo>
                  <a:pt x="15138" y="3810"/>
                </a:lnTo>
                <a:lnTo>
                  <a:pt x="6794" y="0"/>
                </a:lnTo>
                <a:lnTo>
                  <a:pt x="6845" y="1701"/>
                </a:lnTo>
                <a:lnTo>
                  <a:pt x="2705" y="4584"/>
                </a:lnTo>
                <a:lnTo>
                  <a:pt x="4359" y="2730"/>
                </a:lnTo>
                <a:close/>
              </a:path>
              <a:path w="20358" h="18161">
                <a:moveTo>
                  <a:pt x="6845" y="1701"/>
                </a:moveTo>
                <a:lnTo>
                  <a:pt x="6794" y="0"/>
                </a:lnTo>
                <a:lnTo>
                  <a:pt x="4359" y="2730"/>
                </a:lnTo>
                <a:lnTo>
                  <a:pt x="6845" y="170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28" name="object 3728"/>
          <p:cNvSpPr/>
          <p:nvPr/>
        </p:nvSpPr>
        <p:spPr>
          <a:xfrm>
            <a:off x="6471662" y="6377829"/>
            <a:ext cx="18097" cy="12725"/>
          </a:xfrm>
          <a:custGeom>
            <a:avLst/>
            <a:gdLst/>
            <a:ahLst/>
            <a:cxnLst/>
            <a:rect l="l" t="t" r="r" b="b"/>
            <a:pathLst>
              <a:path w="18097" h="12725">
                <a:moveTo>
                  <a:pt x="6769" y="1254"/>
                </a:moveTo>
                <a:lnTo>
                  <a:pt x="8003" y="0"/>
                </a:lnTo>
                <a:lnTo>
                  <a:pt x="0" y="1165"/>
                </a:lnTo>
                <a:lnTo>
                  <a:pt x="3784" y="9357"/>
                </a:lnTo>
                <a:lnTo>
                  <a:pt x="6769" y="1254"/>
                </a:lnTo>
                <a:close/>
              </a:path>
              <a:path w="18097" h="12725">
                <a:moveTo>
                  <a:pt x="3784" y="9357"/>
                </a:moveTo>
                <a:lnTo>
                  <a:pt x="5283" y="6550"/>
                </a:lnTo>
                <a:lnTo>
                  <a:pt x="9055" y="14780"/>
                </a:lnTo>
                <a:lnTo>
                  <a:pt x="17653" y="10512"/>
                </a:lnTo>
                <a:lnTo>
                  <a:pt x="16649" y="8163"/>
                </a:lnTo>
                <a:lnTo>
                  <a:pt x="18097" y="-3368"/>
                </a:lnTo>
                <a:lnTo>
                  <a:pt x="11315" y="-3368"/>
                </a:lnTo>
                <a:lnTo>
                  <a:pt x="8003" y="0"/>
                </a:lnTo>
                <a:lnTo>
                  <a:pt x="9067" y="-155"/>
                </a:lnTo>
                <a:lnTo>
                  <a:pt x="6769" y="1254"/>
                </a:lnTo>
                <a:lnTo>
                  <a:pt x="3784" y="93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29" name="object 3729"/>
          <p:cNvSpPr/>
          <p:nvPr/>
        </p:nvSpPr>
        <p:spPr>
          <a:xfrm>
            <a:off x="6496542" y="6378994"/>
            <a:ext cx="13576" cy="11341"/>
          </a:xfrm>
          <a:custGeom>
            <a:avLst/>
            <a:gdLst/>
            <a:ahLst/>
            <a:cxnLst/>
            <a:rect l="l" t="t" r="r" b="b"/>
            <a:pathLst>
              <a:path w="13576" h="11341">
                <a:moveTo>
                  <a:pt x="9055" y="0"/>
                </a:moveTo>
                <a:lnTo>
                  <a:pt x="2260" y="0"/>
                </a:lnTo>
                <a:lnTo>
                  <a:pt x="1511" y="3771"/>
                </a:lnTo>
                <a:lnTo>
                  <a:pt x="749" y="7569"/>
                </a:lnTo>
                <a:lnTo>
                  <a:pt x="0" y="11341"/>
                </a:lnTo>
                <a:lnTo>
                  <a:pt x="3009" y="10579"/>
                </a:lnTo>
                <a:lnTo>
                  <a:pt x="6045" y="9817"/>
                </a:lnTo>
                <a:lnTo>
                  <a:pt x="9055" y="9067"/>
                </a:lnTo>
                <a:lnTo>
                  <a:pt x="13576" y="9067"/>
                </a:lnTo>
                <a:lnTo>
                  <a:pt x="12052" y="6045"/>
                </a:lnTo>
                <a:lnTo>
                  <a:pt x="10566" y="3022"/>
                </a:lnTo>
                <a:lnTo>
                  <a:pt x="9055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30" name="object 3730"/>
          <p:cNvSpPr/>
          <p:nvPr/>
        </p:nvSpPr>
        <p:spPr>
          <a:xfrm>
            <a:off x="6566674" y="6392607"/>
            <a:ext cx="43002" cy="22669"/>
          </a:xfrm>
          <a:custGeom>
            <a:avLst/>
            <a:gdLst/>
            <a:ahLst/>
            <a:cxnLst/>
            <a:rect l="l" t="t" r="r" b="b"/>
            <a:pathLst>
              <a:path w="43002" h="22669">
                <a:moveTo>
                  <a:pt x="15948" y="5789"/>
                </a:moveTo>
                <a:lnTo>
                  <a:pt x="0" y="6807"/>
                </a:lnTo>
                <a:lnTo>
                  <a:pt x="4241" y="14757"/>
                </a:lnTo>
                <a:lnTo>
                  <a:pt x="8750" y="14884"/>
                </a:lnTo>
                <a:lnTo>
                  <a:pt x="13576" y="22669"/>
                </a:lnTo>
                <a:lnTo>
                  <a:pt x="24892" y="22669"/>
                </a:lnTo>
                <a:lnTo>
                  <a:pt x="24892" y="11341"/>
                </a:lnTo>
                <a:lnTo>
                  <a:pt x="30911" y="12090"/>
                </a:lnTo>
                <a:lnTo>
                  <a:pt x="36957" y="12852"/>
                </a:lnTo>
                <a:lnTo>
                  <a:pt x="43002" y="13614"/>
                </a:lnTo>
                <a:lnTo>
                  <a:pt x="43002" y="4521"/>
                </a:lnTo>
                <a:lnTo>
                  <a:pt x="38455" y="2997"/>
                </a:lnTo>
                <a:lnTo>
                  <a:pt x="33921" y="1498"/>
                </a:lnTo>
                <a:lnTo>
                  <a:pt x="29425" y="0"/>
                </a:lnTo>
                <a:lnTo>
                  <a:pt x="26729" y="2101"/>
                </a:lnTo>
                <a:lnTo>
                  <a:pt x="15948" y="578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31" name="object 3731"/>
          <p:cNvSpPr/>
          <p:nvPr/>
        </p:nvSpPr>
        <p:spPr>
          <a:xfrm>
            <a:off x="6611467" y="6394448"/>
            <a:ext cx="9956" cy="9918"/>
          </a:xfrm>
          <a:custGeom>
            <a:avLst/>
            <a:gdLst/>
            <a:ahLst/>
            <a:cxnLst/>
            <a:rect l="l" t="t" r="r" b="b"/>
            <a:pathLst>
              <a:path w="9956" h="9918">
                <a:moveTo>
                  <a:pt x="7036" y="2833"/>
                </a:moveTo>
                <a:lnTo>
                  <a:pt x="457" y="406"/>
                </a:lnTo>
                <a:lnTo>
                  <a:pt x="2926" y="7084"/>
                </a:lnTo>
                <a:lnTo>
                  <a:pt x="9486" y="9499"/>
                </a:lnTo>
                <a:lnTo>
                  <a:pt x="7036" y="2833"/>
                </a:lnTo>
                <a:close/>
              </a:path>
              <a:path w="9956" h="9918">
                <a:moveTo>
                  <a:pt x="3975" y="9918"/>
                </a:moveTo>
                <a:lnTo>
                  <a:pt x="2926" y="7084"/>
                </a:lnTo>
                <a:lnTo>
                  <a:pt x="0" y="6007"/>
                </a:lnTo>
                <a:lnTo>
                  <a:pt x="3975" y="9918"/>
                </a:lnTo>
                <a:close/>
              </a:path>
              <a:path w="9956" h="9918">
                <a:moveTo>
                  <a:pt x="9956" y="3911"/>
                </a:moveTo>
                <a:lnTo>
                  <a:pt x="5994" y="0"/>
                </a:lnTo>
                <a:lnTo>
                  <a:pt x="7036" y="2833"/>
                </a:lnTo>
                <a:lnTo>
                  <a:pt x="9956" y="39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32" name="object 3732"/>
          <p:cNvSpPr/>
          <p:nvPr/>
        </p:nvSpPr>
        <p:spPr>
          <a:xfrm>
            <a:off x="6525948" y="6397139"/>
            <a:ext cx="18097" cy="34023"/>
          </a:xfrm>
          <a:custGeom>
            <a:avLst/>
            <a:gdLst/>
            <a:ahLst/>
            <a:cxnLst/>
            <a:rect l="l" t="t" r="r" b="b"/>
            <a:pathLst>
              <a:path w="18097" h="34023">
                <a:moveTo>
                  <a:pt x="12077" y="4533"/>
                </a:moveTo>
                <a:lnTo>
                  <a:pt x="6032" y="2273"/>
                </a:lnTo>
                <a:lnTo>
                  <a:pt x="0" y="0"/>
                </a:lnTo>
                <a:lnTo>
                  <a:pt x="289" y="1647"/>
                </a:lnTo>
                <a:lnTo>
                  <a:pt x="2574" y="12017"/>
                </a:lnTo>
                <a:lnTo>
                  <a:pt x="4067" y="20031"/>
                </a:lnTo>
                <a:lnTo>
                  <a:pt x="4521" y="34023"/>
                </a:lnTo>
                <a:lnTo>
                  <a:pt x="11315" y="34023"/>
                </a:lnTo>
                <a:lnTo>
                  <a:pt x="11956" y="31454"/>
                </a:lnTo>
                <a:lnTo>
                  <a:pt x="15037" y="19130"/>
                </a:lnTo>
                <a:lnTo>
                  <a:pt x="18097" y="6807"/>
                </a:lnTo>
                <a:lnTo>
                  <a:pt x="12077" y="453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33" name="object 3733"/>
          <p:cNvSpPr/>
          <p:nvPr/>
        </p:nvSpPr>
        <p:spPr>
          <a:xfrm>
            <a:off x="6476179" y="6403947"/>
            <a:ext cx="20358" cy="13601"/>
          </a:xfrm>
          <a:custGeom>
            <a:avLst/>
            <a:gdLst/>
            <a:ahLst/>
            <a:cxnLst/>
            <a:rect l="l" t="t" r="r" b="b"/>
            <a:pathLst>
              <a:path w="20358" h="13601">
                <a:moveTo>
                  <a:pt x="3797" y="9804"/>
                </a:moveTo>
                <a:lnTo>
                  <a:pt x="6769" y="9893"/>
                </a:lnTo>
                <a:lnTo>
                  <a:pt x="13576" y="13601"/>
                </a:lnTo>
                <a:lnTo>
                  <a:pt x="20358" y="13601"/>
                </a:lnTo>
                <a:lnTo>
                  <a:pt x="18846" y="9817"/>
                </a:lnTo>
                <a:lnTo>
                  <a:pt x="17348" y="6057"/>
                </a:lnTo>
                <a:lnTo>
                  <a:pt x="15836" y="2273"/>
                </a:lnTo>
                <a:lnTo>
                  <a:pt x="12065" y="1523"/>
                </a:lnTo>
                <a:lnTo>
                  <a:pt x="8305" y="749"/>
                </a:lnTo>
                <a:lnTo>
                  <a:pt x="4533" y="0"/>
                </a:lnTo>
                <a:lnTo>
                  <a:pt x="3022" y="749"/>
                </a:lnTo>
                <a:lnTo>
                  <a:pt x="0" y="2273"/>
                </a:lnTo>
                <a:lnTo>
                  <a:pt x="3797" y="980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34" name="object 3734"/>
          <p:cNvSpPr/>
          <p:nvPr/>
        </p:nvSpPr>
        <p:spPr>
          <a:xfrm>
            <a:off x="6609664" y="6409620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35" name="object 3735"/>
          <p:cNvSpPr/>
          <p:nvPr/>
        </p:nvSpPr>
        <p:spPr>
          <a:xfrm>
            <a:off x="6494285" y="6413009"/>
            <a:ext cx="22618" cy="15887"/>
          </a:xfrm>
          <a:custGeom>
            <a:avLst/>
            <a:gdLst/>
            <a:ahLst/>
            <a:cxnLst/>
            <a:rect l="l" t="t" r="r" b="b"/>
            <a:pathLst>
              <a:path w="22618" h="15887">
                <a:moveTo>
                  <a:pt x="7618" y="4846"/>
                </a:moveTo>
                <a:lnTo>
                  <a:pt x="0" y="6819"/>
                </a:lnTo>
                <a:lnTo>
                  <a:pt x="0" y="15887"/>
                </a:lnTo>
                <a:lnTo>
                  <a:pt x="10046" y="13967"/>
                </a:lnTo>
                <a:lnTo>
                  <a:pt x="14784" y="11366"/>
                </a:lnTo>
                <a:lnTo>
                  <a:pt x="22618" y="9080"/>
                </a:lnTo>
                <a:lnTo>
                  <a:pt x="22618" y="0"/>
                </a:lnTo>
                <a:lnTo>
                  <a:pt x="11315" y="0"/>
                </a:lnTo>
                <a:lnTo>
                  <a:pt x="7618" y="4846"/>
                </a:lnTo>
                <a:lnTo>
                  <a:pt x="8775" y="4546"/>
                </a:lnTo>
                <a:lnTo>
                  <a:pt x="6781" y="5943"/>
                </a:lnTo>
                <a:lnTo>
                  <a:pt x="7618" y="484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36" name="object 3736"/>
          <p:cNvSpPr/>
          <p:nvPr/>
        </p:nvSpPr>
        <p:spPr>
          <a:xfrm>
            <a:off x="6593826" y="6414091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21" y="3408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79" y="0"/>
                </a:lnTo>
                <a:lnTo>
                  <a:pt x="4421" y="3408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37" name="object 3737"/>
          <p:cNvSpPr/>
          <p:nvPr/>
        </p:nvSpPr>
        <p:spPr>
          <a:xfrm>
            <a:off x="6476179" y="6420886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92" y="0"/>
                </a:lnTo>
                <a:lnTo>
                  <a:pt x="4446" y="342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38" name="object 3738"/>
          <p:cNvSpPr/>
          <p:nvPr/>
        </p:nvSpPr>
        <p:spPr>
          <a:xfrm>
            <a:off x="6516912" y="6423160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20" y="3413"/>
                </a:lnTo>
                <a:lnTo>
                  <a:pt x="0" y="1206"/>
                </a:lnTo>
                <a:close/>
              </a:path>
              <a:path w="8089" h="8000">
                <a:moveTo>
                  <a:pt x="8089" y="5245"/>
                </a:moveTo>
                <a:lnTo>
                  <a:pt x="2654" y="0"/>
                </a:lnTo>
                <a:lnTo>
                  <a:pt x="4420" y="3413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39" name="object 3739"/>
          <p:cNvSpPr/>
          <p:nvPr/>
        </p:nvSpPr>
        <p:spPr>
          <a:xfrm>
            <a:off x="6471657" y="6429959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44" y="3428"/>
                </a:lnTo>
                <a:lnTo>
                  <a:pt x="0" y="1206"/>
                </a:lnTo>
                <a:close/>
              </a:path>
              <a:path w="8102" h="8026">
                <a:moveTo>
                  <a:pt x="8102" y="5257"/>
                </a:moveTo>
                <a:lnTo>
                  <a:pt x="2692" y="0"/>
                </a:lnTo>
                <a:lnTo>
                  <a:pt x="4444" y="3428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40" name="object 3740"/>
          <p:cNvSpPr/>
          <p:nvPr/>
        </p:nvSpPr>
        <p:spPr>
          <a:xfrm>
            <a:off x="6507839" y="6436762"/>
            <a:ext cx="8128" cy="8013"/>
          </a:xfrm>
          <a:custGeom>
            <a:avLst/>
            <a:gdLst/>
            <a:ahLst/>
            <a:cxnLst/>
            <a:rect l="l" t="t" r="r" b="b"/>
            <a:pathLst>
              <a:path w="8127" h="8013">
                <a:moveTo>
                  <a:pt x="0" y="1219"/>
                </a:moveTo>
                <a:lnTo>
                  <a:pt x="0" y="8013"/>
                </a:lnTo>
                <a:lnTo>
                  <a:pt x="6807" y="8013"/>
                </a:lnTo>
                <a:lnTo>
                  <a:pt x="4459" y="3442"/>
                </a:lnTo>
                <a:lnTo>
                  <a:pt x="0" y="1219"/>
                </a:lnTo>
                <a:close/>
              </a:path>
              <a:path w="8127" h="8013">
                <a:moveTo>
                  <a:pt x="8128" y="5270"/>
                </a:moveTo>
                <a:lnTo>
                  <a:pt x="2692" y="0"/>
                </a:lnTo>
                <a:lnTo>
                  <a:pt x="4459" y="3442"/>
                </a:lnTo>
                <a:lnTo>
                  <a:pt x="8128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41" name="object 3741"/>
          <p:cNvSpPr/>
          <p:nvPr/>
        </p:nvSpPr>
        <p:spPr>
          <a:xfrm>
            <a:off x="6523700" y="6437981"/>
            <a:ext cx="24866" cy="22669"/>
          </a:xfrm>
          <a:custGeom>
            <a:avLst/>
            <a:gdLst/>
            <a:ahLst/>
            <a:cxnLst/>
            <a:rect l="l" t="t" r="r" b="b"/>
            <a:pathLst>
              <a:path w="24866" h="22669">
                <a:moveTo>
                  <a:pt x="0" y="0"/>
                </a:moveTo>
                <a:lnTo>
                  <a:pt x="2588" y="8220"/>
                </a:lnTo>
                <a:lnTo>
                  <a:pt x="13563" y="9067"/>
                </a:lnTo>
                <a:lnTo>
                  <a:pt x="12052" y="13589"/>
                </a:lnTo>
                <a:lnTo>
                  <a:pt x="10541" y="18148"/>
                </a:lnTo>
                <a:lnTo>
                  <a:pt x="9029" y="22669"/>
                </a:lnTo>
                <a:lnTo>
                  <a:pt x="20408" y="20751"/>
                </a:lnTo>
                <a:lnTo>
                  <a:pt x="17640" y="19989"/>
                </a:lnTo>
                <a:lnTo>
                  <a:pt x="24866" y="15875"/>
                </a:lnTo>
                <a:lnTo>
                  <a:pt x="22868" y="11674"/>
                </a:lnTo>
                <a:lnTo>
                  <a:pt x="14139" y="3481"/>
                </a:lnTo>
                <a:lnTo>
                  <a:pt x="0" y="0"/>
                </a:lnTo>
                <a:close/>
              </a:path>
              <a:path w="24866" h="22669">
                <a:moveTo>
                  <a:pt x="3467" y="11010"/>
                </a:moveTo>
                <a:lnTo>
                  <a:pt x="2588" y="8220"/>
                </a:lnTo>
                <a:lnTo>
                  <a:pt x="571" y="8064"/>
                </a:lnTo>
                <a:lnTo>
                  <a:pt x="3467" y="1101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42" name="object 3742"/>
          <p:cNvSpPr/>
          <p:nvPr/>
        </p:nvSpPr>
        <p:spPr>
          <a:xfrm>
            <a:off x="6548570" y="6436457"/>
            <a:ext cx="11201" cy="10591"/>
          </a:xfrm>
          <a:custGeom>
            <a:avLst/>
            <a:gdLst/>
            <a:ahLst/>
            <a:cxnLst/>
            <a:rect l="l" t="t" r="r" b="b"/>
            <a:pathLst>
              <a:path w="11201" h="10591">
                <a:moveTo>
                  <a:pt x="11201" y="3365"/>
                </a:moveTo>
                <a:lnTo>
                  <a:pt x="6731" y="0"/>
                </a:lnTo>
                <a:lnTo>
                  <a:pt x="8325" y="2892"/>
                </a:lnTo>
                <a:lnTo>
                  <a:pt x="11201" y="3365"/>
                </a:lnTo>
                <a:close/>
              </a:path>
              <a:path w="11201" h="10591">
                <a:moveTo>
                  <a:pt x="8325" y="2892"/>
                </a:moveTo>
                <a:lnTo>
                  <a:pt x="0" y="1524"/>
                </a:lnTo>
                <a:lnTo>
                  <a:pt x="0" y="10591"/>
                </a:lnTo>
                <a:lnTo>
                  <a:pt x="3784" y="9842"/>
                </a:lnTo>
                <a:lnTo>
                  <a:pt x="7556" y="9080"/>
                </a:lnTo>
                <a:lnTo>
                  <a:pt x="11315" y="8318"/>
                </a:lnTo>
                <a:lnTo>
                  <a:pt x="8325" y="289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43" name="object 3743"/>
          <p:cNvSpPr/>
          <p:nvPr/>
        </p:nvSpPr>
        <p:spPr>
          <a:xfrm>
            <a:off x="6571203" y="6440239"/>
            <a:ext cx="15963" cy="15887"/>
          </a:xfrm>
          <a:custGeom>
            <a:avLst/>
            <a:gdLst/>
            <a:ahLst/>
            <a:cxnLst/>
            <a:rect l="l" t="t" r="r" b="b"/>
            <a:pathLst>
              <a:path w="15963" h="15887">
                <a:moveTo>
                  <a:pt x="0" y="11341"/>
                </a:moveTo>
                <a:lnTo>
                  <a:pt x="1511" y="12852"/>
                </a:lnTo>
                <a:lnTo>
                  <a:pt x="4521" y="15887"/>
                </a:lnTo>
                <a:lnTo>
                  <a:pt x="11302" y="15887"/>
                </a:lnTo>
                <a:lnTo>
                  <a:pt x="12674" y="3467"/>
                </a:lnTo>
                <a:lnTo>
                  <a:pt x="15963" y="4584"/>
                </a:lnTo>
                <a:lnTo>
                  <a:pt x="4521" y="0"/>
                </a:lnTo>
                <a:lnTo>
                  <a:pt x="1574" y="4826"/>
                </a:lnTo>
                <a:lnTo>
                  <a:pt x="1625" y="3213"/>
                </a:lnTo>
                <a:lnTo>
                  <a:pt x="0" y="1134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44" name="object 3744"/>
          <p:cNvSpPr/>
          <p:nvPr/>
        </p:nvSpPr>
        <p:spPr>
          <a:xfrm>
            <a:off x="6600596" y="6450383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1"/>
                </a:lnTo>
                <a:lnTo>
                  <a:pt x="6807" y="8001"/>
                </a:lnTo>
                <a:lnTo>
                  <a:pt x="4448" y="3414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8" y="3414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45" name="object 3745"/>
          <p:cNvSpPr/>
          <p:nvPr/>
        </p:nvSpPr>
        <p:spPr>
          <a:xfrm>
            <a:off x="6462621" y="6473854"/>
            <a:ext cx="9499" cy="9486"/>
          </a:xfrm>
          <a:custGeom>
            <a:avLst/>
            <a:gdLst/>
            <a:ahLst/>
            <a:cxnLst/>
            <a:rect l="l" t="t" r="r" b="b"/>
            <a:pathLst>
              <a:path w="9499" h="9486">
                <a:moveTo>
                  <a:pt x="0" y="419"/>
                </a:moveTo>
                <a:lnTo>
                  <a:pt x="0" y="9486"/>
                </a:lnTo>
                <a:lnTo>
                  <a:pt x="9029" y="9486"/>
                </a:lnTo>
                <a:lnTo>
                  <a:pt x="6572" y="2835"/>
                </a:lnTo>
                <a:lnTo>
                  <a:pt x="0" y="419"/>
                </a:lnTo>
                <a:close/>
              </a:path>
              <a:path w="9499" h="9486">
                <a:moveTo>
                  <a:pt x="9499" y="3911"/>
                </a:moveTo>
                <a:lnTo>
                  <a:pt x="5524" y="0"/>
                </a:lnTo>
                <a:lnTo>
                  <a:pt x="6572" y="2835"/>
                </a:lnTo>
                <a:lnTo>
                  <a:pt x="9499" y="39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46" name="object 3746"/>
          <p:cNvSpPr/>
          <p:nvPr/>
        </p:nvSpPr>
        <p:spPr>
          <a:xfrm>
            <a:off x="6476177" y="6476540"/>
            <a:ext cx="22618" cy="15887"/>
          </a:xfrm>
          <a:custGeom>
            <a:avLst/>
            <a:gdLst/>
            <a:ahLst/>
            <a:cxnLst/>
            <a:rect l="l" t="t" r="r" b="b"/>
            <a:pathLst>
              <a:path w="22618" h="15887">
                <a:moveTo>
                  <a:pt x="835" y="13563"/>
                </a:moveTo>
                <a:lnTo>
                  <a:pt x="12322" y="13551"/>
                </a:lnTo>
                <a:lnTo>
                  <a:pt x="22618" y="15887"/>
                </a:lnTo>
                <a:lnTo>
                  <a:pt x="19570" y="7645"/>
                </a:lnTo>
                <a:lnTo>
                  <a:pt x="16967" y="3556"/>
                </a:lnTo>
                <a:lnTo>
                  <a:pt x="9067" y="0"/>
                </a:lnTo>
                <a:lnTo>
                  <a:pt x="4635" y="6616"/>
                </a:lnTo>
                <a:lnTo>
                  <a:pt x="3149" y="4521"/>
                </a:lnTo>
                <a:lnTo>
                  <a:pt x="0" y="13614"/>
                </a:lnTo>
                <a:lnTo>
                  <a:pt x="835" y="1356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47" name="object 3747"/>
          <p:cNvSpPr/>
          <p:nvPr/>
        </p:nvSpPr>
        <p:spPr>
          <a:xfrm>
            <a:off x="6596100" y="6475346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81" y="7988"/>
                </a:lnTo>
                <a:lnTo>
                  <a:pt x="4422" y="3408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67" y="0"/>
                </a:lnTo>
                <a:lnTo>
                  <a:pt x="4422" y="3408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48" name="object 3748"/>
          <p:cNvSpPr/>
          <p:nvPr/>
        </p:nvSpPr>
        <p:spPr>
          <a:xfrm>
            <a:off x="6535003" y="6485613"/>
            <a:ext cx="20358" cy="11341"/>
          </a:xfrm>
          <a:custGeom>
            <a:avLst/>
            <a:gdLst/>
            <a:ahLst/>
            <a:cxnLst/>
            <a:rect l="l" t="t" r="r" b="b"/>
            <a:pathLst>
              <a:path w="20358" h="11341">
                <a:moveTo>
                  <a:pt x="18084" y="11341"/>
                </a:moveTo>
                <a:lnTo>
                  <a:pt x="18846" y="8331"/>
                </a:lnTo>
                <a:lnTo>
                  <a:pt x="19596" y="5295"/>
                </a:lnTo>
                <a:lnTo>
                  <a:pt x="20358" y="2273"/>
                </a:lnTo>
                <a:lnTo>
                  <a:pt x="13563" y="1524"/>
                </a:lnTo>
                <a:lnTo>
                  <a:pt x="6807" y="762"/>
                </a:lnTo>
                <a:lnTo>
                  <a:pt x="0" y="0"/>
                </a:lnTo>
                <a:lnTo>
                  <a:pt x="3390" y="11264"/>
                </a:lnTo>
                <a:lnTo>
                  <a:pt x="5219" y="10502"/>
                </a:lnTo>
                <a:lnTo>
                  <a:pt x="18084" y="1134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49" name="object 3749"/>
          <p:cNvSpPr/>
          <p:nvPr/>
        </p:nvSpPr>
        <p:spPr>
          <a:xfrm>
            <a:off x="6462621" y="6488946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10" y="3415"/>
                </a:lnTo>
                <a:lnTo>
                  <a:pt x="0" y="1206"/>
                </a:lnTo>
                <a:close/>
              </a:path>
              <a:path w="8089" h="8000">
                <a:moveTo>
                  <a:pt x="8089" y="5257"/>
                </a:moveTo>
                <a:lnTo>
                  <a:pt x="2654" y="0"/>
                </a:lnTo>
                <a:lnTo>
                  <a:pt x="4410" y="3415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50" name="object 3750"/>
          <p:cNvSpPr/>
          <p:nvPr/>
        </p:nvSpPr>
        <p:spPr>
          <a:xfrm>
            <a:off x="6591560" y="6491213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1" y="3425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31" y="3425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51" name="object 3751"/>
          <p:cNvSpPr/>
          <p:nvPr/>
        </p:nvSpPr>
        <p:spPr>
          <a:xfrm>
            <a:off x="6503343" y="6496951"/>
            <a:ext cx="9029" cy="11341"/>
          </a:xfrm>
          <a:custGeom>
            <a:avLst/>
            <a:gdLst/>
            <a:ahLst/>
            <a:cxnLst/>
            <a:rect l="l" t="t" r="r" b="b"/>
            <a:pathLst>
              <a:path w="9029" h="11341">
                <a:moveTo>
                  <a:pt x="0" y="0"/>
                </a:moveTo>
                <a:lnTo>
                  <a:pt x="0" y="11341"/>
                </a:lnTo>
                <a:lnTo>
                  <a:pt x="2997" y="10579"/>
                </a:lnTo>
                <a:lnTo>
                  <a:pt x="6007" y="9842"/>
                </a:lnTo>
                <a:lnTo>
                  <a:pt x="9029" y="9093"/>
                </a:lnTo>
                <a:lnTo>
                  <a:pt x="9029" y="4546"/>
                </a:lnTo>
                <a:lnTo>
                  <a:pt x="6007" y="3035"/>
                </a:lnTo>
                <a:lnTo>
                  <a:pt x="2997" y="1523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52" name="object 3752"/>
          <p:cNvSpPr/>
          <p:nvPr/>
        </p:nvSpPr>
        <p:spPr>
          <a:xfrm>
            <a:off x="6605136" y="6495745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47" y="3433"/>
                </a:lnTo>
                <a:lnTo>
                  <a:pt x="0" y="1206"/>
                </a:lnTo>
                <a:close/>
              </a:path>
              <a:path w="8089" h="8026">
                <a:moveTo>
                  <a:pt x="8089" y="5257"/>
                </a:moveTo>
                <a:lnTo>
                  <a:pt x="2692" y="0"/>
                </a:lnTo>
                <a:lnTo>
                  <a:pt x="4447" y="3433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53" name="object 3753"/>
          <p:cNvSpPr/>
          <p:nvPr/>
        </p:nvSpPr>
        <p:spPr>
          <a:xfrm>
            <a:off x="6557643" y="6501493"/>
            <a:ext cx="31648" cy="13614"/>
          </a:xfrm>
          <a:custGeom>
            <a:avLst/>
            <a:gdLst/>
            <a:ahLst/>
            <a:cxnLst/>
            <a:rect l="l" t="t" r="r" b="b"/>
            <a:pathLst>
              <a:path w="31648" h="13614">
                <a:moveTo>
                  <a:pt x="5750" y="9503"/>
                </a:moveTo>
                <a:lnTo>
                  <a:pt x="13989" y="11834"/>
                </a:lnTo>
                <a:lnTo>
                  <a:pt x="22618" y="11353"/>
                </a:lnTo>
                <a:lnTo>
                  <a:pt x="25615" y="12103"/>
                </a:lnTo>
                <a:lnTo>
                  <a:pt x="28651" y="12852"/>
                </a:lnTo>
                <a:lnTo>
                  <a:pt x="31648" y="13614"/>
                </a:lnTo>
                <a:lnTo>
                  <a:pt x="30899" y="9080"/>
                </a:lnTo>
                <a:lnTo>
                  <a:pt x="30137" y="4546"/>
                </a:lnTo>
                <a:lnTo>
                  <a:pt x="29400" y="0"/>
                </a:lnTo>
                <a:lnTo>
                  <a:pt x="2247" y="0"/>
                </a:lnTo>
                <a:lnTo>
                  <a:pt x="1498" y="3022"/>
                </a:lnTo>
                <a:lnTo>
                  <a:pt x="736" y="6045"/>
                </a:lnTo>
                <a:lnTo>
                  <a:pt x="0" y="9080"/>
                </a:lnTo>
                <a:lnTo>
                  <a:pt x="5750" y="950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54" name="object 3754"/>
          <p:cNvSpPr/>
          <p:nvPr/>
        </p:nvSpPr>
        <p:spPr>
          <a:xfrm>
            <a:off x="6455824" y="6502548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19"/>
                </a:moveTo>
                <a:lnTo>
                  <a:pt x="0" y="8026"/>
                </a:lnTo>
                <a:lnTo>
                  <a:pt x="6794" y="8026"/>
                </a:lnTo>
                <a:lnTo>
                  <a:pt x="4446" y="3445"/>
                </a:lnTo>
                <a:lnTo>
                  <a:pt x="0" y="1219"/>
                </a:lnTo>
                <a:close/>
              </a:path>
              <a:path w="8089" h="8026">
                <a:moveTo>
                  <a:pt x="8089" y="5270"/>
                </a:moveTo>
                <a:lnTo>
                  <a:pt x="2679" y="0"/>
                </a:lnTo>
                <a:lnTo>
                  <a:pt x="4446" y="3445"/>
                </a:lnTo>
                <a:lnTo>
                  <a:pt x="8089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55" name="object 3755"/>
          <p:cNvSpPr/>
          <p:nvPr/>
        </p:nvSpPr>
        <p:spPr>
          <a:xfrm>
            <a:off x="6478447" y="6507106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17" y="3399"/>
                </a:lnTo>
                <a:lnTo>
                  <a:pt x="0" y="1193"/>
                </a:lnTo>
                <a:close/>
              </a:path>
              <a:path w="8115" h="8013">
                <a:moveTo>
                  <a:pt x="8115" y="5245"/>
                </a:moveTo>
                <a:lnTo>
                  <a:pt x="2667" y="0"/>
                </a:lnTo>
                <a:lnTo>
                  <a:pt x="4417" y="3399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56" name="object 3756"/>
          <p:cNvSpPr/>
          <p:nvPr/>
        </p:nvSpPr>
        <p:spPr>
          <a:xfrm>
            <a:off x="6494280" y="6507106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42" y="3418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92" y="0"/>
                </a:lnTo>
                <a:lnTo>
                  <a:pt x="4442" y="3418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57" name="object 3757"/>
          <p:cNvSpPr/>
          <p:nvPr/>
        </p:nvSpPr>
        <p:spPr>
          <a:xfrm>
            <a:off x="6530467" y="6511715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58" name="object 3758"/>
          <p:cNvSpPr/>
          <p:nvPr/>
        </p:nvSpPr>
        <p:spPr>
          <a:xfrm>
            <a:off x="6485242" y="6528720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59" name="object 3759"/>
          <p:cNvSpPr/>
          <p:nvPr/>
        </p:nvSpPr>
        <p:spPr>
          <a:xfrm>
            <a:off x="6498803" y="6528711"/>
            <a:ext cx="9029" cy="22682"/>
          </a:xfrm>
          <a:custGeom>
            <a:avLst/>
            <a:gdLst/>
            <a:ahLst/>
            <a:cxnLst/>
            <a:rect l="l" t="t" r="r" b="b"/>
            <a:pathLst>
              <a:path w="9029" h="22682">
                <a:moveTo>
                  <a:pt x="0" y="0"/>
                </a:moveTo>
                <a:lnTo>
                  <a:pt x="0" y="22682"/>
                </a:lnTo>
                <a:lnTo>
                  <a:pt x="3022" y="21945"/>
                </a:lnTo>
                <a:lnTo>
                  <a:pt x="6045" y="21183"/>
                </a:lnTo>
                <a:lnTo>
                  <a:pt x="9029" y="20421"/>
                </a:lnTo>
                <a:lnTo>
                  <a:pt x="8305" y="13614"/>
                </a:lnTo>
                <a:lnTo>
                  <a:pt x="7543" y="6819"/>
                </a:lnTo>
                <a:lnTo>
                  <a:pt x="679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60" name="object 3760"/>
          <p:cNvSpPr/>
          <p:nvPr/>
        </p:nvSpPr>
        <p:spPr>
          <a:xfrm>
            <a:off x="6460363" y="6550266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61" name="object 3761"/>
          <p:cNvSpPr/>
          <p:nvPr/>
        </p:nvSpPr>
        <p:spPr>
          <a:xfrm>
            <a:off x="6455824" y="6566094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39" y="3417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79" y="0"/>
                </a:lnTo>
                <a:lnTo>
                  <a:pt x="4439" y="3417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62" name="object 3762"/>
          <p:cNvSpPr/>
          <p:nvPr/>
        </p:nvSpPr>
        <p:spPr>
          <a:xfrm>
            <a:off x="6557638" y="6243231"/>
            <a:ext cx="65430" cy="44869"/>
          </a:xfrm>
          <a:custGeom>
            <a:avLst/>
            <a:gdLst/>
            <a:ahLst/>
            <a:cxnLst/>
            <a:rect l="l" t="t" r="r" b="b"/>
            <a:pathLst>
              <a:path w="65430" h="44869">
                <a:moveTo>
                  <a:pt x="65430" y="22263"/>
                </a:moveTo>
                <a:lnTo>
                  <a:pt x="61544" y="25463"/>
                </a:lnTo>
                <a:lnTo>
                  <a:pt x="63963" y="24579"/>
                </a:lnTo>
                <a:lnTo>
                  <a:pt x="65430" y="22263"/>
                </a:lnTo>
                <a:close/>
              </a:path>
              <a:path w="65430" h="44869">
                <a:moveTo>
                  <a:pt x="51485" y="0"/>
                </a:moveTo>
                <a:lnTo>
                  <a:pt x="48132" y="2108"/>
                </a:lnTo>
                <a:lnTo>
                  <a:pt x="50803" y="1489"/>
                </a:lnTo>
                <a:lnTo>
                  <a:pt x="51485" y="0"/>
                </a:lnTo>
                <a:close/>
              </a:path>
              <a:path w="65430" h="44869">
                <a:moveTo>
                  <a:pt x="2730" y="37096"/>
                </a:moveTo>
                <a:lnTo>
                  <a:pt x="126" y="39966"/>
                </a:lnTo>
                <a:lnTo>
                  <a:pt x="2214" y="39023"/>
                </a:lnTo>
                <a:lnTo>
                  <a:pt x="2730" y="37096"/>
                </a:lnTo>
                <a:close/>
              </a:path>
              <a:path w="65430" h="44869">
                <a:moveTo>
                  <a:pt x="61810" y="5702"/>
                </a:moveTo>
                <a:lnTo>
                  <a:pt x="60337" y="2679"/>
                </a:lnTo>
                <a:lnTo>
                  <a:pt x="58826" y="-368"/>
                </a:lnTo>
                <a:lnTo>
                  <a:pt x="50803" y="1489"/>
                </a:lnTo>
                <a:lnTo>
                  <a:pt x="47497" y="8712"/>
                </a:lnTo>
                <a:lnTo>
                  <a:pt x="38557" y="3225"/>
                </a:lnTo>
                <a:lnTo>
                  <a:pt x="39014" y="-1485"/>
                </a:lnTo>
                <a:lnTo>
                  <a:pt x="27139" y="-4902"/>
                </a:lnTo>
                <a:lnTo>
                  <a:pt x="27325" y="-3143"/>
                </a:lnTo>
                <a:lnTo>
                  <a:pt x="31518" y="9854"/>
                </a:lnTo>
                <a:lnTo>
                  <a:pt x="40716" y="17792"/>
                </a:lnTo>
                <a:lnTo>
                  <a:pt x="34985" y="25009"/>
                </a:lnTo>
                <a:lnTo>
                  <a:pt x="31227" y="35005"/>
                </a:lnTo>
                <a:lnTo>
                  <a:pt x="31752" y="45367"/>
                </a:lnTo>
                <a:lnTo>
                  <a:pt x="33921" y="58610"/>
                </a:lnTo>
                <a:lnTo>
                  <a:pt x="28031" y="54288"/>
                </a:lnTo>
                <a:lnTo>
                  <a:pt x="16956" y="45017"/>
                </a:lnTo>
                <a:lnTo>
                  <a:pt x="9029" y="35940"/>
                </a:lnTo>
                <a:lnTo>
                  <a:pt x="2214" y="39023"/>
                </a:lnTo>
                <a:lnTo>
                  <a:pt x="0" y="47282"/>
                </a:lnTo>
                <a:lnTo>
                  <a:pt x="8675" y="48932"/>
                </a:lnTo>
                <a:lnTo>
                  <a:pt x="19418" y="54903"/>
                </a:lnTo>
                <a:lnTo>
                  <a:pt x="24866" y="67703"/>
                </a:lnTo>
                <a:lnTo>
                  <a:pt x="27889" y="66941"/>
                </a:lnTo>
                <a:lnTo>
                  <a:pt x="30899" y="66179"/>
                </a:lnTo>
                <a:lnTo>
                  <a:pt x="33921" y="65430"/>
                </a:lnTo>
                <a:lnTo>
                  <a:pt x="39048" y="63691"/>
                </a:lnTo>
                <a:lnTo>
                  <a:pt x="43727" y="52268"/>
                </a:lnTo>
                <a:lnTo>
                  <a:pt x="45237" y="38201"/>
                </a:lnTo>
                <a:lnTo>
                  <a:pt x="47066" y="38050"/>
                </a:lnTo>
                <a:lnTo>
                  <a:pt x="59720" y="36994"/>
                </a:lnTo>
                <a:lnTo>
                  <a:pt x="72377" y="35940"/>
                </a:lnTo>
                <a:lnTo>
                  <a:pt x="72377" y="24599"/>
                </a:lnTo>
                <a:lnTo>
                  <a:pt x="70129" y="22326"/>
                </a:lnTo>
                <a:lnTo>
                  <a:pt x="63963" y="24579"/>
                </a:lnTo>
                <a:lnTo>
                  <a:pt x="61086" y="29121"/>
                </a:lnTo>
                <a:lnTo>
                  <a:pt x="52552" y="25285"/>
                </a:lnTo>
                <a:lnTo>
                  <a:pt x="49669" y="21259"/>
                </a:lnTo>
                <a:lnTo>
                  <a:pt x="47497" y="10985"/>
                </a:lnTo>
                <a:lnTo>
                  <a:pt x="50164" y="10608"/>
                </a:lnTo>
                <a:lnTo>
                  <a:pt x="55592" y="9163"/>
                </a:lnTo>
                <a:lnTo>
                  <a:pt x="63322" y="8712"/>
                </a:lnTo>
                <a:lnTo>
                  <a:pt x="61810" y="570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63" name="object 3763"/>
          <p:cNvSpPr/>
          <p:nvPr/>
        </p:nvSpPr>
        <p:spPr>
          <a:xfrm>
            <a:off x="6503352" y="6244018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64" name="object 3764"/>
          <p:cNvSpPr/>
          <p:nvPr/>
        </p:nvSpPr>
        <p:spPr>
          <a:xfrm>
            <a:off x="6487481" y="6265557"/>
            <a:ext cx="31686" cy="11796"/>
          </a:xfrm>
          <a:custGeom>
            <a:avLst/>
            <a:gdLst/>
            <a:ahLst/>
            <a:cxnLst/>
            <a:rect l="l" t="t" r="r" b="b"/>
            <a:pathLst>
              <a:path w="31686" h="11796">
                <a:moveTo>
                  <a:pt x="4635" y="4622"/>
                </a:moveTo>
                <a:lnTo>
                  <a:pt x="6210" y="2975"/>
                </a:lnTo>
                <a:lnTo>
                  <a:pt x="0" y="4521"/>
                </a:lnTo>
                <a:lnTo>
                  <a:pt x="0" y="11341"/>
                </a:lnTo>
                <a:lnTo>
                  <a:pt x="3568" y="11060"/>
                </a:lnTo>
                <a:lnTo>
                  <a:pt x="16551" y="11796"/>
                </a:lnTo>
                <a:lnTo>
                  <a:pt x="8267" y="2463"/>
                </a:lnTo>
                <a:lnTo>
                  <a:pt x="4635" y="4622"/>
                </a:lnTo>
                <a:close/>
              </a:path>
              <a:path w="31686" h="11796">
                <a:moveTo>
                  <a:pt x="31686" y="2273"/>
                </a:moveTo>
                <a:lnTo>
                  <a:pt x="24142" y="1511"/>
                </a:lnTo>
                <a:lnTo>
                  <a:pt x="16611" y="749"/>
                </a:lnTo>
                <a:lnTo>
                  <a:pt x="9055" y="0"/>
                </a:lnTo>
                <a:lnTo>
                  <a:pt x="6210" y="2975"/>
                </a:lnTo>
                <a:lnTo>
                  <a:pt x="8267" y="2463"/>
                </a:lnTo>
                <a:lnTo>
                  <a:pt x="16551" y="11796"/>
                </a:lnTo>
                <a:lnTo>
                  <a:pt x="27165" y="11341"/>
                </a:lnTo>
                <a:lnTo>
                  <a:pt x="31686" y="11341"/>
                </a:lnTo>
                <a:lnTo>
                  <a:pt x="31686" y="227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65" name="object 3765"/>
          <p:cNvSpPr/>
          <p:nvPr/>
        </p:nvSpPr>
        <p:spPr>
          <a:xfrm>
            <a:off x="6564405" y="6268887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27" y="3404"/>
                </a:lnTo>
                <a:lnTo>
                  <a:pt x="0" y="1193"/>
                </a:lnTo>
                <a:close/>
              </a:path>
              <a:path w="8115" h="8013">
                <a:moveTo>
                  <a:pt x="8115" y="5245"/>
                </a:moveTo>
                <a:lnTo>
                  <a:pt x="2679" y="0"/>
                </a:lnTo>
                <a:lnTo>
                  <a:pt x="4427" y="3404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66" name="object 3766"/>
          <p:cNvSpPr/>
          <p:nvPr/>
        </p:nvSpPr>
        <p:spPr>
          <a:xfrm>
            <a:off x="6550846" y="6292786"/>
            <a:ext cx="13550" cy="17399"/>
          </a:xfrm>
          <a:custGeom>
            <a:avLst/>
            <a:gdLst/>
            <a:ahLst/>
            <a:cxnLst/>
            <a:rect l="l" t="t" r="r" b="b"/>
            <a:pathLst>
              <a:path w="13550" h="17399">
                <a:moveTo>
                  <a:pt x="0" y="0"/>
                </a:moveTo>
                <a:lnTo>
                  <a:pt x="0" y="15875"/>
                </a:lnTo>
                <a:lnTo>
                  <a:pt x="1511" y="17399"/>
                </a:lnTo>
                <a:lnTo>
                  <a:pt x="4521" y="17399"/>
                </a:lnTo>
                <a:lnTo>
                  <a:pt x="9042" y="15875"/>
                </a:lnTo>
                <a:lnTo>
                  <a:pt x="13550" y="15875"/>
                </a:lnTo>
                <a:lnTo>
                  <a:pt x="11938" y="7238"/>
                </a:lnTo>
                <a:lnTo>
                  <a:pt x="11214" y="4953"/>
                </a:lnTo>
                <a:lnTo>
                  <a:pt x="679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67" name="object 3767"/>
          <p:cNvSpPr/>
          <p:nvPr/>
        </p:nvSpPr>
        <p:spPr>
          <a:xfrm>
            <a:off x="6523700" y="6293849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11" y="3403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11" y="3403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68" name="object 3768"/>
          <p:cNvSpPr/>
          <p:nvPr/>
        </p:nvSpPr>
        <p:spPr>
          <a:xfrm>
            <a:off x="6512380" y="6298377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47" y="3433"/>
                </a:lnTo>
                <a:lnTo>
                  <a:pt x="0" y="1206"/>
                </a:lnTo>
                <a:close/>
              </a:path>
              <a:path w="8089" h="8026">
                <a:moveTo>
                  <a:pt x="8089" y="5257"/>
                </a:moveTo>
                <a:lnTo>
                  <a:pt x="2692" y="0"/>
                </a:lnTo>
                <a:lnTo>
                  <a:pt x="4447" y="3433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69" name="object 3769"/>
          <p:cNvSpPr/>
          <p:nvPr/>
        </p:nvSpPr>
        <p:spPr>
          <a:xfrm>
            <a:off x="6476179" y="6313197"/>
            <a:ext cx="11303" cy="9067"/>
          </a:xfrm>
          <a:custGeom>
            <a:avLst/>
            <a:gdLst/>
            <a:ahLst/>
            <a:cxnLst/>
            <a:rect l="l" t="t" r="r" b="b"/>
            <a:pathLst>
              <a:path w="11302" h="9067">
                <a:moveTo>
                  <a:pt x="4533" y="0"/>
                </a:moveTo>
                <a:lnTo>
                  <a:pt x="3022" y="749"/>
                </a:lnTo>
                <a:lnTo>
                  <a:pt x="0" y="2273"/>
                </a:lnTo>
                <a:lnTo>
                  <a:pt x="0" y="9067"/>
                </a:lnTo>
                <a:lnTo>
                  <a:pt x="9067" y="9067"/>
                </a:lnTo>
                <a:lnTo>
                  <a:pt x="9829" y="6045"/>
                </a:lnTo>
                <a:lnTo>
                  <a:pt x="10566" y="3022"/>
                </a:lnTo>
                <a:lnTo>
                  <a:pt x="11303" y="0"/>
                </a:lnTo>
                <a:lnTo>
                  <a:pt x="453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70" name="object 3770"/>
          <p:cNvSpPr/>
          <p:nvPr/>
        </p:nvSpPr>
        <p:spPr>
          <a:xfrm>
            <a:off x="6492013" y="6312004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37" y="3412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79" y="0"/>
                </a:lnTo>
                <a:lnTo>
                  <a:pt x="4437" y="3412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71" name="object 3771"/>
          <p:cNvSpPr/>
          <p:nvPr/>
        </p:nvSpPr>
        <p:spPr>
          <a:xfrm>
            <a:off x="6528206" y="6322275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72" name="object 3772"/>
          <p:cNvSpPr/>
          <p:nvPr/>
        </p:nvSpPr>
        <p:spPr>
          <a:xfrm>
            <a:off x="6580258" y="6319996"/>
            <a:ext cx="20332" cy="22707"/>
          </a:xfrm>
          <a:custGeom>
            <a:avLst/>
            <a:gdLst/>
            <a:ahLst/>
            <a:cxnLst/>
            <a:rect l="l" t="t" r="r" b="b"/>
            <a:pathLst>
              <a:path w="20332" h="22707">
                <a:moveTo>
                  <a:pt x="0" y="0"/>
                </a:moveTo>
                <a:lnTo>
                  <a:pt x="1382" y="4489"/>
                </a:lnTo>
                <a:lnTo>
                  <a:pt x="7085" y="13403"/>
                </a:lnTo>
                <a:lnTo>
                  <a:pt x="13563" y="22707"/>
                </a:lnTo>
                <a:lnTo>
                  <a:pt x="20332" y="22707"/>
                </a:lnTo>
                <a:lnTo>
                  <a:pt x="19596" y="19672"/>
                </a:lnTo>
                <a:lnTo>
                  <a:pt x="18846" y="16649"/>
                </a:lnTo>
                <a:lnTo>
                  <a:pt x="18084" y="13614"/>
                </a:lnTo>
                <a:lnTo>
                  <a:pt x="13830" y="7785"/>
                </a:lnTo>
                <a:lnTo>
                  <a:pt x="7289" y="2781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73" name="object 3773"/>
          <p:cNvSpPr/>
          <p:nvPr/>
        </p:nvSpPr>
        <p:spPr>
          <a:xfrm>
            <a:off x="6539536" y="6322270"/>
            <a:ext cx="9448" cy="9525"/>
          </a:xfrm>
          <a:custGeom>
            <a:avLst/>
            <a:gdLst/>
            <a:ahLst/>
            <a:cxnLst/>
            <a:rect l="l" t="t" r="r" b="b"/>
            <a:pathLst>
              <a:path w="9448" h="9525">
                <a:moveTo>
                  <a:pt x="6611" y="6618"/>
                </a:moveTo>
                <a:lnTo>
                  <a:pt x="9029" y="0"/>
                </a:lnTo>
                <a:lnTo>
                  <a:pt x="2273" y="0"/>
                </a:lnTo>
                <a:lnTo>
                  <a:pt x="1498" y="3022"/>
                </a:lnTo>
                <a:lnTo>
                  <a:pt x="749" y="6045"/>
                </a:lnTo>
                <a:lnTo>
                  <a:pt x="0" y="9080"/>
                </a:lnTo>
                <a:lnTo>
                  <a:pt x="6611" y="6618"/>
                </a:lnTo>
                <a:close/>
              </a:path>
              <a:path w="9448" h="9525">
                <a:moveTo>
                  <a:pt x="9448" y="5562"/>
                </a:moveTo>
                <a:lnTo>
                  <a:pt x="6611" y="6618"/>
                </a:lnTo>
                <a:lnTo>
                  <a:pt x="5549" y="9525"/>
                </a:lnTo>
                <a:lnTo>
                  <a:pt x="9448" y="556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74" name="object 3774"/>
          <p:cNvSpPr/>
          <p:nvPr/>
        </p:nvSpPr>
        <p:spPr>
          <a:xfrm>
            <a:off x="1186924" y="268339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69" y="8001"/>
                </a:lnTo>
                <a:lnTo>
                  <a:pt x="4404" y="3389"/>
                </a:lnTo>
                <a:lnTo>
                  <a:pt x="0" y="1193"/>
                </a:lnTo>
                <a:close/>
              </a:path>
              <a:path w="8102" h="8000">
                <a:moveTo>
                  <a:pt x="8102" y="5232"/>
                </a:moveTo>
                <a:lnTo>
                  <a:pt x="2667" y="0"/>
                </a:lnTo>
                <a:lnTo>
                  <a:pt x="4404" y="3389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75" name="object 3775"/>
          <p:cNvSpPr/>
          <p:nvPr/>
        </p:nvSpPr>
        <p:spPr>
          <a:xfrm>
            <a:off x="1110005" y="280873"/>
            <a:ext cx="11303" cy="11341"/>
          </a:xfrm>
          <a:custGeom>
            <a:avLst/>
            <a:gdLst/>
            <a:ahLst/>
            <a:cxnLst/>
            <a:rect l="l" t="t" r="r" b="b"/>
            <a:pathLst>
              <a:path w="11303" h="11341">
                <a:moveTo>
                  <a:pt x="0" y="0"/>
                </a:moveTo>
                <a:lnTo>
                  <a:pt x="0" y="11341"/>
                </a:lnTo>
                <a:lnTo>
                  <a:pt x="3759" y="10579"/>
                </a:lnTo>
                <a:lnTo>
                  <a:pt x="7531" y="9842"/>
                </a:lnTo>
                <a:lnTo>
                  <a:pt x="11303" y="9067"/>
                </a:lnTo>
                <a:lnTo>
                  <a:pt x="11303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76" name="object 3776"/>
          <p:cNvSpPr/>
          <p:nvPr/>
        </p:nvSpPr>
        <p:spPr>
          <a:xfrm>
            <a:off x="1130362" y="280873"/>
            <a:ext cx="15836" cy="13614"/>
          </a:xfrm>
          <a:custGeom>
            <a:avLst/>
            <a:gdLst/>
            <a:ahLst/>
            <a:cxnLst/>
            <a:rect l="l" t="t" r="r" b="b"/>
            <a:pathLst>
              <a:path w="15836" h="13614">
                <a:moveTo>
                  <a:pt x="2247" y="13614"/>
                </a:moveTo>
                <a:lnTo>
                  <a:pt x="6781" y="12865"/>
                </a:lnTo>
                <a:lnTo>
                  <a:pt x="11303" y="12103"/>
                </a:lnTo>
                <a:lnTo>
                  <a:pt x="15836" y="11341"/>
                </a:lnTo>
                <a:lnTo>
                  <a:pt x="11861" y="1930"/>
                </a:lnTo>
                <a:lnTo>
                  <a:pt x="10985" y="2120"/>
                </a:lnTo>
                <a:lnTo>
                  <a:pt x="0" y="0"/>
                </a:lnTo>
                <a:lnTo>
                  <a:pt x="749" y="4533"/>
                </a:lnTo>
                <a:lnTo>
                  <a:pt x="1485" y="9067"/>
                </a:lnTo>
                <a:lnTo>
                  <a:pt x="2247" y="1361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77" name="object 3777"/>
          <p:cNvSpPr/>
          <p:nvPr/>
        </p:nvSpPr>
        <p:spPr>
          <a:xfrm>
            <a:off x="1166562" y="284214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69" y="8001"/>
                </a:lnTo>
                <a:lnTo>
                  <a:pt x="4409" y="3398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09" y="339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78" name="object 3778"/>
          <p:cNvSpPr/>
          <p:nvPr/>
        </p:nvSpPr>
        <p:spPr>
          <a:xfrm>
            <a:off x="1229893" y="284214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79" name="object 3779"/>
          <p:cNvSpPr/>
          <p:nvPr/>
        </p:nvSpPr>
        <p:spPr>
          <a:xfrm>
            <a:off x="1082851" y="286490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35" y="3407"/>
                </a:lnTo>
                <a:lnTo>
                  <a:pt x="0" y="1193"/>
                </a:lnTo>
                <a:close/>
              </a:path>
              <a:path w="8089" h="7988">
                <a:moveTo>
                  <a:pt x="8089" y="5232"/>
                </a:moveTo>
                <a:lnTo>
                  <a:pt x="2679" y="0"/>
                </a:lnTo>
                <a:lnTo>
                  <a:pt x="4435" y="3407"/>
                </a:lnTo>
                <a:lnTo>
                  <a:pt x="8089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80" name="object 3780"/>
          <p:cNvSpPr/>
          <p:nvPr/>
        </p:nvSpPr>
        <p:spPr>
          <a:xfrm>
            <a:off x="1121304" y="306890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8" y="3425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79" y="0"/>
                </a:lnTo>
                <a:lnTo>
                  <a:pt x="4438" y="3425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81" name="object 3781"/>
          <p:cNvSpPr/>
          <p:nvPr/>
        </p:nvSpPr>
        <p:spPr>
          <a:xfrm>
            <a:off x="1046657" y="316039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82" name="object 3782"/>
          <p:cNvSpPr/>
          <p:nvPr/>
        </p:nvSpPr>
        <p:spPr>
          <a:xfrm>
            <a:off x="1128101" y="314907"/>
            <a:ext cx="9029" cy="13614"/>
          </a:xfrm>
          <a:custGeom>
            <a:avLst/>
            <a:gdLst/>
            <a:ahLst/>
            <a:cxnLst/>
            <a:rect l="l" t="t" r="r" b="b"/>
            <a:pathLst>
              <a:path w="9029" h="13614">
                <a:moveTo>
                  <a:pt x="0" y="0"/>
                </a:moveTo>
                <a:lnTo>
                  <a:pt x="0" y="11341"/>
                </a:lnTo>
                <a:lnTo>
                  <a:pt x="2997" y="12090"/>
                </a:lnTo>
                <a:lnTo>
                  <a:pt x="6019" y="12852"/>
                </a:lnTo>
                <a:lnTo>
                  <a:pt x="9029" y="13614"/>
                </a:lnTo>
                <a:lnTo>
                  <a:pt x="9029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83" name="object 3783"/>
          <p:cNvSpPr/>
          <p:nvPr/>
        </p:nvSpPr>
        <p:spPr>
          <a:xfrm>
            <a:off x="1091906" y="317168"/>
            <a:ext cx="13576" cy="20421"/>
          </a:xfrm>
          <a:custGeom>
            <a:avLst/>
            <a:gdLst/>
            <a:ahLst/>
            <a:cxnLst/>
            <a:rect l="l" t="t" r="r" b="b"/>
            <a:pathLst>
              <a:path w="13576" h="20421">
                <a:moveTo>
                  <a:pt x="7429" y="6781"/>
                </a:moveTo>
                <a:lnTo>
                  <a:pt x="6462" y="4537"/>
                </a:lnTo>
                <a:lnTo>
                  <a:pt x="4419" y="2730"/>
                </a:lnTo>
                <a:lnTo>
                  <a:pt x="7429" y="6781"/>
                </a:lnTo>
                <a:close/>
              </a:path>
              <a:path w="13576" h="20421">
                <a:moveTo>
                  <a:pt x="4673" y="12230"/>
                </a:moveTo>
                <a:lnTo>
                  <a:pt x="5222" y="11546"/>
                </a:lnTo>
                <a:lnTo>
                  <a:pt x="0" y="13627"/>
                </a:lnTo>
                <a:lnTo>
                  <a:pt x="0" y="20421"/>
                </a:lnTo>
                <a:lnTo>
                  <a:pt x="4508" y="19659"/>
                </a:lnTo>
                <a:lnTo>
                  <a:pt x="9029" y="18897"/>
                </a:lnTo>
                <a:lnTo>
                  <a:pt x="7683" y="10566"/>
                </a:lnTo>
                <a:lnTo>
                  <a:pt x="4673" y="12230"/>
                </a:lnTo>
                <a:close/>
              </a:path>
              <a:path w="13576" h="20421">
                <a:moveTo>
                  <a:pt x="9029" y="6807"/>
                </a:moveTo>
                <a:lnTo>
                  <a:pt x="5222" y="11546"/>
                </a:lnTo>
                <a:lnTo>
                  <a:pt x="7683" y="10566"/>
                </a:lnTo>
                <a:lnTo>
                  <a:pt x="9029" y="18897"/>
                </a:lnTo>
                <a:lnTo>
                  <a:pt x="13576" y="18161"/>
                </a:lnTo>
                <a:lnTo>
                  <a:pt x="13576" y="0"/>
                </a:lnTo>
                <a:lnTo>
                  <a:pt x="4508" y="0"/>
                </a:lnTo>
                <a:lnTo>
                  <a:pt x="6462" y="4537"/>
                </a:lnTo>
                <a:lnTo>
                  <a:pt x="9029" y="680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84" name="object 3784"/>
          <p:cNvSpPr/>
          <p:nvPr/>
        </p:nvSpPr>
        <p:spPr>
          <a:xfrm>
            <a:off x="1182391" y="315974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81" y="8001"/>
                </a:lnTo>
                <a:lnTo>
                  <a:pt x="4416" y="3402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16" y="3402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85" name="object 3785"/>
          <p:cNvSpPr/>
          <p:nvPr/>
        </p:nvSpPr>
        <p:spPr>
          <a:xfrm>
            <a:off x="1250255" y="320516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38" y="3406"/>
                </a:lnTo>
                <a:lnTo>
                  <a:pt x="0" y="1193"/>
                </a:lnTo>
                <a:close/>
              </a:path>
              <a:path w="8102" h="8000">
                <a:moveTo>
                  <a:pt x="8102" y="5232"/>
                </a:moveTo>
                <a:lnTo>
                  <a:pt x="2692" y="0"/>
                </a:lnTo>
                <a:lnTo>
                  <a:pt x="4438" y="3406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86" name="object 3786"/>
          <p:cNvSpPr/>
          <p:nvPr/>
        </p:nvSpPr>
        <p:spPr>
          <a:xfrm>
            <a:off x="1214062" y="328517"/>
            <a:ext cx="12712" cy="20561"/>
          </a:xfrm>
          <a:custGeom>
            <a:avLst/>
            <a:gdLst/>
            <a:ahLst/>
            <a:cxnLst/>
            <a:rect l="l" t="t" r="r" b="b"/>
            <a:pathLst>
              <a:path w="12712" h="20561">
                <a:moveTo>
                  <a:pt x="12712" y="18237"/>
                </a:moveTo>
                <a:lnTo>
                  <a:pt x="10861" y="18731"/>
                </a:lnTo>
                <a:lnTo>
                  <a:pt x="9131" y="20561"/>
                </a:lnTo>
                <a:lnTo>
                  <a:pt x="12712" y="18237"/>
                </a:lnTo>
                <a:close/>
              </a:path>
              <a:path w="12712" h="20561">
                <a:moveTo>
                  <a:pt x="3149" y="6565"/>
                </a:moveTo>
                <a:lnTo>
                  <a:pt x="1854" y="6362"/>
                </a:lnTo>
                <a:lnTo>
                  <a:pt x="0" y="15875"/>
                </a:lnTo>
                <a:lnTo>
                  <a:pt x="1498" y="17386"/>
                </a:lnTo>
                <a:lnTo>
                  <a:pt x="4533" y="20421"/>
                </a:lnTo>
                <a:lnTo>
                  <a:pt x="10861" y="18731"/>
                </a:lnTo>
                <a:lnTo>
                  <a:pt x="13563" y="15875"/>
                </a:lnTo>
                <a:lnTo>
                  <a:pt x="20358" y="15875"/>
                </a:lnTo>
                <a:lnTo>
                  <a:pt x="20358" y="6807"/>
                </a:lnTo>
                <a:lnTo>
                  <a:pt x="15824" y="4533"/>
                </a:lnTo>
                <a:lnTo>
                  <a:pt x="11302" y="2273"/>
                </a:lnTo>
                <a:lnTo>
                  <a:pt x="6794" y="0"/>
                </a:lnTo>
                <a:lnTo>
                  <a:pt x="3149" y="65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87" name="object 3787"/>
          <p:cNvSpPr/>
          <p:nvPr/>
        </p:nvSpPr>
        <p:spPr>
          <a:xfrm>
            <a:off x="1132615" y="333053"/>
            <a:ext cx="9055" cy="9067"/>
          </a:xfrm>
          <a:custGeom>
            <a:avLst/>
            <a:gdLst/>
            <a:ahLst/>
            <a:cxnLst/>
            <a:rect l="l" t="t" r="r" b="b"/>
            <a:pathLst>
              <a:path w="9055" h="9067">
                <a:moveTo>
                  <a:pt x="9055" y="9067"/>
                </a:moveTo>
                <a:lnTo>
                  <a:pt x="9055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45"/>
                </a:lnTo>
                <a:lnTo>
                  <a:pt x="0" y="9067"/>
                </a:lnTo>
                <a:lnTo>
                  <a:pt x="9055" y="90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88" name="object 3788"/>
          <p:cNvSpPr/>
          <p:nvPr/>
        </p:nvSpPr>
        <p:spPr>
          <a:xfrm>
            <a:off x="1182391" y="340927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81" y="8001"/>
                </a:lnTo>
                <a:lnTo>
                  <a:pt x="4416" y="3402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16" y="3402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89" name="object 3789"/>
          <p:cNvSpPr/>
          <p:nvPr/>
        </p:nvSpPr>
        <p:spPr>
          <a:xfrm>
            <a:off x="1284198" y="283146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488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90" name="object 3790"/>
          <p:cNvSpPr/>
          <p:nvPr/>
        </p:nvSpPr>
        <p:spPr>
          <a:xfrm>
            <a:off x="1274691" y="300874"/>
            <a:ext cx="9956" cy="9906"/>
          </a:xfrm>
          <a:custGeom>
            <a:avLst/>
            <a:gdLst/>
            <a:ahLst/>
            <a:cxnLst/>
            <a:rect l="l" t="t" r="r" b="b"/>
            <a:pathLst>
              <a:path w="9956" h="9906">
                <a:moveTo>
                  <a:pt x="7035" y="2828"/>
                </a:moveTo>
                <a:lnTo>
                  <a:pt x="457" y="419"/>
                </a:lnTo>
                <a:lnTo>
                  <a:pt x="2927" y="7080"/>
                </a:lnTo>
                <a:lnTo>
                  <a:pt x="9486" y="9486"/>
                </a:lnTo>
                <a:lnTo>
                  <a:pt x="7035" y="2828"/>
                </a:lnTo>
                <a:close/>
              </a:path>
              <a:path w="9956" h="9906">
                <a:moveTo>
                  <a:pt x="3975" y="9906"/>
                </a:moveTo>
                <a:lnTo>
                  <a:pt x="2927" y="7080"/>
                </a:lnTo>
                <a:lnTo>
                  <a:pt x="0" y="6007"/>
                </a:lnTo>
                <a:lnTo>
                  <a:pt x="3975" y="9906"/>
                </a:lnTo>
                <a:close/>
              </a:path>
              <a:path w="9956" h="9906">
                <a:moveTo>
                  <a:pt x="9956" y="3898"/>
                </a:moveTo>
                <a:lnTo>
                  <a:pt x="5994" y="0"/>
                </a:lnTo>
                <a:lnTo>
                  <a:pt x="7035" y="2828"/>
                </a:lnTo>
                <a:lnTo>
                  <a:pt x="9956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91" name="object 3791"/>
          <p:cNvSpPr/>
          <p:nvPr/>
        </p:nvSpPr>
        <p:spPr>
          <a:xfrm>
            <a:off x="1284198" y="345528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92" name="object 3792"/>
          <p:cNvSpPr/>
          <p:nvPr/>
        </p:nvSpPr>
        <p:spPr>
          <a:xfrm>
            <a:off x="1103198" y="351199"/>
            <a:ext cx="18110" cy="13614"/>
          </a:xfrm>
          <a:custGeom>
            <a:avLst/>
            <a:gdLst/>
            <a:ahLst/>
            <a:cxnLst/>
            <a:rect l="l" t="t" r="r" b="b"/>
            <a:pathLst>
              <a:path w="18110" h="13614">
                <a:moveTo>
                  <a:pt x="18110" y="9067"/>
                </a:moveTo>
                <a:lnTo>
                  <a:pt x="18110" y="0"/>
                </a:lnTo>
                <a:lnTo>
                  <a:pt x="11315" y="0"/>
                </a:lnTo>
                <a:lnTo>
                  <a:pt x="7096" y="5104"/>
                </a:lnTo>
                <a:lnTo>
                  <a:pt x="9791" y="4457"/>
                </a:lnTo>
                <a:lnTo>
                  <a:pt x="12065" y="10591"/>
                </a:lnTo>
                <a:lnTo>
                  <a:pt x="18110" y="9067"/>
                </a:lnTo>
                <a:close/>
              </a:path>
              <a:path w="18110" h="13614">
                <a:moveTo>
                  <a:pt x="6350" y="6007"/>
                </a:moveTo>
                <a:lnTo>
                  <a:pt x="7096" y="5104"/>
                </a:lnTo>
                <a:lnTo>
                  <a:pt x="0" y="6807"/>
                </a:lnTo>
                <a:lnTo>
                  <a:pt x="0" y="13614"/>
                </a:lnTo>
                <a:lnTo>
                  <a:pt x="6045" y="12103"/>
                </a:lnTo>
                <a:lnTo>
                  <a:pt x="12065" y="10591"/>
                </a:lnTo>
                <a:lnTo>
                  <a:pt x="9791" y="4457"/>
                </a:lnTo>
                <a:lnTo>
                  <a:pt x="6350" y="600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93" name="object 3793"/>
          <p:cNvSpPr/>
          <p:nvPr/>
        </p:nvSpPr>
        <p:spPr>
          <a:xfrm>
            <a:off x="1236686" y="358006"/>
            <a:ext cx="15824" cy="15875"/>
          </a:xfrm>
          <a:custGeom>
            <a:avLst/>
            <a:gdLst/>
            <a:ahLst/>
            <a:cxnLst/>
            <a:rect l="l" t="t" r="r" b="b"/>
            <a:pathLst>
              <a:path w="15824" h="15875">
                <a:moveTo>
                  <a:pt x="4053" y="6115"/>
                </a:moveTo>
                <a:lnTo>
                  <a:pt x="0" y="9067"/>
                </a:lnTo>
                <a:lnTo>
                  <a:pt x="0" y="15875"/>
                </a:lnTo>
                <a:lnTo>
                  <a:pt x="7559" y="13066"/>
                </a:lnTo>
                <a:lnTo>
                  <a:pt x="11302" y="6807"/>
                </a:lnTo>
                <a:lnTo>
                  <a:pt x="15824" y="6807"/>
                </a:lnTo>
                <a:lnTo>
                  <a:pt x="15824" y="0"/>
                </a:lnTo>
                <a:lnTo>
                  <a:pt x="6794" y="0"/>
                </a:lnTo>
                <a:lnTo>
                  <a:pt x="4053" y="6115"/>
                </a:lnTo>
                <a:lnTo>
                  <a:pt x="5422" y="5118"/>
                </a:lnTo>
                <a:lnTo>
                  <a:pt x="3771" y="6743"/>
                </a:lnTo>
                <a:lnTo>
                  <a:pt x="4053" y="6115"/>
                </a:lnTo>
                <a:close/>
              </a:path>
              <a:path w="15824" h="15875">
                <a:moveTo>
                  <a:pt x="8305" y="12788"/>
                </a:moveTo>
                <a:lnTo>
                  <a:pt x="7559" y="13066"/>
                </a:lnTo>
                <a:lnTo>
                  <a:pt x="7200" y="13665"/>
                </a:lnTo>
                <a:lnTo>
                  <a:pt x="8305" y="1278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94" name="object 3794"/>
          <p:cNvSpPr/>
          <p:nvPr/>
        </p:nvSpPr>
        <p:spPr>
          <a:xfrm>
            <a:off x="1086921" y="359853"/>
            <a:ext cx="9956" cy="9906"/>
          </a:xfrm>
          <a:custGeom>
            <a:avLst/>
            <a:gdLst/>
            <a:ahLst/>
            <a:cxnLst/>
            <a:rect l="l" t="t" r="r" b="b"/>
            <a:pathLst>
              <a:path w="9956" h="9906">
                <a:moveTo>
                  <a:pt x="7041" y="2848"/>
                </a:moveTo>
                <a:lnTo>
                  <a:pt x="457" y="419"/>
                </a:lnTo>
                <a:lnTo>
                  <a:pt x="2918" y="7081"/>
                </a:lnTo>
                <a:lnTo>
                  <a:pt x="9486" y="9499"/>
                </a:lnTo>
                <a:lnTo>
                  <a:pt x="7041" y="2848"/>
                </a:lnTo>
                <a:close/>
              </a:path>
              <a:path w="9956" h="9906">
                <a:moveTo>
                  <a:pt x="3962" y="9906"/>
                </a:moveTo>
                <a:lnTo>
                  <a:pt x="2918" y="7081"/>
                </a:lnTo>
                <a:lnTo>
                  <a:pt x="0" y="6007"/>
                </a:lnTo>
                <a:lnTo>
                  <a:pt x="3962" y="9906"/>
                </a:lnTo>
                <a:close/>
              </a:path>
              <a:path w="9956" h="9906">
                <a:moveTo>
                  <a:pt x="9956" y="3924"/>
                </a:moveTo>
                <a:lnTo>
                  <a:pt x="5994" y="0"/>
                </a:lnTo>
                <a:lnTo>
                  <a:pt x="7041" y="2848"/>
                </a:lnTo>
                <a:lnTo>
                  <a:pt x="9956" y="392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95" name="object 3795"/>
          <p:cNvSpPr/>
          <p:nvPr/>
        </p:nvSpPr>
        <p:spPr>
          <a:xfrm>
            <a:off x="1381467" y="277469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96" name="object 3796"/>
          <p:cNvSpPr/>
          <p:nvPr/>
        </p:nvSpPr>
        <p:spPr>
          <a:xfrm>
            <a:off x="1324910" y="305829"/>
            <a:ext cx="16471" cy="18148"/>
          </a:xfrm>
          <a:custGeom>
            <a:avLst/>
            <a:gdLst/>
            <a:ahLst/>
            <a:cxnLst/>
            <a:rect l="l" t="t" r="r" b="b"/>
            <a:pathLst>
              <a:path w="16471" h="18148">
                <a:moveTo>
                  <a:pt x="6794" y="0"/>
                </a:moveTo>
                <a:lnTo>
                  <a:pt x="4013" y="5003"/>
                </a:lnTo>
                <a:lnTo>
                  <a:pt x="4356" y="5638"/>
                </a:lnTo>
                <a:lnTo>
                  <a:pt x="0" y="9080"/>
                </a:lnTo>
                <a:lnTo>
                  <a:pt x="600" y="10409"/>
                </a:lnTo>
                <a:lnTo>
                  <a:pt x="3725" y="14008"/>
                </a:lnTo>
                <a:lnTo>
                  <a:pt x="5783" y="13139"/>
                </a:lnTo>
                <a:lnTo>
                  <a:pt x="9055" y="18148"/>
                </a:lnTo>
                <a:lnTo>
                  <a:pt x="15824" y="18148"/>
                </a:lnTo>
                <a:lnTo>
                  <a:pt x="15646" y="4851"/>
                </a:lnTo>
                <a:lnTo>
                  <a:pt x="16471" y="4152"/>
                </a:lnTo>
                <a:lnTo>
                  <a:pt x="6794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97" name="object 3797"/>
          <p:cNvSpPr/>
          <p:nvPr/>
        </p:nvSpPr>
        <p:spPr>
          <a:xfrm>
            <a:off x="1419472" y="312221"/>
            <a:ext cx="9969" cy="9906"/>
          </a:xfrm>
          <a:custGeom>
            <a:avLst/>
            <a:gdLst/>
            <a:ahLst/>
            <a:cxnLst/>
            <a:rect l="l" t="t" r="r" b="b"/>
            <a:pathLst>
              <a:path w="9969" h="9906">
                <a:moveTo>
                  <a:pt x="7043" y="2828"/>
                </a:moveTo>
                <a:lnTo>
                  <a:pt x="457" y="419"/>
                </a:lnTo>
                <a:lnTo>
                  <a:pt x="2926" y="7077"/>
                </a:lnTo>
                <a:lnTo>
                  <a:pt x="9512" y="9486"/>
                </a:lnTo>
                <a:lnTo>
                  <a:pt x="7043" y="2828"/>
                </a:lnTo>
                <a:close/>
              </a:path>
              <a:path w="9969" h="9906">
                <a:moveTo>
                  <a:pt x="3975" y="9906"/>
                </a:moveTo>
                <a:lnTo>
                  <a:pt x="2926" y="7077"/>
                </a:lnTo>
                <a:lnTo>
                  <a:pt x="0" y="6007"/>
                </a:lnTo>
                <a:lnTo>
                  <a:pt x="3975" y="9906"/>
                </a:lnTo>
                <a:close/>
              </a:path>
              <a:path w="9969" h="9906">
                <a:moveTo>
                  <a:pt x="9969" y="3898"/>
                </a:moveTo>
                <a:lnTo>
                  <a:pt x="5994" y="0"/>
                </a:lnTo>
                <a:lnTo>
                  <a:pt x="7043" y="2828"/>
                </a:lnTo>
                <a:lnTo>
                  <a:pt x="9969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98" name="object 3798"/>
          <p:cNvSpPr/>
          <p:nvPr/>
        </p:nvSpPr>
        <p:spPr>
          <a:xfrm>
            <a:off x="1381467" y="315974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3" y="3415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92" y="0"/>
                </a:lnTo>
                <a:lnTo>
                  <a:pt x="4443" y="341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99" name="object 3799"/>
          <p:cNvSpPr/>
          <p:nvPr/>
        </p:nvSpPr>
        <p:spPr>
          <a:xfrm>
            <a:off x="1453859" y="284214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00" name="object 3800"/>
          <p:cNvSpPr/>
          <p:nvPr/>
        </p:nvSpPr>
        <p:spPr>
          <a:xfrm>
            <a:off x="1442552" y="322774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8" y="3425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79" y="0"/>
                </a:lnTo>
                <a:lnTo>
                  <a:pt x="4438" y="3425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01" name="object 3801"/>
          <p:cNvSpPr/>
          <p:nvPr/>
        </p:nvSpPr>
        <p:spPr>
          <a:xfrm>
            <a:off x="1361102" y="346243"/>
            <a:ext cx="9512" cy="9486"/>
          </a:xfrm>
          <a:custGeom>
            <a:avLst/>
            <a:gdLst/>
            <a:ahLst/>
            <a:cxnLst/>
            <a:rect l="l" t="t" r="r" b="b"/>
            <a:pathLst>
              <a:path w="9512" h="9486">
                <a:moveTo>
                  <a:pt x="0" y="419"/>
                </a:moveTo>
                <a:lnTo>
                  <a:pt x="0" y="9486"/>
                </a:lnTo>
                <a:lnTo>
                  <a:pt x="9055" y="9486"/>
                </a:lnTo>
                <a:lnTo>
                  <a:pt x="6600" y="2842"/>
                </a:lnTo>
                <a:lnTo>
                  <a:pt x="0" y="419"/>
                </a:lnTo>
                <a:close/>
              </a:path>
              <a:path w="9512" h="9486">
                <a:moveTo>
                  <a:pt x="9512" y="3911"/>
                </a:moveTo>
                <a:lnTo>
                  <a:pt x="5549" y="0"/>
                </a:lnTo>
                <a:lnTo>
                  <a:pt x="6600" y="2842"/>
                </a:lnTo>
                <a:lnTo>
                  <a:pt x="9512" y="39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02" name="object 3802"/>
          <p:cNvSpPr/>
          <p:nvPr/>
        </p:nvSpPr>
        <p:spPr>
          <a:xfrm>
            <a:off x="1381472" y="348933"/>
            <a:ext cx="9461" cy="9525"/>
          </a:xfrm>
          <a:custGeom>
            <a:avLst/>
            <a:gdLst/>
            <a:ahLst/>
            <a:cxnLst/>
            <a:rect l="l" t="t" r="r" b="b"/>
            <a:pathLst>
              <a:path w="9461" h="9525">
                <a:moveTo>
                  <a:pt x="6643" y="6601"/>
                </a:moveTo>
                <a:lnTo>
                  <a:pt x="9055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45"/>
                </a:lnTo>
                <a:lnTo>
                  <a:pt x="0" y="9080"/>
                </a:lnTo>
                <a:lnTo>
                  <a:pt x="6643" y="6601"/>
                </a:lnTo>
                <a:close/>
              </a:path>
              <a:path w="9461" h="9525">
                <a:moveTo>
                  <a:pt x="9461" y="5549"/>
                </a:moveTo>
                <a:lnTo>
                  <a:pt x="6643" y="6601"/>
                </a:lnTo>
                <a:lnTo>
                  <a:pt x="5575" y="9525"/>
                </a:lnTo>
                <a:lnTo>
                  <a:pt x="9461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03" name="object 3803"/>
          <p:cNvSpPr/>
          <p:nvPr/>
        </p:nvSpPr>
        <p:spPr>
          <a:xfrm>
            <a:off x="1399567" y="354538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7" y="3409"/>
                </a:lnTo>
                <a:lnTo>
                  <a:pt x="0" y="1193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37" y="3409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04" name="object 3804"/>
          <p:cNvSpPr/>
          <p:nvPr/>
        </p:nvSpPr>
        <p:spPr>
          <a:xfrm>
            <a:off x="1272882" y="360272"/>
            <a:ext cx="9029" cy="11341"/>
          </a:xfrm>
          <a:custGeom>
            <a:avLst/>
            <a:gdLst/>
            <a:ahLst/>
            <a:cxnLst/>
            <a:rect l="l" t="t" r="r" b="b"/>
            <a:pathLst>
              <a:path w="9029" h="11341">
                <a:moveTo>
                  <a:pt x="6742" y="2923"/>
                </a:moveTo>
                <a:lnTo>
                  <a:pt x="0" y="0"/>
                </a:lnTo>
                <a:lnTo>
                  <a:pt x="749" y="3784"/>
                </a:lnTo>
                <a:lnTo>
                  <a:pt x="1511" y="7569"/>
                </a:lnTo>
                <a:lnTo>
                  <a:pt x="2260" y="11341"/>
                </a:lnTo>
                <a:lnTo>
                  <a:pt x="9029" y="11341"/>
                </a:lnTo>
                <a:lnTo>
                  <a:pt x="6742" y="2923"/>
                </a:lnTo>
                <a:close/>
              </a:path>
              <a:path w="9029" h="11341">
                <a:moveTo>
                  <a:pt x="8991" y="3898"/>
                </a:moveTo>
                <a:lnTo>
                  <a:pt x="6286" y="1244"/>
                </a:lnTo>
                <a:lnTo>
                  <a:pt x="6742" y="2923"/>
                </a:lnTo>
                <a:lnTo>
                  <a:pt x="8991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05" name="object 3805"/>
          <p:cNvSpPr/>
          <p:nvPr/>
        </p:nvSpPr>
        <p:spPr>
          <a:xfrm>
            <a:off x="1496852" y="360272"/>
            <a:ext cx="18084" cy="15875"/>
          </a:xfrm>
          <a:custGeom>
            <a:avLst/>
            <a:gdLst/>
            <a:ahLst/>
            <a:cxnLst/>
            <a:rect l="l" t="t" r="r" b="b"/>
            <a:pathLst>
              <a:path w="18084" h="15875">
                <a:moveTo>
                  <a:pt x="0" y="0"/>
                </a:moveTo>
                <a:lnTo>
                  <a:pt x="2260" y="5295"/>
                </a:lnTo>
                <a:lnTo>
                  <a:pt x="4521" y="10591"/>
                </a:lnTo>
                <a:lnTo>
                  <a:pt x="6794" y="15875"/>
                </a:lnTo>
                <a:lnTo>
                  <a:pt x="18084" y="15875"/>
                </a:lnTo>
                <a:lnTo>
                  <a:pt x="14452" y="7658"/>
                </a:lnTo>
                <a:lnTo>
                  <a:pt x="9093" y="2857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06" name="object 3806"/>
          <p:cNvSpPr/>
          <p:nvPr/>
        </p:nvSpPr>
        <p:spPr>
          <a:xfrm>
            <a:off x="1528519" y="359065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0" y="3423"/>
                </a:lnTo>
                <a:lnTo>
                  <a:pt x="0" y="1206"/>
                </a:lnTo>
                <a:close/>
              </a:path>
              <a:path w="8115" h="8000">
                <a:moveTo>
                  <a:pt x="8115" y="5257"/>
                </a:moveTo>
                <a:lnTo>
                  <a:pt x="2679" y="0"/>
                </a:lnTo>
                <a:lnTo>
                  <a:pt x="4440" y="3423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07" name="object 3807"/>
          <p:cNvSpPr/>
          <p:nvPr/>
        </p:nvSpPr>
        <p:spPr>
          <a:xfrm>
            <a:off x="1159769" y="362541"/>
            <a:ext cx="11303" cy="11341"/>
          </a:xfrm>
          <a:custGeom>
            <a:avLst/>
            <a:gdLst/>
            <a:ahLst/>
            <a:cxnLst/>
            <a:rect l="l" t="t" r="r" b="b"/>
            <a:pathLst>
              <a:path w="11303" h="11341">
                <a:moveTo>
                  <a:pt x="11303" y="11341"/>
                </a:moveTo>
                <a:lnTo>
                  <a:pt x="9843" y="3811"/>
                </a:lnTo>
                <a:lnTo>
                  <a:pt x="6794" y="0"/>
                </a:lnTo>
                <a:lnTo>
                  <a:pt x="0" y="0"/>
                </a:lnTo>
                <a:lnTo>
                  <a:pt x="0" y="11341"/>
                </a:lnTo>
                <a:lnTo>
                  <a:pt x="11303" y="11341"/>
                </a:lnTo>
                <a:close/>
              </a:path>
              <a:path w="11303" h="11341">
                <a:moveTo>
                  <a:pt x="10401" y="4508"/>
                </a:moveTo>
                <a:lnTo>
                  <a:pt x="9715" y="3149"/>
                </a:lnTo>
                <a:lnTo>
                  <a:pt x="9843" y="3811"/>
                </a:lnTo>
                <a:lnTo>
                  <a:pt x="10401" y="450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08" name="object 3808"/>
          <p:cNvSpPr/>
          <p:nvPr/>
        </p:nvSpPr>
        <p:spPr>
          <a:xfrm>
            <a:off x="1324902" y="365950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09" name="object 3809"/>
          <p:cNvSpPr/>
          <p:nvPr/>
        </p:nvSpPr>
        <p:spPr>
          <a:xfrm>
            <a:off x="1209532" y="376147"/>
            <a:ext cx="9055" cy="15900"/>
          </a:xfrm>
          <a:custGeom>
            <a:avLst/>
            <a:gdLst/>
            <a:ahLst/>
            <a:cxnLst/>
            <a:rect l="l" t="t" r="r" b="b"/>
            <a:pathLst>
              <a:path w="9055" h="15900">
                <a:moveTo>
                  <a:pt x="6781" y="15900"/>
                </a:moveTo>
                <a:lnTo>
                  <a:pt x="7556" y="10591"/>
                </a:lnTo>
                <a:lnTo>
                  <a:pt x="8305" y="5295"/>
                </a:lnTo>
                <a:lnTo>
                  <a:pt x="9055" y="0"/>
                </a:lnTo>
                <a:lnTo>
                  <a:pt x="2260" y="0"/>
                </a:lnTo>
                <a:lnTo>
                  <a:pt x="1511" y="3035"/>
                </a:lnTo>
                <a:lnTo>
                  <a:pt x="749" y="6070"/>
                </a:lnTo>
                <a:lnTo>
                  <a:pt x="0" y="9080"/>
                </a:lnTo>
                <a:lnTo>
                  <a:pt x="0" y="15900"/>
                </a:lnTo>
                <a:lnTo>
                  <a:pt x="6781" y="1590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10" name="object 3810"/>
          <p:cNvSpPr/>
          <p:nvPr/>
        </p:nvSpPr>
        <p:spPr>
          <a:xfrm>
            <a:off x="1496852" y="374953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9" y="3413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92" y="0"/>
                </a:lnTo>
                <a:lnTo>
                  <a:pt x="4439" y="341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11" name="object 3811"/>
          <p:cNvSpPr/>
          <p:nvPr/>
        </p:nvSpPr>
        <p:spPr>
          <a:xfrm>
            <a:off x="1345272" y="379479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19"/>
                </a:moveTo>
                <a:lnTo>
                  <a:pt x="0" y="8026"/>
                </a:lnTo>
                <a:lnTo>
                  <a:pt x="6794" y="8026"/>
                </a:lnTo>
                <a:lnTo>
                  <a:pt x="4453" y="3445"/>
                </a:lnTo>
                <a:lnTo>
                  <a:pt x="0" y="1219"/>
                </a:lnTo>
                <a:close/>
              </a:path>
              <a:path w="8102" h="8026">
                <a:moveTo>
                  <a:pt x="8102" y="5270"/>
                </a:moveTo>
                <a:lnTo>
                  <a:pt x="2692" y="0"/>
                </a:lnTo>
                <a:lnTo>
                  <a:pt x="4453" y="3445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12" name="object 3812"/>
          <p:cNvSpPr/>
          <p:nvPr/>
        </p:nvSpPr>
        <p:spPr>
          <a:xfrm>
            <a:off x="1318136" y="382964"/>
            <a:ext cx="9042" cy="9067"/>
          </a:xfrm>
          <a:custGeom>
            <a:avLst/>
            <a:gdLst/>
            <a:ahLst/>
            <a:cxnLst/>
            <a:rect l="l" t="t" r="r" b="b"/>
            <a:pathLst>
              <a:path w="9042" h="9067">
                <a:moveTo>
                  <a:pt x="2247" y="0"/>
                </a:moveTo>
                <a:lnTo>
                  <a:pt x="1485" y="3022"/>
                </a:lnTo>
                <a:lnTo>
                  <a:pt x="749" y="6045"/>
                </a:lnTo>
                <a:lnTo>
                  <a:pt x="0" y="9067"/>
                </a:lnTo>
                <a:lnTo>
                  <a:pt x="9042" y="9067"/>
                </a:lnTo>
                <a:lnTo>
                  <a:pt x="9042" y="0"/>
                </a:lnTo>
                <a:lnTo>
                  <a:pt x="2247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13" name="object 3813"/>
          <p:cNvSpPr/>
          <p:nvPr/>
        </p:nvSpPr>
        <p:spPr>
          <a:xfrm>
            <a:off x="1157503" y="387496"/>
            <a:ext cx="13576" cy="18148"/>
          </a:xfrm>
          <a:custGeom>
            <a:avLst/>
            <a:gdLst/>
            <a:ahLst/>
            <a:cxnLst/>
            <a:rect l="l" t="t" r="r" b="b"/>
            <a:pathLst>
              <a:path w="13576" h="18148">
                <a:moveTo>
                  <a:pt x="10020" y="3721"/>
                </a:moveTo>
                <a:lnTo>
                  <a:pt x="0" y="0"/>
                </a:lnTo>
                <a:lnTo>
                  <a:pt x="1557" y="5890"/>
                </a:lnTo>
                <a:lnTo>
                  <a:pt x="3290" y="10372"/>
                </a:lnTo>
                <a:lnTo>
                  <a:pt x="4521" y="18148"/>
                </a:lnTo>
                <a:lnTo>
                  <a:pt x="13576" y="18148"/>
                </a:lnTo>
                <a:lnTo>
                  <a:pt x="11823" y="5702"/>
                </a:lnTo>
                <a:lnTo>
                  <a:pt x="10020" y="372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14" name="object 3814"/>
          <p:cNvSpPr/>
          <p:nvPr/>
        </p:nvSpPr>
        <p:spPr>
          <a:xfrm>
            <a:off x="1435762" y="385972"/>
            <a:ext cx="11315" cy="8331"/>
          </a:xfrm>
          <a:custGeom>
            <a:avLst/>
            <a:gdLst/>
            <a:ahLst/>
            <a:cxnLst/>
            <a:rect l="l" t="t" r="r" b="b"/>
            <a:pathLst>
              <a:path w="11315" h="8331">
                <a:moveTo>
                  <a:pt x="0" y="1524"/>
                </a:moveTo>
                <a:lnTo>
                  <a:pt x="0" y="8331"/>
                </a:lnTo>
                <a:lnTo>
                  <a:pt x="11315" y="8331"/>
                </a:lnTo>
                <a:lnTo>
                  <a:pt x="8329" y="2904"/>
                </a:lnTo>
                <a:lnTo>
                  <a:pt x="0" y="1524"/>
                </a:lnTo>
                <a:close/>
              </a:path>
              <a:path w="11315" h="8331">
                <a:moveTo>
                  <a:pt x="11188" y="3378"/>
                </a:moveTo>
                <a:lnTo>
                  <a:pt x="6731" y="0"/>
                </a:lnTo>
                <a:lnTo>
                  <a:pt x="8329" y="2904"/>
                </a:lnTo>
                <a:lnTo>
                  <a:pt x="11188" y="337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15" name="object 3815"/>
          <p:cNvSpPr/>
          <p:nvPr/>
        </p:nvSpPr>
        <p:spPr>
          <a:xfrm>
            <a:off x="1223114" y="389766"/>
            <a:ext cx="18097" cy="22682"/>
          </a:xfrm>
          <a:custGeom>
            <a:avLst/>
            <a:gdLst/>
            <a:ahLst/>
            <a:cxnLst/>
            <a:rect l="l" t="t" r="r" b="b"/>
            <a:pathLst>
              <a:path w="18097" h="22682">
                <a:moveTo>
                  <a:pt x="17794" y="21566"/>
                </a:moveTo>
                <a:lnTo>
                  <a:pt x="13885" y="13557"/>
                </a:lnTo>
                <a:lnTo>
                  <a:pt x="10532" y="9497"/>
                </a:lnTo>
                <a:lnTo>
                  <a:pt x="9042" y="0"/>
                </a:lnTo>
                <a:lnTo>
                  <a:pt x="2247" y="0"/>
                </a:lnTo>
                <a:lnTo>
                  <a:pt x="1511" y="3022"/>
                </a:lnTo>
                <a:lnTo>
                  <a:pt x="762" y="6057"/>
                </a:lnTo>
                <a:lnTo>
                  <a:pt x="0" y="9080"/>
                </a:lnTo>
                <a:lnTo>
                  <a:pt x="3175" y="19519"/>
                </a:lnTo>
                <a:lnTo>
                  <a:pt x="3987" y="15722"/>
                </a:lnTo>
                <a:lnTo>
                  <a:pt x="9042" y="22682"/>
                </a:lnTo>
                <a:lnTo>
                  <a:pt x="18097" y="22682"/>
                </a:lnTo>
                <a:lnTo>
                  <a:pt x="17794" y="2156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16" name="object 3816"/>
          <p:cNvSpPr/>
          <p:nvPr/>
        </p:nvSpPr>
        <p:spPr>
          <a:xfrm>
            <a:off x="1354328" y="394296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17" name="object 3817"/>
          <p:cNvSpPr/>
          <p:nvPr/>
        </p:nvSpPr>
        <p:spPr>
          <a:xfrm>
            <a:off x="1547078" y="394308"/>
            <a:ext cx="15379" cy="13601"/>
          </a:xfrm>
          <a:custGeom>
            <a:avLst/>
            <a:gdLst/>
            <a:ahLst/>
            <a:cxnLst/>
            <a:rect l="l" t="t" r="r" b="b"/>
            <a:pathLst>
              <a:path w="15379" h="13601">
                <a:moveTo>
                  <a:pt x="10858" y="0"/>
                </a:moveTo>
                <a:lnTo>
                  <a:pt x="4063" y="0"/>
                </a:lnTo>
                <a:lnTo>
                  <a:pt x="2828" y="10145"/>
                </a:lnTo>
                <a:lnTo>
                  <a:pt x="10858" y="13601"/>
                </a:lnTo>
                <a:lnTo>
                  <a:pt x="10858" y="9067"/>
                </a:lnTo>
                <a:lnTo>
                  <a:pt x="15379" y="9067"/>
                </a:lnTo>
                <a:lnTo>
                  <a:pt x="13868" y="6045"/>
                </a:lnTo>
                <a:lnTo>
                  <a:pt x="12369" y="3022"/>
                </a:lnTo>
                <a:lnTo>
                  <a:pt x="10858" y="0"/>
                </a:lnTo>
                <a:close/>
              </a:path>
              <a:path w="15379" h="13601">
                <a:moveTo>
                  <a:pt x="2828" y="10145"/>
                </a:moveTo>
                <a:lnTo>
                  <a:pt x="0" y="8928"/>
                </a:lnTo>
                <a:lnTo>
                  <a:pt x="2679" y="11366"/>
                </a:lnTo>
                <a:lnTo>
                  <a:pt x="2828" y="101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18" name="object 3818"/>
          <p:cNvSpPr/>
          <p:nvPr/>
        </p:nvSpPr>
        <p:spPr>
          <a:xfrm>
            <a:off x="1193698" y="395380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7" y="3417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92" y="0"/>
                </a:lnTo>
                <a:lnTo>
                  <a:pt x="4447" y="3417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19" name="object 3819"/>
          <p:cNvSpPr/>
          <p:nvPr/>
        </p:nvSpPr>
        <p:spPr>
          <a:xfrm>
            <a:off x="1241211" y="396574"/>
            <a:ext cx="27139" cy="27216"/>
          </a:xfrm>
          <a:custGeom>
            <a:avLst/>
            <a:gdLst/>
            <a:ahLst/>
            <a:cxnLst/>
            <a:rect l="l" t="t" r="r" b="b"/>
            <a:pathLst>
              <a:path w="27139" h="27216">
                <a:moveTo>
                  <a:pt x="2273" y="13614"/>
                </a:moveTo>
                <a:lnTo>
                  <a:pt x="1523" y="15875"/>
                </a:lnTo>
                <a:lnTo>
                  <a:pt x="0" y="20421"/>
                </a:lnTo>
                <a:lnTo>
                  <a:pt x="0" y="27216"/>
                </a:lnTo>
                <a:lnTo>
                  <a:pt x="6032" y="24206"/>
                </a:lnTo>
                <a:lnTo>
                  <a:pt x="12065" y="21170"/>
                </a:lnTo>
                <a:lnTo>
                  <a:pt x="18097" y="18148"/>
                </a:lnTo>
                <a:lnTo>
                  <a:pt x="21132" y="18897"/>
                </a:lnTo>
                <a:lnTo>
                  <a:pt x="24130" y="19672"/>
                </a:lnTo>
                <a:lnTo>
                  <a:pt x="27139" y="20421"/>
                </a:lnTo>
                <a:lnTo>
                  <a:pt x="25641" y="13614"/>
                </a:lnTo>
                <a:lnTo>
                  <a:pt x="24130" y="6794"/>
                </a:lnTo>
                <a:lnTo>
                  <a:pt x="22605" y="0"/>
                </a:lnTo>
                <a:lnTo>
                  <a:pt x="15836" y="0"/>
                </a:lnTo>
                <a:lnTo>
                  <a:pt x="16598" y="3022"/>
                </a:lnTo>
                <a:lnTo>
                  <a:pt x="17360" y="6045"/>
                </a:lnTo>
                <a:lnTo>
                  <a:pt x="18097" y="9067"/>
                </a:lnTo>
                <a:lnTo>
                  <a:pt x="13182" y="13017"/>
                </a:lnTo>
                <a:lnTo>
                  <a:pt x="12001" y="13144"/>
                </a:lnTo>
                <a:lnTo>
                  <a:pt x="2273" y="1361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20" name="object 3820"/>
          <p:cNvSpPr/>
          <p:nvPr/>
        </p:nvSpPr>
        <p:spPr>
          <a:xfrm>
            <a:off x="1209527" y="399916"/>
            <a:ext cx="8115" cy="7988"/>
          </a:xfrm>
          <a:custGeom>
            <a:avLst/>
            <a:gdLst/>
            <a:ahLst/>
            <a:cxnLst/>
            <a:rect l="l" t="t" r="r" b="b"/>
            <a:pathLst>
              <a:path w="8115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4" y="3412"/>
                </a:lnTo>
                <a:lnTo>
                  <a:pt x="0" y="1193"/>
                </a:lnTo>
                <a:close/>
              </a:path>
              <a:path w="8115" h="7988">
                <a:moveTo>
                  <a:pt x="8115" y="5245"/>
                </a:moveTo>
                <a:lnTo>
                  <a:pt x="2692" y="0"/>
                </a:lnTo>
                <a:lnTo>
                  <a:pt x="4444" y="3412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21" name="object 3821"/>
          <p:cNvSpPr/>
          <p:nvPr/>
        </p:nvSpPr>
        <p:spPr>
          <a:xfrm>
            <a:off x="1279676" y="401110"/>
            <a:ext cx="23825" cy="26276"/>
          </a:xfrm>
          <a:custGeom>
            <a:avLst/>
            <a:gdLst/>
            <a:ahLst/>
            <a:cxnLst/>
            <a:rect l="l" t="t" r="r" b="b"/>
            <a:pathLst>
              <a:path w="23825" h="26276">
                <a:moveTo>
                  <a:pt x="23825" y="20840"/>
                </a:moveTo>
                <a:lnTo>
                  <a:pt x="20403" y="22600"/>
                </a:lnTo>
                <a:lnTo>
                  <a:pt x="18580" y="26276"/>
                </a:lnTo>
                <a:lnTo>
                  <a:pt x="23825" y="20840"/>
                </a:lnTo>
                <a:close/>
              </a:path>
              <a:path w="23825" h="26276">
                <a:moveTo>
                  <a:pt x="20403" y="22600"/>
                </a:moveTo>
                <a:lnTo>
                  <a:pt x="22606" y="18161"/>
                </a:lnTo>
                <a:lnTo>
                  <a:pt x="27139" y="18161"/>
                </a:lnTo>
                <a:lnTo>
                  <a:pt x="24982" y="12450"/>
                </a:lnTo>
                <a:lnTo>
                  <a:pt x="16196" y="3670"/>
                </a:lnTo>
                <a:lnTo>
                  <a:pt x="2247" y="0"/>
                </a:lnTo>
                <a:lnTo>
                  <a:pt x="1511" y="3771"/>
                </a:lnTo>
                <a:lnTo>
                  <a:pt x="762" y="7569"/>
                </a:lnTo>
                <a:lnTo>
                  <a:pt x="0" y="11341"/>
                </a:lnTo>
                <a:lnTo>
                  <a:pt x="15173" y="12516"/>
                </a:lnTo>
                <a:lnTo>
                  <a:pt x="15100" y="11125"/>
                </a:lnTo>
                <a:lnTo>
                  <a:pt x="16230" y="12598"/>
                </a:lnTo>
                <a:lnTo>
                  <a:pt x="20403" y="22600"/>
                </a:lnTo>
                <a:close/>
              </a:path>
              <a:path w="23825" h="26276">
                <a:moveTo>
                  <a:pt x="16230" y="12598"/>
                </a:moveTo>
                <a:lnTo>
                  <a:pt x="15173" y="12516"/>
                </a:lnTo>
                <a:lnTo>
                  <a:pt x="15824" y="24955"/>
                </a:lnTo>
                <a:lnTo>
                  <a:pt x="20403" y="22600"/>
                </a:lnTo>
                <a:lnTo>
                  <a:pt x="16230" y="125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22" name="object 3822"/>
          <p:cNvSpPr/>
          <p:nvPr/>
        </p:nvSpPr>
        <p:spPr>
          <a:xfrm>
            <a:off x="1517206" y="399586"/>
            <a:ext cx="18097" cy="17411"/>
          </a:xfrm>
          <a:custGeom>
            <a:avLst/>
            <a:gdLst/>
            <a:ahLst/>
            <a:cxnLst/>
            <a:rect l="l" t="t" r="r" b="b"/>
            <a:pathLst>
              <a:path w="18097" h="17411">
                <a:moveTo>
                  <a:pt x="9055" y="17411"/>
                </a:moveTo>
                <a:lnTo>
                  <a:pt x="11514" y="10747"/>
                </a:lnTo>
                <a:lnTo>
                  <a:pt x="8597" y="11823"/>
                </a:lnTo>
                <a:lnTo>
                  <a:pt x="6794" y="1524"/>
                </a:lnTo>
                <a:lnTo>
                  <a:pt x="5283" y="2286"/>
                </a:lnTo>
                <a:lnTo>
                  <a:pt x="2273" y="3784"/>
                </a:lnTo>
                <a:lnTo>
                  <a:pt x="1511" y="8318"/>
                </a:lnTo>
                <a:lnTo>
                  <a:pt x="761" y="12865"/>
                </a:lnTo>
                <a:lnTo>
                  <a:pt x="0" y="17411"/>
                </a:lnTo>
                <a:lnTo>
                  <a:pt x="9055" y="17411"/>
                </a:lnTo>
                <a:close/>
              </a:path>
              <a:path w="18097" h="17411">
                <a:moveTo>
                  <a:pt x="11514" y="10747"/>
                </a:moveTo>
                <a:lnTo>
                  <a:pt x="18097" y="8318"/>
                </a:lnTo>
                <a:lnTo>
                  <a:pt x="15129" y="2903"/>
                </a:lnTo>
                <a:lnTo>
                  <a:pt x="6794" y="1524"/>
                </a:lnTo>
                <a:lnTo>
                  <a:pt x="8597" y="11823"/>
                </a:lnTo>
                <a:lnTo>
                  <a:pt x="12560" y="7912"/>
                </a:lnTo>
                <a:lnTo>
                  <a:pt x="11514" y="10747"/>
                </a:lnTo>
                <a:close/>
              </a:path>
              <a:path w="18097" h="17411">
                <a:moveTo>
                  <a:pt x="17995" y="3378"/>
                </a:moveTo>
                <a:lnTo>
                  <a:pt x="13538" y="0"/>
                </a:lnTo>
                <a:lnTo>
                  <a:pt x="15129" y="2903"/>
                </a:lnTo>
                <a:lnTo>
                  <a:pt x="17995" y="337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23" name="object 3823"/>
          <p:cNvSpPr/>
          <p:nvPr/>
        </p:nvSpPr>
        <p:spPr>
          <a:xfrm>
            <a:off x="1143928" y="408663"/>
            <a:ext cx="15735" cy="11351"/>
          </a:xfrm>
          <a:custGeom>
            <a:avLst/>
            <a:gdLst/>
            <a:ahLst/>
            <a:cxnLst/>
            <a:rect l="l" t="t" r="r" b="b"/>
            <a:pathLst>
              <a:path w="15735" h="11351">
                <a:moveTo>
                  <a:pt x="15735" y="3378"/>
                </a:moveTo>
                <a:lnTo>
                  <a:pt x="11264" y="0"/>
                </a:lnTo>
                <a:lnTo>
                  <a:pt x="12857" y="2901"/>
                </a:lnTo>
                <a:lnTo>
                  <a:pt x="15735" y="3378"/>
                </a:lnTo>
                <a:close/>
              </a:path>
              <a:path w="15735" h="11351">
                <a:moveTo>
                  <a:pt x="5978" y="11351"/>
                </a:moveTo>
                <a:lnTo>
                  <a:pt x="15836" y="8331"/>
                </a:lnTo>
                <a:lnTo>
                  <a:pt x="12857" y="2901"/>
                </a:lnTo>
                <a:lnTo>
                  <a:pt x="4533" y="1524"/>
                </a:lnTo>
                <a:lnTo>
                  <a:pt x="4533" y="6057"/>
                </a:lnTo>
                <a:lnTo>
                  <a:pt x="0" y="6057"/>
                </a:lnTo>
                <a:lnTo>
                  <a:pt x="1786" y="8767"/>
                </a:lnTo>
                <a:lnTo>
                  <a:pt x="5978" y="1135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24" name="object 3824"/>
          <p:cNvSpPr/>
          <p:nvPr/>
        </p:nvSpPr>
        <p:spPr>
          <a:xfrm>
            <a:off x="1175608" y="410187"/>
            <a:ext cx="45250" cy="20408"/>
          </a:xfrm>
          <a:custGeom>
            <a:avLst/>
            <a:gdLst/>
            <a:ahLst/>
            <a:cxnLst/>
            <a:rect l="l" t="t" r="r" b="b"/>
            <a:pathLst>
              <a:path w="45250" h="20408">
                <a:moveTo>
                  <a:pt x="38442" y="0"/>
                </a:moveTo>
                <a:lnTo>
                  <a:pt x="15824" y="0"/>
                </a:lnTo>
                <a:lnTo>
                  <a:pt x="9444" y="3653"/>
                </a:lnTo>
                <a:lnTo>
                  <a:pt x="4623" y="4889"/>
                </a:lnTo>
                <a:lnTo>
                  <a:pt x="0" y="13601"/>
                </a:lnTo>
                <a:lnTo>
                  <a:pt x="6781" y="15887"/>
                </a:lnTo>
                <a:lnTo>
                  <a:pt x="13563" y="18148"/>
                </a:lnTo>
                <a:lnTo>
                  <a:pt x="20345" y="20408"/>
                </a:lnTo>
                <a:lnTo>
                  <a:pt x="28651" y="18897"/>
                </a:lnTo>
                <a:lnTo>
                  <a:pt x="36944" y="17399"/>
                </a:lnTo>
                <a:lnTo>
                  <a:pt x="45250" y="15887"/>
                </a:lnTo>
                <a:lnTo>
                  <a:pt x="42976" y="10591"/>
                </a:lnTo>
                <a:lnTo>
                  <a:pt x="40716" y="5295"/>
                </a:lnTo>
                <a:lnTo>
                  <a:pt x="38442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25" name="object 3825"/>
          <p:cNvSpPr/>
          <p:nvPr/>
        </p:nvSpPr>
        <p:spPr>
          <a:xfrm>
            <a:off x="1460652" y="410187"/>
            <a:ext cx="11303" cy="9080"/>
          </a:xfrm>
          <a:custGeom>
            <a:avLst/>
            <a:gdLst/>
            <a:ahLst/>
            <a:cxnLst/>
            <a:rect l="l" t="t" r="r" b="b"/>
            <a:pathLst>
              <a:path w="11303" h="9080">
                <a:moveTo>
                  <a:pt x="1511" y="6057"/>
                </a:moveTo>
                <a:lnTo>
                  <a:pt x="2260" y="9080"/>
                </a:lnTo>
                <a:lnTo>
                  <a:pt x="6794" y="9080"/>
                </a:lnTo>
                <a:lnTo>
                  <a:pt x="8305" y="6057"/>
                </a:lnTo>
                <a:lnTo>
                  <a:pt x="9804" y="3022"/>
                </a:lnTo>
                <a:lnTo>
                  <a:pt x="11303" y="0"/>
                </a:lnTo>
                <a:lnTo>
                  <a:pt x="0" y="0"/>
                </a:lnTo>
                <a:lnTo>
                  <a:pt x="749" y="3022"/>
                </a:lnTo>
                <a:lnTo>
                  <a:pt x="1511" y="60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26" name="object 3826"/>
          <p:cNvSpPr/>
          <p:nvPr/>
        </p:nvSpPr>
        <p:spPr>
          <a:xfrm>
            <a:off x="1080580" y="411255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5" y="3404"/>
                </a:lnTo>
                <a:lnTo>
                  <a:pt x="0" y="1193"/>
                </a:lnTo>
                <a:close/>
              </a:path>
              <a:path w="8102" h="8013">
                <a:moveTo>
                  <a:pt x="8102" y="5232"/>
                </a:moveTo>
                <a:lnTo>
                  <a:pt x="2692" y="0"/>
                </a:lnTo>
                <a:lnTo>
                  <a:pt x="4435" y="3404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27" name="object 3827"/>
          <p:cNvSpPr/>
          <p:nvPr/>
        </p:nvSpPr>
        <p:spPr>
          <a:xfrm>
            <a:off x="1415402" y="415867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28" name="object 3828"/>
          <p:cNvSpPr/>
          <p:nvPr/>
        </p:nvSpPr>
        <p:spPr>
          <a:xfrm>
            <a:off x="1542101" y="411255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403" y="3392"/>
                </a:lnTo>
                <a:lnTo>
                  <a:pt x="0" y="1193"/>
                </a:lnTo>
                <a:close/>
              </a:path>
              <a:path w="8089" h="8013">
                <a:moveTo>
                  <a:pt x="8089" y="5232"/>
                </a:moveTo>
                <a:lnTo>
                  <a:pt x="2667" y="0"/>
                </a:lnTo>
                <a:lnTo>
                  <a:pt x="4403" y="3392"/>
                </a:lnTo>
                <a:lnTo>
                  <a:pt x="8089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29" name="object 3829"/>
          <p:cNvSpPr/>
          <p:nvPr/>
        </p:nvSpPr>
        <p:spPr>
          <a:xfrm>
            <a:off x="1225359" y="418134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30" name="object 3830"/>
          <p:cNvSpPr/>
          <p:nvPr/>
        </p:nvSpPr>
        <p:spPr>
          <a:xfrm>
            <a:off x="1433492" y="413518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1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9" y="3427"/>
                </a:lnTo>
                <a:lnTo>
                  <a:pt x="0" y="1206"/>
                </a:lnTo>
                <a:close/>
              </a:path>
              <a:path w="8115" h="8001">
                <a:moveTo>
                  <a:pt x="8115" y="5257"/>
                </a:moveTo>
                <a:lnTo>
                  <a:pt x="2692" y="0"/>
                </a:lnTo>
                <a:lnTo>
                  <a:pt x="4449" y="3427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31" name="object 3831"/>
          <p:cNvSpPr/>
          <p:nvPr/>
        </p:nvSpPr>
        <p:spPr>
          <a:xfrm>
            <a:off x="1401838" y="422662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2611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32" name="object 3832"/>
          <p:cNvSpPr/>
          <p:nvPr/>
        </p:nvSpPr>
        <p:spPr>
          <a:xfrm>
            <a:off x="1259314" y="418045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19"/>
                </a:moveTo>
                <a:lnTo>
                  <a:pt x="0" y="8026"/>
                </a:lnTo>
                <a:lnTo>
                  <a:pt x="6769" y="8026"/>
                </a:lnTo>
                <a:lnTo>
                  <a:pt x="4414" y="3419"/>
                </a:lnTo>
                <a:lnTo>
                  <a:pt x="0" y="1219"/>
                </a:lnTo>
                <a:close/>
              </a:path>
              <a:path w="8102" h="8026">
                <a:moveTo>
                  <a:pt x="8102" y="5257"/>
                </a:moveTo>
                <a:lnTo>
                  <a:pt x="2667" y="0"/>
                </a:lnTo>
                <a:lnTo>
                  <a:pt x="4414" y="3419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33" name="object 3833"/>
          <p:cNvSpPr/>
          <p:nvPr/>
        </p:nvSpPr>
        <p:spPr>
          <a:xfrm>
            <a:off x="1365639" y="419265"/>
            <a:ext cx="11290" cy="20421"/>
          </a:xfrm>
          <a:custGeom>
            <a:avLst/>
            <a:gdLst/>
            <a:ahLst/>
            <a:cxnLst/>
            <a:rect l="l" t="t" r="r" b="b"/>
            <a:pathLst>
              <a:path w="11290" h="20421">
                <a:moveTo>
                  <a:pt x="2260" y="0"/>
                </a:moveTo>
                <a:lnTo>
                  <a:pt x="1511" y="6045"/>
                </a:lnTo>
                <a:lnTo>
                  <a:pt x="749" y="12103"/>
                </a:lnTo>
                <a:lnTo>
                  <a:pt x="0" y="18148"/>
                </a:lnTo>
                <a:lnTo>
                  <a:pt x="3009" y="18897"/>
                </a:lnTo>
                <a:lnTo>
                  <a:pt x="6032" y="19659"/>
                </a:lnTo>
                <a:lnTo>
                  <a:pt x="9055" y="20421"/>
                </a:lnTo>
                <a:lnTo>
                  <a:pt x="9804" y="13601"/>
                </a:lnTo>
                <a:lnTo>
                  <a:pt x="10540" y="6807"/>
                </a:lnTo>
                <a:lnTo>
                  <a:pt x="11290" y="0"/>
                </a:lnTo>
                <a:lnTo>
                  <a:pt x="226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34" name="object 3834"/>
          <p:cNvSpPr/>
          <p:nvPr/>
        </p:nvSpPr>
        <p:spPr>
          <a:xfrm>
            <a:off x="1449349" y="418045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19"/>
                </a:moveTo>
                <a:lnTo>
                  <a:pt x="0" y="8026"/>
                </a:lnTo>
                <a:lnTo>
                  <a:pt x="6769" y="8026"/>
                </a:lnTo>
                <a:lnTo>
                  <a:pt x="4417" y="3424"/>
                </a:lnTo>
                <a:lnTo>
                  <a:pt x="0" y="1219"/>
                </a:lnTo>
                <a:close/>
              </a:path>
              <a:path w="8089" h="8026">
                <a:moveTo>
                  <a:pt x="8089" y="5257"/>
                </a:moveTo>
                <a:lnTo>
                  <a:pt x="2667" y="0"/>
                </a:lnTo>
                <a:lnTo>
                  <a:pt x="4417" y="3424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35" name="object 3835"/>
          <p:cNvSpPr/>
          <p:nvPr/>
        </p:nvSpPr>
        <p:spPr>
          <a:xfrm>
            <a:off x="1505902" y="423799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36" name="object 3836"/>
          <p:cNvSpPr/>
          <p:nvPr/>
        </p:nvSpPr>
        <p:spPr>
          <a:xfrm>
            <a:off x="1279677" y="428320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37" name="object 3837"/>
          <p:cNvSpPr/>
          <p:nvPr/>
        </p:nvSpPr>
        <p:spPr>
          <a:xfrm>
            <a:off x="1460652" y="422866"/>
            <a:ext cx="12331" cy="9994"/>
          </a:xfrm>
          <a:custGeom>
            <a:avLst/>
            <a:gdLst/>
            <a:ahLst/>
            <a:cxnLst/>
            <a:rect l="l" t="t" r="r" b="b"/>
            <a:pathLst>
              <a:path w="12331" h="9994">
                <a:moveTo>
                  <a:pt x="12331" y="2082"/>
                </a:moveTo>
                <a:lnTo>
                  <a:pt x="9880" y="0"/>
                </a:lnTo>
                <a:lnTo>
                  <a:pt x="10590" y="1919"/>
                </a:lnTo>
                <a:lnTo>
                  <a:pt x="12331" y="2082"/>
                </a:lnTo>
                <a:close/>
              </a:path>
              <a:path w="12331" h="9994">
                <a:moveTo>
                  <a:pt x="10590" y="1919"/>
                </a:moveTo>
                <a:lnTo>
                  <a:pt x="0" y="927"/>
                </a:lnTo>
                <a:lnTo>
                  <a:pt x="0" y="7734"/>
                </a:lnTo>
                <a:lnTo>
                  <a:pt x="4521" y="8496"/>
                </a:lnTo>
                <a:lnTo>
                  <a:pt x="9055" y="9245"/>
                </a:lnTo>
                <a:lnTo>
                  <a:pt x="13576" y="9994"/>
                </a:lnTo>
                <a:lnTo>
                  <a:pt x="10590" y="191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38" name="object 3838"/>
          <p:cNvSpPr/>
          <p:nvPr/>
        </p:nvSpPr>
        <p:spPr>
          <a:xfrm>
            <a:off x="1537575" y="422600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1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26" y="3410"/>
                </a:lnTo>
                <a:lnTo>
                  <a:pt x="0" y="1193"/>
                </a:lnTo>
                <a:close/>
              </a:path>
              <a:path w="8089" h="8001">
                <a:moveTo>
                  <a:pt x="8089" y="5245"/>
                </a:moveTo>
                <a:lnTo>
                  <a:pt x="2667" y="0"/>
                </a:lnTo>
                <a:lnTo>
                  <a:pt x="4426" y="341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39" name="object 3839"/>
          <p:cNvSpPr/>
          <p:nvPr/>
        </p:nvSpPr>
        <p:spPr>
          <a:xfrm>
            <a:off x="1112244" y="428337"/>
            <a:ext cx="15849" cy="9067"/>
          </a:xfrm>
          <a:custGeom>
            <a:avLst/>
            <a:gdLst/>
            <a:ahLst/>
            <a:cxnLst/>
            <a:rect l="l" t="t" r="r" b="b"/>
            <a:pathLst>
              <a:path w="15849" h="9067">
                <a:moveTo>
                  <a:pt x="0" y="0"/>
                </a:moveTo>
                <a:lnTo>
                  <a:pt x="4254" y="8280"/>
                </a:lnTo>
                <a:lnTo>
                  <a:pt x="5295" y="7493"/>
                </a:lnTo>
                <a:lnTo>
                  <a:pt x="15849" y="9067"/>
                </a:lnTo>
                <a:lnTo>
                  <a:pt x="15849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40" name="object 3840"/>
          <p:cNvSpPr/>
          <p:nvPr/>
        </p:nvSpPr>
        <p:spPr>
          <a:xfrm>
            <a:off x="1243482" y="431730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41" name="object 3841"/>
          <p:cNvSpPr/>
          <p:nvPr/>
        </p:nvSpPr>
        <p:spPr>
          <a:xfrm>
            <a:off x="1220853" y="430599"/>
            <a:ext cx="15824" cy="9080"/>
          </a:xfrm>
          <a:custGeom>
            <a:avLst/>
            <a:gdLst/>
            <a:ahLst/>
            <a:cxnLst/>
            <a:rect l="l" t="t" r="r" b="b"/>
            <a:pathLst>
              <a:path w="15824" h="9080">
                <a:moveTo>
                  <a:pt x="12814" y="3022"/>
                </a:moveTo>
                <a:lnTo>
                  <a:pt x="11303" y="0"/>
                </a:lnTo>
                <a:lnTo>
                  <a:pt x="4508" y="0"/>
                </a:lnTo>
                <a:lnTo>
                  <a:pt x="3022" y="749"/>
                </a:lnTo>
                <a:lnTo>
                  <a:pt x="0" y="2260"/>
                </a:lnTo>
                <a:lnTo>
                  <a:pt x="0" y="9080"/>
                </a:lnTo>
                <a:lnTo>
                  <a:pt x="15824" y="9080"/>
                </a:lnTo>
                <a:lnTo>
                  <a:pt x="14312" y="6057"/>
                </a:lnTo>
                <a:lnTo>
                  <a:pt x="12814" y="302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42" name="object 3842"/>
          <p:cNvSpPr/>
          <p:nvPr/>
        </p:nvSpPr>
        <p:spPr>
          <a:xfrm>
            <a:off x="1164294" y="432865"/>
            <a:ext cx="15836" cy="11341"/>
          </a:xfrm>
          <a:custGeom>
            <a:avLst/>
            <a:gdLst/>
            <a:ahLst/>
            <a:cxnLst/>
            <a:rect l="l" t="t" r="r" b="b"/>
            <a:pathLst>
              <a:path w="15836" h="11341">
                <a:moveTo>
                  <a:pt x="7574" y="1599"/>
                </a:moveTo>
                <a:lnTo>
                  <a:pt x="0" y="2273"/>
                </a:lnTo>
                <a:lnTo>
                  <a:pt x="0" y="9067"/>
                </a:lnTo>
                <a:lnTo>
                  <a:pt x="4508" y="9829"/>
                </a:lnTo>
                <a:lnTo>
                  <a:pt x="9042" y="10591"/>
                </a:lnTo>
                <a:lnTo>
                  <a:pt x="13563" y="11341"/>
                </a:lnTo>
                <a:lnTo>
                  <a:pt x="14325" y="7569"/>
                </a:lnTo>
                <a:lnTo>
                  <a:pt x="15074" y="3797"/>
                </a:lnTo>
                <a:lnTo>
                  <a:pt x="15836" y="0"/>
                </a:lnTo>
                <a:lnTo>
                  <a:pt x="9283" y="1447"/>
                </a:lnTo>
                <a:lnTo>
                  <a:pt x="3937" y="5562"/>
                </a:lnTo>
                <a:lnTo>
                  <a:pt x="7574" y="1599"/>
                </a:lnTo>
                <a:close/>
              </a:path>
              <a:path w="15836" h="11341">
                <a:moveTo>
                  <a:pt x="9042" y="0"/>
                </a:moveTo>
                <a:lnTo>
                  <a:pt x="7574" y="1599"/>
                </a:lnTo>
                <a:lnTo>
                  <a:pt x="9283" y="1447"/>
                </a:lnTo>
                <a:lnTo>
                  <a:pt x="15836" y="0"/>
                </a:lnTo>
                <a:lnTo>
                  <a:pt x="9042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43" name="object 3843"/>
          <p:cNvSpPr/>
          <p:nvPr/>
        </p:nvSpPr>
        <p:spPr>
          <a:xfrm>
            <a:off x="1481016" y="433017"/>
            <a:ext cx="16954" cy="2768"/>
          </a:xfrm>
          <a:custGeom>
            <a:avLst/>
            <a:gdLst/>
            <a:ahLst/>
            <a:cxnLst/>
            <a:rect l="l" t="t" r="r" b="b"/>
            <a:pathLst>
              <a:path w="16954" h="2768">
                <a:moveTo>
                  <a:pt x="16954" y="2616"/>
                </a:moveTo>
                <a:lnTo>
                  <a:pt x="14071" y="0"/>
                </a:lnTo>
                <a:lnTo>
                  <a:pt x="15014" y="2087"/>
                </a:lnTo>
                <a:lnTo>
                  <a:pt x="16954" y="2616"/>
                </a:lnTo>
                <a:close/>
              </a:path>
              <a:path w="16954" h="2768">
                <a:moveTo>
                  <a:pt x="18097" y="8915"/>
                </a:moveTo>
                <a:lnTo>
                  <a:pt x="15014" y="2087"/>
                </a:lnTo>
                <a:lnTo>
                  <a:pt x="6794" y="-152"/>
                </a:lnTo>
                <a:lnTo>
                  <a:pt x="4533" y="609"/>
                </a:lnTo>
                <a:lnTo>
                  <a:pt x="0" y="2120"/>
                </a:lnTo>
                <a:lnTo>
                  <a:pt x="0" y="11188"/>
                </a:lnTo>
                <a:lnTo>
                  <a:pt x="6032" y="10439"/>
                </a:lnTo>
                <a:lnTo>
                  <a:pt x="12052" y="9677"/>
                </a:lnTo>
                <a:lnTo>
                  <a:pt x="18097" y="891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44" name="object 3844"/>
          <p:cNvSpPr/>
          <p:nvPr/>
        </p:nvSpPr>
        <p:spPr>
          <a:xfrm>
            <a:off x="1578150" y="432865"/>
            <a:ext cx="11442" cy="13614"/>
          </a:xfrm>
          <a:custGeom>
            <a:avLst/>
            <a:gdLst/>
            <a:ahLst/>
            <a:cxnLst/>
            <a:rect l="l" t="t" r="r" b="b"/>
            <a:pathLst>
              <a:path w="11442" h="13614">
                <a:moveTo>
                  <a:pt x="11442" y="13614"/>
                </a:moveTo>
                <a:lnTo>
                  <a:pt x="11442" y="4546"/>
                </a:lnTo>
                <a:lnTo>
                  <a:pt x="8432" y="3022"/>
                </a:lnTo>
                <a:lnTo>
                  <a:pt x="5410" y="1524"/>
                </a:lnTo>
                <a:lnTo>
                  <a:pt x="2412" y="0"/>
                </a:lnTo>
                <a:lnTo>
                  <a:pt x="901" y="10134"/>
                </a:lnTo>
                <a:lnTo>
                  <a:pt x="0" y="10096"/>
                </a:lnTo>
                <a:lnTo>
                  <a:pt x="11442" y="1361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45" name="object 3845"/>
          <p:cNvSpPr/>
          <p:nvPr/>
        </p:nvSpPr>
        <p:spPr>
          <a:xfrm>
            <a:off x="1055691" y="437410"/>
            <a:ext cx="14281" cy="45364"/>
          </a:xfrm>
          <a:custGeom>
            <a:avLst/>
            <a:gdLst/>
            <a:ahLst/>
            <a:cxnLst/>
            <a:rect l="l" t="t" r="r" b="b"/>
            <a:pathLst>
              <a:path w="14281" h="45364">
                <a:moveTo>
                  <a:pt x="14281" y="23206"/>
                </a:moveTo>
                <a:lnTo>
                  <a:pt x="14017" y="12215"/>
                </a:lnTo>
                <a:lnTo>
                  <a:pt x="13588" y="0"/>
                </a:lnTo>
                <a:lnTo>
                  <a:pt x="6794" y="0"/>
                </a:lnTo>
                <a:lnTo>
                  <a:pt x="4533" y="6794"/>
                </a:lnTo>
                <a:lnTo>
                  <a:pt x="2260" y="13601"/>
                </a:lnTo>
                <a:lnTo>
                  <a:pt x="0" y="20421"/>
                </a:lnTo>
                <a:lnTo>
                  <a:pt x="2528" y="22479"/>
                </a:lnTo>
                <a:lnTo>
                  <a:pt x="6463" y="31720"/>
                </a:lnTo>
                <a:lnTo>
                  <a:pt x="4533" y="45364"/>
                </a:lnTo>
                <a:lnTo>
                  <a:pt x="13588" y="45364"/>
                </a:lnTo>
                <a:lnTo>
                  <a:pt x="14061" y="35985"/>
                </a:lnTo>
                <a:lnTo>
                  <a:pt x="14281" y="2320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46" name="object 3846"/>
          <p:cNvSpPr/>
          <p:nvPr/>
        </p:nvSpPr>
        <p:spPr>
          <a:xfrm>
            <a:off x="1272882" y="436991"/>
            <a:ext cx="9499" cy="9486"/>
          </a:xfrm>
          <a:custGeom>
            <a:avLst/>
            <a:gdLst/>
            <a:ahLst/>
            <a:cxnLst/>
            <a:rect l="l" t="t" r="r" b="b"/>
            <a:pathLst>
              <a:path w="9499" h="9486">
                <a:moveTo>
                  <a:pt x="0" y="419"/>
                </a:moveTo>
                <a:lnTo>
                  <a:pt x="0" y="9486"/>
                </a:lnTo>
                <a:lnTo>
                  <a:pt x="9029" y="9486"/>
                </a:lnTo>
                <a:lnTo>
                  <a:pt x="6582" y="2839"/>
                </a:lnTo>
                <a:lnTo>
                  <a:pt x="0" y="419"/>
                </a:lnTo>
                <a:close/>
              </a:path>
              <a:path w="9499" h="9486">
                <a:moveTo>
                  <a:pt x="9499" y="3911"/>
                </a:moveTo>
                <a:lnTo>
                  <a:pt x="5537" y="0"/>
                </a:lnTo>
                <a:lnTo>
                  <a:pt x="6582" y="2839"/>
                </a:lnTo>
                <a:lnTo>
                  <a:pt x="9499" y="39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47" name="object 3847"/>
          <p:cNvSpPr/>
          <p:nvPr/>
        </p:nvSpPr>
        <p:spPr>
          <a:xfrm>
            <a:off x="1152969" y="444214"/>
            <a:ext cx="11328" cy="9067"/>
          </a:xfrm>
          <a:custGeom>
            <a:avLst/>
            <a:gdLst/>
            <a:ahLst/>
            <a:cxnLst/>
            <a:rect l="l" t="t" r="r" b="b"/>
            <a:pathLst>
              <a:path w="11328" h="9067">
                <a:moveTo>
                  <a:pt x="4533" y="0"/>
                </a:moveTo>
                <a:lnTo>
                  <a:pt x="3022" y="749"/>
                </a:lnTo>
                <a:lnTo>
                  <a:pt x="0" y="2273"/>
                </a:lnTo>
                <a:lnTo>
                  <a:pt x="0" y="9067"/>
                </a:lnTo>
                <a:lnTo>
                  <a:pt x="3784" y="8318"/>
                </a:lnTo>
                <a:lnTo>
                  <a:pt x="7556" y="7556"/>
                </a:lnTo>
                <a:lnTo>
                  <a:pt x="11328" y="6794"/>
                </a:lnTo>
                <a:lnTo>
                  <a:pt x="11328" y="0"/>
                </a:lnTo>
                <a:lnTo>
                  <a:pt x="453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48" name="object 3848"/>
          <p:cNvSpPr/>
          <p:nvPr/>
        </p:nvSpPr>
        <p:spPr>
          <a:xfrm>
            <a:off x="1458391" y="452151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49" name="object 3849"/>
          <p:cNvSpPr/>
          <p:nvPr/>
        </p:nvSpPr>
        <p:spPr>
          <a:xfrm>
            <a:off x="1492319" y="452080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50" name="object 3850"/>
          <p:cNvSpPr/>
          <p:nvPr/>
        </p:nvSpPr>
        <p:spPr>
          <a:xfrm>
            <a:off x="1343007" y="461869"/>
            <a:ext cx="4038" cy="8940"/>
          </a:xfrm>
          <a:custGeom>
            <a:avLst/>
            <a:gdLst/>
            <a:ahLst/>
            <a:cxnLst/>
            <a:rect l="l" t="t" r="r" b="b"/>
            <a:pathLst>
              <a:path w="4038" h="8940">
                <a:moveTo>
                  <a:pt x="4038" y="2628"/>
                </a:moveTo>
                <a:lnTo>
                  <a:pt x="3088" y="526"/>
                </a:lnTo>
                <a:lnTo>
                  <a:pt x="1155" y="0"/>
                </a:lnTo>
                <a:lnTo>
                  <a:pt x="4038" y="2628"/>
                </a:lnTo>
                <a:close/>
              </a:path>
              <a:path w="4038" h="8940">
                <a:moveTo>
                  <a:pt x="8305" y="-3276"/>
                </a:moveTo>
                <a:lnTo>
                  <a:pt x="6794" y="-6311"/>
                </a:lnTo>
                <a:lnTo>
                  <a:pt x="0" y="-6311"/>
                </a:lnTo>
                <a:lnTo>
                  <a:pt x="3088" y="526"/>
                </a:lnTo>
                <a:lnTo>
                  <a:pt x="11328" y="2768"/>
                </a:lnTo>
                <a:lnTo>
                  <a:pt x="9817" y="-266"/>
                </a:lnTo>
                <a:lnTo>
                  <a:pt x="8305" y="-327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51" name="object 3851"/>
          <p:cNvSpPr/>
          <p:nvPr/>
        </p:nvSpPr>
        <p:spPr>
          <a:xfrm>
            <a:off x="1123567" y="457828"/>
            <a:ext cx="13576" cy="18148"/>
          </a:xfrm>
          <a:custGeom>
            <a:avLst/>
            <a:gdLst/>
            <a:ahLst/>
            <a:cxnLst/>
            <a:rect l="l" t="t" r="r" b="b"/>
            <a:pathLst>
              <a:path w="13576" h="18148">
                <a:moveTo>
                  <a:pt x="6502" y="12903"/>
                </a:moveTo>
                <a:lnTo>
                  <a:pt x="13576" y="9067"/>
                </a:lnTo>
                <a:lnTo>
                  <a:pt x="13576" y="0"/>
                </a:lnTo>
                <a:lnTo>
                  <a:pt x="6794" y="0"/>
                </a:lnTo>
                <a:lnTo>
                  <a:pt x="4533" y="6045"/>
                </a:lnTo>
                <a:lnTo>
                  <a:pt x="2260" y="12090"/>
                </a:lnTo>
                <a:lnTo>
                  <a:pt x="0" y="18148"/>
                </a:lnTo>
                <a:lnTo>
                  <a:pt x="7835" y="14719"/>
                </a:lnTo>
                <a:lnTo>
                  <a:pt x="6502" y="1290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52" name="object 3852"/>
          <p:cNvSpPr/>
          <p:nvPr/>
        </p:nvSpPr>
        <p:spPr>
          <a:xfrm>
            <a:off x="1417667" y="456634"/>
            <a:ext cx="8115" cy="7988"/>
          </a:xfrm>
          <a:custGeom>
            <a:avLst/>
            <a:gdLst/>
            <a:ahLst/>
            <a:cxnLst/>
            <a:rect l="l" t="t" r="r" b="b"/>
            <a:pathLst>
              <a:path w="8115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35" y="3407"/>
                </a:lnTo>
                <a:lnTo>
                  <a:pt x="0" y="1193"/>
                </a:lnTo>
                <a:close/>
              </a:path>
              <a:path w="8115" h="7988">
                <a:moveTo>
                  <a:pt x="8115" y="5245"/>
                </a:moveTo>
                <a:lnTo>
                  <a:pt x="2679" y="0"/>
                </a:lnTo>
                <a:lnTo>
                  <a:pt x="4435" y="3407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53" name="object 3853"/>
          <p:cNvSpPr/>
          <p:nvPr/>
        </p:nvSpPr>
        <p:spPr>
          <a:xfrm>
            <a:off x="1573770" y="460521"/>
            <a:ext cx="12687" cy="3505"/>
          </a:xfrm>
          <a:custGeom>
            <a:avLst/>
            <a:gdLst/>
            <a:ahLst/>
            <a:cxnLst/>
            <a:rect l="l" t="t" r="r" b="b"/>
            <a:pathLst>
              <a:path w="12687" h="3505">
                <a:moveTo>
                  <a:pt x="12687" y="812"/>
                </a:moveTo>
                <a:lnTo>
                  <a:pt x="10744" y="0"/>
                </a:lnTo>
                <a:lnTo>
                  <a:pt x="10789" y="174"/>
                </a:lnTo>
                <a:lnTo>
                  <a:pt x="12687" y="812"/>
                </a:lnTo>
                <a:close/>
              </a:path>
              <a:path w="12687" h="3505">
                <a:moveTo>
                  <a:pt x="10789" y="174"/>
                </a:moveTo>
                <a:lnTo>
                  <a:pt x="2260" y="-2692"/>
                </a:lnTo>
                <a:lnTo>
                  <a:pt x="1511" y="1079"/>
                </a:lnTo>
                <a:lnTo>
                  <a:pt x="749" y="4876"/>
                </a:lnTo>
                <a:lnTo>
                  <a:pt x="0" y="8648"/>
                </a:lnTo>
                <a:lnTo>
                  <a:pt x="4521" y="9398"/>
                </a:lnTo>
                <a:lnTo>
                  <a:pt x="9055" y="10160"/>
                </a:lnTo>
                <a:lnTo>
                  <a:pt x="13563" y="10922"/>
                </a:lnTo>
                <a:lnTo>
                  <a:pt x="10789" y="17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54" name="object 3854"/>
          <p:cNvSpPr/>
          <p:nvPr/>
        </p:nvSpPr>
        <p:spPr>
          <a:xfrm>
            <a:off x="1297762" y="464629"/>
            <a:ext cx="6781" cy="0"/>
          </a:xfrm>
          <a:custGeom>
            <a:avLst/>
            <a:gdLst/>
            <a:ahLst/>
            <a:cxnLst/>
            <a:rect l="l" t="t" r="r" b="b"/>
            <a:pathLst>
              <a:path w="6781" h="0">
                <a:moveTo>
                  <a:pt x="0" y="0"/>
                </a:moveTo>
                <a:lnTo>
                  <a:pt x="6781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55" name="object 3855"/>
          <p:cNvSpPr/>
          <p:nvPr/>
        </p:nvSpPr>
        <p:spPr>
          <a:xfrm>
            <a:off x="1449349" y="462365"/>
            <a:ext cx="11303" cy="9067"/>
          </a:xfrm>
          <a:custGeom>
            <a:avLst/>
            <a:gdLst/>
            <a:ahLst/>
            <a:cxnLst/>
            <a:rect l="l" t="t" r="r" b="b"/>
            <a:pathLst>
              <a:path w="11303" h="9067">
                <a:moveTo>
                  <a:pt x="0" y="0"/>
                </a:moveTo>
                <a:lnTo>
                  <a:pt x="0" y="9067"/>
                </a:lnTo>
                <a:lnTo>
                  <a:pt x="9029" y="9067"/>
                </a:lnTo>
                <a:lnTo>
                  <a:pt x="9804" y="6045"/>
                </a:lnTo>
                <a:lnTo>
                  <a:pt x="10553" y="3022"/>
                </a:lnTo>
                <a:lnTo>
                  <a:pt x="11303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56" name="object 3856"/>
          <p:cNvSpPr/>
          <p:nvPr/>
        </p:nvSpPr>
        <p:spPr>
          <a:xfrm>
            <a:off x="1476490" y="462365"/>
            <a:ext cx="13563" cy="18148"/>
          </a:xfrm>
          <a:custGeom>
            <a:avLst/>
            <a:gdLst/>
            <a:ahLst/>
            <a:cxnLst/>
            <a:rect l="l" t="t" r="r" b="b"/>
            <a:pathLst>
              <a:path w="13563" h="18148">
                <a:moveTo>
                  <a:pt x="11328" y="0"/>
                </a:moveTo>
                <a:lnTo>
                  <a:pt x="2260" y="0"/>
                </a:lnTo>
                <a:lnTo>
                  <a:pt x="1511" y="3784"/>
                </a:lnTo>
                <a:lnTo>
                  <a:pt x="749" y="7556"/>
                </a:lnTo>
                <a:lnTo>
                  <a:pt x="0" y="11341"/>
                </a:lnTo>
                <a:lnTo>
                  <a:pt x="0" y="18148"/>
                </a:lnTo>
                <a:lnTo>
                  <a:pt x="4521" y="15875"/>
                </a:lnTo>
                <a:lnTo>
                  <a:pt x="9055" y="13614"/>
                </a:lnTo>
                <a:lnTo>
                  <a:pt x="13563" y="11341"/>
                </a:lnTo>
                <a:lnTo>
                  <a:pt x="12801" y="7556"/>
                </a:lnTo>
                <a:lnTo>
                  <a:pt x="12077" y="3784"/>
                </a:lnTo>
                <a:lnTo>
                  <a:pt x="11328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57" name="object 3857"/>
          <p:cNvSpPr/>
          <p:nvPr/>
        </p:nvSpPr>
        <p:spPr>
          <a:xfrm>
            <a:off x="1623532" y="461158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58" name="object 3858"/>
          <p:cNvSpPr/>
          <p:nvPr/>
        </p:nvSpPr>
        <p:spPr>
          <a:xfrm>
            <a:off x="1166562" y="463424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4" y="3413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14" y="3413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59" name="object 3859"/>
          <p:cNvSpPr/>
          <p:nvPr/>
        </p:nvSpPr>
        <p:spPr>
          <a:xfrm>
            <a:off x="1182382" y="468241"/>
            <a:ext cx="29400" cy="32686"/>
          </a:xfrm>
          <a:custGeom>
            <a:avLst/>
            <a:gdLst/>
            <a:ahLst/>
            <a:cxnLst/>
            <a:rect l="l" t="t" r="r" b="b"/>
            <a:pathLst>
              <a:path w="29400" h="32686">
                <a:moveTo>
                  <a:pt x="11315" y="13026"/>
                </a:moveTo>
                <a:lnTo>
                  <a:pt x="14485" y="11565"/>
                </a:lnTo>
                <a:lnTo>
                  <a:pt x="19978" y="10311"/>
                </a:lnTo>
                <a:lnTo>
                  <a:pt x="29400" y="14537"/>
                </a:lnTo>
                <a:lnTo>
                  <a:pt x="24265" y="3738"/>
                </a:lnTo>
                <a:lnTo>
                  <a:pt x="17427" y="0"/>
                </a:lnTo>
                <a:lnTo>
                  <a:pt x="9448" y="2559"/>
                </a:lnTo>
                <a:lnTo>
                  <a:pt x="0" y="7743"/>
                </a:lnTo>
                <a:lnTo>
                  <a:pt x="0" y="32686"/>
                </a:lnTo>
                <a:lnTo>
                  <a:pt x="11315" y="32686"/>
                </a:lnTo>
                <a:lnTo>
                  <a:pt x="9804" y="26641"/>
                </a:lnTo>
                <a:lnTo>
                  <a:pt x="8293" y="20583"/>
                </a:lnTo>
                <a:lnTo>
                  <a:pt x="6781" y="14537"/>
                </a:lnTo>
                <a:lnTo>
                  <a:pt x="11315" y="1302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60" name="object 3860"/>
          <p:cNvSpPr/>
          <p:nvPr/>
        </p:nvSpPr>
        <p:spPr>
          <a:xfrm>
            <a:off x="1209522" y="469163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61" name="object 3861"/>
          <p:cNvSpPr/>
          <p:nvPr/>
        </p:nvSpPr>
        <p:spPr>
          <a:xfrm>
            <a:off x="1462913" y="468033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62" name="object 3862"/>
          <p:cNvSpPr/>
          <p:nvPr/>
        </p:nvSpPr>
        <p:spPr>
          <a:xfrm>
            <a:off x="1560197" y="465707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1">
                <a:moveTo>
                  <a:pt x="0" y="1193"/>
                </a:moveTo>
                <a:lnTo>
                  <a:pt x="0" y="8001"/>
                </a:lnTo>
                <a:lnTo>
                  <a:pt x="6769" y="8001"/>
                </a:lnTo>
                <a:lnTo>
                  <a:pt x="4409" y="3398"/>
                </a:lnTo>
                <a:lnTo>
                  <a:pt x="0" y="1193"/>
                </a:lnTo>
                <a:close/>
              </a:path>
              <a:path w="8102" h="8001">
                <a:moveTo>
                  <a:pt x="8102" y="5245"/>
                </a:moveTo>
                <a:lnTo>
                  <a:pt x="2667" y="0"/>
                </a:lnTo>
                <a:lnTo>
                  <a:pt x="4409" y="339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63" name="object 3863"/>
          <p:cNvSpPr/>
          <p:nvPr/>
        </p:nvSpPr>
        <p:spPr>
          <a:xfrm>
            <a:off x="1286450" y="477046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1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36" y="3401"/>
                </a:lnTo>
                <a:lnTo>
                  <a:pt x="0" y="1193"/>
                </a:lnTo>
                <a:close/>
              </a:path>
              <a:path w="8115" h="8001">
                <a:moveTo>
                  <a:pt x="8115" y="5232"/>
                </a:moveTo>
                <a:lnTo>
                  <a:pt x="2692" y="0"/>
                </a:lnTo>
                <a:lnTo>
                  <a:pt x="4436" y="3401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64" name="object 3864"/>
          <p:cNvSpPr/>
          <p:nvPr/>
        </p:nvSpPr>
        <p:spPr>
          <a:xfrm>
            <a:off x="1586875" y="477820"/>
            <a:ext cx="9969" cy="9918"/>
          </a:xfrm>
          <a:custGeom>
            <a:avLst/>
            <a:gdLst/>
            <a:ahLst/>
            <a:cxnLst/>
            <a:rect l="l" t="t" r="r" b="b"/>
            <a:pathLst>
              <a:path w="9969" h="9918">
                <a:moveTo>
                  <a:pt x="7061" y="2843"/>
                </a:moveTo>
                <a:lnTo>
                  <a:pt x="457" y="419"/>
                </a:lnTo>
                <a:lnTo>
                  <a:pt x="2932" y="7078"/>
                </a:lnTo>
                <a:lnTo>
                  <a:pt x="9525" y="9486"/>
                </a:lnTo>
                <a:lnTo>
                  <a:pt x="7061" y="2843"/>
                </a:lnTo>
                <a:close/>
              </a:path>
              <a:path w="9969" h="9918">
                <a:moveTo>
                  <a:pt x="3987" y="9918"/>
                </a:moveTo>
                <a:lnTo>
                  <a:pt x="2932" y="7078"/>
                </a:lnTo>
                <a:lnTo>
                  <a:pt x="0" y="6007"/>
                </a:lnTo>
                <a:lnTo>
                  <a:pt x="3987" y="9918"/>
                </a:lnTo>
                <a:close/>
              </a:path>
              <a:path w="9969" h="9918">
                <a:moveTo>
                  <a:pt x="9969" y="3911"/>
                </a:moveTo>
                <a:lnTo>
                  <a:pt x="6007" y="0"/>
                </a:lnTo>
                <a:lnTo>
                  <a:pt x="7061" y="2843"/>
                </a:lnTo>
                <a:lnTo>
                  <a:pt x="9969" y="39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65" name="object 3865"/>
          <p:cNvSpPr/>
          <p:nvPr/>
        </p:nvSpPr>
        <p:spPr>
          <a:xfrm>
            <a:off x="1275148" y="481586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1">
                <a:moveTo>
                  <a:pt x="0" y="1193"/>
                </a:moveTo>
                <a:lnTo>
                  <a:pt x="0" y="8001"/>
                </a:lnTo>
                <a:lnTo>
                  <a:pt x="6769" y="8001"/>
                </a:lnTo>
                <a:lnTo>
                  <a:pt x="4411" y="3403"/>
                </a:lnTo>
                <a:lnTo>
                  <a:pt x="0" y="1193"/>
                </a:lnTo>
                <a:close/>
              </a:path>
              <a:path w="8089" h="8001">
                <a:moveTo>
                  <a:pt x="8089" y="5245"/>
                </a:moveTo>
                <a:lnTo>
                  <a:pt x="2667" y="0"/>
                </a:lnTo>
                <a:lnTo>
                  <a:pt x="4411" y="3403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66" name="object 3866"/>
          <p:cNvSpPr/>
          <p:nvPr/>
        </p:nvSpPr>
        <p:spPr>
          <a:xfrm>
            <a:off x="1458385" y="482780"/>
            <a:ext cx="11328" cy="15875"/>
          </a:xfrm>
          <a:custGeom>
            <a:avLst/>
            <a:gdLst/>
            <a:ahLst/>
            <a:cxnLst/>
            <a:rect l="l" t="t" r="r" b="b"/>
            <a:pathLst>
              <a:path w="11328" h="15875">
                <a:moveTo>
                  <a:pt x="9144" y="4483"/>
                </a:moveTo>
                <a:lnTo>
                  <a:pt x="10464" y="3568"/>
                </a:lnTo>
                <a:lnTo>
                  <a:pt x="0" y="0"/>
                </a:lnTo>
                <a:lnTo>
                  <a:pt x="1524" y="5295"/>
                </a:lnTo>
                <a:lnTo>
                  <a:pt x="3022" y="10591"/>
                </a:lnTo>
                <a:lnTo>
                  <a:pt x="4521" y="15875"/>
                </a:lnTo>
                <a:lnTo>
                  <a:pt x="11328" y="15875"/>
                </a:lnTo>
                <a:lnTo>
                  <a:pt x="9144" y="448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67" name="object 3867"/>
          <p:cNvSpPr/>
          <p:nvPr/>
        </p:nvSpPr>
        <p:spPr>
          <a:xfrm>
            <a:off x="1600923" y="486111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4" y="3413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14" y="3413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68" name="object 3868"/>
          <p:cNvSpPr/>
          <p:nvPr/>
        </p:nvSpPr>
        <p:spPr>
          <a:xfrm>
            <a:off x="1492313" y="499808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69" name="object 3869"/>
          <p:cNvSpPr/>
          <p:nvPr/>
        </p:nvSpPr>
        <p:spPr>
          <a:xfrm>
            <a:off x="1159769" y="497145"/>
            <a:ext cx="18084" cy="8331"/>
          </a:xfrm>
          <a:custGeom>
            <a:avLst/>
            <a:gdLst/>
            <a:ahLst/>
            <a:cxnLst/>
            <a:rect l="l" t="t" r="r" b="b"/>
            <a:pathLst>
              <a:path w="18084" h="8331">
                <a:moveTo>
                  <a:pt x="18084" y="8331"/>
                </a:moveTo>
                <a:lnTo>
                  <a:pt x="13512" y="0"/>
                </a:lnTo>
                <a:lnTo>
                  <a:pt x="12573" y="1308"/>
                </a:lnTo>
                <a:lnTo>
                  <a:pt x="0" y="1511"/>
                </a:lnTo>
                <a:lnTo>
                  <a:pt x="0" y="8331"/>
                </a:lnTo>
                <a:lnTo>
                  <a:pt x="18084" y="833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70" name="object 3870"/>
          <p:cNvSpPr/>
          <p:nvPr/>
        </p:nvSpPr>
        <p:spPr>
          <a:xfrm>
            <a:off x="1300041" y="497462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405" y="3396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05" y="3396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71" name="object 3871"/>
          <p:cNvSpPr/>
          <p:nvPr/>
        </p:nvSpPr>
        <p:spPr>
          <a:xfrm>
            <a:off x="1650691" y="499733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1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23" y="3405"/>
                </a:lnTo>
                <a:lnTo>
                  <a:pt x="0" y="1193"/>
                </a:lnTo>
                <a:close/>
              </a:path>
              <a:path w="8102" h="8001">
                <a:moveTo>
                  <a:pt x="8102" y="5245"/>
                </a:moveTo>
                <a:lnTo>
                  <a:pt x="2667" y="0"/>
                </a:lnTo>
                <a:lnTo>
                  <a:pt x="4423" y="340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72" name="object 3872"/>
          <p:cNvSpPr/>
          <p:nvPr/>
        </p:nvSpPr>
        <p:spPr>
          <a:xfrm>
            <a:off x="1055692" y="503201"/>
            <a:ext cx="11315" cy="11341"/>
          </a:xfrm>
          <a:custGeom>
            <a:avLst/>
            <a:gdLst/>
            <a:ahLst/>
            <a:cxnLst/>
            <a:rect l="l" t="t" r="r" b="b"/>
            <a:pathLst>
              <a:path w="11315" h="11341">
                <a:moveTo>
                  <a:pt x="8170" y="2934"/>
                </a:moveTo>
                <a:lnTo>
                  <a:pt x="0" y="0"/>
                </a:lnTo>
                <a:lnTo>
                  <a:pt x="1511" y="3771"/>
                </a:lnTo>
                <a:lnTo>
                  <a:pt x="3022" y="7556"/>
                </a:lnTo>
                <a:lnTo>
                  <a:pt x="4521" y="11341"/>
                </a:lnTo>
                <a:lnTo>
                  <a:pt x="11315" y="11341"/>
                </a:lnTo>
                <a:lnTo>
                  <a:pt x="8170" y="2934"/>
                </a:lnTo>
                <a:close/>
              </a:path>
              <a:path w="11315" h="11341">
                <a:moveTo>
                  <a:pt x="9334" y="3352"/>
                </a:moveTo>
                <a:lnTo>
                  <a:pt x="7861" y="2108"/>
                </a:lnTo>
                <a:lnTo>
                  <a:pt x="8170" y="2934"/>
                </a:lnTo>
                <a:lnTo>
                  <a:pt x="9334" y="335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73" name="object 3873"/>
          <p:cNvSpPr/>
          <p:nvPr/>
        </p:nvSpPr>
        <p:spPr>
          <a:xfrm>
            <a:off x="1327172" y="501995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3" y="3421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92" y="0"/>
                </a:lnTo>
                <a:lnTo>
                  <a:pt x="4443" y="3421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74" name="object 3874"/>
          <p:cNvSpPr/>
          <p:nvPr/>
        </p:nvSpPr>
        <p:spPr>
          <a:xfrm>
            <a:off x="1354328" y="506596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75" name="object 3875"/>
          <p:cNvSpPr/>
          <p:nvPr/>
        </p:nvSpPr>
        <p:spPr>
          <a:xfrm>
            <a:off x="1664265" y="269533"/>
            <a:ext cx="13563" cy="15875"/>
          </a:xfrm>
          <a:custGeom>
            <a:avLst/>
            <a:gdLst/>
            <a:ahLst/>
            <a:cxnLst/>
            <a:rect l="l" t="t" r="r" b="b"/>
            <a:pathLst>
              <a:path w="13563" h="15875">
                <a:moveTo>
                  <a:pt x="13563" y="15875"/>
                </a:moveTo>
                <a:lnTo>
                  <a:pt x="13563" y="0"/>
                </a:lnTo>
                <a:lnTo>
                  <a:pt x="4660" y="3695"/>
                </a:lnTo>
                <a:lnTo>
                  <a:pt x="2768" y="5994"/>
                </a:lnTo>
                <a:lnTo>
                  <a:pt x="0" y="15875"/>
                </a:lnTo>
                <a:lnTo>
                  <a:pt x="13563" y="1587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76" name="object 3876"/>
          <p:cNvSpPr/>
          <p:nvPr/>
        </p:nvSpPr>
        <p:spPr>
          <a:xfrm>
            <a:off x="1689148" y="291014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2" y="3427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79" y="0"/>
                </a:lnTo>
                <a:lnTo>
                  <a:pt x="4442" y="3427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77" name="object 3877"/>
          <p:cNvSpPr/>
          <p:nvPr/>
        </p:nvSpPr>
        <p:spPr>
          <a:xfrm>
            <a:off x="1693679" y="315974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69" y="8001"/>
                </a:lnTo>
                <a:lnTo>
                  <a:pt x="4409" y="3398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09" y="339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78" name="object 3878"/>
          <p:cNvSpPr/>
          <p:nvPr/>
        </p:nvSpPr>
        <p:spPr>
          <a:xfrm>
            <a:off x="1693684" y="355739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79" name="object 3879"/>
          <p:cNvSpPr/>
          <p:nvPr/>
        </p:nvSpPr>
        <p:spPr>
          <a:xfrm>
            <a:off x="1759282" y="348938"/>
            <a:ext cx="9461" cy="9525"/>
          </a:xfrm>
          <a:custGeom>
            <a:avLst/>
            <a:gdLst/>
            <a:ahLst/>
            <a:cxnLst/>
            <a:rect l="l" t="t" r="r" b="b"/>
            <a:pathLst>
              <a:path w="9461" h="9525">
                <a:moveTo>
                  <a:pt x="0" y="0"/>
                </a:moveTo>
                <a:lnTo>
                  <a:pt x="0" y="9080"/>
                </a:lnTo>
                <a:lnTo>
                  <a:pt x="6643" y="6601"/>
                </a:lnTo>
                <a:lnTo>
                  <a:pt x="9055" y="0"/>
                </a:lnTo>
                <a:lnTo>
                  <a:pt x="0" y="0"/>
                </a:lnTo>
                <a:close/>
              </a:path>
              <a:path w="9461" h="9525">
                <a:moveTo>
                  <a:pt x="9461" y="5549"/>
                </a:moveTo>
                <a:lnTo>
                  <a:pt x="6643" y="6601"/>
                </a:lnTo>
                <a:lnTo>
                  <a:pt x="5575" y="9525"/>
                </a:lnTo>
                <a:lnTo>
                  <a:pt x="9461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80" name="object 3880"/>
          <p:cNvSpPr/>
          <p:nvPr/>
        </p:nvSpPr>
        <p:spPr>
          <a:xfrm>
            <a:off x="1723080" y="353474"/>
            <a:ext cx="11303" cy="22669"/>
          </a:xfrm>
          <a:custGeom>
            <a:avLst/>
            <a:gdLst/>
            <a:ahLst/>
            <a:cxnLst/>
            <a:rect l="l" t="t" r="r" b="b"/>
            <a:pathLst>
              <a:path w="11302" h="22669">
                <a:moveTo>
                  <a:pt x="2572" y="4526"/>
                </a:moveTo>
                <a:lnTo>
                  <a:pt x="0" y="6794"/>
                </a:lnTo>
                <a:lnTo>
                  <a:pt x="0" y="22669"/>
                </a:lnTo>
                <a:lnTo>
                  <a:pt x="7492" y="18529"/>
                </a:lnTo>
                <a:lnTo>
                  <a:pt x="9537" y="8953"/>
                </a:lnTo>
                <a:lnTo>
                  <a:pt x="11302" y="0"/>
                </a:lnTo>
                <a:lnTo>
                  <a:pt x="4533" y="0"/>
                </a:lnTo>
                <a:lnTo>
                  <a:pt x="4622" y="2717"/>
                </a:lnTo>
                <a:lnTo>
                  <a:pt x="1600" y="6769"/>
                </a:lnTo>
                <a:lnTo>
                  <a:pt x="2572" y="4526"/>
                </a:lnTo>
                <a:close/>
              </a:path>
              <a:path w="11302" h="22669">
                <a:moveTo>
                  <a:pt x="4622" y="2717"/>
                </a:moveTo>
                <a:lnTo>
                  <a:pt x="4533" y="0"/>
                </a:lnTo>
                <a:lnTo>
                  <a:pt x="2572" y="4526"/>
                </a:lnTo>
                <a:lnTo>
                  <a:pt x="4622" y="271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81" name="object 3881"/>
          <p:cNvSpPr/>
          <p:nvPr/>
        </p:nvSpPr>
        <p:spPr>
          <a:xfrm>
            <a:off x="1745710" y="352267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27" y="3413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27" y="341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82" name="object 3882"/>
          <p:cNvSpPr/>
          <p:nvPr/>
        </p:nvSpPr>
        <p:spPr>
          <a:xfrm>
            <a:off x="1576031" y="306611"/>
            <a:ext cx="18097" cy="21907"/>
          </a:xfrm>
          <a:custGeom>
            <a:avLst/>
            <a:gdLst/>
            <a:ahLst/>
            <a:cxnLst/>
            <a:rect l="l" t="t" r="r" b="b"/>
            <a:pathLst>
              <a:path w="18097" h="21907">
                <a:moveTo>
                  <a:pt x="13995" y="14808"/>
                </a:moveTo>
                <a:lnTo>
                  <a:pt x="18097" y="21907"/>
                </a:lnTo>
                <a:lnTo>
                  <a:pt x="16261" y="11208"/>
                </a:lnTo>
                <a:lnTo>
                  <a:pt x="13995" y="14808"/>
                </a:lnTo>
                <a:close/>
              </a:path>
              <a:path w="18097" h="21907">
                <a:moveTo>
                  <a:pt x="4533" y="21907"/>
                </a:moveTo>
                <a:lnTo>
                  <a:pt x="18097" y="21907"/>
                </a:lnTo>
                <a:lnTo>
                  <a:pt x="13995" y="14808"/>
                </a:lnTo>
                <a:lnTo>
                  <a:pt x="16167" y="10655"/>
                </a:lnTo>
                <a:lnTo>
                  <a:pt x="16261" y="11208"/>
                </a:lnTo>
                <a:lnTo>
                  <a:pt x="18097" y="8293"/>
                </a:lnTo>
                <a:lnTo>
                  <a:pt x="13550" y="0"/>
                </a:lnTo>
                <a:lnTo>
                  <a:pt x="14490" y="1765"/>
                </a:lnTo>
                <a:lnTo>
                  <a:pt x="2260" y="1485"/>
                </a:lnTo>
                <a:lnTo>
                  <a:pt x="2418" y="10052"/>
                </a:lnTo>
                <a:lnTo>
                  <a:pt x="4991" y="7099"/>
                </a:lnTo>
                <a:lnTo>
                  <a:pt x="4533" y="21907"/>
                </a:lnTo>
                <a:close/>
              </a:path>
              <a:path w="18097" h="21907">
                <a:moveTo>
                  <a:pt x="2451" y="11849"/>
                </a:moveTo>
                <a:lnTo>
                  <a:pt x="2418" y="10052"/>
                </a:lnTo>
                <a:lnTo>
                  <a:pt x="0" y="12826"/>
                </a:lnTo>
                <a:lnTo>
                  <a:pt x="4533" y="21907"/>
                </a:lnTo>
                <a:lnTo>
                  <a:pt x="4991" y="7099"/>
                </a:lnTo>
                <a:lnTo>
                  <a:pt x="2451" y="118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83" name="object 3883"/>
          <p:cNvSpPr/>
          <p:nvPr/>
        </p:nvSpPr>
        <p:spPr>
          <a:xfrm>
            <a:off x="1569234" y="330788"/>
            <a:ext cx="20358" cy="10045"/>
          </a:xfrm>
          <a:custGeom>
            <a:avLst/>
            <a:gdLst/>
            <a:ahLst/>
            <a:cxnLst/>
            <a:rect l="l" t="t" r="r" b="b"/>
            <a:pathLst>
              <a:path w="20358" h="10045">
                <a:moveTo>
                  <a:pt x="9766" y="9182"/>
                </a:moveTo>
                <a:lnTo>
                  <a:pt x="20358" y="6794"/>
                </a:lnTo>
                <a:lnTo>
                  <a:pt x="20358" y="0"/>
                </a:lnTo>
                <a:lnTo>
                  <a:pt x="11328" y="0"/>
                </a:lnTo>
                <a:lnTo>
                  <a:pt x="7556" y="762"/>
                </a:lnTo>
                <a:lnTo>
                  <a:pt x="3784" y="1511"/>
                </a:lnTo>
                <a:lnTo>
                  <a:pt x="0" y="2260"/>
                </a:lnTo>
                <a:lnTo>
                  <a:pt x="0" y="9067"/>
                </a:lnTo>
                <a:lnTo>
                  <a:pt x="11899" y="10045"/>
                </a:lnTo>
                <a:lnTo>
                  <a:pt x="9766" y="918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84" name="object 3884"/>
          <p:cNvSpPr/>
          <p:nvPr/>
        </p:nvSpPr>
        <p:spPr>
          <a:xfrm>
            <a:off x="1542101" y="345456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2" y="3409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12" y="3409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85" name="object 3885"/>
          <p:cNvSpPr/>
          <p:nvPr/>
        </p:nvSpPr>
        <p:spPr>
          <a:xfrm>
            <a:off x="1587334" y="359149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2611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86" name="object 3886"/>
          <p:cNvSpPr/>
          <p:nvPr/>
        </p:nvSpPr>
        <p:spPr>
          <a:xfrm>
            <a:off x="1594129" y="362548"/>
            <a:ext cx="15773" cy="15875"/>
          </a:xfrm>
          <a:custGeom>
            <a:avLst/>
            <a:gdLst/>
            <a:ahLst/>
            <a:cxnLst/>
            <a:rect l="l" t="t" r="r" b="b"/>
            <a:pathLst>
              <a:path w="15773" h="15875">
                <a:moveTo>
                  <a:pt x="6794" y="0"/>
                </a:moveTo>
                <a:lnTo>
                  <a:pt x="4552" y="6153"/>
                </a:lnTo>
                <a:lnTo>
                  <a:pt x="6845" y="4686"/>
                </a:lnTo>
                <a:lnTo>
                  <a:pt x="13535" y="2917"/>
                </a:lnTo>
                <a:lnTo>
                  <a:pt x="6794" y="0"/>
                </a:lnTo>
                <a:close/>
              </a:path>
              <a:path w="15773" h="15875">
                <a:moveTo>
                  <a:pt x="15773" y="3886"/>
                </a:moveTo>
                <a:lnTo>
                  <a:pt x="13080" y="1244"/>
                </a:lnTo>
                <a:lnTo>
                  <a:pt x="13535" y="2917"/>
                </a:lnTo>
                <a:lnTo>
                  <a:pt x="15773" y="3886"/>
                </a:lnTo>
                <a:close/>
              </a:path>
              <a:path w="15773" h="15875">
                <a:moveTo>
                  <a:pt x="15824" y="11341"/>
                </a:moveTo>
                <a:lnTo>
                  <a:pt x="13535" y="2917"/>
                </a:lnTo>
                <a:lnTo>
                  <a:pt x="6845" y="4686"/>
                </a:lnTo>
                <a:lnTo>
                  <a:pt x="3657" y="8610"/>
                </a:lnTo>
                <a:lnTo>
                  <a:pt x="4552" y="6153"/>
                </a:lnTo>
                <a:lnTo>
                  <a:pt x="0" y="9067"/>
                </a:lnTo>
                <a:lnTo>
                  <a:pt x="0" y="15875"/>
                </a:lnTo>
                <a:lnTo>
                  <a:pt x="5283" y="14363"/>
                </a:lnTo>
                <a:lnTo>
                  <a:pt x="10553" y="12852"/>
                </a:lnTo>
                <a:lnTo>
                  <a:pt x="15824" y="1134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87" name="object 3887"/>
          <p:cNvSpPr/>
          <p:nvPr/>
        </p:nvSpPr>
        <p:spPr>
          <a:xfrm>
            <a:off x="1595935" y="382545"/>
            <a:ext cx="9956" cy="9906"/>
          </a:xfrm>
          <a:custGeom>
            <a:avLst/>
            <a:gdLst/>
            <a:ahLst/>
            <a:cxnLst/>
            <a:rect l="l" t="t" r="r" b="b"/>
            <a:pathLst>
              <a:path w="9956" h="9906">
                <a:moveTo>
                  <a:pt x="7046" y="2832"/>
                </a:moveTo>
                <a:lnTo>
                  <a:pt x="457" y="419"/>
                </a:lnTo>
                <a:lnTo>
                  <a:pt x="2917" y="7077"/>
                </a:lnTo>
                <a:lnTo>
                  <a:pt x="9486" y="9486"/>
                </a:lnTo>
                <a:lnTo>
                  <a:pt x="7046" y="2832"/>
                </a:lnTo>
                <a:close/>
              </a:path>
              <a:path w="9956" h="9906">
                <a:moveTo>
                  <a:pt x="3962" y="9906"/>
                </a:moveTo>
                <a:lnTo>
                  <a:pt x="2917" y="7077"/>
                </a:lnTo>
                <a:lnTo>
                  <a:pt x="0" y="6007"/>
                </a:lnTo>
                <a:lnTo>
                  <a:pt x="3962" y="9906"/>
                </a:lnTo>
                <a:close/>
              </a:path>
              <a:path w="9956" h="9906">
                <a:moveTo>
                  <a:pt x="9956" y="3898"/>
                </a:moveTo>
                <a:lnTo>
                  <a:pt x="6007" y="0"/>
                </a:lnTo>
                <a:lnTo>
                  <a:pt x="7046" y="2832"/>
                </a:lnTo>
                <a:lnTo>
                  <a:pt x="9956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88" name="object 3888"/>
          <p:cNvSpPr/>
          <p:nvPr/>
        </p:nvSpPr>
        <p:spPr>
          <a:xfrm>
            <a:off x="1628059" y="334116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8" y="3430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92" y="0"/>
                </a:lnTo>
                <a:lnTo>
                  <a:pt x="4448" y="3430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89" name="object 3889"/>
          <p:cNvSpPr/>
          <p:nvPr/>
        </p:nvSpPr>
        <p:spPr>
          <a:xfrm>
            <a:off x="1639380" y="384031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1"/>
                </a:lnTo>
                <a:lnTo>
                  <a:pt x="6781" y="8001"/>
                </a:lnTo>
                <a:lnTo>
                  <a:pt x="4424" y="3402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79" y="0"/>
                </a:lnTo>
                <a:lnTo>
                  <a:pt x="4424" y="3402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90" name="object 3890"/>
          <p:cNvSpPr/>
          <p:nvPr/>
        </p:nvSpPr>
        <p:spPr>
          <a:xfrm>
            <a:off x="1625342" y="392037"/>
            <a:ext cx="9512" cy="9486"/>
          </a:xfrm>
          <a:custGeom>
            <a:avLst/>
            <a:gdLst/>
            <a:ahLst/>
            <a:cxnLst/>
            <a:rect l="l" t="t" r="r" b="b"/>
            <a:pathLst>
              <a:path w="9512" h="9486">
                <a:moveTo>
                  <a:pt x="9512" y="0"/>
                </a:moveTo>
                <a:lnTo>
                  <a:pt x="457" y="0"/>
                </a:lnTo>
                <a:lnTo>
                  <a:pt x="2917" y="6659"/>
                </a:lnTo>
                <a:lnTo>
                  <a:pt x="9512" y="9080"/>
                </a:lnTo>
                <a:lnTo>
                  <a:pt x="9512" y="0"/>
                </a:lnTo>
                <a:close/>
              </a:path>
              <a:path w="9512" h="9486">
                <a:moveTo>
                  <a:pt x="3962" y="9486"/>
                </a:moveTo>
                <a:lnTo>
                  <a:pt x="2917" y="6659"/>
                </a:lnTo>
                <a:lnTo>
                  <a:pt x="0" y="5588"/>
                </a:lnTo>
                <a:lnTo>
                  <a:pt x="3962" y="948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91" name="object 3891"/>
          <p:cNvSpPr/>
          <p:nvPr/>
        </p:nvSpPr>
        <p:spPr>
          <a:xfrm>
            <a:off x="1659727" y="390831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92" name="object 3892"/>
          <p:cNvSpPr/>
          <p:nvPr/>
        </p:nvSpPr>
        <p:spPr>
          <a:xfrm>
            <a:off x="1698189" y="393105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5" y="3418"/>
                </a:lnTo>
                <a:lnTo>
                  <a:pt x="0" y="1206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5" y="3418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93" name="object 3893"/>
          <p:cNvSpPr/>
          <p:nvPr/>
        </p:nvSpPr>
        <p:spPr>
          <a:xfrm>
            <a:off x="1711775" y="394312"/>
            <a:ext cx="49771" cy="36296"/>
          </a:xfrm>
          <a:custGeom>
            <a:avLst/>
            <a:gdLst/>
            <a:ahLst/>
            <a:cxnLst/>
            <a:rect l="l" t="t" r="r" b="b"/>
            <a:pathLst>
              <a:path w="49771" h="36296">
                <a:moveTo>
                  <a:pt x="11212" y="25007"/>
                </a:moveTo>
                <a:lnTo>
                  <a:pt x="6781" y="27216"/>
                </a:lnTo>
                <a:lnTo>
                  <a:pt x="6781" y="36296"/>
                </a:lnTo>
                <a:lnTo>
                  <a:pt x="15798" y="35011"/>
                </a:lnTo>
                <a:lnTo>
                  <a:pt x="27654" y="33757"/>
                </a:lnTo>
                <a:lnTo>
                  <a:pt x="40728" y="31762"/>
                </a:lnTo>
                <a:lnTo>
                  <a:pt x="43738" y="32512"/>
                </a:lnTo>
                <a:lnTo>
                  <a:pt x="46748" y="33274"/>
                </a:lnTo>
                <a:lnTo>
                  <a:pt x="49771" y="34023"/>
                </a:lnTo>
                <a:lnTo>
                  <a:pt x="48557" y="31270"/>
                </a:lnTo>
                <a:lnTo>
                  <a:pt x="41915" y="19771"/>
                </a:lnTo>
                <a:lnTo>
                  <a:pt x="33100" y="7708"/>
                </a:lnTo>
                <a:lnTo>
                  <a:pt x="24879" y="0"/>
                </a:lnTo>
                <a:lnTo>
                  <a:pt x="24879" y="11341"/>
                </a:lnTo>
                <a:lnTo>
                  <a:pt x="23355" y="13601"/>
                </a:lnTo>
                <a:lnTo>
                  <a:pt x="20358" y="18135"/>
                </a:lnTo>
                <a:lnTo>
                  <a:pt x="15074" y="16624"/>
                </a:lnTo>
                <a:lnTo>
                  <a:pt x="9791" y="15125"/>
                </a:lnTo>
                <a:lnTo>
                  <a:pt x="4508" y="13601"/>
                </a:lnTo>
                <a:lnTo>
                  <a:pt x="4508" y="18135"/>
                </a:lnTo>
                <a:lnTo>
                  <a:pt x="0" y="18135"/>
                </a:lnTo>
                <a:lnTo>
                  <a:pt x="1891" y="21095"/>
                </a:lnTo>
                <a:lnTo>
                  <a:pt x="5252" y="23556"/>
                </a:lnTo>
                <a:lnTo>
                  <a:pt x="13563" y="20421"/>
                </a:lnTo>
                <a:lnTo>
                  <a:pt x="14884" y="23177"/>
                </a:lnTo>
                <a:lnTo>
                  <a:pt x="9461" y="28422"/>
                </a:lnTo>
                <a:lnTo>
                  <a:pt x="11212" y="25007"/>
                </a:lnTo>
                <a:close/>
              </a:path>
              <a:path w="49771" h="36296">
                <a:moveTo>
                  <a:pt x="14884" y="23177"/>
                </a:moveTo>
                <a:lnTo>
                  <a:pt x="13563" y="20421"/>
                </a:lnTo>
                <a:lnTo>
                  <a:pt x="11212" y="25007"/>
                </a:lnTo>
                <a:lnTo>
                  <a:pt x="14884" y="2317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94" name="object 3894"/>
          <p:cNvSpPr/>
          <p:nvPr/>
        </p:nvSpPr>
        <p:spPr>
          <a:xfrm>
            <a:off x="1677828" y="397638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1" y="341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41" y="3416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95" name="object 3895"/>
          <p:cNvSpPr/>
          <p:nvPr/>
        </p:nvSpPr>
        <p:spPr>
          <a:xfrm>
            <a:off x="1681902" y="410187"/>
            <a:ext cx="9512" cy="9486"/>
          </a:xfrm>
          <a:custGeom>
            <a:avLst/>
            <a:gdLst/>
            <a:ahLst/>
            <a:cxnLst/>
            <a:rect l="l" t="t" r="r" b="b"/>
            <a:pathLst>
              <a:path w="9512" h="9486">
                <a:moveTo>
                  <a:pt x="9512" y="0"/>
                </a:moveTo>
                <a:lnTo>
                  <a:pt x="457" y="0"/>
                </a:lnTo>
                <a:lnTo>
                  <a:pt x="2917" y="6659"/>
                </a:lnTo>
                <a:lnTo>
                  <a:pt x="9512" y="9080"/>
                </a:lnTo>
                <a:lnTo>
                  <a:pt x="9512" y="0"/>
                </a:lnTo>
                <a:close/>
              </a:path>
              <a:path w="9512" h="9486">
                <a:moveTo>
                  <a:pt x="3962" y="9486"/>
                </a:moveTo>
                <a:lnTo>
                  <a:pt x="2917" y="6659"/>
                </a:lnTo>
                <a:lnTo>
                  <a:pt x="0" y="5588"/>
                </a:lnTo>
                <a:lnTo>
                  <a:pt x="3962" y="948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96" name="object 3896"/>
          <p:cNvSpPr/>
          <p:nvPr/>
        </p:nvSpPr>
        <p:spPr>
          <a:xfrm>
            <a:off x="1732137" y="429398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21" y="3417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1" y="3417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97" name="object 3897"/>
          <p:cNvSpPr/>
          <p:nvPr/>
        </p:nvSpPr>
        <p:spPr>
          <a:xfrm>
            <a:off x="1680099" y="441641"/>
            <a:ext cx="24892" cy="16637"/>
          </a:xfrm>
          <a:custGeom>
            <a:avLst/>
            <a:gdLst/>
            <a:ahLst/>
            <a:cxnLst/>
            <a:rect l="l" t="t" r="r" b="b"/>
            <a:pathLst>
              <a:path w="24892" h="16637">
                <a:moveTo>
                  <a:pt x="749" y="6352"/>
                </a:moveTo>
                <a:lnTo>
                  <a:pt x="1511" y="10137"/>
                </a:lnTo>
                <a:lnTo>
                  <a:pt x="7137" y="256"/>
                </a:lnTo>
                <a:lnTo>
                  <a:pt x="7296" y="0"/>
                </a:lnTo>
                <a:lnTo>
                  <a:pt x="0" y="2567"/>
                </a:lnTo>
                <a:lnTo>
                  <a:pt x="749" y="6352"/>
                </a:lnTo>
                <a:close/>
              </a:path>
              <a:path w="24892" h="16637">
                <a:moveTo>
                  <a:pt x="18084" y="9387"/>
                </a:moveTo>
                <a:lnTo>
                  <a:pt x="24891" y="9387"/>
                </a:lnTo>
                <a:lnTo>
                  <a:pt x="24129" y="4841"/>
                </a:lnTo>
                <a:lnTo>
                  <a:pt x="23380" y="307"/>
                </a:lnTo>
                <a:lnTo>
                  <a:pt x="22618" y="-4226"/>
                </a:lnTo>
                <a:lnTo>
                  <a:pt x="18846" y="-4975"/>
                </a:lnTo>
                <a:lnTo>
                  <a:pt x="15087" y="-5750"/>
                </a:lnTo>
                <a:lnTo>
                  <a:pt x="11315" y="-6499"/>
                </a:lnTo>
                <a:lnTo>
                  <a:pt x="7296" y="0"/>
                </a:lnTo>
                <a:lnTo>
                  <a:pt x="8407" y="-391"/>
                </a:lnTo>
                <a:lnTo>
                  <a:pt x="7137" y="256"/>
                </a:lnTo>
                <a:lnTo>
                  <a:pt x="1511" y="10137"/>
                </a:lnTo>
                <a:lnTo>
                  <a:pt x="2260" y="13921"/>
                </a:lnTo>
                <a:lnTo>
                  <a:pt x="9499" y="10391"/>
                </a:lnTo>
                <a:lnTo>
                  <a:pt x="9397" y="8308"/>
                </a:lnTo>
                <a:lnTo>
                  <a:pt x="13576" y="2567"/>
                </a:lnTo>
                <a:lnTo>
                  <a:pt x="15087" y="4841"/>
                </a:lnTo>
                <a:lnTo>
                  <a:pt x="18084" y="938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98" name="object 3898"/>
          <p:cNvSpPr/>
          <p:nvPr/>
        </p:nvSpPr>
        <p:spPr>
          <a:xfrm>
            <a:off x="1729873" y="448755"/>
            <a:ext cx="15836" cy="18148"/>
          </a:xfrm>
          <a:custGeom>
            <a:avLst/>
            <a:gdLst/>
            <a:ahLst/>
            <a:cxnLst/>
            <a:rect l="l" t="t" r="r" b="b"/>
            <a:pathLst>
              <a:path w="15836" h="18148">
                <a:moveTo>
                  <a:pt x="5651" y="13804"/>
                </a:moveTo>
                <a:lnTo>
                  <a:pt x="15836" y="11341"/>
                </a:lnTo>
                <a:lnTo>
                  <a:pt x="15836" y="0"/>
                </a:lnTo>
                <a:lnTo>
                  <a:pt x="9042" y="0"/>
                </a:lnTo>
                <a:lnTo>
                  <a:pt x="7531" y="3784"/>
                </a:lnTo>
                <a:lnTo>
                  <a:pt x="6019" y="7569"/>
                </a:lnTo>
                <a:lnTo>
                  <a:pt x="4508" y="11341"/>
                </a:lnTo>
                <a:lnTo>
                  <a:pt x="0" y="11341"/>
                </a:lnTo>
                <a:lnTo>
                  <a:pt x="0" y="18148"/>
                </a:lnTo>
                <a:lnTo>
                  <a:pt x="8635" y="14846"/>
                </a:lnTo>
                <a:lnTo>
                  <a:pt x="5651" y="1380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99" name="object 3899"/>
          <p:cNvSpPr/>
          <p:nvPr/>
        </p:nvSpPr>
        <p:spPr>
          <a:xfrm>
            <a:off x="1707248" y="460103"/>
            <a:ext cx="13576" cy="9067"/>
          </a:xfrm>
          <a:custGeom>
            <a:avLst/>
            <a:gdLst/>
            <a:ahLst/>
            <a:cxnLst/>
            <a:rect l="l" t="t" r="r" b="b"/>
            <a:pathLst>
              <a:path w="13576" h="9067">
                <a:moveTo>
                  <a:pt x="10130" y="2008"/>
                </a:moveTo>
                <a:lnTo>
                  <a:pt x="0" y="0"/>
                </a:lnTo>
                <a:lnTo>
                  <a:pt x="2258" y="5476"/>
                </a:lnTo>
                <a:lnTo>
                  <a:pt x="6794" y="9067"/>
                </a:lnTo>
                <a:lnTo>
                  <a:pt x="13576" y="9067"/>
                </a:lnTo>
                <a:lnTo>
                  <a:pt x="10130" y="2008"/>
                </a:lnTo>
                <a:close/>
              </a:path>
              <a:path w="13576" h="9067">
                <a:moveTo>
                  <a:pt x="3136" y="7607"/>
                </a:moveTo>
                <a:lnTo>
                  <a:pt x="2258" y="5476"/>
                </a:lnTo>
                <a:lnTo>
                  <a:pt x="1308" y="4724"/>
                </a:lnTo>
                <a:lnTo>
                  <a:pt x="3136" y="7607"/>
                </a:lnTo>
                <a:close/>
              </a:path>
              <a:path w="13576" h="9067">
                <a:moveTo>
                  <a:pt x="10439" y="2070"/>
                </a:moveTo>
                <a:lnTo>
                  <a:pt x="9410" y="533"/>
                </a:lnTo>
                <a:lnTo>
                  <a:pt x="10130" y="2008"/>
                </a:lnTo>
                <a:lnTo>
                  <a:pt x="10439" y="20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00" name="object 3900"/>
          <p:cNvSpPr/>
          <p:nvPr/>
        </p:nvSpPr>
        <p:spPr>
          <a:xfrm>
            <a:off x="1689148" y="461162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8" y="3425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79" y="0"/>
                </a:lnTo>
                <a:lnTo>
                  <a:pt x="4438" y="3425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01" name="object 3901"/>
          <p:cNvSpPr/>
          <p:nvPr/>
        </p:nvSpPr>
        <p:spPr>
          <a:xfrm>
            <a:off x="1695945" y="473697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02" name="object 3902"/>
          <p:cNvSpPr/>
          <p:nvPr/>
        </p:nvSpPr>
        <p:spPr>
          <a:xfrm>
            <a:off x="1727606" y="478243"/>
            <a:ext cx="11302" cy="0"/>
          </a:xfrm>
          <a:custGeom>
            <a:avLst/>
            <a:gdLst/>
            <a:ahLst/>
            <a:cxnLst/>
            <a:rect l="l" t="t" r="r" b="b"/>
            <a:pathLst>
              <a:path w="11302" h="0">
                <a:moveTo>
                  <a:pt x="0" y="0"/>
                </a:moveTo>
                <a:lnTo>
                  <a:pt x="11302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03" name="object 3903"/>
          <p:cNvSpPr/>
          <p:nvPr/>
        </p:nvSpPr>
        <p:spPr>
          <a:xfrm>
            <a:off x="1695945" y="497535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04" name="object 3904"/>
          <p:cNvSpPr/>
          <p:nvPr/>
        </p:nvSpPr>
        <p:spPr>
          <a:xfrm>
            <a:off x="1736655" y="500936"/>
            <a:ext cx="11315" cy="9067"/>
          </a:xfrm>
          <a:custGeom>
            <a:avLst/>
            <a:gdLst/>
            <a:ahLst/>
            <a:cxnLst/>
            <a:rect l="l" t="t" r="r" b="b"/>
            <a:pathLst>
              <a:path w="11315" h="9067">
                <a:moveTo>
                  <a:pt x="0" y="0"/>
                </a:moveTo>
                <a:lnTo>
                  <a:pt x="0" y="9067"/>
                </a:lnTo>
                <a:lnTo>
                  <a:pt x="11315" y="9067"/>
                </a:lnTo>
                <a:lnTo>
                  <a:pt x="8238" y="2234"/>
                </a:lnTo>
                <a:lnTo>
                  <a:pt x="0" y="0"/>
                </a:lnTo>
                <a:close/>
              </a:path>
              <a:path w="11315" h="9067">
                <a:moveTo>
                  <a:pt x="10160" y="2755"/>
                </a:moveTo>
                <a:lnTo>
                  <a:pt x="7289" y="127"/>
                </a:lnTo>
                <a:lnTo>
                  <a:pt x="8238" y="2234"/>
                </a:lnTo>
                <a:lnTo>
                  <a:pt x="10160" y="275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05" name="object 3905"/>
          <p:cNvSpPr/>
          <p:nvPr/>
        </p:nvSpPr>
        <p:spPr>
          <a:xfrm>
            <a:off x="1684620" y="504266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8" y="3430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92" y="0"/>
                </a:lnTo>
                <a:lnTo>
                  <a:pt x="4448" y="3430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06" name="object 3906"/>
          <p:cNvSpPr/>
          <p:nvPr/>
        </p:nvSpPr>
        <p:spPr>
          <a:xfrm>
            <a:off x="1311343" y="506540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1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26" y="3410"/>
                </a:lnTo>
                <a:lnTo>
                  <a:pt x="0" y="1193"/>
                </a:lnTo>
                <a:close/>
              </a:path>
              <a:path w="8089" h="8001">
                <a:moveTo>
                  <a:pt x="8089" y="5245"/>
                </a:moveTo>
                <a:lnTo>
                  <a:pt x="2667" y="0"/>
                </a:lnTo>
                <a:lnTo>
                  <a:pt x="4426" y="341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07" name="object 3907"/>
          <p:cNvSpPr/>
          <p:nvPr/>
        </p:nvSpPr>
        <p:spPr>
          <a:xfrm>
            <a:off x="1508154" y="506540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1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1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08" name="object 3908"/>
          <p:cNvSpPr/>
          <p:nvPr/>
        </p:nvSpPr>
        <p:spPr>
          <a:xfrm>
            <a:off x="1252520" y="511069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8" y="3430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92" y="0"/>
                </a:lnTo>
                <a:lnTo>
                  <a:pt x="4448" y="3430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09" name="object 3909"/>
          <p:cNvSpPr/>
          <p:nvPr/>
        </p:nvSpPr>
        <p:spPr>
          <a:xfrm>
            <a:off x="1449349" y="520217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10" name="object 3910"/>
          <p:cNvSpPr/>
          <p:nvPr/>
        </p:nvSpPr>
        <p:spPr>
          <a:xfrm>
            <a:off x="1727606" y="524763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11" name="object 3911"/>
          <p:cNvSpPr/>
          <p:nvPr/>
        </p:nvSpPr>
        <p:spPr>
          <a:xfrm>
            <a:off x="1252524" y="529285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12" name="object 3912"/>
          <p:cNvSpPr/>
          <p:nvPr/>
        </p:nvSpPr>
        <p:spPr>
          <a:xfrm>
            <a:off x="1184657" y="529215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4" y="3413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14" y="3413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13" name="object 3913"/>
          <p:cNvSpPr/>
          <p:nvPr/>
        </p:nvSpPr>
        <p:spPr>
          <a:xfrm>
            <a:off x="1637120" y="529215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21" y="3417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1" y="3417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14" name="object 3914"/>
          <p:cNvSpPr/>
          <p:nvPr/>
        </p:nvSpPr>
        <p:spPr>
          <a:xfrm>
            <a:off x="1345272" y="538304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1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3" y="3415"/>
                </a:lnTo>
                <a:lnTo>
                  <a:pt x="0" y="1193"/>
                </a:lnTo>
                <a:close/>
              </a:path>
              <a:path w="8102" h="8001">
                <a:moveTo>
                  <a:pt x="8102" y="5245"/>
                </a:moveTo>
                <a:lnTo>
                  <a:pt x="2692" y="0"/>
                </a:lnTo>
                <a:lnTo>
                  <a:pt x="4443" y="341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15" name="object 3915"/>
          <p:cNvSpPr/>
          <p:nvPr/>
        </p:nvSpPr>
        <p:spPr>
          <a:xfrm>
            <a:off x="1060220" y="540562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1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9" y="3427"/>
                </a:lnTo>
                <a:lnTo>
                  <a:pt x="0" y="1206"/>
                </a:lnTo>
                <a:close/>
              </a:path>
              <a:path w="8115" h="8001">
                <a:moveTo>
                  <a:pt x="8115" y="5257"/>
                </a:moveTo>
                <a:lnTo>
                  <a:pt x="2692" y="0"/>
                </a:lnTo>
                <a:lnTo>
                  <a:pt x="4449" y="3427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16" name="object 3916"/>
          <p:cNvSpPr/>
          <p:nvPr/>
        </p:nvSpPr>
        <p:spPr>
          <a:xfrm>
            <a:off x="1069279" y="549640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1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13" y="3406"/>
                </a:lnTo>
                <a:lnTo>
                  <a:pt x="0" y="1206"/>
                </a:lnTo>
                <a:close/>
              </a:path>
              <a:path w="8102" h="8001">
                <a:moveTo>
                  <a:pt x="8102" y="5245"/>
                </a:moveTo>
                <a:lnTo>
                  <a:pt x="2667" y="0"/>
                </a:lnTo>
                <a:lnTo>
                  <a:pt x="4413" y="3406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17" name="object 3917"/>
          <p:cNvSpPr/>
          <p:nvPr/>
        </p:nvSpPr>
        <p:spPr>
          <a:xfrm>
            <a:off x="1333969" y="556507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18" name="object 3918"/>
          <p:cNvSpPr/>
          <p:nvPr/>
        </p:nvSpPr>
        <p:spPr>
          <a:xfrm>
            <a:off x="1627602" y="555374"/>
            <a:ext cx="9525" cy="9499"/>
          </a:xfrm>
          <a:custGeom>
            <a:avLst/>
            <a:gdLst/>
            <a:ahLst/>
            <a:cxnLst/>
            <a:rect l="l" t="t" r="r" b="b"/>
            <a:pathLst>
              <a:path w="9525" h="9499">
                <a:moveTo>
                  <a:pt x="9525" y="0"/>
                </a:moveTo>
                <a:lnTo>
                  <a:pt x="457" y="0"/>
                </a:lnTo>
                <a:lnTo>
                  <a:pt x="2921" y="6655"/>
                </a:lnTo>
                <a:lnTo>
                  <a:pt x="9525" y="9067"/>
                </a:lnTo>
                <a:lnTo>
                  <a:pt x="9525" y="0"/>
                </a:lnTo>
                <a:close/>
              </a:path>
              <a:path w="9525" h="9499">
                <a:moveTo>
                  <a:pt x="3975" y="9499"/>
                </a:moveTo>
                <a:lnTo>
                  <a:pt x="2921" y="6655"/>
                </a:lnTo>
                <a:lnTo>
                  <a:pt x="0" y="5588"/>
                </a:lnTo>
                <a:lnTo>
                  <a:pt x="3975" y="949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19" name="object 3919"/>
          <p:cNvSpPr/>
          <p:nvPr/>
        </p:nvSpPr>
        <p:spPr>
          <a:xfrm>
            <a:off x="1247993" y="559915"/>
            <a:ext cx="9055" cy="13614"/>
          </a:xfrm>
          <a:custGeom>
            <a:avLst/>
            <a:gdLst/>
            <a:ahLst/>
            <a:cxnLst/>
            <a:rect l="l" t="t" r="r" b="b"/>
            <a:pathLst>
              <a:path w="9055" h="13614">
                <a:moveTo>
                  <a:pt x="9055" y="0"/>
                </a:moveTo>
                <a:lnTo>
                  <a:pt x="0" y="0"/>
                </a:lnTo>
                <a:lnTo>
                  <a:pt x="749" y="3022"/>
                </a:lnTo>
                <a:lnTo>
                  <a:pt x="1511" y="6057"/>
                </a:lnTo>
                <a:lnTo>
                  <a:pt x="2260" y="9067"/>
                </a:lnTo>
                <a:lnTo>
                  <a:pt x="2260" y="13614"/>
                </a:lnTo>
                <a:lnTo>
                  <a:pt x="9055" y="13614"/>
                </a:lnTo>
                <a:lnTo>
                  <a:pt x="9055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20" name="object 3920"/>
          <p:cNvSpPr/>
          <p:nvPr/>
        </p:nvSpPr>
        <p:spPr>
          <a:xfrm>
            <a:off x="1419929" y="558708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92" y="0"/>
                </a:lnTo>
                <a:lnTo>
                  <a:pt x="4446" y="342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21" name="object 3921"/>
          <p:cNvSpPr/>
          <p:nvPr/>
        </p:nvSpPr>
        <p:spPr>
          <a:xfrm>
            <a:off x="1716290" y="571258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22" name="object 3922"/>
          <p:cNvSpPr/>
          <p:nvPr/>
        </p:nvSpPr>
        <p:spPr>
          <a:xfrm>
            <a:off x="1157503" y="572330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1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3" y="3415"/>
                </a:lnTo>
                <a:lnTo>
                  <a:pt x="0" y="1193"/>
                </a:lnTo>
                <a:close/>
              </a:path>
              <a:path w="8102" h="8001">
                <a:moveTo>
                  <a:pt x="8102" y="5245"/>
                </a:moveTo>
                <a:lnTo>
                  <a:pt x="2692" y="0"/>
                </a:lnTo>
                <a:lnTo>
                  <a:pt x="4443" y="341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23" name="object 3923"/>
          <p:cNvSpPr/>
          <p:nvPr/>
        </p:nvSpPr>
        <p:spPr>
          <a:xfrm>
            <a:off x="1173336" y="572330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1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1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24" name="object 3924"/>
          <p:cNvSpPr/>
          <p:nvPr/>
        </p:nvSpPr>
        <p:spPr>
          <a:xfrm>
            <a:off x="1281925" y="576935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25" name="object 3925"/>
          <p:cNvSpPr/>
          <p:nvPr/>
        </p:nvSpPr>
        <p:spPr>
          <a:xfrm>
            <a:off x="1557935" y="572330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1">
                <a:moveTo>
                  <a:pt x="0" y="1193"/>
                </a:moveTo>
                <a:lnTo>
                  <a:pt x="0" y="8001"/>
                </a:lnTo>
                <a:lnTo>
                  <a:pt x="6769" y="8001"/>
                </a:lnTo>
                <a:lnTo>
                  <a:pt x="4409" y="3398"/>
                </a:lnTo>
                <a:lnTo>
                  <a:pt x="0" y="1193"/>
                </a:lnTo>
                <a:close/>
              </a:path>
              <a:path w="8102" h="8001">
                <a:moveTo>
                  <a:pt x="8102" y="5245"/>
                </a:moveTo>
                <a:lnTo>
                  <a:pt x="2667" y="0"/>
                </a:lnTo>
                <a:lnTo>
                  <a:pt x="4409" y="339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26" name="object 3926"/>
          <p:cNvSpPr/>
          <p:nvPr/>
        </p:nvSpPr>
        <p:spPr>
          <a:xfrm>
            <a:off x="1336238" y="575795"/>
            <a:ext cx="22605" cy="18148"/>
          </a:xfrm>
          <a:custGeom>
            <a:avLst/>
            <a:gdLst/>
            <a:ahLst/>
            <a:cxnLst/>
            <a:rect l="l" t="t" r="r" b="b"/>
            <a:pathLst>
              <a:path w="22606" h="18148">
                <a:moveTo>
                  <a:pt x="21094" y="6045"/>
                </a:moveTo>
                <a:lnTo>
                  <a:pt x="20345" y="2273"/>
                </a:lnTo>
                <a:lnTo>
                  <a:pt x="15836" y="1511"/>
                </a:lnTo>
                <a:lnTo>
                  <a:pt x="11290" y="749"/>
                </a:lnTo>
                <a:lnTo>
                  <a:pt x="6819" y="1676"/>
                </a:lnTo>
                <a:lnTo>
                  <a:pt x="2705" y="4572"/>
                </a:lnTo>
                <a:lnTo>
                  <a:pt x="4364" y="2705"/>
                </a:lnTo>
                <a:lnTo>
                  <a:pt x="0" y="4533"/>
                </a:lnTo>
                <a:lnTo>
                  <a:pt x="1511" y="9067"/>
                </a:lnTo>
                <a:lnTo>
                  <a:pt x="2997" y="13614"/>
                </a:lnTo>
                <a:lnTo>
                  <a:pt x="4508" y="18148"/>
                </a:lnTo>
                <a:lnTo>
                  <a:pt x="10541" y="16624"/>
                </a:lnTo>
                <a:lnTo>
                  <a:pt x="16586" y="15125"/>
                </a:lnTo>
                <a:lnTo>
                  <a:pt x="22606" y="13614"/>
                </a:lnTo>
                <a:lnTo>
                  <a:pt x="21856" y="9829"/>
                </a:lnTo>
                <a:lnTo>
                  <a:pt x="21094" y="6045"/>
                </a:lnTo>
                <a:close/>
              </a:path>
              <a:path w="22606" h="18148">
                <a:moveTo>
                  <a:pt x="6769" y="0"/>
                </a:moveTo>
                <a:lnTo>
                  <a:pt x="4364" y="2705"/>
                </a:lnTo>
                <a:lnTo>
                  <a:pt x="6819" y="1676"/>
                </a:lnTo>
                <a:lnTo>
                  <a:pt x="11290" y="749"/>
                </a:lnTo>
                <a:lnTo>
                  <a:pt x="6769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27" name="object 3927"/>
          <p:cNvSpPr/>
          <p:nvPr/>
        </p:nvSpPr>
        <p:spPr>
          <a:xfrm>
            <a:off x="1047247" y="585805"/>
            <a:ext cx="24295" cy="37084"/>
          </a:xfrm>
          <a:custGeom>
            <a:avLst/>
            <a:gdLst/>
            <a:ahLst/>
            <a:cxnLst/>
            <a:rect l="l" t="t" r="r" b="b"/>
            <a:pathLst>
              <a:path w="24295" h="37084">
                <a:moveTo>
                  <a:pt x="3626" y="1221"/>
                </a:moveTo>
                <a:lnTo>
                  <a:pt x="0" y="0"/>
                </a:lnTo>
                <a:lnTo>
                  <a:pt x="3492" y="4114"/>
                </a:lnTo>
                <a:lnTo>
                  <a:pt x="3626" y="1221"/>
                </a:lnTo>
                <a:close/>
              </a:path>
              <a:path w="24295" h="37084">
                <a:moveTo>
                  <a:pt x="24295" y="14935"/>
                </a:moveTo>
                <a:lnTo>
                  <a:pt x="22541" y="8346"/>
                </a:lnTo>
                <a:lnTo>
                  <a:pt x="18371" y="2149"/>
                </a:lnTo>
                <a:lnTo>
                  <a:pt x="12966" y="-5473"/>
                </a:lnTo>
                <a:lnTo>
                  <a:pt x="3937" y="-5473"/>
                </a:lnTo>
                <a:lnTo>
                  <a:pt x="3626" y="1221"/>
                </a:lnTo>
                <a:lnTo>
                  <a:pt x="10706" y="3606"/>
                </a:lnTo>
                <a:lnTo>
                  <a:pt x="9664" y="15201"/>
                </a:lnTo>
                <a:lnTo>
                  <a:pt x="10375" y="17462"/>
                </a:lnTo>
                <a:lnTo>
                  <a:pt x="1663" y="21742"/>
                </a:lnTo>
                <a:lnTo>
                  <a:pt x="4432" y="29034"/>
                </a:lnTo>
                <a:lnTo>
                  <a:pt x="12966" y="30835"/>
                </a:lnTo>
                <a:lnTo>
                  <a:pt x="16751" y="25526"/>
                </a:lnTo>
                <a:lnTo>
                  <a:pt x="20523" y="20243"/>
                </a:lnTo>
                <a:lnTo>
                  <a:pt x="24295" y="14935"/>
                </a:lnTo>
                <a:close/>
              </a:path>
              <a:path w="24295" h="37084">
                <a:moveTo>
                  <a:pt x="5410" y="31610"/>
                </a:moveTo>
                <a:lnTo>
                  <a:pt x="4432" y="29034"/>
                </a:lnTo>
                <a:lnTo>
                  <a:pt x="1714" y="28460"/>
                </a:lnTo>
                <a:lnTo>
                  <a:pt x="5410" y="3161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28" name="object 3928"/>
          <p:cNvSpPr/>
          <p:nvPr/>
        </p:nvSpPr>
        <p:spPr>
          <a:xfrm>
            <a:off x="1259314" y="579125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4" y="3413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14" y="3413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29" name="object 3929"/>
          <p:cNvSpPr/>
          <p:nvPr/>
        </p:nvSpPr>
        <p:spPr>
          <a:xfrm>
            <a:off x="1103208" y="581408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1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19" y="3396"/>
                </a:lnTo>
                <a:lnTo>
                  <a:pt x="0" y="1193"/>
                </a:lnTo>
                <a:close/>
              </a:path>
              <a:path w="8102" h="8001">
                <a:moveTo>
                  <a:pt x="8102" y="5232"/>
                </a:moveTo>
                <a:lnTo>
                  <a:pt x="2667" y="0"/>
                </a:lnTo>
                <a:lnTo>
                  <a:pt x="4419" y="3396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30" name="object 3930"/>
          <p:cNvSpPr/>
          <p:nvPr/>
        </p:nvSpPr>
        <p:spPr>
          <a:xfrm>
            <a:off x="1297771" y="581408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1">
                <a:moveTo>
                  <a:pt x="0" y="1193"/>
                </a:moveTo>
                <a:lnTo>
                  <a:pt x="0" y="8001"/>
                </a:lnTo>
                <a:lnTo>
                  <a:pt x="6781" y="8001"/>
                </a:lnTo>
                <a:lnTo>
                  <a:pt x="4411" y="3392"/>
                </a:lnTo>
                <a:lnTo>
                  <a:pt x="0" y="1193"/>
                </a:lnTo>
                <a:close/>
              </a:path>
              <a:path w="8102" h="8001">
                <a:moveTo>
                  <a:pt x="8102" y="5232"/>
                </a:moveTo>
                <a:lnTo>
                  <a:pt x="2667" y="0"/>
                </a:lnTo>
                <a:lnTo>
                  <a:pt x="4411" y="3392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31" name="object 3931"/>
          <p:cNvSpPr/>
          <p:nvPr/>
        </p:nvSpPr>
        <p:spPr>
          <a:xfrm>
            <a:off x="1343007" y="582602"/>
            <a:ext cx="6794" cy="4635"/>
          </a:xfrm>
          <a:custGeom>
            <a:avLst/>
            <a:gdLst/>
            <a:ahLst/>
            <a:cxnLst/>
            <a:rect l="l" t="t" r="r" b="b"/>
            <a:pathLst>
              <a:path w="6794" h="4635">
                <a:moveTo>
                  <a:pt x="2260" y="1524"/>
                </a:moveTo>
                <a:lnTo>
                  <a:pt x="0" y="0"/>
                </a:lnTo>
                <a:lnTo>
                  <a:pt x="2253" y="2562"/>
                </a:lnTo>
                <a:lnTo>
                  <a:pt x="6794" y="4533"/>
                </a:lnTo>
                <a:lnTo>
                  <a:pt x="2260" y="1524"/>
                </a:lnTo>
                <a:close/>
              </a:path>
              <a:path w="6794" h="4635">
                <a:moveTo>
                  <a:pt x="4076" y="4635"/>
                </a:moveTo>
                <a:lnTo>
                  <a:pt x="2253" y="2562"/>
                </a:lnTo>
                <a:lnTo>
                  <a:pt x="38" y="1600"/>
                </a:lnTo>
                <a:lnTo>
                  <a:pt x="4076" y="463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32" name="object 3932"/>
          <p:cNvSpPr/>
          <p:nvPr/>
        </p:nvSpPr>
        <p:spPr>
          <a:xfrm>
            <a:off x="1085117" y="584873"/>
            <a:ext cx="13563" cy="11341"/>
          </a:xfrm>
          <a:custGeom>
            <a:avLst/>
            <a:gdLst/>
            <a:ahLst/>
            <a:cxnLst/>
            <a:rect l="l" t="t" r="r" b="b"/>
            <a:pathLst>
              <a:path w="13563" h="11341">
                <a:moveTo>
                  <a:pt x="9205" y="8628"/>
                </a:moveTo>
                <a:lnTo>
                  <a:pt x="13563" y="6794"/>
                </a:lnTo>
                <a:lnTo>
                  <a:pt x="13563" y="0"/>
                </a:lnTo>
                <a:lnTo>
                  <a:pt x="6794" y="0"/>
                </a:lnTo>
                <a:lnTo>
                  <a:pt x="4381" y="2698"/>
                </a:lnTo>
                <a:lnTo>
                  <a:pt x="6819" y="1676"/>
                </a:lnTo>
                <a:lnTo>
                  <a:pt x="10858" y="6769"/>
                </a:lnTo>
                <a:lnTo>
                  <a:pt x="9205" y="8628"/>
                </a:lnTo>
                <a:close/>
              </a:path>
              <a:path w="13563" h="11341">
                <a:moveTo>
                  <a:pt x="2705" y="4572"/>
                </a:moveTo>
                <a:lnTo>
                  <a:pt x="4381" y="2698"/>
                </a:lnTo>
                <a:lnTo>
                  <a:pt x="0" y="4533"/>
                </a:lnTo>
                <a:lnTo>
                  <a:pt x="0" y="11341"/>
                </a:lnTo>
                <a:lnTo>
                  <a:pt x="6794" y="11341"/>
                </a:lnTo>
                <a:lnTo>
                  <a:pt x="9205" y="8628"/>
                </a:lnTo>
                <a:lnTo>
                  <a:pt x="6743" y="9664"/>
                </a:lnTo>
                <a:lnTo>
                  <a:pt x="10858" y="6769"/>
                </a:lnTo>
                <a:lnTo>
                  <a:pt x="6819" y="1676"/>
                </a:lnTo>
                <a:lnTo>
                  <a:pt x="2705" y="457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33" name="object 3933"/>
          <p:cNvSpPr/>
          <p:nvPr/>
        </p:nvSpPr>
        <p:spPr>
          <a:xfrm>
            <a:off x="1702727" y="590537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34" name="object 3934"/>
          <p:cNvSpPr/>
          <p:nvPr/>
        </p:nvSpPr>
        <p:spPr>
          <a:xfrm>
            <a:off x="1103208" y="592748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1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23" y="3405"/>
                </a:lnTo>
                <a:lnTo>
                  <a:pt x="0" y="1193"/>
                </a:lnTo>
                <a:close/>
              </a:path>
              <a:path w="8102" h="8001">
                <a:moveTo>
                  <a:pt x="8102" y="5245"/>
                </a:moveTo>
                <a:lnTo>
                  <a:pt x="2667" y="0"/>
                </a:lnTo>
                <a:lnTo>
                  <a:pt x="4423" y="340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35" name="object 3935"/>
          <p:cNvSpPr/>
          <p:nvPr/>
        </p:nvSpPr>
        <p:spPr>
          <a:xfrm>
            <a:off x="1331705" y="598627"/>
            <a:ext cx="10172" cy="2755"/>
          </a:xfrm>
          <a:custGeom>
            <a:avLst/>
            <a:gdLst/>
            <a:ahLst/>
            <a:cxnLst/>
            <a:rect l="l" t="t" r="r" b="b"/>
            <a:pathLst>
              <a:path w="10172" h="2755">
                <a:moveTo>
                  <a:pt x="10172" y="2616"/>
                </a:moveTo>
                <a:lnTo>
                  <a:pt x="7289" y="0"/>
                </a:lnTo>
                <a:lnTo>
                  <a:pt x="8229" y="2089"/>
                </a:lnTo>
                <a:lnTo>
                  <a:pt x="10172" y="2616"/>
                </a:lnTo>
                <a:close/>
              </a:path>
              <a:path w="10172" h="2755">
                <a:moveTo>
                  <a:pt x="8229" y="2089"/>
                </a:moveTo>
                <a:lnTo>
                  <a:pt x="0" y="-139"/>
                </a:lnTo>
                <a:lnTo>
                  <a:pt x="0" y="4394"/>
                </a:lnTo>
                <a:lnTo>
                  <a:pt x="1511" y="5905"/>
                </a:lnTo>
                <a:lnTo>
                  <a:pt x="4521" y="8928"/>
                </a:lnTo>
                <a:lnTo>
                  <a:pt x="11303" y="8928"/>
                </a:lnTo>
                <a:lnTo>
                  <a:pt x="8229" y="208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36" name="object 3936"/>
          <p:cNvSpPr/>
          <p:nvPr/>
        </p:nvSpPr>
        <p:spPr>
          <a:xfrm>
            <a:off x="1171072" y="599554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1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36" y="3401"/>
                </a:lnTo>
                <a:lnTo>
                  <a:pt x="0" y="1193"/>
                </a:lnTo>
                <a:close/>
              </a:path>
              <a:path w="8115" h="8001">
                <a:moveTo>
                  <a:pt x="8115" y="5232"/>
                </a:moveTo>
                <a:lnTo>
                  <a:pt x="2692" y="0"/>
                </a:lnTo>
                <a:lnTo>
                  <a:pt x="4436" y="3401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37" name="object 3937"/>
          <p:cNvSpPr/>
          <p:nvPr/>
        </p:nvSpPr>
        <p:spPr>
          <a:xfrm>
            <a:off x="1634858" y="604151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38" name="object 3938"/>
          <p:cNvSpPr/>
          <p:nvPr/>
        </p:nvSpPr>
        <p:spPr>
          <a:xfrm>
            <a:off x="1073810" y="613168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1">
                <a:moveTo>
                  <a:pt x="0" y="1193"/>
                </a:moveTo>
                <a:lnTo>
                  <a:pt x="0" y="8001"/>
                </a:lnTo>
                <a:lnTo>
                  <a:pt x="6769" y="8001"/>
                </a:lnTo>
                <a:lnTo>
                  <a:pt x="4409" y="3398"/>
                </a:lnTo>
                <a:lnTo>
                  <a:pt x="0" y="1193"/>
                </a:lnTo>
                <a:close/>
              </a:path>
              <a:path w="8102" h="8001">
                <a:moveTo>
                  <a:pt x="8102" y="5245"/>
                </a:moveTo>
                <a:lnTo>
                  <a:pt x="2667" y="0"/>
                </a:lnTo>
                <a:lnTo>
                  <a:pt x="4409" y="339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39" name="object 3939"/>
          <p:cNvSpPr/>
          <p:nvPr/>
        </p:nvSpPr>
        <p:spPr>
          <a:xfrm>
            <a:off x="1345272" y="613168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1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3" y="3415"/>
                </a:lnTo>
                <a:lnTo>
                  <a:pt x="0" y="1193"/>
                </a:lnTo>
                <a:close/>
              </a:path>
              <a:path w="8102" h="8001">
                <a:moveTo>
                  <a:pt x="8102" y="5245"/>
                </a:moveTo>
                <a:lnTo>
                  <a:pt x="2692" y="0"/>
                </a:lnTo>
                <a:lnTo>
                  <a:pt x="4443" y="341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40" name="object 3940"/>
          <p:cNvSpPr/>
          <p:nvPr/>
        </p:nvSpPr>
        <p:spPr>
          <a:xfrm>
            <a:off x="1698189" y="614367"/>
            <a:ext cx="13576" cy="11341"/>
          </a:xfrm>
          <a:custGeom>
            <a:avLst/>
            <a:gdLst/>
            <a:ahLst/>
            <a:cxnLst/>
            <a:rect l="l" t="t" r="r" b="b"/>
            <a:pathLst>
              <a:path w="13576" h="11341">
                <a:moveTo>
                  <a:pt x="9359" y="2806"/>
                </a:moveTo>
                <a:lnTo>
                  <a:pt x="0" y="0"/>
                </a:lnTo>
                <a:lnTo>
                  <a:pt x="2921" y="7353"/>
                </a:lnTo>
                <a:lnTo>
                  <a:pt x="3365" y="5435"/>
                </a:lnTo>
                <a:lnTo>
                  <a:pt x="6794" y="11341"/>
                </a:lnTo>
                <a:lnTo>
                  <a:pt x="13576" y="11341"/>
                </a:lnTo>
                <a:lnTo>
                  <a:pt x="9829" y="2768"/>
                </a:lnTo>
                <a:lnTo>
                  <a:pt x="9359" y="280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41" name="object 3941"/>
          <p:cNvSpPr/>
          <p:nvPr/>
        </p:nvSpPr>
        <p:spPr>
          <a:xfrm>
            <a:off x="1295514" y="622306"/>
            <a:ext cx="6781" cy="0"/>
          </a:xfrm>
          <a:custGeom>
            <a:avLst/>
            <a:gdLst/>
            <a:ahLst/>
            <a:cxnLst/>
            <a:rect l="l" t="t" r="r" b="b"/>
            <a:pathLst>
              <a:path w="6781" h="0">
                <a:moveTo>
                  <a:pt x="0" y="0"/>
                </a:moveTo>
                <a:lnTo>
                  <a:pt x="6781" y="0"/>
                </a:lnTo>
              </a:path>
            </a:pathLst>
          </a:custGeom>
          <a:ln w="12611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42" name="object 3942"/>
          <p:cNvSpPr/>
          <p:nvPr/>
        </p:nvSpPr>
        <p:spPr>
          <a:xfrm>
            <a:off x="1080580" y="619970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1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3" y="3415"/>
                </a:lnTo>
                <a:lnTo>
                  <a:pt x="0" y="1193"/>
                </a:lnTo>
                <a:close/>
              </a:path>
              <a:path w="8102" h="8001">
                <a:moveTo>
                  <a:pt x="8102" y="5245"/>
                </a:moveTo>
                <a:lnTo>
                  <a:pt x="2692" y="0"/>
                </a:lnTo>
                <a:lnTo>
                  <a:pt x="4443" y="341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43" name="object 3943"/>
          <p:cNvSpPr/>
          <p:nvPr/>
        </p:nvSpPr>
        <p:spPr>
          <a:xfrm>
            <a:off x="1560197" y="619970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1">
                <a:moveTo>
                  <a:pt x="0" y="1193"/>
                </a:moveTo>
                <a:lnTo>
                  <a:pt x="0" y="8001"/>
                </a:lnTo>
                <a:lnTo>
                  <a:pt x="6769" y="8001"/>
                </a:lnTo>
                <a:lnTo>
                  <a:pt x="4409" y="3398"/>
                </a:lnTo>
                <a:lnTo>
                  <a:pt x="0" y="1193"/>
                </a:lnTo>
                <a:close/>
              </a:path>
              <a:path w="8102" h="8001">
                <a:moveTo>
                  <a:pt x="8102" y="5245"/>
                </a:moveTo>
                <a:lnTo>
                  <a:pt x="2667" y="0"/>
                </a:lnTo>
                <a:lnTo>
                  <a:pt x="4409" y="339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44" name="object 3944"/>
          <p:cNvSpPr/>
          <p:nvPr/>
        </p:nvSpPr>
        <p:spPr>
          <a:xfrm>
            <a:off x="1589603" y="619970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1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3" y="3415"/>
                </a:lnTo>
                <a:lnTo>
                  <a:pt x="0" y="1193"/>
                </a:lnTo>
                <a:close/>
              </a:path>
              <a:path w="8102" h="8001">
                <a:moveTo>
                  <a:pt x="8102" y="5245"/>
                </a:moveTo>
                <a:lnTo>
                  <a:pt x="2692" y="0"/>
                </a:lnTo>
                <a:lnTo>
                  <a:pt x="4443" y="341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45" name="object 3945"/>
          <p:cNvSpPr/>
          <p:nvPr/>
        </p:nvSpPr>
        <p:spPr>
          <a:xfrm>
            <a:off x="1309077" y="623435"/>
            <a:ext cx="13563" cy="18148"/>
          </a:xfrm>
          <a:custGeom>
            <a:avLst/>
            <a:gdLst/>
            <a:ahLst/>
            <a:cxnLst/>
            <a:rect l="l" t="t" r="r" b="b"/>
            <a:pathLst>
              <a:path w="13563" h="18148">
                <a:moveTo>
                  <a:pt x="9182" y="3759"/>
                </a:moveTo>
                <a:lnTo>
                  <a:pt x="0" y="0"/>
                </a:lnTo>
                <a:lnTo>
                  <a:pt x="2260" y="6045"/>
                </a:lnTo>
                <a:lnTo>
                  <a:pt x="4521" y="12103"/>
                </a:lnTo>
                <a:lnTo>
                  <a:pt x="6794" y="18148"/>
                </a:lnTo>
                <a:lnTo>
                  <a:pt x="13563" y="18148"/>
                </a:lnTo>
                <a:lnTo>
                  <a:pt x="11010" y="8216"/>
                </a:lnTo>
                <a:lnTo>
                  <a:pt x="9182" y="375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46" name="object 3946"/>
          <p:cNvSpPr/>
          <p:nvPr/>
        </p:nvSpPr>
        <p:spPr>
          <a:xfrm>
            <a:off x="1329436" y="631380"/>
            <a:ext cx="13576" cy="0"/>
          </a:xfrm>
          <a:custGeom>
            <a:avLst/>
            <a:gdLst/>
            <a:ahLst/>
            <a:cxnLst/>
            <a:rect l="l" t="t" r="r" b="b"/>
            <a:pathLst>
              <a:path w="13576" h="0">
                <a:moveTo>
                  <a:pt x="0" y="0"/>
                </a:moveTo>
                <a:lnTo>
                  <a:pt x="13576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47" name="object 3947"/>
          <p:cNvSpPr/>
          <p:nvPr/>
        </p:nvSpPr>
        <p:spPr>
          <a:xfrm>
            <a:off x="1209532" y="630242"/>
            <a:ext cx="9055" cy="9067"/>
          </a:xfrm>
          <a:custGeom>
            <a:avLst/>
            <a:gdLst/>
            <a:ahLst/>
            <a:cxnLst/>
            <a:rect l="l" t="t" r="r" b="b"/>
            <a:pathLst>
              <a:path w="9055" h="9067">
                <a:moveTo>
                  <a:pt x="9055" y="9067"/>
                </a:moveTo>
                <a:lnTo>
                  <a:pt x="9055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57"/>
                </a:lnTo>
                <a:lnTo>
                  <a:pt x="0" y="9067"/>
                </a:lnTo>
                <a:lnTo>
                  <a:pt x="9055" y="90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48" name="object 3948"/>
          <p:cNvSpPr/>
          <p:nvPr/>
        </p:nvSpPr>
        <p:spPr>
          <a:xfrm>
            <a:off x="1276951" y="629823"/>
            <a:ext cx="9956" cy="9906"/>
          </a:xfrm>
          <a:custGeom>
            <a:avLst/>
            <a:gdLst/>
            <a:ahLst/>
            <a:cxnLst/>
            <a:rect l="l" t="t" r="r" b="b"/>
            <a:pathLst>
              <a:path w="9956" h="9906">
                <a:moveTo>
                  <a:pt x="7049" y="2842"/>
                </a:moveTo>
                <a:lnTo>
                  <a:pt x="457" y="419"/>
                </a:lnTo>
                <a:lnTo>
                  <a:pt x="2917" y="7077"/>
                </a:lnTo>
                <a:lnTo>
                  <a:pt x="9486" y="9486"/>
                </a:lnTo>
                <a:lnTo>
                  <a:pt x="7049" y="2842"/>
                </a:lnTo>
                <a:close/>
              </a:path>
              <a:path w="9956" h="9906">
                <a:moveTo>
                  <a:pt x="3962" y="9906"/>
                </a:moveTo>
                <a:lnTo>
                  <a:pt x="2917" y="7077"/>
                </a:lnTo>
                <a:lnTo>
                  <a:pt x="0" y="6007"/>
                </a:lnTo>
                <a:lnTo>
                  <a:pt x="3962" y="9906"/>
                </a:lnTo>
                <a:close/>
              </a:path>
              <a:path w="9956" h="9906">
                <a:moveTo>
                  <a:pt x="9956" y="3911"/>
                </a:moveTo>
                <a:lnTo>
                  <a:pt x="6007" y="0"/>
                </a:lnTo>
                <a:lnTo>
                  <a:pt x="7049" y="2842"/>
                </a:lnTo>
                <a:lnTo>
                  <a:pt x="9956" y="39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49" name="object 3949"/>
          <p:cNvSpPr/>
          <p:nvPr/>
        </p:nvSpPr>
        <p:spPr>
          <a:xfrm>
            <a:off x="1537575" y="632508"/>
            <a:ext cx="13563" cy="9080"/>
          </a:xfrm>
          <a:custGeom>
            <a:avLst/>
            <a:gdLst/>
            <a:ahLst/>
            <a:cxnLst/>
            <a:rect l="l" t="t" r="r" b="b"/>
            <a:pathLst>
              <a:path w="13563" h="9080">
                <a:moveTo>
                  <a:pt x="0" y="0"/>
                </a:moveTo>
                <a:lnTo>
                  <a:pt x="2271" y="5507"/>
                </a:lnTo>
                <a:lnTo>
                  <a:pt x="6794" y="9080"/>
                </a:lnTo>
                <a:lnTo>
                  <a:pt x="13563" y="9080"/>
                </a:lnTo>
                <a:lnTo>
                  <a:pt x="13563" y="2273"/>
                </a:lnTo>
                <a:lnTo>
                  <a:pt x="9029" y="1524"/>
                </a:lnTo>
                <a:lnTo>
                  <a:pt x="4521" y="762"/>
                </a:lnTo>
                <a:lnTo>
                  <a:pt x="0" y="0"/>
                </a:lnTo>
                <a:close/>
              </a:path>
              <a:path w="13563" h="9080">
                <a:moveTo>
                  <a:pt x="3136" y="7607"/>
                </a:moveTo>
                <a:lnTo>
                  <a:pt x="2271" y="5507"/>
                </a:lnTo>
                <a:lnTo>
                  <a:pt x="1295" y="4737"/>
                </a:lnTo>
                <a:lnTo>
                  <a:pt x="3136" y="760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50" name="object 3950"/>
          <p:cNvSpPr/>
          <p:nvPr/>
        </p:nvSpPr>
        <p:spPr>
          <a:xfrm>
            <a:off x="1594129" y="635914"/>
            <a:ext cx="13576" cy="0"/>
          </a:xfrm>
          <a:custGeom>
            <a:avLst/>
            <a:gdLst/>
            <a:ahLst/>
            <a:cxnLst/>
            <a:rect l="l" t="t" r="r" b="b"/>
            <a:pathLst>
              <a:path w="13576" h="0">
                <a:moveTo>
                  <a:pt x="0" y="0"/>
                </a:moveTo>
                <a:lnTo>
                  <a:pt x="13576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51" name="object 3951"/>
          <p:cNvSpPr/>
          <p:nvPr/>
        </p:nvSpPr>
        <p:spPr>
          <a:xfrm>
            <a:off x="1191432" y="637791"/>
            <a:ext cx="11328" cy="8331"/>
          </a:xfrm>
          <a:custGeom>
            <a:avLst/>
            <a:gdLst/>
            <a:ahLst/>
            <a:cxnLst/>
            <a:rect l="l" t="t" r="r" b="b"/>
            <a:pathLst>
              <a:path w="11328" h="8331">
                <a:moveTo>
                  <a:pt x="0" y="1524"/>
                </a:moveTo>
                <a:lnTo>
                  <a:pt x="0" y="8331"/>
                </a:lnTo>
                <a:lnTo>
                  <a:pt x="11328" y="8331"/>
                </a:lnTo>
                <a:lnTo>
                  <a:pt x="8343" y="2906"/>
                </a:lnTo>
                <a:lnTo>
                  <a:pt x="0" y="1524"/>
                </a:lnTo>
                <a:close/>
              </a:path>
              <a:path w="11328" h="8331">
                <a:moveTo>
                  <a:pt x="11188" y="3378"/>
                </a:moveTo>
                <a:lnTo>
                  <a:pt x="6743" y="0"/>
                </a:lnTo>
                <a:lnTo>
                  <a:pt x="8343" y="2906"/>
                </a:lnTo>
                <a:lnTo>
                  <a:pt x="11188" y="337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52" name="object 3952"/>
          <p:cNvSpPr/>
          <p:nvPr/>
        </p:nvSpPr>
        <p:spPr>
          <a:xfrm>
            <a:off x="1327172" y="638121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1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3" y="3415"/>
                </a:lnTo>
                <a:lnTo>
                  <a:pt x="0" y="1193"/>
                </a:lnTo>
                <a:close/>
              </a:path>
              <a:path w="8102" h="8001">
                <a:moveTo>
                  <a:pt x="8102" y="5245"/>
                </a:moveTo>
                <a:lnTo>
                  <a:pt x="2692" y="0"/>
                </a:lnTo>
                <a:lnTo>
                  <a:pt x="4443" y="341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53" name="object 3953"/>
          <p:cNvSpPr/>
          <p:nvPr/>
        </p:nvSpPr>
        <p:spPr>
          <a:xfrm>
            <a:off x="1707248" y="638126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1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23" y="3405"/>
                </a:lnTo>
                <a:lnTo>
                  <a:pt x="0" y="1193"/>
                </a:lnTo>
                <a:close/>
              </a:path>
              <a:path w="8102" h="8001">
                <a:moveTo>
                  <a:pt x="8102" y="5245"/>
                </a:moveTo>
                <a:lnTo>
                  <a:pt x="2667" y="0"/>
                </a:lnTo>
                <a:lnTo>
                  <a:pt x="4423" y="340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54" name="object 3954"/>
          <p:cNvSpPr/>
          <p:nvPr/>
        </p:nvSpPr>
        <p:spPr>
          <a:xfrm>
            <a:off x="1691415" y="643860"/>
            <a:ext cx="9042" cy="13601"/>
          </a:xfrm>
          <a:custGeom>
            <a:avLst/>
            <a:gdLst/>
            <a:ahLst/>
            <a:cxnLst/>
            <a:rect l="l" t="t" r="r" b="b"/>
            <a:pathLst>
              <a:path w="9042" h="13601">
                <a:moveTo>
                  <a:pt x="9042" y="0"/>
                </a:moveTo>
                <a:lnTo>
                  <a:pt x="0" y="0"/>
                </a:lnTo>
                <a:lnTo>
                  <a:pt x="762" y="3022"/>
                </a:lnTo>
                <a:lnTo>
                  <a:pt x="1524" y="6045"/>
                </a:lnTo>
                <a:lnTo>
                  <a:pt x="2260" y="9080"/>
                </a:lnTo>
                <a:lnTo>
                  <a:pt x="2260" y="13601"/>
                </a:lnTo>
                <a:lnTo>
                  <a:pt x="9042" y="13601"/>
                </a:lnTo>
                <a:lnTo>
                  <a:pt x="9042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55" name="object 3955"/>
          <p:cNvSpPr/>
          <p:nvPr/>
        </p:nvSpPr>
        <p:spPr>
          <a:xfrm>
            <a:off x="1499113" y="644921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9" y="3421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9" y="3421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56" name="object 3956"/>
          <p:cNvSpPr/>
          <p:nvPr/>
        </p:nvSpPr>
        <p:spPr>
          <a:xfrm>
            <a:off x="1632597" y="649522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57" name="object 3957"/>
          <p:cNvSpPr/>
          <p:nvPr/>
        </p:nvSpPr>
        <p:spPr>
          <a:xfrm>
            <a:off x="1112240" y="652919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58" name="object 3958"/>
          <p:cNvSpPr/>
          <p:nvPr/>
        </p:nvSpPr>
        <p:spPr>
          <a:xfrm>
            <a:off x="1343007" y="647189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7" y="3409"/>
                </a:lnTo>
                <a:lnTo>
                  <a:pt x="0" y="1193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37" y="3409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59" name="object 3959"/>
          <p:cNvSpPr/>
          <p:nvPr/>
        </p:nvSpPr>
        <p:spPr>
          <a:xfrm>
            <a:off x="1582823" y="648383"/>
            <a:ext cx="15836" cy="15887"/>
          </a:xfrm>
          <a:custGeom>
            <a:avLst/>
            <a:gdLst/>
            <a:ahLst/>
            <a:cxnLst/>
            <a:rect l="l" t="t" r="r" b="b"/>
            <a:pathLst>
              <a:path w="15836" h="15887">
                <a:moveTo>
                  <a:pt x="0" y="0"/>
                </a:moveTo>
                <a:lnTo>
                  <a:pt x="3429" y="9067"/>
                </a:lnTo>
                <a:lnTo>
                  <a:pt x="6210" y="12738"/>
                </a:lnTo>
                <a:lnTo>
                  <a:pt x="15836" y="15887"/>
                </a:lnTo>
                <a:lnTo>
                  <a:pt x="13576" y="10591"/>
                </a:lnTo>
                <a:lnTo>
                  <a:pt x="11303" y="5295"/>
                </a:lnTo>
                <a:lnTo>
                  <a:pt x="9029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60" name="object 3960"/>
          <p:cNvSpPr/>
          <p:nvPr/>
        </p:nvSpPr>
        <p:spPr>
          <a:xfrm>
            <a:off x="1621271" y="647189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27" y="3404"/>
                </a:lnTo>
                <a:lnTo>
                  <a:pt x="0" y="1193"/>
                </a:lnTo>
                <a:close/>
              </a:path>
              <a:path w="8115" h="8013">
                <a:moveTo>
                  <a:pt x="8115" y="5245"/>
                </a:moveTo>
                <a:lnTo>
                  <a:pt x="2679" y="0"/>
                </a:lnTo>
                <a:lnTo>
                  <a:pt x="4427" y="3404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61" name="object 3961"/>
          <p:cNvSpPr/>
          <p:nvPr/>
        </p:nvSpPr>
        <p:spPr>
          <a:xfrm>
            <a:off x="1089639" y="653994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4" y="3413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14" y="3413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62" name="object 3962"/>
          <p:cNvSpPr/>
          <p:nvPr/>
        </p:nvSpPr>
        <p:spPr>
          <a:xfrm>
            <a:off x="1103210" y="659739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63" name="object 3963"/>
          <p:cNvSpPr/>
          <p:nvPr/>
        </p:nvSpPr>
        <p:spPr>
          <a:xfrm>
            <a:off x="1682360" y="655200"/>
            <a:ext cx="13576" cy="13614"/>
          </a:xfrm>
          <a:custGeom>
            <a:avLst/>
            <a:gdLst/>
            <a:ahLst/>
            <a:cxnLst/>
            <a:rect l="l" t="t" r="r" b="b"/>
            <a:pathLst>
              <a:path w="13576" h="13614">
                <a:moveTo>
                  <a:pt x="2260" y="11341"/>
                </a:moveTo>
                <a:lnTo>
                  <a:pt x="6032" y="12103"/>
                </a:lnTo>
                <a:lnTo>
                  <a:pt x="9804" y="12852"/>
                </a:lnTo>
                <a:lnTo>
                  <a:pt x="13576" y="13614"/>
                </a:lnTo>
                <a:lnTo>
                  <a:pt x="10248" y="3797"/>
                </a:lnTo>
                <a:lnTo>
                  <a:pt x="10160" y="3124"/>
                </a:lnTo>
                <a:lnTo>
                  <a:pt x="0" y="0"/>
                </a:lnTo>
                <a:lnTo>
                  <a:pt x="749" y="3784"/>
                </a:lnTo>
                <a:lnTo>
                  <a:pt x="1511" y="7569"/>
                </a:lnTo>
                <a:lnTo>
                  <a:pt x="2260" y="1134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64" name="object 3964"/>
          <p:cNvSpPr/>
          <p:nvPr/>
        </p:nvSpPr>
        <p:spPr>
          <a:xfrm>
            <a:off x="1164291" y="666833"/>
            <a:ext cx="38468" cy="34036"/>
          </a:xfrm>
          <a:custGeom>
            <a:avLst/>
            <a:gdLst/>
            <a:ahLst/>
            <a:cxnLst/>
            <a:rect l="l" t="t" r="r" b="b"/>
            <a:pathLst>
              <a:path w="38468" h="34036">
                <a:moveTo>
                  <a:pt x="27130" y="0"/>
                </a:moveTo>
                <a:lnTo>
                  <a:pt x="28968" y="2083"/>
                </a:lnTo>
                <a:lnTo>
                  <a:pt x="31673" y="24663"/>
                </a:lnTo>
                <a:lnTo>
                  <a:pt x="38468" y="24663"/>
                </a:lnTo>
                <a:lnTo>
                  <a:pt x="35747" y="17962"/>
                </a:lnTo>
                <a:lnTo>
                  <a:pt x="32852" y="12144"/>
                </a:lnTo>
                <a:lnTo>
                  <a:pt x="31673" y="1968"/>
                </a:lnTo>
                <a:lnTo>
                  <a:pt x="27130" y="0"/>
                </a:lnTo>
                <a:close/>
              </a:path>
              <a:path w="38468" h="34036">
                <a:moveTo>
                  <a:pt x="22085" y="26136"/>
                </a:moveTo>
                <a:lnTo>
                  <a:pt x="18097" y="20117"/>
                </a:lnTo>
                <a:lnTo>
                  <a:pt x="18097" y="13322"/>
                </a:lnTo>
                <a:lnTo>
                  <a:pt x="22631" y="17107"/>
                </a:lnTo>
                <a:lnTo>
                  <a:pt x="27139" y="20879"/>
                </a:lnTo>
                <a:lnTo>
                  <a:pt x="31673" y="24663"/>
                </a:lnTo>
                <a:lnTo>
                  <a:pt x="28968" y="2083"/>
                </a:lnTo>
                <a:lnTo>
                  <a:pt x="24904" y="-964"/>
                </a:lnTo>
                <a:lnTo>
                  <a:pt x="27130" y="0"/>
                </a:lnTo>
                <a:lnTo>
                  <a:pt x="24879" y="-2552"/>
                </a:lnTo>
                <a:lnTo>
                  <a:pt x="24671" y="-2440"/>
                </a:lnTo>
                <a:lnTo>
                  <a:pt x="19476" y="-121"/>
                </a:lnTo>
                <a:lnTo>
                  <a:pt x="18097" y="6515"/>
                </a:lnTo>
                <a:lnTo>
                  <a:pt x="13122" y="4065"/>
                </a:lnTo>
                <a:lnTo>
                  <a:pt x="7303" y="-2385"/>
                </a:lnTo>
                <a:lnTo>
                  <a:pt x="0" y="-9372"/>
                </a:lnTo>
                <a:lnTo>
                  <a:pt x="1613" y="2466"/>
                </a:lnTo>
                <a:lnTo>
                  <a:pt x="5615" y="12843"/>
                </a:lnTo>
                <a:lnTo>
                  <a:pt x="9620" y="22270"/>
                </a:lnTo>
                <a:lnTo>
                  <a:pt x="11303" y="36004"/>
                </a:lnTo>
                <a:lnTo>
                  <a:pt x="16586" y="35255"/>
                </a:lnTo>
                <a:lnTo>
                  <a:pt x="21869" y="34493"/>
                </a:lnTo>
                <a:lnTo>
                  <a:pt x="27139" y="33744"/>
                </a:lnTo>
                <a:lnTo>
                  <a:pt x="24053" y="26302"/>
                </a:lnTo>
                <a:lnTo>
                  <a:pt x="22085" y="2613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65" name="object 3965"/>
          <p:cNvSpPr/>
          <p:nvPr/>
        </p:nvSpPr>
        <p:spPr>
          <a:xfrm>
            <a:off x="1652958" y="656267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408" y="3401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08" y="3401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66" name="object 3966"/>
          <p:cNvSpPr/>
          <p:nvPr/>
        </p:nvSpPr>
        <p:spPr>
          <a:xfrm>
            <a:off x="1720822" y="657466"/>
            <a:ext cx="9461" cy="9537"/>
          </a:xfrm>
          <a:custGeom>
            <a:avLst/>
            <a:gdLst/>
            <a:ahLst/>
            <a:cxnLst/>
            <a:rect l="l" t="t" r="r" b="b"/>
            <a:pathLst>
              <a:path w="9461" h="9537">
                <a:moveTo>
                  <a:pt x="6647" y="6600"/>
                </a:moveTo>
                <a:lnTo>
                  <a:pt x="9055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57"/>
                </a:lnTo>
                <a:lnTo>
                  <a:pt x="0" y="9080"/>
                </a:lnTo>
                <a:lnTo>
                  <a:pt x="6647" y="6600"/>
                </a:lnTo>
                <a:close/>
              </a:path>
              <a:path w="9461" h="9537">
                <a:moveTo>
                  <a:pt x="9461" y="5549"/>
                </a:moveTo>
                <a:lnTo>
                  <a:pt x="6647" y="6600"/>
                </a:lnTo>
                <a:lnTo>
                  <a:pt x="5575" y="9537"/>
                </a:lnTo>
                <a:lnTo>
                  <a:pt x="9461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67" name="object 3967"/>
          <p:cNvSpPr/>
          <p:nvPr/>
        </p:nvSpPr>
        <p:spPr>
          <a:xfrm>
            <a:off x="1311254" y="664725"/>
            <a:ext cx="20447" cy="6769"/>
          </a:xfrm>
          <a:custGeom>
            <a:avLst/>
            <a:gdLst/>
            <a:ahLst/>
            <a:cxnLst/>
            <a:rect l="l" t="t" r="r" b="b"/>
            <a:pathLst>
              <a:path w="20446" h="6769">
                <a:moveTo>
                  <a:pt x="3022" y="4051"/>
                </a:moveTo>
                <a:lnTo>
                  <a:pt x="2053" y="1816"/>
                </a:lnTo>
                <a:lnTo>
                  <a:pt x="0" y="0"/>
                </a:lnTo>
                <a:lnTo>
                  <a:pt x="3022" y="4051"/>
                </a:lnTo>
                <a:close/>
              </a:path>
              <a:path w="20446" h="6769">
                <a:moveTo>
                  <a:pt x="4610" y="4076"/>
                </a:moveTo>
                <a:lnTo>
                  <a:pt x="10121" y="7429"/>
                </a:lnTo>
                <a:lnTo>
                  <a:pt x="10858" y="6388"/>
                </a:lnTo>
                <a:lnTo>
                  <a:pt x="20447" y="6349"/>
                </a:lnTo>
                <a:lnTo>
                  <a:pt x="16065" y="-1739"/>
                </a:lnTo>
                <a:lnTo>
                  <a:pt x="10807" y="-1739"/>
                </a:lnTo>
                <a:lnTo>
                  <a:pt x="88" y="-2717"/>
                </a:lnTo>
                <a:lnTo>
                  <a:pt x="2053" y="1816"/>
                </a:lnTo>
                <a:lnTo>
                  <a:pt x="4610" y="407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68" name="object 3968"/>
          <p:cNvSpPr/>
          <p:nvPr/>
        </p:nvSpPr>
        <p:spPr>
          <a:xfrm>
            <a:off x="1453859" y="662007"/>
            <a:ext cx="11328" cy="9067"/>
          </a:xfrm>
          <a:custGeom>
            <a:avLst/>
            <a:gdLst/>
            <a:ahLst/>
            <a:cxnLst/>
            <a:rect l="l" t="t" r="r" b="b"/>
            <a:pathLst>
              <a:path w="11328" h="9067">
                <a:moveTo>
                  <a:pt x="762" y="3022"/>
                </a:moveTo>
                <a:lnTo>
                  <a:pt x="1524" y="6045"/>
                </a:lnTo>
                <a:lnTo>
                  <a:pt x="2260" y="9067"/>
                </a:lnTo>
                <a:lnTo>
                  <a:pt x="6794" y="9067"/>
                </a:lnTo>
                <a:lnTo>
                  <a:pt x="8305" y="6045"/>
                </a:lnTo>
                <a:lnTo>
                  <a:pt x="9804" y="3022"/>
                </a:lnTo>
                <a:lnTo>
                  <a:pt x="11328" y="0"/>
                </a:lnTo>
                <a:lnTo>
                  <a:pt x="0" y="0"/>
                </a:lnTo>
                <a:lnTo>
                  <a:pt x="762" y="302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69" name="object 3969"/>
          <p:cNvSpPr/>
          <p:nvPr/>
        </p:nvSpPr>
        <p:spPr>
          <a:xfrm>
            <a:off x="1757015" y="660801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1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9" y="3427"/>
                </a:lnTo>
                <a:lnTo>
                  <a:pt x="0" y="1206"/>
                </a:lnTo>
                <a:close/>
              </a:path>
              <a:path w="8115" h="8001">
                <a:moveTo>
                  <a:pt x="8115" y="5257"/>
                </a:moveTo>
                <a:lnTo>
                  <a:pt x="2692" y="0"/>
                </a:lnTo>
                <a:lnTo>
                  <a:pt x="4449" y="3427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70" name="object 3970"/>
          <p:cNvSpPr/>
          <p:nvPr/>
        </p:nvSpPr>
        <p:spPr>
          <a:xfrm>
            <a:off x="1632592" y="664278"/>
            <a:ext cx="9144" cy="18148"/>
          </a:xfrm>
          <a:custGeom>
            <a:avLst/>
            <a:gdLst/>
            <a:ahLst/>
            <a:cxnLst/>
            <a:rect l="l" t="t" r="r" b="b"/>
            <a:pathLst>
              <a:path w="9143" h="18148">
                <a:moveTo>
                  <a:pt x="0" y="0"/>
                </a:moveTo>
                <a:lnTo>
                  <a:pt x="0" y="18148"/>
                </a:lnTo>
                <a:lnTo>
                  <a:pt x="9029" y="18148"/>
                </a:lnTo>
                <a:lnTo>
                  <a:pt x="8280" y="15125"/>
                </a:lnTo>
                <a:lnTo>
                  <a:pt x="7531" y="12090"/>
                </a:lnTo>
                <a:lnTo>
                  <a:pt x="6794" y="9067"/>
                </a:lnTo>
                <a:lnTo>
                  <a:pt x="7939" y="3396"/>
                </a:lnTo>
                <a:lnTo>
                  <a:pt x="0" y="0"/>
                </a:lnTo>
                <a:close/>
              </a:path>
              <a:path w="9143" h="18148">
                <a:moveTo>
                  <a:pt x="9144" y="3911"/>
                </a:moveTo>
                <a:lnTo>
                  <a:pt x="8483" y="698"/>
                </a:lnTo>
                <a:lnTo>
                  <a:pt x="7939" y="3396"/>
                </a:lnTo>
                <a:lnTo>
                  <a:pt x="9144" y="39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71" name="object 3971"/>
          <p:cNvSpPr/>
          <p:nvPr/>
        </p:nvSpPr>
        <p:spPr>
          <a:xfrm>
            <a:off x="1390528" y="665341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1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08" y="3396"/>
                </a:lnTo>
                <a:lnTo>
                  <a:pt x="0" y="1206"/>
                </a:lnTo>
                <a:close/>
              </a:path>
              <a:path w="8102" h="8001">
                <a:moveTo>
                  <a:pt x="8102" y="5232"/>
                </a:moveTo>
                <a:lnTo>
                  <a:pt x="2667" y="0"/>
                </a:lnTo>
                <a:lnTo>
                  <a:pt x="4408" y="3396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72" name="object 3972"/>
          <p:cNvSpPr/>
          <p:nvPr/>
        </p:nvSpPr>
        <p:spPr>
          <a:xfrm>
            <a:off x="1487811" y="665341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1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11" y="3401"/>
                </a:lnTo>
                <a:lnTo>
                  <a:pt x="0" y="1206"/>
                </a:lnTo>
                <a:close/>
              </a:path>
              <a:path w="8089" h="8001">
                <a:moveTo>
                  <a:pt x="8089" y="5232"/>
                </a:moveTo>
                <a:lnTo>
                  <a:pt x="2667" y="0"/>
                </a:lnTo>
                <a:lnTo>
                  <a:pt x="4411" y="3401"/>
                </a:lnTo>
                <a:lnTo>
                  <a:pt x="8089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73" name="object 3973"/>
          <p:cNvSpPr/>
          <p:nvPr/>
        </p:nvSpPr>
        <p:spPr>
          <a:xfrm>
            <a:off x="1603171" y="665341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1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0" y="3409"/>
                </a:lnTo>
                <a:lnTo>
                  <a:pt x="0" y="1206"/>
                </a:lnTo>
                <a:close/>
              </a:path>
              <a:path w="8115" h="8001">
                <a:moveTo>
                  <a:pt x="8115" y="5232"/>
                </a:moveTo>
                <a:lnTo>
                  <a:pt x="2692" y="0"/>
                </a:lnTo>
                <a:lnTo>
                  <a:pt x="4440" y="3409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74" name="object 3974"/>
          <p:cNvSpPr/>
          <p:nvPr/>
        </p:nvSpPr>
        <p:spPr>
          <a:xfrm>
            <a:off x="1648425" y="666548"/>
            <a:ext cx="11023" cy="18148"/>
          </a:xfrm>
          <a:custGeom>
            <a:avLst/>
            <a:gdLst/>
            <a:ahLst/>
            <a:cxnLst/>
            <a:rect l="l" t="t" r="r" b="b"/>
            <a:pathLst>
              <a:path w="11023" h="18148">
                <a:moveTo>
                  <a:pt x="0" y="0"/>
                </a:moveTo>
                <a:lnTo>
                  <a:pt x="0" y="18148"/>
                </a:lnTo>
                <a:lnTo>
                  <a:pt x="6794" y="18148"/>
                </a:lnTo>
                <a:lnTo>
                  <a:pt x="8394" y="5880"/>
                </a:lnTo>
                <a:lnTo>
                  <a:pt x="11023" y="4876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75" name="object 3975"/>
          <p:cNvSpPr/>
          <p:nvPr/>
        </p:nvSpPr>
        <p:spPr>
          <a:xfrm>
            <a:off x="1076054" y="669881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1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1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76" name="object 3976"/>
          <p:cNvSpPr/>
          <p:nvPr/>
        </p:nvSpPr>
        <p:spPr>
          <a:xfrm>
            <a:off x="1661999" y="671075"/>
            <a:ext cx="9055" cy="13614"/>
          </a:xfrm>
          <a:custGeom>
            <a:avLst/>
            <a:gdLst/>
            <a:ahLst/>
            <a:cxnLst/>
            <a:rect l="l" t="t" r="r" b="b"/>
            <a:pathLst>
              <a:path w="9055" h="13614">
                <a:moveTo>
                  <a:pt x="1511" y="9067"/>
                </a:moveTo>
                <a:lnTo>
                  <a:pt x="2260" y="13614"/>
                </a:lnTo>
                <a:lnTo>
                  <a:pt x="9055" y="13614"/>
                </a:lnTo>
                <a:lnTo>
                  <a:pt x="9055" y="4546"/>
                </a:lnTo>
                <a:lnTo>
                  <a:pt x="6032" y="3022"/>
                </a:lnTo>
                <a:lnTo>
                  <a:pt x="3022" y="1524"/>
                </a:lnTo>
                <a:lnTo>
                  <a:pt x="0" y="0"/>
                </a:lnTo>
                <a:lnTo>
                  <a:pt x="749" y="4546"/>
                </a:lnTo>
                <a:lnTo>
                  <a:pt x="1511" y="90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77" name="object 3977"/>
          <p:cNvSpPr/>
          <p:nvPr/>
        </p:nvSpPr>
        <p:spPr>
          <a:xfrm>
            <a:off x="1057969" y="673340"/>
            <a:ext cx="13576" cy="18161"/>
          </a:xfrm>
          <a:custGeom>
            <a:avLst/>
            <a:gdLst/>
            <a:ahLst/>
            <a:cxnLst/>
            <a:rect l="l" t="t" r="r" b="b"/>
            <a:pathLst>
              <a:path w="13576" h="18160">
                <a:moveTo>
                  <a:pt x="13576" y="18160"/>
                </a:moveTo>
                <a:lnTo>
                  <a:pt x="13576" y="6819"/>
                </a:lnTo>
                <a:lnTo>
                  <a:pt x="12065" y="4546"/>
                </a:lnTo>
                <a:lnTo>
                  <a:pt x="9042" y="0"/>
                </a:lnTo>
                <a:lnTo>
                  <a:pt x="927" y="4330"/>
                </a:lnTo>
                <a:lnTo>
                  <a:pt x="1206" y="7505"/>
                </a:lnTo>
                <a:lnTo>
                  <a:pt x="0" y="18160"/>
                </a:lnTo>
                <a:lnTo>
                  <a:pt x="13576" y="1816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78" name="object 3978"/>
          <p:cNvSpPr/>
          <p:nvPr/>
        </p:nvSpPr>
        <p:spPr>
          <a:xfrm>
            <a:off x="1100942" y="676311"/>
            <a:ext cx="11912" cy="2032"/>
          </a:xfrm>
          <a:custGeom>
            <a:avLst/>
            <a:gdLst/>
            <a:ahLst/>
            <a:cxnLst/>
            <a:rect l="l" t="t" r="r" b="b"/>
            <a:pathLst>
              <a:path w="11912" h="2031">
                <a:moveTo>
                  <a:pt x="11912" y="1346"/>
                </a:moveTo>
                <a:lnTo>
                  <a:pt x="10312" y="0"/>
                </a:lnTo>
                <a:lnTo>
                  <a:pt x="10659" y="1132"/>
                </a:lnTo>
                <a:lnTo>
                  <a:pt x="11912" y="1346"/>
                </a:lnTo>
                <a:close/>
              </a:path>
              <a:path w="11912" h="2031">
                <a:moveTo>
                  <a:pt x="10659" y="1132"/>
                </a:moveTo>
                <a:lnTo>
                  <a:pt x="0" y="-685"/>
                </a:lnTo>
                <a:lnTo>
                  <a:pt x="0" y="8382"/>
                </a:lnTo>
                <a:lnTo>
                  <a:pt x="1511" y="9144"/>
                </a:lnTo>
                <a:lnTo>
                  <a:pt x="4533" y="10642"/>
                </a:lnTo>
                <a:lnTo>
                  <a:pt x="13576" y="10642"/>
                </a:lnTo>
                <a:lnTo>
                  <a:pt x="10659" y="11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79" name="object 3979"/>
          <p:cNvSpPr/>
          <p:nvPr/>
        </p:nvSpPr>
        <p:spPr>
          <a:xfrm>
            <a:off x="1700455" y="675626"/>
            <a:ext cx="11315" cy="9067"/>
          </a:xfrm>
          <a:custGeom>
            <a:avLst/>
            <a:gdLst/>
            <a:ahLst/>
            <a:cxnLst/>
            <a:rect l="l" t="t" r="r" b="b"/>
            <a:pathLst>
              <a:path w="11315" h="9067">
                <a:moveTo>
                  <a:pt x="0" y="0"/>
                </a:moveTo>
                <a:lnTo>
                  <a:pt x="0" y="4533"/>
                </a:lnTo>
                <a:lnTo>
                  <a:pt x="1511" y="6045"/>
                </a:lnTo>
                <a:lnTo>
                  <a:pt x="4521" y="9067"/>
                </a:lnTo>
                <a:lnTo>
                  <a:pt x="11315" y="9067"/>
                </a:lnTo>
                <a:lnTo>
                  <a:pt x="11315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80" name="object 3980"/>
          <p:cNvSpPr/>
          <p:nvPr/>
        </p:nvSpPr>
        <p:spPr>
          <a:xfrm>
            <a:off x="1125835" y="676676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4" y="3413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14" y="3413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81" name="object 3981"/>
          <p:cNvSpPr/>
          <p:nvPr/>
        </p:nvSpPr>
        <p:spPr>
          <a:xfrm>
            <a:off x="1297771" y="676676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21" y="3417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1" y="3417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82" name="object 3982"/>
          <p:cNvSpPr/>
          <p:nvPr/>
        </p:nvSpPr>
        <p:spPr>
          <a:xfrm>
            <a:off x="1492318" y="680153"/>
            <a:ext cx="11328" cy="9067"/>
          </a:xfrm>
          <a:custGeom>
            <a:avLst/>
            <a:gdLst/>
            <a:ahLst/>
            <a:cxnLst/>
            <a:rect l="l" t="t" r="r" b="b"/>
            <a:pathLst>
              <a:path w="11328" h="9067">
                <a:moveTo>
                  <a:pt x="4533" y="0"/>
                </a:moveTo>
                <a:lnTo>
                  <a:pt x="3009" y="749"/>
                </a:lnTo>
                <a:lnTo>
                  <a:pt x="0" y="2273"/>
                </a:lnTo>
                <a:lnTo>
                  <a:pt x="0" y="9067"/>
                </a:lnTo>
                <a:lnTo>
                  <a:pt x="3784" y="8318"/>
                </a:lnTo>
                <a:lnTo>
                  <a:pt x="7556" y="7556"/>
                </a:lnTo>
                <a:lnTo>
                  <a:pt x="11328" y="6794"/>
                </a:lnTo>
                <a:lnTo>
                  <a:pt x="11328" y="0"/>
                </a:lnTo>
                <a:lnTo>
                  <a:pt x="453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83" name="object 3983"/>
          <p:cNvSpPr/>
          <p:nvPr/>
        </p:nvSpPr>
        <p:spPr>
          <a:xfrm>
            <a:off x="1361102" y="681216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1" y="341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41" y="3416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84" name="object 3984"/>
          <p:cNvSpPr/>
          <p:nvPr/>
        </p:nvSpPr>
        <p:spPr>
          <a:xfrm>
            <a:off x="1315871" y="683487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6" y="3418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16" y="3418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85" name="object 3985"/>
          <p:cNvSpPr/>
          <p:nvPr/>
        </p:nvSpPr>
        <p:spPr>
          <a:xfrm>
            <a:off x="1619011" y="684693"/>
            <a:ext cx="13576" cy="22682"/>
          </a:xfrm>
          <a:custGeom>
            <a:avLst/>
            <a:gdLst/>
            <a:ahLst/>
            <a:cxnLst/>
            <a:rect l="l" t="t" r="r" b="b"/>
            <a:pathLst>
              <a:path w="13576" h="22682">
                <a:moveTo>
                  <a:pt x="4521" y="20408"/>
                </a:moveTo>
                <a:lnTo>
                  <a:pt x="9055" y="18148"/>
                </a:lnTo>
                <a:lnTo>
                  <a:pt x="13576" y="15887"/>
                </a:lnTo>
                <a:lnTo>
                  <a:pt x="12826" y="12090"/>
                </a:lnTo>
                <a:lnTo>
                  <a:pt x="12064" y="8318"/>
                </a:lnTo>
                <a:lnTo>
                  <a:pt x="11315" y="4533"/>
                </a:lnTo>
                <a:lnTo>
                  <a:pt x="8293" y="3022"/>
                </a:lnTo>
                <a:lnTo>
                  <a:pt x="5270" y="1511"/>
                </a:lnTo>
                <a:lnTo>
                  <a:pt x="2260" y="0"/>
                </a:lnTo>
                <a:lnTo>
                  <a:pt x="2260" y="13614"/>
                </a:lnTo>
                <a:lnTo>
                  <a:pt x="1511" y="16637"/>
                </a:lnTo>
                <a:lnTo>
                  <a:pt x="761" y="19672"/>
                </a:lnTo>
                <a:lnTo>
                  <a:pt x="0" y="22682"/>
                </a:lnTo>
                <a:lnTo>
                  <a:pt x="4521" y="2040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86" name="object 3986"/>
          <p:cNvSpPr/>
          <p:nvPr/>
        </p:nvSpPr>
        <p:spPr>
          <a:xfrm>
            <a:off x="1680094" y="683487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87" name="object 3987"/>
          <p:cNvSpPr/>
          <p:nvPr/>
        </p:nvSpPr>
        <p:spPr>
          <a:xfrm>
            <a:off x="1085113" y="685749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1" y="3425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31" y="3425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88" name="object 3988"/>
          <p:cNvSpPr/>
          <p:nvPr/>
        </p:nvSpPr>
        <p:spPr>
          <a:xfrm>
            <a:off x="1462910" y="686955"/>
            <a:ext cx="6769" cy="11442"/>
          </a:xfrm>
          <a:custGeom>
            <a:avLst/>
            <a:gdLst/>
            <a:ahLst/>
            <a:cxnLst/>
            <a:rect l="l" t="t" r="r" b="b"/>
            <a:pathLst>
              <a:path w="6769" h="11442">
                <a:moveTo>
                  <a:pt x="6769" y="8420"/>
                </a:moveTo>
                <a:lnTo>
                  <a:pt x="4521" y="9389"/>
                </a:lnTo>
                <a:lnTo>
                  <a:pt x="2705" y="11442"/>
                </a:lnTo>
                <a:lnTo>
                  <a:pt x="6769" y="8420"/>
                </a:lnTo>
                <a:close/>
              </a:path>
              <a:path w="6769" h="11442">
                <a:moveTo>
                  <a:pt x="11303" y="0"/>
                </a:moveTo>
                <a:lnTo>
                  <a:pt x="2273" y="0"/>
                </a:lnTo>
                <a:lnTo>
                  <a:pt x="1524" y="3784"/>
                </a:lnTo>
                <a:lnTo>
                  <a:pt x="749" y="7569"/>
                </a:lnTo>
                <a:lnTo>
                  <a:pt x="0" y="11341"/>
                </a:lnTo>
                <a:lnTo>
                  <a:pt x="4521" y="9389"/>
                </a:lnTo>
                <a:lnTo>
                  <a:pt x="6807" y="6807"/>
                </a:lnTo>
                <a:lnTo>
                  <a:pt x="11303" y="6807"/>
                </a:lnTo>
                <a:lnTo>
                  <a:pt x="1130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89" name="object 3989"/>
          <p:cNvSpPr/>
          <p:nvPr/>
        </p:nvSpPr>
        <p:spPr>
          <a:xfrm>
            <a:off x="2376886" y="619963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90" name="object 3990"/>
          <p:cNvSpPr/>
          <p:nvPr/>
        </p:nvSpPr>
        <p:spPr>
          <a:xfrm>
            <a:off x="2381412" y="631310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92" y="0"/>
                </a:lnTo>
                <a:lnTo>
                  <a:pt x="4446" y="342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91" name="object 3991"/>
          <p:cNvSpPr/>
          <p:nvPr/>
        </p:nvSpPr>
        <p:spPr>
          <a:xfrm>
            <a:off x="2109947" y="414729"/>
            <a:ext cx="11303" cy="9067"/>
          </a:xfrm>
          <a:custGeom>
            <a:avLst/>
            <a:gdLst/>
            <a:ahLst/>
            <a:cxnLst/>
            <a:rect l="l" t="t" r="r" b="b"/>
            <a:pathLst>
              <a:path w="11302" h="9067">
                <a:moveTo>
                  <a:pt x="0" y="0"/>
                </a:moveTo>
                <a:lnTo>
                  <a:pt x="3072" y="6835"/>
                </a:lnTo>
                <a:lnTo>
                  <a:pt x="11303" y="9067"/>
                </a:lnTo>
                <a:lnTo>
                  <a:pt x="9791" y="6045"/>
                </a:lnTo>
                <a:lnTo>
                  <a:pt x="8280" y="3022"/>
                </a:lnTo>
                <a:lnTo>
                  <a:pt x="6769" y="0"/>
                </a:lnTo>
                <a:lnTo>
                  <a:pt x="0" y="0"/>
                </a:lnTo>
                <a:close/>
              </a:path>
              <a:path w="11302" h="9067">
                <a:moveTo>
                  <a:pt x="4013" y="8928"/>
                </a:moveTo>
                <a:lnTo>
                  <a:pt x="3072" y="6835"/>
                </a:lnTo>
                <a:lnTo>
                  <a:pt x="1143" y="6311"/>
                </a:lnTo>
                <a:lnTo>
                  <a:pt x="4013" y="892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92" name="object 3992"/>
          <p:cNvSpPr/>
          <p:nvPr/>
        </p:nvSpPr>
        <p:spPr>
          <a:xfrm>
            <a:off x="2164237" y="435141"/>
            <a:ext cx="9029" cy="6870"/>
          </a:xfrm>
          <a:custGeom>
            <a:avLst/>
            <a:gdLst/>
            <a:ahLst/>
            <a:cxnLst/>
            <a:rect l="l" t="t" r="r" b="b"/>
            <a:pathLst>
              <a:path w="9029" h="6870">
                <a:moveTo>
                  <a:pt x="0" y="0"/>
                </a:moveTo>
                <a:lnTo>
                  <a:pt x="2902" y="4565"/>
                </a:lnTo>
                <a:lnTo>
                  <a:pt x="9029" y="6807"/>
                </a:lnTo>
                <a:lnTo>
                  <a:pt x="9029" y="4546"/>
                </a:lnTo>
                <a:lnTo>
                  <a:pt x="6032" y="3022"/>
                </a:lnTo>
                <a:lnTo>
                  <a:pt x="3022" y="1524"/>
                </a:lnTo>
                <a:lnTo>
                  <a:pt x="0" y="0"/>
                </a:lnTo>
                <a:close/>
              </a:path>
              <a:path w="9029" h="6870">
                <a:moveTo>
                  <a:pt x="4368" y="6870"/>
                </a:moveTo>
                <a:lnTo>
                  <a:pt x="2902" y="4565"/>
                </a:lnTo>
                <a:lnTo>
                  <a:pt x="457" y="3670"/>
                </a:lnTo>
                <a:lnTo>
                  <a:pt x="4368" y="68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93" name="object 3993"/>
          <p:cNvSpPr/>
          <p:nvPr/>
        </p:nvSpPr>
        <p:spPr>
          <a:xfrm>
            <a:off x="2118981" y="441948"/>
            <a:ext cx="13576" cy="15887"/>
          </a:xfrm>
          <a:custGeom>
            <a:avLst/>
            <a:gdLst/>
            <a:ahLst/>
            <a:cxnLst/>
            <a:rect l="l" t="t" r="r" b="b"/>
            <a:pathLst>
              <a:path w="13576" h="15887">
                <a:moveTo>
                  <a:pt x="4533" y="15125"/>
                </a:moveTo>
                <a:lnTo>
                  <a:pt x="6794" y="15887"/>
                </a:lnTo>
                <a:lnTo>
                  <a:pt x="9319" y="9967"/>
                </a:lnTo>
                <a:lnTo>
                  <a:pt x="8204" y="10795"/>
                </a:lnTo>
                <a:lnTo>
                  <a:pt x="9702" y="9067"/>
                </a:lnTo>
                <a:lnTo>
                  <a:pt x="13576" y="0"/>
                </a:lnTo>
                <a:lnTo>
                  <a:pt x="6794" y="0"/>
                </a:lnTo>
                <a:lnTo>
                  <a:pt x="4533" y="4533"/>
                </a:lnTo>
                <a:lnTo>
                  <a:pt x="2260" y="9080"/>
                </a:lnTo>
                <a:lnTo>
                  <a:pt x="0" y="13614"/>
                </a:lnTo>
                <a:lnTo>
                  <a:pt x="4533" y="15125"/>
                </a:lnTo>
                <a:close/>
              </a:path>
              <a:path w="13576" h="15887">
                <a:moveTo>
                  <a:pt x="9702" y="9067"/>
                </a:moveTo>
                <a:lnTo>
                  <a:pt x="9319" y="9967"/>
                </a:lnTo>
                <a:lnTo>
                  <a:pt x="13576" y="6807"/>
                </a:lnTo>
                <a:lnTo>
                  <a:pt x="13576" y="0"/>
                </a:lnTo>
                <a:lnTo>
                  <a:pt x="9702" y="90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94" name="object 3994"/>
          <p:cNvSpPr/>
          <p:nvPr/>
        </p:nvSpPr>
        <p:spPr>
          <a:xfrm>
            <a:off x="2177804" y="448755"/>
            <a:ext cx="11303" cy="9067"/>
          </a:xfrm>
          <a:custGeom>
            <a:avLst/>
            <a:gdLst/>
            <a:ahLst/>
            <a:cxnLst/>
            <a:rect l="l" t="t" r="r" b="b"/>
            <a:pathLst>
              <a:path w="11302" h="9067">
                <a:moveTo>
                  <a:pt x="0" y="0"/>
                </a:moveTo>
                <a:lnTo>
                  <a:pt x="0" y="9067"/>
                </a:lnTo>
                <a:lnTo>
                  <a:pt x="11303" y="9067"/>
                </a:lnTo>
                <a:lnTo>
                  <a:pt x="9804" y="6045"/>
                </a:lnTo>
                <a:lnTo>
                  <a:pt x="8305" y="3022"/>
                </a:lnTo>
                <a:lnTo>
                  <a:pt x="679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95" name="object 3995"/>
          <p:cNvSpPr/>
          <p:nvPr/>
        </p:nvSpPr>
        <p:spPr>
          <a:xfrm>
            <a:off x="2177808" y="463505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96" name="object 3996"/>
          <p:cNvSpPr/>
          <p:nvPr/>
        </p:nvSpPr>
        <p:spPr>
          <a:xfrm>
            <a:off x="2195906" y="494040"/>
            <a:ext cx="6794" cy="4724"/>
          </a:xfrm>
          <a:custGeom>
            <a:avLst/>
            <a:gdLst/>
            <a:ahLst/>
            <a:cxnLst/>
            <a:rect l="l" t="t" r="r" b="b"/>
            <a:pathLst>
              <a:path w="6794" h="4724">
                <a:moveTo>
                  <a:pt x="4519" y="2051"/>
                </a:moveTo>
                <a:lnTo>
                  <a:pt x="0" y="88"/>
                </a:lnTo>
                <a:lnTo>
                  <a:pt x="2247" y="2651"/>
                </a:lnTo>
                <a:lnTo>
                  <a:pt x="6794" y="4622"/>
                </a:lnTo>
                <a:lnTo>
                  <a:pt x="4519" y="2051"/>
                </a:lnTo>
                <a:close/>
              </a:path>
              <a:path w="6794" h="4724">
                <a:moveTo>
                  <a:pt x="4064" y="4724"/>
                </a:moveTo>
                <a:lnTo>
                  <a:pt x="2247" y="2651"/>
                </a:lnTo>
                <a:lnTo>
                  <a:pt x="25" y="1689"/>
                </a:lnTo>
                <a:lnTo>
                  <a:pt x="4064" y="4724"/>
                </a:lnTo>
                <a:close/>
              </a:path>
              <a:path w="6794" h="4724">
                <a:moveTo>
                  <a:pt x="6756" y="3022"/>
                </a:moveTo>
                <a:lnTo>
                  <a:pt x="2705" y="0"/>
                </a:lnTo>
                <a:lnTo>
                  <a:pt x="4519" y="2051"/>
                </a:lnTo>
                <a:lnTo>
                  <a:pt x="6756" y="302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97" name="object 3997"/>
          <p:cNvSpPr/>
          <p:nvPr/>
        </p:nvSpPr>
        <p:spPr>
          <a:xfrm>
            <a:off x="2185360" y="500936"/>
            <a:ext cx="6007" cy="6794"/>
          </a:xfrm>
          <a:custGeom>
            <a:avLst/>
            <a:gdLst/>
            <a:ahLst/>
            <a:cxnLst/>
            <a:rect l="l" t="t" r="r" b="b"/>
            <a:pathLst>
              <a:path w="6007" h="6794">
                <a:moveTo>
                  <a:pt x="1485" y="0"/>
                </a:moveTo>
                <a:lnTo>
                  <a:pt x="0" y="3022"/>
                </a:lnTo>
                <a:lnTo>
                  <a:pt x="3759" y="6045"/>
                </a:lnTo>
                <a:lnTo>
                  <a:pt x="6007" y="6794"/>
                </a:lnTo>
                <a:lnTo>
                  <a:pt x="6007" y="0"/>
                </a:lnTo>
                <a:lnTo>
                  <a:pt x="1485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98" name="object 3998"/>
          <p:cNvSpPr/>
          <p:nvPr/>
        </p:nvSpPr>
        <p:spPr>
          <a:xfrm>
            <a:off x="2318077" y="469167"/>
            <a:ext cx="11303" cy="13614"/>
          </a:xfrm>
          <a:custGeom>
            <a:avLst/>
            <a:gdLst/>
            <a:ahLst/>
            <a:cxnLst/>
            <a:rect l="l" t="t" r="r" b="b"/>
            <a:pathLst>
              <a:path w="11302" h="13614">
                <a:moveTo>
                  <a:pt x="0" y="0"/>
                </a:moveTo>
                <a:lnTo>
                  <a:pt x="1485" y="4546"/>
                </a:lnTo>
                <a:lnTo>
                  <a:pt x="2997" y="9067"/>
                </a:lnTo>
                <a:lnTo>
                  <a:pt x="4521" y="13614"/>
                </a:lnTo>
                <a:lnTo>
                  <a:pt x="11303" y="13614"/>
                </a:lnTo>
                <a:lnTo>
                  <a:pt x="8521" y="4343"/>
                </a:lnTo>
                <a:lnTo>
                  <a:pt x="8597" y="3606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99" name="object 3999"/>
          <p:cNvSpPr/>
          <p:nvPr/>
        </p:nvSpPr>
        <p:spPr>
          <a:xfrm>
            <a:off x="2250196" y="480655"/>
            <a:ext cx="10172" cy="2768"/>
          </a:xfrm>
          <a:custGeom>
            <a:avLst/>
            <a:gdLst/>
            <a:ahLst/>
            <a:cxnLst/>
            <a:rect l="l" t="t" r="r" b="b"/>
            <a:pathLst>
              <a:path w="10172" h="2768">
                <a:moveTo>
                  <a:pt x="10172" y="2628"/>
                </a:moveTo>
                <a:lnTo>
                  <a:pt x="7289" y="0"/>
                </a:lnTo>
                <a:lnTo>
                  <a:pt x="8241" y="2103"/>
                </a:lnTo>
                <a:lnTo>
                  <a:pt x="10172" y="2628"/>
                </a:lnTo>
                <a:close/>
              </a:path>
              <a:path w="10172" h="2768">
                <a:moveTo>
                  <a:pt x="8241" y="2103"/>
                </a:moveTo>
                <a:lnTo>
                  <a:pt x="0" y="-139"/>
                </a:lnTo>
                <a:lnTo>
                  <a:pt x="0" y="4394"/>
                </a:lnTo>
                <a:lnTo>
                  <a:pt x="1524" y="5905"/>
                </a:lnTo>
                <a:lnTo>
                  <a:pt x="4521" y="8928"/>
                </a:lnTo>
                <a:lnTo>
                  <a:pt x="11328" y="8928"/>
                </a:lnTo>
                <a:lnTo>
                  <a:pt x="8241" y="210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00" name="object 4000"/>
          <p:cNvSpPr/>
          <p:nvPr/>
        </p:nvSpPr>
        <p:spPr>
          <a:xfrm>
            <a:off x="2268300" y="489588"/>
            <a:ext cx="15824" cy="18148"/>
          </a:xfrm>
          <a:custGeom>
            <a:avLst/>
            <a:gdLst/>
            <a:ahLst/>
            <a:cxnLst/>
            <a:rect l="l" t="t" r="r" b="b"/>
            <a:pathLst>
              <a:path w="15824" h="18148">
                <a:moveTo>
                  <a:pt x="9055" y="0"/>
                </a:moveTo>
                <a:lnTo>
                  <a:pt x="6032" y="3022"/>
                </a:lnTo>
                <a:lnTo>
                  <a:pt x="3022" y="6057"/>
                </a:lnTo>
                <a:lnTo>
                  <a:pt x="0" y="9067"/>
                </a:lnTo>
                <a:lnTo>
                  <a:pt x="0" y="18148"/>
                </a:lnTo>
                <a:lnTo>
                  <a:pt x="9055" y="18148"/>
                </a:lnTo>
                <a:lnTo>
                  <a:pt x="11315" y="12103"/>
                </a:lnTo>
                <a:lnTo>
                  <a:pt x="13563" y="6045"/>
                </a:lnTo>
                <a:lnTo>
                  <a:pt x="15824" y="0"/>
                </a:lnTo>
                <a:lnTo>
                  <a:pt x="9055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01" name="object 4001"/>
          <p:cNvSpPr/>
          <p:nvPr/>
        </p:nvSpPr>
        <p:spPr>
          <a:xfrm>
            <a:off x="2295455" y="494875"/>
            <a:ext cx="11303" cy="8331"/>
          </a:xfrm>
          <a:custGeom>
            <a:avLst/>
            <a:gdLst/>
            <a:ahLst/>
            <a:cxnLst/>
            <a:rect l="l" t="t" r="r" b="b"/>
            <a:pathLst>
              <a:path w="11302" h="8331">
                <a:moveTo>
                  <a:pt x="0" y="1524"/>
                </a:moveTo>
                <a:lnTo>
                  <a:pt x="0" y="8331"/>
                </a:lnTo>
                <a:lnTo>
                  <a:pt x="11303" y="8331"/>
                </a:lnTo>
                <a:lnTo>
                  <a:pt x="8317" y="2891"/>
                </a:lnTo>
                <a:lnTo>
                  <a:pt x="0" y="1524"/>
                </a:lnTo>
                <a:close/>
              </a:path>
              <a:path w="11302" h="8331">
                <a:moveTo>
                  <a:pt x="11201" y="3365"/>
                </a:moveTo>
                <a:lnTo>
                  <a:pt x="6731" y="0"/>
                </a:lnTo>
                <a:lnTo>
                  <a:pt x="8317" y="2891"/>
                </a:lnTo>
                <a:lnTo>
                  <a:pt x="11201" y="33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02" name="object 4002"/>
          <p:cNvSpPr/>
          <p:nvPr/>
        </p:nvSpPr>
        <p:spPr>
          <a:xfrm>
            <a:off x="2313555" y="494913"/>
            <a:ext cx="11811" cy="10566"/>
          </a:xfrm>
          <a:custGeom>
            <a:avLst/>
            <a:gdLst/>
            <a:ahLst/>
            <a:cxnLst/>
            <a:rect l="l" t="t" r="r" b="b"/>
            <a:pathLst>
              <a:path w="11811" h="10566">
                <a:moveTo>
                  <a:pt x="11811" y="2425"/>
                </a:moveTo>
                <a:lnTo>
                  <a:pt x="9004" y="0"/>
                </a:lnTo>
                <a:lnTo>
                  <a:pt x="10274" y="2303"/>
                </a:lnTo>
                <a:lnTo>
                  <a:pt x="11811" y="2425"/>
                </a:lnTo>
                <a:close/>
              </a:path>
              <a:path w="11811" h="10566">
                <a:moveTo>
                  <a:pt x="10274" y="2303"/>
                </a:moveTo>
                <a:lnTo>
                  <a:pt x="0" y="1485"/>
                </a:lnTo>
                <a:lnTo>
                  <a:pt x="0" y="10566"/>
                </a:lnTo>
                <a:lnTo>
                  <a:pt x="4521" y="9804"/>
                </a:lnTo>
                <a:lnTo>
                  <a:pt x="9029" y="9055"/>
                </a:lnTo>
                <a:lnTo>
                  <a:pt x="13576" y="8293"/>
                </a:lnTo>
                <a:lnTo>
                  <a:pt x="10274" y="230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03" name="object 4003"/>
          <p:cNvSpPr/>
          <p:nvPr/>
        </p:nvSpPr>
        <p:spPr>
          <a:xfrm>
            <a:off x="2204965" y="503201"/>
            <a:ext cx="20345" cy="13614"/>
          </a:xfrm>
          <a:custGeom>
            <a:avLst/>
            <a:gdLst/>
            <a:ahLst/>
            <a:cxnLst/>
            <a:rect l="l" t="t" r="r" b="b"/>
            <a:pathLst>
              <a:path w="20345" h="13614">
                <a:moveTo>
                  <a:pt x="0" y="0"/>
                </a:moveTo>
                <a:lnTo>
                  <a:pt x="3898" y="8331"/>
                </a:lnTo>
                <a:lnTo>
                  <a:pt x="9232" y="10579"/>
                </a:lnTo>
                <a:lnTo>
                  <a:pt x="18097" y="13614"/>
                </a:lnTo>
                <a:lnTo>
                  <a:pt x="19596" y="9080"/>
                </a:lnTo>
                <a:lnTo>
                  <a:pt x="20345" y="6807"/>
                </a:lnTo>
                <a:lnTo>
                  <a:pt x="13563" y="4533"/>
                </a:lnTo>
                <a:lnTo>
                  <a:pt x="6781" y="2273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04" name="object 4004"/>
          <p:cNvSpPr/>
          <p:nvPr/>
        </p:nvSpPr>
        <p:spPr>
          <a:xfrm>
            <a:off x="2297719" y="514548"/>
            <a:ext cx="27139" cy="24955"/>
          </a:xfrm>
          <a:custGeom>
            <a:avLst/>
            <a:gdLst/>
            <a:ahLst/>
            <a:cxnLst/>
            <a:rect l="l" t="t" r="r" b="b"/>
            <a:pathLst>
              <a:path w="27139" h="24955">
                <a:moveTo>
                  <a:pt x="11302" y="24955"/>
                </a:moveTo>
                <a:lnTo>
                  <a:pt x="11302" y="11341"/>
                </a:lnTo>
                <a:lnTo>
                  <a:pt x="16586" y="12103"/>
                </a:lnTo>
                <a:lnTo>
                  <a:pt x="21843" y="12852"/>
                </a:lnTo>
                <a:lnTo>
                  <a:pt x="27139" y="13614"/>
                </a:lnTo>
                <a:lnTo>
                  <a:pt x="27139" y="0"/>
                </a:lnTo>
                <a:lnTo>
                  <a:pt x="22764" y="698"/>
                </a:lnTo>
                <a:lnTo>
                  <a:pt x="15104" y="2067"/>
                </a:lnTo>
                <a:lnTo>
                  <a:pt x="4508" y="2260"/>
                </a:lnTo>
                <a:lnTo>
                  <a:pt x="2997" y="9829"/>
                </a:lnTo>
                <a:lnTo>
                  <a:pt x="1498" y="17386"/>
                </a:lnTo>
                <a:lnTo>
                  <a:pt x="0" y="24955"/>
                </a:lnTo>
                <a:lnTo>
                  <a:pt x="11302" y="2495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05" name="object 4005"/>
          <p:cNvSpPr/>
          <p:nvPr/>
        </p:nvSpPr>
        <p:spPr>
          <a:xfrm>
            <a:off x="2195906" y="525426"/>
            <a:ext cx="9461" cy="9537"/>
          </a:xfrm>
          <a:custGeom>
            <a:avLst/>
            <a:gdLst/>
            <a:ahLst/>
            <a:cxnLst/>
            <a:rect l="l" t="t" r="r" b="b"/>
            <a:pathLst>
              <a:path w="9461" h="9537">
                <a:moveTo>
                  <a:pt x="6653" y="2931"/>
                </a:moveTo>
                <a:lnTo>
                  <a:pt x="0" y="457"/>
                </a:lnTo>
                <a:lnTo>
                  <a:pt x="3022" y="3479"/>
                </a:lnTo>
                <a:lnTo>
                  <a:pt x="6032" y="6515"/>
                </a:lnTo>
                <a:lnTo>
                  <a:pt x="9055" y="9537"/>
                </a:lnTo>
                <a:lnTo>
                  <a:pt x="6653" y="2931"/>
                </a:lnTo>
                <a:close/>
              </a:path>
              <a:path w="9461" h="9537">
                <a:moveTo>
                  <a:pt x="9461" y="3975"/>
                </a:moveTo>
                <a:lnTo>
                  <a:pt x="5588" y="0"/>
                </a:lnTo>
                <a:lnTo>
                  <a:pt x="6653" y="2931"/>
                </a:lnTo>
                <a:lnTo>
                  <a:pt x="9461" y="397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06" name="object 4006"/>
          <p:cNvSpPr/>
          <p:nvPr/>
        </p:nvSpPr>
        <p:spPr>
          <a:xfrm>
            <a:off x="2261527" y="544034"/>
            <a:ext cx="38430" cy="31762"/>
          </a:xfrm>
          <a:custGeom>
            <a:avLst/>
            <a:gdLst/>
            <a:ahLst/>
            <a:cxnLst/>
            <a:rect l="l" t="t" r="r" b="b"/>
            <a:pathLst>
              <a:path w="38430" h="31762">
                <a:moveTo>
                  <a:pt x="15742" y="27390"/>
                </a:moveTo>
                <a:lnTo>
                  <a:pt x="27127" y="24955"/>
                </a:lnTo>
                <a:lnTo>
                  <a:pt x="30429" y="15049"/>
                </a:lnTo>
                <a:lnTo>
                  <a:pt x="27355" y="11887"/>
                </a:lnTo>
                <a:lnTo>
                  <a:pt x="38430" y="9080"/>
                </a:lnTo>
                <a:lnTo>
                  <a:pt x="38430" y="0"/>
                </a:lnTo>
                <a:lnTo>
                  <a:pt x="31661" y="0"/>
                </a:lnTo>
                <a:lnTo>
                  <a:pt x="24003" y="7723"/>
                </a:lnTo>
                <a:lnTo>
                  <a:pt x="14337" y="12936"/>
                </a:lnTo>
                <a:lnTo>
                  <a:pt x="0" y="13614"/>
                </a:lnTo>
                <a:lnTo>
                  <a:pt x="1485" y="19659"/>
                </a:lnTo>
                <a:lnTo>
                  <a:pt x="2997" y="25717"/>
                </a:lnTo>
                <a:lnTo>
                  <a:pt x="4508" y="31762"/>
                </a:lnTo>
                <a:lnTo>
                  <a:pt x="7855" y="30768"/>
                </a:lnTo>
                <a:lnTo>
                  <a:pt x="15742" y="2739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07" name="object 4007"/>
          <p:cNvSpPr/>
          <p:nvPr/>
        </p:nvSpPr>
        <p:spPr>
          <a:xfrm>
            <a:off x="2266039" y="587594"/>
            <a:ext cx="21475" cy="38100"/>
          </a:xfrm>
          <a:custGeom>
            <a:avLst/>
            <a:gdLst/>
            <a:ahLst/>
            <a:cxnLst/>
            <a:rect l="l" t="t" r="r" b="b"/>
            <a:pathLst>
              <a:path w="21475" h="38100">
                <a:moveTo>
                  <a:pt x="21475" y="34353"/>
                </a:moveTo>
                <a:lnTo>
                  <a:pt x="20015" y="34893"/>
                </a:lnTo>
                <a:lnTo>
                  <a:pt x="20002" y="35382"/>
                </a:lnTo>
                <a:lnTo>
                  <a:pt x="21475" y="34353"/>
                </a:lnTo>
                <a:close/>
              </a:path>
              <a:path w="21475" h="38100">
                <a:moveTo>
                  <a:pt x="0" y="13157"/>
                </a:moveTo>
                <a:lnTo>
                  <a:pt x="3409" y="19846"/>
                </a:lnTo>
                <a:lnTo>
                  <a:pt x="7677" y="26785"/>
                </a:lnTo>
                <a:lnTo>
                  <a:pt x="11315" y="38112"/>
                </a:lnTo>
                <a:lnTo>
                  <a:pt x="20015" y="34893"/>
                </a:lnTo>
                <a:lnTo>
                  <a:pt x="20358" y="22224"/>
                </a:lnTo>
                <a:lnTo>
                  <a:pt x="21884" y="21997"/>
                </a:lnTo>
                <a:lnTo>
                  <a:pt x="28930" y="19385"/>
                </a:lnTo>
                <a:lnTo>
                  <a:pt x="33947" y="24498"/>
                </a:lnTo>
                <a:lnTo>
                  <a:pt x="40716" y="24498"/>
                </a:lnTo>
                <a:lnTo>
                  <a:pt x="40422" y="21171"/>
                </a:lnTo>
                <a:lnTo>
                  <a:pt x="35052" y="10143"/>
                </a:lnTo>
                <a:lnTo>
                  <a:pt x="22618" y="10896"/>
                </a:lnTo>
                <a:lnTo>
                  <a:pt x="22618" y="-2717"/>
                </a:lnTo>
                <a:lnTo>
                  <a:pt x="11315" y="-2717"/>
                </a:lnTo>
                <a:lnTo>
                  <a:pt x="13263" y="1796"/>
                </a:lnTo>
                <a:lnTo>
                  <a:pt x="15849" y="4076"/>
                </a:lnTo>
                <a:lnTo>
                  <a:pt x="15849" y="15430"/>
                </a:lnTo>
                <a:lnTo>
                  <a:pt x="10566" y="14668"/>
                </a:lnTo>
                <a:lnTo>
                  <a:pt x="5283" y="13906"/>
                </a:lnTo>
                <a:lnTo>
                  <a:pt x="0" y="13157"/>
                </a:lnTo>
                <a:close/>
              </a:path>
              <a:path w="21475" h="38100">
                <a:moveTo>
                  <a:pt x="14236" y="4051"/>
                </a:moveTo>
                <a:lnTo>
                  <a:pt x="13263" y="1796"/>
                </a:lnTo>
                <a:lnTo>
                  <a:pt x="11226" y="0"/>
                </a:lnTo>
                <a:lnTo>
                  <a:pt x="14236" y="405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08" name="object 4008"/>
          <p:cNvSpPr/>
          <p:nvPr/>
        </p:nvSpPr>
        <p:spPr>
          <a:xfrm>
            <a:off x="2281863" y="576859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09" name="object 4009"/>
          <p:cNvSpPr/>
          <p:nvPr/>
        </p:nvSpPr>
        <p:spPr>
          <a:xfrm>
            <a:off x="2200437" y="582602"/>
            <a:ext cx="6769" cy="6629"/>
          </a:xfrm>
          <a:custGeom>
            <a:avLst/>
            <a:gdLst/>
            <a:ahLst/>
            <a:cxnLst/>
            <a:rect l="l" t="t" r="r" b="b"/>
            <a:pathLst>
              <a:path w="6769" h="6629">
                <a:moveTo>
                  <a:pt x="0" y="0"/>
                </a:moveTo>
                <a:lnTo>
                  <a:pt x="3035" y="6083"/>
                </a:lnTo>
                <a:lnTo>
                  <a:pt x="5245" y="6629"/>
                </a:lnTo>
                <a:lnTo>
                  <a:pt x="6769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10" name="object 4010"/>
          <p:cNvSpPr/>
          <p:nvPr/>
        </p:nvSpPr>
        <p:spPr>
          <a:xfrm>
            <a:off x="2125775" y="584876"/>
            <a:ext cx="9029" cy="5295"/>
          </a:xfrm>
          <a:custGeom>
            <a:avLst/>
            <a:gdLst/>
            <a:ahLst/>
            <a:cxnLst/>
            <a:rect l="l" t="t" r="r" b="b"/>
            <a:pathLst>
              <a:path w="9029" h="5295">
                <a:moveTo>
                  <a:pt x="0" y="0"/>
                </a:moveTo>
                <a:lnTo>
                  <a:pt x="3022" y="4533"/>
                </a:lnTo>
                <a:lnTo>
                  <a:pt x="6032" y="5295"/>
                </a:lnTo>
                <a:lnTo>
                  <a:pt x="9029" y="2260"/>
                </a:lnTo>
                <a:lnTo>
                  <a:pt x="6032" y="1511"/>
                </a:lnTo>
                <a:lnTo>
                  <a:pt x="3022" y="749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11" name="object 4011"/>
          <p:cNvSpPr/>
          <p:nvPr/>
        </p:nvSpPr>
        <p:spPr>
          <a:xfrm>
            <a:off x="2191373" y="593095"/>
            <a:ext cx="34632" cy="6502"/>
          </a:xfrm>
          <a:custGeom>
            <a:avLst/>
            <a:gdLst/>
            <a:ahLst/>
            <a:cxnLst/>
            <a:rect l="l" t="t" r="r" b="b"/>
            <a:pathLst>
              <a:path w="34632" h="6502">
                <a:moveTo>
                  <a:pt x="34632" y="0"/>
                </a:moveTo>
                <a:lnTo>
                  <a:pt x="33416" y="86"/>
                </a:lnTo>
                <a:lnTo>
                  <a:pt x="33032" y="546"/>
                </a:lnTo>
                <a:lnTo>
                  <a:pt x="34632" y="0"/>
                </a:lnTo>
                <a:close/>
              </a:path>
              <a:path w="34632" h="6502">
                <a:moveTo>
                  <a:pt x="22631" y="-5956"/>
                </a:moveTo>
                <a:lnTo>
                  <a:pt x="18008" y="4267"/>
                </a:lnTo>
                <a:lnTo>
                  <a:pt x="14935" y="3771"/>
                </a:lnTo>
                <a:lnTo>
                  <a:pt x="0" y="3124"/>
                </a:lnTo>
                <a:lnTo>
                  <a:pt x="1511" y="6146"/>
                </a:lnTo>
                <a:lnTo>
                  <a:pt x="3022" y="9169"/>
                </a:lnTo>
                <a:lnTo>
                  <a:pt x="4533" y="12191"/>
                </a:lnTo>
                <a:lnTo>
                  <a:pt x="7543" y="10680"/>
                </a:lnTo>
                <a:lnTo>
                  <a:pt x="10566" y="9169"/>
                </a:lnTo>
                <a:lnTo>
                  <a:pt x="13601" y="7658"/>
                </a:lnTo>
                <a:lnTo>
                  <a:pt x="13893" y="20370"/>
                </a:lnTo>
                <a:lnTo>
                  <a:pt x="13741" y="20243"/>
                </a:lnTo>
                <a:lnTo>
                  <a:pt x="20370" y="25806"/>
                </a:lnTo>
                <a:lnTo>
                  <a:pt x="33363" y="21419"/>
                </a:lnTo>
                <a:lnTo>
                  <a:pt x="43572" y="22981"/>
                </a:lnTo>
                <a:lnTo>
                  <a:pt x="47510" y="23533"/>
                </a:lnTo>
                <a:lnTo>
                  <a:pt x="47510" y="21272"/>
                </a:lnTo>
                <a:lnTo>
                  <a:pt x="43751" y="17487"/>
                </a:lnTo>
                <a:lnTo>
                  <a:pt x="39979" y="13715"/>
                </a:lnTo>
                <a:lnTo>
                  <a:pt x="36195" y="9931"/>
                </a:lnTo>
                <a:lnTo>
                  <a:pt x="30835" y="13157"/>
                </a:lnTo>
                <a:lnTo>
                  <a:pt x="30238" y="13677"/>
                </a:lnTo>
                <a:lnTo>
                  <a:pt x="20370" y="14452"/>
                </a:lnTo>
                <a:lnTo>
                  <a:pt x="21120" y="9931"/>
                </a:lnTo>
                <a:lnTo>
                  <a:pt x="21882" y="5384"/>
                </a:lnTo>
                <a:lnTo>
                  <a:pt x="22631" y="850"/>
                </a:lnTo>
                <a:lnTo>
                  <a:pt x="33416" y="86"/>
                </a:lnTo>
                <a:lnTo>
                  <a:pt x="38455" y="-5956"/>
                </a:lnTo>
                <a:lnTo>
                  <a:pt x="22631" y="-595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12" name="object 4012"/>
          <p:cNvSpPr/>
          <p:nvPr/>
        </p:nvSpPr>
        <p:spPr>
          <a:xfrm>
            <a:off x="2107686" y="589408"/>
            <a:ext cx="20345" cy="20421"/>
          </a:xfrm>
          <a:custGeom>
            <a:avLst/>
            <a:gdLst/>
            <a:ahLst/>
            <a:cxnLst/>
            <a:rect l="l" t="t" r="r" b="b"/>
            <a:pathLst>
              <a:path w="20345" h="20421">
                <a:moveTo>
                  <a:pt x="4775" y="9156"/>
                </a:moveTo>
                <a:lnTo>
                  <a:pt x="5651" y="8013"/>
                </a:lnTo>
                <a:lnTo>
                  <a:pt x="6769" y="20421"/>
                </a:lnTo>
                <a:lnTo>
                  <a:pt x="11290" y="19659"/>
                </a:lnTo>
                <a:lnTo>
                  <a:pt x="12953" y="11544"/>
                </a:lnTo>
                <a:lnTo>
                  <a:pt x="12395" y="8775"/>
                </a:lnTo>
                <a:lnTo>
                  <a:pt x="13068" y="9377"/>
                </a:lnTo>
                <a:lnTo>
                  <a:pt x="13563" y="0"/>
                </a:lnTo>
                <a:lnTo>
                  <a:pt x="9029" y="761"/>
                </a:lnTo>
                <a:lnTo>
                  <a:pt x="4508" y="1523"/>
                </a:lnTo>
                <a:lnTo>
                  <a:pt x="0" y="2260"/>
                </a:lnTo>
                <a:lnTo>
                  <a:pt x="4775" y="9156"/>
                </a:lnTo>
                <a:close/>
              </a:path>
              <a:path w="20345" h="20421">
                <a:moveTo>
                  <a:pt x="15824" y="18897"/>
                </a:moveTo>
                <a:lnTo>
                  <a:pt x="20345" y="18148"/>
                </a:lnTo>
                <a:lnTo>
                  <a:pt x="20345" y="15887"/>
                </a:lnTo>
                <a:lnTo>
                  <a:pt x="13068" y="9377"/>
                </a:lnTo>
                <a:lnTo>
                  <a:pt x="12953" y="11544"/>
                </a:lnTo>
                <a:lnTo>
                  <a:pt x="11290" y="19659"/>
                </a:lnTo>
                <a:lnTo>
                  <a:pt x="15824" y="1889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13" name="object 4013"/>
          <p:cNvSpPr/>
          <p:nvPr/>
        </p:nvSpPr>
        <p:spPr>
          <a:xfrm>
            <a:off x="2311281" y="605289"/>
            <a:ext cx="9042" cy="13614"/>
          </a:xfrm>
          <a:custGeom>
            <a:avLst/>
            <a:gdLst/>
            <a:ahLst/>
            <a:cxnLst/>
            <a:rect l="l" t="t" r="r" b="b"/>
            <a:pathLst>
              <a:path w="9042" h="13614">
                <a:moveTo>
                  <a:pt x="2273" y="0"/>
                </a:moveTo>
                <a:lnTo>
                  <a:pt x="1511" y="4533"/>
                </a:lnTo>
                <a:lnTo>
                  <a:pt x="749" y="9067"/>
                </a:lnTo>
                <a:lnTo>
                  <a:pt x="0" y="13614"/>
                </a:lnTo>
                <a:lnTo>
                  <a:pt x="9042" y="13614"/>
                </a:lnTo>
                <a:lnTo>
                  <a:pt x="9042" y="0"/>
                </a:lnTo>
                <a:lnTo>
                  <a:pt x="227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14" name="object 4014"/>
          <p:cNvSpPr/>
          <p:nvPr/>
        </p:nvSpPr>
        <p:spPr>
          <a:xfrm>
            <a:off x="2154645" y="607555"/>
            <a:ext cx="9588" cy="18148"/>
          </a:xfrm>
          <a:custGeom>
            <a:avLst/>
            <a:gdLst/>
            <a:ahLst/>
            <a:cxnLst/>
            <a:rect l="l" t="t" r="r" b="b"/>
            <a:pathLst>
              <a:path w="9588" h="18148">
                <a:moveTo>
                  <a:pt x="7327" y="0"/>
                </a:moveTo>
                <a:lnTo>
                  <a:pt x="533" y="0"/>
                </a:lnTo>
                <a:lnTo>
                  <a:pt x="1016" y="10439"/>
                </a:lnTo>
                <a:lnTo>
                  <a:pt x="0" y="10744"/>
                </a:lnTo>
                <a:lnTo>
                  <a:pt x="7327" y="18148"/>
                </a:lnTo>
                <a:lnTo>
                  <a:pt x="9588" y="18148"/>
                </a:lnTo>
                <a:lnTo>
                  <a:pt x="8839" y="12115"/>
                </a:lnTo>
                <a:lnTo>
                  <a:pt x="8089" y="6057"/>
                </a:lnTo>
                <a:lnTo>
                  <a:pt x="7327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15" name="object 4015"/>
          <p:cNvSpPr/>
          <p:nvPr/>
        </p:nvSpPr>
        <p:spPr>
          <a:xfrm>
            <a:off x="2098630" y="621169"/>
            <a:ext cx="24879" cy="13843"/>
          </a:xfrm>
          <a:custGeom>
            <a:avLst/>
            <a:gdLst/>
            <a:ahLst/>
            <a:cxnLst/>
            <a:rect l="l" t="t" r="r" b="b"/>
            <a:pathLst>
              <a:path w="24879" h="13843">
                <a:moveTo>
                  <a:pt x="4521" y="12852"/>
                </a:moveTo>
                <a:lnTo>
                  <a:pt x="6794" y="13614"/>
                </a:lnTo>
                <a:lnTo>
                  <a:pt x="17487" y="10579"/>
                </a:lnTo>
                <a:lnTo>
                  <a:pt x="17995" y="13843"/>
                </a:lnTo>
                <a:lnTo>
                  <a:pt x="24879" y="4533"/>
                </a:lnTo>
                <a:lnTo>
                  <a:pt x="24879" y="2273"/>
                </a:lnTo>
                <a:lnTo>
                  <a:pt x="19596" y="1524"/>
                </a:lnTo>
                <a:lnTo>
                  <a:pt x="14312" y="762"/>
                </a:lnTo>
                <a:lnTo>
                  <a:pt x="9055" y="0"/>
                </a:lnTo>
                <a:lnTo>
                  <a:pt x="4800" y="5829"/>
                </a:lnTo>
                <a:lnTo>
                  <a:pt x="3530" y="3873"/>
                </a:lnTo>
                <a:lnTo>
                  <a:pt x="0" y="11341"/>
                </a:lnTo>
                <a:lnTo>
                  <a:pt x="4521" y="1285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16" name="object 4016"/>
          <p:cNvSpPr/>
          <p:nvPr/>
        </p:nvSpPr>
        <p:spPr>
          <a:xfrm>
            <a:off x="2340687" y="621169"/>
            <a:ext cx="15836" cy="13614"/>
          </a:xfrm>
          <a:custGeom>
            <a:avLst/>
            <a:gdLst/>
            <a:ahLst/>
            <a:cxnLst/>
            <a:rect l="l" t="t" r="r" b="b"/>
            <a:pathLst>
              <a:path w="15836" h="13614">
                <a:moveTo>
                  <a:pt x="15836" y="13614"/>
                </a:moveTo>
                <a:lnTo>
                  <a:pt x="15836" y="4533"/>
                </a:lnTo>
                <a:lnTo>
                  <a:pt x="11328" y="4533"/>
                </a:lnTo>
                <a:lnTo>
                  <a:pt x="8305" y="3022"/>
                </a:lnTo>
                <a:lnTo>
                  <a:pt x="5283" y="1524"/>
                </a:lnTo>
                <a:lnTo>
                  <a:pt x="2260" y="0"/>
                </a:lnTo>
                <a:lnTo>
                  <a:pt x="1511" y="3022"/>
                </a:lnTo>
                <a:lnTo>
                  <a:pt x="749" y="6045"/>
                </a:lnTo>
                <a:lnTo>
                  <a:pt x="0" y="9067"/>
                </a:lnTo>
                <a:lnTo>
                  <a:pt x="1511" y="10591"/>
                </a:lnTo>
                <a:lnTo>
                  <a:pt x="4533" y="13614"/>
                </a:lnTo>
                <a:lnTo>
                  <a:pt x="15836" y="1361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17" name="object 4017"/>
          <p:cNvSpPr/>
          <p:nvPr/>
        </p:nvSpPr>
        <p:spPr>
          <a:xfrm>
            <a:off x="2376886" y="619963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18" name="object 4018"/>
          <p:cNvSpPr/>
          <p:nvPr/>
        </p:nvSpPr>
        <p:spPr>
          <a:xfrm>
            <a:off x="2168743" y="623440"/>
            <a:ext cx="8305" cy="9080"/>
          </a:xfrm>
          <a:custGeom>
            <a:avLst/>
            <a:gdLst/>
            <a:ahLst/>
            <a:cxnLst/>
            <a:rect l="l" t="t" r="r" b="b"/>
            <a:pathLst>
              <a:path w="8305" h="9080">
                <a:moveTo>
                  <a:pt x="6794" y="9080"/>
                </a:moveTo>
                <a:lnTo>
                  <a:pt x="8305" y="4533"/>
                </a:lnTo>
                <a:lnTo>
                  <a:pt x="7556" y="1511"/>
                </a:lnTo>
                <a:lnTo>
                  <a:pt x="4533" y="0"/>
                </a:lnTo>
                <a:lnTo>
                  <a:pt x="1511" y="1511"/>
                </a:lnTo>
                <a:lnTo>
                  <a:pt x="0" y="2260"/>
                </a:lnTo>
                <a:lnTo>
                  <a:pt x="0" y="9080"/>
                </a:lnTo>
                <a:lnTo>
                  <a:pt x="6794" y="908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19" name="object 4019"/>
          <p:cNvSpPr/>
          <p:nvPr/>
        </p:nvSpPr>
        <p:spPr>
          <a:xfrm>
            <a:off x="2363317" y="629113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2611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20" name="object 4020"/>
          <p:cNvSpPr/>
          <p:nvPr/>
        </p:nvSpPr>
        <p:spPr>
          <a:xfrm>
            <a:off x="2315822" y="625706"/>
            <a:ext cx="29400" cy="20421"/>
          </a:xfrm>
          <a:custGeom>
            <a:avLst/>
            <a:gdLst/>
            <a:ahLst/>
            <a:cxnLst/>
            <a:rect l="l" t="t" r="r" b="b"/>
            <a:pathLst>
              <a:path w="29400" h="20421">
                <a:moveTo>
                  <a:pt x="4334" y="2730"/>
                </a:moveTo>
                <a:lnTo>
                  <a:pt x="0" y="4546"/>
                </a:lnTo>
                <a:lnTo>
                  <a:pt x="4615" y="12525"/>
                </a:lnTo>
                <a:lnTo>
                  <a:pt x="15596" y="18324"/>
                </a:lnTo>
                <a:lnTo>
                  <a:pt x="29400" y="20421"/>
                </a:lnTo>
                <a:lnTo>
                  <a:pt x="27167" y="15786"/>
                </a:lnTo>
                <a:lnTo>
                  <a:pt x="17619" y="6186"/>
                </a:lnTo>
                <a:lnTo>
                  <a:pt x="6819" y="1689"/>
                </a:lnTo>
                <a:lnTo>
                  <a:pt x="2692" y="4572"/>
                </a:lnTo>
                <a:lnTo>
                  <a:pt x="4334" y="2730"/>
                </a:lnTo>
                <a:close/>
              </a:path>
              <a:path w="29400" h="20421">
                <a:moveTo>
                  <a:pt x="6769" y="0"/>
                </a:moveTo>
                <a:lnTo>
                  <a:pt x="4334" y="2730"/>
                </a:lnTo>
                <a:lnTo>
                  <a:pt x="6819" y="1689"/>
                </a:lnTo>
                <a:lnTo>
                  <a:pt x="17619" y="6186"/>
                </a:lnTo>
                <a:lnTo>
                  <a:pt x="6769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21" name="object 4021"/>
          <p:cNvSpPr/>
          <p:nvPr/>
        </p:nvSpPr>
        <p:spPr>
          <a:xfrm>
            <a:off x="2277355" y="627976"/>
            <a:ext cx="9461" cy="9537"/>
          </a:xfrm>
          <a:custGeom>
            <a:avLst/>
            <a:gdLst/>
            <a:ahLst/>
            <a:cxnLst/>
            <a:rect l="l" t="t" r="r" b="b"/>
            <a:pathLst>
              <a:path w="9461" h="9537">
                <a:moveTo>
                  <a:pt x="0" y="0"/>
                </a:moveTo>
                <a:lnTo>
                  <a:pt x="0" y="9067"/>
                </a:lnTo>
                <a:lnTo>
                  <a:pt x="6619" y="6606"/>
                </a:lnTo>
                <a:lnTo>
                  <a:pt x="9029" y="0"/>
                </a:lnTo>
                <a:lnTo>
                  <a:pt x="0" y="0"/>
                </a:lnTo>
                <a:close/>
              </a:path>
              <a:path w="9461" h="9537">
                <a:moveTo>
                  <a:pt x="9461" y="5549"/>
                </a:moveTo>
                <a:lnTo>
                  <a:pt x="6619" y="6606"/>
                </a:lnTo>
                <a:lnTo>
                  <a:pt x="5549" y="9537"/>
                </a:lnTo>
                <a:lnTo>
                  <a:pt x="9461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22" name="object 4022"/>
          <p:cNvSpPr/>
          <p:nvPr/>
        </p:nvSpPr>
        <p:spPr>
          <a:xfrm>
            <a:off x="2381412" y="631310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92" y="0"/>
                </a:lnTo>
                <a:lnTo>
                  <a:pt x="4446" y="342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23" name="object 4023"/>
          <p:cNvSpPr/>
          <p:nvPr/>
        </p:nvSpPr>
        <p:spPr>
          <a:xfrm>
            <a:off x="2385941" y="641590"/>
            <a:ext cx="9029" cy="11341"/>
          </a:xfrm>
          <a:custGeom>
            <a:avLst/>
            <a:gdLst/>
            <a:ahLst/>
            <a:cxnLst/>
            <a:rect l="l" t="t" r="r" b="b"/>
            <a:pathLst>
              <a:path w="9029" h="11341">
                <a:moveTo>
                  <a:pt x="0" y="0"/>
                </a:moveTo>
                <a:lnTo>
                  <a:pt x="0" y="11341"/>
                </a:lnTo>
                <a:lnTo>
                  <a:pt x="9029" y="11341"/>
                </a:lnTo>
                <a:lnTo>
                  <a:pt x="9029" y="4533"/>
                </a:lnTo>
                <a:lnTo>
                  <a:pt x="6032" y="3022"/>
                </a:lnTo>
                <a:lnTo>
                  <a:pt x="3022" y="1511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24" name="object 4024"/>
          <p:cNvSpPr/>
          <p:nvPr/>
        </p:nvSpPr>
        <p:spPr>
          <a:xfrm>
            <a:off x="2259255" y="642641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19"/>
                </a:moveTo>
                <a:lnTo>
                  <a:pt x="0" y="8026"/>
                </a:lnTo>
                <a:lnTo>
                  <a:pt x="6781" y="8026"/>
                </a:lnTo>
                <a:lnTo>
                  <a:pt x="4436" y="3437"/>
                </a:lnTo>
                <a:lnTo>
                  <a:pt x="0" y="1219"/>
                </a:lnTo>
                <a:close/>
              </a:path>
              <a:path w="8102" h="8026">
                <a:moveTo>
                  <a:pt x="8102" y="5270"/>
                </a:moveTo>
                <a:lnTo>
                  <a:pt x="2679" y="0"/>
                </a:lnTo>
                <a:lnTo>
                  <a:pt x="4436" y="3437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25" name="object 4025"/>
          <p:cNvSpPr/>
          <p:nvPr/>
        </p:nvSpPr>
        <p:spPr>
          <a:xfrm>
            <a:off x="2349745" y="642641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19"/>
                </a:moveTo>
                <a:lnTo>
                  <a:pt x="0" y="8026"/>
                </a:lnTo>
                <a:lnTo>
                  <a:pt x="6769" y="8026"/>
                </a:lnTo>
                <a:lnTo>
                  <a:pt x="4421" y="3433"/>
                </a:lnTo>
                <a:lnTo>
                  <a:pt x="0" y="1219"/>
                </a:lnTo>
                <a:close/>
              </a:path>
              <a:path w="8089" h="8026">
                <a:moveTo>
                  <a:pt x="8089" y="5270"/>
                </a:moveTo>
                <a:lnTo>
                  <a:pt x="2667" y="0"/>
                </a:lnTo>
                <a:lnTo>
                  <a:pt x="4421" y="3433"/>
                </a:lnTo>
                <a:lnTo>
                  <a:pt x="8089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26" name="object 4026"/>
          <p:cNvSpPr/>
          <p:nvPr/>
        </p:nvSpPr>
        <p:spPr>
          <a:xfrm>
            <a:off x="2184603" y="646127"/>
            <a:ext cx="9042" cy="6807"/>
          </a:xfrm>
          <a:custGeom>
            <a:avLst/>
            <a:gdLst/>
            <a:ahLst/>
            <a:cxnLst/>
            <a:rect l="l" t="t" r="r" b="b"/>
            <a:pathLst>
              <a:path w="9042" h="6807">
                <a:moveTo>
                  <a:pt x="0" y="0"/>
                </a:moveTo>
                <a:lnTo>
                  <a:pt x="0" y="6807"/>
                </a:lnTo>
                <a:lnTo>
                  <a:pt x="6769" y="6807"/>
                </a:lnTo>
                <a:lnTo>
                  <a:pt x="8280" y="2260"/>
                </a:lnTo>
                <a:lnTo>
                  <a:pt x="9042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27" name="object 4027"/>
          <p:cNvSpPr/>
          <p:nvPr/>
        </p:nvSpPr>
        <p:spPr>
          <a:xfrm>
            <a:off x="2279609" y="646267"/>
            <a:ext cx="14693" cy="2755"/>
          </a:xfrm>
          <a:custGeom>
            <a:avLst/>
            <a:gdLst/>
            <a:ahLst/>
            <a:cxnLst/>
            <a:rect l="l" t="t" r="r" b="b"/>
            <a:pathLst>
              <a:path w="14693" h="2755">
                <a:moveTo>
                  <a:pt x="14693" y="2616"/>
                </a:moveTo>
                <a:lnTo>
                  <a:pt x="11810" y="0"/>
                </a:lnTo>
                <a:lnTo>
                  <a:pt x="12755" y="2091"/>
                </a:lnTo>
                <a:lnTo>
                  <a:pt x="14693" y="2616"/>
                </a:lnTo>
                <a:close/>
              </a:path>
              <a:path w="14693" h="2755">
                <a:moveTo>
                  <a:pt x="3009" y="3632"/>
                </a:moveTo>
                <a:lnTo>
                  <a:pt x="1498" y="7429"/>
                </a:lnTo>
                <a:lnTo>
                  <a:pt x="0" y="11201"/>
                </a:lnTo>
                <a:lnTo>
                  <a:pt x="3771" y="10439"/>
                </a:lnTo>
                <a:lnTo>
                  <a:pt x="7543" y="9690"/>
                </a:lnTo>
                <a:lnTo>
                  <a:pt x="11315" y="8940"/>
                </a:lnTo>
                <a:lnTo>
                  <a:pt x="15849" y="8940"/>
                </a:lnTo>
                <a:lnTo>
                  <a:pt x="12755" y="2091"/>
                </a:lnTo>
                <a:lnTo>
                  <a:pt x="4521" y="-139"/>
                </a:lnTo>
                <a:lnTo>
                  <a:pt x="3009" y="36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28" name="object 4028"/>
          <p:cNvSpPr/>
          <p:nvPr/>
        </p:nvSpPr>
        <p:spPr>
          <a:xfrm>
            <a:off x="2315817" y="646127"/>
            <a:ext cx="9042" cy="11341"/>
          </a:xfrm>
          <a:custGeom>
            <a:avLst/>
            <a:gdLst/>
            <a:ahLst/>
            <a:cxnLst/>
            <a:rect l="l" t="t" r="r" b="b"/>
            <a:pathLst>
              <a:path w="9042" h="11341">
                <a:moveTo>
                  <a:pt x="8293" y="3771"/>
                </a:moveTo>
                <a:lnTo>
                  <a:pt x="9042" y="0"/>
                </a:lnTo>
                <a:lnTo>
                  <a:pt x="2260" y="0"/>
                </a:lnTo>
                <a:lnTo>
                  <a:pt x="1511" y="3771"/>
                </a:lnTo>
                <a:lnTo>
                  <a:pt x="749" y="7569"/>
                </a:lnTo>
                <a:lnTo>
                  <a:pt x="0" y="11341"/>
                </a:lnTo>
                <a:lnTo>
                  <a:pt x="6781" y="11341"/>
                </a:lnTo>
                <a:lnTo>
                  <a:pt x="7518" y="7569"/>
                </a:lnTo>
                <a:lnTo>
                  <a:pt x="8293" y="377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29" name="object 4029"/>
          <p:cNvSpPr/>
          <p:nvPr/>
        </p:nvSpPr>
        <p:spPr>
          <a:xfrm>
            <a:off x="2329384" y="647194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1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26" y="3410"/>
                </a:lnTo>
                <a:lnTo>
                  <a:pt x="0" y="1193"/>
                </a:lnTo>
                <a:close/>
              </a:path>
              <a:path w="8089" h="8001">
                <a:moveTo>
                  <a:pt x="8089" y="5245"/>
                </a:moveTo>
                <a:lnTo>
                  <a:pt x="2667" y="0"/>
                </a:lnTo>
                <a:lnTo>
                  <a:pt x="4426" y="341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30" name="object 4030"/>
          <p:cNvSpPr/>
          <p:nvPr/>
        </p:nvSpPr>
        <p:spPr>
          <a:xfrm>
            <a:off x="2218529" y="652934"/>
            <a:ext cx="18097" cy="13614"/>
          </a:xfrm>
          <a:custGeom>
            <a:avLst/>
            <a:gdLst/>
            <a:ahLst/>
            <a:cxnLst/>
            <a:rect l="l" t="t" r="r" b="b"/>
            <a:pathLst>
              <a:path w="18097" h="13614">
                <a:moveTo>
                  <a:pt x="18097" y="2260"/>
                </a:moveTo>
                <a:lnTo>
                  <a:pt x="13563" y="1511"/>
                </a:lnTo>
                <a:lnTo>
                  <a:pt x="9042" y="749"/>
                </a:lnTo>
                <a:lnTo>
                  <a:pt x="4533" y="0"/>
                </a:lnTo>
                <a:lnTo>
                  <a:pt x="1511" y="3022"/>
                </a:lnTo>
                <a:lnTo>
                  <a:pt x="0" y="4533"/>
                </a:lnTo>
                <a:lnTo>
                  <a:pt x="0" y="13614"/>
                </a:lnTo>
                <a:lnTo>
                  <a:pt x="6781" y="13614"/>
                </a:lnTo>
                <a:lnTo>
                  <a:pt x="15100" y="9537"/>
                </a:lnTo>
                <a:lnTo>
                  <a:pt x="14554" y="11899"/>
                </a:lnTo>
                <a:lnTo>
                  <a:pt x="18097" y="226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31" name="object 4031"/>
          <p:cNvSpPr/>
          <p:nvPr/>
        </p:nvSpPr>
        <p:spPr>
          <a:xfrm>
            <a:off x="2342946" y="658602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2611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32" name="object 4032"/>
          <p:cNvSpPr/>
          <p:nvPr/>
        </p:nvSpPr>
        <p:spPr>
          <a:xfrm>
            <a:off x="2261406" y="657931"/>
            <a:ext cx="13690" cy="6769"/>
          </a:xfrm>
          <a:custGeom>
            <a:avLst/>
            <a:gdLst/>
            <a:ahLst/>
            <a:cxnLst/>
            <a:rect l="l" t="t" r="r" b="b"/>
            <a:pathLst>
              <a:path w="13690" h="6769">
                <a:moveTo>
                  <a:pt x="3022" y="4038"/>
                </a:moveTo>
                <a:lnTo>
                  <a:pt x="2072" y="1827"/>
                </a:lnTo>
                <a:lnTo>
                  <a:pt x="0" y="0"/>
                </a:lnTo>
                <a:lnTo>
                  <a:pt x="3022" y="4038"/>
                </a:lnTo>
                <a:close/>
              </a:path>
              <a:path w="13690" h="6769">
                <a:moveTo>
                  <a:pt x="114" y="-2730"/>
                </a:moveTo>
                <a:lnTo>
                  <a:pt x="2072" y="1827"/>
                </a:lnTo>
                <a:lnTo>
                  <a:pt x="4622" y="4076"/>
                </a:lnTo>
                <a:lnTo>
                  <a:pt x="4622" y="8610"/>
                </a:lnTo>
                <a:lnTo>
                  <a:pt x="11417" y="8610"/>
                </a:lnTo>
                <a:lnTo>
                  <a:pt x="12179" y="4838"/>
                </a:lnTo>
                <a:lnTo>
                  <a:pt x="12928" y="1054"/>
                </a:lnTo>
                <a:lnTo>
                  <a:pt x="13690" y="-2730"/>
                </a:lnTo>
                <a:lnTo>
                  <a:pt x="114" y="-273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33" name="object 4033"/>
          <p:cNvSpPr/>
          <p:nvPr/>
        </p:nvSpPr>
        <p:spPr>
          <a:xfrm>
            <a:off x="2299963" y="655200"/>
            <a:ext cx="11315" cy="9080"/>
          </a:xfrm>
          <a:custGeom>
            <a:avLst/>
            <a:gdLst/>
            <a:ahLst/>
            <a:cxnLst/>
            <a:rect l="l" t="t" r="r" b="b"/>
            <a:pathLst>
              <a:path w="11315" h="9080">
                <a:moveTo>
                  <a:pt x="8253" y="2235"/>
                </a:moveTo>
                <a:lnTo>
                  <a:pt x="0" y="0"/>
                </a:lnTo>
                <a:lnTo>
                  <a:pt x="3088" y="6848"/>
                </a:lnTo>
                <a:lnTo>
                  <a:pt x="11315" y="9080"/>
                </a:lnTo>
                <a:lnTo>
                  <a:pt x="8253" y="2235"/>
                </a:lnTo>
                <a:close/>
              </a:path>
              <a:path w="11315" h="9080">
                <a:moveTo>
                  <a:pt x="4025" y="8928"/>
                </a:moveTo>
                <a:lnTo>
                  <a:pt x="3088" y="6848"/>
                </a:lnTo>
                <a:lnTo>
                  <a:pt x="1155" y="6324"/>
                </a:lnTo>
                <a:lnTo>
                  <a:pt x="4025" y="8928"/>
                </a:lnTo>
                <a:close/>
              </a:path>
              <a:path w="11315" h="9080">
                <a:moveTo>
                  <a:pt x="10172" y="2755"/>
                </a:moveTo>
                <a:lnTo>
                  <a:pt x="7315" y="139"/>
                </a:lnTo>
                <a:lnTo>
                  <a:pt x="8253" y="2235"/>
                </a:lnTo>
                <a:lnTo>
                  <a:pt x="10172" y="275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34" name="object 4034"/>
          <p:cNvSpPr/>
          <p:nvPr/>
        </p:nvSpPr>
        <p:spPr>
          <a:xfrm>
            <a:off x="2379153" y="655200"/>
            <a:ext cx="11315" cy="9080"/>
          </a:xfrm>
          <a:custGeom>
            <a:avLst/>
            <a:gdLst/>
            <a:ahLst/>
            <a:cxnLst/>
            <a:rect l="l" t="t" r="r" b="b"/>
            <a:pathLst>
              <a:path w="11315" h="9080">
                <a:moveTo>
                  <a:pt x="4521" y="0"/>
                </a:moveTo>
                <a:lnTo>
                  <a:pt x="3009" y="749"/>
                </a:lnTo>
                <a:lnTo>
                  <a:pt x="0" y="2260"/>
                </a:lnTo>
                <a:lnTo>
                  <a:pt x="0" y="9080"/>
                </a:lnTo>
                <a:lnTo>
                  <a:pt x="3771" y="8318"/>
                </a:lnTo>
                <a:lnTo>
                  <a:pt x="7543" y="7569"/>
                </a:lnTo>
                <a:lnTo>
                  <a:pt x="11315" y="6807"/>
                </a:lnTo>
                <a:lnTo>
                  <a:pt x="11315" y="0"/>
                </a:lnTo>
                <a:lnTo>
                  <a:pt x="4521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35" name="object 4035"/>
          <p:cNvSpPr/>
          <p:nvPr/>
        </p:nvSpPr>
        <p:spPr>
          <a:xfrm>
            <a:off x="2354268" y="660801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1">
                <a:moveTo>
                  <a:pt x="0" y="1206"/>
                </a:moveTo>
                <a:lnTo>
                  <a:pt x="0" y="8001"/>
                </a:lnTo>
                <a:lnTo>
                  <a:pt x="6781" y="8001"/>
                </a:lnTo>
                <a:lnTo>
                  <a:pt x="4435" y="3424"/>
                </a:lnTo>
                <a:lnTo>
                  <a:pt x="0" y="1206"/>
                </a:lnTo>
                <a:close/>
              </a:path>
              <a:path w="8102" h="8001">
                <a:moveTo>
                  <a:pt x="8102" y="5257"/>
                </a:moveTo>
                <a:lnTo>
                  <a:pt x="2679" y="0"/>
                </a:lnTo>
                <a:lnTo>
                  <a:pt x="4435" y="3424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36" name="object 4036"/>
          <p:cNvSpPr/>
          <p:nvPr/>
        </p:nvSpPr>
        <p:spPr>
          <a:xfrm>
            <a:off x="2235116" y="668809"/>
            <a:ext cx="6045" cy="6819"/>
          </a:xfrm>
          <a:custGeom>
            <a:avLst/>
            <a:gdLst/>
            <a:ahLst/>
            <a:cxnLst/>
            <a:rect l="l" t="t" r="r" b="b"/>
            <a:pathLst>
              <a:path w="6045" h="6819">
                <a:moveTo>
                  <a:pt x="1511" y="0"/>
                </a:moveTo>
                <a:lnTo>
                  <a:pt x="0" y="3022"/>
                </a:lnTo>
                <a:lnTo>
                  <a:pt x="3771" y="6057"/>
                </a:lnTo>
                <a:lnTo>
                  <a:pt x="6045" y="6819"/>
                </a:lnTo>
                <a:lnTo>
                  <a:pt x="6045" y="0"/>
                </a:lnTo>
                <a:lnTo>
                  <a:pt x="1511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37" name="object 4037"/>
          <p:cNvSpPr/>
          <p:nvPr/>
        </p:nvSpPr>
        <p:spPr>
          <a:xfrm>
            <a:off x="2311285" y="676757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38" name="object 4038"/>
          <p:cNvSpPr/>
          <p:nvPr/>
        </p:nvSpPr>
        <p:spPr>
          <a:xfrm>
            <a:off x="2191383" y="688326"/>
            <a:ext cx="23698" cy="14744"/>
          </a:xfrm>
          <a:custGeom>
            <a:avLst/>
            <a:gdLst/>
            <a:ahLst/>
            <a:cxnLst/>
            <a:rect l="l" t="t" r="r" b="b"/>
            <a:pathLst>
              <a:path w="23698" h="14744">
                <a:moveTo>
                  <a:pt x="23698" y="0"/>
                </a:moveTo>
                <a:lnTo>
                  <a:pt x="22243" y="456"/>
                </a:lnTo>
                <a:lnTo>
                  <a:pt x="21755" y="2044"/>
                </a:lnTo>
                <a:lnTo>
                  <a:pt x="23698" y="0"/>
                </a:lnTo>
                <a:close/>
              </a:path>
              <a:path w="23698" h="14744">
                <a:moveTo>
                  <a:pt x="24891" y="-8166"/>
                </a:moveTo>
                <a:lnTo>
                  <a:pt x="22232" y="-7876"/>
                </a:lnTo>
                <a:lnTo>
                  <a:pt x="14814" y="-7633"/>
                </a:lnTo>
                <a:lnTo>
                  <a:pt x="11117" y="-9304"/>
                </a:lnTo>
                <a:lnTo>
                  <a:pt x="2260" y="-12700"/>
                </a:lnTo>
                <a:lnTo>
                  <a:pt x="1511" y="-8928"/>
                </a:lnTo>
                <a:lnTo>
                  <a:pt x="736" y="-5143"/>
                </a:lnTo>
                <a:lnTo>
                  <a:pt x="0" y="-1358"/>
                </a:lnTo>
                <a:lnTo>
                  <a:pt x="9575" y="-533"/>
                </a:lnTo>
                <a:lnTo>
                  <a:pt x="8915" y="-1574"/>
                </a:lnTo>
                <a:lnTo>
                  <a:pt x="13576" y="3175"/>
                </a:lnTo>
                <a:lnTo>
                  <a:pt x="22243" y="456"/>
                </a:lnTo>
                <a:lnTo>
                  <a:pt x="24891" y="-816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39" name="object 4039"/>
          <p:cNvSpPr/>
          <p:nvPr/>
        </p:nvSpPr>
        <p:spPr>
          <a:xfrm>
            <a:off x="2263768" y="678952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1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9" y="3427"/>
                </a:lnTo>
                <a:lnTo>
                  <a:pt x="0" y="1206"/>
                </a:lnTo>
                <a:close/>
              </a:path>
              <a:path w="8115" h="8001">
                <a:moveTo>
                  <a:pt x="8115" y="5257"/>
                </a:moveTo>
                <a:lnTo>
                  <a:pt x="2692" y="0"/>
                </a:lnTo>
                <a:lnTo>
                  <a:pt x="4449" y="3427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40" name="object 4040"/>
          <p:cNvSpPr/>
          <p:nvPr/>
        </p:nvSpPr>
        <p:spPr>
          <a:xfrm>
            <a:off x="2272827" y="678952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1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32" y="3422"/>
                </a:lnTo>
                <a:lnTo>
                  <a:pt x="0" y="1206"/>
                </a:lnTo>
                <a:close/>
              </a:path>
              <a:path w="8102" h="8001">
                <a:moveTo>
                  <a:pt x="8102" y="5257"/>
                </a:moveTo>
                <a:lnTo>
                  <a:pt x="2667" y="0"/>
                </a:lnTo>
                <a:lnTo>
                  <a:pt x="4432" y="342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41" name="object 4041"/>
          <p:cNvSpPr/>
          <p:nvPr/>
        </p:nvSpPr>
        <p:spPr>
          <a:xfrm>
            <a:off x="2440236" y="667603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47" y="3433"/>
                </a:lnTo>
                <a:lnTo>
                  <a:pt x="0" y="1206"/>
                </a:lnTo>
                <a:close/>
              </a:path>
              <a:path w="8089" h="8026">
                <a:moveTo>
                  <a:pt x="8089" y="5257"/>
                </a:moveTo>
                <a:lnTo>
                  <a:pt x="2692" y="0"/>
                </a:lnTo>
                <a:lnTo>
                  <a:pt x="4447" y="3433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42" name="object 4042"/>
          <p:cNvSpPr/>
          <p:nvPr/>
        </p:nvSpPr>
        <p:spPr>
          <a:xfrm>
            <a:off x="2433440" y="686960"/>
            <a:ext cx="15849" cy="11341"/>
          </a:xfrm>
          <a:custGeom>
            <a:avLst/>
            <a:gdLst/>
            <a:ahLst/>
            <a:cxnLst/>
            <a:rect l="l" t="t" r="r" b="b"/>
            <a:pathLst>
              <a:path w="15849" h="11341">
                <a:moveTo>
                  <a:pt x="11328" y="9080"/>
                </a:moveTo>
                <a:lnTo>
                  <a:pt x="15849" y="9080"/>
                </a:lnTo>
                <a:lnTo>
                  <a:pt x="14338" y="6057"/>
                </a:lnTo>
                <a:lnTo>
                  <a:pt x="12826" y="3022"/>
                </a:lnTo>
                <a:lnTo>
                  <a:pt x="11328" y="0"/>
                </a:lnTo>
                <a:lnTo>
                  <a:pt x="4533" y="0"/>
                </a:lnTo>
                <a:lnTo>
                  <a:pt x="4533" y="4533"/>
                </a:lnTo>
                <a:lnTo>
                  <a:pt x="0" y="4533"/>
                </a:lnTo>
                <a:lnTo>
                  <a:pt x="0" y="11341"/>
                </a:lnTo>
                <a:lnTo>
                  <a:pt x="3771" y="10591"/>
                </a:lnTo>
                <a:lnTo>
                  <a:pt x="7543" y="9829"/>
                </a:lnTo>
                <a:lnTo>
                  <a:pt x="11328" y="908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43" name="object 4043"/>
          <p:cNvSpPr/>
          <p:nvPr/>
        </p:nvSpPr>
        <p:spPr>
          <a:xfrm>
            <a:off x="1259314" y="688027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1">
                <a:moveTo>
                  <a:pt x="0" y="1193"/>
                </a:moveTo>
                <a:lnTo>
                  <a:pt x="0" y="8001"/>
                </a:lnTo>
                <a:lnTo>
                  <a:pt x="6769" y="8001"/>
                </a:lnTo>
                <a:lnTo>
                  <a:pt x="4409" y="3398"/>
                </a:lnTo>
                <a:lnTo>
                  <a:pt x="0" y="1193"/>
                </a:lnTo>
                <a:close/>
              </a:path>
              <a:path w="8102" h="8001">
                <a:moveTo>
                  <a:pt x="8102" y="5245"/>
                </a:moveTo>
                <a:lnTo>
                  <a:pt x="2667" y="0"/>
                </a:lnTo>
                <a:lnTo>
                  <a:pt x="4409" y="339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44" name="object 4044"/>
          <p:cNvSpPr/>
          <p:nvPr/>
        </p:nvSpPr>
        <p:spPr>
          <a:xfrm>
            <a:off x="1100485" y="691081"/>
            <a:ext cx="9956" cy="9906"/>
          </a:xfrm>
          <a:custGeom>
            <a:avLst/>
            <a:gdLst/>
            <a:ahLst/>
            <a:cxnLst/>
            <a:rect l="l" t="t" r="r" b="b"/>
            <a:pathLst>
              <a:path w="9956" h="9906">
                <a:moveTo>
                  <a:pt x="7063" y="2847"/>
                </a:moveTo>
                <a:lnTo>
                  <a:pt x="457" y="419"/>
                </a:lnTo>
                <a:lnTo>
                  <a:pt x="2925" y="7075"/>
                </a:lnTo>
                <a:lnTo>
                  <a:pt x="9525" y="9486"/>
                </a:lnTo>
                <a:lnTo>
                  <a:pt x="7063" y="2847"/>
                </a:lnTo>
                <a:close/>
              </a:path>
              <a:path w="9956" h="9906">
                <a:moveTo>
                  <a:pt x="3975" y="9906"/>
                </a:moveTo>
                <a:lnTo>
                  <a:pt x="2925" y="7075"/>
                </a:lnTo>
                <a:lnTo>
                  <a:pt x="0" y="6007"/>
                </a:lnTo>
                <a:lnTo>
                  <a:pt x="3975" y="9906"/>
                </a:lnTo>
                <a:close/>
              </a:path>
              <a:path w="9956" h="9906">
                <a:moveTo>
                  <a:pt x="9956" y="3911"/>
                </a:moveTo>
                <a:lnTo>
                  <a:pt x="6007" y="0"/>
                </a:lnTo>
                <a:lnTo>
                  <a:pt x="7063" y="2847"/>
                </a:lnTo>
                <a:lnTo>
                  <a:pt x="9956" y="39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45" name="object 4045"/>
          <p:cNvSpPr/>
          <p:nvPr/>
        </p:nvSpPr>
        <p:spPr>
          <a:xfrm>
            <a:off x="1309077" y="690294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1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7" y="3423"/>
                </a:lnTo>
                <a:lnTo>
                  <a:pt x="0" y="1206"/>
                </a:lnTo>
                <a:close/>
              </a:path>
              <a:path w="8102" h="8001">
                <a:moveTo>
                  <a:pt x="8102" y="5245"/>
                </a:moveTo>
                <a:lnTo>
                  <a:pt x="2692" y="0"/>
                </a:lnTo>
                <a:lnTo>
                  <a:pt x="4447" y="342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46" name="object 4046"/>
          <p:cNvSpPr/>
          <p:nvPr/>
        </p:nvSpPr>
        <p:spPr>
          <a:xfrm>
            <a:off x="1585074" y="694905"/>
            <a:ext cx="13576" cy="0"/>
          </a:xfrm>
          <a:custGeom>
            <a:avLst/>
            <a:gdLst/>
            <a:ahLst/>
            <a:cxnLst/>
            <a:rect l="l" t="t" r="r" b="b"/>
            <a:pathLst>
              <a:path w="13576" h="0">
                <a:moveTo>
                  <a:pt x="0" y="0"/>
                </a:moveTo>
                <a:lnTo>
                  <a:pt x="13576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47" name="object 4047"/>
          <p:cNvSpPr/>
          <p:nvPr/>
        </p:nvSpPr>
        <p:spPr>
          <a:xfrm>
            <a:off x="1689148" y="691501"/>
            <a:ext cx="13576" cy="20421"/>
          </a:xfrm>
          <a:custGeom>
            <a:avLst/>
            <a:gdLst/>
            <a:ahLst/>
            <a:cxnLst/>
            <a:rect l="l" t="t" r="r" b="b"/>
            <a:pathLst>
              <a:path w="13576" h="20421">
                <a:moveTo>
                  <a:pt x="0" y="0"/>
                </a:moveTo>
                <a:lnTo>
                  <a:pt x="0" y="20421"/>
                </a:lnTo>
                <a:lnTo>
                  <a:pt x="2763" y="18597"/>
                </a:lnTo>
                <a:lnTo>
                  <a:pt x="5910" y="14032"/>
                </a:lnTo>
                <a:lnTo>
                  <a:pt x="6587" y="10590"/>
                </a:lnTo>
                <a:lnTo>
                  <a:pt x="13576" y="6794"/>
                </a:lnTo>
                <a:lnTo>
                  <a:pt x="13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48" name="object 4048"/>
          <p:cNvSpPr/>
          <p:nvPr/>
        </p:nvSpPr>
        <p:spPr>
          <a:xfrm>
            <a:off x="2270556" y="690294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1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7" y="3423"/>
                </a:lnTo>
                <a:lnTo>
                  <a:pt x="0" y="1206"/>
                </a:lnTo>
                <a:close/>
              </a:path>
              <a:path w="8102" h="8001">
                <a:moveTo>
                  <a:pt x="8102" y="5245"/>
                </a:moveTo>
                <a:lnTo>
                  <a:pt x="2692" y="0"/>
                </a:lnTo>
                <a:lnTo>
                  <a:pt x="4447" y="342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49" name="object 4049"/>
          <p:cNvSpPr/>
          <p:nvPr/>
        </p:nvSpPr>
        <p:spPr>
          <a:xfrm>
            <a:off x="1071549" y="693767"/>
            <a:ext cx="9029" cy="9067"/>
          </a:xfrm>
          <a:custGeom>
            <a:avLst/>
            <a:gdLst/>
            <a:ahLst/>
            <a:cxnLst/>
            <a:rect l="l" t="t" r="r" b="b"/>
            <a:pathLst>
              <a:path w="9029" h="9067">
                <a:moveTo>
                  <a:pt x="9029" y="9067"/>
                </a:moveTo>
                <a:lnTo>
                  <a:pt x="9029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45"/>
                </a:lnTo>
                <a:lnTo>
                  <a:pt x="0" y="9067"/>
                </a:lnTo>
                <a:lnTo>
                  <a:pt x="9029" y="90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50" name="object 4050"/>
          <p:cNvSpPr/>
          <p:nvPr/>
        </p:nvSpPr>
        <p:spPr>
          <a:xfrm>
            <a:off x="1229893" y="692561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51" name="object 4051"/>
          <p:cNvSpPr/>
          <p:nvPr/>
        </p:nvSpPr>
        <p:spPr>
          <a:xfrm>
            <a:off x="1343007" y="692561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52" name="object 4052"/>
          <p:cNvSpPr/>
          <p:nvPr/>
        </p:nvSpPr>
        <p:spPr>
          <a:xfrm>
            <a:off x="1321320" y="696038"/>
            <a:ext cx="12649" cy="18135"/>
          </a:xfrm>
          <a:custGeom>
            <a:avLst/>
            <a:gdLst/>
            <a:ahLst/>
            <a:cxnLst/>
            <a:rect l="l" t="t" r="r" b="b"/>
            <a:pathLst>
              <a:path w="12649" h="18135">
                <a:moveTo>
                  <a:pt x="0" y="3848"/>
                </a:moveTo>
                <a:lnTo>
                  <a:pt x="1142" y="4394"/>
                </a:lnTo>
                <a:lnTo>
                  <a:pt x="1320" y="18135"/>
                </a:lnTo>
                <a:lnTo>
                  <a:pt x="12649" y="18135"/>
                </a:lnTo>
                <a:lnTo>
                  <a:pt x="11899" y="12090"/>
                </a:lnTo>
                <a:lnTo>
                  <a:pt x="11137" y="6045"/>
                </a:lnTo>
                <a:lnTo>
                  <a:pt x="10388" y="0"/>
                </a:lnTo>
                <a:lnTo>
                  <a:pt x="0" y="384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53" name="object 4053"/>
          <p:cNvSpPr/>
          <p:nvPr/>
        </p:nvSpPr>
        <p:spPr>
          <a:xfrm>
            <a:off x="1639380" y="696186"/>
            <a:ext cx="10172" cy="2755"/>
          </a:xfrm>
          <a:custGeom>
            <a:avLst/>
            <a:gdLst/>
            <a:ahLst/>
            <a:cxnLst/>
            <a:rect l="l" t="t" r="r" b="b"/>
            <a:pathLst>
              <a:path w="10172" h="2755">
                <a:moveTo>
                  <a:pt x="10172" y="2603"/>
                </a:moveTo>
                <a:lnTo>
                  <a:pt x="7289" y="0"/>
                </a:lnTo>
                <a:lnTo>
                  <a:pt x="8224" y="2075"/>
                </a:lnTo>
                <a:lnTo>
                  <a:pt x="10172" y="2603"/>
                </a:lnTo>
                <a:close/>
              </a:path>
              <a:path w="10172" h="2755">
                <a:moveTo>
                  <a:pt x="8224" y="2075"/>
                </a:moveTo>
                <a:lnTo>
                  <a:pt x="0" y="-152"/>
                </a:lnTo>
                <a:lnTo>
                  <a:pt x="0" y="4381"/>
                </a:lnTo>
                <a:lnTo>
                  <a:pt x="1485" y="5905"/>
                </a:lnTo>
                <a:lnTo>
                  <a:pt x="4533" y="8915"/>
                </a:lnTo>
                <a:lnTo>
                  <a:pt x="11303" y="8915"/>
                </a:lnTo>
                <a:lnTo>
                  <a:pt x="8224" y="207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54" name="object 4054"/>
          <p:cNvSpPr/>
          <p:nvPr/>
        </p:nvSpPr>
        <p:spPr>
          <a:xfrm>
            <a:off x="2138930" y="696038"/>
            <a:ext cx="18503" cy="9525"/>
          </a:xfrm>
          <a:custGeom>
            <a:avLst/>
            <a:gdLst/>
            <a:ahLst/>
            <a:cxnLst/>
            <a:rect l="l" t="t" r="r" b="b"/>
            <a:pathLst>
              <a:path w="18503" h="9525">
                <a:moveTo>
                  <a:pt x="18503" y="0"/>
                </a:moveTo>
                <a:lnTo>
                  <a:pt x="419" y="0"/>
                </a:lnTo>
                <a:lnTo>
                  <a:pt x="2830" y="6600"/>
                </a:lnTo>
                <a:lnTo>
                  <a:pt x="9474" y="9067"/>
                </a:lnTo>
                <a:lnTo>
                  <a:pt x="12484" y="6045"/>
                </a:lnTo>
                <a:lnTo>
                  <a:pt x="15493" y="3022"/>
                </a:lnTo>
                <a:lnTo>
                  <a:pt x="18503" y="0"/>
                </a:lnTo>
                <a:close/>
              </a:path>
              <a:path w="18503" h="9525">
                <a:moveTo>
                  <a:pt x="3898" y="9525"/>
                </a:moveTo>
                <a:lnTo>
                  <a:pt x="2830" y="6600"/>
                </a:lnTo>
                <a:lnTo>
                  <a:pt x="0" y="5549"/>
                </a:lnTo>
                <a:lnTo>
                  <a:pt x="3898" y="952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55" name="object 4055"/>
          <p:cNvSpPr/>
          <p:nvPr/>
        </p:nvSpPr>
        <p:spPr>
          <a:xfrm>
            <a:off x="1284188" y="697110"/>
            <a:ext cx="8115" cy="7988"/>
          </a:xfrm>
          <a:custGeom>
            <a:avLst/>
            <a:gdLst/>
            <a:ahLst/>
            <a:cxnLst/>
            <a:rect l="l" t="t" r="r" b="b"/>
            <a:pathLst>
              <a:path w="8115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30" y="3398"/>
                </a:lnTo>
                <a:lnTo>
                  <a:pt x="0" y="1193"/>
                </a:lnTo>
                <a:close/>
              </a:path>
              <a:path w="8115" h="7988">
                <a:moveTo>
                  <a:pt x="8115" y="5232"/>
                </a:moveTo>
                <a:lnTo>
                  <a:pt x="2679" y="0"/>
                </a:lnTo>
                <a:lnTo>
                  <a:pt x="4430" y="3398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56" name="object 4056"/>
          <p:cNvSpPr/>
          <p:nvPr/>
        </p:nvSpPr>
        <p:spPr>
          <a:xfrm>
            <a:off x="2168749" y="705556"/>
            <a:ext cx="11417" cy="11315"/>
          </a:xfrm>
          <a:custGeom>
            <a:avLst/>
            <a:gdLst/>
            <a:ahLst/>
            <a:cxnLst/>
            <a:rect l="l" t="t" r="r" b="b"/>
            <a:pathLst>
              <a:path w="11417" h="11315">
                <a:moveTo>
                  <a:pt x="11417" y="0"/>
                </a:moveTo>
                <a:lnTo>
                  <a:pt x="9368" y="1812"/>
                </a:lnTo>
                <a:lnTo>
                  <a:pt x="8394" y="4063"/>
                </a:lnTo>
                <a:lnTo>
                  <a:pt x="11417" y="0"/>
                </a:lnTo>
                <a:close/>
              </a:path>
              <a:path w="11417" h="11315">
                <a:moveTo>
                  <a:pt x="2870" y="203"/>
                </a:moveTo>
                <a:lnTo>
                  <a:pt x="3327" y="-1828"/>
                </a:lnTo>
                <a:lnTo>
                  <a:pt x="6794" y="4089"/>
                </a:lnTo>
                <a:lnTo>
                  <a:pt x="9368" y="1812"/>
                </a:lnTo>
                <a:lnTo>
                  <a:pt x="11328" y="-2717"/>
                </a:lnTo>
                <a:lnTo>
                  <a:pt x="7543" y="-4229"/>
                </a:lnTo>
                <a:lnTo>
                  <a:pt x="3771" y="-5727"/>
                </a:lnTo>
                <a:lnTo>
                  <a:pt x="0" y="-7251"/>
                </a:lnTo>
                <a:lnTo>
                  <a:pt x="2870" y="20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57" name="object 4057"/>
          <p:cNvSpPr/>
          <p:nvPr/>
        </p:nvSpPr>
        <p:spPr>
          <a:xfrm>
            <a:off x="2225307" y="698304"/>
            <a:ext cx="15849" cy="11341"/>
          </a:xfrm>
          <a:custGeom>
            <a:avLst/>
            <a:gdLst/>
            <a:ahLst/>
            <a:cxnLst/>
            <a:rect l="l" t="t" r="r" b="b"/>
            <a:pathLst>
              <a:path w="15849" h="11341">
                <a:moveTo>
                  <a:pt x="15849" y="11341"/>
                </a:moveTo>
                <a:lnTo>
                  <a:pt x="12103" y="2768"/>
                </a:lnTo>
                <a:lnTo>
                  <a:pt x="11620" y="2819"/>
                </a:lnTo>
                <a:lnTo>
                  <a:pt x="2260" y="0"/>
                </a:lnTo>
                <a:lnTo>
                  <a:pt x="1511" y="3784"/>
                </a:lnTo>
                <a:lnTo>
                  <a:pt x="749" y="7569"/>
                </a:lnTo>
                <a:lnTo>
                  <a:pt x="0" y="11341"/>
                </a:lnTo>
                <a:lnTo>
                  <a:pt x="15849" y="1134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58" name="object 4058"/>
          <p:cNvSpPr/>
          <p:nvPr/>
        </p:nvSpPr>
        <p:spPr>
          <a:xfrm>
            <a:off x="2471900" y="697110"/>
            <a:ext cx="8115" cy="7988"/>
          </a:xfrm>
          <a:custGeom>
            <a:avLst/>
            <a:gdLst/>
            <a:ahLst/>
            <a:cxnLst/>
            <a:rect l="l" t="t" r="r" b="b"/>
            <a:pathLst>
              <a:path w="8115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4" y="3412"/>
                </a:lnTo>
                <a:lnTo>
                  <a:pt x="0" y="1193"/>
                </a:lnTo>
                <a:close/>
              </a:path>
              <a:path w="8115" h="7988">
                <a:moveTo>
                  <a:pt x="8115" y="5245"/>
                </a:moveTo>
                <a:lnTo>
                  <a:pt x="2692" y="0"/>
                </a:lnTo>
                <a:lnTo>
                  <a:pt x="4444" y="3412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59" name="object 4059"/>
          <p:cNvSpPr/>
          <p:nvPr/>
        </p:nvSpPr>
        <p:spPr>
          <a:xfrm>
            <a:off x="2485485" y="697110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81" y="7988"/>
                </a:lnTo>
                <a:lnTo>
                  <a:pt x="4420" y="3404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67" y="0"/>
                </a:lnTo>
                <a:lnTo>
                  <a:pt x="4420" y="3404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60" name="object 4060"/>
          <p:cNvSpPr/>
          <p:nvPr/>
        </p:nvSpPr>
        <p:spPr>
          <a:xfrm>
            <a:off x="1085113" y="700573"/>
            <a:ext cx="22631" cy="20421"/>
          </a:xfrm>
          <a:custGeom>
            <a:avLst/>
            <a:gdLst/>
            <a:ahLst/>
            <a:cxnLst/>
            <a:rect l="l" t="t" r="r" b="b"/>
            <a:pathLst>
              <a:path w="22631" h="20421">
                <a:moveTo>
                  <a:pt x="11391" y="15722"/>
                </a:moveTo>
                <a:lnTo>
                  <a:pt x="14986" y="18059"/>
                </a:lnTo>
                <a:lnTo>
                  <a:pt x="15824" y="20421"/>
                </a:lnTo>
                <a:lnTo>
                  <a:pt x="22631" y="20421"/>
                </a:lnTo>
                <a:lnTo>
                  <a:pt x="18719" y="11163"/>
                </a:lnTo>
                <a:lnTo>
                  <a:pt x="14668" y="10248"/>
                </a:lnTo>
                <a:lnTo>
                  <a:pt x="11303" y="0"/>
                </a:lnTo>
                <a:lnTo>
                  <a:pt x="0" y="0"/>
                </a:lnTo>
                <a:lnTo>
                  <a:pt x="2979" y="5696"/>
                </a:lnTo>
                <a:lnTo>
                  <a:pt x="5238" y="8349"/>
                </a:lnTo>
                <a:lnTo>
                  <a:pt x="6794" y="15875"/>
                </a:lnTo>
                <a:lnTo>
                  <a:pt x="13128" y="17564"/>
                </a:lnTo>
                <a:lnTo>
                  <a:pt x="11391" y="15722"/>
                </a:lnTo>
                <a:close/>
              </a:path>
              <a:path w="22631" h="20421">
                <a:moveTo>
                  <a:pt x="15824" y="20421"/>
                </a:moveTo>
                <a:lnTo>
                  <a:pt x="14986" y="18059"/>
                </a:lnTo>
                <a:lnTo>
                  <a:pt x="13128" y="17564"/>
                </a:lnTo>
                <a:lnTo>
                  <a:pt x="15824" y="2042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61" name="object 4061"/>
          <p:cNvSpPr/>
          <p:nvPr/>
        </p:nvSpPr>
        <p:spPr>
          <a:xfrm>
            <a:off x="1589604" y="700573"/>
            <a:ext cx="9055" cy="15875"/>
          </a:xfrm>
          <a:custGeom>
            <a:avLst/>
            <a:gdLst/>
            <a:ahLst/>
            <a:cxnLst/>
            <a:rect l="l" t="t" r="r" b="b"/>
            <a:pathLst>
              <a:path w="9055" h="15875">
                <a:moveTo>
                  <a:pt x="9055" y="0"/>
                </a:moveTo>
                <a:lnTo>
                  <a:pt x="2260" y="0"/>
                </a:lnTo>
                <a:lnTo>
                  <a:pt x="1511" y="3784"/>
                </a:lnTo>
                <a:lnTo>
                  <a:pt x="749" y="7556"/>
                </a:lnTo>
                <a:lnTo>
                  <a:pt x="0" y="11341"/>
                </a:lnTo>
                <a:lnTo>
                  <a:pt x="3009" y="12852"/>
                </a:lnTo>
                <a:lnTo>
                  <a:pt x="6032" y="14363"/>
                </a:lnTo>
                <a:lnTo>
                  <a:pt x="9055" y="15875"/>
                </a:lnTo>
                <a:lnTo>
                  <a:pt x="9055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62" name="object 4062"/>
          <p:cNvSpPr/>
          <p:nvPr/>
        </p:nvSpPr>
        <p:spPr>
          <a:xfrm>
            <a:off x="2347484" y="700573"/>
            <a:ext cx="9029" cy="9067"/>
          </a:xfrm>
          <a:custGeom>
            <a:avLst/>
            <a:gdLst/>
            <a:ahLst/>
            <a:cxnLst/>
            <a:rect l="l" t="t" r="r" b="b"/>
            <a:pathLst>
              <a:path w="9029" h="9067">
                <a:moveTo>
                  <a:pt x="9029" y="9067"/>
                </a:moveTo>
                <a:lnTo>
                  <a:pt x="9029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57"/>
                </a:lnTo>
                <a:lnTo>
                  <a:pt x="0" y="9067"/>
                </a:lnTo>
                <a:lnTo>
                  <a:pt x="9029" y="90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63" name="object 4063"/>
          <p:cNvSpPr/>
          <p:nvPr/>
        </p:nvSpPr>
        <p:spPr>
          <a:xfrm>
            <a:off x="2451538" y="699367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1" y="341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41" y="3416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64" name="object 4064"/>
          <p:cNvSpPr/>
          <p:nvPr/>
        </p:nvSpPr>
        <p:spPr>
          <a:xfrm>
            <a:off x="1048909" y="702834"/>
            <a:ext cx="29743" cy="25425"/>
          </a:xfrm>
          <a:custGeom>
            <a:avLst/>
            <a:gdLst/>
            <a:ahLst/>
            <a:cxnLst/>
            <a:rect l="l" t="t" r="r" b="b"/>
            <a:pathLst>
              <a:path w="29743" h="25425">
                <a:moveTo>
                  <a:pt x="29743" y="13055"/>
                </a:moveTo>
                <a:lnTo>
                  <a:pt x="22834" y="8204"/>
                </a:lnTo>
                <a:lnTo>
                  <a:pt x="22631" y="0"/>
                </a:lnTo>
                <a:lnTo>
                  <a:pt x="15087" y="2273"/>
                </a:lnTo>
                <a:lnTo>
                  <a:pt x="7531" y="4546"/>
                </a:lnTo>
                <a:lnTo>
                  <a:pt x="0" y="6819"/>
                </a:lnTo>
                <a:lnTo>
                  <a:pt x="0" y="13614"/>
                </a:lnTo>
                <a:lnTo>
                  <a:pt x="13576" y="13614"/>
                </a:lnTo>
                <a:lnTo>
                  <a:pt x="13576" y="24955"/>
                </a:lnTo>
                <a:lnTo>
                  <a:pt x="20224" y="22483"/>
                </a:lnTo>
                <a:lnTo>
                  <a:pt x="22631" y="15887"/>
                </a:lnTo>
                <a:lnTo>
                  <a:pt x="29743" y="13055"/>
                </a:lnTo>
                <a:close/>
              </a:path>
              <a:path w="29743" h="25425">
                <a:moveTo>
                  <a:pt x="23037" y="21437"/>
                </a:moveTo>
                <a:lnTo>
                  <a:pt x="20224" y="22483"/>
                </a:lnTo>
                <a:lnTo>
                  <a:pt x="19151" y="25425"/>
                </a:lnTo>
                <a:lnTo>
                  <a:pt x="23037" y="2143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65" name="object 4065"/>
          <p:cNvSpPr/>
          <p:nvPr/>
        </p:nvSpPr>
        <p:spPr>
          <a:xfrm>
            <a:off x="1193697" y="702840"/>
            <a:ext cx="13563" cy="11341"/>
          </a:xfrm>
          <a:custGeom>
            <a:avLst/>
            <a:gdLst/>
            <a:ahLst/>
            <a:cxnLst/>
            <a:rect l="l" t="t" r="r" b="b"/>
            <a:pathLst>
              <a:path w="13563" h="11341">
                <a:moveTo>
                  <a:pt x="9199" y="8635"/>
                </a:moveTo>
                <a:lnTo>
                  <a:pt x="13563" y="6807"/>
                </a:lnTo>
                <a:lnTo>
                  <a:pt x="13563" y="0"/>
                </a:lnTo>
                <a:lnTo>
                  <a:pt x="6794" y="0"/>
                </a:lnTo>
                <a:lnTo>
                  <a:pt x="4382" y="2704"/>
                </a:lnTo>
                <a:lnTo>
                  <a:pt x="6845" y="1676"/>
                </a:lnTo>
                <a:lnTo>
                  <a:pt x="10858" y="6769"/>
                </a:lnTo>
                <a:lnTo>
                  <a:pt x="9199" y="8635"/>
                </a:lnTo>
                <a:close/>
              </a:path>
              <a:path w="13563" h="11341">
                <a:moveTo>
                  <a:pt x="2705" y="4584"/>
                </a:moveTo>
                <a:lnTo>
                  <a:pt x="4382" y="2704"/>
                </a:lnTo>
                <a:lnTo>
                  <a:pt x="0" y="4533"/>
                </a:lnTo>
                <a:lnTo>
                  <a:pt x="0" y="11341"/>
                </a:lnTo>
                <a:lnTo>
                  <a:pt x="6794" y="11341"/>
                </a:lnTo>
                <a:lnTo>
                  <a:pt x="9199" y="8635"/>
                </a:lnTo>
                <a:lnTo>
                  <a:pt x="6743" y="9664"/>
                </a:lnTo>
                <a:lnTo>
                  <a:pt x="10858" y="6769"/>
                </a:lnTo>
                <a:lnTo>
                  <a:pt x="6845" y="1676"/>
                </a:lnTo>
                <a:lnTo>
                  <a:pt x="2705" y="458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66" name="object 4066"/>
          <p:cNvSpPr/>
          <p:nvPr/>
        </p:nvSpPr>
        <p:spPr>
          <a:xfrm>
            <a:off x="1388262" y="701634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21" y="3417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1" y="3417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67" name="object 4067"/>
          <p:cNvSpPr/>
          <p:nvPr/>
        </p:nvSpPr>
        <p:spPr>
          <a:xfrm>
            <a:off x="1130362" y="703907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81" y="8013"/>
                </a:lnTo>
                <a:lnTo>
                  <a:pt x="4422" y="3405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79" y="0"/>
                </a:lnTo>
                <a:lnTo>
                  <a:pt x="4422" y="340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68" name="object 4068"/>
          <p:cNvSpPr/>
          <p:nvPr/>
        </p:nvSpPr>
        <p:spPr>
          <a:xfrm>
            <a:off x="1469711" y="703907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408" y="3401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08" y="3401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69" name="object 4069"/>
          <p:cNvSpPr/>
          <p:nvPr/>
        </p:nvSpPr>
        <p:spPr>
          <a:xfrm>
            <a:off x="1526273" y="708501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70" name="object 4070"/>
          <p:cNvSpPr/>
          <p:nvPr/>
        </p:nvSpPr>
        <p:spPr>
          <a:xfrm>
            <a:off x="2209471" y="705105"/>
            <a:ext cx="36194" cy="41515"/>
          </a:xfrm>
          <a:custGeom>
            <a:avLst/>
            <a:gdLst/>
            <a:ahLst/>
            <a:cxnLst/>
            <a:rect l="l" t="t" r="r" b="b"/>
            <a:pathLst>
              <a:path w="36194" h="41515">
                <a:moveTo>
                  <a:pt x="13513" y="32322"/>
                </a:moveTo>
                <a:lnTo>
                  <a:pt x="20358" y="40843"/>
                </a:lnTo>
                <a:lnTo>
                  <a:pt x="25950" y="41515"/>
                </a:lnTo>
                <a:lnTo>
                  <a:pt x="36058" y="38908"/>
                </a:lnTo>
                <a:lnTo>
                  <a:pt x="36194" y="27228"/>
                </a:lnTo>
                <a:lnTo>
                  <a:pt x="36194" y="22694"/>
                </a:lnTo>
                <a:lnTo>
                  <a:pt x="31686" y="24206"/>
                </a:lnTo>
                <a:lnTo>
                  <a:pt x="27152" y="25717"/>
                </a:lnTo>
                <a:lnTo>
                  <a:pt x="22618" y="27228"/>
                </a:lnTo>
                <a:lnTo>
                  <a:pt x="21529" y="24134"/>
                </a:lnTo>
                <a:lnTo>
                  <a:pt x="17444" y="12736"/>
                </a:lnTo>
                <a:lnTo>
                  <a:pt x="13588" y="0"/>
                </a:lnTo>
                <a:lnTo>
                  <a:pt x="4533" y="0"/>
                </a:lnTo>
                <a:lnTo>
                  <a:pt x="4428" y="1729"/>
                </a:lnTo>
                <a:lnTo>
                  <a:pt x="4079" y="10047"/>
                </a:lnTo>
                <a:lnTo>
                  <a:pt x="9055" y="15887"/>
                </a:lnTo>
                <a:lnTo>
                  <a:pt x="6045" y="17399"/>
                </a:lnTo>
                <a:lnTo>
                  <a:pt x="3022" y="18910"/>
                </a:lnTo>
                <a:lnTo>
                  <a:pt x="0" y="20421"/>
                </a:lnTo>
                <a:lnTo>
                  <a:pt x="5990" y="27920"/>
                </a:lnTo>
                <a:lnTo>
                  <a:pt x="13513" y="3232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71" name="object 4071"/>
          <p:cNvSpPr/>
          <p:nvPr/>
        </p:nvSpPr>
        <p:spPr>
          <a:xfrm>
            <a:off x="1223119" y="706187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69" y="7988"/>
                </a:lnTo>
                <a:lnTo>
                  <a:pt x="4410" y="3395"/>
                </a:lnTo>
                <a:lnTo>
                  <a:pt x="0" y="1193"/>
                </a:lnTo>
                <a:close/>
              </a:path>
              <a:path w="8089" h="7988">
                <a:moveTo>
                  <a:pt x="8089" y="5232"/>
                </a:moveTo>
                <a:lnTo>
                  <a:pt x="2667" y="0"/>
                </a:lnTo>
                <a:lnTo>
                  <a:pt x="4410" y="3395"/>
                </a:lnTo>
                <a:lnTo>
                  <a:pt x="8089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72" name="object 4072"/>
          <p:cNvSpPr/>
          <p:nvPr/>
        </p:nvSpPr>
        <p:spPr>
          <a:xfrm>
            <a:off x="2458331" y="706187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1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38" y="3406"/>
                </a:lnTo>
                <a:lnTo>
                  <a:pt x="0" y="1193"/>
                </a:lnTo>
                <a:close/>
              </a:path>
              <a:path w="8102" h="8001">
                <a:moveTo>
                  <a:pt x="8102" y="5232"/>
                </a:moveTo>
                <a:lnTo>
                  <a:pt x="2692" y="0"/>
                </a:lnTo>
                <a:lnTo>
                  <a:pt x="4438" y="3406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73" name="object 4073"/>
          <p:cNvSpPr/>
          <p:nvPr/>
        </p:nvSpPr>
        <p:spPr>
          <a:xfrm>
            <a:off x="2539781" y="706187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1">
                <a:moveTo>
                  <a:pt x="0" y="1193"/>
                </a:moveTo>
                <a:lnTo>
                  <a:pt x="0" y="8001"/>
                </a:lnTo>
                <a:lnTo>
                  <a:pt x="6769" y="8001"/>
                </a:lnTo>
                <a:lnTo>
                  <a:pt x="4404" y="3389"/>
                </a:lnTo>
                <a:lnTo>
                  <a:pt x="0" y="1193"/>
                </a:lnTo>
                <a:close/>
              </a:path>
              <a:path w="8102" h="8001">
                <a:moveTo>
                  <a:pt x="8102" y="5232"/>
                </a:moveTo>
                <a:lnTo>
                  <a:pt x="2667" y="0"/>
                </a:lnTo>
                <a:lnTo>
                  <a:pt x="4404" y="3389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74" name="object 4074"/>
          <p:cNvSpPr/>
          <p:nvPr/>
        </p:nvSpPr>
        <p:spPr>
          <a:xfrm>
            <a:off x="1207267" y="708440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75" name="object 4075"/>
          <p:cNvSpPr/>
          <p:nvPr/>
        </p:nvSpPr>
        <p:spPr>
          <a:xfrm>
            <a:off x="1243482" y="713054"/>
            <a:ext cx="18084" cy="0"/>
          </a:xfrm>
          <a:custGeom>
            <a:avLst/>
            <a:gdLst/>
            <a:ahLst/>
            <a:cxnLst/>
            <a:rect l="l" t="t" r="r" b="b"/>
            <a:pathLst>
              <a:path w="18084" h="0">
                <a:moveTo>
                  <a:pt x="0" y="0"/>
                </a:moveTo>
                <a:lnTo>
                  <a:pt x="18084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76" name="object 4076"/>
          <p:cNvSpPr/>
          <p:nvPr/>
        </p:nvSpPr>
        <p:spPr>
          <a:xfrm>
            <a:off x="1650691" y="708440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9" y="3421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9" y="3421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77" name="object 4077"/>
          <p:cNvSpPr/>
          <p:nvPr/>
        </p:nvSpPr>
        <p:spPr>
          <a:xfrm>
            <a:off x="2254728" y="708445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1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27" y="3413"/>
                </a:lnTo>
                <a:lnTo>
                  <a:pt x="0" y="1206"/>
                </a:lnTo>
                <a:close/>
              </a:path>
              <a:path w="8102" h="8001">
                <a:moveTo>
                  <a:pt x="8102" y="5245"/>
                </a:moveTo>
                <a:lnTo>
                  <a:pt x="2667" y="0"/>
                </a:lnTo>
                <a:lnTo>
                  <a:pt x="4427" y="341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78" name="object 4078"/>
          <p:cNvSpPr/>
          <p:nvPr/>
        </p:nvSpPr>
        <p:spPr>
          <a:xfrm>
            <a:off x="2417610" y="714184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79" name="object 4079"/>
          <p:cNvSpPr/>
          <p:nvPr/>
        </p:nvSpPr>
        <p:spPr>
          <a:xfrm>
            <a:off x="2469638" y="708445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1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5" y="3418"/>
                </a:lnTo>
                <a:lnTo>
                  <a:pt x="0" y="1206"/>
                </a:lnTo>
                <a:close/>
              </a:path>
              <a:path w="8115" h="8001">
                <a:moveTo>
                  <a:pt x="8115" y="5245"/>
                </a:moveTo>
                <a:lnTo>
                  <a:pt x="2692" y="0"/>
                </a:lnTo>
                <a:lnTo>
                  <a:pt x="4445" y="3418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80" name="object 4080"/>
          <p:cNvSpPr/>
          <p:nvPr/>
        </p:nvSpPr>
        <p:spPr>
          <a:xfrm>
            <a:off x="1297762" y="715314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81" name="object 4081"/>
          <p:cNvSpPr/>
          <p:nvPr/>
        </p:nvSpPr>
        <p:spPr>
          <a:xfrm>
            <a:off x="1612221" y="711923"/>
            <a:ext cx="21043" cy="22059"/>
          </a:xfrm>
          <a:custGeom>
            <a:avLst/>
            <a:gdLst/>
            <a:ahLst/>
            <a:cxnLst/>
            <a:rect l="l" t="t" r="r" b="b"/>
            <a:pathLst>
              <a:path w="21043" h="22059">
                <a:moveTo>
                  <a:pt x="4813" y="22059"/>
                </a:moveTo>
                <a:lnTo>
                  <a:pt x="3543" y="19829"/>
                </a:lnTo>
                <a:lnTo>
                  <a:pt x="2108" y="20142"/>
                </a:lnTo>
                <a:lnTo>
                  <a:pt x="4813" y="22059"/>
                </a:lnTo>
                <a:close/>
              </a:path>
              <a:path w="21043" h="22059">
                <a:moveTo>
                  <a:pt x="21043" y="18542"/>
                </a:moveTo>
                <a:lnTo>
                  <a:pt x="18730" y="18445"/>
                </a:lnTo>
                <a:lnTo>
                  <a:pt x="18160" y="21704"/>
                </a:lnTo>
                <a:lnTo>
                  <a:pt x="21043" y="18542"/>
                </a:lnTo>
                <a:close/>
              </a:path>
              <a:path w="21043" h="22059">
                <a:moveTo>
                  <a:pt x="11315" y="18135"/>
                </a:moveTo>
                <a:lnTo>
                  <a:pt x="18730" y="18445"/>
                </a:lnTo>
                <a:lnTo>
                  <a:pt x="20370" y="9067"/>
                </a:lnTo>
                <a:lnTo>
                  <a:pt x="31673" y="9067"/>
                </a:lnTo>
                <a:lnTo>
                  <a:pt x="31673" y="0"/>
                </a:lnTo>
                <a:lnTo>
                  <a:pt x="25889" y="909"/>
                </a:lnTo>
                <a:lnTo>
                  <a:pt x="13523" y="5598"/>
                </a:lnTo>
                <a:lnTo>
                  <a:pt x="4533" y="13601"/>
                </a:lnTo>
                <a:lnTo>
                  <a:pt x="0" y="13601"/>
                </a:lnTo>
                <a:lnTo>
                  <a:pt x="3543" y="19829"/>
                </a:lnTo>
                <a:lnTo>
                  <a:pt x="11315" y="1813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82" name="object 4082"/>
          <p:cNvSpPr/>
          <p:nvPr/>
        </p:nvSpPr>
        <p:spPr>
          <a:xfrm>
            <a:off x="2122185" y="711925"/>
            <a:ext cx="16421" cy="11341"/>
          </a:xfrm>
          <a:custGeom>
            <a:avLst/>
            <a:gdLst/>
            <a:ahLst/>
            <a:cxnLst/>
            <a:rect l="l" t="t" r="r" b="b"/>
            <a:pathLst>
              <a:path w="16421" h="11341">
                <a:moveTo>
                  <a:pt x="14897" y="11341"/>
                </a:moveTo>
                <a:lnTo>
                  <a:pt x="13525" y="2980"/>
                </a:lnTo>
                <a:lnTo>
                  <a:pt x="8102" y="0"/>
                </a:lnTo>
                <a:lnTo>
                  <a:pt x="8102" y="4533"/>
                </a:lnTo>
                <a:lnTo>
                  <a:pt x="3685" y="6735"/>
                </a:lnTo>
                <a:lnTo>
                  <a:pt x="1320" y="11341"/>
                </a:lnTo>
                <a:lnTo>
                  <a:pt x="14897" y="11341"/>
                </a:lnTo>
                <a:close/>
              </a:path>
              <a:path w="16421" h="11341">
                <a:moveTo>
                  <a:pt x="16421" y="4572"/>
                </a:moveTo>
                <a:lnTo>
                  <a:pt x="13055" y="114"/>
                </a:lnTo>
                <a:lnTo>
                  <a:pt x="13525" y="2980"/>
                </a:lnTo>
                <a:lnTo>
                  <a:pt x="16421" y="4572"/>
                </a:lnTo>
                <a:close/>
              </a:path>
              <a:path w="16421" h="11341">
                <a:moveTo>
                  <a:pt x="5435" y="3327"/>
                </a:moveTo>
                <a:lnTo>
                  <a:pt x="0" y="8572"/>
                </a:lnTo>
                <a:lnTo>
                  <a:pt x="3685" y="6735"/>
                </a:lnTo>
                <a:lnTo>
                  <a:pt x="5435" y="332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83" name="object 4083"/>
          <p:cNvSpPr/>
          <p:nvPr/>
        </p:nvSpPr>
        <p:spPr>
          <a:xfrm>
            <a:off x="2390467" y="710712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21" y="3417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1" y="3417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84" name="object 4084"/>
          <p:cNvSpPr/>
          <p:nvPr/>
        </p:nvSpPr>
        <p:spPr>
          <a:xfrm>
            <a:off x="2431199" y="716445"/>
            <a:ext cx="15836" cy="0"/>
          </a:xfrm>
          <a:custGeom>
            <a:avLst/>
            <a:gdLst/>
            <a:ahLst/>
            <a:cxnLst/>
            <a:rect l="l" t="t" r="r" b="b"/>
            <a:pathLst>
              <a:path w="15836" h="0">
                <a:moveTo>
                  <a:pt x="0" y="0"/>
                </a:moveTo>
                <a:lnTo>
                  <a:pt x="15836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85" name="object 4085"/>
          <p:cNvSpPr/>
          <p:nvPr/>
        </p:nvSpPr>
        <p:spPr>
          <a:xfrm>
            <a:off x="2564218" y="711918"/>
            <a:ext cx="9486" cy="9499"/>
          </a:xfrm>
          <a:custGeom>
            <a:avLst/>
            <a:gdLst/>
            <a:ahLst/>
            <a:cxnLst/>
            <a:rect l="l" t="t" r="r" b="b"/>
            <a:pathLst>
              <a:path w="9486" h="9499">
                <a:moveTo>
                  <a:pt x="9486" y="0"/>
                </a:moveTo>
                <a:lnTo>
                  <a:pt x="431" y="0"/>
                </a:lnTo>
                <a:lnTo>
                  <a:pt x="2894" y="6649"/>
                </a:lnTo>
                <a:lnTo>
                  <a:pt x="9486" y="9067"/>
                </a:lnTo>
                <a:lnTo>
                  <a:pt x="9486" y="0"/>
                </a:lnTo>
                <a:close/>
              </a:path>
              <a:path w="9486" h="9499">
                <a:moveTo>
                  <a:pt x="3949" y="9499"/>
                </a:moveTo>
                <a:lnTo>
                  <a:pt x="2894" y="6649"/>
                </a:lnTo>
                <a:lnTo>
                  <a:pt x="0" y="5588"/>
                </a:lnTo>
                <a:lnTo>
                  <a:pt x="3949" y="949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86" name="object 4086"/>
          <p:cNvSpPr/>
          <p:nvPr/>
        </p:nvSpPr>
        <p:spPr>
          <a:xfrm>
            <a:off x="1720816" y="712668"/>
            <a:ext cx="11315" cy="8318"/>
          </a:xfrm>
          <a:custGeom>
            <a:avLst/>
            <a:gdLst/>
            <a:ahLst/>
            <a:cxnLst/>
            <a:rect l="l" t="t" r="r" b="b"/>
            <a:pathLst>
              <a:path w="11315" h="8318">
                <a:moveTo>
                  <a:pt x="0" y="1511"/>
                </a:moveTo>
                <a:lnTo>
                  <a:pt x="0" y="8318"/>
                </a:lnTo>
                <a:lnTo>
                  <a:pt x="11315" y="8318"/>
                </a:lnTo>
                <a:lnTo>
                  <a:pt x="8332" y="2890"/>
                </a:lnTo>
                <a:lnTo>
                  <a:pt x="0" y="1511"/>
                </a:lnTo>
                <a:close/>
              </a:path>
              <a:path w="11315" h="8318">
                <a:moveTo>
                  <a:pt x="11201" y="3365"/>
                </a:moveTo>
                <a:lnTo>
                  <a:pt x="6743" y="0"/>
                </a:lnTo>
                <a:lnTo>
                  <a:pt x="8332" y="2890"/>
                </a:lnTo>
                <a:lnTo>
                  <a:pt x="11201" y="33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87" name="object 4087"/>
          <p:cNvSpPr/>
          <p:nvPr/>
        </p:nvSpPr>
        <p:spPr>
          <a:xfrm>
            <a:off x="2096364" y="714179"/>
            <a:ext cx="9055" cy="4711"/>
          </a:xfrm>
          <a:custGeom>
            <a:avLst/>
            <a:gdLst/>
            <a:ahLst/>
            <a:cxnLst/>
            <a:rect l="l" t="t" r="r" b="b"/>
            <a:pathLst>
              <a:path w="9055" h="4711">
                <a:moveTo>
                  <a:pt x="3772" y="3463"/>
                </a:moveTo>
                <a:lnTo>
                  <a:pt x="9055" y="2273"/>
                </a:lnTo>
                <a:lnTo>
                  <a:pt x="6032" y="1524"/>
                </a:lnTo>
                <a:lnTo>
                  <a:pt x="3009" y="762"/>
                </a:lnTo>
                <a:lnTo>
                  <a:pt x="0" y="0"/>
                </a:lnTo>
                <a:lnTo>
                  <a:pt x="3772" y="3463"/>
                </a:lnTo>
                <a:close/>
              </a:path>
              <a:path w="9055" h="4711">
                <a:moveTo>
                  <a:pt x="5130" y="4711"/>
                </a:moveTo>
                <a:lnTo>
                  <a:pt x="3772" y="3463"/>
                </a:lnTo>
                <a:lnTo>
                  <a:pt x="2349" y="3784"/>
                </a:lnTo>
                <a:lnTo>
                  <a:pt x="5130" y="47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88" name="object 4088"/>
          <p:cNvSpPr/>
          <p:nvPr/>
        </p:nvSpPr>
        <p:spPr>
          <a:xfrm>
            <a:off x="1150708" y="719867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89" name="object 4089"/>
          <p:cNvSpPr/>
          <p:nvPr/>
        </p:nvSpPr>
        <p:spPr>
          <a:xfrm>
            <a:off x="2286396" y="715260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1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38" y="3406"/>
                </a:lnTo>
                <a:lnTo>
                  <a:pt x="0" y="1193"/>
                </a:lnTo>
                <a:close/>
              </a:path>
              <a:path w="8102" h="8001">
                <a:moveTo>
                  <a:pt x="8102" y="5232"/>
                </a:moveTo>
                <a:lnTo>
                  <a:pt x="2692" y="0"/>
                </a:lnTo>
                <a:lnTo>
                  <a:pt x="4438" y="3406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90" name="object 4090"/>
          <p:cNvSpPr/>
          <p:nvPr/>
        </p:nvSpPr>
        <p:spPr>
          <a:xfrm>
            <a:off x="2476427" y="716453"/>
            <a:ext cx="9055" cy="20421"/>
          </a:xfrm>
          <a:custGeom>
            <a:avLst/>
            <a:gdLst/>
            <a:ahLst/>
            <a:cxnLst/>
            <a:rect l="l" t="t" r="r" b="b"/>
            <a:pathLst>
              <a:path w="9055" h="20421">
                <a:moveTo>
                  <a:pt x="6794" y="0"/>
                </a:moveTo>
                <a:lnTo>
                  <a:pt x="0" y="0"/>
                </a:lnTo>
                <a:lnTo>
                  <a:pt x="749" y="5295"/>
                </a:lnTo>
                <a:lnTo>
                  <a:pt x="1511" y="10591"/>
                </a:lnTo>
                <a:lnTo>
                  <a:pt x="2260" y="15887"/>
                </a:lnTo>
                <a:lnTo>
                  <a:pt x="2260" y="20421"/>
                </a:lnTo>
                <a:lnTo>
                  <a:pt x="9055" y="20421"/>
                </a:lnTo>
                <a:lnTo>
                  <a:pt x="8305" y="13614"/>
                </a:lnTo>
                <a:lnTo>
                  <a:pt x="7556" y="6807"/>
                </a:lnTo>
                <a:lnTo>
                  <a:pt x="6794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91" name="object 4091"/>
          <p:cNvSpPr/>
          <p:nvPr/>
        </p:nvSpPr>
        <p:spPr>
          <a:xfrm>
            <a:off x="2496793" y="716453"/>
            <a:ext cx="11290" cy="11341"/>
          </a:xfrm>
          <a:custGeom>
            <a:avLst/>
            <a:gdLst/>
            <a:ahLst/>
            <a:cxnLst/>
            <a:rect l="l" t="t" r="r" b="b"/>
            <a:pathLst>
              <a:path w="11290" h="11341">
                <a:moveTo>
                  <a:pt x="8661" y="8627"/>
                </a:moveTo>
                <a:lnTo>
                  <a:pt x="11290" y="0"/>
                </a:lnTo>
                <a:lnTo>
                  <a:pt x="2260" y="0"/>
                </a:lnTo>
                <a:lnTo>
                  <a:pt x="1511" y="3771"/>
                </a:lnTo>
                <a:lnTo>
                  <a:pt x="749" y="7569"/>
                </a:lnTo>
                <a:lnTo>
                  <a:pt x="0" y="11341"/>
                </a:lnTo>
                <a:lnTo>
                  <a:pt x="8661" y="8627"/>
                </a:lnTo>
                <a:close/>
              </a:path>
              <a:path w="11290" h="11341">
                <a:moveTo>
                  <a:pt x="10134" y="8166"/>
                </a:moveTo>
                <a:lnTo>
                  <a:pt x="8661" y="8627"/>
                </a:lnTo>
                <a:lnTo>
                  <a:pt x="8178" y="10210"/>
                </a:lnTo>
                <a:lnTo>
                  <a:pt x="10134" y="816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92" name="object 4092"/>
          <p:cNvSpPr/>
          <p:nvPr/>
        </p:nvSpPr>
        <p:spPr>
          <a:xfrm>
            <a:off x="1193698" y="722122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93" name="object 4093"/>
          <p:cNvSpPr/>
          <p:nvPr/>
        </p:nvSpPr>
        <p:spPr>
          <a:xfrm>
            <a:off x="1369322" y="718720"/>
            <a:ext cx="9867" cy="11341"/>
          </a:xfrm>
          <a:custGeom>
            <a:avLst/>
            <a:gdLst/>
            <a:ahLst/>
            <a:cxnLst/>
            <a:rect l="l" t="t" r="r" b="b"/>
            <a:pathLst>
              <a:path w="9867" h="11341">
                <a:moveTo>
                  <a:pt x="7589" y="2918"/>
                </a:moveTo>
                <a:lnTo>
                  <a:pt x="838" y="0"/>
                </a:lnTo>
                <a:lnTo>
                  <a:pt x="2685" y="8651"/>
                </a:lnTo>
                <a:lnTo>
                  <a:pt x="9867" y="11341"/>
                </a:lnTo>
                <a:lnTo>
                  <a:pt x="7589" y="2918"/>
                </a:lnTo>
                <a:close/>
              </a:path>
              <a:path w="9867" h="11341">
                <a:moveTo>
                  <a:pt x="3238" y="11239"/>
                </a:moveTo>
                <a:lnTo>
                  <a:pt x="2685" y="8651"/>
                </a:lnTo>
                <a:lnTo>
                  <a:pt x="0" y="7645"/>
                </a:lnTo>
                <a:lnTo>
                  <a:pt x="3238" y="11239"/>
                </a:lnTo>
                <a:close/>
              </a:path>
              <a:path w="9867" h="11341">
                <a:moveTo>
                  <a:pt x="9829" y="3886"/>
                </a:moveTo>
                <a:lnTo>
                  <a:pt x="7137" y="1244"/>
                </a:lnTo>
                <a:lnTo>
                  <a:pt x="7589" y="2918"/>
                </a:lnTo>
                <a:lnTo>
                  <a:pt x="9829" y="388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94" name="object 4094"/>
          <p:cNvSpPr/>
          <p:nvPr/>
        </p:nvSpPr>
        <p:spPr>
          <a:xfrm>
            <a:off x="2252461" y="717518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9" y="3421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9" y="3421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95" name="object 4095"/>
          <p:cNvSpPr/>
          <p:nvPr/>
        </p:nvSpPr>
        <p:spPr>
          <a:xfrm>
            <a:off x="2270556" y="722134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96" name="object 4096"/>
          <p:cNvSpPr/>
          <p:nvPr/>
        </p:nvSpPr>
        <p:spPr>
          <a:xfrm>
            <a:off x="2600871" y="724395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97" name="object 4097"/>
          <p:cNvSpPr/>
          <p:nvPr/>
        </p:nvSpPr>
        <p:spPr>
          <a:xfrm>
            <a:off x="1053439" y="727798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98" name="object 4098"/>
          <p:cNvSpPr/>
          <p:nvPr/>
        </p:nvSpPr>
        <p:spPr>
          <a:xfrm>
            <a:off x="1207262" y="728929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2598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99" name="object 4099"/>
          <p:cNvSpPr/>
          <p:nvPr/>
        </p:nvSpPr>
        <p:spPr>
          <a:xfrm>
            <a:off x="1247993" y="723393"/>
            <a:ext cx="10160" cy="2755"/>
          </a:xfrm>
          <a:custGeom>
            <a:avLst/>
            <a:gdLst/>
            <a:ahLst/>
            <a:cxnLst/>
            <a:rect l="l" t="t" r="r" b="b"/>
            <a:pathLst>
              <a:path w="10159" h="2755">
                <a:moveTo>
                  <a:pt x="10160" y="2628"/>
                </a:moveTo>
                <a:lnTo>
                  <a:pt x="7289" y="0"/>
                </a:lnTo>
                <a:lnTo>
                  <a:pt x="8238" y="2107"/>
                </a:lnTo>
                <a:lnTo>
                  <a:pt x="10160" y="2628"/>
                </a:lnTo>
                <a:close/>
              </a:path>
              <a:path w="10159" h="2755">
                <a:moveTo>
                  <a:pt x="8238" y="2107"/>
                </a:moveTo>
                <a:lnTo>
                  <a:pt x="0" y="-126"/>
                </a:lnTo>
                <a:lnTo>
                  <a:pt x="0" y="4406"/>
                </a:lnTo>
                <a:lnTo>
                  <a:pt x="1511" y="5918"/>
                </a:lnTo>
                <a:lnTo>
                  <a:pt x="4521" y="8940"/>
                </a:lnTo>
                <a:lnTo>
                  <a:pt x="11315" y="8940"/>
                </a:lnTo>
                <a:lnTo>
                  <a:pt x="8238" y="210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00" name="object 4100"/>
          <p:cNvSpPr/>
          <p:nvPr/>
        </p:nvSpPr>
        <p:spPr>
          <a:xfrm>
            <a:off x="1569245" y="723266"/>
            <a:ext cx="29413" cy="24942"/>
          </a:xfrm>
          <a:custGeom>
            <a:avLst/>
            <a:gdLst/>
            <a:ahLst/>
            <a:cxnLst/>
            <a:rect l="l" t="t" r="r" b="b"/>
            <a:pathLst>
              <a:path w="29413" h="24942">
                <a:moveTo>
                  <a:pt x="15824" y="15875"/>
                </a:moveTo>
                <a:lnTo>
                  <a:pt x="20358" y="12839"/>
                </a:lnTo>
                <a:lnTo>
                  <a:pt x="24879" y="9804"/>
                </a:lnTo>
                <a:lnTo>
                  <a:pt x="29413" y="6794"/>
                </a:lnTo>
                <a:lnTo>
                  <a:pt x="29413" y="0"/>
                </a:lnTo>
                <a:lnTo>
                  <a:pt x="20358" y="0"/>
                </a:lnTo>
                <a:lnTo>
                  <a:pt x="15201" y="7785"/>
                </a:lnTo>
                <a:lnTo>
                  <a:pt x="11887" y="11785"/>
                </a:lnTo>
                <a:lnTo>
                  <a:pt x="0" y="13601"/>
                </a:lnTo>
                <a:lnTo>
                  <a:pt x="749" y="17386"/>
                </a:lnTo>
                <a:lnTo>
                  <a:pt x="1498" y="21170"/>
                </a:lnTo>
                <a:lnTo>
                  <a:pt x="2260" y="24942"/>
                </a:lnTo>
                <a:lnTo>
                  <a:pt x="9871" y="24087"/>
                </a:lnTo>
                <a:lnTo>
                  <a:pt x="14625" y="23945"/>
                </a:lnTo>
                <a:lnTo>
                  <a:pt x="22618" y="24942"/>
                </a:lnTo>
                <a:lnTo>
                  <a:pt x="19430" y="17653"/>
                </a:lnTo>
                <a:lnTo>
                  <a:pt x="20332" y="20510"/>
                </a:lnTo>
                <a:lnTo>
                  <a:pt x="15824" y="1587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01" name="object 4101"/>
          <p:cNvSpPr/>
          <p:nvPr/>
        </p:nvSpPr>
        <p:spPr>
          <a:xfrm>
            <a:off x="2105419" y="723266"/>
            <a:ext cx="27139" cy="18148"/>
          </a:xfrm>
          <a:custGeom>
            <a:avLst/>
            <a:gdLst/>
            <a:ahLst/>
            <a:cxnLst/>
            <a:rect l="l" t="t" r="r" b="b"/>
            <a:pathLst>
              <a:path w="27139" h="18148">
                <a:moveTo>
                  <a:pt x="0" y="0"/>
                </a:moveTo>
                <a:lnTo>
                  <a:pt x="0" y="18148"/>
                </a:lnTo>
                <a:lnTo>
                  <a:pt x="12308" y="15054"/>
                </a:lnTo>
                <a:lnTo>
                  <a:pt x="24634" y="11966"/>
                </a:lnTo>
                <a:lnTo>
                  <a:pt x="27139" y="11341"/>
                </a:lnTo>
                <a:lnTo>
                  <a:pt x="16529" y="5595"/>
                </a:lnTo>
                <a:lnTo>
                  <a:pt x="10222" y="2911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02" name="object 4102"/>
          <p:cNvSpPr/>
          <p:nvPr/>
        </p:nvSpPr>
        <p:spPr>
          <a:xfrm>
            <a:off x="2166505" y="727798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03" name="object 4103"/>
          <p:cNvSpPr/>
          <p:nvPr/>
        </p:nvSpPr>
        <p:spPr>
          <a:xfrm>
            <a:off x="1727614" y="725531"/>
            <a:ext cx="18084" cy="15887"/>
          </a:xfrm>
          <a:custGeom>
            <a:avLst/>
            <a:gdLst/>
            <a:ahLst/>
            <a:cxnLst/>
            <a:rect l="l" t="t" r="r" b="b"/>
            <a:pathLst>
              <a:path w="18084" h="15887">
                <a:moveTo>
                  <a:pt x="0" y="0"/>
                </a:moveTo>
                <a:lnTo>
                  <a:pt x="2476" y="12560"/>
                </a:lnTo>
                <a:lnTo>
                  <a:pt x="6184" y="13601"/>
                </a:lnTo>
                <a:lnTo>
                  <a:pt x="18084" y="15887"/>
                </a:lnTo>
                <a:lnTo>
                  <a:pt x="14820" y="4914"/>
                </a:lnTo>
                <a:lnTo>
                  <a:pt x="10871" y="2806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04" name="object 4104"/>
          <p:cNvSpPr/>
          <p:nvPr/>
        </p:nvSpPr>
        <p:spPr>
          <a:xfrm>
            <a:off x="2508095" y="724325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05" name="object 4105"/>
          <p:cNvSpPr/>
          <p:nvPr/>
        </p:nvSpPr>
        <p:spPr>
          <a:xfrm>
            <a:off x="1286446" y="732320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06" name="object 4106"/>
          <p:cNvSpPr/>
          <p:nvPr/>
        </p:nvSpPr>
        <p:spPr>
          <a:xfrm>
            <a:off x="1698193" y="727797"/>
            <a:ext cx="15849" cy="13614"/>
          </a:xfrm>
          <a:custGeom>
            <a:avLst/>
            <a:gdLst/>
            <a:ahLst/>
            <a:cxnLst/>
            <a:rect l="l" t="t" r="r" b="b"/>
            <a:pathLst>
              <a:path w="15849" h="13614">
                <a:moveTo>
                  <a:pt x="4635" y="4622"/>
                </a:moveTo>
                <a:lnTo>
                  <a:pt x="6194" y="2992"/>
                </a:lnTo>
                <a:lnTo>
                  <a:pt x="0" y="4533"/>
                </a:lnTo>
                <a:lnTo>
                  <a:pt x="1511" y="7569"/>
                </a:lnTo>
                <a:lnTo>
                  <a:pt x="3022" y="10579"/>
                </a:lnTo>
                <a:lnTo>
                  <a:pt x="4533" y="13614"/>
                </a:lnTo>
                <a:lnTo>
                  <a:pt x="11315" y="13614"/>
                </a:lnTo>
                <a:lnTo>
                  <a:pt x="8267" y="2476"/>
                </a:lnTo>
                <a:lnTo>
                  <a:pt x="4635" y="4622"/>
                </a:lnTo>
                <a:close/>
              </a:path>
              <a:path w="15849" h="13614">
                <a:moveTo>
                  <a:pt x="9055" y="0"/>
                </a:moveTo>
                <a:lnTo>
                  <a:pt x="6194" y="2992"/>
                </a:lnTo>
                <a:lnTo>
                  <a:pt x="8267" y="2476"/>
                </a:lnTo>
                <a:lnTo>
                  <a:pt x="11315" y="13614"/>
                </a:lnTo>
                <a:lnTo>
                  <a:pt x="12826" y="9080"/>
                </a:lnTo>
                <a:lnTo>
                  <a:pt x="14338" y="4533"/>
                </a:lnTo>
                <a:lnTo>
                  <a:pt x="15849" y="0"/>
                </a:lnTo>
                <a:lnTo>
                  <a:pt x="9055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07" name="object 4107"/>
          <p:cNvSpPr/>
          <p:nvPr/>
        </p:nvSpPr>
        <p:spPr>
          <a:xfrm>
            <a:off x="2302225" y="726591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08" name="object 4108"/>
          <p:cNvSpPr/>
          <p:nvPr/>
        </p:nvSpPr>
        <p:spPr>
          <a:xfrm>
            <a:off x="2401774" y="726591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8" y="3430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92" y="0"/>
                </a:lnTo>
                <a:lnTo>
                  <a:pt x="4448" y="3430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09" name="object 4109"/>
          <p:cNvSpPr/>
          <p:nvPr/>
        </p:nvSpPr>
        <p:spPr>
          <a:xfrm>
            <a:off x="2324856" y="730064"/>
            <a:ext cx="18084" cy="13614"/>
          </a:xfrm>
          <a:custGeom>
            <a:avLst/>
            <a:gdLst/>
            <a:ahLst/>
            <a:cxnLst/>
            <a:rect l="l" t="t" r="r" b="b"/>
            <a:pathLst>
              <a:path w="18084" h="13614">
                <a:moveTo>
                  <a:pt x="0" y="0"/>
                </a:moveTo>
                <a:lnTo>
                  <a:pt x="0" y="11341"/>
                </a:lnTo>
                <a:lnTo>
                  <a:pt x="6032" y="12103"/>
                </a:lnTo>
                <a:lnTo>
                  <a:pt x="12077" y="12852"/>
                </a:lnTo>
                <a:lnTo>
                  <a:pt x="18084" y="13614"/>
                </a:lnTo>
                <a:lnTo>
                  <a:pt x="14312" y="5727"/>
                </a:lnTo>
                <a:lnTo>
                  <a:pt x="8699" y="2616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10" name="object 4110"/>
          <p:cNvSpPr/>
          <p:nvPr/>
        </p:nvSpPr>
        <p:spPr>
          <a:xfrm>
            <a:off x="1315871" y="731132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1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15" y="3410"/>
                </a:lnTo>
                <a:lnTo>
                  <a:pt x="0" y="1206"/>
                </a:lnTo>
                <a:close/>
              </a:path>
              <a:path w="8089" h="8001">
                <a:moveTo>
                  <a:pt x="8089" y="5245"/>
                </a:moveTo>
                <a:lnTo>
                  <a:pt x="2667" y="0"/>
                </a:lnTo>
                <a:lnTo>
                  <a:pt x="4415" y="341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11" name="object 4111"/>
          <p:cNvSpPr/>
          <p:nvPr/>
        </p:nvSpPr>
        <p:spPr>
          <a:xfrm>
            <a:off x="1383733" y="731132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1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7" y="3423"/>
                </a:lnTo>
                <a:lnTo>
                  <a:pt x="0" y="1206"/>
                </a:lnTo>
                <a:close/>
              </a:path>
              <a:path w="8102" h="8001">
                <a:moveTo>
                  <a:pt x="8102" y="5245"/>
                </a:moveTo>
                <a:lnTo>
                  <a:pt x="2692" y="0"/>
                </a:lnTo>
                <a:lnTo>
                  <a:pt x="4447" y="342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12" name="object 4112"/>
          <p:cNvSpPr/>
          <p:nvPr/>
        </p:nvSpPr>
        <p:spPr>
          <a:xfrm>
            <a:off x="1752503" y="731132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1">
                <a:moveTo>
                  <a:pt x="0" y="1206"/>
                </a:moveTo>
                <a:lnTo>
                  <a:pt x="0" y="8001"/>
                </a:lnTo>
                <a:lnTo>
                  <a:pt x="6781" y="8001"/>
                </a:lnTo>
                <a:lnTo>
                  <a:pt x="4420" y="3409"/>
                </a:lnTo>
                <a:lnTo>
                  <a:pt x="0" y="1206"/>
                </a:lnTo>
                <a:close/>
              </a:path>
              <a:path w="8102" h="8001">
                <a:moveTo>
                  <a:pt x="8102" y="5245"/>
                </a:moveTo>
                <a:lnTo>
                  <a:pt x="2667" y="0"/>
                </a:lnTo>
                <a:lnTo>
                  <a:pt x="4420" y="3409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13" name="object 4113"/>
          <p:cNvSpPr/>
          <p:nvPr/>
        </p:nvSpPr>
        <p:spPr>
          <a:xfrm>
            <a:off x="2453800" y="732339"/>
            <a:ext cx="18097" cy="11341"/>
          </a:xfrm>
          <a:custGeom>
            <a:avLst/>
            <a:gdLst/>
            <a:ahLst/>
            <a:cxnLst/>
            <a:rect l="l" t="t" r="r" b="b"/>
            <a:pathLst>
              <a:path w="18097" h="11341">
                <a:moveTo>
                  <a:pt x="0" y="0"/>
                </a:moveTo>
                <a:lnTo>
                  <a:pt x="0" y="6794"/>
                </a:lnTo>
                <a:lnTo>
                  <a:pt x="2260" y="8305"/>
                </a:lnTo>
                <a:lnTo>
                  <a:pt x="6794" y="11341"/>
                </a:lnTo>
                <a:lnTo>
                  <a:pt x="18097" y="11341"/>
                </a:lnTo>
                <a:lnTo>
                  <a:pt x="13944" y="2489"/>
                </a:lnTo>
                <a:lnTo>
                  <a:pt x="10845" y="179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14" name="object 4114"/>
          <p:cNvSpPr/>
          <p:nvPr/>
        </p:nvSpPr>
        <p:spPr>
          <a:xfrm>
            <a:off x="2485483" y="734601"/>
            <a:ext cx="20358" cy="24955"/>
          </a:xfrm>
          <a:custGeom>
            <a:avLst/>
            <a:gdLst/>
            <a:ahLst/>
            <a:cxnLst/>
            <a:rect l="l" t="t" r="r" b="b"/>
            <a:pathLst>
              <a:path w="20358" h="24955">
                <a:moveTo>
                  <a:pt x="19608" y="9842"/>
                </a:moveTo>
                <a:lnTo>
                  <a:pt x="20358" y="2273"/>
                </a:lnTo>
                <a:lnTo>
                  <a:pt x="16598" y="1511"/>
                </a:lnTo>
                <a:lnTo>
                  <a:pt x="12814" y="762"/>
                </a:lnTo>
                <a:lnTo>
                  <a:pt x="10337" y="22504"/>
                </a:lnTo>
                <a:lnTo>
                  <a:pt x="8540" y="22537"/>
                </a:lnTo>
                <a:lnTo>
                  <a:pt x="11302" y="24955"/>
                </a:lnTo>
                <a:lnTo>
                  <a:pt x="18110" y="24955"/>
                </a:lnTo>
                <a:lnTo>
                  <a:pt x="18846" y="17399"/>
                </a:lnTo>
                <a:lnTo>
                  <a:pt x="19608" y="9842"/>
                </a:lnTo>
                <a:close/>
              </a:path>
              <a:path w="20358" h="24955">
                <a:moveTo>
                  <a:pt x="5600" y="19964"/>
                </a:moveTo>
                <a:lnTo>
                  <a:pt x="10337" y="22504"/>
                </a:lnTo>
                <a:lnTo>
                  <a:pt x="12814" y="762"/>
                </a:lnTo>
                <a:lnTo>
                  <a:pt x="9042" y="0"/>
                </a:lnTo>
                <a:lnTo>
                  <a:pt x="4610" y="7569"/>
                </a:lnTo>
                <a:lnTo>
                  <a:pt x="1714" y="10871"/>
                </a:lnTo>
                <a:lnTo>
                  <a:pt x="0" y="22694"/>
                </a:lnTo>
                <a:lnTo>
                  <a:pt x="8540" y="22537"/>
                </a:lnTo>
                <a:lnTo>
                  <a:pt x="5600" y="1996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15" name="object 4115"/>
          <p:cNvSpPr/>
          <p:nvPr/>
        </p:nvSpPr>
        <p:spPr>
          <a:xfrm>
            <a:off x="2397246" y="736871"/>
            <a:ext cx="9474" cy="9537"/>
          </a:xfrm>
          <a:custGeom>
            <a:avLst/>
            <a:gdLst/>
            <a:ahLst/>
            <a:cxnLst/>
            <a:rect l="l" t="t" r="r" b="b"/>
            <a:pathLst>
              <a:path w="9474" h="9537">
                <a:moveTo>
                  <a:pt x="0" y="0"/>
                </a:moveTo>
                <a:lnTo>
                  <a:pt x="0" y="9067"/>
                </a:lnTo>
                <a:lnTo>
                  <a:pt x="6647" y="6599"/>
                </a:lnTo>
                <a:lnTo>
                  <a:pt x="9055" y="0"/>
                </a:lnTo>
                <a:lnTo>
                  <a:pt x="0" y="0"/>
                </a:lnTo>
                <a:close/>
              </a:path>
              <a:path w="9474" h="9537">
                <a:moveTo>
                  <a:pt x="9474" y="5549"/>
                </a:moveTo>
                <a:lnTo>
                  <a:pt x="6647" y="6599"/>
                </a:lnTo>
                <a:lnTo>
                  <a:pt x="5575" y="9537"/>
                </a:lnTo>
                <a:lnTo>
                  <a:pt x="9474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16" name="object 4116"/>
          <p:cNvSpPr/>
          <p:nvPr/>
        </p:nvSpPr>
        <p:spPr>
          <a:xfrm>
            <a:off x="1367900" y="737943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1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23" y="3405"/>
                </a:lnTo>
                <a:lnTo>
                  <a:pt x="0" y="1193"/>
                </a:lnTo>
                <a:close/>
              </a:path>
              <a:path w="8102" h="8001">
                <a:moveTo>
                  <a:pt x="8102" y="5245"/>
                </a:moveTo>
                <a:lnTo>
                  <a:pt x="2667" y="0"/>
                </a:lnTo>
                <a:lnTo>
                  <a:pt x="4423" y="340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17" name="object 4117"/>
          <p:cNvSpPr/>
          <p:nvPr/>
        </p:nvSpPr>
        <p:spPr>
          <a:xfrm>
            <a:off x="1723085" y="742543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18" name="object 4118"/>
          <p:cNvSpPr/>
          <p:nvPr/>
        </p:nvSpPr>
        <p:spPr>
          <a:xfrm>
            <a:off x="1677826" y="741412"/>
            <a:ext cx="11328" cy="9067"/>
          </a:xfrm>
          <a:custGeom>
            <a:avLst/>
            <a:gdLst/>
            <a:ahLst/>
            <a:cxnLst/>
            <a:rect l="l" t="t" r="r" b="b"/>
            <a:pathLst>
              <a:path w="11328" h="9067">
                <a:moveTo>
                  <a:pt x="4533" y="0"/>
                </a:moveTo>
                <a:lnTo>
                  <a:pt x="3022" y="749"/>
                </a:lnTo>
                <a:lnTo>
                  <a:pt x="0" y="2260"/>
                </a:lnTo>
                <a:lnTo>
                  <a:pt x="0" y="9067"/>
                </a:lnTo>
                <a:lnTo>
                  <a:pt x="9055" y="9067"/>
                </a:lnTo>
                <a:lnTo>
                  <a:pt x="9817" y="6057"/>
                </a:lnTo>
                <a:lnTo>
                  <a:pt x="10566" y="3022"/>
                </a:lnTo>
                <a:lnTo>
                  <a:pt x="11328" y="0"/>
                </a:lnTo>
                <a:lnTo>
                  <a:pt x="453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19" name="object 4119"/>
          <p:cNvSpPr/>
          <p:nvPr/>
        </p:nvSpPr>
        <p:spPr>
          <a:xfrm>
            <a:off x="2349287" y="740992"/>
            <a:ext cx="9956" cy="9906"/>
          </a:xfrm>
          <a:custGeom>
            <a:avLst/>
            <a:gdLst/>
            <a:ahLst/>
            <a:cxnLst/>
            <a:rect l="l" t="t" r="r" b="b"/>
            <a:pathLst>
              <a:path w="9956" h="9906">
                <a:moveTo>
                  <a:pt x="7035" y="2828"/>
                </a:moveTo>
                <a:lnTo>
                  <a:pt x="457" y="419"/>
                </a:lnTo>
                <a:lnTo>
                  <a:pt x="2927" y="7080"/>
                </a:lnTo>
                <a:lnTo>
                  <a:pt x="9486" y="9486"/>
                </a:lnTo>
                <a:lnTo>
                  <a:pt x="7035" y="2828"/>
                </a:lnTo>
                <a:close/>
              </a:path>
              <a:path w="9956" h="9906">
                <a:moveTo>
                  <a:pt x="3975" y="9906"/>
                </a:moveTo>
                <a:lnTo>
                  <a:pt x="2927" y="7080"/>
                </a:lnTo>
                <a:lnTo>
                  <a:pt x="0" y="6007"/>
                </a:lnTo>
                <a:lnTo>
                  <a:pt x="3975" y="9906"/>
                </a:lnTo>
                <a:close/>
              </a:path>
              <a:path w="9956" h="9906">
                <a:moveTo>
                  <a:pt x="9956" y="3898"/>
                </a:moveTo>
                <a:lnTo>
                  <a:pt x="5994" y="0"/>
                </a:lnTo>
                <a:lnTo>
                  <a:pt x="7035" y="2828"/>
                </a:lnTo>
                <a:lnTo>
                  <a:pt x="9956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20" name="object 4120"/>
          <p:cNvSpPr/>
          <p:nvPr/>
        </p:nvSpPr>
        <p:spPr>
          <a:xfrm>
            <a:off x="2410834" y="741412"/>
            <a:ext cx="11303" cy="9067"/>
          </a:xfrm>
          <a:custGeom>
            <a:avLst/>
            <a:gdLst/>
            <a:ahLst/>
            <a:cxnLst/>
            <a:rect l="l" t="t" r="r" b="b"/>
            <a:pathLst>
              <a:path w="11302" h="9067">
                <a:moveTo>
                  <a:pt x="0" y="0"/>
                </a:moveTo>
                <a:lnTo>
                  <a:pt x="0" y="4533"/>
                </a:lnTo>
                <a:lnTo>
                  <a:pt x="1511" y="6057"/>
                </a:lnTo>
                <a:lnTo>
                  <a:pt x="4508" y="9067"/>
                </a:lnTo>
                <a:lnTo>
                  <a:pt x="11303" y="9067"/>
                </a:lnTo>
                <a:lnTo>
                  <a:pt x="11303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21" name="object 4121"/>
          <p:cNvSpPr/>
          <p:nvPr/>
        </p:nvSpPr>
        <p:spPr>
          <a:xfrm>
            <a:off x="1064751" y="742467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9" y="3421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9" y="3421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22" name="object 4122"/>
          <p:cNvSpPr/>
          <p:nvPr/>
        </p:nvSpPr>
        <p:spPr>
          <a:xfrm>
            <a:off x="1263822" y="742467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23" name="object 4123"/>
          <p:cNvSpPr/>
          <p:nvPr/>
        </p:nvSpPr>
        <p:spPr>
          <a:xfrm>
            <a:off x="1331709" y="748207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24" name="object 4124"/>
          <p:cNvSpPr/>
          <p:nvPr/>
        </p:nvSpPr>
        <p:spPr>
          <a:xfrm>
            <a:off x="1474228" y="749344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2611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25" name="object 4125"/>
          <p:cNvSpPr/>
          <p:nvPr/>
        </p:nvSpPr>
        <p:spPr>
          <a:xfrm>
            <a:off x="2173277" y="742472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8" y="3430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92" y="0"/>
                </a:lnTo>
                <a:lnTo>
                  <a:pt x="4448" y="3430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26" name="object 4126"/>
          <p:cNvSpPr/>
          <p:nvPr/>
        </p:nvSpPr>
        <p:spPr>
          <a:xfrm>
            <a:off x="1053444" y="744750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1">
                <a:moveTo>
                  <a:pt x="0" y="1193"/>
                </a:moveTo>
                <a:lnTo>
                  <a:pt x="0" y="8001"/>
                </a:lnTo>
                <a:lnTo>
                  <a:pt x="6769" y="8001"/>
                </a:lnTo>
                <a:lnTo>
                  <a:pt x="4409" y="3398"/>
                </a:lnTo>
                <a:lnTo>
                  <a:pt x="0" y="1193"/>
                </a:lnTo>
                <a:close/>
              </a:path>
              <a:path w="8102" h="8001">
                <a:moveTo>
                  <a:pt x="8102" y="5245"/>
                </a:moveTo>
                <a:lnTo>
                  <a:pt x="2667" y="0"/>
                </a:lnTo>
                <a:lnTo>
                  <a:pt x="4409" y="339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27" name="object 4127"/>
          <p:cNvSpPr/>
          <p:nvPr/>
        </p:nvSpPr>
        <p:spPr>
          <a:xfrm>
            <a:off x="1652958" y="745944"/>
            <a:ext cx="11303" cy="11341"/>
          </a:xfrm>
          <a:custGeom>
            <a:avLst/>
            <a:gdLst/>
            <a:ahLst/>
            <a:cxnLst/>
            <a:rect l="l" t="t" r="r" b="b"/>
            <a:pathLst>
              <a:path w="11302" h="11341">
                <a:moveTo>
                  <a:pt x="1511" y="3784"/>
                </a:moveTo>
                <a:lnTo>
                  <a:pt x="3022" y="7569"/>
                </a:lnTo>
                <a:lnTo>
                  <a:pt x="4521" y="11341"/>
                </a:lnTo>
                <a:lnTo>
                  <a:pt x="11303" y="11341"/>
                </a:lnTo>
                <a:lnTo>
                  <a:pt x="11303" y="2273"/>
                </a:lnTo>
                <a:lnTo>
                  <a:pt x="7531" y="1524"/>
                </a:lnTo>
                <a:lnTo>
                  <a:pt x="3771" y="749"/>
                </a:lnTo>
                <a:lnTo>
                  <a:pt x="0" y="0"/>
                </a:lnTo>
                <a:lnTo>
                  <a:pt x="1511" y="378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28" name="object 4128"/>
          <p:cNvSpPr/>
          <p:nvPr/>
        </p:nvSpPr>
        <p:spPr>
          <a:xfrm>
            <a:off x="2252459" y="750481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29" name="object 4129"/>
          <p:cNvSpPr/>
          <p:nvPr/>
        </p:nvSpPr>
        <p:spPr>
          <a:xfrm>
            <a:off x="2302228" y="748214"/>
            <a:ext cx="13589" cy="9080"/>
          </a:xfrm>
          <a:custGeom>
            <a:avLst/>
            <a:gdLst/>
            <a:ahLst/>
            <a:cxnLst/>
            <a:rect l="l" t="t" r="r" b="b"/>
            <a:pathLst>
              <a:path w="13588" h="9080">
                <a:moveTo>
                  <a:pt x="6794" y="0"/>
                </a:moveTo>
                <a:lnTo>
                  <a:pt x="4533" y="749"/>
                </a:lnTo>
                <a:lnTo>
                  <a:pt x="0" y="2273"/>
                </a:lnTo>
                <a:lnTo>
                  <a:pt x="0" y="9080"/>
                </a:lnTo>
                <a:lnTo>
                  <a:pt x="4533" y="8318"/>
                </a:lnTo>
                <a:lnTo>
                  <a:pt x="9055" y="7569"/>
                </a:lnTo>
                <a:lnTo>
                  <a:pt x="13588" y="6807"/>
                </a:lnTo>
                <a:lnTo>
                  <a:pt x="13588" y="0"/>
                </a:lnTo>
                <a:lnTo>
                  <a:pt x="6794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30" name="object 4130"/>
          <p:cNvSpPr/>
          <p:nvPr/>
        </p:nvSpPr>
        <p:spPr>
          <a:xfrm>
            <a:off x="2340686" y="747007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1" y="341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41" y="3416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31" name="object 4131"/>
          <p:cNvSpPr/>
          <p:nvPr/>
        </p:nvSpPr>
        <p:spPr>
          <a:xfrm>
            <a:off x="2469638" y="748214"/>
            <a:ext cx="11315" cy="13614"/>
          </a:xfrm>
          <a:custGeom>
            <a:avLst/>
            <a:gdLst/>
            <a:ahLst/>
            <a:cxnLst/>
            <a:rect l="l" t="t" r="r" b="b"/>
            <a:pathLst>
              <a:path w="11315" h="13614">
                <a:moveTo>
                  <a:pt x="749" y="4546"/>
                </a:moveTo>
                <a:lnTo>
                  <a:pt x="1511" y="9080"/>
                </a:lnTo>
                <a:lnTo>
                  <a:pt x="2260" y="13614"/>
                </a:lnTo>
                <a:lnTo>
                  <a:pt x="11315" y="13614"/>
                </a:lnTo>
                <a:lnTo>
                  <a:pt x="10579" y="9080"/>
                </a:lnTo>
                <a:lnTo>
                  <a:pt x="9804" y="4546"/>
                </a:lnTo>
                <a:lnTo>
                  <a:pt x="9055" y="0"/>
                </a:lnTo>
                <a:lnTo>
                  <a:pt x="0" y="0"/>
                </a:lnTo>
                <a:lnTo>
                  <a:pt x="749" y="454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32" name="object 4132"/>
          <p:cNvSpPr/>
          <p:nvPr/>
        </p:nvSpPr>
        <p:spPr>
          <a:xfrm>
            <a:off x="1487811" y="749278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6" y="3418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16" y="3418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33" name="object 4133"/>
          <p:cNvSpPr/>
          <p:nvPr/>
        </p:nvSpPr>
        <p:spPr>
          <a:xfrm>
            <a:off x="1643903" y="749278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6" y="3421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79" y="0"/>
                </a:lnTo>
                <a:lnTo>
                  <a:pt x="4436" y="3421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34" name="object 4134"/>
          <p:cNvSpPr/>
          <p:nvPr/>
        </p:nvSpPr>
        <p:spPr>
          <a:xfrm>
            <a:off x="2394981" y="750484"/>
            <a:ext cx="22631" cy="18148"/>
          </a:xfrm>
          <a:custGeom>
            <a:avLst/>
            <a:gdLst/>
            <a:ahLst/>
            <a:cxnLst/>
            <a:rect l="l" t="t" r="r" b="b"/>
            <a:pathLst>
              <a:path w="22631" h="18148">
                <a:moveTo>
                  <a:pt x="0" y="0"/>
                </a:moveTo>
                <a:lnTo>
                  <a:pt x="2260" y="6045"/>
                </a:lnTo>
                <a:lnTo>
                  <a:pt x="4521" y="12090"/>
                </a:lnTo>
                <a:lnTo>
                  <a:pt x="6794" y="18148"/>
                </a:lnTo>
                <a:lnTo>
                  <a:pt x="22631" y="18148"/>
                </a:lnTo>
                <a:lnTo>
                  <a:pt x="21250" y="14393"/>
                </a:lnTo>
                <a:lnTo>
                  <a:pt x="12677" y="5193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35" name="object 4135"/>
          <p:cNvSpPr/>
          <p:nvPr/>
        </p:nvSpPr>
        <p:spPr>
          <a:xfrm>
            <a:off x="2171016" y="755022"/>
            <a:ext cx="11315" cy="11341"/>
          </a:xfrm>
          <a:custGeom>
            <a:avLst/>
            <a:gdLst/>
            <a:ahLst/>
            <a:cxnLst/>
            <a:rect l="l" t="t" r="r" b="b"/>
            <a:pathLst>
              <a:path w="11315" h="11341">
                <a:moveTo>
                  <a:pt x="0" y="0"/>
                </a:moveTo>
                <a:lnTo>
                  <a:pt x="0" y="9067"/>
                </a:lnTo>
                <a:lnTo>
                  <a:pt x="3771" y="9829"/>
                </a:lnTo>
                <a:lnTo>
                  <a:pt x="7543" y="10591"/>
                </a:lnTo>
                <a:lnTo>
                  <a:pt x="11315" y="11341"/>
                </a:lnTo>
                <a:lnTo>
                  <a:pt x="11315" y="2273"/>
                </a:lnTo>
                <a:lnTo>
                  <a:pt x="7543" y="1524"/>
                </a:lnTo>
                <a:lnTo>
                  <a:pt x="3771" y="762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36" name="object 4136"/>
          <p:cNvSpPr/>
          <p:nvPr/>
        </p:nvSpPr>
        <p:spPr>
          <a:xfrm>
            <a:off x="2236624" y="755026"/>
            <a:ext cx="15836" cy="22682"/>
          </a:xfrm>
          <a:custGeom>
            <a:avLst/>
            <a:gdLst/>
            <a:ahLst/>
            <a:cxnLst/>
            <a:rect l="l" t="t" r="r" b="b"/>
            <a:pathLst>
              <a:path w="15836" h="22682">
                <a:moveTo>
                  <a:pt x="6781" y="0"/>
                </a:moveTo>
                <a:lnTo>
                  <a:pt x="0" y="0"/>
                </a:lnTo>
                <a:lnTo>
                  <a:pt x="0" y="18148"/>
                </a:lnTo>
                <a:lnTo>
                  <a:pt x="749" y="19659"/>
                </a:lnTo>
                <a:lnTo>
                  <a:pt x="2260" y="22682"/>
                </a:lnTo>
                <a:lnTo>
                  <a:pt x="15836" y="22682"/>
                </a:lnTo>
                <a:lnTo>
                  <a:pt x="6375" y="5549"/>
                </a:lnTo>
                <a:lnTo>
                  <a:pt x="9191" y="6597"/>
                </a:lnTo>
                <a:lnTo>
                  <a:pt x="6781" y="0"/>
                </a:lnTo>
                <a:close/>
              </a:path>
              <a:path w="15836" h="22682">
                <a:moveTo>
                  <a:pt x="10261" y="9524"/>
                </a:moveTo>
                <a:lnTo>
                  <a:pt x="6375" y="5549"/>
                </a:lnTo>
                <a:lnTo>
                  <a:pt x="15836" y="22682"/>
                </a:lnTo>
                <a:lnTo>
                  <a:pt x="15836" y="9067"/>
                </a:lnTo>
                <a:lnTo>
                  <a:pt x="9191" y="6597"/>
                </a:lnTo>
                <a:lnTo>
                  <a:pt x="10261" y="952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37" name="object 4137"/>
          <p:cNvSpPr/>
          <p:nvPr/>
        </p:nvSpPr>
        <p:spPr>
          <a:xfrm>
            <a:off x="2261520" y="753828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69" y="7988"/>
                </a:lnTo>
                <a:lnTo>
                  <a:pt x="4413" y="3400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67" y="0"/>
                </a:lnTo>
                <a:lnTo>
                  <a:pt x="4413" y="3400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38" name="object 4138"/>
          <p:cNvSpPr/>
          <p:nvPr/>
        </p:nvSpPr>
        <p:spPr>
          <a:xfrm>
            <a:off x="2223063" y="756085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2" y="3409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12" y="3409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39" name="object 4139"/>
          <p:cNvSpPr/>
          <p:nvPr/>
        </p:nvSpPr>
        <p:spPr>
          <a:xfrm>
            <a:off x="2087321" y="762965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40" name="object 4140"/>
          <p:cNvSpPr/>
          <p:nvPr/>
        </p:nvSpPr>
        <p:spPr>
          <a:xfrm>
            <a:off x="2383674" y="759557"/>
            <a:ext cx="11303" cy="9080"/>
          </a:xfrm>
          <a:custGeom>
            <a:avLst/>
            <a:gdLst/>
            <a:ahLst/>
            <a:cxnLst/>
            <a:rect l="l" t="t" r="r" b="b"/>
            <a:pathLst>
              <a:path w="11302" h="9080">
                <a:moveTo>
                  <a:pt x="0" y="0"/>
                </a:moveTo>
                <a:lnTo>
                  <a:pt x="0" y="9080"/>
                </a:lnTo>
                <a:lnTo>
                  <a:pt x="11303" y="9080"/>
                </a:lnTo>
                <a:lnTo>
                  <a:pt x="9804" y="6057"/>
                </a:lnTo>
                <a:lnTo>
                  <a:pt x="8305" y="3022"/>
                </a:lnTo>
                <a:lnTo>
                  <a:pt x="679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41" name="object 4141"/>
          <p:cNvSpPr/>
          <p:nvPr/>
        </p:nvSpPr>
        <p:spPr>
          <a:xfrm>
            <a:off x="2594076" y="758351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1" y="3425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31" y="3425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42" name="object 4142"/>
          <p:cNvSpPr/>
          <p:nvPr/>
        </p:nvSpPr>
        <p:spPr>
          <a:xfrm>
            <a:off x="2193644" y="761823"/>
            <a:ext cx="13563" cy="9080"/>
          </a:xfrm>
          <a:custGeom>
            <a:avLst/>
            <a:gdLst/>
            <a:ahLst/>
            <a:cxnLst/>
            <a:rect l="l" t="t" r="r" b="b"/>
            <a:pathLst>
              <a:path w="13563" h="9080">
                <a:moveTo>
                  <a:pt x="0" y="0"/>
                </a:moveTo>
                <a:lnTo>
                  <a:pt x="0" y="6807"/>
                </a:lnTo>
                <a:lnTo>
                  <a:pt x="4521" y="7569"/>
                </a:lnTo>
                <a:lnTo>
                  <a:pt x="9055" y="8331"/>
                </a:lnTo>
                <a:lnTo>
                  <a:pt x="13563" y="9080"/>
                </a:lnTo>
                <a:lnTo>
                  <a:pt x="13563" y="2273"/>
                </a:lnTo>
                <a:lnTo>
                  <a:pt x="9055" y="1524"/>
                </a:lnTo>
                <a:lnTo>
                  <a:pt x="4521" y="749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43" name="object 4143"/>
          <p:cNvSpPr/>
          <p:nvPr/>
        </p:nvSpPr>
        <p:spPr>
          <a:xfrm>
            <a:off x="2544312" y="760629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1">
                <a:moveTo>
                  <a:pt x="0" y="1193"/>
                </a:moveTo>
                <a:lnTo>
                  <a:pt x="0" y="8001"/>
                </a:lnTo>
                <a:lnTo>
                  <a:pt x="6769" y="8001"/>
                </a:lnTo>
                <a:lnTo>
                  <a:pt x="4411" y="3403"/>
                </a:lnTo>
                <a:lnTo>
                  <a:pt x="0" y="1193"/>
                </a:lnTo>
                <a:close/>
              </a:path>
              <a:path w="8089" h="8001">
                <a:moveTo>
                  <a:pt x="8089" y="5245"/>
                </a:moveTo>
                <a:lnTo>
                  <a:pt x="2667" y="0"/>
                </a:lnTo>
                <a:lnTo>
                  <a:pt x="4411" y="3403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44" name="object 4144"/>
          <p:cNvSpPr/>
          <p:nvPr/>
        </p:nvSpPr>
        <p:spPr>
          <a:xfrm>
            <a:off x="2571445" y="760629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1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3" y="3415"/>
                </a:lnTo>
                <a:lnTo>
                  <a:pt x="0" y="1193"/>
                </a:lnTo>
                <a:close/>
              </a:path>
              <a:path w="8102" h="8001">
                <a:moveTo>
                  <a:pt x="8102" y="5245"/>
                </a:moveTo>
                <a:lnTo>
                  <a:pt x="2692" y="0"/>
                </a:lnTo>
                <a:lnTo>
                  <a:pt x="4443" y="341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45" name="object 4145"/>
          <p:cNvSpPr/>
          <p:nvPr/>
        </p:nvSpPr>
        <p:spPr>
          <a:xfrm>
            <a:off x="2125776" y="767499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46" name="object 4146"/>
          <p:cNvSpPr/>
          <p:nvPr/>
        </p:nvSpPr>
        <p:spPr>
          <a:xfrm>
            <a:off x="2609904" y="762900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7" y="3417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92" y="0"/>
                </a:lnTo>
                <a:lnTo>
                  <a:pt x="4447" y="3417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47" name="object 4147"/>
          <p:cNvSpPr/>
          <p:nvPr/>
        </p:nvSpPr>
        <p:spPr>
          <a:xfrm>
            <a:off x="2103151" y="766370"/>
            <a:ext cx="11303" cy="11341"/>
          </a:xfrm>
          <a:custGeom>
            <a:avLst/>
            <a:gdLst/>
            <a:ahLst/>
            <a:cxnLst/>
            <a:rect l="l" t="t" r="r" b="b"/>
            <a:pathLst>
              <a:path w="11302" h="11341">
                <a:moveTo>
                  <a:pt x="7556" y="9829"/>
                </a:moveTo>
                <a:lnTo>
                  <a:pt x="11302" y="9067"/>
                </a:lnTo>
                <a:lnTo>
                  <a:pt x="11302" y="0"/>
                </a:lnTo>
                <a:lnTo>
                  <a:pt x="4533" y="0"/>
                </a:lnTo>
                <a:lnTo>
                  <a:pt x="4533" y="4533"/>
                </a:lnTo>
                <a:lnTo>
                  <a:pt x="0" y="4533"/>
                </a:lnTo>
                <a:lnTo>
                  <a:pt x="0" y="11341"/>
                </a:lnTo>
                <a:lnTo>
                  <a:pt x="3784" y="10579"/>
                </a:lnTo>
                <a:lnTo>
                  <a:pt x="7556" y="982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48" name="object 4148"/>
          <p:cNvSpPr/>
          <p:nvPr/>
        </p:nvSpPr>
        <p:spPr>
          <a:xfrm>
            <a:off x="2290923" y="765163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1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27" y="3413"/>
                </a:lnTo>
                <a:lnTo>
                  <a:pt x="0" y="1206"/>
                </a:lnTo>
                <a:close/>
              </a:path>
              <a:path w="8102" h="8001">
                <a:moveTo>
                  <a:pt x="8102" y="5245"/>
                </a:moveTo>
                <a:lnTo>
                  <a:pt x="2667" y="0"/>
                </a:lnTo>
                <a:lnTo>
                  <a:pt x="4427" y="341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49" name="object 4149"/>
          <p:cNvSpPr/>
          <p:nvPr/>
        </p:nvSpPr>
        <p:spPr>
          <a:xfrm>
            <a:off x="2496794" y="770902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50" name="object 4150"/>
          <p:cNvSpPr/>
          <p:nvPr/>
        </p:nvSpPr>
        <p:spPr>
          <a:xfrm>
            <a:off x="2139349" y="768635"/>
            <a:ext cx="42989" cy="38569"/>
          </a:xfrm>
          <a:custGeom>
            <a:avLst/>
            <a:gdLst/>
            <a:ahLst/>
            <a:cxnLst/>
            <a:rect l="l" t="t" r="r" b="b"/>
            <a:pathLst>
              <a:path w="42989" h="38569">
                <a:moveTo>
                  <a:pt x="22483" y="21435"/>
                </a:moveTo>
                <a:lnTo>
                  <a:pt x="20358" y="27216"/>
                </a:lnTo>
                <a:lnTo>
                  <a:pt x="24841" y="36461"/>
                </a:lnTo>
                <a:lnTo>
                  <a:pt x="31165" y="37350"/>
                </a:lnTo>
                <a:lnTo>
                  <a:pt x="42989" y="38569"/>
                </a:lnTo>
                <a:lnTo>
                  <a:pt x="40929" y="31368"/>
                </a:lnTo>
                <a:lnTo>
                  <a:pt x="34468" y="19812"/>
                </a:lnTo>
                <a:lnTo>
                  <a:pt x="25064" y="10547"/>
                </a:lnTo>
                <a:lnTo>
                  <a:pt x="13360" y="3851"/>
                </a:lnTo>
                <a:lnTo>
                  <a:pt x="0" y="0"/>
                </a:lnTo>
                <a:lnTo>
                  <a:pt x="6560" y="7098"/>
                </a:lnTo>
                <a:lnTo>
                  <a:pt x="15990" y="14527"/>
                </a:lnTo>
                <a:lnTo>
                  <a:pt x="22483" y="2143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51" name="object 4151"/>
          <p:cNvSpPr/>
          <p:nvPr/>
        </p:nvSpPr>
        <p:spPr>
          <a:xfrm>
            <a:off x="2469642" y="772032"/>
            <a:ext cx="13576" cy="0"/>
          </a:xfrm>
          <a:custGeom>
            <a:avLst/>
            <a:gdLst/>
            <a:ahLst/>
            <a:cxnLst/>
            <a:rect l="l" t="t" r="r" b="b"/>
            <a:pathLst>
              <a:path w="13576" h="0">
                <a:moveTo>
                  <a:pt x="0" y="0"/>
                </a:moveTo>
                <a:lnTo>
                  <a:pt x="13576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52" name="object 4152"/>
          <p:cNvSpPr/>
          <p:nvPr/>
        </p:nvSpPr>
        <p:spPr>
          <a:xfrm>
            <a:off x="2259266" y="774293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53" name="object 4153"/>
          <p:cNvSpPr/>
          <p:nvPr/>
        </p:nvSpPr>
        <p:spPr>
          <a:xfrm>
            <a:off x="2512631" y="774293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54" name="object 4154"/>
          <p:cNvSpPr/>
          <p:nvPr/>
        </p:nvSpPr>
        <p:spPr>
          <a:xfrm>
            <a:off x="2528460" y="770897"/>
            <a:ext cx="11315" cy="9080"/>
          </a:xfrm>
          <a:custGeom>
            <a:avLst/>
            <a:gdLst/>
            <a:ahLst/>
            <a:cxnLst/>
            <a:rect l="l" t="t" r="r" b="b"/>
            <a:pathLst>
              <a:path w="11315" h="9080">
                <a:moveTo>
                  <a:pt x="11315" y="0"/>
                </a:moveTo>
                <a:lnTo>
                  <a:pt x="0" y="0"/>
                </a:lnTo>
                <a:lnTo>
                  <a:pt x="3088" y="6848"/>
                </a:lnTo>
                <a:lnTo>
                  <a:pt x="11315" y="9080"/>
                </a:lnTo>
                <a:lnTo>
                  <a:pt x="11315" y="0"/>
                </a:lnTo>
                <a:close/>
              </a:path>
              <a:path w="11315" h="9080">
                <a:moveTo>
                  <a:pt x="4025" y="8928"/>
                </a:moveTo>
                <a:lnTo>
                  <a:pt x="3088" y="6848"/>
                </a:lnTo>
                <a:lnTo>
                  <a:pt x="1155" y="6324"/>
                </a:lnTo>
                <a:lnTo>
                  <a:pt x="4025" y="892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55" name="object 4155"/>
          <p:cNvSpPr/>
          <p:nvPr/>
        </p:nvSpPr>
        <p:spPr>
          <a:xfrm>
            <a:off x="2596337" y="779970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488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56" name="object 4156"/>
          <p:cNvSpPr/>
          <p:nvPr/>
        </p:nvSpPr>
        <p:spPr>
          <a:xfrm>
            <a:off x="2286400" y="775442"/>
            <a:ext cx="27152" cy="15875"/>
          </a:xfrm>
          <a:custGeom>
            <a:avLst/>
            <a:gdLst/>
            <a:ahLst/>
            <a:cxnLst/>
            <a:rect l="l" t="t" r="r" b="b"/>
            <a:pathLst>
              <a:path w="27152" h="15875">
                <a:moveTo>
                  <a:pt x="10970" y="5178"/>
                </a:moveTo>
                <a:lnTo>
                  <a:pt x="0" y="4533"/>
                </a:lnTo>
                <a:lnTo>
                  <a:pt x="0" y="11341"/>
                </a:lnTo>
                <a:lnTo>
                  <a:pt x="6032" y="12852"/>
                </a:lnTo>
                <a:lnTo>
                  <a:pt x="12077" y="14363"/>
                </a:lnTo>
                <a:lnTo>
                  <a:pt x="18084" y="15875"/>
                </a:lnTo>
                <a:lnTo>
                  <a:pt x="27152" y="15875"/>
                </a:lnTo>
                <a:lnTo>
                  <a:pt x="27152" y="6794"/>
                </a:lnTo>
                <a:lnTo>
                  <a:pt x="22618" y="4533"/>
                </a:lnTo>
                <a:lnTo>
                  <a:pt x="18084" y="2260"/>
                </a:lnTo>
                <a:lnTo>
                  <a:pt x="13563" y="0"/>
                </a:lnTo>
                <a:lnTo>
                  <a:pt x="10970" y="5178"/>
                </a:lnTo>
                <a:lnTo>
                  <a:pt x="11239" y="5194"/>
                </a:lnTo>
                <a:lnTo>
                  <a:pt x="8724" y="9664"/>
                </a:lnTo>
                <a:lnTo>
                  <a:pt x="10970" y="517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57" name="object 4157"/>
          <p:cNvSpPr/>
          <p:nvPr/>
        </p:nvSpPr>
        <p:spPr>
          <a:xfrm>
            <a:off x="2462864" y="777708"/>
            <a:ext cx="9461" cy="9525"/>
          </a:xfrm>
          <a:custGeom>
            <a:avLst/>
            <a:gdLst/>
            <a:ahLst/>
            <a:cxnLst/>
            <a:rect l="l" t="t" r="r" b="b"/>
            <a:pathLst>
              <a:path w="9461" h="9525">
                <a:moveTo>
                  <a:pt x="6615" y="6608"/>
                </a:moveTo>
                <a:lnTo>
                  <a:pt x="9029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57"/>
                </a:lnTo>
                <a:lnTo>
                  <a:pt x="0" y="9067"/>
                </a:lnTo>
                <a:lnTo>
                  <a:pt x="6615" y="6608"/>
                </a:lnTo>
                <a:close/>
              </a:path>
              <a:path w="9461" h="9525">
                <a:moveTo>
                  <a:pt x="9461" y="5549"/>
                </a:moveTo>
                <a:lnTo>
                  <a:pt x="6615" y="6608"/>
                </a:lnTo>
                <a:lnTo>
                  <a:pt x="5549" y="9525"/>
                </a:lnTo>
                <a:lnTo>
                  <a:pt x="9461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58" name="object 4158"/>
          <p:cNvSpPr/>
          <p:nvPr/>
        </p:nvSpPr>
        <p:spPr>
          <a:xfrm>
            <a:off x="2623477" y="785647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59" name="object 4159"/>
          <p:cNvSpPr/>
          <p:nvPr/>
        </p:nvSpPr>
        <p:spPr>
          <a:xfrm>
            <a:off x="2693616" y="781038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31" y="3422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79" y="0"/>
                </a:lnTo>
                <a:lnTo>
                  <a:pt x="4431" y="342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60" name="object 4160"/>
          <p:cNvSpPr/>
          <p:nvPr/>
        </p:nvSpPr>
        <p:spPr>
          <a:xfrm>
            <a:off x="2089585" y="783309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1">
                <a:moveTo>
                  <a:pt x="0" y="1206"/>
                </a:moveTo>
                <a:lnTo>
                  <a:pt x="0" y="8001"/>
                </a:lnTo>
                <a:lnTo>
                  <a:pt x="6781" y="8001"/>
                </a:lnTo>
                <a:lnTo>
                  <a:pt x="4425" y="3419"/>
                </a:lnTo>
                <a:lnTo>
                  <a:pt x="0" y="1206"/>
                </a:lnTo>
                <a:close/>
              </a:path>
              <a:path w="8102" h="8001">
                <a:moveTo>
                  <a:pt x="8102" y="5257"/>
                </a:moveTo>
                <a:lnTo>
                  <a:pt x="2667" y="0"/>
                </a:lnTo>
                <a:lnTo>
                  <a:pt x="4425" y="3419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61" name="object 4161"/>
          <p:cNvSpPr/>
          <p:nvPr/>
        </p:nvSpPr>
        <p:spPr>
          <a:xfrm>
            <a:off x="2487752" y="787914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62" name="object 4162"/>
          <p:cNvSpPr/>
          <p:nvPr/>
        </p:nvSpPr>
        <p:spPr>
          <a:xfrm>
            <a:off x="2562407" y="784515"/>
            <a:ext cx="11303" cy="9067"/>
          </a:xfrm>
          <a:custGeom>
            <a:avLst/>
            <a:gdLst/>
            <a:ahLst/>
            <a:cxnLst/>
            <a:rect l="l" t="t" r="r" b="b"/>
            <a:pathLst>
              <a:path w="11302" h="9067">
                <a:moveTo>
                  <a:pt x="8229" y="2229"/>
                </a:moveTo>
                <a:lnTo>
                  <a:pt x="0" y="0"/>
                </a:lnTo>
                <a:lnTo>
                  <a:pt x="3072" y="6835"/>
                </a:lnTo>
                <a:lnTo>
                  <a:pt x="11303" y="9067"/>
                </a:lnTo>
                <a:lnTo>
                  <a:pt x="8229" y="2229"/>
                </a:lnTo>
                <a:close/>
              </a:path>
              <a:path w="11302" h="9067">
                <a:moveTo>
                  <a:pt x="4013" y="8928"/>
                </a:moveTo>
                <a:lnTo>
                  <a:pt x="3072" y="6835"/>
                </a:lnTo>
                <a:lnTo>
                  <a:pt x="1143" y="6311"/>
                </a:lnTo>
                <a:lnTo>
                  <a:pt x="4013" y="8928"/>
                </a:lnTo>
                <a:close/>
              </a:path>
              <a:path w="11302" h="9067">
                <a:moveTo>
                  <a:pt x="10172" y="2755"/>
                </a:moveTo>
                <a:lnTo>
                  <a:pt x="7289" y="139"/>
                </a:lnTo>
                <a:lnTo>
                  <a:pt x="8229" y="2229"/>
                </a:lnTo>
                <a:lnTo>
                  <a:pt x="10172" y="275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63" name="object 4163"/>
          <p:cNvSpPr/>
          <p:nvPr/>
        </p:nvSpPr>
        <p:spPr>
          <a:xfrm>
            <a:off x="2107685" y="785580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1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15" y="3410"/>
                </a:lnTo>
                <a:lnTo>
                  <a:pt x="0" y="1206"/>
                </a:lnTo>
                <a:close/>
              </a:path>
              <a:path w="8089" h="8001">
                <a:moveTo>
                  <a:pt x="8089" y="5245"/>
                </a:moveTo>
                <a:lnTo>
                  <a:pt x="2667" y="0"/>
                </a:lnTo>
                <a:lnTo>
                  <a:pt x="4415" y="341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64" name="object 4164"/>
          <p:cNvSpPr/>
          <p:nvPr/>
        </p:nvSpPr>
        <p:spPr>
          <a:xfrm>
            <a:off x="2121249" y="786786"/>
            <a:ext cx="13055" cy="15887"/>
          </a:xfrm>
          <a:custGeom>
            <a:avLst/>
            <a:gdLst/>
            <a:ahLst/>
            <a:cxnLst/>
            <a:rect l="l" t="t" r="r" b="b"/>
            <a:pathLst>
              <a:path w="13055" h="15887">
                <a:moveTo>
                  <a:pt x="10270" y="3087"/>
                </a:moveTo>
                <a:lnTo>
                  <a:pt x="0" y="0"/>
                </a:lnTo>
                <a:lnTo>
                  <a:pt x="749" y="5295"/>
                </a:lnTo>
                <a:lnTo>
                  <a:pt x="1511" y="10579"/>
                </a:lnTo>
                <a:lnTo>
                  <a:pt x="2260" y="15887"/>
                </a:lnTo>
                <a:lnTo>
                  <a:pt x="9029" y="15887"/>
                </a:lnTo>
                <a:lnTo>
                  <a:pt x="10270" y="3087"/>
                </a:lnTo>
                <a:close/>
              </a:path>
              <a:path w="13055" h="15887">
                <a:moveTo>
                  <a:pt x="13055" y="3924"/>
                </a:moveTo>
                <a:lnTo>
                  <a:pt x="10312" y="2654"/>
                </a:lnTo>
                <a:lnTo>
                  <a:pt x="10270" y="3087"/>
                </a:lnTo>
                <a:lnTo>
                  <a:pt x="13055" y="392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65" name="object 4165"/>
          <p:cNvSpPr/>
          <p:nvPr/>
        </p:nvSpPr>
        <p:spPr>
          <a:xfrm>
            <a:off x="2591803" y="789057"/>
            <a:ext cx="24892" cy="29489"/>
          </a:xfrm>
          <a:custGeom>
            <a:avLst/>
            <a:gdLst/>
            <a:ahLst/>
            <a:cxnLst/>
            <a:rect l="l" t="t" r="r" b="b"/>
            <a:pathLst>
              <a:path w="24892" h="29489">
                <a:moveTo>
                  <a:pt x="3034" y="8714"/>
                </a:moveTo>
                <a:lnTo>
                  <a:pt x="2002" y="14002"/>
                </a:lnTo>
                <a:lnTo>
                  <a:pt x="0" y="24942"/>
                </a:lnTo>
                <a:lnTo>
                  <a:pt x="3022" y="26466"/>
                </a:lnTo>
                <a:lnTo>
                  <a:pt x="6045" y="27978"/>
                </a:lnTo>
                <a:lnTo>
                  <a:pt x="9067" y="29489"/>
                </a:lnTo>
                <a:lnTo>
                  <a:pt x="18097" y="29489"/>
                </a:lnTo>
                <a:lnTo>
                  <a:pt x="18250" y="27523"/>
                </a:lnTo>
                <a:lnTo>
                  <a:pt x="20852" y="15092"/>
                </a:lnTo>
                <a:lnTo>
                  <a:pt x="24892" y="4533"/>
                </a:lnTo>
                <a:lnTo>
                  <a:pt x="17348" y="3022"/>
                </a:lnTo>
                <a:lnTo>
                  <a:pt x="9804" y="1511"/>
                </a:lnTo>
                <a:lnTo>
                  <a:pt x="2273" y="0"/>
                </a:lnTo>
                <a:lnTo>
                  <a:pt x="3034" y="871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66" name="object 4166"/>
          <p:cNvSpPr/>
          <p:nvPr/>
        </p:nvSpPr>
        <p:spPr>
          <a:xfrm>
            <a:off x="2096364" y="790111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1" y="3411"/>
                </a:lnTo>
                <a:lnTo>
                  <a:pt x="0" y="1206"/>
                </a:lnTo>
                <a:close/>
              </a:path>
              <a:path w="8115" h="8013">
                <a:moveTo>
                  <a:pt x="8115" y="5245"/>
                </a:moveTo>
                <a:lnTo>
                  <a:pt x="2679" y="0"/>
                </a:lnTo>
                <a:lnTo>
                  <a:pt x="4431" y="3411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67" name="object 4167"/>
          <p:cNvSpPr/>
          <p:nvPr/>
        </p:nvSpPr>
        <p:spPr>
          <a:xfrm>
            <a:off x="2526192" y="796143"/>
            <a:ext cx="33159" cy="6781"/>
          </a:xfrm>
          <a:custGeom>
            <a:avLst/>
            <a:gdLst/>
            <a:ahLst/>
            <a:cxnLst/>
            <a:rect l="l" t="t" r="r" b="b"/>
            <a:pathLst>
              <a:path w="33159" h="6781">
                <a:moveTo>
                  <a:pt x="33159" y="1955"/>
                </a:moveTo>
                <a:lnTo>
                  <a:pt x="31597" y="0"/>
                </a:lnTo>
                <a:lnTo>
                  <a:pt x="31858" y="977"/>
                </a:lnTo>
                <a:lnTo>
                  <a:pt x="33159" y="1955"/>
                </a:lnTo>
                <a:close/>
              </a:path>
              <a:path w="33159" h="6781">
                <a:moveTo>
                  <a:pt x="5846" y="8493"/>
                </a:moveTo>
                <a:lnTo>
                  <a:pt x="15063" y="4249"/>
                </a:lnTo>
                <a:lnTo>
                  <a:pt x="22618" y="8788"/>
                </a:lnTo>
                <a:lnTo>
                  <a:pt x="33947" y="8788"/>
                </a:lnTo>
                <a:lnTo>
                  <a:pt x="31858" y="977"/>
                </a:lnTo>
                <a:lnTo>
                  <a:pt x="27165" y="-2552"/>
                </a:lnTo>
                <a:lnTo>
                  <a:pt x="22618" y="-3314"/>
                </a:lnTo>
                <a:lnTo>
                  <a:pt x="18110" y="-4063"/>
                </a:lnTo>
                <a:lnTo>
                  <a:pt x="13588" y="-4825"/>
                </a:lnTo>
                <a:lnTo>
                  <a:pt x="8724" y="-114"/>
                </a:lnTo>
                <a:lnTo>
                  <a:pt x="7594" y="1600"/>
                </a:lnTo>
                <a:lnTo>
                  <a:pt x="0" y="4254"/>
                </a:lnTo>
                <a:lnTo>
                  <a:pt x="0" y="11061"/>
                </a:lnTo>
                <a:lnTo>
                  <a:pt x="5846" y="849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68" name="object 4168"/>
          <p:cNvSpPr/>
          <p:nvPr/>
        </p:nvSpPr>
        <p:spPr>
          <a:xfrm>
            <a:off x="2686828" y="790111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4" y="3411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24" y="3411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69" name="object 4169"/>
          <p:cNvSpPr/>
          <p:nvPr/>
        </p:nvSpPr>
        <p:spPr>
          <a:xfrm>
            <a:off x="2146137" y="792382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31" y="3422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79" y="0"/>
                </a:lnTo>
                <a:lnTo>
                  <a:pt x="4431" y="342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70" name="object 4170"/>
          <p:cNvSpPr/>
          <p:nvPr/>
        </p:nvSpPr>
        <p:spPr>
          <a:xfrm>
            <a:off x="2236628" y="793588"/>
            <a:ext cx="13563" cy="9080"/>
          </a:xfrm>
          <a:custGeom>
            <a:avLst/>
            <a:gdLst/>
            <a:ahLst/>
            <a:cxnLst/>
            <a:rect l="l" t="t" r="r" b="b"/>
            <a:pathLst>
              <a:path w="13563" h="9080">
                <a:moveTo>
                  <a:pt x="13563" y="9080"/>
                </a:moveTo>
                <a:lnTo>
                  <a:pt x="12064" y="6057"/>
                </a:lnTo>
                <a:lnTo>
                  <a:pt x="10553" y="3022"/>
                </a:lnTo>
                <a:lnTo>
                  <a:pt x="9042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57"/>
                </a:lnTo>
                <a:lnTo>
                  <a:pt x="0" y="9080"/>
                </a:lnTo>
                <a:lnTo>
                  <a:pt x="13563" y="908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71" name="object 4171"/>
          <p:cNvSpPr/>
          <p:nvPr/>
        </p:nvSpPr>
        <p:spPr>
          <a:xfrm>
            <a:off x="2514888" y="792382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8" y="3430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92" y="0"/>
                </a:lnTo>
                <a:lnTo>
                  <a:pt x="4448" y="3430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72" name="object 4172"/>
          <p:cNvSpPr/>
          <p:nvPr/>
        </p:nvSpPr>
        <p:spPr>
          <a:xfrm>
            <a:off x="2632532" y="796988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73" name="object 4173"/>
          <p:cNvSpPr/>
          <p:nvPr/>
        </p:nvSpPr>
        <p:spPr>
          <a:xfrm>
            <a:off x="2266034" y="794655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7" y="3409"/>
                </a:lnTo>
                <a:lnTo>
                  <a:pt x="0" y="1193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37" y="3409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74" name="object 4174"/>
          <p:cNvSpPr/>
          <p:nvPr/>
        </p:nvSpPr>
        <p:spPr>
          <a:xfrm>
            <a:off x="2352006" y="794655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81" y="8013"/>
                </a:lnTo>
                <a:lnTo>
                  <a:pt x="4422" y="3405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79" y="0"/>
                </a:lnTo>
                <a:lnTo>
                  <a:pt x="4422" y="340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75" name="object 4175"/>
          <p:cNvSpPr/>
          <p:nvPr/>
        </p:nvSpPr>
        <p:spPr>
          <a:xfrm>
            <a:off x="2103154" y="796922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1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30" y="3418"/>
                </a:lnTo>
                <a:lnTo>
                  <a:pt x="0" y="1206"/>
                </a:lnTo>
                <a:close/>
              </a:path>
              <a:path w="8089" h="8001">
                <a:moveTo>
                  <a:pt x="8089" y="5245"/>
                </a:moveTo>
                <a:lnTo>
                  <a:pt x="2667" y="0"/>
                </a:lnTo>
                <a:lnTo>
                  <a:pt x="4430" y="3418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76" name="object 4176"/>
          <p:cNvSpPr/>
          <p:nvPr/>
        </p:nvSpPr>
        <p:spPr>
          <a:xfrm>
            <a:off x="2496793" y="796922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1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7" y="3423"/>
                </a:lnTo>
                <a:lnTo>
                  <a:pt x="0" y="1206"/>
                </a:lnTo>
                <a:close/>
              </a:path>
              <a:path w="8102" h="8001">
                <a:moveTo>
                  <a:pt x="8102" y="5245"/>
                </a:moveTo>
                <a:lnTo>
                  <a:pt x="2692" y="0"/>
                </a:lnTo>
                <a:lnTo>
                  <a:pt x="4447" y="342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77" name="object 4177"/>
          <p:cNvSpPr/>
          <p:nvPr/>
        </p:nvSpPr>
        <p:spPr>
          <a:xfrm>
            <a:off x="2625737" y="807199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78" name="object 4178"/>
          <p:cNvSpPr/>
          <p:nvPr/>
        </p:nvSpPr>
        <p:spPr>
          <a:xfrm>
            <a:off x="2184603" y="803733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1">
                <a:moveTo>
                  <a:pt x="0" y="1193"/>
                </a:moveTo>
                <a:lnTo>
                  <a:pt x="0" y="8001"/>
                </a:lnTo>
                <a:lnTo>
                  <a:pt x="6769" y="8001"/>
                </a:lnTo>
                <a:lnTo>
                  <a:pt x="4409" y="3398"/>
                </a:lnTo>
                <a:lnTo>
                  <a:pt x="0" y="1193"/>
                </a:lnTo>
                <a:close/>
              </a:path>
              <a:path w="8102" h="8001">
                <a:moveTo>
                  <a:pt x="8102" y="5245"/>
                </a:moveTo>
                <a:lnTo>
                  <a:pt x="2667" y="0"/>
                </a:lnTo>
                <a:lnTo>
                  <a:pt x="4409" y="339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79" name="object 4179"/>
          <p:cNvSpPr/>
          <p:nvPr/>
        </p:nvSpPr>
        <p:spPr>
          <a:xfrm>
            <a:off x="2363311" y="804927"/>
            <a:ext cx="81445" cy="58991"/>
          </a:xfrm>
          <a:custGeom>
            <a:avLst/>
            <a:gdLst/>
            <a:ahLst/>
            <a:cxnLst/>
            <a:rect l="l" t="t" r="r" b="b"/>
            <a:pathLst>
              <a:path w="81445" h="58991">
                <a:moveTo>
                  <a:pt x="58826" y="36309"/>
                </a:moveTo>
                <a:lnTo>
                  <a:pt x="59055" y="36433"/>
                </a:lnTo>
                <a:lnTo>
                  <a:pt x="64227" y="38741"/>
                </a:lnTo>
                <a:lnTo>
                  <a:pt x="65620" y="45377"/>
                </a:lnTo>
                <a:lnTo>
                  <a:pt x="70878" y="43116"/>
                </a:lnTo>
                <a:lnTo>
                  <a:pt x="76174" y="40843"/>
                </a:lnTo>
                <a:lnTo>
                  <a:pt x="81445" y="38569"/>
                </a:lnTo>
                <a:lnTo>
                  <a:pt x="47523" y="0"/>
                </a:lnTo>
                <a:lnTo>
                  <a:pt x="47110" y="1208"/>
                </a:lnTo>
                <a:lnTo>
                  <a:pt x="43503" y="10104"/>
                </a:lnTo>
                <a:lnTo>
                  <a:pt x="42989" y="20421"/>
                </a:lnTo>
                <a:lnTo>
                  <a:pt x="36067" y="15417"/>
                </a:lnTo>
                <a:lnTo>
                  <a:pt x="36474" y="12407"/>
                </a:lnTo>
                <a:lnTo>
                  <a:pt x="27165" y="9067"/>
                </a:lnTo>
                <a:lnTo>
                  <a:pt x="27792" y="12052"/>
                </a:lnTo>
                <a:lnTo>
                  <a:pt x="32914" y="24118"/>
                </a:lnTo>
                <a:lnTo>
                  <a:pt x="42989" y="31762"/>
                </a:lnTo>
                <a:lnTo>
                  <a:pt x="40189" y="36446"/>
                </a:lnTo>
                <a:lnTo>
                  <a:pt x="31452" y="45340"/>
                </a:lnTo>
                <a:lnTo>
                  <a:pt x="22631" y="54457"/>
                </a:lnTo>
                <a:lnTo>
                  <a:pt x="20370" y="54457"/>
                </a:lnTo>
                <a:lnTo>
                  <a:pt x="17876" y="49338"/>
                </a:lnTo>
                <a:lnTo>
                  <a:pt x="14744" y="51473"/>
                </a:lnTo>
                <a:lnTo>
                  <a:pt x="15794" y="58309"/>
                </a:lnTo>
                <a:lnTo>
                  <a:pt x="29127" y="58773"/>
                </a:lnTo>
                <a:lnTo>
                  <a:pt x="41008" y="58536"/>
                </a:lnTo>
                <a:lnTo>
                  <a:pt x="52170" y="58356"/>
                </a:lnTo>
                <a:lnTo>
                  <a:pt x="63347" y="58991"/>
                </a:lnTo>
                <a:lnTo>
                  <a:pt x="61836" y="51435"/>
                </a:lnTo>
                <a:lnTo>
                  <a:pt x="60337" y="43865"/>
                </a:lnTo>
                <a:lnTo>
                  <a:pt x="58826" y="36309"/>
                </a:lnTo>
                <a:close/>
              </a:path>
              <a:path w="81445" h="58991">
                <a:moveTo>
                  <a:pt x="6045" y="44627"/>
                </a:moveTo>
                <a:lnTo>
                  <a:pt x="9055" y="45377"/>
                </a:lnTo>
                <a:lnTo>
                  <a:pt x="9093" y="47053"/>
                </a:lnTo>
                <a:lnTo>
                  <a:pt x="4978" y="49949"/>
                </a:lnTo>
                <a:lnTo>
                  <a:pt x="6646" y="48078"/>
                </a:lnTo>
                <a:lnTo>
                  <a:pt x="2273" y="49911"/>
                </a:lnTo>
                <a:lnTo>
                  <a:pt x="2273" y="56718"/>
                </a:lnTo>
                <a:lnTo>
                  <a:pt x="15794" y="58309"/>
                </a:lnTo>
                <a:lnTo>
                  <a:pt x="14744" y="51473"/>
                </a:lnTo>
                <a:lnTo>
                  <a:pt x="17716" y="49009"/>
                </a:lnTo>
                <a:lnTo>
                  <a:pt x="17876" y="49338"/>
                </a:lnTo>
                <a:lnTo>
                  <a:pt x="20370" y="47637"/>
                </a:lnTo>
                <a:lnTo>
                  <a:pt x="16713" y="39420"/>
                </a:lnTo>
                <a:lnTo>
                  <a:pt x="11353" y="34607"/>
                </a:lnTo>
                <a:lnTo>
                  <a:pt x="2273" y="31762"/>
                </a:lnTo>
                <a:lnTo>
                  <a:pt x="1511" y="35547"/>
                </a:lnTo>
                <a:lnTo>
                  <a:pt x="761" y="39319"/>
                </a:lnTo>
                <a:lnTo>
                  <a:pt x="0" y="43116"/>
                </a:lnTo>
                <a:lnTo>
                  <a:pt x="3022" y="43865"/>
                </a:lnTo>
                <a:lnTo>
                  <a:pt x="6045" y="44627"/>
                </a:lnTo>
                <a:close/>
              </a:path>
              <a:path w="81445" h="58991">
                <a:moveTo>
                  <a:pt x="9093" y="47053"/>
                </a:moveTo>
                <a:lnTo>
                  <a:pt x="9055" y="45377"/>
                </a:lnTo>
                <a:lnTo>
                  <a:pt x="6646" y="48078"/>
                </a:lnTo>
                <a:lnTo>
                  <a:pt x="9093" y="4705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80" name="object 4180"/>
          <p:cNvSpPr/>
          <p:nvPr/>
        </p:nvSpPr>
        <p:spPr>
          <a:xfrm>
            <a:off x="2440236" y="803733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1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5" y="3420"/>
                </a:lnTo>
                <a:lnTo>
                  <a:pt x="0" y="1193"/>
                </a:lnTo>
                <a:close/>
              </a:path>
              <a:path w="8089" h="8001">
                <a:moveTo>
                  <a:pt x="8089" y="5245"/>
                </a:moveTo>
                <a:lnTo>
                  <a:pt x="2692" y="0"/>
                </a:lnTo>
                <a:lnTo>
                  <a:pt x="4445" y="342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81" name="object 4181"/>
          <p:cNvSpPr/>
          <p:nvPr/>
        </p:nvSpPr>
        <p:spPr>
          <a:xfrm>
            <a:off x="2539781" y="805996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13" y="3406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13" y="3406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82" name="object 4182"/>
          <p:cNvSpPr/>
          <p:nvPr/>
        </p:nvSpPr>
        <p:spPr>
          <a:xfrm>
            <a:off x="2166504" y="809468"/>
            <a:ext cx="9029" cy="11341"/>
          </a:xfrm>
          <a:custGeom>
            <a:avLst/>
            <a:gdLst/>
            <a:ahLst/>
            <a:cxnLst/>
            <a:rect l="l" t="t" r="r" b="b"/>
            <a:pathLst>
              <a:path w="9029" h="11341">
                <a:moveTo>
                  <a:pt x="0" y="0"/>
                </a:moveTo>
                <a:lnTo>
                  <a:pt x="0" y="11341"/>
                </a:lnTo>
                <a:lnTo>
                  <a:pt x="4508" y="11341"/>
                </a:lnTo>
                <a:lnTo>
                  <a:pt x="7531" y="9829"/>
                </a:lnTo>
                <a:lnTo>
                  <a:pt x="9029" y="6807"/>
                </a:lnTo>
                <a:lnTo>
                  <a:pt x="9029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83" name="object 4183"/>
          <p:cNvSpPr/>
          <p:nvPr/>
        </p:nvSpPr>
        <p:spPr>
          <a:xfrm>
            <a:off x="2372368" y="810533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31" y="3422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79" y="0"/>
                </a:lnTo>
                <a:lnTo>
                  <a:pt x="4431" y="342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84" name="object 4184"/>
          <p:cNvSpPr/>
          <p:nvPr/>
        </p:nvSpPr>
        <p:spPr>
          <a:xfrm>
            <a:off x="2297719" y="814005"/>
            <a:ext cx="18097" cy="20421"/>
          </a:xfrm>
          <a:custGeom>
            <a:avLst/>
            <a:gdLst/>
            <a:ahLst/>
            <a:cxnLst/>
            <a:rect l="l" t="t" r="r" b="b"/>
            <a:pathLst>
              <a:path w="18097" h="20421">
                <a:moveTo>
                  <a:pt x="15074" y="13614"/>
                </a:moveTo>
                <a:lnTo>
                  <a:pt x="16586" y="6807"/>
                </a:lnTo>
                <a:lnTo>
                  <a:pt x="18097" y="0"/>
                </a:lnTo>
                <a:lnTo>
                  <a:pt x="11302" y="0"/>
                </a:lnTo>
                <a:lnTo>
                  <a:pt x="6743" y="18821"/>
                </a:lnTo>
                <a:lnTo>
                  <a:pt x="4510" y="17845"/>
                </a:lnTo>
                <a:lnTo>
                  <a:pt x="6769" y="20421"/>
                </a:lnTo>
                <a:lnTo>
                  <a:pt x="13563" y="20421"/>
                </a:lnTo>
                <a:lnTo>
                  <a:pt x="15074" y="13614"/>
                </a:lnTo>
                <a:close/>
              </a:path>
              <a:path w="18097" h="20421">
                <a:moveTo>
                  <a:pt x="11302" y="0"/>
                </a:moveTo>
                <a:lnTo>
                  <a:pt x="5626" y="7327"/>
                </a:lnTo>
                <a:lnTo>
                  <a:pt x="3263" y="4635"/>
                </a:lnTo>
                <a:lnTo>
                  <a:pt x="0" y="15875"/>
                </a:lnTo>
                <a:lnTo>
                  <a:pt x="4510" y="17845"/>
                </a:lnTo>
                <a:lnTo>
                  <a:pt x="2705" y="15786"/>
                </a:lnTo>
                <a:lnTo>
                  <a:pt x="6743" y="18821"/>
                </a:lnTo>
                <a:lnTo>
                  <a:pt x="11302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85" name="object 4185"/>
          <p:cNvSpPr/>
          <p:nvPr/>
        </p:nvSpPr>
        <p:spPr>
          <a:xfrm>
            <a:off x="2465124" y="816275"/>
            <a:ext cx="13563" cy="9067"/>
          </a:xfrm>
          <a:custGeom>
            <a:avLst/>
            <a:gdLst/>
            <a:ahLst/>
            <a:cxnLst/>
            <a:rect l="l" t="t" r="r" b="b"/>
            <a:pathLst>
              <a:path w="13563" h="9067">
                <a:moveTo>
                  <a:pt x="0" y="0"/>
                </a:moveTo>
                <a:lnTo>
                  <a:pt x="0" y="6807"/>
                </a:lnTo>
                <a:lnTo>
                  <a:pt x="4521" y="7556"/>
                </a:lnTo>
                <a:lnTo>
                  <a:pt x="9029" y="8318"/>
                </a:lnTo>
                <a:lnTo>
                  <a:pt x="13563" y="9067"/>
                </a:lnTo>
                <a:lnTo>
                  <a:pt x="13563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86" name="object 4186"/>
          <p:cNvSpPr/>
          <p:nvPr/>
        </p:nvSpPr>
        <p:spPr>
          <a:xfrm>
            <a:off x="2204965" y="819618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81" y="7988"/>
                </a:lnTo>
                <a:lnTo>
                  <a:pt x="4420" y="3404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67" y="0"/>
                </a:lnTo>
                <a:lnTo>
                  <a:pt x="4420" y="3404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87" name="object 4187"/>
          <p:cNvSpPr/>
          <p:nvPr/>
        </p:nvSpPr>
        <p:spPr>
          <a:xfrm>
            <a:off x="2587278" y="819618"/>
            <a:ext cx="8115" cy="7988"/>
          </a:xfrm>
          <a:custGeom>
            <a:avLst/>
            <a:gdLst/>
            <a:ahLst/>
            <a:cxnLst/>
            <a:rect l="l" t="t" r="r" b="b"/>
            <a:pathLst>
              <a:path w="8115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4" y="3412"/>
                </a:lnTo>
                <a:lnTo>
                  <a:pt x="0" y="1193"/>
                </a:lnTo>
                <a:close/>
              </a:path>
              <a:path w="8115" h="7988">
                <a:moveTo>
                  <a:pt x="8115" y="5245"/>
                </a:moveTo>
                <a:lnTo>
                  <a:pt x="2692" y="0"/>
                </a:lnTo>
                <a:lnTo>
                  <a:pt x="4444" y="3412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88" name="object 4188"/>
          <p:cNvSpPr/>
          <p:nvPr/>
        </p:nvSpPr>
        <p:spPr>
          <a:xfrm>
            <a:off x="2180082" y="826484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89" name="object 4189"/>
          <p:cNvSpPr/>
          <p:nvPr/>
        </p:nvSpPr>
        <p:spPr>
          <a:xfrm>
            <a:off x="2353811" y="823086"/>
            <a:ext cx="9499" cy="9486"/>
          </a:xfrm>
          <a:custGeom>
            <a:avLst/>
            <a:gdLst/>
            <a:ahLst/>
            <a:cxnLst/>
            <a:rect l="l" t="t" r="r" b="b"/>
            <a:pathLst>
              <a:path w="9499" h="9486">
                <a:moveTo>
                  <a:pt x="9499" y="0"/>
                </a:moveTo>
                <a:lnTo>
                  <a:pt x="457" y="0"/>
                </a:lnTo>
                <a:lnTo>
                  <a:pt x="2918" y="6660"/>
                </a:lnTo>
                <a:lnTo>
                  <a:pt x="9499" y="9080"/>
                </a:lnTo>
                <a:lnTo>
                  <a:pt x="9499" y="0"/>
                </a:lnTo>
                <a:close/>
              </a:path>
              <a:path w="9499" h="9486">
                <a:moveTo>
                  <a:pt x="3962" y="9486"/>
                </a:moveTo>
                <a:lnTo>
                  <a:pt x="2918" y="6660"/>
                </a:lnTo>
                <a:lnTo>
                  <a:pt x="0" y="5588"/>
                </a:lnTo>
                <a:lnTo>
                  <a:pt x="3962" y="948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90" name="object 4190"/>
          <p:cNvSpPr/>
          <p:nvPr/>
        </p:nvSpPr>
        <p:spPr>
          <a:xfrm>
            <a:off x="2492265" y="827615"/>
            <a:ext cx="13576" cy="11341"/>
          </a:xfrm>
          <a:custGeom>
            <a:avLst/>
            <a:gdLst/>
            <a:ahLst/>
            <a:cxnLst/>
            <a:rect l="l" t="t" r="r" b="b"/>
            <a:pathLst>
              <a:path w="13576" h="11341">
                <a:moveTo>
                  <a:pt x="9347" y="2806"/>
                </a:moveTo>
                <a:lnTo>
                  <a:pt x="0" y="0"/>
                </a:lnTo>
                <a:lnTo>
                  <a:pt x="2921" y="7365"/>
                </a:lnTo>
                <a:lnTo>
                  <a:pt x="3365" y="5435"/>
                </a:lnTo>
                <a:lnTo>
                  <a:pt x="6794" y="11341"/>
                </a:lnTo>
                <a:lnTo>
                  <a:pt x="13576" y="11341"/>
                </a:lnTo>
                <a:lnTo>
                  <a:pt x="9829" y="2768"/>
                </a:lnTo>
                <a:lnTo>
                  <a:pt x="9347" y="280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91" name="object 4191"/>
          <p:cNvSpPr/>
          <p:nvPr/>
        </p:nvSpPr>
        <p:spPr>
          <a:xfrm>
            <a:off x="2535257" y="829880"/>
            <a:ext cx="15824" cy="9080"/>
          </a:xfrm>
          <a:custGeom>
            <a:avLst/>
            <a:gdLst/>
            <a:ahLst/>
            <a:cxnLst/>
            <a:rect l="l" t="t" r="r" b="b"/>
            <a:pathLst>
              <a:path w="15824" h="9080">
                <a:moveTo>
                  <a:pt x="9055" y="0"/>
                </a:moveTo>
                <a:lnTo>
                  <a:pt x="6032" y="762"/>
                </a:lnTo>
                <a:lnTo>
                  <a:pt x="3009" y="1524"/>
                </a:lnTo>
                <a:lnTo>
                  <a:pt x="0" y="2286"/>
                </a:lnTo>
                <a:lnTo>
                  <a:pt x="0" y="9080"/>
                </a:lnTo>
                <a:lnTo>
                  <a:pt x="13563" y="9080"/>
                </a:lnTo>
                <a:lnTo>
                  <a:pt x="14312" y="6070"/>
                </a:lnTo>
                <a:lnTo>
                  <a:pt x="15074" y="3035"/>
                </a:lnTo>
                <a:lnTo>
                  <a:pt x="15824" y="0"/>
                </a:lnTo>
                <a:lnTo>
                  <a:pt x="9055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92" name="object 4192"/>
          <p:cNvSpPr/>
          <p:nvPr/>
        </p:nvSpPr>
        <p:spPr>
          <a:xfrm>
            <a:off x="2589542" y="834421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93" name="object 4193"/>
          <p:cNvSpPr/>
          <p:nvPr/>
        </p:nvSpPr>
        <p:spPr>
          <a:xfrm>
            <a:off x="2139353" y="832158"/>
            <a:ext cx="31216" cy="31800"/>
          </a:xfrm>
          <a:custGeom>
            <a:avLst/>
            <a:gdLst/>
            <a:ahLst/>
            <a:cxnLst/>
            <a:rect l="l" t="t" r="r" b="b"/>
            <a:pathLst>
              <a:path w="31216" h="31800">
                <a:moveTo>
                  <a:pt x="31216" y="31800"/>
                </a:moveTo>
                <a:lnTo>
                  <a:pt x="29548" y="29930"/>
                </a:lnTo>
                <a:lnTo>
                  <a:pt x="27101" y="28905"/>
                </a:lnTo>
                <a:lnTo>
                  <a:pt x="31216" y="31800"/>
                </a:lnTo>
                <a:close/>
              </a:path>
              <a:path w="31216" h="31800">
                <a:moveTo>
                  <a:pt x="37075" y="11684"/>
                </a:moveTo>
                <a:lnTo>
                  <a:pt x="27823" y="12214"/>
                </a:lnTo>
                <a:lnTo>
                  <a:pt x="13563" y="11341"/>
                </a:lnTo>
                <a:lnTo>
                  <a:pt x="13563" y="0"/>
                </a:lnTo>
                <a:lnTo>
                  <a:pt x="5715" y="3441"/>
                </a:lnTo>
                <a:lnTo>
                  <a:pt x="7061" y="5245"/>
                </a:lnTo>
                <a:lnTo>
                  <a:pt x="0" y="9067"/>
                </a:lnTo>
                <a:lnTo>
                  <a:pt x="1511" y="12090"/>
                </a:lnTo>
                <a:lnTo>
                  <a:pt x="3022" y="15125"/>
                </a:lnTo>
                <a:lnTo>
                  <a:pt x="4521" y="18148"/>
                </a:lnTo>
                <a:lnTo>
                  <a:pt x="4526" y="18872"/>
                </a:lnTo>
                <a:lnTo>
                  <a:pt x="7094" y="26326"/>
                </a:lnTo>
                <a:lnTo>
                  <a:pt x="14037" y="23390"/>
                </a:lnTo>
                <a:lnTo>
                  <a:pt x="24879" y="18148"/>
                </a:lnTo>
                <a:lnTo>
                  <a:pt x="24533" y="24190"/>
                </a:lnTo>
                <a:lnTo>
                  <a:pt x="27139" y="27228"/>
                </a:lnTo>
                <a:lnTo>
                  <a:pt x="29548" y="29930"/>
                </a:lnTo>
                <a:lnTo>
                  <a:pt x="33921" y="31762"/>
                </a:lnTo>
                <a:lnTo>
                  <a:pt x="35634" y="30314"/>
                </a:lnTo>
                <a:lnTo>
                  <a:pt x="44051" y="21077"/>
                </a:lnTo>
                <a:lnTo>
                  <a:pt x="49758" y="9067"/>
                </a:lnTo>
                <a:lnTo>
                  <a:pt x="37075" y="11684"/>
                </a:lnTo>
                <a:close/>
              </a:path>
              <a:path w="31216" h="31800">
                <a:moveTo>
                  <a:pt x="24533" y="24190"/>
                </a:moveTo>
                <a:lnTo>
                  <a:pt x="22148" y="21412"/>
                </a:lnTo>
                <a:lnTo>
                  <a:pt x="24434" y="25908"/>
                </a:lnTo>
                <a:lnTo>
                  <a:pt x="24533" y="2419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94" name="object 4194"/>
          <p:cNvSpPr/>
          <p:nvPr/>
        </p:nvSpPr>
        <p:spPr>
          <a:xfrm>
            <a:off x="2573709" y="830953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4" y="3411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24" y="3411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95" name="object 4195"/>
          <p:cNvSpPr/>
          <p:nvPr/>
        </p:nvSpPr>
        <p:spPr>
          <a:xfrm>
            <a:off x="2313546" y="840104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96" name="object 4196"/>
          <p:cNvSpPr/>
          <p:nvPr/>
        </p:nvSpPr>
        <p:spPr>
          <a:xfrm>
            <a:off x="2458326" y="843495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97" name="object 4197"/>
          <p:cNvSpPr/>
          <p:nvPr/>
        </p:nvSpPr>
        <p:spPr>
          <a:xfrm>
            <a:off x="2517140" y="810602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98" name="object 4198"/>
          <p:cNvSpPr/>
          <p:nvPr/>
        </p:nvSpPr>
        <p:spPr>
          <a:xfrm>
            <a:off x="2229827" y="844638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99" name="object 4199"/>
          <p:cNvSpPr/>
          <p:nvPr/>
        </p:nvSpPr>
        <p:spPr>
          <a:xfrm>
            <a:off x="2125775" y="843499"/>
            <a:ext cx="9029" cy="13614"/>
          </a:xfrm>
          <a:custGeom>
            <a:avLst/>
            <a:gdLst/>
            <a:ahLst/>
            <a:cxnLst/>
            <a:rect l="l" t="t" r="r" b="b"/>
            <a:pathLst>
              <a:path w="9029" h="13614">
                <a:moveTo>
                  <a:pt x="9029" y="13614"/>
                </a:moveTo>
                <a:lnTo>
                  <a:pt x="9029" y="4533"/>
                </a:lnTo>
                <a:lnTo>
                  <a:pt x="6032" y="3022"/>
                </a:lnTo>
                <a:lnTo>
                  <a:pt x="3022" y="1524"/>
                </a:lnTo>
                <a:lnTo>
                  <a:pt x="0" y="0"/>
                </a:lnTo>
                <a:lnTo>
                  <a:pt x="0" y="13614"/>
                </a:lnTo>
                <a:lnTo>
                  <a:pt x="9029" y="1361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00" name="object 4200"/>
          <p:cNvSpPr/>
          <p:nvPr/>
        </p:nvSpPr>
        <p:spPr>
          <a:xfrm>
            <a:off x="2209471" y="843499"/>
            <a:ext cx="13589" cy="9067"/>
          </a:xfrm>
          <a:custGeom>
            <a:avLst/>
            <a:gdLst/>
            <a:ahLst/>
            <a:cxnLst/>
            <a:rect l="l" t="t" r="r" b="b"/>
            <a:pathLst>
              <a:path w="13588" h="9067">
                <a:moveTo>
                  <a:pt x="2273" y="0"/>
                </a:moveTo>
                <a:lnTo>
                  <a:pt x="1524" y="3022"/>
                </a:lnTo>
                <a:lnTo>
                  <a:pt x="749" y="6057"/>
                </a:lnTo>
                <a:lnTo>
                  <a:pt x="0" y="9067"/>
                </a:lnTo>
                <a:lnTo>
                  <a:pt x="13589" y="9067"/>
                </a:lnTo>
                <a:lnTo>
                  <a:pt x="12077" y="6057"/>
                </a:lnTo>
                <a:lnTo>
                  <a:pt x="10566" y="3022"/>
                </a:lnTo>
                <a:lnTo>
                  <a:pt x="9067" y="0"/>
                </a:lnTo>
                <a:lnTo>
                  <a:pt x="227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01" name="object 4201"/>
          <p:cNvSpPr/>
          <p:nvPr/>
        </p:nvSpPr>
        <p:spPr>
          <a:xfrm>
            <a:off x="2546550" y="842293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02" name="object 4202"/>
          <p:cNvSpPr/>
          <p:nvPr/>
        </p:nvSpPr>
        <p:spPr>
          <a:xfrm>
            <a:off x="2195906" y="850309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03" name="object 4203"/>
          <p:cNvSpPr/>
          <p:nvPr/>
        </p:nvSpPr>
        <p:spPr>
          <a:xfrm>
            <a:off x="2304491" y="854837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04" name="object 4204"/>
          <p:cNvSpPr/>
          <p:nvPr/>
        </p:nvSpPr>
        <p:spPr>
          <a:xfrm>
            <a:off x="2489998" y="849099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9" y="3427"/>
                </a:lnTo>
                <a:lnTo>
                  <a:pt x="0" y="1206"/>
                </a:lnTo>
                <a:close/>
              </a:path>
              <a:path w="8115" h="8000">
                <a:moveTo>
                  <a:pt x="8115" y="5257"/>
                </a:moveTo>
                <a:lnTo>
                  <a:pt x="2692" y="0"/>
                </a:lnTo>
                <a:lnTo>
                  <a:pt x="4449" y="3427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05" name="object 4205"/>
          <p:cNvSpPr/>
          <p:nvPr/>
        </p:nvSpPr>
        <p:spPr>
          <a:xfrm>
            <a:off x="2107681" y="852567"/>
            <a:ext cx="11303" cy="15887"/>
          </a:xfrm>
          <a:custGeom>
            <a:avLst/>
            <a:gdLst/>
            <a:ahLst/>
            <a:cxnLst/>
            <a:rect l="l" t="t" r="r" b="b"/>
            <a:pathLst>
              <a:path w="11302" h="15887">
                <a:moveTo>
                  <a:pt x="6146" y="12738"/>
                </a:moveTo>
                <a:lnTo>
                  <a:pt x="11302" y="9067"/>
                </a:lnTo>
                <a:lnTo>
                  <a:pt x="11302" y="0"/>
                </a:lnTo>
                <a:lnTo>
                  <a:pt x="4508" y="0"/>
                </a:lnTo>
                <a:lnTo>
                  <a:pt x="3022" y="5295"/>
                </a:lnTo>
                <a:lnTo>
                  <a:pt x="1511" y="10591"/>
                </a:lnTo>
                <a:lnTo>
                  <a:pt x="0" y="15887"/>
                </a:lnTo>
                <a:lnTo>
                  <a:pt x="7315" y="13182"/>
                </a:lnTo>
                <a:lnTo>
                  <a:pt x="6146" y="1273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06" name="object 4206"/>
          <p:cNvSpPr/>
          <p:nvPr/>
        </p:nvSpPr>
        <p:spPr>
          <a:xfrm>
            <a:off x="2229834" y="851373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3" y="3415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92" y="0"/>
                </a:lnTo>
                <a:lnTo>
                  <a:pt x="4443" y="341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07" name="object 4207"/>
          <p:cNvSpPr/>
          <p:nvPr/>
        </p:nvSpPr>
        <p:spPr>
          <a:xfrm>
            <a:off x="2596365" y="852567"/>
            <a:ext cx="9014" cy="22682"/>
          </a:xfrm>
          <a:custGeom>
            <a:avLst/>
            <a:gdLst/>
            <a:ahLst/>
            <a:cxnLst/>
            <a:rect l="l" t="t" r="r" b="b"/>
            <a:pathLst>
              <a:path w="9014" h="22682">
                <a:moveTo>
                  <a:pt x="2233" y="0"/>
                </a:moveTo>
                <a:lnTo>
                  <a:pt x="1093" y="2513"/>
                </a:lnTo>
                <a:lnTo>
                  <a:pt x="0" y="10601"/>
                </a:lnTo>
                <a:lnTo>
                  <a:pt x="2233" y="22682"/>
                </a:lnTo>
                <a:lnTo>
                  <a:pt x="9014" y="22682"/>
                </a:lnTo>
                <a:lnTo>
                  <a:pt x="9014" y="0"/>
                </a:lnTo>
                <a:lnTo>
                  <a:pt x="223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08" name="object 4208"/>
          <p:cNvSpPr/>
          <p:nvPr/>
        </p:nvSpPr>
        <p:spPr>
          <a:xfrm>
            <a:off x="2498576" y="858112"/>
            <a:ext cx="16306" cy="13614"/>
          </a:xfrm>
          <a:custGeom>
            <a:avLst/>
            <a:gdLst/>
            <a:ahLst/>
            <a:cxnLst/>
            <a:rect l="l" t="t" r="r" b="b"/>
            <a:pathLst>
              <a:path w="16306" h="13614">
                <a:moveTo>
                  <a:pt x="2387" y="2769"/>
                </a:moveTo>
                <a:lnTo>
                  <a:pt x="0" y="0"/>
                </a:lnTo>
                <a:lnTo>
                  <a:pt x="2286" y="4495"/>
                </a:lnTo>
                <a:lnTo>
                  <a:pt x="2387" y="2769"/>
                </a:lnTo>
                <a:close/>
              </a:path>
              <a:path w="16306" h="13614">
                <a:moveTo>
                  <a:pt x="11772" y="-3263"/>
                </a:moveTo>
                <a:lnTo>
                  <a:pt x="2743" y="-3263"/>
                </a:lnTo>
                <a:lnTo>
                  <a:pt x="2387" y="2769"/>
                </a:lnTo>
                <a:lnTo>
                  <a:pt x="5003" y="5803"/>
                </a:lnTo>
                <a:lnTo>
                  <a:pt x="8763" y="7315"/>
                </a:lnTo>
                <a:lnTo>
                  <a:pt x="12547" y="8839"/>
                </a:lnTo>
                <a:lnTo>
                  <a:pt x="11747" y="-558"/>
                </a:lnTo>
                <a:lnTo>
                  <a:pt x="13600" y="1103"/>
                </a:lnTo>
                <a:lnTo>
                  <a:pt x="11772" y="-3263"/>
                </a:lnTo>
                <a:close/>
              </a:path>
              <a:path w="16306" h="13614">
                <a:moveTo>
                  <a:pt x="14643" y="3594"/>
                </a:moveTo>
                <a:lnTo>
                  <a:pt x="11747" y="-558"/>
                </a:lnTo>
                <a:lnTo>
                  <a:pt x="12547" y="8839"/>
                </a:lnTo>
                <a:lnTo>
                  <a:pt x="16306" y="10350"/>
                </a:lnTo>
                <a:lnTo>
                  <a:pt x="16306" y="3530"/>
                </a:lnTo>
                <a:lnTo>
                  <a:pt x="13600" y="1103"/>
                </a:lnTo>
                <a:lnTo>
                  <a:pt x="14643" y="359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09" name="object 4209"/>
          <p:cNvSpPr/>
          <p:nvPr/>
        </p:nvSpPr>
        <p:spPr>
          <a:xfrm>
            <a:off x="2268296" y="855902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8" y="3430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92" y="0"/>
                </a:lnTo>
                <a:lnTo>
                  <a:pt x="4448" y="3430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10" name="object 4210"/>
          <p:cNvSpPr/>
          <p:nvPr/>
        </p:nvSpPr>
        <p:spPr>
          <a:xfrm>
            <a:off x="2290923" y="858173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9" y="3421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9" y="3421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11" name="object 4211"/>
          <p:cNvSpPr/>
          <p:nvPr/>
        </p:nvSpPr>
        <p:spPr>
          <a:xfrm>
            <a:off x="2618964" y="859379"/>
            <a:ext cx="9042" cy="11341"/>
          </a:xfrm>
          <a:custGeom>
            <a:avLst/>
            <a:gdLst/>
            <a:ahLst/>
            <a:cxnLst/>
            <a:rect l="l" t="t" r="r" b="b"/>
            <a:pathLst>
              <a:path w="9042" h="11341">
                <a:moveTo>
                  <a:pt x="9042" y="0"/>
                </a:moveTo>
                <a:lnTo>
                  <a:pt x="0" y="0"/>
                </a:lnTo>
                <a:lnTo>
                  <a:pt x="749" y="3784"/>
                </a:lnTo>
                <a:lnTo>
                  <a:pt x="1485" y="7569"/>
                </a:lnTo>
                <a:lnTo>
                  <a:pt x="2247" y="11341"/>
                </a:lnTo>
                <a:lnTo>
                  <a:pt x="9042" y="11341"/>
                </a:lnTo>
                <a:lnTo>
                  <a:pt x="9042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12" name="object 4212"/>
          <p:cNvSpPr/>
          <p:nvPr/>
        </p:nvSpPr>
        <p:spPr>
          <a:xfrm>
            <a:off x="2191378" y="861640"/>
            <a:ext cx="22631" cy="15900"/>
          </a:xfrm>
          <a:custGeom>
            <a:avLst/>
            <a:gdLst/>
            <a:ahLst/>
            <a:cxnLst/>
            <a:rect l="l" t="t" r="r" b="b"/>
            <a:pathLst>
              <a:path w="22631" h="15900">
                <a:moveTo>
                  <a:pt x="3797" y="8229"/>
                </a:moveTo>
                <a:lnTo>
                  <a:pt x="5156" y="8216"/>
                </a:lnTo>
                <a:lnTo>
                  <a:pt x="13576" y="11353"/>
                </a:lnTo>
                <a:lnTo>
                  <a:pt x="16586" y="12852"/>
                </a:lnTo>
                <a:lnTo>
                  <a:pt x="19608" y="14363"/>
                </a:lnTo>
                <a:lnTo>
                  <a:pt x="22631" y="15900"/>
                </a:lnTo>
                <a:lnTo>
                  <a:pt x="22631" y="6819"/>
                </a:lnTo>
                <a:lnTo>
                  <a:pt x="15087" y="4546"/>
                </a:lnTo>
                <a:lnTo>
                  <a:pt x="7543" y="2286"/>
                </a:lnTo>
                <a:lnTo>
                  <a:pt x="0" y="0"/>
                </a:lnTo>
                <a:lnTo>
                  <a:pt x="3797" y="822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13" name="object 4213"/>
          <p:cNvSpPr/>
          <p:nvPr/>
        </p:nvSpPr>
        <p:spPr>
          <a:xfrm>
            <a:off x="2544309" y="861640"/>
            <a:ext cx="18097" cy="11353"/>
          </a:xfrm>
          <a:custGeom>
            <a:avLst/>
            <a:gdLst/>
            <a:ahLst/>
            <a:cxnLst/>
            <a:rect l="l" t="t" r="r" b="b"/>
            <a:pathLst>
              <a:path w="18097" h="11353">
                <a:moveTo>
                  <a:pt x="18097" y="0"/>
                </a:moveTo>
                <a:lnTo>
                  <a:pt x="4508" y="0"/>
                </a:lnTo>
                <a:lnTo>
                  <a:pt x="4508" y="4546"/>
                </a:lnTo>
                <a:lnTo>
                  <a:pt x="0" y="4546"/>
                </a:lnTo>
                <a:lnTo>
                  <a:pt x="0" y="11353"/>
                </a:lnTo>
                <a:lnTo>
                  <a:pt x="6019" y="9842"/>
                </a:lnTo>
                <a:lnTo>
                  <a:pt x="12052" y="8331"/>
                </a:lnTo>
                <a:lnTo>
                  <a:pt x="18097" y="6819"/>
                </a:lnTo>
                <a:lnTo>
                  <a:pt x="18097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14" name="object 4214"/>
          <p:cNvSpPr/>
          <p:nvPr/>
        </p:nvSpPr>
        <p:spPr>
          <a:xfrm>
            <a:off x="2449291" y="863920"/>
            <a:ext cx="13563" cy="18148"/>
          </a:xfrm>
          <a:custGeom>
            <a:avLst/>
            <a:gdLst/>
            <a:ahLst/>
            <a:cxnLst/>
            <a:rect l="l" t="t" r="r" b="b"/>
            <a:pathLst>
              <a:path w="13563" h="18148">
                <a:moveTo>
                  <a:pt x="3212" y="8197"/>
                </a:moveTo>
                <a:lnTo>
                  <a:pt x="0" y="11341"/>
                </a:lnTo>
                <a:lnTo>
                  <a:pt x="0" y="18148"/>
                </a:lnTo>
                <a:lnTo>
                  <a:pt x="11302" y="18148"/>
                </a:lnTo>
                <a:lnTo>
                  <a:pt x="12064" y="15887"/>
                </a:lnTo>
                <a:lnTo>
                  <a:pt x="13563" y="11341"/>
                </a:lnTo>
                <a:lnTo>
                  <a:pt x="13563" y="0"/>
                </a:lnTo>
                <a:lnTo>
                  <a:pt x="4508" y="0"/>
                </a:lnTo>
                <a:lnTo>
                  <a:pt x="4698" y="6743"/>
                </a:lnTo>
                <a:lnTo>
                  <a:pt x="3073" y="9080"/>
                </a:lnTo>
                <a:lnTo>
                  <a:pt x="3212" y="8197"/>
                </a:lnTo>
                <a:close/>
              </a:path>
              <a:path w="13563" h="18148">
                <a:moveTo>
                  <a:pt x="4698" y="6743"/>
                </a:moveTo>
                <a:lnTo>
                  <a:pt x="4508" y="0"/>
                </a:lnTo>
                <a:lnTo>
                  <a:pt x="3212" y="8197"/>
                </a:lnTo>
                <a:lnTo>
                  <a:pt x="4698" y="674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15" name="object 4215"/>
          <p:cNvSpPr/>
          <p:nvPr/>
        </p:nvSpPr>
        <p:spPr>
          <a:xfrm>
            <a:off x="2519415" y="863920"/>
            <a:ext cx="15836" cy="15887"/>
          </a:xfrm>
          <a:custGeom>
            <a:avLst/>
            <a:gdLst/>
            <a:ahLst/>
            <a:cxnLst/>
            <a:rect l="l" t="t" r="r" b="b"/>
            <a:pathLst>
              <a:path w="15836" h="15887">
                <a:moveTo>
                  <a:pt x="0" y="0"/>
                </a:moveTo>
                <a:lnTo>
                  <a:pt x="3429" y="9550"/>
                </a:lnTo>
                <a:lnTo>
                  <a:pt x="5334" y="7112"/>
                </a:lnTo>
                <a:lnTo>
                  <a:pt x="9042" y="15887"/>
                </a:lnTo>
                <a:lnTo>
                  <a:pt x="15836" y="15887"/>
                </a:lnTo>
                <a:lnTo>
                  <a:pt x="14325" y="10579"/>
                </a:lnTo>
                <a:lnTo>
                  <a:pt x="12814" y="5295"/>
                </a:lnTo>
                <a:lnTo>
                  <a:pt x="11303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16" name="object 4216"/>
          <p:cNvSpPr/>
          <p:nvPr/>
        </p:nvSpPr>
        <p:spPr>
          <a:xfrm>
            <a:off x="2272821" y="866186"/>
            <a:ext cx="18097" cy="18148"/>
          </a:xfrm>
          <a:custGeom>
            <a:avLst/>
            <a:gdLst/>
            <a:ahLst/>
            <a:cxnLst/>
            <a:rect l="l" t="t" r="r" b="b"/>
            <a:pathLst>
              <a:path w="18097" h="18148">
                <a:moveTo>
                  <a:pt x="7189" y="8040"/>
                </a:moveTo>
                <a:lnTo>
                  <a:pt x="0" y="11341"/>
                </a:lnTo>
                <a:lnTo>
                  <a:pt x="0" y="18148"/>
                </a:lnTo>
                <a:lnTo>
                  <a:pt x="15836" y="18148"/>
                </a:lnTo>
                <a:lnTo>
                  <a:pt x="16586" y="15887"/>
                </a:lnTo>
                <a:lnTo>
                  <a:pt x="18097" y="11341"/>
                </a:lnTo>
                <a:lnTo>
                  <a:pt x="18097" y="0"/>
                </a:lnTo>
                <a:lnTo>
                  <a:pt x="9042" y="0"/>
                </a:lnTo>
                <a:lnTo>
                  <a:pt x="7189" y="8040"/>
                </a:lnTo>
                <a:lnTo>
                  <a:pt x="8686" y="7353"/>
                </a:lnTo>
                <a:lnTo>
                  <a:pt x="6578" y="10693"/>
                </a:lnTo>
                <a:lnTo>
                  <a:pt x="7189" y="804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17" name="object 4217"/>
          <p:cNvSpPr/>
          <p:nvPr/>
        </p:nvSpPr>
        <p:spPr>
          <a:xfrm>
            <a:off x="2094094" y="867249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18" name="object 4218"/>
          <p:cNvSpPr/>
          <p:nvPr/>
        </p:nvSpPr>
        <p:spPr>
          <a:xfrm>
            <a:off x="2394974" y="870718"/>
            <a:ext cx="15862" cy="13614"/>
          </a:xfrm>
          <a:custGeom>
            <a:avLst/>
            <a:gdLst/>
            <a:ahLst/>
            <a:cxnLst/>
            <a:rect l="l" t="t" r="r" b="b"/>
            <a:pathLst>
              <a:path w="15862" h="13614">
                <a:moveTo>
                  <a:pt x="15862" y="4533"/>
                </a:moveTo>
                <a:lnTo>
                  <a:pt x="12090" y="3022"/>
                </a:lnTo>
                <a:lnTo>
                  <a:pt x="8305" y="1524"/>
                </a:lnTo>
                <a:lnTo>
                  <a:pt x="6756" y="12001"/>
                </a:lnTo>
                <a:lnTo>
                  <a:pt x="4530" y="11039"/>
                </a:lnTo>
                <a:lnTo>
                  <a:pt x="6794" y="13614"/>
                </a:lnTo>
                <a:lnTo>
                  <a:pt x="15862" y="13614"/>
                </a:lnTo>
                <a:lnTo>
                  <a:pt x="15862" y="4533"/>
                </a:lnTo>
                <a:close/>
              </a:path>
              <a:path w="15862" h="13614">
                <a:moveTo>
                  <a:pt x="2730" y="8991"/>
                </a:moveTo>
                <a:lnTo>
                  <a:pt x="6756" y="12001"/>
                </a:lnTo>
                <a:lnTo>
                  <a:pt x="8305" y="1524"/>
                </a:lnTo>
                <a:lnTo>
                  <a:pt x="4533" y="0"/>
                </a:lnTo>
                <a:lnTo>
                  <a:pt x="3022" y="3022"/>
                </a:lnTo>
                <a:lnTo>
                  <a:pt x="1511" y="6057"/>
                </a:lnTo>
                <a:lnTo>
                  <a:pt x="0" y="9080"/>
                </a:lnTo>
                <a:lnTo>
                  <a:pt x="4530" y="11039"/>
                </a:lnTo>
                <a:lnTo>
                  <a:pt x="2730" y="899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19" name="object 4219"/>
          <p:cNvSpPr/>
          <p:nvPr/>
        </p:nvSpPr>
        <p:spPr>
          <a:xfrm>
            <a:off x="2467386" y="869524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81" y="8001"/>
                </a:lnTo>
                <a:lnTo>
                  <a:pt x="4426" y="3407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79" y="0"/>
                </a:lnTo>
                <a:lnTo>
                  <a:pt x="4426" y="3407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20" name="object 4220"/>
          <p:cNvSpPr/>
          <p:nvPr/>
        </p:nvSpPr>
        <p:spPr>
          <a:xfrm>
            <a:off x="2632532" y="883202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21" name="object 4221"/>
          <p:cNvSpPr/>
          <p:nvPr/>
        </p:nvSpPr>
        <p:spPr>
          <a:xfrm>
            <a:off x="2134816" y="882065"/>
            <a:ext cx="11315" cy="13614"/>
          </a:xfrm>
          <a:custGeom>
            <a:avLst/>
            <a:gdLst/>
            <a:ahLst/>
            <a:cxnLst/>
            <a:rect l="l" t="t" r="r" b="b"/>
            <a:pathLst>
              <a:path w="11315" h="13614">
                <a:moveTo>
                  <a:pt x="8623" y="3606"/>
                </a:moveTo>
                <a:lnTo>
                  <a:pt x="0" y="0"/>
                </a:lnTo>
                <a:lnTo>
                  <a:pt x="1511" y="4533"/>
                </a:lnTo>
                <a:lnTo>
                  <a:pt x="3022" y="9067"/>
                </a:lnTo>
                <a:lnTo>
                  <a:pt x="4521" y="13614"/>
                </a:lnTo>
                <a:lnTo>
                  <a:pt x="11315" y="13614"/>
                </a:lnTo>
                <a:lnTo>
                  <a:pt x="8547" y="4330"/>
                </a:lnTo>
                <a:lnTo>
                  <a:pt x="8623" y="360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22" name="object 4222"/>
          <p:cNvSpPr/>
          <p:nvPr/>
        </p:nvSpPr>
        <p:spPr>
          <a:xfrm>
            <a:off x="2480957" y="882821"/>
            <a:ext cx="11303" cy="8305"/>
          </a:xfrm>
          <a:custGeom>
            <a:avLst/>
            <a:gdLst/>
            <a:ahLst/>
            <a:cxnLst/>
            <a:rect l="l" t="t" r="r" b="b"/>
            <a:pathLst>
              <a:path w="11302" h="8305">
                <a:moveTo>
                  <a:pt x="0" y="1511"/>
                </a:moveTo>
                <a:lnTo>
                  <a:pt x="0" y="8305"/>
                </a:lnTo>
                <a:lnTo>
                  <a:pt x="11303" y="8305"/>
                </a:lnTo>
                <a:lnTo>
                  <a:pt x="8321" y="2888"/>
                </a:lnTo>
                <a:lnTo>
                  <a:pt x="0" y="1511"/>
                </a:lnTo>
                <a:close/>
              </a:path>
              <a:path w="11302" h="8305">
                <a:moveTo>
                  <a:pt x="11201" y="3365"/>
                </a:moveTo>
                <a:lnTo>
                  <a:pt x="6731" y="0"/>
                </a:lnTo>
                <a:lnTo>
                  <a:pt x="8321" y="2888"/>
                </a:lnTo>
                <a:lnTo>
                  <a:pt x="11201" y="33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23" name="object 4223"/>
          <p:cNvSpPr/>
          <p:nvPr/>
        </p:nvSpPr>
        <p:spPr>
          <a:xfrm>
            <a:off x="2311281" y="886598"/>
            <a:ext cx="11303" cy="11341"/>
          </a:xfrm>
          <a:custGeom>
            <a:avLst/>
            <a:gdLst/>
            <a:ahLst/>
            <a:cxnLst/>
            <a:rect l="l" t="t" r="r" b="b"/>
            <a:pathLst>
              <a:path w="11302" h="11341">
                <a:moveTo>
                  <a:pt x="8662" y="8630"/>
                </a:moveTo>
                <a:lnTo>
                  <a:pt x="11302" y="0"/>
                </a:lnTo>
                <a:lnTo>
                  <a:pt x="4533" y="0"/>
                </a:lnTo>
                <a:lnTo>
                  <a:pt x="3022" y="3784"/>
                </a:lnTo>
                <a:lnTo>
                  <a:pt x="1511" y="7569"/>
                </a:lnTo>
                <a:lnTo>
                  <a:pt x="0" y="11341"/>
                </a:lnTo>
                <a:lnTo>
                  <a:pt x="8662" y="8630"/>
                </a:lnTo>
                <a:close/>
              </a:path>
              <a:path w="11302" h="11341">
                <a:moveTo>
                  <a:pt x="10147" y="8166"/>
                </a:moveTo>
                <a:lnTo>
                  <a:pt x="8662" y="8630"/>
                </a:lnTo>
                <a:lnTo>
                  <a:pt x="8178" y="10210"/>
                </a:lnTo>
                <a:lnTo>
                  <a:pt x="10147" y="816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24" name="object 4224"/>
          <p:cNvSpPr/>
          <p:nvPr/>
        </p:nvSpPr>
        <p:spPr>
          <a:xfrm>
            <a:off x="2327116" y="888878"/>
            <a:ext cx="13563" cy="13601"/>
          </a:xfrm>
          <a:custGeom>
            <a:avLst/>
            <a:gdLst/>
            <a:ahLst/>
            <a:cxnLst/>
            <a:rect l="l" t="t" r="r" b="b"/>
            <a:pathLst>
              <a:path w="13563" h="13601">
                <a:moveTo>
                  <a:pt x="4533" y="0"/>
                </a:moveTo>
                <a:lnTo>
                  <a:pt x="3009" y="749"/>
                </a:lnTo>
                <a:lnTo>
                  <a:pt x="0" y="2247"/>
                </a:lnTo>
                <a:lnTo>
                  <a:pt x="0" y="13601"/>
                </a:lnTo>
                <a:lnTo>
                  <a:pt x="6794" y="13601"/>
                </a:lnTo>
                <a:lnTo>
                  <a:pt x="6794" y="9067"/>
                </a:lnTo>
                <a:lnTo>
                  <a:pt x="13563" y="9067"/>
                </a:lnTo>
                <a:lnTo>
                  <a:pt x="13563" y="0"/>
                </a:lnTo>
                <a:lnTo>
                  <a:pt x="453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25" name="object 4225"/>
          <p:cNvSpPr/>
          <p:nvPr/>
        </p:nvSpPr>
        <p:spPr>
          <a:xfrm>
            <a:off x="2621212" y="887671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5" y="3418"/>
                </a:lnTo>
                <a:lnTo>
                  <a:pt x="0" y="1206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5" y="3418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26" name="object 4226"/>
          <p:cNvSpPr/>
          <p:nvPr/>
        </p:nvSpPr>
        <p:spPr>
          <a:xfrm>
            <a:off x="2207209" y="894537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27" name="object 4227"/>
          <p:cNvSpPr/>
          <p:nvPr/>
        </p:nvSpPr>
        <p:spPr>
          <a:xfrm>
            <a:off x="2284079" y="891136"/>
            <a:ext cx="18135" cy="13614"/>
          </a:xfrm>
          <a:custGeom>
            <a:avLst/>
            <a:gdLst/>
            <a:ahLst/>
            <a:cxnLst/>
            <a:rect l="l" t="t" r="r" b="b"/>
            <a:pathLst>
              <a:path w="18135" h="13614">
                <a:moveTo>
                  <a:pt x="6845" y="9067"/>
                </a:moveTo>
                <a:lnTo>
                  <a:pt x="9855" y="10591"/>
                </a:lnTo>
                <a:lnTo>
                  <a:pt x="12877" y="12103"/>
                </a:lnTo>
                <a:lnTo>
                  <a:pt x="15887" y="13614"/>
                </a:lnTo>
                <a:lnTo>
                  <a:pt x="16636" y="9829"/>
                </a:lnTo>
                <a:lnTo>
                  <a:pt x="17386" y="6057"/>
                </a:lnTo>
                <a:lnTo>
                  <a:pt x="18135" y="2273"/>
                </a:lnTo>
                <a:lnTo>
                  <a:pt x="12128" y="1524"/>
                </a:lnTo>
                <a:lnTo>
                  <a:pt x="6083" y="762"/>
                </a:lnTo>
                <a:lnTo>
                  <a:pt x="50" y="0"/>
                </a:lnTo>
                <a:lnTo>
                  <a:pt x="2296" y="6164"/>
                </a:lnTo>
                <a:lnTo>
                  <a:pt x="6845" y="9067"/>
                </a:lnTo>
                <a:close/>
              </a:path>
              <a:path w="18135" h="13614">
                <a:moveTo>
                  <a:pt x="3187" y="8610"/>
                </a:moveTo>
                <a:lnTo>
                  <a:pt x="2296" y="6164"/>
                </a:lnTo>
                <a:lnTo>
                  <a:pt x="0" y="4699"/>
                </a:lnTo>
                <a:lnTo>
                  <a:pt x="3187" y="861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28" name="object 4228"/>
          <p:cNvSpPr/>
          <p:nvPr/>
        </p:nvSpPr>
        <p:spPr>
          <a:xfrm>
            <a:off x="2480957" y="894468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9" y="3421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9" y="3421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29" name="object 4229"/>
          <p:cNvSpPr/>
          <p:nvPr/>
        </p:nvSpPr>
        <p:spPr>
          <a:xfrm>
            <a:off x="2340687" y="902478"/>
            <a:ext cx="9055" cy="15875"/>
          </a:xfrm>
          <a:custGeom>
            <a:avLst/>
            <a:gdLst/>
            <a:ahLst/>
            <a:cxnLst/>
            <a:rect l="l" t="t" r="r" b="b"/>
            <a:pathLst>
              <a:path w="9055" h="15875">
                <a:moveTo>
                  <a:pt x="9055" y="15875"/>
                </a:moveTo>
                <a:lnTo>
                  <a:pt x="9055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45"/>
                </a:lnTo>
                <a:lnTo>
                  <a:pt x="0" y="9067"/>
                </a:lnTo>
                <a:lnTo>
                  <a:pt x="0" y="15875"/>
                </a:lnTo>
                <a:lnTo>
                  <a:pt x="9055" y="1587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30" name="object 4230"/>
          <p:cNvSpPr/>
          <p:nvPr/>
        </p:nvSpPr>
        <p:spPr>
          <a:xfrm>
            <a:off x="2474165" y="903229"/>
            <a:ext cx="11315" cy="8331"/>
          </a:xfrm>
          <a:custGeom>
            <a:avLst/>
            <a:gdLst/>
            <a:ahLst/>
            <a:cxnLst/>
            <a:rect l="l" t="t" r="r" b="b"/>
            <a:pathLst>
              <a:path w="11315" h="8331">
                <a:moveTo>
                  <a:pt x="0" y="1524"/>
                </a:moveTo>
                <a:lnTo>
                  <a:pt x="0" y="8331"/>
                </a:lnTo>
                <a:lnTo>
                  <a:pt x="11315" y="8331"/>
                </a:lnTo>
                <a:lnTo>
                  <a:pt x="8322" y="2892"/>
                </a:lnTo>
                <a:lnTo>
                  <a:pt x="0" y="1524"/>
                </a:lnTo>
                <a:close/>
              </a:path>
              <a:path w="11315" h="8331">
                <a:moveTo>
                  <a:pt x="11201" y="3365"/>
                </a:moveTo>
                <a:lnTo>
                  <a:pt x="6731" y="0"/>
                </a:lnTo>
                <a:lnTo>
                  <a:pt x="8322" y="2892"/>
                </a:lnTo>
                <a:lnTo>
                  <a:pt x="11201" y="33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31" name="object 4231"/>
          <p:cNvSpPr/>
          <p:nvPr/>
        </p:nvSpPr>
        <p:spPr>
          <a:xfrm>
            <a:off x="2492265" y="903546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32" name="object 4232"/>
          <p:cNvSpPr/>
          <p:nvPr/>
        </p:nvSpPr>
        <p:spPr>
          <a:xfrm>
            <a:off x="2128041" y="905812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4" y="3413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14" y="3413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33" name="object 4233"/>
          <p:cNvSpPr/>
          <p:nvPr/>
        </p:nvSpPr>
        <p:spPr>
          <a:xfrm>
            <a:off x="2537513" y="907018"/>
            <a:ext cx="11303" cy="20408"/>
          </a:xfrm>
          <a:custGeom>
            <a:avLst/>
            <a:gdLst/>
            <a:ahLst/>
            <a:cxnLst/>
            <a:rect l="l" t="t" r="r" b="b"/>
            <a:pathLst>
              <a:path w="11302" h="20408">
                <a:moveTo>
                  <a:pt x="1511" y="15125"/>
                </a:moveTo>
                <a:lnTo>
                  <a:pt x="2273" y="20408"/>
                </a:lnTo>
                <a:lnTo>
                  <a:pt x="11302" y="20408"/>
                </a:lnTo>
                <a:lnTo>
                  <a:pt x="10340" y="14183"/>
                </a:lnTo>
                <a:lnTo>
                  <a:pt x="9860" y="8747"/>
                </a:lnTo>
                <a:lnTo>
                  <a:pt x="11302" y="0"/>
                </a:lnTo>
                <a:lnTo>
                  <a:pt x="4533" y="0"/>
                </a:lnTo>
                <a:lnTo>
                  <a:pt x="4533" y="4533"/>
                </a:lnTo>
                <a:lnTo>
                  <a:pt x="0" y="4533"/>
                </a:lnTo>
                <a:lnTo>
                  <a:pt x="749" y="9829"/>
                </a:lnTo>
                <a:lnTo>
                  <a:pt x="1511" y="1512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34" name="object 4234"/>
          <p:cNvSpPr/>
          <p:nvPr/>
        </p:nvSpPr>
        <p:spPr>
          <a:xfrm>
            <a:off x="2327123" y="908079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1" y="3430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79" y="0"/>
                </a:lnTo>
                <a:lnTo>
                  <a:pt x="4441" y="3430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35" name="object 4235"/>
          <p:cNvSpPr/>
          <p:nvPr/>
        </p:nvSpPr>
        <p:spPr>
          <a:xfrm>
            <a:off x="2440236" y="908079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50" y="3435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92" y="0"/>
                </a:lnTo>
                <a:lnTo>
                  <a:pt x="4450" y="3435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36" name="object 4236"/>
          <p:cNvSpPr/>
          <p:nvPr/>
        </p:nvSpPr>
        <p:spPr>
          <a:xfrm>
            <a:off x="2564650" y="910362"/>
            <a:ext cx="8115" cy="7988"/>
          </a:xfrm>
          <a:custGeom>
            <a:avLst/>
            <a:gdLst/>
            <a:ahLst/>
            <a:cxnLst/>
            <a:rect l="l" t="t" r="r" b="b"/>
            <a:pathLst>
              <a:path w="8115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4" y="3412"/>
                </a:lnTo>
                <a:lnTo>
                  <a:pt x="0" y="1193"/>
                </a:lnTo>
                <a:close/>
              </a:path>
              <a:path w="8115" h="7988">
                <a:moveTo>
                  <a:pt x="8115" y="5245"/>
                </a:moveTo>
                <a:lnTo>
                  <a:pt x="2692" y="0"/>
                </a:lnTo>
                <a:lnTo>
                  <a:pt x="4444" y="3412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37" name="object 4237"/>
          <p:cNvSpPr/>
          <p:nvPr/>
        </p:nvSpPr>
        <p:spPr>
          <a:xfrm>
            <a:off x="2456065" y="917232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38" name="object 4238"/>
          <p:cNvSpPr/>
          <p:nvPr/>
        </p:nvSpPr>
        <p:spPr>
          <a:xfrm>
            <a:off x="2211744" y="916096"/>
            <a:ext cx="8204" cy="25095"/>
          </a:xfrm>
          <a:custGeom>
            <a:avLst/>
            <a:gdLst/>
            <a:ahLst/>
            <a:cxnLst/>
            <a:rect l="l" t="t" r="r" b="b"/>
            <a:pathLst>
              <a:path w="8204" h="25095">
                <a:moveTo>
                  <a:pt x="8204" y="22771"/>
                </a:moveTo>
                <a:lnTo>
                  <a:pt x="6340" y="23267"/>
                </a:lnTo>
                <a:lnTo>
                  <a:pt x="4597" y="25095"/>
                </a:lnTo>
                <a:lnTo>
                  <a:pt x="8204" y="22771"/>
                </a:lnTo>
                <a:close/>
              </a:path>
              <a:path w="8204" h="25095">
                <a:moveTo>
                  <a:pt x="0" y="11341"/>
                </a:moveTo>
                <a:lnTo>
                  <a:pt x="0" y="24955"/>
                </a:lnTo>
                <a:lnTo>
                  <a:pt x="6340" y="23267"/>
                </a:lnTo>
                <a:lnTo>
                  <a:pt x="9055" y="20421"/>
                </a:lnTo>
                <a:lnTo>
                  <a:pt x="15544" y="17322"/>
                </a:lnTo>
                <a:lnTo>
                  <a:pt x="19875" y="8699"/>
                </a:lnTo>
                <a:lnTo>
                  <a:pt x="22618" y="0"/>
                </a:lnTo>
                <a:lnTo>
                  <a:pt x="15824" y="0"/>
                </a:lnTo>
                <a:lnTo>
                  <a:pt x="11353" y="6591"/>
                </a:lnTo>
                <a:lnTo>
                  <a:pt x="8915" y="8775"/>
                </a:lnTo>
                <a:lnTo>
                  <a:pt x="0" y="1134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39" name="object 4239"/>
          <p:cNvSpPr/>
          <p:nvPr/>
        </p:nvSpPr>
        <p:spPr>
          <a:xfrm>
            <a:off x="2512626" y="914890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8" y="3430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92" y="0"/>
                </a:lnTo>
                <a:lnTo>
                  <a:pt x="4448" y="3430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40" name="object 4240"/>
          <p:cNvSpPr/>
          <p:nvPr/>
        </p:nvSpPr>
        <p:spPr>
          <a:xfrm>
            <a:off x="2591804" y="918353"/>
            <a:ext cx="11303" cy="11353"/>
          </a:xfrm>
          <a:custGeom>
            <a:avLst/>
            <a:gdLst/>
            <a:ahLst/>
            <a:cxnLst/>
            <a:rect l="l" t="t" r="r" b="b"/>
            <a:pathLst>
              <a:path w="11302" h="11353">
                <a:moveTo>
                  <a:pt x="11302" y="9067"/>
                </a:moveTo>
                <a:lnTo>
                  <a:pt x="11302" y="0"/>
                </a:lnTo>
                <a:lnTo>
                  <a:pt x="4533" y="0"/>
                </a:lnTo>
                <a:lnTo>
                  <a:pt x="3022" y="3797"/>
                </a:lnTo>
                <a:lnTo>
                  <a:pt x="1511" y="7569"/>
                </a:lnTo>
                <a:lnTo>
                  <a:pt x="0" y="11353"/>
                </a:lnTo>
                <a:lnTo>
                  <a:pt x="3784" y="10591"/>
                </a:lnTo>
                <a:lnTo>
                  <a:pt x="7556" y="9842"/>
                </a:lnTo>
                <a:lnTo>
                  <a:pt x="11302" y="90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41" name="object 4241"/>
          <p:cNvSpPr/>
          <p:nvPr/>
        </p:nvSpPr>
        <p:spPr>
          <a:xfrm>
            <a:off x="2094094" y="919435"/>
            <a:ext cx="8115" cy="7988"/>
          </a:xfrm>
          <a:custGeom>
            <a:avLst/>
            <a:gdLst/>
            <a:ahLst/>
            <a:cxnLst/>
            <a:rect l="l" t="t" r="r" b="b"/>
            <a:pathLst>
              <a:path w="8115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4" y="3412"/>
                </a:lnTo>
                <a:lnTo>
                  <a:pt x="0" y="1193"/>
                </a:lnTo>
                <a:close/>
              </a:path>
              <a:path w="8115" h="7988">
                <a:moveTo>
                  <a:pt x="8115" y="5245"/>
                </a:moveTo>
                <a:lnTo>
                  <a:pt x="2692" y="0"/>
                </a:lnTo>
                <a:lnTo>
                  <a:pt x="4444" y="3412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42" name="object 4242"/>
          <p:cNvSpPr/>
          <p:nvPr/>
        </p:nvSpPr>
        <p:spPr>
          <a:xfrm>
            <a:off x="2250198" y="924032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43" name="object 4243"/>
          <p:cNvSpPr/>
          <p:nvPr/>
        </p:nvSpPr>
        <p:spPr>
          <a:xfrm>
            <a:off x="2397246" y="919435"/>
            <a:ext cx="8115" cy="7988"/>
          </a:xfrm>
          <a:custGeom>
            <a:avLst/>
            <a:gdLst/>
            <a:ahLst/>
            <a:cxnLst/>
            <a:rect l="l" t="t" r="r" b="b"/>
            <a:pathLst>
              <a:path w="8115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4" y="3412"/>
                </a:lnTo>
                <a:lnTo>
                  <a:pt x="0" y="1193"/>
                </a:lnTo>
                <a:close/>
              </a:path>
              <a:path w="8115" h="7988">
                <a:moveTo>
                  <a:pt x="8115" y="5245"/>
                </a:moveTo>
                <a:lnTo>
                  <a:pt x="2692" y="0"/>
                </a:lnTo>
                <a:lnTo>
                  <a:pt x="4444" y="3412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44" name="object 4244"/>
          <p:cNvSpPr/>
          <p:nvPr/>
        </p:nvSpPr>
        <p:spPr>
          <a:xfrm>
            <a:off x="2483218" y="924032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45" name="object 4245"/>
          <p:cNvSpPr/>
          <p:nvPr/>
        </p:nvSpPr>
        <p:spPr>
          <a:xfrm>
            <a:off x="2159703" y="922898"/>
            <a:ext cx="13525" cy="6371"/>
          </a:xfrm>
          <a:custGeom>
            <a:avLst/>
            <a:gdLst/>
            <a:ahLst/>
            <a:cxnLst/>
            <a:rect l="l" t="t" r="r" b="b"/>
            <a:pathLst>
              <a:path w="13525" h="6371">
                <a:moveTo>
                  <a:pt x="13525" y="3886"/>
                </a:moveTo>
                <a:lnTo>
                  <a:pt x="10820" y="1244"/>
                </a:lnTo>
                <a:lnTo>
                  <a:pt x="11273" y="2912"/>
                </a:lnTo>
                <a:lnTo>
                  <a:pt x="13525" y="3886"/>
                </a:lnTo>
                <a:close/>
              </a:path>
              <a:path w="13525" h="6371">
                <a:moveTo>
                  <a:pt x="2842" y="6371"/>
                </a:moveTo>
                <a:lnTo>
                  <a:pt x="0" y="9067"/>
                </a:lnTo>
                <a:lnTo>
                  <a:pt x="0" y="20421"/>
                </a:lnTo>
                <a:lnTo>
                  <a:pt x="8178" y="16586"/>
                </a:lnTo>
                <a:lnTo>
                  <a:pt x="5359" y="15100"/>
                </a:lnTo>
                <a:lnTo>
                  <a:pt x="13563" y="11341"/>
                </a:lnTo>
                <a:lnTo>
                  <a:pt x="11273" y="2912"/>
                </a:lnTo>
                <a:lnTo>
                  <a:pt x="4533" y="0"/>
                </a:lnTo>
                <a:lnTo>
                  <a:pt x="4686" y="4622"/>
                </a:lnTo>
                <a:lnTo>
                  <a:pt x="2349" y="8229"/>
                </a:lnTo>
                <a:lnTo>
                  <a:pt x="2842" y="6371"/>
                </a:lnTo>
                <a:close/>
              </a:path>
              <a:path w="13525" h="6371">
                <a:moveTo>
                  <a:pt x="4686" y="4622"/>
                </a:moveTo>
                <a:lnTo>
                  <a:pt x="4533" y="0"/>
                </a:lnTo>
                <a:lnTo>
                  <a:pt x="2842" y="6371"/>
                </a:lnTo>
                <a:lnTo>
                  <a:pt x="4686" y="462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46" name="object 4246"/>
          <p:cNvSpPr/>
          <p:nvPr/>
        </p:nvSpPr>
        <p:spPr>
          <a:xfrm>
            <a:off x="2474163" y="927430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47" name="object 4247"/>
          <p:cNvSpPr/>
          <p:nvPr/>
        </p:nvSpPr>
        <p:spPr>
          <a:xfrm>
            <a:off x="2523945" y="922898"/>
            <a:ext cx="9042" cy="11341"/>
          </a:xfrm>
          <a:custGeom>
            <a:avLst/>
            <a:gdLst/>
            <a:ahLst/>
            <a:cxnLst/>
            <a:rect l="l" t="t" r="r" b="b"/>
            <a:pathLst>
              <a:path w="9042" h="11341">
                <a:moveTo>
                  <a:pt x="9042" y="11341"/>
                </a:moveTo>
                <a:lnTo>
                  <a:pt x="9042" y="0"/>
                </a:lnTo>
                <a:lnTo>
                  <a:pt x="2247" y="0"/>
                </a:lnTo>
                <a:lnTo>
                  <a:pt x="1511" y="3797"/>
                </a:lnTo>
                <a:lnTo>
                  <a:pt x="761" y="7556"/>
                </a:lnTo>
                <a:lnTo>
                  <a:pt x="0" y="11341"/>
                </a:lnTo>
                <a:lnTo>
                  <a:pt x="9042" y="1134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48" name="object 4248"/>
          <p:cNvSpPr/>
          <p:nvPr/>
        </p:nvSpPr>
        <p:spPr>
          <a:xfrm>
            <a:off x="2277355" y="923968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18" y="3415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67" y="0"/>
                </a:lnTo>
                <a:lnTo>
                  <a:pt x="4418" y="3415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49" name="object 4249"/>
          <p:cNvSpPr/>
          <p:nvPr/>
        </p:nvSpPr>
        <p:spPr>
          <a:xfrm>
            <a:off x="2433438" y="926237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7" y="3409"/>
                </a:lnTo>
                <a:lnTo>
                  <a:pt x="0" y="1193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37" y="3409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50" name="object 4250"/>
          <p:cNvSpPr/>
          <p:nvPr/>
        </p:nvSpPr>
        <p:spPr>
          <a:xfrm>
            <a:off x="2118987" y="930487"/>
            <a:ext cx="18237" cy="17360"/>
          </a:xfrm>
          <a:custGeom>
            <a:avLst/>
            <a:gdLst/>
            <a:ahLst/>
            <a:cxnLst/>
            <a:rect l="l" t="t" r="r" b="b"/>
            <a:pathLst>
              <a:path w="18237" h="17360">
                <a:moveTo>
                  <a:pt x="18237" y="12750"/>
                </a:moveTo>
                <a:lnTo>
                  <a:pt x="15925" y="9131"/>
                </a:lnTo>
                <a:lnTo>
                  <a:pt x="16419" y="11011"/>
                </a:lnTo>
                <a:lnTo>
                  <a:pt x="18237" y="12750"/>
                </a:lnTo>
                <a:close/>
              </a:path>
              <a:path w="18237" h="17360">
                <a:moveTo>
                  <a:pt x="11823" y="2438"/>
                </a:moveTo>
                <a:lnTo>
                  <a:pt x="9017" y="0"/>
                </a:lnTo>
                <a:lnTo>
                  <a:pt x="10287" y="2314"/>
                </a:lnTo>
                <a:lnTo>
                  <a:pt x="11823" y="2438"/>
                </a:lnTo>
                <a:close/>
              </a:path>
              <a:path w="18237" h="17360">
                <a:moveTo>
                  <a:pt x="1993" y="15620"/>
                </a:moveTo>
                <a:lnTo>
                  <a:pt x="4711" y="15595"/>
                </a:lnTo>
                <a:lnTo>
                  <a:pt x="18084" y="17360"/>
                </a:lnTo>
                <a:lnTo>
                  <a:pt x="16419" y="11011"/>
                </a:lnTo>
                <a:lnTo>
                  <a:pt x="13563" y="8280"/>
                </a:lnTo>
                <a:lnTo>
                  <a:pt x="10287" y="2314"/>
                </a:lnTo>
                <a:lnTo>
                  <a:pt x="0" y="1485"/>
                </a:lnTo>
                <a:lnTo>
                  <a:pt x="1993" y="1562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51" name="object 4251"/>
          <p:cNvSpPr/>
          <p:nvPr/>
        </p:nvSpPr>
        <p:spPr>
          <a:xfrm>
            <a:off x="2537514" y="930779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30" y="3412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67" y="0"/>
                </a:lnTo>
                <a:lnTo>
                  <a:pt x="4430" y="3412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52" name="object 4252"/>
          <p:cNvSpPr/>
          <p:nvPr/>
        </p:nvSpPr>
        <p:spPr>
          <a:xfrm>
            <a:off x="2566916" y="933042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9" y="3427"/>
                </a:lnTo>
                <a:lnTo>
                  <a:pt x="0" y="1206"/>
                </a:lnTo>
                <a:close/>
              </a:path>
              <a:path w="8115" h="8000">
                <a:moveTo>
                  <a:pt x="8115" y="5257"/>
                </a:moveTo>
                <a:lnTo>
                  <a:pt x="2692" y="0"/>
                </a:lnTo>
                <a:lnTo>
                  <a:pt x="4449" y="3427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53" name="object 4253"/>
          <p:cNvSpPr/>
          <p:nvPr/>
        </p:nvSpPr>
        <p:spPr>
          <a:xfrm>
            <a:off x="2582750" y="936514"/>
            <a:ext cx="11328" cy="9080"/>
          </a:xfrm>
          <a:custGeom>
            <a:avLst/>
            <a:gdLst/>
            <a:ahLst/>
            <a:cxnLst/>
            <a:rect l="l" t="t" r="r" b="b"/>
            <a:pathLst>
              <a:path w="11328" h="9080">
                <a:moveTo>
                  <a:pt x="11328" y="0"/>
                </a:moveTo>
                <a:lnTo>
                  <a:pt x="0" y="0"/>
                </a:lnTo>
                <a:lnTo>
                  <a:pt x="3093" y="6839"/>
                </a:lnTo>
                <a:lnTo>
                  <a:pt x="11328" y="9080"/>
                </a:lnTo>
                <a:lnTo>
                  <a:pt x="11328" y="0"/>
                </a:lnTo>
                <a:close/>
              </a:path>
              <a:path w="11328" h="9080">
                <a:moveTo>
                  <a:pt x="4038" y="8928"/>
                </a:moveTo>
                <a:lnTo>
                  <a:pt x="3093" y="6839"/>
                </a:lnTo>
                <a:lnTo>
                  <a:pt x="1155" y="6311"/>
                </a:lnTo>
                <a:lnTo>
                  <a:pt x="4038" y="892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54" name="object 4254"/>
          <p:cNvSpPr/>
          <p:nvPr/>
        </p:nvSpPr>
        <p:spPr>
          <a:xfrm>
            <a:off x="2288663" y="941049"/>
            <a:ext cx="9055" cy="11341"/>
          </a:xfrm>
          <a:custGeom>
            <a:avLst/>
            <a:gdLst/>
            <a:ahLst/>
            <a:cxnLst/>
            <a:rect l="l" t="t" r="r" b="b"/>
            <a:pathLst>
              <a:path w="9055" h="11341">
                <a:moveTo>
                  <a:pt x="9055" y="11341"/>
                </a:moveTo>
                <a:lnTo>
                  <a:pt x="9055" y="0"/>
                </a:lnTo>
                <a:lnTo>
                  <a:pt x="2260" y="0"/>
                </a:lnTo>
                <a:lnTo>
                  <a:pt x="1511" y="3784"/>
                </a:lnTo>
                <a:lnTo>
                  <a:pt x="749" y="7569"/>
                </a:lnTo>
                <a:lnTo>
                  <a:pt x="0" y="11341"/>
                </a:lnTo>
                <a:lnTo>
                  <a:pt x="9055" y="1134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55" name="object 4255"/>
          <p:cNvSpPr/>
          <p:nvPr/>
        </p:nvSpPr>
        <p:spPr>
          <a:xfrm>
            <a:off x="2483219" y="939843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21" y="3417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1" y="3417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56" name="object 4256"/>
          <p:cNvSpPr/>
          <p:nvPr/>
        </p:nvSpPr>
        <p:spPr>
          <a:xfrm>
            <a:off x="2209473" y="944389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5" y="3418"/>
                </a:lnTo>
                <a:lnTo>
                  <a:pt x="0" y="1206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5" y="3418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57" name="object 4257"/>
          <p:cNvSpPr/>
          <p:nvPr/>
        </p:nvSpPr>
        <p:spPr>
          <a:xfrm>
            <a:off x="2306761" y="945596"/>
            <a:ext cx="9055" cy="13601"/>
          </a:xfrm>
          <a:custGeom>
            <a:avLst/>
            <a:gdLst/>
            <a:ahLst/>
            <a:cxnLst/>
            <a:rect l="l" t="t" r="r" b="b"/>
            <a:pathLst>
              <a:path w="9055" h="13601">
                <a:moveTo>
                  <a:pt x="9055" y="13601"/>
                </a:moveTo>
                <a:lnTo>
                  <a:pt x="9055" y="0"/>
                </a:lnTo>
                <a:lnTo>
                  <a:pt x="2260" y="0"/>
                </a:lnTo>
                <a:lnTo>
                  <a:pt x="1511" y="4533"/>
                </a:lnTo>
                <a:lnTo>
                  <a:pt x="736" y="9067"/>
                </a:lnTo>
                <a:lnTo>
                  <a:pt x="0" y="13601"/>
                </a:lnTo>
                <a:lnTo>
                  <a:pt x="9055" y="1360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58" name="object 4258"/>
          <p:cNvSpPr/>
          <p:nvPr/>
        </p:nvSpPr>
        <p:spPr>
          <a:xfrm>
            <a:off x="2150656" y="949020"/>
            <a:ext cx="10198" cy="3136"/>
          </a:xfrm>
          <a:custGeom>
            <a:avLst/>
            <a:gdLst/>
            <a:ahLst/>
            <a:cxnLst/>
            <a:rect l="l" t="t" r="r" b="b"/>
            <a:pathLst>
              <a:path w="10198" h="3136">
                <a:moveTo>
                  <a:pt x="10198" y="1968"/>
                </a:moveTo>
                <a:lnTo>
                  <a:pt x="8128" y="0"/>
                </a:lnTo>
                <a:lnTo>
                  <a:pt x="8589" y="1473"/>
                </a:lnTo>
                <a:lnTo>
                  <a:pt x="10198" y="1968"/>
                </a:lnTo>
                <a:close/>
              </a:path>
              <a:path w="10198" h="3136">
                <a:moveTo>
                  <a:pt x="8589" y="1473"/>
                </a:moveTo>
                <a:lnTo>
                  <a:pt x="0" y="-1168"/>
                </a:lnTo>
                <a:lnTo>
                  <a:pt x="0" y="5638"/>
                </a:lnTo>
                <a:lnTo>
                  <a:pt x="3759" y="7150"/>
                </a:lnTo>
                <a:lnTo>
                  <a:pt x="7543" y="8661"/>
                </a:lnTo>
                <a:lnTo>
                  <a:pt x="11315" y="10172"/>
                </a:lnTo>
                <a:lnTo>
                  <a:pt x="8589" y="147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59" name="object 4259"/>
          <p:cNvSpPr/>
          <p:nvPr/>
        </p:nvSpPr>
        <p:spPr>
          <a:xfrm>
            <a:off x="2390009" y="953604"/>
            <a:ext cx="23075" cy="14020"/>
          </a:xfrm>
          <a:custGeom>
            <a:avLst/>
            <a:gdLst/>
            <a:ahLst/>
            <a:cxnLst/>
            <a:rect l="l" t="t" r="r" b="b"/>
            <a:pathLst>
              <a:path w="23075" h="14020">
                <a:moveTo>
                  <a:pt x="23075" y="3327"/>
                </a:moveTo>
                <a:lnTo>
                  <a:pt x="15760" y="0"/>
                </a:lnTo>
                <a:lnTo>
                  <a:pt x="12826" y="3683"/>
                </a:lnTo>
                <a:lnTo>
                  <a:pt x="23075" y="3327"/>
                </a:lnTo>
                <a:close/>
              </a:path>
              <a:path w="23075" h="14020">
                <a:moveTo>
                  <a:pt x="9499" y="7861"/>
                </a:moveTo>
                <a:lnTo>
                  <a:pt x="12826" y="3683"/>
                </a:lnTo>
                <a:lnTo>
                  <a:pt x="12115" y="3708"/>
                </a:lnTo>
                <a:lnTo>
                  <a:pt x="15760" y="0"/>
                </a:lnTo>
                <a:lnTo>
                  <a:pt x="23075" y="3327"/>
                </a:lnTo>
                <a:lnTo>
                  <a:pt x="23075" y="-3479"/>
                </a:lnTo>
                <a:lnTo>
                  <a:pt x="18554" y="-4241"/>
                </a:lnTo>
                <a:lnTo>
                  <a:pt x="14020" y="-4991"/>
                </a:lnTo>
                <a:lnTo>
                  <a:pt x="9499" y="-5753"/>
                </a:lnTo>
                <a:lnTo>
                  <a:pt x="6476" y="-4241"/>
                </a:lnTo>
                <a:lnTo>
                  <a:pt x="3479" y="-2730"/>
                </a:lnTo>
                <a:lnTo>
                  <a:pt x="457" y="-1219"/>
                </a:lnTo>
                <a:lnTo>
                  <a:pt x="2922" y="5451"/>
                </a:lnTo>
                <a:lnTo>
                  <a:pt x="9499" y="7861"/>
                </a:lnTo>
                <a:close/>
              </a:path>
              <a:path w="23075" h="14020">
                <a:moveTo>
                  <a:pt x="3962" y="8267"/>
                </a:moveTo>
                <a:lnTo>
                  <a:pt x="2922" y="5451"/>
                </a:lnTo>
                <a:lnTo>
                  <a:pt x="0" y="4381"/>
                </a:lnTo>
                <a:lnTo>
                  <a:pt x="3962" y="82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60" name="object 4260"/>
          <p:cNvSpPr/>
          <p:nvPr/>
        </p:nvSpPr>
        <p:spPr>
          <a:xfrm>
            <a:off x="2333912" y="956772"/>
            <a:ext cx="9309" cy="3352"/>
          </a:xfrm>
          <a:custGeom>
            <a:avLst/>
            <a:gdLst/>
            <a:ahLst/>
            <a:cxnLst/>
            <a:rect l="l" t="t" r="r" b="b"/>
            <a:pathLst>
              <a:path w="9309" h="3352">
                <a:moveTo>
                  <a:pt x="9309" y="1244"/>
                </a:moveTo>
                <a:lnTo>
                  <a:pt x="7835" y="0"/>
                </a:lnTo>
                <a:lnTo>
                  <a:pt x="8147" y="826"/>
                </a:lnTo>
                <a:lnTo>
                  <a:pt x="9309" y="1244"/>
                </a:lnTo>
                <a:close/>
              </a:path>
              <a:path w="9309" h="3352">
                <a:moveTo>
                  <a:pt x="8147" y="826"/>
                </a:moveTo>
                <a:lnTo>
                  <a:pt x="0" y="-2108"/>
                </a:lnTo>
                <a:lnTo>
                  <a:pt x="0" y="6959"/>
                </a:lnTo>
                <a:lnTo>
                  <a:pt x="1511" y="7721"/>
                </a:lnTo>
                <a:lnTo>
                  <a:pt x="4508" y="9232"/>
                </a:lnTo>
                <a:lnTo>
                  <a:pt x="11315" y="9232"/>
                </a:lnTo>
                <a:lnTo>
                  <a:pt x="8147" y="82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61" name="object 4261"/>
          <p:cNvSpPr/>
          <p:nvPr/>
        </p:nvSpPr>
        <p:spPr>
          <a:xfrm>
            <a:off x="2505847" y="954664"/>
            <a:ext cx="11302" cy="9067"/>
          </a:xfrm>
          <a:custGeom>
            <a:avLst/>
            <a:gdLst/>
            <a:ahLst/>
            <a:cxnLst/>
            <a:rect l="l" t="t" r="r" b="b"/>
            <a:pathLst>
              <a:path w="11302" h="9067">
                <a:moveTo>
                  <a:pt x="11302" y="0"/>
                </a:moveTo>
                <a:lnTo>
                  <a:pt x="2247" y="0"/>
                </a:lnTo>
                <a:lnTo>
                  <a:pt x="1498" y="3022"/>
                </a:lnTo>
                <a:lnTo>
                  <a:pt x="761" y="6045"/>
                </a:lnTo>
                <a:lnTo>
                  <a:pt x="0" y="9067"/>
                </a:lnTo>
                <a:lnTo>
                  <a:pt x="3759" y="8318"/>
                </a:lnTo>
                <a:lnTo>
                  <a:pt x="7531" y="7556"/>
                </a:lnTo>
                <a:lnTo>
                  <a:pt x="11302" y="6794"/>
                </a:lnTo>
                <a:lnTo>
                  <a:pt x="11302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62" name="object 4262"/>
          <p:cNvSpPr/>
          <p:nvPr/>
        </p:nvSpPr>
        <p:spPr>
          <a:xfrm>
            <a:off x="2234366" y="955735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26" y="3410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26" y="341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63" name="object 4263"/>
          <p:cNvSpPr/>
          <p:nvPr/>
        </p:nvSpPr>
        <p:spPr>
          <a:xfrm>
            <a:off x="2286393" y="964869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64" name="object 4264"/>
          <p:cNvSpPr/>
          <p:nvPr/>
        </p:nvSpPr>
        <p:spPr>
          <a:xfrm>
            <a:off x="2295455" y="965998"/>
            <a:ext cx="11341" cy="11455"/>
          </a:xfrm>
          <a:custGeom>
            <a:avLst/>
            <a:gdLst/>
            <a:ahLst/>
            <a:cxnLst/>
            <a:rect l="l" t="t" r="r" b="b"/>
            <a:pathLst>
              <a:path w="11341" h="11455">
                <a:moveTo>
                  <a:pt x="6756" y="8407"/>
                </a:moveTo>
                <a:lnTo>
                  <a:pt x="4529" y="9374"/>
                </a:lnTo>
                <a:lnTo>
                  <a:pt x="2705" y="11455"/>
                </a:lnTo>
                <a:lnTo>
                  <a:pt x="6756" y="8407"/>
                </a:lnTo>
                <a:close/>
              </a:path>
              <a:path w="11341" h="11455">
                <a:moveTo>
                  <a:pt x="11341" y="2717"/>
                </a:moveTo>
                <a:lnTo>
                  <a:pt x="9477" y="4390"/>
                </a:lnTo>
                <a:lnTo>
                  <a:pt x="8445" y="6870"/>
                </a:lnTo>
                <a:lnTo>
                  <a:pt x="11341" y="2717"/>
                </a:lnTo>
                <a:close/>
              </a:path>
              <a:path w="11341" h="11455">
                <a:moveTo>
                  <a:pt x="11302" y="0"/>
                </a:moveTo>
                <a:lnTo>
                  <a:pt x="4508" y="0"/>
                </a:lnTo>
                <a:lnTo>
                  <a:pt x="4508" y="4546"/>
                </a:lnTo>
                <a:lnTo>
                  <a:pt x="0" y="4546"/>
                </a:lnTo>
                <a:lnTo>
                  <a:pt x="0" y="11341"/>
                </a:lnTo>
                <a:lnTo>
                  <a:pt x="4529" y="9374"/>
                </a:lnTo>
                <a:lnTo>
                  <a:pt x="6769" y="6819"/>
                </a:lnTo>
                <a:lnTo>
                  <a:pt x="9477" y="4390"/>
                </a:lnTo>
                <a:lnTo>
                  <a:pt x="11302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65" name="object 4265"/>
          <p:cNvSpPr/>
          <p:nvPr/>
        </p:nvSpPr>
        <p:spPr>
          <a:xfrm>
            <a:off x="2370107" y="964805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81" y="8013"/>
                </a:lnTo>
                <a:lnTo>
                  <a:pt x="4412" y="3400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12" y="3400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66" name="object 4266"/>
          <p:cNvSpPr/>
          <p:nvPr/>
        </p:nvSpPr>
        <p:spPr>
          <a:xfrm>
            <a:off x="2589545" y="965998"/>
            <a:ext cx="9055" cy="9067"/>
          </a:xfrm>
          <a:custGeom>
            <a:avLst/>
            <a:gdLst/>
            <a:ahLst/>
            <a:cxnLst/>
            <a:rect l="l" t="t" r="r" b="b"/>
            <a:pathLst>
              <a:path w="9055" h="9067">
                <a:moveTo>
                  <a:pt x="9055" y="9067"/>
                </a:moveTo>
                <a:lnTo>
                  <a:pt x="9055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70"/>
                </a:lnTo>
                <a:lnTo>
                  <a:pt x="0" y="9067"/>
                </a:lnTo>
                <a:lnTo>
                  <a:pt x="9055" y="90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67" name="object 4267"/>
          <p:cNvSpPr/>
          <p:nvPr/>
        </p:nvSpPr>
        <p:spPr>
          <a:xfrm>
            <a:off x="2141609" y="967075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23" y="3405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23" y="340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68" name="object 4268"/>
          <p:cNvSpPr/>
          <p:nvPr/>
        </p:nvSpPr>
        <p:spPr>
          <a:xfrm>
            <a:off x="2381413" y="970544"/>
            <a:ext cx="11315" cy="9080"/>
          </a:xfrm>
          <a:custGeom>
            <a:avLst/>
            <a:gdLst/>
            <a:ahLst/>
            <a:cxnLst/>
            <a:rect l="l" t="t" r="r" b="b"/>
            <a:pathLst>
              <a:path w="11315" h="9080">
                <a:moveTo>
                  <a:pt x="11315" y="0"/>
                </a:moveTo>
                <a:lnTo>
                  <a:pt x="2260" y="0"/>
                </a:lnTo>
                <a:lnTo>
                  <a:pt x="1511" y="3022"/>
                </a:lnTo>
                <a:lnTo>
                  <a:pt x="749" y="6045"/>
                </a:lnTo>
                <a:lnTo>
                  <a:pt x="0" y="9080"/>
                </a:lnTo>
                <a:lnTo>
                  <a:pt x="3771" y="8305"/>
                </a:lnTo>
                <a:lnTo>
                  <a:pt x="7556" y="7556"/>
                </a:lnTo>
                <a:lnTo>
                  <a:pt x="11315" y="6807"/>
                </a:lnTo>
                <a:lnTo>
                  <a:pt x="11315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69" name="object 4269"/>
          <p:cNvSpPr/>
          <p:nvPr/>
        </p:nvSpPr>
        <p:spPr>
          <a:xfrm>
            <a:off x="2168749" y="971608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9" y="3427"/>
                </a:lnTo>
                <a:lnTo>
                  <a:pt x="0" y="1206"/>
                </a:lnTo>
                <a:close/>
              </a:path>
              <a:path w="8115" h="8000">
                <a:moveTo>
                  <a:pt x="8115" y="5257"/>
                </a:moveTo>
                <a:lnTo>
                  <a:pt x="2692" y="0"/>
                </a:lnTo>
                <a:lnTo>
                  <a:pt x="4449" y="3427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70" name="object 4270"/>
          <p:cNvSpPr/>
          <p:nvPr/>
        </p:nvSpPr>
        <p:spPr>
          <a:xfrm>
            <a:off x="2232101" y="982952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9" y="3413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92" y="0"/>
                </a:lnTo>
                <a:lnTo>
                  <a:pt x="4439" y="341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71" name="object 4271"/>
          <p:cNvSpPr/>
          <p:nvPr/>
        </p:nvSpPr>
        <p:spPr>
          <a:xfrm>
            <a:off x="2268296" y="989745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19"/>
                </a:moveTo>
                <a:lnTo>
                  <a:pt x="0" y="8026"/>
                </a:lnTo>
                <a:lnTo>
                  <a:pt x="6794" y="8026"/>
                </a:lnTo>
                <a:lnTo>
                  <a:pt x="4448" y="3436"/>
                </a:lnTo>
                <a:lnTo>
                  <a:pt x="0" y="1219"/>
                </a:lnTo>
                <a:close/>
              </a:path>
              <a:path w="8102" h="8026">
                <a:moveTo>
                  <a:pt x="8102" y="5257"/>
                </a:moveTo>
                <a:lnTo>
                  <a:pt x="2692" y="0"/>
                </a:lnTo>
                <a:lnTo>
                  <a:pt x="4448" y="3436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72" name="object 4272"/>
          <p:cNvSpPr/>
          <p:nvPr/>
        </p:nvSpPr>
        <p:spPr>
          <a:xfrm>
            <a:off x="2155178" y="993231"/>
            <a:ext cx="13576" cy="15875"/>
          </a:xfrm>
          <a:custGeom>
            <a:avLst/>
            <a:gdLst/>
            <a:ahLst/>
            <a:cxnLst/>
            <a:rect l="l" t="t" r="r" b="b"/>
            <a:pathLst>
              <a:path w="13576" h="15875">
                <a:moveTo>
                  <a:pt x="11899" y="6845"/>
                </a:moveTo>
                <a:lnTo>
                  <a:pt x="9004" y="2717"/>
                </a:lnTo>
                <a:lnTo>
                  <a:pt x="13576" y="15875"/>
                </a:lnTo>
                <a:lnTo>
                  <a:pt x="13576" y="6807"/>
                </a:lnTo>
                <a:lnTo>
                  <a:pt x="10882" y="4398"/>
                </a:lnTo>
                <a:lnTo>
                  <a:pt x="11899" y="6845"/>
                </a:lnTo>
                <a:close/>
              </a:path>
              <a:path w="13576" h="15875">
                <a:moveTo>
                  <a:pt x="9055" y="0"/>
                </a:moveTo>
                <a:lnTo>
                  <a:pt x="0" y="0"/>
                </a:lnTo>
                <a:lnTo>
                  <a:pt x="2260" y="5283"/>
                </a:lnTo>
                <a:lnTo>
                  <a:pt x="4521" y="10591"/>
                </a:lnTo>
                <a:lnTo>
                  <a:pt x="6794" y="15875"/>
                </a:lnTo>
                <a:lnTo>
                  <a:pt x="13576" y="15875"/>
                </a:lnTo>
                <a:lnTo>
                  <a:pt x="9004" y="2717"/>
                </a:lnTo>
                <a:lnTo>
                  <a:pt x="10882" y="4398"/>
                </a:lnTo>
                <a:lnTo>
                  <a:pt x="9055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73" name="object 4273"/>
          <p:cNvSpPr/>
          <p:nvPr/>
        </p:nvSpPr>
        <p:spPr>
          <a:xfrm>
            <a:off x="2168749" y="992024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1" y="341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41" y="3416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74" name="object 4274"/>
          <p:cNvSpPr/>
          <p:nvPr/>
        </p:nvSpPr>
        <p:spPr>
          <a:xfrm>
            <a:off x="2467386" y="996568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81" y="8001"/>
                </a:lnTo>
                <a:lnTo>
                  <a:pt x="4426" y="3407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79" y="0"/>
                </a:lnTo>
                <a:lnTo>
                  <a:pt x="4426" y="3407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75" name="object 4275"/>
          <p:cNvSpPr/>
          <p:nvPr/>
        </p:nvSpPr>
        <p:spPr>
          <a:xfrm>
            <a:off x="2573709" y="996568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23" y="3405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23" y="340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76" name="object 4276"/>
          <p:cNvSpPr/>
          <p:nvPr/>
        </p:nvSpPr>
        <p:spPr>
          <a:xfrm>
            <a:off x="2306764" y="1005712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77" name="object 4277"/>
          <p:cNvSpPr/>
          <p:nvPr/>
        </p:nvSpPr>
        <p:spPr>
          <a:xfrm>
            <a:off x="2539781" y="1010175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13" y="3406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13" y="3406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78" name="object 4278"/>
          <p:cNvSpPr/>
          <p:nvPr/>
        </p:nvSpPr>
        <p:spPr>
          <a:xfrm>
            <a:off x="2155177" y="1020445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1488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79" name="object 4279"/>
          <p:cNvSpPr/>
          <p:nvPr/>
        </p:nvSpPr>
        <p:spPr>
          <a:xfrm>
            <a:off x="2494526" y="1015913"/>
            <a:ext cx="15836" cy="15875"/>
          </a:xfrm>
          <a:custGeom>
            <a:avLst/>
            <a:gdLst/>
            <a:ahLst/>
            <a:cxnLst/>
            <a:rect l="l" t="t" r="r" b="b"/>
            <a:pathLst>
              <a:path w="15836" h="15875">
                <a:moveTo>
                  <a:pt x="2260" y="13614"/>
                </a:moveTo>
                <a:lnTo>
                  <a:pt x="4521" y="14376"/>
                </a:lnTo>
                <a:lnTo>
                  <a:pt x="9067" y="15875"/>
                </a:lnTo>
                <a:lnTo>
                  <a:pt x="15836" y="15875"/>
                </a:lnTo>
                <a:lnTo>
                  <a:pt x="15836" y="2273"/>
                </a:lnTo>
                <a:lnTo>
                  <a:pt x="10566" y="1511"/>
                </a:lnTo>
                <a:lnTo>
                  <a:pt x="5295" y="749"/>
                </a:lnTo>
                <a:lnTo>
                  <a:pt x="0" y="0"/>
                </a:lnTo>
                <a:lnTo>
                  <a:pt x="749" y="4533"/>
                </a:lnTo>
                <a:lnTo>
                  <a:pt x="1511" y="9080"/>
                </a:lnTo>
                <a:lnTo>
                  <a:pt x="2260" y="1361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80" name="object 4280"/>
          <p:cNvSpPr/>
          <p:nvPr/>
        </p:nvSpPr>
        <p:spPr>
          <a:xfrm>
            <a:off x="2094094" y="1019248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1" y="341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41" y="3416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81" name="object 4281"/>
          <p:cNvSpPr/>
          <p:nvPr/>
        </p:nvSpPr>
        <p:spPr>
          <a:xfrm>
            <a:off x="2166504" y="1021523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69" y="8001"/>
                </a:lnTo>
                <a:lnTo>
                  <a:pt x="4419" y="3403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79" y="0"/>
                </a:lnTo>
                <a:lnTo>
                  <a:pt x="4419" y="340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82" name="object 4282"/>
          <p:cNvSpPr/>
          <p:nvPr/>
        </p:nvSpPr>
        <p:spPr>
          <a:xfrm>
            <a:off x="2107685" y="1029976"/>
            <a:ext cx="20396" cy="6858"/>
          </a:xfrm>
          <a:custGeom>
            <a:avLst/>
            <a:gdLst/>
            <a:ahLst/>
            <a:cxnLst/>
            <a:rect l="l" t="t" r="r" b="b"/>
            <a:pathLst>
              <a:path w="20396" h="6858">
                <a:moveTo>
                  <a:pt x="20396" y="0"/>
                </a:moveTo>
                <a:lnTo>
                  <a:pt x="18533" y="1660"/>
                </a:lnTo>
                <a:lnTo>
                  <a:pt x="17500" y="4140"/>
                </a:lnTo>
                <a:lnTo>
                  <a:pt x="20396" y="0"/>
                </a:lnTo>
                <a:close/>
              </a:path>
              <a:path w="20396" h="6858">
                <a:moveTo>
                  <a:pt x="10020" y="9728"/>
                </a:moveTo>
                <a:lnTo>
                  <a:pt x="11010" y="9918"/>
                </a:lnTo>
                <a:lnTo>
                  <a:pt x="15824" y="4076"/>
                </a:lnTo>
                <a:lnTo>
                  <a:pt x="18533" y="1660"/>
                </a:lnTo>
                <a:lnTo>
                  <a:pt x="20358" y="-2717"/>
                </a:lnTo>
                <a:lnTo>
                  <a:pt x="13563" y="-2717"/>
                </a:lnTo>
                <a:lnTo>
                  <a:pt x="9448" y="1930"/>
                </a:lnTo>
                <a:lnTo>
                  <a:pt x="7200" y="2222"/>
                </a:lnTo>
                <a:lnTo>
                  <a:pt x="0" y="4076"/>
                </a:lnTo>
                <a:lnTo>
                  <a:pt x="0" y="10883"/>
                </a:lnTo>
                <a:lnTo>
                  <a:pt x="10020" y="972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83" name="object 4283"/>
          <p:cNvSpPr/>
          <p:nvPr/>
        </p:nvSpPr>
        <p:spPr>
          <a:xfrm>
            <a:off x="2141614" y="1027258"/>
            <a:ext cx="9042" cy="9080"/>
          </a:xfrm>
          <a:custGeom>
            <a:avLst/>
            <a:gdLst/>
            <a:ahLst/>
            <a:cxnLst/>
            <a:rect l="l" t="t" r="r" b="b"/>
            <a:pathLst>
              <a:path w="9042" h="9080">
                <a:moveTo>
                  <a:pt x="9042" y="9080"/>
                </a:moveTo>
                <a:lnTo>
                  <a:pt x="9042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45"/>
                </a:lnTo>
                <a:lnTo>
                  <a:pt x="0" y="9080"/>
                </a:lnTo>
                <a:lnTo>
                  <a:pt x="9042" y="908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84" name="object 4284"/>
          <p:cNvSpPr/>
          <p:nvPr/>
        </p:nvSpPr>
        <p:spPr>
          <a:xfrm>
            <a:off x="2268296" y="1035196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85" name="object 4285"/>
          <p:cNvSpPr/>
          <p:nvPr/>
        </p:nvSpPr>
        <p:spPr>
          <a:xfrm>
            <a:off x="2627998" y="1040866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86" name="object 4286"/>
          <p:cNvSpPr/>
          <p:nvPr/>
        </p:nvSpPr>
        <p:spPr>
          <a:xfrm>
            <a:off x="2431195" y="1054480"/>
            <a:ext cx="11303" cy="13614"/>
          </a:xfrm>
          <a:custGeom>
            <a:avLst/>
            <a:gdLst/>
            <a:ahLst/>
            <a:cxnLst/>
            <a:rect l="l" t="t" r="r" b="b"/>
            <a:pathLst>
              <a:path w="11302" h="13614">
                <a:moveTo>
                  <a:pt x="4508" y="0"/>
                </a:moveTo>
                <a:lnTo>
                  <a:pt x="2530" y="4562"/>
                </a:lnTo>
                <a:lnTo>
                  <a:pt x="4597" y="2730"/>
                </a:lnTo>
                <a:lnTo>
                  <a:pt x="11302" y="0"/>
                </a:lnTo>
                <a:lnTo>
                  <a:pt x="4508" y="0"/>
                </a:lnTo>
                <a:close/>
              </a:path>
              <a:path w="11302" h="13614">
                <a:moveTo>
                  <a:pt x="2530" y="4562"/>
                </a:moveTo>
                <a:lnTo>
                  <a:pt x="0" y="6807"/>
                </a:lnTo>
                <a:lnTo>
                  <a:pt x="0" y="13614"/>
                </a:lnTo>
                <a:lnTo>
                  <a:pt x="8547" y="9855"/>
                </a:lnTo>
                <a:lnTo>
                  <a:pt x="8483" y="9372"/>
                </a:lnTo>
                <a:lnTo>
                  <a:pt x="11302" y="0"/>
                </a:lnTo>
                <a:lnTo>
                  <a:pt x="4597" y="2730"/>
                </a:lnTo>
                <a:lnTo>
                  <a:pt x="1574" y="6769"/>
                </a:lnTo>
                <a:lnTo>
                  <a:pt x="2530" y="456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87" name="object 4287"/>
          <p:cNvSpPr/>
          <p:nvPr/>
        </p:nvSpPr>
        <p:spPr>
          <a:xfrm>
            <a:off x="2573709" y="1055545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9" y="3421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9" y="3421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88" name="object 4288"/>
          <p:cNvSpPr/>
          <p:nvPr/>
        </p:nvSpPr>
        <p:spPr>
          <a:xfrm>
            <a:off x="2410841" y="1062431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89" name="object 4289"/>
          <p:cNvSpPr/>
          <p:nvPr/>
        </p:nvSpPr>
        <p:spPr>
          <a:xfrm>
            <a:off x="2447029" y="1060089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11" y="3403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11" y="3403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90" name="object 4290"/>
          <p:cNvSpPr/>
          <p:nvPr/>
        </p:nvSpPr>
        <p:spPr>
          <a:xfrm>
            <a:off x="2394986" y="1068095"/>
            <a:ext cx="11315" cy="9080"/>
          </a:xfrm>
          <a:custGeom>
            <a:avLst/>
            <a:gdLst/>
            <a:ahLst/>
            <a:cxnLst/>
            <a:rect l="l" t="t" r="r" b="b"/>
            <a:pathLst>
              <a:path w="11315" h="9080">
                <a:moveTo>
                  <a:pt x="11315" y="0"/>
                </a:moveTo>
                <a:lnTo>
                  <a:pt x="2260" y="0"/>
                </a:lnTo>
                <a:lnTo>
                  <a:pt x="1511" y="3022"/>
                </a:lnTo>
                <a:lnTo>
                  <a:pt x="749" y="6045"/>
                </a:lnTo>
                <a:lnTo>
                  <a:pt x="0" y="9080"/>
                </a:lnTo>
                <a:lnTo>
                  <a:pt x="3771" y="8318"/>
                </a:lnTo>
                <a:lnTo>
                  <a:pt x="7543" y="7569"/>
                </a:lnTo>
                <a:lnTo>
                  <a:pt x="11315" y="6807"/>
                </a:lnTo>
                <a:lnTo>
                  <a:pt x="11315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91" name="object 4291"/>
          <p:cNvSpPr/>
          <p:nvPr/>
        </p:nvSpPr>
        <p:spPr>
          <a:xfrm>
            <a:off x="2571449" y="1070361"/>
            <a:ext cx="11290" cy="15887"/>
          </a:xfrm>
          <a:custGeom>
            <a:avLst/>
            <a:gdLst/>
            <a:ahLst/>
            <a:cxnLst/>
            <a:rect l="l" t="t" r="r" b="b"/>
            <a:pathLst>
              <a:path w="11290" h="15887">
                <a:moveTo>
                  <a:pt x="9372" y="11899"/>
                </a:moveTo>
                <a:lnTo>
                  <a:pt x="9182" y="11023"/>
                </a:lnTo>
                <a:lnTo>
                  <a:pt x="11290" y="0"/>
                </a:lnTo>
                <a:lnTo>
                  <a:pt x="2260" y="0"/>
                </a:lnTo>
                <a:lnTo>
                  <a:pt x="1511" y="5295"/>
                </a:lnTo>
                <a:lnTo>
                  <a:pt x="749" y="10591"/>
                </a:lnTo>
                <a:lnTo>
                  <a:pt x="0" y="15887"/>
                </a:lnTo>
                <a:lnTo>
                  <a:pt x="9372" y="1189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92" name="object 4292"/>
          <p:cNvSpPr/>
          <p:nvPr/>
        </p:nvSpPr>
        <p:spPr>
          <a:xfrm>
            <a:off x="2505847" y="1073691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21" y="3417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1" y="3417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93" name="object 4293"/>
          <p:cNvSpPr/>
          <p:nvPr/>
        </p:nvSpPr>
        <p:spPr>
          <a:xfrm>
            <a:off x="2589545" y="1073691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8" y="3430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92" y="0"/>
                </a:lnTo>
                <a:lnTo>
                  <a:pt x="4448" y="3430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94" name="object 4294"/>
          <p:cNvSpPr/>
          <p:nvPr/>
        </p:nvSpPr>
        <p:spPr>
          <a:xfrm>
            <a:off x="2147951" y="1081285"/>
            <a:ext cx="9956" cy="9918"/>
          </a:xfrm>
          <a:custGeom>
            <a:avLst/>
            <a:gdLst/>
            <a:ahLst/>
            <a:cxnLst/>
            <a:rect l="l" t="t" r="r" b="b"/>
            <a:pathLst>
              <a:path w="9956" h="9918">
                <a:moveTo>
                  <a:pt x="7029" y="2835"/>
                </a:moveTo>
                <a:lnTo>
                  <a:pt x="457" y="419"/>
                </a:lnTo>
                <a:lnTo>
                  <a:pt x="2913" y="7075"/>
                </a:lnTo>
                <a:lnTo>
                  <a:pt x="9486" y="9486"/>
                </a:lnTo>
                <a:lnTo>
                  <a:pt x="7029" y="2835"/>
                </a:lnTo>
                <a:close/>
              </a:path>
              <a:path w="9956" h="9918">
                <a:moveTo>
                  <a:pt x="3962" y="9918"/>
                </a:moveTo>
                <a:lnTo>
                  <a:pt x="2913" y="7075"/>
                </a:lnTo>
                <a:lnTo>
                  <a:pt x="0" y="6007"/>
                </a:lnTo>
                <a:lnTo>
                  <a:pt x="3962" y="9918"/>
                </a:lnTo>
                <a:close/>
              </a:path>
              <a:path w="9956" h="9918">
                <a:moveTo>
                  <a:pt x="9956" y="3911"/>
                </a:moveTo>
                <a:lnTo>
                  <a:pt x="5981" y="0"/>
                </a:lnTo>
                <a:lnTo>
                  <a:pt x="7029" y="2835"/>
                </a:lnTo>
                <a:lnTo>
                  <a:pt x="9956" y="39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95" name="object 4295"/>
          <p:cNvSpPr/>
          <p:nvPr/>
        </p:nvSpPr>
        <p:spPr>
          <a:xfrm>
            <a:off x="2621212" y="1092556"/>
            <a:ext cx="4025" cy="8928"/>
          </a:xfrm>
          <a:custGeom>
            <a:avLst/>
            <a:gdLst/>
            <a:ahLst/>
            <a:cxnLst/>
            <a:rect l="l" t="t" r="r" b="b"/>
            <a:pathLst>
              <a:path w="4025" h="8928">
                <a:moveTo>
                  <a:pt x="4025" y="2616"/>
                </a:moveTo>
                <a:lnTo>
                  <a:pt x="3083" y="525"/>
                </a:lnTo>
                <a:lnTo>
                  <a:pt x="1155" y="0"/>
                </a:lnTo>
                <a:lnTo>
                  <a:pt x="4025" y="2616"/>
                </a:lnTo>
                <a:close/>
              </a:path>
              <a:path w="4025" h="8928">
                <a:moveTo>
                  <a:pt x="6794" y="-6311"/>
                </a:moveTo>
                <a:lnTo>
                  <a:pt x="0" y="-6311"/>
                </a:lnTo>
                <a:lnTo>
                  <a:pt x="3083" y="525"/>
                </a:lnTo>
                <a:lnTo>
                  <a:pt x="11315" y="2768"/>
                </a:lnTo>
                <a:lnTo>
                  <a:pt x="9804" y="-266"/>
                </a:lnTo>
                <a:lnTo>
                  <a:pt x="8305" y="-3289"/>
                </a:lnTo>
                <a:lnTo>
                  <a:pt x="6794" y="-63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96" name="object 4296"/>
          <p:cNvSpPr/>
          <p:nvPr/>
        </p:nvSpPr>
        <p:spPr>
          <a:xfrm>
            <a:off x="2485485" y="1087300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21" y="3417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1" y="3417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97" name="object 4297"/>
          <p:cNvSpPr/>
          <p:nvPr/>
        </p:nvSpPr>
        <p:spPr>
          <a:xfrm>
            <a:off x="2632533" y="1093793"/>
            <a:ext cx="11201" cy="10604"/>
          </a:xfrm>
          <a:custGeom>
            <a:avLst/>
            <a:gdLst/>
            <a:ahLst/>
            <a:cxnLst/>
            <a:rect l="l" t="t" r="r" b="b"/>
            <a:pathLst>
              <a:path w="11201" h="10604">
                <a:moveTo>
                  <a:pt x="11201" y="3378"/>
                </a:moveTo>
                <a:lnTo>
                  <a:pt x="6731" y="0"/>
                </a:lnTo>
                <a:lnTo>
                  <a:pt x="8323" y="2901"/>
                </a:lnTo>
                <a:lnTo>
                  <a:pt x="11201" y="3378"/>
                </a:lnTo>
                <a:close/>
              </a:path>
              <a:path w="11201" h="10604">
                <a:moveTo>
                  <a:pt x="8323" y="2901"/>
                </a:moveTo>
                <a:lnTo>
                  <a:pt x="0" y="1524"/>
                </a:lnTo>
                <a:lnTo>
                  <a:pt x="0" y="10604"/>
                </a:lnTo>
                <a:lnTo>
                  <a:pt x="3771" y="9842"/>
                </a:lnTo>
                <a:lnTo>
                  <a:pt x="7531" y="9080"/>
                </a:lnTo>
                <a:lnTo>
                  <a:pt x="11303" y="8331"/>
                </a:lnTo>
                <a:lnTo>
                  <a:pt x="8323" y="290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98" name="object 4298"/>
          <p:cNvSpPr/>
          <p:nvPr/>
        </p:nvSpPr>
        <p:spPr>
          <a:xfrm>
            <a:off x="1804527" y="1110000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81" y="8000"/>
                </a:lnTo>
                <a:lnTo>
                  <a:pt x="4426" y="3407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79" y="0"/>
                </a:lnTo>
                <a:lnTo>
                  <a:pt x="4426" y="3407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99" name="object 4299"/>
          <p:cNvSpPr/>
          <p:nvPr/>
        </p:nvSpPr>
        <p:spPr>
          <a:xfrm>
            <a:off x="1802267" y="1131615"/>
            <a:ext cx="9029" cy="13627"/>
          </a:xfrm>
          <a:custGeom>
            <a:avLst/>
            <a:gdLst/>
            <a:ahLst/>
            <a:cxnLst/>
            <a:rect l="l" t="t" r="r" b="b"/>
            <a:pathLst>
              <a:path w="9029" h="13627">
                <a:moveTo>
                  <a:pt x="7003" y="3320"/>
                </a:moveTo>
                <a:lnTo>
                  <a:pt x="0" y="0"/>
                </a:lnTo>
                <a:lnTo>
                  <a:pt x="749" y="4533"/>
                </a:lnTo>
                <a:lnTo>
                  <a:pt x="1511" y="9080"/>
                </a:lnTo>
                <a:lnTo>
                  <a:pt x="2260" y="13627"/>
                </a:lnTo>
                <a:lnTo>
                  <a:pt x="9029" y="13627"/>
                </a:lnTo>
                <a:lnTo>
                  <a:pt x="7003" y="3320"/>
                </a:lnTo>
                <a:close/>
              </a:path>
              <a:path w="9029" h="13627">
                <a:moveTo>
                  <a:pt x="8597" y="4076"/>
                </a:moveTo>
                <a:lnTo>
                  <a:pt x="6985" y="3225"/>
                </a:lnTo>
                <a:lnTo>
                  <a:pt x="8597" y="407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00" name="object 4300"/>
          <p:cNvSpPr/>
          <p:nvPr/>
        </p:nvSpPr>
        <p:spPr>
          <a:xfrm>
            <a:off x="1790946" y="1162165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0" y="3433"/>
                </a:lnTo>
                <a:lnTo>
                  <a:pt x="0" y="1219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50" y="3433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01" name="object 4301"/>
          <p:cNvSpPr/>
          <p:nvPr/>
        </p:nvSpPr>
        <p:spPr>
          <a:xfrm>
            <a:off x="1781898" y="1251851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02" name="object 4302"/>
          <p:cNvSpPr/>
          <p:nvPr/>
        </p:nvSpPr>
        <p:spPr>
          <a:xfrm>
            <a:off x="1820365" y="1264257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9" y="3421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9" y="3421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03" name="object 4303"/>
          <p:cNvSpPr/>
          <p:nvPr/>
        </p:nvSpPr>
        <p:spPr>
          <a:xfrm>
            <a:off x="1772846" y="1305096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7" y="3409"/>
                </a:lnTo>
                <a:lnTo>
                  <a:pt x="0" y="1193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37" y="3409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04" name="object 4304"/>
          <p:cNvSpPr/>
          <p:nvPr/>
        </p:nvSpPr>
        <p:spPr>
          <a:xfrm>
            <a:off x="1786445" y="1317637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05" name="object 4305"/>
          <p:cNvSpPr/>
          <p:nvPr/>
        </p:nvSpPr>
        <p:spPr>
          <a:xfrm>
            <a:off x="1854295" y="1318719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3" y="3415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92" y="0"/>
                </a:lnTo>
                <a:lnTo>
                  <a:pt x="4443" y="341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06" name="object 4306"/>
          <p:cNvSpPr/>
          <p:nvPr/>
        </p:nvSpPr>
        <p:spPr>
          <a:xfrm>
            <a:off x="1779638" y="1327848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07" name="object 4307"/>
          <p:cNvSpPr/>
          <p:nvPr/>
        </p:nvSpPr>
        <p:spPr>
          <a:xfrm>
            <a:off x="1831667" y="1325510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42" y="3424"/>
                </a:lnTo>
                <a:lnTo>
                  <a:pt x="0" y="1206"/>
                </a:lnTo>
                <a:close/>
              </a:path>
              <a:path w="8115" h="8026">
                <a:moveTo>
                  <a:pt x="8115" y="5257"/>
                </a:moveTo>
                <a:lnTo>
                  <a:pt x="2692" y="0"/>
                </a:lnTo>
                <a:lnTo>
                  <a:pt x="4442" y="3424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08" name="object 4308"/>
          <p:cNvSpPr/>
          <p:nvPr/>
        </p:nvSpPr>
        <p:spPr>
          <a:xfrm>
            <a:off x="1078318" y="2185403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09" name="object 4309"/>
          <p:cNvSpPr/>
          <p:nvPr/>
        </p:nvSpPr>
        <p:spPr>
          <a:xfrm>
            <a:off x="1148005" y="2181576"/>
            <a:ext cx="9956" cy="9906"/>
          </a:xfrm>
          <a:custGeom>
            <a:avLst/>
            <a:gdLst/>
            <a:ahLst/>
            <a:cxnLst/>
            <a:rect l="l" t="t" r="r" b="b"/>
            <a:pathLst>
              <a:path w="9956" h="9906">
                <a:moveTo>
                  <a:pt x="7018" y="2831"/>
                </a:moveTo>
                <a:lnTo>
                  <a:pt x="457" y="419"/>
                </a:lnTo>
                <a:lnTo>
                  <a:pt x="2917" y="7077"/>
                </a:lnTo>
                <a:lnTo>
                  <a:pt x="9486" y="9486"/>
                </a:lnTo>
                <a:lnTo>
                  <a:pt x="7018" y="2831"/>
                </a:lnTo>
                <a:close/>
              </a:path>
              <a:path w="9956" h="9906">
                <a:moveTo>
                  <a:pt x="3962" y="9906"/>
                </a:moveTo>
                <a:lnTo>
                  <a:pt x="2917" y="7077"/>
                </a:lnTo>
                <a:lnTo>
                  <a:pt x="0" y="6007"/>
                </a:lnTo>
                <a:lnTo>
                  <a:pt x="3962" y="9906"/>
                </a:lnTo>
                <a:close/>
              </a:path>
              <a:path w="9956" h="9906">
                <a:moveTo>
                  <a:pt x="9956" y="3911"/>
                </a:moveTo>
                <a:lnTo>
                  <a:pt x="5969" y="0"/>
                </a:lnTo>
                <a:lnTo>
                  <a:pt x="7018" y="2831"/>
                </a:lnTo>
                <a:lnTo>
                  <a:pt x="9956" y="39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10" name="object 4310"/>
          <p:cNvSpPr/>
          <p:nvPr/>
        </p:nvSpPr>
        <p:spPr>
          <a:xfrm>
            <a:off x="1675580" y="2181995"/>
            <a:ext cx="13563" cy="13601"/>
          </a:xfrm>
          <a:custGeom>
            <a:avLst/>
            <a:gdLst/>
            <a:ahLst/>
            <a:cxnLst/>
            <a:rect l="l" t="t" r="r" b="b"/>
            <a:pathLst>
              <a:path w="13563" h="13601">
                <a:moveTo>
                  <a:pt x="13563" y="13601"/>
                </a:moveTo>
                <a:lnTo>
                  <a:pt x="10883" y="3390"/>
                </a:lnTo>
                <a:lnTo>
                  <a:pt x="11620" y="3606"/>
                </a:lnTo>
                <a:lnTo>
                  <a:pt x="2247" y="0"/>
                </a:lnTo>
                <a:lnTo>
                  <a:pt x="1511" y="4533"/>
                </a:lnTo>
                <a:lnTo>
                  <a:pt x="761" y="9067"/>
                </a:lnTo>
                <a:lnTo>
                  <a:pt x="0" y="13601"/>
                </a:lnTo>
                <a:lnTo>
                  <a:pt x="13563" y="1360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11" name="object 4311"/>
          <p:cNvSpPr/>
          <p:nvPr/>
        </p:nvSpPr>
        <p:spPr>
          <a:xfrm>
            <a:off x="1121304" y="2189867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2" y="3427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79" y="0"/>
                </a:lnTo>
                <a:lnTo>
                  <a:pt x="4442" y="3427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12" name="object 4312"/>
          <p:cNvSpPr/>
          <p:nvPr/>
        </p:nvSpPr>
        <p:spPr>
          <a:xfrm>
            <a:off x="1150710" y="2197453"/>
            <a:ext cx="9512" cy="9499"/>
          </a:xfrm>
          <a:custGeom>
            <a:avLst/>
            <a:gdLst/>
            <a:ahLst/>
            <a:cxnLst/>
            <a:rect l="l" t="t" r="r" b="b"/>
            <a:pathLst>
              <a:path w="9512" h="9499">
                <a:moveTo>
                  <a:pt x="0" y="419"/>
                </a:moveTo>
                <a:lnTo>
                  <a:pt x="0" y="9499"/>
                </a:lnTo>
                <a:lnTo>
                  <a:pt x="9067" y="9499"/>
                </a:lnTo>
                <a:lnTo>
                  <a:pt x="6592" y="2839"/>
                </a:lnTo>
                <a:lnTo>
                  <a:pt x="0" y="419"/>
                </a:lnTo>
                <a:close/>
              </a:path>
              <a:path w="9512" h="9499">
                <a:moveTo>
                  <a:pt x="9512" y="3911"/>
                </a:moveTo>
                <a:lnTo>
                  <a:pt x="5537" y="0"/>
                </a:lnTo>
                <a:lnTo>
                  <a:pt x="6592" y="2839"/>
                </a:lnTo>
                <a:lnTo>
                  <a:pt x="9512" y="39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13" name="object 4313"/>
          <p:cNvSpPr/>
          <p:nvPr/>
        </p:nvSpPr>
        <p:spPr>
          <a:xfrm>
            <a:off x="1078320" y="2204688"/>
            <a:ext cx="9055" cy="9067"/>
          </a:xfrm>
          <a:custGeom>
            <a:avLst/>
            <a:gdLst/>
            <a:ahLst/>
            <a:cxnLst/>
            <a:rect l="l" t="t" r="r" b="b"/>
            <a:pathLst>
              <a:path w="9055" h="9067">
                <a:moveTo>
                  <a:pt x="9055" y="9067"/>
                </a:moveTo>
                <a:lnTo>
                  <a:pt x="9055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45"/>
                </a:lnTo>
                <a:lnTo>
                  <a:pt x="0" y="9067"/>
                </a:lnTo>
                <a:lnTo>
                  <a:pt x="9055" y="90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14" name="object 4314"/>
          <p:cNvSpPr/>
          <p:nvPr/>
        </p:nvSpPr>
        <p:spPr>
          <a:xfrm>
            <a:off x="1881455" y="2205739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69" y="8013"/>
                </a:lnTo>
                <a:lnTo>
                  <a:pt x="4425" y="3435"/>
                </a:lnTo>
                <a:lnTo>
                  <a:pt x="0" y="1219"/>
                </a:lnTo>
                <a:close/>
              </a:path>
              <a:path w="8089" h="8013">
                <a:moveTo>
                  <a:pt x="8089" y="5270"/>
                </a:moveTo>
                <a:lnTo>
                  <a:pt x="2667" y="0"/>
                </a:lnTo>
                <a:lnTo>
                  <a:pt x="4425" y="3435"/>
                </a:lnTo>
                <a:lnTo>
                  <a:pt x="8089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15" name="object 4315"/>
          <p:cNvSpPr/>
          <p:nvPr/>
        </p:nvSpPr>
        <p:spPr>
          <a:xfrm>
            <a:off x="1145739" y="2208800"/>
            <a:ext cx="9956" cy="9918"/>
          </a:xfrm>
          <a:custGeom>
            <a:avLst/>
            <a:gdLst/>
            <a:ahLst/>
            <a:cxnLst/>
            <a:rect l="l" t="t" r="r" b="b"/>
            <a:pathLst>
              <a:path w="9956" h="9918">
                <a:moveTo>
                  <a:pt x="7054" y="2844"/>
                </a:moveTo>
                <a:lnTo>
                  <a:pt x="457" y="419"/>
                </a:lnTo>
                <a:lnTo>
                  <a:pt x="2912" y="7074"/>
                </a:lnTo>
                <a:lnTo>
                  <a:pt x="9499" y="9486"/>
                </a:lnTo>
                <a:lnTo>
                  <a:pt x="7054" y="2844"/>
                </a:lnTo>
                <a:close/>
              </a:path>
              <a:path w="9956" h="9918">
                <a:moveTo>
                  <a:pt x="3962" y="9918"/>
                </a:moveTo>
                <a:lnTo>
                  <a:pt x="2912" y="7074"/>
                </a:lnTo>
                <a:lnTo>
                  <a:pt x="0" y="6007"/>
                </a:lnTo>
                <a:lnTo>
                  <a:pt x="3962" y="9918"/>
                </a:lnTo>
                <a:close/>
              </a:path>
              <a:path w="9956" h="9918">
                <a:moveTo>
                  <a:pt x="9956" y="3911"/>
                </a:moveTo>
                <a:lnTo>
                  <a:pt x="6007" y="0"/>
                </a:lnTo>
                <a:lnTo>
                  <a:pt x="7054" y="2844"/>
                </a:lnTo>
                <a:lnTo>
                  <a:pt x="9956" y="39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16" name="object 4316"/>
          <p:cNvSpPr/>
          <p:nvPr/>
        </p:nvSpPr>
        <p:spPr>
          <a:xfrm>
            <a:off x="1173340" y="2212613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17" name="object 4317"/>
          <p:cNvSpPr/>
          <p:nvPr/>
        </p:nvSpPr>
        <p:spPr>
          <a:xfrm>
            <a:off x="1123574" y="2210280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32" y="3422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67" y="0"/>
                </a:lnTo>
                <a:lnTo>
                  <a:pt x="4432" y="342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18" name="object 4318"/>
          <p:cNvSpPr/>
          <p:nvPr/>
        </p:nvSpPr>
        <p:spPr>
          <a:xfrm>
            <a:off x="1082851" y="2221628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6" y="3421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79" y="0"/>
                </a:lnTo>
                <a:lnTo>
                  <a:pt x="4436" y="3421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19" name="object 4319"/>
          <p:cNvSpPr/>
          <p:nvPr/>
        </p:nvSpPr>
        <p:spPr>
          <a:xfrm>
            <a:off x="1152972" y="2221628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1" y="341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41" y="3416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20" name="object 4320"/>
          <p:cNvSpPr/>
          <p:nvPr/>
        </p:nvSpPr>
        <p:spPr>
          <a:xfrm>
            <a:off x="1184656" y="2227376"/>
            <a:ext cx="11315" cy="0"/>
          </a:xfrm>
          <a:custGeom>
            <a:avLst/>
            <a:gdLst/>
            <a:ahLst/>
            <a:cxnLst/>
            <a:rect l="l" t="t" r="r" b="b"/>
            <a:pathLst>
              <a:path w="11315" h="0">
                <a:moveTo>
                  <a:pt x="0" y="0"/>
                </a:moveTo>
                <a:lnTo>
                  <a:pt x="11315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21" name="object 4321"/>
          <p:cNvSpPr/>
          <p:nvPr/>
        </p:nvSpPr>
        <p:spPr>
          <a:xfrm>
            <a:off x="1069279" y="2223902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18" y="3415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67" y="0"/>
                </a:lnTo>
                <a:lnTo>
                  <a:pt x="4418" y="3415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22" name="object 4322"/>
          <p:cNvSpPr/>
          <p:nvPr/>
        </p:nvSpPr>
        <p:spPr>
          <a:xfrm>
            <a:off x="1121302" y="2229641"/>
            <a:ext cx="22631" cy="15875"/>
          </a:xfrm>
          <a:custGeom>
            <a:avLst/>
            <a:gdLst/>
            <a:ahLst/>
            <a:cxnLst/>
            <a:rect l="l" t="t" r="r" b="b"/>
            <a:pathLst>
              <a:path w="22631" h="15875">
                <a:moveTo>
                  <a:pt x="6045" y="14363"/>
                </a:moveTo>
                <a:lnTo>
                  <a:pt x="12064" y="15125"/>
                </a:lnTo>
                <a:lnTo>
                  <a:pt x="18097" y="15875"/>
                </a:lnTo>
                <a:lnTo>
                  <a:pt x="19608" y="14363"/>
                </a:lnTo>
                <a:lnTo>
                  <a:pt x="22631" y="11341"/>
                </a:lnTo>
                <a:lnTo>
                  <a:pt x="18516" y="2755"/>
                </a:lnTo>
                <a:lnTo>
                  <a:pt x="15405" y="1638"/>
                </a:lnTo>
                <a:lnTo>
                  <a:pt x="4533" y="0"/>
                </a:lnTo>
                <a:lnTo>
                  <a:pt x="3022" y="4521"/>
                </a:lnTo>
                <a:lnTo>
                  <a:pt x="1511" y="9080"/>
                </a:lnTo>
                <a:lnTo>
                  <a:pt x="0" y="13614"/>
                </a:lnTo>
                <a:lnTo>
                  <a:pt x="6045" y="1436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23" name="object 4323"/>
          <p:cNvSpPr/>
          <p:nvPr/>
        </p:nvSpPr>
        <p:spPr>
          <a:xfrm>
            <a:off x="1164291" y="2229641"/>
            <a:ext cx="20358" cy="9080"/>
          </a:xfrm>
          <a:custGeom>
            <a:avLst/>
            <a:gdLst/>
            <a:ahLst/>
            <a:cxnLst/>
            <a:rect l="l" t="t" r="r" b="b"/>
            <a:pathLst>
              <a:path w="20358" h="9080">
                <a:moveTo>
                  <a:pt x="20358" y="9080"/>
                </a:moveTo>
                <a:lnTo>
                  <a:pt x="20358" y="2260"/>
                </a:lnTo>
                <a:lnTo>
                  <a:pt x="13576" y="1511"/>
                </a:lnTo>
                <a:lnTo>
                  <a:pt x="6781" y="749"/>
                </a:lnTo>
                <a:lnTo>
                  <a:pt x="0" y="0"/>
                </a:lnTo>
                <a:lnTo>
                  <a:pt x="4013" y="7848"/>
                </a:lnTo>
                <a:lnTo>
                  <a:pt x="3543" y="5626"/>
                </a:lnTo>
                <a:lnTo>
                  <a:pt x="11303" y="9080"/>
                </a:lnTo>
                <a:lnTo>
                  <a:pt x="20358" y="908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24" name="object 4324"/>
          <p:cNvSpPr/>
          <p:nvPr/>
        </p:nvSpPr>
        <p:spPr>
          <a:xfrm>
            <a:off x="1191432" y="2235245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25" name="object 4325"/>
          <p:cNvSpPr/>
          <p:nvPr/>
        </p:nvSpPr>
        <p:spPr>
          <a:xfrm>
            <a:off x="1055697" y="2238714"/>
            <a:ext cx="22618" cy="18148"/>
          </a:xfrm>
          <a:custGeom>
            <a:avLst/>
            <a:gdLst/>
            <a:ahLst/>
            <a:cxnLst/>
            <a:rect l="l" t="t" r="r" b="b"/>
            <a:pathLst>
              <a:path w="22618" h="18148">
                <a:moveTo>
                  <a:pt x="21120" y="6057"/>
                </a:moveTo>
                <a:lnTo>
                  <a:pt x="19596" y="3022"/>
                </a:lnTo>
                <a:lnTo>
                  <a:pt x="18110" y="0"/>
                </a:lnTo>
                <a:lnTo>
                  <a:pt x="11315" y="0"/>
                </a:lnTo>
                <a:lnTo>
                  <a:pt x="12065" y="3022"/>
                </a:lnTo>
                <a:lnTo>
                  <a:pt x="12827" y="6057"/>
                </a:lnTo>
                <a:lnTo>
                  <a:pt x="13576" y="9067"/>
                </a:lnTo>
                <a:lnTo>
                  <a:pt x="6845" y="5194"/>
                </a:lnTo>
                <a:lnTo>
                  <a:pt x="9740" y="4660"/>
                </a:lnTo>
                <a:lnTo>
                  <a:pt x="0" y="2273"/>
                </a:lnTo>
                <a:lnTo>
                  <a:pt x="153" y="2795"/>
                </a:lnTo>
                <a:lnTo>
                  <a:pt x="7187" y="13709"/>
                </a:lnTo>
                <a:lnTo>
                  <a:pt x="20345" y="18148"/>
                </a:lnTo>
                <a:lnTo>
                  <a:pt x="20604" y="10187"/>
                </a:lnTo>
                <a:lnTo>
                  <a:pt x="14465" y="13601"/>
                </a:lnTo>
                <a:lnTo>
                  <a:pt x="20650" y="8801"/>
                </a:lnTo>
                <a:lnTo>
                  <a:pt x="21120" y="6057"/>
                </a:lnTo>
                <a:close/>
              </a:path>
              <a:path w="22618" h="18148">
                <a:moveTo>
                  <a:pt x="20650" y="8801"/>
                </a:moveTo>
                <a:lnTo>
                  <a:pt x="20604" y="10187"/>
                </a:lnTo>
                <a:lnTo>
                  <a:pt x="22618" y="9067"/>
                </a:lnTo>
                <a:lnTo>
                  <a:pt x="21120" y="6057"/>
                </a:lnTo>
                <a:lnTo>
                  <a:pt x="20650" y="880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26" name="object 4326"/>
          <p:cNvSpPr/>
          <p:nvPr/>
        </p:nvSpPr>
        <p:spPr>
          <a:xfrm>
            <a:off x="1146196" y="2244323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69" y="7988"/>
                </a:lnTo>
                <a:lnTo>
                  <a:pt x="4408" y="3391"/>
                </a:lnTo>
                <a:lnTo>
                  <a:pt x="0" y="1193"/>
                </a:lnTo>
                <a:close/>
              </a:path>
              <a:path w="8102" h="7988">
                <a:moveTo>
                  <a:pt x="8102" y="5232"/>
                </a:moveTo>
                <a:lnTo>
                  <a:pt x="2667" y="0"/>
                </a:lnTo>
                <a:lnTo>
                  <a:pt x="4408" y="3391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27" name="object 4327"/>
          <p:cNvSpPr/>
          <p:nvPr/>
        </p:nvSpPr>
        <p:spPr>
          <a:xfrm>
            <a:off x="1085113" y="2255716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28" name="object 4328"/>
          <p:cNvSpPr/>
          <p:nvPr/>
        </p:nvSpPr>
        <p:spPr>
          <a:xfrm>
            <a:off x="1114513" y="2255666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29" name="object 4329"/>
          <p:cNvSpPr/>
          <p:nvPr/>
        </p:nvSpPr>
        <p:spPr>
          <a:xfrm>
            <a:off x="1130362" y="2255666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81" y="8000"/>
                </a:lnTo>
                <a:lnTo>
                  <a:pt x="4426" y="3407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79" y="0"/>
                </a:lnTo>
                <a:lnTo>
                  <a:pt x="4426" y="3407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30" name="object 4330"/>
          <p:cNvSpPr/>
          <p:nvPr/>
        </p:nvSpPr>
        <p:spPr>
          <a:xfrm>
            <a:off x="1155242" y="2256859"/>
            <a:ext cx="9055" cy="11341"/>
          </a:xfrm>
          <a:custGeom>
            <a:avLst/>
            <a:gdLst/>
            <a:ahLst/>
            <a:cxnLst/>
            <a:rect l="l" t="t" r="r" b="b"/>
            <a:pathLst>
              <a:path w="9055" h="11341">
                <a:moveTo>
                  <a:pt x="9055" y="11341"/>
                </a:moveTo>
                <a:lnTo>
                  <a:pt x="9055" y="0"/>
                </a:lnTo>
                <a:lnTo>
                  <a:pt x="2260" y="0"/>
                </a:lnTo>
                <a:lnTo>
                  <a:pt x="1511" y="3784"/>
                </a:lnTo>
                <a:lnTo>
                  <a:pt x="749" y="7569"/>
                </a:lnTo>
                <a:lnTo>
                  <a:pt x="0" y="11341"/>
                </a:lnTo>
                <a:lnTo>
                  <a:pt x="9055" y="1134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31" name="object 4331"/>
          <p:cNvSpPr/>
          <p:nvPr/>
        </p:nvSpPr>
        <p:spPr>
          <a:xfrm>
            <a:off x="1073810" y="2264803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32" name="object 4332"/>
          <p:cNvSpPr/>
          <p:nvPr/>
        </p:nvSpPr>
        <p:spPr>
          <a:xfrm>
            <a:off x="1055692" y="2267082"/>
            <a:ext cx="15849" cy="10185"/>
          </a:xfrm>
          <a:custGeom>
            <a:avLst/>
            <a:gdLst/>
            <a:ahLst/>
            <a:cxnLst/>
            <a:rect l="l" t="t" r="r" b="b"/>
            <a:pathLst>
              <a:path w="15849" h="10185">
                <a:moveTo>
                  <a:pt x="12629" y="1459"/>
                </a:moveTo>
                <a:lnTo>
                  <a:pt x="0" y="1117"/>
                </a:lnTo>
                <a:lnTo>
                  <a:pt x="4254" y="9398"/>
                </a:lnTo>
                <a:lnTo>
                  <a:pt x="5283" y="8623"/>
                </a:lnTo>
                <a:lnTo>
                  <a:pt x="15849" y="10185"/>
                </a:lnTo>
                <a:lnTo>
                  <a:pt x="12629" y="1459"/>
                </a:lnTo>
                <a:close/>
              </a:path>
              <a:path w="15849" h="10185">
                <a:moveTo>
                  <a:pt x="13131" y="1473"/>
                </a:moveTo>
                <a:lnTo>
                  <a:pt x="12090" y="0"/>
                </a:lnTo>
                <a:lnTo>
                  <a:pt x="12629" y="1459"/>
                </a:lnTo>
                <a:lnTo>
                  <a:pt x="13131" y="147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33" name="object 4333"/>
          <p:cNvSpPr/>
          <p:nvPr/>
        </p:nvSpPr>
        <p:spPr>
          <a:xfrm>
            <a:off x="3822504" y="2267002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4" y="3413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14" y="3413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34" name="object 4334"/>
          <p:cNvSpPr/>
          <p:nvPr/>
        </p:nvSpPr>
        <p:spPr>
          <a:xfrm>
            <a:off x="1132610" y="2280616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9" y="3427"/>
                </a:lnTo>
                <a:lnTo>
                  <a:pt x="0" y="1206"/>
                </a:lnTo>
                <a:close/>
              </a:path>
              <a:path w="8115" h="8000">
                <a:moveTo>
                  <a:pt x="8115" y="5257"/>
                </a:moveTo>
                <a:lnTo>
                  <a:pt x="2692" y="0"/>
                </a:lnTo>
                <a:lnTo>
                  <a:pt x="4449" y="3427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35" name="object 4335"/>
          <p:cNvSpPr/>
          <p:nvPr/>
        </p:nvSpPr>
        <p:spPr>
          <a:xfrm>
            <a:off x="3582686" y="2285156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5" y="3418"/>
                </a:lnTo>
                <a:lnTo>
                  <a:pt x="0" y="1206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5" y="3418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36" name="object 4336"/>
          <p:cNvSpPr/>
          <p:nvPr/>
        </p:nvSpPr>
        <p:spPr>
          <a:xfrm>
            <a:off x="1071545" y="2293156"/>
            <a:ext cx="13563" cy="11341"/>
          </a:xfrm>
          <a:custGeom>
            <a:avLst/>
            <a:gdLst/>
            <a:ahLst/>
            <a:cxnLst/>
            <a:rect l="l" t="t" r="r" b="b"/>
            <a:pathLst>
              <a:path w="13563" h="11341">
                <a:moveTo>
                  <a:pt x="9321" y="2819"/>
                </a:moveTo>
                <a:lnTo>
                  <a:pt x="0" y="0"/>
                </a:lnTo>
                <a:lnTo>
                  <a:pt x="2908" y="7365"/>
                </a:lnTo>
                <a:lnTo>
                  <a:pt x="3365" y="5422"/>
                </a:lnTo>
                <a:lnTo>
                  <a:pt x="6769" y="11341"/>
                </a:lnTo>
                <a:lnTo>
                  <a:pt x="13563" y="11341"/>
                </a:lnTo>
                <a:lnTo>
                  <a:pt x="9817" y="2768"/>
                </a:lnTo>
                <a:lnTo>
                  <a:pt x="9321" y="281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37" name="object 4337"/>
          <p:cNvSpPr/>
          <p:nvPr/>
        </p:nvSpPr>
        <p:spPr>
          <a:xfrm>
            <a:off x="1103210" y="2296553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38" name="object 4338"/>
          <p:cNvSpPr/>
          <p:nvPr/>
        </p:nvSpPr>
        <p:spPr>
          <a:xfrm>
            <a:off x="1116777" y="2298757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39" name="object 4339"/>
          <p:cNvSpPr/>
          <p:nvPr/>
        </p:nvSpPr>
        <p:spPr>
          <a:xfrm>
            <a:off x="1164291" y="2307838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81" y="8013"/>
                </a:lnTo>
                <a:lnTo>
                  <a:pt x="4412" y="3400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12" y="3400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40" name="object 4340"/>
          <p:cNvSpPr/>
          <p:nvPr/>
        </p:nvSpPr>
        <p:spPr>
          <a:xfrm>
            <a:off x="1134875" y="2313572"/>
            <a:ext cx="9461" cy="9550"/>
          </a:xfrm>
          <a:custGeom>
            <a:avLst/>
            <a:gdLst/>
            <a:ahLst/>
            <a:cxnLst/>
            <a:rect l="l" t="t" r="r" b="b"/>
            <a:pathLst>
              <a:path w="9461" h="9550">
                <a:moveTo>
                  <a:pt x="0" y="0"/>
                </a:moveTo>
                <a:lnTo>
                  <a:pt x="0" y="9067"/>
                </a:lnTo>
                <a:lnTo>
                  <a:pt x="6648" y="6604"/>
                </a:lnTo>
                <a:lnTo>
                  <a:pt x="9055" y="0"/>
                </a:lnTo>
                <a:lnTo>
                  <a:pt x="0" y="0"/>
                </a:lnTo>
                <a:close/>
              </a:path>
              <a:path w="9461" h="9550">
                <a:moveTo>
                  <a:pt x="9461" y="5562"/>
                </a:moveTo>
                <a:lnTo>
                  <a:pt x="6648" y="6604"/>
                </a:lnTo>
                <a:lnTo>
                  <a:pt x="5575" y="9550"/>
                </a:lnTo>
                <a:lnTo>
                  <a:pt x="9461" y="556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41" name="object 4341"/>
          <p:cNvSpPr/>
          <p:nvPr/>
        </p:nvSpPr>
        <p:spPr>
          <a:xfrm>
            <a:off x="3707126" y="2316920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81" y="8000"/>
                </a:lnTo>
                <a:lnTo>
                  <a:pt x="4426" y="3407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79" y="0"/>
                </a:lnTo>
                <a:lnTo>
                  <a:pt x="4426" y="3407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42" name="object 4342"/>
          <p:cNvSpPr/>
          <p:nvPr/>
        </p:nvSpPr>
        <p:spPr>
          <a:xfrm>
            <a:off x="3548763" y="2321448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6" y="3421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79" y="0"/>
                </a:lnTo>
                <a:lnTo>
                  <a:pt x="4436" y="3421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43" name="object 4343"/>
          <p:cNvSpPr/>
          <p:nvPr/>
        </p:nvSpPr>
        <p:spPr>
          <a:xfrm>
            <a:off x="3661874" y="2325994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44" name="object 4344"/>
          <p:cNvSpPr/>
          <p:nvPr/>
        </p:nvSpPr>
        <p:spPr>
          <a:xfrm>
            <a:off x="1112244" y="2330521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45" name="object 4345"/>
          <p:cNvSpPr/>
          <p:nvPr/>
        </p:nvSpPr>
        <p:spPr>
          <a:xfrm>
            <a:off x="1168810" y="2330521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6" y="3421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79" y="0"/>
                </a:lnTo>
                <a:lnTo>
                  <a:pt x="4436" y="3421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46" name="object 4346"/>
          <p:cNvSpPr/>
          <p:nvPr/>
        </p:nvSpPr>
        <p:spPr>
          <a:xfrm>
            <a:off x="1119043" y="2333994"/>
            <a:ext cx="15836" cy="20421"/>
          </a:xfrm>
          <a:custGeom>
            <a:avLst/>
            <a:gdLst/>
            <a:ahLst/>
            <a:cxnLst/>
            <a:rect l="l" t="t" r="r" b="b"/>
            <a:pathLst>
              <a:path w="15836" h="20421">
                <a:moveTo>
                  <a:pt x="10274" y="18300"/>
                </a:moveTo>
                <a:lnTo>
                  <a:pt x="8674" y="17233"/>
                </a:lnTo>
                <a:lnTo>
                  <a:pt x="15836" y="13614"/>
                </a:lnTo>
                <a:lnTo>
                  <a:pt x="14325" y="9080"/>
                </a:lnTo>
                <a:lnTo>
                  <a:pt x="12814" y="4546"/>
                </a:lnTo>
                <a:lnTo>
                  <a:pt x="11315" y="0"/>
                </a:lnTo>
                <a:lnTo>
                  <a:pt x="2260" y="0"/>
                </a:lnTo>
                <a:lnTo>
                  <a:pt x="5448" y="7302"/>
                </a:lnTo>
                <a:lnTo>
                  <a:pt x="4546" y="4432"/>
                </a:lnTo>
                <a:lnTo>
                  <a:pt x="9055" y="9080"/>
                </a:lnTo>
                <a:lnTo>
                  <a:pt x="6045" y="10579"/>
                </a:lnTo>
                <a:lnTo>
                  <a:pt x="3009" y="12090"/>
                </a:lnTo>
                <a:lnTo>
                  <a:pt x="0" y="13614"/>
                </a:lnTo>
                <a:lnTo>
                  <a:pt x="0" y="20421"/>
                </a:lnTo>
                <a:lnTo>
                  <a:pt x="10274" y="1830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47" name="object 4347"/>
          <p:cNvSpPr/>
          <p:nvPr/>
        </p:nvSpPr>
        <p:spPr>
          <a:xfrm>
            <a:off x="1157495" y="2345329"/>
            <a:ext cx="27152" cy="13614"/>
          </a:xfrm>
          <a:custGeom>
            <a:avLst/>
            <a:gdLst/>
            <a:ahLst/>
            <a:cxnLst/>
            <a:rect l="l" t="t" r="r" b="b"/>
            <a:pathLst>
              <a:path w="27152" h="13614">
                <a:moveTo>
                  <a:pt x="13576" y="0"/>
                </a:moveTo>
                <a:lnTo>
                  <a:pt x="9067" y="1524"/>
                </a:lnTo>
                <a:lnTo>
                  <a:pt x="4533" y="3022"/>
                </a:lnTo>
                <a:lnTo>
                  <a:pt x="0" y="4546"/>
                </a:lnTo>
                <a:lnTo>
                  <a:pt x="4038" y="12407"/>
                </a:lnTo>
                <a:lnTo>
                  <a:pt x="3556" y="10172"/>
                </a:lnTo>
                <a:lnTo>
                  <a:pt x="11315" y="13614"/>
                </a:lnTo>
                <a:lnTo>
                  <a:pt x="27152" y="13614"/>
                </a:lnTo>
                <a:lnTo>
                  <a:pt x="27152" y="4546"/>
                </a:lnTo>
                <a:lnTo>
                  <a:pt x="22631" y="3022"/>
                </a:lnTo>
                <a:lnTo>
                  <a:pt x="18097" y="1524"/>
                </a:lnTo>
                <a:lnTo>
                  <a:pt x="13576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48" name="object 4348"/>
          <p:cNvSpPr/>
          <p:nvPr/>
        </p:nvSpPr>
        <p:spPr>
          <a:xfrm>
            <a:off x="1142729" y="2347603"/>
            <a:ext cx="10236" cy="11341"/>
          </a:xfrm>
          <a:custGeom>
            <a:avLst/>
            <a:gdLst/>
            <a:ahLst/>
            <a:cxnLst/>
            <a:rect l="l" t="t" r="r" b="b"/>
            <a:pathLst>
              <a:path w="10236" h="11341">
                <a:moveTo>
                  <a:pt x="3467" y="0"/>
                </a:moveTo>
                <a:lnTo>
                  <a:pt x="2348" y="7984"/>
                </a:lnTo>
                <a:lnTo>
                  <a:pt x="10236" y="11341"/>
                </a:lnTo>
                <a:lnTo>
                  <a:pt x="10236" y="0"/>
                </a:lnTo>
                <a:lnTo>
                  <a:pt x="3467" y="0"/>
                </a:lnTo>
                <a:close/>
              </a:path>
              <a:path w="10236" h="11341">
                <a:moveTo>
                  <a:pt x="2348" y="7984"/>
                </a:moveTo>
                <a:lnTo>
                  <a:pt x="0" y="6985"/>
                </a:lnTo>
                <a:lnTo>
                  <a:pt x="2082" y="9880"/>
                </a:lnTo>
                <a:lnTo>
                  <a:pt x="2348" y="798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49" name="object 4349"/>
          <p:cNvSpPr/>
          <p:nvPr/>
        </p:nvSpPr>
        <p:spPr>
          <a:xfrm>
            <a:off x="1103210" y="2355538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2611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50" name="object 4350"/>
          <p:cNvSpPr/>
          <p:nvPr/>
        </p:nvSpPr>
        <p:spPr>
          <a:xfrm>
            <a:off x="1062490" y="2352892"/>
            <a:ext cx="13563" cy="12865"/>
          </a:xfrm>
          <a:custGeom>
            <a:avLst/>
            <a:gdLst/>
            <a:ahLst/>
            <a:cxnLst/>
            <a:rect l="l" t="t" r="r" b="b"/>
            <a:pathLst>
              <a:path w="13563" h="12865">
                <a:moveTo>
                  <a:pt x="6781" y="12865"/>
                </a:moveTo>
                <a:lnTo>
                  <a:pt x="9191" y="10155"/>
                </a:lnTo>
                <a:lnTo>
                  <a:pt x="6730" y="11188"/>
                </a:lnTo>
                <a:lnTo>
                  <a:pt x="2260" y="1524"/>
                </a:lnTo>
                <a:lnTo>
                  <a:pt x="1511" y="5308"/>
                </a:lnTo>
                <a:lnTo>
                  <a:pt x="749" y="9080"/>
                </a:lnTo>
                <a:lnTo>
                  <a:pt x="0" y="12865"/>
                </a:lnTo>
                <a:lnTo>
                  <a:pt x="6781" y="12865"/>
                </a:lnTo>
                <a:close/>
              </a:path>
              <a:path w="13563" h="12865">
                <a:moveTo>
                  <a:pt x="9191" y="10155"/>
                </a:moveTo>
                <a:lnTo>
                  <a:pt x="13563" y="8318"/>
                </a:lnTo>
                <a:lnTo>
                  <a:pt x="10581" y="2891"/>
                </a:lnTo>
                <a:lnTo>
                  <a:pt x="2260" y="1524"/>
                </a:lnTo>
                <a:lnTo>
                  <a:pt x="6730" y="11188"/>
                </a:lnTo>
                <a:lnTo>
                  <a:pt x="10858" y="8280"/>
                </a:lnTo>
                <a:lnTo>
                  <a:pt x="9191" y="10155"/>
                </a:lnTo>
                <a:close/>
              </a:path>
              <a:path w="13563" h="12865">
                <a:moveTo>
                  <a:pt x="13461" y="3365"/>
                </a:moveTo>
                <a:lnTo>
                  <a:pt x="8991" y="0"/>
                </a:lnTo>
                <a:lnTo>
                  <a:pt x="10581" y="2891"/>
                </a:lnTo>
                <a:lnTo>
                  <a:pt x="13461" y="33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51" name="object 4351"/>
          <p:cNvSpPr/>
          <p:nvPr/>
        </p:nvSpPr>
        <p:spPr>
          <a:xfrm>
            <a:off x="1139403" y="2361218"/>
            <a:ext cx="9055" cy="13614"/>
          </a:xfrm>
          <a:custGeom>
            <a:avLst/>
            <a:gdLst/>
            <a:ahLst/>
            <a:cxnLst/>
            <a:rect l="l" t="t" r="r" b="b"/>
            <a:pathLst>
              <a:path w="9055" h="13614">
                <a:moveTo>
                  <a:pt x="7003" y="3320"/>
                </a:moveTo>
                <a:lnTo>
                  <a:pt x="0" y="0"/>
                </a:lnTo>
                <a:lnTo>
                  <a:pt x="749" y="4533"/>
                </a:lnTo>
                <a:lnTo>
                  <a:pt x="1511" y="9067"/>
                </a:lnTo>
                <a:lnTo>
                  <a:pt x="2260" y="13614"/>
                </a:lnTo>
                <a:lnTo>
                  <a:pt x="9055" y="13614"/>
                </a:lnTo>
                <a:lnTo>
                  <a:pt x="7003" y="3320"/>
                </a:lnTo>
                <a:close/>
              </a:path>
              <a:path w="9055" h="13614">
                <a:moveTo>
                  <a:pt x="8597" y="4076"/>
                </a:moveTo>
                <a:lnTo>
                  <a:pt x="6985" y="3225"/>
                </a:lnTo>
                <a:lnTo>
                  <a:pt x="8597" y="407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52" name="object 4352"/>
          <p:cNvSpPr/>
          <p:nvPr/>
        </p:nvSpPr>
        <p:spPr>
          <a:xfrm>
            <a:off x="1119043" y="2363494"/>
            <a:ext cx="9055" cy="9067"/>
          </a:xfrm>
          <a:custGeom>
            <a:avLst/>
            <a:gdLst/>
            <a:ahLst/>
            <a:cxnLst/>
            <a:rect l="l" t="t" r="r" b="b"/>
            <a:pathLst>
              <a:path w="9055" h="9067">
                <a:moveTo>
                  <a:pt x="9055" y="9067"/>
                </a:moveTo>
                <a:lnTo>
                  <a:pt x="9055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45"/>
                </a:lnTo>
                <a:lnTo>
                  <a:pt x="0" y="9067"/>
                </a:lnTo>
                <a:lnTo>
                  <a:pt x="9055" y="90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53" name="object 4353"/>
          <p:cNvSpPr/>
          <p:nvPr/>
        </p:nvSpPr>
        <p:spPr>
          <a:xfrm>
            <a:off x="1171067" y="2366899"/>
            <a:ext cx="13576" cy="0"/>
          </a:xfrm>
          <a:custGeom>
            <a:avLst/>
            <a:gdLst/>
            <a:ahLst/>
            <a:cxnLst/>
            <a:rect l="l" t="t" r="r" b="b"/>
            <a:pathLst>
              <a:path w="13576" h="0">
                <a:moveTo>
                  <a:pt x="0" y="0"/>
                </a:moveTo>
                <a:lnTo>
                  <a:pt x="13576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54" name="object 4354"/>
          <p:cNvSpPr/>
          <p:nvPr/>
        </p:nvSpPr>
        <p:spPr>
          <a:xfrm>
            <a:off x="2799935" y="2364555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0" y="3408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79" y="0"/>
                </a:lnTo>
                <a:lnTo>
                  <a:pt x="4430" y="340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55" name="object 4355"/>
          <p:cNvSpPr/>
          <p:nvPr/>
        </p:nvSpPr>
        <p:spPr>
          <a:xfrm>
            <a:off x="1105480" y="2370291"/>
            <a:ext cx="13563" cy="9067"/>
          </a:xfrm>
          <a:custGeom>
            <a:avLst/>
            <a:gdLst/>
            <a:ahLst/>
            <a:cxnLst/>
            <a:rect l="l" t="t" r="r" b="b"/>
            <a:pathLst>
              <a:path w="13563" h="9067">
                <a:moveTo>
                  <a:pt x="13563" y="9067"/>
                </a:moveTo>
                <a:lnTo>
                  <a:pt x="10489" y="2239"/>
                </a:lnTo>
                <a:lnTo>
                  <a:pt x="2260" y="0"/>
                </a:lnTo>
                <a:lnTo>
                  <a:pt x="1511" y="3022"/>
                </a:lnTo>
                <a:lnTo>
                  <a:pt x="749" y="6057"/>
                </a:lnTo>
                <a:lnTo>
                  <a:pt x="0" y="9067"/>
                </a:lnTo>
                <a:lnTo>
                  <a:pt x="13563" y="9067"/>
                </a:lnTo>
                <a:close/>
              </a:path>
              <a:path w="13563" h="9067">
                <a:moveTo>
                  <a:pt x="12433" y="2768"/>
                </a:moveTo>
                <a:lnTo>
                  <a:pt x="9550" y="152"/>
                </a:lnTo>
                <a:lnTo>
                  <a:pt x="10489" y="2239"/>
                </a:lnTo>
                <a:lnTo>
                  <a:pt x="12433" y="276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56" name="object 4356"/>
          <p:cNvSpPr/>
          <p:nvPr/>
        </p:nvSpPr>
        <p:spPr>
          <a:xfrm>
            <a:off x="2625740" y="2369097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38" y="3406"/>
                </a:lnTo>
                <a:lnTo>
                  <a:pt x="0" y="1193"/>
                </a:lnTo>
                <a:close/>
              </a:path>
              <a:path w="8102" h="8000">
                <a:moveTo>
                  <a:pt x="8102" y="5232"/>
                </a:moveTo>
                <a:lnTo>
                  <a:pt x="2692" y="0"/>
                </a:lnTo>
                <a:lnTo>
                  <a:pt x="4438" y="3406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57" name="object 4357"/>
          <p:cNvSpPr/>
          <p:nvPr/>
        </p:nvSpPr>
        <p:spPr>
          <a:xfrm>
            <a:off x="1078318" y="2377103"/>
            <a:ext cx="24892" cy="13601"/>
          </a:xfrm>
          <a:custGeom>
            <a:avLst/>
            <a:gdLst/>
            <a:ahLst/>
            <a:cxnLst/>
            <a:rect l="l" t="t" r="r" b="b"/>
            <a:pathLst>
              <a:path w="24891" h="13601">
                <a:moveTo>
                  <a:pt x="0" y="0"/>
                </a:moveTo>
                <a:lnTo>
                  <a:pt x="138" y="256"/>
                </a:lnTo>
                <a:lnTo>
                  <a:pt x="8475" y="7854"/>
                </a:lnTo>
                <a:lnTo>
                  <a:pt x="18084" y="13601"/>
                </a:lnTo>
                <a:lnTo>
                  <a:pt x="24892" y="13601"/>
                </a:lnTo>
                <a:lnTo>
                  <a:pt x="24892" y="6807"/>
                </a:lnTo>
                <a:lnTo>
                  <a:pt x="24499" y="6699"/>
                </a:lnTo>
                <a:lnTo>
                  <a:pt x="12250" y="3345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58" name="object 4358"/>
          <p:cNvSpPr/>
          <p:nvPr/>
        </p:nvSpPr>
        <p:spPr>
          <a:xfrm>
            <a:off x="1060220" y="2378162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1" y="341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41" y="3416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59" name="object 4359"/>
          <p:cNvSpPr/>
          <p:nvPr/>
        </p:nvSpPr>
        <p:spPr>
          <a:xfrm>
            <a:off x="1121295" y="2383904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60" name="object 4360"/>
          <p:cNvSpPr/>
          <p:nvPr/>
        </p:nvSpPr>
        <p:spPr>
          <a:xfrm>
            <a:off x="2646105" y="2381634"/>
            <a:ext cx="9055" cy="9067"/>
          </a:xfrm>
          <a:custGeom>
            <a:avLst/>
            <a:gdLst/>
            <a:ahLst/>
            <a:cxnLst/>
            <a:rect l="l" t="t" r="r" b="b"/>
            <a:pathLst>
              <a:path w="9055" h="9067">
                <a:moveTo>
                  <a:pt x="9055" y="9067"/>
                </a:moveTo>
                <a:lnTo>
                  <a:pt x="9055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45"/>
                </a:lnTo>
                <a:lnTo>
                  <a:pt x="0" y="9067"/>
                </a:lnTo>
                <a:lnTo>
                  <a:pt x="9055" y="90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61" name="object 4361"/>
          <p:cNvSpPr/>
          <p:nvPr/>
        </p:nvSpPr>
        <p:spPr>
          <a:xfrm>
            <a:off x="3664141" y="2387239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1" y="3430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79" y="0"/>
                </a:lnTo>
                <a:lnTo>
                  <a:pt x="4441" y="3430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62" name="object 4362"/>
          <p:cNvSpPr/>
          <p:nvPr/>
        </p:nvSpPr>
        <p:spPr>
          <a:xfrm>
            <a:off x="1096415" y="2391771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63" name="object 4363"/>
          <p:cNvSpPr/>
          <p:nvPr/>
        </p:nvSpPr>
        <p:spPr>
          <a:xfrm>
            <a:off x="1146196" y="2396307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4" y="3413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14" y="3413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64" name="object 4364"/>
          <p:cNvSpPr/>
          <p:nvPr/>
        </p:nvSpPr>
        <p:spPr>
          <a:xfrm>
            <a:off x="2716225" y="2398579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65" name="object 4365"/>
          <p:cNvSpPr/>
          <p:nvPr/>
        </p:nvSpPr>
        <p:spPr>
          <a:xfrm>
            <a:off x="1064751" y="2402047"/>
            <a:ext cx="18097" cy="13614"/>
          </a:xfrm>
          <a:custGeom>
            <a:avLst/>
            <a:gdLst/>
            <a:ahLst/>
            <a:cxnLst/>
            <a:rect l="l" t="t" r="r" b="b"/>
            <a:pathLst>
              <a:path w="18097" h="13614">
                <a:moveTo>
                  <a:pt x="6464" y="8890"/>
                </a:moveTo>
                <a:lnTo>
                  <a:pt x="11303" y="11353"/>
                </a:lnTo>
                <a:lnTo>
                  <a:pt x="18097" y="11353"/>
                </a:lnTo>
                <a:lnTo>
                  <a:pt x="14236" y="647"/>
                </a:lnTo>
                <a:lnTo>
                  <a:pt x="13944" y="622"/>
                </a:lnTo>
                <a:lnTo>
                  <a:pt x="0" y="0"/>
                </a:lnTo>
                <a:lnTo>
                  <a:pt x="0" y="13614"/>
                </a:lnTo>
                <a:lnTo>
                  <a:pt x="11417" y="11912"/>
                </a:lnTo>
                <a:lnTo>
                  <a:pt x="6464" y="889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66" name="object 4366"/>
          <p:cNvSpPr/>
          <p:nvPr/>
        </p:nvSpPr>
        <p:spPr>
          <a:xfrm>
            <a:off x="3745585" y="2405397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23" y="3405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23" y="340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67" name="object 4367"/>
          <p:cNvSpPr/>
          <p:nvPr/>
        </p:nvSpPr>
        <p:spPr>
          <a:xfrm>
            <a:off x="1161573" y="2408863"/>
            <a:ext cx="9499" cy="9474"/>
          </a:xfrm>
          <a:custGeom>
            <a:avLst/>
            <a:gdLst/>
            <a:ahLst/>
            <a:cxnLst/>
            <a:rect l="l" t="t" r="r" b="b"/>
            <a:pathLst>
              <a:path w="9499" h="9474">
                <a:moveTo>
                  <a:pt x="9499" y="0"/>
                </a:moveTo>
                <a:lnTo>
                  <a:pt x="457" y="0"/>
                </a:lnTo>
                <a:lnTo>
                  <a:pt x="2932" y="6666"/>
                </a:lnTo>
                <a:lnTo>
                  <a:pt x="9499" y="9080"/>
                </a:lnTo>
                <a:lnTo>
                  <a:pt x="9499" y="0"/>
                </a:lnTo>
                <a:close/>
              </a:path>
              <a:path w="9499" h="9474">
                <a:moveTo>
                  <a:pt x="3975" y="9474"/>
                </a:moveTo>
                <a:lnTo>
                  <a:pt x="2932" y="6666"/>
                </a:lnTo>
                <a:lnTo>
                  <a:pt x="0" y="5588"/>
                </a:lnTo>
                <a:lnTo>
                  <a:pt x="3975" y="947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68" name="object 4368"/>
          <p:cNvSpPr/>
          <p:nvPr/>
        </p:nvSpPr>
        <p:spPr>
          <a:xfrm>
            <a:off x="1114525" y="2411134"/>
            <a:ext cx="13576" cy="15875"/>
          </a:xfrm>
          <a:custGeom>
            <a:avLst/>
            <a:gdLst/>
            <a:ahLst/>
            <a:cxnLst/>
            <a:rect l="l" t="t" r="r" b="b"/>
            <a:pathLst>
              <a:path w="13576" h="15875">
                <a:moveTo>
                  <a:pt x="13576" y="15875"/>
                </a:moveTo>
                <a:lnTo>
                  <a:pt x="13576" y="0"/>
                </a:lnTo>
                <a:lnTo>
                  <a:pt x="4521" y="0"/>
                </a:lnTo>
                <a:lnTo>
                  <a:pt x="2997" y="5283"/>
                </a:lnTo>
                <a:lnTo>
                  <a:pt x="1498" y="10579"/>
                </a:lnTo>
                <a:lnTo>
                  <a:pt x="0" y="15875"/>
                </a:lnTo>
                <a:lnTo>
                  <a:pt x="13576" y="1587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69" name="object 4369"/>
          <p:cNvSpPr/>
          <p:nvPr/>
        </p:nvSpPr>
        <p:spPr>
          <a:xfrm>
            <a:off x="1132608" y="2411134"/>
            <a:ext cx="13627" cy="11328"/>
          </a:xfrm>
          <a:custGeom>
            <a:avLst/>
            <a:gdLst/>
            <a:ahLst/>
            <a:cxnLst/>
            <a:rect l="l" t="t" r="r" b="b"/>
            <a:pathLst>
              <a:path w="13627" h="11328">
                <a:moveTo>
                  <a:pt x="6794" y="0"/>
                </a:moveTo>
                <a:lnTo>
                  <a:pt x="4371" y="2709"/>
                </a:lnTo>
                <a:lnTo>
                  <a:pt x="6845" y="1676"/>
                </a:lnTo>
                <a:lnTo>
                  <a:pt x="13588" y="0"/>
                </a:lnTo>
                <a:lnTo>
                  <a:pt x="6794" y="0"/>
                </a:lnTo>
                <a:close/>
              </a:path>
              <a:path w="13627" h="11328">
                <a:moveTo>
                  <a:pt x="13627" y="2717"/>
                </a:moveTo>
                <a:lnTo>
                  <a:pt x="11759" y="4383"/>
                </a:lnTo>
                <a:lnTo>
                  <a:pt x="10731" y="6845"/>
                </a:lnTo>
                <a:lnTo>
                  <a:pt x="13627" y="2717"/>
                </a:lnTo>
                <a:close/>
              </a:path>
              <a:path w="13627" h="11328">
                <a:moveTo>
                  <a:pt x="11759" y="4383"/>
                </a:moveTo>
                <a:lnTo>
                  <a:pt x="13588" y="0"/>
                </a:lnTo>
                <a:lnTo>
                  <a:pt x="6845" y="1676"/>
                </a:lnTo>
                <a:lnTo>
                  <a:pt x="2705" y="4572"/>
                </a:lnTo>
                <a:lnTo>
                  <a:pt x="4371" y="2709"/>
                </a:lnTo>
                <a:lnTo>
                  <a:pt x="0" y="4533"/>
                </a:lnTo>
                <a:lnTo>
                  <a:pt x="0" y="11328"/>
                </a:lnTo>
                <a:lnTo>
                  <a:pt x="9055" y="11328"/>
                </a:lnTo>
                <a:lnTo>
                  <a:pt x="9055" y="6794"/>
                </a:lnTo>
                <a:lnTo>
                  <a:pt x="11759" y="438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70" name="object 4370"/>
          <p:cNvSpPr/>
          <p:nvPr/>
        </p:nvSpPr>
        <p:spPr>
          <a:xfrm>
            <a:off x="3659614" y="2412192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6" y="3421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79" y="0"/>
                </a:lnTo>
                <a:lnTo>
                  <a:pt x="4436" y="3421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71" name="object 4371"/>
          <p:cNvSpPr/>
          <p:nvPr/>
        </p:nvSpPr>
        <p:spPr>
          <a:xfrm>
            <a:off x="1051179" y="2420188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72" name="object 4372"/>
          <p:cNvSpPr/>
          <p:nvPr/>
        </p:nvSpPr>
        <p:spPr>
          <a:xfrm>
            <a:off x="3150591" y="2414466"/>
            <a:ext cx="8115" cy="7988"/>
          </a:xfrm>
          <a:custGeom>
            <a:avLst/>
            <a:gdLst/>
            <a:ahLst/>
            <a:cxnLst/>
            <a:rect l="l" t="t" r="r" b="b"/>
            <a:pathLst>
              <a:path w="8115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4" y="3412"/>
                </a:lnTo>
                <a:lnTo>
                  <a:pt x="0" y="1193"/>
                </a:lnTo>
                <a:close/>
              </a:path>
              <a:path w="8115" h="7988">
                <a:moveTo>
                  <a:pt x="8115" y="5245"/>
                </a:moveTo>
                <a:lnTo>
                  <a:pt x="2692" y="0"/>
                </a:lnTo>
                <a:lnTo>
                  <a:pt x="4444" y="3412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73" name="object 4373"/>
          <p:cNvSpPr/>
          <p:nvPr/>
        </p:nvSpPr>
        <p:spPr>
          <a:xfrm>
            <a:off x="3302166" y="2415660"/>
            <a:ext cx="11430" cy="15887"/>
          </a:xfrm>
          <a:custGeom>
            <a:avLst/>
            <a:gdLst/>
            <a:ahLst/>
            <a:cxnLst/>
            <a:rect l="l" t="t" r="r" b="b"/>
            <a:pathLst>
              <a:path w="11429" h="15887">
                <a:moveTo>
                  <a:pt x="0" y="0"/>
                </a:moveTo>
                <a:lnTo>
                  <a:pt x="0" y="15887"/>
                </a:lnTo>
                <a:lnTo>
                  <a:pt x="6794" y="15887"/>
                </a:lnTo>
                <a:lnTo>
                  <a:pt x="8178" y="3467"/>
                </a:lnTo>
                <a:lnTo>
                  <a:pt x="11430" y="4597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74" name="object 4374"/>
          <p:cNvSpPr/>
          <p:nvPr/>
        </p:nvSpPr>
        <p:spPr>
          <a:xfrm>
            <a:off x="3170948" y="2421324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75" name="object 4375"/>
          <p:cNvSpPr/>
          <p:nvPr/>
        </p:nvSpPr>
        <p:spPr>
          <a:xfrm>
            <a:off x="3342888" y="2421274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9" y="3413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92" y="0"/>
                </a:lnTo>
                <a:lnTo>
                  <a:pt x="4439" y="341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76" name="object 4376"/>
          <p:cNvSpPr/>
          <p:nvPr/>
        </p:nvSpPr>
        <p:spPr>
          <a:xfrm>
            <a:off x="2698127" y="2432678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77" name="object 4377"/>
          <p:cNvSpPr/>
          <p:nvPr/>
        </p:nvSpPr>
        <p:spPr>
          <a:xfrm>
            <a:off x="2851975" y="2428090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39" y="3417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79" y="0"/>
                </a:lnTo>
                <a:lnTo>
                  <a:pt x="4439" y="3417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78" name="object 4378"/>
          <p:cNvSpPr/>
          <p:nvPr/>
        </p:nvSpPr>
        <p:spPr>
          <a:xfrm>
            <a:off x="3272763" y="2433401"/>
            <a:ext cx="9499" cy="9486"/>
          </a:xfrm>
          <a:custGeom>
            <a:avLst/>
            <a:gdLst/>
            <a:ahLst/>
            <a:cxnLst/>
            <a:rect l="l" t="t" r="r" b="b"/>
            <a:pathLst>
              <a:path w="9499" h="9486">
                <a:moveTo>
                  <a:pt x="0" y="419"/>
                </a:moveTo>
                <a:lnTo>
                  <a:pt x="0" y="9486"/>
                </a:lnTo>
                <a:lnTo>
                  <a:pt x="9029" y="9486"/>
                </a:lnTo>
                <a:lnTo>
                  <a:pt x="6578" y="2828"/>
                </a:lnTo>
                <a:lnTo>
                  <a:pt x="0" y="419"/>
                </a:lnTo>
                <a:close/>
              </a:path>
              <a:path w="9499" h="9486">
                <a:moveTo>
                  <a:pt x="9499" y="3898"/>
                </a:moveTo>
                <a:lnTo>
                  <a:pt x="5537" y="0"/>
                </a:lnTo>
                <a:lnTo>
                  <a:pt x="6578" y="2828"/>
                </a:lnTo>
                <a:lnTo>
                  <a:pt x="9499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79" name="object 4379"/>
          <p:cNvSpPr/>
          <p:nvPr/>
        </p:nvSpPr>
        <p:spPr>
          <a:xfrm>
            <a:off x="1091907" y="2442883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80" name="object 4380"/>
          <p:cNvSpPr/>
          <p:nvPr/>
        </p:nvSpPr>
        <p:spPr>
          <a:xfrm>
            <a:off x="2677769" y="2442889"/>
            <a:ext cx="13588" cy="11341"/>
          </a:xfrm>
          <a:custGeom>
            <a:avLst/>
            <a:gdLst/>
            <a:ahLst/>
            <a:cxnLst/>
            <a:rect l="l" t="t" r="r" b="b"/>
            <a:pathLst>
              <a:path w="13588" h="11341">
                <a:moveTo>
                  <a:pt x="9055" y="0"/>
                </a:moveTo>
                <a:lnTo>
                  <a:pt x="2260" y="0"/>
                </a:lnTo>
                <a:lnTo>
                  <a:pt x="1511" y="3784"/>
                </a:lnTo>
                <a:lnTo>
                  <a:pt x="749" y="7569"/>
                </a:lnTo>
                <a:lnTo>
                  <a:pt x="0" y="11341"/>
                </a:lnTo>
                <a:lnTo>
                  <a:pt x="3009" y="10579"/>
                </a:lnTo>
                <a:lnTo>
                  <a:pt x="6032" y="9842"/>
                </a:lnTo>
                <a:lnTo>
                  <a:pt x="9055" y="9080"/>
                </a:lnTo>
                <a:lnTo>
                  <a:pt x="13588" y="9080"/>
                </a:lnTo>
                <a:lnTo>
                  <a:pt x="12077" y="6057"/>
                </a:lnTo>
                <a:lnTo>
                  <a:pt x="10566" y="3022"/>
                </a:lnTo>
                <a:lnTo>
                  <a:pt x="9055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81" name="object 4381"/>
          <p:cNvSpPr/>
          <p:nvPr/>
        </p:nvSpPr>
        <p:spPr>
          <a:xfrm>
            <a:off x="2723023" y="2441682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92" y="0"/>
                </a:lnTo>
                <a:lnTo>
                  <a:pt x="4446" y="342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82" name="object 4382"/>
          <p:cNvSpPr/>
          <p:nvPr/>
        </p:nvSpPr>
        <p:spPr>
          <a:xfrm>
            <a:off x="3247871" y="2441682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3" y="3421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92" y="0"/>
                </a:lnTo>
                <a:lnTo>
                  <a:pt x="4443" y="3421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83" name="object 4383"/>
          <p:cNvSpPr/>
          <p:nvPr/>
        </p:nvSpPr>
        <p:spPr>
          <a:xfrm>
            <a:off x="2646104" y="2443966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36" y="3415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79" y="0"/>
                </a:lnTo>
                <a:lnTo>
                  <a:pt x="4436" y="3415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84" name="object 4384"/>
          <p:cNvSpPr/>
          <p:nvPr/>
        </p:nvSpPr>
        <p:spPr>
          <a:xfrm>
            <a:off x="3211680" y="2443966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5" y="3420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92" y="0"/>
                </a:lnTo>
                <a:lnTo>
                  <a:pt x="4445" y="342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85" name="object 4385"/>
          <p:cNvSpPr/>
          <p:nvPr/>
        </p:nvSpPr>
        <p:spPr>
          <a:xfrm>
            <a:off x="2657421" y="2447424"/>
            <a:ext cx="9842" cy="11341"/>
          </a:xfrm>
          <a:custGeom>
            <a:avLst/>
            <a:gdLst/>
            <a:ahLst/>
            <a:cxnLst/>
            <a:rect l="l" t="t" r="r" b="b"/>
            <a:pathLst>
              <a:path w="9842" h="11341">
                <a:moveTo>
                  <a:pt x="7238" y="8585"/>
                </a:moveTo>
                <a:lnTo>
                  <a:pt x="9042" y="0"/>
                </a:lnTo>
                <a:lnTo>
                  <a:pt x="2247" y="0"/>
                </a:lnTo>
                <a:lnTo>
                  <a:pt x="1498" y="3797"/>
                </a:lnTo>
                <a:lnTo>
                  <a:pt x="736" y="7569"/>
                </a:lnTo>
                <a:lnTo>
                  <a:pt x="0" y="11341"/>
                </a:lnTo>
                <a:lnTo>
                  <a:pt x="7238" y="8585"/>
                </a:lnTo>
                <a:close/>
              </a:path>
              <a:path w="9842" h="11341">
                <a:moveTo>
                  <a:pt x="9842" y="7594"/>
                </a:moveTo>
                <a:lnTo>
                  <a:pt x="7238" y="8585"/>
                </a:lnTo>
                <a:lnTo>
                  <a:pt x="6667" y="11303"/>
                </a:lnTo>
                <a:lnTo>
                  <a:pt x="9842" y="759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86" name="object 4386"/>
          <p:cNvSpPr/>
          <p:nvPr/>
        </p:nvSpPr>
        <p:spPr>
          <a:xfrm>
            <a:off x="3299904" y="2451963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87" name="object 4387"/>
          <p:cNvSpPr/>
          <p:nvPr/>
        </p:nvSpPr>
        <p:spPr>
          <a:xfrm>
            <a:off x="3114396" y="2448490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9" y="3427"/>
                </a:lnTo>
                <a:lnTo>
                  <a:pt x="0" y="1206"/>
                </a:lnTo>
                <a:close/>
              </a:path>
              <a:path w="8115" h="8000">
                <a:moveTo>
                  <a:pt x="8115" y="5257"/>
                </a:moveTo>
                <a:lnTo>
                  <a:pt x="2692" y="0"/>
                </a:lnTo>
                <a:lnTo>
                  <a:pt x="4449" y="3427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88" name="object 4388"/>
          <p:cNvSpPr/>
          <p:nvPr/>
        </p:nvSpPr>
        <p:spPr>
          <a:xfrm>
            <a:off x="2673259" y="2455290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6" y="3418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16" y="3418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89" name="object 4389"/>
          <p:cNvSpPr/>
          <p:nvPr/>
        </p:nvSpPr>
        <p:spPr>
          <a:xfrm>
            <a:off x="3241100" y="2455290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6" y="3418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16" y="3418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90" name="object 4390"/>
          <p:cNvSpPr/>
          <p:nvPr/>
        </p:nvSpPr>
        <p:spPr>
          <a:xfrm>
            <a:off x="1087379" y="2459841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07" y="3393"/>
                </a:lnTo>
                <a:lnTo>
                  <a:pt x="0" y="1193"/>
                </a:lnTo>
                <a:close/>
              </a:path>
              <a:path w="8089" h="8000">
                <a:moveTo>
                  <a:pt x="8089" y="5232"/>
                </a:moveTo>
                <a:lnTo>
                  <a:pt x="2667" y="0"/>
                </a:lnTo>
                <a:lnTo>
                  <a:pt x="4407" y="3393"/>
                </a:lnTo>
                <a:lnTo>
                  <a:pt x="8089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91" name="object 4391"/>
          <p:cNvSpPr/>
          <p:nvPr/>
        </p:nvSpPr>
        <p:spPr>
          <a:xfrm>
            <a:off x="3345154" y="2459846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089" h="8000">
                <a:moveTo>
                  <a:pt x="8089" y="5232"/>
                </a:moveTo>
                <a:lnTo>
                  <a:pt x="2692" y="0"/>
                </a:lnTo>
                <a:lnTo>
                  <a:pt x="4441" y="3410"/>
                </a:lnTo>
                <a:lnTo>
                  <a:pt x="8089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92" name="object 4392"/>
          <p:cNvSpPr/>
          <p:nvPr/>
        </p:nvSpPr>
        <p:spPr>
          <a:xfrm>
            <a:off x="1119042" y="2463304"/>
            <a:ext cx="11315" cy="9080"/>
          </a:xfrm>
          <a:custGeom>
            <a:avLst/>
            <a:gdLst/>
            <a:ahLst/>
            <a:cxnLst/>
            <a:rect l="l" t="t" r="r" b="b"/>
            <a:pathLst>
              <a:path w="11315" h="9080">
                <a:moveTo>
                  <a:pt x="0" y="0"/>
                </a:moveTo>
                <a:lnTo>
                  <a:pt x="0" y="9080"/>
                </a:lnTo>
                <a:lnTo>
                  <a:pt x="11315" y="9080"/>
                </a:lnTo>
                <a:lnTo>
                  <a:pt x="9817" y="6057"/>
                </a:lnTo>
                <a:lnTo>
                  <a:pt x="8305" y="3022"/>
                </a:lnTo>
                <a:lnTo>
                  <a:pt x="679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93" name="object 4393"/>
          <p:cNvSpPr/>
          <p:nvPr/>
        </p:nvSpPr>
        <p:spPr>
          <a:xfrm>
            <a:off x="2634799" y="2463304"/>
            <a:ext cx="13576" cy="11341"/>
          </a:xfrm>
          <a:custGeom>
            <a:avLst/>
            <a:gdLst/>
            <a:ahLst/>
            <a:cxnLst/>
            <a:rect l="l" t="t" r="r" b="b"/>
            <a:pathLst>
              <a:path w="13576" h="11341">
                <a:moveTo>
                  <a:pt x="9321" y="2819"/>
                </a:moveTo>
                <a:lnTo>
                  <a:pt x="0" y="0"/>
                </a:lnTo>
                <a:lnTo>
                  <a:pt x="2908" y="7365"/>
                </a:lnTo>
                <a:lnTo>
                  <a:pt x="3365" y="5422"/>
                </a:lnTo>
                <a:lnTo>
                  <a:pt x="6769" y="11341"/>
                </a:lnTo>
                <a:lnTo>
                  <a:pt x="13576" y="11341"/>
                </a:lnTo>
                <a:lnTo>
                  <a:pt x="9842" y="2768"/>
                </a:lnTo>
                <a:lnTo>
                  <a:pt x="9321" y="281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94" name="object 4394"/>
          <p:cNvSpPr/>
          <p:nvPr/>
        </p:nvSpPr>
        <p:spPr>
          <a:xfrm>
            <a:off x="3462804" y="2463309"/>
            <a:ext cx="9461" cy="9537"/>
          </a:xfrm>
          <a:custGeom>
            <a:avLst/>
            <a:gdLst/>
            <a:ahLst/>
            <a:cxnLst/>
            <a:rect l="l" t="t" r="r" b="b"/>
            <a:pathLst>
              <a:path w="9461" h="9537">
                <a:moveTo>
                  <a:pt x="6617" y="6611"/>
                </a:moveTo>
                <a:lnTo>
                  <a:pt x="9029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57"/>
                </a:lnTo>
                <a:lnTo>
                  <a:pt x="0" y="9080"/>
                </a:lnTo>
                <a:lnTo>
                  <a:pt x="6617" y="6611"/>
                </a:lnTo>
                <a:close/>
              </a:path>
              <a:path w="9461" h="9537">
                <a:moveTo>
                  <a:pt x="9461" y="5549"/>
                </a:moveTo>
                <a:lnTo>
                  <a:pt x="6617" y="6611"/>
                </a:lnTo>
                <a:lnTo>
                  <a:pt x="5549" y="9537"/>
                </a:lnTo>
                <a:lnTo>
                  <a:pt x="9461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95" name="object 4395"/>
          <p:cNvSpPr/>
          <p:nvPr/>
        </p:nvSpPr>
        <p:spPr>
          <a:xfrm>
            <a:off x="1105479" y="2464381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69" y="7988"/>
                </a:lnTo>
                <a:lnTo>
                  <a:pt x="4415" y="3405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67" y="0"/>
                </a:lnTo>
                <a:lnTo>
                  <a:pt x="4415" y="3405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96" name="object 4396"/>
          <p:cNvSpPr/>
          <p:nvPr/>
        </p:nvSpPr>
        <p:spPr>
          <a:xfrm>
            <a:off x="1078318" y="2466640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1" y="341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41" y="3416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97" name="object 4397"/>
          <p:cNvSpPr/>
          <p:nvPr/>
        </p:nvSpPr>
        <p:spPr>
          <a:xfrm>
            <a:off x="3268235" y="2472910"/>
            <a:ext cx="10439" cy="2070"/>
          </a:xfrm>
          <a:custGeom>
            <a:avLst/>
            <a:gdLst/>
            <a:ahLst/>
            <a:cxnLst/>
            <a:rect l="l" t="t" r="r" b="b"/>
            <a:pathLst>
              <a:path w="10439" h="2070">
                <a:moveTo>
                  <a:pt x="10439" y="1536"/>
                </a:moveTo>
                <a:lnTo>
                  <a:pt x="9410" y="0"/>
                </a:lnTo>
                <a:lnTo>
                  <a:pt x="10127" y="1474"/>
                </a:lnTo>
                <a:lnTo>
                  <a:pt x="10439" y="1536"/>
                </a:lnTo>
                <a:close/>
              </a:path>
              <a:path w="10439" h="2070">
                <a:moveTo>
                  <a:pt x="10127" y="1474"/>
                </a:moveTo>
                <a:lnTo>
                  <a:pt x="0" y="-533"/>
                </a:lnTo>
                <a:lnTo>
                  <a:pt x="0" y="6261"/>
                </a:lnTo>
                <a:lnTo>
                  <a:pt x="4521" y="7035"/>
                </a:lnTo>
                <a:lnTo>
                  <a:pt x="9055" y="7772"/>
                </a:lnTo>
                <a:lnTo>
                  <a:pt x="13563" y="8547"/>
                </a:lnTo>
                <a:lnTo>
                  <a:pt x="10127" y="147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98" name="object 4398"/>
          <p:cNvSpPr/>
          <p:nvPr/>
        </p:nvSpPr>
        <p:spPr>
          <a:xfrm>
            <a:off x="1087386" y="2481453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99" name="object 4399"/>
          <p:cNvSpPr/>
          <p:nvPr/>
        </p:nvSpPr>
        <p:spPr>
          <a:xfrm>
            <a:off x="3186791" y="2476924"/>
            <a:ext cx="9474" cy="9537"/>
          </a:xfrm>
          <a:custGeom>
            <a:avLst/>
            <a:gdLst/>
            <a:ahLst/>
            <a:cxnLst/>
            <a:rect l="l" t="t" r="r" b="b"/>
            <a:pathLst>
              <a:path w="9474" h="9537">
                <a:moveTo>
                  <a:pt x="6645" y="6603"/>
                </a:moveTo>
                <a:lnTo>
                  <a:pt x="9055" y="0"/>
                </a:lnTo>
                <a:lnTo>
                  <a:pt x="2260" y="0"/>
                </a:lnTo>
                <a:lnTo>
                  <a:pt x="1511" y="3022"/>
                </a:lnTo>
                <a:lnTo>
                  <a:pt x="736" y="6045"/>
                </a:lnTo>
                <a:lnTo>
                  <a:pt x="0" y="9080"/>
                </a:lnTo>
                <a:lnTo>
                  <a:pt x="6645" y="6603"/>
                </a:lnTo>
                <a:close/>
              </a:path>
              <a:path w="9474" h="9537">
                <a:moveTo>
                  <a:pt x="9474" y="5549"/>
                </a:moveTo>
                <a:lnTo>
                  <a:pt x="6645" y="6603"/>
                </a:lnTo>
                <a:lnTo>
                  <a:pt x="5575" y="9537"/>
                </a:lnTo>
                <a:lnTo>
                  <a:pt x="9474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00" name="object 4400"/>
          <p:cNvSpPr/>
          <p:nvPr/>
        </p:nvSpPr>
        <p:spPr>
          <a:xfrm>
            <a:off x="3245610" y="2476924"/>
            <a:ext cx="9055" cy="15875"/>
          </a:xfrm>
          <a:custGeom>
            <a:avLst/>
            <a:gdLst/>
            <a:ahLst/>
            <a:cxnLst/>
            <a:rect l="l" t="t" r="r" b="b"/>
            <a:pathLst>
              <a:path w="9055" h="15875">
                <a:moveTo>
                  <a:pt x="9055" y="0"/>
                </a:moveTo>
                <a:lnTo>
                  <a:pt x="2260" y="0"/>
                </a:lnTo>
                <a:lnTo>
                  <a:pt x="1511" y="5283"/>
                </a:lnTo>
                <a:lnTo>
                  <a:pt x="749" y="10579"/>
                </a:lnTo>
                <a:lnTo>
                  <a:pt x="0" y="15875"/>
                </a:lnTo>
                <a:lnTo>
                  <a:pt x="6781" y="15875"/>
                </a:lnTo>
                <a:lnTo>
                  <a:pt x="7543" y="10579"/>
                </a:lnTo>
                <a:lnTo>
                  <a:pt x="8305" y="5283"/>
                </a:lnTo>
                <a:lnTo>
                  <a:pt x="9055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01" name="object 4401"/>
          <p:cNvSpPr/>
          <p:nvPr/>
        </p:nvSpPr>
        <p:spPr>
          <a:xfrm>
            <a:off x="1062485" y="2481451"/>
            <a:ext cx="11722" cy="16332"/>
          </a:xfrm>
          <a:custGeom>
            <a:avLst/>
            <a:gdLst/>
            <a:ahLst/>
            <a:cxnLst/>
            <a:rect l="l" t="t" r="r" b="b"/>
            <a:pathLst>
              <a:path w="11722" h="16332">
                <a:moveTo>
                  <a:pt x="11722" y="12357"/>
                </a:moveTo>
                <a:lnTo>
                  <a:pt x="8921" y="13398"/>
                </a:lnTo>
                <a:lnTo>
                  <a:pt x="7848" y="16332"/>
                </a:lnTo>
                <a:lnTo>
                  <a:pt x="11722" y="12357"/>
                </a:lnTo>
                <a:close/>
              </a:path>
              <a:path w="11722" h="16332">
                <a:moveTo>
                  <a:pt x="5410" y="3340"/>
                </a:moveTo>
                <a:lnTo>
                  <a:pt x="7429" y="2857"/>
                </a:lnTo>
                <a:lnTo>
                  <a:pt x="0" y="0"/>
                </a:lnTo>
                <a:lnTo>
                  <a:pt x="398" y="2792"/>
                </a:lnTo>
                <a:lnTo>
                  <a:pt x="1829" y="8138"/>
                </a:lnTo>
                <a:lnTo>
                  <a:pt x="2260" y="15875"/>
                </a:lnTo>
                <a:lnTo>
                  <a:pt x="8921" y="13398"/>
                </a:lnTo>
                <a:lnTo>
                  <a:pt x="11328" y="6819"/>
                </a:lnTo>
                <a:lnTo>
                  <a:pt x="5410" y="334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02" name="object 4402"/>
          <p:cNvSpPr/>
          <p:nvPr/>
        </p:nvSpPr>
        <p:spPr>
          <a:xfrm>
            <a:off x="3281804" y="2484790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9" y="3427"/>
                </a:lnTo>
                <a:lnTo>
                  <a:pt x="0" y="1206"/>
                </a:lnTo>
                <a:close/>
              </a:path>
              <a:path w="8115" h="8000">
                <a:moveTo>
                  <a:pt x="8115" y="5257"/>
                </a:moveTo>
                <a:lnTo>
                  <a:pt x="2692" y="0"/>
                </a:lnTo>
                <a:lnTo>
                  <a:pt x="4449" y="3427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03" name="object 4403"/>
          <p:cNvSpPr/>
          <p:nvPr/>
        </p:nvSpPr>
        <p:spPr>
          <a:xfrm>
            <a:off x="2652894" y="2495069"/>
            <a:ext cx="9029" cy="11341"/>
          </a:xfrm>
          <a:custGeom>
            <a:avLst/>
            <a:gdLst/>
            <a:ahLst/>
            <a:cxnLst/>
            <a:rect l="l" t="t" r="r" b="b"/>
            <a:pathLst>
              <a:path w="9029" h="11341">
                <a:moveTo>
                  <a:pt x="6751" y="2918"/>
                </a:moveTo>
                <a:lnTo>
                  <a:pt x="0" y="0"/>
                </a:lnTo>
                <a:lnTo>
                  <a:pt x="749" y="3771"/>
                </a:lnTo>
                <a:lnTo>
                  <a:pt x="1511" y="7556"/>
                </a:lnTo>
                <a:lnTo>
                  <a:pt x="2273" y="11341"/>
                </a:lnTo>
                <a:lnTo>
                  <a:pt x="9029" y="11341"/>
                </a:lnTo>
                <a:lnTo>
                  <a:pt x="6751" y="2918"/>
                </a:lnTo>
                <a:close/>
              </a:path>
              <a:path w="9029" h="11341">
                <a:moveTo>
                  <a:pt x="8991" y="3886"/>
                </a:moveTo>
                <a:lnTo>
                  <a:pt x="6299" y="1244"/>
                </a:lnTo>
                <a:lnTo>
                  <a:pt x="6751" y="2918"/>
                </a:lnTo>
                <a:lnTo>
                  <a:pt x="8991" y="388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04" name="object 4404"/>
          <p:cNvSpPr/>
          <p:nvPr/>
        </p:nvSpPr>
        <p:spPr>
          <a:xfrm>
            <a:off x="2698130" y="2498396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05" name="object 4405"/>
          <p:cNvSpPr/>
          <p:nvPr/>
        </p:nvSpPr>
        <p:spPr>
          <a:xfrm>
            <a:off x="3781781" y="2505215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23" y="3405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23" y="340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06" name="object 4406"/>
          <p:cNvSpPr/>
          <p:nvPr/>
        </p:nvSpPr>
        <p:spPr>
          <a:xfrm>
            <a:off x="1051184" y="2509743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13" y="3406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13" y="3406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07" name="object 4407"/>
          <p:cNvSpPr/>
          <p:nvPr/>
        </p:nvSpPr>
        <p:spPr>
          <a:xfrm>
            <a:off x="1082851" y="2512009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1" y="3430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79" y="0"/>
                </a:lnTo>
                <a:lnTo>
                  <a:pt x="4441" y="3430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08" name="object 4408"/>
          <p:cNvSpPr/>
          <p:nvPr/>
        </p:nvSpPr>
        <p:spPr>
          <a:xfrm>
            <a:off x="2702661" y="2522289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09" name="object 4409"/>
          <p:cNvSpPr/>
          <p:nvPr/>
        </p:nvSpPr>
        <p:spPr>
          <a:xfrm>
            <a:off x="2566916" y="2520022"/>
            <a:ext cx="11315" cy="11341"/>
          </a:xfrm>
          <a:custGeom>
            <a:avLst/>
            <a:gdLst/>
            <a:ahLst/>
            <a:cxnLst/>
            <a:rect l="l" t="t" r="r" b="b"/>
            <a:pathLst>
              <a:path w="11315" h="11341">
                <a:moveTo>
                  <a:pt x="3022" y="7569"/>
                </a:moveTo>
                <a:lnTo>
                  <a:pt x="4521" y="11341"/>
                </a:lnTo>
                <a:lnTo>
                  <a:pt x="11315" y="11341"/>
                </a:lnTo>
                <a:lnTo>
                  <a:pt x="10579" y="7569"/>
                </a:lnTo>
                <a:lnTo>
                  <a:pt x="9817" y="3784"/>
                </a:lnTo>
                <a:lnTo>
                  <a:pt x="9055" y="0"/>
                </a:lnTo>
                <a:lnTo>
                  <a:pt x="0" y="0"/>
                </a:lnTo>
                <a:lnTo>
                  <a:pt x="1511" y="3784"/>
                </a:lnTo>
                <a:lnTo>
                  <a:pt x="3022" y="756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10" name="object 4410"/>
          <p:cNvSpPr/>
          <p:nvPr/>
        </p:nvSpPr>
        <p:spPr>
          <a:xfrm>
            <a:off x="2582748" y="2523426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11" name="object 4411"/>
          <p:cNvSpPr/>
          <p:nvPr/>
        </p:nvSpPr>
        <p:spPr>
          <a:xfrm>
            <a:off x="1062494" y="2527960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12" name="object 4412"/>
          <p:cNvSpPr/>
          <p:nvPr/>
        </p:nvSpPr>
        <p:spPr>
          <a:xfrm>
            <a:off x="2600864" y="2530160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81" y="8001"/>
                </a:lnTo>
                <a:lnTo>
                  <a:pt x="4435" y="3424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79" y="0"/>
                </a:lnTo>
                <a:lnTo>
                  <a:pt x="4435" y="3424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13" name="object 4413"/>
          <p:cNvSpPr/>
          <p:nvPr/>
        </p:nvSpPr>
        <p:spPr>
          <a:xfrm>
            <a:off x="2655164" y="2534058"/>
            <a:ext cx="10414" cy="3505"/>
          </a:xfrm>
          <a:custGeom>
            <a:avLst/>
            <a:gdLst/>
            <a:ahLst/>
            <a:cxnLst/>
            <a:rect l="l" t="t" r="r" b="b"/>
            <a:pathLst>
              <a:path w="10413" h="3505">
                <a:moveTo>
                  <a:pt x="10414" y="812"/>
                </a:moveTo>
                <a:lnTo>
                  <a:pt x="8483" y="0"/>
                </a:lnTo>
                <a:lnTo>
                  <a:pt x="8529" y="178"/>
                </a:lnTo>
                <a:lnTo>
                  <a:pt x="10414" y="812"/>
                </a:lnTo>
                <a:close/>
              </a:path>
              <a:path w="10413" h="3505">
                <a:moveTo>
                  <a:pt x="8529" y="178"/>
                </a:moveTo>
                <a:lnTo>
                  <a:pt x="0" y="-2692"/>
                </a:lnTo>
                <a:lnTo>
                  <a:pt x="0" y="6388"/>
                </a:lnTo>
                <a:lnTo>
                  <a:pt x="1511" y="7899"/>
                </a:lnTo>
                <a:lnTo>
                  <a:pt x="4495" y="10922"/>
                </a:lnTo>
                <a:lnTo>
                  <a:pt x="11303" y="10922"/>
                </a:lnTo>
                <a:lnTo>
                  <a:pt x="8529" y="17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14" name="object 4414"/>
          <p:cNvSpPr/>
          <p:nvPr/>
        </p:nvSpPr>
        <p:spPr>
          <a:xfrm>
            <a:off x="1128101" y="2534710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11" y="3403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11" y="3403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15" name="object 4415"/>
          <p:cNvSpPr/>
          <p:nvPr/>
        </p:nvSpPr>
        <p:spPr>
          <a:xfrm>
            <a:off x="1132610" y="2550581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5" y="3418"/>
                </a:lnTo>
                <a:lnTo>
                  <a:pt x="0" y="1206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5" y="3418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16" name="object 4416"/>
          <p:cNvSpPr/>
          <p:nvPr/>
        </p:nvSpPr>
        <p:spPr>
          <a:xfrm>
            <a:off x="1067013" y="2552854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23" y="3405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23" y="340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17" name="object 4417"/>
          <p:cNvSpPr/>
          <p:nvPr/>
        </p:nvSpPr>
        <p:spPr>
          <a:xfrm>
            <a:off x="2596337" y="2566530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18" name="object 4418"/>
          <p:cNvSpPr/>
          <p:nvPr/>
        </p:nvSpPr>
        <p:spPr>
          <a:xfrm>
            <a:off x="1091906" y="2574466"/>
            <a:ext cx="13576" cy="9080"/>
          </a:xfrm>
          <a:custGeom>
            <a:avLst/>
            <a:gdLst/>
            <a:ahLst/>
            <a:cxnLst/>
            <a:rect l="l" t="t" r="r" b="b"/>
            <a:pathLst>
              <a:path w="13576" h="9080">
                <a:moveTo>
                  <a:pt x="4508" y="0"/>
                </a:moveTo>
                <a:lnTo>
                  <a:pt x="2997" y="762"/>
                </a:lnTo>
                <a:lnTo>
                  <a:pt x="0" y="2273"/>
                </a:lnTo>
                <a:lnTo>
                  <a:pt x="0" y="9080"/>
                </a:lnTo>
                <a:lnTo>
                  <a:pt x="11303" y="9080"/>
                </a:lnTo>
                <a:lnTo>
                  <a:pt x="12052" y="6057"/>
                </a:lnTo>
                <a:lnTo>
                  <a:pt x="12814" y="3022"/>
                </a:lnTo>
                <a:lnTo>
                  <a:pt x="13576" y="0"/>
                </a:lnTo>
                <a:lnTo>
                  <a:pt x="4508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19" name="object 4419"/>
          <p:cNvSpPr/>
          <p:nvPr/>
        </p:nvSpPr>
        <p:spPr>
          <a:xfrm>
            <a:off x="2623477" y="2592616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20" name="object 4420"/>
          <p:cNvSpPr/>
          <p:nvPr/>
        </p:nvSpPr>
        <p:spPr>
          <a:xfrm>
            <a:off x="1046651" y="2589944"/>
            <a:ext cx="9499" cy="9486"/>
          </a:xfrm>
          <a:custGeom>
            <a:avLst/>
            <a:gdLst/>
            <a:ahLst/>
            <a:cxnLst/>
            <a:rect l="l" t="t" r="r" b="b"/>
            <a:pathLst>
              <a:path w="9499" h="9486">
                <a:moveTo>
                  <a:pt x="0" y="406"/>
                </a:moveTo>
                <a:lnTo>
                  <a:pt x="0" y="9486"/>
                </a:lnTo>
                <a:lnTo>
                  <a:pt x="9029" y="9486"/>
                </a:lnTo>
                <a:lnTo>
                  <a:pt x="6573" y="2814"/>
                </a:lnTo>
                <a:lnTo>
                  <a:pt x="0" y="406"/>
                </a:lnTo>
                <a:close/>
              </a:path>
              <a:path w="9499" h="9486">
                <a:moveTo>
                  <a:pt x="9499" y="3886"/>
                </a:moveTo>
                <a:lnTo>
                  <a:pt x="5537" y="0"/>
                </a:lnTo>
                <a:lnTo>
                  <a:pt x="6573" y="2814"/>
                </a:lnTo>
                <a:lnTo>
                  <a:pt x="9499" y="388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21" name="object 4421"/>
          <p:cNvSpPr/>
          <p:nvPr/>
        </p:nvSpPr>
        <p:spPr>
          <a:xfrm>
            <a:off x="1060220" y="2589143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22" name="object 4422"/>
          <p:cNvSpPr/>
          <p:nvPr/>
        </p:nvSpPr>
        <p:spPr>
          <a:xfrm>
            <a:off x="2648371" y="2592616"/>
            <a:ext cx="15824" cy="11353"/>
          </a:xfrm>
          <a:custGeom>
            <a:avLst/>
            <a:gdLst/>
            <a:ahLst/>
            <a:cxnLst/>
            <a:rect l="l" t="t" r="r" b="b"/>
            <a:pathLst>
              <a:path w="15824" h="11353">
                <a:moveTo>
                  <a:pt x="8267" y="2476"/>
                </a:moveTo>
                <a:lnTo>
                  <a:pt x="9055" y="0"/>
                </a:lnTo>
                <a:lnTo>
                  <a:pt x="6182" y="2995"/>
                </a:lnTo>
                <a:lnTo>
                  <a:pt x="8267" y="2476"/>
                </a:lnTo>
                <a:close/>
              </a:path>
              <a:path w="15824" h="11353">
                <a:moveTo>
                  <a:pt x="15824" y="6819"/>
                </a:moveTo>
                <a:lnTo>
                  <a:pt x="15824" y="0"/>
                </a:lnTo>
                <a:lnTo>
                  <a:pt x="9055" y="0"/>
                </a:lnTo>
                <a:lnTo>
                  <a:pt x="8267" y="2476"/>
                </a:lnTo>
                <a:lnTo>
                  <a:pt x="4610" y="4635"/>
                </a:lnTo>
                <a:lnTo>
                  <a:pt x="6182" y="2995"/>
                </a:lnTo>
                <a:lnTo>
                  <a:pt x="0" y="4533"/>
                </a:lnTo>
                <a:lnTo>
                  <a:pt x="0" y="11353"/>
                </a:lnTo>
                <a:lnTo>
                  <a:pt x="9055" y="11353"/>
                </a:lnTo>
                <a:lnTo>
                  <a:pt x="11471" y="8635"/>
                </a:lnTo>
                <a:lnTo>
                  <a:pt x="9004" y="9664"/>
                </a:lnTo>
                <a:lnTo>
                  <a:pt x="13119" y="6781"/>
                </a:lnTo>
                <a:lnTo>
                  <a:pt x="15824" y="6819"/>
                </a:lnTo>
                <a:close/>
              </a:path>
              <a:path w="15824" h="11353">
                <a:moveTo>
                  <a:pt x="15824" y="6819"/>
                </a:moveTo>
                <a:lnTo>
                  <a:pt x="13119" y="6781"/>
                </a:lnTo>
                <a:lnTo>
                  <a:pt x="11471" y="8635"/>
                </a:lnTo>
                <a:lnTo>
                  <a:pt x="15824" y="681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23" name="object 4423"/>
          <p:cNvSpPr/>
          <p:nvPr/>
        </p:nvSpPr>
        <p:spPr>
          <a:xfrm>
            <a:off x="2675525" y="2591422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403" y="3392"/>
                </a:lnTo>
                <a:lnTo>
                  <a:pt x="0" y="1193"/>
                </a:lnTo>
                <a:close/>
              </a:path>
              <a:path w="8089" h="8013">
                <a:moveTo>
                  <a:pt x="8089" y="5232"/>
                </a:moveTo>
                <a:lnTo>
                  <a:pt x="2667" y="0"/>
                </a:lnTo>
                <a:lnTo>
                  <a:pt x="4403" y="3392"/>
                </a:lnTo>
                <a:lnTo>
                  <a:pt x="8089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24" name="object 4424"/>
          <p:cNvSpPr/>
          <p:nvPr/>
        </p:nvSpPr>
        <p:spPr>
          <a:xfrm>
            <a:off x="2562415" y="2600553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25" name="object 4425"/>
          <p:cNvSpPr/>
          <p:nvPr/>
        </p:nvSpPr>
        <p:spPr>
          <a:xfrm>
            <a:off x="1057959" y="2601704"/>
            <a:ext cx="9474" cy="9512"/>
          </a:xfrm>
          <a:custGeom>
            <a:avLst/>
            <a:gdLst/>
            <a:ahLst/>
            <a:cxnLst/>
            <a:rect l="l" t="t" r="r" b="b"/>
            <a:pathLst>
              <a:path w="9474" h="9512">
                <a:moveTo>
                  <a:pt x="0" y="0"/>
                </a:moveTo>
                <a:lnTo>
                  <a:pt x="0" y="9055"/>
                </a:lnTo>
                <a:lnTo>
                  <a:pt x="6645" y="6587"/>
                </a:lnTo>
                <a:lnTo>
                  <a:pt x="9055" y="0"/>
                </a:lnTo>
                <a:lnTo>
                  <a:pt x="0" y="0"/>
                </a:lnTo>
                <a:close/>
              </a:path>
              <a:path w="9474" h="9512">
                <a:moveTo>
                  <a:pt x="9474" y="5537"/>
                </a:moveTo>
                <a:lnTo>
                  <a:pt x="6645" y="6587"/>
                </a:lnTo>
                <a:lnTo>
                  <a:pt x="5575" y="9512"/>
                </a:lnTo>
                <a:lnTo>
                  <a:pt x="9474" y="553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26" name="object 4426"/>
          <p:cNvSpPr/>
          <p:nvPr/>
        </p:nvSpPr>
        <p:spPr>
          <a:xfrm>
            <a:off x="2519426" y="2607367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27" name="object 4427"/>
          <p:cNvSpPr/>
          <p:nvPr/>
        </p:nvSpPr>
        <p:spPr>
          <a:xfrm>
            <a:off x="2702656" y="2605020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8" y="3430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92" y="0"/>
                </a:lnTo>
                <a:lnTo>
                  <a:pt x="4448" y="3430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28" name="object 4428"/>
          <p:cNvSpPr/>
          <p:nvPr/>
        </p:nvSpPr>
        <p:spPr>
          <a:xfrm>
            <a:off x="2684557" y="2618638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52" y="3432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92" y="0"/>
                </a:lnTo>
                <a:lnTo>
                  <a:pt x="4452" y="343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29" name="object 4429"/>
          <p:cNvSpPr/>
          <p:nvPr/>
        </p:nvSpPr>
        <p:spPr>
          <a:xfrm>
            <a:off x="1067013" y="2620595"/>
            <a:ext cx="11303" cy="8318"/>
          </a:xfrm>
          <a:custGeom>
            <a:avLst/>
            <a:gdLst/>
            <a:ahLst/>
            <a:cxnLst/>
            <a:rect l="l" t="t" r="r" b="b"/>
            <a:pathLst>
              <a:path w="11303" h="8318">
                <a:moveTo>
                  <a:pt x="0" y="1524"/>
                </a:moveTo>
                <a:lnTo>
                  <a:pt x="0" y="8318"/>
                </a:lnTo>
                <a:lnTo>
                  <a:pt x="11303" y="8318"/>
                </a:lnTo>
                <a:lnTo>
                  <a:pt x="8329" y="2893"/>
                </a:lnTo>
                <a:lnTo>
                  <a:pt x="0" y="1524"/>
                </a:lnTo>
                <a:close/>
              </a:path>
              <a:path w="11303" h="8318">
                <a:moveTo>
                  <a:pt x="11201" y="3365"/>
                </a:moveTo>
                <a:lnTo>
                  <a:pt x="6743" y="0"/>
                </a:lnTo>
                <a:lnTo>
                  <a:pt x="8329" y="2893"/>
                </a:lnTo>
                <a:lnTo>
                  <a:pt x="11201" y="33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30" name="object 4430"/>
          <p:cNvSpPr/>
          <p:nvPr/>
        </p:nvSpPr>
        <p:spPr>
          <a:xfrm>
            <a:off x="2589545" y="2623351"/>
            <a:ext cx="9004" cy="3873"/>
          </a:xfrm>
          <a:custGeom>
            <a:avLst/>
            <a:gdLst/>
            <a:ahLst/>
            <a:cxnLst/>
            <a:rect l="l" t="t" r="r" b="b"/>
            <a:pathLst>
              <a:path w="9004" h="3873">
                <a:moveTo>
                  <a:pt x="9004" y="2641"/>
                </a:moveTo>
                <a:lnTo>
                  <a:pt x="6286" y="0"/>
                </a:lnTo>
                <a:lnTo>
                  <a:pt x="6743" y="1669"/>
                </a:lnTo>
                <a:lnTo>
                  <a:pt x="9004" y="2641"/>
                </a:lnTo>
                <a:close/>
              </a:path>
              <a:path w="9004" h="3873">
                <a:moveTo>
                  <a:pt x="6743" y="1669"/>
                </a:moveTo>
                <a:lnTo>
                  <a:pt x="0" y="-1231"/>
                </a:lnTo>
                <a:lnTo>
                  <a:pt x="0" y="12369"/>
                </a:lnTo>
                <a:lnTo>
                  <a:pt x="3022" y="11620"/>
                </a:lnTo>
                <a:lnTo>
                  <a:pt x="6045" y="10858"/>
                </a:lnTo>
                <a:lnTo>
                  <a:pt x="9055" y="10109"/>
                </a:lnTo>
                <a:lnTo>
                  <a:pt x="6743" y="166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31" name="object 4431"/>
          <p:cNvSpPr/>
          <p:nvPr/>
        </p:nvSpPr>
        <p:spPr>
          <a:xfrm>
            <a:off x="1132610" y="2626558"/>
            <a:ext cx="11328" cy="15963"/>
          </a:xfrm>
          <a:custGeom>
            <a:avLst/>
            <a:gdLst/>
            <a:ahLst/>
            <a:cxnLst/>
            <a:rect l="l" t="t" r="r" b="b"/>
            <a:pathLst>
              <a:path w="11328" h="15963">
                <a:moveTo>
                  <a:pt x="8004" y="1243"/>
                </a:moveTo>
                <a:lnTo>
                  <a:pt x="0" y="88"/>
                </a:lnTo>
                <a:lnTo>
                  <a:pt x="1511" y="5384"/>
                </a:lnTo>
                <a:lnTo>
                  <a:pt x="3022" y="10680"/>
                </a:lnTo>
                <a:lnTo>
                  <a:pt x="4521" y="15963"/>
                </a:lnTo>
                <a:lnTo>
                  <a:pt x="11328" y="15963"/>
                </a:lnTo>
                <a:lnTo>
                  <a:pt x="11328" y="4622"/>
                </a:lnTo>
                <a:lnTo>
                  <a:pt x="8004" y="1243"/>
                </a:lnTo>
                <a:close/>
              </a:path>
              <a:path w="11328" h="15963">
                <a:moveTo>
                  <a:pt x="9067" y="1397"/>
                </a:moveTo>
                <a:lnTo>
                  <a:pt x="6781" y="0"/>
                </a:lnTo>
                <a:lnTo>
                  <a:pt x="8004" y="1243"/>
                </a:lnTo>
                <a:lnTo>
                  <a:pt x="9067" y="139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32" name="object 4432"/>
          <p:cNvSpPr/>
          <p:nvPr/>
        </p:nvSpPr>
        <p:spPr>
          <a:xfrm>
            <a:off x="3648299" y="2626652"/>
            <a:ext cx="9042" cy="15887"/>
          </a:xfrm>
          <a:custGeom>
            <a:avLst/>
            <a:gdLst/>
            <a:ahLst/>
            <a:cxnLst/>
            <a:rect l="l" t="t" r="r" b="b"/>
            <a:pathLst>
              <a:path w="9042" h="15887">
                <a:moveTo>
                  <a:pt x="9042" y="0"/>
                </a:moveTo>
                <a:lnTo>
                  <a:pt x="2273" y="0"/>
                </a:lnTo>
                <a:lnTo>
                  <a:pt x="1523" y="3022"/>
                </a:lnTo>
                <a:lnTo>
                  <a:pt x="749" y="6057"/>
                </a:lnTo>
                <a:lnTo>
                  <a:pt x="0" y="9067"/>
                </a:lnTo>
                <a:lnTo>
                  <a:pt x="0" y="15887"/>
                </a:lnTo>
                <a:lnTo>
                  <a:pt x="6794" y="15887"/>
                </a:lnTo>
                <a:lnTo>
                  <a:pt x="7556" y="10591"/>
                </a:lnTo>
                <a:lnTo>
                  <a:pt x="8305" y="5295"/>
                </a:lnTo>
                <a:lnTo>
                  <a:pt x="9042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33" name="object 4433"/>
          <p:cNvSpPr/>
          <p:nvPr/>
        </p:nvSpPr>
        <p:spPr>
          <a:xfrm>
            <a:off x="3469573" y="2627723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34" name="object 4434"/>
          <p:cNvSpPr/>
          <p:nvPr/>
        </p:nvSpPr>
        <p:spPr>
          <a:xfrm>
            <a:off x="1098677" y="2642527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35" name="object 4435"/>
          <p:cNvSpPr/>
          <p:nvPr/>
        </p:nvSpPr>
        <p:spPr>
          <a:xfrm>
            <a:off x="1180130" y="2641328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23" y="3405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23" y="340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36" name="object 4436"/>
          <p:cNvSpPr/>
          <p:nvPr/>
        </p:nvSpPr>
        <p:spPr>
          <a:xfrm>
            <a:off x="2634792" y="2645930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37" name="object 4437"/>
          <p:cNvSpPr/>
          <p:nvPr/>
        </p:nvSpPr>
        <p:spPr>
          <a:xfrm>
            <a:off x="2614434" y="2648210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38" name="object 4438"/>
          <p:cNvSpPr/>
          <p:nvPr/>
        </p:nvSpPr>
        <p:spPr>
          <a:xfrm>
            <a:off x="1082851" y="2648127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6" y="3421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79" y="0"/>
                </a:lnTo>
                <a:lnTo>
                  <a:pt x="4436" y="3421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39" name="object 4439"/>
          <p:cNvSpPr/>
          <p:nvPr/>
        </p:nvSpPr>
        <p:spPr>
          <a:xfrm>
            <a:off x="2707189" y="2648127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4" y="3411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24" y="3411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40" name="object 4440"/>
          <p:cNvSpPr/>
          <p:nvPr/>
        </p:nvSpPr>
        <p:spPr>
          <a:xfrm>
            <a:off x="2643835" y="2650406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7" y="3409"/>
                </a:lnTo>
                <a:lnTo>
                  <a:pt x="0" y="1193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37" y="3409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41" name="object 4441"/>
          <p:cNvSpPr/>
          <p:nvPr/>
        </p:nvSpPr>
        <p:spPr>
          <a:xfrm>
            <a:off x="2664195" y="2650406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9" y="3413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92" y="0"/>
                </a:lnTo>
                <a:lnTo>
                  <a:pt x="4439" y="341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42" name="object 4442"/>
          <p:cNvSpPr/>
          <p:nvPr/>
        </p:nvSpPr>
        <p:spPr>
          <a:xfrm>
            <a:off x="1071545" y="2661436"/>
            <a:ext cx="11303" cy="8305"/>
          </a:xfrm>
          <a:custGeom>
            <a:avLst/>
            <a:gdLst/>
            <a:ahLst/>
            <a:cxnLst/>
            <a:rect l="l" t="t" r="r" b="b"/>
            <a:pathLst>
              <a:path w="11303" h="8305">
                <a:moveTo>
                  <a:pt x="0" y="1511"/>
                </a:moveTo>
                <a:lnTo>
                  <a:pt x="0" y="8305"/>
                </a:lnTo>
                <a:lnTo>
                  <a:pt x="11303" y="8305"/>
                </a:lnTo>
                <a:lnTo>
                  <a:pt x="8321" y="2888"/>
                </a:lnTo>
                <a:lnTo>
                  <a:pt x="0" y="1511"/>
                </a:lnTo>
                <a:close/>
              </a:path>
              <a:path w="11303" h="8305">
                <a:moveTo>
                  <a:pt x="11201" y="3365"/>
                </a:moveTo>
                <a:lnTo>
                  <a:pt x="6731" y="0"/>
                </a:lnTo>
                <a:lnTo>
                  <a:pt x="8321" y="2888"/>
                </a:lnTo>
                <a:lnTo>
                  <a:pt x="11201" y="33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43" name="object 4443"/>
          <p:cNvSpPr/>
          <p:nvPr/>
        </p:nvSpPr>
        <p:spPr>
          <a:xfrm>
            <a:off x="2693619" y="2678823"/>
            <a:ext cx="6781" cy="0"/>
          </a:xfrm>
          <a:custGeom>
            <a:avLst/>
            <a:gdLst/>
            <a:ahLst/>
            <a:cxnLst/>
            <a:rect l="l" t="t" r="r" b="b"/>
            <a:pathLst>
              <a:path w="6781" h="0">
                <a:moveTo>
                  <a:pt x="0" y="0"/>
                </a:moveTo>
                <a:lnTo>
                  <a:pt x="6781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44" name="object 4444"/>
          <p:cNvSpPr/>
          <p:nvPr/>
        </p:nvSpPr>
        <p:spPr>
          <a:xfrm>
            <a:off x="1168810" y="2685625"/>
            <a:ext cx="9474" cy="9550"/>
          </a:xfrm>
          <a:custGeom>
            <a:avLst/>
            <a:gdLst/>
            <a:ahLst/>
            <a:cxnLst/>
            <a:rect l="l" t="t" r="r" b="b"/>
            <a:pathLst>
              <a:path w="9474" h="9550">
                <a:moveTo>
                  <a:pt x="0" y="0"/>
                </a:moveTo>
                <a:lnTo>
                  <a:pt x="0" y="9080"/>
                </a:lnTo>
                <a:lnTo>
                  <a:pt x="6649" y="6602"/>
                </a:lnTo>
                <a:lnTo>
                  <a:pt x="9055" y="0"/>
                </a:lnTo>
                <a:lnTo>
                  <a:pt x="0" y="0"/>
                </a:lnTo>
                <a:close/>
              </a:path>
              <a:path w="9474" h="9550">
                <a:moveTo>
                  <a:pt x="9474" y="5549"/>
                </a:moveTo>
                <a:lnTo>
                  <a:pt x="6649" y="6602"/>
                </a:lnTo>
                <a:lnTo>
                  <a:pt x="5575" y="9550"/>
                </a:lnTo>
                <a:lnTo>
                  <a:pt x="9474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45" name="object 4445"/>
          <p:cNvSpPr/>
          <p:nvPr/>
        </p:nvSpPr>
        <p:spPr>
          <a:xfrm>
            <a:off x="1155241" y="2690172"/>
            <a:ext cx="11315" cy="13614"/>
          </a:xfrm>
          <a:custGeom>
            <a:avLst/>
            <a:gdLst/>
            <a:ahLst/>
            <a:cxnLst/>
            <a:rect l="l" t="t" r="r" b="b"/>
            <a:pathLst>
              <a:path w="11315" h="13614">
                <a:moveTo>
                  <a:pt x="8610" y="3594"/>
                </a:moveTo>
                <a:lnTo>
                  <a:pt x="0" y="0"/>
                </a:lnTo>
                <a:lnTo>
                  <a:pt x="1511" y="4533"/>
                </a:lnTo>
                <a:lnTo>
                  <a:pt x="3022" y="9067"/>
                </a:lnTo>
                <a:lnTo>
                  <a:pt x="4521" y="13614"/>
                </a:lnTo>
                <a:lnTo>
                  <a:pt x="11315" y="13614"/>
                </a:lnTo>
                <a:lnTo>
                  <a:pt x="8521" y="4343"/>
                </a:lnTo>
                <a:lnTo>
                  <a:pt x="8610" y="359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46" name="object 4446"/>
          <p:cNvSpPr/>
          <p:nvPr/>
        </p:nvSpPr>
        <p:spPr>
          <a:xfrm>
            <a:off x="2879125" y="2691249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69" y="7988"/>
                </a:lnTo>
                <a:lnTo>
                  <a:pt x="4415" y="3405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67" y="0"/>
                </a:lnTo>
                <a:lnTo>
                  <a:pt x="4415" y="3405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47" name="object 4447"/>
          <p:cNvSpPr/>
          <p:nvPr/>
        </p:nvSpPr>
        <p:spPr>
          <a:xfrm>
            <a:off x="1048913" y="2693506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81" y="8001"/>
                </a:lnTo>
                <a:lnTo>
                  <a:pt x="4425" y="3419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67" y="0"/>
                </a:lnTo>
                <a:lnTo>
                  <a:pt x="4425" y="3419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48" name="object 4448"/>
          <p:cNvSpPr/>
          <p:nvPr/>
        </p:nvSpPr>
        <p:spPr>
          <a:xfrm>
            <a:off x="1845255" y="2695773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21" y="3417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1" y="3417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49" name="object 4449"/>
          <p:cNvSpPr/>
          <p:nvPr/>
        </p:nvSpPr>
        <p:spPr>
          <a:xfrm>
            <a:off x="1067013" y="2702579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32" y="3422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67" y="0"/>
                </a:lnTo>
                <a:lnTo>
                  <a:pt x="4432" y="342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50" name="object 4450"/>
          <p:cNvSpPr/>
          <p:nvPr/>
        </p:nvSpPr>
        <p:spPr>
          <a:xfrm>
            <a:off x="1845255" y="2707124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81" y="8013"/>
                </a:lnTo>
                <a:lnTo>
                  <a:pt x="4412" y="3400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12" y="3400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51" name="object 4451"/>
          <p:cNvSpPr/>
          <p:nvPr/>
        </p:nvSpPr>
        <p:spPr>
          <a:xfrm>
            <a:off x="1051179" y="2715120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52" name="object 4452"/>
          <p:cNvSpPr/>
          <p:nvPr/>
        </p:nvSpPr>
        <p:spPr>
          <a:xfrm>
            <a:off x="2723023" y="2711664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9" y="3422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92" y="0"/>
                </a:lnTo>
                <a:lnTo>
                  <a:pt x="4449" y="3422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53" name="object 4453"/>
          <p:cNvSpPr/>
          <p:nvPr/>
        </p:nvSpPr>
        <p:spPr>
          <a:xfrm>
            <a:off x="2768273" y="2713927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13" y="3406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13" y="3406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54" name="object 4454"/>
          <p:cNvSpPr/>
          <p:nvPr/>
        </p:nvSpPr>
        <p:spPr>
          <a:xfrm>
            <a:off x="1053444" y="2725273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09" y="3398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09" y="339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55" name="object 4455"/>
          <p:cNvSpPr/>
          <p:nvPr/>
        </p:nvSpPr>
        <p:spPr>
          <a:xfrm>
            <a:off x="1076054" y="2731002"/>
            <a:ext cx="18084" cy="15887"/>
          </a:xfrm>
          <a:custGeom>
            <a:avLst/>
            <a:gdLst/>
            <a:ahLst/>
            <a:cxnLst/>
            <a:rect l="l" t="t" r="r" b="b"/>
            <a:pathLst>
              <a:path w="18084" h="15887">
                <a:moveTo>
                  <a:pt x="18084" y="15887"/>
                </a:moveTo>
                <a:lnTo>
                  <a:pt x="14338" y="6121"/>
                </a:lnTo>
                <a:lnTo>
                  <a:pt x="11099" y="2692"/>
                </a:lnTo>
                <a:lnTo>
                  <a:pt x="0" y="0"/>
                </a:lnTo>
                <a:lnTo>
                  <a:pt x="0" y="11341"/>
                </a:lnTo>
                <a:lnTo>
                  <a:pt x="6045" y="12852"/>
                </a:lnTo>
                <a:lnTo>
                  <a:pt x="12077" y="14363"/>
                </a:lnTo>
                <a:lnTo>
                  <a:pt x="18084" y="1588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56" name="object 4456"/>
          <p:cNvSpPr/>
          <p:nvPr/>
        </p:nvSpPr>
        <p:spPr>
          <a:xfrm>
            <a:off x="2759214" y="2735541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57" name="object 4457"/>
          <p:cNvSpPr/>
          <p:nvPr/>
        </p:nvSpPr>
        <p:spPr>
          <a:xfrm>
            <a:off x="1505906" y="2754768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69" y="7988"/>
                </a:lnTo>
                <a:lnTo>
                  <a:pt x="4408" y="3391"/>
                </a:lnTo>
                <a:lnTo>
                  <a:pt x="0" y="1193"/>
                </a:lnTo>
                <a:close/>
              </a:path>
              <a:path w="8102" h="7988">
                <a:moveTo>
                  <a:pt x="8102" y="5232"/>
                </a:moveTo>
                <a:lnTo>
                  <a:pt x="2667" y="0"/>
                </a:lnTo>
                <a:lnTo>
                  <a:pt x="4408" y="3391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58" name="object 4458"/>
          <p:cNvSpPr/>
          <p:nvPr/>
        </p:nvSpPr>
        <p:spPr>
          <a:xfrm>
            <a:off x="1220857" y="2760503"/>
            <a:ext cx="15824" cy="9080"/>
          </a:xfrm>
          <a:custGeom>
            <a:avLst/>
            <a:gdLst/>
            <a:ahLst/>
            <a:cxnLst/>
            <a:rect l="l" t="t" r="r" b="b"/>
            <a:pathLst>
              <a:path w="15824" h="9080">
                <a:moveTo>
                  <a:pt x="0" y="0"/>
                </a:moveTo>
                <a:lnTo>
                  <a:pt x="0" y="9080"/>
                </a:lnTo>
                <a:lnTo>
                  <a:pt x="3759" y="8318"/>
                </a:lnTo>
                <a:lnTo>
                  <a:pt x="7531" y="7556"/>
                </a:lnTo>
                <a:lnTo>
                  <a:pt x="11303" y="6794"/>
                </a:lnTo>
                <a:lnTo>
                  <a:pt x="15824" y="6794"/>
                </a:lnTo>
                <a:lnTo>
                  <a:pt x="1582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59" name="object 4459"/>
          <p:cNvSpPr/>
          <p:nvPr/>
        </p:nvSpPr>
        <p:spPr>
          <a:xfrm>
            <a:off x="1919905" y="2784262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81" y="8000"/>
                </a:lnTo>
                <a:lnTo>
                  <a:pt x="4426" y="3407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79" y="0"/>
                </a:lnTo>
                <a:lnTo>
                  <a:pt x="4426" y="3407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60" name="object 4460"/>
          <p:cNvSpPr/>
          <p:nvPr/>
        </p:nvSpPr>
        <p:spPr>
          <a:xfrm>
            <a:off x="1254782" y="2791062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2" y="3427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79" y="0"/>
                </a:lnTo>
                <a:lnTo>
                  <a:pt x="4442" y="3427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61" name="object 4461"/>
          <p:cNvSpPr/>
          <p:nvPr/>
        </p:nvSpPr>
        <p:spPr>
          <a:xfrm>
            <a:off x="1876922" y="2791062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32" y="3422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67" y="0"/>
                </a:lnTo>
                <a:lnTo>
                  <a:pt x="4432" y="342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62" name="object 4462"/>
          <p:cNvSpPr/>
          <p:nvPr/>
        </p:nvSpPr>
        <p:spPr>
          <a:xfrm>
            <a:off x="1119042" y="2795593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52" y="3432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92" y="0"/>
                </a:lnTo>
                <a:lnTo>
                  <a:pt x="4452" y="343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63" name="object 4463"/>
          <p:cNvSpPr/>
          <p:nvPr/>
        </p:nvSpPr>
        <p:spPr>
          <a:xfrm>
            <a:off x="1234420" y="2797863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0" y="3408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79" y="0"/>
                </a:lnTo>
                <a:lnTo>
                  <a:pt x="4430" y="340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64" name="object 4464"/>
          <p:cNvSpPr/>
          <p:nvPr/>
        </p:nvSpPr>
        <p:spPr>
          <a:xfrm>
            <a:off x="1060218" y="2805878"/>
            <a:ext cx="18097" cy="13601"/>
          </a:xfrm>
          <a:custGeom>
            <a:avLst/>
            <a:gdLst/>
            <a:ahLst/>
            <a:cxnLst/>
            <a:rect l="l" t="t" r="r" b="b"/>
            <a:pathLst>
              <a:path w="18097" h="13601">
                <a:moveTo>
                  <a:pt x="15074" y="3022"/>
                </a:moveTo>
                <a:lnTo>
                  <a:pt x="13588" y="0"/>
                </a:lnTo>
                <a:lnTo>
                  <a:pt x="8127" y="2768"/>
                </a:lnTo>
                <a:lnTo>
                  <a:pt x="2692" y="8013"/>
                </a:lnTo>
                <a:lnTo>
                  <a:pt x="4442" y="4593"/>
                </a:lnTo>
                <a:lnTo>
                  <a:pt x="0" y="6794"/>
                </a:lnTo>
                <a:lnTo>
                  <a:pt x="0" y="13601"/>
                </a:lnTo>
                <a:lnTo>
                  <a:pt x="6045" y="12090"/>
                </a:lnTo>
                <a:lnTo>
                  <a:pt x="12090" y="10579"/>
                </a:lnTo>
                <a:lnTo>
                  <a:pt x="18097" y="9067"/>
                </a:lnTo>
                <a:lnTo>
                  <a:pt x="16598" y="6045"/>
                </a:lnTo>
                <a:lnTo>
                  <a:pt x="15074" y="3022"/>
                </a:lnTo>
                <a:close/>
              </a:path>
              <a:path w="18097" h="13601">
                <a:moveTo>
                  <a:pt x="6794" y="0"/>
                </a:moveTo>
                <a:lnTo>
                  <a:pt x="4442" y="4593"/>
                </a:lnTo>
                <a:lnTo>
                  <a:pt x="8127" y="2768"/>
                </a:lnTo>
                <a:lnTo>
                  <a:pt x="13588" y="0"/>
                </a:lnTo>
                <a:lnTo>
                  <a:pt x="6794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65" name="object 4465"/>
          <p:cNvSpPr/>
          <p:nvPr/>
        </p:nvSpPr>
        <p:spPr>
          <a:xfrm>
            <a:off x="1082851" y="2805878"/>
            <a:ext cx="13749" cy="15875"/>
          </a:xfrm>
          <a:custGeom>
            <a:avLst/>
            <a:gdLst/>
            <a:ahLst/>
            <a:cxnLst/>
            <a:rect l="l" t="t" r="r" b="b"/>
            <a:pathLst>
              <a:path w="13749" h="15875">
                <a:moveTo>
                  <a:pt x="13749" y="2709"/>
                </a:moveTo>
                <a:lnTo>
                  <a:pt x="0" y="0"/>
                </a:lnTo>
                <a:lnTo>
                  <a:pt x="3289" y="8661"/>
                </a:lnTo>
                <a:lnTo>
                  <a:pt x="4318" y="5676"/>
                </a:lnTo>
                <a:lnTo>
                  <a:pt x="6794" y="15875"/>
                </a:lnTo>
                <a:lnTo>
                  <a:pt x="13563" y="15875"/>
                </a:lnTo>
                <a:lnTo>
                  <a:pt x="13710" y="14729"/>
                </a:lnTo>
                <a:lnTo>
                  <a:pt x="13749" y="270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66" name="object 4466"/>
          <p:cNvSpPr/>
          <p:nvPr/>
        </p:nvSpPr>
        <p:spPr>
          <a:xfrm>
            <a:off x="1573764" y="2811477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23" y="3405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23" y="340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67" name="object 4467"/>
          <p:cNvSpPr/>
          <p:nvPr/>
        </p:nvSpPr>
        <p:spPr>
          <a:xfrm>
            <a:off x="1064745" y="2819478"/>
            <a:ext cx="11303" cy="11353"/>
          </a:xfrm>
          <a:custGeom>
            <a:avLst/>
            <a:gdLst/>
            <a:ahLst/>
            <a:cxnLst/>
            <a:rect l="l" t="t" r="r" b="b"/>
            <a:pathLst>
              <a:path w="11303" h="11353">
                <a:moveTo>
                  <a:pt x="4533" y="0"/>
                </a:moveTo>
                <a:lnTo>
                  <a:pt x="3022" y="3784"/>
                </a:lnTo>
                <a:lnTo>
                  <a:pt x="1511" y="7569"/>
                </a:lnTo>
                <a:lnTo>
                  <a:pt x="0" y="11353"/>
                </a:lnTo>
                <a:lnTo>
                  <a:pt x="3784" y="10604"/>
                </a:lnTo>
                <a:lnTo>
                  <a:pt x="7556" y="9842"/>
                </a:lnTo>
                <a:lnTo>
                  <a:pt x="11302" y="9080"/>
                </a:lnTo>
                <a:lnTo>
                  <a:pt x="11302" y="0"/>
                </a:lnTo>
                <a:lnTo>
                  <a:pt x="453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68" name="object 4468"/>
          <p:cNvSpPr/>
          <p:nvPr/>
        </p:nvSpPr>
        <p:spPr>
          <a:xfrm>
            <a:off x="1051184" y="2828560"/>
            <a:ext cx="15824" cy="20434"/>
          </a:xfrm>
          <a:custGeom>
            <a:avLst/>
            <a:gdLst/>
            <a:ahLst/>
            <a:cxnLst/>
            <a:rect l="l" t="t" r="r" b="b"/>
            <a:pathLst>
              <a:path w="15824" h="20434">
                <a:moveTo>
                  <a:pt x="0" y="0"/>
                </a:moveTo>
                <a:lnTo>
                  <a:pt x="0" y="20434"/>
                </a:lnTo>
                <a:lnTo>
                  <a:pt x="15824" y="20434"/>
                </a:lnTo>
                <a:lnTo>
                  <a:pt x="15695" y="19905"/>
                </a:lnTo>
                <a:lnTo>
                  <a:pt x="10170" y="7616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69" name="object 4469"/>
          <p:cNvSpPr/>
          <p:nvPr/>
        </p:nvSpPr>
        <p:spPr>
          <a:xfrm>
            <a:off x="1465183" y="2836435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09" y="3398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09" y="339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70" name="object 4470"/>
          <p:cNvSpPr/>
          <p:nvPr/>
        </p:nvSpPr>
        <p:spPr>
          <a:xfrm>
            <a:off x="1487811" y="2838705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11" y="3403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11" y="3403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71" name="object 4471"/>
          <p:cNvSpPr/>
          <p:nvPr/>
        </p:nvSpPr>
        <p:spPr>
          <a:xfrm>
            <a:off x="1499120" y="2845581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72" name="object 4472"/>
          <p:cNvSpPr/>
          <p:nvPr/>
        </p:nvSpPr>
        <p:spPr>
          <a:xfrm>
            <a:off x="1089642" y="2844435"/>
            <a:ext cx="29400" cy="27228"/>
          </a:xfrm>
          <a:custGeom>
            <a:avLst/>
            <a:gdLst/>
            <a:ahLst/>
            <a:cxnLst/>
            <a:rect l="l" t="t" r="r" b="b"/>
            <a:pathLst>
              <a:path w="29400" h="27228">
                <a:moveTo>
                  <a:pt x="18427" y="6807"/>
                </a:moveTo>
                <a:lnTo>
                  <a:pt x="22605" y="11341"/>
                </a:lnTo>
                <a:lnTo>
                  <a:pt x="22605" y="13614"/>
                </a:lnTo>
                <a:lnTo>
                  <a:pt x="14706" y="13563"/>
                </a:lnTo>
                <a:lnTo>
                  <a:pt x="17970" y="11620"/>
                </a:lnTo>
                <a:lnTo>
                  <a:pt x="6769" y="9080"/>
                </a:lnTo>
                <a:lnTo>
                  <a:pt x="4089" y="16408"/>
                </a:lnTo>
                <a:lnTo>
                  <a:pt x="3644" y="15252"/>
                </a:lnTo>
                <a:lnTo>
                  <a:pt x="0" y="20421"/>
                </a:lnTo>
                <a:lnTo>
                  <a:pt x="0" y="27228"/>
                </a:lnTo>
                <a:lnTo>
                  <a:pt x="7531" y="25717"/>
                </a:lnTo>
                <a:lnTo>
                  <a:pt x="15087" y="24218"/>
                </a:lnTo>
                <a:lnTo>
                  <a:pt x="22605" y="22694"/>
                </a:lnTo>
                <a:lnTo>
                  <a:pt x="24117" y="20421"/>
                </a:lnTo>
                <a:lnTo>
                  <a:pt x="27139" y="15875"/>
                </a:lnTo>
                <a:lnTo>
                  <a:pt x="27889" y="12090"/>
                </a:lnTo>
                <a:lnTo>
                  <a:pt x="28651" y="8318"/>
                </a:lnTo>
                <a:lnTo>
                  <a:pt x="29400" y="4546"/>
                </a:lnTo>
                <a:lnTo>
                  <a:pt x="24866" y="3035"/>
                </a:lnTo>
                <a:lnTo>
                  <a:pt x="20358" y="1524"/>
                </a:lnTo>
                <a:lnTo>
                  <a:pt x="15836" y="0"/>
                </a:lnTo>
                <a:lnTo>
                  <a:pt x="18338" y="7226"/>
                </a:lnTo>
                <a:lnTo>
                  <a:pt x="18427" y="680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73" name="object 4473"/>
          <p:cNvSpPr/>
          <p:nvPr/>
        </p:nvSpPr>
        <p:spPr>
          <a:xfrm>
            <a:off x="1585070" y="2844435"/>
            <a:ext cx="13589" cy="18161"/>
          </a:xfrm>
          <a:custGeom>
            <a:avLst/>
            <a:gdLst/>
            <a:ahLst/>
            <a:cxnLst/>
            <a:rect l="l" t="t" r="r" b="b"/>
            <a:pathLst>
              <a:path w="13589" h="18161">
                <a:moveTo>
                  <a:pt x="2705" y="4584"/>
                </a:moveTo>
                <a:lnTo>
                  <a:pt x="4363" y="2724"/>
                </a:lnTo>
                <a:lnTo>
                  <a:pt x="0" y="4546"/>
                </a:lnTo>
                <a:lnTo>
                  <a:pt x="761" y="9080"/>
                </a:lnTo>
                <a:lnTo>
                  <a:pt x="1511" y="13614"/>
                </a:lnTo>
                <a:lnTo>
                  <a:pt x="2260" y="18161"/>
                </a:lnTo>
                <a:lnTo>
                  <a:pt x="5283" y="16637"/>
                </a:lnTo>
                <a:lnTo>
                  <a:pt x="8305" y="15125"/>
                </a:lnTo>
                <a:lnTo>
                  <a:pt x="6845" y="1689"/>
                </a:lnTo>
                <a:lnTo>
                  <a:pt x="2705" y="4584"/>
                </a:lnTo>
                <a:close/>
              </a:path>
              <a:path w="13589" h="18161">
                <a:moveTo>
                  <a:pt x="6794" y="0"/>
                </a:moveTo>
                <a:lnTo>
                  <a:pt x="4363" y="2724"/>
                </a:lnTo>
                <a:lnTo>
                  <a:pt x="6845" y="1689"/>
                </a:lnTo>
                <a:lnTo>
                  <a:pt x="8305" y="15125"/>
                </a:lnTo>
                <a:lnTo>
                  <a:pt x="11315" y="13614"/>
                </a:lnTo>
                <a:lnTo>
                  <a:pt x="12077" y="9080"/>
                </a:lnTo>
                <a:lnTo>
                  <a:pt x="12826" y="4546"/>
                </a:lnTo>
                <a:lnTo>
                  <a:pt x="13588" y="0"/>
                </a:lnTo>
                <a:lnTo>
                  <a:pt x="6794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74" name="object 4474"/>
          <p:cNvSpPr/>
          <p:nvPr/>
        </p:nvSpPr>
        <p:spPr>
          <a:xfrm>
            <a:off x="1137142" y="2852306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52" y="3432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92" y="0"/>
                </a:lnTo>
                <a:lnTo>
                  <a:pt x="4452" y="343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75" name="object 4475"/>
          <p:cNvSpPr/>
          <p:nvPr/>
        </p:nvSpPr>
        <p:spPr>
          <a:xfrm>
            <a:off x="1245723" y="2854581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2" y="3399"/>
                </a:lnTo>
                <a:lnTo>
                  <a:pt x="0" y="1193"/>
                </a:lnTo>
                <a:close/>
              </a:path>
              <a:path w="8115" h="8013">
                <a:moveTo>
                  <a:pt x="8115" y="5232"/>
                </a:moveTo>
                <a:lnTo>
                  <a:pt x="2692" y="0"/>
                </a:lnTo>
                <a:lnTo>
                  <a:pt x="4432" y="3399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76" name="object 4476"/>
          <p:cNvSpPr/>
          <p:nvPr/>
        </p:nvSpPr>
        <p:spPr>
          <a:xfrm>
            <a:off x="1048910" y="2860315"/>
            <a:ext cx="11341" cy="11455"/>
          </a:xfrm>
          <a:custGeom>
            <a:avLst/>
            <a:gdLst/>
            <a:ahLst/>
            <a:cxnLst/>
            <a:rect l="l" t="t" r="r" b="b"/>
            <a:pathLst>
              <a:path w="11341" h="11455">
                <a:moveTo>
                  <a:pt x="6756" y="8420"/>
                </a:moveTo>
                <a:lnTo>
                  <a:pt x="4538" y="9379"/>
                </a:lnTo>
                <a:lnTo>
                  <a:pt x="2717" y="11455"/>
                </a:lnTo>
                <a:lnTo>
                  <a:pt x="6756" y="8420"/>
                </a:lnTo>
                <a:close/>
              </a:path>
              <a:path w="11341" h="11455">
                <a:moveTo>
                  <a:pt x="11341" y="2717"/>
                </a:moveTo>
                <a:lnTo>
                  <a:pt x="9499" y="4374"/>
                </a:lnTo>
                <a:lnTo>
                  <a:pt x="8470" y="6870"/>
                </a:lnTo>
                <a:lnTo>
                  <a:pt x="11341" y="2717"/>
                </a:lnTo>
                <a:close/>
              </a:path>
              <a:path w="11341" h="11455">
                <a:moveTo>
                  <a:pt x="11302" y="0"/>
                </a:moveTo>
                <a:lnTo>
                  <a:pt x="4533" y="0"/>
                </a:lnTo>
                <a:lnTo>
                  <a:pt x="4533" y="4546"/>
                </a:lnTo>
                <a:lnTo>
                  <a:pt x="0" y="4546"/>
                </a:lnTo>
                <a:lnTo>
                  <a:pt x="0" y="11341"/>
                </a:lnTo>
                <a:lnTo>
                  <a:pt x="4538" y="9379"/>
                </a:lnTo>
                <a:lnTo>
                  <a:pt x="6781" y="6819"/>
                </a:lnTo>
                <a:lnTo>
                  <a:pt x="9499" y="4374"/>
                </a:lnTo>
                <a:lnTo>
                  <a:pt x="11302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77" name="object 4477"/>
          <p:cNvSpPr/>
          <p:nvPr/>
        </p:nvSpPr>
        <p:spPr>
          <a:xfrm>
            <a:off x="1524001" y="2859121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81" y="8013"/>
                </a:lnTo>
                <a:lnTo>
                  <a:pt x="4412" y="3400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12" y="3400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78" name="object 4478"/>
          <p:cNvSpPr/>
          <p:nvPr/>
        </p:nvSpPr>
        <p:spPr>
          <a:xfrm>
            <a:off x="1494579" y="2862591"/>
            <a:ext cx="11328" cy="9080"/>
          </a:xfrm>
          <a:custGeom>
            <a:avLst/>
            <a:gdLst/>
            <a:ahLst/>
            <a:cxnLst/>
            <a:rect l="l" t="t" r="r" b="b"/>
            <a:pathLst>
              <a:path w="11328" h="9080">
                <a:moveTo>
                  <a:pt x="4533" y="0"/>
                </a:moveTo>
                <a:lnTo>
                  <a:pt x="3022" y="749"/>
                </a:lnTo>
                <a:lnTo>
                  <a:pt x="0" y="2273"/>
                </a:lnTo>
                <a:lnTo>
                  <a:pt x="0" y="9080"/>
                </a:lnTo>
                <a:lnTo>
                  <a:pt x="9055" y="9080"/>
                </a:lnTo>
                <a:lnTo>
                  <a:pt x="9817" y="6057"/>
                </a:lnTo>
                <a:lnTo>
                  <a:pt x="10566" y="3022"/>
                </a:lnTo>
                <a:lnTo>
                  <a:pt x="11328" y="0"/>
                </a:lnTo>
                <a:lnTo>
                  <a:pt x="453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79" name="object 4479"/>
          <p:cNvSpPr/>
          <p:nvPr/>
        </p:nvSpPr>
        <p:spPr>
          <a:xfrm>
            <a:off x="1057948" y="2871664"/>
            <a:ext cx="27165" cy="22682"/>
          </a:xfrm>
          <a:custGeom>
            <a:avLst/>
            <a:gdLst/>
            <a:ahLst/>
            <a:cxnLst/>
            <a:rect l="l" t="t" r="r" b="b"/>
            <a:pathLst>
              <a:path w="27165" h="22682">
                <a:moveTo>
                  <a:pt x="15862" y="0"/>
                </a:moveTo>
                <a:lnTo>
                  <a:pt x="17816" y="4549"/>
                </a:lnTo>
                <a:lnTo>
                  <a:pt x="20370" y="6794"/>
                </a:lnTo>
                <a:lnTo>
                  <a:pt x="20370" y="9080"/>
                </a:lnTo>
                <a:lnTo>
                  <a:pt x="14116" y="10938"/>
                </a:lnTo>
                <a:lnTo>
                  <a:pt x="5549" y="13162"/>
                </a:lnTo>
                <a:lnTo>
                  <a:pt x="0" y="22682"/>
                </a:lnTo>
                <a:lnTo>
                  <a:pt x="8305" y="21170"/>
                </a:lnTo>
                <a:lnTo>
                  <a:pt x="16611" y="19659"/>
                </a:lnTo>
                <a:lnTo>
                  <a:pt x="24891" y="18148"/>
                </a:lnTo>
                <a:lnTo>
                  <a:pt x="25653" y="14376"/>
                </a:lnTo>
                <a:lnTo>
                  <a:pt x="26403" y="10579"/>
                </a:lnTo>
                <a:lnTo>
                  <a:pt x="27165" y="6794"/>
                </a:lnTo>
                <a:lnTo>
                  <a:pt x="21259" y="3327"/>
                </a:lnTo>
                <a:lnTo>
                  <a:pt x="23279" y="2857"/>
                </a:lnTo>
                <a:lnTo>
                  <a:pt x="15862" y="0"/>
                </a:lnTo>
                <a:close/>
              </a:path>
              <a:path w="27165" h="22682">
                <a:moveTo>
                  <a:pt x="18770" y="6769"/>
                </a:moveTo>
                <a:lnTo>
                  <a:pt x="17816" y="4549"/>
                </a:lnTo>
                <a:lnTo>
                  <a:pt x="15747" y="2730"/>
                </a:lnTo>
                <a:lnTo>
                  <a:pt x="18770" y="676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80" name="object 4480"/>
          <p:cNvSpPr/>
          <p:nvPr/>
        </p:nvSpPr>
        <p:spPr>
          <a:xfrm>
            <a:off x="1259314" y="2870457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13" y="3406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13" y="3406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81" name="object 4481"/>
          <p:cNvSpPr/>
          <p:nvPr/>
        </p:nvSpPr>
        <p:spPr>
          <a:xfrm>
            <a:off x="1462913" y="2870457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37" y="3418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79" y="0"/>
                </a:lnTo>
                <a:lnTo>
                  <a:pt x="4437" y="341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82" name="object 4482"/>
          <p:cNvSpPr/>
          <p:nvPr/>
        </p:nvSpPr>
        <p:spPr>
          <a:xfrm>
            <a:off x="1562463" y="2872728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4" y="3413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14" y="3413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83" name="object 4483"/>
          <p:cNvSpPr/>
          <p:nvPr/>
        </p:nvSpPr>
        <p:spPr>
          <a:xfrm>
            <a:off x="1449349" y="2877267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408" y="3401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08" y="3401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84" name="object 4484"/>
          <p:cNvSpPr/>
          <p:nvPr/>
        </p:nvSpPr>
        <p:spPr>
          <a:xfrm>
            <a:off x="1458379" y="2883011"/>
            <a:ext cx="13563" cy="9067"/>
          </a:xfrm>
          <a:custGeom>
            <a:avLst/>
            <a:gdLst/>
            <a:ahLst/>
            <a:cxnLst/>
            <a:rect l="l" t="t" r="r" b="b"/>
            <a:pathLst>
              <a:path w="13563" h="9067">
                <a:moveTo>
                  <a:pt x="4533" y="0"/>
                </a:moveTo>
                <a:lnTo>
                  <a:pt x="3022" y="749"/>
                </a:lnTo>
                <a:lnTo>
                  <a:pt x="0" y="2260"/>
                </a:lnTo>
                <a:lnTo>
                  <a:pt x="0" y="9067"/>
                </a:lnTo>
                <a:lnTo>
                  <a:pt x="11328" y="9067"/>
                </a:lnTo>
                <a:lnTo>
                  <a:pt x="12064" y="6045"/>
                </a:lnTo>
                <a:lnTo>
                  <a:pt x="12814" y="3022"/>
                </a:lnTo>
                <a:lnTo>
                  <a:pt x="13563" y="0"/>
                </a:lnTo>
                <a:lnTo>
                  <a:pt x="453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85" name="object 4485"/>
          <p:cNvSpPr/>
          <p:nvPr/>
        </p:nvSpPr>
        <p:spPr>
          <a:xfrm>
            <a:off x="1571498" y="2887548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86" name="object 4486"/>
          <p:cNvSpPr/>
          <p:nvPr/>
        </p:nvSpPr>
        <p:spPr>
          <a:xfrm>
            <a:off x="1594130" y="2883791"/>
            <a:ext cx="11823" cy="21907"/>
          </a:xfrm>
          <a:custGeom>
            <a:avLst/>
            <a:gdLst/>
            <a:ahLst/>
            <a:cxnLst/>
            <a:rect l="l" t="t" r="r" b="b"/>
            <a:pathLst>
              <a:path w="11823" h="21907">
                <a:moveTo>
                  <a:pt x="11823" y="2425"/>
                </a:moveTo>
                <a:lnTo>
                  <a:pt x="9004" y="0"/>
                </a:lnTo>
                <a:lnTo>
                  <a:pt x="10275" y="2302"/>
                </a:lnTo>
                <a:lnTo>
                  <a:pt x="11823" y="2425"/>
                </a:lnTo>
                <a:close/>
              </a:path>
              <a:path w="11823" h="21907">
                <a:moveTo>
                  <a:pt x="10275" y="2302"/>
                </a:moveTo>
                <a:lnTo>
                  <a:pt x="0" y="1485"/>
                </a:lnTo>
                <a:lnTo>
                  <a:pt x="749" y="8280"/>
                </a:lnTo>
                <a:lnTo>
                  <a:pt x="1511" y="15100"/>
                </a:lnTo>
                <a:lnTo>
                  <a:pt x="2260" y="21907"/>
                </a:lnTo>
                <a:lnTo>
                  <a:pt x="9029" y="21907"/>
                </a:lnTo>
                <a:lnTo>
                  <a:pt x="9867" y="12293"/>
                </a:lnTo>
                <a:lnTo>
                  <a:pt x="8839" y="12941"/>
                </a:lnTo>
                <a:lnTo>
                  <a:pt x="13576" y="8280"/>
                </a:lnTo>
                <a:lnTo>
                  <a:pt x="10275" y="230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87" name="object 4487"/>
          <p:cNvSpPr/>
          <p:nvPr/>
        </p:nvSpPr>
        <p:spPr>
          <a:xfrm>
            <a:off x="1609965" y="2884070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52" y="3432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92" y="0"/>
                </a:lnTo>
                <a:lnTo>
                  <a:pt x="4452" y="343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88" name="object 4488"/>
          <p:cNvSpPr/>
          <p:nvPr/>
        </p:nvSpPr>
        <p:spPr>
          <a:xfrm>
            <a:off x="1191432" y="2886334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0" y="3433"/>
                </a:lnTo>
                <a:lnTo>
                  <a:pt x="0" y="1219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50" y="3433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89" name="object 4489"/>
          <p:cNvSpPr/>
          <p:nvPr/>
        </p:nvSpPr>
        <p:spPr>
          <a:xfrm>
            <a:off x="1205019" y="2886334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69" y="8013"/>
                </a:lnTo>
                <a:lnTo>
                  <a:pt x="4418" y="3421"/>
                </a:lnTo>
                <a:lnTo>
                  <a:pt x="0" y="1219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18" y="3421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90" name="object 4490"/>
          <p:cNvSpPr/>
          <p:nvPr/>
        </p:nvSpPr>
        <p:spPr>
          <a:xfrm>
            <a:off x="1494581" y="2886334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2" y="3438"/>
                </a:lnTo>
                <a:lnTo>
                  <a:pt x="0" y="1219"/>
                </a:lnTo>
                <a:close/>
              </a:path>
              <a:path w="8102" h="8013">
                <a:moveTo>
                  <a:pt x="8102" y="5257"/>
                </a:moveTo>
                <a:lnTo>
                  <a:pt x="2692" y="0"/>
                </a:lnTo>
                <a:lnTo>
                  <a:pt x="4452" y="3438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91" name="object 4491"/>
          <p:cNvSpPr/>
          <p:nvPr/>
        </p:nvSpPr>
        <p:spPr>
          <a:xfrm>
            <a:off x="1085113" y="2895485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92" name="object 4492"/>
          <p:cNvSpPr/>
          <p:nvPr/>
        </p:nvSpPr>
        <p:spPr>
          <a:xfrm>
            <a:off x="1485544" y="2890873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4" y="3413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14" y="3413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93" name="object 4493"/>
          <p:cNvSpPr/>
          <p:nvPr/>
        </p:nvSpPr>
        <p:spPr>
          <a:xfrm>
            <a:off x="1076054" y="2893152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94" name="object 4494"/>
          <p:cNvSpPr/>
          <p:nvPr/>
        </p:nvSpPr>
        <p:spPr>
          <a:xfrm>
            <a:off x="1508154" y="2893152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95" name="object 4495"/>
          <p:cNvSpPr/>
          <p:nvPr/>
        </p:nvSpPr>
        <p:spPr>
          <a:xfrm>
            <a:off x="1227627" y="2895410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1" y="341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41" y="3416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96" name="object 4496"/>
          <p:cNvSpPr/>
          <p:nvPr/>
        </p:nvSpPr>
        <p:spPr>
          <a:xfrm>
            <a:off x="1098677" y="2902292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97" name="object 4497"/>
          <p:cNvSpPr/>
          <p:nvPr/>
        </p:nvSpPr>
        <p:spPr>
          <a:xfrm>
            <a:off x="1790946" y="2897694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98" name="object 4498"/>
          <p:cNvSpPr/>
          <p:nvPr/>
        </p:nvSpPr>
        <p:spPr>
          <a:xfrm>
            <a:off x="1064745" y="2900734"/>
            <a:ext cx="14033" cy="11760"/>
          </a:xfrm>
          <a:custGeom>
            <a:avLst/>
            <a:gdLst/>
            <a:ahLst/>
            <a:cxnLst/>
            <a:rect l="l" t="t" r="r" b="b"/>
            <a:pathLst>
              <a:path w="14033" h="11760">
                <a:moveTo>
                  <a:pt x="14033" y="3911"/>
                </a:moveTo>
                <a:lnTo>
                  <a:pt x="10071" y="0"/>
                </a:lnTo>
                <a:lnTo>
                  <a:pt x="11114" y="2838"/>
                </a:lnTo>
                <a:lnTo>
                  <a:pt x="14033" y="3911"/>
                </a:lnTo>
                <a:close/>
              </a:path>
              <a:path w="14033" h="11760">
                <a:moveTo>
                  <a:pt x="3022" y="11010"/>
                </a:moveTo>
                <a:lnTo>
                  <a:pt x="6045" y="10261"/>
                </a:lnTo>
                <a:lnTo>
                  <a:pt x="9055" y="9499"/>
                </a:lnTo>
                <a:lnTo>
                  <a:pt x="13563" y="9499"/>
                </a:lnTo>
                <a:lnTo>
                  <a:pt x="11114" y="2838"/>
                </a:lnTo>
                <a:lnTo>
                  <a:pt x="4533" y="419"/>
                </a:lnTo>
                <a:lnTo>
                  <a:pt x="3022" y="4216"/>
                </a:lnTo>
                <a:lnTo>
                  <a:pt x="1511" y="7988"/>
                </a:lnTo>
                <a:lnTo>
                  <a:pt x="0" y="11760"/>
                </a:lnTo>
                <a:lnTo>
                  <a:pt x="3022" y="1101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99" name="object 4499"/>
          <p:cNvSpPr/>
          <p:nvPr/>
        </p:nvSpPr>
        <p:spPr>
          <a:xfrm>
            <a:off x="1254782" y="2899959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33" y="3410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79" y="0"/>
                </a:lnTo>
                <a:lnTo>
                  <a:pt x="4433" y="3410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00" name="object 4500"/>
          <p:cNvSpPr/>
          <p:nvPr/>
        </p:nvSpPr>
        <p:spPr>
          <a:xfrm>
            <a:off x="1116777" y="2903428"/>
            <a:ext cx="11328" cy="9067"/>
          </a:xfrm>
          <a:custGeom>
            <a:avLst/>
            <a:gdLst/>
            <a:ahLst/>
            <a:cxnLst/>
            <a:rect l="l" t="t" r="r" b="b"/>
            <a:pathLst>
              <a:path w="11328" h="9067">
                <a:moveTo>
                  <a:pt x="8235" y="2231"/>
                </a:moveTo>
                <a:lnTo>
                  <a:pt x="0" y="0"/>
                </a:lnTo>
                <a:lnTo>
                  <a:pt x="3092" y="6846"/>
                </a:lnTo>
                <a:lnTo>
                  <a:pt x="11328" y="9067"/>
                </a:lnTo>
                <a:lnTo>
                  <a:pt x="8235" y="2231"/>
                </a:lnTo>
                <a:close/>
              </a:path>
              <a:path w="11328" h="9067">
                <a:moveTo>
                  <a:pt x="4038" y="8940"/>
                </a:moveTo>
                <a:lnTo>
                  <a:pt x="3092" y="6846"/>
                </a:lnTo>
                <a:lnTo>
                  <a:pt x="1155" y="6324"/>
                </a:lnTo>
                <a:lnTo>
                  <a:pt x="4038" y="8940"/>
                </a:lnTo>
                <a:close/>
              </a:path>
              <a:path w="11328" h="9067">
                <a:moveTo>
                  <a:pt x="10172" y="2755"/>
                </a:moveTo>
                <a:lnTo>
                  <a:pt x="7289" y="139"/>
                </a:lnTo>
                <a:lnTo>
                  <a:pt x="8235" y="2231"/>
                </a:lnTo>
                <a:lnTo>
                  <a:pt x="10172" y="275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01" name="object 4501"/>
          <p:cNvSpPr/>
          <p:nvPr/>
        </p:nvSpPr>
        <p:spPr>
          <a:xfrm>
            <a:off x="1164285" y="2906820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02" name="object 4502"/>
          <p:cNvSpPr/>
          <p:nvPr/>
        </p:nvSpPr>
        <p:spPr>
          <a:xfrm>
            <a:off x="1548876" y="2903428"/>
            <a:ext cx="11315" cy="9067"/>
          </a:xfrm>
          <a:custGeom>
            <a:avLst/>
            <a:gdLst/>
            <a:ahLst/>
            <a:cxnLst/>
            <a:rect l="l" t="t" r="r" b="b"/>
            <a:pathLst>
              <a:path w="11315" h="9067">
                <a:moveTo>
                  <a:pt x="11315" y="0"/>
                </a:moveTo>
                <a:lnTo>
                  <a:pt x="0" y="0"/>
                </a:lnTo>
                <a:lnTo>
                  <a:pt x="3082" y="6844"/>
                </a:lnTo>
                <a:lnTo>
                  <a:pt x="11315" y="9067"/>
                </a:lnTo>
                <a:lnTo>
                  <a:pt x="11315" y="0"/>
                </a:lnTo>
                <a:close/>
              </a:path>
              <a:path w="11315" h="9067">
                <a:moveTo>
                  <a:pt x="4025" y="8940"/>
                </a:moveTo>
                <a:lnTo>
                  <a:pt x="3082" y="6844"/>
                </a:lnTo>
                <a:lnTo>
                  <a:pt x="1155" y="6324"/>
                </a:lnTo>
                <a:lnTo>
                  <a:pt x="4025" y="894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03" name="object 4503"/>
          <p:cNvSpPr/>
          <p:nvPr/>
        </p:nvSpPr>
        <p:spPr>
          <a:xfrm>
            <a:off x="1494581" y="2905699"/>
            <a:ext cx="13576" cy="13601"/>
          </a:xfrm>
          <a:custGeom>
            <a:avLst/>
            <a:gdLst/>
            <a:ahLst/>
            <a:cxnLst/>
            <a:rect l="l" t="t" r="r" b="b"/>
            <a:pathLst>
              <a:path w="13576" h="13601">
                <a:moveTo>
                  <a:pt x="1524" y="9067"/>
                </a:moveTo>
                <a:lnTo>
                  <a:pt x="2273" y="13601"/>
                </a:lnTo>
                <a:lnTo>
                  <a:pt x="11328" y="13601"/>
                </a:lnTo>
                <a:lnTo>
                  <a:pt x="12077" y="10579"/>
                </a:lnTo>
                <a:lnTo>
                  <a:pt x="12839" y="7543"/>
                </a:lnTo>
                <a:lnTo>
                  <a:pt x="13576" y="4533"/>
                </a:lnTo>
                <a:lnTo>
                  <a:pt x="9055" y="3022"/>
                </a:lnTo>
                <a:lnTo>
                  <a:pt x="4533" y="1498"/>
                </a:lnTo>
                <a:lnTo>
                  <a:pt x="0" y="0"/>
                </a:lnTo>
                <a:lnTo>
                  <a:pt x="749" y="4533"/>
                </a:lnTo>
                <a:lnTo>
                  <a:pt x="1524" y="90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04" name="object 4504"/>
          <p:cNvSpPr/>
          <p:nvPr/>
        </p:nvSpPr>
        <p:spPr>
          <a:xfrm>
            <a:off x="1528521" y="2912490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05" name="object 4505"/>
          <p:cNvSpPr/>
          <p:nvPr/>
        </p:nvSpPr>
        <p:spPr>
          <a:xfrm>
            <a:off x="1270627" y="2910230"/>
            <a:ext cx="11290" cy="13614"/>
          </a:xfrm>
          <a:custGeom>
            <a:avLst/>
            <a:gdLst/>
            <a:ahLst/>
            <a:cxnLst/>
            <a:rect l="l" t="t" r="r" b="b"/>
            <a:pathLst>
              <a:path w="11290" h="13614">
                <a:moveTo>
                  <a:pt x="4521" y="0"/>
                </a:moveTo>
                <a:lnTo>
                  <a:pt x="3009" y="4533"/>
                </a:lnTo>
                <a:lnTo>
                  <a:pt x="1498" y="9080"/>
                </a:lnTo>
                <a:lnTo>
                  <a:pt x="0" y="13614"/>
                </a:lnTo>
                <a:lnTo>
                  <a:pt x="3759" y="12103"/>
                </a:lnTo>
                <a:lnTo>
                  <a:pt x="7543" y="10591"/>
                </a:lnTo>
                <a:lnTo>
                  <a:pt x="11290" y="9080"/>
                </a:lnTo>
                <a:lnTo>
                  <a:pt x="11290" y="0"/>
                </a:lnTo>
                <a:lnTo>
                  <a:pt x="4521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06" name="object 4506"/>
          <p:cNvSpPr/>
          <p:nvPr/>
        </p:nvSpPr>
        <p:spPr>
          <a:xfrm>
            <a:off x="1168810" y="2911298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26" y="3396"/>
                </a:lnTo>
                <a:lnTo>
                  <a:pt x="0" y="1193"/>
                </a:lnTo>
                <a:close/>
              </a:path>
              <a:path w="8115" h="8000">
                <a:moveTo>
                  <a:pt x="8115" y="5232"/>
                </a:moveTo>
                <a:lnTo>
                  <a:pt x="2679" y="0"/>
                </a:lnTo>
                <a:lnTo>
                  <a:pt x="4426" y="3396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07" name="object 4507"/>
          <p:cNvSpPr/>
          <p:nvPr/>
        </p:nvSpPr>
        <p:spPr>
          <a:xfrm>
            <a:off x="1110005" y="2915839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11" y="3403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11" y="3403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08" name="object 4508"/>
          <p:cNvSpPr/>
          <p:nvPr/>
        </p:nvSpPr>
        <p:spPr>
          <a:xfrm>
            <a:off x="1569148" y="2917033"/>
            <a:ext cx="14084" cy="11785"/>
          </a:xfrm>
          <a:custGeom>
            <a:avLst/>
            <a:gdLst/>
            <a:ahLst/>
            <a:cxnLst/>
            <a:rect l="l" t="t" r="r" b="b"/>
            <a:pathLst>
              <a:path w="14084" h="11785">
                <a:moveTo>
                  <a:pt x="14084" y="7823"/>
                </a:moveTo>
                <a:lnTo>
                  <a:pt x="11247" y="8881"/>
                </a:lnTo>
                <a:lnTo>
                  <a:pt x="10185" y="11785"/>
                </a:lnTo>
                <a:lnTo>
                  <a:pt x="14084" y="7823"/>
                </a:lnTo>
                <a:close/>
              </a:path>
              <a:path w="14084" h="11785">
                <a:moveTo>
                  <a:pt x="4622" y="762"/>
                </a:moveTo>
                <a:lnTo>
                  <a:pt x="88" y="0"/>
                </a:lnTo>
                <a:lnTo>
                  <a:pt x="2059" y="4546"/>
                </a:lnTo>
                <a:lnTo>
                  <a:pt x="4622" y="6807"/>
                </a:lnTo>
                <a:lnTo>
                  <a:pt x="4622" y="11353"/>
                </a:lnTo>
                <a:lnTo>
                  <a:pt x="11247" y="8881"/>
                </a:lnTo>
                <a:lnTo>
                  <a:pt x="13665" y="2273"/>
                </a:lnTo>
                <a:lnTo>
                  <a:pt x="9144" y="1524"/>
                </a:lnTo>
                <a:lnTo>
                  <a:pt x="4622" y="762"/>
                </a:lnTo>
                <a:close/>
              </a:path>
              <a:path w="14084" h="11785">
                <a:moveTo>
                  <a:pt x="3022" y="6769"/>
                </a:moveTo>
                <a:lnTo>
                  <a:pt x="2059" y="4546"/>
                </a:lnTo>
                <a:lnTo>
                  <a:pt x="0" y="2730"/>
                </a:lnTo>
                <a:lnTo>
                  <a:pt x="3022" y="676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09" name="object 4509"/>
          <p:cNvSpPr/>
          <p:nvPr/>
        </p:nvSpPr>
        <p:spPr>
          <a:xfrm>
            <a:off x="1824893" y="2915839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09" y="3398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09" y="339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10" name="object 4510"/>
          <p:cNvSpPr/>
          <p:nvPr/>
        </p:nvSpPr>
        <p:spPr>
          <a:xfrm>
            <a:off x="1145739" y="2919304"/>
            <a:ext cx="9499" cy="9486"/>
          </a:xfrm>
          <a:custGeom>
            <a:avLst/>
            <a:gdLst/>
            <a:ahLst/>
            <a:cxnLst/>
            <a:rect l="l" t="t" r="r" b="b"/>
            <a:pathLst>
              <a:path w="9499" h="9486">
                <a:moveTo>
                  <a:pt x="9499" y="0"/>
                </a:moveTo>
                <a:lnTo>
                  <a:pt x="457" y="0"/>
                </a:lnTo>
                <a:lnTo>
                  <a:pt x="2918" y="6660"/>
                </a:lnTo>
                <a:lnTo>
                  <a:pt x="9499" y="9080"/>
                </a:lnTo>
                <a:lnTo>
                  <a:pt x="9499" y="0"/>
                </a:lnTo>
                <a:close/>
              </a:path>
              <a:path w="9499" h="9486">
                <a:moveTo>
                  <a:pt x="3962" y="9486"/>
                </a:moveTo>
                <a:lnTo>
                  <a:pt x="2918" y="6660"/>
                </a:lnTo>
                <a:lnTo>
                  <a:pt x="0" y="5588"/>
                </a:lnTo>
                <a:lnTo>
                  <a:pt x="3962" y="948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11" name="object 4511"/>
          <p:cNvSpPr/>
          <p:nvPr/>
        </p:nvSpPr>
        <p:spPr>
          <a:xfrm>
            <a:off x="1182391" y="2921575"/>
            <a:ext cx="11303" cy="15887"/>
          </a:xfrm>
          <a:custGeom>
            <a:avLst/>
            <a:gdLst/>
            <a:ahLst/>
            <a:cxnLst/>
            <a:rect l="l" t="t" r="r" b="b"/>
            <a:pathLst>
              <a:path w="11303" h="15887">
                <a:moveTo>
                  <a:pt x="1511" y="5295"/>
                </a:moveTo>
                <a:lnTo>
                  <a:pt x="3022" y="10579"/>
                </a:lnTo>
                <a:lnTo>
                  <a:pt x="4521" y="15887"/>
                </a:lnTo>
                <a:lnTo>
                  <a:pt x="11303" y="15887"/>
                </a:lnTo>
                <a:lnTo>
                  <a:pt x="9804" y="10579"/>
                </a:lnTo>
                <a:lnTo>
                  <a:pt x="8280" y="5295"/>
                </a:lnTo>
                <a:lnTo>
                  <a:pt x="6781" y="0"/>
                </a:lnTo>
                <a:lnTo>
                  <a:pt x="0" y="0"/>
                </a:lnTo>
                <a:lnTo>
                  <a:pt x="1511" y="529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12" name="object 4512"/>
          <p:cNvSpPr/>
          <p:nvPr/>
        </p:nvSpPr>
        <p:spPr>
          <a:xfrm>
            <a:off x="1632592" y="2922639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9" y="3421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9" y="3421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13" name="object 4513"/>
          <p:cNvSpPr/>
          <p:nvPr/>
        </p:nvSpPr>
        <p:spPr>
          <a:xfrm>
            <a:off x="1811308" y="2922639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14" name="object 4514"/>
          <p:cNvSpPr/>
          <p:nvPr/>
        </p:nvSpPr>
        <p:spPr>
          <a:xfrm>
            <a:off x="1139403" y="2924912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7" y="3417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92" y="0"/>
                </a:lnTo>
                <a:lnTo>
                  <a:pt x="4447" y="3417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15" name="object 4515"/>
          <p:cNvSpPr/>
          <p:nvPr/>
        </p:nvSpPr>
        <p:spPr>
          <a:xfrm>
            <a:off x="1569237" y="2929445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5" y="3418"/>
                </a:lnTo>
                <a:lnTo>
                  <a:pt x="0" y="1206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5" y="3418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16" name="object 4516"/>
          <p:cNvSpPr/>
          <p:nvPr/>
        </p:nvSpPr>
        <p:spPr>
          <a:xfrm>
            <a:off x="1082856" y="2935626"/>
            <a:ext cx="15862" cy="15836"/>
          </a:xfrm>
          <a:custGeom>
            <a:avLst/>
            <a:gdLst/>
            <a:ahLst/>
            <a:cxnLst/>
            <a:rect l="l" t="t" r="r" b="b"/>
            <a:pathLst>
              <a:path w="15862" h="15836">
                <a:moveTo>
                  <a:pt x="10058" y="10414"/>
                </a:moveTo>
                <a:lnTo>
                  <a:pt x="8392" y="10870"/>
                </a:lnTo>
                <a:lnTo>
                  <a:pt x="7429" y="13119"/>
                </a:lnTo>
                <a:lnTo>
                  <a:pt x="10058" y="10414"/>
                </a:lnTo>
                <a:close/>
              </a:path>
              <a:path w="15862" h="15836">
                <a:moveTo>
                  <a:pt x="15862" y="0"/>
                </a:moveTo>
                <a:lnTo>
                  <a:pt x="13998" y="1672"/>
                </a:lnTo>
                <a:lnTo>
                  <a:pt x="12966" y="4152"/>
                </a:lnTo>
                <a:lnTo>
                  <a:pt x="15862" y="0"/>
                </a:lnTo>
                <a:close/>
              </a:path>
              <a:path w="15862" h="15836">
                <a:moveTo>
                  <a:pt x="13998" y="1672"/>
                </a:moveTo>
                <a:lnTo>
                  <a:pt x="15824" y="-2717"/>
                </a:lnTo>
                <a:lnTo>
                  <a:pt x="9055" y="-2717"/>
                </a:lnTo>
                <a:lnTo>
                  <a:pt x="6032" y="-1955"/>
                </a:lnTo>
                <a:lnTo>
                  <a:pt x="3009" y="-1193"/>
                </a:lnTo>
                <a:lnTo>
                  <a:pt x="0" y="-444"/>
                </a:lnTo>
                <a:lnTo>
                  <a:pt x="0" y="13169"/>
                </a:lnTo>
                <a:lnTo>
                  <a:pt x="8392" y="10870"/>
                </a:lnTo>
                <a:lnTo>
                  <a:pt x="11290" y="4102"/>
                </a:lnTo>
                <a:lnTo>
                  <a:pt x="13998" y="167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17" name="object 4517"/>
          <p:cNvSpPr/>
          <p:nvPr/>
        </p:nvSpPr>
        <p:spPr>
          <a:xfrm>
            <a:off x="1524001" y="2932908"/>
            <a:ext cx="29400" cy="20421"/>
          </a:xfrm>
          <a:custGeom>
            <a:avLst/>
            <a:gdLst/>
            <a:ahLst/>
            <a:cxnLst/>
            <a:rect l="l" t="t" r="r" b="b"/>
            <a:pathLst>
              <a:path w="29400" h="20421">
                <a:moveTo>
                  <a:pt x="2260" y="11353"/>
                </a:moveTo>
                <a:lnTo>
                  <a:pt x="4030" y="13000"/>
                </a:lnTo>
                <a:lnTo>
                  <a:pt x="14691" y="17808"/>
                </a:lnTo>
                <a:lnTo>
                  <a:pt x="29400" y="20421"/>
                </a:lnTo>
                <a:lnTo>
                  <a:pt x="23310" y="12498"/>
                </a:lnTo>
                <a:lnTo>
                  <a:pt x="12110" y="4887"/>
                </a:lnTo>
                <a:lnTo>
                  <a:pt x="0" y="0"/>
                </a:lnTo>
                <a:lnTo>
                  <a:pt x="762" y="3784"/>
                </a:lnTo>
                <a:lnTo>
                  <a:pt x="1511" y="7569"/>
                </a:lnTo>
                <a:lnTo>
                  <a:pt x="2260" y="1135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18" name="object 4518"/>
          <p:cNvSpPr/>
          <p:nvPr/>
        </p:nvSpPr>
        <p:spPr>
          <a:xfrm>
            <a:off x="1483278" y="2935179"/>
            <a:ext cx="15836" cy="27241"/>
          </a:xfrm>
          <a:custGeom>
            <a:avLst/>
            <a:gdLst/>
            <a:ahLst/>
            <a:cxnLst/>
            <a:rect l="l" t="t" r="r" b="b"/>
            <a:pathLst>
              <a:path w="15836" h="27241">
                <a:moveTo>
                  <a:pt x="4092" y="15123"/>
                </a:moveTo>
                <a:lnTo>
                  <a:pt x="4521" y="27241"/>
                </a:lnTo>
                <a:lnTo>
                  <a:pt x="6272" y="26165"/>
                </a:lnTo>
                <a:lnTo>
                  <a:pt x="13242" y="16241"/>
                </a:lnTo>
                <a:lnTo>
                  <a:pt x="15836" y="2273"/>
                </a:lnTo>
                <a:lnTo>
                  <a:pt x="10541" y="1524"/>
                </a:lnTo>
                <a:lnTo>
                  <a:pt x="5270" y="749"/>
                </a:lnTo>
                <a:lnTo>
                  <a:pt x="0" y="0"/>
                </a:lnTo>
                <a:lnTo>
                  <a:pt x="2556" y="8926"/>
                </a:lnTo>
                <a:lnTo>
                  <a:pt x="4092" y="1512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19" name="object 4519"/>
          <p:cNvSpPr/>
          <p:nvPr/>
        </p:nvSpPr>
        <p:spPr>
          <a:xfrm>
            <a:off x="1836191" y="2939713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20" name="object 4520"/>
          <p:cNvSpPr/>
          <p:nvPr/>
        </p:nvSpPr>
        <p:spPr>
          <a:xfrm>
            <a:off x="1856560" y="2933985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20" y="3403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20" y="340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21" name="object 4521"/>
          <p:cNvSpPr/>
          <p:nvPr/>
        </p:nvSpPr>
        <p:spPr>
          <a:xfrm>
            <a:off x="1609966" y="2940850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22" name="object 4522"/>
          <p:cNvSpPr/>
          <p:nvPr/>
        </p:nvSpPr>
        <p:spPr>
          <a:xfrm>
            <a:off x="1268355" y="2939726"/>
            <a:ext cx="11315" cy="11341"/>
          </a:xfrm>
          <a:custGeom>
            <a:avLst/>
            <a:gdLst/>
            <a:ahLst/>
            <a:cxnLst/>
            <a:rect l="l" t="t" r="r" b="b"/>
            <a:pathLst>
              <a:path w="11315" h="11341">
                <a:moveTo>
                  <a:pt x="749" y="3784"/>
                </a:moveTo>
                <a:lnTo>
                  <a:pt x="1511" y="7556"/>
                </a:lnTo>
                <a:lnTo>
                  <a:pt x="2260" y="11341"/>
                </a:lnTo>
                <a:lnTo>
                  <a:pt x="11315" y="11341"/>
                </a:lnTo>
                <a:lnTo>
                  <a:pt x="10566" y="7556"/>
                </a:lnTo>
                <a:lnTo>
                  <a:pt x="9804" y="3784"/>
                </a:lnTo>
                <a:lnTo>
                  <a:pt x="9055" y="0"/>
                </a:lnTo>
                <a:lnTo>
                  <a:pt x="0" y="0"/>
                </a:lnTo>
                <a:lnTo>
                  <a:pt x="749" y="378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23" name="object 4523"/>
          <p:cNvSpPr/>
          <p:nvPr/>
        </p:nvSpPr>
        <p:spPr>
          <a:xfrm>
            <a:off x="1107740" y="2943059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20" y="3420"/>
                </a:lnTo>
                <a:lnTo>
                  <a:pt x="0" y="1206"/>
                </a:lnTo>
                <a:close/>
              </a:path>
              <a:path w="8089" h="8000">
                <a:moveTo>
                  <a:pt x="8089" y="5257"/>
                </a:moveTo>
                <a:lnTo>
                  <a:pt x="2667" y="0"/>
                </a:lnTo>
                <a:lnTo>
                  <a:pt x="4420" y="3420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24" name="object 4524"/>
          <p:cNvSpPr/>
          <p:nvPr/>
        </p:nvSpPr>
        <p:spPr>
          <a:xfrm>
            <a:off x="1842998" y="2948800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25" name="object 4525"/>
          <p:cNvSpPr/>
          <p:nvPr/>
        </p:nvSpPr>
        <p:spPr>
          <a:xfrm>
            <a:off x="1804525" y="2948802"/>
            <a:ext cx="13563" cy="13614"/>
          </a:xfrm>
          <a:custGeom>
            <a:avLst/>
            <a:gdLst/>
            <a:ahLst/>
            <a:cxnLst/>
            <a:rect l="l" t="t" r="r" b="b"/>
            <a:pathLst>
              <a:path w="13563" h="13614">
                <a:moveTo>
                  <a:pt x="2586" y="4513"/>
                </a:moveTo>
                <a:lnTo>
                  <a:pt x="0" y="6794"/>
                </a:lnTo>
                <a:lnTo>
                  <a:pt x="0" y="13614"/>
                </a:lnTo>
                <a:lnTo>
                  <a:pt x="9804" y="10287"/>
                </a:lnTo>
                <a:lnTo>
                  <a:pt x="10464" y="10172"/>
                </a:lnTo>
                <a:lnTo>
                  <a:pt x="13563" y="0"/>
                </a:lnTo>
                <a:lnTo>
                  <a:pt x="4533" y="0"/>
                </a:lnTo>
                <a:lnTo>
                  <a:pt x="4622" y="2717"/>
                </a:lnTo>
                <a:lnTo>
                  <a:pt x="1612" y="6769"/>
                </a:lnTo>
                <a:lnTo>
                  <a:pt x="2586" y="4513"/>
                </a:lnTo>
                <a:close/>
              </a:path>
              <a:path w="13563" h="13614">
                <a:moveTo>
                  <a:pt x="4622" y="2717"/>
                </a:moveTo>
                <a:lnTo>
                  <a:pt x="4533" y="0"/>
                </a:lnTo>
                <a:lnTo>
                  <a:pt x="2586" y="4513"/>
                </a:lnTo>
                <a:lnTo>
                  <a:pt x="4622" y="271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26" name="object 4526"/>
          <p:cNvSpPr/>
          <p:nvPr/>
        </p:nvSpPr>
        <p:spPr>
          <a:xfrm>
            <a:off x="1121304" y="2949865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33" y="3410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79" y="0"/>
                </a:lnTo>
                <a:lnTo>
                  <a:pt x="4433" y="3410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27" name="object 4527"/>
          <p:cNvSpPr/>
          <p:nvPr/>
        </p:nvSpPr>
        <p:spPr>
          <a:xfrm>
            <a:off x="1469707" y="2955601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28" name="object 4528"/>
          <p:cNvSpPr/>
          <p:nvPr/>
        </p:nvSpPr>
        <p:spPr>
          <a:xfrm>
            <a:off x="1440286" y="2955601"/>
            <a:ext cx="13576" cy="18161"/>
          </a:xfrm>
          <a:custGeom>
            <a:avLst/>
            <a:gdLst/>
            <a:ahLst/>
            <a:cxnLst/>
            <a:rect l="l" t="t" r="r" b="b"/>
            <a:pathLst>
              <a:path w="13576" h="18161">
                <a:moveTo>
                  <a:pt x="2260" y="15887"/>
                </a:moveTo>
                <a:lnTo>
                  <a:pt x="6045" y="16637"/>
                </a:lnTo>
                <a:lnTo>
                  <a:pt x="9804" y="17399"/>
                </a:lnTo>
                <a:lnTo>
                  <a:pt x="13576" y="18161"/>
                </a:lnTo>
                <a:lnTo>
                  <a:pt x="11658" y="6502"/>
                </a:lnTo>
                <a:lnTo>
                  <a:pt x="9626" y="3746"/>
                </a:lnTo>
                <a:lnTo>
                  <a:pt x="0" y="0"/>
                </a:lnTo>
                <a:lnTo>
                  <a:pt x="397" y="2782"/>
                </a:lnTo>
                <a:lnTo>
                  <a:pt x="1834" y="8134"/>
                </a:lnTo>
                <a:lnTo>
                  <a:pt x="2260" y="1588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29" name="object 4529"/>
          <p:cNvSpPr/>
          <p:nvPr/>
        </p:nvSpPr>
        <p:spPr>
          <a:xfrm>
            <a:off x="1512679" y="2955601"/>
            <a:ext cx="13589" cy="27216"/>
          </a:xfrm>
          <a:custGeom>
            <a:avLst/>
            <a:gdLst/>
            <a:ahLst/>
            <a:cxnLst/>
            <a:rect l="l" t="t" r="r" b="b"/>
            <a:pathLst>
              <a:path w="13589" h="27216">
                <a:moveTo>
                  <a:pt x="13588" y="0"/>
                </a:moveTo>
                <a:lnTo>
                  <a:pt x="6794" y="0"/>
                </a:lnTo>
                <a:lnTo>
                  <a:pt x="4127" y="8928"/>
                </a:lnTo>
                <a:lnTo>
                  <a:pt x="2768" y="15151"/>
                </a:lnTo>
                <a:lnTo>
                  <a:pt x="0" y="18161"/>
                </a:lnTo>
                <a:lnTo>
                  <a:pt x="0" y="27216"/>
                </a:lnTo>
                <a:lnTo>
                  <a:pt x="9055" y="27216"/>
                </a:lnTo>
                <a:lnTo>
                  <a:pt x="9415" y="25058"/>
                </a:lnTo>
                <a:lnTo>
                  <a:pt x="11507" y="12536"/>
                </a:lnTo>
                <a:lnTo>
                  <a:pt x="13588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30" name="object 4530"/>
          <p:cNvSpPr/>
          <p:nvPr/>
        </p:nvSpPr>
        <p:spPr>
          <a:xfrm>
            <a:off x="1053451" y="2957870"/>
            <a:ext cx="27127" cy="11341"/>
          </a:xfrm>
          <a:custGeom>
            <a:avLst/>
            <a:gdLst/>
            <a:ahLst/>
            <a:cxnLst/>
            <a:rect l="l" t="t" r="r" b="b"/>
            <a:pathLst>
              <a:path w="27127" h="11341">
                <a:moveTo>
                  <a:pt x="10642" y="9080"/>
                </a:moveTo>
                <a:lnTo>
                  <a:pt x="13563" y="11341"/>
                </a:lnTo>
                <a:lnTo>
                  <a:pt x="18097" y="10591"/>
                </a:lnTo>
                <a:lnTo>
                  <a:pt x="22606" y="9842"/>
                </a:lnTo>
                <a:lnTo>
                  <a:pt x="27127" y="9080"/>
                </a:lnTo>
                <a:lnTo>
                  <a:pt x="22555" y="1663"/>
                </a:lnTo>
                <a:lnTo>
                  <a:pt x="17157" y="1930"/>
                </a:lnTo>
                <a:lnTo>
                  <a:pt x="6769" y="0"/>
                </a:lnTo>
                <a:lnTo>
                  <a:pt x="4357" y="2720"/>
                </a:lnTo>
                <a:lnTo>
                  <a:pt x="6819" y="1689"/>
                </a:lnTo>
                <a:lnTo>
                  <a:pt x="6477" y="5994"/>
                </a:lnTo>
                <a:lnTo>
                  <a:pt x="10642" y="9080"/>
                </a:lnTo>
                <a:close/>
              </a:path>
              <a:path w="27127" h="11341">
                <a:moveTo>
                  <a:pt x="2705" y="4584"/>
                </a:moveTo>
                <a:lnTo>
                  <a:pt x="4357" y="2720"/>
                </a:lnTo>
                <a:lnTo>
                  <a:pt x="0" y="4546"/>
                </a:lnTo>
                <a:lnTo>
                  <a:pt x="0" y="11341"/>
                </a:lnTo>
                <a:lnTo>
                  <a:pt x="10583" y="9092"/>
                </a:lnTo>
                <a:lnTo>
                  <a:pt x="6477" y="5994"/>
                </a:lnTo>
                <a:lnTo>
                  <a:pt x="6819" y="1689"/>
                </a:lnTo>
                <a:lnTo>
                  <a:pt x="2705" y="458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31" name="object 4531"/>
          <p:cNvSpPr/>
          <p:nvPr/>
        </p:nvSpPr>
        <p:spPr>
          <a:xfrm>
            <a:off x="1530780" y="2956676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32" name="object 4532"/>
          <p:cNvSpPr/>
          <p:nvPr/>
        </p:nvSpPr>
        <p:spPr>
          <a:xfrm>
            <a:off x="1922176" y="2956676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09" y="3398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09" y="339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33" name="object 4533"/>
          <p:cNvSpPr/>
          <p:nvPr/>
        </p:nvSpPr>
        <p:spPr>
          <a:xfrm>
            <a:off x="1193708" y="2966943"/>
            <a:ext cx="11315" cy="13614"/>
          </a:xfrm>
          <a:custGeom>
            <a:avLst/>
            <a:gdLst/>
            <a:ahLst/>
            <a:cxnLst/>
            <a:rect l="l" t="t" r="r" b="b"/>
            <a:pathLst>
              <a:path w="11315" h="13614">
                <a:moveTo>
                  <a:pt x="4521" y="0"/>
                </a:moveTo>
                <a:lnTo>
                  <a:pt x="3009" y="1524"/>
                </a:lnTo>
                <a:lnTo>
                  <a:pt x="0" y="4533"/>
                </a:lnTo>
                <a:lnTo>
                  <a:pt x="0" y="13614"/>
                </a:lnTo>
                <a:lnTo>
                  <a:pt x="9055" y="13614"/>
                </a:lnTo>
                <a:lnTo>
                  <a:pt x="9804" y="9067"/>
                </a:lnTo>
                <a:lnTo>
                  <a:pt x="10553" y="4533"/>
                </a:lnTo>
                <a:lnTo>
                  <a:pt x="11315" y="0"/>
                </a:lnTo>
                <a:lnTo>
                  <a:pt x="4521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34" name="object 4534"/>
          <p:cNvSpPr/>
          <p:nvPr/>
        </p:nvSpPr>
        <p:spPr>
          <a:xfrm>
            <a:off x="1263822" y="2965737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35" name="object 4535"/>
          <p:cNvSpPr/>
          <p:nvPr/>
        </p:nvSpPr>
        <p:spPr>
          <a:xfrm>
            <a:off x="1076058" y="2972619"/>
            <a:ext cx="13576" cy="0"/>
          </a:xfrm>
          <a:custGeom>
            <a:avLst/>
            <a:gdLst/>
            <a:ahLst/>
            <a:cxnLst/>
            <a:rect l="l" t="t" r="r" b="b"/>
            <a:pathLst>
              <a:path w="13576" h="0">
                <a:moveTo>
                  <a:pt x="0" y="0"/>
                </a:moveTo>
                <a:lnTo>
                  <a:pt x="13576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36" name="object 4536"/>
          <p:cNvSpPr/>
          <p:nvPr/>
        </p:nvSpPr>
        <p:spPr>
          <a:xfrm>
            <a:off x="1166562" y="2968011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405" y="3396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05" y="3396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37" name="object 4537"/>
          <p:cNvSpPr/>
          <p:nvPr/>
        </p:nvSpPr>
        <p:spPr>
          <a:xfrm>
            <a:off x="1582823" y="2969357"/>
            <a:ext cx="10172" cy="2768"/>
          </a:xfrm>
          <a:custGeom>
            <a:avLst/>
            <a:gdLst/>
            <a:ahLst/>
            <a:cxnLst/>
            <a:rect l="l" t="t" r="r" b="b"/>
            <a:pathLst>
              <a:path w="10172" h="2768">
                <a:moveTo>
                  <a:pt x="10172" y="2616"/>
                </a:moveTo>
                <a:lnTo>
                  <a:pt x="7289" y="0"/>
                </a:lnTo>
                <a:lnTo>
                  <a:pt x="8227" y="2086"/>
                </a:lnTo>
                <a:lnTo>
                  <a:pt x="10172" y="2616"/>
                </a:lnTo>
                <a:close/>
              </a:path>
              <a:path w="10172" h="2768">
                <a:moveTo>
                  <a:pt x="8227" y="2086"/>
                </a:moveTo>
                <a:lnTo>
                  <a:pt x="0" y="-152"/>
                </a:lnTo>
                <a:lnTo>
                  <a:pt x="0" y="11201"/>
                </a:lnTo>
                <a:lnTo>
                  <a:pt x="3759" y="10452"/>
                </a:lnTo>
                <a:lnTo>
                  <a:pt x="7531" y="9690"/>
                </a:lnTo>
                <a:lnTo>
                  <a:pt x="11303" y="8928"/>
                </a:lnTo>
                <a:lnTo>
                  <a:pt x="8227" y="208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38" name="object 4538"/>
          <p:cNvSpPr/>
          <p:nvPr/>
        </p:nvSpPr>
        <p:spPr>
          <a:xfrm>
            <a:off x="1557935" y="2971481"/>
            <a:ext cx="18097" cy="20408"/>
          </a:xfrm>
          <a:custGeom>
            <a:avLst/>
            <a:gdLst/>
            <a:ahLst/>
            <a:cxnLst/>
            <a:rect l="l" t="t" r="r" b="b"/>
            <a:pathLst>
              <a:path w="18097" h="20408">
                <a:moveTo>
                  <a:pt x="4521" y="20408"/>
                </a:moveTo>
                <a:lnTo>
                  <a:pt x="13576" y="20408"/>
                </a:lnTo>
                <a:lnTo>
                  <a:pt x="13796" y="13794"/>
                </a:lnTo>
                <a:lnTo>
                  <a:pt x="15282" y="8881"/>
                </a:lnTo>
                <a:lnTo>
                  <a:pt x="18097" y="0"/>
                </a:lnTo>
                <a:lnTo>
                  <a:pt x="0" y="0"/>
                </a:lnTo>
                <a:lnTo>
                  <a:pt x="1511" y="6807"/>
                </a:lnTo>
                <a:lnTo>
                  <a:pt x="3022" y="13614"/>
                </a:lnTo>
                <a:lnTo>
                  <a:pt x="4521" y="2040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39" name="object 4539"/>
          <p:cNvSpPr/>
          <p:nvPr/>
        </p:nvSpPr>
        <p:spPr>
          <a:xfrm>
            <a:off x="1277409" y="2974827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81" y="7988"/>
                </a:lnTo>
                <a:lnTo>
                  <a:pt x="4420" y="3404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67" y="0"/>
                </a:lnTo>
                <a:lnTo>
                  <a:pt x="4420" y="3404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40" name="object 4540"/>
          <p:cNvSpPr/>
          <p:nvPr/>
        </p:nvSpPr>
        <p:spPr>
          <a:xfrm>
            <a:off x="1492313" y="2983960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41" name="object 4541"/>
          <p:cNvSpPr/>
          <p:nvPr/>
        </p:nvSpPr>
        <p:spPr>
          <a:xfrm>
            <a:off x="1528513" y="2980562"/>
            <a:ext cx="11328" cy="15887"/>
          </a:xfrm>
          <a:custGeom>
            <a:avLst/>
            <a:gdLst/>
            <a:ahLst/>
            <a:cxnLst/>
            <a:rect l="l" t="t" r="r" b="b"/>
            <a:pathLst>
              <a:path w="11328" h="15887">
                <a:moveTo>
                  <a:pt x="4533" y="0"/>
                </a:moveTo>
                <a:lnTo>
                  <a:pt x="3009" y="749"/>
                </a:lnTo>
                <a:lnTo>
                  <a:pt x="0" y="2260"/>
                </a:lnTo>
                <a:lnTo>
                  <a:pt x="761" y="6794"/>
                </a:lnTo>
                <a:lnTo>
                  <a:pt x="1511" y="11341"/>
                </a:lnTo>
                <a:lnTo>
                  <a:pt x="2273" y="15887"/>
                </a:lnTo>
                <a:lnTo>
                  <a:pt x="9055" y="15887"/>
                </a:lnTo>
                <a:lnTo>
                  <a:pt x="9817" y="10579"/>
                </a:lnTo>
                <a:lnTo>
                  <a:pt x="10566" y="5283"/>
                </a:lnTo>
                <a:lnTo>
                  <a:pt x="11328" y="0"/>
                </a:lnTo>
                <a:lnTo>
                  <a:pt x="453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42" name="object 4542"/>
          <p:cNvSpPr/>
          <p:nvPr/>
        </p:nvSpPr>
        <p:spPr>
          <a:xfrm>
            <a:off x="1546606" y="2987357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43" name="object 4543"/>
          <p:cNvSpPr/>
          <p:nvPr/>
        </p:nvSpPr>
        <p:spPr>
          <a:xfrm>
            <a:off x="1772846" y="2981625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44" name="object 4544"/>
          <p:cNvSpPr/>
          <p:nvPr/>
        </p:nvSpPr>
        <p:spPr>
          <a:xfrm>
            <a:off x="1132611" y="2988494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45" name="object 4545"/>
          <p:cNvSpPr/>
          <p:nvPr/>
        </p:nvSpPr>
        <p:spPr>
          <a:xfrm>
            <a:off x="1057959" y="2987365"/>
            <a:ext cx="11315" cy="13614"/>
          </a:xfrm>
          <a:custGeom>
            <a:avLst/>
            <a:gdLst/>
            <a:ahLst/>
            <a:cxnLst/>
            <a:rect l="l" t="t" r="r" b="b"/>
            <a:pathLst>
              <a:path w="11315" h="13614">
                <a:moveTo>
                  <a:pt x="0" y="0"/>
                </a:moveTo>
                <a:lnTo>
                  <a:pt x="0" y="9080"/>
                </a:lnTo>
                <a:lnTo>
                  <a:pt x="1511" y="10579"/>
                </a:lnTo>
                <a:lnTo>
                  <a:pt x="4521" y="13614"/>
                </a:lnTo>
                <a:lnTo>
                  <a:pt x="11315" y="13614"/>
                </a:lnTo>
                <a:lnTo>
                  <a:pt x="10566" y="9080"/>
                </a:lnTo>
                <a:lnTo>
                  <a:pt x="9804" y="4533"/>
                </a:lnTo>
                <a:lnTo>
                  <a:pt x="9055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46" name="object 4546"/>
          <p:cNvSpPr/>
          <p:nvPr/>
        </p:nvSpPr>
        <p:spPr>
          <a:xfrm>
            <a:off x="1895019" y="2988424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9" y="3421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9" y="3421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47" name="object 4547"/>
          <p:cNvSpPr/>
          <p:nvPr/>
        </p:nvSpPr>
        <p:spPr>
          <a:xfrm>
            <a:off x="1175594" y="2991896"/>
            <a:ext cx="36195" cy="24955"/>
          </a:xfrm>
          <a:custGeom>
            <a:avLst/>
            <a:gdLst/>
            <a:ahLst/>
            <a:cxnLst/>
            <a:rect l="l" t="t" r="r" b="b"/>
            <a:pathLst>
              <a:path w="36194" h="24955">
                <a:moveTo>
                  <a:pt x="1511" y="14363"/>
                </a:moveTo>
                <a:lnTo>
                  <a:pt x="3022" y="19672"/>
                </a:lnTo>
                <a:lnTo>
                  <a:pt x="4533" y="24955"/>
                </a:lnTo>
                <a:lnTo>
                  <a:pt x="11315" y="24206"/>
                </a:lnTo>
                <a:lnTo>
                  <a:pt x="18110" y="23444"/>
                </a:lnTo>
                <a:lnTo>
                  <a:pt x="24891" y="22694"/>
                </a:lnTo>
                <a:lnTo>
                  <a:pt x="25067" y="17350"/>
                </a:lnTo>
                <a:lnTo>
                  <a:pt x="27086" y="11029"/>
                </a:lnTo>
                <a:lnTo>
                  <a:pt x="30961" y="7828"/>
                </a:lnTo>
                <a:lnTo>
                  <a:pt x="36194" y="0"/>
                </a:lnTo>
                <a:lnTo>
                  <a:pt x="20370" y="0"/>
                </a:lnTo>
                <a:lnTo>
                  <a:pt x="18110" y="6057"/>
                </a:lnTo>
                <a:lnTo>
                  <a:pt x="15836" y="12103"/>
                </a:lnTo>
                <a:lnTo>
                  <a:pt x="13576" y="18148"/>
                </a:lnTo>
                <a:lnTo>
                  <a:pt x="13354" y="18028"/>
                </a:lnTo>
                <a:lnTo>
                  <a:pt x="8177" y="15716"/>
                </a:lnTo>
                <a:lnTo>
                  <a:pt x="6794" y="9080"/>
                </a:lnTo>
                <a:lnTo>
                  <a:pt x="0" y="9080"/>
                </a:lnTo>
                <a:lnTo>
                  <a:pt x="1511" y="1436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48" name="object 4548"/>
          <p:cNvSpPr/>
          <p:nvPr/>
        </p:nvSpPr>
        <p:spPr>
          <a:xfrm>
            <a:off x="1078318" y="2992974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49" name="object 4549"/>
          <p:cNvSpPr/>
          <p:nvPr/>
        </p:nvSpPr>
        <p:spPr>
          <a:xfrm>
            <a:off x="1119042" y="2995236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52" y="3432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92" y="0"/>
                </a:lnTo>
                <a:lnTo>
                  <a:pt x="4452" y="343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50" name="object 4550"/>
          <p:cNvSpPr/>
          <p:nvPr/>
        </p:nvSpPr>
        <p:spPr>
          <a:xfrm>
            <a:off x="1614487" y="2999835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51" name="object 4551"/>
          <p:cNvSpPr/>
          <p:nvPr/>
        </p:nvSpPr>
        <p:spPr>
          <a:xfrm>
            <a:off x="1089639" y="3012319"/>
            <a:ext cx="11303" cy="9067"/>
          </a:xfrm>
          <a:custGeom>
            <a:avLst/>
            <a:gdLst/>
            <a:ahLst/>
            <a:cxnLst/>
            <a:rect l="l" t="t" r="r" b="b"/>
            <a:pathLst>
              <a:path w="11303" h="9067">
                <a:moveTo>
                  <a:pt x="11303" y="0"/>
                </a:moveTo>
                <a:lnTo>
                  <a:pt x="0" y="0"/>
                </a:lnTo>
                <a:lnTo>
                  <a:pt x="3067" y="6833"/>
                </a:lnTo>
                <a:lnTo>
                  <a:pt x="11303" y="9067"/>
                </a:lnTo>
                <a:lnTo>
                  <a:pt x="11303" y="0"/>
                </a:lnTo>
                <a:close/>
              </a:path>
              <a:path w="11303" h="9067">
                <a:moveTo>
                  <a:pt x="4013" y="8940"/>
                </a:moveTo>
                <a:lnTo>
                  <a:pt x="3067" y="6833"/>
                </a:lnTo>
                <a:lnTo>
                  <a:pt x="1143" y="6311"/>
                </a:lnTo>
                <a:lnTo>
                  <a:pt x="4013" y="894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52" name="object 4552"/>
          <p:cNvSpPr/>
          <p:nvPr/>
        </p:nvSpPr>
        <p:spPr>
          <a:xfrm>
            <a:off x="1143935" y="3013395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09" y="3398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09" y="339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53" name="object 4553"/>
          <p:cNvSpPr/>
          <p:nvPr/>
        </p:nvSpPr>
        <p:spPr>
          <a:xfrm>
            <a:off x="1173336" y="3015660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54" name="object 4554"/>
          <p:cNvSpPr/>
          <p:nvPr/>
        </p:nvSpPr>
        <p:spPr>
          <a:xfrm>
            <a:off x="1107740" y="3021396"/>
            <a:ext cx="18084" cy="15887"/>
          </a:xfrm>
          <a:custGeom>
            <a:avLst/>
            <a:gdLst/>
            <a:ahLst/>
            <a:cxnLst/>
            <a:rect l="l" t="t" r="r" b="b"/>
            <a:pathLst>
              <a:path w="18084" h="15887">
                <a:moveTo>
                  <a:pt x="17348" y="11341"/>
                </a:moveTo>
                <a:lnTo>
                  <a:pt x="16586" y="6794"/>
                </a:lnTo>
                <a:lnTo>
                  <a:pt x="15836" y="2260"/>
                </a:lnTo>
                <a:lnTo>
                  <a:pt x="10553" y="1511"/>
                </a:lnTo>
                <a:lnTo>
                  <a:pt x="5257" y="749"/>
                </a:lnTo>
                <a:lnTo>
                  <a:pt x="0" y="0"/>
                </a:lnTo>
                <a:lnTo>
                  <a:pt x="99" y="3508"/>
                </a:lnTo>
                <a:lnTo>
                  <a:pt x="3775" y="9194"/>
                </a:lnTo>
                <a:lnTo>
                  <a:pt x="11303" y="15887"/>
                </a:lnTo>
                <a:lnTo>
                  <a:pt x="18084" y="15887"/>
                </a:lnTo>
                <a:lnTo>
                  <a:pt x="17348" y="1134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55" name="object 4555"/>
          <p:cNvSpPr/>
          <p:nvPr/>
        </p:nvSpPr>
        <p:spPr>
          <a:xfrm>
            <a:off x="1180122" y="3027070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56" name="object 4556"/>
          <p:cNvSpPr/>
          <p:nvPr/>
        </p:nvSpPr>
        <p:spPr>
          <a:xfrm>
            <a:off x="1528519" y="3023661"/>
            <a:ext cx="11315" cy="11341"/>
          </a:xfrm>
          <a:custGeom>
            <a:avLst/>
            <a:gdLst/>
            <a:ahLst/>
            <a:cxnLst/>
            <a:rect l="l" t="t" r="r" b="b"/>
            <a:pathLst>
              <a:path w="11315" h="11341">
                <a:moveTo>
                  <a:pt x="1511" y="7569"/>
                </a:moveTo>
                <a:lnTo>
                  <a:pt x="2260" y="11341"/>
                </a:lnTo>
                <a:lnTo>
                  <a:pt x="11315" y="11341"/>
                </a:lnTo>
                <a:lnTo>
                  <a:pt x="11315" y="2260"/>
                </a:lnTo>
                <a:lnTo>
                  <a:pt x="7531" y="1524"/>
                </a:lnTo>
                <a:lnTo>
                  <a:pt x="3759" y="762"/>
                </a:lnTo>
                <a:lnTo>
                  <a:pt x="0" y="0"/>
                </a:lnTo>
                <a:lnTo>
                  <a:pt x="749" y="3771"/>
                </a:lnTo>
                <a:lnTo>
                  <a:pt x="1511" y="756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57" name="object 4557"/>
          <p:cNvSpPr/>
          <p:nvPr/>
        </p:nvSpPr>
        <p:spPr>
          <a:xfrm>
            <a:off x="1094155" y="3030467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58" name="object 4558"/>
          <p:cNvSpPr/>
          <p:nvPr/>
        </p:nvSpPr>
        <p:spPr>
          <a:xfrm>
            <a:off x="1270621" y="3024729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5" y="3420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92" y="0"/>
                </a:lnTo>
                <a:lnTo>
                  <a:pt x="4445" y="342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59" name="object 4559"/>
          <p:cNvSpPr/>
          <p:nvPr/>
        </p:nvSpPr>
        <p:spPr>
          <a:xfrm>
            <a:off x="1478751" y="3029262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8" y="3430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92" y="0"/>
                </a:lnTo>
                <a:lnTo>
                  <a:pt x="4448" y="3430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60" name="object 4560"/>
          <p:cNvSpPr/>
          <p:nvPr/>
        </p:nvSpPr>
        <p:spPr>
          <a:xfrm>
            <a:off x="1901816" y="3032734"/>
            <a:ext cx="11303" cy="13614"/>
          </a:xfrm>
          <a:custGeom>
            <a:avLst/>
            <a:gdLst/>
            <a:ahLst/>
            <a:cxnLst/>
            <a:rect l="l" t="t" r="r" b="b"/>
            <a:pathLst>
              <a:path w="11302" h="13614">
                <a:moveTo>
                  <a:pt x="8597" y="3606"/>
                </a:moveTo>
                <a:lnTo>
                  <a:pt x="0" y="0"/>
                </a:lnTo>
                <a:lnTo>
                  <a:pt x="1511" y="4546"/>
                </a:lnTo>
                <a:lnTo>
                  <a:pt x="2997" y="9080"/>
                </a:lnTo>
                <a:lnTo>
                  <a:pt x="4508" y="13614"/>
                </a:lnTo>
                <a:lnTo>
                  <a:pt x="11303" y="13614"/>
                </a:lnTo>
                <a:lnTo>
                  <a:pt x="8521" y="4343"/>
                </a:lnTo>
                <a:lnTo>
                  <a:pt x="8597" y="360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61" name="object 4561"/>
          <p:cNvSpPr/>
          <p:nvPr/>
        </p:nvSpPr>
        <p:spPr>
          <a:xfrm>
            <a:off x="1173336" y="3033802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5" y="3418"/>
                </a:lnTo>
                <a:lnTo>
                  <a:pt x="0" y="1206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5" y="3418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62" name="object 4562"/>
          <p:cNvSpPr/>
          <p:nvPr/>
        </p:nvSpPr>
        <p:spPr>
          <a:xfrm>
            <a:off x="1080578" y="3037281"/>
            <a:ext cx="9474" cy="9525"/>
          </a:xfrm>
          <a:custGeom>
            <a:avLst/>
            <a:gdLst/>
            <a:ahLst/>
            <a:cxnLst/>
            <a:rect l="l" t="t" r="r" b="b"/>
            <a:pathLst>
              <a:path w="9474" h="9525">
                <a:moveTo>
                  <a:pt x="6658" y="6595"/>
                </a:moveTo>
                <a:lnTo>
                  <a:pt x="9067" y="0"/>
                </a:lnTo>
                <a:lnTo>
                  <a:pt x="2273" y="0"/>
                </a:lnTo>
                <a:lnTo>
                  <a:pt x="1524" y="3022"/>
                </a:lnTo>
                <a:lnTo>
                  <a:pt x="749" y="6045"/>
                </a:lnTo>
                <a:lnTo>
                  <a:pt x="0" y="9067"/>
                </a:lnTo>
                <a:lnTo>
                  <a:pt x="6658" y="6595"/>
                </a:lnTo>
                <a:close/>
              </a:path>
              <a:path w="9474" h="9525">
                <a:moveTo>
                  <a:pt x="9474" y="5549"/>
                </a:moveTo>
                <a:lnTo>
                  <a:pt x="6658" y="6595"/>
                </a:lnTo>
                <a:lnTo>
                  <a:pt x="5588" y="9525"/>
                </a:lnTo>
                <a:lnTo>
                  <a:pt x="9474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63" name="object 4563"/>
          <p:cNvSpPr/>
          <p:nvPr/>
        </p:nvSpPr>
        <p:spPr>
          <a:xfrm>
            <a:off x="1128101" y="3037281"/>
            <a:ext cx="15836" cy="18148"/>
          </a:xfrm>
          <a:custGeom>
            <a:avLst/>
            <a:gdLst/>
            <a:ahLst/>
            <a:cxnLst/>
            <a:rect l="l" t="t" r="r" b="b"/>
            <a:pathLst>
              <a:path w="15836" h="18148">
                <a:moveTo>
                  <a:pt x="6019" y="12090"/>
                </a:moveTo>
                <a:lnTo>
                  <a:pt x="9029" y="18148"/>
                </a:lnTo>
                <a:lnTo>
                  <a:pt x="15836" y="18148"/>
                </a:lnTo>
                <a:lnTo>
                  <a:pt x="15439" y="15367"/>
                </a:lnTo>
                <a:lnTo>
                  <a:pt x="14000" y="10013"/>
                </a:lnTo>
                <a:lnTo>
                  <a:pt x="13563" y="2260"/>
                </a:lnTo>
                <a:lnTo>
                  <a:pt x="9029" y="1511"/>
                </a:lnTo>
                <a:lnTo>
                  <a:pt x="4508" y="749"/>
                </a:lnTo>
                <a:lnTo>
                  <a:pt x="0" y="0"/>
                </a:lnTo>
                <a:lnTo>
                  <a:pt x="2997" y="6045"/>
                </a:lnTo>
                <a:lnTo>
                  <a:pt x="6019" y="1209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64" name="object 4564"/>
          <p:cNvSpPr/>
          <p:nvPr/>
        </p:nvSpPr>
        <p:spPr>
          <a:xfrm>
            <a:off x="1051194" y="3039541"/>
            <a:ext cx="24853" cy="34036"/>
          </a:xfrm>
          <a:custGeom>
            <a:avLst/>
            <a:gdLst/>
            <a:ahLst/>
            <a:cxnLst/>
            <a:rect l="l" t="t" r="r" b="b"/>
            <a:pathLst>
              <a:path w="24853" h="34036">
                <a:moveTo>
                  <a:pt x="18084" y="0"/>
                </a:moveTo>
                <a:lnTo>
                  <a:pt x="12750" y="8686"/>
                </a:lnTo>
                <a:lnTo>
                  <a:pt x="11023" y="12407"/>
                </a:lnTo>
                <a:lnTo>
                  <a:pt x="0" y="15887"/>
                </a:lnTo>
                <a:lnTo>
                  <a:pt x="2247" y="21932"/>
                </a:lnTo>
                <a:lnTo>
                  <a:pt x="4508" y="27978"/>
                </a:lnTo>
                <a:lnTo>
                  <a:pt x="6769" y="34036"/>
                </a:lnTo>
                <a:lnTo>
                  <a:pt x="8942" y="32762"/>
                </a:lnTo>
                <a:lnTo>
                  <a:pt x="14311" y="27464"/>
                </a:lnTo>
                <a:lnTo>
                  <a:pt x="22606" y="22682"/>
                </a:lnTo>
                <a:lnTo>
                  <a:pt x="22592" y="18562"/>
                </a:lnTo>
                <a:lnTo>
                  <a:pt x="23080" y="9653"/>
                </a:lnTo>
                <a:lnTo>
                  <a:pt x="24853" y="0"/>
                </a:lnTo>
                <a:lnTo>
                  <a:pt x="18084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65" name="object 4565"/>
          <p:cNvSpPr/>
          <p:nvPr/>
        </p:nvSpPr>
        <p:spPr>
          <a:xfrm>
            <a:off x="1148462" y="3041812"/>
            <a:ext cx="15824" cy="13614"/>
          </a:xfrm>
          <a:custGeom>
            <a:avLst/>
            <a:gdLst/>
            <a:ahLst/>
            <a:cxnLst/>
            <a:rect l="l" t="t" r="r" b="b"/>
            <a:pathLst>
              <a:path w="15824" h="13614">
                <a:moveTo>
                  <a:pt x="0" y="0"/>
                </a:moveTo>
                <a:lnTo>
                  <a:pt x="0" y="13614"/>
                </a:lnTo>
                <a:lnTo>
                  <a:pt x="5257" y="12103"/>
                </a:lnTo>
                <a:lnTo>
                  <a:pt x="10541" y="10591"/>
                </a:lnTo>
                <a:lnTo>
                  <a:pt x="15824" y="9067"/>
                </a:lnTo>
                <a:lnTo>
                  <a:pt x="15824" y="2273"/>
                </a:lnTo>
                <a:lnTo>
                  <a:pt x="10541" y="1524"/>
                </a:lnTo>
                <a:lnTo>
                  <a:pt x="5257" y="749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66" name="object 4566"/>
          <p:cNvSpPr/>
          <p:nvPr/>
        </p:nvSpPr>
        <p:spPr>
          <a:xfrm>
            <a:off x="1168815" y="3044083"/>
            <a:ext cx="20358" cy="24955"/>
          </a:xfrm>
          <a:custGeom>
            <a:avLst/>
            <a:gdLst/>
            <a:ahLst/>
            <a:cxnLst/>
            <a:rect l="l" t="t" r="r" b="b"/>
            <a:pathLst>
              <a:path w="20358" h="24955">
                <a:moveTo>
                  <a:pt x="10042" y="2285"/>
                </a:moveTo>
                <a:lnTo>
                  <a:pt x="0" y="2260"/>
                </a:lnTo>
                <a:lnTo>
                  <a:pt x="1179" y="6238"/>
                </a:lnTo>
                <a:lnTo>
                  <a:pt x="7227" y="17753"/>
                </a:lnTo>
                <a:lnTo>
                  <a:pt x="18097" y="24955"/>
                </a:lnTo>
                <a:lnTo>
                  <a:pt x="16411" y="17245"/>
                </a:lnTo>
                <a:lnTo>
                  <a:pt x="10439" y="2286"/>
                </a:lnTo>
                <a:lnTo>
                  <a:pt x="6819" y="4368"/>
                </a:lnTo>
                <a:lnTo>
                  <a:pt x="10042" y="2285"/>
                </a:lnTo>
                <a:close/>
              </a:path>
              <a:path w="20358" h="24955">
                <a:moveTo>
                  <a:pt x="13576" y="0"/>
                </a:moveTo>
                <a:lnTo>
                  <a:pt x="10042" y="2285"/>
                </a:lnTo>
                <a:lnTo>
                  <a:pt x="10439" y="2286"/>
                </a:lnTo>
                <a:lnTo>
                  <a:pt x="16411" y="17245"/>
                </a:lnTo>
                <a:lnTo>
                  <a:pt x="15936" y="12937"/>
                </a:lnTo>
                <a:lnTo>
                  <a:pt x="17307" y="9361"/>
                </a:lnTo>
                <a:lnTo>
                  <a:pt x="20358" y="0"/>
                </a:lnTo>
                <a:lnTo>
                  <a:pt x="13576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67" name="object 4567"/>
          <p:cNvSpPr/>
          <p:nvPr/>
        </p:nvSpPr>
        <p:spPr>
          <a:xfrm>
            <a:off x="1854295" y="3042876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3" y="3421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92" y="0"/>
                </a:lnTo>
                <a:lnTo>
                  <a:pt x="4443" y="3421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68" name="object 4568"/>
          <p:cNvSpPr/>
          <p:nvPr/>
        </p:nvSpPr>
        <p:spPr>
          <a:xfrm>
            <a:off x="1087379" y="3046345"/>
            <a:ext cx="9029" cy="9080"/>
          </a:xfrm>
          <a:custGeom>
            <a:avLst/>
            <a:gdLst/>
            <a:ahLst/>
            <a:cxnLst/>
            <a:rect l="l" t="t" r="r" b="b"/>
            <a:pathLst>
              <a:path w="9029" h="9080">
                <a:moveTo>
                  <a:pt x="9029" y="9080"/>
                </a:moveTo>
                <a:lnTo>
                  <a:pt x="9029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70"/>
                </a:lnTo>
                <a:lnTo>
                  <a:pt x="0" y="9080"/>
                </a:lnTo>
                <a:lnTo>
                  <a:pt x="9029" y="908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69" name="object 4569"/>
          <p:cNvSpPr/>
          <p:nvPr/>
        </p:nvSpPr>
        <p:spPr>
          <a:xfrm>
            <a:off x="1275148" y="3045151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408" y="3401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08" y="3401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70" name="object 4570"/>
          <p:cNvSpPr/>
          <p:nvPr/>
        </p:nvSpPr>
        <p:spPr>
          <a:xfrm>
            <a:off x="1499120" y="3055429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71" name="object 4571"/>
          <p:cNvSpPr/>
          <p:nvPr/>
        </p:nvSpPr>
        <p:spPr>
          <a:xfrm>
            <a:off x="1100942" y="3054212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7" y="3447"/>
                </a:lnTo>
                <a:lnTo>
                  <a:pt x="0" y="1219"/>
                </a:lnTo>
                <a:close/>
              </a:path>
              <a:path w="8102" h="8013">
                <a:moveTo>
                  <a:pt x="8102" y="5270"/>
                </a:moveTo>
                <a:lnTo>
                  <a:pt x="2692" y="0"/>
                </a:lnTo>
                <a:lnTo>
                  <a:pt x="4457" y="3447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72" name="object 4572"/>
          <p:cNvSpPr/>
          <p:nvPr/>
        </p:nvSpPr>
        <p:spPr>
          <a:xfrm>
            <a:off x="1119046" y="3055432"/>
            <a:ext cx="15824" cy="9055"/>
          </a:xfrm>
          <a:custGeom>
            <a:avLst/>
            <a:gdLst/>
            <a:ahLst/>
            <a:cxnLst/>
            <a:rect l="l" t="t" r="r" b="b"/>
            <a:pathLst>
              <a:path w="15824" h="9055">
                <a:moveTo>
                  <a:pt x="15074" y="3009"/>
                </a:moveTo>
                <a:lnTo>
                  <a:pt x="15824" y="0"/>
                </a:lnTo>
                <a:lnTo>
                  <a:pt x="9055" y="0"/>
                </a:lnTo>
                <a:lnTo>
                  <a:pt x="6032" y="749"/>
                </a:lnTo>
                <a:lnTo>
                  <a:pt x="3009" y="1511"/>
                </a:lnTo>
                <a:lnTo>
                  <a:pt x="0" y="2260"/>
                </a:lnTo>
                <a:lnTo>
                  <a:pt x="0" y="9055"/>
                </a:lnTo>
                <a:lnTo>
                  <a:pt x="13563" y="9055"/>
                </a:lnTo>
                <a:lnTo>
                  <a:pt x="14312" y="6032"/>
                </a:lnTo>
                <a:lnTo>
                  <a:pt x="15074" y="300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73" name="object 4573"/>
          <p:cNvSpPr/>
          <p:nvPr/>
        </p:nvSpPr>
        <p:spPr>
          <a:xfrm>
            <a:off x="1594130" y="3054212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37" y="3438"/>
                </a:lnTo>
                <a:lnTo>
                  <a:pt x="0" y="1219"/>
                </a:lnTo>
                <a:close/>
              </a:path>
              <a:path w="8102" h="8013">
                <a:moveTo>
                  <a:pt x="8102" y="5270"/>
                </a:moveTo>
                <a:lnTo>
                  <a:pt x="2667" y="0"/>
                </a:lnTo>
                <a:lnTo>
                  <a:pt x="4437" y="3438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74" name="object 4574"/>
          <p:cNvSpPr/>
          <p:nvPr/>
        </p:nvSpPr>
        <p:spPr>
          <a:xfrm>
            <a:off x="1279676" y="3056489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18" y="3415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67" y="0"/>
                </a:lnTo>
                <a:lnTo>
                  <a:pt x="4418" y="3415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75" name="object 4575"/>
          <p:cNvSpPr/>
          <p:nvPr/>
        </p:nvSpPr>
        <p:spPr>
          <a:xfrm>
            <a:off x="1431249" y="3058748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4" y="3413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14" y="3413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76" name="object 4576"/>
          <p:cNvSpPr/>
          <p:nvPr/>
        </p:nvSpPr>
        <p:spPr>
          <a:xfrm>
            <a:off x="1553404" y="3058748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8" y="3430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92" y="0"/>
                </a:lnTo>
                <a:lnTo>
                  <a:pt x="4448" y="3430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77" name="object 4577"/>
          <p:cNvSpPr/>
          <p:nvPr/>
        </p:nvSpPr>
        <p:spPr>
          <a:xfrm>
            <a:off x="1440289" y="3062229"/>
            <a:ext cx="13563" cy="11341"/>
          </a:xfrm>
          <a:custGeom>
            <a:avLst/>
            <a:gdLst/>
            <a:ahLst/>
            <a:cxnLst/>
            <a:rect l="l" t="t" r="r" b="b"/>
            <a:pathLst>
              <a:path w="13563" h="11341">
                <a:moveTo>
                  <a:pt x="10694" y="8577"/>
                </a:moveTo>
                <a:lnTo>
                  <a:pt x="13563" y="0"/>
                </a:lnTo>
                <a:lnTo>
                  <a:pt x="6794" y="0"/>
                </a:lnTo>
                <a:lnTo>
                  <a:pt x="4533" y="1511"/>
                </a:lnTo>
                <a:lnTo>
                  <a:pt x="0" y="4533"/>
                </a:lnTo>
                <a:lnTo>
                  <a:pt x="0" y="11341"/>
                </a:lnTo>
                <a:lnTo>
                  <a:pt x="10694" y="8577"/>
                </a:lnTo>
                <a:close/>
              </a:path>
              <a:path w="13563" h="11341">
                <a:moveTo>
                  <a:pt x="10909" y="8521"/>
                </a:moveTo>
                <a:lnTo>
                  <a:pt x="10694" y="8577"/>
                </a:lnTo>
                <a:lnTo>
                  <a:pt x="10071" y="10439"/>
                </a:lnTo>
                <a:lnTo>
                  <a:pt x="10909" y="852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78" name="object 4578"/>
          <p:cNvSpPr/>
          <p:nvPr/>
        </p:nvSpPr>
        <p:spPr>
          <a:xfrm>
            <a:off x="1080579" y="3073577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79" name="object 4579"/>
          <p:cNvSpPr/>
          <p:nvPr/>
        </p:nvSpPr>
        <p:spPr>
          <a:xfrm>
            <a:off x="1107744" y="3071307"/>
            <a:ext cx="9029" cy="13614"/>
          </a:xfrm>
          <a:custGeom>
            <a:avLst/>
            <a:gdLst/>
            <a:ahLst/>
            <a:cxnLst/>
            <a:rect l="l" t="t" r="r" b="b"/>
            <a:pathLst>
              <a:path w="9029" h="13614">
                <a:moveTo>
                  <a:pt x="2260" y="0"/>
                </a:moveTo>
                <a:lnTo>
                  <a:pt x="1498" y="4533"/>
                </a:lnTo>
                <a:lnTo>
                  <a:pt x="736" y="9067"/>
                </a:lnTo>
                <a:lnTo>
                  <a:pt x="0" y="13614"/>
                </a:lnTo>
                <a:lnTo>
                  <a:pt x="6769" y="13614"/>
                </a:lnTo>
                <a:lnTo>
                  <a:pt x="7518" y="9067"/>
                </a:lnTo>
                <a:lnTo>
                  <a:pt x="8280" y="4533"/>
                </a:lnTo>
                <a:lnTo>
                  <a:pt x="9029" y="0"/>
                </a:lnTo>
                <a:lnTo>
                  <a:pt x="226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80" name="object 4580"/>
          <p:cNvSpPr/>
          <p:nvPr/>
        </p:nvSpPr>
        <p:spPr>
          <a:xfrm>
            <a:off x="1189172" y="3071307"/>
            <a:ext cx="15849" cy="13614"/>
          </a:xfrm>
          <a:custGeom>
            <a:avLst/>
            <a:gdLst/>
            <a:ahLst/>
            <a:cxnLst/>
            <a:rect l="l" t="t" r="r" b="b"/>
            <a:pathLst>
              <a:path w="15849" h="13614">
                <a:moveTo>
                  <a:pt x="12814" y="1689"/>
                </a:moveTo>
                <a:lnTo>
                  <a:pt x="0" y="0"/>
                </a:lnTo>
                <a:lnTo>
                  <a:pt x="749" y="4533"/>
                </a:lnTo>
                <a:lnTo>
                  <a:pt x="1511" y="9067"/>
                </a:lnTo>
                <a:lnTo>
                  <a:pt x="2260" y="13614"/>
                </a:lnTo>
                <a:lnTo>
                  <a:pt x="15849" y="13614"/>
                </a:lnTo>
                <a:lnTo>
                  <a:pt x="12700" y="2781"/>
                </a:lnTo>
                <a:lnTo>
                  <a:pt x="12814" y="168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81" name="object 4581"/>
          <p:cNvSpPr/>
          <p:nvPr/>
        </p:nvSpPr>
        <p:spPr>
          <a:xfrm>
            <a:off x="1596390" y="3069783"/>
            <a:ext cx="15722" cy="10591"/>
          </a:xfrm>
          <a:custGeom>
            <a:avLst/>
            <a:gdLst/>
            <a:ahLst/>
            <a:cxnLst/>
            <a:rect l="l" t="t" r="r" b="b"/>
            <a:pathLst>
              <a:path w="15722" h="10591">
                <a:moveTo>
                  <a:pt x="15722" y="3378"/>
                </a:moveTo>
                <a:lnTo>
                  <a:pt x="11264" y="0"/>
                </a:lnTo>
                <a:lnTo>
                  <a:pt x="12860" y="2903"/>
                </a:lnTo>
                <a:lnTo>
                  <a:pt x="15722" y="3378"/>
                </a:lnTo>
                <a:close/>
              </a:path>
              <a:path w="15722" h="10591">
                <a:moveTo>
                  <a:pt x="12860" y="2903"/>
                </a:moveTo>
                <a:lnTo>
                  <a:pt x="4533" y="1524"/>
                </a:lnTo>
                <a:lnTo>
                  <a:pt x="3022" y="2273"/>
                </a:lnTo>
                <a:lnTo>
                  <a:pt x="0" y="3797"/>
                </a:lnTo>
                <a:lnTo>
                  <a:pt x="0" y="10591"/>
                </a:lnTo>
                <a:lnTo>
                  <a:pt x="5270" y="9829"/>
                </a:lnTo>
                <a:lnTo>
                  <a:pt x="10553" y="9080"/>
                </a:lnTo>
                <a:lnTo>
                  <a:pt x="15836" y="8318"/>
                </a:lnTo>
                <a:lnTo>
                  <a:pt x="12860" y="290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82" name="object 4582"/>
          <p:cNvSpPr/>
          <p:nvPr/>
        </p:nvSpPr>
        <p:spPr>
          <a:xfrm>
            <a:off x="1134882" y="3075847"/>
            <a:ext cx="9842" cy="11341"/>
          </a:xfrm>
          <a:custGeom>
            <a:avLst/>
            <a:gdLst/>
            <a:ahLst/>
            <a:cxnLst/>
            <a:rect l="l" t="t" r="r" b="b"/>
            <a:pathLst>
              <a:path w="9842" h="11341">
                <a:moveTo>
                  <a:pt x="7250" y="8581"/>
                </a:moveTo>
                <a:lnTo>
                  <a:pt x="9055" y="0"/>
                </a:lnTo>
                <a:lnTo>
                  <a:pt x="2260" y="0"/>
                </a:lnTo>
                <a:lnTo>
                  <a:pt x="1511" y="3771"/>
                </a:lnTo>
                <a:lnTo>
                  <a:pt x="749" y="7543"/>
                </a:lnTo>
                <a:lnTo>
                  <a:pt x="0" y="11341"/>
                </a:lnTo>
                <a:lnTo>
                  <a:pt x="7250" y="8581"/>
                </a:lnTo>
                <a:close/>
              </a:path>
              <a:path w="9842" h="11341">
                <a:moveTo>
                  <a:pt x="9842" y="7594"/>
                </a:moveTo>
                <a:lnTo>
                  <a:pt x="7250" y="8581"/>
                </a:lnTo>
                <a:lnTo>
                  <a:pt x="6680" y="11290"/>
                </a:lnTo>
                <a:lnTo>
                  <a:pt x="9842" y="759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83" name="object 4583"/>
          <p:cNvSpPr/>
          <p:nvPr/>
        </p:nvSpPr>
        <p:spPr>
          <a:xfrm>
            <a:off x="1076054" y="3080374"/>
            <a:ext cx="11328" cy="9080"/>
          </a:xfrm>
          <a:custGeom>
            <a:avLst/>
            <a:gdLst/>
            <a:ahLst/>
            <a:cxnLst/>
            <a:rect l="l" t="t" r="r" b="b"/>
            <a:pathLst>
              <a:path w="11328" h="9080">
                <a:moveTo>
                  <a:pt x="0" y="0"/>
                </a:moveTo>
                <a:lnTo>
                  <a:pt x="0" y="9080"/>
                </a:lnTo>
                <a:lnTo>
                  <a:pt x="11328" y="9080"/>
                </a:lnTo>
                <a:lnTo>
                  <a:pt x="8239" y="2242"/>
                </a:lnTo>
                <a:lnTo>
                  <a:pt x="0" y="0"/>
                </a:lnTo>
                <a:close/>
              </a:path>
              <a:path w="11328" h="9080">
                <a:moveTo>
                  <a:pt x="10172" y="2768"/>
                </a:moveTo>
                <a:lnTo>
                  <a:pt x="7289" y="139"/>
                </a:lnTo>
                <a:lnTo>
                  <a:pt x="8239" y="2242"/>
                </a:lnTo>
                <a:lnTo>
                  <a:pt x="10172" y="276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84" name="object 4584"/>
          <p:cNvSpPr/>
          <p:nvPr/>
        </p:nvSpPr>
        <p:spPr>
          <a:xfrm>
            <a:off x="1489622" y="3080374"/>
            <a:ext cx="9486" cy="9512"/>
          </a:xfrm>
          <a:custGeom>
            <a:avLst/>
            <a:gdLst/>
            <a:ahLst/>
            <a:cxnLst/>
            <a:rect l="l" t="t" r="r" b="b"/>
            <a:pathLst>
              <a:path w="9486" h="9512">
                <a:moveTo>
                  <a:pt x="9486" y="0"/>
                </a:moveTo>
                <a:lnTo>
                  <a:pt x="431" y="0"/>
                </a:lnTo>
                <a:lnTo>
                  <a:pt x="2892" y="6652"/>
                </a:lnTo>
                <a:lnTo>
                  <a:pt x="9486" y="9080"/>
                </a:lnTo>
                <a:lnTo>
                  <a:pt x="9486" y="0"/>
                </a:lnTo>
                <a:close/>
              </a:path>
              <a:path w="9486" h="9512">
                <a:moveTo>
                  <a:pt x="3949" y="9512"/>
                </a:moveTo>
                <a:lnTo>
                  <a:pt x="2892" y="6652"/>
                </a:lnTo>
                <a:lnTo>
                  <a:pt x="0" y="5588"/>
                </a:lnTo>
                <a:lnTo>
                  <a:pt x="3949" y="951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85" name="object 4585"/>
          <p:cNvSpPr/>
          <p:nvPr/>
        </p:nvSpPr>
        <p:spPr>
          <a:xfrm>
            <a:off x="1510419" y="3079168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6" y="3421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79" y="0"/>
                </a:lnTo>
                <a:lnTo>
                  <a:pt x="4436" y="3421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86" name="object 4586"/>
          <p:cNvSpPr/>
          <p:nvPr/>
        </p:nvSpPr>
        <p:spPr>
          <a:xfrm>
            <a:off x="1123574" y="3082640"/>
            <a:ext cx="18084" cy="18161"/>
          </a:xfrm>
          <a:custGeom>
            <a:avLst/>
            <a:gdLst/>
            <a:ahLst/>
            <a:cxnLst/>
            <a:rect l="l" t="t" r="r" b="b"/>
            <a:pathLst>
              <a:path w="18084" h="18161">
                <a:moveTo>
                  <a:pt x="19" y="5801"/>
                </a:moveTo>
                <a:lnTo>
                  <a:pt x="2017" y="10690"/>
                </a:lnTo>
                <a:lnTo>
                  <a:pt x="6794" y="18161"/>
                </a:lnTo>
                <a:lnTo>
                  <a:pt x="18084" y="18161"/>
                </a:lnTo>
                <a:lnTo>
                  <a:pt x="18084" y="9080"/>
                </a:lnTo>
                <a:lnTo>
                  <a:pt x="12052" y="6057"/>
                </a:lnTo>
                <a:lnTo>
                  <a:pt x="6032" y="3022"/>
                </a:lnTo>
                <a:lnTo>
                  <a:pt x="0" y="0"/>
                </a:lnTo>
                <a:lnTo>
                  <a:pt x="19" y="580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87" name="object 4587"/>
          <p:cNvSpPr/>
          <p:nvPr/>
        </p:nvSpPr>
        <p:spPr>
          <a:xfrm>
            <a:off x="1892757" y="3095123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2611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88" name="object 4588"/>
          <p:cNvSpPr/>
          <p:nvPr/>
        </p:nvSpPr>
        <p:spPr>
          <a:xfrm>
            <a:off x="1148462" y="3092787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81" y="8001"/>
                </a:lnTo>
                <a:lnTo>
                  <a:pt x="4425" y="3419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67" y="0"/>
                </a:lnTo>
                <a:lnTo>
                  <a:pt x="4425" y="3419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89" name="object 4589"/>
          <p:cNvSpPr/>
          <p:nvPr/>
        </p:nvSpPr>
        <p:spPr>
          <a:xfrm>
            <a:off x="1800006" y="3093994"/>
            <a:ext cx="9982" cy="13614"/>
          </a:xfrm>
          <a:custGeom>
            <a:avLst/>
            <a:gdLst/>
            <a:ahLst/>
            <a:cxnLst/>
            <a:rect l="l" t="t" r="r" b="b"/>
            <a:pathLst>
              <a:path w="9982" h="13614">
                <a:moveTo>
                  <a:pt x="8050" y="10633"/>
                </a:moveTo>
                <a:lnTo>
                  <a:pt x="9055" y="0"/>
                </a:lnTo>
                <a:lnTo>
                  <a:pt x="2260" y="0"/>
                </a:lnTo>
                <a:lnTo>
                  <a:pt x="1511" y="4533"/>
                </a:lnTo>
                <a:lnTo>
                  <a:pt x="749" y="9067"/>
                </a:lnTo>
                <a:lnTo>
                  <a:pt x="0" y="13614"/>
                </a:lnTo>
                <a:lnTo>
                  <a:pt x="8050" y="10633"/>
                </a:lnTo>
                <a:close/>
              </a:path>
              <a:path w="9982" h="13614">
                <a:moveTo>
                  <a:pt x="9982" y="9918"/>
                </a:moveTo>
                <a:lnTo>
                  <a:pt x="8050" y="10633"/>
                </a:lnTo>
                <a:lnTo>
                  <a:pt x="7886" y="12369"/>
                </a:lnTo>
                <a:lnTo>
                  <a:pt x="9982" y="991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90" name="object 4590"/>
          <p:cNvSpPr/>
          <p:nvPr/>
        </p:nvSpPr>
        <p:spPr>
          <a:xfrm>
            <a:off x="1107740" y="3096259"/>
            <a:ext cx="9029" cy="11341"/>
          </a:xfrm>
          <a:custGeom>
            <a:avLst/>
            <a:gdLst/>
            <a:ahLst/>
            <a:cxnLst/>
            <a:rect l="l" t="t" r="r" b="b"/>
            <a:pathLst>
              <a:path w="9029" h="11341">
                <a:moveTo>
                  <a:pt x="0" y="0"/>
                </a:moveTo>
                <a:lnTo>
                  <a:pt x="0" y="11341"/>
                </a:lnTo>
                <a:lnTo>
                  <a:pt x="6769" y="11341"/>
                </a:lnTo>
                <a:lnTo>
                  <a:pt x="7531" y="7556"/>
                </a:lnTo>
                <a:lnTo>
                  <a:pt x="8280" y="3784"/>
                </a:lnTo>
                <a:lnTo>
                  <a:pt x="9029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91" name="object 4591"/>
          <p:cNvSpPr/>
          <p:nvPr/>
        </p:nvSpPr>
        <p:spPr>
          <a:xfrm>
            <a:off x="1162030" y="3095053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81" y="8001"/>
                </a:lnTo>
                <a:lnTo>
                  <a:pt x="4425" y="3419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67" y="0"/>
                </a:lnTo>
                <a:lnTo>
                  <a:pt x="4425" y="3419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92" name="object 4592"/>
          <p:cNvSpPr/>
          <p:nvPr/>
        </p:nvSpPr>
        <p:spPr>
          <a:xfrm>
            <a:off x="1451592" y="3096259"/>
            <a:ext cx="13589" cy="9067"/>
          </a:xfrm>
          <a:custGeom>
            <a:avLst/>
            <a:gdLst/>
            <a:ahLst/>
            <a:cxnLst/>
            <a:rect l="l" t="t" r="r" b="b"/>
            <a:pathLst>
              <a:path w="13588" h="9067">
                <a:moveTo>
                  <a:pt x="0" y="0"/>
                </a:moveTo>
                <a:lnTo>
                  <a:pt x="0" y="6794"/>
                </a:lnTo>
                <a:lnTo>
                  <a:pt x="4521" y="7556"/>
                </a:lnTo>
                <a:lnTo>
                  <a:pt x="9055" y="8305"/>
                </a:lnTo>
                <a:lnTo>
                  <a:pt x="13589" y="9067"/>
                </a:lnTo>
                <a:lnTo>
                  <a:pt x="13589" y="2273"/>
                </a:lnTo>
                <a:lnTo>
                  <a:pt x="9055" y="1511"/>
                </a:lnTo>
                <a:lnTo>
                  <a:pt x="4521" y="762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93" name="object 4593"/>
          <p:cNvSpPr/>
          <p:nvPr/>
        </p:nvSpPr>
        <p:spPr>
          <a:xfrm>
            <a:off x="1469711" y="3095053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20" y="3420"/>
                </a:lnTo>
                <a:lnTo>
                  <a:pt x="0" y="1206"/>
                </a:lnTo>
                <a:close/>
              </a:path>
              <a:path w="8089" h="8000">
                <a:moveTo>
                  <a:pt x="8089" y="5257"/>
                </a:moveTo>
                <a:lnTo>
                  <a:pt x="2667" y="0"/>
                </a:lnTo>
                <a:lnTo>
                  <a:pt x="4420" y="3420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94" name="object 4594"/>
          <p:cNvSpPr/>
          <p:nvPr/>
        </p:nvSpPr>
        <p:spPr>
          <a:xfrm>
            <a:off x="1494581" y="3095053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52" y="3432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92" y="0"/>
                </a:lnTo>
                <a:lnTo>
                  <a:pt x="4452" y="343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95" name="object 4595"/>
          <p:cNvSpPr/>
          <p:nvPr/>
        </p:nvSpPr>
        <p:spPr>
          <a:xfrm>
            <a:off x="1085113" y="3097322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35" y="3427"/>
                </a:lnTo>
                <a:lnTo>
                  <a:pt x="0" y="1206"/>
                </a:lnTo>
                <a:close/>
              </a:path>
              <a:path w="8089" h="8000">
                <a:moveTo>
                  <a:pt x="8089" y="5257"/>
                </a:moveTo>
                <a:lnTo>
                  <a:pt x="2667" y="0"/>
                </a:lnTo>
                <a:lnTo>
                  <a:pt x="4435" y="3427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96" name="object 4596"/>
          <p:cNvSpPr/>
          <p:nvPr/>
        </p:nvSpPr>
        <p:spPr>
          <a:xfrm>
            <a:off x="1180129" y="3097018"/>
            <a:ext cx="18097" cy="17399"/>
          </a:xfrm>
          <a:custGeom>
            <a:avLst/>
            <a:gdLst/>
            <a:ahLst/>
            <a:cxnLst/>
            <a:rect l="l" t="t" r="r" b="b"/>
            <a:pathLst>
              <a:path w="18097" h="17399">
                <a:moveTo>
                  <a:pt x="4533" y="3035"/>
                </a:moveTo>
                <a:lnTo>
                  <a:pt x="0" y="6045"/>
                </a:lnTo>
                <a:lnTo>
                  <a:pt x="761" y="9817"/>
                </a:lnTo>
                <a:lnTo>
                  <a:pt x="1498" y="13614"/>
                </a:lnTo>
                <a:lnTo>
                  <a:pt x="2260" y="17399"/>
                </a:lnTo>
                <a:lnTo>
                  <a:pt x="11087" y="13830"/>
                </a:lnTo>
                <a:lnTo>
                  <a:pt x="9220" y="11785"/>
                </a:lnTo>
                <a:lnTo>
                  <a:pt x="18097" y="8305"/>
                </a:lnTo>
                <a:lnTo>
                  <a:pt x="15116" y="2890"/>
                </a:lnTo>
                <a:lnTo>
                  <a:pt x="6794" y="1511"/>
                </a:lnTo>
                <a:lnTo>
                  <a:pt x="4533" y="3035"/>
                </a:lnTo>
                <a:close/>
              </a:path>
              <a:path w="18097" h="17399">
                <a:moveTo>
                  <a:pt x="17983" y="3365"/>
                </a:moveTo>
                <a:lnTo>
                  <a:pt x="13525" y="0"/>
                </a:lnTo>
                <a:lnTo>
                  <a:pt x="15116" y="2890"/>
                </a:lnTo>
                <a:lnTo>
                  <a:pt x="17983" y="33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97" name="object 4597"/>
          <p:cNvSpPr/>
          <p:nvPr/>
        </p:nvSpPr>
        <p:spPr>
          <a:xfrm>
            <a:off x="1431249" y="3098529"/>
            <a:ext cx="9029" cy="11341"/>
          </a:xfrm>
          <a:custGeom>
            <a:avLst/>
            <a:gdLst/>
            <a:ahLst/>
            <a:cxnLst/>
            <a:rect l="l" t="t" r="r" b="b"/>
            <a:pathLst>
              <a:path w="9029" h="11341">
                <a:moveTo>
                  <a:pt x="9029" y="0"/>
                </a:moveTo>
                <a:lnTo>
                  <a:pt x="0" y="0"/>
                </a:lnTo>
                <a:lnTo>
                  <a:pt x="749" y="3771"/>
                </a:lnTo>
                <a:lnTo>
                  <a:pt x="1485" y="7556"/>
                </a:lnTo>
                <a:lnTo>
                  <a:pt x="2247" y="11341"/>
                </a:lnTo>
                <a:lnTo>
                  <a:pt x="9029" y="11341"/>
                </a:lnTo>
                <a:lnTo>
                  <a:pt x="9029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98" name="object 4598"/>
          <p:cNvSpPr/>
          <p:nvPr/>
        </p:nvSpPr>
        <p:spPr>
          <a:xfrm>
            <a:off x="1051184" y="3099589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4" y="3413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14" y="3413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99" name="object 4599"/>
          <p:cNvSpPr/>
          <p:nvPr/>
        </p:nvSpPr>
        <p:spPr>
          <a:xfrm>
            <a:off x="1123570" y="3105327"/>
            <a:ext cx="31673" cy="20421"/>
          </a:xfrm>
          <a:custGeom>
            <a:avLst/>
            <a:gdLst/>
            <a:ahLst/>
            <a:cxnLst/>
            <a:rect l="l" t="t" r="r" b="b"/>
            <a:pathLst>
              <a:path w="31673" h="20421">
                <a:moveTo>
                  <a:pt x="16128" y="18834"/>
                </a:moveTo>
                <a:lnTo>
                  <a:pt x="14503" y="18783"/>
                </a:lnTo>
                <a:lnTo>
                  <a:pt x="22631" y="20421"/>
                </a:lnTo>
                <a:lnTo>
                  <a:pt x="24180" y="16734"/>
                </a:lnTo>
                <a:lnTo>
                  <a:pt x="28333" y="10245"/>
                </a:lnTo>
                <a:lnTo>
                  <a:pt x="31673" y="0"/>
                </a:lnTo>
                <a:lnTo>
                  <a:pt x="24891" y="0"/>
                </a:lnTo>
                <a:lnTo>
                  <a:pt x="24066" y="937"/>
                </a:lnTo>
                <a:lnTo>
                  <a:pt x="15082" y="7567"/>
                </a:lnTo>
                <a:lnTo>
                  <a:pt x="0" y="9080"/>
                </a:lnTo>
                <a:lnTo>
                  <a:pt x="3128" y="16940"/>
                </a:lnTo>
                <a:lnTo>
                  <a:pt x="11315" y="15887"/>
                </a:lnTo>
                <a:lnTo>
                  <a:pt x="16128" y="18834"/>
                </a:lnTo>
                <a:close/>
              </a:path>
              <a:path w="31673" h="20421">
                <a:moveTo>
                  <a:pt x="4165" y="19545"/>
                </a:moveTo>
                <a:lnTo>
                  <a:pt x="3128" y="16940"/>
                </a:lnTo>
                <a:lnTo>
                  <a:pt x="1638" y="17132"/>
                </a:lnTo>
                <a:lnTo>
                  <a:pt x="4165" y="195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00" name="object 4600"/>
          <p:cNvSpPr/>
          <p:nvPr/>
        </p:nvSpPr>
        <p:spPr>
          <a:xfrm>
            <a:off x="1062485" y="3107602"/>
            <a:ext cx="15836" cy="9067"/>
          </a:xfrm>
          <a:custGeom>
            <a:avLst/>
            <a:gdLst/>
            <a:ahLst/>
            <a:cxnLst/>
            <a:rect l="l" t="t" r="r" b="b"/>
            <a:pathLst>
              <a:path w="15836" h="9067">
                <a:moveTo>
                  <a:pt x="0" y="0"/>
                </a:moveTo>
                <a:lnTo>
                  <a:pt x="2264" y="5500"/>
                </a:lnTo>
                <a:lnTo>
                  <a:pt x="6794" y="9067"/>
                </a:lnTo>
                <a:lnTo>
                  <a:pt x="15836" y="9067"/>
                </a:lnTo>
                <a:lnTo>
                  <a:pt x="15836" y="2273"/>
                </a:lnTo>
                <a:lnTo>
                  <a:pt x="10579" y="1524"/>
                </a:lnTo>
                <a:lnTo>
                  <a:pt x="5283" y="749"/>
                </a:lnTo>
                <a:lnTo>
                  <a:pt x="0" y="0"/>
                </a:lnTo>
                <a:close/>
              </a:path>
              <a:path w="15836" h="9067">
                <a:moveTo>
                  <a:pt x="3136" y="7620"/>
                </a:moveTo>
                <a:lnTo>
                  <a:pt x="2264" y="5500"/>
                </a:lnTo>
                <a:lnTo>
                  <a:pt x="1295" y="4737"/>
                </a:lnTo>
                <a:lnTo>
                  <a:pt x="3136" y="762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01" name="object 4601"/>
          <p:cNvSpPr/>
          <p:nvPr/>
        </p:nvSpPr>
        <p:spPr>
          <a:xfrm>
            <a:off x="1247994" y="3109874"/>
            <a:ext cx="20358" cy="18786"/>
          </a:xfrm>
          <a:custGeom>
            <a:avLst/>
            <a:gdLst/>
            <a:ahLst/>
            <a:cxnLst/>
            <a:rect l="l" t="t" r="r" b="b"/>
            <a:pathLst>
              <a:path w="20358" h="18786">
                <a:moveTo>
                  <a:pt x="18097" y="15875"/>
                </a:moveTo>
                <a:lnTo>
                  <a:pt x="18846" y="12852"/>
                </a:lnTo>
                <a:lnTo>
                  <a:pt x="19596" y="9829"/>
                </a:lnTo>
                <a:lnTo>
                  <a:pt x="20358" y="6794"/>
                </a:lnTo>
                <a:lnTo>
                  <a:pt x="14338" y="4533"/>
                </a:lnTo>
                <a:lnTo>
                  <a:pt x="8293" y="2273"/>
                </a:lnTo>
                <a:lnTo>
                  <a:pt x="2260" y="0"/>
                </a:lnTo>
                <a:lnTo>
                  <a:pt x="2611" y="10506"/>
                </a:lnTo>
                <a:lnTo>
                  <a:pt x="4597" y="8153"/>
                </a:lnTo>
                <a:lnTo>
                  <a:pt x="2628" y="11023"/>
                </a:lnTo>
                <a:lnTo>
                  <a:pt x="2611" y="10506"/>
                </a:lnTo>
                <a:lnTo>
                  <a:pt x="0" y="13601"/>
                </a:lnTo>
                <a:lnTo>
                  <a:pt x="1342" y="15594"/>
                </a:lnTo>
                <a:lnTo>
                  <a:pt x="6612" y="18786"/>
                </a:lnTo>
                <a:lnTo>
                  <a:pt x="18097" y="1587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02" name="object 4602"/>
          <p:cNvSpPr/>
          <p:nvPr/>
        </p:nvSpPr>
        <p:spPr>
          <a:xfrm>
            <a:off x="1272882" y="3115477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23" y="3405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23" y="340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03" name="object 4603"/>
          <p:cNvSpPr/>
          <p:nvPr/>
        </p:nvSpPr>
        <p:spPr>
          <a:xfrm>
            <a:off x="1578292" y="3123488"/>
            <a:ext cx="6781" cy="0"/>
          </a:xfrm>
          <a:custGeom>
            <a:avLst/>
            <a:gdLst/>
            <a:ahLst/>
            <a:cxnLst/>
            <a:rect l="l" t="t" r="r" b="b"/>
            <a:pathLst>
              <a:path w="6781" h="0">
                <a:moveTo>
                  <a:pt x="0" y="0"/>
                </a:moveTo>
                <a:lnTo>
                  <a:pt x="6781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04" name="object 4604"/>
          <p:cNvSpPr/>
          <p:nvPr/>
        </p:nvSpPr>
        <p:spPr>
          <a:xfrm>
            <a:off x="1067013" y="3127532"/>
            <a:ext cx="4013" cy="8928"/>
          </a:xfrm>
          <a:custGeom>
            <a:avLst/>
            <a:gdLst/>
            <a:ahLst/>
            <a:cxnLst/>
            <a:rect l="l" t="t" r="r" b="b"/>
            <a:pathLst>
              <a:path w="4013" h="8928">
                <a:moveTo>
                  <a:pt x="4013" y="2603"/>
                </a:moveTo>
                <a:lnTo>
                  <a:pt x="3078" y="525"/>
                </a:lnTo>
                <a:lnTo>
                  <a:pt x="1143" y="0"/>
                </a:lnTo>
                <a:lnTo>
                  <a:pt x="4013" y="2603"/>
                </a:lnTo>
                <a:close/>
              </a:path>
              <a:path w="4013" h="8928">
                <a:moveTo>
                  <a:pt x="8280" y="-3301"/>
                </a:moveTo>
                <a:lnTo>
                  <a:pt x="6794" y="-6324"/>
                </a:lnTo>
                <a:lnTo>
                  <a:pt x="0" y="-6324"/>
                </a:lnTo>
                <a:lnTo>
                  <a:pt x="3078" y="525"/>
                </a:lnTo>
                <a:lnTo>
                  <a:pt x="11303" y="2755"/>
                </a:lnTo>
                <a:lnTo>
                  <a:pt x="9804" y="-266"/>
                </a:lnTo>
                <a:lnTo>
                  <a:pt x="8280" y="-330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05" name="object 4605"/>
          <p:cNvSpPr/>
          <p:nvPr/>
        </p:nvSpPr>
        <p:spPr>
          <a:xfrm>
            <a:off x="1105479" y="3124542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06"/>
                </a:moveTo>
                <a:lnTo>
                  <a:pt x="0" y="8026"/>
                </a:lnTo>
                <a:lnTo>
                  <a:pt x="6769" y="8026"/>
                </a:lnTo>
                <a:lnTo>
                  <a:pt x="4413" y="3416"/>
                </a:lnTo>
                <a:lnTo>
                  <a:pt x="0" y="1206"/>
                </a:lnTo>
                <a:close/>
              </a:path>
              <a:path w="8089" h="8026">
                <a:moveTo>
                  <a:pt x="8089" y="5257"/>
                </a:moveTo>
                <a:lnTo>
                  <a:pt x="2667" y="0"/>
                </a:lnTo>
                <a:lnTo>
                  <a:pt x="4413" y="3416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06" name="object 4606"/>
          <p:cNvSpPr/>
          <p:nvPr/>
        </p:nvSpPr>
        <p:spPr>
          <a:xfrm>
            <a:off x="1637125" y="3125749"/>
            <a:ext cx="18097" cy="13601"/>
          </a:xfrm>
          <a:custGeom>
            <a:avLst/>
            <a:gdLst/>
            <a:ahLst/>
            <a:cxnLst/>
            <a:rect l="l" t="t" r="r" b="b"/>
            <a:pathLst>
              <a:path w="18097" h="13601">
                <a:moveTo>
                  <a:pt x="1587" y="6769"/>
                </a:moveTo>
                <a:lnTo>
                  <a:pt x="2532" y="4579"/>
                </a:lnTo>
                <a:lnTo>
                  <a:pt x="0" y="6819"/>
                </a:lnTo>
                <a:lnTo>
                  <a:pt x="0" y="13601"/>
                </a:lnTo>
                <a:lnTo>
                  <a:pt x="407" y="13470"/>
                </a:lnTo>
                <a:lnTo>
                  <a:pt x="7658" y="10754"/>
                </a:lnTo>
                <a:lnTo>
                  <a:pt x="10116" y="10388"/>
                </a:lnTo>
                <a:lnTo>
                  <a:pt x="18097" y="11341"/>
                </a:lnTo>
                <a:lnTo>
                  <a:pt x="14350" y="2768"/>
                </a:lnTo>
                <a:lnTo>
                  <a:pt x="13868" y="2819"/>
                </a:lnTo>
                <a:lnTo>
                  <a:pt x="4508" y="0"/>
                </a:lnTo>
                <a:lnTo>
                  <a:pt x="4622" y="2730"/>
                </a:lnTo>
                <a:lnTo>
                  <a:pt x="1587" y="6769"/>
                </a:lnTo>
                <a:close/>
              </a:path>
              <a:path w="18097" h="13601">
                <a:moveTo>
                  <a:pt x="4622" y="2730"/>
                </a:moveTo>
                <a:lnTo>
                  <a:pt x="4508" y="0"/>
                </a:lnTo>
                <a:lnTo>
                  <a:pt x="2532" y="4579"/>
                </a:lnTo>
                <a:lnTo>
                  <a:pt x="4622" y="273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07" name="object 4607"/>
          <p:cNvSpPr/>
          <p:nvPr/>
        </p:nvSpPr>
        <p:spPr>
          <a:xfrm>
            <a:off x="1263822" y="3126817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5" y="3418"/>
                </a:lnTo>
                <a:lnTo>
                  <a:pt x="0" y="1206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5" y="3418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08" name="object 4608"/>
          <p:cNvSpPr/>
          <p:nvPr/>
        </p:nvSpPr>
        <p:spPr>
          <a:xfrm>
            <a:off x="1078320" y="3130289"/>
            <a:ext cx="9842" cy="11341"/>
          </a:xfrm>
          <a:custGeom>
            <a:avLst/>
            <a:gdLst/>
            <a:ahLst/>
            <a:cxnLst/>
            <a:rect l="l" t="t" r="r" b="b"/>
            <a:pathLst>
              <a:path w="9842" h="11341">
                <a:moveTo>
                  <a:pt x="7252" y="8580"/>
                </a:moveTo>
                <a:lnTo>
                  <a:pt x="9055" y="0"/>
                </a:lnTo>
                <a:lnTo>
                  <a:pt x="2260" y="0"/>
                </a:lnTo>
                <a:lnTo>
                  <a:pt x="1511" y="3784"/>
                </a:lnTo>
                <a:lnTo>
                  <a:pt x="749" y="7569"/>
                </a:lnTo>
                <a:lnTo>
                  <a:pt x="0" y="11341"/>
                </a:lnTo>
                <a:lnTo>
                  <a:pt x="7252" y="8580"/>
                </a:lnTo>
                <a:close/>
              </a:path>
              <a:path w="9842" h="11341">
                <a:moveTo>
                  <a:pt x="9842" y="7594"/>
                </a:moveTo>
                <a:lnTo>
                  <a:pt x="7252" y="8580"/>
                </a:lnTo>
                <a:lnTo>
                  <a:pt x="6680" y="11303"/>
                </a:lnTo>
                <a:lnTo>
                  <a:pt x="9842" y="759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09" name="object 4609"/>
          <p:cNvSpPr/>
          <p:nvPr/>
        </p:nvSpPr>
        <p:spPr>
          <a:xfrm>
            <a:off x="1146196" y="3129083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4" y="3413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14" y="3413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10" name="object 4610"/>
          <p:cNvSpPr/>
          <p:nvPr/>
        </p:nvSpPr>
        <p:spPr>
          <a:xfrm>
            <a:off x="1175603" y="3134827"/>
            <a:ext cx="13563" cy="13614"/>
          </a:xfrm>
          <a:custGeom>
            <a:avLst/>
            <a:gdLst/>
            <a:ahLst/>
            <a:cxnLst/>
            <a:rect l="l" t="t" r="r" b="b"/>
            <a:pathLst>
              <a:path w="13563" h="13614">
                <a:moveTo>
                  <a:pt x="10946" y="1617"/>
                </a:moveTo>
                <a:lnTo>
                  <a:pt x="0" y="0"/>
                </a:lnTo>
                <a:lnTo>
                  <a:pt x="2260" y="4533"/>
                </a:lnTo>
                <a:lnTo>
                  <a:pt x="4521" y="9067"/>
                </a:lnTo>
                <a:lnTo>
                  <a:pt x="6794" y="13614"/>
                </a:lnTo>
                <a:lnTo>
                  <a:pt x="13563" y="13614"/>
                </a:lnTo>
                <a:lnTo>
                  <a:pt x="10946" y="1617"/>
                </a:lnTo>
                <a:close/>
              </a:path>
              <a:path w="13563" h="13614">
                <a:moveTo>
                  <a:pt x="13233" y="1955"/>
                </a:moveTo>
                <a:lnTo>
                  <a:pt x="10934" y="1562"/>
                </a:lnTo>
                <a:lnTo>
                  <a:pt x="13233" y="195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11" name="object 4611"/>
          <p:cNvSpPr/>
          <p:nvPr/>
        </p:nvSpPr>
        <p:spPr>
          <a:xfrm>
            <a:off x="1526273" y="3138227"/>
            <a:ext cx="13576" cy="0"/>
          </a:xfrm>
          <a:custGeom>
            <a:avLst/>
            <a:gdLst/>
            <a:ahLst/>
            <a:cxnLst/>
            <a:rect l="l" t="t" r="r" b="b"/>
            <a:pathLst>
              <a:path w="13576" h="0">
                <a:moveTo>
                  <a:pt x="0" y="0"/>
                </a:moveTo>
                <a:lnTo>
                  <a:pt x="13576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12" name="object 4612"/>
          <p:cNvSpPr/>
          <p:nvPr/>
        </p:nvSpPr>
        <p:spPr>
          <a:xfrm>
            <a:off x="1116780" y="3137098"/>
            <a:ext cx="15824" cy="14211"/>
          </a:xfrm>
          <a:custGeom>
            <a:avLst/>
            <a:gdLst/>
            <a:ahLst/>
            <a:cxnLst/>
            <a:rect l="l" t="t" r="r" b="b"/>
            <a:pathLst>
              <a:path w="15824" h="14211">
                <a:moveTo>
                  <a:pt x="11874" y="14211"/>
                </a:moveTo>
                <a:lnTo>
                  <a:pt x="12699" y="13068"/>
                </a:lnTo>
                <a:lnTo>
                  <a:pt x="15824" y="0"/>
                </a:lnTo>
                <a:lnTo>
                  <a:pt x="9055" y="0"/>
                </a:lnTo>
                <a:lnTo>
                  <a:pt x="8936" y="220"/>
                </a:lnTo>
                <a:lnTo>
                  <a:pt x="6625" y="5409"/>
                </a:lnTo>
                <a:lnTo>
                  <a:pt x="0" y="6794"/>
                </a:lnTo>
                <a:lnTo>
                  <a:pt x="0" y="13614"/>
                </a:lnTo>
                <a:lnTo>
                  <a:pt x="11874" y="142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13" name="object 4613"/>
          <p:cNvSpPr/>
          <p:nvPr/>
        </p:nvSpPr>
        <p:spPr>
          <a:xfrm>
            <a:off x="1064751" y="3139353"/>
            <a:ext cx="15824" cy="24968"/>
          </a:xfrm>
          <a:custGeom>
            <a:avLst/>
            <a:gdLst/>
            <a:ahLst/>
            <a:cxnLst/>
            <a:rect l="l" t="t" r="r" b="b"/>
            <a:pathLst>
              <a:path w="15824" h="24968">
                <a:moveTo>
                  <a:pt x="10295" y="7320"/>
                </a:moveTo>
                <a:lnTo>
                  <a:pt x="0" y="0"/>
                </a:lnTo>
                <a:lnTo>
                  <a:pt x="395" y="1091"/>
                </a:lnTo>
                <a:lnTo>
                  <a:pt x="4725" y="13033"/>
                </a:lnTo>
                <a:lnTo>
                  <a:pt x="9055" y="24968"/>
                </a:lnTo>
                <a:lnTo>
                  <a:pt x="15824" y="24968"/>
                </a:lnTo>
                <a:lnTo>
                  <a:pt x="15193" y="19614"/>
                </a:lnTo>
                <a:lnTo>
                  <a:pt x="10295" y="732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14" name="object 4614"/>
          <p:cNvSpPr/>
          <p:nvPr/>
        </p:nvSpPr>
        <p:spPr>
          <a:xfrm>
            <a:off x="1168810" y="3140430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27" y="3404"/>
                </a:lnTo>
                <a:lnTo>
                  <a:pt x="0" y="1193"/>
                </a:lnTo>
                <a:close/>
              </a:path>
              <a:path w="8115" h="8013">
                <a:moveTo>
                  <a:pt x="8115" y="5245"/>
                </a:moveTo>
                <a:lnTo>
                  <a:pt x="2679" y="0"/>
                </a:lnTo>
                <a:lnTo>
                  <a:pt x="4427" y="3404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15" name="object 4615"/>
          <p:cNvSpPr/>
          <p:nvPr/>
        </p:nvSpPr>
        <p:spPr>
          <a:xfrm>
            <a:off x="1802267" y="3140430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20" y="3403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20" y="340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16" name="object 4616"/>
          <p:cNvSpPr/>
          <p:nvPr/>
        </p:nvSpPr>
        <p:spPr>
          <a:xfrm>
            <a:off x="1462913" y="3142693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8" y="3425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79" y="0"/>
                </a:lnTo>
                <a:lnTo>
                  <a:pt x="4438" y="3425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17" name="object 4617"/>
          <p:cNvSpPr/>
          <p:nvPr/>
        </p:nvSpPr>
        <p:spPr>
          <a:xfrm>
            <a:off x="1098675" y="3146170"/>
            <a:ext cx="11328" cy="11341"/>
          </a:xfrm>
          <a:custGeom>
            <a:avLst/>
            <a:gdLst/>
            <a:ahLst/>
            <a:cxnLst/>
            <a:rect l="l" t="t" r="r" b="b"/>
            <a:pathLst>
              <a:path w="11328" h="11341">
                <a:moveTo>
                  <a:pt x="9067" y="0"/>
                </a:moveTo>
                <a:lnTo>
                  <a:pt x="0" y="0"/>
                </a:lnTo>
                <a:lnTo>
                  <a:pt x="762" y="3784"/>
                </a:lnTo>
                <a:lnTo>
                  <a:pt x="1524" y="7569"/>
                </a:lnTo>
                <a:lnTo>
                  <a:pt x="2260" y="11341"/>
                </a:lnTo>
                <a:lnTo>
                  <a:pt x="11328" y="11341"/>
                </a:lnTo>
                <a:lnTo>
                  <a:pt x="9067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18" name="object 4618"/>
          <p:cNvSpPr/>
          <p:nvPr/>
        </p:nvSpPr>
        <p:spPr>
          <a:xfrm>
            <a:off x="1496852" y="3147246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7" y="3417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92" y="0"/>
                </a:lnTo>
                <a:lnTo>
                  <a:pt x="4447" y="3417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19" name="object 4619"/>
          <p:cNvSpPr/>
          <p:nvPr/>
        </p:nvSpPr>
        <p:spPr>
          <a:xfrm>
            <a:off x="1562468" y="3151841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20" name="object 4620"/>
          <p:cNvSpPr/>
          <p:nvPr/>
        </p:nvSpPr>
        <p:spPr>
          <a:xfrm>
            <a:off x="1505902" y="3158636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21" name="object 4621"/>
          <p:cNvSpPr/>
          <p:nvPr/>
        </p:nvSpPr>
        <p:spPr>
          <a:xfrm>
            <a:off x="1528519" y="3154036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0" y="3423"/>
                </a:lnTo>
                <a:lnTo>
                  <a:pt x="0" y="1206"/>
                </a:lnTo>
                <a:close/>
              </a:path>
              <a:path w="8115" h="8000">
                <a:moveTo>
                  <a:pt x="8115" y="5257"/>
                </a:moveTo>
                <a:lnTo>
                  <a:pt x="2679" y="0"/>
                </a:lnTo>
                <a:lnTo>
                  <a:pt x="4440" y="3423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22" name="object 4622"/>
          <p:cNvSpPr/>
          <p:nvPr/>
        </p:nvSpPr>
        <p:spPr>
          <a:xfrm>
            <a:off x="1114513" y="3162045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23" name="object 4623"/>
          <p:cNvSpPr/>
          <p:nvPr/>
        </p:nvSpPr>
        <p:spPr>
          <a:xfrm>
            <a:off x="1139408" y="3157513"/>
            <a:ext cx="9055" cy="9067"/>
          </a:xfrm>
          <a:custGeom>
            <a:avLst/>
            <a:gdLst/>
            <a:ahLst/>
            <a:cxnLst/>
            <a:rect l="l" t="t" r="r" b="b"/>
            <a:pathLst>
              <a:path w="9055" h="9067">
                <a:moveTo>
                  <a:pt x="2260" y="0"/>
                </a:moveTo>
                <a:lnTo>
                  <a:pt x="1498" y="3022"/>
                </a:lnTo>
                <a:lnTo>
                  <a:pt x="749" y="6045"/>
                </a:lnTo>
                <a:lnTo>
                  <a:pt x="0" y="9067"/>
                </a:lnTo>
                <a:lnTo>
                  <a:pt x="9055" y="9067"/>
                </a:lnTo>
                <a:lnTo>
                  <a:pt x="9055" y="0"/>
                </a:lnTo>
                <a:lnTo>
                  <a:pt x="226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24" name="object 4624"/>
          <p:cNvSpPr/>
          <p:nvPr/>
        </p:nvSpPr>
        <p:spPr>
          <a:xfrm>
            <a:off x="1175603" y="3159780"/>
            <a:ext cx="9461" cy="9537"/>
          </a:xfrm>
          <a:custGeom>
            <a:avLst/>
            <a:gdLst/>
            <a:ahLst/>
            <a:cxnLst/>
            <a:rect l="l" t="t" r="r" b="b"/>
            <a:pathLst>
              <a:path w="9461" h="9537">
                <a:moveTo>
                  <a:pt x="6647" y="6600"/>
                </a:moveTo>
                <a:lnTo>
                  <a:pt x="9055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57"/>
                </a:lnTo>
                <a:lnTo>
                  <a:pt x="0" y="9080"/>
                </a:lnTo>
                <a:lnTo>
                  <a:pt x="6647" y="6600"/>
                </a:lnTo>
                <a:close/>
              </a:path>
              <a:path w="9461" h="9537">
                <a:moveTo>
                  <a:pt x="9461" y="5549"/>
                </a:moveTo>
                <a:lnTo>
                  <a:pt x="6647" y="6600"/>
                </a:lnTo>
                <a:lnTo>
                  <a:pt x="5575" y="9537"/>
                </a:lnTo>
                <a:lnTo>
                  <a:pt x="9461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25" name="object 4625"/>
          <p:cNvSpPr/>
          <p:nvPr/>
        </p:nvSpPr>
        <p:spPr>
          <a:xfrm>
            <a:off x="1259314" y="3166591"/>
            <a:ext cx="22606" cy="9080"/>
          </a:xfrm>
          <a:custGeom>
            <a:avLst/>
            <a:gdLst/>
            <a:ahLst/>
            <a:cxnLst/>
            <a:rect l="l" t="t" r="r" b="b"/>
            <a:pathLst>
              <a:path w="22606" h="9080">
                <a:moveTo>
                  <a:pt x="0" y="0"/>
                </a:moveTo>
                <a:lnTo>
                  <a:pt x="4356" y="7912"/>
                </a:lnTo>
                <a:lnTo>
                  <a:pt x="7048" y="6413"/>
                </a:lnTo>
                <a:lnTo>
                  <a:pt x="15836" y="9080"/>
                </a:lnTo>
                <a:lnTo>
                  <a:pt x="22606" y="9080"/>
                </a:lnTo>
                <a:lnTo>
                  <a:pt x="22606" y="2273"/>
                </a:lnTo>
                <a:lnTo>
                  <a:pt x="15074" y="1511"/>
                </a:lnTo>
                <a:lnTo>
                  <a:pt x="7531" y="749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26" name="object 4626"/>
          <p:cNvSpPr/>
          <p:nvPr/>
        </p:nvSpPr>
        <p:spPr>
          <a:xfrm>
            <a:off x="1076058" y="3172263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27" name="object 4627"/>
          <p:cNvSpPr/>
          <p:nvPr/>
        </p:nvSpPr>
        <p:spPr>
          <a:xfrm>
            <a:off x="1779638" y="3167655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7" y="3423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92" y="0"/>
                </a:lnTo>
                <a:lnTo>
                  <a:pt x="4447" y="342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28" name="object 4628"/>
          <p:cNvSpPr/>
          <p:nvPr/>
        </p:nvSpPr>
        <p:spPr>
          <a:xfrm>
            <a:off x="1089646" y="3172373"/>
            <a:ext cx="15773" cy="3873"/>
          </a:xfrm>
          <a:custGeom>
            <a:avLst/>
            <a:gdLst/>
            <a:ahLst/>
            <a:cxnLst/>
            <a:rect l="l" t="t" r="r" b="b"/>
            <a:pathLst>
              <a:path w="15773" h="3873">
                <a:moveTo>
                  <a:pt x="15773" y="2628"/>
                </a:moveTo>
                <a:lnTo>
                  <a:pt x="13055" y="0"/>
                </a:lnTo>
                <a:lnTo>
                  <a:pt x="13511" y="1655"/>
                </a:lnTo>
                <a:lnTo>
                  <a:pt x="15773" y="2628"/>
                </a:lnTo>
                <a:close/>
              </a:path>
              <a:path w="15773" h="3873">
                <a:moveTo>
                  <a:pt x="2895" y="8381"/>
                </a:moveTo>
                <a:lnTo>
                  <a:pt x="3365" y="6464"/>
                </a:lnTo>
                <a:lnTo>
                  <a:pt x="6769" y="12369"/>
                </a:lnTo>
                <a:lnTo>
                  <a:pt x="9791" y="11607"/>
                </a:lnTo>
                <a:lnTo>
                  <a:pt x="12801" y="10845"/>
                </a:lnTo>
                <a:lnTo>
                  <a:pt x="15836" y="10096"/>
                </a:lnTo>
                <a:lnTo>
                  <a:pt x="13511" y="1655"/>
                </a:lnTo>
                <a:lnTo>
                  <a:pt x="6769" y="-1244"/>
                </a:lnTo>
                <a:lnTo>
                  <a:pt x="4508" y="-495"/>
                </a:lnTo>
                <a:lnTo>
                  <a:pt x="0" y="1015"/>
                </a:lnTo>
                <a:lnTo>
                  <a:pt x="2895" y="838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29" name="object 4629"/>
          <p:cNvSpPr/>
          <p:nvPr/>
        </p:nvSpPr>
        <p:spPr>
          <a:xfrm>
            <a:off x="1503638" y="3171129"/>
            <a:ext cx="20358" cy="47637"/>
          </a:xfrm>
          <a:custGeom>
            <a:avLst/>
            <a:gdLst/>
            <a:ahLst/>
            <a:cxnLst/>
            <a:rect l="l" t="t" r="r" b="b"/>
            <a:pathLst>
              <a:path w="20358" h="47637">
                <a:moveTo>
                  <a:pt x="10642" y="20535"/>
                </a:moveTo>
                <a:lnTo>
                  <a:pt x="20358" y="18148"/>
                </a:lnTo>
                <a:lnTo>
                  <a:pt x="20358" y="2260"/>
                </a:lnTo>
                <a:lnTo>
                  <a:pt x="15836" y="1511"/>
                </a:lnTo>
                <a:lnTo>
                  <a:pt x="11303" y="749"/>
                </a:lnTo>
                <a:lnTo>
                  <a:pt x="6781" y="0"/>
                </a:lnTo>
                <a:lnTo>
                  <a:pt x="6678" y="11708"/>
                </a:lnTo>
                <a:lnTo>
                  <a:pt x="4717" y="23401"/>
                </a:lnTo>
                <a:lnTo>
                  <a:pt x="2035" y="34583"/>
                </a:lnTo>
                <a:lnTo>
                  <a:pt x="0" y="47637"/>
                </a:lnTo>
                <a:lnTo>
                  <a:pt x="161" y="47575"/>
                </a:lnTo>
                <a:lnTo>
                  <a:pt x="8775" y="43348"/>
                </a:lnTo>
                <a:lnTo>
                  <a:pt x="20358" y="40830"/>
                </a:lnTo>
                <a:lnTo>
                  <a:pt x="15836" y="35534"/>
                </a:lnTo>
                <a:lnTo>
                  <a:pt x="11303" y="30238"/>
                </a:lnTo>
                <a:lnTo>
                  <a:pt x="6781" y="24942"/>
                </a:lnTo>
                <a:lnTo>
                  <a:pt x="13512" y="21082"/>
                </a:lnTo>
                <a:lnTo>
                  <a:pt x="10642" y="2053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30" name="object 4630"/>
          <p:cNvSpPr/>
          <p:nvPr/>
        </p:nvSpPr>
        <p:spPr>
          <a:xfrm>
            <a:off x="1462907" y="3175664"/>
            <a:ext cx="36207" cy="29489"/>
          </a:xfrm>
          <a:custGeom>
            <a:avLst/>
            <a:gdLst/>
            <a:ahLst/>
            <a:cxnLst/>
            <a:rect l="l" t="t" r="r" b="b"/>
            <a:pathLst>
              <a:path w="36207" h="29489">
                <a:moveTo>
                  <a:pt x="31216" y="22049"/>
                </a:moveTo>
                <a:lnTo>
                  <a:pt x="36207" y="18148"/>
                </a:lnTo>
                <a:lnTo>
                  <a:pt x="33019" y="9829"/>
                </a:lnTo>
                <a:lnTo>
                  <a:pt x="28486" y="3568"/>
                </a:lnTo>
                <a:lnTo>
                  <a:pt x="20370" y="0"/>
                </a:lnTo>
                <a:lnTo>
                  <a:pt x="14998" y="9423"/>
                </a:lnTo>
                <a:lnTo>
                  <a:pt x="16078" y="5791"/>
                </a:lnTo>
                <a:lnTo>
                  <a:pt x="4533" y="4533"/>
                </a:lnTo>
                <a:lnTo>
                  <a:pt x="3035" y="8305"/>
                </a:lnTo>
                <a:lnTo>
                  <a:pt x="1511" y="12103"/>
                </a:lnTo>
                <a:lnTo>
                  <a:pt x="0" y="15875"/>
                </a:lnTo>
                <a:lnTo>
                  <a:pt x="6045" y="15125"/>
                </a:lnTo>
                <a:lnTo>
                  <a:pt x="12064" y="14363"/>
                </a:lnTo>
                <a:lnTo>
                  <a:pt x="18110" y="13614"/>
                </a:lnTo>
                <a:lnTo>
                  <a:pt x="21120" y="18897"/>
                </a:lnTo>
                <a:lnTo>
                  <a:pt x="24142" y="24193"/>
                </a:lnTo>
                <a:lnTo>
                  <a:pt x="27139" y="29489"/>
                </a:lnTo>
                <a:lnTo>
                  <a:pt x="30780" y="27112"/>
                </a:lnTo>
                <a:lnTo>
                  <a:pt x="32155" y="24142"/>
                </a:lnTo>
                <a:lnTo>
                  <a:pt x="31216" y="220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31" name="object 4631"/>
          <p:cNvSpPr/>
          <p:nvPr/>
        </p:nvSpPr>
        <p:spPr>
          <a:xfrm>
            <a:off x="1578292" y="3174445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81" y="8013"/>
                </a:lnTo>
                <a:lnTo>
                  <a:pt x="4440" y="3439"/>
                </a:lnTo>
                <a:lnTo>
                  <a:pt x="0" y="1219"/>
                </a:lnTo>
                <a:close/>
              </a:path>
              <a:path w="8102" h="8013">
                <a:moveTo>
                  <a:pt x="8102" y="5270"/>
                </a:moveTo>
                <a:lnTo>
                  <a:pt x="2679" y="0"/>
                </a:lnTo>
                <a:lnTo>
                  <a:pt x="4440" y="3439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32" name="object 4632"/>
          <p:cNvSpPr/>
          <p:nvPr/>
        </p:nvSpPr>
        <p:spPr>
          <a:xfrm>
            <a:off x="1277409" y="3176724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21" y="3417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1" y="3417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33" name="object 4633"/>
          <p:cNvSpPr/>
          <p:nvPr/>
        </p:nvSpPr>
        <p:spPr>
          <a:xfrm>
            <a:off x="1607705" y="3182467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34" name="object 4634"/>
          <p:cNvSpPr/>
          <p:nvPr/>
        </p:nvSpPr>
        <p:spPr>
          <a:xfrm>
            <a:off x="1205019" y="3193395"/>
            <a:ext cx="9512" cy="9486"/>
          </a:xfrm>
          <a:custGeom>
            <a:avLst/>
            <a:gdLst/>
            <a:ahLst/>
            <a:cxnLst/>
            <a:rect l="l" t="t" r="r" b="b"/>
            <a:pathLst>
              <a:path w="9512" h="9486">
                <a:moveTo>
                  <a:pt x="0" y="419"/>
                </a:moveTo>
                <a:lnTo>
                  <a:pt x="0" y="9486"/>
                </a:lnTo>
                <a:lnTo>
                  <a:pt x="9029" y="9486"/>
                </a:lnTo>
                <a:lnTo>
                  <a:pt x="6566" y="2821"/>
                </a:lnTo>
                <a:lnTo>
                  <a:pt x="0" y="419"/>
                </a:lnTo>
                <a:close/>
              </a:path>
              <a:path w="9512" h="9486">
                <a:moveTo>
                  <a:pt x="9512" y="3898"/>
                </a:moveTo>
                <a:lnTo>
                  <a:pt x="5524" y="0"/>
                </a:lnTo>
                <a:lnTo>
                  <a:pt x="6566" y="2821"/>
                </a:lnTo>
                <a:lnTo>
                  <a:pt x="9512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35" name="object 4635"/>
          <p:cNvSpPr/>
          <p:nvPr/>
        </p:nvSpPr>
        <p:spPr>
          <a:xfrm>
            <a:off x="1453857" y="3197218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36" name="object 4636"/>
          <p:cNvSpPr/>
          <p:nvPr/>
        </p:nvSpPr>
        <p:spPr>
          <a:xfrm>
            <a:off x="1474219" y="3194878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37" name="object 4637"/>
          <p:cNvSpPr/>
          <p:nvPr/>
        </p:nvSpPr>
        <p:spPr>
          <a:xfrm>
            <a:off x="1526266" y="3196831"/>
            <a:ext cx="11303" cy="8318"/>
          </a:xfrm>
          <a:custGeom>
            <a:avLst/>
            <a:gdLst/>
            <a:ahLst/>
            <a:cxnLst/>
            <a:rect l="l" t="t" r="r" b="b"/>
            <a:pathLst>
              <a:path w="11303" h="8318">
                <a:moveTo>
                  <a:pt x="0" y="1511"/>
                </a:moveTo>
                <a:lnTo>
                  <a:pt x="0" y="8318"/>
                </a:lnTo>
                <a:lnTo>
                  <a:pt x="11303" y="8318"/>
                </a:lnTo>
                <a:lnTo>
                  <a:pt x="8318" y="2888"/>
                </a:lnTo>
                <a:lnTo>
                  <a:pt x="0" y="1511"/>
                </a:lnTo>
                <a:close/>
              </a:path>
              <a:path w="11303" h="8318">
                <a:moveTo>
                  <a:pt x="11201" y="3365"/>
                </a:moveTo>
                <a:lnTo>
                  <a:pt x="6731" y="0"/>
                </a:lnTo>
                <a:lnTo>
                  <a:pt x="8318" y="2888"/>
                </a:lnTo>
                <a:lnTo>
                  <a:pt x="11201" y="33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38" name="object 4638"/>
          <p:cNvSpPr/>
          <p:nvPr/>
        </p:nvSpPr>
        <p:spPr>
          <a:xfrm>
            <a:off x="1542101" y="3201150"/>
            <a:ext cx="10426" cy="2070"/>
          </a:xfrm>
          <a:custGeom>
            <a:avLst/>
            <a:gdLst/>
            <a:ahLst/>
            <a:cxnLst/>
            <a:rect l="l" t="t" r="r" b="b"/>
            <a:pathLst>
              <a:path w="10426" h="2070">
                <a:moveTo>
                  <a:pt x="10426" y="1536"/>
                </a:moveTo>
                <a:lnTo>
                  <a:pt x="9410" y="0"/>
                </a:lnTo>
                <a:lnTo>
                  <a:pt x="10128" y="1477"/>
                </a:lnTo>
                <a:lnTo>
                  <a:pt x="10426" y="1536"/>
                </a:lnTo>
                <a:close/>
              </a:path>
              <a:path w="10426" h="2070">
                <a:moveTo>
                  <a:pt x="10128" y="1477"/>
                </a:moveTo>
                <a:lnTo>
                  <a:pt x="0" y="-533"/>
                </a:lnTo>
                <a:lnTo>
                  <a:pt x="0" y="4000"/>
                </a:lnTo>
                <a:lnTo>
                  <a:pt x="1511" y="5524"/>
                </a:lnTo>
                <a:lnTo>
                  <a:pt x="4508" y="8547"/>
                </a:lnTo>
                <a:lnTo>
                  <a:pt x="13563" y="8547"/>
                </a:lnTo>
                <a:lnTo>
                  <a:pt x="10128" y="147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39" name="object 4639"/>
          <p:cNvSpPr/>
          <p:nvPr/>
        </p:nvSpPr>
        <p:spPr>
          <a:xfrm>
            <a:off x="1139403" y="3201690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3" y="3415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92" y="0"/>
                </a:lnTo>
                <a:lnTo>
                  <a:pt x="4443" y="341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40" name="object 4640"/>
          <p:cNvSpPr/>
          <p:nvPr/>
        </p:nvSpPr>
        <p:spPr>
          <a:xfrm>
            <a:off x="1444818" y="3202884"/>
            <a:ext cx="11303" cy="13614"/>
          </a:xfrm>
          <a:custGeom>
            <a:avLst/>
            <a:gdLst/>
            <a:ahLst/>
            <a:cxnLst/>
            <a:rect l="l" t="t" r="r" b="b"/>
            <a:pathLst>
              <a:path w="11303" h="13614">
                <a:moveTo>
                  <a:pt x="0" y="0"/>
                </a:moveTo>
                <a:lnTo>
                  <a:pt x="0" y="13614"/>
                </a:lnTo>
                <a:lnTo>
                  <a:pt x="3771" y="12090"/>
                </a:lnTo>
                <a:lnTo>
                  <a:pt x="7531" y="10591"/>
                </a:lnTo>
                <a:lnTo>
                  <a:pt x="11303" y="9067"/>
                </a:lnTo>
                <a:lnTo>
                  <a:pt x="11303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41" name="object 4641"/>
          <p:cNvSpPr/>
          <p:nvPr/>
        </p:nvSpPr>
        <p:spPr>
          <a:xfrm>
            <a:off x="1062479" y="3205153"/>
            <a:ext cx="13563" cy="29489"/>
          </a:xfrm>
          <a:custGeom>
            <a:avLst/>
            <a:gdLst/>
            <a:ahLst/>
            <a:cxnLst/>
            <a:rect l="l" t="t" r="r" b="b"/>
            <a:pathLst>
              <a:path w="13563" h="29489">
                <a:moveTo>
                  <a:pt x="10350" y="25222"/>
                </a:moveTo>
                <a:lnTo>
                  <a:pt x="9982" y="21767"/>
                </a:lnTo>
                <a:lnTo>
                  <a:pt x="13563" y="11341"/>
                </a:lnTo>
                <a:lnTo>
                  <a:pt x="13563" y="0"/>
                </a:lnTo>
                <a:lnTo>
                  <a:pt x="4533" y="0"/>
                </a:lnTo>
                <a:lnTo>
                  <a:pt x="3022" y="7569"/>
                </a:lnTo>
                <a:lnTo>
                  <a:pt x="1511" y="15125"/>
                </a:lnTo>
                <a:lnTo>
                  <a:pt x="0" y="22694"/>
                </a:lnTo>
                <a:lnTo>
                  <a:pt x="0" y="29489"/>
                </a:lnTo>
                <a:lnTo>
                  <a:pt x="10350" y="2522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42" name="object 4642"/>
          <p:cNvSpPr/>
          <p:nvPr/>
        </p:nvSpPr>
        <p:spPr>
          <a:xfrm>
            <a:off x="1458385" y="3206230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3" y="3415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92" y="0"/>
                </a:lnTo>
                <a:lnTo>
                  <a:pt x="4443" y="341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43" name="object 4643"/>
          <p:cNvSpPr/>
          <p:nvPr/>
        </p:nvSpPr>
        <p:spPr>
          <a:xfrm>
            <a:off x="1046656" y="3211960"/>
            <a:ext cx="11303" cy="13614"/>
          </a:xfrm>
          <a:custGeom>
            <a:avLst/>
            <a:gdLst/>
            <a:ahLst/>
            <a:cxnLst/>
            <a:rect l="l" t="t" r="r" b="b"/>
            <a:pathLst>
              <a:path w="11303" h="13614">
                <a:moveTo>
                  <a:pt x="11303" y="0"/>
                </a:moveTo>
                <a:lnTo>
                  <a:pt x="0" y="0"/>
                </a:lnTo>
                <a:lnTo>
                  <a:pt x="749" y="3771"/>
                </a:lnTo>
                <a:lnTo>
                  <a:pt x="1498" y="7556"/>
                </a:lnTo>
                <a:lnTo>
                  <a:pt x="2260" y="11341"/>
                </a:lnTo>
                <a:lnTo>
                  <a:pt x="5283" y="12103"/>
                </a:lnTo>
                <a:lnTo>
                  <a:pt x="8305" y="12852"/>
                </a:lnTo>
                <a:lnTo>
                  <a:pt x="11303" y="13614"/>
                </a:lnTo>
                <a:lnTo>
                  <a:pt x="1130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44" name="object 4644"/>
          <p:cNvSpPr/>
          <p:nvPr/>
        </p:nvSpPr>
        <p:spPr>
          <a:xfrm>
            <a:off x="1103208" y="3210754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32" y="3422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67" y="0"/>
                </a:lnTo>
                <a:lnTo>
                  <a:pt x="4432" y="342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45" name="object 4645"/>
          <p:cNvSpPr/>
          <p:nvPr/>
        </p:nvSpPr>
        <p:spPr>
          <a:xfrm>
            <a:off x="1539840" y="3210754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20" y="3420"/>
                </a:lnTo>
                <a:lnTo>
                  <a:pt x="0" y="1206"/>
                </a:lnTo>
                <a:close/>
              </a:path>
              <a:path w="8089" h="8000">
                <a:moveTo>
                  <a:pt x="8089" y="5257"/>
                </a:moveTo>
                <a:lnTo>
                  <a:pt x="2667" y="0"/>
                </a:lnTo>
                <a:lnTo>
                  <a:pt x="4420" y="3420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46" name="object 4646"/>
          <p:cNvSpPr/>
          <p:nvPr/>
        </p:nvSpPr>
        <p:spPr>
          <a:xfrm>
            <a:off x="1521740" y="3215286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16" y="3408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16" y="340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47" name="object 4647"/>
          <p:cNvSpPr/>
          <p:nvPr/>
        </p:nvSpPr>
        <p:spPr>
          <a:xfrm>
            <a:off x="1485544" y="3217557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06"/>
                </a:moveTo>
                <a:lnTo>
                  <a:pt x="0" y="8026"/>
                </a:lnTo>
                <a:lnTo>
                  <a:pt x="6769" y="8026"/>
                </a:lnTo>
                <a:lnTo>
                  <a:pt x="4410" y="3411"/>
                </a:lnTo>
                <a:lnTo>
                  <a:pt x="0" y="1206"/>
                </a:lnTo>
                <a:close/>
              </a:path>
              <a:path w="8102" h="8026">
                <a:moveTo>
                  <a:pt x="8102" y="5257"/>
                </a:moveTo>
                <a:lnTo>
                  <a:pt x="2667" y="0"/>
                </a:lnTo>
                <a:lnTo>
                  <a:pt x="4410" y="3411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48" name="object 4648"/>
          <p:cNvSpPr/>
          <p:nvPr/>
        </p:nvSpPr>
        <p:spPr>
          <a:xfrm>
            <a:off x="1494124" y="3218764"/>
            <a:ext cx="9512" cy="9486"/>
          </a:xfrm>
          <a:custGeom>
            <a:avLst/>
            <a:gdLst/>
            <a:ahLst/>
            <a:cxnLst/>
            <a:rect l="l" t="t" r="r" b="b"/>
            <a:pathLst>
              <a:path w="9512" h="9486">
                <a:moveTo>
                  <a:pt x="9512" y="0"/>
                </a:moveTo>
                <a:lnTo>
                  <a:pt x="457" y="0"/>
                </a:lnTo>
                <a:lnTo>
                  <a:pt x="2927" y="6663"/>
                </a:lnTo>
                <a:lnTo>
                  <a:pt x="9512" y="9080"/>
                </a:lnTo>
                <a:lnTo>
                  <a:pt x="9512" y="0"/>
                </a:lnTo>
                <a:close/>
              </a:path>
              <a:path w="9512" h="9486">
                <a:moveTo>
                  <a:pt x="3975" y="9486"/>
                </a:moveTo>
                <a:lnTo>
                  <a:pt x="2927" y="6663"/>
                </a:lnTo>
                <a:lnTo>
                  <a:pt x="0" y="5588"/>
                </a:lnTo>
                <a:lnTo>
                  <a:pt x="3975" y="948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49" name="object 4649"/>
          <p:cNvSpPr/>
          <p:nvPr/>
        </p:nvSpPr>
        <p:spPr>
          <a:xfrm>
            <a:off x="1458385" y="3221033"/>
            <a:ext cx="9067" cy="13614"/>
          </a:xfrm>
          <a:custGeom>
            <a:avLst/>
            <a:gdLst/>
            <a:ahLst/>
            <a:cxnLst/>
            <a:rect l="l" t="t" r="r" b="b"/>
            <a:pathLst>
              <a:path w="9067" h="13614">
                <a:moveTo>
                  <a:pt x="0" y="0"/>
                </a:moveTo>
                <a:lnTo>
                  <a:pt x="0" y="13614"/>
                </a:lnTo>
                <a:lnTo>
                  <a:pt x="3022" y="12103"/>
                </a:lnTo>
                <a:lnTo>
                  <a:pt x="6045" y="10591"/>
                </a:lnTo>
                <a:lnTo>
                  <a:pt x="9067" y="9067"/>
                </a:lnTo>
                <a:lnTo>
                  <a:pt x="9067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50" name="object 4650"/>
          <p:cNvSpPr/>
          <p:nvPr/>
        </p:nvSpPr>
        <p:spPr>
          <a:xfrm>
            <a:off x="1438024" y="3223444"/>
            <a:ext cx="10172" cy="2755"/>
          </a:xfrm>
          <a:custGeom>
            <a:avLst/>
            <a:gdLst/>
            <a:ahLst/>
            <a:cxnLst/>
            <a:rect l="l" t="t" r="r" b="b"/>
            <a:pathLst>
              <a:path w="10172" h="2755">
                <a:moveTo>
                  <a:pt x="10172" y="2616"/>
                </a:moveTo>
                <a:lnTo>
                  <a:pt x="7289" y="0"/>
                </a:lnTo>
                <a:lnTo>
                  <a:pt x="8234" y="2091"/>
                </a:lnTo>
                <a:lnTo>
                  <a:pt x="10172" y="2616"/>
                </a:lnTo>
                <a:close/>
              </a:path>
              <a:path w="10172" h="2755">
                <a:moveTo>
                  <a:pt x="8234" y="2091"/>
                </a:moveTo>
                <a:lnTo>
                  <a:pt x="0" y="-139"/>
                </a:lnTo>
                <a:lnTo>
                  <a:pt x="0" y="4406"/>
                </a:lnTo>
                <a:lnTo>
                  <a:pt x="1511" y="5905"/>
                </a:lnTo>
                <a:lnTo>
                  <a:pt x="4521" y="8940"/>
                </a:lnTo>
                <a:lnTo>
                  <a:pt x="11328" y="8940"/>
                </a:lnTo>
                <a:lnTo>
                  <a:pt x="8234" y="209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51" name="object 4651"/>
          <p:cNvSpPr/>
          <p:nvPr/>
        </p:nvSpPr>
        <p:spPr>
          <a:xfrm>
            <a:off x="1530780" y="3223304"/>
            <a:ext cx="13589" cy="9080"/>
          </a:xfrm>
          <a:custGeom>
            <a:avLst/>
            <a:gdLst/>
            <a:ahLst/>
            <a:cxnLst/>
            <a:rect l="l" t="t" r="r" b="b"/>
            <a:pathLst>
              <a:path w="13589" h="9080">
                <a:moveTo>
                  <a:pt x="9055" y="7556"/>
                </a:moveTo>
                <a:lnTo>
                  <a:pt x="13588" y="6794"/>
                </a:lnTo>
                <a:lnTo>
                  <a:pt x="13588" y="0"/>
                </a:lnTo>
                <a:lnTo>
                  <a:pt x="6794" y="0"/>
                </a:lnTo>
                <a:lnTo>
                  <a:pt x="4533" y="762"/>
                </a:lnTo>
                <a:lnTo>
                  <a:pt x="0" y="2273"/>
                </a:lnTo>
                <a:lnTo>
                  <a:pt x="0" y="9080"/>
                </a:lnTo>
                <a:lnTo>
                  <a:pt x="4533" y="8318"/>
                </a:lnTo>
                <a:lnTo>
                  <a:pt x="9055" y="755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52" name="object 4652"/>
          <p:cNvSpPr/>
          <p:nvPr/>
        </p:nvSpPr>
        <p:spPr>
          <a:xfrm>
            <a:off x="1474219" y="3226639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9" y="3427"/>
                </a:lnTo>
                <a:lnTo>
                  <a:pt x="0" y="1206"/>
                </a:lnTo>
                <a:close/>
              </a:path>
              <a:path w="8115" h="8000">
                <a:moveTo>
                  <a:pt x="8115" y="5257"/>
                </a:moveTo>
                <a:lnTo>
                  <a:pt x="2692" y="0"/>
                </a:lnTo>
                <a:lnTo>
                  <a:pt x="4449" y="3427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53" name="object 4653"/>
          <p:cNvSpPr/>
          <p:nvPr/>
        </p:nvSpPr>
        <p:spPr>
          <a:xfrm>
            <a:off x="1148462" y="3231170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21" y="3417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1" y="3417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54" name="object 4654"/>
          <p:cNvSpPr/>
          <p:nvPr/>
        </p:nvSpPr>
        <p:spPr>
          <a:xfrm>
            <a:off x="1483283" y="3238049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2611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55" name="object 4655"/>
          <p:cNvSpPr/>
          <p:nvPr/>
        </p:nvSpPr>
        <p:spPr>
          <a:xfrm>
            <a:off x="1512681" y="3231170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56" name="object 4656"/>
          <p:cNvSpPr/>
          <p:nvPr/>
        </p:nvSpPr>
        <p:spPr>
          <a:xfrm>
            <a:off x="1501380" y="3234644"/>
            <a:ext cx="9042" cy="13614"/>
          </a:xfrm>
          <a:custGeom>
            <a:avLst/>
            <a:gdLst/>
            <a:ahLst/>
            <a:cxnLst/>
            <a:rect l="l" t="t" r="r" b="b"/>
            <a:pathLst>
              <a:path w="9042" h="13614">
                <a:moveTo>
                  <a:pt x="8293" y="4533"/>
                </a:moveTo>
                <a:lnTo>
                  <a:pt x="9042" y="0"/>
                </a:lnTo>
                <a:lnTo>
                  <a:pt x="2260" y="0"/>
                </a:lnTo>
                <a:lnTo>
                  <a:pt x="1511" y="4533"/>
                </a:lnTo>
                <a:lnTo>
                  <a:pt x="749" y="9080"/>
                </a:lnTo>
                <a:lnTo>
                  <a:pt x="0" y="13614"/>
                </a:lnTo>
                <a:lnTo>
                  <a:pt x="6769" y="13614"/>
                </a:lnTo>
                <a:lnTo>
                  <a:pt x="7518" y="9080"/>
                </a:lnTo>
                <a:lnTo>
                  <a:pt x="8293" y="453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57" name="object 4657"/>
          <p:cNvSpPr/>
          <p:nvPr/>
        </p:nvSpPr>
        <p:spPr>
          <a:xfrm>
            <a:off x="1236682" y="3235716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0" y="3408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79" y="0"/>
                </a:lnTo>
                <a:lnTo>
                  <a:pt x="4430" y="340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58" name="object 4658"/>
          <p:cNvSpPr/>
          <p:nvPr/>
        </p:nvSpPr>
        <p:spPr>
          <a:xfrm>
            <a:off x="1442554" y="3239184"/>
            <a:ext cx="17589" cy="22682"/>
          </a:xfrm>
          <a:custGeom>
            <a:avLst/>
            <a:gdLst/>
            <a:ahLst/>
            <a:cxnLst/>
            <a:rect l="l" t="t" r="r" b="b"/>
            <a:pathLst>
              <a:path w="17589" h="22682">
                <a:moveTo>
                  <a:pt x="9042" y="9080"/>
                </a:moveTo>
                <a:lnTo>
                  <a:pt x="0" y="9080"/>
                </a:lnTo>
                <a:lnTo>
                  <a:pt x="3809" y="17272"/>
                </a:lnTo>
                <a:lnTo>
                  <a:pt x="5308" y="14465"/>
                </a:lnTo>
                <a:lnTo>
                  <a:pt x="9042" y="22682"/>
                </a:lnTo>
                <a:lnTo>
                  <a:pt x="17589" y="19342"/>
                </a:lnTo>
                <a:lnTo>
                  <a:pt x="15062" y="15786"/>
                </a:lnTo>
                <a:lnTo>
                  <a:pt x="15824" y="4546"/>
                </a:lnTo>
                <a:lnTo>
                  <a:pt x="12826" y="3022"/>
                </a:lnTo>
                <a:lnTo>
                  <a:pt x="9791" y="1524"/>
                </a:lnTo>
                <a:lnTo>
                  <a:pt x="6794" y="0"/>
                </a:lnTo>
                <a:lnTo>
                  <a:pt x="7543" y="3022"/>
                </a:lnTo>
                <a:lnTo>
                  <a:pt x="8305" y="6057"/>
                </a:lnTo>
                <a:lnTo>
                  <a:pt x="9042" y="908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59" name="object 4659"/>
          <p:cNvSpPr/>
          <p:nvPr/>
        </p:nvSpPr>
        <p:spPr>
          <a:xfrm>
            <a:off x="1485550" y="3245996"/>
            <a:ext cx="13563" cy="11341"/>
          </a:xfrm>
          <a:custGeom>
            <a:avLst/>
            <a:gdLst/>
            <a:ahLst/>
            <a:cxnLst/>
            <a:rect l="l" t="t" r="r" b="b"/>
            <a:pathLst>
              <a:path w="13563" h="11341">
                <a:moveTo>
                  <a:pt x="13563" y="11341"/>
                </a:moveTo>
                <a:lnTo>
                  <a:pt x="13563" y="2247"/>
                </a:lnTo>
                <a:lnTo>
                  <a:pt x="9791" y="1511"/>
                </a:lnTo>
                <a:lnTo>
                  <a:pt x="6019" y="749"/>
                </a:lnTo>
                <a:lnTo>
                  <a:pt x="2260" y="0"/>
                </a:lnTo>
                <a:lnTo>
                  <a:pt x="1498" y="3771"/>
                </a:lnTo>
                <a:lnTo>
                  <a:pt x="749" y="7556"/>
                </a:lnTo>
                <a:lnTo>
                  <a:pt x="0" y="11341"/>
                </a:lnTo>
                <a:lnTo>
                  <a:pt x="13563" y="1134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60" name="object 4660"/>
          <p:cNvSpPr/>
          <p:nvPr/>
        </p:nvSpPr>
        <p:spPr>
          <a:xfrm>
            <a:off x="1467450" y="3248253"/>
            <a:ext cx="22605" cy="22694"/>
          </a:xfrm>
          <a:custGeom>
            <a:avLst/>
            <a:gdLst/>
            <a:ahLst/>
            <a:cxnLst/>
            <a:rect l="l" t="t" r="r" b="b"/>
            <a:pathLst>
              <a:path w="22606" h="22694">
                <a:moveTo>
                  <a:pt x="0" y="9080"/>
                </a:moveTo>
                <a:lnTo>
                  <a:pt x="3505" y="16548"/>
                </a:lnTo>
                <a:lnTo>
                  <a:pt x="4787" y="14604"/>
                </a:lnTo>
                <a:lnTo>
                  <a:pt x="9029" y="20421"/>
                </a:lnTo>
                <a:lnTo>
                  <a:pt x="13563" y="21183"/>
                </a:lnTo>
                <a:lnTo>
                  <a:pt x="18097" y="21945"/>
                </a:lnTo>
                <a:lnTo>
                  <a:pt x="22606" y="22694"/>
                </a:lnTo>
                <a:lnTo>
                  <a:pt x="19791" y="16111"/>
                </a:lnTo>
                <a:lnTo>
                  <a:pt x="16246" y="10696"/>
                </a:lnTo>
                <a:lnTo>
                  <a:pt x="13563" y="0"/>
                </a:lnTo>
                <a:lnTo>
                  <a:pt x="6769" y="0"/>
                </a:lnTo>
                <a:lnTo>
                  <a:pt x="4537" y="6176"/>
                </a:lnTo>
                <a:lnTo>
                  <a:pt x="6845" y="4699"/>
                </a:lnTo>
                <a:lnTo>
                  <a:pt x="3657" y="8610"/>
                </a:lnTo>
                <a:lnTo>
                  <a:pt x="0" y="9080"/>
                </a:lnTo>
                <a:close/>
              </a:path>
              <a:path w="22606" h="22694">
                <a:moveTo>
                  <a:pt x="0" y="9080"/>
                </a:moveTo>
                <a:lnTo>
                  <a:pt x="3657" y="8610"/>
                </a:lnTo>
                <a:lnTo>
                  <a:pt x="4537" y="6176"/>
                </a:lnTo>
                <a:lnTo>
                  <a:pt x="0" y="908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61" name="object 4661"/>
          <p:cNvSpPr/>
          <p:nvPr/>
        </p:nvSpPr>
        <p:spPr>
          <a:xfrm>
            <a:off x="1121304" y="3251591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0" y="3408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79" y="0"/>
                </a:lnTo>
                <a:lnTo>
                  <a:pt x="4430" y="340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62" name="object 4662"/>
          <p:cNvSpPr/>
          <p:nvPr/>
        </p:nvSpPr>
        <p:spPr>
          <a:xfrm>
            <a:off x="1521740" y="3256137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81" y="8000"/>
                </a:lnTo>
                <a:lnTo>
                  <a:pt x="4416" y="3402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16" y="3402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63" name="object 4663"/>
          <p:cNvSpPr/>
          <p:nvPr/>
        </p:nvSpPr>
        <p:spPr>
          <a:xfrm>
            <a:off x="1060220" y="3258399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5" y="3418"/>
                </a:lnTo>
                <a:lnTo>
                  <a:pt x="0" y="1206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5" y="3418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64" name="object 4664"/>
          <p:cNvSpPr/>
          <p:nvPr/>
        </p:nvSpPr>
        <p:spPr>
          <a:xfrm>
            <a:off x="1512681" y="3262943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65" name="object 4665"/>
          <p:cNvSpPr/>
          <p:nvPr/>
        </p:nvSpPr>
        <p:spPr>
          <a:xfrm>
            <a:off x="1094148" y="3270949"/>
            <a:ext cx="24892" cy="20408"/>
          </a:xfrm>
          <a:custGeom>
            <a:avLst/>
            <a:gdLst/>
            <a:ahLst/>
            <a:cxnLst/>
            <a:rect l="l" t="t" r="r" b="b"/>
            <a:pathLst>
              <a:path w="24891" h="20408">
                <a:moveTo>
                  <a:pt x="5868" y="10476"/>
                </a:moveTo>
                <a:lnTo>
                  <a:pt x="0" y="13614"/>
                </a:lnTo>
                <a:lnTo>
                  <a:pt x="0" y="20408"/>
                </a:lnTo>
                <a:lnTo>
                  <a:pt x="1027" y="20036"/>
                </a:lnTo>
                <a:lnTo>
                  <a:pt x="12968" y="15692"/>
                </a:lnTo>
                <a:lnTo>
                  <a:pt x="24891" y="11341"/>
                </a:lnTo>
                <a:lnTo>
                  <a:pt x="20904" y="3543"/>
                </a:lnTo>
                <a:lnTo>
                  <a:pt x="15900" y="2108"/>
                </a:lnTo>
                <a:lnTo>
                  <a:pt x="6794" y="0"/>
                </a:lnTo>
                <a:lnTo>
                  <a:pt x="8432" y="9105"/>
                </a:lnTo>
                <a:lnTo>
                  <a:pt x="5753" y="11785"/>
                </a:lnTo>
                <a:lnTo>
                  <a:pt x="5868" y="10476"/>
                </a:lnTo>
                <a:close/>
              </a:path>
              <a:path w="24891" h="20408">
                <a:moveTo>
                  <a:pt x="8432" y="9105"/>
                </a:moveTo>
                <a:lnTo>
                  <a:pt x="6794" y="0"/>
                </a:lnTo>
                <a:lnTo>
                  <a:pt x="5868" y="10476"/>
                </a:lnTo>
                <a:lnTo>
                  <a:pt x="8432" y="910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66" name="object 4666"/>
          <p:cNvSpPr/>
          <p:nvPr/>
        </p:nvSpPr>
        <p:spPr>
          <a:xfrm>
            <a:off x="1060220" y="3275481"/>
            <a:ext cx="15836" cy="11341"/>
          </a:xfrm>
          <a:custGeom>
            <a:avLst/>
            <a:gdLst/>
            <a:ahLst/>
            <a:cxnLst/>
            <a:rect l="l" t="t" r="r" b="b"/>
            <a:pathLst>
              <a:path w="15836" h="11341">
                <a:moveTo>
                  <a:pt x="15087" y="5295"/>
                </a:moveTo>
                <a:lnTo>
                  <a:pt x="15836" y="2273"/>
                </a:lnTo>
                <a:lnTo>
                  <a:pt x="13157" y="2280"/>
                </a:lnTo>
                <a:lnTo>
                  <a:pt x="7400" y="1736"/>
                </a:lnTo>
                <a:lnTo>
                  <a:pt x="0" y="0"/>
                </a:lnTo>
                <a:lnTo>
                  <a:pt x="749" y="2273"/>
                </a:lnTo>
                <a:lnTo>
                  <a:pt x="2260" y="6807"/>
                </a:lnTo>
                <a:lnTo>
                  <a:pt x="2260" y="11341"/>
                </a:lnTo>
                <a:lnTo>
                  <a:pt x="13589" y="11341"/>
                </a:lnTo>
                <a:lnTo>
                  <a:pt x="14325" y="8318"/>
                </a:lnTo>
                <a:lnTo>
                  <a:pt x="15087" y="529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67" name="object 4667"/>
          <p:cNvSpPr/>
          <p:nvPr/>
        </p:nvSpPr>
        <p:spPr>
          <a:xfrm>
            <a:off x="1483278" y="3274287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04" y="3389"/>
                </a:lnTo>
                <a:lnTo>
                  <a:pt x="0" y="1193"/>
                </a:lnTo>
                <a:close/>
              </a:path>
              <a:path w="8102" h="8000">
                <a:moveTo>
                  <a:pt x="8102" y="5232"/>
                </a:moveTo>
                <a:lnTo>
                  <a:pt x="2667" y="0"/>
                </a:lnTo>
                <a:lnTo>
                  <a:pt x="4404" y="3389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68" name="object 4668"/>
          <p:cNvSpPr/>
          <p:nvPr/>
        </p:nvSpPr>
        <p:spPr>
          <a:xfrm>
            <a:off x="1123575" y="3276227"/>
            <a:ext cx="13462" cy="10604"/>
          </a:xfrm>
          <a:custGeom>
            <a:avLst/>
            <a:gdLst/>
            <a:ahLst/>
            <a:cxnLst/>
            <a:rect l="l" t="t" r="r" b="b"/>
            <a:pathLst>
              <a:path w="13462" h="10604">
                <a:moveTo>
                  <a:pt x="13461" y="3365"/>
                </a:moveTo>
                <a:lnTo>
                  <a:pt x="8991" y="0"/>
                </a:lnTo>
                <a:lnTo>
                  <a:pt x="10575" y="2890"/>
                </a:lnTo>
                <a:lnTo>
                  <a:pt x="13461" y="3365"/>
                </a:lnTo>
                <a:close/>
              </a:path>
              <a:path w="13462" h="10604">
                <a:moveTo>
                  <a:pt x="10575" y="2890"/>
                </a:moveTo>
                <a:lnTo>
                  <a:pt x="2260" y="1524"/>
                </a:lnTo>
                <a:lnTo>
                  <a:pt x="1511" y="4546"/>
                </a:lnTo>
                <a:lnTo>
                  <a:pt x="749" y="7581"/>
                </a:lnTo>
                <a:lnTo>
                  <a:pt x="0" y="10604"/>
                </a:lnTo>
                <a:lnTo>
                  <a:pt x="3009" y="9829"/>
                </a:lnTo>
                <a:lnTo>
                  <a:pt x="6032" y="9093"/>
                </a:lnTo>
                <a:lnTo>
                  <a:pt x="9029" y="8343"/>
                </a:lnTo>
                <a:lnTo>
                  <a:pt x="13563" y="8343"/>
                </a:lnTo>
                <a:lnTo>
                  <a:pt x="10575" y="289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69" name="object 4669"/>
          <p:cNvSpPr/>
          <p:nvPr/>
        </p:nvSpPr>
        <p:spPr>
          <a:xfrm>
            <a:off x="1440286" y="3281085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52" y="3432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92" y="0"/>
                </a:lnTo>
                <a:lnTo>
                  <a:pt x="4452" y="343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70" name="object 4670"/>
          <p:cNvSpPr/>
          <p:nvPr/>
        </p:nvSpPr>
        <p:spPr>
          <a:xfrm>
            <a:off x="1512681" y="3281085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9" y="3427"/>
                </a:lnTo>
                <a:lnTo>
                  <a:pt x="0" y="1206"/>
                </a:lnTo>
                <a:close/>
              </a:path>
              <a:path w="8115" h="8000">
                <a:moveTo>
                  <a:pt x="8115" y="5257"/>
                </a:moveTo>
                <a:lnTo>
                  <a:pt x="2692" y="0"/>
                </a:lnTo>
                <a:lnTo>
                  <a:pt x="4449" y="3427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71" name="object 4671"/>
          <p:cNvSpPr/>
          <p:nvPr/>
        </p:nvSpPr>
        <p:spPr>
          <a:xfrm>
            <a:off x="1150710" y="3285630"/>
            <a:ext cx="8115" cy="7988"/>
          </a:xfrm>
          <a:custGeom>
            <a:avLst/>
            <a:gdLst/>
            <a:ahLst/>
            <a:cxnLst/>
            <a:rect l="l" t="t" r="r" b="b"/>
            <a:pathLst>
              <a:path w="8115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4" y="3412"/>
                </a:lnTo>
                <a:lnTo>
                  <a:pt x="0" y="1193"/>
                </a:lnTo>
                <a:close/>
              </a:path>
              <a:path w="8115" h="7988">
                <a:moveTo>
                  <a:pt x="8115" y="5245"/>
                </a:moveTo>
                <a:lnTo>
                  <a:pt x="2692" y="0"/>
                </a:lnTo>
                <a:lnTo>
                  <a:pt x="4444" y="3412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72" name="object 4672"/>
          <p:cNvSpPr/>
          <p:nvPr/>
        </p:nvSpPr>
        <p:spPr>
          <a:xfrm>
            <a:off x="1467445" y="3292434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405" y="3396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05" y="3396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73" name="object 4673"/>
          <p:cNvSpPr/>
          <p:nvPr/>
        </p:nvSpPr>
        <p:spPr>
          <a:xfrm>
            <a:off x="1060220" y="3294703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7" y="3409"/>
                </a:lnTo>
                <a:lnTo>
                  <a:pt x="0" y="1193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37" y="3409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74" name="object 4674"/>
          <p:cNvSpPr/>
          <p:nvPr/>
        </p:nvSpPr>
        <p:spPr>
          <a:xfrm>
            <a:off x="1451597" y="3301568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75" name="object 4675"/>
          <p:cNvSpPr/>
          <p:nvPr/>
        </p:nvSpPr>
        <p:spPr>
          <a:xfrm>
            <a:off x="1485544" y="3300444"/>
            <a:ext cx="13576" cy="13601"/>
          </a:xfrm>
          <a:custGeom>
            <a:avLst/>
            <a:gdLst/>
            <a:ahLst/>
            <a:cxnLst/>
            <a:rect l="l" t="t" r="r" b="b"/>
            <a:pathLst>
              <a:path w="13576" h="13601">
                <a:moveTo>
                  <a:pt x="1511" y="9055"/>
                </a:moveTo>
                <a:lnTo>
                  <a:pt x="4508" y="13601"/>
                </a:lnTo>
                <a:lnTo>
                  <a:pt x="7531" y="12852"/>
                </a:lnTo>
                <a:lnTo>
                  <a:pt x="10553" y="12090"/>
                </a:lnTo>
                <a:lnTo>
                  <a:pt x="13576" y="11341"/>
                </a:lnTo>
                <a:lnTo>
                  <a:pt x="13576" y="4533"/>
                </a:lnTo>
                <a:lnTo>
                  <a:pt x="9029" y="3022"/>
                </a:lnTo>
                <a:lnTo>
                  <a:pt x="4508" y="1524"/>
                </a:lnTo>
                <a:lnTo>
                  <a:pt x="0" y="0"/>
                </a:lnTo>
                <a:lnTo>
                  <a:pt x="0" y="6794"/>
                </a:lnTo>
                <a:lnTo>
                  <a:pt x="1511" y="905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76" name="object 4676"/>
          <p:cNvSpPr/>
          <p:nvPr/>
        </p:nvSpPr>
        <p:spPr>
          <a:xfrm>
            <a:off x="1444818" y="3312850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405" y="3396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05" y="3396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77" name="object 4677"/>
          <p:cNvSpPr/>
          <p:nvPr/>
        </p:nvSpPr>
        <p:spPr>
          <a:xfrm>
            <a:off x="1150710" y="3315116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5" y="3418"/>
                </a:lnTo>
                <a:lnTo>
                  <a:pt x="0" y="1206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5" y="3418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78" name="object 4678"/>
          <p:cNvSpPr/>
          <p:nvPr/>
        </p:nvSpPr>
        <p:spPr>
          <a:xfrm>
            <a:off x="1458391" y="3323126"/>
            <a:ext cx="18097" cy="9080"/>
          </a:xfrm>
          <a:custGeom>
            <a:avLst/>
            <a:gdLst/>
            <a:ahLst/>
            <a:cxnLst/>
            <a:rect l="l" t="t" r="r" b="b"/>
            <a:pathLst>
              <a:path w="18097" h="9080">
                <a:moveTo>
                  <a:pt x="18097" y="9080"/>
                </a:moveTo>
                <a:lnTo>
                  <a:pt x="18097" y="2260"/>
                </a:lnTo>
                <a:lnTo>
                  <a:pt x="12801" y="1511"/>
                </a:lnTo>
                <a:lnTo>
                  <a:pt x="7556" y="749"/>
                </a:lnTo>
                <a:lnTo>
                  <a:pt x="2260" y="0"/>
                </a:lnTo>
                <a:lnTo>
                  <a:pt x="1511" y="3022"/>
                </a:lnTo>
                <a:lnTo>
                  <a:pt x="749" y="6045"/>
                </a:lnTo>
                <a:lnTo>
                  <a:pt x="0" y="9080"/>
                </a:lnTo>
                <a:lnTo>
                  <a:pt x="18097" y="908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79" name="object 4679"/>
          <p:cNvSpPr/>
          <p:nvPr/>
        </p:nvSpPr>
        <p:spPr>
          <a:xfrm>
            <a:off x="1447088" y="3385508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80" name="object 4680"/>
          <p:cNvSpPr/>
          <p:nvPr/>
        </p:nvSpPr>
        <p:spPr>
          <a:xfrm>
            <a:off x="1440286" y="3387713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9" y="3413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92" y="0"/>
                </a:lnTo>
                <a:lnTo>
                  <a:pt x="4439" y="341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81" name="object 4681"/>
          <p:cNvSpPr/>
          <p:nvPr/>
        </p:nvSpPr>
        <p:spPr>
          <a:xfrm>
            <a:off x="1465183" y="3405851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06"/>
                </a:moveTo>
                <a:lnTo>
                  <a:pt x="0" y="8026"/>
                </a:lnTo>
                <a:lnTo>
                  <a:pt x="6769" y="8026"/>
                </a:lnTo>
                <a:lnTo>
                  <a:pt x="4410" y="3411"/>
                </a:lnTo>
                <a:lnTo>
                  <a:pt x="0" y="1206"/>
                </a:lnTo>
                <a:close/>
              </a:path>
              <a:path w="8102" h="8026">
                <a:moveTo>
                  <a:pt x="8102" y="5257"/>
                </a:moveTo>
                <a:lnTo>
                  <a:pt x="2667" y="0"/>
                </a:lnTo>
                <a:lnTo>
                  <a:pt x="4410" y="3411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82" name="object 4682"/>
          <p:cNvSpPr/>
          <p:nvPr/>
        </p:nvSpPr>
        <p:spPr>
          <a:xfrm>
            <a:off x="1216320" y="3414938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2" y="3427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79" y="0"/>
                </a:lnTo>
                <a:lnTo>
                  <a:pt x="4442" y="3427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83" name="object 4683"/>
          <p:cNvSpPr/>
          <p:nvPr/>
        </p:nvSpPr>
        <p:spPr>
          <a:xfrm>
            <a:off x="1048918" y="3426345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84" name="object 4684"/>
          <p:cNvSpPr/>
          <p:nvPr/>
        </p:nvSpPr>
        <p:spPr>
          <a:xfrm>
            <a:off x="1067013" y="3434290"/>
            <a:ext cx="9029" cy="11341"/>
          </a:xfrm>
          <a:custGeom>
            <a:avLst/>
            <a:gdLst/>
            <a:ahLst/>
            <a:cxnLst/>
            <a:rect l="l" t="t" r="r" b="b"/>
            <a:pathLst>
              <a:path w="9029" h="11341">
                <a:moveTo>
                  <a:pt x="0" y="0"/>
                </a:moveTo>
                <a:lnTo>
                  <a:pt x="0" y="11341"/>
                </a:lnTo>
                <a:lnTo>
                  <a:pt x="3022" y="10579"/>
                </a:lnTo>
                <a:lnTo>
                  <a:pt x="6045" y="9829"/>
                </a:lnTo>
                <a:lnTo>
                  <a:pt x="9029" y="9067"/>
                </a:lnTo>
                <a:lnTo>
                  <a:pt x="9029" y="4533"/>
                </a:lnTo>
                <a:lnTo>
                  <a:pt x="6045" y="3022"/>
                </a:lnTo>
                <a:lnTo>
                  <a:pt x="3022" y="1524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85" name="object 4685"/>
          <p:cNvSpPr/>
          <p:nvPr/>
        </p:nvSpPr>
        <p:spPr>
          <a:xfrm>
            <a:off x="1078318" y="3467119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86" name="object 4686"/>
          <p:cNvSpPr/>
          <p:nvPr/>
        </p:nvSpPr>
        <p:spPr>
          <a:xfrm>
            <a:off x="1865616" y="3479656"/>
            <a:ext cx="9042" cy="13614"/>
          </a:xfrm>
          <a:custGeom>
            <a:avLst/>
            <a:gdLst/>
            <a:ahLst/>
            <a:cxnLst/>
            <a:rect l="l" t="t" r="r" b="b"/>
            <a:pathLst>
              <a:path w="9042" h="13614">
                <a:moveTo>
                  <a:pt x="9042" y="13614"/>
                </a:moveTo>
                <a:lnTo>
                  <a:pt x="9042" y="0"/>
                </a:lnTo>
                <a:lnTo>
                  <a:pt x="2247" y="0"/>
                </a:lnTo>
                <a:lnTo>
                  <a:pt x="1498" y="4533"/>
                </a:lnTo>
                <a:lnTo>
                  <a:pt x="736" y="9080"/>
                </a:lnTo>
                <a:lnTo>
                  <a:pt x="0" y="13614"/>
                </a:lnTo>
                <a:lnTo>
                  <a:pt x="9042" y="1361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87" name="object 4687"/>
          <p:cNvSpPr/>
          <p:nvPr/>
        </p:nvSpPr>
        <p:spPr>
          <a:xfrm>
            <a:off x="1793206" y="3503415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5" y="3418"/>
                </a:lnTo>
                <a:lnTo>
                  <a:pt x="0" y="1206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5" y="3418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88" name="object 4688"/>
          <p:cNvSpPr/>
          <p:nvPr/>
        </p:nvSpPr>
        <p:spPr>
          <a:xfrm>
            <a:off x="1879188" y="3512480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2" y="3409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12" y="3409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89" name="object 4689"/>
          <p:cNvSpPr/>
          <p:nvPr/>
        </p:nvSpPr>
        <p:spPr>
          <a:xfrm>
            <a:off x="1521740" y="3517024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81" y="8013"/>
                </a:lnTo>
                <a:lnTo>
                  <a:pt x="4412" y="3400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12" y="3400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90" name="object 4690"/>
          <p:cNvSpPr/>
          <p:nvPr/>
        </p:nvSpPr>
        <p:spPr>
          <a:xfrm>
            <a:off x="1874659" y="3532981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91" name="object 4691"/>
          <p:cNvSpPr/>
          <p:nvPr/>
        </p:nvSpPr>
        <p:spPr>
          <a:xfrm>
            <a:off x="1279676" y="3530630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4" y="3413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14" y="3413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92" name="object 4692"/>
          <p:cNvSpPr/>
          <p:nvPr/>
        </p:nvSpPr>
        <p:spPr>
          <a:xfrm>
            <a:off x="1562463" y="3543180"/>
            <a:ext cx="11303" cy="11341"/>
          </a:xfrm>
          <a:custGeom>
            <a:avLst/>
            <a:gdLst/>
            <a:ahLst/>
            <a:cxnLst/>
            <a:rect l="l" t="t" r="r" b="b"/>
            <a:pathLst>
              <a:path w="11303" h="11341">
                <a:moveTo>
                  <a:pt x="0" y="0"/>
                </a:moveTo>
                <a:lnTo>
                  <a:pt x="0" y="11341"/>
                </a:lnTo>
                <a:lnTo>
                  <a:pt x="9029" y="11341"/>
                </a:lnTo>
                <a:lnTo>
                  <a:pt x="11303" y="9067"/>
                </a:lnTo>
                <a:lnTo>
                  <a:pt x="11303" y="4546"/>
                </a:lnTo>
                <a:lnTo>
                  <a:pt x="9804" y="3022"/>
                </a:lnTo>
                <a:lnTo>
                  <a:pt x="6769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93" name="object 4693"/>
          <p:cNvSpPr/>
          <p:nvPr/>
        </p:nvSpPr>
        <p:spPr>
          <a:xfrm>
            <a:off x="1865617" y="3548849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94" name="object 4694"/>
          <p:cNvSpPr/>
          <p:nvPr/>
        </p:nvSpPr>
        <p:spPr>
          <a:xfrm>
            <a:off x="1496851" y="3549982"/>
            <a:ext cx="15824" cy="11341"/>
          </a:xfrm>
          <a:custGeom>
            <a:avLst/>
            <a:gdLst/>
            <a:ahLst/>
            <a:cxnLst/>
            <a:rect l="l" t="t" r="r" b="b"/>
            <a:pathLst>
              <a:path w="15824" h="11341">
                <a:moveTo>
                  <a:pt x="8267" y="2476"/>
                </a:moveTo>
                <a:lnTo>
                  <a:pt x="9055" y="0"/>
                </a:lnTo>
                <a:lnTo>
                  <a:pt x="6189" y="2996"/>
                </a:lnTo>
                <a:lnTo>
                  <a:pt x="8267" y="2476"/>
                </a:lnTo>
                <a:close/>
              </a:path>
              <a:path w="15824" h="11341">
                <a:moveTo>
                  <a:pt x="15824" y="6807"/>
                </a:moveTo>
                <a:lnTo>
                  <a:pt x="15824" y="0"/>
                </a:lnTo>
                <a:lnTo>
                  <a:pt x="9055" y="0"/>
                </a:lnTo>
                <a:lnTo>
                  <a:pt x="8267" y="2476"/>
                </a:lnTo>
                <a:lnTo>
                  <a:pt x="4622" y="4635"/>
                </a:lnTo>
                <a:lnTo>
                  <a:pt x="6189" y="2996"/>
                </a:lnTo>
                <a:lnTo>
                  <a:pt x="0" y="4546"/>
                </a:lnTo>
                <a:lnTo>
                  <a:pt x="0" y="11341"/>
                </a:lnTo>
                <a:lnTo>
                  <a:pt x="9055" y="11341"/>
                </a:lnTo>
                <a:lnTo>
                  <a:pt x="11471" y="8630"/>
                </a:lnTo>
                <a:lnTo>
                  <a:pt x="9004" y="9664"/>
                </a:lnTo>
                <a:lnTo>
                  <a:pt x="13131" y="6769"/>
                </a:lnTo>
                <a:lnTo>
                  <a:pt x="15824" y="6807"/>
                </a:lnTo>
                <a:close/>
              </a:path>
              <a:path w="15824" h="11341">
                <a:moveTo>
                  <a:pt x="15824" y="6807"/>
                </a:moveTo>
                <a:lnTo>
                  <a:pt x="13131" y="6769"/>
                </a:lnTo>
                <a:lnTo>
                  <a:pt x="11471" y="8630"/>
                </a:lnTo>
                <a:lnTo>
                  <a:pt x="15824" y="680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95" name="object 4695"/>
          <p:cNvSpPr/>
          <p:nvPr/>
        </p:nvSpPr>
        <p:spPr>
          <a:xfrm>
            <a:off x="1435305" y="3563183"/>
            <a:ext cx="9969" cy="9906"/>
          </a:xfrm>
          <a:custGeom>
            <a:avLst/>
            <a:gdLst/>
            <a:ahLst/>
            <a:cxnLst/>
            <a:rect l="l" t="t" r="r" b="b"/>
            <a:pathLst>
              <a:path w="9969" h="9905">
                <a:moveTo>
                  <a:pt x="7049" y="2848"/>
                </a:moveTo>
                <a:lnTo>
                  <a:pt x="457" y="419"/>
                </a:lnTo>
                <a:lnTo>
                  <a:pt x="2927" y="7082"/>
                </a:lnTo>
                <a:lnTo>
                  <a:pt x="9512" y="9499"/>
                </a:lnTo>
                <a:lnTo>
                  <a:pt x="7049" y="2848"/>
                </a:lnTo>
                <a:close/>
              </a:path>
              <a:path w="9969" h="9905">
                <a:moveTo>
                  <a:pt x="3975" y="9906"/>
                </a:moveTo>
                <a:lnTo>
                  <a:pt x="2927" y="7082"/>
                </a:lnTo>
                <a:lnTo>
                  <a:pt x="0" y="6007"/>
                </a:lnTo>
                <a:lnTo>
                  <a:pt x="3975" y="9906"/>
                </a:lnTo>
                <a:close/>
              </a:path>
              <a:path w="9969" h="9905">
                <a:moveTo>
                  <a:pt x="9969" y="3924"/>
                </a:moveTo>
                <a:lnTo>
                  <a:pt x="5994" y="0"/>
                </a:lnTo>
                <a:lnTo>
                  <a:pt x="7049" y="2848"/>
                </a:lnTo>
                <a:lnTo>
                  <a:pt x="9969" y="392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96" name="object 4696"/>
          <p:cNvSpPr/>
          <p:nvPr/>
        </p:nvSpPr>
        <p:spPr>
          <a:xfrm>
            <a:off x="1861088" y="3562395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4" y="3413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14" y="3413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97" name="object 4697"/>
          <p:cNvSpPr/>
          <p:nvPr/>
        </p:nvSpPr>
        <p:spPr>
          <a:xfrm>
            <a:off x="1447088" y="3572680"/>
            <a:ext cx="9029" cy="11341"/>
          </a:xfrm>
          <a:custGeom>
            <a:avLst/>
            <a:gdLst/>
            <a:ahLst/>
            <a:cxnLst/>
            <a:rect l="l" t="t" r="r" b="b"/>
            <a:pathLst>
              <a:path w="9029" h="11341">
                <a:moveTo>
                  <a:pt x="9029" y="0"/>
                </a:moveTo>
                <a:lnTo>
                  <a:pt x="2260" y="0"/>
                </a:lnTo>
                <a:lnTo>
                  <a:pt x="1511" y="3771"/>
                </a:lnTo>
                <a:lnTo>
                  <a:pt x="749" y="7556"/>
                </a:lnTo>
                <a:lnTo>
                  <a:pt x="0" y="11341"/>
                </a:lnTo>
                <a:lnTo>
                  <a:pt x="6769" y="11341"/>
                </a:lnTo>
                <a:lnTo>
                  <a:pt x="7531" y="7556"/>
                </a:lnTo>
                <a:lnTo>
                  <a:pt x="8293" y="3771"/>
                </a:lnTo>
                <a:lnTo>
                  <a:pt x="9029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98" name="object 4698"/>
          <p:cNvSpPr/>
          <p:nvPr/>
        </p:nvSpPr>
        <p:spPr>
          <a:xfrm>
            <a:off x="1836195" y="3607765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52" y="3432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92" y="0"/>
                </a:lnTo>
                <a:lnTo>
                  <a:pt x="4452" y="343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99" name="object 4699"/>
          <p:cNvSpPr/>
          <p:nvPr/>
        </p:nvSpPr>
        <p:spPr>
          <a:xfrm>
            <a:off x="1524001" y="3619125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81" y="7988"/>
                </a:lnTo>
                <a:lnTo>
                  <a:pt x="4415" y="3394"/>
                </a:lnTo>
                <a:lnTo>
                  <a:pt x="0" y="1193"/>
                </a:lnTo>
                <a:close/>
              </a:path>
              <a:path w="8102" h="7988">
                <a:moveTo>
                  <a:pt x="8102" y="5232"/>
                </a:moveTo>
                <a:lnTo>
                  <a:pt x="2667" y="0"/>
                </a:lnTo>
                <a:lnTo>
                  <a:pt x="4415" y="3394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00" name="object 4700"/>
          <p:cNvSpPr/>
          <p:nvPr/>
        </p:nvSpPr>
        <p:spPr>
          <a:xfrm>
            <a:off x="1757015" y="3621383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01" name="object 4701"/>
          <p:cNvSpPr/>
          <p:nvPr/>
        </p:nvSpPr>
        <p:spPr>
          <a:xfrm>
            <a:off x="1775106" y="3627257"/>
            <a:ext cx="10172" cy="2768"/>
          </a:xfrm>
          <a:custGeom>
            <a:avLst/>
            <a:gdLst/>
            <a:ahLst/>
            <a:cxnLst/>
            <a:rect l="l" t="t" r="r" b="b"/>
            <a:pathLst>
              <a:path w="10172" h="2768">
                <a:moveTo>
                  <a:pt x="10172" y="2628"/>
                </a:moveTo>
                <a:lnTo>
                  <a:pt x="7302" y="0"/>
                </a:lnTo>
                <a:lnTo>
                  <a:pt x="8252" y="2106"/>
                </a:lnTo>
                <a:lnTo>
                  <a:pt x="10172" y="2628"/>
                </a:lnTo>
                <a:close/>
              </a:path>
              <a:path w="10172" h="2768">
                <a:moveTo>
                  <a:pt x="8252" y="2106"/>
                </a:moveTo>
                <a:lnTo>
                  <a:pt x="0" y="-139"/>
                </a:lnTo>
                <a:lnTo>
                  <a:pt x="0" y="4394"/>
                </a:lnTo>
                <a:lnTo>
                  <a:pt x="1524" y="5918"/>
                </a:lnTo>
                <a:lnTo>
                  <a:pt x="4521" y="8928"/>
                </a:lnTo>
                <a:lnTo>
                  <a:pt x="11328" y="8928"/>
                </a:lnTo>
                <a:lnTo>
                  <a:pt x="8252" y="210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02" name="object 4702"/>
          <p:cNvSpPr/>
          <p:nvPr/>
        </p:nvSpPr>
        <p:spPr>
          <a:xfrm>
            <a:off x="1870134" y="3628190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35" y="3413"/>
                </a:lnTo>
                <a:lnTo>
                  <a:pt x="0" y="1206"/>
                </a:lnTo>
                <a:close/>
              </a:path>
              <a:path w="8115" h="8000">
                <a:moveTo>
                  <a:pt x="8115" y="5245"/>
                </a:moveTo>
                <a:lnTo>
                  <a:pt x="2679" y="0"/>
                </a:lnTo>
                <a:lnTo>
                  <a:pt x="4435" y="3413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03" name="object 4703"/>
          <p:cNvSpPr/>
          <p:nvPr/>
        </p:nvSpPr>
        <p:spPr>
          <a:xfrm>
            <a:off x="1458385" y="3641799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52" y="3432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92" y="0"/>
                </a:lnTo>
                <a:lnTo>
                  <a:pt x="4452" y="343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04" name="object 4704"/>
          <p:cNvSpPr/>
          <p:nvPr/>
        </p:nvSpPr>
        <p:spPr>
          <a:xfrm>
            <a:off x="1492319" y="3655418"/>
            <a:ext cx="8115" cy="7988"/>
          </a:xfrm>
          <a:custGeom>
            <a:avLst/>
            <a:gdLst/>
            <a:ahLst/>
            <a:cxnLst/>
            <a:rect l="l" t="t" r="r" b="b"/>
            <a:pathLst>
              <a:path w="8115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4" y="3412"/>
                </a:lnTo>
                <a:lnTo>
                  <a:pt x="0" y="1193"/>
                </a:lnTo>
                <a:close/>
              </a:path>
              <a:path w="8115" h="7988">
                <a:moveTo>
                  <a:pt x="8115" y="5245"/>
                </a:moveTo>
                <a:lnTo>
                  <a:pt x="2692" y="0"/>
                </a:lnTo>
                <a:lnTo>
                  <a:pt x="4444" y="3412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05" name="object 4705"/>
          <p:cNvSpPr/>
          <p:nvPr/>
        </p:nvSpPr>
        <p:spPr>
          <a:xfrm>
            <a:off x="1840732" y="3667964"/>
            <a:ext cx="9029" cy="11341"/>
          </a:xfrm>
          <a:custGeom>
            <a:avLst/>
            <a:gdLst/>
            <a:ahLst/>
            <a:cxnLst/>
            <a:rect l="l" t="t" r="r" b="b"/>
            <a:pathLst>
              <a:path w="9029" h="11341">
                <a:moveTo>
                  <a:pt x="2260" y="0"/>
                </a:moveTo>
                <a:lnTo>
                  <a:pt x="1498" y="3759"/>
                </a:lnTo>
                <a:lnTo>
                  <a:pt x="749" y="7556"/>
                </a:lnTo>
                <a:lnTo>
                  <a:pt x="0" y="11341"/>
                </a:lnTo>
                <a:lnTo>
                  <a:pt x="6769" y="11341"/>
                </a:lnTo>
                <a:lnTo>
                  <a:pt x="7518" y="7556"/>
                </a:lnTo>
                <a:lnTo>
                  <a:pt x="8280" y="3759"/>
                </a:lnTo>
                <a:lnTo>
                  <a:pt x="9029" y="0"/>
                </a:lnTo>
                <a:lnTo>
                  <a:pt x="226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06" name="object 4706"/>
          <p:cNvSpPr/>
          <p:nvPr/>
        </p:nvSpPr>
        <p:spPr>
          <a:xfrm>
            <a:off x="1442552" y="3670221"/>
            <a:ext cx="9029" cy="11341"/>
          </a:xfrm>
          <a:custGeom>
            <a:avLst/>
            <a:gdLst/>
            <a:ahLst/>
            <a:cxnLst/>
            <a:rect l="l" t="t" r="r" b="b"/>
            <a:pathLst>
              <a:path w="9029" h="11341">
                <a:moveTo>
                  <a:pt x="0" y="0"/>
                </a:moveTo>
                <a:lnTo>
                  <a:pt x="0" y="11341"/>
                </a:lnTo>
                <a:lnTo>
                  <a:pt x="3022" y="10579"/>
                </a:lnTo>
                <a:lnTo>
                  <a:pt x="6045" y="9829"/>
                </a:lnTo>
                <a:lnTo>
                  <a:pt x="9029" y="9080"/>
                </a:lnTo>
                <a:lnTo>
                  <a:pt x="9029" y="4546"/>
                </a:lnTo>
                <a:lnTo>
                  <a:pt x="6045" y="3022"/>
                </a:lnTo>
                <a:lnTo>
                  <a:pt x="3022" y="1511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07" name="object 4707"/>
          <p:cNvSpPr/>
          <p:nvPr/>
        </p:nvSpPr>
        <p:spPr>
          <a:xfrm>
            <a:off x="1661999" y="3675299"/>
            <a:ext cx="10426" cy="2070"/>
          </a:xfrm>
          <a:custGeom>
            <a:avLst/>
            <a:gdLst/>
            <a:ahLst/>
            <a:cxnLst/>
            <a:rect l="l" t="t" r="r" b="b"/>
            <a:pathLst>
              <a:path w="10426" h="2070">
                <a:moveTo>
                  <a:pt x="10426" y="1536"/>
                </a:moveTo>
                <a:lnTo>
                  <a:pt x="9398" y="0"/>
                </a:lnTo>
                <a:lnTo>
                  <a:pt x="10119" y="1475"/>
                </a:lnTo>
                <a:lnTo>
                  <a:pt x="10426" y="1536"/>
                </a:lnTo>
                <a:close/>
              </a:path>
              <a:path w="10426" h="2070">
                <a:moveTo>
                  <a:pt x="10119" y="1475"/>
                </a:moveTo>
                <a:lnTo>
                  <a:pt x="0" y="-533"/>
                </a:lnTo>
                <a:lnTo>
                  <a:pt x="0" y="6261"/>
                </a:lnTo>
                <a:lnTo>
                  <a:pt x="4521" y="7010"/>
                </a:lnTo>
                <a:lnTo>
                  <a:pt x="9055" y="7772"/>
                </a:lnTo>
                <a:lnTo>
                  <a:pt x="13576" y="8547"/>
                </a:lnTo>
                <a:lnTo>
                  <a:pt x="10119" y="147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08" name="object 4708"/>
          <p:cNvSpPr/>
          <p:nvPr/>
        </p:nvSpPr>
        <p:spPr>
          <a:xfrm>
            <a:off x="1852028" y="3683825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09" name="object 4709"/>
          <p:cNvSpPr/>
          <p:nvPr/>
        </p:nvSpPr>
        <p:spPr>
          <a:xfrm>
            <a:off x="1257046" y="3698576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10" name="object 4710"/>
          <p:cNvSpPr/>
          <p:nvPr/>
        </p:nvSpPr>
        <p:spPr>
          <a:xfrm>
            <a:off x="1519473" y="3696243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32" y="3422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67" y="0"/>
                </a:lnTo>
                <a:lnTo>
                  <a:pt x="4432" y="342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11" name="object 4711"/>
          <p:cNvSpPr/>
          <p:nvPr/>
        </p:nvSpPr>
        <p:spPr>
          <a:xfrm>
            <a:off x="1528525" y="3701981"/>
            <a:ext cx="18084" cy="20434"/>
          </a:xfrm>
          <a:custGeom>
            <a:avLst/>
            <a:gdLst/>
            <a:ahLst/>
            <a:cxnLst/>
            <a:rect l="l" t="t" r="r" b="b"/>
            <a:pathLst>
              <a:path w="18084" h="20434">
                <a:moveTo>
                  <a:pt x="9055" y="20434"/>
                </a:moveTo>
                <a:lnTo>
                  <a:pt x="11779" y="14252"/>
                </a:lnTo>
                <a:lnTo>
                  <a:pt x="9944" y="15100"/>
                </a:lnTo>
                <a:lnTo>
                  <a:pt x="11315" y="0"/>
                </a:lnTo>
                <a:lnTo>
                  <a:pt x="5880" y="6832"/>
                </a:lnTo>
                <a:lnTo>
                  <a:pt x="2425" y="9893"/>
                </a:lnTo>
                <a:lnTo>
                  <a:pt x="0" y="20434"/>
                </a:lnTo>
                <a:lnTo>
                  <a:pt x="9055" y="20434"/>
                </a:lnTo>
                <a:close/>
              </a:path>
              <a:path w="18084" h="20434">
                <a:moveTo>
                  <a:pt x="12788" y="11963"/>
                </a:moveTo>
                <a:lnTo>
                  <a:pt x="11779" y="14252"/>
                </a:lnTo>
                <a:lnTo>
                  <a:pt x="18084" y="11341"/>
                </a:lnTo>
                <a:lnTo>
                  <a:pt x="18084" y="0"/>
                </a:lnTo>
                <a:lnTo>
                  <a:pt x="11315" y="0"/>
                </a:lnTo>
                <a:lnTo>
                  <a:pt x="9944" y="15100"/>
                </a:lnTo>
                <a:lnTo>
                  <a:pt x="12788" y="1196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12" name="object 4712"/>
          <p:cNvSpPr/>
          <p:nvPr/>
        </p:nvSpPr>
        <p:spPr>
          <a:xfrm>
            <a:off x="1048918" y="3722408"/>
            <a:ext cx="6781" cy="0"/>
          </a:xfrm>
          <a:custGeom>
            <a:avLst/>
            <a:gdLst/>
            <a:ahLst/>
            <a:cxnLst/>
            <a:rect l="l" t="t" r="r" b="b"/>
            <a:pathLst>
              <a:path w="6781" h="0">
                <a:moveTo>
                  <a:pt x="0" y="0"/>
                </a:moveTo>
                <a:lnTo>
                  <a:pt x="6781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13" name="object 4713"/>
          <p:cNvSpPr/>
          <p:nvPr/>
        </p:nvSpPr>
        <p:spPr>
          <a:xfrm>
            <a:off x="1449355" y="3717870"/>
            <a:ext cx="13563" cy="9067"/>
          </a:xfrm>
          <a:custGeom>
            <a:avLst/>
            <a:gdLst/>
            <a:ahLst/>
            <a:cxnLst/>
            <a:rect l="l" t="t" r="r" b="b"/>
            <a:pathLst>
              <a:path w="13563" h="9067">
                <a:moveTo>
                  <a:pt x="6769" y="0"/>
                </a:moveTo>
                <a:lnTo>
                  <a:pt x="4508" y="749"/>
                </a:lnTo>
                <a:lnTo>
                  <a:pt x="0" y="2260"/>
                </a:lnTo>
                <a:lnTo>
                  <a:pt x="0" y="9067"/>
                </a:lnTo>
                <a:lnTo>
                  <a:pt x="4508" y="8318"/>
                </a:lnTo>
                <a:lnTo>
                  <a:pt x="9029" y="7569"/>
                </a:lnTo>
                <a:lnTo>
                  <a:pt x="13563" y="6807"/>
                </a:lnTo>
                <a:lnTo>
                  <a:pt x="13563" y="0"/>
                </a:lnTo>
                <a:lnTo>
                  <a:pt x="6769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14" name="object 4714"/>
          <p:cNvSpPr/>
          <p:nvPr/>
        </p:nvSpPr>
        <p:spPr>
          <a:xfrm>
            <a:off x="1464726" y="3719718"/>
            <a:ext cx="9956" cy="9918"/>
          </a:xfrm>
          <a:custGeom>
            <a:avLst/>
            <a:gdLst/>
            <a:ahLst/>
            <a:cxnLst/>
            <a:rect l="l" t="t" r="r" b="b"/>
            <a:pathLst>
              <a:path w="9956" h="9918">
                <a:moveTo>
                  <a:pt x="7039" y="2839"/>
                </a:moveTo>
                <a:lnTo>
                  <a:pt x="457" y="419"/>
                </a:lnTo>
                <a:lnTo>
                  <a:pt x="2913" y="7075"/>
                </a:lnTo>
                <a:lnTo>
                  <a:pt x="9486" y="9486"/>
                </a:lnTo>
                <a:lnTo>
                  <a:pt x="7039" y="2839"/>
                </a:lnTo>
                <a:close/>
              </a:path>
              <a:path w="9956" h="9918">
                <a:moveTo>
                  <a:pt x="3962" y="9918"/>
                </a:moveTo>
                <a:lnTo>
                  <a:pt x="2913" y="7075"/>
                </a:lnTo>
                <a:lnTo>
                  <a:pt x="0" y="6007"/>
                </a:lnTo>
                <a:lnTo>
                  <a:pt x="3962" y="9918"/>
                </a:lnTo>
                <a:close/>
              </a:path>
              <a:path w="9956" h="9918">
                <a:moveTo>
                  <a:pt x="9956" y="3911"/>
                </a:moveTo>
                <a:lnTo>
                  <a:pt x="5994" y="0"/>
                </a:lnTo>
                <a:lnTo>
                  <a:pt x="7039" y="2839"/>
                </a:lnTo>
                <a:lnTo>
                  <a:pt x="9956" y="39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15" name="object 4715"/>
          <p:cNvSpPr/>
          <p:nvPr/>
        </p:nvSpPr>
        <p:spPr>
          <a:xfrm>
            <a:off x="1596392" y="3718943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81" y="8000"/>
                </a:lnTo>
                <a:lnTo>
                  <a:pt x="4416" y="3402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16" y="3402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16" name="object 4716"/>
          <p:cNvSpPr/>
          <p:nvPr/>
        </p:nvSpPr>
        <p:spPr>
          <a:xfrm>
            <a:off x="1431249" y="3720900"/>
            <a:ext cx="11303" cy="8305"/>
          </a:xfrm>
          <a:custGeom>
            <a:avLst/>
            <a:gdLst/>
            <a:ahLst/>
            <a:cxnLst/>
            <a:rect l="l" t="t" r="r" b="b"/>
            <a:pathLst>
              <a:path w="11303" h="8305">
                <a:moveTo>
                  <a:pt x="0" y="1511"/>
                </a:moveTo>
                <a:lnTo>
                  <a:pt x="0" y="8305"/>
                </a:lnTo>
                <a:lnTo>
                  <a:pt x="11303" y="8305"/>
                </a:lnTo>
                <a:lnTo>
                  <a:pt x="8331" y="2891"/>
                </a:lnTo>
                <a:lnTo>
                  <a:pt x="0" y="1511"/>
                </a:lnTo>
                <a:close/>
              </a:path>
              <a:path w="11303" h="8305">
                <a:moveTo>
                  <a:pt x="11188" y="3365"/>
                </a:moveTo>
                <a:lnTo>
                  <a:pt x="6743" y="0"/>
                </a:lnTo>
                <a:lnTo>
                  <a:pt x="8331" y="2891"/>
                </a:lnTo>
                <a:lnTo>
                  <a:pt x="11188" y="33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17" name="object 4717"/>
          <p:cNvSpPr/>
          <p:nvPr/>
        </p:nvSpPr>
        <p:spPr>
          <a:xfrm>
            <a:off x="1496852" y="3733750"/>
            <a:ext cx="13563" cy="13601"/>
          </a:xfrm>
          <a:custGeom>
            <a:avLst/>
            <a:gdLst/>
            <a:ahLst/>
            <a:cxnLst/>
            <a:rect l="l" t="t" r="r" b="b"/>
            <a:pathLst>
              <a:path w="13563" h="13601">
                <a:moveTo>
                  <a:pt x="2260" y="4533"/>
                </a:moveTo>
                <a:lnTo>
                  <a:pt x="4521" y="9067"/>
                </a:lnTo>
                <a:lnTo>
                  <a:pt x="6794" y="13601"/>
                </a:lnTo>
                <a:lnTo>
                  <a:pt x="13563" y="13601"/>
                </a:lnTo>
                <a:lnTo>
                  <a:pt x="13563" y="4533"/>
                </a:lnTo>
                <a:lnTo>
                  <a:pt x="9055" y="3022"/>
                </a:lnTo>
                <a:lnTo>
                  <a:pt x="4521" y="1511"/>
                </a:lnTo>
                <a:lnTo>
                  <a:pt x="0" y="0"/>
                </a:lnTo>
                <a:lnTo>
                  <a:pt x="2260" y="453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18" name="object 4718"/>
          <p:cNvSpPr/>
          <p:nvPr/>
        </p:nvSpPr>
        <p:spPr>
          <a:xfrm>
            <a:off x="1793206" y="3732531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4" y="3443"/>
                </a:lnTo>
                <a:lnTo>
                  <a:pt x="0" y="1219"/>
                </a:lnTo>
                <a:close/>
              </a:path>
              <a:path w="8115" h="8013">
                <a:moveTo>
                  <a:pt x="8115" y="5270"/>
                </a:moveTo>
                <a:lnTo>
                  <a:pt x="2692" y="0"/>
                </a:lnTo>
                <a:lnTo>
                  <a:pt x="4454" y="3443"/>
                </a:lnTo>
                <a:lnTo>
                  <a:pt x="8115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19" name="object 4719"/>
          <p:cNvSpPr/>
          <p:nvPr/>
        </p:nvSpPr>
        <p:spPr>
          <a:xfrm>
            <a:off x="1535308" y="3739341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3" y="3421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92" y="0"/>
                </a:lnTo>
                <a:lnTo>
                  <a:pt x="4443" y="3421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20" name="object 4720"/>
          <p:cNvSpPr/>
          <p:nvPr/>
        </p:nvSpPr>
        <p:spPr>
          <a:xfrm>
            <a:off x="1582826" y="3748500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21" name="object 4721"/>
          <p:cNvSpPr/>
          <p:nvPr/>
        </p:nvSpPr>
        <p:spPr>
          <a:xfrm>
            <a:off x="1064751" y="3748434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27" y="3413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27" y="341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22" name="object 4722"/>
          <p:cNvSpPr/>
          <p:nvPr/>
        </p:nvSpPr>
        <p:spPr>
          <a:xfrm>
            <a:off x="1508154" y="3749767"/>
            <a:ext cx="10172" cy="2743"/>
          </a:xfrm>
          <a:custGeom>
            <a:avLst/>
            <a:gdLst/>
            <a:ahLst/>
            <a:cxnLst/>
            <a:rect l="l" t="t" r="r" b="b"/>
            <a:pathLst>
              <a:path w="10172" h="2743">
                <a:moveTo>
                  <a:pt x="10172" y="2616"/>
                </a:moveTo>
                <a:lnTo>
                  <a:pt x="7315" y="0"/>
                </a:lnTo>
                <a:lnTo>
                  <a:pt x="8254" y="2098"/>
                </a:lnTo>
                <a:lnTo>
                  <a:pt x="10172" y="2616"/>
                </a:lnTo>
                <a:close/>
              </a:path>
              <a:path w="10172" h="2743">
                <a:moveTo>
                  <a:pt x="8254" y="2098"/>
                </a:moveTo>
                <a:lnTo>
                  <a:pt x="0" y="-126"/>
                </a:lnTo>
                <a:lnTo>
                  <a:pt x="0" y="4406"/>
                </a:lnTo>
                <a:lnTo>
                  <a:pt x="1511" y="5918"/>
                </a:lnTo>
                <a:lnTo>
                  <a:pt x="4521" y="8940"/>
                </a:lnTo>
                <a:lnTo>
                  <a:pt x="11315" y="8940"/>
                </a:lnTo>
                <a:lnTo>
                  <a:pt x="8254" y="20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23" name="object 4723"/>
          <p:cNvSpPr/>
          <p:nvPr/>
        </p:nvSpPr>
        <p:spPr>
          <a:xfrm>
            <a:off x="1576030" y="3768849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37" y="3412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79" y="0"/>
                </a:lnTo>
                <a:lnTo>
                  <a:pt x="4437" y="3412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24" name="object 4724"/>
          <p:cNvSpPr/>
          <p:nvPr/>
        </p:nvSpPr>
        <p:spPr>
          <a:xfrm>
            <a:off x="1869207" y="3779125"/>
            <a:ext cx="16243" cy="15875"/>
          </a:xfrm>
          <a:custGeom>
            <a:avLst/>
            <a:gdLst/>
            <a:ahLst/>
            <a:cxnLst/>
            <a:rect l="l" t="t" r="r" b="b"/>
            <a:pathLst>
              <a:path w="16243" h="15875">
                <a:moveTo>
                  <a:pt x="12255" y="15875"/>
                </a:moveTo>
                <a:lnTo>
                  <a:pt x="13459" y="3087"/>
                </a:lnTo>
                <a:lnTo>
                  <a:pt x="3187" y="0"/>
                </a:lnTo>
                <a:lnTo>
                  <a:pt x="1587" y="11658"/>
                </a:lnTo>
                <a:lnTo>
                  <a:pt x="0" y="12115"/>
                </a:lnTo>
                <a:lnTo>
                  <a:pt x="12255" y="15875"/>
                </a:lnTo>
                <a:close/>
              </a:path>
              <a:path w="16243" h="15875">
                <a:moveTo>
                  <a:pt x="16243" y="3924"/>
                </a:moveTo>
                <a:lnTo>
                  <a:pt x="13500" y="2654"/>
                </a:lnTo>
                <a:lnTo>
                  <a:pt x="13459" y="3087"/>
                </a:lnTo>
                <a:lnTo>
                  <a:pt x="16243" y="392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25" name="object 4725"/>
          <p:cNvSpPr/>
          <p:nvPr/>
        </p:nvSpPr>
        <p:spPr>
          <a:xfrm>
            <a:off x="1046651" y="3782446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37" y="3438"/>
                </a:lnTo>
                <a:lnTo>
                  <a:pt x="0" y="1219"/>
                </a:lnTo>
                <a:close/>
              </a:path>
              <a:path w="8102" h="8013">
                <a:moveTo>
                  <a:pt x="8102" y="5270"/>
                </a:moveTo>
                <a:lnTo>
                  <a:pt x="2667" y="0"/>
                </a:lnTo>
                <a:lnTo>
                  <a:pt x="4437" y="3438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26" name="object 4726"/>
          <p:cNvSpPr/>
          <p:nvPr/>
        </p:nvSpPr>
        <p:spPr>
          <a:xfrm>
            <a:off x="1657484" y="3809678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06"/>
                </a:moveTo>
                <a:lnTo>
                  <a:pt x="0" y="8026"/>
                </a:lnTo>
                <a:lnTo>
                  <a:pt x="6769" y="8026"/>
                </a:lnTo>
                <a:lnTo>
                  <a:pt x="4413" y="3416"/>
                </a:lnTo>
                <a:lnTo>
                  <a:pt x="0" y="1206"/>
                </a:lnTo>
                <a:close/>
              </a:path>
              <a:path w="8089" h="8026">
                <a:moveTo>
                  <a:pt x="8089" y="5257"/>
                </a:moveTo>
                <a:lnTo>
                  <a:pt x="2667" y="0"/>
                </a:lnTo>
                <a:lnTo>
                  <a:pt x="4413" y="3416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27" name="object 4727"/>
          <p:cNvSpPr/>
          <p:nvPr/>
        </p:nvSpPr>
        <p:spPr>
          <a:xfrm>
            <a:off x="1057960" y="3834707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28" name="object 4728"/>
          <p:cNvSpPr/>
          <p:nvPr/>
        </p:nvSpPr>
        <p:spPr>
          <a:xfrm>
            <a:off x="1621271" y="3832355"/>
            <a:ext cx="8115" cy="8039"/>
          </a:xfrm>
          <a:custGeom>
            <a:avLst/>
            <a:gdLst/>
            <a:ahLst/>
            <a:cxnLst/>
            <a:rect l="l" t="t" r="r" b="b"/>
            <a:pathLst>
              <a:path w="8115" h="8039">
                <a:moveTo>
                  <a:pt x="0" y="1206"/>
                </a:moveTo>
                <a:lnTo>
                  <a:pt x="0" y="8039"/>
                </a:lnTo>
                <a:lnTo>
                  <a:pt x="6794" y="8039"/>
                </a:lnTo>
                <a:lnTo>
                  <a:pt x="4428" y="3417"/>
                </a:lnTo>
                <a:lnTo>
                  <a:pt x="0" y="1206"/>
                </a:lnTo>
                <a:close/>
              </a:path>
              <a:path w="8115" h="8039">
                <a:moveTo>
                  <a:pt x="8115" y="5257"/>
                </a:moveTo>
                <a:lnTo>
                  <a:pt x="2679" y="0"/>
                </a:lnTo>
                <a:lnTo>
                  <a:pt x="4428" y="3417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29" name="object 4729"/>
          <p:cNvSpPr/>
          <p:nvPr/>
        </p:nvSpPr>
        <p:spPr>
          <a:xfrm>
            <a:off x="1546611" y="3838113"/>
            <a:ext cx="13576" cy="11341"/>
          </a:xfrm>
          <a:custGeom>
            <a:avLst/>
            <a:gdLst/>
            <a:ahLst/>
            <a:cxnLst/>
            <a:rect l="l" t="t" r="r" b="b"/>
            <a:pathLst>
              <a:path w="13576" h="11341">
                <a:moveTo>
                  <a:pt x="10048" y="2623"/>
                </a:moveTo>
                <a:lnTo>
                  <a:pt x="0" y="0"/>
                </a:lnTo>
                <a:lnTo>
                  <a:pt x="749" y="3022"/>
                </a:lnTo>
                <a:lnTo>
                  <a:pt x="1524" y="6057"/>
                </a:lnTo>
                <a:lnTo>
                  <a:pt x="2260" y="9067"/>
                </a:lnTo>
                <a:lnTo>
                  <a:pt x="6045" y="9829"/>
                </a:lnTo>
                <a:lnTo>
                  <a:pt x="9804" y="10579"/>
                </a:lnTo>
                <a:lnTo>
                  <a:pt x="13576" y="11341"/>
                </a:lnTo>
                <a:lnTo>
                  <a:pt x="10048" y="2623"/>
                </a:lnTo>
                <a:close/>
              </a:path>
              <a:path w="13576" h="11341">
                <a:moveTo>
                  <a:pt x="10312" y="2692"/>
                </a:moveTo>
                <a:lnTo>
                  <a:pt x="9804" y="2019"/>
                </a:lnTo>
                <a:lnTo>
                  <a:pt x="10048" y="2623"/>
                </a:lnTo>
                <a:lnTo>
                  <a:pt x="10312" y="269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30" name="object 4730"/>
          <p:cNvSpPr/>
          <p:nvPr/>
        </p:nvSpPr>
        <p:spPr>
          <a:xfrm>
            <a:off x="1585071" y="3847185"/>
            <a:ext cx="11328" cy="11341"/>
          </a:xfrm>
          <a:custGeom>
            <a:avLst/>
            <a:gdLst/>
            <a:ahLst/>
            <a:cxnLst/>
            <a:rect l="l" t="t" r="r" b="b"/>
            <a:pathLst>
              <a:path w="11328" h="11341">
                <a:moveTo>
                  <a:pt x="11328" y="0"/>
                </a:moveTo>
                <a:lnTo>
                  <a:pt x="2260" y="0"/>
                </a:lnTo>
                <a:lnTo>
                  <a:pt x="1511" y="3022"/>
                </a:lnTo>
                <a:lnTo>
                  <a:pt x="749" y="6045"/>
                </a:lnTo>
                <a:lnTo>
                  <a:pt x="0" y="9080"/>
                </a:lnTo>
                <a:lnTo>
                  <a:pt x="3771" y="9829"/>
                </a:lnTo>
                <a:lnTo>
                  <a:pt x="7556" y="10579"/>
                </a:lnTo>
                <a:lnTo>
                  <a:pt x="11328" y="11341"/>
                </a:lnTo>
                <a:lnTo>
                  <a:pt x="11328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31" name="object 4731"/>
          <p:cNvSpPr/>
          <p:nvPr/>
        </p:nvSpPr>
        <p:spPr>
          <a:xfrm>
            <a:off x="1863354" y="3848242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81" y="8013"/>
                </a:lnTo>
                <a:lnTo>
                  <a:pt x="4425" y="3425"/>
                </a:lnTo>
                <a:lnTo>
                  <a:pt x="0" y="1219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5" y="3425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32" name="object 4732"/>
          <p:cNvSpPr/>
          <p:nvPr/>
        </p:nvSpPr>
        <p:spPr>
          <a:xfrm>
            <a:off x="1263822" y="3852790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33" name="object 4733"/>
          <p:cNvSpPr/>
          <p:nvPr/>
        </p:nvSpPr>
        <p:spPr>
          <a:xfrm>
            <a:off x="1279676" y="3859597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04" y="3389"/>
                </a:lnTo>
                <a:lnTo>
                  <a:pt x="0" y="1193"/>
                </a:lnTo>
                <a:close/>
              </a:path>
              <a:path w="8102" h="8000">
                <a:moveTo>
                  <a:pt x="8102" y="5232"/>
                </a:moveTo>
                <a:lnTo>
                  <a:pt x="2667" y="0"/>
                </a:lnTo>
                <a:lnTo>
                  <a:pt x="4404" y="3389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34" name="object 4734"/>
          <p:cNvSpPr/>
          <p:nvPr/>
        </p:nvSpPr>
        <p:spPr>
          <a:xfrm>
            <a:off x="1438024" y="3859597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38" y="3406"/>
                </a:lnTo>
                <a:lnTo>
                  <a:pt x="0" y="1193"/>
                </a:lnTo>
                <a:close/>
              </a:path>
              <a:path w="8102" h="8000">
                <a:moveTo>
                  <a:pt x="8102" y="5232"/>
                </a:moveTo>
                <a:lnTo>
                  <a:pt x="2692" y="0"/>
                </a:lnTo>
                <a:lnTo>
                  <a:pt x="4438" y="3406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35" name="object 4735"/>
          <p:cNvSpPr/>
          <p:nvPr/>
        </p:nvSpPr>
        <p:spPr>
          <a:xfrm>
            <a:off x="1707248" y="3859597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19" y="3396"/>
                </a:lnTo>
                <a:lnTo>
                  <a:pt x="0" y="1193"/>
                </a:lnTo>
                <a:close/>
              </a:path>
              <a:path w="8102" h="8000">
                <a:moveTo>
                  <a:pt x="8102" y="5232"/>
                </a:moveTo>
                <a:lnTo>
                  <a:pt x="2667" y="0"/>
                </a:lnTo>
                <a:lnTo>
                  <a:pt x="4419" y="3396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36" name="object 4736"/>
          <p:cNvSpPr/>
          <p:nvPr/>
        </p:nvSpPr>
        <p:spPr>
          <a:xfrm>
            <a:off x="1069276" y="3869861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4871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37" name="object 4737"/>
          <p:cNvSpPr/>
          <p:nvPr/>
        </p:nvSpPr>
        <p:spPr>
          <a:xfrm>
            <a:off x="1139403" y="3868661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9" y="3413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92" y="0"/>
                </a:lnTo>
                <a:lnTo>
                  <a:pt x="4439" y="341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38" name="object 4738"/>
          <p:cNvSpPr/>
          <p:nvPr/>
        </p:nvSpPr>
        <p:spPr>
          <a:xfrm>
            <a:off x="1637120" y="3868661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81" y="8013"/>
                </a:lnTo>
                <a:lnTo>
                  <a:pt x="4412" y="3400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12" y="3400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39" name="object 4739"/>
          <p:cNvSpPr/>
          <p:nvPr/>
        </p:nvSpPr>
        <p:spPr>
          <a:xfrm>
            <a:off x="1225362" y="3870920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4" y="3443"/>
                </a:lnTo>
                <a:lnTo>
                  <a:pt x="0" y="1219"/>
                </a:lnTo>
                <a:close/>
              </a:path>
              <a:path w="8115" h="8013">
                <a:moveTo>
                  <a:pt x="8115" y="5270"/>
                </a:moveTo>
                <a:lnTo>
                  <a:pt x="2692" y="0"/>
                </a:lnTo>
                <a:lnTo>
                  <a:pt x="4454" y="3443"/>
                </a:lnTo>
                <a:lnTo>
                  <a:pt x="8115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40" name="object 4740"/>
          <p:cNvSpPr/>
          <p:nvPr/>
        </p:nvSpPr>
        <p:spPr>
          <a:xfrm>
            <a:off x="1175603" y="3873195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7" y="3447"/>
                </a:lnTo>
                <a:lnTo>
                  <a:pt x="0" y="1219"/>
                </a:lnTo>
                <a:close/>
              </a:path>
              <a:path w="8102" h="8013">
                <a:moveTo>
                  <a:pt x="8102" y="5270"/>
                </a:moveTo>
                <a:lnTo>
                  <a:pt x="2692" y="0"/>
                </a:lnTo>
                <a:lnTo>
                  <a:pt x="4457" y="3447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41" name="object 4741"/>
          <p:cNvSpPr/>
          <p:nvPr/>
        </p:nvSpPr>
        <p:spPr>
          <a:xfrm>
            <a:off x="1763801" y="3882345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42" name="object 4742"/>
          <p:cNvSpPr/>
          <p:nvPr/>
        </p:nvSpPr>
        <p:spPr>
          <a:xfrm>
            <a:off x="1725348" y="3898155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193"/>
                </a:moveTo>
                <a:lnTo>
                  <a:pt x="0" y="8026"/>
                </a:lnTo>
                <a:lnTo>
                  <a:pt x="6794" y="8026"/>
                </a:lnTo>
                <a:lnTo>
                  <a:pt x="4416" y="3402"/>
                </a:lnTo>
                <a:lnTo>
                  <a:pt x="0" y="1193"/>
                </a:lnTo>
                <a:close/>
              </a:path>
              <a:path w="8102" h="8026">
                <a:moveTo>
                  <a:pt x="8102" y="5245"/>
                </a:moveTo>
                <a:lnTo>
                  <a:pt x="2667" y="0"/>
                </a:lnTo>
                <a:lnTo>
                  <a:pt x="4416" y="3402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43" name="object 4743"/>
          <p:cNvSpPr/>
          <p:nvPr/>
        </p:nvSpPr>
        <p:spPr>
          <a:xfrm>
            <a:off x="1055692" y="3909942"/>
            <a:ext cx="11303" cy="2362"/>
          </a:xfrm>
          <a:custGeom>
            <a:avLst/>
            <a:gdLst/>
            <a:ahLst/>
            <a:cxnLst/>
            <a:rect l="l" t="t" r="r" b="b"/>
            <a:pathLst>
              <a:path w="11303" h="2362">
                <a:moveTo>
                  <a:pt x="11303" y="850"/>
                </a:moveTo>
                <a:lnTo>
                  <a:pt x="9918" y="0"/>
                </a:lnTo>
                <a:lnTo>
                  <a:pt x="10145" y="608"/>
                </a:lnTo>
                <a:lnTo>
                  <a:pt x="11303" y="850"/>
                </a:lnTo>
                <a:close/>
              </a:path>
              <a:path w="11303" h="2362">
                <a:moveTo>
                  <a:pt x="7696" y="13246"/>
                </a:moveTo>
                <a:lnTo>
                  <a:pt x="13576" y="9829"/>
                </a:lnTo>
                <a:lnTo>
                  <a:pt x="10145" y="608"/>
                </a:lnTo>
                <a:lnTo>
                  <a:pt x="0" y="-1511"/>
                </a:lnTo>
                <a:lnTo>
                  <a:pt x="417" y="-87"/>
                </a:lnTo>
                <a:lnTo>
                  <a:pt x="3358" y="5691"/>
                </a:lnTo>
                <a:lnTo>
                  <a:pt x="2260" y="9829"/>
                </a:lnTo>
                <a:lnTo>
                  <a:pt x="2260" y="16624"/>
                </a:lnTo>
                <a:lnTo>
                  <a:pt x="9613" y="13703"/>
                </a:lnTo>
                <a:lnTo>
                  <a:pt x="7696" y="1324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44" name="object 4744"/>
          <p:cNvSpPr/>
          <p:nvPr/>
        </p:nvSpPr>
        <p:spPr>
          <a:xfrm>
            <a:off x="1874660" y="3907237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2" y="3413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79" y="0"/>
                </a:lnTo>
                <a:lnTo>
                  <a:pt x="4432" y="3413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45" name="object 4745"/>
          <p:cNvSpPr/>
          <p:nvPr/>
        </p:nvSpPr>
        <p:spPr>
          <a:xfrm>
            <a:off x="1046651" y="3909512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22" y="3398"/>
                </a:lnTo>
                <a:lnTo>
                  <a:pt x="0" y="1193"/>
                </a:lnTo>
                <a:close/>
              </a:path>
              <a:path w="8102" h="7988">
                <a:moveTo>
                  <a:pt x="8102" y="5232"/>
                </a:moveTo>
                <a:lnTo>
                  <a:pt x="2667" y="0"/>
                </a:lnTo>
                <a:lnTo>
                  <a:pt x="4422" y="3398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46" name="object 4746"/>
          <p:cNvSpPr/>
          <p:nvPr/>
        </p:nvSpPr>
        <p:spPr>
          <a:xfrm>
            <a:off x="1487811" y="3925069"/>
            <a:ext cx="11303" cy="8331"/>
          </a:xfrm>
          <a:custGeom>
            <a:avLst/>
            <a:gdLst/>
            <a:ahLst/>
            <a:cxnLst/>
            <a:rect l="l" t="t" r="r" b="b"/>
            <a:pathLst>
              <a:path w="11303" h="8331">
                <a:moveTo>
                  <a:pt x="0" y="1498"/>
                </a:moveTo>
                <a:lnTo>
                  <a:pt x="0" y="8331"/>
                </a:lnTo>
                <a:lnTo>
                  <a:pt x="11303" y="8331"/>
                </a:lnTo>
                <a:lnTo>
                  <a:pt x="8314" y="2885"/>
                </a:lnTo>
                <a:lnTo>
                  <a:pt x="0" y="1498"/>
                </a:lnTo>
                <a:close/>
              </a:path>
              <a:path w="11303" h="8331">
                <a:moveTo>
                  <a:pt x="11188" y="3365"/>
                </a:moveTo>
                <a:lnTo>
                  <a:pt x="6731" y="0"/>
                </a:lnTo>
                <a:lnTo>
                  <a:pt x="8314" y="2885"/>
                </a:lnTo>
                <a:lnTo>
                  <a:pt x="11188" y="33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47" name="object 4747"/>
          <p:cNvSpPr/>
          <p:nvPr/>
        </p:nvSpPr>
        <p:spPr>
          <a:xfrm>
            <a:off x="1614491" y="3925387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81"/>
                </a:moveTo>
                <a:lnTo>
                  <a:pt x="0" y="8013"/>
                </a:lnTo>
                <a:lnTo>
                  <a:pt x="6781" y="8013"/>
                </a:lnTo>
                <a:lnTo>
                  <a:pt x="4404" y="3383"/>
                </a:lnTo>
                <a:lnTo>
                  <a:pt x="0" y="1181"/>
                </a:lnTo>
                <a:close/>
              </a:path>
              <a:path w="8102" h="8013">
                <a:moveTo>
                  <a:pt x="8102" y="5232"/>
                </a:moveTo>
                <a:lnTo>
                  <a:pt x="2667" y="0"/>
                </a:lnTo>
                <a:lnTo>
                  <a:pt x="4404" y="3383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48" name="object 4748"/>
          <p:cNvSpPr/>
          <p:nvPr/>
        </p:nvSpPr>
        <p:spPr>
          <a:xfrm>
            <a:off x="1057959" y="3927646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1" y="341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41" y="3416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49" name="object 4749"/>
          <p:cNvSpPr/>
          <p:nvPr/>
        </p:nvSpPr>
        <p:spPr>
          <a:xfrm>
            <a:off x="1650691" y="3929908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19"/>
                </a:moveTo>
                <a:lnTo>
                  <a:pt x="0" y="8026"/>
                </a:lnTo>
                <a:lnTo>
                  <a:pt x="6794" y="8026"/>
                </a:lnTo>
                <a:lnTo>
                  <a:pt x="4434" y="3436"/>
                </a:lnTo>
                <a:lnTo>
                  <a:pt x="0" y="1219"/>
                </a:lnTo>
                <a:close/>
              </a:path>
              <a:path w="8102" h="8026">
                <a:moveTo>
                  <a:pt x="8102" y="5270"/>
                </a:moveTo>
                <a:lnTo>
                  <a:pt x="2667" y="0"/>
                </a:lnTo>
                <a:lnTo>
                  <a:pt x="4434" y="3436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50" name="object 4750"/>
          <p:cNvSpPr/>
          <p:nvPr/>
        </p:nvSpPr>
        <p:spPr>
          <a:xfrm>
            <a:off x="1458391" y="3941337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51" name="object 4751"/>
          <p:cNvSpPr/>
          <p:nvPr/>
        </p:nvSpPr>
        <p:spPr>
          <a:xfrm>
            <a:off x="1069276" y="3946994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52" name="object 4752"/>
          <p:cNvSpPr/>
          <p:nvPr/>
        </p:nvSpPr>
        <p:spPr>
          <a:xfrm>
            <a:off x="1827159" y="3941259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18" y="3415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67" y="0"/>
                </a:lnTo>
                <a:lnTo>
                  <a:pt x="4418" y="3415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53" name="object 4753"/>
          <p:cNvSpPr/>
          <p:nvPr/>
        </p:nvSpPr>
        <p:spPr>
          <a:xfrm>
            <a:off x="1465186" y="3958348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9431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54" name="object 4754"/>
          <p:cNvSpPr/>
          <p:nvPr/>
        </p:nvSpPr>
        <p:spPr>
          <a:xfrm>
            <a:off x="1478751" y="3951538"/>
            <a:ext cx="11303" cy="9080"/>
          </a:xfrm>
          <a:custGeom>
            <a:avLst/>
            <a:gdLst/>
            <a:ahLst/>
            <a:cxnLst/>
            <a:rect l="l" t="t" r="r" b="b"/>
            <a:pathLst>
              <a:path w="11303" h="9080">
                <a:moveTo>
                  <a:pt x="0" y="0"/>
                </a:moveTo>
                <a:lnTo>
                  <a:pt x="3073" y="6838"/>
                </a:lnTo>
                <a:lnTo>
                  <a:pt x="11303" y="9080"/>
                </a:lnTo>
                <a:lnTo>
                  <a:pt x="9817" y="6045"/>
                </a:lnTo>
                <a:lnTo>
                  <a:pt x="8305" y="3022"/>
                </a:lnTo>
                <a:lnTo>
                  <a:pt x="6794" y="0"/>
                </a:lnTo>
                <a:lnTo>
                  <a:pt x="0" y="0"/>
                </a:lnTo>
                <a:close/>
              </a:path>
              <a:path w="11303" h="9080">
                <a:moveTo>
                  <a:pt x="4013" y="8928"/>
                </a:moveTo>
                <a:lnTo>
                  <a:pt x="3073" y="6838"/>
                </a:lnTo>
                <a:lnTo>
                  <a:pt x="1143" y="6311"/>
                </a:lnTo>
                <a:lnTo>
                  <a:pt x="4013" y="892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55" name="object 4755"/>
          <p:cNvSpPr/>
          <p:nvPr/>
        </p:nvSpPr>
        <p:spPr>
          <a:xfrm>
            <a:off x="1700453" y="3954938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56" name="object 4756"/>
          <p:cNvSpPr/>
          <p:nvPr/>
        </p:nvSpPr>
        <p:spPr>
          <a:xfrm>
            <a:off x="1490054" y="3968475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4" y="3443"/>
                </a:lnTo>
                <a:lnTo>
                  <a:pt x="0" y="1219"/>
                </a:lnTo>
                <a:close/>
              </a:path>
              <a:path w="8115" h="8013">
                <a:moveTo>
                  <a:pt x="8115" y="5270"/>
                </a:moveTo>
                <a:lnTo>
                  <a:pt x="2692" y="0"/>
                </a:lnTo>
                <a:lnTo>
                  <a:pt x="4454" y="3443"/>
                </a:lnTo>
                <a:lnTo>
                  <a:pt x="8115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57" name="object 4757"/>
          <p:cNvSpPr/>
          <p:nvPr/>
        </p:nvSpPr>
        <p:spPr>
          <a:xfrm>
            <a:off x="1464650" y="3974226"/>
            <a:ext cx="11836" cy="13614"/>
          </a:xfrm>
          <a:custGeom>
            <a:avLst/>
            <a:gdLst/>
            <a:ahLst/>
            <a:cxnLst/>
            <a:rect l="l" t="t" r="r" b="b"/>
            <a:pathLst>
              <a:path w="11836" h="13614">
                <a:moveTo>
                  <a:pt x="533" y="0"/>
                </a:moveTo>
                <a:lnTo>
                  <a:pt x="0" y="9563"/>
                </a:lnTo>
                <a:lnTo>
                  <a:pt x="571" y="5283"/>
                </a:lnTo>
                <a:lnTo>
                  <a:pt x="5067" y="13614"/>
                </a:lnTo>
                <a:lnTo>
                  <a:pt x="11836" y="13614"/>
                </a:lnTo>
                <a:lnTo>
                  <a:pt x="11836" y="2260"/>
                </a:lnTo>
                <a:lnTo>
                  <a:pt x="8064" y="1524"/>
                </a:lnTo>
                <a:lnTo>
                  <a:pt x="4305" y="762"/>
                </a:lnTo>
                <a:lnTo>
                  <a:pt x="53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58" name="object 4758"/>
          <p:cNvSpPr/>
          <p:nvPr/>
        </p:nvSpPr>
        <p:spPr>
          <a:xfrm>
            <a:off x="1639380" y="3975298"/>
            <a:ext cx="8115" cy="7988"/>
          </a:xfrm>
          <a:custGeom>
            <a:avLst/>
            <a:gdLst/>
            <a:ahLst/>
            <a:cxnLst/>
            <a:rect l="l" t="t" r="r" b="b"/>
            <a:pathLst>
              <a:path w="8115" h="7988">
                <a:moveTo>
                  <a:pt x="0" y="1193"/>
                </a:moveTo>
                <a:lnTo>
                  <a:pt x="0" y="7988"/>
                </a:lnTo>
                <a:lnTo>
                  <a:pt x="6781" y="7988"/>
                </a:lnTo>
                <a:lnTo>
                  <a:pt x="4427" y="3404"/>
                </a:lnTo>
                <a:lnTo>
                  <a:pt x="0" y="1193"/>
                </a:lnTo>
                <a:close/>
              </a:path>
              <a:path w="8115" h="7988">
                <a:moveTo>
                  <a:pt x="8115" y="5245"/>
                </a:moveTo>
                <a:lnTo>
                  <a:pt x="2679" y="0"/>
                </a:lnTo>
                <a:lnTo>
                  <a:pt x="4427" y="3404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59" name="object 4759"/>
          <p:cNvSpPr/>
          <p:nvPr/>
        </p:nvSpPr>
        <p:spPr>
          <a:xfrm>
            <a:off x="1709512" y="3976491"/>
            <a:ext cx="11303" cy="11341"/>
          </a:xfrm>
          <a:custGeom>
            <a:avLst/>
            <a:gdLst/>
            <a:ahLst/>
            <a:cxnLst/>
            <a:rect l="l" t="t" r="r" b="b"/>
            <a:pathLst>
              <a:path w="11302" h="11341">
                <a:moveTo>
                  <a:pt x="85" y="4704"/>
                </a:moveTo>
                <a:lnTo>
                  <a:pt x="2424" y="9949"/>
                </a:lnTo>
                <a:lnTo>
                  <a:pt x="9042" y="11341"/>
                </a:lnTo>
                <a:lnTo>
                  <a:pt x="9791" y="7556"/>
                </a:lnTo>
                <a:lnTo>
                  <a:pt x="10553" y="3784"/>
                </a:lnTo>
                <a:lnTo>
                  <a:pt x="11302" y="0"/>
                </a:lnTo>
                <a:lnTo>
                  <a:pt x="4533" y="0"/>
                </a:lnTo>
                <a:lnTo>
                  <a:pt x="4533" y="4546"/>
                </a:lnTo>
                <a:lnTo>
                  <a:pt x="0" y="4546"/>
                </a:lnTo>
                <a:lnTo>
                  <a:pt x="85" y="470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60" name="object 4760"/>
          <p:cNvSpPr/>
          <p:nvPr/>
        </p:nvSpPr>
        <p:spPr>
          <a:xfrm>
            <a:off x="1490054" y="3977548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0" y="3433"/>
                </a:lnTo>
                <a:lnTo>
                  <a:pt x="0" y="1219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50" y="3433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61" name="object 4761"/>
          <p:cNvSpPr/>
          <p:nvPr/>
        </p:nvSpPr>
        <p:spPr>
          <a:xfrm>
            <a:off x="1444823" y="3983062"/>
            <a:ext cx="12547" cy="2679"/>
          </a:xfrm>
          <a:custGeom>
            <a:avLst/>
            <a:gdLst/>
            <a:ahLst/>
            <a:cxnLst/>
            <a:rect l="l" t="t" r="r" b="b"/>
            <a:pathLst>
              <a:path w="12547" h="2679">
                <a:moveTo>
                  <a:pt x="12547" y="660"/>
                </a:moveTo>
                <a:lnTo>
                  <a:pt x="12064" y="0"/>
                </a:lnTo>
                <a:lnTo>
                  <a:pt x="12306" y="597"/>
                </a:lnTo>
                <a:lnTo>
                  <a:pt x="12547" y="660"/>
                </a:lnTo>
                <a:close/>
              </a:path>
              <a:path w="12547" h="2679">
                <a:moveTo>
                  <a:pt x="12306" y="597"/>
                </a:moveTo>
                <a:lnTo>
                  <a:pt x="2260" y="-2019"/>
                </a:lnTo>
                <a:lnTo>
                  <a:pt x="1511" y="977"/>
                </a:lnTo>
                <a:lnTo>
                  <a:pt x="749" y="4013"/>
                </a:lnTo>
                <a:lnTo>
                  <a:pt x="0" y="7035"/>
                </a:lnTo>
                <a:lnTo>
                  <a:pt x="5283" y="7797"/>
                </a:lnTo>
                <a:lnTo>
                  <a:pt x="10553" y="8559"/>
                </a:lnTo>
                <a:lnTo>
                  <a:pt x="15824" y="9296"/>
                </a:lnTo>
                <a:lnTo>
                  <a:pt x="12306" y="59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62" name="object 4762"/>
          <p:cNvSpPr/>
          <p:nvPr/>
        </p:nvSpPr>
        <p:spPr>
          <a:xfrm>
            <a:off x="1510419" y="3984359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0" y="3423"/>
                </a:lnTo>
                <a:lnTo>
                  <a:pt x="0" y="1206"/>
                </a:lnTo>
                <a:close/>
              </a:path>
              <a:path w="8115" h="8000">
                <a:moveTo>
                  <a:pt x="8115" y="5257"/>
                </a:moveTo>
                <a:lnTo>
                  <a:pt x="2679" y="0"/>
                </a:lnTo>
                <a:lnTo>
                  <a:pt x="4440" y="3423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63" name="object 4763"/>
          <p:cNvSpPr/>
          <p:nvPr/>
        </p:nvSpPr>
        <p:spPr>
          <a:xfrm>
            <a:off x="1057959" y="3988890"/>
            <a:ext cx="8115" cy="8039"/>
          </a:xfrm>
          <a:custGeom>
            <a:avLst/>
            <a:gdLst/>
            <a:ahLst/>
            <a:cxnLst/>
            <a:rect l="l" t="t" r="r" b="b"/>
            <a:pathLst>
              <a:path w="8115" h="8039">
                <a:moveTo>
                  <a:pt x="0" y="1206"/>
                </a:moveTo>
                <a:lnTo>
                  <a:pt x="0" y="8039"/>
                </a:lnTo>
                <a:lnTo>
                  <a:pt x="6794" y="8039"/>
                </a:lnTo>
                <a:lnTo>
                  <a:pt x="4438" y="3422"/>
                </a:lnTo>
                <a:lnTo>
                  <a:pt x="0" y="1206"/>
                </a:lnTo>
                <a:close/>
              </a:path>
              <a:path w="8115" h="8039">
                <a:moveTo>
                  <a:pt x="8115" y="5257"/>
                </a:moveTo>
                <a:lnTo>
                  <a:pt x="2692" y="0"/>
                </a:lnTo>
                <a:lnTo>
                  <a:pt x="4438" y="3422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64" name="object 4764"/>
          <p:cNvSpPr/>
          <p:nvPr/>
        </p:nvSpPr>
        <p:spPr>
          <a:xfrm>
            <a:off x="1442552" y="3994638"/>
            <a:ext cx="15836" cy="13614"/>
          </a:xfrm>
          <a:custGeom>
            <a:avLst/>
            <a:gdLst/>
            <a:ahLst/>
            <a:cxnLst/>
            <a:rect l="l" t="t" r="r" b="b"/>
            <a:pathLst>
              <a:path w="15836" h="13614">
                <a:moveTo>
                  <a:pt x="0" y="0"/>
                </a:moveTo>
                <a:lnTo>
                  <a:pt x="2260" y="4546"/>
                </a:lnTo>
                <a:lnTo>
                  <a:pt x="4521" y="9080"/>
                </a:lnTo>
                <a:lnTo>
                  <a:pt x="6794" y="13614"/>
                </a:lnTo>
                <a:lnTo>
                  <a:pt x="15836" y="13614"/>
                </a:lnTo>
                <a:lnTo>
                  <a:pt x="12153" y="4673"/>
                </a:lnTo>
                <a:lnTo>
                  <a:pt x="9867" y="2781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65" name="object 4765"/>
          <p:cNvSpPr/>
          <p:nvPr/>
        </p:nvSpPr>
        <p:spPr>
          <a:xfrm>
            <a:off x="1494574" y="3998036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66" name="object 4766"/>
          <p:cNvSpPr/>
          <p:nvPr/>
        </p:nvSpPr>
        <p:spPr>
          <a:xfrm>
            <a:off x="1686886" y="3993114"/>
            <a:ext cx="11303" cy="8331"/>
          </a:xfrm>
          <a:custGeom>
            <a:avLst/>
            <a:gdLst/>
            <a:ahLst/>
            <a:cxnLst/>
            <a:rect l="l" t="t" r="r" b="b"/>
            <a:pathLst>
              <a:path w="11302" h="8331">
                <a:moveTo>
                  <a:pt x="0" y="1524"/>
                </a:moveTo>
                <a:lnTo>
                  <a:pt x="0" y="8331"/>
                </a:lnTo>
                <a:lnTo>
                  <a:pt x="11303" y="8331"/>
                </a:lnTo>
                <a:lnTo>
                  <a:pt x="8323" y="2901"/>
                </a:lnTo>
                <a:lnTo>
                  <a:pt x="0" y="1524"/>
                </a:lnTo>
                <a:close/>
              </a:path>
              <a:path w="11302" h="8331">
                <a:moveTo>
                  <a:pt x="11201" y="3378"/>
                </a:moveTo>
                <a:lnTo>
                  <a:pt x="6731" y="0"/>
                </a:lnTo>
                <a:lnTo>
                  <a:pt x="8323" y="2901"/>
                </a:lnTo>
                <a:lnTo>
                  <a:pt x="11201" y="337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67" name="object 4767"/>
          <p:cNvSpPr/>
          <p:nvPr/>
        </p:nvSpPr>
        <p:spPr>
          <a:xfrm>
            <a:off x="1820367" y="4005992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4871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68" name="object 4768"/>
          <p:cNvSpPr/>
          <p:nvPr/>
        </p:nvSpPr>
        <p:spPr>
          <a:xfrm>
            <a:off x="1481013" y="4001446"/>
            <a:ext cx="13995" cy="18605"/>
          </a:xfrm>
          <a:custGeom>
            <a:avLst/>
            <a:gdLst/>
            <a:ahLst/>
            <a:cxnLst/>
            <a:rect l="l" t="t" r="r" b="b"/>
            <a:pathLst>
              <a:path w="13995" h="18605">
                <a:moveTo>
                  <a:pt x="13995" y="14630"/>
                </a:moveTo>
                <a:lnTo>
                  <a:pt x="11158" y="15687"/>
                </a:lnTo>
                <a:lnTo>
                  <a:pt x="10096" y="18605"/>
                </a:lnTo>
                <a:lnTo>
                  <a:pt x="13995" y="14630"/>
                </a:lnTo>
                <a:close/>
              </a:path>
              <a:path w="13995" h="18605">
                <a:moveTo>
                  <a:pt x="8966" y="4648"/>
                </a:moveTo>
                <a:lnTo>
                  <a:pt x="10577" y="6201"/>
                </a:lnTo>
                <a:lnTo>
                  <a:pt x="9029" y="0"/>
                </a:lnTo>
                <a:lnTo>
                  <a:pt x="0" y="0"/>
                </a:lnTo>
                <a:lnTo>
                  <a:pt x="0" y="13601"/>
                </a:lnTo>
                <a:lnTo>
                  <a:pt x="4521" y="13601"/>
                </a:lnTo>
                <a:lnTo>
                  <a:pt x="4521" y="18161"/>
                </a:lnTo>
                <a:lnTo>
                  <a:pt x="11158" y="15687"/>
                </a:lnTo>
                <a:lnTo>
                  <a:pt x="11099" y="8293"/>
                </a:lnTo>
                <a:lnTo>
                  <a:pt x="8966" y="4648"/>
                </a:lnTo>
                <a:close/>
              </a:path>
              <a:path w="13995" h="18605">
                <a:moveTo>
                  <a:pt x="13563" y="9080"/>
                </a:moveTo>
                <a:lnTo>
                  <a:pt x="10577" y="6201"/>
                </a:lnTo>
                <a:lnTo>
                  <a:pt x="11099" y="8293"/>
                </a:lnTo>
                <a:lnTo>
                  <a:pt x="11158" y="15687"/>
                </a:lnTo>
                <a:lnTo>
                  <a:pt x="13563" y="908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69" name="object 4769"/>
          <p:cNvSpPr/>
          <p:nvPr/>
        </p:nvSpPr>
        <p:spPr>
          <a:xfrm>
            <a:off x="1781902" y="4003301"/>
            <a:ext cx="14033" cy="14020"/>
          </a:xfrm>
          <a:custGeom>
            <a:avLst/>
            <a:gdLst/>
            <a:ahLst/>
            <a:cxnLst/>
            <a:rect l="l" t="t" r="r" b="b"/>
            <a:pathLst>
              <a:path w="14033" h="14020">
                <a:moveTo>
                  <a:pt x="14033" y="3911"/>
                </a:moveTo>
                <a:lnTo>
                  <a:pt x="10071" y="0"/>
                </a:lnTo>
                <a:lnTo>
                  <a:pt x="11114" y="2838"/>
                </a:lnTo>
                <a:lnTo>
                  <a:pt x="14033" y="3911"/>
                </a:lnTo>
                <a:close/>
              </a:path>
              <a:path w="14033" h="14020">
                <a:moveTo>
                  <a:pt x="2577" y="4953"/>
                </a:moveTo>
                <a:lnTo>
                  <a:pt x="0" y="7226"/>
                </a:lnTo>
                <a:lnTo>
                  <a:pt x="122" y="7452"/>
                </a:lnTo>
                <a:lnTo>
                  <a:pt x="2437" y="12631"/>
                </a:lnTo>
                <a:lnTo>
                  <a:pt x="9042" y="14020"/>
                </a:lnTo>
                <a:lnTo>
                  <a:pt x="9042" y="9499"/>
                </a:lnTo>
                <a:lnTo>
                  <a:pt x="13563" y="9499"/>
                </a:lnTo>
                <a:lnTo>
                  <a:pt x="11114" y="2838"/>
                </a:lnTo>
                <a:lnTo>
                  <a:pt x="4533" y="419"/>
                </a:lnTo>
                <a:lnTo>
                  <a:pt x="4622" y="3149"/>
                </a:lnTo>
                <a:lnTo>
                  <a:pt x="1612" y="7188"/>
                </a:lnTo>
                <a:lnTo>
                  <a:pt x="2577" y="4953"/>
                </a:lnTo>
                <a:close/>
              </a:path>
              <a:path w="14033" h="14020">
                <a:moveTo>
                  <a:pt x="4622" y="3149"/>
                </a:moveTo>
                <a:lnTo>
                  <a:pt x="4533" y="419"/>
                </a:lnTo>
                <a:lnTo>
                  <a:pt x="2577" y="4953"/>
                </a:lnTo>
                <a:lnTo>
                  <a:pt x="4622" y="31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70" name="object 4770"/>
          <p:cNvSpPr/>
          <p:nvPr/>
        </p:nvSpPr>
        <p:spPr>
          <a:xfrm>
            <a:off x="1510411" y="4013930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71" name="object 4771"/>
          <p:cNvSpPr/>
          <p:nvPr/>
        </p:nvSpPr>
        <p:spPr>
          <a:xfrm>
            <a:off x="1702720" y="4009308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7" y="3447"/>
                </a:lnTo>
                <a:lnTo>
                  <a:pt x="0" y="1219"/>
                </a:lnTo>
                <a:close/>
              </a:path>
              <a:path w="8102" h="8013">
                <a:moveTo>
                  <a:pt x="8102" y="5270"/>
                </a:moveTo>
                <a:lnTo>
                  <a:pt x="2692" y="0"/>
                </a:lnTo>
                <a:lnTo>
                  <a:pt x="4457" y="3447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72" name="object 4772"/>
          <p:cNvSpPr/>
          <p:nvPr/>
        </p:nvSpPr>
        <p:spPr>
          <a:xfrm>
            <a:off x="1770608" y="4013930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73" name="object 4773"/>
          <p:cNvSpPr/>
          <p:nvPr/>
        </p:nvSpPr>
        <p:spPr>
          <a:xfrm>
            <a:off x="1865617" y="4021855"/>
            <a:ext cx="6781" cy="0"/>
          </a:xfrm>
          <a:custGeom>
            <a:avLst/>
            <a:gdLst/>
            <a:ahLst/>
            <a:cxnLst/>
            <a:rect l="l" t="t" r="r" b="b"/>
            <a:pathLst>
              <a:path w="6781" h="0">
                <a:moveTo>
                  <a:pt x="0" y="0"/>
                </a:moveTo>
                <a:lnTo>
                  <a:pt x="6781" y="0"/>
                </a:lnTo>
              </a:path>
            </a:pathLst>
          </a:custGeom>
          <a:ln w="1489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74" name="object 4774"/>
          <p:cNvSpPr/>
          <p:nvPr/>
        </p:nvSpPr>
        <p:spPr>
          <a:xfrm>
            <a:off x="1501380" y="4017326"/>
            <a:ext cx="11303" cy="11353"/>
          </a:xfrm>
          <a:custGeom>
            <a:avLst/>
            <a:gdLst/>
            <a:ahLst/>
            <a:cxnLst/>
            <a:rect l="l" t="t" r="r" b="b"/>
            <a:pathLst>
              <a:path w="11303" h="11353">
                <a:moveTo>
                  <a:pt x="8163" y="2932"/>
                </a:moveTo>
                <a:lnTo>
                  <a:pt x="0" y="0"/>
                </a:lnTo>
                <a:lnTo>
                  <a:pt x="1511" y="3771"/>
                </a:lnTo>
                <a:lnTo>
                  <a:pt x="3022" y="7569"/>
                </a:lnTo>
                <a:lnTo>
                  <a:pt x="4521" y="11353"/>
                </a:lnTo>
                <a:lnTo>
                  <a:pt x="11303" y="11353"/>
                </a:lnTo>
                <a:lnTo>
                  <a:pt x="8163" y="2932"/>
                </a:lnTo>
                <a:close/>
              </a:path>
              <a:path w="11303" h="11353">
                <a:moveTo>
                  <a:pt x="9334" y="3352"/>
                </a:moveTo>
                <a:lnTo>
                  <a:pt x="7861" y="2120"/>
                </a:lnTo>
                <a:lnTo>
                  <a:pt x="8163" y="2932"/>
                </a:lnTo>
                <a:lnTo>
                  <a:pt x="9334" y="335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75" name="object 4775"/>
          <p:cNvSpPr/>
          <p:nvPr/>
        </p:nvSpPr>
        <p:spPr>
          <a:xfrm>
            <a:off x="1467450" y="4021866"/>
            <a:ext cx="9791" cy="14934"/>
          </a:xfrm>
          <a:custGeom>
            <a:avLst/>
            <a:gdLst/>
            <a:ahLst/>
            <a:cxnLst/>
            <a:rect l="l" t="t" r="r" b="b"/>
            <a:pathLst>
              <a:path w="9791" h="14934">
                <a:moveTo>
                  <a:pt x="6769" y="0"/>
                </a:moveTo>
                <a:lnTo>
                  <a:pt x="4405" y="4617"/>
                </a:lnTo>
                <a:lnTo>
                  <a:pt x="8102" y="2768"/>
                </a:lnTo>
                <a:lnTo>
                  <a:pt x="9791" y="1511"/>
                </a:lnTo>
                <a:lnTo>
                  <a:pt x="6769" y="0"/>
                </a:lnTo>
                <a:close/>
              </a:path>
              <a:path w="9791" h="14934">
                <a:moveTo>
                  <a:pt x="12801" y="3022"/>
                </a:moveTo>
                <a:lnTo>
                  <a:pt x="9791" y="1511"/>
                </a:lnTo>
                <a:lnTo>
                  <a:pt x="8102" y="2768"/>
                </a:lnTo>
                <a:lnTo>
                  <a:pt x="2667" y="8013"/>
                </a:lnTo>
                <a:lnTo>
                  <a:pt x="4405" y="4617"/>
                </a:lnTo>
                <a:lnTo>
                  <a:pt x="0" y="6819"/>
                </a:lnTo>
                <a:lnTo>
                  <a:pt x="108" y="7079"/>
                </a:lnTo>
                <a:lnTo>
                  <a:pt x="5055" y="14934"/>
                </a:lnTo>
                <a:lnTo>
                  <a:pt x="15824" y="13614"/>
                </a:lnTo>
                <a:lnTo>
                  <a:pt x="15824" y="4546"/>
                </a:lnTo>
                <a:lnTo>
                  <a:pt x="12801" y="302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76" name="object 4776"/>
          <p:cNvSpPr/>
          <p:nvPr/>
        </p:nvSpPr>
        <p:spPr>
          <a:xfrm>
            <a:off x="1815832" y="4026407"/>
            <a:ext cx="13576" cy="11341"/>
          </a:xfrm>
          <a:custGeom>
            <a:avLst/>
            <a:gdLst/>
            <a:ahLst/>
            <a:cxnLst/>
            <a:rect l="l" t="t" r="r" b="b"/>
            <a:pathLst>
              <a:path w="13576" h="11341">
                <a:moveTo>
                  <a:pt x="6794" y="0"/>
                </a:moveTo>
                <a:lnTo>
                  <a:pt x="4533" y="749"/>
                </a:lnTo>
                <a:lnTo>
                  <a:pt x="0" y="2273"/>
                </a:lnTo>
                <a:lnTo>
                  <a:pt x="0" y="11341"/>
                </a:lnTo>
                <a:lnTo>
                  <a:pt x="11315" y="11341"/>
                </a:lnTo>
                <a:lnTo>
                  <a:pt x="12090" y="7556"/>
                </a:lnTo>
                <a:lnTo>
                  <a:pt x="12826" y="3771"/>
                </a:lnTo>
                <a:lnTo>
                  <a:pt x="13576" y="0"/>
                </a:lnTo>
                <a:lnTo>
                  <a:pt x="6794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77" name="object 4777"/>
          <p:cNvSpPr/>
          <p:nvPr/>
        </p:nvSpPr>
        <p:spPr>
          <a:xfrm>
            <a:off x="1435762" y="4028682"/>
            <a:ext cx="29413" cy="9766"/>
          </a:xfrm>
          <a:custGeom>
            <a:avLst/>
            <a:gdLst/>
            <a:ahLst/>
            <a:cxnLst/>
            <a:rect l="l" t="t" r="r" b="b"/>
            <a:pathLst>
              <a:path w="29413" h="9766">
                <a:moveTo>
                  <a:pt x="29413" y="0"/>
                </a:moveTo>
                <a:lnTo>
                  <a:pt x="0" y="0"/>
                </a:lnTo>
                <a:lnTo>
                  <a:pt x="0" y="4521"/>
                </a:lnTo>
                <a:lnTo>
                  <a:pt x="4711" y="7797"/>
                </a:lnTo>
                <a:lnTo>
                  <a:pt x="2908" y="9766"/>
                </a:lnTo>
                <a:lnTo>
                  <a:pt x="9055" y="6794"/>
                </a:lnTo>
                <a:lnTo>
                  <a:pt x="29413" y="6794"/>
                </a:lnTo>
                <a:lnTo>
                  <a:pt x="2941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78" name="object 4778"/>
          <p:cNvSpPr/>
          <p:nvPr/>
        </p:nvSpPr>
        <p:spPr>
          <a:xfrm>
            <a:off x="1901809" y="4033206"/>
            <a:ext cx="9474" cy="9537"/>
          </a:xfrm>
          <a:custGeom>
            <a:avLst/>
            <a:gdLst/>
            <a:ahLst/>
            <a:cxnLst/>
            <a:rect l="l" t="t" r="r" b="b"/>
            <a:pathLst>
              <a:path w="9474" h="9537">
                <a:moveTo>
                  <a:pt x="6627" y="6619"/>
                </a:moveTo>
                <a:lnTo>
                  <a:pt x="9042" y="0"/>
                </a:lnTo>
                <a:lnTo>
                  <a:pt x="2247" y="0"/>
                </a:lnTo>
                <a:lnTo>
                  <a:pt x="1511" y="3022"/>
                </a:lnTo>
                <a:lnTo>
                  <a:pt x="761" y="6045"/>
                </a:lnTo>
                <a:lnTo>
                  <a:pt x="0" y="9080"/>
                </a:lnTo>
                <a:lnTo>
                  <a:pt x="6627" y="6619"/>
                </a:lnTo>
                <a:close/>
              </a:path>
              <a:path w="9474" h="9537">
                <a:moveTo>
                  <a:pt x="9474" y="5562"/>
                </a:moveTo>
                <a:lnTo>
                  <a:pt x="6627" y="6619"/>
                </a:lnTo>
                <a:lnTo>
                  <a:pt x="5562" y="9537"/>
                </a:lnTo>
                <a:lnTo>
                  <a:pt x="9474" y="556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79" name="object 4779"/>
          <p:cNvSpPr/>
          <p:nvPr/>
        </p:nvSpPr>
        <p:spPr>
          <a:xfrm>
            <a:off x="1514944" y="4038892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80" name="object 4780"/>
          <p:cNvSpPr/>
          <p:nvPr/>
        </p:nvSpPr>
        <p:spPr>
          <a:xfrm>
            <a:off x="1462913" y="4043426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2598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81" name="object 4781"/>
          <p:cNvSpPr/>
          <p:nvPr/>
        </p:nvSpPr>
        <p:spPr>
          <a:xfrm>
            <a:off x="1809059" y="4036536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19"/>
                </a:moveTo>
                <a:lnTo>
                  <a:pt x="0" y="8026"/>
                </a:lnTo>
                <a:lnTo>
                  <a:pt x="6769" y="8026"/>
                </a:lnTo>
                <a:lnTo>
                  <a:pt x="4419" y="3428"/>
                </a:lnTo>
                <a:lnTo>
                  <a:pt x="0" y="1219"/>
                </a:lnTo>
                <a:close/>
              </a:path>
              <a:path w="8102" h="8026">
                <a:moveTo>
                  <a:pt x="8102" y="5270"/>
                </a:moveTo>
                <a:lnTo>
                  <a:pt x="2667" y="0"/>
                </a:lnTo>
                <a:lnTo>
                  <a:pt x="4419" y="3428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82" name="object 4782"/>
          <p:cNvSpPr/>
          <p:nvPr/>
        </p:nvSpPr>
        <p:spPr>
          <a:xfrm>
            <a:off x="1433492" y="4041081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5" y="3418"/>
                </a:lnTo>
                <a:lnTo>
                  <a:pt x="0" y="1206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5" y="3418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83" name="object 4783"/>
          <p:cNvSpPr/>
          <p:nvPr/>
        </p:nvSpPr>
        <p:spPr>
          <a:xfrm>
            <a:off x="1795472" y="4043343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0" y="3433"/>
                </a:lnTo>
                <a:lnTo>
                  <a:pt x="0" y="1219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50" y="3433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84" name="object 4784"/>
          <p:cNvSpPr/>
          <p:nvPr/>
        </p:nvSpPr>
        <p:spPr>
          <a:xfrm>
            <a:off x="1499113" y="4050154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27" y="3413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27" y="341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85" name="object 4785"/>
          <p:cNvSpPr/>
          <p:nvPr/>
        </p:nvSpPr>
        <p:spPr>
          <a:xfrm>
            <a:off x="1069279" y="4052407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19"/>
                </a:moveTo>
                <a:lnTo>
                  <a:pt x="0" y="8026"/>
                </a:lnTo>
                <a:lnTo>
                  <a:pt x="6769" y="8026"/>
                </a:lnTo>
                <a:lnTo>
                  <a:pt x="4419" y="3428"/>
                </a:lnTo>
                <a:lnTo>
                  <a:pt x="0" y="1219"/>
                </a:lnTo>
                <a:close/>
              </a:path>
              <a:path w="8102" h="8026">
                <a:moveTo>
                  <a:pt x="8102" y="5270"/>
                </a:moveTo>
                <a:lnTo>
                  <a:pt x="2667" y="0"/>
                </a:lnTo>
                <a:lnTo>
                  <a:pt x="4419" y="3428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86" name="object 4786"/>
          <p:cNvSpPr/>
          <p:nvPr/>
        </p:nvSpPr>
        <p:spPr>
          <a:xfrm>
            <a:off x="1438018" y="4053626"/>
            <a:ext cx="11328" cy="9080"/>
          </a:xfrm>
          <a:custGeom>
            <a:avLst/>
            <a:gdLst/>
            <a:ahLst/>
            <a:cxnLst/>
            <a:rect l="l" t="t" r="r" b="b"/>
            <a:pathLst>
              <a:path w="11328" h="9080">
                <a:moveTo>
                  <a:pt x="4533" y="0"/>
                </a:moveTo>
                <a:lnTo>
                  <a:pt x="3022" y="749"/>
                </a:lnTo>
                <a:lnTo>
                  <a:pt x="0" y="2260"/>
                </a:lnTo>
                <a:lnTo>
                  <a:pt x="0" y="9080"/>
                </a:lnTo>
                <a:lnTo>
                  <a:pt x="11328" y="9080"/>
                </a:lnTo>
                <a:lnTo>
                  <a:pt x="11328" y="0"/>
                </a:lnTo>
                <a:lnTo>
                  <a:pt x="453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87" name="object 4787"/>
          <p:cNvSpPr/>
          <p:nvPr/>
        </p:nvSpPr>
        <p:spPr>
          <a:xfrm>
            <a:off x="1254782" y="4063780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37" y="3412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79" y="0"/>
                </a:lnTo>
                <a:lnTo>
                  <a:pt x="4437" y="3412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88" name="object 4788"/>
          <p:cNvSpPr/>
          <p:nvPr/>
        </p:nvSpPr>
        <p:spPr>
          <a:xfrm>
            <a:off x="1562463" y="4070578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09" y="3398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09" y="339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89" name="object 4789"/>
          <p:cNvSpPr/>
          <p:nvPr/>
        </p:nvSpPr>
        <p:spPr>
          <a:xfrm>
            <a:off x="1863354" y="4070578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81" y="8000"/>
                </a:lnTo>
                <a:lnTo>
                  <a:pt x="4416" y="3402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16" y="3402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90" name="object 4790"/>
          <p:cNvSpPr/>
          <p:nvPr/>
        </p:nvSpPr>
        <p:spPr>
          <a:xfrm>
            <a:off x="1775106" y="4076322"/>
            <a:ext cx="13589" cy="9067"/>
          </a:xfrm>
          <a:custGeom>
            <a:avLst/>
            <a:gdLst/>
            <a:ahLst/>
            <a:cxnLst/>
            <a:rect l="l" t="t" r="r" b="b"/>
            <a:pathLst>
              <a:path w="13588" h="9067">
                <a:moveTo>
                  <a:pt x="0" y="0"/>
                </a:moveTo>
                <a:lnTo>
                  <a:pt x="0" y="6794"/>
                </a:lnTo>
                <a:lnTo>
                  <a:pt x="4521" y="7543"/>
                </a:lnTo>
                <a:lnTo>
                  <a:pt x="9067" y="8305"/>
                </a:lnTo>
                <a:lnTo>
                  <a:pt x="13589" y="9067"/>
                </a:lnTo>
                <a:lnTo>
                  <a:pt x="13589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91" name="object 4791"/>
          <p:cNvSpPr/>
          <p:nvPr/>
        </p:nvSpPr>
        <p:spPr>
          <a:xfrm>
            <a:off x="1790946" y="4081918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7" y="3409"/>
                </a:lnTo>
                <a:lnTo>
                  <a:pt x="0" y="1193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37" y="3409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92" name="object 4792"/>
          <p:cNvSpPr/>
          <p:nvPr/>
        </p:nvSpPr>
        <p:spPr>
          <a:xfrm>
            <a:off x="1849767" y="4086128"/>
            <a:ext cx="11315" cy="8356"/>
          </a:xfrm>
          <a:custGeom>
            <a:avLst/>
            <a:gdLst/>
            <a:ahLst/>
            <a:cxnLst/>
            <a:rect l="l" t="t" r="r" b="b"/>
            <a:pathLst>
              <a:path w="11315" h="8356">
                <a:moveTo>
                  <a:pt x="0" y="1524"/>
                </a:moveTo>
                <a:lnTo>
                  <a:pt x="0" y="8356"/>
                </a:lnTo>
                <a:lnTo>
                  <a:pt x="11315" y="8356"/>
                </a:lnTo>
                <a:lnTo>
                  <a:pt x="8323" y="2903"/>
                </a:lnTo>
                <a:lnTo>
                  <a:pt x="0" y="1524"/>
                </a:lnTo>
                <a:close/>
              </a:path>
              <a:path w="11315" h="8356">
                <a:moveTo>
                  <a:pt x="11188" y="3378"/>
                </a:moveTo>
                <a:lnTo>
                  <a:pt x="6731" y="0"/>
                </a:lnTo>
                <a:lnTo>
                  <a:pt x="8323" y="2903"/>
                </a:lnTo>
                <a:lnTo>
                  <a:pt x="11188" y="337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93" name="object 4793"/>
          <p:cNvSpPr/>
          <p:nvPr/>
        </p:nvSpPr>
        <p:spPr>
          <a:xfrm>
            <a:off x="1813568" y="4089927"/>
            <a:ext cx="9055" cy="13614"/>
          </a:xfrm>
          <a:custGeom>
            <a:avLst/>
            <a:gdLst/>
            <a:ahLst/>
            <a:cxnLst/>
            <a:rect l="l" t="t" r="r" b="b"/>
            <a:pathLst>
              <a:path w="9055" h="13614">
                <a:moveTo>
                  <a:pt x="6794" y="13614"/>
                </a:moveTo>
                <a:lnTo>
                  <a:pt x="7556" y="10591"/>
                </a:lnTo>
                <a:lnTo>
                  <a:pt x="8305" y="7569"/>
                </a:lnTo>
                <a:lnTo>
                  <a:pt x="9055" y="4559"/>
                </a:lnTo>
                <a:lnTo>
                  <a:pt x="6045" y="3022"/>
                </a:lnTo>
                <a:lnTo>
                  <a:pt x="3022" y="1524"/>
                </a:lnTo>
                <a:lnTo>
                  <a:pt x="0" y="0"/>
                </a:lnTo>
                <a:lnTo>
                  <a:pt x="0" y="13614"/>
                </a:lnTo>
                <a:lnTo>
                  <a:pt x="6794" y="1361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94" name="object 4794"/>
          <p:cNvSpPr/>
          <p:nvPr/>
        </p:nvSpPr>
        <p:spPr>
          <a:xfrm>
            <a:off x="1897279" y="4088733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81" y="7988"/>
                </a:lnTo>
                <a:lnTo>
                  <a:pt x="4430" y="3408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79" y="0"/>
                </a:lnTo>
                <a:lnTo>
                  <a:pt x="4430" y="340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95" name="object 4795"/>
          <p:cNvSpPr/>
          <p:nvPr/>
        </p:nvSpPr>
        <p:spPr>
          <a:xfrm>
            <a:off x="1469707" y="4096740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96" name="object 4796"/>
          <p:cNvSpPr/>
          <p:nvPr/>
        </p:nvSpPr>
        <p:spPr>
          <a:xfrm>
            <a:off x="1738909" y="4095603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97" name="object 4797"/>
          <p:cNvSpPr/>
          <p:nvPr/>
        </p:nvSpPr>
        <p:spPr>
          <a:xfrm>
            <a:off x="1786436" y="4090983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69" y="8013"/>
                </a:lnTo>
                <a:lnTo>
                  <a:pt x="4420" y="3426"/>
                </a:lnTo>
                <a:lnTo>
                  <a:pt x="0" y="1219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20" y="3426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98" name="object 4798"/>
          <p:cNvSpPr/>
          <p:nvPr/>
        </p:nvSpPr>
        <p:spPr>
          <a:xfrm>
            <a:off x="1777377" y="4093259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4" y="3443"/>
                </a:lnTo>
                <a:lnTo>
                  <a:pt x="0" y="1219"/>
                </a:lnTo>
                <a:close/>
              </a:path>
              <a:path w="8089" h="8013">
                <a:moveTo>
                  <a:pt x="8089" y="5257"/>
                </a:moveTo>
                <a:lnTo>
                  <a:pt x="2692" y="0"/>
                </a:lnTo>
                <a:lnTo>
                  <a:pt x="4454" y="3443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99" name="object 4799"/>
          <p:cNvSpPr/>
          <p:nvPr/>
        </p:nvSpPr>
        <p:spPr>
          <a:xfrm>
            <a:off x="1840727" y="4095531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405" y="3396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05" y="3396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00" name="object 4800"/>
          <p:cNvSpPr/>
          <p:nvPr/>
        </p:nvSpPr>
        <p:spPr>
          <a:xfrm>
            <a:off x="1689150" y="4108068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01" name="object 4801"/>
          <p:cNvSpPr/>
          <p:nvPr/>
        </p:nvSpPr>
        <p:spPr>
          <a:xfrm>
            <a:off x="1854301" y="4109199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2598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02" name="object 4802"/>
          <p:cNvSpPr/>
          <p:nvPr/>
        </p:nvSpPr>
        <p:spPr>
          <a:xfrm>
            <a:off x="3817976" y="4104605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9" y="3413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92" y="0"/>
                </a:lnTo>
                <a:lnTo>
                  <a:pt x="4439" y="341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03" name="object 4803"/>
          <p:cNvSpPr/>
          <p:nvPr/>
        </p:nvSpPr>
        <p:spPr>
          <a:xfrm>
            <a:off x="1435762" y="4111407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1" y="341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41" y="3416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04" name="object 4804"/>
          <p:cNvSpPr/>
          <p:nvPr/>
        </p:nvSpPr>
        <p:spPr>
          <a:xfrm>
            <a:off x="1824885" y="4121687"/>
            <a:ext cx="22605" cy="13614"/>
          </a:xfrm>
          <a:custGeom>
            <a:avLst/>
            <a:gdLst/>
            <a:ahLst/>
            <a:cxnLst/>
            <a:rect l="l" t="t" r="r" b="b"/>
            <a:pathLst>
              <a:path w="22606" h="13614">
                <a:moveTo>
                  <a:pt x="17792" y="1231"/>
                </a:moveTo>
                <a:lnTo>
                  <a:pt x="4521" y="0"/>
                </a:lnTo>
                <a:lnTo>
                  <a:pt x="4521" y="4533"/>
                </a:lnTo>
                <a:lnTo>
                  <a:pt x="0" y="4533"/>
                </a:lnTo>
                <a:lnTo>
                  <a:pt x="4483" y="12636"/>
                </a:lnTo>
                <a:lnTo>
                  <a:pt x="11823" y="12776"/>
                </a:lnTo>
                <a:lnTo>
                  <a:pt x="22605" y="13614"/>
                </a:lnTo>
                <a:lnTo>
                  <a:pt x="19303" y="2476"/>
                </a:lnTo>
                <a:lnTo>
                  <a:pt x="17792" y="123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05" name="object 4805"/>
          <p:cNvSpPr/>
          <p:nvPr/>
        </p:nvSpPr>
        <p:spPr>
          <a:xfrm>
            <a:off x="2781844" y="4129566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26" y="3410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26" y="341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06" name="object 4806"/>
          <p:cNvSpPr/>
          <p:nvPr/>
        </p:nvSpPr>
        <p:spPr>
          <a:xfrm>
            <a:off x="1747975" y="4136373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81" y="8000"/>
                </a:lnTo>
                <a:lnTo>
                  <a:pt x="4411" y="3392"/>
                </a:lnTo>
                <a:lnTo>
                  <a:pt x="0" y="1193"/>
                </a:lnTo>
                <a:close/>
              </a:path>
              <a:path w="8102" h="8000">
                <a:moveTo>
                  <a:pt x="8102" y="5232"/>
                </a:moveTo>
                <a:lnTo>
                  <a:pt x="2667" y="0"/>
                </a:lnTo>
                <a:lnTo>
                  <a:pt x="4411" y="3392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07" name="object 4807"/>
          <p:cNvSpPr/>
          <p:nvPr/>
        </p:nvSpPr>
        <p:spPr>
          <a:xfrm>
            <a:off x="1815834" y="4136373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38" y="3406"/>
                </a:lnTo>
                <a:lnTo>
                  <a:pt x="0" y="1193"/>
                </a:lnTo>
                <a:close/>
              </a:path>
              <a:path w="8102" h="8000">
                <a:moveTo>
                  <a:pt x="8102" y="5232"/>
                </a:moveTo>
                <a:lnTo>
                  <a:pt x="2692" y="0"/>
                </a:lnTo>
                <a:lnTo>
                  <a:pt x="4438" y="3406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08" name="object 4808"/>
          <p:cNvSpPr/>
          <p:nvPr/>
        </p:nvSpPr>
        <p:spPr>
          <a:xfrm>
            <a:off x="1895019" y="4136373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19" y="3396"/>
                </a:lnTo>
                <a:lnTo>
                  <a:pt x="0" y="1193"/>
                </a:lnTo>
                <a:close/>
              </a:path>
              <a:path w="8102" h="8000">
                <a:moveTo>
                  <a:pt x="8102" y="5232"/>
                </a:moveTo>
                <a:lnTo>
                  <a:pt x="2667" y="0"/>
                </a:lnTo>
                <a:lnTo>
                  <a:pt x="4419" y="3396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09" name="object 4809"/>
          <p:cNvSpPr/>
          <p:nvPr/>
        </p:nvSpPr>
        <p:spPr>
          <a:xfrm>
            <a:off x="1775106" y="4138640"/>
            <a:ext cx="8115" cy="7988"/>
          </a:xfrm>
          <a:custGeom>
            <a:avLst/>
            <a:gdLst/>
            <a:ahLst/>
            <a:cxnLst/>
            <a:rect l="l" t="t" r="r" b="b"/>
            <a:pathLst>
              <a:path w="8115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4" y="3412"/>
                </a:lnTo>
                <a:lnTo>
                  <a:pt x="0" y="1193"/>
                </a:lnTo>
                <a:close/>
              </a:path>
              <a:path w="8115" h="7988">
                <a:moveTo>
                  <a:pt x="8115" y="5245"/>
                </a:moveTo>
                <a:lnTo>
                  <a:pt x="2692" y="0"/>
                </a:lnTo>
                <a:lnTo>
                  <a:pt x="4444" y="3412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10" name="object 4810"/>
          <p:cNvSpPr/>
          <p:nvPr/>
        </p:nvSpPr>
        <p:spPr>
          <a:xfrm>
            <a:off x="1797733" y="4142108"/>
            <a:ext cx="13576" cy="11328"/>
          </a:xfrm>
          <a:custGeom>
            <a:avLst/>
            <a:gdLst/>
            <a:ahLst/>
            <a:cxnLst/>
            <a:rect l="l" t="t" r="r" b="b"/>
            <a:pathLst>
              <a:path w="13576" h="11328">
                <a:moveTo>
                  <a:pt x="9208" y="8621"/>
                </a:moveTo>
                <a:lnTo>
                  <a:pt x="13576" y="6794"/>
                </a:lnTo>
                <a:lnTo>
                  <a:pt x="13576" y="0"/>
                </a:lnTo>
                <a:lnTo>
                  <a:pt x="6794" y="0"/>
                </a:lnTo>
                <a:lnTo>
                  <a:pt x="4355" y="2719"/>
                </a:lnTo>
                <a:lnTo>
                  <a:pt x="6845" y="1689"/>
                </a:lnTo>
                <a:lnTo>
                  <a:pt x="10871" y="6756"/>
                </a:lnTo>
                <a:lnTo>
                  <a:pt x="9208" y="8621"/>
                </a:lnTo>
                <a:close/>
              </a:path>
              <a:path w="13576" h="11328">
                <a:moveTo>
                  <a:pt x="2705" y="4559"/>
                </a:moveTo>
                <a:lnTo>
                  <a:pt x="4355" y="2719"/>
                </a:lnTo>
                <a:lnTo>
                  <a:pt x="0" y="4521"/>
                </a:lnTo>
                <a:lnTo>
                  <a:pt x="0" y="11328"/>
                </a:lnTo>
                <a:lnTo>
                  <a:pt x="6794" y="11328"/>
                </a:lnTo>
                <a:lnTo>
                  <a:pt x="9208" y="8621"/>
                </a:lnTo>
                <a:lnTo>
                  <a:pt x="6743" y="9652"/>
                </a:lnTo>
                <a:lnTo>
                  <a:pt x="10871" y="6756"/>
                </a:lnTo>
                <a:lnTo>
                  <a:pt x="6845" y="1689"/>
                </a:lnTo>
                <a:lnTo>
                  <a:pt x="2705" y="455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11" name="object 4811"/>
          <p:cNvSpPr/>
          <p:nvPr/>
        </p:nvSpPr>
        <p:spPr>
          <a:xfrm>
            <a:off x="1783713" y="4143955"/>
            <a:ext cx="9956" cy="9918"/>
          </a:xfrm>
          <a:custGeom>
            <a:avLst/>
            <a:gdLst/>
            <a:ahLst/>
            <a:cxnLst/>
            <a:rect l="l" t="t" r="r" b="b"/>
            <a:pathLst>
              <a:path w="9956" h="9918">
                <a:moveTo>
                  <a:pt x="7035" y="2828"/>
                </a:moveTo>
                <a:lnTo>
                  <a:pt x="457" y="419"/>
                </a:lnTo>
                <a:lnTo>
                  <a:pt x="2923" y="7079"/>
                </a:lnTo>
                <a:lnTo>
                  <a:pt x="9486" y="9486"/>
                </a:lnTo>
                <a:lnTo>
                  <a:pt x="7035" y="2828"/>
                </a:lnTo>
                <a:close/>
              </a:path>
              <a:path w="9956" h="9918">
                <a:moveTo>
                  <a:pt x="3975" y="9918"/>
                </a:moveTo>
                <a:lnTo>
                  <a:pt x="2923" y="7079"/>
                </a:lnTo>
                <a:lnTo>
                  <a:pt x="0" y="6007"/>
                </a:lnTo>
                <a:lnTo>
                  <a:pt x="3975" y="9918"/>
                </a:lnTo>
                <a:close/>
              </a:path>
              <a:path w="9956" h="9918">
                <a:moveTo>
                  <a:pt x="9956" y="3898"/>
                </a:moveTo>
                <a:lnTo>
                  <a:pt x="5994" y="0"/>
                </a:lnTo>
                <a:lnTo>
                  <a:pt x="7035" y="2828"/>
                </a:lnTo>
                <a:lnTo>
                  <a:pt x="9956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12" name="object 4812"/>
          <p:cNvSpPr/>
          <p:nvPr/>
        </p:nvSpPr>
        <p:spPr>
          <a:xfrm>
            <a:off x="1763805" y="4161326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19" y="3396"/>
                </a:lnTo>
                <a:lnTo>
                  <a:pt x="0" y="1193"/>
                </a:lnTo>
                <a:close/>
              </a:path>
              <a:path w="8102" h="8000">
                <a:moveTo>
                  <a:pt x="8102" y="5232"/>
                </a:moveTo>
                <a:lnTo>
                  <a:pt x="2667" y="0"/>
                </a:lnTo>
                <a:lnTo>
                  <a:pt x="4419" y="3396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13" name="object 4813"/>
          <p:cNvSpPr/>
          <p:nvPr/>
        </p:nvSpPr>
        <p:spPr>
          <a:xfrm>
            <a:off x="1895019" y="4167803"/>
            <a:ext cx="11303" cy="8331"/>
          </a:xfrm>
          <a:custGeom>
            <a:avLst/>
            <a:gdLst/>
            <a:ahLst/>
            <a:cxnLst/>
            <a:rect l="l" t="t" r="r" b="b"/>
            <a:pathLst>
              <a:path w="11302" h="8331">
                <a:moveTo>
                  <a:pt x="0" y="1524"/>
                </a:moveTo>
                <a:lnTo>
                  <a:pt x="0" y="8331"/>
                </a:lnTo>
                <a:lnTo>
                  <a:pt x="11303" y="8331"/>
                </a:lnTo>
                <a:lnTo>
                  <a:pt x="8326" y="2892"/>
                </a:lnTo>
                <a:lnTo>
                  <a:pt x="0" y="1524"/>
                </a:lnTo>
                <a:close/>
              </a:path>
              <a:path w="11302" h="8331">
                <a:moveTo>
                  <a:pt x="11201" y="3365"/>
                </a:moveTo>
                <a:lnTo>
                  <a:pt x="6743" y="0"/>
                </a:lnTo>
                <a:lnTo>
                  <a:pt x="8326" y="2892"/>
                </a:lnTo>
                <a:lnTo>
                  <a:pt x="11201" y="33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14" name="object 4814"/>
          <p:cNvSpPr/>
          <p:nvPr/>
        </p:nvSpPr>
        <p:spPr>
          <a:xfrm>
            <a:off x="1659727" y="4171585"/>
            <a:ext cx="22631" cy="13627"/>
          </a:xfrm>
          <a:custGeom>
            <a:avLst/>
            <a:gdLst/>
            <a:ahLst/>
            <a:cxnLst/>
            <a:rect l="l" t="t" r="r" b="b"/>
            <a:pathLst>
              <a:path w="22631" h="13627">
                <a:moveTo>
                  <a:pt x="0" y="0"/>
                </a:moveTo>
                <a:lnTo>
                  <a:pt x="3937" y="8242"/>
                </a:lnTo>
                <a:lnTo>
                  <a:pt x="9245" y="10731"/>
                </a:lnTo>
                <a:lnTo>
                  <a:pt x="18097" y="13627"/>
                </a:lnTo>
                <a:lnTo>
                  <a:pt x="19608" y="10604"/>
                </a:lnTo>
                <a:lnTo>
                  <a:pt x="21120" y="7581"/>
                </a:lnTo>
                <a:lnTo>
                  <a:pt x="22631" y="4546"/>
                </a:lnTo>
                <a:lnTo>
                  <a:pt x="15100" y="3022"/>
                </a:lnTo>
                <a:lnTo>
                  <a:pt x="7556" y="1524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15" name="object 4815"/>
          <p:cNvSpPr/>
          <p:nvPr/>
        </p:nvSpPr>
        <p:spPr>
          <a:xfrm>
            <a:off x="1720816" y="4174942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7" y="3417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92" y="0"/>
                </a:lnTo>
                <a:lnTo>
                  <a:pt x="4447" y="3417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16" name="object 4816"/>
          <p:cNvSpPr/>
          <p:nvPr/>
        </p:nvSpPr>
        <p:spPr>
          <a:xfrm>
            <a:off x="3768214" y="4179469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21" y="3417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1" y="3417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17" name="object 4817"/>
          <p:cNvSpPr/>
          <p:nvPr/>
        </p:nvSpPr>
        <p:spPr>
          <a:xfrm>
            <a:off x="1757015" y="4182932"/>
            <a:ext cx="13322" cy="18161"/>
          </a:xfrm>
          <a:custGeom>
            <a:avLst/>
            <a:gdLst/>
            <a:ahLst/>
            <a:cxnLst/>
            <a:rect l="l" t="t" r="r" b="b"/>
            <a:pathLst>
              <a:path w="13322" h="18161">
                <a:moveTo>
                  <a:pt x="0" y="0"/>
                </a:moveTo>
                <a:lnTo>
                  <a:pt x="1511" y="6070"/>
                </a:lnTo>
                <a:lnTo>
                  <a:pt x="3022" y="12115"/>
                </a:lnTo>
                <a:lnTo>
                  <a:pt x="4521" y="18161"/>
                </a:lnTo>
                <a:lnTo>
                  <a:pt x="11315" y="18161"/>
                </a:lnTo>
                <a:lnTo>
                  <a:pt x="12331" y="4724"/>
                </a:lnTo>
                <a:lnTo>
                  <a:pt x="13322" y="3898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18" name="object 4818"/>
          <p:cNvSpPr/>
          <p:nvPr/>
        </p:nvSpPr>
        <p:spPr>
          <a:xfrm>
            <a:off x="1707248" y="4193087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20" y="3403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20" y="340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19" name="object 4819"/>
          <p:cNvSpPr/>
          <p:nvPr/>
        </p:nvSpPr>
        <p:spPr>
          <a:xfrm>
            <a:off x="3754628" y="4206754"/>
            <a:ext cx="15849" cy="0"/>
          </a:xfrm>
          <a:custGeom>
            <a:avLst/>
            <a:gdLst/>
            <a:ahLst/>
            <a:cxnLst/>
            <a:rect l="l" t="t" r="r" b="b"/>
            <a:pathLst>
              <a:path w="15849" h="0">
                <a:moveTo>
                  <a:pt x="0" y="0"/>
                </a:moveTo>
                <a:lnTo>
                  <a:pt x="15849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20" name="object 4820"/>
          <p:cNvSpPr/>
          <p:nvPr/>
        </p:nvSpPr>
        <p:spPr>
          <a:xfrm>
            <a:off x="1847503" y="4204409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0" y="3433"/>
                </a:lnTo>
                <a:lnTo>
                  <a:pt x="0" y="1219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50" y="3433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21" name="object 4821"/>
          <p:cNvSpPr/>
          <p:nvPr/>
        </p:nvSpPr>
        <p:spPr>
          <a:xfrm>
            <a:off x="1761544" y="4218039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193"/>
                </a:moveTo>
                <a:lnTo>
                  <a:pt x="0" y="8026"/>
                </a:lnTo>
                <a:lnTo>
                  <a:pt x="6794" y="8026"/>
                </a:lnTo>
                <a:lnTo>
                  <a:pt x="4438" y="3416"/>
                </a:lnTo>
                <a:lnTo>
                  <a:pt x="0" y="1193"/>
                </a:lnTo>
                <a:close/>
              </a:path>
              <a:path w="8089" h="8026">
                <a:moveTo>
                  <a:pt x="8089" y="5245"/>
                </a:moveTo>
                <a:lnTo>
                  <a:pt x="2692" y="0"/>
                </a:lnTo>
                <a:lnTo>
                  <a:pt x="4438" y="341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22" name="object 4822"/>
          <p:cNvSpPr/>
          <p:nvPr/>
        </p:nvSpPr>
        <p:spPr>
          <a:xfrm>
            <a:off x="1818092" y="4223783"/>
            <a:ext cx="13563" cy="13601"/>
          </a:xfrm>
          <a:custGeom>
            <a:avLst/>
            <a:gdLst/>
            <a:ahLst/>
            <a:cxnLst/>
            <a:rect l="l" t="t" r="r" b="b"/>
            <a:pathLst>
              <a:path w="13563" h="13601">
                <a:moveTo>
                  <a:pt x="13563" y="0"/>
                </a:moveTo>
                <a:lnTo>
                  <a:pt x="4533" y="0"/>
                </a:lnTo>
                <a:lnTo>
                  <a:pt x="3022" y="2273"/>
                </a:lnTo>
                <a:lnTo>
                  <a:pt x="0" y="6794"/>
                </a:lnTo>
                <a:lnTo>
                  <a:pt x="0" y="13601"/>
                </a:lnTo>
                <a:lnTo>
                  <a:pt x="11315" y="13601"/>
                </a:lnTo>
                <a:lnTo>
                  <a:pt x="12064" y="12090"/>
                </a:lnTo>
                <a:lnTo>
                  <a:pt x="13563" y="9067"/>
                </a:lnTo>
                <a:lnTo>
                  <a:pt x="1356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23" name="object 4823"/>
          <p:cNvSpPr/>
          <p:nvPr/>
        </p:nvSpPr>
        <p:spPr>
          <a:xfrm>
            <a:off x="3770480" y="4223783"/>
            <a:ext cx="9029" cy="18135"/>
          </a:xfrm>
          <a:custGeom>
            <a:avLst/>
            <a:gdLst/>
            <a:ahLst/>
            <a:cxnLst/>
            <a:rect l="l" t="t" r="r" b="b"/>
            <a:pathLst>
              <a:path w="9029" h="18135">
                <a:moveTo>
                  <a:pt x="1511" y="12090"/>
                </a:moveTo>
                <a:lnTo>
                  <a:pt x="2247" y="18135"/>
                </a:lnTo>
                <a:lnTo>
                  <a:pt x="9029" y="18135"/>
                </a:lnTo>
                <a:lnTo>
                  <a:pt x="8280" y="12090"/>
                </a:lnTo>
                <a:lnTo>
                  <a:pt x="7531" y="6045"/>
                </a:lnTo>
                <a:lnTo>
                  <a:pt x="6769" y="0"/>
                </a:lnTo>
                <a:lnTo>
                  <a:pt x="0" y="0"/>
                </a:lnTo>
                <a:lnTo>
                  <a:pt x="749" y="6045"/>
                </a:lnTo>
                <a:lnTo>
                  <a:pt x="1511" y="1209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24" name="object 4824"/>
          <p:cNvSpPr/>
          <p:nvPr/>
        </p:nvSpPr>
        <p:spPr>
          <a:xfrm>
            <a:off x="1770602" y="4229375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2" y="3409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12" y="3409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25" name="object 4825"/>
          <p:cNvSpPr/>
          <p:nvPr/>
        </p:nvSpPr>
        <p:spPr>
          <a:xfrm>
            <a:off x="1885958" y="4231651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5" y="3418"/>
                </a:lnTo>
                <a:lnTo>
                  <a:pt x="0" y="1206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5" y="3418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26" name="object 4826"/>
          <p:cNvSpPr/>
          <p:nvPr/>
        </p:nvSpPr>
        <p:spPr>
          <a:xfrm>
            <a:off x="2779585" y="4249864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2623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27" name="object 4827"/>
          <p:cNvSpPr/>
          <p:nvPr/>
        </p:nvSpPr>
        <p:spPr>
          <a:xfrm>
            <a:off x="1781900" y="4249488"/>
            <a:ext cx="11303" cy="8318"/>
          </a:xfrm>
          <a:custGeom>
            <a:avLst/>
            <a:gdLst/>
            <a:ahLst/>
            <a:cxnLst/>
            <a:rect l="l" t="t" r="r" b="b"/>
            <a:pathLst>
              <a:path w="11302" h="8318">
                <a:moveTo>
                  <a:pt x="0" y="1524"/>
                </a:moveTo>
                <a:lnTo>
                  <a:pt x="0" y="8318"/>
                </a:lnTo>
                <a:lnTo>
                  <a:pt x="11303" y="8318"/>
                </a:lnTo>
                <a:lnTo>
                  <a:pt x="8323" y="2882"/>
                </a:lnTo>
                <a:lnTo>
                  <a:pt x="0" y="1524"/>
                </a:lnTo>
                <a:close/>
              </a:path>
              <a:path w="11302" h="8318">
                <a:moveTo>
                  <a:pt x="11201" y="3352"/>
                </a:moveTo>
                <a:lnTo>
                  <a:pt x="6743" y="0"/>
                </a:lnTo>
                <a:lnTo>
                  <a:pt x="8323" y="2882"/>
                </a:lnTo>
                <a:lnTo>
                  <a:pt x="11201" y="335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28" name="object 4828"/>
          <p:cNvSpPr/>
          <p:nvPr/>
        </p:nvSpPr>
        <p:spPr>
          <a:xfrm>
            <a:off x="1743443" y="4255543"/>
            <a:ext cx="9461" cy="9512"/>
          </a:xfrm>
          <a:custGeom>
            <a:avLst/>
            <a:gdLst/>
            <a:ahLst/>
            <a:cxnLst/>
            <a:rect l="l" t="t" r="r" b="b"/>
            <a:pathLst>
              <a:path w="9461" h="9512">
                <a:moveTo>
                  <a:pt x="0" y="0"/>
                </a:moveTo>
                <a:lnTo>
                  <a:pt x="0" y="9067"/>
                </a:lnTo>
                <a:lnTo>
                  <a:pt x="6655" y="6593"/>
                </a:lnTo>
                <a:lnTo>
                  <a:pt x="9067" y="0"/>
                </a:lnTo>
                <a:lnTo>
                  <a:pt x="0" y="0"/>
                </a:lnTo>
                <a:close/>
              </a:path>
              <a:path w="9461" h="9512">
                <a:moveTo>
                  <a:pt x="9461" y="5549"/>
                </a:moveTo>
                <a:lnTo>
                  <a:pt x="6655" y="6593"/>
                </a:lnTo>
                <a:lnTo>
                  <a:pt x="5588" y="9512"/>
                </a:lnTo>
                <a:lnTo>
                  <a:pt x="9461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29" name="object 4829"/>
          <p:cNvSpPr/>
          <p:nvPr/>
        </p:nvSpPr>
        <p:spPr>
          <a:xfrm>
            <a:off x="1815839" y="4257810"/>
            <a:ext cx="9829" cy="11341"/>
          </a:xfrm>
          <a:custGeom>
            <a:avLst/>
            <a:gdLst/>
            <a:ahLst/>
            <a:cxnLst/>
            <a:rect l="l" t="t" r="r" b="b"/>
            <a:pathLst>
              <a:path w="9829" h="11341">
                <a:moveTo>
                  <a:pt x="7255" y="8557"/>
                </a:moveTo>
                <a:lnTo>
                  <a:pt x="9055" y="0"/>
                </a:lnTo>
                <a:lnTo>
                  <a:pt x="2260" y="0"/>
                </a:lnTo>
                <a:lnTo>
                  <a:pt x="1511" y="3771"/>
                </a:lnTo>
                <a:lnTo>
                  <a:pt x="749" y="7556"/>
                </a:lnTo>
                <a:lnTo>
                  <a:pt x="0" y="11341"/>
                </a:lnTo>
                <a:lnTo>
                  <a:pt x="7255" y="8557"/>
                </a:lnTo>
                <a:close/>
              </a:path>
              <a:path w="9829" h="11341">
                <a:moveTo>
                  <a:pt x="9829" y="7569"/>
                </a:moveTo>
                <a:lnTo>
                  <a:pt x="7255" y="8557"/>
                </a:lnTo>
                <a:lnTo>
                  <a:pt x="6680" y="11290"/>
                </a:lnTo>
                <a:lnTo>
                  <a:pt x="9829" y="756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30" name="object 4830"/>
          <p:cNvSpPr/>
          <p:nvPr/>
        </p:nvSpPr>
        <p:spPr>
          <a:xfrm>
            <a:off x="1736655" y="4264609"/>
            <a:ext cx="11315" cy="13614"/>
          </a:xfrm>
          <a:custGeom>
            <a:avLst/>
            <a:gdLst/>
            <a:ahLst/>
            <a:cxnLst/>
            <a:rect l="l" t="t" r="r" b="b"/>
            <a:pathLst>
              <a:path w="11315" h="13614">
                <a:moveTo>
                  <a:pt x="5410" y="3352"/>
                </a:moveTo>
                <a:lnTo>
                  <a:pt x="7442" y="2870"/>
                </a:lnTo>
                <a:lnTo>
                  <a:pt x="0" y="0"/>
                </a:lnTo>
                <a:lnTo>
                  <a:pt x="749" y="3022"/>
                </a:lnTo>
                <a:lnTo>
                  <a:pt x="1511" y="6057"/>
                </a:lnTo>
                <a:lnTo>
                  <a:pt x="2260" y="9080"/>
                </a:lnTo>
                <a:lnTo>
                  <a:pt x="2260" y="13614"/>
                </a:lnTo>
                <a:lnTo>
                  <a:pt x="11315" y="13614"/>
                </a:lnTo>
                <a:lnTo>
                  <a:pt x="11315" y="6807"/>
                </a:lnTo>
                <a:lnTo>
                  <a:pt x="5410" y="335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31" name="object 4831"/>
          <p:cNvSpPr/>
          <p:nvPr/>
        </p:nvSpPr>
        <p:spPr>
          <a:xfrm>
            <a:off x="1053444" y="4269149"/>
            <a:ext cx="9042" cy="11341"/>
          </a:xfrm>
          <a:custGeom>
            <a:avLst/>
            <a:gdLst/>
            <a:ahLst/>
            <a:cxnLst/>
            <a:rect l="l" t="t" r="r" b="b"/>
            <a:pathLst>
              <a:path w="9042" h="11341">
                <a:moveTo>
                  <a:pt x="6769" y="11341"/>
                </a:moveTo>
                <a:lnTo>
                  <a:pt x="7531" y="7569"/>
                </a:lnTo>
                <a:lnTo>
                  <a:pt x="8280" y="3771"/>
                </a:lnTo>
                <a:lnTo>
                  <a:pt x="9042" y="0"/>
                </a:lnTo>
                <a:lnTo>
                  <a:pt x="2247" y="0"/>
                </a:lnTo>
                <a:lnTo>
                  <a:pt x="1511" y="3771"/>
                </a:lnTo>
                <a:lnTo>
                  <a:pt x="762" y="7569"/>
                </a:lnTo>
                <a:lnTo>
                  <a:pt x="0" y="11341"/>
                </a:lnTo>
                <a:lnTo>
                  <a:pt x="6769" y="1134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32" name="object 4832"/>
          <p:cNvSpPr/>
          <p:nvPr/>
        </p:nvSpPr>
        <p:spPr>
          <a:xfrm>
            <a:off x="3768214" y="4272471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19"/>
                </a:moveTo>
                <a:lnTo>
                  <a:pt x="0" y="8026"/>
                </a:lnTo>
                <a:lnTo>
                  <a:pt x="6781" y="8026"/>
                </a:lnTo>
                <a:lnTo>
                  <a:pt x="4426" y="3432"/>
                </a:lnTo>
                <a:lnTo>
                  <a:pt x="0" y="1219"/>
                </a:lnTo>
                <a:close/>
              </a:path>
              <a:path w="8102" h="8026">
                <a:moveTo>
                  <a:pt x="8102" y="5270"/>
                </a:moveTo>
                <a:lnTo>
                  <a:pt x="2667" y="0"/>
                </a:lnTo>
                <a:lnTo>
                  <a:pt x="4426" y="3432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33" name="object 4833"/>
          <p:cNvSpPr/>
          <p:nvPr/>
        </p:nvSpPr>
        <p:spPr>
          <a:xfrm>
            <a:off x="1485544" y="4274752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193"/>
                </a:moveTo>
                <a:lnTo>
                  <a:pt x="0" y="8026"/>
                </a:lnTo>
                <a:lnTo>
                  <a:pt x="6769" y="8026"/>
                </a:lnTo>
                <a:lnTo>
                  <a:pt x="4402" y="3394"/>
                </a:lnTo>
                <a:lnTo>
                  <a:pt x="0" y="1193"/>
                </a:lnTo>
                <a:close/>
              </a:path>
              <a:path w="8102" h="8026">
                <a:moveTo>
                  <a:pt x="8102" y="5245"/>
                </a:moveTo>
                <a:lnTo>
                  <a:pt x="2667" y="0"/>
                </a:lnTo>
                <a:lnTo>
                  <a:pt x="4402" y="3394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34" name="object 4834"/>
          <p:cNvSpPr/>
          <p:nvPr/>
        </p:nvSpPr>
        <p:spPr>
          <a:xfrm>
            <a:off x="1772846" y="4274752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193"/>
                </a:moveTo>
                <a:lnTo>
                  <a:pt x="0" y="8026"/>
                </a:lnTo>
                <a:lnTo>
                  <a:pt x="6794" y="8026"/>
                </a:lnTo>
                <a:lnTo>
                  <a:pt x="4433" y="3407"/>
                </a:lnTo>
                <a:lnTo>
                  <a:pt x="0" y="1193"/>
                </a:lnTo>
                <a:close/>
              </a:path>
              <a:path w="8115" h="8026">
                <a:moveTo>
                  <a:pt x="8115" y="5245"/>
                </a:moveTo>
                <a:lnTo>
                  <a:pt x="2692" y="0"/>
                </a:lnTo>
                <a:lnTo>
                  <a:pt x="4433" y="3407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35" name="object 4835"/>
          <p:cNvSpPr/>
          <p:nvPr/>
        </p:nvSpPr>
        <p:spPr>
          <a:xfrm>
            <a:off x="3761421" y="4279277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7" y="3447"/>
                </a:lnTo>
                <a:lnTo>
                  <a:pt x="0" y="1219"/>
                </a:lnTo>
                <a:close/>
              </a:path>
              <a:path w="8102" h="8013">
                <a:moveTo>
                  <a:pt x="8102" y="5270"/>
                </a:moveTo>
                <a:lnTo>
                  <a:pt x="2692" y="0"/>
                </a:lnTo>
                <a:lnTo>
                  <a:pt x="4457" y="3447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36" name="object 4836"/>
          <p:cNvSpPr/>
          <p:nvPr/>
        </p:nvSpPr>
        <p:spPr>
          <a:xfrm>
            <a:off x="1745710" y="4291836"/>
            <a:ext cx="11303" cy="9067"/>
          </a:xfrm>
          <a:custGeom>
            <a:avLst/>
            <a:gdLst/>
            <a:ahLst/>
            <a:cxnLst/>
            <a:rect l="l" t="t" r="r" b="b"/>
            <a:pathLst>
              <a:path w="11302" h="9067">
                <a:moveTo>
                  <a:pt x="8234" y="2241"/>
                </a:moveTo>
                <a:lnTo>
                  <a:pt x="0" y="0"/>
                </a:lnTo>
                <a:lnTo>
                  <a:pt x="3072" y="6835"/>
                </a:lnTo>
                <a:lnTo>
                  <a:pt x="11303" y="9067"/>
                </a:lnTo>
                <a:lnTo>
                  <a:pt x="8234" y="2241"/>
                </a:lnTo>
                <a:close/>
              </a:path>
              <a:path w="11302" h="9067">
                <a:moveTo>
                  <a:pt x="4013" y="8928"/>
                </a:moveTo>
                <a:lnTo>
                  <a:pt x="3072" y="6835"/>
                </a:lnTo>
                <a:lnTo>
                  <a:pt x="1143" y="6311"/>
                </a:lnTo>
                <a:lnTo>
                  <a:pt x="4013" y="8928"/>
                </a:lnTo>
                <a:close/>
              </a:path>
              <a:path w="11302" h="9067">
                <a:moveTo>
                  <a:pt x="10172" y="2768"/>
                </a:moveTo>
                <a:lnTo>
                  <a:pt x="7289" y="139"/>
                </a:lnTo>
                <a:lnTo>
                  <a:pt x="8234" y="2241"/>
                </a:lnTo>
                <a:lnTo>
                  <a:pt x="10172" y="276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37" name="object 4837"/>
          <p:cNvSpPr/>
          <p:nvPr/>
        </p:nvSpPr>
        <p:spPr>
          <a:xfrm>
            <a:off x="1698189" y="4292904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5" y="3418"/>
                </a:lnTo>
                <a:lnTo>
                  <a:pt x="0" y="1206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5" y="3418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38" name="object 4838"/>
          <p:cNvSpPr/>
          <p:nvPr/>
        </p:nvSpPr>
        <p:spPr>
          <a:xfrm>
            <a:off x="1736655" y="4296363"/>
            <a:ext cx="11315" cy="18161"/>
          </a:xfrm>
          <a:custGeom>
            <a:avLst/>
            <a:gdLst/>
            <a:ahLst/>
            <a:cxnLst/>
            <a:rect l="l" t="t" r="r" b="b"/>
            <a:pathLst>
              <a:path w="11315" h="18161">
                <a:moveTo>
                  <a:pt x="0" y="18160"/>
                </a:moveTo>
                <a:lnTo>
                  <a:pt x="11315" y="18160"/>
                </a:lnTo>
                <a:lnTo>
                  <a:pt x="9804" y="12103"/>
                </a:lnTo>
                <a:lnTo>
                  <a:pt x="8305" y="6057"/>
                </a:lnTo>
                <a:lnTo>
                  <a:pt x="6794" y="0"/>
                </a:lnTo>
                <a:lnTo>
                  <a:pt x="0" y="0"/>
                </a:lnTo>
                <a:lnTo>
                  <a:pt x="0" y="1816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39" name="object 4839"/>
          <p:cNvSpPr/>
          <p:nvPr/>
        </p:nvSpPr>
        <p:spPr>
          <a:xfrm>
            <a:off x="1709515" y="4304234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06"/>
                </a:moveTo>
                <a:lnTo>
                  <a:pt x="0" y="8026"/>
                </a:lnTo>
                <a:lnTo>
                  <a:pt x="6769" y="8026"/>
                </a:lnTo>
                <a:lnTo>
                  <a:pt x="4410" y="3411"/>
                </a:lnTo>
                <a:lnTo>
                  <a:pt x="0" y="1206"/>
                </a:lnTo>
                <a:close/>
              </a:path>
              <a:path w="8102" h="8026">
                <a:moveTo>
                  <a:pt x="8102" y="5257"/>
                </a:moveTo>
                <a:lnTo>
                  <a:pt x="2667" y="0"/>
                </a:lnTo>
                <a:lnTo>
                  <a:pt x="4410" y="3411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40" name="object 4840"/>
          <p:cNvSpPr/>
          <p:nvPr/>
        </p:nvSpPr>
        <p:spPr>
          <a:xfrm>
            <a:off x="2732077" y="4309982"/>
            <a:ext cx="11734" cy="11798"/>
          </a:xfrm>
          <a:custGeom>
            <a:avLst/>
            <a:gdLst/>
            <a:ahLst/>
            <a:cxnLst/>
            <a:rect l="l" t="t" r="r" b="b"/>
            <a:pathLst>
              <a:path w="11734" h="11798">
                <a:moveTo>
                  <a:pt x="11734" y="7823"/>
                </a:moveTo>
                <a:lnTo>
                  <a:pt x="8890" y="8878"/>
                </a:lnTo>
                <a:lnTo>
                  <a:pt x="7823" y="11798"/>
                </a:lnTo>
                <a:lnTo>
                  <a:pt x="11734" y="7823"/>
                </a:lnTo>
                <a:close/>
              </a:path>
              <a:path w="11734" h="11798">
                <a:moveTo>
                  <a:pt x="1485" y="7569"/>
                </a:moveTo>
                <a:lnTo>
                  <a:pt x="2247" y="11341"/>
                </a:lnTo>
                <a:lnTo>
                  <a:pt x="8890" y="8878"/>
                </a:lnTo>
                <a:lnTo>
                  <a:pt x="11303" y="2273"/>
                </a:lnTo>
                <a:lnTo>
                  <a:pt x="7531" y="1523"/>
                </a:lnTo>
                <a:lnTo>
                  <a:pt x="3759" y="761"/>
                </a:lnTo>
                <a:lnTo>
                  <a:pt x="0" y="0"/>
                </a:lnTo>
                <a:lnTo>
                  <a:pt x="749" y="3784"/>
                </a:lnTo>
                <a:lnTo>
                  <a:pt x="1485" y="756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41" name="object 4841"/>
          <p:cNvSpPr/>
          <p:nvPr/>
        </p:nvSpPr>
        <p:spPr>
          <a:xfrm>
            <a:off x="1768336" y="4324668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69" y="7988"/>
                </a:lnTo>
                <a:lnTo>
                  <a:pt x="4415" y="3405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67" y="0"/>
                </a:lnTo>
                <a:lnTo>
                  <a:pt x="4415" y="3405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42" name="object 4842"/>
          <p:cNvSpPr/>
          <p:nvPr/>
        </p:nvSpPr>
        <p:spPr>
          <a:xfrm>
            <a:off x="1503640" y="4329184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19"/>
                </a:moveTo>
                <a:lnTo>
                  <a:pt x="0" y="8026"/>
                </a:lnTo>
                <a:lnTo>
                  <a:pt x="6781" y="8026"/>
                </a:lnTo>
                <a:lnTo>
                  <a:pt x="4426" y="3432"/>
                </a:lnTo>
                <a:lnTo>
                  <a:pt x="0" y="1219"/>
                </a:lnTo>
                <a:close/>
              </a:path>
              <a:path w="8102" h="8026">
                <a:moveTo>
                  <a:pt x="8102" y="5270"/>
                </a:moveTo>
                <a:lnTo>
                  <a:pt x="2667" y="0"/>
                </a:lnTo>
                <a:lnTo>
                  <a:pt x="4426" y="3432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43" name="object 4843"/>
          <p:cNvSpPr/>
          <p:nvPr/>
        </p:nvSpPr>
        <p:spPr>
          <a:xfrm>
            <a:off x="1535303" y="4333811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44" name="object 4844"/>
          <p:cNvSpPr/>
          <p:nvPr/>
        </p:nvSpPr>
        <p:spPr>
          <a:xfrm>
            <a:off x="1666521" y="4331467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193"/>
                </a:moveTo>
                <a:lnTo>
                  <a:pt x="0" y="8026"/>
                </a:lnTo>
                <a:lnTo>
                  <a:pt x="6794" y="8026"/>
                </a:lnTo>
                <a:lnTo>
                  <a:pt x="4436" y="3411"/>
                </a:lnTo>
                <a:lnTo>
                  <a:pt x="0" y="1193"/>
                </a:lnTo>
                <a:close/>
              </a:path>
              <a:path w="8102" h="8026">
                <a:moveTo>
                  <a:pt x="8102" y="5245"/>
                </a:moveTo>
                <a:lnTo>
                  <a:pt x="2692" y="0"/>
                </a:lnTo>
                <a:lnTo>
                  <a:pt x="4436" y="3411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45" name="object 4845"/>
          <p:cNvSpPr/>
          <p:nvPr/>
        </p:nvSpPr>
        <p:spPr>
          <a:xfrm>
            <a:off x="1833934" y="4331467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193"/>
                </a:moveTo>
                <a:lnTo>
                  <a:pt x="0" y="8026"/>
                </a:lnTo>
                <a:lnTo>
                  <a:pt x="6794" y="8026"/>
                </a:lnTo>
                <a:lnTo>
                  <a:pt x="4436" y="3411"/>
                </a:lnTo>
                <a:lnTo>
                  <a:pt x="0" y="1193"/>
                </a:lnTo>
                <a:close/>
              </a:path>
              <a:path w="8102" h="8026">
                <a:moveTo>
                  <a:pt x="8102" y="5245"/>
                </a:moveTo>
                <a:lnTo>
                  <a:pt x="2692" y="0"/>
                </a:lnTo>
                <a:lnTo>
                  <a:pt x="4436" y="3411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46" name="object 4846"/>
          <p:cNvSpPr/>
          <p:nvPr/>
        </p:nvSpPr>
        <p:spPr>
          <a:xfrm>
            <a:off x="1603171" y="4340548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7" y="3409"/>
                </a:lnTo>
                <a:lnTo>
                  <a:pt x="0" y="1193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37" y="3409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47" name="object 4847"/>
          <p:cNvSpPr/>
          <p:nvPr/>
        </p:nvSpPr>
        <p:spPr>
          <a:xfrm>
            <a:off x="1693679" y="4340548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405" y="3396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05" y="3396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48" name="object 4848"/>
          <p:cNvSpPr/>
          <p:nvPr/>
        </p:nvSpPr>
        <p:spPr>
          <a:xfrm>
            <a:off x="2729358" y="4341323"/>
            <a:ext cx="9956" cy="9931"/>
          </a:xfrm>
          <a:custGeom>
            <a:avLst/>
            <a:gdLst/>
            <a:ahLst/>
            <a:cxnLst/>
            <a:rect l="l" t="t" r="r" b="b"/>
            <a:pathLst>
              <a:path w="9956" h="9931">
                <a:moveTo>
                  <a:pt x="7041" y="2848"/>
                </a:moveTo>
                <a:lnTo>
                  <a:pt x="457" y="419"/>
                </a:lnTo>
                <a:lnTo>
                  <a:pt x="2911" y="7078"/>
                </a:lnTo>
                <a:lnTo>
                  <a:pt x="9486" y="9499"/>
                </a:lnTo>
                <a:lnTo>
                  <a:pt x="7041" y="2848"/>
                </a:lnTo>
                <a:close/>
              </a:path>
              <a:path w="9956" h="9931">
                <a:moveTo>
                  <a:pt x="3962" y="9931"/>
                </a:moveTo>
                <a:lnTo>
                  <a:pt x="2911" y="7078"/>
                </a:lnTo>
                <a:lnTo>
                  <a:pt x="0" y="6007"/>
                </a:lnTo>
                <a:lnTo>
                  <a:pt x="3962" y="9931"/>
                </a:lnTo>
                <a:close/>
              </a:path>
              <a:path w="9956" h="9931">
                <a:moveTo>
                  <a:pt x="9956" y="3924"/>
                </a:moveTo>
                <a:lnTo>
                  <a:pt x="5994" y="0"/>
                </a:lnTo>
                <a:lnTo>
                  <a:pt x="7041" y="2848"/>
                </a:lnTo>
                <a:lnTo>
                  <a:pt x="9956" y="392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49" name="object 4849"/>
          <p:cNvSpPr/>
          <p:nvPr/>
        </p:nvSpPr>
        <p:spPr>
          <a:xfrm>
            <a:off x="1892757" y="4347339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9" y="3452"/>
                </a:lnTo>
                <a:lnTo>
                  <a:pt x="0" y="1219"/>
                </a:lnTo>
                <a:close/>
              </a:path>
              <a:path w="8089" h="8013">
                <a:moveTo>
                  <a:pt x="8089" y="5270"/>
                </a:moveTo>
                <a:lnTo>
                  <a:pt x="2692" y="0"/>
                </a:lnTo>
                <a:lnTo>
                  <a:pt x="4459" y="3452"/>
                </a:lnTo>
                <a:lnTo>
                  <a:pt x="8089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50" name="object 4850"/>
          <p:cNvSpPr/>
          <p:nvPr/>
        </p:nvSpPr>
        <p:spPr>
          <a:xfrm>
            <a:off x="1865617" y="4355363"/>
            <a:ext cx="6781" cy="0"/>
          </a:xfrm>
          <a:custGeom>
            <a:avLst/>
            <a:gdLst/>
            <a:ahLst/>
            <a:cxnLst/>
            <a:rect l="l" t="t" r="r" b="b"/>
            <a:pathLst>
              <a:path w="6781" h="0">
                <a:moveTo>
                  <a:pt x="0" y="0"/>
                </a:moveTo>
                <a:lnTo>
                  <a:pt x="6781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51" name="object 4851"/>
          <p:cNvSpPr/>
          <p:nvPr/>
        </p:nvSpPr>
        <p:spPr>
          <a:xfrm>
            <a:off x="1064751" y="4358690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32" y="3422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67" y="0"/>
                </a:lnTo>
                <a:lnTo>
                  <a:pt x="4432" y="342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52" name="object 4852"/>
          <p:cNvSpPr/>
          <p:nvPr/>
        </p:nvSpPr>
        <p:spPr>
          <a:xfrm>
            <a:off x="1673324" y="4358690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0"/>
                </a:lnTo>
                <a:lnTo>
                  <a:pt x="6769" y="8000"/>
                </a:lnTo>
                <a:lnTo>
                  <a:pt x="4420" y="3420"/>
                </a:lnTo>
                <a:lnTo>
                  <a:pt x="0" y="1206"/>
                </a:lnTo>
                <a:close/>
              </a:path>
              <a:path w="8089" h="8000">
                <a:moveTo>
                  <a:pt x="8089" y="5257"/>
                </a:moveTo>
                <a:lnTo>
                  <a:pt x="2667" y="0"/>
                </a:lnTo>
                <a:lnTo>
                  <a:pt x="4420" y="3420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53" name="object 4853"/>
          <p:cNvSpPr/>
          <p:nvPr/>
        </p:nvSpPr>
        <p:spPr>
          <a:xfrm>
            <a:off x="2759218" y="4359897"/>
            <a:ext cx="11328" cy="9067"/>
          </a:xfrm>
          <a:custGeom>
            <a:avLst/>
            <a:gdLst/>
            <a:ahLst/>
            <a:cxnLst/>
            <a:rect l="l" t="t" r="r" b="b"/>
            <a:pathLst>
              <a:path w="11328" h="9067">
                <a:moveTo>
                  <a:pt x="8230" y="2219"/>
                </a:moveTo>
                <a:lnTo>
                  <a:pt x="0" y="0"/>
                </a:lnTo>
                <a:lnTo>
                  <a:pt x="3071" y="6833"/>
                </a:lnTo>
                <a:lnTo>
                  <a:pt x="11328" y="9067"/>
                </a:lnTo>
                <a:lnTo>
                  <a:pt x="8230" y="2219"/>
                </a:lnTo>
                <a:close/>
              </a:path>
              <a:path w="11328" h="9067">
                <a:moveTo>
                  <a:pt x="4013" y="8928"/>
                </a:moveTo>
                <a:lnTo>
                  <a:pt x="3071" y="6833"/>
                </a:lnTo>
                <a:lnTo>
                  <a:pt x="1143" y="6311"/>
                </a:lnTo>
                <a:lnTo>
                  <a:pt x="4013" y="8928"/>
                </a:lnTo>
                <a:close/>
              </a:path>
              <a:path w="11328" h="9067">
                <a:moveTo>
                  <a:pt x="10172" y="2743"/>
                </a:moveTo>
                <a:lnTo>
                  <a:pt x="7289" y="139"/>
                </a:lnTo>
                <a:lnTo>
                  <a:pt x="8230" y="2219"/>
                </a:lnTo>
                <a:lnTo>
                  <a:pt x="10172" y="274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54" name="object 4854"/>
          <p:cNvSpPr/>
          <p:nvPr/>
        </p:nvSpPr>
        <p:spPr>
          <a:xfrm>
            <a:off x="1883716" y="4364438"/>
            <a:ext cx="13563" cy="11341"/>
          </a:xfrm>
          <a:custGeom>
            <a:avLst/>
            <a:gdLst/>
            <a:ahLst/>
            <a:cxnLst/>
            <a:rect l="l" t="t" r="r" b="b"/>
            <a:pathLst>
              <a:path w="13563" h="11341">
                <a:moveTo>
                  <a:pt x="9334" y="2806"/>
                </a:moveTo>
                <a:lnTo>
                  <a:pt x="0" y="0"/>
                </a:lnTo>
                <a:lnTo>
                  <a:pt x="2908" y="7353"/>
                </a:lnTo>
                <a:lnTo>
                  <a:pt x="3365" y="5422"/>
                </a:lnTo>
                <a:lnTo>
                  <a:pt x="6769" y="11341"/>
                </a:lnTo>
                <a:lnTo>
                  <a:pt x="13563" y="11341"/>
                </a:lnTo>
                <a:lnTo>
                  <a:pt x="9804" y="2768"/>
                </a:lnTo>
                <a:lnTo>
                  <a:pt x="9334" y="280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55" name="object 4855"/>
          <p:cNvSpPr/>
          <p:nvPr/>
        </p:nvSpPr>
        <p:spPr>
          <a:xfrm>
            <a:off x="1232155" y="4365489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44" y="3428"/>
                </a:lnTo>
                <a:lnTo>
                  <a:pt x="0" y="1206"/>
                </a:lnTo>
                <a:close/>
              </a:path>
              <a:path w="8102" h="8026">
                <a:moveTo>
                  <a:pt x="8102" y="5257"/>
                </a:moveTo>
                <a:lnTo>
                  <a:pt x="2692" y="0"/>
                </a:lnTo>
                <a:lnTo>
                  <a:pt x="4444" y="3428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56" name="object 4856"/>
          <p:cNvSpPr/>
          <p:nvPr/>
        </p:nvSpPr>
        <p:spPr>
          <a:xfrm>
            <a:off x="1650691" y="4365489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25" y="3419"/>
                </a:lnTo>
                <a:lnTo>
                  <a:pt x="0" y="1206"/>
                </a:lnTo>
                <a:close/>
              </a:path>
              <a:path w="8102" h="8026">
                <a:moveTo>
                  <a:pt x="8102" y="5257"/>
                </a:moveTo>
                <a:lnTo>
                  <a:pt x="2667" y="0"/>
                </a:lnTo>
                <a:lnTo>
                  <a:pt x="4425" y="3419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57" name="object 4857"/>
          <p:cNvSpPr/>
          <p:nvPr/>
        </p:nvSpPr>
        <p:spPr>
          <a:xfrm>
            <a:off x="2718495" y="4365489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42" y="3424"/>
                </a:lnTo>
                <a:lnTo>
                  <a:pt x="0" y="1206"/>
                </a:lnTo>
                <a:close/>
              </a:path>
              <a:path w="8115" h="8026">
                <a:moveTo>
                  <a:pt x="8115" y="5257"/>
                </a:moveTo>
                <a:lnTo>
                  <a:pt x="2692" y="0"/>
                </a:lnTo>
                <a:lnTo>
                  <a:pt x="4442" y="3424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58" name="object 4858"/>
          <p:cNvSpPr/>
          <p:nvPr/>
        </p:nvSpPr>
        <p:spPr>
          <a:xfrm>
            <a:off x="1693679" y="4367750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19"/>
                </a:moveTo>
                <a:lnTo>
                  <a:pt x="0" y="8026"/>
                </a:lnTo>
                <a:lnTo>
                  <a:pt x="6769" y="8026"/>
                </a:lnTo>
                <a:lnTo>
                  <a:pt x="4419" y="3428"/>
                </a:lnTo>
                <a:lnTo>
                  <a:pt x="0" y="1219"/>
                </a:lnTo>
                <a:close/>
              </a:path>
              <a:path w="8102" h="8026">
                <a:moveTo>
                  <a:pt x="8102" y="5270"/>
                </a:moveTo>
                <a:lnTo>
                  <a:pt x="2667" y="0"/>
                </a:lnTo>
                <a:lnTo>
                  <a:pt x="4419" y="3428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59" name="object 4859"/>
          <p:cNvSpPr/>
          <p:nvPr/>
        </p:nvSpPr>
        <p:spPr>
          <a:xfrm>
            <a:off x="1865616" y="4368970"/>
            <a:ext cx="11303" cy="15887"/>
          </a:xfrm>
          <a:custGeom>
            <a:avLst/>
            <a:gdLst/>
            <a:ahLst/>
            <a:cxnLst/>
            <a:rect l="l" t="t" r="r" b="b"/>
            <a:pathLst>
              <a:path w="11302" h="15887">
                <a:moveTo>
                  <a:pt x="5410" y="12496"/>
                </a:moveTo>
                <a:lnTo>
                  <a:pt x="11303" y="9067"/>
                </a:lnTo>
                <a:lnTo>
                  <a:pt x="9804" y="6057"/>
                </a:lnTo>
                <a:lnTo>
                  <a:pt x="8280" y="3022"/>
                </a:lnTo>
                <a:lnTo>
                  <a:pt x="6781" y="0"/>
                </a:lnTo>
                <a:lnTo>
                  <a:pt x="0" y="0"/>
                </a:lnTo>
                <a:lnTo>
                  <a:pt x="0" y="15887"/>
                </a:lnTo>
                <a:lnTo>
                  <a:pt x="7327" y="12941"/>
                </a:lnTo>
                <a:lnTo>
                  <a:pt x="5410" y="1249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60" name="object 4860"/>
          <p:cNvSpPr/>
          <p:nvPr/>
        </p:nvSpPr>
        <p:spPr>
          <a:xfrm>
            <a:off x="1057959" y="4373511"/>
            <a:ext cx="9055" cy="9067"/>
          </a:xfrm>
          <a:custGeom>
            <a:avLst/>
            <a:gdLst/>
            <a:ahLst/>
            <a:cxnLst/>
            <a:rect l="l" t="t" r="r" b="b"/>
            <a:pathLst>
              <a:path w="9055" h="9067">
                <a:moveTo>
                  <a:pt x="9055" y="9067"/>
                </a:moveTo>
                <a:lnTo>
                  <a:pt x="9055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32"/>
                </a:lnTo>
                <a:lnTo>
                  <a:pt x="0" y="9067"/>
                </a:lnTo>
                <a:lnTo>
                  <a:pt x="9055" y="90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61" name="object 4861"/>
          <p:cNvSpPr/>
          <p:nvPr/>
        </p:nvSpPr>
        <p:spPr>
          <a:xfrm>
            <a:off x="1806797" y="4372305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0"/>
                </a:lnTo>
                <a:lnTo>
                  <a:pt x="6769" y="8000"/>
                </a:lnTo>
                <a:lnTo>
                  <a:pt x="4418" y="3415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67" y="0"/>
                </a:lnTo>
                <a:lnTo>
                  <a:pt x="4418" y="3415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62" name="object 4862"/>
          <p:cNvSpPr/>
          <p:nvPr/>
        </p:nvSpPr>
        <p:spPr>
          <a:xfrm>
            <a:off x="1729879" y="4380318"/>
            <a:ext cx="6781" cy="0"/>
          </a:xfrm>
          <a:custGeom>
            <a:avLst/>
            <a:gdLst/>
            <a:ahLst/>
            <a:cxnLst/>
            <a:rect l="l" t="t" r="r" b="b"/>
            <a:pathLst>
              <a:path w="6781" h="0">
                <a:moveTo>
                  <a:pt x="0" y="0"/>
                </a:moveTo>
                <a:lnTo>
                  <a:pt x="6781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63" name="object 4863"/>
          <p:cNvSpPr/>
          <p:nvPr/>
        </p:nvSpPr>
        <p:spPr>
          <a:xfrm>
            <a:off x="2741118" y="4379116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9" y="3413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92" y="0"/>
                </a:lnTo>
                <a:lnTo>
                  <a:pt x="4439" y="341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64" name="object 4864"/>
          <p:cNvSpPr/>
          <p:nvPr/>
        </p:nvSpPr>
        <p:spPr>
          <a:xfrm>
            <a:off x="2754684" y="4380310"/>
            <a:ext cx="13589" cy="22682"/>
          </a:xfrm>
          <a:custGeom>
            <a:avLst/>
            <a:gdLst/>
            <a:ahLst/>
            <a:cxnLst/>
            <a:rect l="l" t="t" r="r" b="b"/>
            <a:pathLst>
              <a:path w="13588" h="22682">
                <a:moveTo>
                  <a:pt x="13588" y="18135"/>
                </a:moveTo>
                <a:lnTo>
                  <a:pt x="13588" y="0"/>
                </a:lnTo>
                <a:lnTo>
                  <a:pt x="4533" y="0"/>
                </a:lnTo>
                <a:lnTo>
                  <a:pt x="2870" y="12103"/>
                </a:lnTo>
                <a:lnTo>
                  <a:pt x="7670" y="11645"/>
                </a:lnTo>
                <a:lnTo>
                  <a:pt x="0" y="15887"/>
                </a:lnTo>
                <a:lnTo>
                  <a:pt x="0" y="22682"/>
                </a:lnTo>
                <a:lnTo>
                  <a:pt x="9055" y="22682"/>
                </a:lnTo>
                <a:lnTo>
                  <a:pt x="9055" y="18135"/>
                </a:lnTo>
                <a:lnTo>
                  <a:pt x="13588" y="1813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65" name="object 4865"/>
          <p:cNvSpPr/>
          <p:nvPr/>
        </p:nvSpPr>
        <p:spPr>
          <a:xfrm>
            <a:off x="1139408" y="4382584"/>
            <a:ext cx="9461" cy="9537"/>
          </a:xfrm>
          <a:custGeom>
            <a:avLst/>
            <a:gdLst/>
            <a:ahLst/>
            <a:cxnLst/>
            <a:rect l="l" t="t" r="r" b="b"/>
            <a:pathLst>
              <a:path w="9461" h="9537">
                <a:moveTo>
                  <a:pt x="6648" y="6595"/>
                </a:moveTo>
                <a:lnTo>
                  <a:pt x="9055" y="0"/>
                </a:lnTo>
                <a:lnTo>
                  <a:pt x="2260" y="0"/>
                </a:lnTo>
                <a:lnTo>
                  <a:pt x="1498" y="3022"/>
                </a:lnTo>
                <a:lnTo>
                  <a:pt x="749" y="6057"/>
                </a:lnTo>
                <a:lnTo>
                  <a:pt x="0" y="9067"/>
                </a:lnTo>
                <a:lnTo>
                  <a:pt x="6648" y="6595"/>
                </a:lnTo>
                <a:close/>
              </a:path>
              <a:path w="9461" h="9537">
                <a:moveTo>
                  <a:pt x="9461" y="5549"/>
                </a:moveTo>
                <a:lnTo>
                  <a:pt x="6648" y="6595"/>
                </a:lnTo>
                <a:lnTo>
                  <a:pt x="5575" y="9537"/>
                </a:lnTo>
                <a:lnTo>
                  <a:pt x="9461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66" name="object 4866"/>
          <p:cNvSpPr/>
          <p:nvPr/>
        </p:nvSpPr>
        <p:spPr>
          <a:xfrm>
            <a:off x="1901809" y="4382584"/>
            <a:ext cx="9042" cy="11341"/>
          </a:xfrm>
          <a:custGeom>
            <a:avLst/>
            <a:gdLst/>
            <a:ahLst/>
            <a:cxnLst/>
            <a:rect l="l" t="t" r="r" b="b"/>
            <a:pathLst>
              <a:path w="9042" h="11341">
                <a:moveTo>
                  <a:pt x="9042" y="0"/>
                </a:moveTo>
                <a:lnTo>
                  <a:pt x="2247" y="0"/>
                </a:lnTo>
                <a:lnTo>
                  <a:pt x="1511" y="3784"/>
                </a:lnTo>
                <a:lnTo>
                  <a:pt x="761" y="7556"/>
                </a:lnTo>
                <a:lnTo>
                  <a:pt x="0" y="11341"/>
                </a:lnTo>
                <a:lnTo>
                  <a:pt x="6769" y="11341"/>
                </a:lnTo>
                <a:lnTo>
                  <a:pt x="7531" y="7556"/>
                </a:lnTo>
                <a:lnTo>
                  <a:pt x="8293" y="3784"/>
                </a:lnTo>
                <a:lnTo>
                  <a:pt x="9042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67" name="object 4867"/>
          <p:cNvSpPr/>
          <p:nvPr/>
        </p:nvSpPr>
        <p:spPr>
          <a:xfrm>
            <a:off x="1700453" y="4390523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68" name="object 4868"/>
          <p:cNvSpPr/>
          <p:nvPr/>
        </p:nvSpPr>
        <p:spPr>
          <a:xfrm>
            <a:off x="1684620" y="4391648"/>
            <a:ext cx="9474" cy="9550"/>
          </a:xfrm>
          <a:custGeom>
            <a:avLst/>
            <a:gdLst/>
            <a:ahLst/>
            <a:cxnLst/>
            <a:rect l="l" t="t" r="r" b="b"/>
            <a:pathLst>
              <a:path w="9474" h="9550">
                <a:moveTo>
                  <a:pt x="0" y="0"/>
                </a:moveTo>
                <a:lnTo>
                  <a:pt x="0" y="9067"/>
                </a:lnTo>
                <a:lnTo>
                  <a:pt x="6647" y="6608"/>
                </a:lnTo>
                <a:lnTo>
                  <a:pt x="9055" y="0"/>
                </a:lnTo>
                <a:lnTo>
                  <a:pt x="0" y="0"/>
                </a:lnTo>
                <a:close/>
              </a:path>
              <a:path w="9474" h="9550">
                <a:moveTo>
                  <a:pt x="9474" y="5562"/>
                </a:moveTo>
                <a:lnTo>
                  <a:pt x="6647" y="6608"/>
                </a:lnTo>
                <a:lnTo>
                  <a:pt x="5575" y="9550"/>
                </a:lnTo>
                <a:lnTo>
                  <a:pt x="9474" y="556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69" name="object 4869"/>
          <p:cNvSpPr/>
          <p:nvPr/>
        </p:nvSpPr>
        <p:spPr>
          <a:xfrm>
            <a:off x="1800000" y="4390454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27" y="3407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67" y="0"/>
                </a:lnTo>
                <a:lnTo>
                  <a:pt x="4427" y="3407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70" name="object 4870"/>
          <p:cNvSpPr/>
          <p:nvPr/>
        </p:nvSpPr>
        <p:spPr>
          <a:xfrm>
            <a:off x="2720761" y="4398445"/>
            <a:ext cx="18097" cy="15900"/>
          </a:xfrm>
          <a:custGeom>
            <a:avLst/>
            <a:gdLst/>
            <a:ahLst/>
            <a:cxnLst/>
            <a:rect l="l" t="t" r="r" b="b"/>
            <a:pathLst>
              <a:path w="18097" h="15900">
                <a:moveTo>
                  <a:pt x="11315" y="0"/>
                </a:moveTo>
                <a:lnTo>
                  <a:pt x="9978" y="1553"/>
                </a:lnTo>
                <a:lnTo>
                  <a:pt x="4795" y="4415"/>
                </a:lnTo>
                <a:lnTo>
                  <a:pt x="0" y="13627"/>
                </a:lnTo>
                <a:lnTo>
                  <a:pt x="3771" y="14389"/>
                </a:lnTo>
                <a:lnTo>
                  <a:pt x="7556" y="15138"/>
                </a:lnTo>
                <a:lnTo>
                  <a:pt x="11315" y="15900"/>
                </a:lnTo>
                <a:lnTo>
                  <a:pt x="13563" y="10604"/>
                </a:lnTo>
                <a:lnTo>
                  <a:pt x="15824" y="5295"/>
                </a:lnTo>
                <a:lnTo>
                  <a:pt x="18097" y="0"/>
                </a:lnTo>
                <a:lnTo>
                  <a:pt x="11315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71" name="object 4871"/>
          <p:cNvSpPr/>
          <p:nvPr/>
        </p:nvSpPr>
        <p:spPr>
          <a:xfrm>
            <a:off x="1714046" y="4399527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193"/>
                </a:moveTo>
                <a:lnTo>
                  <a:pt x="0" y="8026"/>
                </a:lnTo>
                <a:lnTo>
                  <a:pt x="6769" y="8026"/>
                </a:lnTo>
                <a:lnTo>
                  <a:pt x="4404" y="3399"/>
                </a:lnTo>
                <a:lnTo>
                  <a:pt x="0" y="1193"/>
                </a:lnTo>
                <a:close/>
              </a:path>
              <a:path w="8089" h="8026">
                <a:moveTo>
                  <a:pt x="8089" y="5245"/>
                </a:moveTo>
                <a:lnTo>
                  <a:pt x="2667" y="0"/>
                </a:lnTo>
                <a:lnTo>
                  <a:pt x="4404" y="3399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72" name="object 4872"/>
          <p:cNvSpPr/>
          <p:nvPr/>
        </p:nvSpPr>
        <p:spPr>
          <a:xfrm>
            <a:off x="1501380" y="4401802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1"/>
                </a:lnTo>
                <a:lnTo>
                  <a:pt x="6769" y="8001"/>
                </a:lnTo>
                <a:lnTo>
                  <a:pt x="4411" y="3403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11" y="3403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73" name="object 4873"/>
          <p:cNvSpPr/>
          <p:nvPr/>
        </p:nvSpPr>
        <p:spPr>
          <a:xfrm>
            <a:off x="2725285" y="4419946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32" y="3422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67" y="0"/>
                </a:lnTo>
                <a:lnTo>
                  <a:pt x="4432" y="342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74" name="object 4874"/>
          <p:cNvSpPr/>
          <p:nvPr/>
        </p:nvSpPr>
        <p:spPr>
          <a:xfrm>
            <a:off x="2734322" y="4447235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75" name="object 4875"/>
          <p:cNvSpPr/>
          <p:nvPr/>
        </p:nvSpPr>
        <p:spPr>
          <a:xfrm>
            <a:off x="2752425" y="4443839"/>
            <a:ext cx="13576" cy="9067"/>
          </a:xfrm>
          <a:custGeom>
            <a:avLst/>
            <a:gdLst/>
            <a:ahLst/>
            <a:cxnLst/>
            <a:rect l="l" t="t" r="r" b="b"/>
            <a:pathLst>
              <a:path w="13576" h="9067">
                <a:moveTo>
                  <a:pt x="0" y="0"/>
                </a:moveTo>
                <a:lnTo>
                  <a:pt x="0" y="6807"/>
                </a:lnTo>
                <a:lnTo>
                  <a:pt x="4521" y="7569"/>
                </a:lnTo>
                <a:lnTo>
                  <a:pt x="9067" y="8318"/>
                </a:lnTo>
                <a:lnTo>
                  <a:pt x="13576" y="9067"/>
                </a:lnTo>
                <a:lnTo>
                  <a:pt x="13576" y="2260"/>
                </a:lnTo>
                <a:lnTo>
                  <a:pt x="9067" y="1511"/>
                </a:lnTo>
                <a:lnTo>
                  <a:pt x="4521" y="749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76" name="object 4876"/>
          <p:cNvSpPr/>
          <p:nvPr/>
        </p:nvSpPr>
        <p:spPr>
          <a:xfrm>
            <a:off x="2759214" y="4458582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77" name="object 4877"/>
          <p:cNvSpPr/>
          <p:nvPr/>
        </p:nvSpPr>
        <p:spPr>
          <a:xfrm>
            <a:off x="1465183" y="4461986"/>
            <a:ext cx="15824" cy="11341"/>
          </a:xfrm>
          <a:custGeom>
            <a:avLst/>
            <a:gdLst/>
            <a:ahLst/>
            <a:cxnLst/>
            <a:rect l="l" t="t" r="r" b="b"/>
            <a:pathLst>
              <a:path w="15824" h="11341">
                <a:moveTo>
                  <a:pt x="12162" y="1364"/>
                </a:moveTo>
                <a:lnTo>
                  <a:pt x="0" y="0"/>
                </a:lnTo>
                <a:lnTo>
                  <a:pt x="749" y="3771"/>
                </a:lnTo>
                <a:lnTo>
                  <a:pt x="1511" y="7569"/>
                </a:lnTo>
                <a:lnTo>
                  <a:pt x="2260" y="11341"/>
                </a:lnTo>
                <a:lnTo>
                  <a:pt x="15824" y="11341"/>
                </a:lnTo>
                <a:lnTo>
                  <a:pt x="12162" y="1364"/>
                </a:lnTo>
                <a:close/>
              </a:path>
              <a:path w="15824" h="11341">
                <a:moveTo>
                  <a:pt x="12788" y="1435"/>
                </a:moveTo>
                <a:lnTo>
                  <a:pt x="12039" y="1028"/>
                </a:lnTo>
                <a:lnTo>
                  <a:pt x="12162" y="1364"/>
                </a:lnTo>
                <a:lnTo>
                  <a:pt x="12788" y="143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78" name="object 4878"/>
          <p:cNvSpPr/>
          <p:nvPr/>
        </p:nvSpPr>
        <p:spPr>
          <a:xfrm>
            <a:off x="2732074" y="4465383"/>
            <a:ext cx="13563" cy="0"/>
          </a:xfrm>
          <a:custGeom>
            <a:avLst/>
            <a:gdLst/>
            <a:ahLst/>
            <a:cxnLst/>
            <a:rect l="l" t="t" r="r" b="b"/>
            <a:pathLst>
              <a:path w="13563" h="0">
                <a:moveTo>
                  <a:pt x="0" y="0"/>
                </a:moveTo>
                <a:lnTo>
                  <a:pt x="13563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79" name="object 4879"/>
          <p:cNvSpPr/>
          <p:nvPr/>
        </p:nvSpPr>
        <p:spPr>
          <a:xfrm>
            <a:off x="1757015" y="4465309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42" y="3424"/>
                </a:lnTo>
                <a:lnTo>
                  <a:pt x="0" y="1206"/>
                </a:lnTo>
                <a:close/>
              </a:path>
              <a:path w="8115" h="8026">
                <a:moveTo>
                  <a:pt x="8115" y="5257"/>
                </a:moveTo>
                <a:lnTo>
                  <a:pt x="2692" y="0"/>
                </a:lnTo>
                <a:lnTo>
                  <a:pt x="4442" y="3424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80" name="object 4880"/>
          <p:cNvSpPr/>
          <p:nvPr/>
        </p:nvSpPr>
        <p:spPr>
          <a:xfrm>
            <a:off x="1881455" y="4465309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06"/>
                </a:moveTo>
                <a:lnTo>
                  <a:pt x="0" y="8026"/>
                </a:lnTo>
                <a:lnTo>
                  <a:pt x="6769" y="8026"/>
                </a:lnTo>
                <a:lnTo>
                  <a:pt x="4413" y="3416"/>
                </a:lnTo>
                <a:lnTo>
                  <a:pt x="0" y="1206"/>
                </a:lnTo>
                <a:close/>
              </a:path>
              <a:path w="8089" h="8026">
                <a:moveTo>
                  <a:pt x="8089" y="5257"/>
                </a:moveTo>
                <a:lnTo>
                  <a:pt x="2667" y="0"/>
                </a:lnTo>
                <a:lnTo>
                  <a:pt x="4413" y="3416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81" name="object 4881"/>
          <p:cNvSpPr/>
          <p:nvPr/>
        </p:nvSpPr>
        <p:spPr>
          <a:xfrm>
            <a:off x="2716225" y="4465309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42" y="3424"/>
                </a:lnTo>
                <a:lnTo>
                  <a:pt x="0" y="1206"/>
                </a:lnTo>
                <a:close/>
              </a:path>
              <a:path w="8115" h="8026">
                <a:moveTo>
                  <a:pt x="8115" y="5257"/>
                </a:moveTo>
                <a:lnTo>
                  <a:pt x="2692" y="0"/>
                </a:lnTo>
                <a:lnTo>
                  <a:pt x="4442" y="3424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82" name="object 4882"/>
          <p:cNvSpPr/>
          <p:nvPr/>
        </p:nvSpPr>
        <p:spPr>
          <a:xfrm>
            <a:off x="1069279" y="4480130"/>
            <a:ext cx="9461" cy="9550"/>
          </a:xfrm>
          <a:custGeom>
            <a:avLst/>
            <a:gdLst/>
            <a:ahLst/>
            <a:cxnLst/>
            <a:rect l="l" t="t" r="r" b="b"/>
            <a:pathLst>
              <a:path w="9461" h="9550">
                <a:moveTo>
                  <a:pt x="0" y="0"/>
                </a:moveTo>
                <a:lnTo>
                  <a:pt x="0" y="9067"/>
                </a:lnTo>
                <a:lnTo>
                  <a:pt x="6633" y="6601"/>
                </a:lnTo>
                <a:lnTo>
                  <a:pt x="9029" y="0"/>
                </a:lnTo>
                <a:lnTo>
                  <a:pt x="0" y="0"/>
                </a:lnTo>
                <a:close/>
              </a:path>
              <a:path w="9461" h="9550">
                <a:moveTo>
                  <a:pt x="9461" y="5549"/>
                </a:moveTo>
                <a:lnTo>
                  <a:pt x="6633" y="6601"/>
                </a:lnTo>
                <a:lnTo>
                  <a:pt x="5562" y="9550"/>
                </a:lnTo>
                <a:lnTo>
                  <a:pt x="9461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83" name="object 4883"/>
          <p:cNvSpPr/>
          <p:nvPr/>
        </p:nvSpPr>
        <p:spPr>
          <a:xfrm>
            <a:off x="1496852" y="4478924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3" y="3421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92" y="0"/>
                </a:lnTo>
                <a:lnTo>
                  <a:pt x="4443" y="3421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84" name="object 4884"/>
          <p:cNvSpPr/>
          <p:nvPr/>
        </p:nvSpPr>
        <p:spPr>
          <a:xfrm>
            <a:off x="1781900" y="4478924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3" y="3416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79" y="0"/>
                </a:lnTo>
                <a:lnTo>
                  <a:pt x="4433" y="3416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85" name="object 4885"/>
          <p:cNvSpPr/>
          <p:nvPr/>
        </p:nvSpPr>
        <p:spPr>
          <a:xfrm>
            <a:off x="1548879" y="4490338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86" name="object 4886"/>
          <p:cNvSpPr/>
          <p:nvPr/>
        </p:nvSpPr>
        <p:spPr>
          <a:xfrm>
            <a:off x="1046651" y="4487997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25" y="3419"/>
                </a:lnTo>
                <a:lnTo>
                  <a:pt x="0" y="1206"/>
                </a:lnTo>
                <a:close/>
              </a:path>
              <a:path w="8102" h="8026">
                <a:moveTo>
                  <a:pt x="8102" y="5257"/>
                </a:moveTo>
                <a:lnTo>
                  <a:pt x="2667" y="0"/>
                </a:lnTo>
                <a:lnTo>
                  <a:pt x="4425" y="3419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87" name="object 4887"/>
          <p:cNvSpPr/>
          <p:nvPr/>
        </p:nvSpPr>
        <p:spPr>
          <a:xfrm>
            <a:off x="1057959" y="4487997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42" y="3424"/>
                </a:lnTo>
                <a:lnTo>
                  <a:pt x="0" y="1206"/>
                </a:lnTo>
                <a:close/>
              </a:path>
              <a:path w="8115" h="8026">
                <a:moveTo>
                  <a:pt x="8115" y="5257"/>
                </a:moveTo>
                <a:lnTo>
                  <a:pt x="2692" y="0"/>
                </a:lnTo>
                <a:lnTo>
                  <a:pt x="4442" y="3424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88" name="object 4888"/>
          <p:cNvSpPr/>
          <p:nvPr/>
        </p:nvSpPr>
        <p:spPr>
          <a:xfrm>
            <a:off x="1141669" y="4490262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25" y="3419"/>
                </a:lnTo>
                <a:lnTo>
                  <a:pt x="0" y="1206"/>
                </a:lnTo>
                <a:close/>
              </a:path>
              <a:path w="8102" h="8026">
                <a:moveTo>
                  <a:pt x="8102" y="5257"/>
                </a:moveTo>
                <a:lnTo>
                  <a:pt x="2667" y="0"/>
                </a:lnTo>
                <a:lnTo>
                  <a:pt x="4425" y="3419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89" name="object 4889"/>
          <p:cNvSpPr/>
          <p:nvPr/>
        </p:nvSpPr>
        <p:spPr>
          <a:xfrm>
            <a:off x="1786436" y="4494814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20" y="3420"/>
                </a:lnTo>
                <a:lnTo>
                  <a:pt x="0" y="1206"/>
                </a:lnTo>
                <a:close/>
              </a:path>
              <a:path w="8089" h="8000">
                <a:moveTo>
                  <a:pt x="8089" y="5257"/>
                </a:moveTo>
                <a:lnTo>
                  <a:pt x="2667" y="0"/>
                </a:lnTo>
                <a:lnTo>
                  <a:pt x="4420" y="3420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90" name="object 4890"/>
          <p:cNvSpPr/>
          <p:nvPr/>
        </p:nvSpPr>
        <p:spPr>
          <a:xfrm>
            <a:off x="2758393" y="4498286"/>
            <a:ext cx="9880" cy="11341"/>
          </a:xfrm>
          <a:custGeom>
            <a:avLst/>
            <a:gdLst/>
            <a:ahLst/>
            <a:cxnLst/>
            <a:rect l="l" t="t" r="r" b="b"/>
            <a:pathLst>
              <a:path w="9880" h="11341">
                <a:moveTo>
                  <a:pt x="7573" y="2925"/>
                </a:moveTo>
                <a:lnTo>
                  <a:pt x="825" y="0"/>
                </a:lnTo>
                <a:lnTo>
                  <a:pt x="2661" y="8640"/>
                </a:lnTo>
                <a:lnTo>
                  <a:pt x="9880" y="11341"/>
                </a:lnTo>
                <a:lnTo>
                  <a:pt x="7573" y="2925"/>
                </a:lnTo>
                <a:close/>
              </a:path>
              <a:path w="9880" h="11341">
                <a:moveTo>
                  <a:pt x="3213" y="11239"/>
                </a:moveTo>
                <a:lnTo>
                  <a:pt x="2661" y="8640"/>
                </a:lnTo>
                <a:lnTo>
                  <a:pt x="0" y="7645"/>
                </a:lnTo>
                <a:lnTo>
                  <a:pt x="3213" y="11239"/>
                </a:lnTo>
                <a:close/>
              </a:path>
              <a:path w="9880" h="11341">
                <a:moveTo>
                  <a:pt x="9817" y="3898"/>
                </a:moveTo>
                <a:lnTo>
                  <a:pt x="7111" y="1244"/>
                </a:lnTo>
                <a:lnTo>
                  <a:pt x="7573" y="2925"/>
                </a:lnTo>
                <a:lnTo>
                  <a:pt x="9817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91" name="object 4891"/>
          <p:cNvSpPr/>
          <p:nvPr/>
        </p:nvSpPr>
        <p:spPr>
          <a:xfrm>
            <a:off x="1119042" y="4503889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3" y="3415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92" y="0"/>
                </a:lnTo>
                <a:lnTo>
                  <a:pt x="4443" y="341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92" name="object 4892"/>
          <p:cNvSpPr/>
          <p:nvPr/>
        </p:nvSpPr>
        <p:spPr>
          <a:xfrm>
            <a:off x="1603171" y="4506153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49" y="3427"/>
                </a:lnTo>
                <a:lnTo>
                  <a:pt x="0" y="1206"/>
                </a:lnTo>
                <a:close/>
              </a:path>
              <a:path w="8115" h="8000">
                <a:moveTo>
                  <a:pt x="8115" y="5257"/>
                </a:moveTo>
                <a:lnTo>
                  <a:pt x="2692" y="0"/>
                </a:lnTo>
                <a:lnTo>
                  <a:pt x="4449" y="3427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93" name="object 4893"/>
          <p:cNvSpPr/>
          <p:nvPr/>
        </p:nvSpPr>
        <p:spPr>
          <a:xfrm>
            <a:off x="1811308" y="4508418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49" y="3427"/>
                </a:lnTo>
                <a:lnTo>
                  <a:pt x="0" y="1206"/>
                </a:lnTo>
                <a:close/>
              </a:path>
              <a:path w="8115" h="8000">
                <a:moveTo>
                  <a:pt x="8115" y="5257"/>
                </a:moveTo>
                <a:lnTo>
                  <a:pt x="2692" y="0"/>
                </a:lnTo>
                <a:lnTo>
                  <a:pt x="4449" y="3427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94" name="object 4894"/>
          <p:cNvSpPr/>
          <p:nvPr/>
        </p:nvSpPr>
        <p:spPr>
          <a:xfrm>
            <a:off x="1727614" y="4512962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193"/>
                </a:moveTo>
                <a:lnTo>
                  <a:pt x="0" y="8026"/>
                </a:lnTo>
                <a:lnTo>
                  <a:pt x="6769" y="8026"/>
                </a:lnTo>
                <a:lnTo>
                  <a:pt x="4404" y="3399"/>
                </a:lnTo>
                <a:lnTo>
                  <a:pt x="0" y="1193"/>
                </a:lnTo>
                <a:close/>
              </a:path>
              <a:path w="8089" h="8026">
                <a:moveTo>
                  <a:pt x="8089" y="5245"/>
                </a:moveTo>
                <a:lnTo>
                  <a:pt x="2667" y="0"/>
                </a:lnTo>
                <a:lnTo>
                  <a:pt x="4404" y="3399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95" name="object 4895"/>
          <p:cNvSpPr/>
          <p:nvPr/>
        </p:nvSpPr>
        <p:spPr>
          <a:xfrm>
            <a:off x="2777309" y="4517487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2" y="3438"/>
                </a:lnTo>
                <a:lnTo>
                  <a:pt x="0" y="1219"/>
                </a:lnTo>
                <a:close/>
              </a:path>
              <a:path w="8102" h="8013">
                <a:moveTo>
                  <a:pt x="8102" y="5257"/>
                </a:moveTo>
                <a:lnTo>
                  <a:pt x="2692" y="0"/>
                </a:lnTo>
                <a:lnTo>
                  <a:pt x="4452" y="3438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96" name="object 4896"/>
          <p:cNvSpPr/>
          <p:nvPr/>
        </p:nvSpPr>
        <p:spPr>
          <a:xfrm>
            <a:off x="1492313" y="4524381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97" name="object 4897"/>
          <p:cNvSpPr/>
          <p:nvPr/>
        </p:nvSpPr>
        <p:spPr>
          <a:xfrm>
            <a:off x="1775106" y="4528840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49" y="3427"/>
                </a:lnTo>
                <a:lnTo>
                  <a:pt x="0" y="1206"/>
                </a:lnTo>
                <a:close/>
              </a:path>
              <a:path w="8115" h="8000">
                <a:moveTo>
                  <a:pt x="8115" y="5257"/>
                </a:moveTo>
                <a:lnTo>
                  <a:pt x="2692" y="0"/>
                </a:lnTo>
                <a:lnTo>
                  <a:pt x="4449" y="3427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98" name="object 4898"/>
          <p:cNvSpPr/>
          <p:nvPr/>
        </p:nvSpPr>
        <p:spPr>
          <a:xfrm>
            <a:off x="2729815" y="4530046"/>
            <a:ext cx="9461" cy="9537"/>
          </a:xfrm>
          <a:custGeom>
            <a:avLst/>
            <a:gdLst/>
            <a:ahLst/>
            <a:cxnLst/>
            <a:rect l="l" t="t" r="r" b="b"/>
            <a:pathLst>
              <a:path w="9461" h="9537">
                <a:moveTo>
                  <a:pt x="0" y="0"/>
                </a:moveTo>
                <a:lnTo>
                  <a:pt x="0" y="9067"/>
                </a:lnTo>
                <a:lnTo>
                  <a:pt x="6619" y="6606"/>
                </a:lnTo>
                <a:lnTo>
                  <a:pt x="9029" y="0"/>
                </a:lnTo>
                <a:lnTo>
                  <a:pt x="0" y="0"/>
                </a:lnTo>
                <a:close/>
              </a:path>
              <a:path w="9461" h="9537">
                <a:moveTo>
                  <a:pt x="9461" y="5549"/>
                </a:moveTo>
                <a:lnTo>
                  <a:pt x="6619" y="6606"/>
                </a:lnTo>
                <a:lnTo>
                  <a:pt x="5549" y="9537"/>
                </a:lnTo>
                <a:lnTo>
                  <a:pt x="9461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99" name="object 4899"/>
          <p:cNvSpPr/>
          <p:nvPr/>
        </p:nvSpPr>
        <p:spPr>
          <a:xfrm>
            <a:off x="1680094" y="4532312"/>
            <a:ext cx="15849" cy="11341"/>
          </a:xfrm>
          <a:custGeom>
            <a:avLst/>
            <a:gdLst/>
            <a:ahLst/>
            <a:cxnLst/>
            <a:rect l="l" t="t" r="r" b="b"/>
            <a:pathLst>
              <a:path w="15849" h="11341">
                <a:moveTo>
                  <a:pt x="11125" y="1955"/>
                </a:moveTo>
                <a:lnTo>
                  <a:pt x="0" y="0"/>
                </a:lnTo>
                <a:lnTo>
                  <a:pt x="3543" y="7493"/>
                </a:lnTo>
                <a:lnTo>
                  <a:pt x="4813" y="5524"/>
                </a:lnTo>
                <a:lnTo>
                  <a:pt x="9055" y="11341"/>
                </a:lnTo>
                <a:lnTo>
                  <a:pt x="15849" y="11341"/>
                </a:lnTo>
                <a:lnTo>
                  <a:pt x="11899" y="2222"/>
                </a:lnTo>
                <a:lnTo>
                  <a:pt x="11125" y="195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00" name="object 4900"/>
          <p:cNvSpPr/>
          <p:nvPr/>
        </p:nvSpPr>
        <p:spPr>
          <a:xfrm>
            <a:off x="1091911" y="4533384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11" y="3403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11" y="3403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01" name="object 4901"/>
          <p:cNvSpPr/>
          <p:nvPr/>
        </p:nvSpPr>
        <p:spPr>
          <a:xfrm>
            <a:off x="1795472" y="4534578"/>
            <a:ext cx="11328" cy="15887"/>
          </a:xfrm>
          <a:custGeom>
            <a:avLst/>
            <a:gdLst/>
            <a:ahLst/>
            <a:cxnLst/>
            <a:rect l="l" t="t" r="r" b="b"/>
            <a:pathLst>
              <a:path w="11328" h="15887">
                <a:moveTo>
                  <a:pt x="5410" y="3352"/>
                </a:moveTo>
                <a:lnTo>
                  <a:pt x="7416" y="2870"/>
                </a:lnTo>
                <a:lnTo>
                  <a:pt x="0" y="0"/>
                </a:lnTo>
                <a:lnTo>
                  <a:pt x="1524" y="5295"/>
                </a:lnTo>
                <a:lnTo>
                  <a:pt x="3022" y="10591"/>
                </a:lnTo>
                <a:lnTo>
                  <a:pt x="4521" y="15887"/>
                </a:lnTo>
                <a:lnTo>
                  <a:pt x="11328" y="15887"/>
                </a:lnTo>
                <a:lnTo>
                  <a:pt x="11328" y="6807"/>
                </a:lnTo>
                <a:lnTo>
                  <a:pt x="5410" y="335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02" name="object 4902"/>
          <p:cNvSpPr/>
          <p:nvPr/>
        </p:nvSpPr>
        <p:spPr>
          <a:xfrm>
            <a:off x="1661999" y="4535637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42" y="3424"/>
                </a:lnTo>
                <a:lnTo>
                  <a:pt x="0" y="1206"/>
                </a:lnTo>
                <a:close/>
              </a:path>
              <a:path w="8115" h="8026">
                <a:moveTo>
                  <a:pt x="8115" y="5257"/>
                </a:moveTo>
                <a:lnTo>
                  <a:pt x="2692" y="0"/>
                </a:lnTo>
                <a:lnTo>
                  <a:pt x="4442" y="3424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03" name="object 4903"/>
          <p:cNvSpPr/>
          <p:nvPr/>
        </p:nvSpPr>
        <p:spPr>
          <a:xfrm>
            <a:off x="1743439" y="4536843"/>
            <a:ext cx="24892" cy="22682"/>
          </a:xfrm>
          <a:custGeom>
            <a:avLst/>
            <a:gdLst/>
            <a:ahLst/>
            <a:cxnLst/>
            <a:rect l="l" t="t" r="r" b="b"/>
            <a:pathLst>
              <a:path w="24892" h="22682">
                <a:moveTo>
                  <a:pt x="17348" y="762"/>
                </a:moveTo>
                <a:lnTo>
                  <a:pt x="13576" y="0"/>
                </a:lnTo>
                <a:lnTo>
                  <a:pt x="11468" y="12001"/>
                </a:lnTo>
                <a:lnTo>
                  <a:pt x="10477" y="12611"/>
                </a:lnTo>
                <a:lnTo>
                  <a:pt x="0" y="15887"/>
                </a:lnTo>
                <a:lnTo>
                  <a:pt x="0" y="22682"/>
                </a:lnTo>
                <a:lnTo>
                  <a:pt x="3035" y="21170"/>
                </a:lnTo>
                <a:lnTo>
                  <a:pt x="6045" y="19672"/>
                </a:lnTo>
                <a:lnTo>
                  <a:pt x="9067" y="18148"/>
                </a:lnTo>
                <a:lnTo>
                  <a:pt x="17221" y="19405"/>
                </a:lnTo>
                <a:lnTo>
                  <a:pt x="16598" y="18376"/>
                </a:lnTo>
                <a:lnTo>
                  <a:pt x="24891" y="15887"/>
                </a:lnTo>
                <a:lnTo>
                  <a:pt x="24891" y="2273"/>
                </a:lnTo>
                <a:lnTo>
                  <a:pt x="21120" y="1524"/>
                </a:lnTo>
                <a:lnTo>
                  <a:pt x="17348" y="76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04" name="object 4904"/>
          <p:cNvSpPr/>
          <p:nvPr/>
        </p:nvSpPr>
        <p:spPr>
          <a:xfrm>
            <a:off x="1578292" y="4544720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0"/>
                </a:lnTo>
                <a:lnTo>
                  <a:pt x="6781" y="8000"/>
                </a:lnTo>
                <a:lnTo>
                  <a:pt x="4430" y="3414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79" y="0"/>
                </a:lnTo>
                <a:lnTo>
                  <a:pt x="4430" y="3414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05" name="object 4905"/>
          <p:cNvSpPr/>
          <p:nvPr/>
        </p:nvSpPr>
        <p:spPr>
          <a:xfrm>
            <a:off x="2720759" y="4549324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06" name="object 4906"/>
          <p:cNvSpPr/>
          <p:nvPr/>
        </p:nvSpPr>
        <p:spPr>
          <a:xfrm>
            <a:off x="2747911" y="4551584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07" name="object 4907"/>
          <p:cNvSpPr/>
          <p:nvPr/>
        </p:nvSpPr>
        <p:spPr>
          <a:xfrm>
            <a:off x="1652958" y="4552723"/>
            <a:ext cx="11303" cy="9067"/>
          </a:xfrm>
          <a:custGeom>
            <a:avLst/>
            <a:gdLst/>
            <a:ahLst/>
            <a:cxnLst/>
            <a:rect l="l" t="t" r="r" b="b"/>
            <a:pathLst>
              <a:path w="11302" h="9067">
                <a:moveTo>
                  <a:pt x="0" y="0"/>
                </a:moveTo>
                <a:lnTo>
                  <a:pt x="0" y="4533"/>
                </a:lnTo>
                <a:lnTo>
                  <a:pt x="1511" y="6057"/>
                </a:lnTo>
                <a:lnTo>
                  <a:pt x="4521" y="9067"/>
                </a:lnTo>
                <a:lnTo>
                  <a:pt x="11303" y="9067"/>
                </a:lnTo>
                <a:lnTo>
                  <a:pt x="9804" y="6057"/>
                </a:lnTo>
                <a:lnTo>
                  <a:pt x="8280" y="3022"/>
                </a:lnTo>
                <a:lnTo>
                  <a:pt x="6769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08" name="object 4908"/>
          <p:cNvSpPr/>
          <p:nvPr/>
        </p:nvSpPr>
        <p:spPr>
          <a:xfrm>
            <a:off x="1890491" y="4551212"/>
            <a:ext cx="11328" cy="8318"/>
          </a:xfrm>
          <a:custGeom>
            <a:avLst/>
            <a:gdLst/>
            <a:ahLst/>
            <a:cxnLst/>
            <a:rect l="l" t="t" r="r" b="b"/>
            <a:pathLst>
              <a:path w="11328" h="8318">
                <a:moveTo>
                  <a:pt x="0" y="1511"/>
                </a:moveTo>
                <a:lnTo>
                  <a:pt x="0" y="8318"/>
                </a:lnTo>
                <a:lnTo>
                  <a:pt x="11328" y="8318"/>
                </a:lnTo>
                <a:lnTo>
                  <a:pt x="8323" y="2881"/>
                </a:lnTo>
                <a:lnTo>
                  <a:pt x="0" y="1511"/>
                </a:lnTo>
                <a:close/>
              </a:path>
              <a:path w="11328" h="8318">
                <a:moveTo>
                  <a:pt x="11188" y="3352"/>
                </a:moveTo>
                <a:lnTo>
                  <a:pt x="6731" y="0"/>
                </a:lnTo>
                <a:lnTo>
                  <a:pt x="8323" y="2881"/>
                </a:lnTo>
                <a:lnTo>
                  <a:pt x="11188" y="335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09" name="object 4909"/>
          <p:cNvSpPr/>
          <p:nvPr/>
        </p:nvSpPr>
        <p:spPr>
          <a:xfrm>
            <a:off x="1691415" y="4553783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24" y="3418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79" y="0"/>
                </a:lnTo>
                <a:lnTo>
                  <a:pt x="4424" y="3418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10" name="object 4910"/>
          <p:cNvSpPr/>
          <p:nvPr/>
        </p:nvSpPr>
        <p:spPr>
          <a:xfrm>
            <a:off x="1779638" y="4558398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11" name="object 4911"/>
          <p:cNvSpPr/>
          <p:nvPr/>
        </p:nvSpPr>
        <p:spPr>
          <a:xfrm>
            <a:off x="1474219" y="4556046"/>
            <a:ext cx="8115" cy="8039"/>
          </a:xfrm>
          <a:custGeom>
            <a:avLst/>
            <a:gdLst/>
            <a:ahLst/>
            <a:cxnLst/>
            <a:rect l="l" t="t" r="r" b="b"/>
            <a:pathLst>
              <a:path w="8115" h="8039">
                <a:moveTo>
                  <a:pt x="0" y="1219"/>
                </a:moveTo>
                <a:lnTo>
                  <a:pt x="0" y="8039"/>
                </a:lnTo>
                <a:lnTo>
                  <a:pt x="6794" y="8039"/>
                </a:lnTo>
                <a:lnTo>
                  <a:pt x="4447" y="3439"/>
                </a:lnTo>
                <a:lnTo>
                  <a:pt x="0" y="1219"/>
                </a:lnTo>
                <a:close/>
              </a:path>
              <a:path w="8115" h="8039">
                <a:moveTo>
                  <a:pt x="8115" y="5270"/>
                </a:moveTo>
                <a:lnTo>
                  <a:pt x="2692" y="0"/>
                </a:lnTo>
                <a:lnTo>
                  <a:pt x="4447" y="3439"/>
                </a:lnTo>
                <a:lnTo>
                  <a:pt x="8115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12" name="object 4912"/>
          <p:cNvSpPr/>
          <p:nvPr/>
        </p:nvSpPr>
        <p:spPr>
          <a:xfrm>
            <a:off x="1275148" y="4558337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408" y="3401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08" y="3401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13" name="object 4913"/>
          <p:cNvSpPr/>
          <p:nvPr/>
        </p:nvSpPr>
        <p:spPr>
          <a:xfrm>
            <a:off x="1761544" y="4562570"/>
            <a:ext cx="11303" cy="8305"/>
          </a:xfrm>
          <a:custGeom>
            <a:avLst/>
            <a:gdLst/>
            <a:ahLst/>
            <a:cxnLst/>
            <a:rect l="l" t="t" r="r" b="b"/>
            <a:pathLst>
              <a:path w="11302" h="8305">
                <a:moveTo>
                  <a:pt x="0" y="1511"/>
                </a:moveTo>
                <a:lnTo>
                  <a:pt x="0" y="8305"/>
                </a:lnTo>
                <a:lnTo>
                  <a:pt x="11303" y="8305"/>
                </a:lnTo>
                <a:lnTo>
                  <a:pt x="8316" y="2880"/>
                </a:lnTo>
                <a:lnTo>
                  <a:pt x="0" y="1511"/>
                </a:lnTo>
                <a:close/>
              </a:path>
              <a:path w="11302" h="8305">
                <a:moveTo>
                  <a:pt x="11188" y="3352"/>
                </a:moveTo>
                <a:lnTo>
                  <a:pt x="6731" y="0"/>
                </a:lnTo>
                <a:lnTo>
                  <a:pt x="8316" y="2880"/>
                </a:lnTo>
                <a:lnTo>
                  <a:pt x="11188" y="335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14" name="object 4914"/>
          <p:cNvSpPr/>
          <p:nvPr/>
        </p:nvSpPr>
        <p:spPr>
          <a:xfrm>
            <a:off x="1781900" y="4562875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37" y="3418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79" y="0"/>
                </a:lnTo>
                <a:lnTo>
                  <a:pt x="4437" y="341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15" name="object 4915"/>
          <p:cNvSpPr/>
          <p:nvPr/>
        </p:nvSpPr>
        <p:spPr>
          <a:xfrm>
            <a:off x="1680095" y="4569745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16" name="object 4916"/>
          <p:cNvSpPr/>
          <p:nvPr/>
        </p:nvSpPr>
        <p:spPr>
          <a:xfrm>
            <a:off x="1718097" y="4565928"/>
            <a:ext cx="9969" cy="9906"/>
          </a:xfrm>
          <a:custGeom>
            <a:avLst/>
            <a:gdLst/>
            <a:ahLst/>
            <a:cxnLst/>
            <a:rect l="l" t="t" r="r" b="b"/>
            <a:pathLst>
              <a:path w="9969" h="9905">
                <a:moveTo>
                  <a:pt x="7043" y="2828"/>
                </a:moveTo>
                <a:lnTo>
                  <a:pt x="457" y="419"/>
                </a:lnTo>
                <a:lnTo>
                  <a:pt x="2922" y="7067"/>
                </a:lnTo>
                <a:lnTo>
                  <a:pt x="9512" y="9486"/>
                </a:lnTo>
                <a:lnTo>
                  <a:pt x="7043" y="2828"/>
                </a:lnTo>
                <a:close/>
              </a:path>
              <a:path w="9969" h="9905">
                <a:moveTo>
                  <a:pt x="3975" y="9905"/>
                </a:moveTo>
                <a:lnTo>
                  <a:pt x="2922" y="7067"/>
                </a:lnTo>
                <a:lnTo>
                  <a:pt x="0" y="5994"/>
                </a:lnTo>
                <a:lnTo>
                  <a:pt x="3975" y="9905"/>
                </a:lnTo>
                <a:close/>
              </a:path>
              <a:path w="9969" h="9905">
                <a:moveTo>
                  <a:pt x="9969" y="3898"/>
                </a:moveTo>
                <a:lnTo>
                  <a:pt x="5994" y="0"/>
                </a:lnTo>
                <a:lnTo>
                  <a:pt x="7043" y="2828"/>
                </a:lnTo>
                <a:lnTo>
                  <a:pt x="9969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17" name="object 4917"/>
          <p:cNvSpPr/>
          <p:nvPr/>
        </p:nvSpPr>
        <p:spPr>
          <a:xfrm>
            <a:off x="1119047" y="4572012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18" name="object 4918"/>
          <p:cNvSpPr/>
          <p:nvPr/>
        </p:nvSpPr>
        <p:spPr>
          <a:xfrm>
            <a:off x="1790954" y="4575416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19" name="object 4919"/>
          <p:cNvSpPr/>
          <p:nvPr/>
        </p:nvSpPr>
        <p:spPr>
          <a:xfrm>
            <a:off x="1637120" y="4571939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0"/>
                </a:lnTo>
                <a:lnTo>
                  <a:pt x="6781" y="8000"/>
                </a:lnTo>
                <a:lnTo>
                  <a:pt x="4425" y="3419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67" y="0"/>
                </a:lnTo>
                <a:lnTo>
                  <a:pt x="4425" y="3419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20" name="object 4920"/>
          <p:cNvSpPr/>
          <p:nvPr/>
        </p:nvSpPr>
        <p:spPr>
          <a:xfrm>
            <a:off x="1833934" y="4575420"/>
            <a:ext cx="13563" cy="11341"/>
          </a:xfrm>
          <a:custGeom>
            <a:avLst/>
            <a:gdLst/>
            <a:ahLst/>
            <a:cxnLst/>
            <a:rect l="l" t="t" r="r" b="b"/>
            <a:pathLst>
              <a:path w="13563" h="11341">
                <a:moveTo>
                  <a:pt x="0" y="0"/>
                </a:moveTo>
                <a:lnTo>
                  <a:pt x="0" y="9067"/>
                </a:lnTo>
                <a:lnTo>
                  <a:pt x="1511" y="9829"/>
                </a:lnTo>
                <a:lnTo>
                  <a:pt x="4521" y="11341"/>
                </a:lnTo>
                <a:lnTo>
                  <a:pt x="13563" y="11341"/>
                </a:lnTo>
                <a:lnTo>
                  <a:pt x="13563" y="2273"/>
                </a:lnTo>
                <a:lnTo>
                  <a:pt x="9055" y="1511"/>
                </a:lnTo>
                <a:lnTo>
                  <a:pt x="4521" y="749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21" name="object 4921"/>
          <p:cNvSpPr/>
          <p:nvPr/>
        </p:nvSpPr>
        <p:spPr>
          <a:xfrm>
            <a:off x="1594130" y="4578750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20" y="3403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20" y="340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22" name="object 4922"/>
          <p:cNvSpPr/>
          <p:nvPr/>
        </p:nvSpPr>
        <p:spPr>
          <a:xfrm>
            <a:off x="1867861" y="4582218"/>
            <a:ext cx="9067" cy="13614"/>
          </a:xfrm>
          <a:custGeom>
            <a:avLst/>
            <a:gdLst/>
            <a:ahLst/>
            <a:cxnLst/>
            <a:rect l="l" t="t" r="r" b="b"/>
            <a:pathLst>
              <a:path w="9067" h="13614">
                <a:moveTo>
                  <a:pt x="2273" y="0"/>
                </a:moveTo>
                <a:lnTo>
                  <a:pt x="1511" y="4546"/>
                </a:lnTo>
                <a:lnTo>
                  <a:pt x="749" y="9080"/>
                </a:lnTo>
                <a:lnTo>
                  <a:pt x="0" y="13614"/>
                </a:lnTo>
                <a:lnTo>
                  <a:pt x="6807" y="13614"/>
                </a:lnTo>
                <a:lnTo>
                  <a:pt x="7556" y="9080"/>
                </a:lnTo>
                <a:lnTo>
                  <a:pt x="8305" y="4546"/>
                </a:lnTo>
                <a:lnTo>
                  <a:pt x="9067" y="0"/>
                </a:lnTo>
                <a:lnTo>
                  <a:pt x="227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23" name="object 4923"/>
          <p:cNvSpPr/>
          <p:nvPr/>
        </p:nvSpPr>
        <p:spPr>
          <a:xfrm>
            <a:off x="1053439" y="4590167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24" name="object 4924"/>
          <p:cNvSpPr/>
          <p:nvPr/>
        </p:nvSpPr>
        <p:spPr>
          <a:xfrm>
            <a:off x="2713977" y="4585553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06"/>
                </a:moveTo>
                <a:lnTo>
                  <a:pt x="0" y="8026"/>
                </a:lnTo>
                <a:lnTo>
                  <a:pt x="6781" y="8026"/>
                </a:lnTo>
                <a:lnTo>
                  <a:pt x="4427" y="3420"/>
                </a:lnTo>
                <a:lnTo>
                  <a:pt x="0" y="1206"/>
                </a:lnTo>
                <a:close/>
              </a:path>
              <a:path w="8102" h="8026">
                <a:moveTo>
                  <a:pt x="8102" y="5257"/>
                </a:moveTo>
                <a:lnTo>
                  <a:pt x="2679" y="0"/>
                </a:lnTo>
                <a:lnTo>
                  <a:pt x="4427" y="3420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25" name="object 4925"/>
          <p:cNvSpPr/>
          <p:nvPr/>
        </p:nvSpPr>
        <p:spPr>
          <a:xfrm>
            <a:off x="1695945" y="4595825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14858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26" name="object 4926"/>
          <p:cNvSpPr/>
          <p:nvPr/>
        </p:nvSpPr>
        <p:spPr>
          <a:xfrm>
            <a:off x="1831667" y="4590093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9" y="3427"/>
                </a:lnTo>
                <a:lnTo>
                  <a:pt x="0" y="1206"/>
                </a:lnTo>
                <a:close/>
              </a:path>
              <a:path w="8115" h="8000">
                <a:moveTo>
                  <a:pt x="8115" y="5257"/>
                </a:moveTo>
                <a:lnTo>
                  <a:pt x="2692" y="0"/>
                </a:lnTo>
                <a:lnTo>
                  <a:pt x="4449" y="3427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27" name="object 4927"/>
          <p:cNvSpPr/>
          <p:nvPr/>
        </p:nvSpPr>
        <p:spPr>
          <a:xfrm>
            <a:off x="1064752" y="4600373"/>
            <a:ext cx="9055" cy="9067"/>
          </a:xfrm>
          <a:custGeom>
            <a:avLst/>
            <a:gdLst/>
            <a:ahLst/>
            <a:cxnLst/>
            <a:rect l="l" t="t" r="r" b="b"/>
            <a:pathLst>
              <a:path w="9055" h="9067">
                <a:moveTo>
                  <a:pt x="9055" y="9067"/>
                </a:moveTo>
                <a:lnTo>
                  <a:pt x="9055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45"/>
                </a:lnTo>
                <a:lnTo>
                  <a:pt x="0" y="9067"/>
                </a:lnTo>
                <a:lnTo>
                  <a:pt x="9055" y="90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28" name="object 4928"/>
          <p:cNvSpPr/>
          <p:nvPr/>
        </p:nvSpPr>
        <p:spPr>
          <a:xfrm>
            <a:off x="2736590" y="4603419"/>
            <a:ext cx="11823" cy="15100"/>
          </a:xfrm>
          <a:custGeom>
            <a:avLst/>
            <a:gdLst/>
            <a:ahLst/>
            <a:cxnLst/>
            <a:rect l="l" t="t" r="r" b="b"/>
            <a:pathLst>
              <a:path w="11823" h="15100">
                <a:moveTo>
                  <a:pt x="11823" y="2451"/>
                </a:moveTo>
                <a:lnTo>
                  <a:pt x="9017" y="0"/>
                </a:lnTo>
                <a:lnTo>
                  <a:pt x="10295" y="2326"/>
                </a:lnTo>
                <a:lnTo>
                  <a:pt x="11823" y="2451"/>
                </a:lnTo>
                <a:close/>
              </a:path>
              <a:path w="11823" h="15100">
                <a:moveTo>
                  <a:pt x="10295" y="2326"/>
                </a:moveTo>
                <a:lnTo>
                  <a:pt x="0" y="1485"/>
                </a:lnTo>
                <a:lnTo>
                  <a:pt x="0" y="15100"/>
                </a:lnTo>
                <a:lnTo>
                  <a:pt x="4521" y="12827"/>
                </a:lnTo>
                <a:lnTo>
                  <a:pt x="9055" y="10566"/>
                </a:lnTo>
                <a:lnTo>
                  <a:pt x="13576" y="8293"/>
                </a:lnTo>
                <a:lnTo>
                  <a:pt x="10295" y="232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29" name="object 4929"/>
          <p:cNvSpPr/>
          <p:nvPr/>
        </p:nvSpPr>
        <p:spPr>
          <a:xfrm>
            <a:off x="1922176" y="4605977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405" y="3396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05" y="3396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30" name="object 4930"/>
          <p:cNvSpPr/>
          <p:nvPr/>
        </p:nvSpPr>
        <p:spPr>
          <a:xfrm>
            <a:off x="2759217" y="4607171"/>
            <a:ext cx="13563" cy="15887"/>
          </a:xfrm>
          <a:custGeom>
            <a:avLst/>
            <a:gdLst/>
            <a:ahLst/>
            <a:cxnLst/>
            <a:rect l="l" t="t" r="r" b="b"/>
            <a:pathLst>
              <a:path w="13563" h="15887">
                <a:moveTo>
                  <a:pt x="6794" y="0"/>
                </a:moveTo>
                <a:lnTo>
                  <a:pt x="2260" y="4533"/>
                </a:lnTo>
                <a:lnTo>
                  <a:pt x="0" y="9067"/>
                </a:lnTo>
                <a:lnTo>
                  <a:pt x="0" y="15887"/>
                </a:lnTo>
                <a:lnTo>
                  <a:pt x="13563" y="15887"/>
                </a:lnTo>
                <a:lnTo>
                  <a:pt x="13563" y="0"/>
                </a:lnTo>
                <a:lnTo>
                  <a:pt x="6794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31" name="object 4931"/>
          <p:cNvSpPr/>
          <p:nvPr/>
        </p:nvSpPr>
        <p:spPr>
          <a:xfrm>
            <a:off x="1732137" y="4609445"/>
            <a:ext cx="13576" cy="13614"/>
          </a:xfrm>
          <a:custGeom>
            <a:avLst/>
            <a:gdLst/>
            <a:ahLst/>
            <a:cxnLst/>
            <a:rect l="l" t="t" r="r" b="b"/>
            <a:pathLst>
              <a:path w="13576" h="13614">
                <a:moveTo>
                  <a:pt x="2247" y="4546"/>
                </a:moveTo>
                <a:lnTo>
                  <a:pt x="4521" y="9067"/>
                </a:lnTo>
                <a:lnTo>
                  <a:pt x="6781" y="13614"/>
                </a:lnTo>
                <a:lnTo>
                  <a:pt x="13576" y="13614"/>
                </a:lnTo>
                <a:lnTo>
                  <a:pt x="12065" y="9067"/>
                </a:lnTo>
                <a:lnTo>
                  <a:pt x="10553" y="4546"/>
                </a:lnTo>
                <a:lnTo>
                  <a:pt x="9042" y="0"/>
                </a:lnTo>
                <a:lnTo>
                  <a:pt x="0" y="0"/>
                </a:lnTo>
                <a:lnTo>
                  <a:pt x="2247" y="454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32" name="object 4932"/>
          <p:cNvSpPr/>
          <p:nvPr/>
        </p:nvSpPr>
        <p:spPr>
          <a:xfrm>
            <a:off x="1827159" y="4608252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69" y="7988"/>
                </a:lnTo>
                <a:lnTo>
                  <a:pt x="4413" y="3400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67" y="0"/>
                </a:lnTo>
                <a:lnTo>
                  <a:pt x="4413" y="3400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33" name="object 4933"/>
          <p:cNvSpPr/>
          <p:nvPr/>
        </p:nvSpPr>
        <p:spPr>
          <a:xfrm>
            <a:off x="1049990" y="4611712"/>
            <a:ext cx="14757" cy="15875"/>
          </a:xfrm>
          <a:custGeom>
            <a:avLst/>
            <a:gdLst/>
            <a:ahLst/>
            <a:cxnLst/>
            <a:rect l="l" t="t" r="r" b="b"/>
            <a:pathLst>
              <a:path w="14757" h="15875">
                <a:moveTo>
                  <a:pt x="1193" y="0"/>
                </a:moveTo>
                <a:lnTo>
                  <a:pt x="0" y="9753"/>
                </a:lnTo>
                <a:lnTo>
                  <a:pt x="1536" y="7391"/>
                </a:lnTo>
                <a:lnTo>
                  <a:pt x="5702" y="15875"/>
                </a:lnTo>
                <a:lnTo>
                  <a:pt x="14757" y="15875"/>
                </a:lnTo>
                <a:lnTo>
                  <a:pt x="14008" y="10591"/>
                </a:lnTo>
                <a:lnTo>
                  <a:pt x="13246" y="5295"/>
                </a:lnTo>
                <a:lnTo>
                  <a:pt x="12496" y="0"/>
                </a:lnTo>
                <a:lnTo>
                  <a:pt x="119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34" name="object 4934"/>
          <p:cNvSpPr/>
          <p:nvPr/>
        </p:nvSpPr>
        <p:spPr>
          <a:xfrm>
            <a:off x="1689148" y="4612768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19"/>
                </a:moveTo>
                <a:lnTo>
                  <a:pt x="0" y="8026"/>
                </a:lnTo>
                <a:lnTo>
                  <a:pt x="6794" y="8026"/>
                </a:lnTo>
                <a:lnTo>
                  <a:pt x="4439" y="3431"/>
                </a:lnTo>
                <a:lnTo>
                  <a:pt x="0" y="1219"/>
                </a:lnTo>
                <a:close/>
              </a:path>
              <a:path w="8102" h="8026">
                <a:moveTo>
                  <a:pt x="8102" y="5257"/>
                </a:moveTo>
                <a:lnTo>
                  <a:pt x="2679" y="0"/>
                </a:lnTo>
                <a:lnTo>
                  <a:pt x="4439" y="3431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35" name="object 4935"/>
          <p:cNvSpPr/>
          <p:nvPr/>
        </p:nvSpPr>
        <p:spPr>
          <a:xfrm>
            <a:off x="2777312" y="4623054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488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36" name="object 4936"/>
          <p:cNvSpPr/>
          <p:nvPr/>
        </p:nvSpPr>
        <p:spPr>
          <a:xfrm>
            <a:off x="1677828" y="4617313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37" name="object 4937"/>
          <p:cNvSpPr/>
          <p:nvPr/>
        </p:nvSpPr>
        <p:spPr>
          <a:xfrm>
            <a:off x="1770602" y="4621841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19"/>
                </a:moveTo>
                <a:lnTo>
                  <a:pt x="0" y="8026"/>
                </a:lnTo>
                <a:lnTo>
                  <a:pt x="6769" y="8026"/>
                </a:lnTo>
                <a:lnTo>
                  <a:pt x="4421" y="3433"/>
                </a:lnTo>
                <a:lnTo>
                  <a:pt x="0" y="1219"/>
                </a:lnTo>
                <a:close/>
              </a:path>
              <a:path w="8089" h="8026">
                <a:moveTo>
                  <a:pt x="8089" y="5270"/>
                </a:moveTo>
                <a:lnTo>
                  <a:pt x="2667" y="0"/>
                </a:lnTo>
                <a:lnTo>
                  <a:pt x="4421" y="3433"/>
                </a:lnTo>
                <a:lnTo>
                  <a:pt x="8089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38" name="object 4938"/>
          <p:cNvSpPr/>
          <p:nvPr/>
        </p:nvSpPr>
        <p:spPr>
          <a:xfrm>
            <a:off x="2768273" y="4624119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06"/>
                </a:moveTo>
                <a:lnTo>
                  <a:pt x="0" y="8026"/>
                </a:lnTo>
                <a:lnTo>
                  <a:pt x="6769" y="8026"/>
                </a:lnTo>
                <a:lnTo>
                  <a:pt x="4410" y="3411"/>
                </a:lnTo>
                <a:lnTo>
                  <a:pt x="0" y="1206"/>
                </a:lnTo>
                <a:close/>
              </a:path>
              <a:path w="8102" h="8026">
                <a:moveTo>
                  <a:pt x="8102" y="5257"/>
                </a:moveTo>
                <a:lnTo>
                  <a:pt x="2667" y="0"/>
                </a:lnTo>
                <a:lnTo>
                  <a:pt x="4410" y="3411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39" name="object 4939"/>
          <p:cNvSpPr/>
          <p:nvPr/>
        </p:nvSpPr>
        <p:spPr>
          <a:xfrm>
            <a:off x="2732076" y="4627582"/>
            <a:ext cx="15849" cy="22694"/>
          </a:xfrm>
          <a:custGeom>
            <a:avLst/>
            <a:gdLst/>
            <a:ahLst/>
            <a:cxnLst/>
            <a:rect l="l" t="t" r="r" b="b"/>
            <a:pathLst>
              <a:path w="15849" h="22694">
                <a:moveTo>
                  <a:pt x="15849" y="6832"/>
                </a:moveTo>
                <a:lnTo>
                  <a:pt x="15849" y="0"/>
                </a:lnTo>
                <a:lnTo>
                  <a:pt x="6781" y="0"/>
                </a:lnTo>
                <a:lnTo>
                  <a:pt x="6451" y="607"/>
                </a:lnTo>
                <a:lnTo>
                  <a:pt x="4305" y="10313"/>
                </a:lnTo>
                <a:lnTo>
                  <a:pt x="0" y="15887"/>
                </a:lnTo>
                <a:lnTo>
                  <a:pt x="0" y="22694"/>
                </a:lnTo>
                <a:lnTo>
                  <a:pt x="11239" y="19062"/>
                </a:lnTo>
                <a:lnTo>
                  <a:pt x="11544" y="17157"/>
                </a:lnTo>
                <a:lnTo>
                  <a:pt x="15849" y="68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40" name="object 4940"/>
          <p:cNvSpPr/>
          <p:nvPr/>
        </p:nvSpPr>
        <p:spPr>
          <a:xfrm>
            <a:off x="2754690" y="4626401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81"/>
                </a:moveTo>
                <a:lnTo>
                  <a:pt x="0" y="8013"/>
                </a:lnTo>
                <a:lnTo>
                  <a:pt x="6794" y="8013"/>
                </a:lnTo>
                <a:lnTo>
                  <a:pt x="4418" y="3387"/>
                </a:lnTo>
                <a:lnTo>
                  <a:pt x="0" y="1181"/>
                </a:lnTo>
                <a:close/>
              </a:path>
              <a:path w="8115" h="8013">
                <a:moveTo>
                  <a:pt x="8115" y="5232"/>
                </a:moveTo>
                <a:lnTo>
                  <a:pt x="2679" y="0"/>
                </a:lnTo>
                <a:lnTo>
                  <a:pt x="4418" y="3387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41" name="object 4941"/>
          <p:cNvSpPr/>
          <p:nvPr/>
        </p:nvSpPr>
        <p:spPr>
          <a:xfrm>
            <a:off x="2777309" y="4639999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52" y="3432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92" y="0"/>
                </a:lnTo>
                <a:lnTo>
                  <a:pt x="4452" y="343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42" name="object 4942"/>
          <p:cNvSpPr/>
          <p:nvPr/>
        </p:nvSpPr>
        <p:spPr>
          <a:xfrm>
            <a:off x="1069279" y="4642262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69" y="8013"/>
                </a:lnTo>
                <a:lnTo>
                  <a:pt x="4423" y="3430"/>
                </a:lnTo>
                <a:lnTo>
                  <a:pt x="0" y="1219"/>
                </a:lnTo>
                <a:close/>
              </a:path>
              <a:path w="8102" h="8013">
                <a:moveTo>
                  <a:pt x="8102" y="5270"/>
                </a:moveTo>
                <a:lnTo>
                  <a:pt x="2667" y="0"/>
                </a:lnTo>
                <a:lnTo>
                  <a:pt x="4423" y="3430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43" name="object 4943"/>
          <p:cNvSpPr/>
          <p:nvPr/>
        </p:nvSpPr>
        <p:spPr>
          <a:xfrm>
            <a:off x="2718497" y="4643481"/>
            <a:ext cx="11315" cy="13614"/>
          </a:xfrm>
          <a:custGeom>
            <a:avLst/>
            <a:gdLst/>
            <a:ahLst/>
            <a:cxnLst/>
            <a:rect l="l" t="t" r="r" b="b"/>
            <a:pathLst>
              <a:path w="11315" h="13614">
                <a:moveTo>
                  <a:pt x="11315" y="4521"/>
                </a:moveTo>
                <a:lnTo>
                  <a:pt x="8293" y="3009"/>
                </a:lnTo>
                <a:lnTo>
                  <a:pt x="5283" y="1498"/>
                </a:lnTo>
                <a:lnTo>
                  <a:pt x="2260" y="0"/>
                </a:lnTo>
                <a:lnTo>
                  <a:pt x="1511" y="4521"/>
                </a:lnTo>
                <a:lnTo>
                  <a:pt x="749" y="9080"/>
                </a:lnTo>
                <a:lnTo>
                  <a:pt x="0" y="13614"/>
                </a:lnTo>
                <a:lnTo>
                  <a:pt x="9055" y="13614"/>
                </a:lnTo>
                <a:lnTo>
                  <a:pt x="9817" y="10579"/>
                </a:lnTo>
                <a:lnTo>
                  <a:pt x="10566" y="7556"/>
                </a:lnTo>
                <a:lnTo>
                  <a:pt x="11315" y="452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44" name="object 4944"/>
          <p:cNvSpPr/>
          <p:nvPr/>
        </p:nvSpPr>
        <p:spPr>
          <a:xfrm>
            <a:off x="2756951" y="4643481"/>
            <a:ext cx="18097" cy="19481"/>
          </a:xfrm>
          <a:custGeom>
            <a:avLst/>
            <a:gdLst/>
            <a:ahLst/>
            <a:cxnLst/>
            <a:rect l="l" t="t" r="r" b="b"/>
            <a:pathLst>
              <a:path w="18097" h="19481">
                <a:moveTo>
                  <a:pt x="2572" y="4526"/>
                </a:moveTo>
                <a:lnTo>
                  <a:pt x="0" y="6794"/>
                </a:lnTo>
                <a:lnTo>
                  <a:pt x="0" y="15887"/>
                </a:lnTo>
                <a:lnTo>
                  <a:pt x="8140" y="19481"/>
                </a:lnTo>
                <a:lnTo>
                  <a:pt x="7200" y="18935"/>
                </a:lnTo>
                <a:lnTo>
                  <a:pt x="18097" y="18148"/>
                </a:lnTo>
                <a:lnTo>
                  <a:pt x="18097" y="6794"/>
                </a:lnTo>
                <a:lnTo>
                  <a:pt x="16586" y="4521"/>
                </a:lnTo>
                <a:lnTo>
                  <a:pt x="13588" y="0"/>
                </a:lnTo>
                <a:lnTo>
                  <a:pt x="4533" y="0"/>
                </a:lnTo>
                <a:lnTo>
                  <a:pt x="4622" y="2717"/>
                </a:lnTo>
                <a:lnTo>
                  <a:pt x="1600" y="6769"/>
                </a:lnTo>
                <a:lnTo>
                  <a:pt x="2572" y="4526"/>
                </a:lnTo>
                <a:close/>
              </a:path>
              <a:path w="18097" h="19481">
                <a:moveTo>
                  <a:pt x="4622" y="2717"/>
                </a:moveTo>
                <a:lnTo>
                  <a:pt x="4533" y="0"/>
                </a:lnTo>
                <a:lnTo>
                  <a:pt x="2572" y="4526"/>
                </a:lnTo>
                <a:lnTo>
                  <a:pt x="4622" y="271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45" name="object 4945"/>
          <p:cNvSpPr/>
          <p:nvPr/>
        </p:nvSpPr>
        <p:spPr>
          <a:xfrm>
            <a:off x="1051184" y="4653626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04" y="3389"/>
                </a:lnTo>
                <a:lnTo>
                  <a:pt x="0" y="1193"/>
                </a:lnTo>
                <a:close/>
              </a:path>
              <a:path w="8102" h="8000">
                <a:moveTo>
                  <a:pt x="8102" y="5232"/>
                </a:moveTo>
                <a:lnTo>
                  <a:pt x="2667" y="0"/>
                </a:lnTo>
                <a:lnTo>
                  <a:pt x="4404" y="3389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46" name="object 4946"/>
          <p:cNvSpPr/>
          <p:nvPr/>
        </p:nvSpPr>
        <p:spPr>
          <a:xfrm>
            <a:off x="1680095" y="4671828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21678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47" name="object 4947"/>
          <p:cNvSpPr/>
          <p:nvPr/>
        </p:nvSpPr>
        <p:spPr>
          <a:xfrm>
            <a:off x="1171067" y="4667288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48" name="object 4948"/>
          <p:cNvSpPr/>
          <p:nvPr/>
        </p:nvSpPr>
        <p:spPr>
          <a:xfrm>
            <a:off x="1720816" y="4662686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3" y="3421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92" y="0"/>
                </a:lnTo>
                <a:lnTo>
                  <a:pt x="4443" y="3421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49" name="object 4949"/>
          <p:cNvSpPr/>
          <p:nvPr/>
        </p:nvSpPr>
        <p:spPr>
          <a:xfrm>
            <a:off x="1650697" y="4668426"/>
            <a:ext cx="9029" cy="9080"/>
          </a:xfrm>
          <a:custGeom>
            <a:avLst/>
            <a:gdLst/>
            <a:ahLst/>
            <a:cxnLst/>
            <a:rect l="l" t="t" r="r" b="b"/>
            <a:pathLst>
              <a:path w="9029" h="9080">
                <a:moveTo>
                  <a:pt x="9029" y="9080"/>
                </a:moveTo>
                <a:lnTo>
                  <a:pt x="9029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45"/>
                </a:lnTo>
                <a:lnTo>
                  <a:pt x="0" y="9080"/>
                </a:lnTo>
                <a:lnTo>
                  <a:pt x="9029" y="908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50" name="object 4950"/>
          <p:cNvSpPr/>
          <p:nvPr/>
        </p:nvSpPr>
        <p:spPr>
          <a:xfrm>
            <a:off x="1214055" y="4671763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9" y="3413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92" y="0"/>
                </a:lnTo>
                <a:lnTo>
                  <a:pt x="4439" y="341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51" name="object 4951"/>
          <p:cNvSpPr/>
          <p:nvPr/>
        </p:nvSpPr>
        <p:spPr>
          <a:xfrm>
            <a:off x="1766074" y="4676362"/>
            <a:ext cx="13563" cy="0"/>
          </a:xfrm>
          <a:custGeom>
            <a:avLst/>
            <a:gdLst/>
            <a:ahLst/>
            <a:cxnLst/>
            <a:rect l="l" t="t" r="r" b="b"/>
            <a:pathLst>
              <a:path w="13563" h="0">
                <a:moveTo>
                  <a:pt x="0" y="0"/>
                </a:moveTo>
                <a:lnTo>
                  <a:pt x="13563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52" name="object 4952"/>
          <p:cNvSpPr/>
          <p:nvPr/>
        </p:nvSpPr>
        <p:spPr>
          <a:xfrm>
            <a:off x="2738400" y="4677088"/>
            <a:ext cx="9969" cy="9906"/>
          </a:xfrm>
          <a:custGeom>
            <a:avLst/>
            <a:gdLst/>
            <a:ahLst/>
            <a:cxnLst/>
            <a:rect l="l" t="t" r="r" b="b"/>
            <a:pathLst>
              <a:path w="9969" h="9905">
                <a:moveTo>
                  <a:pt x="7047" y="2830"/>
                </a:moveTo>
                <a:lnTo>
                  <a:pt x="457" y="419"/>
                </a:lnTo>
                <a:lnTo>
                  <a:pt x="2915" y="7072"/>
                </a:lnTo>
                <a:lnTo>
                  <a:pt x="9525" y="9486"/>
                </a:lnTo>
                <a:lnTo>
                  <a:pt x="7047" y="2830"/>
                </a:lnTo>
                <a:close/>
              </a:path>
              <a:path w="9969" h="9905">
                <a:moveTo>
                  <a:pt x="3962" y="9906"/>
                </a:moveTo>
                <a:lnTo>
                  <a:pt x="2915" y="7072"/>
                </a:lnTo>
                <a:lnTo>
                  <a:pt x="0" y="6007"/>
                </a:lnTo>
                <a:lnTo>
                  <a:pt x="3962" y="9906"/>
                </a:lnTo>
                <a:close/>
              </a:path>
              <a:path w="9969" h="9905">
                <a:moveTo>
                  <a:pt x="9969" y="3898"/>
                </a:moveTo>
                <a:lnTo>
                  <a:pt x="5994" y="0"/>
                </a:lnTo>
                <a:lnTo>
                  <a:pt x="7047" y="2830"/>
                </a:lnTo>
                <a:lnTo>
                  <a:pt x="9969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53" name="object 4953"/>
          <p:cNvSpPr/>
          <p:nvPr/>
        </p:nvSpPr>
        <p:spPr>
          <a:xfrm>
            <a:off x="2779580" y="4686580"/>
            <a:ext cx="6794" cy="6629"/>
          </a:xfrm>
          <a:custGeom>
            <a:avLst/>
            <a:gdLst/>
            <a:ahLst/>
            <a:cxnLst/>
            <a:rect l="l" t="t" r="r" b="b"/>
            <a:pathLst>
              <a:path w="6794" h="6629">
                <a:moveTo>
                  <a:pt x="0" y="0"/>
                </a:moveTo>
                <a:lnTo>
                  <a:pt x="3035" y="6083"/>
                </a:lnTo>
                <a:lnTo>
                  <a:pt x="5257" y="6629"/>
                </a:lnTo>
                <a:lnTo>
                  <a:pt x="679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54" name="object 4954"/>
          <p:cNvSpPr/>
          <p:nvPr/>
        </p:nvSpPr>
        <p:spPr>
          <a:xfrm>
            <a:off x="2736582" y="4688856"/>
            <a:ext cx="29425" cy="20408"/>
          </a:xfrm>
          <a:custGeom>
            <a:avLst/>
            <a:gdLst/>
            <a:ahLst/>
            <a:cxnLst/>
            <a:rect l="l" t="t" r="r" b="b"/>
            <a:pathLst>
              <a:path w="29425" h="20408">
                <a:moveTo>
                  <a:pt x="6079" y="11281"/>
                </a:moveTo>
                <a:lnTo>
                  <a:pt x="0" y="20408"/>
                </a:lnTo>
                <a:lnTo>
                  <a:pt x="3541" y="19835"/>
                </a:lnTo>
                <a:lnTo>
                  <a:pt x="15856" y="16497"/>
                </a:lnTo>
                <a:lnTo>
                  <a:pt x="22631" y="20408"/>
                </a:lnTo>
                <a:lnTo>
                  <a:pt x="29425" y="20408"/>
                </a:lnTo>
                <a:lnTo>
                  <a:pt x="28961" y="15153"/>
                </a:lnTo>
                <a:lnTo>
                  <a:pt x="27696" y="9319"/>
                </a:lnTo>
                <a:lnTo>
                  <a:pt x="27165" y="0"/>
                </a:lnTo>
                <a:lnTo>
                  <a:pt x="20370" y="0"/>
                </a:lnTo>
                <a:lnTo>
                  <a:pt x="13258" y="7290"/>
                </a:lnTo>
                <a:lnTo>
                  <a:pt x="6079" y="1128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55" name="object 4955"/>
          <p:cNvSpPr/>
          <p:nvPr/>
        </p:nvSpPr>
        <p:spPr>
          <a:xfrm>
            <a:off x="1261574" y="4696712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21" y="3417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1" y="3417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56" name="object 4956"/>
          <p:cNvSpPr/>
          <p:nvPr/>
        </p:nvSpPr>
        <p:spPr>
          <a:xfrm>
            <a:off x="1725345" y="4701324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57" name="object 4957"/>
          <p:cNvSpPr/>
          <p:nvPr/>
        </p:nvSpPr>
        <p:spPr>
          <a:xfrm>
            <a:off x="1741182" y="4702460"/>
            <a:ext cx="18097" cy="15887"/>
          </a:xfrm>
          <a:custGeom>
            <a:avLst/>
            <a:gdLst/>
            <a:ahLst/>
            <a:cxnLst/>
            <a:rect l="l" t="t" r="r" b="b"/>
            <a:pathLst>
              <a:path w="18097" h="15887">
                <a:moveTo>
                  <a:pt x="18097" y="9067"/>
                </a:moveTo>
                <a:lnTo>
                  <a:pt x="13754" y="546"/>
                </a:lnTo>
                <a:lnTo>
                  <a:pt x="11633" y="838"/>
                </a:lnTo>
                <a:lnTo>
                  <a:pt x="0" y="0"/>
                </a:lnTo>
                <a:lnTo>
                  <a:pt x="0" y="15887"/>
                </a:lnTo>
                <a:lnTo>
                  <a:pt x="6032" y="13614"/>
                </a:lnTo>
                <a:lnTo>
                  <a:pt x="12077" y="11341"/>
                </a:lnTo>
                <a:lnTo>
                  <a:pt x="18097" y="90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58" name="object 4958"/>
          <p:cNvSpPr/>
          <p:nvPr/>
        </p:nvSpPr>
        <p:spPr>
          <a:xfrm>
            <a:off x="1811300" y="4707002"/>
            <a:ext cx="11366" cy="11442"/>
          </a:xfrm>
          <a:custGeom>
            <a:avLst/>
            <a:gdLst/>
            <a:ahLst/>
            <a:cxnLst/>
            <a:rect l="l" t="t" r="r" b="b"/>
            <a:pathLst>
              <a:path w="11366" h="11442">
                <a:moveTo>
                  <a:pt x="6756" y="8420"/>
                </a:moveTo>
                <a:lnTo>
                  <a:pt x="4532" y="9381"/>
                </a:lnTo>
                <a:lnTo>
                  <a:pt x="2730" y="11442"/>
                </a:lnTo>
                <a:lnTo>
                  <a:pt x="6756" y="8420"/>
                </a:lnTo>
                <a:close/>
              </a:path>
              <a:path w="11366" h="11442">
                <a:moveTo>
                  <a:pt x="11366" y="2705"/>
                </a:moveTo>
                <a:lnTo>
                  <a:pt x="9509" y="4366"/>
                </a:lnTo>
                <a:lnTo>
                  <a:pt x="8470" y="6857"/>
                </a:lnTo>
                <a:lnTo>
                  <a:pt x="11366" y="2705"/>
                </a:lnTo>
                <a:close/>
              </a:path>
              <a:path w="11366" h="11442">
                <a:moveTo>
                  <a:pt x="6794" y="6794"/>
                </a:moveTo>
                <a:lnTo>
                  <a:pt x="9509" y="4366"/>
                </a:lnTo>
                <a:lnTo>
                  <a:pt x="11328" y="0"/>
                </a:lnTo>
                <a:lnTo>
                  <a:pt x="4533" y="0"/>
                </a:lnTo>
                <a:lnTo>
                  <a:pt x="4533" y="4521"/>
                </a:lnTo>
                <a:lnTo>
                  <a:pt x="0" y="4521"/>
                </a:lnTo>
                <a:lnTo>
                  <a:pt x="0" y="11341"/>
                </a:lnTo>
                <a:lnTo>
                  <a:pt x="4532" y="9381"/>
                </a:lnTo>
                <a:lnTo>
                  <a:pt x="6794" y="679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59" name="object 4959"/>
          <p:cNvSpPr/>
          <p:nvPr/>
        </p:nvSpPr>
        <p:spPr>
          <a:xfrm>
            <a:off x="1723082" y="4710330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44" y="3423"/>
                </a:lnTo>
                <a:lnTo>
                  <a:pt x="0" y="1193"/>
                </a:lnTo>
                <a:close/>
              </a:path>
              <a:path w="8102" h="8013">
                <a:moveTo>
                  <a:pt x="8102" y="5257"/>
                </a:moveTo>
                <a:lnTo>
                  <a:pt x="2692" y="0"/>
                </a:lnTo>
                <a:lnTo>
                  <a:pt x="4444" y="3423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60" name="object 4960"/>
          <p:cNvSpPr/>
          <p:nvPr/>
        </p:nvSpPr>
        <p:spPr>
          <a:xfrm>
            <a:off x="1775104" y="4714932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61" name="object 4961"/>
          <p:cNvSpPr/>
          <p:nvPr/>
        </p:nvSpPr>
        <p:spPr>
          <a:xfrm>
            <a:off x="1055687" y="4720615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62" name="object 4962"/>
          <p:cNvSpPr/>
          <p:nvPr/>
        </p:nvSpPr>
        <p:spPr>
          <a:xfrm>
            <a:off x="1790946" y="4714855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219"/>
                </a:moveTo>
                <a:lnTo>
                  <a:pt x="0" y="8026"/>
                </a:lnTo>
                <a:lnTo>
                  <a:pt x="6794" y="8026"/>
                </a:lnTo>
                <a:lnTo>
                  <a:pt x="4451" y="3441"/>
                </a:lnTo>
                <a:lnTo>
                  <a:pt x="0" y="1219"/>
                </a:lnTo>
                <a:close/>
              </a:path>
              <a:path w="8115" h="8026">
                <a:moveTo>
                  <a:pt x="8115" y="5270"/>
                </a:moveTo>
                <a:lnTo>
                  <a:pt x="2692" y="0"/>
                </a:lnTo>
                <a:lnTo>
                  <a:pt x="4451" y="3441"/>
                </a:lnTo>
                <a:lnTo>
                  <a:pt x="8115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63" name="object 4963"/>
          <p:cNvSpPr/>
          <p:nvPr/>
        </p:nvSpPr>
        <p:spPr>
          <a:xfrm>
            <a:off x="1720818" y="4720616"/>
            <a:ext cx="24892" cy="12420"/>
          </a:xfrm>
          <a:custGeom>
            <a:avLst/>
            <a:gdLst/>
            <a:ahLst/>
            <a:cxnLst/>
            <a:rect l="l" t="t" r="r" b="b"/>
            <a:pathLst>
              <a:path w="24892" h="12420">
                <a:moveTo>
                  <a:pt x="10096" y="10172"/>
                </a:moveTo>
                <a:lnTo>
                  <a:pt x="9766" y="12420"/>
                </a:lnTo>
                <a:lnTo>
                  <a:pt x="15836" y="6807"/>
                </a:lnTo>
                <a:lnTo>
                  <a:pt x="24891" y="6807"/>
                </a:lnTo>
                <a:lnTo>
                  <a:pt x="24891" y="0"/>
                </a:lnTo>
                <a:lnTo>
                  <a:pt x="15836" y="0"/>
                </a:lnTo>
                <a:lnTo>
                  <a:pt x="10566" y="749"/>
                </a:lnTo>
                <a:lnTo>
                  <a:pt x="5283" y="1511"/>
                </a:lnTo>
                <a:lnTo>
                  <a:pt x="0" y="2260"/>
                </a:lnTo>
                <a:lnTo>
                  <a:pt x="0" y="9067"/>
                </a:lnTo>
                <a:lnTo>
                  <a:pt x="10096" y="1017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64" name="object 4964"/>
          <p:cNvSpPr/>
          <p:nvPr/>
        </p:nvSpPr>
        <p:spPr>
          <a:xfrm>
            <a:off x="1069279" y="4723941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09" y="3404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09" y="3404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65" name="object 4965"/>
          <p:cNvSpPr/>
          <p:nvPr/>
        </p:nvSpPr>
        <p:spPr>
          <a:xfrm>
            <a:off x="1052987" y="4729260"/>
            <a:ext cx="9956" cy="9918"/>
          </a:xfrm>
          <a:custGeom>
            <a:avLst/>
            <a:gdLst/>
            <a:ahLst/>
            <a:cxnLst/>
            <a:rect l="l" t="t" r="r" b="b"/>
            <a:pathLst>
              <a:path w="9956" h="9918">
                <a:moveTo>
                  <a:pt x="7018" y="2831"/>
                </a:moveTo>
                <a:lnTo>
                  <a:pt x="457" y="419"/>
                </a:lnTo>
                <a:lnTo>
                  <a:pt x="2913" y="7075"/>
                </a:lnTo>
                <a:lnTo>
                  <a:pt x="9486" y="9486"/>
                </a:lnTo>
                <a:lnTo>
                  <a:pt x="7018" y="2831"/>
                </a:lnTo>
                <a:close/>
              </a:path>
              <a:path w="9956" h="9918">
                <a:moveTo>
                  <a:pt x="3962" y="9918"/>
                </a:moveTo>
                <a:lnTo>
                  <a:pt x="2913" y="7075"/>
                </a:lnTo>
                <a:lnTo>
                  <a:pt x="0" y="6007"/>
                </a:lnTo>
                <a:lnTo>
                  <a:pt x="3962" y="9918"/>
                </a:lnTo>
                <a:close/>
              </a:path>
              <a:path w="9956" h="9918">
                <a:moveTo>
                  <a:pt x="9956" y="3911"/>
                </a:moveTo>
                <a:lnTo>
                  <a:pt x="5969" y="0"/>
                </a:lnTo>
                <a:lnTo>
                  <a:pt x="7018" y="2831"/>
                </a:lnTo>
                <a:lnTo>
                  <a:pt x="9956" y="39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66" name="object 4966"/>
          <p:cNvSpPr/>
          <p:nvPr/>
        </p:nvSpPr>
        <p:spPr>
          <a:xfrm>
            <a:off x="1062485" y="4760233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8" y="3430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92" y="0"/>
                </a:lnTo>
                <a:lnTo>
                  <a:pt x="4448" y="3430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67" name="object 4967"/>
          <p:cNvSpPr/>
          <p:nvPr/>
        </p:nvSpPr>
        <p:spPr>
          <a:xfrm>
            <a:off x="1214055" y="4760233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8" y="3430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92" y="0"/>
                </a:lnTo>
                <a:lnTo>
                  <a:pt x="4448" y="3430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68" name="object 4968"/>
          <p:cNvSpPr/>
          <p:nvPr/>
        </p:nvSpPr>
        <p:spPr>
          <a:xfrm>
            <a:off x="1200492" y="4777327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69" name="object 4969"/>
          <p:cNvSpPr/>
          <p:nvPr/>
        </p:nvSpPr>
        <p:spPr>
          <a:xfrm>
            <a:off x="1062485" y="4773847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44" y="3428"/>
                </a:lnTo>
                <a:lnTo>
                  <a:pt x="0" y="1206"/>
                </a:lnTo>
                <a:close/>
              </a:path>
              <a:path w="8102" h="8026">
                <a:moveTo>
                  <a:pt x="8102" y="5257"/>
                </a:moveTo>
                <a:lnTo>
                  <a:pt x="2692" y="0"/>
                </a:lnTo>
                <a:lnTo>
                  <a:pt x="4444" y="3428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70" name="object 4970"/>
          <p:cNvSpPr/>
          <p:nvPr/>
        </p:nvSpPr>
        <p:spPr>
          <a:xfrm>
            <a:off x="1313609" y="4815886"/>
            <a:ext cx="22631" cy="18161"/>
          </a:xfrm>
          <a:custGeom>
            <a:avLst/>
            <a:gdLst/>
            <a:ahLst/>
            <a:cxnLst/>
            <a:rect l="l" t="t" r="r" b="b"/>
            <a:pathLst>
              <a:path w="22631" h="18161">
                <a:moveTo>
                  <a:pt x="10925" y="9924"/>
                </a:moveTo>
                <a:lnTo>
                  <a:pt x="0" y="11341"/>
                </a:lnTo>
                <a:lnTo>
                  <a:pt x="0" y="18161"/>
                </a:lnTo>
                <a:lnTo>
                  <a:pt x="7531" y="16649"/>
                </a:lnTo>
                <a:lnTo>
                  <a:pt x="15074" y="15125"/>
                </a:lnTo>
                <a:lnTo>
                  <a:pt x="22631" y="13614"/>
                </a:lnTo>
                <a:lnTo>
                  <a:pt x="20564" y="3319"/>
                </a:lnTo>
                <a:lnTo>
                  <a:pt x="13563" y="0"/>
                </a:lnTo>
                <a:lnTo>
                  <a:pt x="10925" y="9924"/>
                </a:lnTo>
                <a:lnTo>
                  <a:pt x="12738" y="9690"/>
                </a:lnTo>
                <a:lnTo>
                  <a:pt x="10566" y="11277"/>
                </a:lnTo>
                <a:lnTo>
                  <a:pt x="10925" y="9924"/>
                </a:lnTo>
                <a:close/>
              </a:path>
              <a:path w="22631" h="18161">
                <a:moveTo>
                  <a:pt x="22161" y="4076"/>
                </a:moveTo>
                <a:lnTo>
                  <a:pt x="20548" y="3238"/>
                </a:lnTo>
                <a:lnTo>
                  <a:pt x="22161" y="407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71" name="object 4971"/>
          <p:cNvSpPr/>
          <p:nvPr/>
        </p:nvSpPr>
        <p:spPr>
          <a:xfrm>
            <a:off x="1055692" y="4816969"/>
            <a:ext cx="8115" cy="7988"/>
          </a:xfrm>
          <a:custGeom>
            <a:avLst/>
            <a:gdLst/>
            <a:ahLst/>
            <a:cxnLst/>
            <a:rect l="l" t="t" r="r" b="b"/>
            <a:pathLst>
              <a:path w="8115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0" y="3403"/>
                </a:lnTo>
                <a:lnTo>
                  <a:pt x="0" y="1193"/>
                </a:lnTo>
                <a:close/>
              </a:path>
              <a:path w="8115" h="7988">
                <a:moveTo>
                  <a:pt x="8115" y="5232"/>
                </a:moveTo>
                <a:lnTo>
                  <a:pt x="2692" y="0"/>
                </a:lnTo>
                <a:lnTo>
                  <a:pt x="4440" y="3403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72" name="object 4972"/>
          <p:cNvSpPr/>
          <p:nvPr/>
        </p:nvSpPr>
        <p:spPr>
          <a:xfrm>
            <a:off x="1243481" y="4837363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19"/>
                </a:moveTo>
                <a:lnTo>
                  <a:pt x="0" y="8026"/>
                </a:lnTo>
                <a:lnTo>
                  <a:pt x="6769" y="8026"/>
                </a:lnTo>
                <a:lnTo>
                  <a:pt x="4421" y="3433"/>
                </a:lnTo>
                <a:lnTo>
                  <a:pt x="0" y="1219"/>
                </a:lnTo>
                <a:close/>
              </a:path>
              <a:path w="8089" h="8026">
                <a:moveTo>
                  <a:pt x="8089" y="5270"/>
                </a:moveTo>
                <a:lnTo>
                  <a:pt x="2667" y="0"/>
                </a:lnTo>
                <a:lnTo>
                  <a:pt x="4421" y="3433"/>
                </a:lnTo>
                <a:lnTo>
                  <a:pt x="8089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73" name="object 4973"/>
          <p:cNvSpPr/>
          <p:nvPr/>
        </p:nvSpPr>
        <p:spPr>
          <a:xfrm>
            <a:off x="1054867" y="4849922"/>
            <a:ext cx="9880" cy="11341"/>
          </a:xfrm>
          <a:custGeom>
            <a:avLst/>
            <a:gdLst/>
            <a:ahLst/>
            <a:cxnLst/>
            <a:rect l="l" t="t" r="r" b="b"/>
            <a:pathLst>
              <a:path w="9880" h="11341">
                <a:moveTo>
                  <a:pt x="7589" y="2919"/>
                </a:moveTo>
                <a:lnTo>
                  <a:pt x="825" y="0"/>
                </a:lnTo>
                <a:lnTo>
                  <a:pt x="2682" y="8648"/>
                </a:lnTo>
                <a:lnTo>
                  <a:pt x="9880" y="11341"/>
                </a:lnTo>
                <a:lnTo>
                  <a:pt x="7589" y="2919"/>
                </a:lnTo>
                <a:close/>
              </a:path>
              <a:path w="9880" h="11341">
                <a:moveTo>
                  <a:pt x="3238" y="11239"/>
                </a:moveTo>
                <a:lnTo>
                  <a:pt x="2682" y="8648"/>
                </a:lnTo>
                <a:lnTo>
                  <a:pt x="0" y="7645"/>
                </a:lnTo>
                <a:lnTo>
                  <a:pt x="3238" y="11239"/>
                </a:lnTo>
                <a:close/>
              </a:path>
              <a:path w="9880" h="11341">
                <a:moveTo>
                  <a:pt x="9829" y="3886"/>
                </a:moveTo>
                <a:lnTo>
                  <a:pt x="7137" y="1257"/>
                </a:lnTo>
                <a:lnTo>
                  <a:pt x="7589" y="2919"/>
                </a:lnTo>
                <a:lnTo>
                  <a:pt x="9829" y="388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74" name="object 4974"/>
          <p:cNvSpPr/>
          <p:nvPr/>
        </p:nvSpPr>
        <p:spPr>
          <a:xfrm>
            <a:off x="1340741" y="4855526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7" y="3409"/>
                </a:lnTo>
                <a:lnTo>
                  <a:pt x="0" y="1193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37" y="3409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75" name="object 4975"/>
          <p:cNvSpPr/>
          <p:nvPr/>
        </p:nvSpPr>
        <p:spPr>
          <a:xfrm>
            <a:off x="1322654" y="4872602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76" name="object 4976"/>
          <p:cNvSpPr/>
          <p:nvPr/>
        </p:nvSpPr>
        <p:spPr>
          <a:xfrm>
            <a:off x="1254785" y="4882819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77" name="object 4977"/>
          <p:cNvSpPr/>
          <p:nvPr/>
        </p:nvSpPr>
        <p:spPr>
          <a:xfrm>
            <a:off x="1363383" y="4883956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78" name="object 4978"/>
          <p:cNvSpPr/>
          <p:nvPr/>
        </p:nvSpPr>
        <p:spPr>
          <a:xfrm>
            <a:off x="1064751" y="4886350"/>
            <a:ext cx="10160" cy="2768"/>
          </a:xfrm>
          <a:custGeom>
            <a:avLst/>
            <a:gdLst/>
            <a:ahLst/>
            <a:cxnLst/>
            <a:rect l="l" t="t" r="r" b="b"/>
            <a:pathLst>
              <a:path w="10159" h="2768">
                <a:moveTo>
                  <a:pt x="10160" y="2641"/>
                </a:moveTo>
                <a:lnTo>
                  <a:pt x="7289" y="0"/>
                </a:lnTo>
                <a:lnTo>
                  <a:pt x="8240" y="2118"/>
                </a:lnTo>
                <a:lnTo>
                  <a:pt x="10160" y="2641"/>
                </a:lnTo>
                <a:close/>
              </a:path>
              <a:path w="10159" h="2768">
                <a:moveTo>
                  <a:pt x="8240" y="2118"/>
                </a:moveTo>
                <a:lnTo>
                  <a:pt x="0" y="-126"/>
                </a:lnTo>
                <a:lnTo>
                  <a:pt x="0" y="4394"/>
                </a:lnTo>
                <a:lnTo>
                  <a:pt x="1511" y="5918"/>
                </a:lnTo>
                <a:lnTo>
                  <a:pt x="4521" y="8940"/>
                </a:lnTo>
                <a:lnTo>
                  <a:pt x="11303" y="8940"/>
                </a:lnTo>
                <a:lnTo>
                  <a:pt x="8240" y="211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79" name="object 4979"/>
          <p:cNvSpPr/>
          <p:nvPr/>
        </p:nvSpPr>
        <p:spPr>
          <a:xfrm>
            <a:off x="1286450" y="4893021"/>
            <a:ext cx="13589" cy="18161"/>
          </a:xfrm>
          <a:custGeom>
            <a:avLst/>
            <a:gdLst/>
            <a:ahLst/>
            <a:cxnLst/>
            <a:rect l="l" t="t" r="r" b="b"/>
            <a:pathLst>
              <a:path w="13588" h="18161">
                <a:moveTo>
                  <a:pt x="0" y="0"/>
                </a:moveTo>
                <a:lnTo>
                  <a:pt x="0" y="15887"/>
                </a:lnTo>
                <a:lnTo>
                  <a:pt x="4521" y="16636"/>
                </a:lnTo>
                <a:lnTo>
                  <a:pt x="9055" y="17398"/>
                </a:lnTo>
                <a:lnTo>
                  <a:pt x="13589" y="18160"/>
                </a:lnTo>
                <a:lnTo>
                  <a:pt x="11087" y="7988"/>
                </a:lnTo>
                <a:lnTo>
                  <a:pt x="8953" y="386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80" name="object 4980"/>
          <p:cNvSpPr/>
          <p:nvPr/>
        </p:nvSpPr>
        <p:spPr>
          <a:xfrm>
            <a:off x="1051184" y="4894077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69" y="8013"/>
                </a:lnTo>
                <a:lnTo>
                  <a:pt x="4423" y="3430"/>
                </a:lnTo>
                <a:lnTo>
                  <a:pt x="0" y="1219"/>
                </a:lnTo>
                <a:close/>
              </a:path>
              <a:path w="8102" h="8013">
                <a:moveTo>
                  <a:pt x="8102" y="5270"/>
                </a:moveTo>
                <a:lnTo>
                  <a:pt x="2667" y="0"/>
                </a:lnTo>
                <a:lnTo>
                  <a:pt x="4423" y="3430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81" name="object 4981"/>
          <p:cNvSpPr/>
          <p:nvPr/>
        </p:nvSpPr>
        <p:spPr>
          <a:xfrm>
            <a:off x="1358836" y="4916843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82" name="object 4982"/>
          <p:cNvSpPr/>
          <p:nvPr/>
        </p:nvSpPr>
        <p:spPr>
          <a:xfrm>
            <a:off x="1381467" y="4919122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83" name="object 4983"/>
          <p:cNvSpPr/>
          <p:nvPr/>
        </p:nvSpPr>
        <p:spPr>
          <a:xfrm>
            <a:off x="1395040" y="4914511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40" y="3423"/>
                </a:lnTo>
                <a:lnTo>
                  <a:pt x="0" y="1206"/>
                </a:lnTo>
                <a:close/>
              </a:path>
              <a:path w="8115" h="8000">
                <a:moveTo>
                  <a:pt x="8115" y="5257"/>
                </a:moveTo>
                <a:lnTo>
                  <a:pt x="2679" y="0"/>
                </a:lnTo>
                <a:lnTo>
                  <a:pt x="4440" y="3423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84" name="object 4984"/>
          <p:cNvSpPr/>
          <p:nvPr/>
        </p:nvSpPr>
        <p:spPr>
          <a:xfrm>
            <a:off x="1236682" y="4923571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42" y="3433"/>
                </a:lnTo>
                <a:lnTo>
                  <a:pt x="0" y="1219"/>
                </a:lnTo>
                <a:close/>
              </a:path>
              <a:path w="8102" h="8013">
                <a:moveTo>
                  <a:pt x="8102" y="5257"/>
                </a:moveTo>
                <a:lnTo>
                  <a:pt x="2679" y="0"/>
                </a:lnTo>
                <a:lnTo>
                  <a:pt x="4442" y="3433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85" name="object 4985"/>
          <p:cNvSpPr/>
          <p:nvPr/>
        </p:nvSpPr>
        <p:spPr>
          <a:xfrm>
            <a:off x="1286450" y="4936139"/>
            <a:ext cx="11315" cy="11328"/>
          </a:xfrm>
          <a:custGeom>
            <a:avLst/>
            <a:gdLst/>
            <a:ahLst/>
            <a:cxnLst/>
            <a:rect l="l" t="t" r="r" b="b"/>
            <a:pathLst>
              <a:path w="11315" h="11328">
                <a:moveTo>
                  <a:pt x="8161" y="2920"/>
                </a:moveTo>
                <a:lnTo>
                  <a:pt x="0" y="0"/>
                </a:lnTo>
                <a:lnTo>
                  <a:pt x="1511" y="3771"/>
                </a:lnTo>
                <a:lnTo>
                  <a:pt x="3022" y="7556"/>
                </a:lnTo>
                <a:lnTo>
                  <a:pt x="4521" y="11328"/>
                </a:lnTo>
                <a:lnTo>
                  <a:pt x="11315" y="11328"/>
                </a:lnTo>
                <a:lnTo>
                  <a:pt x="8161" y="2920"/>
                </a:lnTo>
                <a:close/>
              </a:path>
              <a:path w="11315" h="11328">
                <a:moveTo>
                  <a:pt x="9334" y="3340"/>
                </a:moveTo>
                <a:lnTo>
                  <a:pt x="7861" y="2120"/>
                </a:lnTo>
                <a:lnTo>
                  <a:pt x="8161" y="2920"/>
                </a:lnTo>
                <a:lnTo>
                  <a:pt x="9334" y="334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86" name="object 4986"/>
          <p:cNvSpPr/>
          <p:nvPr/>
        </p:nvSpPr>
        <p:spPr>
          <a:xfrm>
            <a:off x="1048909" y="4945211"/>
            <a:ext cx="22631" cy="29489"/>
          </a:xfrm>
          <a:custGeom>
            <a:avLst/>
            <a:gdLst/>
            <a:ahLst/>
            <a:cxnLst/>
            <a:rect l="l" t="t" r="r" b="b"/>
            <a:pathLst>
              <a:path w="22631" h="29489">
                <a:moveTo>
                  <a:pt x="8534" y="26162"/>
                </a:moveTo>
                <a:lnTo>
                  <a:pt x="13665" y="20688"/>
                </a:lnTo>
                <a:lnTo>
                  <a:pt x="18097" y="13601"/>
                </a:lnTo>
                <a:lnTo>
                  <a:pt x="19608" y="10579"/>
                </a:lnTo>
                <a:lnTo>
                  <a:pt x="21120" y="7569"/>
                </a:lnTo>
                <a:lnTo>
                  <a:pt x="22631" y="4533"/>
                </a:lnTo>
                <a:lnTo>
                  <a:pt x="19608" y="3022"/>
                </a:lnTo>
                <a:lnTo>
                  <a:pt x="16598" y="1498"/>
                </a:lnTo>
                <a:lnTo>
                  <a:pt x="13576" y="0"/>
                </a:lnTo>
                <a:lnTo>
                  <a:pt x="13170" y="1911"/>
                </a:lnTo>
                <a:lnTo>
                  <a:pt x="7865" y="13590"/>
                </a:lnTo>
                <a:lnTo>
                  <a:pt x="0" y="22669"/>
                </a:lnTo>
                <a:lnTo>
                  <a:pt x="0" y="29489"/>
                </a:lnTo>
                <a:lnTo>
                  <a:pt x="8534" y="2616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87" name="object 4987"/>
          <p:cNvSpPr/>
          <p:nvPr/>
        </p:nvSpPr>
        <p:spPr>
          <a:xfrm>
            <a:off x="1338479" y="4963500"/>
            <a:ext cx="10185" cy="2781"/>
          </a:xfrm>
          <a:custGeom>
            <a:avLst/>
            <a:gdLst/>
            <a:ahLst/>
            <a:cxnLst/>
            <a:rect l="l" t="t" r="r" b="b"/>
            <a:pathLst>
              <a:path w="10185" h="2781">
                <a:moveTo>
                  <a:pt x="10185" y="2628"/>
                </a:moveTo>
                <a:lnTo>
                  <a:pt x="7315" y="0"/>
                </a:lnTo>
                <a:lnTo>
                  <a:pt x="8257" y="2102"/>
                </a:lnTo>
                <a:lnTo>
                  <a:pt x="10185" y="2628"/>
                </a:lnTo>
                <a:close/>
              </a:path>
              <a:path w="10185" h="2781">
                <a:moveTo>
                  <a:pt x="8257" y="2102"/>
                </a:moveTo>
                <a:lnTo>
                  <a:pt x="0" y="-152"/>
                </a:lnTo>
                <a:lnTo>
                  <a:pt x="0" y="4394"/>
                </a:lnTo>
                <a:lnTo>
                  <a:pt x="1511" y="5918"/>
                </a:lnTo>
                <a:lnTo>
                  <a:pt x="4521" y="8928"/>
                </a:lnTo>
                <a:lnTo>
                  <a:pt x="11315" y="8928"/>
                </a:lnTo>
                <a:lnTo>
                  <a:pt x="8257" y="210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88" name="object 4988"/>
          <p:cNvSpPr/>
          <p:nvPr/>
        </p:nvSpPr>
        <p:spPr>
          <a:xfrm>
            <a:off x="1318136" y="4971237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69" y="7988"/>
                </a:lnTo>
                <a:lnTo>
                  <a:pt x="4413" y="3400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67" y="0"/>
                </a:lnTo>
                <a:lnTo>
                  <a:pt x="4413" y="3400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89" name="object 4989"/>
          <p:cNvSpPr/>
          <p:nvPr/>
        </p:nvSpPr>
        <p:spPr>
          <a:xfrm>
            <a:off x="1064751" y="4982644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7145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90" name="object 4990"/>
          <p:cNvSpPr/>
          <p:nvPr/>
        </p:nvSpPr>
        <p:spPr>
          <a:xfrm>
            <a:off x="1281924" y="4973487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0" y="3433"/>
                </a:lnTo>
                <a:lnTo>
                  <a:pt x="0" y="1219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50" y="3433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91" name="object 4991"/>
          <p:cNvSpPr/>
          <p:nvPr/>
        </p:nvSpPr>
        <p:spPr>
          <a:xfrm>
            <a:off x="1424461" y="4973487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35" y="3433"/>
                </a:lnTo>
                <a:lnTo>
                  <a:pt x="0" y="1219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35" y="3433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92" name="object 4992"/>
          <p:cNvSpPr/>
          <p:nvPr/>
        </p:nvSpPr>
        <p:spPr>
          <a:xfrm>
            <a:off x="1048913" y="4980297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0"/>
                </a:lnTo>
                <a:lnTo>
                  <a:pt x="6781" y="8000"/>
                </a:lnTo>
                <a:lnTo>
                  <a:pt x="4425" y="3419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67" y="0"/>
                </a:lnTo>
                <a:lnTo>
                  <a:pt x="4425" y="3419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93" name="object 4993"/>
          <p:cNvSpPr/>
          <p:nvPr/>
        </p:nvSpPr>
        <p:spPr>
          <a:xfrm>
            <a:off x="1374217" y="6079538"/>
            <a:ext cx="9525" cy="9486"/>
          </a:xfrm>
          <a:custGeom>
            <a:avLst/>
            <a:gdLst/>
            <a:ahLst/>
            <a:cxnLst/>
            <a:rect l="l" t="t" r="r" b="b"/>
            <a:pathLst>
              <a:path w="9525" h="9486">
                <a:moveTo>
                  <a:pt x="9525" y="0"/>
                </a:moveTo>
                <a:lnTo>
                  <a:pt x="457" y="0"/>
                </a:lnTo>
                <a:lnTo>
                  <a:pt x="2925" y="6656"/>
                </a:lnTo>
                <a:lnTo>
                  <a:pt x="9525" y="9067"/>
                </a:lnTo>
                <a:lnTo>
                  <a:pt x="9525" y="0"/>
                </a:lnTo>
                <a:close/>
              </a:path>
              <a:path w="9525" h="9486">
                <a:moveTo>
                  <a:pt x="3975" y="9486"/>
                </a:moveTo>
                <a:lnTo>
                  <a:pt x="2925" y="6656"/>
                </a:lnTo>
                <a:lnTo>
                  <a:pt x="0" y="5588"/>
                </a:lnTo>
                <a:lnTo>
                  <a:pt x="3975" y="948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94" name="object 4994"/>
          <p:cNvSpPr/>
          <p:nvPr/>
        </p:nvSpPr>
        <p:spPr>
          <a:xfrm>
            <a:off x="1048913" y="4992842"/>
            <a:ext cx="15836" cy="11341"/>
          </a:xfrm>
          <a:custGeom>
            <a:avLst/>
            <a:gdLst/>
            <a:ahLst/>
            <a:cxnLst/>
            <a:rect l="l" t="t" r="r" b="b"/>
            <a:pathLst>
              <a:path w="15836" h="11341">
                <a:moveTo>
                  <a:pt x="15836" y="0"/>
                </a:moveTo>
                <a:lnTo>
                  <a:pt x="0" y="0"/>
                </a:lnTo>
                <a:lnTo>
                  <a:pt x="762" y="3797"/>
                </a:lnTo>
                <a:lnTo>
                  <a:pt x="1511" y="7569"/>
                </a:lnTo>
                <a:lnTo>
                  <a:pt x="2273" y="11341"/>
                </a:lnTo>
                <a:lnTo>
                  <a:pt x="6781" y="10579"/>
                </a:lnTo>
                <a:lnTo>
                  <a:pt x="11303" y="9842"/>
                </a:lnTo>
                <a:lnTo>
                  <a:pt x="15836" y="9093"/>
                </a:lnTo>
                <a:lnTo>
                  <a:pt x="15836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95" name="object 4995"/>
          <p:cNvSpPr/>
          <p:nvPr/>
        </p:nvSpPr>
        <p:spPr>
          <a:xfrm>
            <a:off x="1395040" y="4996190"/>
            <a:ext cx="8115" cy="7988"/>
          </a:xfrm>
          <a:custGeom>
            <a:avLst/>
            <a:gdLst/>
            <a:ahLst/>
            <a:cxnLst/>
            <a:rect l="l" t="t" r="r" b="b"/>
            <a:pathLst>
              <a:path w="8115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35" y="3407"/>
                </a:lnTo>
                <a:lnTo>
                  <a:pt x="0" y="1193"/>
                </a:lnTo>
                <a:close/>
              </a:path>
              <a:path w="8115" h="7988">
                <a:moveTo>
                  <a:pt x="8115" y="5245"/>
                </a:moveTo>
                <a:lnTo>
                  <a:pt x="2679" y="0"/>
                </a:lnTo>
                <a:lnTo>
                  <a:pt x="4435" y="3407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96" name="object 4996"/>
          <p:cNvSpPr/>
          <p:nvPr/>
        </p:nvSpPr>
        <p:spPr>
          <a:xfrm>
            <a:off x="1381467" y="5005250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52" y="3432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92" y="0"/>
                </a:lnTo>
                <a:lnTo>
                  <a:pt x="4452" y="343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97" name="object 4997"/>
          <p:cNvSpPr/>
          <p:nvPr/>
        </p:nvSpPr>
        <p:spPr>
          <a:xfrm>
            <a:off x="1333969" y="5009791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6" y="3418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16" y="3418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98" name="object 4998"/>
          <p:cNvSpPr/>
          <p:nvPr/>
        </p:nvSpPr>
        <p:spPr>
          <a:xfrm>
            <a:off x="1055683" y="5013255"/>
            <a:ext cx="22631" cy="15887"/>
          </a:xfrm>
          <a:custGeom>
            <a:avLst/>
            <a:gdLst/>
            <a:ahLst/>
            <a:cxnLst/>
            <a:rect l="l" t="t" r="r" b="b"/>
            <a:pathLst>
              <a:path w="22631" h="15887">
                <a:moveTo>
                  <a:pt x="5283" y="3784"/>
                </a:moveTo>
                <a:lnTo>
                  <a:pt x="0" y="2286"/>
                </a:lnTo>
                <a:lnTo>
                  <a:pt x="761" y="6819"/>
                </a:lnTo>
                <a:lnTo>
                  <a:pt x="1511" y="11341"/>
                </a:lnTo>
                <a:lnTo>
                  <a:pt x="2285" y="15887"/>
                </a:lnTo>
                <a:lnTo>
                  <a:pt x="7556" y="15138"/>
                </a:lnTo>
                <a:lnTo>
                  <a:pt x="12839" y="14389"/>
                </a:lnTo>
                <a:lnTo>
                  <a:pt x="18122" y="13627"/>
                </a:lnTo>
                <a:lnTo>
                  <a:pt x="19621" y="9080"/>
                </a:lnTo>
                <a:lnTo>
                  <a:pt x="21120" y="4546"/>
                </a:lnTo>
                <a:lnTo>
                  <a:pt x="22631" y="0"/>
                </a:lnTo>
                <a:lnTo>
                  <a:pt x="15862" y="0"/>
                </a:lnTo>
                <a:lnTo>
                  <a:pt x="15862" y="6819"/>
                </a:lnTo>
                <a:lnTo>
                  <a:pt x="10566" y="5295"/>
                </a:lnTo>
                <a:lnTo>
                  <a:pt x="5283" y="378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99" name="object 4999"/>
          <p:cNvSpPr/>
          <p:nvPr/>
        </p:nvSpPr>
        <p:spPr>
          <a:xfrm>
            <a:off x="1295510" y="5016586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81" y="8013"/>
                </a:lnTo>
                <a:lnTo>
                  <a:pt x="4430" y="3434"/>
                </a:lnTo>
                <a:lnTo>
                  <a:pt x="0" y="1219"/>
                </a:lnTo>
                <a:close/>
              </a:path>
              <a:path w="8102" h="8013">
                <a:moveTo>
                  <a:pt x="8102" y="5270"/>
                </a:moveTo>
                <a:lnTo>
                  <a:pt x="2667" y="0"/>
                </a:lnTo>
                <a:lnTo>
                  <a:pt x="4430" y="3434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00" name="object 5000"/>
          <p:cNvSpPr/>
          <p:nvPr/>
        </p:nvSpPr>
        <p:spPr>
          <a:xfrm>
            <a:off x="1395040" y="5032479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32" y="3419"/>
                </a:lnTo>
                <a:lnTo>
                  <a:pt x="0" y="1206"/>
                </a:lnTo>
                <a:close/>
              </a:path>
              <a:path w="8115" h="8026">
                <a:moveTo>
                  <a:pt x="8115" y="5257"/>
                </a:moveTo>
                <a:lnTo>
                  <a:pt x="2679" y="0"/>
                </a:lnTo>
                <a:lnTo>
                  <a:pt x="4432" y="3419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01" name="object 5001"/>
          <p:cNvSpPr/>
          <p:nvPr/>
        </p:nvSpPr>
        <p:spPr>
          <a:xfrm>
            <a:off x="1428987" y="5034747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408" y="3401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08" y="3401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02" name="object 5002"/>
          <p:cNvSpPr/>
          <p:nvPr/>
        </p:nvSpPr>
        <p:spPr>
          <a:xfrm>
            <a:off x="1309077" y="5042750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03" name="object 5003"/>
          <p:cNvSpPr/>
          <p:nvPr/>
        </p:nvSpPr>
        <p:spPr>
          <a:xfrm>
            <a:off x="1388262" y="5043830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81" y="8001"/>
                </a:lnTo>
                <a:lnTo>
                  <a:pt x="4411" y="3392"/>
                </a:lnTo>
                <a:lnTo>
                  <a:pt x="0" y="1193"/>
                </a:lnTo>
                <a:close/>
              </a:path>
              <a:path w="8102" h="8000">
                <a:moveTo>
                  <a:pt x="8102" y="5232"/>
                </a:moveTo>
                <a:lnTo>
                  <a:pt x="2667" y="0"/>
                </a:lnTo>
                <a:lnTo>
                  <a:pt x="4411" y="3392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04" name="object 5004"/>
          <p:cNvSpPr/>
          <p:nvPr/>
        </p:nvSpPr>
        <p:spPr>
          <a:xfrm>
            <a:off x="2915323" y="5052955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05" name="object 5005"/>
          <p:cNvSpPr/>
          <p:nvPr/>
        </p:nvSpPr>
        <p:spPr>
          <a:xfrm>
            <a:off x="1064755" y="5056365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06" name="object 5006"/>
          <p:cNvSpPr/>
          <p:nvPr/>
        </p:nvSpPr>
        <p:spPr>
          <a:xfrm>
            <a:off x="1300041" y="5052894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410" y="3405"/>
                </a:lnTo>
                <a:lnTo>
                  <a:pt x="0" y="1193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10" y="3405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07" name="object 5007"/>
          <p:cNvSpPr/>
          <p:nvPr/>
        </p:nvSpPr>
        <p:spPr>
          <a:xfrm>
            <a:off x="1415402" y="5052894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42" y="3418"/>
                </a:lnTo>
                <a:lnTo>
                  <a:pt x="0" y="1193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2" y="3418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08" name="object 5008"/>
          <p:cNvSpPr/>
          <p:nvPr/>
        </p:nvSpPr>
        <p:spPr>
          <a:xfrm>
            <a:off x="1048913" y="5055143"/>
            <a:ext cx="8102" cy="8039"/>
          </a:xfrm>
          <a:custGeom>
            <a:avLst/>
            <a:gdLst/>
            <a:ahLst/>
            <a:cxnLst/>
            <a:rect l="l" t="t" r="r" b="b"/>
            <a:pathLst>
              <a:path w="8102" h="8039">
                <a:moveTo>
                  <a:pt x="0" y="1219"/>
                </a:moveTo>
                <a:lnTo>
                  <a:pt x="0" y="8039"/>
                </a:lnTo>
                <a:lnTo>
                  <a:pt x="6781" y="8039"/>
                </a:lnTo>
                <a:lnTo>
                  <a:pt x="4422" y="3430"/>
                </a:lnTo>
                <a:lnTo>
                  <a:pt x="0" y="1219"/>
                </a:lnTo>
                <a:close/>
              </a:path>
              <a:path w="8102" h="8039">
                <a:moveTo>
                  <a:pt x="8102" y="5270"/>
                </a:moveTo>
                <a:lnTo>
                  <a:pt x="2667" y="0"/>
                </a:lnTo>
                <a:lnTo>
                  <a:pt x="4422" y="3430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09" name="object 5009"/>
          <p:cNvSpPr/>
          <p:nvPr/>
        </p:nvSpPr>
        <p:spPr>
          <a:xfrm>
            <a:off x="1327175" y="5059775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10" name="object 5010"/>
          <p:cNvSpPr/>
          <p:nvPr/>
        </p:nvSpPr>
        <p:spPr>
          <a:xfrm>
            <a:off x="1386000" y="5055143"/>
            <a:ext cx="8089" cy="8039"/>
          </a:xfrm>
          <a:custGeom>
            <a:avLst/>
            <a:gdLst/>
            <a:ahLst/>
            <a:cxnLst/>
            <a:rect l="l" t="t" r="r" b="b"/>
            <a:pathLst>
              <a:path w="8089" h="8039">
                <a:moveTo>
                  <a:pt x="0" y="1219"/>
                </a:moveTo>
                <a:lnTo>
                  <a:pt x="0" y="8039"/>
                </a:lnTo>
                <a:lnTo>
                  <a:pt x="6794" y="8039"/>
                </a:lnTo>
                <a:lnTo>
                  <a:pt x="4432" y="3439"/>
                </a:lnTo>
                <a:lnTo>
                  <a:pt x="0" y="1219"/>
                </a:lnTo>
                <a:close/>
              </a:path>
              <a:path w="8089" h="8039">
                <a:moveTo>
                  <a:pt x="8089" y="5270"/>
                </a:moveTo>
                <a:lnTo>
                  <a:pt x="2667" y="0"/>
                </a:lnTo>
                <a:lnTo>
                  <a:pt x="4432" y="3439"/>
                </a:lnTo>
                <a:lnTo>
                  <a:pt x="8089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11" name="object 5011"/>
          <p:cNvSpPr/>
          <p:nvPr/>
        </p:nvSpPr>
        <p:spPr>
          <a:xfrm>
            <a:off x="1071545" y="5059710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405" y="3396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05" y="3396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12" name="object 5012"/>
          <p:cNvSpPr/>
          <p:nvPr/>
        </p:nvSpPr>
        <p:spPr>
          <a:xfrm>
            <a:off x="1404095" y="5059710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20" y="3403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20" y="340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13" name="object 5013"/>
          <p:cNvSpPr/>
          <p:nvPr/>
        </p:nvSpPr>
        <p:spPr>
          <a:xfrm>
            <a:off x="1363372" y="5061985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2" y="3408"/>
                </a:lnTo>
                <a:lnTo>
                  <a:pt x="0" y="1193"/>
                </a:lnTo>
                <a:close/>
              </a:path>
              <a:path w="8102" h="7988">
                <a:moveTo>
                  <a:pt x="8102" y="5232"/>
                </a:moveTo>
                <a:lnTo>
                  <a:pt x="2692" y="0"/>
                </a:lnTo>
                <a:lnTo>
                  <a:pt x="4442" y="3408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14" name="object 5014"/>
          <p:cNvSpPr/>
          <p:nvPr/>
        </p:nvSpPr>
        <p:spPr>
          <a:xfrm>
            <a:off x="1345272" y="5068855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15" name="object 5015"/>
          <p:cNvSpPr/>
          <p:nvPr/>
        </p:nvSpPr>
        <p:spPr>
          <a:xfrm>
            <a:off x="1431249" y="5064234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69" y="8013"/>
                </a:lnTo>
                <a:lnTo>
                  <a:pt x="4418" y="3421"/>
                </a:lnTo>
                <a:lnTo>
                  <a:pt x="0" y="1219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18" y="3421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16" name="object 5016"/>
          <p:cNvSpPr/>
          <p:nvPr/>
        </p:nvSpPr>
        <p:spPr>
          <a:xfrm>
            <a:off x="1384198" y="5067720"/>
            <a:ext cx="10845" cy="13589"/>
          </a:xfrm>
          <a:custGeom>
            <a:avLst/>
            <a:gdLst/>
            <a:ahLst/>
            <a:cxnLst/>
            <a:rect l="l" t="t" r="r" b="b"/>
            <a:pathLst>
              <a:path w="10845" h="13588">
                <a:moveTo>
                  <a:pt x="4063" y="0"/>
                </a:moveTo>
                <a:lnTo>
                  <a:pt x="2827" y="10133"/>
                </a:lnTo>
                <a:lnTo>
                  <a:pt x="10845" y="13588"/>
                </a:lnTo>
                <a:lnTo>
                  <a:pt x="10845" y="0"/>
                </a:lnTo>
                <a:lnTo>
                  <a:pt x="4063" y="0"/>
                </a:lnTo>
                <a:close/>
              </a:path>
              <a:path w="10845" h="13588">
                <a:moveTo>
                  <a:pt x="2827" y="10133"/>
                </a:moveTo>
                <a:lnTo>
                  <a:pt x="0" y="8915"/>
                </a:lnTo>
                <a:lnTo>
                  <a:pt x="2679" y="11341"/>
                </a:lnTo>
                <a:lnTo>
                  <a:pt x="2827" y="1013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17" name="object 5017"/>
          <p:cNvSpPr/>
          <p:nvPr/>
        </p:nvSpPr>
        <p:spPr>
          <a:xfrm>
            <a:off x="1419929" y="5071045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54" y="3437"/>
                </a:lnTo>
                <a:lnTo>
                  <a:pt x="0" y="1206"/>
                </a:lnTo>
                <a:close/>
              </a:path>
              <a:path w="8089" h="8000">
                <a:moveTo>
                  <a:pt x="8089" y="5257"/>
                </a:moveTo>
                <a:lnTo>
                  <a:pt x="2692" y="0"/>
                </a:lnTo>
                <a:lnTo>
                  <a:pt x="4454" y="3437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18" name="object 5018"/>
          <p:cNvSpPr/>
          <p:nvPr/>
        </p:nvSpPr>
        <p:spPr>
          <a:xfrm>
            <a:off x="1399566" y="5076793"/>
            <a:ext cx="13627" cy="11341"/>
          </a:xfrm>
          <a:custGeom>
            <a:avLst/>
            <a:gdLst/>
            <a:ahLst/>
            <a:cxnLst/>
            <a:rect l="l" t="t" r="r" b="b"/>
            <a:pathLst>
              <a:path w="13627" h="11341">
                <a:moveTo>
                  <a:pt x="6794" y="0"/>
                </a:moveTo>
                <a:lnTo>
                  <a:pt x="4367" y="2706"/>
                </a:lnTo>
                <a:lnTo>
                  <a:pt x="6845" y="1676"/>
                </a:lnTo>
                <a:lnTo>
                  <a:pt x="13588" y="0"/>
                </a:lnTo>
                <a:lnTo>
                  <a:pt x="6794" y="0"/>
                </a:lnTo>
                <a:close/>
              </a:path>
              <a:path w="13627" h="11341">
                <a:moveTo>
                  <a:pt x="13627" y="2705"/>
                </a:moveTo>
                <a:lnTo>
                  <a:pt x="11766" y="4374"/>
                </a:lnTo>
                <a:lnTo>
                  <a:pt x="10731" y="6858"/>
                </a:lnTo>
                <a:lnTo>
                  <a:pt x="13627" y="2705"/>
                </a:lnTo>
                <a:close/>
              </a:path>
              <a:path w="13627" h="11341">
                <a:moveTo>
                  <a:pt x="11766" y="4374"/>
                </a:moveTo>
                <a:lnTo>
                  <a:pt x="13588" y="0"/>
                </a:lnTo>
                <a:lnTo>
                  <a:pt x="6845" y="1676"/>
                </a:lnTo>
                <a:lnTo>
                  <a:pt x="2705" y="4559"/>
                </a:lnTo>
                <a:lnTo>
                  <a:pt x="4367" y="2706"/>
                </a:lnTo>
                <a:lnTo>
                  <a:pt x="0" y="4521"/>
                </a:lnTo>
                <a:lnTo>
                  <a:pt x="0" y="11341"/>
                </a:lnTo>
                <a:lnTo>
                  <a:pt x="9055" y="11341"/>
                </a:lnTo>
                <a:lnTo>
                  <a:pt x="9055" y="6807"/>
                </a:lnTo>
                <a:lnTo>
                  <a:pt x="11766" y="437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19" name="object 5019"/>
          <p:cNvSpPr/>
          <p:nvPr/>
        </p:nvSpPr>
        <p:spPr>
          <a:xfrm>
            <a:off x="1340740" y="5093684"/>
            <a:ext cx="16268" cy="14058"/>
          </a:xfrm>
          <a:custGeom>
            <a:avLst/>
            <a:gdLst/>
            <a:ahLst/>
            <a:cxnLst/>
            <a:rect l="l" t="t" r="r" b="b"/>
            <a:pathLst>
              <a:path w="16268" h="14058">
                <a:moveTo>
                  <a:pt x="16268" y="0"/>
                </a:moveTo>
                <a:lnTo>
                  <a:pt x="13436" y="1055"/>
                </a:lnTo>
                <a:lnTo>
                  <a:pt x="12369" y="3975"/>
                </a:lnTo>
                <a:lnTo>
                  <a:pt x="16268" y="0"/>
                </a:lnTo>
                <a:close/>
              </a:path>
              <a:path w="16268" h="14058">
                <a:moveTo>
                  <a:pt x="13436" y="1055"/>
                </a:moveTo>
                <a:lnTo>
                  <a:pt x="15849" y="-5549"/>
                </a:lnTo>
                <a:lnTo>
                  <a:pt x="12839" y="-7061"/>
                </a:lnTo>
                <a:lnTo>
                  <a:pt x="9817" y="-8572"/>
                </a:lnTo>
                <a:lnTo>
                  <a:pt x="6794" y="-10083"/>
                </a:lnTo>
                <a:lnTo>
                  <a:pt x="6667" y="-9665"/>
                </a:lnTo>
                <a:lnTo>
                  <a:pt x="5395" y="-3444"/>
                </a:lnTo>
                <a:lnTo>
                  <a:pt x="0" y="-1016"/>
                </a:lnTo>
                <a:lnTo>
                  <a:pt x="0" y="8051"/>
                </a:lnTo>
                <a:lnTo>
                  <a:pt x="6794" y="8051"/>
                </a:lnTo>
                <a:lnTo>
                  <a:pt x="6794" y="3530"/>
                </a:lnTo>
                <a:lnTo>
                  <a:pt x="13436" y="105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20" name="object 5020"/>
          <p:cNvSpPr/>
          <p:nvPr/>
        </p:nvSpPr>
        <p:spPr>
          <a:xfrm>
            <a:off x="1200491" y="5084358"/>
            <a:ext cx="11303" cy="8305"/>
          </a:xfrm>
          <a:custGeom>
            <a:avLst/>
            <a:gdLst/>
            <a:ahLst/>
            <a:cxnLst/>
            <a:rect l="l" t="t" r="r" b="b"/>
            <a:pathLst>
              <a:path w="11303" h="8305">
                <a:moveTo>
                  <a:pt x="0" y="1498"/>
                </a:moveTo>
                <a:lnTo>
                  <a:pt x="0" y="8305"/>
                </a:lnTo>
                <a:lnTo>
                  <a:pt x="11303" y="8305"/>
                </a:lnTo>
                <a:lnTo>
                  <a:pt x="8322" y="2876"/>
                </a:lnTo>
                <a:lnTo>
                  <a:pt x="0" y="1498"/>
                </a:lnTo>
                <a:close/>
              </a:path>
              <a:path w="11303" h="8305">
                <a:moveTo>
                  <a:pt x="11201" y="3352"/>
                </a:moveTo>
                <a:lnTo>
                  <a:pt x="6743" y="0"/>
                </a:lnTo>
                <a:lnTo>
                  <a:pt x="8322" y="2876"/>
                </a:lnTo>
                <a:lnTo>
                  <a:pt x="11201" y="335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21" name="object 5021"/>
          <p:cNvSpPr/>
          <p:nvPr/>
        </p:nvSpPr>
        <p:spPr>
          <a:xfrm>
            <a:off x="1304547" y="5085857"/>
            <a:ext cx="22631" cy="22694"/>
          </a:xfrm>
          <a:custGeom>
            <a:avLst/>
            <a:gdLst/>
            <a:ahLst/>
            <a:cxnLst/>
            <a:rect l="l" t="t" r="r" b="b"/>
            <a:pathLst>
              <a:path w="22631" h="22694">
                <a:moveTo>
                  <a:pt x="3568" y="21539"/>
                </a:moveTo>
                <a:lnTo>
                  <a:pt x="4406" y="20878"/>
                </a:lnTo>
                <a:lnTo>
                  <a:pt x="15836" y="22694"/>
                </a:lnTo>
                <a:lnTo>
                  <a:pt x="13470" y="18085"/>
                </a:lnTo>
                <a:lnTo>
                  <a:pt x="9067" y="15887"/>
                </a:lnTo>
                <a:lnTo>
                  <a:pt x="14719" y="8724"/>
                </a:lnTo>
                <a:lnTo>
                  <a:pt x="18796" y="9779"/>
                </a:lnTo>
                <a:lnTo>
                  <a:pt x="22631" y="0"/>
                </a:lnTo>
                <a:lnTo>
                  <a:pt x="15836" y="0"/>
                </a:lnTo>
                <a:lnTo>
                  <a:pt x="10566" y="3784"/>
                </a:lnTo>
                <a:lnTo>
                  <a:pt x="5283" y="7569"/>
                </a:lnTo>
                <a:lnTo>
                  <a:pt x="0" y="11353"/>
                </a:lnTo>
                <a:lnTo>
                  <a:pt x="3568" y="21539"/>
                </a:lnTo>
                <a:close/>
              </a:path>
              <a:path w="22631" h="22694">
                <a:moveTo>
                  <a:pt x="17157" y="19926"/>
                </a:moveTo>
                <a:lnTo>
                  <a:pt x="11722" y="14681"/>
                </a:lnTo>
                <a:lnTo>
                  <a:pt x="13470" y="18085"/>
                </a:lnTo>
                <a:lnTo>
                  <a:pt x="17157" y="1992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22" name="object 5022"/>
          <p:cNvSpPr/>
          <p:nvPr/>
        </p:nvSpPr>
        <p:spPr>
          <a:xfrm>
            <a:off x="1365631" y="5093811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23" name="object 5023"/>
          <p:cNvSpPr/>
          <p:nvPr/>
        </p:nvSpPr>
        <p:spPr>
          <a:xfrm>
            <a:off x="1408623" y="5093732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0"/>
                </a:lnTo>
                <a:lnTo>
                  <a:pt x="6781" y="8000"/>
                </a:lnTo>
                <a:lnTo>
                  <a:pt x="4420" y="3409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20" y="3409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24" name="object 5024"/>
          <p:cNvSpPr/>
          <p:nvPr/>
        </p:nvSpPr>
        <p:spPr>
          <a:xfrm>
            <a:off x="1330879" y="5099471"/>
            <a:ext cx="9855" cy="11341"/>
          </a:xfrm>
          <a:custGeom>
            <a:avLst/>
            <a:gdLst/>
            <a:ahLst/>
            <a:cxnLst/>
            <a:rect l="l" t="t" r="r" b="b"/>
            <a:pathLst>
              <a:path w="9855" h="11341">
                <a:moveTo>
                  <a:pt x="825" y="0"/>
                </a:moveTo>
                <a:lnTo>
                  <a:pt x="2672" y="8647"/>
                </a:lnTo>
                <a:lnTo>
                  <a:pt x="9855" y="11341"/>
                </a:lnTo>
                <a:lnTo>
                  <a:pt x="9855" y="4533"/>
                </a:lnTo>
                <a:lnTo>
                  <a:pt x="6857" y="3022"/>
                </a:lnTo>
                <a:lnTo>
                  <a:pt x="3848" y="1511"/>
                </a:lnTo>
                <a:lnTo>
                  <a:pt x="825" y="0"/>
                </a:lnTo>
                <a:close/>
              </a:path>
              <a:path w="9855" h="11341">
                <a:moveTo>
                  <a:pt x="3225" y="11239"/>
                </a:moveTo>
                <a:lnTo>
                  <a:pt x="2672" y="8647"/>
                </a:lnTo>
                <a:lnTo>
                  <a:pt x="0" y="7645"/>
                </a:lnTo>
                <a:lnTo>
                  <a:pt x="3225" y="1123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25" name="object 5025"/>
          <p:cNvSpPr/>
          <p:nvPr/>
        </p:nvSpPr>
        <p:spPr>
          <a:xfrm>
            <a:off x="1352066" y="5100542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405" y="3396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05" y="3396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26" name="object 5026"/>
          <p:cNvSpPr/>
          <p:nvPr/>
        </p:nvSpPr>
        <p:spPr>
          <a:xfrm>
            <a:off x="1388262" y="5102818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81" y="7988"/>
                </a:lnTo>
                <a:lnTo>
                  <a:pt x="4420" y="3404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67" y="0"/>
                </a:lnTo>
                <a:lnTo>
                  <a:pt x="4420" y="3404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27" name="object 5027"/>
          <p:cNvSpPr/>
          <p:nvPr/>
        </p:nvSpPr>
        <p:spPr>
          <a:xfrm>
            <a:off x="1315877" y="5110810"/>
            <a:ext cx="29387" cy="38569"/>
          </a:xfrm>
          <a:custGeom>
            <a:avLst/>
            <a:gdLst/>
            <a:ahLst/>
            <a:cxnLst/>
            <a:rect l="l" t="t" r="r" b="b"/>
            <a:pathLst>
              <a:path w="29387" h="38569">
                <a:moveTo>
                  <a:pt x="25653" y="6553"/>
                </a:moveTo>
                <a:lnTo>
                  <a:pt x="16725" y="2438"/>
                </a:lnTo>
                <a:lnTo>
                  <a:pt x="9029" y="0"/>
                </a:lnTo>
                <a:lnTo>
                  <a:pt x="6019" y="762"/>
                </a:lnTo>
                <a:lnTo>
                  <a:pt x="3009" y="1524"/>
                </a:lnTo>
                <a:lnTo>
                  <a:pt x="0" y="2273"/>
                </a:lnTo>
                <a:lnTo>
                  <a:pt x="3949" y="9842"/>
                </a:lnTo>
                <a:lnTo>
                  <a:pt x="6413" y="7886"/>
                </a:lnTo>
                <a:lnTo>
                  <a:pt x="11290" y="13614"/>
                </a:lnTo>
                <a:lnTo>
                  <a:pt x="13842" y="16560"/>
                </a:lnTo>
                <a:lnTo>
                  <a:pt x="15481" y="28155"/>
                </a:lnTo>
                <a:lnTo>
                  <a:pt x="11290" y="31762"/>
                </a:lnTo>
                <a:lnTo>
                  <a:pt x="11290" y="38569"/>
                </a:lnTo>
                <a:lnTo>
                  <a:pt x="19951" y="35280"/>
                </a:lnTo>
                <a:lnTo>
                  <a:pt x="16967" y="34239"/>
                </a:lnTo>
                <a:lnTo>
                  <a:pt x="27127" y="31762"/>
                </a:lnTo>
                <a:lnTo>
                  <a:pt x="26589" y="28127"/>
                </a:lnTo>
                <a:lnTo>
                  <a:pt x="24554" y="19849"/>
                </a:lnTo>
                <a:lnTo>
                  <a:pt x="29387" y="13614"/>
                </a:lnTo>
                <a:lnTo>
                  <a:pt x="25653" y="655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28" name="object 5028"/>
          <p:cNvSpPr/>
          <p:nvPr/>
        </p:nvSpPr>
        <p:spPr>
          <a:xfrm>
            <a:off x="1059762" y="5112665"/>
            <a:ext cx="9969" cy="9918"/>
          </a:xfrm>
          <a:custGeom>
            <a:avLst/>
            <a:gdLst/>
            <a:ahLst/>
            <a:cxnLst/>
            <a:rect l="l" t="t" r="r" b="b"/>
            <a:pathLst>
              <a:path w="9969" h="9918">
                <a:moveTo>
                  <a:pt x="7051" y="2831"/>
                </a:moveTo>
                <a:lnTo>
                  <a:pt x="457" y="419"/>
                </a:lnTo>
                <a:lnTo>
                  <a:pt x="2924" y="7080"/>
                </a:lnTo>
                <a:lnTo>
                  <a:pt x="9512" y="9499"/>
                </a:lnTo>
                <a:lnTo>
                  <a:pt x="7051" y="2831"/>
                </a:lnTo>
                <a:close/>
              </a:path>
              <a:path w="9969" h="9918">
                <a:moveTo>
                  <a:pt x="3975" y="9918"/>
                </a:moveTo>
                <a:lnTo>
                  <a:pt x="2924" y="7080"/>
                </a:lnTo>
                <a:lnTo>
                  <a:pt x="0" y="6007"/>
                </a:lnTo>
                <a:lnTo>
                  <a:pt x="3975" y="9918"/>
                </a:lnTo>
                <a:close/>
              </a:path>
              <a:path w="9969" h="9918">
                <a:moveTo>
                  <a:pt x="9969" y="3898"/>
                </a:moveTo>
                <a:lnTo>
                  <a:pt x="6007" y="0"/>
                </a:lnTo>
                <a:lnTo>
                  <a:pt x="7051" y="2831"/>
                </a:lnTo>
                <a:lnTo>
                  <a:pt x="9969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29" name="object 5029"/>
          <p:cNvSpPr/>
          <p:nvPr/>
        </p:nvSpPr>
        <p:spPr>
          <a:xfrm>
            <a:off x="1134874" y="5119883"/>
            <a:ext cx="13589" cy="11353"/>
          </a:xfrm>
          <a:custGeom>
            <a:avLst/>
            <a:gdLst/>
            <a:ahLst/>
            <a:cxnLst/>
            <a:rect l="l" t="t" r="r" b="b"/>
            <a:pathLst>
              <a:path w="13589" h="11353">
                <a:moveTo>
                  <a:pt x="10714" y="8572"/>
                </a:moveTo>
                <a:lnTo>
                  <a:pt x="13588" y="0"/>
                </a:lnTo>
                <a:lnTo>
                  <a:pt x="6794" y="0"/>
                </a:lnTo>
                <a:lnTo>
                  <a:pt x="4533" y="1524"/>
                </a:lnTo>
                <a:lnTo>
                  <a:pt x="0" y="4546"/>
                </a:lnTo>
                <a:lnTo>
                  <a:pt x="0" y="11353"/>
                </a:lnTo>
                <a:lnTo>
                  <a:pt x="10714" y="8572"/>
                </a:lnTo>
                <a:close/>
              </a:path>
              <a:path w="13589" h="11353">
                <a:moveTo>
                  <a:pt x="10909" y="8521"/>
                </a:moveTo>
                <a:lnTo>
                  <a:pt x="10714" y="8572"/>
                </a:lnTo>
                <a:lnTo>
                  <a:pt x="10083" y="10452"/>
                </a:lnTo>
                <a:lnTo>
                  <a:pt x="10909" y="852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30" name="object 5030"/>
          <p:cNvSpPr/>
          <p:nvPr/>
        </p:nvSpPr>
        <p:spPr>
          <a:xfrm>
            <a:off x="1209522" y="5123281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31" name="object 5031"/>
          <p:cNvSpPr/>
          <p:nvPr/>
        </p:nvSpPr>
        <p:spPr>
          <a:xfrm>
            <a:off x="1419936" y="5127840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32" name="object 5032"/>
          <p:cNvSpPr/>
          <p:nvPr/>
        </p:nvSpPr>
        <p:spPr>
          <a:xfrm>
            <a:off x="1266088" y="5125496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193"/>
                </a:moveTo>
                <a:lnTo>
                  <a:pt x="0" y="8026"/>
                </a:lnTo>
                <a:lnTo>
                  <a:pt x="6794" y="8026"/>
                </a:lnTo>
                <a:lnTo>
                  <a:pt x="4433" y="3407"/>
                </a:lnTo>
                <a:lnTo>
                  <a:pt x="0" y="1193"/>
                </a:lnTo>
                <a:close/>
              </a:path>
              <a:path w="8115" h="8026">
                <a:moveTo>
                  <a:pt x="8115" y="5245"/>
                </a:moveTo>
                <a:lnTo>
                  <a:pt x="2692" y="0"/>
                </a:lnTo>
                <a:lnTo>
                  <a:pt x="4433" y="3407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33" name="object 5033"/>
          <p:cNvSpPr/>
          <p:nvPr/>
        </p:nvSpPr>
        <p:spPr>
          <a:xfrm>
            <a:off x="1383733" y="5125496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193"/>
                </a:moveTo>
                <a:lnTo>
                  <a:pt x="0" y="8026"/>
                </a:lnTo>
                <a:lnTo>
                  <a:pt x="6794" y="8026"/>
                </a:lnTo>
                <a:lnTo>
                  <a:pt x="4436" y="3411"/>
                </a:lnTo>
                <a:lnTo>
                  <a:pt x="0" y="1193"/>
                </a:lnTo>
                <a:close/>
              </a:path>
              <a:path w="8102" h="8026">
                <a:moveTo>
                  <a:pt x="8102" y="5245"/>
                </a:moveTo>
                <a:lnTo>
                  <a:pt x="2692" y="0"/>
                </a:lnTo>
                <a:lnTo>
                  <a:pt x="4436" y="3411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34" name="object 5034"/>
          <p:cNvSpPr/>
          <p:nvPr/>
        </p:nvSpPr>
        <p:spPr>
          <a:xfrm>
            <a:off x="1064755" y="5136915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35" name="object 5035"/>
          <p:cNvSpPr/>
          <p:nvPr/>
        </p:nvSpPr>
        <p:spPr>
          <a:xfrm>
            <a:off x="1177861" y="5138045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25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36" name="object 5036"/>
          <p:cNvSpPr/>
          <p:nvPr/>
        </p:nvSpPr>
        <p:spPr>
          <a:xfrm>
            <a:off x="1302288" y="5133516"/>
            <a:ext cx="18084" cy="24942"/>
          </a:xfrm>
          <a:custGeom>
            <a:avLst/>
            <a:gdLst/>
            <a:ahLst/>
            <a:cxnLst/>
            <a:rect l="l" t="t" r="r" b="b"/>
            <a:pathLst>
              <a:path w="18084" h="24942">
                <a:moveTo>
                  <a:pt x="9055" y="0"/>
                </a:moveTo>
                <a:lnTo>
                  <a:pt x="6032" y="1498"/>
                </a:lnTo>
                <a:lnTo>
                  <a:pt x="3009" y="3009"/>
                </a:lnTo>
                <a:lnTo>
                  <a:pt x="0" y="4521"/>
                </a:lnTo>
                <a:lnTo>
                  <a:pt x="2260" y="11315"/>
                </a:lnTo>
                <a:lnTo>
                  <a:pt x="4521" y="18148"/>
                </a:lnTo>
                <a:lnTo>
                  <a:pt x="6794" y="24942"/>
                </a:lnTo>
                <a:lnTo>
                  <a:pt x="13576" y="24942"/>
                </a:lnTo>
                <a:lnTo>
                  <a:pt x="14102" y="19491"/>
                </a:lnTo>
                <a:lnTo>
                  <a:pt x="14387" y="13280"/>
                </a:lnTo>
                <a:lnTo>
                  <a:pt x="15053" y="9288"/>
                </a:lnTo>
                <a:lnTo>
                  <a:pt x="18084" y="0"/>
                </a:lnTo>
                <a:lnTo>
                  <a:pt x="9055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37" name="object 5037"/>
          <p:cNvSpPr/>
          <p:nvPr/>
        </p:nvSpPr>
        <p:spPr>
          <a:xfrm>
            <a:off x="1352066" y="5132297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69" y="8013"/>
                </a:lnTo>
                <a:lnTo>
                  <a:pt x="4418" y="3421"/>
                </a:lnTo>
                <a:lnTo>
                  <a:pt x="0" y="1219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18" y="3421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38" name="object 5038"/>
          <p:cNvSpPr/>
          <p:nvPr/>
        </p:nvSpPr>
        <p:spPr>
          <a:xfrm>
            <a:off x="2933415" y="5136832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3" y="3416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79" y="0"/>
                </a:lnTo>
                <a:lnTo>
                  <a:pt x="4433" y="3416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39" name="object 5039"/>
          <p:cNvSpPr/>
          <p:nvPr/>
        </p:nvSpPr>
        <p:spPr>
          <a:xfrm>
            <a:off x="1193698" y="5144846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40" name="object 5040"/>
          <p:cNvSpPr/>
          <p:nvPr/>
        </p:nvSpPr>
        <p:spPr>
          <a:xfrm>
            <a:off x="1234420" y="5139107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37" y="3418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79" y="0"/>
                </a:lnTo>
                <a:lnTo>
                  <a:pt x="4437" y="341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41" name="object 5041"/>
          <p:cNvSpPr/>
          <p:nvPr/>
        </p:nvSpPr>
        <p:spPr>
          <a:xfrm>
            <a:off x="1266094" y="5140313"/>
            <a:ext cx="9055" cy="11341"/>
          </a:xfrm>
          <a:custGeom>
            <a:avLst/>
            <a:gdLst/>
            <a:ahLst/>
            <a:cxnLst/>
            <a:rect l="l" t="t" r="r" b="b"/>
            <a:pathLst>
              <a:path w="9055" h="11341">
                <a:moveTo>
                  <a:pt x="2260" y="0"/>
                </a:moveTo>
                <a:lnTo>
                  <a:pt x="1498" y="3771"/>
                </a:lnTo>
                <a:lnTo>
                  <a:pt x="749" y="7543"/>
                </a:lnTo>
                <a:lnTo>
                  <a:pt x="0" y="11341"/>
                </a:lnTo>
                <a:lnTo>
                  <a:pt x="9055" y="11341"/>
                </a:lnTo>
                <a:lnTo>
                  <a:pt x="9055" y="0"/>
                </a:lnTo>
                <a:lnTo>
                  <a:pt x="226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42" name="object 5042"/>
          <p:cNvSpPr/>
          <p:nvPr/>
        </p:nvSpPr>
        <p:spPr>
          <a:xfrm>
            <a:off x="1184657" y="5148183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410" y="3405"/>
                </a:lnTo>
                <a:lnTo>
                  <a:pt x="0" y="1193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10" y="3405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43" name="object 5043"/>
          <p:cNvSpPr/>
          <p:nvPr/>
        </p:nvSpPr>
        <p:spPr>
          <a:xfrm>
            <a:off x="1209079" y="5149377"/>
            <a:ext cx="16281" cy="16319"/>
          </a:xfrm>
          <a:custGeom>
            <a:avLst/>
            <a:gdLst/>
            <a:ahLst/>
            <a:cxnLst/>
            <a:rect l="l" t="t" r="r" b="b"/>
            <a:pathLst>
              <a:path w="16281" h="16319">
                <a:moveTo>
                  <a:pt x="13614" y="7886"/>
                </a:moveTo>
                <a:lnTo>
                  <a:pt x="11876" y="11275"/>
                </a:lnTo>
                <a:lnTo>
                  <a:pt x="16281" y="9080"/>
                </a:lnTo>
                <a:lnTo>
                  <a:pt x="16281" y="0"/>
                </a:lnTo>
                <a:lnTo>
                  <a:pt x="9512" y="0"/>
                </a:lnTo>
                <a:lnTo>
                  <a:pt x="8178" y="13119"/>
                </a:lnTo>
                <a:lnTo>
                  <a:pt x="13614" y="7886"/>
                </a:lnTo>
                <a:close/>
              </a:path>
              <a:path w="16281" h="16319">
                <a:moveTo>
                  <a:pt x="3962" y="16319"/>
                </a:moveTo>
                <a:lnTo>
                  <a:pt x="2907" y="13471"/>
                </a:lnTo>
                <a:lnTo>
                  <a:pt x="0" y="12407"/>
                </a:lnTo>
                <a:lnTo>
                  <a:pt x="3962" y="16319"/>
                </a:lnTo>
                <a:close/>
              </a:path>
              <a:path w="16281" h="16319">
                <a:moveTo>
                  <a:pt x="444" y="6819"/>
                </a:moveTo>
                <a:lnTo>
                  <a:pt x="5143" y="5435"/>
                </a:lnTo>
                <a:lnTo>
                  <a:pt x="5705" y="4736"/>
                </a:lnTo>
                <a:lnTo>
                  <a:pt x="444" y="6819"/>
                </a:lnTo>
                <a:close/>
              </a:path>
              <a:path w="16281" h="16319">
                <a:moveTo>
                  <a:pt x="444" y="6819"/>
                </a:moveTo>
                <a:lnTo>
                  <a:pt x="2907" y="13471"/>
                </a:lnTo>
                <a:lnTo>
                  <a:pt x="9512" y="15887"/>
                </a:lnTo>
                <a:lnTo>
                  <a:pt x="11876" y="11275"/>
                </a:lnTo>
                <a:lnTo>
                  <a:pt x="8178" y="13119"/>
                </a:lnTo>
                <a:lnTo>
                  <a:pt x="9512" y="0"/>
                </a:lnTo>
                <a:lnTo>
                  <a:pt x="5705" y="4736"/>
                </a:lnTo>
                <a:lnTo>
                  <a:pt x="8140" y="3771"/>
                </a:lnTo>
                <a:lnTo>
                  <a:pt x="5143" y="5435"/>
                </a:lnTo>
                <a:lnTo>
                  <a:pt x="444" y="681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44" name="object 5044"/>
          <p:cNvSpPr/>
          <p:nvPr/>
        </p:nvSpPr>
        <p:spPr>
          <a:xfrm>
            <a:off x="1279677" y="5152790"/>
            <a:ext cx="15836" cy="0"/>
          </a:xfrm>
          <a:custGeom>
            <a:avLst/>
            <a:gdLst/>
            <a:ahLst/>
            <a:cxnLst/>
            <a:rect l="l" t="t" r="r" b="b"/>
            <a:pathLst>
              <a:path w="15836" h="0">
                <a:moveTo>
                  <a:pt x="0" y="0"/>
                </a:moveTo>
                <a:lnTo>
                  <a:pt x="15836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45" name="object 5045"/>
          <p:cNvSpPr/>
          <p:nvPr/>
        </p:nvSpPr>
        <p:spPr>
          <a:xfrm>
            <a:off x="1336236" y="5149377"/>
            <a:ext cx="24866" cy="22694"/>
          </a:xfrm>
          <a:custGeom>
            <a:avLst/>
            <a:gdLst/>
            <a:ahLst/>
            <a:cxnLst/>
            <a:rect l="l" t="t" r="r" b="b"/>
            <a:pathLst>
              <a:path w="24866" h="22694">
                <a:moveTo>
                  <a:pt x="5867" y="7138"/>
                </a:moveTo>
                <a:lnTo>
                  <a:pt x="12640" y="12302"/>
                </a:lnTo>
                <a:lnTo>
                  <a:pt x="18084" y="22694"/>
                </a:lnTo>
                <a:lnTo>
                  <a:pt x="24866" y="22694"/>
                </a:lnTo>
                <a:lnTo>
                  <a:pt x="23483" y="16682"/>
                </a:lnTo>
                <a:lnTo>
                  <a:pt x="19106" y="8706"/>
                </a:lnTo>
                <a:lnTo>
                  <a:pt x="13563" y="0"/>
                </a:lnTo>
                <a:lnTo>
                  <a:pt x="0" y="0"/>
                </a:lnTo>
                <a:lnTo>
                  <a:pt x="5867" y="713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46" name="object 5046"/>
          <p:cNvSpPr/>
          <p:nvPr/>
        </p:nvSpPr>
        <p:spPr>
          <a:xfrm>
            <a:off x="1159769" y="5152720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35" y="3427"/>
                </a:lnTo>
                <a:lnTo>
                  <a:pt x="0" y="1206"/>
                </a:lnTo>
                <a:close/>
              </a:path>
              <a:path w="8089" h="8000">
                <a:moveTo>
                  <a:pt x="8089" y="5257"/>
                </a:moveTo>
                <a:lnTo>
                  <a:pt x="2667" y="0"/>
                </a:lnTo>
                <a:lnTo>
                  <a:pt x="4435" y="3427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47" name="object 5047"/>
          <p:cNvSpPr/>
          <p:nvPr/>
        </p:nvSpPr>
        <p:spPr>
          <a:xfrm>
            <a:off x="1195969" y="5153926"/>
            <a:ext cx="9055" cy="13589"/>
          </a:xfrm>
          <a:custGeom>
            <a:avLst/>
            <a:gdLst/>
            <a:ahLst/>
            <a:cxnLst/>
            <a:rect l="l" t="t" r="r" b="b"/>
            <a:pathLst>
              <a:path w="9055" h="13588">
                <a:moveTo>
                  <a:pt x="9055" y="13589"/>
                </a:moveTo>
                <a:lnTo>
                  <a:pt x="9055" y="0"/>
                </a:lnTo>
                <a:lnTo>
                  <a:pt x="2260" y="0"/>
                </a:lnTo>
                <a:lnTo>
                  <a:pt x="1511" y="4533"/>
                </a:lnTo>
                <a:lnTo>
                  <a:pt x="749" y="9067"/>
                </a:lnTo>
                <a:lnTo>
                  <a:pt x="0" y="13589"/>
                </a:lnTo>
                <a:lnTo>
                  <a:pt x="9055" y="1358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48" name="object 5048"/>
          <p:cNvSpPr/>
          <p:nvPr/>
        </p:nvSpPr>
        <p:spPr>
          <a:xfrm>
            <a:off x="1236681" y="5153926"/>
            <a:ext cx="24892" cy="15875"/>
          </a:xfrm>
          <a:custGeom>
            <a:avLst/>
            <a:gdLst/>
            <a:ahLst/>
            <a:cxnLst/>
            <a:rect l="l" t="t" r="r" b="b"/>
            <a:pathLst>
              <a:path w="24891" h="15875">
                <a:moveTo>
                  <a:pt x="24892" y="6794"/>
                </a:moveTo>
                <a:lnTo>
                  <a:pt x="24892" y="0"/>
                </a:lnTo>
                <a:lnTo>
                  <a:pt x="9042" y="0"/>
                </a:lnTo>
                <a:lnTo>
                  <a:pt x="5245" y="8712"/>
                </a:lnTo>
                <a:lnTo>
                  <a:pt x="3340" y="6248"/>
                </a:lnTo>
                <a:lnTo>
                  <a:pt x="0" y="15875"/>
                </a:lnTo>
                <a:lnTo>
                  <a:pt x="6517" y="13893"/>
                </a:lnTo>
                <a:lnTo>
                  <a:pt x="14231" y="10387"/>
                </a:lnTo>
                <a:lnTo>
                  <a:pt x="24892" y="679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49" name="object 5049"/>
          <p:cNvSpPr/>
          <p:nvPr/>
        </p:nvSpPr>
        <p:spPr>
          <a:xfrm>
            <a:off x="1320384" y="5156193"/>
            <a:ext cx="11315" cy="13601"/>
          </a:xfrm>
          <a:custGeom>
            <a:avLst/>
            <a:gdLst/>
            <a:ahLst/>
            <a:cxnLst/>
            <a:rect l="l" t="t" r="r" b="b"/>
            <a:pathLst>
              <a:path w="11315" h="13601">
                <a:moveTo>
                  <a:pt x="8610" y="3606"/>
                </a:moveTo>
                <a:lnTo>
                  <a:pt x="0" y="0"/>
                </a:lnTo>
                <a:lnTo>
                  <a:pt x="1511" y="4533"/>
                </a:lnTo>
                <a:lnTo>
                  <a:pt x="3022" y="9067"/>
                </a:lnTo>
                <a:lnTo>
                  <a:pt x="4521" y="13601"/>
                </a:lnTo>
                <a:lnTo>
                  <a:pt x="11315" y="13601"/>
                </a:lnTo>
                <a:lnTo>
                  <a:pt x="8534" y="4330"/>
                </a:lnTo>
                <a:lnTo>
                  <a:pt x="8610" y="360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50" name="object 5050"/>
          <p:cNvSpPr/>
          <p:nvPr/>
        </p:nvSpPr>
        <p:spPr>
          <a:xfrm>
            <a:off x="1286455" y="5170761"/>
            <a:ext cx="19913" cy="4076"/>
          </a:xfrm>
          <a:custGeom>
            <a:avLst/>
            <a:gdLst/>
            <a:ahLst/>
            <a:cxnLst/>
            <a:rect l="l" t="t" r="r" b="b"/>
            <a:pathLst>
              <a:path w="19913" h="4076">
                <a:moveTo>
                  <a:pt x="19913" y="838"/>
                </a:moveTo>
                <a:lnTo>
                  <a:pt x="18275" y="0"/>
                </a:lnTo>
                <a:lnTo>
                  <a:pt x="19913" y="838"/>
                </a:lnTo>
                <a:close/>
              </a:path>
              <a:path w="19913" h="4076">
                <a:moveTo>
                  <a:pt x="12745" y="12455"/>
                </a:moveTo>
                <a:lnTo>
                  <a:pt x="20345" y="10375"/>
                </a:lnTo>
                <a:lnTo>
                  <a:pt x="18288" y="67"/>
                </a:lnTo>
                <a:lnTo>
                  <a:pt x="11315" y="-3238"/>
                </a:lnTo>
                <a:lnTo>
                  <a:pt x="11198" y="-3021"/>
                </a:lnTo>
                <a:lnTo>
                  <a:pt x="8881" y="2184"/>
                </a:lnTo>
                <a:lnTo>
                  <a:pt x="2260" y="3581"/>
                </a:lnTo>
                <a:lnTo>
                  <a:pt x="1511" y="8115"/>
                </a:lnTo>
                <a:lnTo>
                  <a:pt x="736" y="12649"/>
                </a:lnTo>
                <a:lnTo>
                  <a:pt x="0" y="17195"/>
                </a:lnTo>
                <a:lnTo>
                  <a:pt x="8978" y="14885"/>
                </a:lnTo>
                <a:lnTo>
                  <a:pt x="12745" y="1245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51" name="object 5051"/>
          <p:cNvSpPr/>
          <p:nvPr/>
        </p:nvSpPr>
        <p:spPr>
          <a:xfrm>
            <a:off x="2917583" y="5170938"/>
            <a:ext cx="18097" cy="0"/>
          </a:xfrm>
          <a:custGeom>
            <a:avLst/>
            <a:gdLst/>
            <a:ahLst/>
            <a:cxnLst/>
            <a:rect l="l" t="t" r="r" b="b"/>
            <a:pathLst>
              <a:path w="18097" h="0">
                <a:moveTo>
                  <a:pt x="0" y="0"/>
                </a:moveTo>
                <a:lnTo>
                  <a:pt x="18097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52" name="object 5052"/>
          <p:cNvSpPr/>
          <p:nvPr/>
        </p:nvSpPr>
        <p:spPr>
          <a:xfrm>
            <a:off x="1218591" y="5168591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6" y="3418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16" y="3418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53" name="object 5053"/>
          <p:cNvSpPr/>
          <p:nvPr/>
        </p:nvSpPr>
        <p:spPr>
          <a:xfrm>
            <a:off x="1139408" y="5172073"/>
            <a:ext cx="9055" cy="11328"/>
          </a:xfrm>
          <a:custGeom>
            <a:avLst/>
            <a:gdLst/>
            <a:ahLst/>
            <a:cxnLst/>
            <a:rect l="l" t="t" r="r" b="b"/>
            <a:pathLst>
              <a:path w="9055" h="11328">
                <a:moveTo>
                  <a:pt x="2260" y="0"/>
                </a:moveTo>
                <a:lnTo>
                  <a:pt x="1498" y="3771"/>
                </a:lnTo>
                <a:lnTo>
                  <a:pt x="749" y="7556"/>
                </a:lnTo>
                <a:lnTo>
                  <a:pt x="0" y="11328"/>
                </a:lnTo>
                <a:lnTo>
                  <a:pt x="9055" y="11328"/>
                </a:lnTo>
                <a:lnTo>
                  <a:pt x="9055" y="0"/>
                </a:lnTo>
                <a:lnTo>
                  <a:pt x="226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54" name="object 5054"/>
          <p:cNvSpPr/>
          <p:nvPr/>
        </p:nvSpPr>
        <p:spPr>
          <a:xfrm>
            <a:off x="1361109" y="5175478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55" name="object 5055"/>
          <p:cNvSpPr/>
          <p:nvPr/>
        </p:nvSpPr>
        <p:spPr>
          <a:xfrm>
            <a:off x="1397302" y="5173132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56" name="object 5056"/>
          <p:cNvSpPr/>
          <p:nvPr/>
        </p:nvSpPr>
        <p:spPr>
          <a:xfrm>
            <a:off x="1250248" y="5185677"/>
            <a:ext cx="11328" cy="15887"/>
          </a:xfrm>
          <a:custGeom>
            <a:avLst/>
            <a:gdLst/>
            <a:ahLst/>
            <a:cxnLst/>
            <a:rect l="l" t="t" r="r" b="b"/>
            <a:pathLst>
              <a:path w="11328" h="15887">
                <a:moveTo>
                  <a:pt x="2839" y="6381"/>
                </a:moveTo>
                <a:lnTo>
                  <a:pt x="0" y="9067"/>
                </a:lnTo>
                <a:lnTo>
                  <a:pt x="0" y="15887"/>
                </a:lnTo>
                <a:lnTo>
                  <a:pt x="7353" y="12954"/>
                </a:lnTo>
                <a:lnTo>
                  <a:pt x="5422" y="12509"/>
                </a:lnTo>
                <a:lnTo>
                  <a:pt x="11328" y="9067"/>
                </a:lnTo>
                <a:lnTo>
                  <a:pt x="11328" y="0"/>
                </a:lnTo>
                <a:lnTo>
                  <a:pt x="4533" y="0"/>
                </a:lnTo>
                <a:lnTo>
                  <a:pt x="4686" y="4635"/>
                </a:lnTo>
                <a:lnTo>
                  <a:pt x="2349" y="8229"/>
                </a:lnTo>
                <a:lnTo>
                  <a:pt x="2839" y="6381"/>
                </a:lnTo>
                <a:close/>
              </a:path>
              <a:path w="11328" h="15887">
                <a:moveTo>
                  <a:pt x="4686" y="4635"/>
                </a:moveTo>
                <a:lnTo>
                  <a:pt x="4533" y="0"/>
                </a:lnTo>
                <a:lnTo>
                  <a:pt x="2839" y="6381"/>
                </a:lnTo>
                <a:lnTo>
                  <a:pt x="4686" y="463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57" name="object 5057"/>
          <p:cNvSpPr/>
          <p:nvPr/>
        </p:nvSpPr>
        <p:spPr>
          <a:xfrm>
            <a:off x="1329436" y="5189073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58" name="object 5058"/>
          <p:cNvSpPr/>
          <p:nvPr/>
        </p:nvSpPr>
        <p:spPr>
          <a:xfrm>
            <a:off x="1295507" y="5190228"/>
            <a:ext cx="18097" cy="22669"/>
          </a:xfrm>
          <a:custGeom>
            <a:avLst/>
            <a:gdLst/>
            <a:ahLst/>
            <a:cxnLst/>
            <a:rect l="l" t="t" r="r" b="b"/>
            <a:pathLst>
              <a:path w="18097" h="22669">
                <a:moveTo>
                  <a:pt x="11303" y="0"/>
                </a:moveTo>
                <a:lnTo>
                  <a:pt x="8175" y="4254"/>
                </a:lnTo>
                <a:lnTo>
                  <a:pt x="9055" y="3873"/>
                </a:lnTo>
                <a:lnTo>
                  <a:pt x="13450" y="13746"/>
                </a:lnTo>
                <a:lnTo>
                  <a:pt x="18097" y="0"/>
                </a:lnTo>
                <a:lnTo>
                  <a:pt x="11303" y="0"/>
                </a:lnTo>
                <a:close/>
              </a:path>
              <a:path w="18097" h="22669">
                <a:moveTo>
                  <a:pt x="7353" y="5372"/>
                </a:moveTo>
                <a:lnTo>
                  <a:pt x="8175" y="4254"/>
                </a:lnTo>
                <a:lnTo>
                  <a:pt x="2273" y="6807"/>
                </a:lnTo>
                <a:lnTo>
                  <a:pt x="1498" y="9067"/>
                </a:lnTo>
                <a:lnTo>
                  <a:pt x="0" y="13601"/>
                </a:lnTo>
                <a:lnTo>
                  <a:pt x="1498" y="16624"/>
                </a:lnTo>
                <a:lnTo>
                  <a:pt x="3022" y="19659"/>
                </a:lnTo>
                <a:lnTo>
                  <a:pt x="4533" y="22669"/>
                </a:lnTo>
                <a:lnTo>
                  <a:pt x="5317" y="22220"/>
                </a:lnTo>
                <a:lnTo>
                  <a:pt x="13450" y="13746"/>
                </a:lnTo>
                <a:lnTo>
                  <a:pt x="9055" y="3873"/>
                </a:lnTo>
                <a:lnTo>
                  <a:pt x="7353" y="537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59" name="object 5059"/>
          <p:cNvSpPr/>
          <p:nvPr/>
        </p:nvSpPr>
        <p:spPr>
          <a:xfrm>
            <a:off x="1270621" y="5192476"/>
            <a:ext cx="13563" cy="9093"/>
          </a:xfrm>
          <a:custGeom>
            <a:avLst/>
            <a:gdLst/>
            <a:ahLst/>
            <a:cxnLst/>
            <a:rect l="l" t="t" r="r" b="b"/>
            <a:pathLst>
              <a:path w="13563" h="9093">
                <a:moveTo>
                  <a:pt x="0" y="0"/>
                </a:moveTo>
                <a:lnTo>
                  <a:pt x="0" y="6832"/>
                </a:lnTo>
                <a:lnTo>
                  <a:pt x="4521" y="7581"/>
                </a:lnTo>
                <a:lnTo>
                  <a:pt x="9055" y="8343"/>
                </a:lnTo>
                <a:lnTo>
                  <a:pt x="13563" y="9093"/>
                </a:lnTo>
                <a:lnTo>
                  <a:pt x="13563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60" name="object 5060"/>
          <p:cNvSpPr/>
          <p:nvPr/>
        </p:nvSpPr>
        <p:spPr>
          <a:xfrm>
            <a:off x="1338479" y="5191282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193"/>
                </a:moveTo>
                <a:lnTo>
                  <a:pt x="0" y="8026"/>
                </a:lnTo>
                <a:lnTo>
                  <a:pt x="6794" y="8026"/>
                </a:lnTo>
                <a:lnTo>
                  <a:pt x="4433" y="3407"/>
                </a:lnTo>
                <a:lnTo>
                  <a:pt x="0" y="1193"/>
                </a:lnTo>
                <a:close/>
              </a:path>
              <a:path w="8115" h="8026">
                <a:moveTo>
                  <a:pt x="8115" y="5245"/>
                </a:moveTo>
                <a:lnTo>
                  <a:pt x="2692" y="0"/>
                </a:lnTo>
                <a:lnTo>
                  <a:pt x="4433" y="3407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61" name="object 5061"/>
          <p:cNvSpPr/>
          <p:nvPr/>
        </p:nvSpPr>
        <p:spPr>
          <a:xfrm>
            <a:off x="1103208" y="5193558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20" y="3403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20" y="340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62" name="object 5062"/>
          <p:cNvSpPr/>
          <p:nvPr/>
        </p:nvSpPr>
        <p:spPr>
          <a:xfrm>
            <a:off x="1327174" y="5197035"/>
            <a:ext cx="9055" cy="9067"/>
          </a:xfrm>
          <a:custGeom>
            <a:avLst/>
            <a:gdLst/>
            <a:ahLst/>
            <a:cxnLst/>
            <a:rect l="l" t="t" r="r" b="b"/>
            <a:pathLst>
              <a:path w="9055" h="9067">
                <a:moveTo>
                  <a:pt x="9055" y="9067"/>
                </a:moveTo>
                <a:lnTo>
                  <a:pt x="9055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45"/>
                </a:lnTo>
                <a:lnTo>
                  <a:pt x="0" y="9067"/>
                </a:lnTo>
                <a:lnTo>
                  <a:pt x="9055" y="90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63" name="object 5063"/>
          <p:cNvSpPr/>
          <p:nvPr/>
        </p:nvSpPr>
        <p:spPr>
          <a:xfrm>
            <a:off x="1060220" y="5199302"/>
            <a:ext cx="13589" cy="11328"/>
          </a:xfrm>
          <a:custGeom>
            <a:avLst/>
            <a:gdLst/>
            <a:ahLst/>
            <a:cxnLst/>
            <a:rect l="l" t="t" r="r" b="b"/>
            <a:pathLst>
              <a:path w="13588" h="11328">
                <a:moveTo>
                  <a:pt x="9359" y="2806"/>
                </a:moveTo>
                <a:lnTo>
                  <a:pt x="0" y="0"/>
                </a:lnTo>
                <a:lnTo>
                  <a:pt x="2933" y="7353"/>
                </a:lnTo>
                <a:lnTo>
                  <a:pt x="3365" y="5422"/>
                </a:lnTo>
                <a:lnTo>
                  <a:pt x="6794" y="11328"/>
                </a:lnTo>
                <a:lnTo>
                  <a:pt x="13589" y="11328"/>
                </a:lnTo>
                <a:lnTo>
                  <a:pt x="9829" y="2768"/>
                </a:lnTo>
                <a:lnTo>
                  <a:pt x="9359" y="280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64" name="object 5064"/>
          <p:cNvSpPr/>
          <p:nvPr/>
        </p:nvSpPr>
        <p:spPr>
          <a:xfrm>
            <a:off x="1275142" y="5203833"/>
            <a:ext cx="11303" cy="13601"/>
          </a:xfrm>
          <a:custGeom>
            <a:avLst/>
            <a:gdLst/>
            <a:ahLst/>
            <a:cxnLst/>
            <a:rect l="l" t="t" r="r" b="b"/>
            <a:pathLst>
              <a:path w="11303" h="13601">
                <a:moveTo>
                  <a:pt x="4533" y="0"/>
                </a:moveTo>
                <a:lnTo>
                  <a:pt x="3022" y="1498"/>
                </a:lnTo>
                <a:lnTo>
                  <a:pt x="0" y="4521"/>
                </a:lnTo>
                <a:lnTo>
                  <a:pt x="0" y="13601"/>
                </a:lnTo>
                <a:lnTo>
                  <a:pt x="8547" y="9842"/>
                </a:lnTo>
                <a:lnTo>
                  <a:pt x="8508" y="9372"/>
                </a:lnTo>
                <a:lnTo>
                  <a:pt x="11302" y="0"/>
                </a:lnTo>
                <a:lnTo>
                  <a:pt x="453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65" name="object 5065"/>
          <p:cNvSpPr/>
          <p:nvPr/>
        </p:nvSpPr>
        <p:spPr>
          <a:xfrm>
            <a:off x="1155241" y="5207158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47" y="3433"/>
                </a:lnTo>
                <a:lnTo>
                  <a:pt x="0" y="1206"/>
                </a:lnTo>
                <a:close/>
              </a:path>
              <a:path w="8089" h="8026">
                <a:moveTo>
                  <a:pt x="8089" y="5257"/>
                </a:moveTo>
                <a:lnTo>
                  <a:pt x="2692" y="0"/>
                </a:lnTo>
                <a:lnTo>
                  <a:pt x="4447" y="3433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66" name="object 5066"/>
          <p:cNvSpPr/>
          <p:nvPr/>
        </p:nvSpPr>
        <p:spPr>
          <a:xfrm>
            <a:off x="1055692" y="5211691"/>
            <a:ext cx="8115" cy="8039"/>
          </a:xfrm>
          <a:custGeom>
            <a:avLst/>
            <a:gdLst/>
            <a:ahLst/>
            <a:cxnLst/>
            <a:rect l="l" t="t" r="r" b="b"/>
            <a:pathLst>
              <a:path w="8115" h="8039">
                <a:moveTo>
                  <a:pt x="0" y="1206"/>
                </a:moveTo>
                <a:lnTo>
                  <a:pt x="0" y="8039"/>
                </a:lnTo>
                <a:lnTo>
                  <a:pt x="6794" y="8039"/>
                </a:lnTo>
                <a:lnTo>
                  <a:pt x="4438" y="3422"/>
                </a:lnTo>
                <a:lnTo>
                  <a:pt x="0" y="1206"/>
                </a:lnTo>
                <a:close/>
              </a:path>
              <a:path w="8115" h="8039">
                <a:moveTo>
                  <a:pt x="8115" y="5257"/>
                </a:moveTo>
                <a:lnTo>
                  <a:pt x="2692" y="0"/>
                </a:lnTo>
                <a:lnTo>
                  <a:pt x="4438" y="3422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67" name="object 5067"/>
          <p:cNvSpPr/>
          <p:nvPr/>
        </p:nvSpPr>
        <p:spPr>
          <a:xfrm>
            <a:off x="2917586" y="5218503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69" y="8013"/>
                </a:lnTo>
                <a:lnTo>
                  <a:pt x="4418" y="3421"/>
                </a:lnTo>
                <a:lnTo>
                  <a:pt x="0" y="1219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18" y="3421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68" name="object 5068"/>
          <p:cNvSpPr/>
          <p:nvPr/>
        </p:nvSpPr>
        <p:spPr>
          <a:xfrm>
            <a:off x="1277409" y="5224245"/>
            <a:ext cx="45237" cy="58991"/>
          </a:xfrm>
          <a:custGeom>
            <a:avLst/>
            <a:gdLst/>
            <a:ahLst/>
            <a:cxnLst/>
            <a:rect l="l" t="t" r="r" b="b"/>
            <a:pathLst>
              <a:path w="45237" h="58991">
                <a:moveTo>
                  <a:pt x="33934" y="6807"/>
                </a:moveTo>
                <a:lnTo>
                  <a:pt x="45237" y="6807"/>
                </a:lnTo>
                <a:lnTo>
                  <a:pt x="45237" y="0"/>
                </a:lnTo>
                <a:lnTo>
                  <a:pt x="13563" y="0"/>
                </a:lnTo>
                <a:lnTo>
                  <a:pt x="9042" y="4559"/>
                </a:lnTo>
                <a:lnTo>
                  <a:pt x="4521" y="9067"/>
                </a:lnTo>
                <a:lnTo>
                  <a:pt x="0" y="13614"/>
                </a:lnTo>
                <a:lnTo>
                  <a:pt x="1511" y="21170"/>
                </a:lnTo>
                <a:lnTo>
                  <a:pt x="3022" y="28752"/>
                </a:lnTo>
                <a:lnTo>
                  <a:pt x="4521" y="36296"/>
                </a:lnTo>
                <a:lnTo>
                  <a:pt x="13563" y="36296"/>
                </a:lnTo>
                <a:lnTo>
                  <a:pt x="12814" y="30251"/>
                </a:lnTo>
                <a:lnTo>
                  <a:pt x="12064" y="24206"/>
                </a:lnTo>
                <a:lnTo>
                  <a:pt x="11302" y="18148"/>
                </a:lnTo>
                <a:lnTo>
                  <a:pt x="20358" y="18148"/>
                </a:lnTo>
                <a:lnTo>
                  <a:pt x="21004" y="23367"/>
                </a:lnTo>
                <a:lnTo>
                  <a:pt x="23836" y="32696"/>
                </a:lnTo>
                <a:lnTo>
                  <a:pt x="27618" y="37865"/>
                </a:lnTo>
                <a:lnTo>
                  <a:pt x="31502" y="41932"/>
                </a:lnTo>
                <a:lnTo>
                  <a:pt x="34643" y="47955"/>
                </a:lnTo>
                <a:lnTo>
                  <a:pt x="36194" y="58991"/>
                </a:lnTo>
                <a:lnTo>
                  <a:pt x="45237" y="58991"/>
                </a:lnTo>
                <a:lnTo>
                  <a:pt x="44923" y="56157"/>
                </a:lnTo>
                <a:lnTo>
                  <a:pt x="42315" y="43910"/>
                </a:lnTo>
                <a:lnTo>
                  <a:pt x="38812" y="32914"/>
                </a:lnTo>
                <a:lnTo>
                  <a:pt x="35617" y="21202"/>
                </a:lnTo>
                <a:lnTo>
                  <a:pt x="33934" y="680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69" name="object 5069"/>
          <p:cNvSpPr/>
          <p:nvPr/>
        </p:nvSpPr>
        <p:spPr>
          <a:xfrm>
            <a:off x="1254782" y="5225314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37" y="3418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79" y="0"/>
                </a:lnTo>
                <a:lnTo>
                  <a:pt x="4437" y="341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70" name="object 5070"/>
          <p:cNvSpPr/>
          <p:nvPr/>
        </p:nvSpPr>
        <p:spPr>
          <a:xfrm>
            <a:off x="2926627" y="5225314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45" y="3418"/>
                </a:lnTo>
                <a:lnTo>
                  <a:pt x="0" y="1206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5" y="3418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71" name="object 5071"/>
          <p:cNvSpPr/>
          <p:nvPr/>
        </p:nvSpPr>
        <p:spPr>
          <a:xfrm>
            <a:off x="1157503" y="5234457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2598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72" name="object 5072"/>
          <p:cNvSpPr/>
          <p:nvPr/>
        </p:nvSpPr>
        <p:spPr>
          <a:xfrm>
            <a:off x="1105479" y="5231052"/>
            <a:ext cx="11303" cy="9067"/>
          </a:xfrm>
          <a:custGeom>
            <a:avLst/>
            <a:gdLst/>
            <a:ahLst/>
            <a:cxnLst/>
            <a:rect l="l" t="t" r="r" b="b"/>
            <a:pathLst>
              <a:path w="11303" h="9067">
                <a:moveTo>
                  <a:pt x="8230" y="2242"/>
                </a:moveTo>
                <a:lnTo>
                  <a:pt x="0" y="0"/>
                </a:lnTo>
                <a:lnTo>
                  <a:pt x="3077" y="6846"/>
                </a:lnTo>
                <a:lnTo>
                  <a:pt x="11303" y="9067"/>
                </a:lnTo>
                <a:lnTo>
                  <a:pt x="8230" y="2242"/>
                </a:lnTo>
                <a:close/>
              </a:path>
              <a:path w="11303" h="9067">
                <a:moveTo>
                  <a:pt x="4013" y="8928"/>
                </a:moveTo>
                <a:lnTo>
                  <a:pt x="3077" y="6846"/>
                </a:lnTo>
                <a:lnTo>
                  <a:pt x="1143" y="6324"/>
                </a:lnTo>
                <a:lnTo>
                  <a:pt x="4013" y="8928"/>
                </a:lnTo>
                <a:close/>
              </a:path>
              <a:path w="11303" h="9067">
                <a:moveTo>
                  <a:pt x="10160" y="2768"/>
                </a:moveTo>
                <a:lnTo>
                  <a:pt x="7289" y="152"/>
                </a:lnTo>
                <a:lnTo>
                  <a:pt x="8230" y="2242"/>
                </a:lnTo>
                <a:lnTo>
                  <a:pt x="10160" y="276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73" name="object 5073"/>
          <p:cNvSpPr/>
          <p:nvPr/>
        </p:nvSpPr>
        <p:spPr>
          <a:xfrm>
            <a:off x="2913049" y="5237860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74" name="object 5074"/>
          <p:cNvSpPr/>
          <p:nvPr/>
        </p:nvSpPr>
        <p:spPr>
          <a:xfrm>
            <a:off x="1232154" y="5243537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102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75" name="object 5075"/>
          <p:cNvSpPr/>
          <p:nvPr/>
        </p:nvSpPr>
        <p:spPr>
          <a:xfrm>
            <a:off x="1329434" y="5244665"/>
            <a:ext cx="11303" cy="13614"/>
          </a:xfrm>
          <a:custGeom>
            <a:avLst/>
            <a:gdLst/>
            <a:ahLst/>
            <a:cxnLst/>
            <a:rect l="l" t="t" r="r" b="b"/>
            <a:pathLst>
              <a:path w="11303" h="13614">
                <a:moveTo>
                  <a:pt x="0" y="0"/>
                </a:moveTo>
                <a:lnTo>
                  <a:pt x="1874" y="10734"/>
                </a:lnTo>
                <a:lnTo>
                  <a:pt x="11303" y="13614"/>
                </a:lnTo>
                <a:lnTo>
                  <a:pt x="11303" y="4533"/>
                </a:lnTo>
                <a:lnTo>
                  <a:pt x="7556" y="3035"/>
                </a:lnTo>
                <a:lnTo>
                  <a:pt x="3784" y="1511"/>
                </a:lnTo>
                <a:lnTo>
                  <a:pt x="0" y="0"/>
                </a:lnTo>
                <a:close/>
              </a:path>
              <a:path w="11303" h="13614">
                <a:moveTo>
                  <a:pt x="2082" y="11925"/>
                </a:moveTo>
                <a:lnTo>
                  <a:pt x="1874" y="10734"/>
                </a:lnTo>
                <a:lnTo>
                  <a:pt x="660" y="10363"/>
                </a:lnTo>
                <a:lnTo>
                  <a:pt x="2082" y="1192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76" name="object 5076"/>
          <p:cNvSpPr/>
          <p:nvPr/>
        </p:nvSpPr>
        <p:spPr>
          <a:xfrm>
            <a:off x="1055692" y="5245718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231"/>
                </a:moveTo>
                <a:lnTo>
                  <a:pt x="0" y="8026"/>
                </a:lnTo>
                <a:lnTo>
                  <a:pt x="6794" y="8026"/>
                </a:lnTo>
                <a:lnTo>
                  <a:pt x="4455" y="3448"/>
                </a:lnTo>
                <a:lnTo>
                  <a:pt x="0" y="1231"/>
                </a:lnTo>
                <a:close/>
              </a:path>
              <a:path w="8115" h="8026">
                <a:moveTo>
                  <a:pt x="8115" y="5270"/>
                </a:moveTo>
                <a:lnTo>
                  <a:pt x="2692" y="0"/>
                </a:lnTo>
                <a:lnTo>
                  <a:pt x="4455" y="3448"/>
                </a:lnTo>
                <a:lnTo>
                  <a:pt x="8115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77" name="object 5077"/>
          <p:cNvSpPr/>
          <p:nvPr/>
        </p:nvSpPr>
        <p:spPr>
          <a:xfrm>
            <a:off x="1216320" y="5257514"/>
            <a:ext cx="11290" cy="2374"/>
          </a:xfrm>
          <a:custGeom>
            <a:avLst/>
            <a:gdLst/>
            <a:ahLst/>
            <a:cxnLst/>
            <a:rect l="l" t="t" r="r" b="b"/>
            <a:pathLst>
              <a:path w="11290" h="2374">
                <a:moveTo>
                  <a:pt x="11290" y="876"/>
                </a:moveTo>
                <a:lnTo>
                  <a:pt x="9918" y="0"/>
                </a:lnTo>
                <a:lnTo>
                  <a:pt x="10155" y="637"/>
                </a:lnTo>
                <a:lnTo>
                  <a:pt x="11290" y="876"/>
                </a:lnTo>
                <a:close/>
              </a:path>
              <a:path w="11290" h="2374">
                <a:moveTo>
                  <a:pt x="10155" y="637"/>
                </a:moveTo>
                <a:lnTo>
                  <a:pt x="0" y="-1498"/>
                </a:lnTo>
                <a:lnTo>
                  <a:pt x="0" y="5295"/>
                </a:lnTo>
                <a:lnTo>
                  <a:pt x="2273" y="6819"/>
                </a:lnTo>
                <a:lnTo>
                  <a:pt x="6794" y="9842"/>
                </a:lnTo>
                <a:lnTo>
                  <a:pt x="13576" y="9842"/>
                </a:lnTo>
                <a:lnTo>
                  <a:pt x="10155" y="63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78" name="object 5078"/>
          <p:cNvSpPr/>
          <p:nvPr/>
        </p:nvSpPr>
        <p:spPr>
          <a:xfrm>
            <a:off x="1155235" y="5258281"/>
            <a:ext cx="22618" cy="29489"/>
          </a:xfrm>
          <a:custGeom>
            <a:avLst/>
            <a:gdLst/>
            <a:ahLst/>
            <a:cxnLst/>
            <a:rect l="l" t="t" r="r" b="b"/>
            <a:pathLst>
              <a:path w="22618" h="29489">
                <a:moveTo>
                  <a:pt x="0" y="22669"/>
                </a:moveTo>
                <a:lnTo>
                  <a:pt x="0" y="29489"/>
                </a:lnTo>
                <a:lnTo>
                  <a:pt x="8750" y="27686"/>
                </a:lnTo>
                <a:lnTo>
                  <a:pt x="9042" y="28155"/>
                </a:lnTo>
                <a:lnTo>
                  <a:pt x="13563" y="22669"/>
                </a:lnTo>
                <a:lnTo>
                  <a:pt x="18834" y="15709"/>
                </a:lnTo>
                <a:lnTo>
                  <a:pt x="15316" y="18707"/>
                </a:lnTo>
                <a:lnTo>
                  <a:pt x="13563" y="6807"/>
                </a:lnTo>
                <a:lnTo>
                  <a:pt x="16586" y="7569"/>
                </a:lnTo>
                <a:lnTo>
                  <a:pt x="19608" y="8331"/>
                </a:lnTo>
                <a:lnTo>
                  <a:pt x="22618" y="9067"/>
                </a:lnTo>
                <a:lnTo>
                  <a:pt x="22618" y="2247"/>
                </a:lnTo>
                <a:lnTo>
                  <a:pt x="16586" y="1511"/>
                </a:lnTo>
                <a:lnTo>
                  <a:pt x="10566" y="749"/>
                </a:lnTo>
                <a:lnTo>
                  <a:pt x="4533" y="0"/>
                </a:lnTo>
                <a:lnTo>
                  <a:pt x="5006" y="2353"/>
                </a:lnTo>
                <a:lnTo>
                  <a:pt x="6737" y="14377"/>
                </a:lnTo>
                <a:lnTo>
                  <a:pt x="0" y="2266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79" name="object 5079"/>
          <p:cNvSpPr/>
          <p:nvPr/>
        </p:nvSpPr>
        <p:spPr>
          <a:xfrm>
            <a:off x="1324902" y="5263940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80" name="object 5080"/>
          <p:cNvSpPr/>
          <p:nvPr/>
        </p:nvSpPr>
        <p:spPr>
          <a:xfrm>
            <a:off x="1060221" y="5273020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2611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81" name="object 5081"/>
          <p:cNvSpPr/>
          <p:nvPr/>
        </p:nvSpPr>
        <p:spPr>
          <a:xfrm>
            <a:off x="1207267" y="5268413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1" y="341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41" y="3416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82" name="object 5082"/>
          <p:cNvSpPr/>
          <p:nvPr/>
        </p:nvSpPr>
        <p:spPr>
          <a:xfrm>
            <a:off x="1125162" y="5271895"/>
            <a:ext cx="18770" cy="18148"/>
          </a:xfrm>
          <a:custGeom>
            <a:avLst/>
            <a:gdLst/>
            <a:ahLst/>
            <a:cxnLst/>
            <a:rect l="l" t="t" r="r" b="b"/>
            <a:pathLst>
              <a:path w="18770" h="18148">
                <a:moveTo>
                  <a:pt x="2324" y="6565"/>
                </a:moveTo>
                <a:lnTo>
                  <a:pt x="5194" y="18148"/>
                </a:lnTo>
                <a:lnTo>
                  <a:pt x="9702" y="16637"/>
                </a:lnTo>
                <a:lnTo>
                  <a:pt x="14236" y="15113"/>
                </a:lnTo>
                <a:lnTo>
                  <a:pt x="18770" y="13614"/>
                </a:lnTo>
                <a:lnTo>
                  <a:pt x="15735" y="7175"/>
                </a:lnTo>
                <a:lnTo>
                  <a:pt x="8623" y="3009"/>
                </a:lnTo>
                <a:lnTo>
                  <a:pt x="673" y="0"/>
                </a:lnTo>
                <a:lnTo>
                  <a:pt x="0" y="9728"/>
                </a:lnTo>
                <a:lnTo>
                  <a:pt x="2324" y="65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83" name="object 5083"/>
          <p:cNvSpPr/>
          <p:nvPr/>
        </p:nvSpPr>
        <p:spPr>
          <a:xfrm>
            <a:off x="1261574" y="5271794"/>
            <a:ext cx="6781" cy="4724"/>
          </a:xfrm>
          <a:custGeom>
            <a:avLst/>
            <a:gdLst/>
            <a:ahLst/>
            <a:cxnLst/>
            <a:rect l="l" t="t" r="r" b="b"/>
            <a:pathLst>
              <a:path w="6781" h="4724">
                <a:moveTo>
                  <a:pt x="4507" y="2049"/>
                </a:moveTo>
                <a:lnTo>
                  <a:pt x="0" y="101"/>
                </a:lnTo>
                <a:lnTo>
                  <a:pt x="2271" y="2676"/>
                </a:lnTo>
                <a:lnTo>
                  <a:pt x="6781" y="4635"/>
                </a:lnTo>
                <a:lnTo>
                  <a:pt x="4507" y="2049"/>
                </a:lnTo>
                <a:close/>
              </a:path>
              <a:path w="6781" h="4724">
                <a:moveTo>
                  <a:pt x="4076" y="4724"/>
                </a:moveTo>
                <a:lnTo>
                  <a:pt x="2271" y="2676"/>
                </a:lnTo>
                <a:lnTo>
                  <a:pt x="25" y="1701"/>
                </a:lnTo>
                <a:lnTo>
                  <a:pt x="4076" y="4724"/>
                </a:lnTo>
                <a:close/>
              </a:path>
              <a:path w="6781" h="4724">
                <a:moveTo>
                  <a:pt x="6731" y="3009"/>
                </a:moveTo>
                <a:lnTo>
                  <a:pt x="2705" y="0"/>
                </a:lnTo>
                <a:lnTo>
                  <a:pt x="4507" y="2049"/>
                </a:lnTo>
                <a:lnTo>
                  <a:pt x="6731" y="300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84" name="object 5084"/>
          <p:cNvSpPr/>
          <p:nvPr/>
        </p:nvSpPr>
        <p:spPr>
          <a:xfrm>
            <a:off x="1223124" y="5278697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85" name="object 5085"/>
          <p:cNvSpPr/>
          <p:nvPr/>
        </p:nvSpPr>
        <p:spPr>
          <a:xfrm>
            <a:off x="1085113" y="5282040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26" y="3410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26" y="341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86" name="object 5086"/>
          <p:cNvSpPr/>
          <p:nvPr/>
        </p:nvSpPr>
        <p:spPr>
          <a:xfrm>
            <a:off x="1252520" y="5283234"/>
            <a:ext cx="6794" cy="15875"/>
          </a:xfrm>
          <a:custGeom>
            <a:avLst/>
            <a:gdLst/>
            <a:ahLst/>
            <a:cxnLst/>
            <a:rect l="l" t="t" r="r" b="b"/>
            <a:pathLst>
              <a:path w="6794" h="15875">
                <a:moveTo>
                  <a:pt x="0" y="0"/>
                </a:moveTo>
                <a:lnTo>
                  <a:pt x="0" y="15875"/>
                </a:lnTo>
                <a:lnTo>
                  <a:pt x="6794" y="15875"/>
                </a:lnTo>
                <a:lnTo>
                  <a:pt x="6794" y="13614"/>
                </a:lnTo>
                <a:lnTo>
                  <a:pt x="4724" y="7747"/>
                </a:lnTo>
                <a:lnTo>
                  <a:pt x="4064" y="3759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87" name="object 5087"/>
          <p:cNvSpPr/>
          <p:nvPr/>
        </p:nvSpPr>
        <p:spPr>
          <a:xfrm>
            <a:off x="1143935" y="5284302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18" y="3415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67" y="0"/>
                </a:lnTo>
                <a:lnTo>
                  <a:pt x="4418" y="3415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88" name="object 5088"/>
          <p:cNvSpPr/>
          <p:nvPr/>
        </p:nvSpPr>
        <p:spPr>
          <a:xfrm>
            <a:off x="2917586" y="5294081"/>
            <a:ext cx="4013" cy="11188"/>
          </a:xfrm>
          <a:custGeom>
            <a:avLst/>
            <a:gdLst/>
            <a:ahLst/>
            <a:cxnLst/>
            <a:rect l="l" t="t" r="r" b="b"/>
            <a:pathLst>
              <a:path w="4013" h="11188">
                <a:moveTo>
                  <a:pt x="4013" y="2616"/>
                </a:moveTo>
                <a:lnTo>
                  <a:pt x="3073" y="526"/>
                </a:lnTo>
                <a:lnTo>
                  <a:pt x="1142" y="0"/>
                </a:lnTo>
                <a:lnTo>
                  <a:pt x="4013" y="2616"/>
                </a:lnTo>
                <a:close/>
              </a:path>
              <a:path w="4013" h="11188">
                <a:moveTo>
                  <a:pt x="4508" y="-8572"/>
                </a:moveTo>
                <a:lnTo>
                  <a:pt x="3022" y="-7823"/>
                </a:lnTo>
                <a:lnTo>
                  <a:pt x="0" y="-6311"/>
                </a:lnTo>
                <a:lnTo>
                  <a:pt x="3073" y="526"/>
                </a:lnTo>
                <a:lnTo>
                  <a:pt x="11302" y="2768"/>
                </a:lnTo>
                <a:lnTo>
                  <a:pt x="11302" y="-8572"/>
                </a:lnTo>
                <a:lnTo>
                  <a:pt x="4508" y="-857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89" name="object 5089"/>
          <p:cNvSpPr/>
          <p:nvPr/>
        </p:nvSpPr>
        <p:spPr>
          <a:xfrm>
            <a:off x="1171073" y="5287770"/>
            <a:ext cx="49784" cy="72605"/>
          </a:xfrm>
          <a:custGeom>
            <a:avLst/>
            <a:gdLst/>
            <a:ahLst/>
            <a:cxnLst/>
            <a:rect l="l" t="t" r="r" b="b"/>
            <a:pathLst>
              <a:path w="49784" h="72605">
                <a:moveTo>
                  <a:pt x="32283" y="15750"/>
                </a:moveTo>
                <a:lnTo>
                  <a:pt x="33947" y="0"/>
                </a:lnTo>
                <a:lnTo>
                  <a:pt x="22491" y="952"/>
                </a:lnTo>
                <a:lnTo>
                  <a:pt x="20739" y="2082"/>
                </a:lnTo>
                <a:lnTo>
                  <a:pt x="15849" y="9080"/>
                </a:lnTo>
                <a:lnTo>
                  <a:pt x="15469" y="8894"/>
                </a:lnTo>
                <a:lnTo>
                  <a:pt x="10666" y="6611"/>
                </a:lnTo>
                <a:lnTo>
                  <a:pt x="11315" y="0"/>
                </a:lnTo>
                <a:lnTo>
                  <a:pt x="3573" y="3153"/>
                </a:lnTo>
                <a:lnTo>
                  <a:pt x="0" y="11328"/>
                </a:lnTo>
                <a:lnTo>
                  <a:pt x="5816" y="21526"/>
                </a:lnTo>
                <a:lnTo>
                  <a:pt x="6134" y="22707"/>
                </a:lnTo>
                <a:lnTo>
                  <a:pt x="18097" y="27228"/>
                </a:lnTo>
                <a:lnTo>
                  <a:pt x="15849" y="29489"/>
                </a:lnTo>
                <a:lnTo>
                  <a:pt x="11315" y="34036"/>
                </a:lnTo>
                <a:lnTo>
                  <a:pt x="11904" y="38872"/>
                </a:lnTo>
                <a:lnTo>
                  <a:pt x="16790" y="49909"/>
                </a:lnTo>
                <a:lnTo>
                  <a:pt x="27152" y="56718"/>
                </a:lnTo>
                <a:lnTo>
                  <a:pt x="26403" y="62001"/>
                </a:lnTo>
                <a:lnTo>
                  <a:pt x="25641" y="67310"/>
                </a:lnTo>
                <a:lnTo>
                  <a:pt x="24891" y="72605"/>
                </a:lnTo>
                <a:lnTo>
                  <a:pt x="36194" y="72605"/>
                </a:lnTo>
                <a:lnTo>
                  <a:pt x="35745" y="64929"/>
                </a:lnTo>
                <a:lnTo>
                  <a:pt x="36420" y="57797"/>
                </a:lnTo>
                <a:lnTo>
                  <a:pt x="36194" y="45377"/>
                </a:lnTo>
                <a:lnTo>
                  <a:pt x="40720" y="47337"/>
                </a:lnTo>
                <a:lnTo>
                  <a:pt x="38912" y="45275"/>
                </a:lnTo>
                <a:lnTo>
                  <a:pt x="42938" y="48298"/>
                </a:lnTo>
                <a:lnTo>
                  <a:pt x="42976" y="49911"/>
                </a:lnTo>
                <a:lnTo>
                  <a:pt x="49783" y="49911"/>
                </a:lnTo>
                <a:lnTo>
                  <a:pt x="49783" y="43103"/>
                </a:lnTo>
                <a:lnTo>
                  <a:pt x="40243" y="35739"/>
                </a:lnTo>
                <a:lnTo>
                  <a:pt x="34148" y="26981"/>
                </a:lnTo>
                <a:lnTo>
                  <a:pt x="32283" y="15750"/>
                </a:lnTo>
                <a:close/>
              </a:path>
              <a:path w="49784" h="72605">
                <a:moveTo>
                  <a:pt x="42976" y="49911"/>
                </a:moveTo>
                <a:lnTo>
                  <a:pt x="42938" y="48298"/>
                </a:lnTo>
                <a:lnTo>
                  <a:pt x="40720" y="47337"/>
                </a:lnTo>
                <a:lnTo>
                  <a:pt x="42976" y="49911"/>
                </a:lnTo>
                <a:close/>
              </a:path>
              <a:path w="49784" h="72605">
                <a:moveTo>
                  <a:pt x="3619" y="3048"/>
                </a:moveTo>
                <a:lnTo>
                  <a:pt x="2616" y="3543"/>
                </a:lnTo>
                <a:lnTo>
                  <a:pt x="3573" y="315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90" name="object 5090"/>
          <p:cNvSpPr/>
          <p:nvPr/>
        </p:nvSpPr>
        <p:spPr>
          <a:xfrm>
            <a:off x="1312951" y="5292759"/>
            <a:ext cx="23952" cy="6769"/>
          </a:xfrm>
          <a:custGeom>
            <a:avLst/>
            <a:gdLst/>
            <a:ahLst/>
            <a:cxnLst/>
            <a:rect l="l" t="t" r="r" b="b"/>
            <a:pathLst>
              <a:path w="23952" h="6769">
                <a:moveTo>
                  <a:pt x="23952" y="4051"/>
                </a:moveTo>
                <a:lnTo>
                  <a:pt x="22991" y="1833"/>
                </a:lnTo>
                <a:lnTo>
                  <a:pt x="20929" y="0"/>
                </a:lnTo>
                <a:lnTo>
                  <a:pt x="23952" y="4051"/>
                </a:lnTo>
                <a:close/>
              </a:path>
              <a:path w="23952" h="6769">
                <a:moveTo>
                  <a:pt x="30828" y="-1531"/>
                </a:moveTo>
                <a:lnTo>
                  <a:pt x="21018" y="-2717"/>
                </a:lnTo>
                <a:lnTo>
                  <a:pt x="22991" y="1833"/>
                </a:lnTo>
                <a:lnTo>
                  <a:pt x="25527" y="4089"/>
                </a:lnTo>
                <a:lnTo>
                  <a:pt x="22178" y="7662"/>
                </a:lnTo>
                <a:lnTo>
                  <a:pt x="14565" y="9158"/>
                </a:lnTo>
                <a:lnTo>
                  <a:pt x="5181" y="13144"/>
                </a:lnTo>
                <a:lnTo>
                  <a:pt x="0" y="20701"/>
                </a:lnTo>
                <a:lnTo>
                  <a:pt x="4076" y="17792"/>
                </a:lnTo>
                <a:lnTo>
                  <a:pt x="7442" y="29044"/>
                </a:lnTo>
                <a:lnTo>
                  <a:pt x="11777" y="28049"/>
                </a:lnTo>
                <a:lnTo>
                  <a:pt x="22167" y="26602"/>
                </a:lnTo>
                <a:lnTo>
                  <a:pt x="36842" y="26771"/>
                </a:lnTo>
                <a:lnTo>
                  <a:pt x="33439" y="17589"/>
                </a:lnTo>
                <a:lnTo>
                  <a:pt x="33883" y="20688"/>
                </a:lnTo>
                <a:lnTo>
                  <a:pt x="27787" y="15430"/>
                </a:lnTo>
                <a:lnTo>
                  <a:pt x="34823" y="12433"/>
                </a:lnTo>
                <a:lnTo>
                  <a:pt x="43256" y="14262"/>
                </a:lnTo>
                <a:lnTo>
                  <a:pt x="48145" y="19977"/>
                </a:lnTo>
                <a:lnTo>
                  <a:pt x="54940" y="19977"/>
                </a:lnTo>
                <a:lnTo>
                  <a:pt x="49838" y="11254"/>
                </a:lnTo>
                <a:lnTo>
                  <a:pt x="45925" y="6778"/>
                </a:lnTo>
                <a:lnTo>
                  <a:pt x="43637" y="-2717"/>
                </a:lnTo>
                <a:lnTo>
                  <a:pt x="36238" y="-1665"/>
                </a:lnTo>
                <a:lnTo>
                  <a:pt x="30828" y="-153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91" name="object 5091"/>
          <p:cNvSpPr/>
          <p:nvPr/>
        </p:nvSpPr>
        <p:spPr>
          <a:xfrm>
            <a:off x="1415402" y="5288847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36" y="3401"/>
                </a:lnTo>
                <a:lnTo>
                  <a:pt x="0" y="1193"/>
                </a:lnTo>
                <a:close/>
              </a:path>
              <a:path w="8115" h="8000">
                <a:moveTo>
                  <a:pt x="8115" y="5232"/>
                </a:moveTo>
                <a:lnTo>
                  <a:pt x="2692" y="0"/>
                </a:lnTo>
                <a:lnTo>
                  <a:pt x="4436" y="3401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92" name="object 5092"/>
          <p:cNvSpPr/>
          <p:nvPr/>
        </p:nvSpPr>
        <p:spPr>
          <a:xfrm>
            <a:off x="1048910" y="5292305"/>
            <a:ext cx="20358" cy="16065"/>
          </a:xfrm>
          <a:custGeom>
            <a:avLst/>
            <a:gdLst/>
            <a:ahLst/>
            <a:cxnLst/>
            <a:rect l="l" t="t" r="r" b="b"/>
            <a:pathLst>
              <a:path w="20358" h="16065">
                <a:moveTo>
                  <a:pt x="1511" y="14350"/>
                </a:moveTo>
                <a:lnTo>
                  <a:pt x="4533" y="15887"/>
                </a:lnTo>
                <a:lnTo>
                  <a:pt x="12705" y="14567"/>
                </a:lnTo>
                <a:lnTo>
                  <a:pt x="15836" y="11341"/>
                </a:lnTo>
                <a:lnTo>
                  <a:pt x="17348" y="8318"/>
                </a:lnTo>
                <a:lnTo>
                  <a:pt x="18859" y="5295"/>
                </a:lnTo>
                <a:lnTo>
                  <a:pt x="20358" y="2273"/>
                </a:lnTo>
                <a:lnTo>
                  <a:pt x="14325" y="1523"/>
                </a:lnTo>
                <a:lnTo>
                  <a:pt x="8293" y="749"/>
                </a:lnTo>
                <a:lnTo>
                  <a:pt x="2273" y="0"/>
                </a:lnTo>
                <a:lnTo>
                  <a:pt x="1511" y="3784"/>
                </a:lnTo>
                <a:lnTo>
                  <a:pt x="762" y="7556"/>
                </a:lnTo>
                <a:lnTo>
                  <a:pt x="0" y="11341"/>
                </a:lnTo>
                <a:lnTo>
                  <a:pt x="1511" y="14350"/>
                </a:lnTo>
                <a:close/>
              </a:path>
              <a:path w="20358" h="16065">
                <a:moveTo>
                  <a:pt x="13576" y="14427"/>
                </a:moveTo>
                <a:lnTo>
                  <a:pt x="12705" y="14567"/>
                </a:lnTo>
                <a:lnTo>
                  <a:pt x="11252" y="16065"/>
                </a:lnTo>
                <a:lnTo>
                  <a:pt x="13576" y="1442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93" name="object 5093"/>
          <p:cNvSpPr/>
          <p:nvPr/>
        </p:nvSpPr>
        <p:spPr>
          <a:xfrm>
            <a:off x="1157503" y="5291099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52" y="3432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92" y="0"/>
                </a:lnTo>
                <a:lnTo>
                  <a:pt x="4452" y="343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94" name="object 5094"/>
          <p:cNvSpPr/>
          <p:nvPr/>
        </p:nvSpPr>
        <p:spPr>
          <a:xfrm>
            <a:off x="1105479" y="5293362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69" y="8013"/>
                </a:lnTo>
                <a:lnTo>
                  <a:pt x="4420" y="3426"/>
                </a:lnTo>
                <a:lnTo>
                  <a:pt x="0" y="1219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20" y="3426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95" name="object 5095"/>
          <p:cNvSpPr/>
          <p:nvPr/>
        </p:nvSpPr>
        <p:spPr>
          <a:xfrm>
            <a:off x="1121304" y="5297910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37" y="3412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79" y="0"/>
                </a:lnTo>
                <a:lnTo>
                  <a:pt x="4437" y="3412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96" name="object 5096"/>
          <p:cNvSpPr/>
          <p:nvPr/>
        </p:nvSpPr>
        <p:spPr>
          <a:xfrm>
            <a:off x="1370161" y="5297910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81" y="7988"/>
                </a:lnTo>
                <a:lnTo>
                  <a:pt x="4430" y="3408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79" y="0"/>
                </a:lnTo>
                <a:lnTo>
                  <a:pt x="4430" y="340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97" name="object 5097"/>
          <p:cNvSpPr/>
          <p:nvPr/>
        </p:nvSpPr>
        <p:spPr>
          <a:xfrm>
            <a:off x="1390531" y="5301380"/>
            <a:ext cx="9029" cy="11353"/>
          </a:xfrm>
          <a:custGeom>
            <a:avLst/>
            <a:gdLst/>
            <a:ahLst/>
            <a:cxnLst/>
            <a:rect l="l" t="t" r="r" b="b"/>
            <a:pathLst>
              <a:path w="9029" h="11353">
                <a:moveTo>
                  <a:pt x="8280" y="3771"/>
                </a:moveTo>
                <a:lnTo>
                  <a:pt x="9029" y="0"/>
                </a:lnTo>
                <a:lnTo>
                  <a:pt x="2260" y="0"/>
                </a:lnTo>
                <a:lnTo>
                  <a:pt x="1511" y="3771"/>
                </a:lnTo>
                <a:lnTo>
                  <a:pt x="749" y="7569"/>
                </a:lnTo>
                <a:lnTo>
                  <a:pt x="0" y="11353"/>
                </a:lnTo>
                <a:lnTo>
                  <a:pt x="6769" y="11353"/>
                </a:lnTo>
                <a:lnTo>
                  <a:pt x="7518" y="7569"/>
                </a:lnTo>
                <a:lnTo>
                  <a:pt x="8280" y="377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98" name="object 5098"/>
          <p:cNvSpPr/>
          <p:nvPr/>
        </p:nvSpPr>
        <p:spPr>
          <a:xfrm>
            <a:off x="1078230" y="5306373"/>
            <a:ext cx="20447" cy="6781"/>
          </a:xfrm>
          <a:custGeom>
            <a:avLst/>
            <a:gdLst/>
            <a:ahLst/>
            <a:cxnLst/>
            <a:rect l="l" t="t" r="r" b="b"/>
            <a:pathLst>
              <a:path w="20446" h="6781">
                <a:moveTo>
                  <a:pt x="3009" y="4064"/>
                </a:moveTo>
                <a:lnTo>
                  <a:pt x="2042" y="1817"/>
                </a:lnTo>
                <a:lnTo>
                  <a:pt x="0" y="0"/>
                </a:lnTo>
                <a:lnTo>
                  <a:pt x="3009" y="4064"/>
                </a:lnTo>
                <a:close/>
              </a:path>
              <a:path w="20446" h="6781">
                <a:moveTo>
                  <a:pt x="9144" y="4851"/>
                </a:moveTo>
                <a:lnTo>
                  <a:pt x="13677" y="5600"/>
                </a:lnTo>
                <a:lnTo>
                  <a:pt x="18173" y="6362"/>
                </a:lnTo>
                <a:lnTo>
                  <a:pt x="18948" y="3340"/>
                </a:lnTo>
                <a:lnTo>
                  <a:pt x="19697" y="292"/>
                </a:lnTo>
                <a:lnTo>
                  <a:pt x="20447" y="-2717"/>
                </a:lnTo>
                <a:lnTo>
                  <a:pt x="88" y="-2717"/>
                </a:lnTo>
                <a:lnTo>
                  <a:pt x="2042" y="1817"/>
                </a:lnTo>
                <a:lnTo>
                  <a:pt x="4610" y="4102"/>
                </a:lnTo>
                <a:lnTo>
                  <a:pt x="9144" y="485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99" name="object 5099"/>
          <p:cNvSpPr/>
          <p:nvPr/>
        </p:nvSpPr>
        <p:spPr>
          <a:xfrm>
            <a:off x="1146201" y="5303655"/>
            <a:ext cx="29400" cy="36660"/>
          </a:xfrm>
          <a:custGeom>
            <a:avLst/>
            <a:gdLst/>
            <a:ahLst/>
            <a:cxnLst/>
            <a:rect l="l" t="t" r="r" b="b"/>
            <a:pathLst>
              <a:path w="29400" h="36660">
                <a:moveTo>
                  <a:pt x="12679" y="36660"/>
                </a:moveTo>
                <a:lnTo>
                  <a:pt x="24866" y="36309"/>
                </a:lnTo>
                <a:lnTo>
                  <a:pt x="29400" y="36309"/>
                </a:lnTo>
                <a:lnTo>
                  <a:pt x="25857" y="30065"/>
                </a:lnTo>
                <a:lnTo>
                  <a:pt x="18084" y="31762"/>
                </a:lnTo>
                <a:lnTo>
                  <a:pt x="17147" y="25146"/>
                </a:lnTo>
                <a:lnTo>
                  <a:pt x="15360" y="12574"/>
                </a:lnTo>
                <a:lnTo>
                  <a:pt x="13576" y="0"/>
                </a:lnTo>
                <a:lnTo>
                  <a:pt x="4508" y="0"/>
                </a:lnTo>
                <a:lnTo>
                  <a:pt x="4868" y="2161"/>
                </a:lnTo>
                <a:lnTo>
                  <a:pt x="6953" y="14697"/>
                </a:lnTo>
                <a:lnTo>
                  <a:pt x="9029" y="27216"/>
                </a:lnTo>
                <a:lnTo>
                  <a:pt x="6019" y="26454"/>
                </a:lnTo>
                <a:lnTo>
                  <a:pt x="3022" y="25704"/>
                </a:lnTo>
                <a:lnTo>
                  <a:pt x="0" y="24955"/>
                </a:lnTo>
                <a:lnTo>
                  <a:pt x="2709" y="29852"/>
                </a:lnTo>
                <a:lnTo>
                  <a:pt x="12679" y="36660"/>
                </a:lnTo>
                <a:close/>
              </a:path>
              <a:path w="29400" h="36660">
                <a:moveTo>
                  <a:pt x="27330" y="29743"/>
                </a:moveTo>
                <a:lnTo>
                  <a:pt x="24587" y="27825"/>
                </a:lnTo>
                <a:lnTo>
                  <a:pt x="25857" y="30065"/>
                </a:lnTo>
                <a:lnTo>
                  <a:pt x="27330" y="2974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00" name="object 5100"/>
          <p:cNvSpPr/>
          <p:nvPr/>
        </p:nvSpPr>
        <p:spPr>
          <a:xfrm>
            <a:off x="1189172" y="5303554"/>
            <a:ext cx="6794" cy="4724"/>
          </a:xfrm>
          <a:custGeom>
            <a:avLst/>
            <a:gdLst/>
            <a:ahLst/>
            <a:cxnLst/>
            <a:rect l="l" t="t" r="r" b="b"/>
            <a:pathLst>
              <a:path w="6794" h="4724">
                <a:moveTo>
                  <a:pt x="4552" y="2078"/>
                </a:moveTo>
                <a:lnTo>
                  <a:pt x="0" y="101"/>
                </a:lnTo>
                <a:lnTo>
                  <a:pt x="2267" y="2665"/>
                </a:lnTo>
                <a:lnTo>
                  <a:pt x="6794" y="4635"/>
                </a:lnTo>
                <a:lnTo>
                  <a:pt x="4552" y="2078"/>
                </a:lnTo>
                <a:close/>
              </a:path>
              <a:path w="6794" h="4724">
                <a:moveTo>
                  <a:pt x="4089" y="4724"/>
                </a:moveTo>
                <a:lnTo>
                  <a:pt x="2267" y="2665"/>
                </a:lnTo>
                <a:lnTo>
                  <a:pt x="25" y="1689"/>
                </a:lnTo>
                <a:lnTo>
                  <a:pt x="4089" y="4724"/>
                </a:lnTo>
                <a:close/>
              </a:path>
              <a:path w="6794" h="4724">
                <a:moveTo>
                  <a:pt x="6756" y="3035"/>
                </a:moveTo>
                <a:lnTo>
                  <a:pt x="2730" y="0"/>
                </a:lnTo>
                <a:lnTo>
                  <a:pt x="4552" y="2078"/>
                </a:lnTo>
                <a:lnTo>
                  <a:pt x="6756" y="303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01" name="object 5101"/>
          <p:cNvSpPr/>
          <p:nvPr/>
        </p:nvSpPr>
        <p:spPr>
          <a:xfrm>
            <a:off x="1234413" y="5305902"/>
            <a:ext cx="15836" cy="18161"/>
          </a:xfrm>
          <a:custGeom>
            <a:avLst/>
            <a:gdLst/>
            <a:ahLst/>
            <a:cxnLst/>
            <a:rect l="l" t="t" r="r" b="b"/>
            <a:pathLst>
              <a:path w="15836" h="18161">
                <a:moveTo>
                  <a:pt x="7210" y="7420"/>
                </a:moveTo>
                <a:lnTo>
                  <a:pt x="0" y="9105"/>
                </a:lnTo>
                <a:lnTo>
                  <a:pt x="1523" y="12115"/>
                </a:lnTo>
                <a:lnTo>
                  <a:pt x="3035" y="15151"/>
                </a:lnTo>
                <a:lnTo>
                  <a:pt x="4533" y="18161"/>
                </a:lnTo>
                <a:lnTo>
                  <a:pt x="7556" y="17411"/>
                </a:lnTo>
                <a:lnTo>
                  <a:pt x="10553" y="16662"/>
                </a:lnTo>
                <a:lnTo>
                  <a:pt x="13576" y="15913"/>
                </a:lnTo>
                <a:lnTo>
                  <a:pt x="14338" y="10617"/>
                </a:lnTo>
                <a:lnTo>
                  <a:pt x="15087" y="5321"/>
                </a:lnTo>
                <a:lnTo>
                  <a:pt x="15836" y="0"/>
                </a:lnTo>
                <a:lnTo>
                  <a:pt x="9067" y="0"/>
                </a:lnTo>
                <a:lnTo>
                  <a:pt x="8536" y="1782"/>
                </a:lnTo>
                <a:lnTo>
                  <a:pt x="7210" y="742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02" name="object 5102"/>
          <p:cNvSpPr/>
          <p:nvPr/>
        </p:nvSpPr>
        <p:spPr>
          <a:xfrm>
            <a:off x="1121304" y="5309251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42" y="3433"/>
                </a:lnTo>
                <a:lnTo>
                  <a:pt x="0" y="1219"/>
                </a:lnTo>
                <a:close/>
              </a:path>
              <a:path w="8102" h="8013">
                <a:moveTo>
                  <a:pt x="8102" y="5257"/>
                </a:moveTo>
                <a:lnTo>
                  <a:pt x="2679" y="0"/>
                </a:lnTo>
                <a:lnTo>
                  <a:pt x="4442" y="3433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03" name="object 5103"/>
          <p:cNvSpPr/>
          <p:nvPr/>
        </p:nvSpPr>
        <p:spPr>
          <a:xfrm>
            <a:off x="2926627" y="5309251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0" y="3433"/>
                </a:lnTo>
                <a:lnTo>
                  <a:pt x="0" y="1219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50" y="3433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04" name="object 5104"/>
          <p:cNvSpPr/>
          <p:nvPr/>
        </p:nvSpPr>
        <p:spPr>
          <a:xfrm>
            <a:off x="1134875" y="5311517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4" y="3443"/>
                </a:lnTo>
                <a:lnTo>
                  <a:pt x="0" y="1219"/>
                </a:lnTo>
                <a:close/>
              </a:path>
              <a:path w="8115" h="8013">
                <a:moveTo>
                  <a:pt x="8115" y="5270"/>
                </a:moveTo>
                <a:lnTo>
                  <a:pt x="2692" y="0"/>
                </a:lnTo>
                <a:lnTo>
                  <a:pt x="4454" y="3443"/>
                </a:lnTo>
                <a:lnTo>
                  <a:pt x="8115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05" name="object 5105"/>
          <p:cNvSpPr/>
          <p:nvPr/>
        </p:nvSpPr>
        <p:spPr>
          <a:xfrm>
            <a:off x="1388262" y="5320664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06" name="object 5106"/>
          <p:cNvSpPr/>
          <p:nvPr/>
        </p:nvSpPr>
        <p:spPr>
          <a:xfrm>
            <a:off x="1356593" y="5317413"/>
            <a:ext cx="22606" cy="22542"/>
          </a:xfrm>
          <a:custGeom>
            <a:avLst/>
            <a:gdLst/>
            <a:ahLst/>
            <a:cxnLst/>
            <a:rect l="l" t="t" r="r" b="b"/>
            <a:pathLst>
              <a:path w="22606" h="22542">
                <a:moveTo>
                  <a:pt x="1587" y="8890"/>
                </a:moveTo>
                <a:lnTo>
                  <a:pt x="2548" y="6662"/>
                </a:lnTo>
                <a:lnTo>
                  <a:pt x="0" y="8915"/>
                </a:lnTo>
                <a:lnTo>
                  <a:pt x="749" y="13462"/>
                </a:lnTo>
                <a:lnTo>
                  <a:pt x="1485" y="18008"/>
                </a:lnTo>
                <a:lnTo>
                  <a:pt x="2247" y="22542"/>
                </a:lnTo>
                <a:lnTo>
                  <a:pt x="4395" y="21366"/>
                </a:lnTo>
                <a:lnTo>
                  <a:pt x="10190" y="16390"/>
                </a:lnTo>
                <a:lnTo>
                  <a:pt x="4597" y="4851"/>
                </a:lnTo>
                <a:lnTo>
                  <a:pt x="1587" y="8890"/>
                </a:lnTo>
                <a:close/>
              </a:path>
              <a:path w="22606" h="22542">
                <a:moveTo>
                  <a:pt x="16916" y="2628"/>
                </a:moveTo>
                <a:lnTo>
                  <a:pt x="4508" y="2120"/>
                </a:lnTo>
                <a:lnTo>
                  <a:pt x="2548" y="6662"/>
                </a:lnTo>
                <a:lnTo>
                  <a:pt x="4597" y="4851"/>
                </a:lnTo>
                <a:lnTo>
                  <a:pt x="10190" y="16390"/>
                </a:lnTo>
                <a:lnTo>
                  <a:pt x="13365" y="12574"/>
                </a:lnTo>
                <a:lnTo>
                  <a:pt x="22606" y="8915"/>
                </a:lnTo>
                <a:lnTo>
                  <a:pt x="17716" y="0"/>
                </a:lnTo>
                <a:lnTo>
                  <a:pt x="16916" y="262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07" name="object 5107"/>
          <p:cNvSpPr/>
          <p:nvPr/>
        </p:nvSpPr>
        <p:spPr>
          <a:xfrm>
            <a:off x="1404095" y="5318328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27" y="3413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27" y="341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08" name="object 5108"/>
          <p:cNvSpPr/>
          <p:nvPr/>
        </p:nvSpPr>
        <p:spPr>
          <a:xfrm>
            <a:off x="1192326" y="5324426"/>
            <a:ext cx="10426" cy="7035"/>
          </a:xfrm>
          <a:custGeom>
            <a:avLst/>
            <a:gdLst/>
            <a:ahLst/>
            <a:cxnLst/>
            <a:rect l="l" t="t" r="r" b="b"/>
            <a:pathLst>
              <a:path w="10426" h="7035">
                <a:moveTo>
                  <a:pt x="1612" y="4419"/>
                </a:moveTo>
                <a:lnTo>
                  <a:pt x="1556" y="2764"/>
                </a:lnTo>
                <a:lnTo>
                  <a:pt x="0" y="0"/>
                </a:lnTo>
                <a:lnTo>
                  <a:pt x="1612" y="4419"/>
                </a:lnTo>
                <a:close/>
              </a:path>
              <a:path w="10426" h="7035">
                <a:moveTo>
                  <a:pt x="1556" y="2764"/>
                </a:moveTo>
                <a:lnTo>
                  <a:pt x="3632" y="6451"/>
                </a:lnTo>
                <a:lnTo>
                  <a:pt x="8166" y="3416"/>
                </a:lnTo>
                <a:lnTo>
                  <a:pt x="10426" y="-355"/>
                </a:lnTo>
                <a:lnTo>
                  <a:pt x="7404" y="-1117"/>
                </a:lnTo>
                <a:lnTo>
                  <a:pt x="4394" y="-1866"/>
                </a:lnTo>
                <a:lnTo>
                  <a:pt x="1371" y="-2616"/>
                </a:lnTo>
                <a:lnTo>
                  <a:pt x="1556" y="276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09" name="object 5109"/>
          <p:cNvSpPr/>
          <p:nvPr/>
        </p:nvSpPr>
        <p:spPr>
          <a:xfrm>
            <a:off x="1100942" y="5322873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3" y="3415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92" y="0"/>
                </a:lnTo>
                <a:lnTo>
                  <a:pt x="4443" y="341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10" name="object 5110"/>
          <p:cNvSpPr/>
          <p:nvPr/>
        </p:nvSpPr>
        <p:spPr>
          <a:xfrm>
            <a:off x="1293243" y="5328608"/>
            <a:ext cx="6794" cy="18148"/>
          </a:xfrm>
          <a:custGeom>
            <a:avLst/>
            <a:gdLst/>
            <a:ahLst/>
            <a:cxnLst/>
            <a:rect l="l" t="t" r="r" b="b"/>
            <a:pathLst>
              <a:path w="6794" h="18148">
                <a:moveTo>
                  <a:pt x="6794" y="0"/>
                </a:moveTo>
                <a:lnTo>
                  <a:pt x="0" y="0"/>
                </a:lnTo>
                <a:lnTo>
                  <a:pt x="749" y="6057"/>
                </a:lnTo>
                <a:lnTo>
                  <a:pt x="1511" y="12103"/>
                </a:lnTo>
                <a:lnTo>
                  <a:pt x="2260" y="18148"/>
                </a:lnTo>
                <a:lnTo>
                  <a:pt x="4521" y="18148"/>
                </a:lnTo>
                <a:lnTo>
                  <a:pt x="5283" y="12103"/>
                </a:lnTo>
                <a:lnTo>
                  <a:pt x="6045" y="6057"/>
                </a:lnTo>
                <a:lnTo>
                  <a:pt x="6794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11" name="object 5111"/>
          <p:cNvSpPr/>
          <p:nvPr/>
        </p:nvSpPr>
        <p:spPr>
          <a:xfrm>
            <a:off x="1345272" y="5332006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12" name="object 5112"/>
          <p:cNvSpPr/>
          <p:nvPr/>
        </p:nvSpPr>
        <p:spPr>
          <a:xfrm>
            <a:off x="1062485" y="5331012"/>
            <a:ext cx="10172" cy="2768"/>
          </a:xfrm>
          <a:custGeom>
            <a:avLst/>
            <a:gdLst/>
            <a:ahLst/>
            <a:cxnLst/>
            <a:rect l="l" t="t" r="r" b="b"/>
            <a:pathLst>
              <a:path w="10172" h="2768">
                <a:moveTo>
                  <a:pt x="10172" y="2628"/>
                </a:moveTo>
                <a:lnTo>
                  <a:pt x="7289" y="0"/>
                </a:lnTo>
                <a:lnTo>
                  <a:pt x="8239" y="2102"/>
                </a:lnTo>
                <a:lnTo>
                  <a:pt x="10172" y="2628"/>
                </a:lnTo>
                <a:close/>
              </a:path>
              <a:path w="10172" h="2768">
                <a:moveTo>
                  <a:pt x="8239" y="2102"/>
                </a:moveTo>
                <a:lnTo>
                  <a:pt x="0" y="-139"/>
                </a:lnTo>
                <a:lnTo>
                  <a:pt x="0" y="11201"/>
                </a:lnTo>
                <a:lnTo>
                  <a:pt x="3771" y="10464"/>
                </a:lnTo>
                <a:lnTo>
                  <a:pt x="7543" y="9702"/>
                </a:lnTo>
                <a:lnTo>
                  <a:pt x="11328" y="8940"/>
                </a:lnTo>
                <a:lnTo>
                  <a:pt x="8239" y="210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13" name="object 5113"/>
          <p:cNvSpPr/>
          <p:nvPr/>
        </p:nvSpPr>
        <p:spPr>
          <a:xfrm>
            <a:off x="1372438" y="5341092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12611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14" name="object 5114"/>
          <p:cNvSpPr/>
          <p:nvPr/>
        </p:nvSpPr>
        <p:spPr>
          <a:xfrm>
            <a:off x="1146201" y="5339956"/>
            <a:ext cx="11290" cy="11341"/>
          </a:xfrm>
          <a:custGeom>
            <a:avLst/>
            <a:gdLst/>
            <a:ahLst/>
            <a:cxnLst/>
            <a:rect l="l" t="t" r="r" b="b"/>
            <a:pathLst>
              <a:path w="11290" h="11341">
                <a:moveTo>
                  <a:pt x="11290" y="11341"/>
                </a:moveTo>
                <a:lnTo>
                  <a:pt x="8997" y="2911"/>
                </a:lnTo>
                <a:lnTo>
                  <a:pt x="2260" y="0"/>
                </a:lnTo>
                <a:lnTo>
                  <a:pt x="1511" y="3759"/>
                </a:lnTo>
                <a:lnTo>
                  <a:pt x="749" y="7569"/>
                </a:lnTo>
                <a:lnTo>
                  <a:pt x="0" y="11341"/>
                </a:lnTo>
                <a:lnTo>
                  <a:pt x="11290" y="11341"/>
                </a:lnTo>
                <a:close/>
              </a:path>
              <a:path w="11290" h="11341">
                <a:moveTo>
                  <a:pt x="11252" y="3886"/>
                </a:moveTo>
                <a:lnTo>
                  <a:pt x="8547" y="1257"/>
                </a:lnTo>
                <a:lnTo>
                  <a:pt x="8997" y="2911"/>
                </a:lnTo>
                <a:lnTo>
                  <a:pt x="11252" y="388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15" name="object 5115"/>
          <p:cNvSpPr/>
          <p:nvPr/>
        </p:nvSpPr>
        <p:spPr>
          <a:xfrm>
            <a:off x="1324907" y="5342221"/>
            <a:ext cx="9067" cy="18161"/>
          </a:xfrm>
          <a:custGeom>
            <a:avLst/>
            <a:gdLst/>
            <a:ahLst/>
            <a:cxnLst/>
            <a:rect l="l" t="t" r="r" b="b"/>
            <a:pathLst>
              <a:path w="9067" h="18161">
                <a:moveTo>
                  <a:pt x="6794" y="18161"/>
                </a:moveTo>
                <a:lnTo>
                  <a:pt x="7556" y="13601"/>
                </a:lnTo>
                <a:lnTo>
                  <a:pt x="8305" y="9067"/>
                </a:lnTo>
                <a:lnTo>
                  <a:pt x="9067" y="4521"/>
                </a:lnTo>
                <a:lnTo>
                  <a:pt x="6045" y="3022"/>
                </a:lnTo>
                <a:lnTo>
                  <a:pt x="3022" y="1498"/>
                </a:lnTo>
                <a:lnTo>
                  <a:pt x="0" y="0"/>
                </a:lnTo>
                <a:lnTo>
                  <a:pt x="0" y="18161"/>
                </a:lnTo>
                <a:lnTo>
                  <a:pt x="6794" y="1816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16" name="object 5116"/>
          <p:cNvSpPr/>
          <p:nvPr/>
        </p:nvSpPr>
        <p:spPr>
          <a:xfrm>
            <a:off x="1343007" y="5342221"/>
            <a:ext cx="11328" cy="15887"/>
          </a:xfrm>
          <a:custGeom>
            <a:avLst/>
            <a:gdLst/>
            <a:ahLst/>
            <a:cxnLst/>
            <a:rect l="l" t="t" r="r" b="b"/>
            <a:pathLst>
              <a:path w="11328" h="15887">
                <a:moveTo>
                  <a:pt x="6146" y="3136"/>
                </a:moveTo>
                <a:lnTo>
                  <a:pt x="7404" y="2616"/>
                </a:lnTo>
                <a:lnTo>
                  <a:pt x="0" y="0"/>
                </a:lnTo>
                <a:lnTo>
                  <a:pt x="762" y="5295"/>
                </a:lnTo>
                <a:lnTo>
                  <a:pt x="1524" y="10579"/>
                </a:lnTo>
                <a:lnTo>
                  <a:pt x="2260" y="15887"/>
                </a:lnTo>
                <a:lnTo>
                  <a:pt x="5283" y="15125"/>
                </a:lnTo>
                <a:lnTo>
                  <a:pt x="8305" y="14363"/>
                </a:lnTo>
                <a:lnTo>
                  <a:pt x="11328" y="13601"/>
                </a:lnTo>
                <a:lnTo>
                  <a:pt x="11328" y="6794"/>
                </a:lnTo>
                <a:lnTo>
                  <a:pt x="6146" y="313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17" name="object 5117"/>
          <p:cNvSpPr/>
          <p:nvPr/>
        </p:nvSpPr>
        <p:spPr>
          <a:xfrm>
            <a:off x="1388262" y="5342221"/>
            <a:ext cx="9029" cy="11341"/>
          </a:xfrm>
          <a:custGeom>
            <a:avLst/>
            <a:gdLst/>
            <a:ahLst/>
            <a:cxnLst/>
            <a:rect l="l" t="t" r="r" b="b"/>
            <a:pathLst>
              <a:path w="9029" h="11341">
                <a:moveTo>
                  <a:pt x="0" y="0"/>
                </a:moveTo>
                <a:lnTo>
                  <a:pt x="0" y="11341"/>
                </a:lnTo>
                <a:lnTo>
                  <a:pt x="9029" y="11341"/>
                </a:lnTo>
                <a:lnTo>
                  <a:pt x="6736" y="2911"/>
                </a:lnTo>
                <a:lnTo>
                  <a:pt x="0" y="0"/>
                </a:lnTo>
                <a:close/>
              </a:path>
              <a:path w="9029" h="11341">
                <a:moveTo>
                  <a:pt x="8991" y="3886"/>
                </a:moveTo>
                <a:lnTo>
                  <a:pt x="6286" y="1257"/>
                </a:lnTo>
                <a:lnTo>
                  <a:pt x="6736" y="2911"/>
                </a:lnTo>
                <a:lnTo>
                  <a:pt x="8991" y="388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18" name="object 5118"/>
          <p:cNvSpPr/>
          <p:nvPr/>
        </p:nvSpPr>
        <p:spPr>
          <a:xfrm>
            <a:off x="1214055" y="5343282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8" y="3430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92" y="0"/>
                </a:lnTo>
                <a:lnTo>
                  <a:pt x="4448" y="3430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19" name="object 5119"/>
          <p:cNvSpPr/>
          <p:nvPr/>
        </p:nvSpPr>
        <p:spPr>
          <a:xfrm>
            <a:off x="1404099" y="5352427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20" name="object 5120"/>
          <p:cNvSpPr/>
          <p:nvPr/>
        </p:nvSpPr>
        <p:spPr>
          <a:xfrm>
            <a:off x="2910789" y="5352427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21" name="object 5121"/>
          <p:cNvSpPr/>
          <p:nvPr/>
        </p:nvSpPr>
        <p:spPr>
          <a:xfrm>
            <a:off x="1164291" y="5355738"/>
            <a:ext cx="6781" cy="4724"/>
          </a:xfrm>
          <a:custGeom>
            <a:avLst/>
            <a:gdLst/>
            <a:ahLst/>
            <a:cxnLst/>
            <a:rect l="l" t="t" r="r" b="b"/>
            <a:pathLst>
              <a:path w="6781" h="4724">
                <a:moveTo>
                  <a:pt x="4508" y="2043"/>
                </a:moveTo>
                <a:lnTo>
                  <a:pt x="0" y="88"/>
                </a:lnTo>
                <a:lnTo>
                  <a:pt x="2256" y="2654"/>
                </a:lnTo>
                <a:lnTo>
                  <a:pt x="6781" y="4635"/>
                </a:lnTo>
                <a:lnTo>
                  <a:pt x="4508" y="2043"/>
                </a:lnTo>
                <a:close/>
              </a:path>
              <a:path w="6781" h="4724">
                <a:moveTo>
                  <a:pt x="4076" y="4724"/>
                </a:moveTo>
                <a:lnTo>
                  <a:pt x="2256" y="2654"/>
                </a:lnTo>
                <a:lnTo>
                  <a:pt x="50" y="1689"/>
                </a:lnTo>
                <a:lnTo>
                  <a:pt x="4076" y="4724"/>
                </a:lnTo>
                <a:close/>
              </a:path>
              <a:path w="6781" h="4724">
                <a:moveTo>
                  <a:pt x="6769" y="3022"/>
                </a:moveTo>
                <a:lnTo>
                  <a:pt x="2717" y="0"/>
                </a:lnTo>
                <a:lnTo>
                  <a:pt x="4508" y="2043"/>
                </a:lnTo>
                <a:lnTo>
                  <a:pt x="6769" y="302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22" name="object 5122"/>
          <p:cNvSpPr/>
          <p:nvPr/>
        </p:nvSpPr>
        <p:spPr>
          <a:xfrm>
            <a:off x="1392792" y="5356908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69" y="7988"/>
                </a:lnTo>
                <a:lnTo>
                  <a:pt x="4408" y="3391"/>
                </a:lnTo>
                <a:lnTo>
                  <a:pt x="0" y="1193"/>
                </a:lnTo>
                <a:close/>
              </a:path>
              <a:path w="8102" h="7988">
                <a:moveTo>
                  <a:pt x="8102" y="5232"/>
                </a:moveTo>
                <a:lnTo>
                  <a:pt x="2667" y="0"/>
                </a:lnTo>
                <a:lnTo>
                  <a:pt x="4408" y="3391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23" name="object 5123"/>
          <p:cNvSpPr/>
          <p:nvPr/>
        </p:nvSpPr>
        <p:spPr>
          <a:xfrm>
            <a:off x="1327171" y="5362634"/>
            <a:ext cx="18110" cy="22694"/>
          </a:xfrm>
          <a:custGeom>
            <a:avLst/>
            <a:gdLst/>
            <a:ahLst/>
            <a:cxnLst/>
            <a:rect l="l" t="t" r="r" b="b"/>
            <a:pathLst>
              <a:path w="18110" h="22694">
                <a:moveTo>
                  <a:pt x="1511" y="18910"/>
                </a:moveTo>
                <a:lnTo>
                  <a:pt x="2260" y="22694"/>
                </a:lnTo>
                <a:lnTo>
                  <a:pt x="4270" y="21493"/>
                </a:lnTo>
                <a:lnTo>
                  <a:pt x="8269" y="16879"/>
                </a:lnTo>
                <a:lnTo>
                  <a:pt x="9880" y="13130"/>
                </a:lnTo>
                <a:lnTo>
                  <a:pt x="18110" y="9080"/>
                </a:lnTo>
                <a:lnTo>
                  <a:pt x="18110" y="0"/>
                </a:lnTo>
                <a:lnTo>
                  <a:pt x="4533" y="0"/>
                </a:lnTo>
                <a:lnTo>
                  <a:pt x="4698" y="6756"/>
                </a:lnTo>
                <a:lnTo>
                  <a:pt x="3098" y="9067"/>
                </a:lnTo>
                <a:lnTo>
                  <a:pt x="3239" y="8180"/>
                </a:lnTo>
                <a:lnTo>
                  <a:pt x="0" y="11341"/>
                </a:lnTo>
                <a:lnTo>
                  <a:pt x="761" y="15125"/>
                </a:lnTo>
                <a:lnTo>
                  <a:pt x="1511" y="18910"/>
                </a:lnTo>
                <a:close/>
              </a:path>
              <a:path w="18110" h="22694">
                <a:moveTo>
                  <a:pt x="4698" y="6756"/>
                </a:moveTo>
                <a:lnTo>
                  <a:pt x="4533" y="0"/>
                </a:lnTo>
                <a:lnTo>
                  <a:pt x="3239" y="8180"/>
                </a:lnTo>
                <a:lnTo>
                  <a:pt x="4698" y="675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24" name="object 5124"/>
          <p:cNvSpPr/>
          <p:nvPr/>
        </p:nvSpPr>
        <p:spPr>
          <a:xfrm>
            <a:off x="1152974" y="5367166"/>
            <a:ext cx="24892" cy="11366"/>
          </a:xfrm>
          <a:custGeom>
            <a:avLst/>
            <a:gdLst/>
            <a:ahLst/>
            <a:cxnLst/>
            <a:rect l="l" t="t" r="r" b="b"/>
            <a:pathLst>
              <a:path w="24891" h="11366">
                <a:moveTo>
                  <a:pt x="3441" y="8915"/>
                </a:moveTo>
                <a:lnTo>
                  <a:pt x="4038" y="8559"/>
                </a:lnTo>
                <a:lnTo>
                  <a:pt x="9055" y="11366"/>
                </a:lnTo>
                <a:lnTo>
                  <a:pt x="14338" y="8331"/>
                </a:lnTo>
                <a:lnTo>
                  <a:pt x="19608" y="5295"/>
                </a:lnTo>
                <a:lnTo>
                  <a:pt x="24891" y="2273"/>
                </a:lnTo>
                <a:lnTo>
                  <a:pt x="20358" y="749"/>
                </a:lnTo>
                <a:lnTo>
                  <a:pt x="18097" y="0"/>
                </a:lnTo>
                <a:lnTo>
                  <a:pt x="10706" y="4457"/>
                </a:lnTo>
                <a:lnTo>
                  <a:pt x="7708" y="5702"/>
                </a:lnTo>
                <a:lnTo>
                  <a:pt x="0" y="4546"/>
                </a:lnTo>
                <a:lnTo>
                  <a:pt x="3441" y="891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25" name="object 5125"/>
          <p:cNvSpPr/>
          <p:nvPr/>
        </p:nvSpPr>
        <p:spPr>
          <a:xfrm>
            <a:off x="1381467" y="5367166"/>
            <a:ext cx="9461" cy="9550"/>
          </a:xfrm>
          <a:custGeom>
            <a:avLst/>
            <a:gdLst/>
            <a:ahLst/>
            <a:cxnLst/>
            <a:rect l="l" t="t" r="r" b="b"/>
            <a:pathLst>
              <a:path w="9461" h="9550">
                <a:moveTo>
                  <a:pt x="0" y="0"/>
                </a:moveTo>
                <a:lnTo>
                  <a:pt x="0" y="9080"/>
                </a:lnTo>
                <a:lnTo>
                  <a:pt x="6653" y="6615"/>
                </a:lnTo>
                <a:lnTo>
                  <a:pt x="9055" y="0"/>
                </a:lnTo>
                <a:lnTo>
                  <a:pt x="0" y="0"/>
                </a:lnTo>
                <a:close/>
              </a:path>
              <a:path w="9461" h="9550">
                <a:moveTo>
                  <a:pt x="9461" y="5575"/>
                </a:moveTo>
                <a:lnTo>
                  <a:pt x="6653" y="6615"/>
                </a:lnTo>
                <a:lnTo>
                  <a:pt x="5588" y="9550"/>
                </a:lnTo>
                <a:lnTo>
                  <a:pt x="9461" y="557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26" name="object 5126"/>
          <p:cNvSpPr/>
          <p:nvPr/>
        </p:nvSpPr>
        <p:spPr>
          <a:xfrm>
            <a:off x="1241214" y="5378532"/>
            <a:ext cx="9029" cy="4673"/>
          </a:xfrm>
          <a:custGeom>
            <a:avLst/>
            <a:gdLst/>
            <a:ahLst/>
            <a:cxnLst/>
            <a:rect l="l" t="t" r="r" b="b"/>
            <a:pathLst>
              <a:path w="9029" h="4673">
                <a:moveTo>
                  <a:pt x="3770" y="3442"/>
                </a:moveTo>
                <a:lnTo>
                  <a:pt x="9029" y="2260"/>
                </a:lnTo>
                <a:lnTo>
                  <a:pt x="6019" y="1498"/>
                </a:lnTo>
                <a:lnTo>
                  <a:pt x="2997" y="749"/>
                </a:lnTo>
                <a:lnTo>
                  <a:pt x="0" y="0"/>
                </a:lnTo>
                <a:lnTo>
                  <a:pt x="3770" y="3442"/>
                </a:lnTo>
                <a:close/>
              </a:path>
              <a:path w="9029" h="4673">
                <a:moveTo>
                  <a:pt x="5118" y="4673"/>
                </a:moveTo>
                <a:lnTo>
                  <a:pt x="3770" y="3442"/>
                </a:lnTo>
                <a:lnTo>
                  <a:pt x="2362" y="3759"/>
                </a:lnTo>
                <a:lnTo>
                  <a:pt x="5118" y="467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27" name="object 5127"/>
          <p:cNvSpPr/>
          <p:nvPr/>
        </p:nvSpPr>
        <p:spPr>
          <a:xfrm>
            <a:off x="1343007" y="5377313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0" y="3433"/>
                </a:lnTo>
                <a:lnTo>
                  <a:pt x="0" y="1219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50" y="3433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28" name="object 5128"/>
          <p:cNvSpPr/>
          <p:nvPr/>
        </p:nvSpPr>
        <p:spPr>
          <a:xfrm>
            <a:off x="1361102" y="5377313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0" y="3433"/>
                </a:lnTo>
                <a:lnTo>
                  <a:pt x="0" y="1219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50" y="3433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29" name="object 5129"/>
          <p:cNvSpPr/>
          <p:nvPr/>
        </p:nvSpPr>
        <p:spPr>
          <a:xfrm>
            <a:off x="1105484" y="5385320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30" name="object 5130"/>
          <p:cNvSpPr/>
          <p:nvPr/>
        </p:nvSpPr>
        <p:spPr>
          <a:xfrm>
            <a:off x="1250255" y="5385329"/>
            <a:ext cx="6794" cy="6616"/>
          </a:xfrm>
          <a:custGeom>
            <a:avLst/>
            <a:gdLst/>
            <a:ahLst/>
            <a:cxnLst/>
            <a:rect l="l" t="t" r="r" b="b"/>
            <a:pathLst>
              <a:path w="6794" h="6616">
                <a:moveTo>
                  <a:pt x="0" y="0"/>
                </a:moveTo>
                <a:lnTo>
                  <a:pt x="3035" y="6083"/>
                </a:lnTo>
                <a:lnTo>
                  <a:pt x="5245" y="6616"/>
                </a:lnTo>
                <a:lnTo>
                  <a:pt x="679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31" name="object 5131"/>
          <p:cNvSpPr/>
          <p:nvPr/>
        </p:nvSpPr>
        <p:spPr>
          <a:xfrm>
            <a:off x="1261573" y="5385329"/>
            <a:ext cx="22618" cy="27395"/>
          </a:xfrm>
          <a:custGeom>
            <a:avLst/>
            <a:gdLst/>
            <a:ahLst/>
            <a:cxnLst/>
            <a:rect l="l" t="t" r="r" b="b"/>
            <a:pathLst>
              <a:path w="22618" h="27395">
                <a:moveTo>
                  <a:pt x="9042" y="27216"/>
                </a:moveTo>
                <a:lnTo>
                  <a:pt x="17508" y="27395"/>
                </a:lnTo>
                <a:lnTo>
                  <a:pt x="21250" y="24914"/>
                </a:lnTo>
                <a:lnTo>
                  <a:pt x="22618" y="22682"/>
                </a:lnTo>
                <a:lnTo>
                  <a:pt x="15972" y="14615"/>
                </a:lnTo>
                <a:lnTo>
                  <a:pt x="18611" y="4774"/>
                </a:lnTo>
                <a:lnTo>
                  <a:pt x="20345" y="0"/>
                </a:lnTo>
                <a:lnTo>
                  <a:pt x="6781" y="0"/>
                </a:lnTo>
                <a:lnTo>
                  <a:pt x="4343" y="10185"/>
                </a:lnTo>
                <a:lnTo>
                  <a:pt x="3276" y="7200"/>
                </a:lnTo>
                <a:lnTo>
                  <a:pt x="0" y="15874"/>
                </a:lnTo>
                <a:lnTo>
                  <a:pt x="7950" y="19888"/>
                </a:lnTo>
                <a:lnTo>
                  <a:pt x="5486" y="19469"/>
                </a:lnTo>
                <a:lnTo>
                  <a:pt x="9042" y="2721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32" name="object 5132"/>
          <p:cNvSpPr/>
          <p:nvPr/>
        </p:nvSpPr>
        <p:spPr>
          <a:xfrm>
            <a:off x="1216319" y="5403895"/>
            <a:ext cx="15341" cy="19469"/>
          </a:xfrm>
          <a:custGeom>
            <a:avLst/>
            <a:gdLst/>
            <a:ahLst/>
            <a:cxnLst/>
            <a:rect l="l" t="t" r="r" b="b"/>
            <a:pathLst>
              <a:path w="15341" h="19469">
                <a:moveTo>
                  <a:pt x="15341" y="5435"/>
                </a:moveTo>
                <a:lnTo>
                  <a:pt x="13512" y="1754"/>
                </a:lnTo>
                <a:lnTo>
                  <a:pt x="10121" y="0"/>
                </a:lnTo>
                <a:lnTo>
                  <a:pt x="15341" y="5435"/>
                </a:lnTo>
                <a:close/>
              </a:path>
              <a:path w="15341" h="19469">
                <a:moveTo>
                  <a:pt x="3657" y="1130"/>
                </a:moveTo>
                <a:lnTo>
                  <a:pt x="11303" y="-2692"/>
                </a:lnTo>
                <a:lnTo>
                  <a:pt x="13512" y="1754"/>
                </a:lnTo>
                <a:lnTo>
                  <a:pt x="18097" y="4127"/>
                </a:lnTo>
                <a:lnTo>
                  <a:pt x="22923" y="-4330"/>
                </a:lnTo>
                <a:lnTo>
                  <a:pt x="26873" y="-1066"/>
                </a:lnTo>
                <a:lnTo>
                  <a:pt x="31673" y="-9512"/>
                </a:lnTo>
                <a:lnTo>
                  <a:pt x="27165" y="-9512"/>
                </a:lnTo>
                <a:lnTo>
                  <a:pt x="21120" y="-11023"/>
                </a:lnTo>
                <a:lnTo>
                  <a:pt x="15087" y="-12522"/>
                </a:lnTo>
                <a:lnTo>
                  <a:pt x="9042" y="-14033"/>
                </a:lnTo>
                <a:lnTo>
                  <a:pt x="6045" y="-7238"/>
                </a:lnTo>
                <a:lnTo>
                  <a:pt x="3022" y="-431"/>
                </a:lnTo>
                <a:lnTo>
                  <a:pt x="0" y="6388"/>
                </a:lnTo>
                <a:lnTo>
                  <a:pt x="2273" y="6388"/>
                </a:lnTo>
                <a:lnTo>
                  <a:pt x="6781" y="431"/>
                </a:lnTo>
                <a:lnTo>
                  <a:pt x="3657" y="113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33" name="object 5133"/>
          <p:cNvSpPr/>
          <p:nvPr/>
        </p:nvSpPr>
        <p:spPr>
          <a:xfrm>
            <a:off x="1349806" y="5395525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34" name="object 5134"/>
          <p:cNvSpPr/>
          <p:nvPr/>
        </p:nvSpPr>
        <p:spPr>
          <a:xfrm>
            <a:off x="1089639" y="5394344"/>
            <a:ext cx="6832" cy="20472"/>
          </a:xfrm>
          <a:custGeom>
            <a:avLst/>
            <a:gdLst/>
            <a:ahLst/>
            <a:cxnLst/>
            <a:rect l="l" t="t" r="r" b="b"/>
            <a:pathLst>
              <a:path w="6832" h="20472">
                <a:moveTo>
                  <a:pt x="6832" y="2920"/>
                </a:moveTo>
                <a:lnTo>
                  <a:pt x="2705" y="0"/>
                </a:lnTo>
                <a:lnTo>
                  <a:pt x="4381" y="1891"/>
                </a:lnTo>
                <a:lnTo>
                  <a:pt x="6832" y="2920"/>
                </a:lnTo>
                <a:close/>
              </a:path>
              <a:path w="6832" h="20472">
                <a:moveTo>
                  <a:pt x="9029" y="9893"/>
                </a:moveTo>
                <a:lnTo>
                  <a:pt x="6769" y="4584"/>
                </a:lnTo>
                <a:lnTo>
                  <a:pt x="4381" y="1891"/>
                </a:lnTo>
                <a:lnTo>
                  <a:pt x="0" y="50"/>
                </a:lnTo>
                <a:lnTo>
                  <a:pt x="749" y="5333"/>
                </a:lnTo>
                <a:lnTo>
                  <a:pt x="1511" y="10642"/>
                </a:lnTo>
                <a:lnTo>
                  <a:pt x="2273" y="15938"/>
                </a:lnTo>
                <a:lnTo>
                  <a:pt x="3759" y="17449"/>
                </a:lnTo>
                <a:lnTo>
                  <a:pt x="6769" y="20472"/>
                </a:lnTo>
                <a:lnTo>
                  <a:pt x="13563" y="20472"/>
                </a:lnTo>
                <a:lnTo>
                  <a:pt x="11303" y="15176"/>
                </a:lnTo>
                <a:lnTo>
                  <a:pt x="9029" y="989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35" name="object 5135"/>
          <p:cNvSpPr/>
          <p:nvPr/>
        </p:nvSpPr>
        <p:spPr>
          <a:xfrm>
            <a:off x="1329436" y="5396660"/>
            <a:ext cx="11303" cy="9080"/>
          </a:xfrm>
          <a:custGeom>
            <a:avLst/>
            <a:gdLst/>
            <a:ahLst/>
            <a:cxnLst/>
            <a:rect l="l" t="t" r="r" b="b"/>
            <a:pathLst>
              <a:path w="11303" h="9080">
                <a:moveTo>
                  <a:pt x="11302" y="6807"/>
                </a:moveTo>
                <a:lnTo>
                  <a:pt x="11302" y="0"/>
                </a:lnTo>
                <a:lnTo>
                  <a:pt x="4533" y="0"/>
                </a:lnTo>
                <a:lnTo>
                  <a:pt x="3022" y="761"/>
                </a:lnTo>
                <a:lnTo>
                  <a:pt x="0" y="2260"/>
                </a:lnTo>
                <a:lnTo>
                  <a:pt x="0" y="9080"/>
                </a:lnTo>
                <a:lnTo>
                  <a:pt x="3784" y="8331"/>
                </a:lnTo>
                <a:lnTo>
                  <a:pt x="7556" y="7581"/>
                </a:lnTo>
                <a:lnTo>
                  <a:pt x="11302" y="680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36" name="object 5136"/>
          <p:cNvSpPr/>
          <p:nvPr/>
        </p:nvSpPr>
        <p:spPr>
          <a:xfrm>
            <a:off x="1372438" y="5403469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63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37" name="object 5137"/>
          <p:cNvSpPr/>
          <p:nvPr/>
        </p:nvSpPr>
        <p:spPr>
          <a:xfrm>
            <a:off x="1311342" y="5401200"/>
            <a:ext cx="13563" cy="34036"/>
          </a:xfrm>
          <a:custGeom>
            <a:avLst/>
            <a:gdLst/>
            <a:ahLst/>
            <a:cxnLst/>
            <a:rect l="l" t="t" r="r" b="b"/>
            <a:pathLst>
              <a:path w="13563" h="34036">
                <a:moveTo>
                  <a:pt x="8368" y="26192"/>
                </a:moveTo>
                <a:lnTo>
                  <a:pt x="12409" y="13873"/>
                </a:lnTo>
                <a:lnTo>
                  <a:pt x="13563" y="0"/>
                </a:lnTo>
                <a:lnTo>
                  <a:pt x="6794" y="0"/>
                </a:lnTo>
                <a:lnTo>
                  <a:pt x="5613" y="8737"/>
                </a:lnTo>
                <a:lnTo>
                  <a:pt x="4978" y="15633"/>
                </a:lnTo>
                <a:lnTo>
                  <a:pt x="0" y="20421"/>
                </a:lnTo>
                <a:lnTo>
                  <a:pt x="0" y="34036"/>
                </a:lnTo>
                <a:lnTo>
                  <a:pt x="8368" y="2619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38" name="object 5138"/>
          <p:cNvSpPr/>
          <p:nvPr/>
        </p:nvSpPr>
        <p:spPr>
          <a:xfrm>
            <a:off x="1247993" y="5410283"/>
            <a:ext cx="9055" cy="6794"/>
          </a:xfrm>
          <a:custGeom>
            <a:avLst/>
            <a:gdLst/>
            <a:ahLst/>
            <a:cxnLst/>
            <a:rect l="l" t="t" r="r" b="b"/>
            <a:pathLst>
              <a:path w="9055" h="6794">
                <a:moveTo>
                  <a:pt x="0" y="0"/>
                </a:moveTo>
                <a:lnTo>
                  <a:pt x="0" y="6794"/>
                </a:lnTo>
                <a:lnTo>
                  <a:pt x="3022" y="5295"/>
                </a:lnTo>
                <a:lnTo>
                  <a:pt x="6032" y="3771"/>
                </a:lnTo>
                <a:lnTo>
                  <a:pt x="9055" y="2247"/>
                </a:lnTo>
                <a:lnTo>
                  <a:pt x="9055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39" name="object 5139"/>
          <p:cNvSpPr/>
          <p:nvPr/>
        </p:nvSpPr>
        <p:spPr>
          <a:xfrm>
            <a:off x="1404089" y="5409344"/>
            <a:ext cx="16865" cy="14541"/>
          </a:xfrm>
          <a:custGeom>
            <a:avLst/>
            <a:gdLst/>
            <a:ahLst/>
            <a:cxnLst/>
            <a:rect l="l" t="t" r="r" b="b"/>
            <a:pathLst>
              <a:path w="16865" h="14541">
                <a:moveTo>
                  <a:pt x="16865" y="2095"/>
                </a:moveTo>
                <a:lnTo>
                  <a:pt x="14414" y="0"/>
                </a:lnTo>
                <a:lnTo>
                  <a:pt x="15125" y="1932"/>
                </a:lnTo>
                <a:lnTo>
                  <a:pt x="16865" y="2095"/>
                </a:lnTo>
                <a:close/>
              </a:path>
              <a:path w="16865" h="14541">
                <a:moveTo>
                  <a:pt x="15125" y="1932"/>
                </a:moveTo>
                <a:lnTo>
                  <a:pt x="4533" y="939"/>
                </a:lnTo>
                <a:lnTo>
                  <a:pt x="3022" y="4711"/>
                </a:lnTo>
                <a:lnTo>
                  <a:pt x="1511" y="8496"/>
                </a:lnTo>
                <a:lnTo>
                  <a:pt x="0" y="12280"/>
                </a:lnTo>
                <a:lnTo>
                  <a:pt x="4533" y="13030"/>
                </a:lnTo>
                <a:lnTo>
                  <a:pt x="9055" y="13792"/>
                </a:lnTo>
                <a:lnTo>
                  <a:pt x="13576" y="14541"/>
                </a:lnTo>
                <a:lnTo>
                  <a:pt x="15087" y="13030"/>
                </a:lnTo>
                <a:lnTo>
                  <a:pt x="18097" y="10007"/>
                </a:lnTo>
                <a:lnTo>
                  <a:pt x="15125" y="19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40" name="object 5140"/>
          <p:cNvSpPr/>
          <p:nvPr/>
        </p:nvSpPr>
        <p:spPr>
          <a:xfrm>
            <a:off x="1426723" y="5409077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0"/>
                </a:lnTo>
                <a:lnTo>
                  <a:pt x="6769" y="8000"/>
                </a:lnTo>
                <a:lnTo>
                  <a:pt x="4415" y="3410"/>
                </a:lnTo>
                <a:lnTo>
                  <a:pt x="0" y="1206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15" y="341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41" name="object 5141"/>
          <p:cNvSpPr/>
          <p:nvPr/>
        </p:nvSpPr>
        <p:spPr>
          <a:xfrm>
            <a:off x="1386000" y="5414815"/>
            <a:ext cx="9029" cy="11341"/>
          </a:xfrm>
          <a:custGeom>
            <a:avLst/>
            <a:gdLst/>
            <a:ahLst/>
            <a:cxnLst/>
            <a:rect l="l" t="t" r="r" b="b"/>
            <a:pathLst>
              <a:path w="9029" h="11341">
                <a:moveTo>
                  <a:pt x="6735" y="2906"/>
                </a:moveTo>
                <a:lnTo>
                  <a:pt x="0" y="0"/>
                </a:lnTo>
                <a:lnTo>
                  <a:pt x="749" y="3771"/>
                </a:lnTo>
                <a:lnTo>
                  <a:pt x="1511" y="7569"/>
                </a:lnTo>
                <a:lnTo>
                  <a:pt x="2260" y="11341"/>
                </a:lnTo>
                <a:lnTo>
                  <a:pt x="9029" y="11341"/>
                </a:lnTo>
                <a:lnTo>
                  <a:pt x="6735" y="2906"/>
                </a:lnTo>
                <a:close/>
              </a:path>
              <a:path w="9029" h="11341">
                <a:moveTo>
                  <a:pt x="9004" y="3886"/>
                </a:moveTo>
                <a:lnTo>
                  <a:pt x="6286" y="1257"/>
                </a:lnTo>
                <a:lnTo>
                  <a:pt x="6735" y="2906"/>
                </a:lnTo>
                <a:lnTo>
                  <a:pt x="9004" y="388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42" name="object 5142"/>
          <p:cNvSpPr/>
          <p:nvPr/>
        </p:nvSpPr>
        <p:spPr>
          <a:xfrm>
            <a:off x="1119042" y="5417080"/>
            <a:ext cx="15836" cy="13601"/>
          </a:xfrm>
          <a:custGeom>
            <a:avLst/>
            <a:gdLst/>
            <a:ahLst/>
            <a:cxnLst/>
            <a:rect l="l" t="t" r="r" b="b"/>
            <a:pathLst>
              <a:path w="15836" h="13601">
                <a:moveTo>
                  <a:pt x="0" y="0"/>
                </a:moveTo>
                <a:lnTo>
                  <a:pt x="2260" y="4546"/>
                </a:lnTo>
                <a:lnTo>
                  <a:pt x="4521" y="9080"/>
                </a:lnTo>
                <a:lnTo>
                  <a:pt x="6794" y="13601"/>
                </a:lnTo>
                <a:lnTo>
                  <a:pt x="15836" y="13601"/>
                </a:lnTo>
                <a:lnTo>
                  <a:pt x="13563" y="9080"/>
                </a:lnTo>
                <a:lnTo>
                  <a:pt x="11315" y="4546"/>
                </a:lnTo>
                <a:lnTo>
                  <a:pt x="9055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43" name="object 5143"/>
          <p:cNvSpPr/>
          <p:nvPr/>
        </p:nvSpPr>
        <p:spPr>
          <a:xfrm>
            <a:off x="1302288" y="5415874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6" y="3421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79" y="0"/>
                </a:lnTo>
                <a:lnTo>
                  <a:pt x="4436" y="3421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44" name="object 5144"/>
          <p:cNvSpPr/>
          <p:nvPr/>
        </p:nvSpPr>
        <p:spPr>
          <a:xfrm>
            <a:off x="1216325" y="5433364"/>
            <a:ext cx="63347" cy="24968"/>
          </a:xfrm>
          <a:custGeom>
            <a:avLst/>
            <a:gdLst/>
            <a:ahLst/>
            <a:cxnLst/>
            <a:rect l="l" t="t" r="r" b="b"/>
            <a:pathLst>
              <a:path w="63347" h="24968">
                <a:moveTo>
                  <a:pt x="20358" y="17767"/>
                </a:moveTo>
                <a:lnTo>
                  <a:pt x="9575" y="15468"/>
                </a:lnTo>
                <a:lnTo>
                  <a:pt x="9030" y="15978"/>
                </a:lnTo>
                <a:lnTo>
                  <a:pt x="20358" y="17767"/>
                </a:lnTo>
                <a:close/>
              </a:path>
              <a:path w="63347" h="24968">
                <a:moveTo>
                  <a:pt x="15836" y="31381"/>
                </a:moveTo>
                <a:lnTo>
                  <a:pt x="13563" y="38188"/>
                </a:lnTo>
                <a:lnTo>
                  <a:pt x="20358" y="38188"/>
                </a:lnTo>
                <a:lnTo>
                  <a:pt x="26454" y="27595"/>
                </a:lnTo>
                <a:lnTo>
                  <a:pt x="35578" y="18408"/>
                </a:lnTo>
                <a:lnTo>
                  <a:pt x="47431" y="11751"/>
                </a:lnTo>
                <a:lnTo>
                  <a:pt x="61712" y="8745"/>
                </a:lnTo>
                <a:lnTo>
                  <a:pt x="63347" y="8686"/>
                </a:lnTo>
                <a:lnTo>
                  <a:pt x="61248" y="2629"/>
                </a:lnTo>
                <a:lnTo>
                  <a:pt x="56553" y="-381"/>
                </a:lnTo>
                <a:lnTo>
                  <a:pt x="49758" y="-2667"/>
                </a:lnTo>
                <a:lnTo>
                  <a:pt x="42989" y="-4940"/>
                </a:lnTo>
                <a:lnTo>
                  <a:pt x="36194" y="-7200"/>
                </a:lnTo>
                <a:lnTo>
                  <a:pt x="40614" y="-596"/>
                </a:lnTo>
                <a:lnTo>
                  <a:pt x="41998" y="-2616"/>
                </a:lnTo>
                <a:lnTo>
                  <a:pt x="45250" y="6413"/>
                </a:lnTo>
                <a:lnTo>
                  <a:pt x="33772" y="7891"/>
                </a:lnTo>
                <a:lnTo>
                  <a:pt x="31673" y="20027"/>
                </a:lnTo>
                <a:lnTo>
                  <a:pt x="22618" y="20027"/>
                </a:lnTo>
                <a:lnTo>
                  <a:pt x="20726" y="8102"/>
                </a:lnTo>
                <a:lnTo>
                  <a:pt x="18808" y="3797"/>
                </a:lnTo>
                <a:lnTo>
                  <a:pt x="9055" y="-381"/>
                </a:lnTo>
                <a:lnTo>
                  <a:pt x="7214" y="9824"/>
                </a:lnTo>
                <a:lnTo>
                  <a:pt x="2788" y="16472"/>
                </a:lnTo>
                <a:lnTo>
                  <a:pt x="0" y="22288"/>
                </a:lnTo>
                <a:lnTo>
                  <a:pt x="2273" y="22288"/>
                </a:lnTo>
                <a:lnTo>
                  <a:pt x="9030" y="15978"/>
                </a:lnTo>
                <a:lnTo>
                  <a:pt x="8458" y="15887"/>
                </a:lnTo>
                <a:lnTo>
                  <a:pt x="9575" y="15468"/>
                </a:lnTo>
                <a:lnTo>
                  <a:pt x="20358" y="17767"/>
                </a:lnTo>
                <a:lnTo>
                  <a:pt x="18097" y="24561"/>
                </a:lnTo>
                <a:lnTo>
                  <a:pt x="15836" y="31381"/>
                </a:lnTo>
                <a:close/>
              </a:path>
              <a:path w="63347" h="24968">
                <a:moveTo>
                  <a:pt x="63347" y="3975"/>
                </a:moveTo>
                <a:lnTo>
                  <a:pt x="60337" y="0"/>
                </a:lnTo>
                <a:lnTo>
                  <a:pt x="61248" y="2629"/>
                </a:lnTo>
                <a:lnTo>
                  <a:pt x="63347" y="3975"/>
                </a:lnTo>
                <a:close/>
              </a:path>
              <a:path w="63347" h="24968">
                <a:moveTo>
                  <a:pt x="33896" y="7175"/>
                </a:moveTo>
                <a:lnTo>
                  <a:pt x="31737" y="8153"/>
                </a:lnTo>
                <a:lnTo>
                  <a:pt x="33772" y="7891"/>
                </a:lnTo>
                <a:lnTo>
                  <a:pt x="33896" y="717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45" name="object 5145"/>
          <p:cNvSpPr/>
          <p:nvPr/>
        </p:nvSpPr>
        <p:spPr>
          <a:xfrm>
            <a:off x="1189172" y="5423888"/>
            <a:ext cx="9055" cy="4699"/>
          </a:xfrm>
          <a:custGeom>
            <a:avLst/>
            <a:gdLst/>
            <a:ahLst/>
            <a:cxnLst/>
            <a:rect l="l" t="t" r="r" b="b"/>
            <a:pathLst>
              <a:path w="9055" h="4699">
                <a:moveTo>
                  <a:pt x="3773" y="3455"/>
                </a:moveTo>
                <a:lnTo>
                  <a:pt x="9055" y="2273"/>
                </a:lnTo>
                <a:lnTo>
                  <a:pt x="6032" y="1524"/>
                </a:lnTo>
                <a:lnTo>
                  <a:pt x="3022" y="749"/>
                </a:lnTo>
                <a:lnTo>
                  <a:pt x="0" y="0"/>
                </a:lnTo>
                <a:lnTo>
                  <a:pt x="3773" y="3455"/>
                </a:lnTo>
                <a:close/>
              </a:path>
              <a:path w="9055" h="4699">
                <a:moveTo>
                  <a:pt x="5130" y="4699"/>
                </a:moveTo>
                <a:lnTo>
                  <a:pt x="3773" y="3455"/>
                </a:lnTo>
                <a:lnTo>
                  <a:pt x="2362" y="3771"/>
                </a:lnTo>
                <a:lnTo>
                  <a:pt x="5130" y="469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46" name="object 5146"/>
          <p:cNvSpPr/>
          <p:nvPr/>
        </p:nvSpPr>
        <p:spPr>
          <a:xfrm>
            <a:off x="1329432" y="5428429"/>
            <a:ext cx="9042" cy="9067"/>
          </a:xfrm>
          <a:custGeom>
            <a:avLst/>
            <a:gdLst/>
            <a:ahLst/>
            <a:cxnLst/>
            <a:rect l="l" t="t" r="r" b="b"/>
            <a:pathLst>
              <a:path w="9042" h="9067">
                <a:moveTo>
                  <a:pt x="9042" y="9067"/>
                </a:moveTo>
                <a:lnTo>
                  <a:pt x="9042" y="0"/>
                </a:lnTo>
                <a:lnTo>
                  <a:pt x="2273" y="0"/>
                </a:lnTo>
                <a:lnTo>
                  <a:pt x="1524" y="3009"/>
                </a:lnTo>
                <a:lnTo>
                  <a:pt x="762" y="6045"/>
                </a:lnTo>
                <a:lnTo>
                  <a:pt x="0" y="9067"/>
                </a:lnTo>
                <a:lnTo>
                  <a:pt x="9042" y="90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47" name="object 5147"/>
          <p:cNvSpPr/>
          <p:nvPr/>
        </p:nvSpPr>
        <p:spPr>
          <a:xfrm>
            <a:off x="1412937" y="5430686"/>
            <a:ext cx="16053" cy="24955"/>
          </a:xfrm>
          <a:custGeom>
            <a:avLst/>
            <a:gdLst/>
            <a:ahLst/>
            <a:cxnLst/>
            <a:rect l="l" t="t" r="r" b="b"/>
            <a:pathLst>
              <a:path w="16053" h="24955">
                <a:moveTo>
                  <a:pt x="16053" y="24955"/>
                </a:moveTo>
                <a:lnTo>
                  <a:pt x="14136" y="19494"/>
                </a:lnTo>
                <a:lnTo>
                  <a:pt x="12857" y="19597"/>
                </a:lnTo>
                <a:lnTo>
                  <a:pt x="16053" y="24955"/>
                </a:lnTo>
                <a:close/>
              </a:path>
              <a:path w="16053" h="24955">
                <a:moveTo>
                  <a:pt x="12857" y="19597"/>
                </a:moveTo>
                <a:lnTo>
                  <a:pt x="10643" y="15887"/>
                </a:lnTo>
                <a:lnTo>
                  <a:pt x="14136" y="19494"/>
                </a:lnTo>
                <a:lnTo>
                  <a:pt x="16053" y="24955"/>
                </a:lnTo>
                <a:lnTo>
                  <a:pt x="22822" y="24955"/>
                </a:lnTo>
                <a:lnTo>
                  <a:pt x="22822" y="15900"/>
                </a:lnTo>
                <a:lnTo>
                  <a:pt x="20567" y="14696"/>
                </a:lnTo>
                <a:lnTo>
                  <a:pt x="10461" y="7108"/>
                </a:lnTo>
                <a:lnTo>
                  <a:pt x="216" y="0"/>
                </a:lnTo>
                <a:lnTo>
                  <a:pt x="0" y="4019"/>
                </a:lnTo>
                <a:lnTo>
                  <a:pt x="764" y="11289"/>
                </a:lnTo>
                <a:lnTo>
                  <a:pt x="2464" y="20434"/>
                </a:lnTo>
                <a:lnTo>
                  <a:pt x="12857" y="1959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48" name="object 5148"/>
          <p:cNvSpPr/>
          <p:nvPr/>
        </p:nvSpPr>
        <p:spPr>
          <a:xfrm>
            <a:off x="1110009" y="5435245"/>
            <a:ext cx="9461" cy="9525"/>
          </a:xfrm>
          <a:custGeom>
            <a:avLst/>
            <a:gdLst/>
            <a:ahLst/>
            <a:cxnLst/>
            <a:rect l="l" t="t" r="r" b="b"/>
            <a:pathLst>
              <a:path w="9461" h="9525">
                <a:moveTo>
                  <a:pt x="6615" y="6608"/>
                </a:moveTo>
                <a:lnTo>
                  <a:pt x="9029" y="0"/>
                </a:lnTo>
                <a:lnTo>
                  <a:pt x="2235" y="0"/>
                </a:lnTo>
                <a:lnTo>
                  <a:pt x="1498" y="3009"/>
                </a:lnTo>
                <a:lnTo>
                  <a:pt x="749" y="6045"/>
                </a:lnTo>
                <a:lnTo>
                  <a:pt x="0" y="9067"/>
                </a:lnTo>
                <a:lnTo>
                  <a:pt x="6615" y="6608"/>
                </a:lnTo>
                <a:close/>
              </a:path>
              <a:path w="9461" h="9525">
                <a:moveTo>
                  <a:pt x="9461" y="5549"/>
                </a:moveTo>
                <a:lnTo>
                  <a:pt x="6615" y="6608"/>
                </a:lnTo>
                <a:lnTo>
                  <a:pt x="5549" y="9525"/>
                </a:lnTo>
                <a:lnTo>
                  <a:pt x="9461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49" name="object 5149"/>
          <p:cNvSpPr/>
          <p:nvPr/>
        </p:nvSpPr>
        <p:spPr>
          <a:xfrm>
            <a:off x="1166566" y="5435245"/>
            <a:ext cx="27127" cy="9067"/>
          </a:xfrm>
          <a:custGeom>
            <a:avLst/>
            <a:gdLst/>
            <a:ahLst/>
            <a:cxnLst/>
            <a:rect l="l" t="t" r="r" b="b"/>
            <a:pathLst>
              <a:path w="27127" h="9067">
                <a:moveTo>
                  <a:pt x="22606" y="0"/>
                </a:moveTo>
                <a:lnTo>
                  <a:pt x="15074" y="3009"/>
                </a:lnTo>
                <a:lnTo>
                  <a:pt x="7518" y="6045"/>
                </a:lnTo>
                <a:lnTo>
                  <a:pt x="0" y="9067"/>
                </a:lnTo>
                <a:lnTo>
                  <a:pt x="15478" y="8328"/>
                </a:lnTo>
                <a:lnTo>
                  <a:pt x="24870" y="2799"/>
                </a:lnTo>
                <a:lnTo>
                  <a:pt x="27127" y="0"/>
                </a:lnTo>
                <a:lnTo>
                  <a:pt x="22606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50" name="object 5150"/>
          <p:cNvSpPr/>
          <p:nvPr/>
        </p:nvSpPr>
        <p:spPr>
          <a:xfrm>
            <a:off x="1133903" y="5439768"/>
            <a:ext cx="10034" cy="20421"/>
          </a:xfrm>
          <a:custGeom>
            <a:avLst/>
            <a:gdLst/>
            <a:ahLst/>
            <a:cxnLst/>
            <a:rect l="l" t="t" r="r" b="b"/>
            <a:pathLst>
              <a:path w="10034" h="20421">
                <a:moveTo>
                  <a:pt x="7760" y="20421"/>
                </a:moveTo>
                <a:lnTo>
                  <a:pt x="8522" y="13614"/>
                </a:lnTo>
                <a:lnTo>
                  <a:pt x="9272" y="6819"/>
                </a:lnTo>
                <a:lnTo>
                  <a:pt x="10034" y="0"/>
                </a:lnTo>
                <a:lnTo>
                  <a:pt x="3239" y="0"/>
                </a:lnTo>
                <a:lnTo>
                  <a:pt x="2251" y="5905"/>
                </a:lnTo>
                <a:lnTo>
                  <a:pt x="0" y="15330"/>
                </a:lnTo>
                <a:lnTo>
                  <a:pt x="7760" y="2042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51" name="object 5151"/>
          <p:cNvSpPr/>
          <p:nvPr/>
        </p:nvSpPr>
        <p:spPr>
          <a:xfrm>
            <a:off x="1148462" y="5440840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81" y="8000"/>
                </a:lnTo>
                <a:lnTo>
                  <a:pt x="4416" y="3402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16" y="3402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52" name="object 5152"/>
          <p:cNvSpPr/>
          <p:nvPr/>
        </p:nvSpPr>
        <p:spPr>
          <a:xfrm>
            <a:off x="1098586" y="5449290"/>
            <a:ext cx="13652" cy="6769"/>
          </a:xfrm>
          <a:custGeom>
            <a:avLst/>
            <a:gdLst/>
            <a:ahLst/>
            <a:cxnLst/>
            <a:rect l="l" t="t" r="r" b="b"/>
            <a:pathLst>
              <a:path w="13652" h="6769">
                <a:moveTo>
                  <a:pt x="3022" y="4063"/>
                </a:moveTo>
                <a:lnTo>
                  <a:pt x="2049" y="1817"/>
                </a:lnTo>
                <a:lnTo>
                  <a:pt x="0" y="0"/>
                </a:lnTo>
                <a:lnTo>
                  <a:pt x="3022" y="4063"/>
                </a:lnTo>
                <a:close/>
              </a:path>
              <a:path w="13652" h="6769">
                <a:moveTo>
                  <a:pt x="2049" y="1817"/>
                </a:moveTo>
                <a:lnTo>
                  <a:pt x="4610" y="4089"/>
                </a:lnTo>
                <a:lnTo>
                  <a:pt x="7645" y="5600"/>
                </a:lnTo>
                <a:lnTo>
                  <a:pt x="10668" y="7111"/>
                </a:lnTo>
                <a:lnTo>
                  <a:pt x="13652" y="8623"/>
                </a:lnTo>
                <a:lnTo>
                  <a:pt x="13652" y="-444"/>
                </a:lnTo>
                <a:lnTo>
                  <a:pt x="9156" y="-1193"/>
                </a:lnTo>
                <a:lnTo>
                  <a:pt x="4610" y="-1955"/>
                </a:lnTo>
                <a:lnTo>
                  <a:pt x="88" y="-2705"/>
                </a:lnTo>
                <a:lnTo>
                  <a:pt x="2049" y="181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53" name="object 5153"/>
          <p:cNvSpPr/>
          <p:nvPr/>
        </p:nvSpPr>
        <p:spPr>
          <a:xfrm>
            <a:off x="1114513" y="5445379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45" y="3418"/>
                </a:lnTo>
                <a:lnTo>
                  <a:pt x="0" y="1206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5" y="3418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54" name="object 5154"/>
          <p:cNvSpPr/>
          <p:nvPr/>
        </p:nvSpPr>
        <p:spPr>
          <a:xfrm>
            <a:off x="1241214" y="5446585"/>
            <a:ext cx="9029" cy="4686"/>
          </a:xfrm>
          <a:custGeom>
            <a:avLst/>
            <a:gdLst/>
            <a:ahLst/>
            <a:cxnLst/>
            <a:rect l="l" t="t" r="r" b="b"/>
            <a:pathLst>
              <a:path w="9029" h="4686">
                <a:moveTo>
                  <a:pt x="3761" y="3444"/>
                </a:moveTo>
                <a:lnTo>
                  <a:pt x="9029" y="2260"/>
                </a:lnTo>
                <a:lnTo>
                  <a:pt x="6019" y="1511"/>
                </a:lnTo>
                <a:lnTo>
                  <a:pt x="2997" y="749"/>
                </a:lnTo>
                <a:lnTo>
                  <a:pt x="0" y="0"/>
                </a:lnTo>
                <a:lnTo>
                  <a:pt x="3761" y="3444"/>
                </a:lnTo>
                <a:close/>
              </a:path>
              <a:path w="9029" h="4686">
                <a:moveTo>
                  <a:pt x="5118" y="4686"/>
                </a:moveTo>
                <a:lnTo>
                  <a:pt x="3761" y="3444"/>
                </a:lnTo>
                <a:lnTo>
                  <a:pt x="2362" y="3759"/>
                </a:lnTo>
                <a:lnTo>
                  <a:pt x="5118" y="468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55" name="object 5155"/>
          <p:cNvSpPr/>
          <p:nvPr/>
        </p:nvSpPr>
        <p:spPr>
          <a:xfrm>
            <a:off x="1358840" y="5448841"/>
            <a:ext cx="11315" cy="11341"/>
          </a:xfrm>
          <a:custGeom>
            <a:avLst/>
            <a:gdLst/>
            <a:ahLst/>
            <a:cxnLst/>
            <a:rect l="l" t="t" r="r" b="b"/>
            <a:pathLst>
              <a:path w="11315" h="11341">
                <a:moveTo>
                  <a:pt x="9055" y="0"/>
                </a:moveTo>
                <a:lnTo>
                  <a:pt x="0" y="0"/>
                </a:lnTo>
                <a:lnTo>
                  <a:pt x="1511" y="3784"/>
                </a:lnTo>
                <a:lnTo>
                  <a:pt x="3022" y="7569"/>
                </a:lnTo>
                <a:lnTo>
                  <a:pt x="4521" y="11341"/>
                </a:lnTo>
                <a:lnTo>
                  <a:pt x="11315" y="11341"/>
                </a:lnTo>
                <a:lnTo>
                  <a:pt x="10566" y="7569"/>
                </a:lnTo>
                <a:lnTo>
                  <a:pt x="9817" y="3784"/>
                </a:lnTo>
                <a:lnTo>
                  <a:pt x="9055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56" name="object 5156"/>
          <p:cNvSpPr/>
          <p:nvPr/>
        </p:nvSpPr>
        <p:spPr>
          <a:xfrm>
            <a:off x="1180130" y="5451013"/>
            <a:ext cx="6794" cy="4724"/>
          </a:xfrm>
          <a:custGeom>
            <a:avLst/>
            <a:gdLst/>
            <a:ahLst/>
            <a:cxnLst/>
            <a:rect l="l" t="t" r="r" b="b"/>
            <a:pathLst>
              <a:path w="6794" h="4724">
                <a:moveTo>
                  <a:pt x="4529" y="2068"/>
                </a:moveTo>
                <a:lnTo>
                  <a:pt x="0" y="101"/>
                </a:lnTo>
                <a:lnTo>
                  <a:pt x="2257" y="2668"/>
                </a:lnTo>
                <a:lnTo>
                  <a:pt x="6794" y="4635"/>
                </a:lnTo>
                <a:lnTo>
                  <a:pt x="4529" y="2068"/>
                </a:lnTo>
                <a:close/>
              </a:path>
              <a:path w="6794" h="4724">
                <a:moveTo>
                  <a:pt x="4064" y="4724"/>
                </a:moveTo>
                <a:lnTo>
                  <a:pt x="2257" y="2668"/>
                </a:lnTo>
                <a:lnTo>
                  <a:pt x="25" y="1701"/>
                </a:lnTo>
                <a:lnTo>
                  <a:pt x="4064" y="4724"/>
                </a:lnTo>
                <a:close/>
              </a:path>
              <a:path w="6794" h="4724">
                <a:moveTo>
                  <a:pt x="6756" y="3035"/>
                </a:moveTo>
                <a:lnTo>
                  <a:pt x="2705" y="0"/>
                </a:lnTo>
                <a:lnTo>
                  <a:pt x="4529" y="2068"/>
                </a:lnTo>
                <a:lnTo>
                  <a:pt x="6756" y="303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57" name="object 5157"/>
          <p:cNvSpPr/>
          <p:nvPr/>
        </p:nvSpPr>
        <p:spPr>
          <a:xfrm>
            <a:off x="1343004" y="5455648"/>
            <a:ext cx="24892" cy="13614"/>
          </a:xfrm>
          <a:custGeom>
            <a:avLst/>
            <a:gdLst/>
            <a:ahLst/>
            <a:cxnLst/>
            <a:rect l="l" t="t" r="r" b="b"/>
            <a:pathLst>
              <a:path w="24891" h="13614">
                <a:moveTo>
                  <a:pt x="6794" y="0"/>
                </a:moveTo>
                <a:lnTo>
                  <a:pt x="4533" y="749"/>
                </a:lnTo>
                <a:lnTo>
                  <a:pt x="0" y="2260"/>
                </a:lnTo>
                <a:lnTo>
                  <a:pt x="4330" y="9982"/>
                </a:lnTo>
                <a:lnTo>
                  <a:pt x="8140" y="7924"/>
                </a:lnTo>
                <a:lnTo>
                  <a:pt x="13588" y="13614"/>
                </a:lnTo>
                <a:lnTo>
                  <a:pt x="24891" y="13614"/>
                </a:lnTo>
                <a:lnTo>
                  <a:pt x="21081" y="5422"/>
                </a:lnTo>
                <a:lnTo>
                  <a:pt x="19596" y="8229"/>
                </a:lnTo>
                <a:lnTo>
                  <a:pt x="15824" y="0"/>
                </a:lnTo>
                <a:lnTo>
                  <a:pt x="6794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58" name="object 5158"/>
          <p:cNvSpPr/>
          <p:nvPr/>
        </p:nvSpPr>
        <p:spPr>
          <a:xfrm>
            <a:off x="1069279" y="5456707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4" y="3413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14" y="3413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59" name="object 5159"/>
          <p:cNvSpPr/>
          <p:nvPr/>
        </p:nvSpPr>
        <p:spPr>
          <a:xfrm>
            <a:off x="1109548" y="5464721"/>
            <a:ext cx="9486" cy="9499"/>
          </a:xfrm>
          <a:custGeom>
            <a:avLst/>
            <a:gdLst/>
            <a:ahLst/>
            <a:cxnLst/>
            <a:rect l="l" t="t" r="r" b="b"/>
            <a:pathLst>
              <a:path w="9486" h="9499">
                <a:moveTo>
                  <a:pt x="9486" y="0"/>
                </a:moveTo>
                <a:lnTo>
                  <a:pt x="457" y="0"/>
                </a:lnTo>
                <a:lnTo>
                  <a:pt x="2918" y="6671"/>
                </a:lnTo>
                <a:lnTo>
                  <a:pt x="9486" y="9080"/>
                </a:lnTo>
                <a:lnTo>
                  <a:pt x="9486" y="0"/>
                </a:lnTo>
                <a:close/>
              </a:path>
              <a:path w="9486" h="9499">
                <a:moveTo>
                  <a:pt x="3962" y="9499"/>
                </a:moveTo>
                <a:lnTo>
                  <a:pt x="2918" y="6671"/>
                </a:lnTo>
                <a:lnTo>
                  <a:pt x="0" y="5600"/>
                </a:lnTo>
                <a:lnTo>
                  <a:pt x="3962" y="949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60" name="object 5160"/>
          <p:cNvSpPr/>
          <p:nvPr/>
        </p:nvSpPr>
        <p:spPr>
          <a:xfrm>
            <a:off x="1297034" y="5466995"/>
            <a:ext cx="7518" cy="7099"/>
          </a:xfrm>
          <a:custGeom>
            <a:avLst/>
            <a:gdLst/>
            <a:ahLst/>
            <a:cxnLst/>
            <a:rect l="l" t="t" r="r" b="b"/>
            <a:pathLst>
              <a:path w="7518" h="7099">
                <a:moveTo>
                  <a:pt x="3009" y="1511"/>
                </a:moveTo>
                <a:lnTo>
                  <a:pt x="736" y="0"/>
                </a:lnTo>
                <a:lnTo>
                  <a:pt x="3901" y="5511"/>
                </a:lnTo>
                <a:lnTo>
                  <a:pt x="7518" y="4546"/>
                </a:lnTo>
                <a:lnTo>
                  <a:pt x="3009" y="1511"/>
                </a:lnTo>
                <a:close/>
              </a:path>
              <a:path w="7518" h="7099">
                <a:moveTo>
                  <a:pt x="4813" y="7099"/>
                </a:moveTo>
                <a:lnTo>
                  <a:pt x="3901" y="5511"/>
                </a:lnTo>
                <a:lnTo>
                  <a:pt x="0" y="6553"/>
                </a:lnTo>
                <a:lnTo>
                  <a:pt x="4813" y="709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61" name="object 5161"/>
          <p:cNvSpPr/>
          <p:nvPr/>
        </p:nvSpPr>
        <p:spPr>
          <a:xfrm>
            <a:off x="1349799" y="5468068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33" y="3410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79" y="0"/>
                </a:lnTo>
                <a:lnTo>
                  <a:pt x="4433" y="3410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62" name="object 5162"/>
          <p:cNvSpPr/>
          <p:nvPr/>
        </p:nvSpPr>
        <p:spPr>
          <a:xfrm>
            <a:off x="1121304" y="5474863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3" y="3416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79" y="0"/>
                </a:lnTo>
                <a:lnTo>
                  <a:pt x="4433" y="3416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63" name="object 5163"/>
          <p:cNvSpPr/>
          <p:nvPr/>
        </p:nvSpPr>
        <p:spPr>
          <a:xfrm>
            <a:off x="1327165" y="5476069"/>
            <a:ext cx="20370" cy="29489"/>
          </a:xfrm>
          <a:custGeom>
            <a:avLst/>
            <a:gdLst/>
            <a:ahLst/>
            <a:cxnLst/>
            <a:rect l="l" t="t" r="r" b="b"/>
            <a:pathLst>
              <a:path w="20370" h="29489">
                <a:moveTo>
                  <a:pt x="13576" y="0"/>
                </a:moveTo>
                <a:lnTo>
                  <a:pt x="11315" y="1511"/>
                </a:lnTo>
                <a:lnTo>
                  <a:pt x="6807" y="4533"/>
                </a:lnTo>
                <a:lnTo>
                  <a:pt x="4533" y="10579"/>
                </a:lnTo>
                <a:lnTo>
                  <a:pt x="2260" y="16637"/>
                </a:lnTo>
                <a:lnTo>
                  <a:pt x="0" y="22682"/>
                </a:lnTo>
                <a:lnTo>
                  <a:pt x="0" y="29489"/>
                </a:lnTo>
                <a:lnTo>
                  <a:pt x="8914" y="24034"/>
                </a:lnTo>
                <a:lnTo>
                  <a:pt x="16375" y="13455"/>
                </a:lnTo>
                <a:lnTo>
                  <a:pt x="20370" y="0"/>
                </a:lnTo>
                <a:lnTo>
                  <a:pt x="13576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64" name="object 5164"/>
          <p:cNvSpPr/>
          <p:nvPr/>
        </p:nvSpPr>
        <p:spPr>
          <a:xfrm>
            <a:off x="1098677" y="5485130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65" name="object 5165"/>
          <p:cNvSpPr/>
          <p:nvPr/>
        </p:nvSpPr>
        <p:spPr>
          <a:xfrm>
            <a:off x="1315871" y="5479407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69" y="7988"/>
                </a:lnTo>
                <a:lnTo>
                  <a:pt x="4415" y="3405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67" y="0"/>
                </a:lnTo>
                <a:lnTo>
                  <a:pt x="4415" y="3405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66" name="object 5166"/>
          <p:cNvSpPr/>
          <p:nvPr/>
        </p:nvSpPr>
        <p:spPr>
          <a:xfrm>
            <a:off x="1417667" y="5480601"/>
            <a:ext cx="15824" cy="18161"/>
          </a:xfrm>
          <a:custGeom>
            <a:avLst/>
            <a:gdLst/>
            <a:ahLst/>
            <a:cxnLst/>
            <a:rect l="l" t="t" r="r" b="b"/>
            <a:pathLst>
              <a:path w="15824" h="18161">
                <a:moveTo>
                  <a:pt x="13576" y="18161"/>
                </a:moveTo>
                <a:lnTo>
                  <a:pt x="14338" y="12103"/>
                </a:lnTo>
                <a:lnTo>
                  <a:pt x="15074" y="6045"/>
                </a:lnTo>
                <a:lnTo>
                  <a:pt x="15824" y="0"/>
                </a:lnTo>
                <a:lnTo>
                  <a:pt x="9055" y="0"/>
                </a:lnTo>
                <a:lnTo>
                  <a:pt x="6032" y="749"/>
                </a:lnTo>
                <a:lnTo>
                  <a:pt x="3009" y="1524"/>
                </a:lnTo>
                <a:lnTo>
                  <a:pt x="0" y="2273"/>
                </a:lnTo>
                <a:lnTo>
                  <a:pt x="1511" y="7556"/>
                </a:lnTo>
                <a:lnTo>
                  <a:pt x="3009" y="12852"/>
                </a:lnTo>
                <a:lnTo>
                  <a:pt x="4521" y="18161"/>
                </a:lnTo>
                <a:lnTo>
                  <a:pt x="13576" y="1816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67" name="object 5167"/>
          <p:cNvSpPr/>
          <p:nvPr/>
        </p:nvSpPr>
        <p:spPr>
          <a:xfrm>
            <a:off x="1270621" y="5482875"/>
            <a:ext cx="33934" cy="29489"/>
          </a:xfrm>
          <a:custGeom>
            <a:avLst/>
            <a:gdLst/>
            <a:ahLst/>
            <a:cxnLst/>
            <a:rect l="l" t="t" r="r" b="b"/>
            <a:pathLst>
              <a:path w="33934" h="29489">
                <a:moveTo>
                  <a:pt x="19608" y="15125"/>
                </a:moveTo>
                <a:lnTo>
                  <a:pt x="18846" y="7556"/>
                </a:lnTo>
                <a:lnTo>
                  <a:pt x="18097" y="0"/>
                </a:lnTo>
                <a:lnTo>
                  <a:pt x="11303" y="0"/>
                </a:lnTo>
                <a:lnTo>
                  <a:pt x="5762" y="8699"/>
                </a:lnTo>
                <a:lnTo>
                  <a:pt x="1372" y="16699"/>
                </a:lnTo>
                <a:lnTo>
                  <a:pt x="0" y="22669"/>
                </a:lnTo>
                <a:lnTo>
                  <a:pt x="2260" y="22669"/>
                </a:lnTo>
                <a:lnTo>
                  <a:pt x="7736" y="17496"/>
                </a:lnTo>
                <a:lnTo>
                  <a:pt x="3860" y="18567"/>
                </a:lnTo>
                <a:lnTo>
                  <a:pt x="7759" y="17475"/>
                </a:lnTo>
                <a:lnTo>
                  <a:pt x="13563" y="15887"/>
                </a:lnTo>
                <a:lnTo>
                  <a:pt x="13563" y="22669"/>
                </a:lnTo>
                <a:lnTo>
                  <a:pt x="9197" y="24507"/>
                </a:lnTo>
                <a:lnTo>
                  <a:pt x="6781" y="27216"/>
                </a:lnTo>
                <a:lnTo>
                  <a:pt x="19062" y="26415"/>
                </a:lnTo>
                <a:lnTo>
                  <a:pt x="22250" y="28663"/>
                </a:lnTo>
                <a:lnTo>
                  <a:pt x="23063" y="22783"/>
                </a:lnTo>
                <a:lnTo>
                  <a:pt x="24889" y="20718"/>
                </a:lnTo>
                <a:lnTo>
                  <a:pt x="20358" y="22669"/>
                </a:lnTo>
                <a:lnTo>
                  <a:pt x="19608" y="15125"/>
                </a:lnTo>
                <a:close/>
              </a:path>
              <a:path w="33934" h="29489">
                <a:moveTo>
                  <a:pt x="24889" y="20718"/>
                </a:moveTo>
                <a:lnTo>
                  <a:pt x="27114" y="19761"/>
                </a:lnTo>
                <a:lnTo>
                  <a:pt x="23063" y="22783"/>
                </a:lnTo>
                <a:lnTo>
                  <a:pt x="22250" y="28663"/>
                </a:lnTo>
                <a:lnTo>
                  <a:pt x="29425" y="29489"/>
                </a:lnTo>
                <a:lnTo>
                  <a:pt x="30911" y="26466"/>
                </a:lnTo>
                <a:lnTo>
                  <a:pt x="32423" y="23431"/>
                </a:lnTo>
                <a:lnTo>
                  <a:pt x="33934" y="20421"/>
                </a:lnTo>
                <a:lnTo>
                  <a:pt x="29425" y="18910"/>
                </a:lnTo>
                <a:lnTo>
                  <a:pt x="27152" y="18160"/>
                </a:lnTo>
                <a:lnTo>
                  <a:pt x="24889" y="20718"/>
                </a:lnTo>
                <a:close/>
              </a:path>
              <a:path w="33934" h="29489">
                <a:moveTo>
                  <a:pt x="10858" y="22644"/>
                </a:moveTo>
                <a:lnTo>
                  <a:pt x="6743" y="25539"/>
                </a:lnTo>
                <a:lnTo>
                  <a:pt x="9197" y="24507"/>
                </a:lnTo>
                <a:lnTo>
                  <a:pt x="10858" y="2264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68" name="object 5168"/>
          <p:cNvSpPr/>
          <p:nvPr/>
        </p:nvSpPr>
        <p:spPr>
          <a:xfrm>
            <a:off x="1114513" y="5485142"/>
            <a:ext cx="15849" cy="13614"/>
          </a:xfrm>
          <a:custGeom>
            <a:avLst/>
            <a:gdLst/>
            <a:ahLst/>
            <a:cxnLst/>
            <a:rect l="l" t="t" r="r" b="b"/>
            <a:pathLst>
              <a:path w="15849" h="13614">
                <a:moveTo>
                  <a:pt x="8267" y="2921"/>
                </a:moveTo>
                <a:lnTo>
                  <a:pt x="0" y="0"/>
                </a:lnTo>
                <a:lnTo>
                  <a:pt x="749" y="4533"/>
                </a:lnTo>
                <a:lnTo>
                  <a:pt x="1511" y="9067"/>
                </a:lnTo>
                <a:lnTo>
                  <a:pt x="2260" y="13614"/>
                </a:lnTo>
                <a:lnTo>
                  <a:pt x="15849" y="13614"/>
                </a:lnTo>
                <a:lnTo>
                  <a:pt x="12280" y="5791"/>
                </a:lnTo>
                <a:lnTo>
                  <a:pt x="8267" y="292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69" name="object 5169"/>
          <p:cNvSpPr/>
          <p:nvPr/>
        </p:nvSpPr>
        <p:spPr>
          <a:xfrm>
            <a:off x="1157494" y="5485137"/>
            <a:ext cx="29425" cy="38557"/>
          </a:xfrm>
          <a:custGeom>
            <a:avLst/>
            <a:gdLst/>
            <a:ahLst/>
            <a:cxnLst/>
            <a:rect l="l" t="t" r="r" b="b"/>
            <a:pathLst>
              <a:path w="29425" h="38557">
                <a:moveTo>
                  <a:pt x="22654" y="4596"/>
                </a:moveTo>
                <a:lnTo>
                  <a:pt x="16743" y="5607"/>
                </a:lnTo>
                <a:lnTo>
                  <a:pt x="13576" y="0"/>
                </a:lnTo>
                <a:lnTo>
                  <a:pt x="6794" y="0"/>
                </a:lnTo>
                <a:lnTo>
                  <a:pt x="8318" y="6057"/>
                </a:lnTo>
                <a:lnTo>
                  <a:pt x="9829" y="12103"/>
                </a:lnTo>
                <a:lnTo>
                  <a:pt x="11315" y="18161"/>
                </a:lnTo>
                <a:lnTo>
                  <a:pt x="0" y="18161"/>
                </a:lnTo>
                <a:lnTo>
                  <a:pt x="2171" y="31064"/>
                </a:lnTo>
                <a:lnTo>
                  <a:pt x="4724" y="31318"/>
                </a:lnTo>
                <a:lnTo>
                  <a:pt x="11315" y="38557"/>
                </a:lnTo>
                <a:lnTo>
                  <a:pt x="23037" y="36830"/>
                </a:lnTo>
                <a:lnTo>
                  <a:pt x="26035" y="35331"/>
                </a:lnTo>
                <a:lnTo>
                  <a:pt x="29425" y="24955"/>
                </a:lnTo>
                <a:lnTo>
                  <a:pt x="25654" y="24206"/>
                </a:lnTo>
                <a:lnTo>
                  <a:pt x="21882" y="23444"/>
                </a:lnTo>
                <a:lnTo>
                  <a:pt x="18110" y="22694"/>
                </a:lnTo>
                <a:lnTo>
                  <a:pt x="18110" y="31775"/>
                </a:lnTo>
                <a:lnTo>
                  <a:pt x="15836" y="31775"/>
                </a:lnTo>
                <a:lnTo>
                  <a:pt x="14325" y="28740"/>
                </a:lnTo>
                <a:lnTo>
                  <a:pt x="12827" y="25717"/>
                </a:lnTo>
                <a:lnTo>
                  <a:pt x="11315" y="22694"/>
                </a:lnTo>
                <a:lnTo>
                  <a:pt x="21221" y="18821"/>
                </a:lnTo>
                <a:lnTo>
                  <a:pt x="23266" y="17132"/>
                </a:lnTo>
                <a:lnTo>
                  <a:pt x="24892" y="4546"/>
                </a:lnTo>
                <a:lnTo>
                  <a:pt x="22654" y="459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70" name="object 5170"/>
          <p:cNvSpPr/>
          <p:nvPr/>
        </p:nvSpPr>
        <p:spPr>
          <a:xfrm>
            <a:off x="1134872" y="5491949"/>
            <a:ext cx="11315" cy="0"/>
          </a:xfrm>
          <a:custGeom>
            <a:avLst/>
            <a:gdLst/>
            <a:ahLst/>
            <a:cxnLst/>
            <a:rect l="l" t="t" r="r" b="b"/>
            <a:pathLst>
              <a:path w="11315" h="0">
                <a:moveTo>
                  <a:pt x="0" y="0"/>
                </a:moveTo>
                <a:lnTo>
                  <a:pt x="11315" y="0"/>
                </a:lnTo>
              </a:path>
            </a:pathLst>
          </a:custGeom>
          <a:ln w="10363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71" name="object 5171"/>
          <p:cNvSpPr/>
          <p:nvPr/>
        </p:nvSpPr>
        <p:spPr>
          <a:xfrm>
            <a:off x="1345271" y="5487399"/>
            <a:ext cx="31661" cy="47650"/>
          </a:xfrm>
          <a:custGeom>
            <a:avLst/>
            <a:gdLst/>
            <a:ahLst/>
            <a:cxnLst/>
            <a:rect l="l" t="t" r="r" b="b"/>
            <a:pathLst>
              <a:path w="31661" h="47650">
                <a:moveTo>
                  <a:pt x="9023" y="24213"/>
                </a:moveTo>
                <a:lnTo>
                  <a:pt x="0" y="31762"/>
                </a:lnTo>
                <a:lnTo>
                  <a:pt x="761" y="37058"/>
                </a:lnTo>
                <a:lnTo>
                  <a:pt x="1511" y="42354"/>
                </a:lnTo>
                <a:lnTo>
                  <a:pt x="2260" y="47650"/>
                </a:lnTo>
                <a:lnTo>
                  <a:pt x="13563" y="47650"/>
                </a:lnTo>
                <a:lnTo>
                  <a:pt x="14453" y="40419"/>
                </a:lnTo>
                <a:lnTo>
                  <a:pt x="18762" y="28682"/>
                </a:lnTo>
                <a:lnTo>
                  <a:pt x="31661" y="22694"/>
                </a:lnTo>
                <a:lnTo>
                  <a:pt x="30216" y="19496"/>
                </a:lnTo>
                <a:lnTo>
                  <a:pt x="22564" y="8763"/>
                </a:lnTo>
                <a:lnTo>
                  <a:pt x="13563" y="0"/>
                </a:lnTo>
                <a:lnTo>
                  <a:pt x="6794" y="0"/>
                </a:lnTo>
                <a:lnTo>
                  <a:pt x="7152" y="1592"/>
                </a:lnTo>
                <a:lnTo>
                  <a:pt x="9827" y="13619"/>
                </a:lnTo>
                <a:lnTo>
                  <a:pt x="9023" y="2421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72" name="object 5172"/>
          <p:cNvSpPr/>
          <p:nvPr/>
        </p:nvSpPr>
        <p:spPr>
          <a:xfrm>
            <a:off x="1392792" y="5489674"/>
            <a:ext cx="20358" cy="20421"/>
          </a:xfrm>
          <a:custGeom>
            <a:avLst/>
            <a:gdLst/>
            <a:ahLst/>
            <a:cxnLst/>
            <a:rect l="l" t="t" r="r" b="b"/>
            <a:pathLst>
              <a:path w="20358" h="20421">
                <a:moveTo>
                  <a:pt x="0" y="0"/>
                </a:moveTo>
                <a:lnTo>
                  <a:pt x="97" y="5877"/>
                </a:lnTo>
                <a:lnTo>
                  <a:pt x="6139" y="15682"/>
                </a:lnTo>
                <a:lnTo>
                  <a:pt x="20358" y="20421"/>
                </a:lnTo>
                <a:lnTo>
                  <a:pt x="19010" y="16915"/>
                </a:lnTo>
                <a:lnTo>
                  <a:pt x="11469" y="6462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73" name="object 5173"/>
          <p:cNvSpPr/>
          <p:nvPr/>
        </p:nvSpPr>
        <p:spPr>
          <a:xfrm>
            <a:off x="1406361" y="5488480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20" y="3403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20" y="340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74" name="object 5174"/>
          <p:cNvSpPr/>
          <p:nvPr/>
        </p:nvSpPr>
        <p:spPr>
          <a:xfrm>
            <a:off x="1107740" y="5493009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06"/>
                </a:moveTo>
                <a:lnTo>
                  <a:pt x="0" y="8026"/>
                </a:lnTo>
                <a:lnTo>
                  <a:pt x="6769" y="8026"/>
                </a:lnTo>
                <a:lnTo>
                  <a:pt x="4413" y="3416"/>
                </a:lnTo>
                <a:lnTo>
                  <a:pt x="0" y="1206"/>
                </a:lnTo>
                <a:close/>
              </a:path>
              <a:path w="8089" h="8026">
                <a:moveTo>
                  <a:pt x="8089" y="5257"/>
                </a:moveTo>
                <a:lnTo>
                  <a:pt x="2667" y="0"/>
                </a:lnTo>
                <a:lnTo>
                  <a:pt x="4413" y="3416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75" name="object 5175"/>
          <p:cNvSpPr/>
          <p:nvPr/>
        </p:nvSpPr>
        <p:spPr>
          <a:xfrm>
            <a:off x="1137142" y="5502092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52" y="3432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92" y="0"/>
                </a:lnTo>
                <a:lnTo>
                  <a:pt x="4452" y="343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76" name="object 5176"/>
          <p:cNvSpPr/>
          <p:nvPr/>
        </p:nvSpPr>
        <p:spPr>
          <a:xfrm>
            <a:off x="1419936" y="5508974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2611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77" name="object 5177"/>
          <p:cNvSpPr/>
          <p:nvPr/>
        </p:nvSpPr>
        <p:spPr>
          <a:xfrm>
            <a:off x="1128101" y="5506622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6" y="3418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16" y="3418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78" name="object 5178"/>
          <p:cNvSpPr/>
          <p:nvPr/>
        </p:nvSpPr>
        <p:spPr>
          <a:xfrm>
            <a:off x="1078317" y="5512371"/>
            <a:ext cx="11328" cy="15887"/>
          </a:xfrm>
          <a:custGeom>
            <a:avLst/>
            <a:gdLst/>
            <a:ahLst/>
            <a:cxnLst/>
            <a:rect l="l" t="t" r="r" b="b"/>
            <a:pathLst>
              <a:path w="11328" h="15887">
                <a:moveTo>
                  <a:pt x="2577" y="4514"/>
                </a:moveTo>
                <a:lnTo>
                  <a:pt x="0" y="6794"/>
                </a:lnTo>
                <a:lnTo>
                  <a:pt x="0" y="15887"/>
                </a:lnTo>
                <a:lnTo>
                  <a:pt x="6794" y="15887"/>
                </a:lnTo>
                <a:lnTo>
                  <a:pt x="8305" y="10591"/>
                </a:lnTo>
                <a:lnTo>
                  <a:pt x="9817" y="5295"/>
                </a:lnTo>
                <a:lnTo>
                  <a:pt x="11328" y="0"/>
                </a:lnTo>
                <a:lnTo>
                  <a:pt x="4622" y="2705"/>
                </a:lnTo>
                <a:lnTo>
                  <a:pt x="1600" y="6769"/>
                </a:lnTo>
                <a:lnTo>
                  <a:pt x="2577" y="4514"/>
                </a:lnTo>
                <a:close/>
              </a:path>
              <a:path w="11328" h="15887">
                <a:moveTo>
                  <a:pt x="4533" y="0"/>
                </a:moveTo>
                <a:lnTo>
                  <a:pt x="2577" y="4514"/>
                </a:lnTo>
                <a:lnTo>
                  <a:pt x="4622" y="2705"/>
                </a:lnTo>
                <a:lnTo>
                  <a:pt x="11328" y="0"/>
                </a:lnTo>
                <a:lnTo>
                  <a:pt x="453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79" name="object 5179"/>
          <p:cNvSpPr/>
          <p:nvPr/>
        </p:nvSpPr>
        <p:spPr>
          <a:xfrm>
            <a:off x="1336236" y="5511164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20" y="3420"/>
                </a:lnTo>
                <a:lnTo>
                  <a:pt x="0" y="1206"/>
                </a:lnTo>
                <a:close/>
              </a:path>
              <a:path w="8089" h="8000">
                <a:moveTo>
                  <a:pt x="8089" y="5257"/>
                </a:moveTo>
                <a:lnTo>
                  <a:pt x="2667" y="0"/>
                </a:lnTo>
                <a:lnTo>
                  <a:pt x="4420" y="3420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80" name="object 5180"/>
          <p:cNvSpPr/>
          <p:nvPr/>
        </p:nvSpPr>
        <p:spPr>
          <a:xfrm>
            <a:off x="1134872" y="5518048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81" name="object 5181"/>
          <p:cNvSpPr/>
          <p:nvPr/>
        </p:nvSpPr>
        <p:spPr>
          <a:xfrm>
            <a:off x="1365634" y="5515705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47" y="3423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92" y="0"/>
                </a:lnTo>
                <a:lnTo>
                  <a:pt x="4447" y="342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82" name="object 5182"/>
          <p:cNvSpPr/>
          <p:nvPr/>
        </p:nvSpPr>
        <p:spPr>
          <a:xfrm>
            <a:off x="1223119" y="5519079"/>
            <a:ext cx="6769" cy="4724"/>
          </a:xfrm>
          <a:custGeom>
            <a:avLst/>
            <a:gdLst/>
            <a:ahLst/>
            <a:cxnLst/>
            <a:rect l="l" t="t" r="r" b="b"/>
            <a:pathLst>
              <a:path w="6769" h="4724">
                <a:moveTo>
                  <a:pt x="4506" y="2049"/>
                </a:moveTo>
                <a:lnTo>
                  <a:pt x="0" y="88"/>
                </a:lnTo>
                <a:lnTo>
                  <a:pt x="2269" y="2677"/>
                </a:lnTo>
                <a:lnTo>
                  <a:pt x="6769" y="4622"/>
                </a:lnTo>
                <a:lnTo>
                  <a:pt x="4506" y="2049"/>
                </a:lnTo>
                <a:close/>
              </a:path>
              <a:path w="6769" h="4724">
                <a:moveTo>
                  <a:pt x="4064" y="4724"/>
                </a:moveTo>
                <a:lnTo>
                  <a:pt x="2269" y="2677"/>
                </a:lnTo>
                <a:lnTo>
                  <a:pt x="12" y="1701"/>
                </a:lnTo>
                <a:lnTo>
                  <a:pt x="4064" y="4724"/>
                </a:lnTo>
                <a:close/>
              </a:path>
              <a:path w="6769" h="4724">
                <a:moveTo>
                  <a:pt x="6743" y="3022"/>
                </a:moveTo>
                <a:lnTo>
                  <a:pt x="2705" y="0"/>
                </a:lnTo>
                <a:lnTo>
                  <a:pt x="4506" y="2049"/>
                </a:lnTo>
                <a:lnTo>
                  <a:pt x="6743" y="302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83" name="object 5183"/>
          <p:cNvSpPr/>
          <p:nvPr/>
        </p:nvSpPr>
        <p:spPr>
          <a:xfrm>
            <a:off x="1116777" y="5521443"/>
            <a:ext cx="9055" cy="11341"/>
          </a:xfrm>
          <a:custGeom>
            <a:avLst/>
            <a:gdLst/>
            <a:ahLst/>
            <a:cxnLst/>
            <a:rect l="l" t="t" r="r" b="b"/>
            <a:pathLst>
              <a:path w="9055" h="11341">
                <a:moveTo>
                  <a:pt x="9055" y="11341"/>
                </a:moveTo>
                <a:lnTo>
                  <a:pt x="9055" y="4521"/>
                </a:lnTo>
                <a:lnTo>
                  <a:pt x="6045" y="3009"/>
                </a:lnTo>
                <a:lnTo>
                  <a:pt x="3022" y="1524"/>
                </a:lnTo>
                <a:lnTo>
                  <a:pt x="0" y="0"/>
                </a:lnTo>
                <a:lnTo>
                  <a:pt x="0" y="11341"/>
                </a:lnTo>
                <a:lnTo>
                  <a:pt x="9055" y="1134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84" name="object 5184"/>
          <p:cNvSpPr/>
          <p:nvPr/>
        </p:nvSpPr>
        <p:spPr>
          <a:xfrm>
            <a:off x="1148462" y="5520236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16" y="3408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16" y="340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85" name="object 5185"/>
          <p:cNvSpPr/>
          <p:nvPr/>
        </p:nvSpPr>
        <p:spPr>
          <a:xfrm>
            <a:off x="1052689" y="5525966"/>
            <a:ext cx="12065" cy="11353"/>
          </a:xfrm>
          <a:custGeom>
            <a:avLst/>
            <a:gdLst/>
            <a:ahLst/>
            <a:cxnLst/>
            <a:rect l="l" t="t" r="r" b="b"/>
            <a:pathLst>
              <a:path w="12065" h="11353">
                <a:moveTo>
                  <a:pt x="5270" y="0"/>
                </a:moveTo>
                <a:lnTo>
                  <a:pt x="749" y="4546"/>
                </a:lnTo>
                <a:lnTo>
                  <a:pt x="0" y="8331"/>
                </a:lnTo>
                <a:lnTo>
                  <a:pt x="3009" y="11353"/>
                </a:lnTo>
                <a:lnTo>
                  <a:pt x="6019" y="8331"/>
                </a:lnTo>
                <a:lnTo>
                  <a:pt x="9042" y="5295"/>
                </a:lnTo>
                <a:lnTo>
                  <a:pt x="12065" y="2286"/>
                </a:lnTo>
                <a:lnTo>
                  <a:pt x="12065" y="0"/>
                </a:lnTo>
                <a:lnTo>
                  <a:pt x="527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86" name="object 5186"/>
          <p:cNvSpPr/>
          <p:nvPr/>
        </p:nvSpPr>
        <p:spPr>
          <a:xfrm>
            <a:off x="1227632" y="5525966"/>
            <a:ext cx="6781" cy="6819"/>
          </a:xfrm>
          <a:custGeom>
            <a:avLst/>
            <a:gdLst/>
            <a:ahLst/>
            <a:cxnLst/>
            <a:rect l="l" t="t" r="r" b="b"/>
            <a:pathLst>
              <a:path w="6781" h="6819">
                <a:moveTo>
                  <a:pt x="2260" y="0"/>
                </a:moveTo>
                <a:lnTo>
                  <a:pt x="749" y="4546"/>
                </a:lnTo>
                <a:lnTo>
                  <a:pt x="0" y="6819"/>
                </a:lnTo>
                <a:lnTo>
                  <a:pt x="6781" y="6819"/>
                </a:lnTo>
                <a:lnTo>
                  <a:pt x="5283" y="2286"/>
                </a:lnTo>
                <a:lnTo>
                  <a:pt x="226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87" name="object 5187"/>
          <p:cNvSpPr/>
          <p:nvPr/>
        </p:nvSpPr>
        <p:spPr>
          <a:xfrm>
            <a:off x="1318145" y="5529370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88" name="object 5188"/>
          <p:cNvSpPr/>
          <p:nvPr/>
        </p:nvSpPr>
        <p:spPr>
          <a:xfrm>
            <a:off x="1148462" y="5530517"/>
            <a:ext cx="9461" cy="9525"/>
          </a:xfrm>
          <a:custGeom>
            <a:avLst/>
            <a:gdLst/>
            <a:ahLst/>
            <a:cxnLst/>
            <a:rect l="l" t="t" r="r" b="b"/>
            <a:pathLst>
              <a:path w="9461" h="9525">
                <a:moveTo>
                  <a:pt x="0" y="0"/>
                </a:moveTo>
                <a:lnTo>
                  <a:pt x="0" y="9080"/>
                </a:lnTo>
                <a:lnTo>
                  <a:pt x="6613" y="6612"/>
                </a:lnTo>
                <a:lnTo>
                  <a:pt x="9029" y="0"/>
                </a:lnTo>
                <a:lnTo>
                  <a:pt x="0" y="0"/>
                </a:lnTo>
                <a:close/>
              </a:path>
              <a:path w="9461" h="9525">
                <a:moveTo>
                  <a:pt x="9461" y="5549"/>
                </a:moveTo>
                <a:lnTo>
                  <a:pt x="6613" y="6612"/>
                </a:lnTo>
                <a:lnTo>
                  <a:pt x="5549" y="9524"/>
                </a:lnTo>
                <a:lnTo>
                  <a:pt x="9461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89" name="object 5189"/>
          <p:cNvSpPr/>
          <p:nvPr/>
        </p:nvSpPr>
        <p:spPr>
          <a:xfrm>
            <a:off x="1162024" y="5537327"/>
            <a:ext cx="6781" cy="0"/>
          </a:xfrm>
          <a:custGeom>
            <a:avLst/>
            <a:gdLst/>
            <a:ahLst/>
            <a:cxnLst/>
            <a:rect l="l" t="t" r="r" b="b"/>
            <a:pathLst>
              <a:path w="6781" h="0">
                <a:moveTo>
                  <a:pt x="0" y="0"/>
                </a:moveTo>
                <a:lnTo>
                  <a:pt x="6781" y="0"/>
                </a:lnTo>
              </a:path>
            </a:pathLst>
          </a:custGeom>
          <a:ln w="10363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90" name="object 5190"/>
          <p:cNvSpPr/>
          <p:nvPr/>
        </p:nvSpPr>
        <p:spPr>
          <a:xfrm>
            <a:off x="1139403" y="5533854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193"/>
                </a:moveTo>
                <a:lnTo>
                  <a:pt x="0" y="8026"/>
                </a:lnTo>
                <a:lnTo>
                  <a:pt x="6794" y="8026"/>
                </a:lnTo>
                <a:lnTo>
                  <a:pt x="4436" y="3411"/>
                </a:lnTo>
                <a:lnTo>
                  <a:pt x="0" y="1193"/>
                </a:lnTo>
                <a:close/>
              </a:path>
              <a:path w="8102" h="8026">
                <a:moveTo>
                  <a:pt x="8102" y="5245"/>
                </a:moveTo>
                <a:lnTo>
                  <a:pt x="2692" y="0"/>
                </a:lnTo>
                <a:lnTo>
                  <a:pt x="4436" y="3411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91" name="object 5191"/>
          <p:cNvSpPr/>
          <p:nvPr/>
        </p:nvSpPr>
        <p:spPr>
          <a:xfrm>
            <a:off x="1257048" y="5535048"/>
            <a:ext cx="6769" cy="6832"/>
          </a:xfrm>
          <a:custGeom>
            <a:avLst/>
            <a:gdLst/>
            <a:ahLst/>
            <a:cxnLst/>
            <a:rect l="l" t="t" r="r" b="b"/>
            <a:pathLst>
              <a:path w="6769" h="6832">
                <a:moveTo>
                  <a:pt x="0" y="0"/>
                </a:moveTo>
                <a:lnTo>
                  <a:pt x="0" y="6832"/>
                </a:lnTo>
                <a:lnTo>
                  <a:pt x="4521" y="3797"/>
                </a:lnTo>
                <a:lnTo>
                  <a:pt x="6769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92" name="object 5192"/>
          <p:cNvSpPr/>
          <p:nvPr/>
        </p:nvSpPr>
        <p:spPr>
          <a:xfrm>
            <a:off x="1176663" y="5539599"/>
            <a:ext cx="10261" cy="11328"/>
          </a:xfrm>
          <a:custGeom>
            <a:avLst/>
            <a:gdLst/>
            <a:ahLst/>
            <a:cxnLst/>
            <a:rect l="l" t="t" r="r" b="b"/>
            <a:pathLst>
              <a:path w="10261" h="11328">
                <a:moveTo>
                  <a:pt x="3467" y="0"/>
                </a:moveTo>
                <a:lnTo>
                  <a:pt x="2356" y="7982"/>
                </a:lnTo>
                <a:lnTo>
                  <a:pt x="10261" y="11328"/>
                </a:lnTo>
                <a:lnTo>
                  <a:pt x="10261" y="0"/>
                </a:lnTo>
                <a:lnTo>
                  <a:pt x="3467" y="0"/>
                </a:lnTo>
                <a:close/>
              </a:path>
              <a:path w="10261" h="11328">
                <a:moveTo>
                  <a:pt x="2356" y="7982"/>
                </a:moveTo>
                <a:lnTo>
                  <a:pt x="0" y="6984"/>
                </a:lnTo>
                <a:lnTo>
                  <a:pt x="2095" y="9855"/>
                </a:lnTo>
                <a:lnTo>
                  <a:pt x="2356" y="798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93" name="object 5193"/>
          <p:cNvSpPr/>
          <p:nvPr/>
        </p:nvSpPr>
        <p:spPr>
          <a:xfrm>
            <a:off x="1234420" y="5539599"/>
            <a:ext cx="9067" cy="9067"/>
          </a:xfrm>
          <a:custGeom>
            <a:avLst/>
            <a:gdLst/>
            <a:ahLst/>
            <a:cxnLst/>
            <a:rect l="l" t="t" r="r" b="b"/>
            <a:pathLst>
              <a:path w="9067" h="9067">
                <a:moveTo>
                  <a:pt x="0" y="0"/>
                </a:moveTo>
                <a:lnTo>
                  <a:pt x="1511" y="3009"/>
                </a:lnTo>
                <a:lnTo>
                  <a:pt x="3022" y="6045"/>
                </a:lnTo>
                <a:lnTo>
                  <a:pt x="4521" y="9067"/>
                </a:lnTo>
                <a:lnTo>
                  <a:pt x="6045" y="6045"/>
                </a:lnTo>
                <a:lnTo>
                  <a:pt x="7543" y="3009"/>
                </a:lnTo>
                <a:lnTo>
                  <a:pt x="9067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94" name="object 5194"/>
          <p:cNvSpPr/>
          <p:nvPr/>
        </p:nvSpPr>
        <p:spPr>
          <a:xfrm>
            <a:off x="1340739" y="5549455"/>
            <a:ext cx="3746" cy="10706"/>
          </a:xfrm>
          <a:custGeom>
            <a:avLst/>
            <a:gdLst/>
            <a:ahLst/>
            <a:cxnLst/>
            <a:rect l="l" t="t" r="r" b="b"/>
            <a:pathLst>
              <a:path w="3746" h="10706">
                <a:moveTo>
                  <a:pt x="3746" y="3124"/>
                </a:moveTo>
                <a:lnTo>
                  <a:pt x="2736" y="844"/>
                </a:lnTo>
                <a:lnTo>
                  <a:pt x="888" y="0"/>
                </a:lnTo>
                <a:lnTo>
                  <a:pt x="3746" y="3124"/>
                </a:lnTo>
                <a:close/>
              </a:path>
              <a:path w="3746" h="10706">
                <a:moveTo>
                  <a:pt x="13588" y="-7581"/>
                </a:moveTo>
                <a:lnTo>
                  <a:pt x="4533" y="-7581"/>
                </a:lnTo>
                <a:lnTo>
                  <a:pt x="3022" y="-6845"/>
                </a:lnTo>
                <a:lnTo>
                  <a:pt x="0" y="-5334"/>
                </a:lnTo>
                <a:lnTo>
                  <a:pt x="2736" y="844"/>
                </a:lnTo>
                <a:lnTo>
                  <a:pt x="9055" y="3733"/>
                </a:lnTo>
                <a:lnTo>
                  <a:pt x="12077" y="2222"/>
                </a:lnTo>
                <a:lnTo>
                  <a:pt x="13588" y="-787"/>
                </a:lnTo>
                <a:lnTo>
                  <a:pt x="13588" y="-758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95" name="object 5195"/>
          <p:cNvSpPr/>
          <p:nvPr/>
        </p:nvSpPr>
        <p:spPr>
          <a:xfrm>
            <a:off x="1379202" y="5540654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45" y="3424"/>
                </a:lnTo>
                <a:lnTo>
                  <a:pt x="0" y="1219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45" y="3424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96" name="object 5196"/>
          <p:cNvSpPr/>
          <p:nvPr/>
        </p:nvSpPr>
        <p:spPr>
          <a:xfrm>
            <a:off x="1150710" y="5542927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97" name="object 5197"/>
          <p:cNvSpPr/>
          <p:nvPr/>
        </p:nvSpPr>
        <p:spPr>
          <a:xfrm>
            <a:off x="1356593" y="5546397"/>
            <a:ext cx="14681" cy="6371"/>
          </a:xfrm>
          <a:custGeom>
            <a:avLst/>
            <a:gdLst/>
            <a:ahLst/>
            <a:cxnLst/>
            <a:rect l="l" t="t" r="r" b="b"/>
            <a:pathLst>
              <a:path w="14681" h="6371">
                <a:moveTo>
                  <a:pt x="14681" y="2755"/>
                </a:moveTo>
                <a:lnTo>
                  <a:pt x="11798" y="139"/>
                </a:lnTo>
                <a:lnTo>
                  <a:pt x="12744" y="2231"/>
                </a:lnTo>
                <a:lnTo>
                  <a:pt x="14681" y="2755"/>
                </a:lnTo>
                <a:close/>
              </a:path>
              <a:path w="14681" h="6371">
                <a:moveTo>
                  <a:pt x="2827" y="6371"/>
                </a:moveTo>
                <a:lnTo>
                  <a:pt x="0" y="9067"/>
                </a:lnTo>
                <a:lnTo>
                  <a:pt x="0" y="18160"/>
                </a:lnTo>
                <a:lnTo>
                  <a:pt x="9512" y="14719"/>
                </a:lnTo>
                <a:lnTo>
                  <a:pt x="7086" y="12788"/>
                </a:lnTo>
                <a:lnTo>
                  <a:pt x="15836" y="9067"/>
                </a:lnTo>
                <a:lnTo>
                  <a:pt x="12744" y="2231"/>
                </a:lnTo>
                <a:lnTo>
                  <a:pt x="4508" y="0"/>
                </a:lnTo>
                <a:lnTo>
                  <a:pt x="4660" y="4622"/>
                </a:lnTo>
                <a:lnTo>
                  <a:pt x="2336" y="8229"/>
                </a:lnTo>
                <a:lnTo>
                  <a:pt x="2827" y="6371"/>
                </a:lnTo>
                <a:close/>
              </a:path>
              <a:path w="14681" h="6371">
                <a:moveTo>
                  <a:pt x="4660" y="4622"/>
                </a:moveTo>
                <a:lnTo>
                  <a:pt x="4508" y="0"/>
                </a:lnTo>
                <a:lnTo>
                  <a:pt x="2827" y="6371"/>
                </a:lnTo>
                <a:lnTo>
                  <a:pt x="4660" y="462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98" name="object 5198"/>
          <p:cNvSpPr/>
          <p:nvPr/>
        </p:nvSpPr>
        <p:spPr>
          <a:xfrm>
            <a:off x="1433492" y="5550928"/>
            <a:ext cx="9486" cy="9550"/>
          </a:xfrm>
          <a:custGeom>
            <a:avLst/>
            <a:gdLst/>
            <a:ahLst/>
            <a:cxnLst/>
            <a:rect l="l" t="t" r="r" b="b"/>
            <a:pathLst>
              <a:path w="9486" h="9550">
                <a:moveTo>
                  <a:pt x="0" y="0"/>
                </a:moveTo>
                <a:lnTo>
                  <a:pt x="0" y="9093"/>
                </a:lnTo>
                <a:lnTo>
                  <a:pt x="6656" y="6607"/>
                </a:lnTo>
                <a:lnTo>
                  <a:pt x="9055" y="0"/>
                </a:lnTo>
                <a:lnTo>
                  <a:pt x="0" y="0"/>
                </a:lnTo>
                <a:close/>
              </a:path>
              <a:path w="9486" h="9550">
                <a:moveTo>
                  <a:pt x="9486" y="5549"/>
                </a:moveTo>
                <a:lnTo>
                  <a:pt x="6656" y="6607"/>
                </a:lnTo>
                <a:lnTo>
                  <a:pt x="5588" y="9550"/>
                </a:lnTo>
                <a:lnTo>
                  <a:pt x="9486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99" name="object 5199"/>
          <p:cNvSpPr/>
          <p:nvPr/>
        </p:nvSpPr>
        <p:spPr>
          <a:xfrm>
            <a:off x="1130362" y="5553194"/>
            <a:ext cx="27139" cy="29502"/>
          </a:xfrm>
          <a:custGeom>
            <a:avLst/>
            <a:gdLst/>
            <a:ahLst/>
            <a:cxnLst/>
            <a:rect l="l" t="t" r="r" b="b"/>
            <a:pathLst>
              <a:path w="27139" h="29502">
                <a:moveTo>
                  <a:pt x="25051" y="4195"/>
                </a:moveTo>
                <a:lnTo>
                  <a:pt x="12520" y="2098"/>
                </a:lnTo>
                <a:lnTo>
                  <a:pt x="0" y="0"/>
                </a:lnTo>
                <a:lnTo>
                  <a:pt x="1576" y="4854"/>
                </a:lnTo>
                <a:lnTo>
                  <a:pt x="7006" y="13403"/>
                </a:lnTo>
                <a:lnTo>
                  <a:pt x="12341" y="19246"/>
                </a:lnTo>
                <a:lnTo>
                  <a:pt x="15836" y="29502"/>
                </a:lnTo>
                <a:lnTo>
                  <a:pt x="22606" y="29502"/>
                </a:lnTo>
                <a:lnTo>
                  <a:pt x="24117" y="21170"/>
                </a:lnTo>
                <a:lnTo>
                  <a:pt x="25641" y="12865"/>
                </a:lnTo>
                <a:lnTo>
                  <a:pt x="27139" y="4546"/>
                </a:lnTo>
                <a:lnTo>
                  <a:pt x="25051" y="419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00" name="object 5200"/>
          <p:cNvSpPr/>
          <p:nvPr/>
        </p:nvSpPr>
        <p:spPr>
          <a:xfrm>
            <a:off x="1286446" y="5555460"/>
            <a:ext cx="47523" cy="54457"/>
          </a:xfrm>
          <a:custGeom>
            <a:avLst/>
            <a:gdLst/>
            <a:ahLst/>
            <a:cxnLst/>
            <a:rect l="l" t="t" r="r" b="b"/>
            <a:pathLst>
              <a:path w="47523" h="54457">
                <a:moveTo>
                  <a:pt x="13080" y="48602"/>
                </a:moveTo>
                <a:lnTo>
                  <a:pt x="19977" y="50609"/>
                </a:lnTo>
                <a:lnTo>
                  <a:pt x="27152" y="54457"/>
                </a:lnTo>
                <a:lnTo>
                  <a:pt x="21513" y="5410"/>
                </a:lnTo>
                <a:lnTo>
                  <a:pt x="18554" y="6845"/>
                </a:lnTo>
                <a:lnTo>
                  <a:pt x="13588" y="9093"/>
                </a:lnTo>
                <a:lnTo>
                  <a:pt x="6337" y="14630"/>
                </a:lnTo>
                <a:lnTo>
                  <a:pt x="10794" y="11087"/>
                </a:lnTo>
                <a:lnTo>
                  <a:pt x="0" y="9093"/>
                </a:lnTo>
                <a:lnTo>
                  <a:pt x="738" y="18147"/>
                </a:lnTo>
                <a:lnTo>
                  <a:pt x="5977" y="29786"/>
                </a:lnTo>
                <a:lnTo>
                  <a:pt x="15836" y="38582"/>
                </a:lnTo>
                <a:lnTo>
                  <a:pt x="13588" y="39331"/>
                </a:lnTo>
                <a:lnTo>
                  <a:pt x="9055" y="40855"/>
                </a:lnTo>
                <a:lnTo>
                  <a:pt x="13080" y="48602"/>
                </a:lnTo>
                <a:close/>
              </a:path>
              <a:path w="47523" h="54457">
                <a:moveTo>
                  <a:pt x="27152" y="43116"/>
                </a:moveTo>
                <a:lnTo>
                  <a:pt x="31448" y="37780"/>
                </a:lnTo>
                <a:lnTo>
                  <a:pt x="38790" y="27357"/>
                </a:lnTo>
                <a:lnTo>
                  <a:pt x="47523" y="18161"/>
                </a:lnTo>
                <a:lnTo>
                  <a:pt x="44799" y="13497"/>
                </a:lnTo>
                <a:lnTo>
                  <a:pt x="35246" y="4985"/>
                </a:lnTo>
                <a:lnTo>
                  <a:pt x="22631" y="0"/>
                </a:lnTo>
                <a:lnTo>
                  <a:pt x="18604" y="6762"/>
                </a:lnTo>
                <a:lnTo>
                  <a:pt x="21513" y="5410"/>
                </a:lnTo>
                <a:lnTo>
                  <a:pt x="27152" y="54457"/>
                </a:lnTo>
                <a:lnTo>
                  <a:pt x="33934" y="54457"/>
                </a:lnTo>
                <a:lnTo>
                  <a:pt x="31254" y="47129"/>
                </a:lnTo>
                <a:lnTo>
                  <a:pt x="30810" y="48285"/>
                </a:lnTo>
                <a:lnTo>
                  <a:pt x="27152" y="4311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01" name="object 5201"/>
          <p:cNvSpPr/>
          <p:nvPr/>
        </p:nvSpPr>
        <p:spPr>
          <a:xfrm>
            <a:off x="1211793" y="5562276"/>
            <a:ext cx="11328" cy="9067"/>
          </a:xfrm>
          <a:custGeom>
            <a:avLst/>
            <a:gdLst/>
            <a:ahLst/>
            <a:cxnLst/>
            <a:rect l="l" t="t" r="r" b="b"/>
            <a:pathLst>
              <a:path w="11328" h="9067">
                <a:moveTo>
                  <a:pt x="11328" y="0"/>
                </a:moveTo>
                <a:lnTo>
                  <a:pt x="0" y="0"/>
                </a:lnTo>
                <a:lnTo>
                  <a:pt x="3086" y="6845"/>
                </a:lnTo>
                <a:lnTo>
                  <a:pt x="11328" y="9067"/>
                </a:lnTo>
                <a:lnTo>
                  <a:pt x="11328" y="0"/>
                </a:lnTo>
                <a:close/>
              </a:path>
              <a:path w="11328" h="9067">
                <a:moveTo>
                  <a:pt x="4025" y="8928"/>
                </a:moveTo>
                <a:lnTo>
                  <a:pt x="3086" y="6845"/>
                </a:lnTo>
                <a:lnTo>
                  <a:pt x="1155" y="6324"/>
                </a:lnTo>
                <a:lnTo>
                  <a:pt x="4025" y="892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02" name="object 5202"/>
          <p:cNvSpPr/>
          <p:nvPr/>
        </p:nvSpPr>
        <p:spPr>
          <a:xfrm>
            <a:off x="1168810" y="5563345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35" y="3413"/>
                </a:lnTo>
                <a:lnTo>
                  <a:pt x="0" y="1206"/>
                </a:lnTo>
                <a:close/>
              </a:path>
              <a:path w="8115" h="8000">
                <a:moveTo>
                  <a:pt x="8115" y="5245"/>
                </a:moveTo>
                <a:lnTo>
                  <a:pt x="2679" y="0"/>
                </a:lnTo>
                <a:lnTo>
                  <a:pt x="4435" y="3413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03" name="object 5203"/>
          <p:cNvSpPr/>
          <p:nvPr/>
        </p:nvSpPr>
        <p:spPr>
          <a:xfrm>
            <a:off x="1180130" y="5564551"/>
            <a:ext cx="11303" cy="15875"/>
          </a:xfrm>
          <a:custGeom>
            <a:avLst/>
            <a:gdLst/>
            <a:ahLst/>
            <a:cxnLst/>
            <a:rect l="l" t="t" r="r" b="b"/>
            <a:pathLst>
              <a:path w="11303" h="15875">
                <a:moveTo>
                  <a:pt x="0" y="0"/>
                </a:moveTo>
                <a:lnTo>
                  <a:pt x="0" y="15875"/>
                </a:lnTo>
                <a:lnTo>
                  <a:pt x="11303" y="15875"/>
                </a:lnTo>
                <a:lnTo>
                  <a:pt x="10541" y="10579"/>
                </a:lnTo>
                <a:lnTo>
                  <a:pt x="9791" y="5295"/>
                </a:lnTo>
                <a:lnTo>
                  <a:pt x="9029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04" name="object 5204"/>
          <p:cNvSpPr/>
          <p:nvPr/>
        </p:nvSpPr>
        <p:spPr>
          <a:xfrm>
            <a:off x="1306074" y="5566827"/>
            <a:ext cx="7531" cy="7073"/>
          </a:xfrm>
          <a:custGeom>
            <a:avLst/>
            <a:gdLst/>
            <a:ahLst/>
            <a:cxnLst/>
            <a:rect l="l" t="t" r="r" b="b"/>
            <a:pathLst>
              <a:path w="7531" h="7073">
                <a:moveTo>
                  <a:pt x="2997" y="1498"/>
                </a:moveTo>
                <a:lnTo>
                  <a:pt x="736" y="0"/>
                </a:lnTo>
                <a:lnTo>
                  <a:pt x="3897" y="5501"/>
                </a:lnTo>
                <a:lnTo>
                  <a:pt x="7531" y="4521"/>
                </a:lnTo>
                <a:lnTo>
                  <a:pt x="2997" y="1498"/>
                </a:lnTo>
                <a:close/>
              </a:path>
              <a:path w="7531" h="7073">
                <a:moveTo>
                  <a:pt x="4800" y="7073"/>
                </a:moveTo>
                <a:lnTo>
                  <a:pt x="3897" y="5501"/>
                </a:lnTo>
                <a:lnTo>
                  <a:pt x="0" y="6553"/>
                </a:lnTo>
                <a:lnTo>
                  <a:pt x="4800" y="707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05" name="object 5205"/>
          <p:cNvSpPr/>
          <p:nvPr/>
        </p:nvSpPr>
        <p:spPr>
          <a:xfrm>
            <a:off x="1343007" y="5569084"/>
            <a:ext cx="13576" cy="9067"/>
          </a:xfrm>
          <a:custGeom>
            <a:avLst/>
            <a:gdLst/>
            <a:ahLst/>
            <a:cxnLst/>
            <a:rect l="l" t="t" r="r" b="b"/>
            <a:pathLst>
              <a:path w="13576" h="9067">
                <a:moveTo>
                  <a:pt x="0" y="0"/>
                </a:moveTo>
                <a:lnTo>
                  <a:pt x="0" y="9067"/>
                </a:lnTo>
                <a:lnTo>
                  <a:pt x="11328" y="9067"/>
                </a:lnTo>
                <a:lnTo>
                  <a:pt x="12077" y="6045"/>
                </a:lnTo>
                <a:lnTo>
                  <a:pt x="12839" y="3022"/>
                </a:lnTo>
                <a:lnTo>
                  <a:pt x="13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06" name="object 5206"/>
          <p:cNvSpPr/>
          <p:nvPr/>
        </p:nvSpPr>
        <p:spPr>
          <a:xfrm>
            <a:off x="1376941" y="5569084"/>
            <a:ext cx="6794" cy="6794"/>
          </a:xfrm>
          <a:custGeom>
            <a:avLst/>
            <a:gdLst/>
            <a:ahLst/>
            <a:cxnLst/>
            <a:rect l="l" t="t" r="r" b="b"/>
            <a:pathLst>
              <a:path w="6794" h="6794">
                <a:moveTo>
                  <a:pt x="0" y="0"/>
                </a:moveTo>
                <a:lnTo>
                  <a:pt x="4521" y="4533"/>
                </a:lnTo>
                <a:lnTo>
                  <a:pt x="6794" y="6794"/>
                </a:lnTo>
                <a:lnTo>
                  <a:pt x="679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07" name="object 5207"/>
          <p:cNvSpPr/>
          <p:nvPr/>
        </p:nvSpPr>
        <p:spPr>
          <a:xfrm>
            <a:off x="1096416" y="5577020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08" name="object 5208"/>
          <p:cNvSpPr/>
          <p:nvPr/>
        </p:nvSpPr>
        <p:spPr>
          <a:xfrm>
            <a:off x="1164291" y="5572418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0"/>
                </a:lnTo>
                <a:lnTo>
                  <a:pt x="6781" y="8000"/>
                </a:lnTo>
                <a:lnTo>
                  <a:pt x="4425" y="3419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67" y="0"/>
                </a:lnTo>
                <a:lnTo>
                  <a:pt x="4425" y="3419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09" name="object 5209"/>
          <p:cNvSpPr/>
          <p:nvPr/>
        </p:nvSpPr>
        <p:spPr>
          <a:xfrm>
            <a:off x="1245723" y="5574675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42" y="3424"/>
                </a:lnTo>
                <a:lnTo>
                  <a:pt x="0" y="1206"/>
                </a:lnTo>
                <a:close/>
              </a:path>
              <a:path w="8115" h="8026">
                <a:moveTo>
                  <a:pt x="8115" y="5257"/>
                </a:moveTo>
                <a:lnTo>
                  <a:pt x="2692" y="0"/>
                </a:lnTo>
                <a:lnTo>
                  <a:pt x="4442" y="3424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10" name="object 5210"/>
          <p:cNvSpPr/>
          <p:nvPr/>
        </p:nvSpPr>
        <p:spPr>
          <a:xfrm>
            <a:off x="1205019" y="5579228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09" y="3398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09" y="339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11" name="object 5211"/>
          <p:cNvSpPr/>
          <p:nvPr/>
        </p:nvSpPr>
        <p:spPr>
          <a:xfrm>
            <a:off x="1347533" y="5584952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12" name="object 5212"/>
          <p:cNvSpPr/>
          <p:nvPr/>
        </p:nvSpPr>
        <p:spPr>
          <a:xfrm>
            <a:off x="1096411" y="5582697"/>
            <a:ext cx="24892" cy="11341"/>
          </a:xfrm>
          <a:custGeom>
            <a:avLst/>
            <a:gdLst/>
            <a:ahLst/>
            <a:cxnLst/>
            <a:rect l="l" t="t" r="r" b="b"/>
            <a:pathLst>
              <a:path w="24891" h="11341">
                <a:moveTo>
                  <a:pt x="6045" y="749"/>
                </a:moveTo>
                <a:lnTo>
                  <a:pt x="3022" y="1511"/>
                </a:lnTo>
                <a:lnTo>
                  <a:pt x="0" y="2260"/>
                </a:lnTo>
                <a:lnTo>
                  <a:pt x="0" y="9067"/>
                </a:lnTo>
                <a:lnTo>
                  <a:pt x="8318" y="9842"/>
                </a:lnTo>
                <a:lnTo>
                  <a:pt x="16598" y="10579"/>
                </a:lnTo>
                <a:lnTo>
                  <a:pt x="24891" y="11341"/>
                </a:lnTo>
                <a:lnTo>
                  <a:pt x="21323" y="1155"/>
                </a:lnTo>
                <a:lnTo>
                  <a:pt x="20497" y="1816"/>
                </a:lnTo>
                <a:lnTo>
                  <a:pt x="9067" y="0"/>
                </a:lnTo>
                <a:lnTo>
                  <a:pt x="6045" y="7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13" name="object 5213"/>
          <p:cNvSpPr/>
          <p:nvPr/>
        </p:nvSpPr>
        <p:spPr>
          <a:xfrm>
            <a:off x="1220857" y="5582697"/>
            <a:ext cx="11303" cy="11341"/>
          </a:xfrm>
          <a:custGeom>
            <a:avLst/>
            <a:gdLst/>
            <a:ahLst/>
            <a:cxnLst/>
            <a:rect l="l" t="t" r="r" b="b"/>
            <a:pathLst>
              <a:path w="11303" h="11341">
                <a:moveTo>
                  <a:pt x="0" y="0"/>
                </a:moveTo>
                <a:lnTo>
                  <a:pt x="0" y="11341"/>
                </a:lnTo>
                <a:lnTo>
                  <a:pt x="9029" y="11341"/>
                </a:lnTo>
                <a:lnTo>
                  <a:pt x="9791" y="7556"/>
                </a:lnTo>
                <a:lnTo>
                  <a:pt x="10541" y="3771"/>
                </a:lnTo>
                <a:lnTo>
                  <a:pt x="11303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14" name="object 5214"/>
          <p:cNvSpPr/>
          <p:nvPr/>
        </p:nvSpPr>
        <p:spPr>
          <a:xfrm>
            <a:off x="1363372" y="5581491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47" y="3423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92" y="0"/>
                </a:lnTo>
                <a:lnTo>
                  <a:pt x="4447" y="342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15" name="object 5215"/>
          <p:cNvSpPr/>
          <p:nvPr/>
        </p:nvSpPr>
        <p:spPr>
          <a:xfrm>
            <a:off x="1275148" y="5584964"/>
            <a:ext cx="4064" cy="4533"/>
          </a:xfrm>
          <a:custGeom>
            <a:avLst/>
            <a:gdLst/>
            <a:ahLst/>
            <a:cxnLst/>
            <a:rect l="l" t="t" r="r" b="b"/>
            <a:pathLst>
              <a:path w="4063" h="4533">
                <a:moveTo>
                  <a:pt x="0" y="0"/>
                </a:moveTo>
                <a:lnTo>
                  <a:pt x="2260" y="4533"/>
                </a:lnTo>
                <a:lnTo>
                  <a:pt x="1308" y="2425"/>
                </a:lnTo>
                <a:lnTo>
                  <a:pt x="4064" y="2984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16" name="object 5216"/>
          <p:cNvSpPr/>
          <p:nvPr/>
        </p:nvSpPr>
        <p:spPr>
          <a:xfrm>
            <a:off x="1329434" y="5584964"/>
            <a:ext cx="13576" cy="11341"/>
          </a:xfrm>
          <a:custGeom>
            <a:avLst/>
            <a:gdLst/>
            <a:ahLst/>
            <a:cxnLst/>
            <a:rect l="l" t="t" r="r" b="b"/>
            <a:pathLst>
              <a:path w="13576" h="11341">
                <a:moveTo>
                  <a:pt x="10659" y="1820"/>
                </a:moveTo>
                <a:lnTo>
                  <a:pt x="0" y="0"/>
                </a:lnTo>
                <a:lnTo>
                  <a:pt x="762" y="3022"/>
                </a:lnTo>
                <a:lnTo>
                  <a:pt x="1524" y="6045"/>
                </a:lnTo>
                <a:lnTo>
                  <a:pt x="2273" y="9067"/>
                </a:lnTo>
                <a:lnTo>
                  <a:pt x="6045" y="9829"/>
                </a:lnTo>
                <a:lnTo>
                  <a:pt x="9804" y="10591"/>
                </a:lnTo>
                <a:lnTo>
                  <a:pt x="13576" y="11341"/>
                </a:lnTo>
                <a:lnTo>
                  <a:pt x="10659" y="1820"/>
                </a:lnTo>
                <a:close/>
              </a:path>
              <a:path w="13576" h="11341">
                <a:moveTo>
                  <a:pt x="11899" y="2032"/>
                </a:moveTo>
                <a:lnTo>
                  <a:pt x="10312" y="685"/>
                </a:lnTo>
                <a:lnTo>
                  <a:pt x="10659" y="1820"/>
                </a:lnTo>
                <a:lnTo>
                  <a:pt x="11899" y="20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17" name="object 5217"/>
          <p:cNvSpPr/>
          <p:nvPr/>
        </p:nvSpPr>
        <p:spPr>
          <a:xfrm>
            <a:off x="1345272" y="5594037"/>
            <a:ext cx="24892" cy="24942"/>
          </a:xfrm>
          <a:custGeom>
            <a:avLst/>
            <a:gdLst/>
            <a:ahLst/>
            <a:cxnLst/>
            <a:rect l="l" t="t" r="r" b="b"/>
            <a:pathLst>
              <a:path w="24891" h="24942">
                <a:moveTo>
                  <a:pt x="2029" y="4577"/>
                </a:moveTo>
                <a:lnTo>
                  <a:pt x="6738" y="10960"/>
                </a:lnTo>
                <a:lnTo>
                  <a:pt x="4521" y="18148"/>
                </a:lnTo>
                <a:lnTo>
                  <a:pt x="4521" y="24942"/>
                </a:lnTo>
                <a:lnTo>
                  <a:pt x="10579" y="23444"/>
                </a:lnTo>
                <a:lnTo>
                  <a:pt x="16586" y="21932"/>
                </a:lnTo>
                <a:lnTo>
                  <a:pt x="22631" y="20421"/>
                </a:lnTo>
                <a:lnTo>
                  <a:pt x="23380" y="15125"/>
                </a:lnTo>
                <a:lnTo>
                  <a:pt x="24142" y="9842"/>
                </a:lnTo>
                <a:lnTo>
                  <a:pt x="24892" y="4533"/>
                </a:lnTo>
                <a:lnTo>
                  <a:pt x="16586" y="3022"/>
                </a:lnTo>
                <a:lnTo>
                  <a:pt x="8305" y="1524"/>
                </a:lnTo>
                <a:lnTo>
                  <a:pt x="0" y="0"/>
                </a:lnTo>
                <a:lnTo>
                  <a:pt x="2029" y="457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18" name="object 5218"/>
          <p:cNvSpPr/>
          <p:nvPr/>
        </p:nvSpPr>
        <p:spPr>
          <a:xfrm>
            <a:off x="1272882" y="5601925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22" y="3398"/>
                </a:lnTo>
                <a:lnTo>
                  <a:pt x="0" y="1193"/>
                </a:lnTo>
                <a:close/>
              </a:path>
              <a:path w="8102" h="7988">
                <a:moveTo>
                  <a:pt x="8102" y="5232"/>
                </a:moveTo>
                <a:lnTo>
                  <a:pt x="2667" y="0"/>
                </a:lnTo>
                <a:lnTo>
                  <a:pt x="4422" y="3398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19" name="object 5219"/>
          <p:cNvSpPr/>
          <p:nvPr/>
        </p:nvSpPr>
        <p:spPr>
          <a:xfrm>
            <a:off x="1293243" y="5609917"/>
            <a:ext cx="24892" cy="22694"/>
          </a:xfrm>
          <a:custGeom>
            <a:avLst/>
            <a:gdLst/>
            <a:ahLst/>
            <a:cxnLst/>
            <a:rect l="l" t="t" r="r" b="b"/>
            <a:pathLst>
              <a:path w="24891" h="22694">
                <a:moveTo>
                  <a:pt x="15836" y="2260"/>
                </a:moveTo>
                <a:lnTo>
                  <a:pt x="10553" y="1511"/>
                </a:lnTo>
                <a:lnTo>
                  <a:pt x="5283" y="749"/>
                </a:lnTo>
                <a:lnTo>
                  <a:pt x="0" y="0"/>
                </a:lnTo>
                <a:lnTo>
                  <a:pt x="749" y="7556"/>
                </a:lnTo>
                <a:lnTo>
                  <a:pt x="1511" y="15125"/>
                </a:lnTo>
                <a:lnTo>
                  <a:pt x="2260" y="22694"/>
                </a:lnTo>
                <a:lnTo>
                  <a:pt x="11021" y="19963"/>
                </a:lnTo>
                <a:lnTo>
                  <a:pt x="15393" y="19213"/>
                </a:lnTo>
                <a:lnTo>
                  <a:pt x="24892" y="20421"/>
                </a:lnTo>
                <a:lnTo>
                  <a:pt x="21869" y="14363"/>
                </a:lnTo>
                <a:lnTo>
                  <a:pt x="18859" y="8305"/>
                </a:lnTo>
                <a:lnTo>
                  <a:pt x="15836" y="226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20" name="object 5220"/>
          <p:cNvSpPr/>
          <p:nvPr/>
        </p:nvSpPr>
        <p:spPr>
          <a:xfrm>
            <a:off x="1247993" y="5612183"/>
            <a:ext cx="11315" cy="9067"/>
          </a:xfrm>
          <a:custGeom>
            <a:avLst/>
            <a:gdLst/>
            <a:ahLst/>
            <a:cxnLst/>
            <a:rect l="l" t="t" r="r" b="b"/>
            <a:pathLst>
              <a:path w="11315" h="9067">
                <a:moveTo>
                  <a:pt x="0" y="0"/>
                </a:moveTo>
                <a:lnTo>
                  <a:pt x="0" y="4546"/>
                </a:lnTo>
                <a:lnTo>
                  <a:pt x="1511" y="6045"/>
                </a:lnTo>
                <a:lnTo>
                  <a:pt x="4521" y="9067"/>
                </a:lnTo>
                <a:lnTo>
                  <a:pt x="11315" y="9067"/>
                </a:lnTo>
                <a:lnTo>
                  <a:pt x="9804" y="6045"/>
                </a:lnTo>
                <a:lnTo>
                  <a:pt x="8293" y="3022"/>
                </a:lnTo>
                <a:lnTo>
                  <a:pt x="679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21" name="object 5221"/>
          <p:cNvSpPr/>
          <p:nvPr/>
        </p:nvSpPr>
        <p:spPr>
          <a:xfrm>
            <a:off x="1327172" y="5610989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7" y="3417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92" y="0"/>
                </a:lnTo>
                <a:lnTo>
                  <a:pt x="4447" y="3417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22" name="object 5222"/>
          <p:cNvSpPr/>
          <p:nvPr/>
        </p:nvSpPr>
        <p:spPr>
          <a:xfrm>
            <a:off x="1205014" y="5618994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23" name="object 5223"/>
          <p:cNvSpPr/>
          <p:nvPr/>
        </p:nvSpPr>
        <p:spPr>
          <a:xfrm>
            <a:off x="1277409" y="5614457"/>
            <a:ext cx="13576" cy="13614"/>
          </a:xfrm>
          <a:custGeom>
            <a:avLst/>
            <a:gdLst/>
            <a:ahLst/>
            <a:cxnLst/>
            <a:rect l="l" t="t" r="r" b="b"/>
            <a:pathLst>
              <a:path w="13576" h="13614">
                <a:moveTo>
                  <a:pt x="11899" y="6858"/>
                </a:moveTo>
                <a:lnTo>
                  <a:pt x="9004" y="2717"/>
                </a:lnTo>
                <a:lnTo>
                  <a:pt x="13576" y="13614"/>
                </a:lnTo>
                <a:lnTo>
                  <a:pt x="13576" y="6794"/>
                </a:lnTo>
                <a:lnTo>
                  <a:pt x="10859" y="4371"/>
                </a:lnTo>
                <a:lnTo>
                  <a:pt x="11899" y="6858"/>
                </a:lnTo>
                <a:close/>
              </a:path>
              <a:path w="13576" h="13614">
                <a:moveTo>
                  <a:pt x="9029" y="0"/>
                </a:moveTo>
                <a:lnTo>
                  <a:pt x="0" y="0"/>
                </a:lnTo>
                <a:lnTo>
                  <a:pt x="2260" y="4521"/>
                </a:lnTo>
                <a:lnTo>
                  <a:pt x="4521" y="9080"/>
                </a:lnTo>
                <a:lnTo>
                  <a:pt x="6781" y="13614"/>
                </a:lnTo>
                <a:lnTo>
                  <a:pt x="13576" y="13614"/>
                </a:lnTo>
                <a:lnTo>
                  <a:pt x="9004" y="2717"/>
                </a:lnTo>
                <a:lnTo>
                  <a:pt x="10859" y="4371"/>
                </a:lnTo>
                <a:lnTo>
                  <a:pt x="9029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24" name="object 5224"/>
          <p:cNvSpPr/>
          <p:nvPr/>
        </p:nvSpPr>
        <p:spPr>
          <a:xfrm>
            <a:off x="1383739" y="5618980"/>
            <a:ext cx="9055" cy="6819"/>
          </a:xfrm>
          <a:custGeom>
            <a:avLst/>
            <a:gdLst/>
            <a:ahLst/>
            <a:cxnLst/>
            <a:rect l="l" t="t" r="r" b="b"/>
            <a:pathLst>
              <a:path w="9055" h="6819">
                <a:moveTo>
                  <a:pt x="2260" y="0"/>
                </a:moveTo>
                <a:lnTo>
                  <a:pt x="749" y="4559"/>
                </a:lnTo>
                <a:lnTo>
                  <a:pt x="0" y="6819"/>
                </a:lnTo>
                <a:lnTo>
                  <a:pt x="9055" y="6819"/>
                </a:lnTo>
                <a:lnTo>
                  <a:pt x="9055" y="0"/>
                </a:lnTo>
                <a:lnTo>
                  <a:pt x="226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25" name="object 5225"/>
          <p:cNvSpPr/>
          <p:nvPr/>
        </p:nvSpPr>
        <p:spPr>
          <a:xfrm>
            <a:off x="1057951" y="5625646"/>
            <a:ext cx="11379" cy="8610"/>
          </a:xfrm>
          <a:custGeom>
            <a:avLst/>
            <a:gdLst/>
            <a:ahLst/>
            <a:cxnLst/>
            <a:rect l="l" t="t" r="r" b="b"/>
            <a:pathLst>
              <a:path w="11379" h="8610">
                <a:moveTo>
                  <a:pt x="0" y="2429"/>
                </a:moveTo>
                <a:lnTo>
                  <a:pt x="1676" y="2480"/>
                </a:lnTo>
                <a:lnTo>
                  <a:pt x="2708" y="0"/>
                </a:lnTo>
                <a:lnTo>
                  <a:pt x="0" y="2429"/>
                </a:lnTo>
                <a:close/>
              </a:path>
              <a:path w="11379" h="8610">
                <a:moveTo>
                  <a:pt x="0" y="2429"/>
                </a:moveTo>
                <a:lnTo>
                  <a:pt x="1511" y="5452"/>
                </a:lnTo>
                <a:lnTo>
                  <a:pt x="3009" y="8474"/>
                </a:lnTo>
                <a:lnTo>
                  <a:pt x="4533" y="11497"/>
                </a:lnTo>
                <a:lnTo>
                  <a:pt x="4533" y="4690"/>
                </a:lnTo>
                <a:lnTo>
                  <a:pt x="9092" y="1772"/>
                </a:lnTo>
                <a:lnTo>
                  <a:pt x="11328" y="-4390"/>
                </a:lnTo>
                <a:lnTo>
                  <a:pt x="4533" y="-4390"/>
                </a:lnTo>
                <a:lnTo>
                  <a:pt x="2708" y="0"/>
                </a:lnTo>
                <a:lnTo>
                  <a:pt x="4571" y="-1672"/>
                </a:lnTo>
                <a:lnTo>
                  <a:pt x="1676" y="2480"/>
                </a:lnTo>
                <a:lnTo>
                  <a:pt x="0" y="2429"/>
                </a:lnTo>
                <a:close/>
              </a:path>
              <a:path w="11379" h="8610">
                <a:moveTo>
                  <a:pt x="11379" y="308"/>
                </a:moveTo>
                <a:lnTo>
                  <a:pt x="9092" y="1772"/>
                </a:lnTo>
                <a:lnTo>
                  <a:pt x="8204" y="4220"/>
                </a:lnTo>
                <a:lnTo>
                  <a:pt x="11379" y="30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26" name="object 5226"/>
          <p:cNvSpPr/>
          <p:nvPr/>
        </p:nvSpPr>
        <p:spPr>
          <a:xfrm>
            <a:off x="1211787" y="5621256"/>
            <a:ext cx="18110" cy="22682"/>
          </a:xfrm>
          <a:custGeom>
            <a:avLst/>
            <a:gdLst/>
            <a:ahLst/>
            <a:cxnLst/>
            <a:rect l="l" t="t" r="r" b="b"/>
            <a:pathLst>
              <a:path w="18110" h="22682">
                <a:moveTo>
                  <a:pt x="0" y="15887"/>
                </a:moveTo>
                <a:lnTo>
                  <a:pt x="0" y="22682"/>
                </a:lnTo>
                <a:lnTo>
                  <a:pt x="3022" y="21932"/>
                </a:lnTo>
                <a:lnTo>
                  <a:pt x="6057" y="21183"/>
                </a:lnTo>
                <a:lnTo>
                  <a:pt x="9067" y="20421"/>
                </a:lnTo>
                <a:lnTo>
                  <a:pt x="12077" y="18161"/>
                </a:lnTo>
                <a:lnTo>
                  <a:pt x="15087" y="15887"/>
                </a:lnTo>
                <a:lnTo>
                  <a:pt x="18110" y="13614"/>
                </a:lnTo>
                <a:lnTo>
                  <a:pt x="14744" y="4406"/>
                </a:lnTo>
                <a:lnTo>
                  <a:pt x="13830" y="3289"/>
                </a:lnTo>
                <a:lnTo>
                  <a:pt x="8432" y="10655"/>
                </a:lnTo>
                <a:lnTo>
                  <a:pt x="5105" y="13474"/>
                </a:lnTo>
                <a:lnTo>
                  <a:pt x="5074" y="12739"/>
                </a:lnTo>
                <a:lnTo>
                  <a:pt x="0" y="15887"/>
                </a:lnTo>
                <a:close/>
              </a:path>
              <a:path w="18110" h="22682">
                <a:moveTo>
                  <a:pt x="13830" y="3289"/>
                </a:moveTo>
                <a:lnTo>
                  <a:pt x="4533" y="0"/>
                </a:lnTo>
                <a:lnTo>
                  <a:pt x="5074" y="12739"/>
                </a:lnTo>
                <a:lnTo>
                  <a:pt x="8432" y="10655"/>
                </a:lnTo>
                <a:lnTo>
                  <a:pt x="13830" y="328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27" name="object 5227"/>
          <p:cNvSpPr/>
          <p:nvPr/>
        </p:nvSpPr>
        <p:spPr>
          <a:xfrm>
            <a:off x="1315877" y="5623540"/>
            <a:ext cx="76911" cy="52158"/>
          </a:xfrm>
          <a:custGeom>
            <a:avLst/>
            <a:gdLst/>
            <a:ahLst/>
            <a:cxnLst/>
            <a:rect l="l" t="t" r="r" b="b"/>
            <a:pathLst>
              <a:path w="76911" h="52158">
                <a:moveTo>
                  <a:pt x="5684" y="46432"/>
                </a:moveTo>
                <a:lnTo>
                  <a:pt x="18108" y="43804"/>
                </a:lnTo>
                <a:lnTo>
                  <a:pt x="30535" y="41179"/>
                </a:lnTo>
                <a:lnTo>
                  <a:pt x="42964" y="38557"/>
                </a:lnTo>
                <a:lnTo>
                  <a:pt x="43713" y="43091"/>
                </a:lnTo>
                <a:lnTo>
                  <a:pt x="44475" y="47637"/>
                </a:lnTo>
                <a:lnTo>
                  <a:pt x="45224" y="52158"/>
                </a:lnTo>
                <a:lnTo>
                  <a:pt x="56603" y="49949"/>
                </a:lnTo>
                <a:lnTo>
                  <a:pt x="56095" y="46139"/>
                </a:lnTo>
                <a:lnTo>
                  <a:pt x="63322" y="52158"/>
                </a:lnTo>
                <a:lnTo>
                  <a:pt x="76911" y="52158"/>
                </a:lnTo>
                <a:lnTo>
                  <a:pt x="73139" y="47637"/>
                </a:lnTo>
                <a:lnTo>
                  <a:pt x="69367" y="43091"/>
                </a:lnTo>
                <a:lnTo>
                  <a:pt x="65582" y="38557"/>
                </a:lnTo>
                <a:lnTo>
                  <a:pt x="61277" y="38989"/>
                </a:lnTo>
                <a:lnTo>
                  <a:pt x="54051" y="38725"/>
                </a:lnTo>
                <a:lnTo>
                  <a:pt x="54279" y="27216"/>
                </a:lnTo>
                <a:lnTo>
                  <a:pt x="48247" y="28727"/>
                </a:lnTo>
                <a:lnTo>
                  <a:pt x="42202" y="30251"/>
                </a:lnTo>
                <a:lnTo>
                  <a:pt x="36182" y="31762"/>
                </a:lnTo>
                <a:lnTo>
                  <a:pt x="35432" y="30251"/>
                </a:lnTo>
                <a:lnTo>
                  <a:pt x="33921" y="27216"/>
                </a:lnTo>
                <a:lnTo>
                  <a:pt x="39204" y="21920"/>
                </a:lnTo>
                <a:lnTo>
                  <a:pt x="44475" y="16624"/>
                </a:lnTo>
                <a:lnTo>
                  <a:pt x="49745" y="11341"/>
                </a:lnTo>
                <a:lnTo>
                  <a:pt x="50520" y="7556"/>
                </a:lnTo>
                <a:lnTo>
                  <a:pt x="51269" y="3771"/>
                </a:lnTo>
                <a:lnTo>
                  <a:pt x="52019" y="0"/>
                </a:lnTo>
                <a:lnTo>
                  <a:pt x="45224" y="0"/>
                </a:lnTo>
                <a:lnTo>
                  <a:pt x="40080" y="7855"/>
                </a:lnTo>
                <a:lnTo>
                  <a:pt x="31302" y="17615"/>
                </a:lnTo>
                <a:lnTo>
                  <a:pt x="20962" y="26744"/>
                </a:lnTo>
                <a:lnTo>
                  <a:pt x="10161" y="34672"/>
                </a:lnTo>
                <a:lnTo>
                  <a:pt x="0" y="40830"/>
                </a:lnTo>
                <a:lnTo>
                  <a:pt x="0" y="47637"/>
                </a:lnTo>
                <a:lnTo>
                  <a:pt x="5684" y="464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28" name="object 5228"/>
          <p:cNvSpPr/>
          <p:nvPr/>
        </p:nvSpPr>
        <p:spPr>
          <a:xfrm>
            <a:off x="1177864" y="5624603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20" y="3403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20" y="340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29" name="object 5229"/>
          <p:cNvSpPr/>
          <p:nvPr/>
        </p:nvSpPr>
        <p:spPr>
          <a:xfrm>
            <a:off x="1322646" y="5630337"/>
            <a:ext cx="11328" cy="9067"/>
          </a:xfrm>
          <a:custGeom>
            <a:avLst/>
            <a:gdLst/>
            <a:ahLst/>
            <a:cxnLst/>
            <a:rect l="l" t="t" r="r" b="b"/>
            <a:pathLst>
              <a:path w="11328" h="9067">
                <a:moveTo>
                  <a:pt x="9055" y="9067"/>
                </a:moveTo>
                <a:lnTo>
                  <a:pt x="9817" y="6070"/>
                </a:lnTo>
                <a:lnTo>
                  <a:pt x="10566" y="3022"/>
                </a:lnTo>
                <a:lnTo>
                  <a:pt x="11328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70"/>
                </a:lnTo>
                <a:lnTo>
                  <a:pt x="0" y="9067"/>
                </a:lnTo>
                <a:lnTo>
                  <a:pt x="9055" y="90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30" name="object 5230"/>
          <p:cNvSpPr/>
          <p:nvPr/>
        </p:nvSpPr>
        <p:spPr>
          <a:xfrm>
            <a:off x="1268361" y="5638272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31" name="object 5231"/>
          <p:cNvSpPr/>
          <p:nvPr/>
        </p:nvSpPr>
        <p:spPr>
          <a:xfrm>
            <a:off x="1247988" y="5637098"/>
            <a:ext cx="13627" cy="20459"/>
          </a:xfrm>
          <a:custGeom>
            <a:avLst/>
            <a:gdLst/>
            <a:ahLst/>
            <a:cxnLst/>
            <a:rect l="l" t="t" r="r" b="b"/>
            <a:pathLst>
              <a:path w="13627" h="20459">
                <a:moveTo>
                  <a:pt x="13627" y="2908"/>
                </a:moveTo>
                <a:lnTo>
                  <a:pt x="9499" y="0"/>
                </a:lnTo>
                <a:lnTo>
                  <a:pt x="11174" y="1878"/>
                </a:lnTo>
                <a:lnTo>
                  <a:pt x="13627" y="2908"/>
                </a:lnTo>
                <a:close/>
              </a:path>
              <a:path w="13627" h="20459">
                <a:moveTo>
                  <a:pt x="4533" y="1549"/>
                </a:moveTo>
                <a:lnTo>
                  <a:pt x="0" y="4584"/>
                </a:lnTo>
                <a:lnTo>
                  <a:pt x="3771" y="9867"/>
                </a:lnTo>
                <a:lnTo>
                  <a:pt x="7543" y="15163"/>
                </a:lnTo>
                <a:lnTo>
                  <a:pt x="11315" y="20459"/>
                </a:lnTo>
                <a:lnTo>
                  <a:pt x="20370" y="20459"/>
                </a:lnTo>
                <a:lnTo>
                  <a:pt x="18097" y="15163"/>
                </a:lnTo>
                <a:lnTo>
                  <a:pt x="15824" y="9867"/>
                </a:lnTo>
                <a:lnTo>
                  <a:pt x="13588" y="4584"/>
                </a:lnTo>
                <a:lnTo>
                  <a:pt x="11174" y="1878"/>
                </a:lnTo>
                <a:lnTo>
                  <a:pt x="6794" y="38"/>
                </a:lnTo>
                <a:lnTo>
                  <a:pt x="4533" y="1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32" name="object 5232"/>
          <p:cNvSpPr/>
          <p:nvPr/>
        </p:nvSpPr>
        <p:spPr>
          <a:xfrm>
            <a:off x="1198229" y="5644916"/>
            <a:ext cx="8597" cy="4064"/>
          </a:xfrm>
          <a:custGeom>
            <a:avLst/>
            <a:gdLst/>
            <a:ahLst/>
            <a:cxnLst/>
            <a:rect l="l" t="t" r="r" b="b"/>
            <a:pathLst>
              <a:path w="8597" h="4063">
                <a:moveTo>
                  <a:pt x="8597" y="825"/>
                </a:moveTo>
                <a:lnTo>
                  <a:pt x="6972" y="0"/>
                </a:lnTo>
                <a:lnTo>
                  <a:pt x="8597" y="825"/>
                </a:lnTo>
                <a:close/>
              </a:path>
              <a:path w="8597" h="4063">
                <a:moveTo>
                  <a:pt x="6984" y="63"/>
                </a:moveTo>
                <a:lnTo>
                  <a:pt x="0" y="-3238"/>
                </a:lnTo>
                <a:lnTo>
                  <a:pt x="749" y="-215"/>
                </a:lnTo>
                <a:lnTo>
                  <a:pt x="1511" y="2806"/>
                </a:lnTo>
                <a:lnTo>
                  <a:pt x="2260" y="5829"/>
                </a:lnTo>
                <a:lnTo>
                  <a:pt x="2260" y="10375"/>
                </a:lnTo>
                <a:lnTo>
                  <a:pt x="9029" y="10375"/>
                </a:lnTo>
                <a:lnTo>
                  <a:pt x="6984" y="6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33" name="object 5233"/>
          <p:cNvSpPr/>
          <p:nvPr/>
        </p:nvSpPr>
        <p:spPr>
          <a:xfrm>
            <a:off x="1055692" y="5646209"/>
            <a:ext cx="9055" cy="20421"/>
          </a:xfrm>
          <a:custGeom>
            <a:avLst/>
            <a:gdLst/>
            <a:ahLst/>
            <a:cxnLst/>
            <a:rect l="l" t="t" r="r" b="b"/>
            <a:pathLst>
              <a:path w="9055" h="20421">
                <a:moveTo>
                  <a:pt x="8305" y="9093"/>
                </a:moveTo>
                <a:lnTo>
                  <a:pt x="7543" y="4546"/>
                </a:lnTo>
                <a:lnTo>
                  <a:pt x="6794" y="0"/>
                </a:lnTo>
                <a:lnTo>
                  <a:pt x="0" y="0"/>
                </a:lnTo>
                <a:lnTo>
                  <a:pt x="2959" y="9296"/>
                </a:lnTo>
                <a:lnTo>
                  <a:pt x="1993" y="14490"/>
                </a:lnTo>
                <a:lnTo>
                  <a:pt x="9055" y="20421"/>
                </a:lnTo>
                <a:lnTo>
                  <a:pt x="9055" y="13614"/>
                </a:lnTo>
                <a:lnTo>
                  <a:pt x="8305" y="909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34" name="object 5234"/>
          <p:cNvSpPr/>
          <p:nvPr/>
        </p:nvSpPr>
        <p:spPr>
          <a:xfrm>
            <a:off x="1277409" y="5646209"/>
            <a:ext cx="15836" cy="13614"/>
          </a:xfrm>
          <a:custGeom>
            <a:avLst/>
            <a:gdLst/>
            <a:ahLst/>
            <a:cxnLst/>
            <a:rect l="l" t="t" r="r" b="b"/>
            <a:pathLst>
              <a:path w="15836" h="13614">
                <a:moveTo>
                  <a:pt x="0" y="0"/>
                </a:moveTo>
                <a:lnTo>
                  <a:pt x="0" y="9093"/>
                </a:lnTo>
                <a:lnTo>
                  <a:pt x="5257" y="10591"/>
                </a:lnTo>
                <a:lnTo>
                  <a:pt x="10541" y="12115"/>
                </a:lnTo>
                <a:lnTo>
                  <a:pt x="15836" y="13614"/>
                </a:lnTo>
                <a:lnTo>
                  <a:pt x="15836" y="4546"/>
                </a:lnTo>
                <a:lnTo>
                  <a:pt x="14325" y="3022"/>
                </a:lnTo>
                <a:lnTo>
                  <a:pt x="11303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35" name="object 5235"/>
          <p:cNvSpPr/>
          <p:nvPr/>
        </p:nvSpPr>
        <p:spPr>
          <a:xfrm>
            <a:off x="1213966" y="5649757"/>
            <a:ext cx="20447" cy="10920"/>
          </a:xfrm>
          <a:custGeom>
            <a:avLst/>
            <a:gdLst/>
            <a:ahLst/>
            <a:cxnLst/>
            <a:rect l="l" t="t" r="r" b="b"/>
            <a:pathLst>
              <a:path w="20446" h="10920">
                <a:moveTo>
                  <a:pt x="17754" y="7759"/>
                </a:moveTo>
                <a:lnTo>
                  <a:pt x="16074" y="9637"/>
                </a:lnTo>
                <a:lnTo>
                  <a:pt x="20447" y="7797"/>
                </a:lnTo>
                <a:lnTo>
                  <a:pt x="15849" y="0"/>
                </a:lnTo>
                <a:lnTo>
                  <a:pt x="17754" y="7759"/>
                </a:lnTo>
                <a:close/>
              </a:path>
              <a:path w="20446" h="10920">
                <a:moveTo>
                  <a:pt x="3022" y="5511"/>
                </a:moveTo>
                <a:lnTo>
                  <a:pt x="2055" y="3271"/>
                </a:lnTo>
                <a:lnTo>
                  <a:pt x="0" y="1447"/>
                </a:lnTo>
                <a:lnTo>
                  <a:pt x="3022" y="5511"/>
                </a:lnTo>
                <a:close/>
              </a:path>
              <a:path w="20446" h="10920">
                <a:moveTo>
                  <a:pt x="13627" y="10667"/>
                </a:moveTo>
                <a:lnTo>
                  <a:pt x="17754" y="7759"/>
                </a:lnTo>
                <a:lnTo>
                  <a:pt x="15849" y="0"/>
                </a:lnTo>
                <a:lnTo>
                  <a:pt x="11823" y="-50"/>
                </a:lnTo>
                <a:lnTo>
                  <a:pt x="88" y="-1282"/>
                </a:lnTo>
                <a:lnTo>
                  <a:pt x="2055" y="3271"/>
                </a:lnTo>
                <a:lnTo>
                  <a:pt x="4622" y="5549"/>
                </a:lnTo>
                <a:lnTo>
                  <a:pt x="4704" y="5700"/>
                </a:lnTo>
                <a:lnTo>
                  <a:pt x="7047" y="10941"/>
                </a:lnTo>
                <a:lnTo>
                  <a:pt x="13665" y="12331"/>
                </a:lnTo>
                <a:lnTo>
                  <a:pt x="16074" y="9637"/>
                </a:lnTo>
                <a:lnTo>
                  <a:pt x="13627" y="106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36" name="object 5236"/>
          <p:cNvSpPr/>
          <p:nvPr/>
        </p:nvSpPr>
        <p:spPr>
          <a:xfrm>
            <a:off x="1132610" y="5654094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45" y="3418"/>
                </a:lnTo>
                <a:lnTo>
                  <a:pt x="0" y="1206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5" y="3418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37" name="object 5237"/>
          <p:cNvSpPr/>
          <p:nvPr/>
        </p:nvSpPr>
        <p:spPr>
          <a:xfrm>
            <a:off x="1189172" y="5658638"/>
            <a:ext cx="8115" cy="7988"/>
          </a:xfrm>
          <a:custGeom>
            <a:avLst/>
            <a:gdLst/>
            <a:ahLst/>
            <a:cxnLst/>
            <a:rect l="l" t="t" r="r" b="b"/>
            <a:pathLst>
              <a:path w="8115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4" y="3412"/>
                </a:lnTo>
                <a:lnTo>
                  <a:pt x="0" y="1193"/>
                </a:lnTo>
                <a:close/>
              </a:path>
              <a:path w="8115" h="7988">
                <a:moveTo>
                  <a:pt x="8115" y="5245"/>
                </a:moveTo>
                <a:lnTo>
                  <a:pt x="2692" y="0"/>
                </a:lnTo>
                <a:lnTo>
                  <a:pt x="4444" y="3412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38" name="object 5238"/>
          <p:cNvSpPr/>
          <p:nvPr/>
        </p:nvSpPr>
        <p:spPr>
          <a:xfrm>
            <a:off x="1406361" y="5668129"/>
            <a:ext cx="11277" cy="2362"/>
          </a:xfrm>
          <a:custGeom>
            <a:avLst/>
            <a:gdLst/>
            <a:ahLst/>
            <a:cxnLst/>
            <a:rect l="l" t="t" r="r" b="b"/>
            <a:pathLst>
              <a:path w="11277" h="2362">
                <a:moveTo>
                  <a:pt x="11277" y="863"/>
                </a:moveTo>
                <a:lnTo>
                  <a:pt x="9918" y="0"/>
                </a:lnTo>
                <a:lnTo>
                  <a:pt x="10152" y="627"/>
                </a:lnTo>
                <a:lnTo>
                  <a:pt x="11277" y="863"/>
                </a:lnTo>
                <a:close/>
              </a:path>
              <a:path w="11277" h="2362">
                <a:moveTo>
                  <a:pt x="10152" y="627"/>
                </a:moveTo>
                <a:lnTo>
                  <a:pt x="0" y="-1498"/>
                </a:lnTo>
                <a:lnTo>
                  <a:pt x="0" y="7569"/>
                </a:lnTo>
                <a:lnTo>
                  <a:pt x="4521" y="8331"/>
                </a:lnTo>
                <a:lnTo>
                  <a:pt x="9029" y="9093"/>
                </a:lnTo>
                <a:lnTo>
                  <a:pt x="13576" y="9842"/>
                </a:lnTo>
                <a:lnTo>
                  <a:pt x="10152" y="62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39" name="object 5239"/>
          <p:cNvSpPr/>
          <p:nvPr/>
        </p:nvSpPr>
        <p:spPr>
          <a:xfrm>
            <a:off x="1318133" y="5671171"/>
            <a:ext cx="22605" cy="20421"/>
          </a:xfrm>
          <a:custGeom>
            <a:avLst/>
            <a:gdLst/>
            <a:ahLst/>
            <a:cxnLst/>
            <a:rect l="l" t="t" r="r" b="b"/>
            <a:pathLst>
              <a:path w="22606" h="20421">
                <a:moveTo>
                  <a:pt x="0" y="11341"/>
                </a:moveTo>
                <a:lnTo>
                  <a:pt x="4343" y="19875"/>
                </a:lnTo>
                <a:lnTo>
                  <a:pt x="6464" y="19583"/>
                </a:lnTo>
                <a:lnTo>
                  <a:pt x="18097" y="20421"/>
                </a:lnTo>
                <a:lnTo>
                  <a:pt x="19608" y="18910"/>
                </a:lnTo>
                <a:lnTo>
                  <a:pt x="22605" y="15887"/>
                </a:lnTo>
                <a:lnTo>
                  <a:pt x="22605" y="0"/>
                </a:lnTo>
                <a:lnTo>
                  <a:pt x="15836" y="0"/>
                </a:lnTo>
                <a:lnTo>
                  <a:pt x="11771" y="9709"/>
                </a:lnTo>
                <a:lnTo>
                  <a:pt x="12369" y="9626"/>
                </a:lnTo>
                <a:lnTo>
                  <a:pt x="11747" y="9766"/>
                </a:lnTo>
                <a:lnTo>
                  <a:pt x="0" y="1134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40" name="object 5240"/>
          <p:cNvSpPr/>
          <p:nvPr/>
        </p:nvSpPr>
        <p:spPr>
          <a:xfrm>
            <a:off x="1295510" y="5672239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81" y="8001"/>
                </a:lnTo>
                <a:lnTo>
                  <a:pt x="4420" y="3409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20" y="3409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41" name="object 5241"/>
          <p:cNvSpPr/>
          <p:nvPr/>
        </p:nvSpPr>
        <p:spPr>
          <a:xfrm>
            <a:off x="1211787" y="5674217"/>
            <a:ext cx="16357" cy="16789"/>
          </a:xfrm>
          <a:custGeom>
            <a:avLst/>
            <a:gdLst/>
            <a:ahLst/>
            <a:cxnLst/>
            <a:rect l="l" t="t" r="r" b="b"/>
            <a:pathLst>
              <a:path w="16357" h="16789">
                <a:moveTo>
                  <a:pt x="13385" y="13119"/>
                </a:moveTo>
                <a:lnTo>
                  <a:pt x="10762" y="13586"/>
                </a:lnTo>
                <a:lnTo>
                  <a:pt x="9067" y="16789"/>
                </a:lnTo>
                <a:lnTo>
                  <a:pt x="13385" y="13119"/>
                </a:lnTo>
                <a:close/>
              </a:path>
              <a:path w="16357" h="16789">
                <a:moveTo>
                  <a:pt x="16357" y="2438"/>
                </a:moveTo>
                <a:lnTo>
                  <a:pt x="13538" y="0"/>
                </a:lnTo>
                <a:lnTo>
                  <a:pt x="14813" y="2314"/>
                </a:lnTo>
                <a:lnTo>
                  <a:pt x="16357" y="2438"/>
                </a:lnTo>
                <a:close/>
              </a:path>
              <a:path w="16357" h="16789">
                <a:moveTo>
                  <a:pt x="14813" y="2314"/>
                </a:moveTo>
                <a:lnTo>
                  <a:pt x="4533" y="1485"/>
                </a:lnTo>
                <a:lnTo>
                  <a:pt x="3022" y="2235"/>
                </a:lnTo>
                <a:lnTo>
                  <a:pt x="0" y="3759"/>
                </a:lnTo>
                <a:lnTo>
                  <a:pt x="761" y="7543"/>
                </a:lnTo>
                <a:lnTo>
                  <a:pt x="1511" y="11328"/>
                </a:lnTo>
                <a:lnTo>
                  <a:pt x="2273" y="15100"/>
                </a:lnTo>
                <a:lnTo>
                  <a:pt x="10762" y="13586"/>
                </a:lnTo>
                <a:lnTo>
                  <a:pt x="13563" y="8293"/>
                </a:lnTo>
                <a:lnTo>
                  <a:pt x="18110" y="8293"/>
                </a:lnTo>
                <a:lnTo>
                  <a:pt x="14813" y="231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42" name="object 5242"/>
          <p:cNvSpPr/>
          <p:nvPr/>
        </p:nvSpPr>
        <p:spPr>
          <a:xfrm>
            <a:off x="1386000" y="5681304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27" y="3423"/>
                </a:lnTo>
                <a:lnTo>
                  <a:pt x="0" y="1206"/>
                </a:lnTo>
                <a:close/>
              </a:path>
              <a:path w="8089" h="8026">
                <a:moveTo>
                  <a:pt x="8089" y="5257"/>
                </a:moveTo>
                <a:lnTo>
                  <a:pt x="2667" y="0"/>
                </a:lnTo>
                <a:lnTo>
                  <a:pt x="4427" y="3423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43" name="object 5243"/>
          <p:cNvSpPr/>
          <p:nvPr/>
        </p:nvSpPr>
        <p:spPr>
          <a:xfrm>
            <a:off x="1243481" y="5683578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6" y="3418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16" y="3418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44" name="object 5244"/>
          <p:cNvSpPr/>
          <p:nvPr/>
        </p:nvSpPr>
        <p:spPr>
          <a:xfrm>
            <a:off x="1266085" y="5684785"/>
            <a:ext cx="45262" cy="22669"/>
          </a:xfrm>
          <a:custGeom>
            <a:avLst/>
            <a:gdLst/>
            <a:ahLst/>
            <a:cxnLst/>
            <a:rect l="l" t="t" r="r" b="b"/>
            <a:pathLst>
              <a:path w="45262" h="22669">
                <a:moveTo>
                  <a:pt x="45262" y="15887"/>
                </a:moveTo>
                <a:lnTo>
                  <a:pt x="44285" y="13266"/>
                </a:lnTo>
                <a:lnTo>
                  <a:pt x="36888" y="3578"/>
                </a:lnTo>
                <a:lnTo>
                  <a:pt x="22631" y="0"/>
                </a:lnTo>
                <a:lnTo>
                  <a:pt x="21689" y="2255"/>
                </a:lnTo>
                <a:lnTo>
                  <a:pt x="12439" y="11166"/>
                </a:lnTo>
                <a:lnTo>
                  <a:pt x="0" y="15887"/>
                </a:lnTo>
                <a:lnTo>
                  <a:pt x="0" y="22669"/>
                </a:lnTo>
                <a:lnTo>
                  <a:pt x="5947" y="21072"/>
                </a:lnTo>
                <a:lnTo>
                  <a:pt x="19431" y="16518"/>
                </a:lnTo>
                <a:lnTo>
                  <a:pt x="29889" y="13858"/>
                </a:lnTo>
                <a:lnTo>
                  <a:pt x="38468" y="15887"/>
                </a:lnTo>
                <a:lnTo>
                  <a:pt x="45262" y="1588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45" name="object 5245"/>
          <p:cNvSpPr/>
          <p:nvPr/>
        </p:nvSpPr>
        <p:spPr>
          <a:xfrm>
            <a:off x="1401838" y="5689320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46" name="object 5246"/>
          <p:cNvSpPr/>
          <p:nvPr/>
        </p:nvSpPr>
        <p:spPr>
          <a:xfrm>
            <a:off x="1347534" y="5687584"/>
            <a:ext cx="10439" cy="2082"/>
          </a:xfrm>
          <a:custGeom>
            <a:avLst/>
            <a:gdLst/>
            <a:ahLst/>
            <a:cxnLst/>
            <a:rect l="l" t="t" r="r" b="b"/>
            <a:pathLst>
              <a:path w="10439" h="2082">
                <a:moveTo>
                  <a:pt x="10439" y="1549"/>
                </a:moveTo>
                <a:lnTo>
                  <a:pt x="9410" y="0"/>
                </a:lnTo>
                <a:lnTo>
                  <a:pt x="10133" y="1488"/>
                </a:lnTo>
                <a:lnTo>
                  <a:pt x="10439" y="1549"/>
                </a:lnTo>
                <a:close/>
              </a:path>
              <a:path w="10439" h="2082">
                <a:moveTo>
                  <a:pt x="10133" y="1488"/>
                </a:moveTo>
                <a:lnTo>
                  <a:pt x="0" y="-533"/>
                </a:lnTo>
                <a:lnTo>
                  <a:pt x="0" y="4013"/>
                </a:lnTo>
                <a:lnTo>
                  <a:pt x="1524" y="5524"/>
                </a:lnTo>
                <a:lnTo>
                  <a:pt x="4521" y="8547"/>
                </a:lnTo>
                <a:lnTo>
                  <a:pt x="13563" y="8547"/>
                </a:lnTo>
                <a:lnTo>
                  <a:pt x="10133" y="148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47" name="object 5247"/>
          <p:cNvSpPr/>
          <p:nvPr/>
        </p:nvSpPr>
        <p:spPr>
          <a:xfrm>
            <a:off x="1051184" y="5693849"/>
            <a:ext cx="18084" cy="16268"/>
          </a:xfrm>
          <a:custGeom>
            <a:avLst/>
            <a:gdLst/>
            <a:ahLst/>
            <a:cxnLst/>
            <a:rect l="l" t="t" r="r" b="b"/>
            <a:pathLst>
              <a:path w="18084" h="16268">
                <a:moveTo>
                  <a:pt x="12534" y="12522"/>
                </a:moveTo>
                <a:lnTo>
                  <a:pt x="12560" y="16268"/>
                </a:lnTo>
                <a:lnTo>
                  <a:pt x="18084" y="6819"/>
                </a:lnTo>
                <a:lnTo>
                  <a:pt x="12052" y="4546"/>
                </a:lnTo>
                <a:lnTo>
                  <a:pt x="6019" y="2286"/>
                </a:lnTo>
                <a:lnTo>
                  <a:pt x="0" y="0"/>
                </a:lnTo>
                <a:lnTo>
                  <a:pt x="0" y="11341"/>
                </a:lnTo>
                <a:lnTo>
                  <a:pt x="12534" y="1252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48" name="object 5248"/>
          <p:cNvSpPr/>
          <p:nvPr/>
        </p:nvSpPr>
        <p:spPr>
          <a:xfrm>
            <a:off x="1214055" y="5694926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47" y="3423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92" y="0"/>
                </a:lnTo>
                <a:lnTo>
                  <a:pt x="4447" y="342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49" name="object 5249"/>
          <p:cNvSpPr/>
          <p:nvPr/>
        </p:nvSpPr>
        <p:spPr>
          <a:xfrm>
            <a:off x="1347538" y="5700665"/>
            <a:ext cx="18084" cy="36296"/>
          </a:xfrm>
          <a:custGeom>
            <a:avLst/>
            <a:gdLst/>
            <a:ahLst/>
            <a:cxnLst/>
            <a:rect l="l" t="t" r="r" b="b"/>
            <a:pathLst>
              <a:path w="18084" h="36296">
                <a:moveTo>
                  <a:pt x="17081" y="22987"/>
                </a:moveTo>
                <a:lnTo>
                  <a:pt x="10820" y="27292"/>
                </a:lnTo>
                <a:lnTo>
                  <a:pt x="9055" y="22682"/>
                </a:lnTo>
                <a:lnTo>
                  <a:pt x="7658" y="19088"/>
                </a:lnTo>
                <a:lnTo>
                  <a:pt x="15455" y="9702"/>
                </a:lnTo>
                <a:lnTo>
                  <a:pt x="15836" y="0"/>
                </a:lnTo>
                <a:lnTo>
                  <a:pt x="9055" y="0"/>
                </a:lnTo>
                <a:lnTo>
                  <a:pt x="8540" y="1726"/>
                </a:lnTo>
                <a:lnTo>
                  <a:pt x="7207" y="7384"/>
                </a:lnTo>
                <a:lnTo>
                  <a:pt x="0" y="9067"/>
                </a:lnTo>
                <a:lnTo>
                  <a:pt x="749" y="15887"/>
                </a:lnTo>
                <a:lnTo>
                  <a:pt x="1511" y="22682"/>
                </a:lnTo>
                <a:lnTo>
                  <a:pt x="2260" y="29502"/>
                </a:lnTo>
                <a:lnTo>
                  <a:pt x="8415" y="31741"/>
                </a:lnTo>
                <a:lnTo>
                  <a:pt x="6946" y="29425"/>
                </a:lnTo>
                <a:lnTo>
                  <a:pt x="10845" y="32626"/>
                </a:lnTo>
                <a:lnTo>
                  <a:pt x="11302" y="36296"/>
                </a:lnTo>
                <a:lnTo>
                  <a:pt x="18084" y="36296"/>
                </a:lnTo>
                <a:lnTo>
                  <a:pt x="17081" y="22987"/>
                </a:lnTo>
                <a:close/>
              </a:path>
              <a:path w="18084" h="36296">
                <a:moveTo>
                  <a:pt x="11302" y="36296"/>
                </a:moveTo>
                <a:lnTo>
                  <a:pt x="10845" y="32626"/>
                </a:lnTo>
                <a:lnTo>
                  <a:pt x="8415" y="31741"/>
                </a:lnTo>
                <a:lnTo>
                  <a:pt x="11302" y="3629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50" name="object 5250"/>
          <p:cNvSpPr/>
          <p:nvPr/>
        </p:nvSpPr>
        <p:spPr>
          <a:xfrm>
            <a:off x="1257048" y="5704003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09" y="3398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09" y="339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51" name="object 5251"/>
          <p:cNvSpPr/>
          <p:nvPr/>
        </p:nvSpPr>
        <p:spPr>
          <a:xfrm>
            <a:off x="1302288" y="5709738"/>
            <a:ext cx="11315" cy="15887"/>
          </a:xfrm>
          <a:custGeom>
            <a:avLst/>
            <a:gdLst/>
            <a:ahLst/>
            <a:cxnLst/>
            <a:rect l="l" t="t" r="r" b="b"/>
            <a:pathLst>
              <a:path w="11315" h="15887">
                <a:moveTo>
                  <a:pt x="0" y="0"/>
                </a:moveTo>
                <a:lnTo>
                  <a:pt x="0" y="13614"/>
                </a:lnTo>
                <a:lnTo>
                  <a:pt x="3759" y="14363"/>
                </a:lnTo>
                <a:lnTo>
                  <a:pt x="7543" y="15125"/>
                </a:lnTo>
                <a:lnTo>
                  <a:pt x="11315" y="15887"/>
                </a:lnTo>
                <a:lnTo>
                  <a:pt x="9804" y="10591"/>
                </a:lnTo>
                <a:lnTo>
                  <a:pt x="8305" y="5295"/>
                </a:lnTo>
                <a:lnTo>
                  <a:pt x="679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52" name="object 5252"/>
          <p:cNvSpPr/>
          <p:nvPr/>
        </p:nvSpPr>
        <p:spPr>
          <a:xfrm>
            <a:off x="1225362" y="5710797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42" y="3424"/>
                </a:lnTo>
                <a:lnTo>
                  <a:pt x="0" y="1206"/>
                </a:lnTo>
                <a:close/>
              </a:path>
              <a:path w="8115" h="8026">
                <a:moveTo>
                  <a:pt x="8115" y="5257"/>
                </a:moveTo>
                <a:lnTo>
                  <a:pt x="2692" y="0"/>
                </a:lnTo>
                <a:lnTo>
                  <a:pt x="4442" y="3424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53" name="object 5253"/>
          <p:cNvSpPr/>
          <p:nvPr/>
        </p:nvSpPr>
        <p:spPr>
          <a:xfrm>
            <a:off x="1416143" y="5716545"/>
            <a:ext cx="8318" cy="11341"/>
          </a:xfrm>
          <a:custGeom>
            <a:avLst/>
            <a:gdLst/>
            <a:ahLst/>
            <a:cxnLst/>
            <a:rect l="l" t="t" r="r" b="b"/>
            <a:pathLst>
              <a:path w="8318" h="11341">
                <a:moveTo>
                  <a:pt x="8318" y="0"/>
                </a:moveTo>
                <a:lnTo>
                  <a:pt x="1524" y="0"/>
                </a:lnTo>
                <a:lnTo>
                  <a:pt x="2897" y="8361"/>
                </a:lnTo>
                <a:lnTo>
                  <a:pt x="8318" y="11341"/>
                </a:lnTo>
                <a:lnTo>
                  <a:pt x="8318" y="0"/>
                </a:lnTo>
                <a:close/>
              </a:path>
              <a:path w="8318" h="11341">
                <a:moveTo>
                  <a:pt x="3365" y="11214"/>
                </a:moveTo>
                <a:lnTo>
                  <a:pt x="2897" y="8361"/>
                </a:lnTo>
                <a:lnTo>
                  <a:pt x="0" y="6769"/>
                </a:lnTo>
                <a:lnTo>
                  <a:pt x="3365" y="1121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54" name="object 5254"/>
          <p:cNvSpPr/>
          <p:nvPr/>
        </p:nvSpPr>
        <p:spPr>
          <a:xfrm>
            <a:off x="1390528" y="5721095"/>
            <a:ext cx="15836" cy="9067"/>
          </a:xfrm>
          <a:custGeom>
            <a:avLst/>
            <a:gdLst/>
            <a:ahLst/>
            <a:cxnLst/>
            <a:rect l="l" t="t" r="r" b="b"/>
            <a:pathLst>
              <a:path w="15836" h="9067">
                <a:moveTo>
                  <a:pt x="0" y="0"/>
                </a:moveTo>
                <a:lnTo>
                  <a:pt x="0" y="6794"/>
                </a:lnTo>
                <a:lnTo>
                  <a:pt x="5257" y="7556"/>
                </a:lnTo>
                <a:lnTo>
                  <a:pt x="10541" y="8305"/>
                </a:lnTo>
                <a:lnTo>
                  <a:pt x="15836" y="9067"/>
                </a:lnTo>
                <a:lnTo>
                  <a:pt x="15836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55" name="object 5255"/>
          <p:cNvSpPr/>
          <p:nvPr/>
        </p:nvSpPr>
        <p:spPr>
          <a:xfrm>
            <a:off x="1184542" y="5727893"/>
            <a:ext cx="16117" cy="15875"/>
          </a:xfrm>
          <a:custGeom>
            <a:avLst/>
            <a:gdLst/>
            <a:ahLst/>
            <a:cxnLst/>
            <a:rect l="l" t="t" r="r" b="b"/>
            <a:pathLst>
              <a:path w="16117" h="15875">
                <a:moveTo>
                  <a:pt x="12477" y="2726"/>
                </a:moveTo>
                <a:lnTo>
                  <a:pt x="114" y="0"/>
                </a:lnTo>
                <a:lnTo>
                  <a:pt x="2088" y="4554"/>
                </a:lnTo>
                <a:lnTo>
                  <a:pt x="4635" y="6794"/>
                </a:lnTo>
                <a:lnTo>
                  <a:pt x="6134" y="9817"/>
                </a:lnTo>
                <a:lnTo>
                  <a:pt x="7645" y="12852"/>
                </a:lnTo>
                <a:lnTo>
                  <a:pt x="9144" y="15875"/>
                </a:lnTo>
                <a:lnTo>
                  <a:pt x="15951" y="15875"/>
                </a:lnTo>
                <a:lnTo>
                  <a:pt x="16117" y="10861"/>
                </a:lnTo>
                <a:lnTo>
                  <a:pt x="12477" y="2726"/>
                </a:lnTo>
                <a:close/>
              </a:path>
              <a:path w="16117" h="15875">
                <a:moveTo>
                  <a:pt x="3048" y="6769"/>
                </a:moveTo>
                <a:lnTo>
                  <a:pt x="2088" y="4554"/>
                </a:lnTo>
                <a:lnTo>
                  <a:pt x="0" y="2717"/>
                </a:lnTo>
                <a:lnTo>
                  <a:pt x="3048" y="676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56" name="object 5256"/>
          <p:cNvSpPr/>
          <p:nvPr/>
        </p:nvSpPr>
        <p:spPr>
          <a:xfrm>
            <a:off x="1232155" y="5726673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2" y="3438"/>
                </a:lnTo>
                <a:lnTo>
                  <a:pt x="0" y="1219"/>
                </a:lnTo>
                <a:close/>
              </a:path>
              <a:path w="8102" h="8013">
                <a:moveTo>
                  <a:pt x="8102" y="5257"/>
                </a:moveTo>
                <a:lnTo>
                  <a:pt x="2692" y="0"/>
                </a:lnTo>
                <a:lnTo>
                  <a:pt x="4452" y="3438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57" name="object 5257"/>
          <p:cNvSpPr/>
          <p:nvPr/>
        </p:nvSpPr>
        <p:spPr>
          <a:xfrm>
            <a:off x="1261574" y="5726673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81" y="8013"/>
                </a:lnTo>
                <a:lnTo>
                  <a:pt x="4425" y="3425"/>
                </a:lnTo>
                <a:lnTo>
                  <a:pt x="0" y="1219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5" y="3425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58" name="object 5258"/>
          <p:cNvSpPr/>
          <p:nvPr/>
        </p:nvSpPr>
        <p:spPr>
          <a:xfrm>
            <a:off x="1297771" y="5726673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81" y="8013"/>
                </a:lnTo>
                <a:lnTo>
                  <a:pt x="4425" y="3425"/>
                </a:lnTo>
                <a:lnTo>
                  <a:pt x="0" y="1219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5" y="3425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59" name="object 5259"/>
          <p:cNvSpPr/>
          <p:nvPr/>
        </p:nvSpPr>
        <p:spPr>
          <a:xfrm>
            <a:off x="1329436" y="5735828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2598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60" name="object 5260"/>
          <p:cNvSpPr/>
          <p:nvPr/>
        </p:nvSpPr>
        <p:spPr>
          <a:xfrm>
            <a:off x="1370161" y="5728949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81" y="8013"/>
                </a:lnTo>
                <a:lnTo>
                  <a:pt x="4440" y="3439"/>
                </a:lnTo>
                <a:lnTo>
                  <a:pt x="0" y="1219"/>
                </a:lnTo>
                <a:close/>
              </a:path>
              <a:path w="8102" h="8013">
                <a:moveTo>
                  <a:pt x="8102" y="5270"/>
                </a:moveTo>
                <a:lnTo>
                  <a:pt x="2679" y="0"/>
                </a:lnTo>
                <a:lnTo>
                  <a:pt x="4440" y="3439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61" name="object 5261"/>
          <p:cNvSpPr/>
          <p:nvPr/>
        </p:nvSpPr>
        <p:spPr>
          <a:xfrm>
            <a:off x="1363379" y="5734691"/>
            <a:ext cx="42976" cy="34036"/>
          </a:xfrm>
          <a:custGeom>
            <a:avLst/>
            <a:gdLst/>
            <a:ahLst/>
            <a:cxnLst/>
            <a:rect l="l" t="t" r="r" b="b"/>
            <a:pathLst>
              <a:path w="42976" h="34036">
                <a:moveTo>
                  <a:pt x="39192" y="1511"/>
                </a:moveTo>
                <a:lnTo>
                  <a:pt x="35432" y="749"/>
                </a:lnTo>
                <a:lnTo>
                  <a:pt x="31661" y="0"/>
                </a:lnTo>
                <a:lnTo>
                  <a:pt x="29651" y="2711"/>
                </a:lnTo>
                <a:lnTo>
                  <a:pt x="21416" y="12467"/>
                </a:lnTo>
                <a:lnTo>
                  <a:pt x="11438" y="21286"/>
                </a:lnTo>
                <a:lnTo>
                  <a:pt x="0" y="27228"/>
                </a:lnTo>
                <a:lnTo>
                  <a:pt x="0" y="34036"/>
                </a:lnTo>
                <a:lnTo>
                  <a:pt x="31661" y="34036"/>
                </a:lnTo>
                <a:lnTo>
                  <a:pt x="32410" y="31013"/>
                </a:lnTo>
                <a:lnTo>
                  <a:pt x="33172" y="27990"/>
                </a:lnTo>
                <a:lnTo>
                  <a:pt x="33921" y="24955"/>
                </a:lnTo>
                <a:lnTo>
                  <a:pt x="30175" y="24206"/>
                </a:lnTo>
                <a:lnTo>
                  <a:pt x="26390" y="23444"/>
                </a:lnTo>
                <a:lnTo>
                  <a:pt x="22631" y="22682"/>
                </a:lnTo>
                <a:lnTo>
                  <a:pt x="22631" y="15887"/>
                </a:lnTo>
                <a:lnTo>
                  <a:pt x="29413" y="18910"/>
                </a:lnTo>
                <a:lnTo>
                  <a:pt x="36182" y="21932"/>
                </a:lnTo>
                <a:lnTo>
                  <a:pt x="42976" y="24955"/>
                </a:lnTo>
                <a:lnTo>
                  <a:pt x="42976" y="2260"/>
                </a:lnTo>
                <a:lnTo>
                  <a:pt x="39192" y="15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62" name="object 5262"/>
          <p:cNvSpPr/>
          <p:nvPr/>
        </p:nvSpPr>
        <p:spPr>
          <a:xfrm>
            <a:off x="1205024" y="5736550"/>
            <a:ext cx="16281" cy="9499"/>
          </a:xfrm>
          <a:custGeom>
            <a:avLst/>
            <a:gdLst/>
            <a:ahLst/>
            <a:cxnLst/>
            <a:rect l="l" t="t" r="r" b="b"/>
            <a:pathLst>
              <a:path w="16281" h="9499">
                <a:moveTo>
                  <a:pt x="15836" y="9499"/>
                </a:moveTo>
                <a:lnTo>
                  <a:pt x="13366" y="2828"/>
                </a:lnTo>
                <a:lnTo>
                  <a:pt x="6769" y="406"/>
                </a:lnTo>
                <a:lnTo>
                  <a:pt x="4508" y="1155"/>
                </a:lnTo>
                <a:lnTo>
                  <a:pt x="0" y="2667"/>
                </a:lnTo>
                <a:lnTo>
                  <a:pt x="0" y="9499"/>
                </a:lnTo>
                <a:lnTo>
                  <a:pt x="15836" y="9499"/>
                </a:lnTo>
                <a:close/>
              </a:path>
              <a:path w="16281" h="9499">
                <a:moveTo>
                  <a:pt x="16281" y="3898"/>
                </a:moveTo>
                <a:lnTo>
                  <a:pt x="12319" y="0"/>
                </a:lnTo>
                <a:lnTo>
                  <a:pt x="13366" y="2828"/>
                </a:lnTo>
                <a:lnTo>
                  <a:pt x="16281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63" name="object 5263"/>
          <p:cNvSpPr/>
          <p:nvPr/>
        </p:nvSpPr>
        <p:spPr>
          <a:xfrm>
            <a:off x="1238961" y="5741504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63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64" name="object 5264"/>
          <p:cNvSpPr/>
          <p:nvPr/>
        </p:nvSpPr>
        <p:spPr>
          <a:xfrm>
            <a:off x="1064751" y="5739223"/>
            <a:ext cx="4064" cy="3022"/>
          </a:xfrm>
          <a:custGeom>
            <a:avLst/>
            <a:gdLst/>
            <a:ahLst/>
            <a:cxnLst/>
            <a:rect l="l" t="t" r="r" b="b"/>
            <a:pathLst>
              <a:path w="4063" h="3022">
                <a:moveTo>
                  <a:pt x="0" y="0"/>
                </a:moveTo>
                <a:lnTo>
                  <a:pt x="1511" y="3022"/>
                </a:lnTo>
                <a:lnTo>
                  <a:pt x="1295" y="2438"/>
                </a:lnTo>
                <a:lnTo>
                  <a:pt x="4064" y="3009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65" name="object 5265"/>
          <p:cNvSpPr/>
          <p:nvPr/>
        </p:nvSpPr>
        <p:spPr>
          <a:xfrm>
            <a:off x="1263822" y="5743764"/>
            <a:ext cx="11328" cy="13614"/>
          </a:xfrm>
          <a:custGeom>
            <a:avLst/>
            <a:gdLst/>
            <a:ahLst/>
            <a:cxnLst/>
            <a:rect l="l" t="t" r="r" b="b"/>
            <a:pathLst>
              <a:path w="11328" h="13614">
                <a:moveTo>
                  <a:pt x="0" y="0"/>
                </a:moveTo>
                <a:lnTo>
                  <a:pt x="0" y="13614"/>
                </a:lnTo>
                <a:lnTo>
                  <a:pt x="3771" y="12852"/>
                </a:lnTo>
                <a:lnTo>
                  <a:pt x="7556" y="12103"/>
                </a:lnTo>
                <a:lnTo>
                  <a:pt x="11328" y="11353"/>
                </a:lnTo>
                <a:lnTo>
                  <a:pt x="11328" y="4546"/>
                </a:lnTo>
                <a:lnTo>
                  <a:pt x="7556" y="3035"/>
                </a:lnTo>
                <a:lnTo>
                  <a:pt x="3771" y="1511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66" name="object 5266"/>
          <p:cNvSpPr/>
          <p:nvPr/>
        </p:nvSpPr>
        <p:spPr>
          <a:xfrm>
            <a:off x="1324907" y="5742570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3" y="3415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92" y="0"/>
                </a:lnTo>
                <a:lnTo>
                  <a:pt x="4443" y="341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67" name="object 5267"/>
          <p:cNvSpPr/>
          <p:nvPr/>
        </p:nvSpPr>
        <p:spPr>
          <a:xfrm>
            <a:off x="1356601" y="5747169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68" name="object 5268"/>
          <p:cNvSpPr/>
          <p:nvPr/>
        </p:nvSpPr>
        <p:spPr>
          <a:xfrm>
            <a:off x="1229893" y="5748314"/>
            <a:ext cx="15824" cy="9067"/>
          </a:xfrm>
          <a:custGeom>
            <a:avLst/>
            <a:gdLst/>
            <a:ahLst/>
            <a:cxnLst/>
            <a:rect l="l" t="t" r="r" b="b"/>
            <a:pathLst>
              <a:path w="15824" h="9067">
                <a:moveTo>
                  <a:pt x="0" y="0"/>
                </a:moveTo>
                <a:lnTo>
                  <a:pt x="0" y="6807"/>
                </a:lnTo>
                <a:lnTo>
                  <a:pt x="5283" y="7556"/>
                </a:lnTo>
                <a:lnTo>
                  <a:pt x="10579" y="8305"/>
                </a:lnTo>
                <a:lnTo>
                  <a:pt x="15824" y="9067"/>
                </a:lnTo>
                <a:lnTo>
                  <a:pt x="15824" y="2260"/>
                </a:lnTo>
                <a:lnTo>
                  <a:pt x="10579" y="1511"/>
                </a:lnTo>
                <a:lnTo>
                  <a:pt x="5283" y="762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69" name="object 5269"/>
          <p:cNvSpPr/>
          <p:nvPr/>
        </p:nvSpPr>
        <p:spPr>
          <a:xfrm>
            <a:off x="1329434" y="5751321"/>
            <a:ext cx="11303" cy="8318"/>
          </a:xfrm>
          <a:custGeom>
            <a:avLst/>
            <a:gdLst/>
            <a:ahLst/>
            <a:cxnLst/>
            <a:rect l="l" t="t" r="r" b="b"/>
            <a:pathLst>
              <a:path w="11303" h="8318">
                <a:moveTo>
                  <a:pt x="0" y="1524"/>
                </a:moveTo>
                <a:lnTo>
                  <a:pt x="0" y="8318"/>
                </a:lnTo>
                <a:lnTo>
                  <a:pt x="11303" y="8318"/>
                </a:lnTo>
                <a:lnTo>
                  <a:pt x="8335" y="2903"/>
                </a:lnTo>
                <a:lnTo>
                  <a:pt x="0" y="1524"/>
                </a:lnTo>
                <a:close/>
              </a:path>
              <a:path w="11303" h="8318">
                <a:moveTo>
                  <a:pt x="11201" y="3378"/>
                </a:moveTo>
                <a:lnTo>
                  <a:pt x="6743" y="0"/>
                </a:lnTo>
                <a:lnTo>
                  <a:pt x="8335" y="2903"/>
                </a:lnTo>
                <a:lnTo>
                  <a:pt x="11201" y="337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70" name="object 5270"/>
          <p:cNvSpPr/>
          <p:nvPr/>
        </p:nvSpPr>
        <p:spPr>
          <a:xfrm>
            <a:off x="1157502" y="5848981"/>
            <a:ext cx="22664" cy="42354"/>
          </a:xfrm>
          <a:custGeom>
            <a:avLst/>
            <a:gdLst/>
            <a:ahLst/>
            <a:cxnLst/>
            <a:rect l="l" t="t" r="r" b="b"/>
            <a:pathLst>
              <a:path w="22664" h="42354">
                <a:moveTo>
                  <a:pt x="22664" y="12564"/>
                </a:moveTo>
                <a:lnTo>
                  <a:pt x="11328" y="12753"/>
                </a:lnTo>
                <a:lnTo>
                  <a:pt x="12839" y="18049"/>
                </a:lnTo>
                <a:lnTo>
                  <a:pt x="14312" y="23345"/>
                </a:lnTo>
                <a:lnTo>
                  <a:pt x="20497" y="16792"/>
                </a:lnTo>
                <a:lnTo>
                  <a:pt x="22664" y="12564"/>
                </a:lnTo>
                <a:close/>
              </a:path>
              <a:path w="22664" h="42354">
                <a:moveTo>
                  <a:pt x="51735" y="12272"/>
                </a:moveTo>
                <a:lnTo>
                  <a:pt x="44869" y="6747"/>
                </a:lnTo>
                <a:lnTo>
                  <a:pt x="33934" y="10492"/>
                </a:lnTo>
                <a:lnTo>
                  <a:pt x="35375" y="-143"/>
                </a:lnTo>
                <a:lnTo>
                  <a:pt x="39115" y="-7250"/>
                </a:lnTo>
                <a:lnTo>
                  <a:pt x="42989" y="-19009"/>
                </a:lnTo>
                <a:lnTo>
                  <a:pt x="37633" y="-18159"/>
                </a:lnTo>
                <a:lnTo>
                  <a:pt x="25085" y="-16175"/>
                </a:lnTo>
                <a:lnTo>
                  <a:pt x="12537" y="-14193"/>
                </a:lnTo>
                <a:lnTo>
                  <a:pt x="0" y="-12214"/>
                </a:lnTo>
                <a:lnTo>
                  <a:pt x="749" y="-8417"/>
                </a:lnTo>
                <a:lnTo>
                  <a:pt x="1511" y="-4645"/>
                </a:lnTo>
                <a:lnTo>
                  <a:pt x="2273" y="-848"/>
                </a:lnTo>
                <a:lnTo>
                  <a:pt x="7370" y="0"/>
                </a:lnTo>
                <a:lnTo>
                  <a:pt x="13589" y="-3121"/>
                </a:lnTo>
                <a:lnTo>
                  <a:pt x="17348" y="663"/>
                </a:lnTo>
                <a:lnTo>
                  <a:pt x="21120" y="4435"/>
                </a:lnTo>
                <a:lnTo>
                  <a:pt x="24892" y="8219"/>
                </a:lnTo>
                <a:lnTo>
                  <a:pt x="22664" y="12564"/>
                </a:lnTo>
                <a:lnTo>
                  <a:pt x="24307" y="12537"/>
                </a:lnTo>
                <a:lnTo>
                  <a:pt x="20497" y="16792"/>
                </a:lnTo>
                <a:lnTo>
                  <a:pt x="14312" y="23345"/>
                </a:lnTo>
                <a:lnTo>
                  <a:pt x="15836" y="28653"/>
                </a:lnTo>
                <a:lnTo>
                  <a:pt x="30540" y="27395"/>
                </a:lnTo>
                <a:lnTo>
                  <a:pt x="40877" y="28802"/>
                </a:lnTo>
                <a:lnTo>
                  <a:pt x="47523" y="37721"/>
                </a:lnTo>
                <a:lnTo>
                  <a:pt x="48700" y="37588"/>
                </a:lnTo>
                <a:lnTo>
                  <a:pt x="60223" y="34820"/>
                </a:lnTo>
                <a:lnTo>
                  <a:pt x="70142" y="30914"/>
                </a:lnTo>
                <a:lnTo>
                  <a:pt x="64846" y="20614"/>
                </a:lnTo>
                <a:lnTo>
                  <a:pt x="61976" y="24120"/>
                </a:lnTo>
                <a:lnTo>
                  <a:pt x="54292" y="28653"/>
                </a:lnTo>
                <a:lnTo>
                  <a:pt x="48310" y="22062"/>
                </a:lnTo>
                <a:lnTo>
                  <a:pt x="46634" y="19040"/>
                </a:lnTo>
                <a:lnTo>
                  <a:pt x="52019" y="12753"/>
                </a:lnTo>
                <a:lnTo>
                  <a:pt x="51735" y="12272"/>
                </a:lnTo>
                <a:close/>
              </a:path>
              <a:path w="22664" h="42354">
                <a:moveTo>
                  <a:pt x="10287" y="485"/>
                </a:moveTo>
                <a:lnTo>
                  <a:pt x="7370" y="0"/>
                </a:lnTo>
                <a:lnTo>
                  <a:pt x="7112" y="129"/>
                </a:lnTo>
                <a:lnTo>
                  <a:pt x="10287" y="48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71" name="object 5271"/>
          <p:cNvSpPr/>
          <p:nvPr/>
        </p:nvSpPr>
        <p:spPr>
          <a:xfrm>
            <a:off x="1198231" y="5761920"/>
            <a:ext cx="11074" cy="6324"/>
          </a:xfrm>
          <a:custGeom>
            <a:avLst/>
            <a:gdLst/>
            <a:ahLst/>
            <a:cxnLst/>
            <a:rect l="l" t="t" r="r" b="b"/>
            <a:pathLst>
              <a:path w="11074" h="6324">
                <a:moveTo>
                  <a:pt x="2260" y="0"/>
                </a:moveTo>
                <a:lnTo>
                  <a:pt x="749" y="3022"/>
                </a:lnTo>
                <a:lnTo>
                  <a:pt x="0" y="4546"/>
                </a:lnTo>
                <a:lnTo>
                  <a:pt x="6553" y="3340"/>
                </a:lnTo>
                <a:lnTo>
                  <a:pt x="11074" y="6324"/>
                </a:lnTo>
                <a:lnTo>
                  <a:pt x="6794" y="0"/>
                </a:lnTo>
                <a:lnTo>
                  <a:pt x="226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72" name="object 5272"/>
          <p:cNvSpPr/>
          <p:nvPr/>
        </p:nvSpPr>
        <p:spPr>
          <a:xfrm>
            <a:off x="1401829" y="5760726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3" y="3415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92" y="0"/>
                </a:lnTo>
                <a:lnTo>
                  <a:pt x="4443" y="341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73" name="object 5273"/>
          <p:cNvSpPr/>
          <p:nvPr/>
        </p:nvSpPr>
        <p:spPr>
          <a:xfrm>
            <a:off x="1415408" y="5766461"/>
            <a:ext cx="11315" cy="11341"/>
          </a:xfrm>
          <a:custGeom>
            <a:avLst/>
            <a:gdLst/>
            <a:ahLst/>
            <a:cxnLst/>
            <a:rect l="l" t="t" r="r" b="b"/>
            <a:pathLst>
              <a:path w="11315" h="11341">
                <a:moveTo>
                  <a:pt x="4521" y="0"/>
                </a:moveTo>
                <a:lnTo>
                  <a:pt x="3009" y="749"/>
                </a:lnTo>
                <a:lnTo>
                  <a:pt x="0" y="2260"/>
                </a:lnTo>
                <a:lnTo>
                  <a:pt x="0" y="11341"/>
                </a:lnTo>
                <a:lnTo>
                  <a:pt x="3771" y="10579"/>
                </a:lnTo>
                <a:lnTo>
                  <a:pt x="7543" y="9817"/>
                </a:lnTo>
                <a:lnTo>
                  <a:pt x="11315" y="9067"/>
                </a:lnTo>
                <a:lnTo>
                  <a:pt x="11315" y="0"/>
                </a:lnTo>
                <a:lnTo>
                  <a:pt x="4521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74" name="object 5274"/>
          <p:cNvSpPr/>
          <p:nvPr/>
        </p:nvSpPr>
        <p:spPr>
          <a:xfrm>
            <a:off x="1340741" y="5767519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45" y="3418"/>
                </a:lnTo>
                <a:lnTo>
                  <a:pt x="0" y="1206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5" y="3418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75" name="object 5275"/>
          <p:cNvSpPr/>
          <p:nvPr/>
        </p:nvSpPr>
        <p:spPr>
          <a:xfrm>
            <a:off x="1234420" y="5769785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25" y="3405"/>
                </a:lnTo>
                <a:lnTo>
                  <a:pt x="0" y="1206"/>
                </a:lnTo>
                <a:close/>
              </a:path>
              <a:path w="8102" h="8026">
                <a:moveTo>
                  <a:pt x="8102" y="5232"/>
                </a:moveTo>
                <a:lnTo>
                  <a:pt x="2679" y="0"/>
                </a:lnTo>
                <a:lnTo>
                  <a:pt x="4425" y="3405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76" name="object 5276"/>
          <p:cNvSpPr/>
          <p:nvPr/>
        </p:nvSpPr>
        <p:spPr>
          <a:xfrm>
            <a:off x="1121304" y="5772064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33" y="3410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79" y="0"/>
                </a:lnTo>
                <a:lnTo>
                  <a:pt x="4433" y="3410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77" name="object 5277"/>
          <p:cNvSpPr/>
          <p:nvPr/>
        </p:nvSpPr>
        <p:spPr>
          <a:xfrm>
            <a:off x="1340744" y="5774770"/>
            <a:ext cx="22631" cy="44234"/>
          </a:xfrm>
          <a:custGeom>
            <a:avLst/>
            <a:gdLst/>
            <a:ahLst/>
            <a:cxnLst/>
            <a:rect l="l" t="t" r="r" b="b"/>
            <a:pathLst>
              <a:path w="22631" h="44234">
                <a:moveTo>
                  <a:pt x="22631" y="7556"/>
                </a:moveTo>
                <a:lnTo>
                  <a:pt x="22631" y="749"/>
                </a:lnTo>
                <a:lnTo>
                  <a:pt x="18084" y="0"/>
                </a:lnTo>
                <a:lnTo>
                  <a:pt x="15925" y="11201"/>
                </a:lnTo>
                <a:lnTo>
                  <a:pt x="15859" y="11482"/>
                </a:lnTo>
                <a:lnTo>
                  <a:pt x="22631" y="7556"/>
                </a:lnTo>
                <a:close/>
              </a:path>
              <a:path w="22631" h="44234">
                <a:moveTo>
                  <a:pt x="15849" y="39331"/>
                </a:moveTo>
                <a:lnTo>
                  <a:pt x="24726" y="36296"/>
                </a:lnTo>
                <a:lnTo>
                  <a:pt x="23520" y="35077"/>
                </a:lnTo>
                <a:lnTo>
                  <a:pt x="29413" y="30251"/>
                </a:lnTo>
                <a:lnTo>
                  <a:pt x="29413" y="21170"/>
                </a:lnTo>
                <a:lnTo>
                  <a:pt x="13576" y="21170"/>
                </a:lnTo>
                <a:lnTo>
                  <a:pt x="15859" y="11482"/>
                </a:lnTo>
                <a:lnTo>
                  <a:pt x="14985" y="11988"/>
                </a:lnTo>
                <a:lnTo>
                  <a:pt x="15925" y="11201"/>
                </a:lnTo>
                <a:lnTo>
                  <a:pt x="18084" y="0"/>
                </a:lnTo>
                <a:lnTo>
                  <a:pt x="13576" y="-761"/>
                </a:lnTo>
                <a:lnTo>
                  <a:pt x="9055" y="-1511"/>
                </a:lnTo>
                <a:lnTo>
                  <a:pt x="6349" y="8699"/>
                </a:lnTo>
                <a:lnTo>
                  <a:pt x="9131" y="12039"/>
                </a:lnTo>
                <a:lnTo>
                  <a:pt x="0" y="18910"/>
                </a:lnTo>
                <a:lnTo>
                  <a:pt x="0" y="43853"/>
                </a:lnTo>
                <a:lnTo>
                  <a:pt x="6823" y="40781"/>
                </a:lnTo>
                <a:lnTo>
                  <a:pt x="9055" y="32512"/>
                </a:lnTo>
                <a:lnTo>
                  <a:pt x="13656" y="34896"/>
                </a:lnTo>
                <a:lnTo>
                  <a:pt x="11823" y="31191"/>
                </a:lnTo>
                <a:lnTo>
                  <a:pt x="17043" y="36652"/>
                </a:lnTo>
                <a:lnTo>
                  <a:pt x="15849" y="39331"/>
                </a:lnTo>
                <a:close/>
              </a:path>
              <a:path w="22631" h="44234">
                <a:moveTo>
                  <a:pt x="8915" y="39839"/>
                </a:moveTo>
                <a:lnTo>
                  <a:pt x="6823" y="40781"/>
                </a:lnTo>
                <a:lnTo>
                  <a:pt x="6299" y="42722"/>
                </a:lnTo>
                <a:lnTo>
                  <a:pt x="8915" y="39839"/>
                </a:lnTo>
                <a:close/>
              </a:path>
              <a:path w="22631" h="44234">
                <a:moveTo>
                  <a:pt x="15849" y="39331"/>
                </a:moveTo>
                <a:lnTo>
                  <a:pt x="17043" y="36652"/>
                </a:lnTo>
                <a:lnTo>
                  <a:pt x="13656" y="34896"/>
                </a:lnTo>
                <a:lnTo>
                  <a:pt x="15849" y="3933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78" name="object 5278"/>
          <p:cNvSpPr/>
          <p:nvPr/>
        </p:nvSpPr>
        <p:spPr>
          <a:xfrm>
            <a:off x="1157497" y="5775524"/>
            <a:ext cx="15836" cy="20421"/>
          </a:xfrm>
          <a:custGeom>
            <a:avLst/>
            <a:gdLst/>
            <a:ahLst/>
            <a:cxnLst/>
            <a:rect l="l" t="t" r="r" b="b"/>
            <a:pathLst>
              <a:path w="15836" h="20421">
                <a:moveTo>
                  <a:pt x="4533" y="0"/>
                </a:moveTo>
                <a:lnTo>
                  <a:pt x="2577" y="4534"/>
                </a:lnTo>
                <a:lnTo>
                  <a:pt x="4622" y="2730"/>
                </a:lnTo>
                <a:lnTo>
                  <a:pt x="15836" y="0"/>
                </a:lnTo>
                <a:lnTo>
                  <a:pt x="4533" y="0"/>
                </a:lnTo>
                <a:close/>
              </a:path>
              <a:path w="15836" h="20421">
                <a:moveTo>
                  <a:pt x="2577" y="4534"/>
                </a:moveTo>
                <a:lnTo>
                  <a:pt x="0" y="6807"/>
                </a:lnTo>
                <a:lnTo>
                  <a:pt x="4571" y="15608"/>
                </a:lnTo>
                <a:lnTo>
                  <a:pt x="9829" y="13944"/>
                </a:lnTo>
                <a:lnTo>
                  <a:pt x="15836" y="20421"/>
                </a:lnTo>
                <a:lnTo>
                  <a:pt x="22631" y="20421"/>
                </a:lnTo>
                <a:lnTo>
                  <a:pt x="22744" y="13327"/>
                </a:lnTo>
                <a:lnTo>
                  <a:pt x="20935" y="7603"/>
                </a:lnTo>
                <a:lnTo>
                  <a:pt x="15836" y="0"/>
                </a:lnTo>
                <a:lnTo>
                  <a:pt x="4622" y="2730"/>
                </a:lnTo>
                <a:lnTo>
                  <a:pt x="1612" y="6769"/>
                </a:lnTo>
                <a:lnTo>
                  <a:pt x="2577" y="453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79" name="object 5279"/>
          <p:cNvSpPr/>
          <p:nvPr/>
        </p:nvSpPr>
        <p:spPr>
          <a:xfrm>
            <a:off x="1261567" y="5774190"/>
            <a:ext cx="36207" cy="29521"/>
          </a:xfrm>
          <a:custGeom>
            <a:avLst/>
            <a:gdLst/>
            <a:ahLst/>
            <a:cxnLst/>
            <a:rect l="l" t="t" r="r" b="b"/>
            <a:pathLst>
              <a:path w="36207" h="29521">
                <a:moveTo>
                  <a:pt x="2933" y="18618"/>
                </a:moveTo>
                <a:lnTo>
                  <a:pt x="12623" y="23088"/>
                </a:lnTo>
                <a:lnTo>
                  <a:pt x="4521" y="24015"/>
                </a:lnTo>
                <a:lnTo>
                  <a:pt x="6007" y="25996"/>
                </a:lnTo>
                <a:lnTo>
                  <a:pt x="14840" y="29521"/>
                </a:lnTo>
                <a:lnTo>
                  <a:pt x="25345" y="26474"/>
                </a:lnTo>
                <a:lnTo>
                  <a:pt x="36207" y="21755"/>
                </a:lnTo>
                <a:lnTo>
                  <a:pt x="34427" y="19060"/>
                </a:lnTo>
                <a:lnTo>
                  <a:pt x="30229" y="16470"/>
                </a:lnTo>
                <a:lnTo>
                  <a:pt x="20358" y="19494"/>
                </a:lnTo>
                <a:lnTo>
                  <a:pt x="24680" y="12383"/>
                </a:lnTo>
                <a:lnTo>
                  <a:pt x="21145" y="13373"/>
                </a:lnTo>
                <a:lnTo>
                  <a:pt x="25082" y="11722"/>
                </a:lnTo>
                <a:lnTo>
                  <a:pt x="31673" y="10426"/>
                </a:lnTo>
                <a:lnTo>
                  <a:pt x="27851" y="0"/>
                </a:lnTo>
                <a:lnTo>
                  <a:pt x="27292" y="1130"/>
                </a:lnTo>
                <a:lnTo>
                  <a:pt x="13576" y="1333"/>
                </a:lnTo>
                <a:lnTo>
                  <a:pt x="14338" y="4356"/>
                </a:lnTo>
                <a:lnTo>
                  <a:pt x="15087" y="7391"/>
                </a:lnTo>
                <a:lnTo>
                  <a:pt x="15836" y="10426"/>
                </a:lnTo>
                <a:lnTo>
                  <a:pt x="13576" y="11175"/>
                </a:lnTo>
                <a:lnTo>
                  <a:pt x="9042" y="12687"/>
                </a:lnTo>
                <a:lnTo>
                  <a:pt x="9817" y="8902"/>
                </a:lnTo>
                <a:lnTo>
                  <a:pt x="10553" y="5118"/>
                </a:lnTo>
                <a:lnTo>
                  <a:pt x="11315" y="1333"/>
                </a:lnTo>
                <a:lnTo>
                  <a:pt x="4521" y="1333"/>
                </a:lnTo>
                <a:lnTo>
                  <a:pt x="3009" y="6629"/>
                </a:lnTo>
                <a:lnTo>
                  <a:pt x="1498" y="11937"/>
                </a:lnTo>
                <a:lnTo>
                  <a:pt x="0" y="17221"/>
                </a:lnTo>
                <a:lnTo>
                  <a:pt x="2933" y="18618"/>
                </a:lnTo>
                <a:close/>
              </a:path>
              <a:path w="36207" h="29521">
                <a:moveTo>
                  <a:pt x="31673" y="10426"/>
                </a:moveTo>
                <a:lnTo>
                  <a:pt x="25082" y="11722"/>
                </a:lnTo>
                <a:lnTo>
                  <a:pt x="24680" y="12383"/>
                </a:lnTo>
                <a:lnTo>
                  <a:pt x="31673" y="1042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80" name="object 5280"/>
          <p:cNvSpPr/>
          <p:nvPr/>
        </p:nvSpPr>
        <p:spPr>
          <a:xfrm>
            <a:off x="1243366" y="5782795"/>
            <a:ext cx="13677" cy="6781"/>
          </a:xfrm>
          <a:custGeom>
            <a:avLst/>
            <a:gdLst/>
            <a:ahLst/>
            <a:cxnLst/>
            <a:rect l="l" t="t" r="r" b="b"/>
            <a:pathLst>
              <a:path w="13677" h="6781">
                <a:moveTo>
                  <a:pt x="3022" y="4051"/>
                </a:moveTo>
                <a:lnTo>
                  <a:pt x="2070" y="1831"/>
                </a:lnTo>
                <a:lnTo>
                  <a:pt x="0" y="0"/>
                </a:lnTo>
                <a:lnTo>
                  <a:pt x="3022" y="4051"/>
                </a:lnTo>
                <a:close/>
              </a:path>
              <a:path w="13677" h="6781">
                <a:moveTo>
                  <a:pt x="13677" y="-2730"/>
                </a:moveTo>
                <a:lnTo>
                  <a:pt x="114" y="-2730"/>
                </a:lnTo>
                <a:lnTo>
                  <a:pt x="2070" y="1831"/>
                </a:lnTo>
                <a:lnTo>
                  <a:pt x="4622" y="4089"/>
                </a:lnTo>
                <a:lnTo>
                  <a:pt x="4622" y="8610"/>
                </a:lnTo>
                <a:lnTo>
                  <a:pt x="11417" y="8610"/>
                </a:lnTo>
                <a:lnTo>
                  <a:pt x="12166" y="4838"/>
                </a:lnTo>
                <a:lnTo>
                  <a:pt x="12928" y="1054"/>
                </a:lnTo>
                <a:lnTo>
                  <a:pt x="13677" y="-273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81" name="object 5281"/>
          <p:cNvSpPr/>
          <p:nvPr/>
        </p:nvSpPr>
        <p:spPr>
          <a:xfrm>
            <a:off x="1381472" y="5786882"/>
            <a:ext cx="24892" cy="9067"/>
          </a:xfrm>
          <a:custGeom>
            <a:avLst/>
            <a:gdLst/>
            <a:ahLst/>
            <a:cxnLst/>
            <a:rect l="l" t="t" r="r" b="b"/>
            <a:pathLst>
              <a:path w="24891" h="9067">
                <a:moveTo>
                  <a:pt x="10566" y="7556"/>
                </a:moveTo>
                <a:lnTo>
                  <a:pt x="15836" y="6794"/>
                </a:lnTo>
                <a:lnTo>
                  <a:pt x="18846" y="7556"/>
                </a:lnTo>
                <a:lnTo>
                  <a:pt x="21869" y="8305"/>
                </a:lnTo>
                <a:lnTo>
                  <a:pt x="24891" y="9067"/>
                </a:lnTo>
                <a:lnTo>
                  <a:pt x="24609" y="8328"/>
                </a:lnTo>
                <a:lnTo>
                  <a:pt x="17321" y="66"/>
                </a:lnTo>
                <a:lnTo>
                  <a:pt x="2260" y="0"/>
                </a:lnTo>
                <a:lnTo>
                  <a:pt x="1511" y="3022"/>
                </a:lnTo>
                <a:lnTo>
                  <a:pt x="749" y="6045"/>
                </a:lnTo>
                <a:lnTo>
                  <a:pt x="0" y="9067"/>
                </a:lnTo>
                <a:lnTo>
                  <a:pt x="5283" y="8305"/>
                </a:lnTo>
                <a:lnTo>
                  <a:pt x="10566" y="755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82" name="object 5282"/>
          <p:cNvSpPr/>
          <p:nvPr/>
        </p:nvSpPr>
        <p:spPr>
          <a:xfrm>
            <a:off x="1112244" y="5789138"/>
            <a:ext cx="29425" cy="27228"/>
          </a:xfrm>
          <a:custGeom>
            <a:avLst/>
            <a:gdLst/>
            <a:ahLst/>
            <a:cxnLst/>
            <a:rect l="l" t="t" r="r" b="b"/>
            <a:pathLst>
              <a:path w="29425" h="27228">
                <a:moveTo>
                  <a:pt x="8512" y="16642"/>
                </a:moveTo>
                <a:lnTo>
                  <a:pt x="11328" y="27228"/>
                </a:lnTo>
                <a:lnTo>
                  <a:pt x="17360" y="26492"/>
                </a:lnTo>
                <a:lnTo>
                  <a:pt x="23380" y="25717"/>
                </a:lnTo>
                <a:lnTo>
                  <a:pt x="29425" y="24955"/>
                </a:lnTo>
                <a:lnTo>
                  <a:pt x="29243" y="24472"/>
                </a:lnTo>
                <a:lnTo>
                  <a:pt x="22514" y="13308"/>
                </a:lnTo>
                <a:lnTo>
                  <a:pt x="12539" y="5126"/>
                </a:lnTo>
                <a:lnTo>
                  <a:pt x="0" y="0"/>
                </a:lnTo>
                <a:lnTo>
                  <a:pt x="3816" y="9391"/>
                </a:lnTo>
                <a:lnTo>
                  <a:pt x="8512" y="1664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83" name="object 5283"/>
          <p:cNvSpPr/>
          <p:nvPr/>
        </p:nvSpPr>
        <p:spPr>
          <a:xfrm>
            <a:off x="1146200" y="5794813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84" name="object 5284"/>
          <p:cNvSpPr/>
          <p:nvPr/>
        </p:nvSpPr>
        <p:spPr>
          <a:xfrm>
            <a:off x="1327172" y="5794738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3" y="3421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92" y="0"/>
                </a:lnTo>
                <a:lnTo>
                  <a:pt x="4443" y="3421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85" name="object 5285"/>
          <p:cNvSpPr/>
          <p:nvPr/>
        </p:nvSpPr>
        <p:spPr>
          <a:xfrm>
            <a:off x="1379203" y="5798211"/>
            <a:ext cx="36195" cy="25463"/>
          </a:xfrm>
          <a:custGeom>
            <a:avLst/>
            <a:gdLst/>
            <a:ahLst/>
            <a:cxnLst/>
            <a:rect l="l" t="t" r="r" b="b"/>
            <a:pathLst>
              <a:path w="36194" h="25463">
                <a:moveTo>
                  <a:pt x="29096" y="1760"/>
                </a:moveTo>
                <a:lnTo>
                  <a:pt x="13588" y="0"/>
                </a:lnTo>
                <a:lnTo>
                  <a:pt x="9055" y="6057"/>
                </a:lnTo>
                <a:lnTo>
                  <a:pt x="4533" y="12115"/>
                </a:lnTo>
                <a:lnTo>
                  <a:pt x="0" y="18160"/>
                </a:lnTo>
                <a:lnTo>
                  <a:pt x="7289" y="25463"/>
                </a:lnTo>
                <a:lnTo>
                  <a:pt x="6032" y="23558"/>
                </a:lnTo>
                <a:lnTo>
                  <a:pt x="18097" y="22682"/>
                </a:lnTo>
                <a:lnTo>
                  <a:pt x="15910" y="18282"/>
                </a:lnTo>
                <a:lnTo>
                  <a:pt x="9055" y="18160"/>
                </a:lnTo>
                <a:lnTo>
                  <a:pt x="13763" y="13964"/>
                </a:lnTo>
                <a:lnTo>
                  <a:pt x="13588" y="13614"/>
                </a:lnTo>
                <a:lnTo>
                  <a:pt x="13835" y="13900"/>
                </a:lnTo>
                <a:lnTo>
                  <a:pt x="23177" y="12796"/>
                </a:lnTo>
                <a:lnTo>
                  <a:pt x="36194" y="15887"/>
                </a:lnTo>
                <a:lnTo>
                  <a:pt x="35804" y="8491"/>
                </a:lnTo>
                <a:lnTo>
                  <a:pt x="29096" y="1760"/>
                </a:lnTo>
                <a:close/>
              </a:path>
              <a:path w="36194" h="25463">
                <a:moveTo>
                  <a:pt x="13835" y="13900"/>
                </a:moveTo>
                <a:lnTo>
                  <a:pt x="15910" y="18282"/>
                </a:lnTo>
                <a:lnTo>
                  <a:pt x="17640" y="18313"/>
                </a:lnTo>
                <a:lnTo>
                  <a:pt x="13835" y="1390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86" name="object 5286"/>
          <p:cNvSpPr/>
          <p:nvPr/>
        </p:nvSpPr>
        <p:spPr>
          <a:xfrm>
            <a:off x="1182382" y="5805020"/>
            <a:ext cx="18462" cy="24955"/>
          </a:xfrm>
          <a:custGeom>
            <a:avLst/>
            <a:gdLst/>
            <a:ahLst/>
            <a:cxnLst/>
            <a:rect l="l" t="t" r="r" b="b"/>
            <a:pathLst>
              <a:path w="18462" h="24955">
                <a:moveTo>
                  <a:pt x="11315" y="9080"/>
                </a:moveTo>
                <a:lnTo>
                  <a:pt x="11315" y="24955"/>
                </a:lnTo>
                <a:lnTo>
                  <a:pt x="18110" y="24955"/>
                </a:lnTo>
                <a:lnTo>
                  <a:pt x="18462" y="21498"/>
                </a:lnTo>
                <a:lnTo>
                  <a:pt x="17369" y="9202"/>
                </a:lnTo>
                <a:lnTo>
                  <a:pt x="9055" y="0"/>
                </a:lnTo>
                <a:lnTo>
                  <a:pt x="2273" y="0"/>
                </a:lnTo>
                <a:lnTo>
                  <a:pt x="1511" y="3022"/>
                </a:lnTo>
                <a:lnTo>
                  <a:pt x="762" y="6057"/>
                </a:lnTo>
                <a:lnTo>
                  <a:pt x="0" y="9080"/>
                </a:lnTo>
                <a:lnTo>
                  <a:pt x="11315" y="908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87" name="object 5287"/>
          <p:cNvSpPr/>
          <p:nvPr/>
        </p:nvSpPr>
        <p:spPr>
          <a:xfrm>
            <a:off x="1311342" y="5808019"/>
            <a:ext cx="15836" cy="4622"/>
          </a:xfrm>
          <a:custGeom>
            <a:avLst/>
            <a:gdLst/>
            <a:ahLst/>
            <a:cxnLst/>
            <a:rect l="l" t="t" r="r" b="b"/>
            <a:pathLst>
              <a:path w="15836" h="4622">
                <a:moveTo>
                  <a:pt x="0" y="1545"/>
                </a:moveTo>
                <a:lnTo>
                  <a:pt x="4622" y="1621"/>
                </a:lnTo>
                <a:lnTo>
                  <a:pt x="6173" y="0"/>
                </a:lnTo>
                <a:lnTo>
                  <a:pt x="0" y="1545"/>
                </a:lnTo>
                <a:close/>
              </a:path>
              <a:path w="15836" h="4622">
                <a:moveTo>
                  <a:pt x="15836" y="-3000"/>
                </a:moveTo>
                <a:lnTo>
                  <a:pt x="9042" y="-3000"/>
                </a:lnTo>
                <a:lnTo>
                  <a:pt x="6173" y="0"/>
                </a:lnTo>
                <a:lnTo>
                  <a:pt x="8267" y="-524"/>
                </a:lnTo>
                <a:lnTo>
                  <a:pt x="4622" y="1621"/>
                </a:lnTo>
                <a:lnTo>
                  <a:pt x="0" y="1545"/>
                </a:lnTo>
                <a:lnTo>
                  <a:pt x="4254" y="9813"/>
                </a:lnTo>
                <a:lnTo>
                  <a:pt x="5283" y="9038"/>
                </a:lnTo>
                <a:lnTo>
                  <a:pt x="15836" y="10613"/>
                </a:lnTo>
                <a:lnTo>
                  <a:pt x="15836" y="-300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88" name="object 5288"/>
          <p:cNvSpPr/>
          <p:nvPr/>
        </p:nvSpPr>
        <p:spPr>
          <a:xfrm>
            <a:off x="1272882" y="5806090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20" y="3403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20" y="340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89" name="object 5289"/>
          <p:cNvSpPr/>
          <p:nvPr/>
        </p:nvSpPr>
        <p:spPr>
          <a:xfrm>
            <a:off x="1243481" y="5811834"/>
            <a:ext cx="15836" cy="9067"/>
          </a:xfrm>
          <a:custGeom>
            <a:avLst/>
            <a:gdLst/>
            <a:ahLst/>
            <a:cxnLst/>
            <a:rect l="l" t="t" r="r" b="b"/>
            <a:pathLst>
              <a:path w="15836" h="9067">
                <a:moveTo>
                  <a:pt x="4229" y="8280"/>
                </a:moveTo>
                <a:lnTo>
                  <a:pt x="5270" y="7493"/>
                </a:lnTo>
                <a:lnTo>
                  <a:pt x="15836" y="9067"/>
                </a:lnTo>
                <a:lnTo>
                  <a:pt x="15836" y="2260"/>
                </a:lnTo>
                <a:lnTo>
                  <a:pt x="10541" y="1511"/>
                </a:lnTo>
                <a:lnTo>
                  <a:pt x="5270" y="749"/>
                </a:lnTo>
                <a:lnTo>
                  <a:pt x="0" y="0"/>
                </a:lnTo>
                <a:lnTo>
                  <a:pt x="4229" y="828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90" name="object 5290"/>
          <p:cNvSpPr/>
          <p:nvPr/>
        </p:nvSpPr>
        <p:spPr>
          <a:xfrm>
            <a:off x="1279676" y="5811834"/>
            <a:ext cx="9461" cy="9537"/>
          </a:xfrm>
          <a:custGeom>
            <a:avLst/>
            <a:gdLst/>
            <a:ahLst/>
            <a:cxnLst/>
            <a:rect l="l" t="t" r="r" b="b"/>
            <a:pathLst>
              <a:path w="9461" h="9537">
                <a:moveTo>
                  <a:pt x="6633" y="6601"/>
                </a:moveTo>
                <a:lnTo>
                  <a:pt x="9042" y="0"/>
                </a:lnTo>
                <a:lnTo>
                  <a:pt x="2247" y="0"/>
                </a:lnTo>
                <a:lnTo>
                  <a:pt x="1511" y="3022"/>
                </a:lnTo>
                <a:lnTo>
                  <a:pt x="762" y="6045"/>
                </a:lnTo>
                <a:lnTo>
                  <a:pt x="0" y="9067"/>
                </a:lnTo>
                <a:lnTo>
                  <a:pt x="6633" y="6601"/>
                </a:lnTo>
                <a:close/>
              </a:path>
              <a:path w="9461" h="9537">
                <a:moveTo>
                  <a:pt x="9461" y="5549"/>
                </a:moveTo>
                <a:lnTo>
                  <a:pt x="6633" y="6601"/>
                </a:lnTo>
                <a:lnTo>
                  <a:pt x="5562" y="9537"/>
                </a:lnTo>
                <a:lnTo>
                  <a:pt x="9461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91" name="object 5291"/>
          <p:cNvSpPr/>
          <p:nvPr/>
        </p:nvSpPr>
        <p:spPr>
          <a:xfrm>
            <a:off x="1096415" y="5812894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9" y="3427"/>
                </a:lnTo>
                <a:lnTo>
                  <a:pt x="0" y="1206"/>
                </a:lnTo>
                <a:close/>
              </a:path>
              <a:path w="8115" h="8000">
                <a:moveTo>
                  <a:pt x="8115" y="5257"/>
                </a:moveTo>
                <a:lnTo>
                  <a:pt x="2692" y="0"/>
                </a:lnTo>
                <a:lnTo>
                  <a:pt x="4449" y="3427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92" name="object 5292"/>
          <p:cNvSpPr/>
          <p:nvPr/>
        </p:nvSpPr>
        <p:spPr>
          <a:xfrm>
            <a:off x="1361100" y="5814100"/>
            <a:ext cx="11328" cy="11341"/>
          </a:xfrm>
          <a:custGeom>
            <a:avLst/>
            <a:gdLst/>
            <a:ahLst/>
            <a:cxnLst/>
            <a:rect l="l" t="t" r="r" b="b"/>
            <a:pathLst>
              <a:path w="11328" h="11341">
                <a:moveTo>
                  <a:pt x="9055" y="11341"/>
                </a:moveTo>
                <a:lnTo>
                  <a:pt x="9817" y="7569"/>
                </a:lnTo>
                <a:lnTo>
                  <a:pt x="10566" y="3771"/>
                </a:lnTo>
                <a:lnTo>
                  <a:pt x="11328" y="0"/>
                </a:lnTo>
                <a:lnTo>
                  <a:pt x="4533" y="0"/>
                </a:lnTo>
                <a:lnTo>
                  <a:pt x="4533" y="4533"/>
                </a:lnTo>
                <a:lnTo>
                  <a:pt x="0" y="4533"/>
                </a:lnTo>
                <a:lnTo>
                  <a:pt x="97" y="4713"/>
                </a:lnTo>
                <a:lnTo>
                  <a:pt x="2441" y="9944"/>
                </a:lnTo>
                <a:lnTo>
                  <a:pt x="9055" y="1134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93" name="object 5293"/>
          <p:cNvSpPr/>
          <p:nvPr/>
        </p:nvSpPr>
        <p:spPr>
          <a:xfrm>
            <a:off x="1098674" y="5816367"/>
            <a:ext cx="49784" cy="24968"/>
          </a:xfrm>
          <a:custGeom>
            <a:avLst/>
            <a:gdLst/>
            <a:ahLst/>
            <a:cxnLst/>
            <a:rect l="l" t="t" r="r" b="b"/>
            <a:pathLst>
              <a:path w="49784" h="24968">
                <a:moveTo>
                  <a:pt x="908" y="10706"/>
                </a:moveTo>
                <a:lnTo>
                  <a:pt x="4336" y="17703"/>
                </a:lnTo>
                <a:lnTo>
                  <a:pt x="9067" y="24968"/>
                </a:lnTo>
                <a:lnTo>
                  <a:pt x="22032" y="24462"/>
                </a:lnTo>
                <a:lnTo>
                  <a:pt x="35457" y="23028"/>
                </a:lnTo>
                <a:lnTo>
                  <a:pt x="42989" y="24968"/>
                </a:lnTo>
                <a:lnTo>
                  <a:pt x="49783" y="24968"/>
                </a:lnTo>
                <a:lnTo>
                  <a:pt x="49783" y="6807"/>
                </a:lnTo>
                <a:lnTo>
                  <a:pt x="44615" y="3136"/>
                </a:lnTo>
                <a:lnTo>
                  <a:pt x="45859" y="2616"/>
                </a:lnTo>
                <a:lnTo>
                  <a:pt x="38468" y="0"/>
                </a:lnTo>
                <a:lnTo>
                  <a:pt x="37718" y="5295"/>
                </a:lnTo>
                <a:lnTo>
                  <a:pt x="36956" y="10579"/>
                </a:lnTo>
                <a:lnTo>
                  <a:pt x="36207" y="15887"/>
                </a:lnTo>
                <a:lnTo>
                  <a:pt x="30937" y="17399"/>
                </a:lnTo>
                <a:lnTo>
                  <a:pt x="25653" y="18897"/>
                </a:lnTo>
                <a:lnTo>
                  <a:pt x="20370" y="20396"/>
                </a:lnTo>
                <a:lnTo>
                  <a:pt x="13627" y="15532"/>
                </a:lnTo>
                <a:lnTo>
                  <a:pt x="10680" y="15290"/>
                </a:lnTo>
                <a:lnTo>
                  <a:pt x="6807" y="6807"/>
                </a:lnTo>
                <a:lnTo>
                  <a:pt x="0" y="6807"/>
                </a:lnTo>
                <a:lnTo>
                  <a:pt x="908" y="1070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94" name="object 5294"/>
          <p:cNvSpPr/>
          <p:nvPr/>
        </p:nvSpPr>
        <p:spPr>
          <a:xfrm>
            <a:off x="1376936" y="5816367"/>
            <a:ext cx="52044" cy="36309"/>
          </a:xfrm>
          <a:custGeom>
            <a:avLst/>
            <a:gdLst/>
            <a:ahLst/>
            <a:cxnLst/>
            <a:rect l="l" t="t" r="r" b="b"/>
            <a:pathLst>
              <a:path w="52044" h="36309">
                <a:moveTo>
                  <a:pt x="9067" y="36309"/>
                </a:moveTo>
                <a:lnTo>
                  <a:pt x="18110" y="36309"/>
                </a:lnTo>
                <a:lnTo>
                  <a:pt x="18645" y="30571"/>
                </a:lnTo>
                <a:lnTo>
                  <a:pt x="21798" y="23184"/>
                </a:lnTo>
                <a:lnTo>
                  <a:pt x="27152" y="13601"/>
                </a:lnTo>
                <a:lnTo>
                  <a:pt x="30615" y="14892"/>
                </a:lnTo>
                <a:lnTo>
                  <a:pt x="41023" y="21152"/>
                </a:lnTo>
                <a:lnTo>
                  <a:pt x="52044" y="27228"/>
                </a:lnTo>
                <a:lnTo>
                  <a:pt x="50036" y="21728"/>
                </a:lnTo>
                <a:lnTo>
                  <a:pt x="46976" y="16325"/>
                </a:lnTo>
                <a:lnTo>
                  <a:pt x="52044" y="11341"/>
                </a:lnTo>
                <a:lnTo>
                  <a:pt x="47726" y="2311"/>
                </a:lnTo>
                <a:lnTo>
                  <a:pt x="43053" y="1447"/>
                </a:lnTo>
                <a:lnTo>
                  <a:pt x="31686" y="0"/>
                </a:lnTo>
                <a:lnTo>
                  <a:pt x="25712" y="7792"/>
                </a:lnTo>
                <a:lnTo>
                  <a:pt x="14082" y="15820"/>
                </a:lnTo>
                <a:lnTo>
                  <a:pt x="0" y="20396"/>
                </a:lnTo>
                <a:lnTo>
                  <a:pt x="3810" y="29133"/>
                </a:lnTo>
                <a:lnTo>
                  <a:pt x="5740" y="26682"/>
                </a:lnTo>
                <a:lnTo>
                  <a:pt x="9067" y="3630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95" name="object 5295"/>
          <p:cNvSpPr/>
          <p:nvPr/>
        </p:nvSpPr>
        <p:spPr>
          <a:xfrm>
            <a:off x="1150708" y="5822035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96" name="object 5296"/>
          <p:cNvSpPr/>
          <p:nvPr/>
        </p:nvSpPr>
        <p:spPr>
          <a:xfrm>
            <a:off x="1370161" y="5824221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19"/>
                </a:moveTo>
                <a:lnTo>
                  <a:pt x="0" y="8026"/>
                </a:lnTo>
                <a:lnTo>
                  <a:pt x="6781" y="8026"/>
                </a:lnTo>
                <a:lnTo>
                  <a:pt x="4436" y="3437"/>
                </a:lnTo>
                <a:lnTo>
                  <a:pt x="0" y="1219"/>
                </a:lnTo>
                <a:close/>
              </a:path>
              <a:path w="8102" h="8026">
                <a:moveTo>
                  <a:pt x="8102" y="5270"/>
                </a:moveTo>
                <a:lnTo>
                  <a:pt x="2679" y="0"/>
                </a:lnTo>
                <a:lnTo>
                  <a:pt x="4436" y="3437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97" name="object 5297"/>
          <p:cNvSpPr/>
          <p:nvPr/>
        </p:nvSpPr>
        <p:spPr>
          <a:xfrm>
            <a:off x="1352066" y="5826511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405" y="3396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05" y="3396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98" name="object 5298"/>
          <p:cNvSpPr/>
          <p:nvPr/>
        </p:nvSpPr>
        <p:spPr>
          <a:xfrm>
            <a:off x="1367900" y="5842388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32" y="3422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67" y="0"/>
                </a:lnTo>
                <a:lnTo>
                  <a:pt x="4432" y="342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99" name="object 5299"/>
          <p:cNvSpPr/>
          <p:nvPr/>
        </p:nvSpPr>
        <p:spPr>
          <a:xfrm>
            <a:off x="1327175" y="5865892"/>
            <a:ext cx="22618" cy="22682"/>
          </a:xfrm>
          <a:custGeom>
            <a:avLst/>
            <a:gdLst/>
            <a:ahLst/>
            <a:cxnLst/>
            <a:rect l="l" t="t" r="r" b="b"/>
            <a:pathLst>
              <a:path w="22618" h="22682">
                <a:moveTo>
                  <a:pt x="22618" y="2641"/>
                </a:moveTo>
                <a:lnTo>
                  <a:pt x="21272" y="0"/>
                </a:lnTo>
                <a:lnTo>
                  <a:pt x="20932" y="165"/>
                </a:lnTo>
                <a:lnTo>
                  <a:pt x="22618" y="2641"/>
                </a:lnTo>
                <a:close/>
              </a:path>
              <a:path w="22618" h="22682">
                <a:moveTo>
                  <a:pt x="18795" y="-2971"/>
                </a:moveTo>
                <a:lnTo>
                  <a:pt x="21272" y="0"/>
                </a:lnTo>
                <a:lnTo>
                  <a:pt x="22618" y="2641"/>
                </a:lnTo>
                <a:lnTo>
                  <a:pt x="27346" y="24"/>
                </a:lnTo>
                <a:lnTo>
                  <a:pt x="31084" y="-7875"/>
                </a:lnTo>
                <a:lnTo>
                  <a:pt x="27152" y="-20040"/>
                </a:lnTo>
                <a:lnTo>
                  <a:pt x="18097" y="-20040"/>
                </a:lnTo>
                <a:lnTo>
                  <a:pt x="15773" y="-6146"/>
                </a:lnTo>
                <a:lnTo>
                  <a:pt x="12293" y="-6769"/>
                </a:lnTo>
                <a:lnTo>
                  <a:pt x="0" y="-4152"/>
                </a:lnTo>
                <a:lnTo>
                  <a:pt x="164" y="-3833"/>
                </a:lnTo>
                <a:lnTo>
                  <a:pt x="5430" y="3636"/>
                </a:lnTo>
                <a:lnTo>
                  <a:pt x="8436" y="7904"/>
                </a:lnTo>
                <a:lnTo>
                  <a:pt x="9055" y="18541"/>
                </a:lnTo>
                <a:lnTo>
                  <a:pt x="19075" y="13690"/>
                </a:lnTo>
                <a:lnTo>
                  <a:pt x="16979" y="12255"/>
                </a:lnTo>
                <a:lnTo>
                  <a:pt x="15836" y="2641"/>
                </a:lnTo>
                <a:lnTo>
                  <a:pt x="20932" y="165"/>
                </a:lnTo>
                <a:lnTo>
                  <a:pt x="18795" y="-297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00" name="object 5300"/>
          <p:cNvSpPr/>
          <p:nvPr/>
        </p:nvSpPr>
        <p:spPr>
          <a:xfrm>
            <a:off x="1110005" y="5849186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6" y="3418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16" y="3418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01" name="object 5301"/>
          <p:cNvSpPr/>
          <p:nvPr/>
        </p:nvSpPr>
        <p:spPr>
          <a:xfrm>
            <a:off x="1431249" y="5849186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4" y="3413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14" y="3413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02" name="object 5302"/>
          <p:cNvSpPr/>
          <p:nvPr/>
        </p:nvSpPr>
        <p:spPr>
          <a:xfrm>
            <a:off x="1302288" y="5852667"/>
            <a:ext cx="6794" cy="6616"/>
          </a:xfrm>
          <a:custGeom>
            <a:avLst/>
            <a:gdLst/>
            <a:ahLst/>
            <a:cxnLst/>
            <a:rect l="l" t="t" r="r" b="b"/>
            <a:pathLst>
              <a:path w="6794" h="6616">
                <a:moveTo>
                  <a:pt x="0" y="0"/>
                </a:moveTo>
                <a:lnTo>
                  <a:pt x="3048" y="6096"/>
                </a:lnTo>
                <a:lnTo>
                  <a:pt x="5245" y="6616"/>
                </a:lnTo>
                <a:lnTo>
                  <a:pt x="679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03" name="object 5303"/>
          <p:cNvSpPr/>
          <p:nvPr/>
        </p:nvSpPr>
        <p:spPr>
          <a:xfrm>
            <a:off x="1362069" y="5853912"/>
            <a:ext cx="21615" cy="10274"/>
          </a:xfrm>
          <a:custGeom>
            <a:avLst/>
            <a:gdLst/>
            <a:ahLst/>
            <a:cxnLst/>
            <a:rect l="l" t="t" r="r" b="b"/>
            <a:pathLst>
              <a:path w="21615" h="10274">
                <a:moveTo>
                  <a:pt x="21615" y="2628"/>
                </a:moveTo>
                <a:lnTo>
                  <a:pt x="18910" y="0"/>
                </a:lnTo>
                <a:lnTo>
                  <a:pt x="19361" y="1657"/>
                </a:lnTo>
                <a:lnTo>
                  <a:pt x="21615" y="2628"/>
                </a:lnTo>
                <a:close/>
              </a:path>
              <a:path w="21615" h="10274">
                <a:moveTo>
                  <a:pt x="8617" y="3519"/>
                </a:moveTo>
                <a:lnTo>
                  <a:pt x="1308" y="1015"/>
                </a:lnTo>
                <a:lnTo>
                  <a:pt x="3656" y="5602"/>
                </a:lnTo>
                <a:lnTo>
                  <a:pt x="8089" y="7823"/>
                </a:lnTo>
                <a:lnTo>
                  <a:pt x="8089" y="12357"/>
                </a:lnTo>
                <a:lnTo>
                  <a:pt x="12623" y="11607"/>
                </a:lnTo>
                <a:lnTo>
                  <a:pt x="17132" y="10833"/>
                </a:lnTo>
                <a:lnTo>
                  <a:pt x="21653" y="10083"/>
                </a:lnTo>
                <a:lnTo>
                  <a:pt x="19361" y="1657"/>
                </a:lnTo>
                <a:lnTo>
                  <a:pt x="12623" y="-1244"/>
                </a:lnTo>
                <a:lnTo>
                  <a:pt x="10618" y="1997"/>
                </a:lnTo>
                <a:lnTo>
                  <a:pt x="8617" y="3519"/>
                </a:lnTo>
                <a:close/>
              </a:path>
              <a:path w="21615" h="10274">
                <a:moveTo>
                  <a:pt x="5410" y="9029"/>
                </a:moveTo>
                <a:lnTo>
                  <a:pt x="3656" y="5602"/>
                </a:lnTo>
                <a:lnTo>
                  <a:pt x="0" y="3771"/>
                </a:lnTo>
                <a:lnTo>
                  <a:pt x="5410" y="902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04" name="object 5304"/>
          <p:cNvSpPr/>
          <p:nvPr/>
        </p:nvSpPr>
        <p:spPr>
          <a:xfrm>
            <a:off x="1279679" y="5854933"/>
            <a:ext cx="11303" cy="13601"/>
          </a:xfrm>
          <a:custGeom>
            <a:avLst/>
            <a:gdLst/>
            <a:ahLst/>
            <a:cxnLst/>
            <a:rect l="l" t="t" r="r" b="b"/>
            <a:pathLst>
              <a:path w="11303" h="13601">
                <a:moveTo>
                  <a:pt x="4508" y="0"/>
                </a:moveTo>
                <a:lnTo>
                  <a:pt x="2984" y="1511"/>
                </a:lnTo>
                <a:lnTo>
                  <a:pt x="0" y="4546"/>
                </a:lnTo>
                <a:lnTo>
                  <a:pt x="0" y="13601"/>
                </a:lnTo>
                <a:lnTo>
                  <a:pt x="8534" y="9855"/>
                </a:lnTo>
                <a:lnTo>
                  <a:pt x="8483" y="9372"/>
                </a:lnTo>
                <a:lnTo>
                  <a:pt x="11303" y="0"/>
                </a:lnTo>
                <a:lnTo>
                  <a:pt x="4508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05" name="object 5305"/>
          <p:cNvSpPr/>
          <p:nvPr/>
        </p:nvSpPr>
        <p:spPr>
          <a:xfrm>
            <a:off x="1067012" y="5868537"/>
            <a:ext cx="15836" cy="15887"/>
          </a:xfrm>
          <a:custGeom>
            <a:avLst/>
            <a:gdLst/>
            <a:ahLst/>
            <a:cxnLst/>
            <a:rect l="l" t="t" r="r" b="b"/>
            <a:pathLst>
              <a:path w="15836" h="15887">
                <a:moveTo>
                  <a:pt x="8991" y="3822"/>
                </a:moveTo>
                <a:lnTo>
                  <a:pt x="14744" y="4013"/>
                </a:lnTo>
                <a:lnTo>
                  <a:pt x="9042" y="0"/>
                </a:lnTo>
                <a:lnTo>
                  <a:pt x="4940" y="8587"/>
                </a:lnTo>
                <a:lnTo>
                  <a:pt x="105" y="15663"/>
                </a:lnTo>
                <a:lnTo>
                  <a:pt x="0" y="15887"/>
                </a:lnTo>
                <a:lnTo>
                  <a:pt x="8699" y="14566"/>
                </a:lnTo>
                <a:lnTo>
                  <a:pt x="11303" y="14173"/>
                </a:lnTo>
                <a:lnTo>
                  <a:pt x="15836" y="9093"/>
                </a:lnTo>
                <a:lnTo>
                  <a:pt x="8991" y="382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06" name="object 5306"/>
          <p:cNvSpPr/>
          <p:nvPr/>
        </p:nvSpPr>
        <p:spPr>
          <a:xfrm>
            <a:off x="1275148" y="5869594"/>
            <a:ext cx="8089" cy="8039"/>
          </a:xfrm>
          <a:custGeom>
            <a:avLst/>
            <a:gdLst/>
            <a:ahLst/>
            <a:cxnLst/>
            <a:rect l="l" t="t" r="r" b="b"/>
            <a:pathLst>
              <a:path w="8089" h="8039">
                <a:moveTo>
                  <a:pt x="0" y="1219"/>
                </a:moveTo>
                <a:lnTo>
                  <a:pt x="0" y="8039"/>
                </a:lnTo>
                <a:lnTo>
                  <a:pt x="6769" y="8039"/>
                </a:lnTo>
                <a:lnTo>
                  <a:pt x="4418" y="3431"/>
                </a:lnTo>
                <a:lnTo>
                  <a:pt x="0" y="1219"/>
                </a:lnTo>
                <a:close/>
              </a:path>
              <a:path w="8089" h="8039">
                <a:moveTo>
                  <a:pt x="8089" y="5270"/>
                </a:moveTo>
                <a:lnTo>
                  <a:pt x="2667" y="0"/>
                </a:lnTo>
                <a:lnTo>
                  <a:pt x="4418" y="3431"/>
                </a:lnTo>
                <a:lnTo>
                  <a:pt x="8089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07" name="object 5307"/>
          <p:cNvSpPr/>
          <p:nvPr/>
        </p:nvSpPr>
        <p:spPr>
          <a:xfrm>
            <a:off x="1272880" y="5879895"/>
            <a:ext cx="33921" cy="29489"/>
          </a:xfrm>
          <a:custGeom>
            <a:avLst/>
            <a:gdLst/>
            <a:ahLst/>
            <a:cxnLst/>
            <a:rect l="l" t="t" r="r" b="b"/>
            <a:pathLst>
              <a:path w="33921" h="29489">
                <a:moveTo>
                  <a:pt x="18097" y="20408"/>
                </a:moveTo>
                <a:lnTo>
                  <a:pt x="22225" y="13182"/>
                </a:lnTo>
                <a:lnTo>
                  <a:pt x="23126" y="15963"/>
                </a:lnTo>
                <a:lnTo>
                  <a:pt x="24892" y="4521"/>
                </a:lnTo>
                <a:lnTo>
                  <a:pt x="21869" y="3009"/>
                </a:lnTo>
                <a:lnTo>
                  <a:pt x="18859" y="1511"/>
                </a:lnTo>
                <a:lnTo>
                  <a:pt x="15836" y="0"/>
                </a:lnTo>
                <a:lnTo>
                  <a:pt x="16586" y="4521"/>
                </a:lnTo>
                <a:lnTo>
                  <a:pt x="17348" y="9067"/>
                </a:lnTo>
                <a:lnTo>
                  <a:pt x="18097" y="13589"/>
                </a:lnTo>
                <a:lnTo>
                  <a:pt x="9905" y="9918"/>
                </a:lnTo>
                <a:lnTo>
                  <a:pt x="10210" y="11087"/>
                </a:lnTo>
                <a:lnTo>
                  <a:pt x="6794" y="2260"/>
                </a:lnTo>
                <a:lnTo>
                  <a:pt x="0" y="2260"/>
                </a:lnTo>
                <a:lnTo>
                  <a:pt x="1566" y="6027"/>
                </a:lnTo>
                <a:lnTo>
                  <a:pt x="6438" y="17755"/>
                </a:lnTo>
                <a:lnTo>
                  <a:pt x="11302" y="29489"/>
                </a:lnTo>
                <a:lnTo>
                  <a:pt x="18859" y="28727"/>
                </a:lnTo>
                <a:lnTo>
                  <a:pt x="26416" y="27978"/>
                </a:lnTo>
                <a:lnTo>
                  <a:pt x="33921" y="27216"/>
                </a:lnTo>
                <a:lnTo>
                  <a:pt x="33921" y="18148"/>
                </a:lnTo>
                <a:lnTo>
                  <a:pt x="28651" y="18897"/>
                </a:lnTo>
                <a:lnTo>
                  <a:pt x="23380" y="19646"/>
                </a:lnTo>
                <a:lnTo>
                  <a:pt x="18097" y="2040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08" name="object 5308"/>
          <p:cNvSpPr/>
          <p:nvPr/>
        </p:nvSpPr>
        <p:spPr>
          <a:xfrm>
            <a:off x="1105480" y="5882162"/>
            <a:ext cx="6769" cy="9067"/>
          </a:xfrm>
          <a:custGeom>
            <a:avLst/>
            <a:gdLst/>
            <a:ahLst/>
            <a:cxnLst/>
            <a:rect l="l" t="t" r="r" b="b"/>
            <a:pathLst>
              <a:path w="6769" h="9067">
                <a:moveTo>
                  <a:pt x="5283" y="3022"/>
                </a:moveTo>
                <a:lnTo>
                  <a:pt x="6769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45"/>
                </a:lnTo>
                <a:lnTo>
                  <a:pt x="0" y="9067"/>
                </a:lnTo>
                <a:lnTo>
                  <a:pt x="2260" y="9067"/>
                </a:lnTo>
                <a:lnTo>
                  <a:pt x="3771" y="6045"/>
                </a:lnTo>
                <a:lnTo>
                  <a:pt x="5283" y="302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09" name="object 5309"/>
          <p:cNvSpPr/>
          <p:nvPr/>
        </p:nvSpPr>
        <p:spPr>
          <a:xfrm>
            <a:off x="1367900" y="5880943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32" y="3428"/>
                </a:lnTo>
                <a:lnTo>
                  <a:pt x="0" y="1219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32" y="3428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10" name="object 5310"/>
          <p:cNvSpPr/>
          <p:nvPr/>
        </p:nvSpPr>
        <p:spPr>
          <a:xfrm>
            <a:off x="1083602" y="5884428"/>
            <a:ext cx="10541" cy="9067"/>
          </a:xfrm>
          <a:custGeom>
            <a:avLst/>
            <a:gdLst/>
            <a:ahLst/>
            <a:cxnLst/>
            <a:rect l="l" t="t" r="r" b="b"/>
            <a:pathLst>
              <a:path w="10540" h="9067">
                <a:moveTo>
                  <a:pt x="1511" y="0"/>
                </a:moveTo>
                <a:lnTo>
                  <a:pt x="0" y="4533"/>
                </a:lnTo>
                <a:lnTo>
                  <a:pt x="1511" y="7556"/>
                </a:lnTo>
                <a:lnTo>
                  <a:pt x="6045" y="9067"/>
                </a:lnTo>
                <a:lnTo>
                  <a:pt x="6045" y="4533"/>
                </a:lnTo>
                <a:lnTo>
                  <a:pt x="10540" y="4533"/>
                </a:lnTo>
                <a:lnTo>
                  <a:pt x="10540" y="0"/>
                </a:lnTo>
                <a:lnTo>
                  <a:pt x="1511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11" name="object 5311"/>
          <p:cNvSpPr/>
          <p:nvPr/>
        </p:nvSpPr>
        <p:spPr>
          <a:xfrm>
            <a:off x="1331705" y="5890016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19"/>
                </a:moveTo>
                <a:lnTo>
                  <a:pt x="0" y="8026"/>
                </a:lnTo>
                <a:lnTo>
                  <a:pt x="6769" y="8026"/>
                </a:lnTo>
                <a:lnTo>
                  <a:pt x="4419" y="3428"/>
                </a:lnTo>
                <a:lnTo>
                  <a:pt x="0" y="1219"/>
                </a:lnTo>
                <a:close/>
              </a:path>
              <a:path w="8102" h="8026">
                <a:moveTo>
                  <a:pt x="8102" y="5270"/>
                </a:moveTo>
                <a:lnTo>
                  <a:pt x="2667" y="0"/>
                </a:lnTo>
                <a:lnTo>
                  <a:pt x="4419" y="3428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12" name="object 5312"/>
          <p:cNvSpPr/>
          <p:nvPr/>
        </p:nvSpPr>
        <p:spPr>
          <a:xfrm>
            <a:off x="1347534" y="5892298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0" y="3408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79" y="0"/>
                </a:lnTo>
                <a:lnTo>
                  <a:pt x="4430" y="340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13" name="object 5313"/>
          <p:cNvSpPr/>
          <p:nvPr/>
        </p:nvSpPr>
        <p:spPr>
          <a:xfrm>
            <a:off x="1046651" y="5900435"/>
            <a:ext cx="10172" cy="2755"/>
          </a:xfrm>
          <a:custGeom>
            <a:avLst/>
            <a:gdLst/>
            <a:ahLst/>
            <a:cxnLst/>
            <a:rect l="l" t="t" r="r" b="b"/>
            <a:pathLst>
              <a:path w="10172" h="2755">
                <a:moveTo>
                  <a:pt x="10172" y="2628"/>
                </a:moveTo>
                <a:lnTo>
                  <a:pt x="7289" y="0"/>
                </a:lnTo>
                <a:lnTo>
                  <a:pt x="8232" y="2103"/>
                </a:lnTo>
                <a:lnTo>
                  <a:pt x="10172" y="2628"/>
                </a:lnTo>
                <a:close/>
              </a:path>
              <a:path w="10172" h="2755">
                <a:moveTo>
                  <a:pt x="8232" y="2103"/>
                </a:moveTo>
                <a:lnTo>
                  <a:pt x="0" y="-126"/>
                </a:lnTo>
                <a:lnTo>
                  <a:pt x="0" y="4406"/>
                </a:lnTo>
                <a:lnTo>
                  <a:pt x="1511" y="5930"/>
                </a:lnTo>
                <a:lnTo>
                  <a:pt x="4521" y="8953"/>
                </a:lnTo>
                <a:lnTo>
                  <a:pt x="11303" y="8953"/>
                </a:lnTo>
                <a:lnTo>
                  <a:pt x="8232" y="210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14" name="object 5314"/>
          <p:cNvSpPr/>
          <p:nvPr/>
        </p:nvSpPr>
        <p:spPr>
          <a:xfrm>
            <a:off x="1322654" y="5903721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15" name="object 5315"/>
          <p:cNvSpPr/>
          <p:nvPr/>
        </p:nvSpPr>
        <p:spPr>
          <a:xfrm>
            <a:off x="1354331" y="5901371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193"/>
                </a:moveTo>
                <a:lnTo>
                  <a:pt x="0" y="8026"/>
                </a:lnTo>
                <a:lnTo>
                  <a:pt x="6769" y="8026"/>
                </a:lnTo>
                <a:lnTo>
                  <a:pt x="4402" y="3394"/>
                </a:lnTo>
                <a:lnTo>
                  <a:pt x="0" y="1193"/>
                </a:lnTo>
                <a:close/>
              </a:path>
              <a:path w="8102" h="8026">
                <a:moveTo>
                  <a:pt x="8102" y="5245"/>
                </a:moveTo>
                <a:lnTo>
                  <a:pt x="2667" y="0"/>
                </a:lnTo>
                <a:lnTo>
                  <a:pt x="4402" y="3394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16" name="object 5316"/>
          <p:cNvSpPr/>
          <p:nvPr/>
        </p:nvSpPr>
        <p:spPr>
          <a:xfrm>
            <a:off x="1372433" y="5903641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0"/>
                </a:lnTo>
                <a:lnTo>
                  <a:pt x="6769" y="8000"/>
                </a:lnTo>
                <a:lnTo>
                  <a:pt x="4415" y="3410"/>
                </a:lnTo>
                <a:lnTo>
                  <a:pt x="0" y="1206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15" y="341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17" name="object 5317"/>
          <p:cNvSpPr/>
          <p:nvPr/>
        </p:nvSpPr>
        <p:spPr>
          <a:xfrm>
            <a:off x="1128101" y="5905896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69" y="8013"/>
                </a:lnTo>
                <a:lnTo>
                  <a:pt x="4425" y="3435"/>
                </a:lnTo>
                <a:lnTo>
                  <a:pt x="0" y="1219"/>
                </a:lnTo>
                <a:close/>
              </a:path>
              <a:path w="8089" h="8013">
                <a:moveTo>
                  <a:pt x="8089" y="5270"/>
                </a:moveTo>
                <a:lnTo>
                  <a:pt x="2667" y="0"/>
                </a:lnTo>
                <a:lnTo>
                  <a:pt x="4425" y="3435"/>
                </a:lnTo>
                <a:lnTo>
                  <a:pt x="8089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18" name="object 5318"/>
          <p:cNvSpPr/>
          <p:nvPr/>
        </p:nvSpPr>
        <p:spPr>
          <a:xfrm>
            <a:off x="1067012" y="5909390"/>
            <a:ext cx="15836" cy="9055"/>
          </a:xfrm>
          <a:custGeom>
            <a:avLst/>
            <a:gdLst/>
            <a:ahLst/>
            <a:cxnLst/>
            <a:rect l="l" t="t" r="r" b="b"/>
            <a:pathLst>
              <a:path w="15836" h="9055">
                <a:moveTo>
                  <a:pt x="15836" y="6794"/>
                </a:moveTo>
                <a:lnTo>
                  <a:pt x="15836" y="0"/>
                </a:lnTo>
                <a:lnTo>
                  <a:pt x="9042" y="0"/>
                </a:lnTo>
                <a:lnTo>
                  <a:pt x="6045" y="749"/>
                </a:lnTo>
                <a:lnTo>
                  <a:pt x="3022" y="1498"/>
                </a:lnTo>
                <a:lnTo>
                  <a:pt x="0" y="2260"/>
                </a:lnTo>
                <a:lnTo>
                  <a:pt x="0" y="9055"/>
                </a:lnTo>
                <a:lnTo>
                  <a:pt x="3771" y="8305"/>
                </a:lnTo>
                <a:lnTo>
                  <a:pt x="7531" y="7556"/>
                </a:lnTo>
                <a:lnTo>
                  <a:pt x="11303" y="6794"/>
                </a:lnTo>
                <a:lnTo>
                  <a:pt x="15836" y="679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19" name="object 5319"/>
          <p:cNvSpPr/>
          <p:nvPr/>
        </p:nvSpPr>
        <p:spPr>
          <a:xfrm>
            <a:off x="1078323" y="5909390"/>
            <a:ext cx="18084" cy="27216"/>
          </a:xfrm>
          <a:custGeom>
            <a:avLst/>
            <a:gdLst/>
            <a:ahLst/>
            <a:cxnLst/>
            <a:rect l="l" t="t" r="r" b="b"/>
            <a:pathLst>
              <a:path w="18084" h="27216">
                <a:moveTo>
                  <a:pt x="11315" y="0"/>
                </a:moveTo>
                <a:lnTo>
                  <a:pt x="7543" y="5283"/>
                </a:lnTo>
                <a:lnTo>
                  <a:pt x="3771" y="10579"/>
                </a:lnTo>
                <a:lnTo>
                  <a:pt x="0" y="15875"/>
                </a:lnTo>
                <a:lnTo>
                  <a:pt x="0" y="27216"/>
                </a:lnTo>
                <a:lnTo>
                  <a:pt x="6135" y="23238"/>
                </a:lnTo>
                <a:lnTo>
                  <a:pt x="13668" y="13051"/>
                </a:lnTo>
                <a:lnTo>
                  <a:pt x="18084" y="0"/>
                </a:lnTo>
                <a:lnTo>
                  <a:pt x="11315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20" name="object 5320"/>
          <p:cNvSpPr/>
          <p:nvPr/>
        </p:nvSpPr>
        <p:spPr>
          <a:xfrm>
            <a:off x="1327172" y="5908170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2" y="3438"/>
                </a:lnTo>
                <a:lnTo>
                  <a:pt x="0" y="1219"/>
                </a:lnTo>
                <a:close/>
              </a:path>
              <a:path w="8102" h="8013">
                <a:moveTo>
                  <a:pt x="8102" y="5257"/>
                </a:moveTo>
                <a:lnTo>
                  <a:pt x="2692" y="0"/>
                </a:lnTo>
                <a:lnTo>
                  <a:pt x="4452" y="3438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21" name="object 5321"/>
          <p:cNvSpPr/>
          <p:nvPr/>
        </p:nvSpPr>
        <p:spPr>
          <a:xfrm>
            <a:off x="1431249" y="5908170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69" y="8013"/>
                </a:lnTo>
                <a:lnTo>
                  <a:pt x="4418" y="3421"/>
                </a:lnTo>
                <a:lnTo>
                  <a:pt x="0" y="1219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18" y="3421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22" name="object 5322"/>
          <p:cNvSpPr/>
          <p:nvPr/>
        </p:nvSpPr>
        <p:spPr>
          <a:xfrm>
            <a:off x="1098675" y="5910453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7" y="3417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92" y="0"/>
                </a:lnTo>
                <a:lnTo>
                  <a:pt x="4447" y="3417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23" name="object 5323"/>
          <p:cNvSpPr/>
          <p:nvPr/>
        </p:nvSpPr>
        <p:spPr>
          <a:xfrm>
            <a:off x="1114292" y="5918042"/>
            <a:ext cx="18313" cy="8001"/>
          </a:xfrm>
          <a:custGeom>
            <a:avLst/>
            <a:gdLst/>
            <a:ahLst/>
            <a:cxnLst/>
            <a:rect l="l" t="t" r="r" b="b"/>
            <a:pathLst>
              <a:path w="18313" h="8000">
                <a:moveTo>
                  <a:pt x="2422" y="3678"/>
                </a:moveTo>
                <a:lnTo>
                  <a:pt x="0" y="0"/>
                </a:lnTo>
                <a:lnTo>
                  <a:pt x="1384" y="6146"/>
                </a:lnTo>
                <a:lnTo>
                  <a:pt x="2422" y="3678"/>
                </a:lnTo>
                <a:close/>
              </a:path>
              <a:path w="18313" h="8000">
                <a:moveTo>
                  <a:pt x="18313" y="11747"/>
                </a:moveTo>
                <a:lnTo>
                  <a:pt x="14960" y="3314"/>
                </a:lnTo>
                <a:lnTo>
                  <a:pt x="13271" y="1422"/>
                </a:lnTo>
                <a:lnTo>
                  <a:pt x="4749" y="-1854"/>
                </a:lnTo>
                <a:lnTo>
                  <a:pt x="2422" y="3678"/>
                </a:lnTo>
                <a:lnTo>
                  <a:pt x="4749" y="7213"/>
                </a:lnTo>
                <a:lnTo>
                  <a:pt x="4749" y="14020"/>
                </a:lnTo>
                <a:lnTo>
                  <a:pt x="9270" y="13271"/>
                </a:lnTo>
                <a:lnTo>
                  <a:pt x="13804" y="12496"/>
                </a:lnTo>
                <a:lnTo>
                  <a:pt x="18313" y="1174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24" name="object 5324"/>
          <p:cNvSpPr/>
          <p:nvPr/>
        </p:nvSpPr>
        <p:spPr>
          <a:xfrm>
            <a:off x="1134875" y="5914969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219"/>
                </a:moveTo>
                <a:lnTo>
                  <a:pt x="0" y="8026"/>
                </a:lnTo>
                <a:lnTo>
                  <a:pt x="6794" y="8026"/>
                </a:lnTo>
                <a:lnTo>
                  <a:pt x="4451" y="3441"/>
                </a:lnTo>
                <a:lnTo>
                  <a:pt x="0" y="1219"/>
                </a:lnTo>
                <a:close/>
              </a:path>
              <a:path w="8115" h="8026">
                <a:moveTo>
                  <a:pt x="8115" y="5270"/>
                </a:moveTo>
                <a:lnTo>
                  <a:pt x="2692" y="0"/>
                </a:lnTo>
                <a:lnTo>
                  <a:pt x="4451" y="3441"/>
                </a:lnTo>
                <a:lnTo>
                  <a:pt x="8115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25" name="object 5325"/>
          <p:cNvSpPr/>
          <p:nvPr/>
        </p:nvSpPr>
        <p:spPr>
          <a:xfrm>
            <a:off x="1195964" y="5918445"/>
            <a:ext cx="18135" cy="18161"/>
          </a:xfrm>
          <a:custGeom>
            <a:avLst/>
            <a:gdLst/>
            <a:ahLst/>
            <a:cxnLst/>
            <a:rect l="l" t="t" r="r" b="b"/>
            <a:pathLst>
              <a:path w="18135" h="18161">
                <a:moveTo>
                  <a:pt x="10553" y="14363"/>
                </a:moveTo>
                <a:lnTo>
                  <a:pt x="12052" y="10604"/>
                </a:lnTo>
                <a:lnTo>
                  <a:pt x="13563" y="6819"/>
                </a:lnTo>
                <a:lnTo>
                  <a:pt x="16266" y="4402"/>
                </a:lnTo>
                <a:lnTo>
                  <a:pt x="18097" y="0"/>
                </a:lnTo>
                <a:lnTo>
                  <a:pt x="11303" y="0"/>
                </a:lnTo>
                <a:lnTo>
                  <a:pt x="7300" y="6503"/>
                </a:lnTo>
                <a:lnTo>
                  <a:pt x="8420" y="6108"/>
                </a:lnTo>
                <a:lnTo>
                  <a:pt x="7137" y="6769"/>
                </a:lnTo>
                <a:lnTo>
                  <a:pt x="7300" y="6503"/>
                </a:lnTo>
                <a:lnTo>
                  <a:pt x="0" y="9080"/>
                </a:lnTo>
                <a:lnTo>
                  <a:pt x="0" y="18161"/>
                </a:lnTo>
                <a:lnTo>
                  <a:pt x="9055" y="18161"/>
                </a:lnTo>
                <a:lnTo>
                  <a:pt x="10553" y="14363"/>
                </a:lnTo>
                <a:close/>
              </a:path>
              <a:path w="18135" h="18161">
                <a:moveTo>
                  <a:pt x="18135" y="2730"/>
                </a:moveTo>
                <a:lnTo>
                  <a:pt x="16266" y="4402"/>
                </a:lnTo>
                <a:lnTo>
                  <a:pt x="15240" y="6870"/>
                </a:lnTo>
                <a:lnTo>
                  <a:pt x="18135" y="273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26" name="object 5326"/>
          <p:cNvSpPr/>
          <p:nvPr/>
        </p:nvSpPr>
        <p:spPr>
          <a:xfrm>
            <a:off x="1205020" y="5940856"/>
            <a:ext cx="29400" cy="24968"/>
          </a:xfrm>
          <a:custGeom>
            <a:avLst/>
            <a:gdLst/>
            <a:ahLst/>
            <a:cxnLst/>
            <a:rect l="l" t="t" r="r" b="b"/>
            <a:pathLst>
              <a:path w="29400" h="24968">
                <a:moveTo>
                  <a:pt x="29400" y="2557"/>
                </a:moveTo>
                <a:lnTo>
                  <a:pt x="29362" y="956"/>
                </a:lnTo>
                <a:lnTo>
                  <a:pt x="27158" y="0"/>
                </a:lnTo>
                <a:lnTo>
                  <a:pt x="29400" y="2557"/>
                </a:lnTo>
                <a:close/>
              </a:path>
              <a:path w="29400" h="24968">
                <a:moveTo>
                  <a:pt x="2997" y="7103"/>
                </a:moveTo>
                <a:lnTo>
                  <a:pt x="4508" y="11624"/>
                </a:lnTo>
                <a:lnTo>
                  <a:pt x="12065" y="10862"/>
                </a:lnTo>
                <a:lnTo>
                  <a:pt x="19596" y="10113"/>
                </a:lnTo>
                <a:lnTo>
                  <a:pt x="27139" y="9351"/>
                </a:lnTo>
                <a:lnTo>
                  <a:pt x="25628" y="5579"/>
                </a:lnTo>
                <a:lnTo>
                  <a:pt x="24117" y="1807"/>
                </a:lnTo>
                <a:lnTo>
                  <a:pt x="22605" y="-1976"/>
                </a:lnTo>
                <a:lnTo>
                  <a:pt x="27158" y="0"/>
                </a:lnTo>
                <a:lnTo>
                  <a:pt x="25336" y="-2078"/>
                </a:lnTo>
                <a:lnTo>
                  <a:pt x="29362" y="956"/>
                </a:lnTo>
                <a:lnTo>
                  <a:pt x="29400" y="2557"/>
                </a:lnTo>
                <a:lnTo>
                  <a:pt x="33921" y="283"/>
                </a:lnTo>
                <a:lnTo>
                  <a:pt x="38455" y="-1976"/>
                </a:lnTo>
                <a:lnTo>
                  <a:pt x="42976" y="-4250"/>
                </a:lnTo>
                <a:lnTo>
                  <a:pt x="39047" y="-9896"/>
                </a:lnTo>
                <a:lnTo>
                  <a:pt x="28405" y="-17821"/>
                </a:lnTo>
                <a:lnTo>
                  <a:pt x="15836" y="-22411"/>
                </a:lnTo>
                <a:lnTo>
                  <a:pt x="12814" y="-16353"/>
                </a:lnTo>
                <a:lnTo>
                  <a:pt x="9791" y="-10320"/>
                </a:lnTo>
                <a:lnTo>
                  <a:pt x="6769" y="-4250"/>
                </a:lnTo>
                <a:lnTo>
                  <a:pt x="9042" y="-2738"/>
                </a:lnTo>
                <a:lnTo>
                  <a:pt x="13576" y="283"/>
                </a:lnTo>
                <a:lnTo>
                  <a:pt x="5994" y="2023"/>
                </a:lnTo>
                <a:lnTo>
                  <a:pt x="9258" y="-198"/>
                </a:lnTo>
                <a:lnTo>
                  <a:pt x="0" y="-1976"/>
                </a:lnTo>
                <a:lnTo>
                  <a:pt x="1485" y="2557"/>
                </a:lnTo>
                <a:lnTo>
                  <a:pt x="2997" y="710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27" name="object 5327"/>
          <p:cNvSpPr/>
          <p:nvPr/>
        </p:nvSpPr>
        <p:spPr>
          <a:xfrm>
            <a:off x="1139402" y="5922995"/>
            <a:ext cx="20370" cy="18148"/>
          </a:xfrm>
          <a:custGeom>
            <a:avLst/>
            <a:gdLst/>
            <a:ahLst/>
            <a:cxnLst/>
            <a:rect l="l" t="t" r="r" b="b"/>
            <a:pathLst>
              <a:path w="20370" h="18148">
                <a:moveTo>
                  <a:pt x="2822" y="6390"/>
                </a:moveTo>
                <a:lnTo>
                  <a:pt x="0" y="9067"/>
                </a:lnTo>
                <a:lnTo>
                  <a:pt x="0" y="15887"/>
                </a:lnTo>
                <a:lnTo>
                  <a:pt x="7289" y="12700"/>
                </a:lnTo>
                <a:lnTo>
                  <a:pt x="4419" y="13589"/>
                </a:lnTo>
                <a:lnTo>
                  <a:pt x="9055" y="9067"/>
                </a:lnTo>
                <a:lnTo>
                  <a:pt x="9817" y="12103"/>
                </a:lnTo>
                <a:lnTo>
                  <a:pt x="10553" y="15125"/>
                </a:lnTo>
                <a:lnTo>
                  <a:pt x="11302" y="18148"/>
                </a:lnTo>
                <a:lnTo>
                  <a:pt x="14325" y="16624"/>
                </a:lnTo>
                <a:lnTo>
                  <a:pt x="17348" y="15125"/>
                </a:lnTo>
                <a:lnTo>
                  <a:pt x="20370" y="13614"/>
                </a:lnTo>
                <a:lnTo>
                  <a:pt x="18097" y="9067"/>
                </a:lnTo>
                <a:lnTo>
                  <a:pt x="15836" y="4533"/>
                </a:lnTo>
                <a:lnTo>
                  <a:pt x="13563" y="0"/>
                </a:lnTo>
                <a:lnTo>
                  <a:pt x="4686" y="4622"/>
                </a:lnTo>
                <a:lnTo>
                  <a:pt x="2336" y="8204"/>
                </a:lnTo>
                <a:lnTo>
                  <a:pt x="2822" y="6390"/>
                </a:lnTo>
                <a:close/>
              </a:path>
              <a:path w="20370" h="18148">
                <a:moveTo>
                  <a:pt x="4533" y="0"/>
                </a:moveTo>
                <a:lnTo>
                  <a:pt x="2822" y="6390"/>
                </a:lnTo>
                <a:lnTo>
                  <a:pt x="4686" y="4622"/>
                </a:lnTo>
                <a:lnTo>
                  <a:pt x="13563" y="0"/>
                </a:lnTo>
                <a:lnTo>
                  <a:pt x="453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28" name="object 5328"/>
          <p:cNvSpPr/>
          <p:nvPr/>
        </p:nvSpPr>
        <p:spPr>
          <a:xfrm>
            <a:off x="1089639" y="5925261"/>
            <a:ext cx="27139" cy="15887"/>
          </a:xfrm>
          <a:custGeom>
            <a:avLst/>
            <a:gdLst/>
            <a:ahLst/>
            <a:cxnLst/>
            <a:rect l="l" t="t" r="r" b="b"/>
            <a:pathLst>
              <a:path w="27139" h="15887">
                <a:moveTo>
                  <a:pt x="21882" y="3022"/>
                </a:moveTo>
                <a:lnTo>
                  <a:pt x="16598" y="1511"/>
                </a:lnTo>
                <a:lnTo>
                  <a:pt x="11303" y="0"/>
                </a:lnTo>
                <a:lnTo>
                  <a:pt x="8394" y="6096"/>
                </a:lnTo>
                <a:lnTo>
                  <a:pt x="7137" y="6743"/>
                </a:lnTo>
                <a:lnTo>
                  <a:pt x="7296" y="6486"/>
                </a:lnTo>
                <a:lnTo>
                  <a:pt x="0" y="9080"/>
                </a:lnTo>
                <a:lnTo>
                  <a:pt x="0" y="15887"/>
                </a:lnTo>
                <a:lnTo>
                  <a:pt x="8039" y="13284"/>
                </a:lnTo>
                <a:lnTo>
                  <a:pt x="9283" y="12776"/>
                </a:lnTo>
                <a:lnTo>
                  <a:pt x="13563" y="6794"/>
                </a:lnTo>
                <a:lnTo>
                  <a:pt x="13936" y="6977"/>
                </a:lnTo>
                <a:lnTo>
                  <a:pt x="18742" y="9265"/>
                </a:lnTo>
                <a:lnTo>
                  <a:pt x="18097" y="15887"/>
                </a:lnTo>
                <a:lnTo>
                  <a:pt x="27139" y="15887"/>
                </a:lnTo>
                <a:lnTo>
                  <a:pt x="27139" y="4521"/>
                </a:lnTo>
                <a:lnTo>
                  <a:pt x="21882" y="3022"/>
                </a:lnTo>
                <a:close/>
              </a:path>
              <a:path w="27139" h="15887">
                <a:moveTo>
                  <a:pt x="8394" y="6096"/>
                </a:moveTo>
                <a:lnTo>
                  <a:pt x="11303" y="0"/>
                </a:lnTo>
                <a:lnTo>
                  <a:pt x="7296" y="6486"/>
                </a:lnTo>
                <a:lnTo>
                  <a:pt x="8394" y="609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29" name="object 5329"/>
          <p:cNvSpPr/>
          <p:nvPr/>
        </p:nvSpPr>
        <p:spPr>
          <a:xfrm>
            <a:off x="1306817" y="5929801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30" name="object 5330"/>
          <p:cNvSpPr/>
          <p:nvPr/>
        </p:nvSpPr>
        <p:spPr>
          <a:xfrm>
            <a:off x="1354331" y="5928600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405" y="3396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05" y="3396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31" name="object 5331"/>
          <p:cNvSpPr/>
          <p:nvPr/>
        </p:nvSpPr>
        <p:spPr>
          <a:xfrm>
            <a:off x="1266088" y="5930865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42" y="3418"/>
                </a:lnTo>
                <a:lnTo>
                  <a:pt x="0" y="1193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2" y="3418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32" name="object 5332"/>
          <p:cNvSpPr/>
          <p:nvPr/>
        </p:nvSpPr>
        <p:spPr>
          <a:xfrm>
            <a:off x="1288717" y="5937656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19"/>
                </a:moveTo>
                <a:lnTo>
                  <a:pt x="0" y="8026"/>
                </a:lnTo>
                <a:lnTo>
                  <a:pt x="6794" y="8026"/>
                </a:lnTo>
                <a:lnTo>
                  <a:pt x="4453" y="3445"/>
                </a:lnTo>
                <a:lnTo>
                  <a:pt x="0" y="1219"/>
                </a:lnTo>
                <a:close/>
              </a:path>
              <a:path w="8102" h="8026">
                <a:moveTo>
                  <a:pt x="8102" y="5270"/>
                </a:moveTo>
                <a:lnTo>
                  <a:pt x="2692" y="0"/>
                </a:lnTo>
                <a:lnTo>
                  <a:pt x="4453" y="3445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33" name="object 5333"/>
          <p:cNvSpPr/>
          <p:nvPr/>
        </p:nvSpPr>
        <p:spPr>
          <a:xfrm>
            <a:off x="1139403" y="5942213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3" y="3415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92" y="0"/>
                </a:lnTo>
                <a:lnTo>
                  <a:pt x="4443" y="341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34" name="object 5334"/>
          <p:cNvSpPr/>
          <p:nvPr/>
        </p:nvSpPr>
        <p:spPr>
          <a:xfrm>
            <a:off x="1175603" y="5943318"/>
            <a:ext cx="6794" cy="4635"/>
          </a:xfrm>
          <a:custGeom>
            <a:avLst/>
            <a:gdLst/>
            <a:ahLst/>
            <a:cxnLst/>
            <a:rect l="l" t="t" r="r" b="b"/>
            <a:pathLst>
              <a:path w="6794" h="4635">
                <a:moveTo>
                  <a:pt x="4534" y="2057"/>
                </a:moveTo>
                <a:lnTo>
                  <a:pt x="0" y="88"/>
                </a:lnTo>
                <a:lnTo>
                  <a:pt x="4521" y="3111"/>
                </a:lnTo>
                <a:lnTo>
                  <a:pt x="6794" y="4635"/>
                </a:lnTo>
                <a:lnTo>
                  <a:pt x="4534" y="2057"/>
                </a:lnTo>
                <a:close/>
              </a:path>
              <a:path w="6794" h="4635">
                <a:moveTo>
                  <a:pt x="6756" y="3022"/>
                </a:moveTo>
                <a:lnTo>
                  <a:pt x="2730" y="0"/>
                </a:lnTo>
                <a:lnTo>
                  <a:pt x="4534" y="2057"/>
                </a:lnTo>
                <a:lnTo>
                  <a:pt x="6756" y="302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35" name="object 5335"/>
          <p:cNvSpPr/>
          <p:nvPr/>
        </p:nvSpPr>
        <p:spPr>
          <a:xfrm>
            <a:off x="1060220" y="5945681"/>
            <a:ext cx="4533" cy="6794"/>
          </a:xfrm>
          <a:custGeom>
            <a:avLst/>
            <a:gdLst/>
            <a:ahLst/>
            <a:cxnLst/>
            <a:rect l="l" t="t" r="r" b="b"/>
            <a:pathLst>
              <a:path w="4533" h="6794">
                <a:moveTo>
                  <a:pt x="1511" y="2273"/>
                </a:moveTo>
                <a:lnTo>
                  <a:pt x="0" y="0"/>
                </a:lnTo>
                <a:lnTo>
                  <a:pt x="0" y="6794"/>
                </a:lnTo>
                <a:lnTo>
                  <a:pt x="4533" y="6794"/>
                </a:lnTo>
                <a:lnTo>
                  <a:pt x="1511" y="227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36" name="object 5336"/>
          <p:cNvSpPr/>
          <p:nvPr/>
        </p:nvSpPr>
        <p:spPr>
          <a:xfrm>
            <a:off x="1125842" y="5950216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37" name="object 5337"/>
          <p:cNvSpPr/>
          <p:nvPr/>
        </p:nvSpPr>
        <p:spPr>
          <a:xfrm>
            <a:off x="1386000" y="5951286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25" y="3402"/>
                </a:lnTo>
                <a:lnTo>
                  <a:pt x="0" y="1193"/>
                </a:lnTo>
                <a:close/>
              </a:path>
              <a:path w="8089" h="7988">
                <a:moveTo>
                  <a:pt x="8089" y="5232"/>
                </a:moveTo>
                <a:lnTo>
                  <a:pt x="2667" y="0"/>
                </a:lnTo>
                <a:lnTo>
                  <a:pt x="4425" y="3402"/>
                </a:lnTo>
                <a:lnTo>
                  <a:pt x="8089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38" name="object 5338"/>
          <p:cNvSpPr/>
          <p:nvPr/>
        </p:nvSpPr>
        <p:spPr>
          <a:xfrm>
            <a:off x="1290982" y="5953547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32" y="3422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67" y="0"/>
                </a:lnTo>
                <a:lnTo>
                  <a:pt x="4432" y="342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39" name="object 5339"/>
          <p:cNvSpPr/>
          <p:nvPr/>
        </p:nvSpPr>
        <p:spPr>
          <a:xfrm>
            <a:off x="1361102" y="5953547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9" y="3427"/>
                </a:lnTo>
                <a:lnTo>
                  <a:pt x="0" y="1206"/>
                </a:lnTo>
                <a:close/>
              </a:path>
              <a:path w="8115" h="8000">
                <a:moveTo>
                  <a:pt x="8115" y="5257"/>
                </a:moveTo>
                <a:lnTo>
                  <a:pt x="2692" y="0"/>
                </a:lnTo>
                <a:lnTo>
                  <a:pt x="4449" y="3427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40" name="object 5340"/>
          <p:cNvSpPr/>
          <p:nvPr/>
        </p:nvSpPr>
        <p:spPr>
          <a:xfrm>
            <a:off x="1119046" y="5959278"/>
            <a:ext cx="22618" cy="15900"/>
          </a:xfrm>
          <a:custGeom>
            <a:avLst/>
            <a:gdLst/>
            <a:ahLst/>
            <a:cxnLst/>
            <a:rect l="l" t="t" r="r" b="b"/>
            <a:pathLst>
              <a:path w="22618" h="15900">
                <a:moveTo>
                  <a:pt x="15074" y="12877"/>
                </a:moveTo>
                <a:lnTo>
                  <a:pt x="22618" y="11353"/>
                </a:lnTo>
                <a:lnTo>
                  <a:pt x="22618" y="0"/>
                </a:lnTo>
                <a:lnTo>
                  <a:pt x="13563" y="0"/>
                </a:lnTo>
                <a:lnTo>
                  <a:pt x="9296" y="5892"/>
                </a:lnTo>
                <a:lnTo>
                  <a:pt x="8089" y="6654"/>
                </a:lnTo>
                <a:lnTo>
                  <a:pt x="0" y="9080"/>
                </a:lnTo>
                <a:lnTo>
                  <a:pt x="0" y="15900"/>
                </a:lnTo>
                <a:lnTo>
                  <a:pt x="7543" y="14389"/>
                </a:lnTo>
                <a:lnTo>
                  <a:pt x="15074" y="1287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41" name="object 5341"/>
          <p:cNvSpPr/>
          <p:nvPr/>
        </p:nvSpPr>
        <p:spPr>
          <a:xfrm>
            <a:off x="1141662" y="5961553"/>
            <a:ext cx="24892" cy="18351"/>
          </a:xfrm>
          <a:custGeom>
            <a:avLst/>
            <a:gdLst/>
            <a:ahLst/>
            <a:cxnLst/>
            <a:rect l="l" t="t" r="r" b="b"/>
            <a:pathLst>
              <a:path w="24891" h="18351">
                <a:moveTo>
                  <a:pt x="15805" y="6546"/>
                </a:moveTo>
                <a:lnTo>
                  <a:pt x="4533" y="0"/>
                </a:lnTo>
                <a:lnTo>
                  <a:pt x="4423" y="891"/>
                </a:lnTo>
                <a:lnTo>
                  <a:pt x="5093" y="6533"/>
                </a:lnTo>
                <a:lnTo>
                  <a:pt x="0" y="9080"/>
                </a:lnTo>
                <a:lnTo>
                  <a:pt x="3708" y="18351"/>
                </a:lnTo>
                <a:lnTo>
                  <a:pt x="5803" y="13550"/>
                </a:lnTo>
                <a:lnTo>
                  <a:pt x="13576" y="18161"/>
                </a:lnTo>
                <a:lnTo>
                  <a:pt x="24891" y="18161"/>
                </a:lnTo>
                <a:lnTo>
                  <a:pt x="24072" y="16490"/>
                </a:lnTo>
                <a:lnTo>
                  <a:pt x="15805" y="654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42" name="object 5342"/>
          <p:cNvSpPr/>
          <p:nvPr/>
        </p:nvSpPr>
        <p:spPr>
          <a:xfrm>
            <a:off x="1372433" y="5961553"/>
            <a:ext cx="9029" cy="13614"/>
          </a:xfrm>
          <a:custGeom>
            <a:avLst/>
            <a:gdLst/>
            <a:ahLst/>
            <a:cxnLst/>
            <a:rect l="l" t="t" r="r" b="b"/>
            <a:pathLst>
              <a:path w="9029" h="13614">
                <a:moveTo>
                  <a:pt x="8280" y="4559"/>
                </a:moveTo>
                <a:lnTo>
                  <a:pt x="9029" y="0"/>
                </a:lnTo>
                <a:lnTo>
                  <a:pt x="2260" y="0"/>
                </a:lnTo>
                <a:lnTo>
                  <a:pt x="1511" y="4559"/>
                </a:lnTo>
                <a:lnTo>
                  <a:pt x="749" y="9080"/>
                </a:lnTo>
                <a:lnTo>
                  <a:pt x="0" y="13614"/>
                </a:lnTo>
                <a:lnTo>
                  <a:pt x="6769" y="13614"/>
                </a:lnTo>
                <a:lnTo>
                  <a:pt x="7518" y="9080"/>
                </a:lnTo>
                <a:lnTo>
                  <a:pt x="8280" y="455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43" name="object 5343"/>
          <p:cNvSpPr/>
          <p:nvPr/>
        </p:nvSpPr>
        <p:spPr>
          <a:xfrm>
            <a:off x="1060223" y="5972911"/>
            <a:ext cx="31686" cy="20396"/>
          </a:xfrm>
          <a:custGeom>
            <a:avLst/>
            <a:gdLst/>
            <a:ahLst/>
            <a:cxnLst/>
            <a:rect l="l" t="t" r="r" b="b"/>
            <a:pathLst>
              <a:path w="31686" h="20396">
                <a:moveTo>
                  <a:pt x="0" y="2260"/>
                </a:moveTo>
                <a:lnTo>
                  <a:pt x="2260" y="8305"/>
                </a:lnTo>
                <a:lnTo>
                  <a:pt x="4521" y="14351"/>
                </a:lnTo>
                <a:lnTo>
                  <a:pt x="6794" y="20396"/>
                </a:lnTo>
                <a:lnTo>
                  <a:pt x="14312" y="18897"/>
                </a:lnTo>
                <a:lnTo>
                  <a:pt x="21869" y="17386"/>
                </a:lnTo>
                <a:lnTo>
                  <a:pt x="29413" y="15875"/>
                </a:lnTo>
                <a:lnTo>
                  <a:pt x="30162" y="11328"/>
                </a:lnTo>
                <a:lnTo>
                  <a:pt x="30924" y="6794"/>
                </a:lnTo>
                <a:lnTo>
                  <a:pt x="31686" y="2260"/>
                </a:lnTo>
                <a:lnTo>
                  <a:pt x="22631" y="2260"/>
                </a:lnTo>
                <a:lnTo>
                  <a:pt x="21107" y="5283"/>
                </a:lnTo>
                <a:lnTo>
                  <a:pt x="19596" y="8305"/>
                </a:lnTo>
                <a:lnTo>
                  <a:pt x="18084" y="11328"/>
                </a:lnTo>
                <a:lnTo>
                  <a:pt x="15317" y="10023"/>
                </a:lnTo>
                <a:lnTo>
                  <a:pt x="12632" y="7767"/>
                </a:lnTo>
                <a:lnTo>
                  <a:pt x="15824" y="0"/>
                </a:lnTo>
                <a:lnTo>
                  <a:pt x="9055" y="0"/>
                </a:lnTo>
                <a:lnTo>
                  <a:pt x="6032" y="749"/>
                </a:lnTo>
                <a:lnTo>
                  <a:pt x="3022" y="1511"/>
                </a:lnTo>
                <a:lnTo>
                  <a:pt x="0" y="226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44" name="object 5344"/>
          <p:cNvSpPr/>
          <p:nvPr/>
        </p:nvSpPr>
        <p:spPr>
          <a:xfrm>
            <a:off x="1128101" y="5976238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1"/>
                </a:lnTo>
                <a:lnTo>
                  <a:pt x="6769" y="8001"/>
                </a:lnTo>
                <a:lnTo>
                  <a:pt x="4411" y="3403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11" y="3403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45" name="object 5345"/>
          <p:cNvSpPr/>
          <p:nvPr/>
        </p:nvSpPr>
        <p:spPr>
          <a:xfrm>
            <a:off x="1247993" y="5983033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42" y="3424"/>
                </a:lnTo>
                <a:lnTo>
                  <a:pt x="0" y="1206"/>
                </a:lnTo>
                <a:close/>
              </a:path>
              <a:path w="8115" h="8026">
                <a:moveTo>
                  <a:pt x="8115" y="5257"/>
                </a:moveTo>
                <a:lnTo>
                  <a:pt x="2692" y="0"/>
                </a:lnTo>
                <a:lnTo>
                  <a:pt x="4442" y="3424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46" name="object 5346"/>
          <p:cNvSpPr/>
          <p:nvPr/>
        </p:nvSpPr>
        <p:spPr>
          <a:xfrm>
            <a:off x="1159678" y="5991104"/>
            <a:ext cx="14998" cy="13576"/>
          </a:xfrm>
          <a:custGeom>
            <a:avLst/>
            <a:gdLst/>
            <a:ahLst/>
            <a:cxnLst/>
            <a:rect l="l" t="t" r="r" b="b"/>
            <a:pathLst>
              <a:path w="14998" h="13576">
                <a:moveTo>
                  <a:pt x="88" y="2209"/>
                </a:moveTo>
                <a:lnTo>
                  <a:pt x="2755" y="3416"/>
                </a:lnTo>
                <a:lnTo>
                  <a:pt x="4515" y="0"/>
                </a:lnTo>
                <a:lnTo>
                  <a:pt x="88" y="2209"/>
                </a:lnTo>
                <a:close/>
              </a:path>
              <a:path w="14998" h="13576">
                <a:moveTo>
                  <a:pt x="88" y="2209"/>
                </a:moveTo>
                <a:lnTo>
                  <a:pt x="2049" y="6752"/>
                </a:lnTo>
                <a:lnTo>
                  <a:pt x="4610" y="9017"/>
                </a:lnTo>
                <a:lnTo>
                  <a:pt x="4610" y="13563"/>
                </a:lnTo>
                <a:lnTo>
                  <a:pt x="14998" y="9715"/>
                </a:lnTo>
                <a:lnTo>
                  <a:pt x="13855" y="9169"/>
                </a:lnTo>
                <a:lnTo>
                  <a:pt x="13652" y="-4597"/>
                </a:lnTo>
                <a:lnTo>
                  <a:pt x="6883" y="-4597"/>
                </a:lnTo>
                <a:lnTo>
                  <a:pt x="4515" y="0"/>
                </a:lnTo>
                <a:lnTo>
                  <a:pt x="8178" y="-1828"/>
                </a:lnTo>
                <a:lnTo>
                  <a:pt x="2755" y="3416"/>
                </a:lnTo>
                <a:lnTo>
                  <a:pt x="88" y="2209"/>
                </a:lnTo>
                <a:close/>
              </a:path>
              <a:path w="14998" h="13576">
                <a:moveTo>
                  <a:pt x="3009" y="8978"/>
                </a:moveTo>
                <a:lnTo>
                  <a:pt x="2049" y="6752"/>
                </a:lnTo>
                <a:lnTo>
                  <a:pt x="0" y="4940"/>
                </a:lnTo>
                <a:lnTo>
                  <a:pt x="3009" y="897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47" name="object 5347"/>
          <p:cNvSpPr/>
          <p:nvPr/>
        </p:nvSpPr>
        <p:spPr>
          <a:xfrm>
            <a:off x="1205019" y="5987575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4" y="3413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14" y="3413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48" name="object 5348"/>
          <p:cNvSpPr/>
          <p:nvPr/>
        </p:nvSpPr>
        <p:spPr>
          <a:xfrm>
            <a:off x="1327175" y="5995593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49" name="object 5349"/>
          <p:cNvSpPr/>
          <p:nvPr/>
        </p:nvSpPr>
        <p:spPr>
          <a:xfrm>
            <a:off x="1062490" y="5995588"/>
            <a:ext cx="31648" cy="22669"/>
          </a:xfrm>
          <a:custGeom>
            <a:avLst/>
            <a:gdLst/>
            <a:ahLst/>
            <a:cxnLst/>
            <a:rect l="l" t="t" r="r" b="b"/>
            <a:pathLst>
              <a:path w="31648" h="22669">
                <a:moveTo>
                  <a:pt x="31648" y="0"/>
                </a:moveTo>
                <a:lnTo>
                  <a:pt x="9055" y="0"/>
                </a:lnTo>
                <a:lnTo>
                  <a:pt x="7808" y="2113"/>
                </a:lnTo>
                <a:lnTo>
                  <a:pt x="9334" y="2082"/>
                </a:lnTo>
                <a:lnTo>
                  <a:pt x="11315" y="6807"/>
                </a:lnTo>
                <a:lnTo>
                  <a:pt x="17335" y="8331"/>
                </a:lnTo>
                <a:lnTo>
                  <a:pt x="23367" y="9829"/>
                </a:lnTo>
                <a:lnTo>
                  <a:pt x="29413" y="11341"/>
                </a:lnTo>
                <a:lnTo>
                  <a:pt x="30175" y="9829"/>
                </a:lnTo>
                <a:lnTo>
                  <a:pt x="31648" y="6807"/>
                </a:lnTo>
                <a:lnTo>
                  <a:pt x="31648" y="0"/>
                </a:lnTo>
                <a:close/>
              </a:path>
              <a:path w="31648" h="22669">
                <a:moveTo>
                  <a:pt x="7808" y="2113"/>
                </a:moveTo>
                <a:lnTo>
                  <a:pt x="0" y="2273"/>
                </a:lnTo>
                <a:lnTo>
                  <a:pt x="3009" y="9067"/>
                </a:lnTo>
                <a:lnTo>
                  <a:pt x="6032" y="15887"/>
                </a:lnTo>
                <a:lnTo>
                  <a:pt x="9055" y="22669"/>
                </a:lnTo>
                <a:lnTo>
                  <a:pt x="15824" y="22669"/>
                </a:lnTo>
                <a:lnTo>
                  <a:pt x="14312" y="17399"/>
                </a:lnTo>
                <a:lnTo>
                  <a:pt x="12814" y="12090"/>
                </a:lnTo>
                <a:lnTo>
                  <a:pt x="11315" y="6807"/>
                </a:lnTo>
                <a:lnTo>
                  <a:pt x="9334" y="2082"/>
                </a:lnTo>
                <a:lnTo>
                  <a:pt x="4305" y="8051"/>
                </a:lnTo>
                <a:lnTo>
                  <a:pt x="7808" y="211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50" name="object 5350"/>
          <p:cNvSpPr/>
          <p:nvPr/>
        </p:nvSpPr>
        <p:spPr>
          <a:xfrm>
            <a:off x="1211793" y="5995588"/>
            <a:ext cx="11747" cy="20421"/>
          </a:xfrm>
          <a:custGeom>
            <a:avLst/>
            <a:gdLst/>
            <a:ahLst/>
            <a:cxnLst/>
            <a:rect l="l" t="t" r="r" b="b"/>
            <a:pathLst>
              <a:path w="11747" h="20421">
                <a:moveTo>
                  <a:pt x="529" y="2680"/>
                </a:moveTo>
                <a:lnTo>
                  <a:pt x="1992" y="10328"/>
                </a:lnTo>
                <a:lnTo>
                  <a:pt x="2260" y="20421"/>
                </a:lnTo>
                <a:lnTo>
                  <a:pt x="11328" y="20421"/>
                </a:lnTo>
                <a:lnTo>
                  <a:pt x="11582" y="5334"/>
                </a:lnTo>
                <a:lnTo>
                  <a:pt x="11747" y="3568"/>
                </a:lnTo>
                <a:lnTo>
                  <a:pt x="0" y="0"/>
                </a:lnTo>
                <a:lnTo>
                  <a:pt x="529" y="268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51" name="object 5351"/>
          <p:cNvSpPr/>
          <p:nvPr/>
        </p:nvSpPr>
        <p:spPr>
          <a:xfrm>
            <a:off x="1272882" y="5998935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27" y="3407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67" y="0"/>
                </a:lnTo>
                <a:lnTo>
                  <a:pt x="4427" y="3407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52" name="object 5352"/>
          <p:cNvSpPr/>
          <p:nvPr/>
        </p:nvSpPr>
        <p:spPr>
          <a:xfrm>
            <a:off x="1229888" y="6002394"/>
            <a:ext cx="15824" cy="20421"/>
          </a:xfrm>
          <a:custGeom>
            <a:avLst/>
            <a:gdLst/>
            <a:ahLst/>
            <a:cxnLst/>
            <a:rect l="l" t="t" r="r" b="b"/>
            <a:pathLst>
              <a:path w="15824" h="20421">
                <a:moveTo>
                  <a:pt x="15824" y="4533"/>
                </a:moveTo>
                <a:lnTo>
                  <a:pt x="12839" y="3022"/>
                </a:lnTo>
                <a:lnTo>
                  <a:pt x="9817" y="1524"/>
                </a:lnTo>
                <a:lnTo>
                  <a:pt x="6794" y="0"/>
                </a:lnTo>
                <a:lnTo>
                  <a:pt x="4533" y="6794"/>
                </a:lnTo>
                <a:lnTo>
                  <a:pt x="2260" y="13614"/>
                </a:lnTo>
                <a:lnTo>
                  <a:pt x="0" y="20421"/>
                </a:lnTo>
                <a:lnTo>
                  <a:pt x="9347" y="16992"/>
                </a:lnTo>
                <a:lnTo>
                  <a:pt x="12534" y="14008"/>
                </a:lnTo>
                <a:lnTo>
                  <a:pt x="15824" y="453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53" name="object 5353"/>
          <p:cNvSpPr/>
          <p:nvPr/>
        </p:nvSpPr>
        <p:spPr>
          <a:xfrm>
            <a:off x="1098673" y="6011467"/>
            <a:ext cx="9067" cy="52184"/>
          </a:xfrm>
          <a:custGeom>
            <a:avLst/>
            <a:gdLst/>
            <a:ahLst/>
            <a:cxnLst/>
            <a:rect l="l" t="t" r="r" b="b"/>
            <a:pathLst>
              <a:path w="9067" h="52184">
                <a:moveTo>
                  <a:pt x="9067" y="0"/>
                </a:moveTo>
                <a:lnTo>
                  <a:pt x="5261" y="4710"/>
                </a:lnTo>
                <a:lnTo>
                  <a:pt x="7696" y="3746"/>
                </a:lnTo>
                <a:lnTo>
                  <a:pt x="9067" y="0"/>
                </a:lnTo>
                <a:close/>
              </a:path>
              <a:path w="9067" h="52184">
                <a:moveTo>
                  <a:pt x="18097" y="0"/>
                </a:moveTo>
                <a:lnTo>
                  <a:pt x="9067" y="0"/>
                </a:lnTo>
                <a:lnTo>
                  <a:pt x="7696" y="3746"/>
                </a:lnTo>
                <a:lnTo>
                  <a:pt x="4686" y="5422"/>
                </a:lnTo>
                <a:lnTo>
                  <a:pt x="5261" y="4710"/>
                </a:lnTo>
                <a:lnTo>
                  <a:pt x="0" y="6794"/>
                </a:lnTo>
                <a:lnTo>
                  <a:pt x="0" y="13588"/>
                </a:lnTo>
                <a:lnTo>
                  <a:pt x="8051" y="11861"/>
                </a:lnTo>
                <a:lnTo>
                  <a:pt x="6515" y="12001"/>
                </a:lnTo>
                <a:lnTo>
                  <a:pt x="11328" y="9067"/>
                </a:lnTo>
                <a:lnTo>
                  <a:pt x="12339" y="11425"/>
                </a:lnTo>
                <a:lnTo>
                  <a:pt x="15782" y="23076"/>
                </a:lnTo>
                <a:lnTo>
                  <a:pt x="16599" y="36210"/>
                </a:lnTo>
                <a:lnTo>
                  <a:pt x="11328" y="45377"/>
                </a:lnTo>
                <a:lnTo>
                  <a:pt x="11328" y="52184"/>
                </a:lnTo>
                <a:lnTo>
                  <a:pt x="17762" y="49956"/>
                </a:lnTo>
                <a:lnTo>
                  <a:pt x="24521" y="42572"/>
                </a:lnTo>
                <a:lnTo>
                  <a:pt x="25751" y="32373"/>
                </a:lnTo>
                <a:lnTo>
                  <a:pt x="23635" y="20870"/>
                </a:lnTo>
                <a:lnTo>
                  <a:pt x="20356" y="9575"/>
                </a:lnTo>
                <a:lnTo>
                  <a:pt x="18097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54" name="object 5354"/>
          <p:cNvSpPr/>
          <p:nvPr/>
        </p:nvSpPr>
        <p:spPr>
          <a:xfrm>
            <a:off x="1363372" y="6010273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7" y="3417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92" y="0"/>
                </a:lnTo>
                <a:lnTo>
                  <a:pt x="4447" y="3417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55" name="object 5355"/>
          <p:cNvSpPr/>
          <p:nvPr/>
        </p:nvSpPr>
        <p:spPr>
          <a:xfrm>
            <a:off x="1134872" y="6018275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56" name="object 5356"/>
          <p:cNvSpPr/>
          <p:nvPr/>
        </p:nvSpPr>
        <p:spPr>
          <a:xfrm>
            <a:off x="1191442" y="6022814"/>
            <a:ext cx="27559" cy="19126"/>
          </a:xfrm>
          <a:custGeom>
            <a:avLst/>
            <a:gdLst/>
            <a:ahLst/>
            <a:cxnLst/>
            <a:rect l="l" t="t" r="r" b="b"/>
            <a:pathLst>
              <a:path w="27559" h="19126">
                <a:moveTo>
                  <a:pt x="27559" y="10096"/>
                </a:moveTo>
                <a:lnTo>
                  <a:pt x="24727" y="11147"/>
                </a:lnTo>
                <a:lnTo>
                  <a:pt x="23660" y="14058"/>
                </a:lnTo>
                <a:lnTo>
                  <a:pt x="27559" y="10096"/>
                </a:lnTo>
                <a:close/>
              </a:path>
              <a:path w="27559" h="19126">
                <a:moveTo>
                  <a:pt x="18084" y="0"/>
                </a:moveTo>
                <a:lnTo>
                  <a:pt x="13576" y="-2273"/>
                </a:lnTo>
                <a:lnTo>
                  <a:pt x="12526" y="-1096"/>
                </a:lnTo>
                <a:lnTo>
                  <a:pt x="8491" y="2743"/>
                </a:lnTo>
                <a:lnTo>
                  <a:pt x="0" y="2247"/>
                </a:lnTo>
                <a:lnTo>
                  <a:pt x="1498" y="8305"/>
                </a:lnTo>
                <a:lnTo>
                  <a:pt x="2997" y="14363"/>
                </a:lnTo>
                <a:lnTo>
                  <a:pt x="4521" y="20408"/>
                </a:lnTo>
                <a:lnTo>
                  <a:pt x="9055" y="21158"/>
                </a:lnTo>
                <a:lnTo>
                  <a:pt x="13576" y="21920"/>
                </a:lnTo>
                <a:lnTo>
                  <a:pt x="18084" y="22682"/>
                </a:lnTo>
                <a:lnTo>
                  <a:pt x="16477" y="16818"/>
                </a:lnTo>
                <a:lnTo>
                  <a:pt x="11315" y="11341"/>
                </a:lnTo>
                <a:lnTo>
                  <a:pt x="11315" y="9067"/>
                </a:lnTo>
                <a:lnTo>
                  <a:pt x="15836" y="11043"/>
                </a:lnTo>
                <a:lnTo>
                  <a:pt x="14020" y="8966"/>
                </a:lnTo>
                <a:lnTo>
                  <a:pt x="18059" y="12014"/>
                </a:lnTo>
                <a:lnTo>
                  <a:pt x="18084" y="0"/>
                </a:lnTo>
                <a:close/>
              </a:path>
              <a:path w="27559" h="19126">
                <a:moveTo>
                  <a:pt x="27152" y="4533"/>
                </a:moveTo>
                <a:lnTo>
                  <a:pt x="22606" y="2247"/>
                </a:lnTo>
                <a:lnTo>
                  <a:pt x="18084" y="0"/>
                </a:lnTo>
                <a:lnTo>
                  <a:pt x="18059" y="12014"/>
                </a:lnTo>
                <a:lnTo>
                  <a:pt x="15836" y="11043"/>
                </a:lnTo>
                <a:lnTo>
                  <a:pt x="18084" y="13614"/>
                </a:lnTo>
                <a:lnTo>
                  <a:pt x="24727" y="11147"/>
                </a:lnTo>
                <a:lnTo>
                  <a:pt x="27152" y="4533"/>
                </a:lnTo>
                <a:close/>
              </a:path>
              <a:path w="27559" h="19126">
                <a:moveTo>
                  <a:pt x="16510" y="16852"/>
                </a:moveTo>
                <a:lnTo>
                  <a:pt x="15417" y="12953"/>
                </a:lnTo>
                <a:lnTo>
                  <a:pt x="16477" y="1681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57" name="object 5357"/>
          <p:cNvSpPr/>
          <p:nvPr/>
        </p:nvSpPr>
        <p:spPr>
          <a:xfrm>
            <a:off x="1243481" y="6020541"/>
            <a:ext cx="9029" cy="15887"/>
          </a:xfrm>
          <a:custGeom>
            <a:avLst/>
            <a:gdLst/>
            <a:ahLst/>
            <a:cxnLst/>
            <a:rect l="l" t="t" r="r" b="b"/>
            <a:pathLst>
              <a:path w="9029" h="15887">
                <a:moveTo>
                  <a:pt x="0" y="0"/>
                </a:moveTo>
                <a:lnTo>
                  <a:pt x="0" y="15887"/>
                </a:lnTo>
                <a:lnTo>
                  <a:pt x="9029" y="15887"/>
                </a:lnTo>
                <a:lnTo>
                  <a:pt x="8280" y="10579"/>
                </a:lnTo>
                <a:lnTo>
                  <a:pt x="7531" y="5283"/>
                </a:lnTo>
                <a:lnTo>
                  <a:pt x="6769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58" name="object 5358"/>
          <p:cNvSpPr/>
          <p:nvPr/>
        </p:nvSpPr>
        <p:spPr>
          <a:xfrm>
            <a:off x="1254782" y="6021597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19"/>
                </a:moveTo>
                <a:lnTo>
                  <a:pt x="0" y="8026"/>
                </a:lnTo>
                <a:lnTo>
                  <a:pt x="6794" y="8026"/>
                </a:lnTo>
                <a:lnTo>
                  <a:pt x="4443" y="3441"/>
                </a:lnTo>
                <a:lnTo>
                  <a:pt x="0" y="1219"/>
                </a:lnTo>
                <a:close/>
              </a:path>
              <a:path w="8102" h="8026">
                <a:moveTo>
                  <a:pt x="8102" y="5270"/>
                </a:moveTo>
                <a:lnTo>
                  <a:pt x="2679" y="0"/>
                </a:lnTo>
                <a:lnTo>
                  <a:pt x="4443" y="3441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59" name="object 5359"/>
          <p:cNvSpPr/>
          <p:nvPr/>
        </p:nvSpPr>
        <p:spPr>
          <a:xfrm>
            <a:off x="1379202" y="6026141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60" name="object 5360"/>
          <p:cNvSpPr/>
          <p:nvPr/>
        </p:nvSpPr>
        <p:spPr>
          <a:xfrm>
            <a:off x="1155241" y="6028404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19"/>
                </a:moveTo>
                <a:lnTo>
                  <a:pt x="0" y="8026"/>
                </a:lnTo>
                <a:lnTo>
                  <a:pt x="6794" y="8026"/>
                </a:lnTo>
                <a:lnTo>
                  <a:pt x="4455" y="3450"/>
                </a:lnTo>
                <a:lnTo>
                  <a:pt x="0" y="1219"/>
                </a:lnTo>
                <a:close/>
              </a:path>
              <a:path w="8089" h="8026">
                <a:moveTo>
                  <a:pt x="8089" y="5270"/>
                </a:moveTo>
                <a:lnTo>
                  <a:pt x="2692" y="0"/>
                </a:lnTo>
                <a:lnTo>
                  <a:pt x="4455" y="3450"/>
                </a:lnTo>
                <a:lnTo>
                  <a:pt x="8089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61" name="object 5361"/>
          <p:cNvSpPr/>
          <p:nvPr/>
        </p:nvSpPr>
        <p:spPr>
          <a:xfrm>
            <a:off x="1227632" y="6029623"/>
            <a:ext cx="9055" cy="9067"/>
          </a:xfrm>
          <a:custGeom>
            <a:avLst/>
            <a:gdLst/>
            <a:ahLst/>
            <a:cxnLst/>
            <a:rect l="l" t="t" r="r" b="b"/>
            <a:pathLst>
              <a:path w="9055" h="9067">
                <a:moveTo>
                  <a:pt x="9055" y="9067"/>
                </a:moveTo>
                <a:lnTo>
                  <a:pt x="9055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57"/>
                </a:lnTo>
                <a:lnTo>
                  <a:pt x="0" y="9067"/>
                </a:lnTo>
                <a:lnTo>
                  <a:pt x="9055" y="90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62" name="object 5362"/>
          <p:cNvSpPr/>
          <p:nvPr/>
        </p:nvSpPr>
        <p:spPr>
          <a:xfrm>
            <a:off x="1180130" y="6032962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19" y="3396"/>
                </a:lnTo>
                <a:lnTo>
                  <a:pt x="0" y="1193"/>
                </a:lnTo>
                <a:close/>
              </a:path>
              <a:path w="8102" h="8000">
                <a:moveTo>
                  <a:pt x="8102" y="5232"/>
                </a:moveTo>
                <a:lnTo>
                  <a:pt x="2667" y="0"/>
                </a:lnTo>
                <a:lnTo>
                  <a:pt x="4419" y="3396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63" name="object 5363"/>
          <p:cNvSpPr/>
          <p:nvPr/>
        </p:nvSpPr>
        <p:spPr>
          <a:xfrm>
            <a:off x="1419929" y="6035236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4" y="3412"/>
                </a:lnTo>
                <a:lnTo>
                  <a:pt x="0" y="1193"/>
                </a:lnTo>
                <a:close/>
              </a:path>
              <a:path w="8089" h="7988">
                <a:moveTo>
                  <a:pt x="8089" y="5232"/>
                </a:moveTo>
                <a:lnTo>
                  <a:pt x="2692" y="0"/>
                </a:lnTo>
                <a:lnTo>
                  <a:pt x="4444" y="3412"/>
                </a:lnTo>
                <a:lnTo>
                  <a:pt x="8089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64" name="object 5364"/>
          <p:cNvSpPr/>
          <p:nvPr/>
        </p:nvSpPr>
        <p:spPr>
          <a:xfrm>
            <a:off x="1069276" y="6044361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2598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65" name="object 5365"/>
          <p:cNvSpPr/>
          <p:nvPr/>
        </p:nvSpPr>
        <p:spPr>
          <a:xfrm>
            <a:off x="1051184" y="6039755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09" y="3404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09" y="3404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66" name="object 5366"/>
          <p:cNvSpPr/>
          <p:nvPr/>
        </p:nvSpPr>
        <p:spPr>
          <a:xfrm>
            <a:off x="1129181" y="6040962"/>
            <a:ext cx="12483" cy="11562"/>
          </a:xfrm>
          <a:custGeom>
            <a:avLst/>
            <a:gdLst/>
            <a:ahLst/>
            <a:cxnLst/>
            <a:rect l="l" t="t" r="r" b="b"/>
            <a:pathLst>
              <a:path w="12483" h="11562">
                <a:moveTo>
                  <a:pt x="8711" y="1523"/>
                </a:moveTo>
                <a:lnTo>
                  <a:pt x="4939" y="761"/>
                </a:lnTo>
                <a:lnTo>
                  <a:pt x="1180" y="0"/>
                </a:lnTo>
                <a:lnTo>
                  <a:pt x="798" y="2215"/>
                </a:lnTo>
                <a:lnTo>
                  <a:pt x="0" y="11562"/>
                </a:lnTo>
                <a:lnTo>
                  <a:pt x="7962" y="11341"/>
                </a:lnTo>
                <a:lnTo>
                  <a:pt x="12483" y="11341"/>
                </a:lnTo>
                <a:lnTo>
                  <a:pt x="12483" y="2260"/>
                </a:lnTo>
                <a:lnTo>
                  <a:pt x="8711" y="152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67" name="object 5367"/>
          <p:cNvSpPr/>
          <p:nvPr/>
        </p:nvSpPr>
        <p:spPr>
          <a:xfrm>
            <a:off x="1363372" y="6039755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3" y="3421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92" y="0"/>
                </a:lnTo>
                <a:lnTo>
                  <a:pt x="4443" y="3421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68" name="object 5368"/>
          <p:cNvSpPr/>
          <p:nvPr/>
        </p:nvSpPr>
        <p:spPr>
          <a:xfrm>
            <a:off x="1159769" y="6043227"/>
            <a:ext cx="11303" cy="13614"/>
          </a:xfrm>
          <a:custGeom>
            <a:avLst/>
            <a:gdLst/>
            <a:ahLst/>
            <a:cxnLst/>
            <a:rect l="l" t="t" r="r" b="b"/>
            <a:pathLst>
              <a:path w="11303" h="13614">
                <a:moveTo>
                  <a:pt x="1511" y="9067"/>
                </a:moveTo>
                <a:lnTo>
                  <a:pt x="2260" y="13614"/>
                </a:lnTo>
                <a:lnTo>
                  <a:pt x="11303" y="13614"/>
                </a:lnTo>
                <a:lnTo>
                  <a:pt x="11303" y="2260"/>
                </a:lnTo>
                <a:lnTo>
                  <a:pt x="7543" y="1511"/>
                </a:lnTo>
                <a:lnTo>
                  <a:pt x="3759" y="749"/>
                </a:lnTo>
                <a:lnTo>
                  <a:pt x="0" y="0"/>
                </a:lnTo>
                <a:lnTo>
                  <a:pt x="749" y="4533"/>
                </a:lnTo>
                <a:lnTo>
                  <a:pt x="1511" y="90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69" name="object 5369"/>
          <p:cNvSpPr/>
          <p:nvPr/>
        </p:nvSpPr>
        <p:spPr>
          <a:xfrm>
            <a:off x="1263822" y="6046245"/>
            <a:ext cx="11328" cy="8318"/>
          </a:xfrm>
          <a:custGeom>
            <a:avLst/>
            <a:gdLst/>
            <a:ahLst/>
            <a:cxnLst/>
            <a:rect l="l" t="t" r="r" b="b"/>
            <a:pathLst>
              <a:path w="11328" h="8318">
                <a:moveTo>
                  <a:pt x="0" y="1524"/>
                </a:moveTo>
                <a:lnTo>
                  <a:pt x="0" y="8318"/>
                </a:lnTo>
                <a:lnTo>
                  <a:pt x="11328" y="8318"/>
                </a:lnTo>
                <a:lnTo>
                  <a:pt x="8333" y="2884"/>
                </a:lnTo>
                <a:lnTo>
                  <a:pt x="0" y="1524"/>
                </a:lnTo>
                <a:close/>
              </a:path>
              <a:path w="11328" h="8318">
                <a:moveTo>
                  <a:pt x="11201" y="3352"/>
                </a:moveTo>
                <a:lnTo>
                  <a:pt x="6743" y="0"/>
                </a:lnTo>
                <a:lnTo>
                  <a:pt x="8333" y="2884"/>
                </a:lnTo>
                <a:lnTo>
                  <a:pt x="11201" y="335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70" name="object 5370"/>
          <p:cNvSpPr/>
          <p:nvPr/>
        </p:nvSpPr>
        <p:spPr>
          <a:xfrm>
            <a:off x="1067013" y="6051095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20" y="3409"/>
                </a:lnTo>
                <a:lnTo>
                  <a:pt x="0" y="1206"/>
                </a:lnTo>
                <a:close/>
              </a:path>
              <a:path w="8102" h="8026">
                <a:moveTo>
                  <a:pt x="8102" y="5245"/>
                </a:moveTo>
                <a:lnTo>
                  <a:pt x="2667" y="0"/>
                </a:lnTo>
                <a:lnTo>
                  <a:pt x="4420" y="3409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71" name="object 5371"/>
          <p:cNvSpPr/>
          <p:nvPr/>
        </p:nvSpPr>
        <p:spPr>
          <a:xfrm>
            <a:off x="1128101" y="6060173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69" y="8013"/>
                </a:lnTo>
                <a:lnTo>
                  <a:pt x="4420" y="3426"/>
                </a:lnTo>
                <a:lnTo>
                  <a:pt x="0" y="1219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20" y="3426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72" name="object 5372"/>
          <p:cNvSpPr/>
          <p:nvPr/>
        </p:nvSpPr>
        <p:spPr>
          <a:xfrm>
            <a:off x="1309077" y="6064721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38" y="3406"/>
                </a:lnTo>
                <a:lnTo>
                  <a:pt x="0" y="1193"/>
                </a:lnTo>
                <a:close/>
              </a:path>
              <a:path w="8102" h="8000">
                <a:moveTo>
                  <a:pt x="8102" y="5232"/>
                </a:moveTo>
                <a:lnTo>
                  <a:pt x="2692" y="0"/>
                </a:lnTo>
                <a:lnTo>
                  <a:pt x="4438" y="3406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73" name="object 5373"/>
          <p:cNvSpPr/>
          <p:nvPr/>
        </p:nvSpPr>
        <p:spPr>
          <a:xfrm>
            <a:off x="1155241" y="6071516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47" y="3433"/>
                </a:lnTo>
                <a:lnTo>
                  <a:pt x="0" y="1206"/>
                </a:lnTo>
                <a:close/>
              </a:path>
              <a:path w="8089" h="8026">
                <a:moveTo>
                  <a:pt x="8089" y="5257"/>
                </a:moveTo>
                <a:lnTo>
                  <a:pt x="2692" y="0"/>
                </a:lnTo>
                <a:lnTo>
                  <a:pt x="4447" y="3433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74" name="object 5374"/>
          <p:cNvSpPr/>
          <p:nvPr/>
        </p:nvSpPr>
        <p:spPr>
          <a:xfrm>
            <a:off x="1053444" y="6073795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69" y="7988"/>
                </a:lnTo>
                <a:lnTo>
                  <a:pt x="4413" y="3400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67" y="0"/>
                </a:lnTo>
                <a:lnTo>
                  <a:pt x="4413" y="3400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75" name="object 5375"/>
          <p:cNvSpPr/>
          <p:nvPr/>
        </p:nvSpPr>
        <p:spPr>
          <a:xfrm>
            <a:off x="1383733" y="6078319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2" y="3438"/>
                </a:lnTo>
                <a:lnTo>
                  <a:pt x="0" y="1219"/>
                </a:lnTo>
                <a:close/>
              </a:path>
              <a:path w="8102" h="8013">
                <a:moveTo>
                  <a:pt x="8102" y="5257"/>
                </a:moveTo>
                <a:lnTo>
                  <a:pt x="2692" y="0"/>
                </a:lnTo>
                <a:lnTo>
                  <a:pt x="4452" y="3438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76" name="object 5376"/>
          <p:cNvSpPr/>
          <p:nvPr/>
        </p:nvSpPr>
        <p:spPr>
          <a:xfrm>
            <a:off x="1157503" y="6085117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19"/>
                </a:moveTo>
                <a:lnTo>
                  <a:pt x="0" y="8026"/>
                </a:lnTo>
                <a:lnTo>
                  <a:pt x="6794" y="8026"/>
                </a:lnTo>
                <a:lnTo>
                  <a:pt x="4448" y="3436"/>
                </a:lnTo>
                <a:lnTo>
                  <a:pt x="0" y="1219"/>
                </a:lnTo>
                <a:close/>
              </a:path>
              <a:path w="8102" h="8026">
                <a:moveTo>
                  <a:pt x="8102" y="5257"/>
                </a:moveTo>
                <a:lnTo>
                  <a:pt x="2692" y="0"/>
                </a:lnTo>
                <a:lnTo>
                  <a:pt x="4448" y="3436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77" name="object 5377"/>
          <p:cNvSpPr/>
          <p:nvPr/>
        </p:nvSpPr>
        <p:spPr>
          <a:xfrm>
            <a:off x="1166558" y="6091999"/>
            <a:ext cx="15824" cy="0"/>
          </a:xfrm>
          <a:custGeom>
            <a:avLst/>
            <a:gdLst/>
            <a:ahLst/>
            <a:cxnLst/>
            <a:rect l="l" t="t" r="r" b="b"/>
            <a:pathLst>
              <a:path w="15824" h="0">
                <a:moveTo>
                  <a:pt x="0" y="0"/>
                </a:moveTo>
                <a:lnTo>
                  <a:pt x="15824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78" name="object 5378"/>
          <p:cNvSpPr/>
          <p:nvPr/>
        </p:nvSpPr>
        <p:spPr>
          <a:xfrm>
            <a:off x="1370152" y="6094991"/>
            <a:ext cx="20828" cy="15109"/>
          </a:xfrm>
          <a:custGeom>
            <a:avLst/>
            <a:gdLst/>
            <a:ahLst/>
            <a:cxnLst/>
            <a:rect l="l" t="t" r="r" b="b"/>
            <a:pathLst>
              <a:path w="20828" h="15109">
                <a:moveTo>
                  <a:pt x="20828" y="3911"/>
                </a:moveTo>
                <a:lnTo>
                  <a:pt x="16852" y="0"/>
                </a:lnTo>
                <a:lnTo>
                  <a:pt x="17903" y="2837"/>
                </a:lnTo>
                <a:lnTo>
                  <a:pt x="20828" y="3911"/>
                </a:lnTo>
                <a:close/>
              </a:path>
              <a:path w="20828" h="15109">
                <a:moveTo>
                  <a:pt x="11315" y="419"/>
                </a:moveTo>
                <a:lnTo>
                  <a:pt x="7848" y="6337"/>
                </a:lnTo>
                <a:lnTo>
                  <a:pt x="7391" y="4318"/>
                </a:lnTo>
                <a:lnTo>
                  <a:pt x="4546" y="11760"/>
                </a:lnTo>
                <a:lnTo>
                  <a:pt x="0" y="11760"/>
                </a:lnTo>
                <a:lnTo>
                  <a:pt x="2061" y="14363"/>
                </a:lnTo>
                <a:lnTo>
                  <a:pt x="8743" y="15109"/>
                </a:lnTo>
                <a:lnTo>
                  <a:pt x="20370" y="9499"/>
                </a:lnTo>
                <a:lnTo>
                  <a:pt x="17903" y="2837"/>
                </a:lnTo>
                <a:lnTo>
                  <a:pt x="11315" y="41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79" name="object 5379"/>
          <p:cNvSpPr/>
          <p:nvPr/>
        </p:nvSpPr>
        <p:spPr>
          <a:xfrm>
            <a:off x="1324907" y="6098747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3" y="3415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92" y="0"/>
                </a:lnTo>
                <a:lnTo>
                  <a:pt x="4443" y="341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80" name="object 5380"/>
          <p:cNvSpPr/>
          <p:nvPr/>
        </p:nvSpPr>
        <p:spPr>
          <a:xfrm>
            <a:off x="1098675" y="6103284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7" y="3423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92" y="0"/>
                </a:lnTo>
                <a:lnTo>
                  <a:pt x="4447" y="342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81" name="object 5381"/>
          <p:cNvSpPr/>
          <p:nvPr/>
        </p:nvSpPr>
        <p:spPr>
          <a:xfrm>
            <a:off x="1349799" y="6104491"/>
            <a:ext cx="11303" cy="9067"/>
          </a:xfrm>
          <a:custGeom>
            <a:avLst/>
            <a:gdLst/>
            <a:ahLst/>
            <a:cxnLst/>
            <a:rect l="l" t="t" r="r" b="b"/>
            <a:pathLst>
              <a:path w="11303" h="9067">
                <a:moveTo>
                  <a:pt x="0" y="0"/>
                </a:moveTo>
                <a:lnTo>
                  <a:pt x="0" y="4521"/>
                </a:lnTo>
                <a:lnTo>
                  <a:pt x="1524" y="6045"/>
                </a:lnTo>
                <a:lnTo>
                  <a:pt x="4521" y="9067"/>
                </a:lnTo>
                <a:lnTo>
                  <a:pt x="11303" y="9067"/>
                </a:lnTo>
                <a:lnTo>
                  <a:pt x="11303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82" name="object 5382"/>
          <p:cNvSpPr/>
          <p:nvPr/>
        </p:nvSpPr>
        <p:spPr>
          <a:xfrm>
            <a:off x="1392792" y="6103284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13" y="3406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13" y="3406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83" name="object 5383"/>
          <p:cNvSpPr/>
          <p:nvPr/>
        </p:nvSpPr>
        <p:spPr>
          <a:xfrm>
            <a:off x="1110005" y="6114681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2598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84" name="object 5384"/>
          <p:cNvSpPr/>
          <p:nvPr/>
        </p:nvSpPr>
        <p:spPr>
          <a:xfrm>
            <a:off x="1128102" y="6113551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85" name="object 5385"/>
          <p:cNvSpPr/>
          <p:nvPr/>
        </p:nvSpPr>
        <p:spPr>
          <a:xfrm>
            <a:off x="1184657" y="6109023"/>
            <a:ext cx="11303" cy="15887"/>
          </a:xfrm>
          <a:custGeom>
            <a:avLst/>
            <a:gdLst/>
            <a:ahLst/>
            <a:cxnLst/>
            <a:rect l="l" t="t" r="r" b="b"/>
            <a:pathLst>
              <a:path w="11303" h="15887">
                <a:moveTo>
                  <a:pt x="5397" y="3327"/>
                </a:moveTo>
                <a:lnTo>
                  <a:pt x="7429" y="2870"/>
                </a:lnTo>
                <a:lnTo>
                  <a:pt x="0" y="0"/>
                </a:lnTo>
                <a:lnTo>
                  <a:pt x="2159" y="11391"/>
                </a:lnTo>
                <a:lnTo>
                  <a:pt x="850" y="12306"/>
                </a:lnTo>
                <a:lnTo>
                  <a:pt x="11303" y="15887"/>
                </a:lnTo>
                <a:lnTo>
                  <a:pt x="11303" y="6794"/>
                </a:lnTo>
                <a:lnTo>
                  <a:pt x="5397" y="332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86" name="object 5386"/>
          <p:cNvSpPr/>
          <p:nvPr/>
        </p:nvSpPr>
        <p:spPr>
          <a:xfrm>
            <a:off x="1229893" y="6107817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0" y="3409"/>
                </a:lnTo>
                <a:lnTo>
                  <a:pt x="0" y="1206"/>
                </a:lnTo>
                <a:close/>
              </a:path>
              <a:path w="8115" h="8000">
                <a:moveTo>
                  <a:pt x="8115" y="5232"/>
                </a:moveTo>
                <a:lnTo>
                  <a:pt x="2692" y="0"/>
                </a:lnTo>
                <a:lnTo>
                  <a:pt x="4440" y="3409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87" name="object 5387"/>
          <p:cNvSpPr/>
          <p:nvPr/>
        </p:nvSpPr>
        <p:spPr>
          <a:xfrm>
            <a:off x="1165230" y="6113556"/>
            <a:ext cx="14897" cy="12547"/>
          </a:xfrm>
          <a:custGeom>
            <a:avLst/>
            <a:gdLst/>
            <a:ahLst/>
            <a:cxnLst/>
            <a:rect l="l" t="t" r="r" b="b"/>
            <a:pathLst>
              <a:path w="14897" h="12547">
                <a:moveTo>
                  <a:pt x="12204" y="6769"/>
                </a:moveTo>
                <a:lnTo>
                  <a:pt x="10544" y="8619"/>
                </a:lnTo>
                <a:lnTo>
                  <a:pt x="14897" y="6794"/>
                </a:lnTo>
                <a:lnTo>
                  <a:pt x="14897" y="0"/>
                </a:lnTo>
                <a:lnTo>
                  <a:pt x="12204" y="6769"/>
                </a:lnTo>
                <a:close/>
              </a:path>
              <a:path w="14897" h="12547">
                <a:moveTo>
                  <a:pt x="5435" y="12547"/>
                </a:moveTo>
                <a:lnTo>
                  <a:pt x="3692" y="9143"/>
                </a:lnTo>
                <a:lnTo>
                  <a:pt x="0" y="7302"/>
                </a:lnTo>
                <a:lnTo>
                  <a:pt x="5435" y="12547"/>
                </a:lnTo>
                <a:close/>
              </a:path>
              <a:path w="14897" h="12547">
                <a:moveTo>
                  <a:pt x="8051" y="9664"/>
                </a:moveTo>
                <a:lnTo>
                  <a:pt x="12204" y="6769"/>
                </a:lnTo>
                <a:lnTo>
                  <a:pt x="14897" y="0"/>
                </a:lnTo>
                <a:lnTo>
                  <a:pt x="5841" y="0"/>
                </a:lnTo>
                <a:lnTo>
                  <a:pt x="5841" y="4533"/>
                </a:lnTo>
                <a:lnTo>
                  <a:pt x="1333" y="4533"/>
                </a:lnTo>
                <a:lnTo>
                  <a:pt x="3692" y="9143"/>
                </a:lnTo>
                <a:lnTo>
                  <a:pt x="8102" y="11341"/>
                </a:lnTo>
                <a:lnTo>
                  <a:pt x="10544" y="8619"/>
                </a:lnTo>
                <a:lnTo>
                  <a:pt x="8051" y="966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88" name="object 5388"/>
          <p:cNvSpPr/>
          <p:nvPr/>
        </p:nvSpPr>
        <p:spPr>
          <a:xfrm>
            <a:off x="1155242" y="6120364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89" name="object 5389"/>
          <p:cNvSpPr/>
          <p:nvPr/>
        </p:nvSpPr>
        <p:spPr>
          <a:xfrm>
            <a:off x="1215000" y="6118096"/>
            <a:ext cx="14897" cy="11341"/>
          </a:xfrm>
          <a:custGeom>
            <a:avLst/>
            <a:gdLst/>
            <a:ahLst/>
            <a:cxnLst/>
            <a:rect l="l" t="t" r="r" b="b"/>
            <a:pathLst>
              <a:path w="14897" h="11341">
                <a:moveTo>
                  <a:pt x="8115" y="11341"/>
                </a:moveTo>
                <a:lnTo>
                  <a:pt x="14897" y="11341"/>
                </a:lnTo>
                <a:lnTo>
                  <a:pt x="11476" y="2124"/>
                </a:lnTo>
                <a:lnTo>
                  <a:pt x="1320" y="0"/>
                </a:lnTo>
                <a:lnTo>
                  <a:pt x="3683" y="4601"/>
                </a:lnTo>
                <a:lnTo>
                  <a:pt x="8115" y="6807"/>
                </a:lnTo>
                <a:lnTo>
                  <a:pt x="8115" y="11341"/>
                </a:lnTo>
                <a:close/>
              </a:path>
              <a:path w="14897" h="11341">
                <a:moveTo>
                  <a:pt x="5435" y="8013"/>
                </a:moveTo>
                <a:lnTo>
                  <a:pt x="3683" y="4601"/>
                </a:lnTo>
                <a:lnTo>
                  <a:pt x="0" y="2768"/>
                </a:lnTo>
                <a:lnTo>
                  <a:pt x="5435" y="8013"/>
                </a:lnTo>
                <a:close/>
              </a:path>
              <a:path w="14897" h="11341">
                <a:moveTo>
                  <a:pt x="12611" y="2362"/>
                </a:moveTo>
                <a:lnTo>
                  <a:pt x="11239" y="1485"/>
                </a:lnTo>
                <a:lnTo>
                  <a:pt x="11476" y="2124"/>
                </a:lnTo>
                <a:lnTo>
                  <a:pt x="12611" y="236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90" name="object 5390"/>
          <p:cNvSpPr/>
          <p:nvPr/>
        </p:nvSpPr>
        <p:spPr>
          <a:xfrm>
            <a:off x="1372433" y="6118096"/>
            <a:ext cx="11303" cy="18161"/>
          </a:xfrm>
          <a:custGeom>
            <a:avLst/>
            <a:gdLst/>
            <a:ahLst/>
            <a:cxnLst/>
            <a:rect l="l" t="t" r="r" b="b"/>
            <a:pathLst>
              <a:path w="11303" h="18161">
                <a:moveTo>
                  <a:pt x="2260" y="18161"/>
                </a:moveTo>
                <a:lnTo>
                  <a:pt x="5257" y="17399"/>
                </a:lnTo>
                <a:lnTo>
                  <a:pt x="8280" y="16637"/>
                </a:lnTo>
                <a:lnTo>
                  <a:pt x="11303" y="15887"/>
                </a:lnTo>
                <a:lnTo>
                  <a:pt x="9004" y="5740"/>
                </a:lnTo>
                <a:lnTo>
                  <a:pt x="8763" y="3898"/>
                </a:lnTo>
                <a:lnTo>
                  <a:pt x="0" y="0"/>
                </a:lnTo>
                <a:lnTo>
                  <a:pt x="749" y="6070"/>
                </a:lnTo>
                <a:lnTo>
                  <a:pt x="1511" y="12103"/>
                </a:lnTo>
                <a:lnTo>
                  <a:pt x="2260" y="1816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91" name="object 5391"/>
          <p:cNvSpPr/>
          <p:nvPr/>
        </p:nvSpPr>
        <p:spPr>
          <a:xfrm>
            <a:off x="1410893" y="6121501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92" name="object 5392"/>
          <p:cNvSpPr/>
          <p:nvPr/>
        </p:nvSpPr>
        <p:spPr>
          <a:xfrm>
            <a:off x="1431249" y="6116877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19"/>
                </a:moveTo>
                <a:lnTo>
                  <a:pt x="0" y="8026"/>
                </a:lnTo>
                <a:lnTo>
                  <a:pt x="6769" y="8026"/>
                </a:lnTo>
                <a:lnTo>
                  <a:pt x="4419" y="3428"/>
                </a:lnTo>
                <a:lnTo>
                  <a:pt x="0" y="1219"/>
                </a:lnTo>
                <a:close/>
              </a:path>
              <a:path w="8102" h="8026">
                <a:moveTo>
                  <a:pt x="8102" y="5270"/>
                </a:moveTo>
                <a:lnTo>
                  <a:pt x="2667" y="0"/>
                </a:lnTo>
                <a:lnTo>
                  <a:pt x="4419" y="3428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93" name="object 5393"/>
          <p:cNvSpPr/>
          <p:nvPr/>
        </p:nvSpPr>
        <p:spPr>
          <a:xfrm>
            <a:off x="1386000" y="6119147"/>
            <a:ext cx="8089" cy="8039"/>
          </a:xfrm>
          <a:custGeom>
            <a:avLst/>
            <a:gdLst/>
            <a:ahLst/>
            <a:cxnLst/>
            <a:rect l="l" t="t" r="r" b="b"/>
            <a:pathLst>
              <a:path w="8089" h="8039">
                <a:moveTo>
                  <a:pt x="0" y="1206"/>
                </a:moveTo>
                <a:lnTo>
                  <a:pt x="0" y="8039"/>
                </a:lnTo>
                <a:lnTo>
                  <a:pt x="6794" y="8039"/>
                </a:lnTo>
                <a:lnTo>
                  <a:pt x="4428" y="3431"/>
                </a:lnTo>
                <a:lnTo>
                  <a:pt x="0" y="1206"/>
                </a:lnTo>
                <a:close/>
              </a:path>
              <a:path w="8089" h="8039">
                <a:moveTo>
                  <a:pt x="8089" y="5270"/>
                </a:moveTo>
                <a:lnTo>
                  <a:pt x="2667" y="0"/>
                </a:lnTo>
                <a:lnTo>
                  <a:pt x="4428" y="3431"/>
                </a:lnTo>
                <a:lnTo>
                  <a:pt x="8089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94" name="object 5394"/>
          <p:cNvSpPr/>
          <p:nvPr/>
        </p:nvSpPr>
        <p:spPr>
          <a:xfrm>
            <a:off x="1363372" y="6123710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7" y="3417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92" y="0"/>
                </a:lnTo>
                <a:lnTo>
                  <a:pt x="4447" y="3417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95" name="object 5395"/>
          <p:cNvSpPr/>
          <p:nvPr/>
        </p:nvSpPr>
        <p:spPr>
          <a:xfrm>
            <a:off x="1139405" y="6132842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2598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96" name="object 5396"/>
          <p:cNvSpPr/>
          <p:nvPr/>
        </p:nvSpPr>
        <p:spPr>
          <a:xfrm>
            <a:off x="1051179" y="6132855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97" name="object 5397"/>
          <p:cNvSpPr/>
          <p:nvPr/>
        </p:nvSpPr>
        <p:spPr>
          <a:xfrm>
            <a:off x="1110005" y="6128238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2" y="3409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12" y="3409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98" name="object 5398"/>
          <p:cNvSpPr/>
          <p:nvPr/>
        </p:nvSpPr>
        <p:spPr>
          <a:xfrm>
            <a:off x="1392793" y="6129445"/>
            <a:ext cx="11303" cy="15875"/>
          </a:xfrm>
          <a:custGeom>
            <a:avLst/>
            <a:gdLst/>
            <a:ahLst/>
            <a:cxnLst/>
            <a:rect l="l" t="t" r="r" b="b"/>
            <a:pathLst>
              <a:path w="11303" h="15875">
                <a:moveTo>
                  <a:pt x="2825" y="6358"/>
                </a:moveTo>
                <a:lnTo>
                  <a:pt x="0" y="9067"/>
                </a:lnTo>
                <a:lnTo>
                  <a:pt x="0" y="15874"/>
                </a:lnTo>
                <a:lnTo>
                  <a:pt x="7327" y="12941"/>
                </a:lnTo>
                <a:lnTo>
                  <a:pt x="5410" y="12496"/>
                </a:lnTo>
                <a:lnTo>
                  <a:pt x="11303" y="9067"/>
                </a:lnTo>
                <a:lnTo>
                  <a:pt x="11303" y="0"/>
                </a:lnTo>
                <a:lnTo>
                  <a:pt x="4508" y="0"/>
                </a:lnTo>
                <a:lnTo>
                  <a:pt x="4648" y="4610"/>
                </a:lnTo>
                <a:lnTo>
                  <a:pt x="2336" y="8204"/>
                </a:lnTo>
                <a:lnTo>
                  <a:pt x="2825" y="6358"/>
                </a:lnTo>
                <a:close/>
              </a:path>
              <a:path w="11303" h="15875">
                <a:moveTo>
                  <a:pt x="4648" y="4610"/>
                </a:moveTo>
                <a:lnTo>
                  <a:pt x="4508" y="0"/>
                </a:lnTo>
                <a:lnTo>
                  <a:pt x="2825" y="6358"/>
                </a:lnTo>
                <a:lnTo>
                  <a:pt x="4648" y="461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99" name="object 5399"/>
          <p:cNvSpPr/>
          <p:nvPr/>
        </p:nvSpPr>
        <p:spPr>
          <a:xfrm>
            <a:off x="1333969" y="6139643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00" name="object 5400"/>
          <p:cNvSpPr/>
          <p:nvPr/>
        </p:nvSpPr>
        <p:spPr>
          <a:xfrm>
            <a:off x="1080579" y="6149860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63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01" name="object 5401"/>
          <p:cNvSpPr/>
          <p:nvPr/>
        </p:nvSpPr>
        <p:spPr>
          <a:xfrm>
            <a:off x="1057959" y="6149856"/>
            <a:ext cx="9055" cy="15887"/>
          </a:xfrm>
          <a:custGeom>
            <a:avLst/>
            <a:gdLst/>
            <a:ahLst/>
            <a:cxnLst/>
            <a:rect l="l" t="t" r="r" b="b"/>
            <a:pathLst>
              <a:path w="9055" h="15887">
                <a:moveTo>
                  <a:pt x="9055" y="0"/>
                </a:moveTo>
                <a:lnTo>
                  <a:pt x="2260" y="0"/>
                </a:lnTo>
                <a:lnTo>
                  <a:pt x="1511" y="3022"/>
                </a:lnTo>
                <a:lnTo>
                  <a:pt x="749" y="6070"/>
                </a:lnTo>
                <a:lnTo>
                  <a:pt x="0" y="9067"/>
                </a:lnTo>
                <a:lnTo>
                  <a:pt x="0" y="15887"/>
                </a:lnTo>
                <a:lnTo>
                  <a:pt x="8267" y="11620"/>
                </a:lnTo>
                <a:lnTo>
                  <a:pt x="7480" y="10591"/>
                </a:lnTo>
                <a:lnTo>
                  <a:pt x="9055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02" name="object 5402"/>
          <p:cNvSpPr/>
          <p:nvPr/>
        </p:nvSpPr>
        <p:spPr>
          <a:xfrm>
            <a:off x="1309077" y="6150904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19"/>
                </a:moveTo>
                <a:lnTo>
                  <a:pt x="0" y="8026"/>
                </a:lnTo>
                <a:lnTo>
                  <a:pt x="6794" y="8026"/>
                </a:lnTo>
                <a:lnTo>
                  <a:pt x="4453" y="3445"/>
                </a:lnTo>
                <a:lnTo>
                  <a:pt x="0" y="1219"/>
                </a:lnTo>
                <a:close/>
              </a:path>
              <a:path w="8102" h="8026">
                <a:moveTo>
                  <a:pt x="8102" y="5270"/>
                </a:moveTo>
                <a:lnTo>
                  <a:pt x="2692" y="0"/>
                </a:lnTo>
                <a:lnTo>
                  <a:pt x="4453" y="3445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03" name="object 5403"/>
          <p:cNvSpPr/>
          <p:nvPr/>
        </p:nvSpPr>
        <p:spPr>
          <a:xfrm>
            <a:off x="1105484" y="6164611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04" name="object 5404"/>
          <p:cNvSpPr/>
          <p:nvPr/>
        </p:nvSpPr>
        <p:spPr>
          <a:xfrm>
            <a:off x="1180130" y="6162264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9" y="3421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9" y="3421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05" name="object 5405"/>
          <p:cNvSpPr/>
          <p:nvPr/>
        </p:nvSpPr>
        <p:spPr>
          <a:xfrm>
            <a:off x="1064751" y="6165736"/>
            <a:ext cx="11303" cy="13614"/>
          </a:xfrm>
          <a:custGeom>
            <a:avLst/>
            <a:gdLst/>
            <a:ahLst/>
            <a:cxnLst/>
            <a:rect l="l" t="t" r="r" b="b"/>
            <a:pathLst>
              <a:path w="11303" h="13614">
                <a:moveTo>
                  <a:pt x="4521" y="13614"/>
                </a:moveTo>
                <a:lnTo>
                  <a:pt x="11303" y="13614"/>
                </a:lnTo>
                <a:lnTo>
                  <a:pt x="10541" y="9080"/>
                </a:lnTo>
                <a:lnTo>
                  <a:pt x="9791" y="4546"/>
                </a:lnTo>
                <a:lnTo>
                  <a:pt x="9055" y="0"/>
                </a:lnTo>
                <a:lnTo>
                  <a:pt x="0" y="0"/>
                </a:lnTo>
                <a:lnTo>
                  <a:pt x="1511" y="4546"/>
                </a:lnTo>
                <a:lnTo>
                  <a:pt x="3022" y="9080"/>
                </a:lnTo>
                <a:lnTo>
                  <a:pt x="4521" y="1361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06" name="object 5406"/>
          <p:cNvSpPr/>
          <p:nvPr/>
        </p:nvSpPr>
        <p:spPr>
          <a:xfrm>
            <a:off x="1148461" y="6172530"/>
            <a:ext cx="6781" cy="0"/>
          </a:xfrm>
          <a:custGeom>
            <a:avLst/>
            <a:gdLst/>
            <a:ahLst/>
            <a:cxnLst/>
            <a:rect l="l" t="t" r="r" b="b"/>
            <a:pathLst>
              <a:path w="6781" h="0">
                <a:moveTo>
                  <a:pt x="0" y="0"/>
                </a:moveTo>
                <a:lnTo>
                  <a:pt x="6781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07" name="object 5407"/>
          <p:cNvSpPr/>
          <p:nvPr/>
        </p:nvSpPr>
        <p:spPr>
          <a:xfrm>
            <a:off x="1053444" y="6169071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0"/>
                </a:lnTo>
                <a:lnTo>
                  <a:pt x="6769" y="8000"/>
                </a:lnTo>
                <a:lnTo>
                  <a:pt x="4418" y="3415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67" y="0"/>
                </a:lnTo>
                <a:lnTo>
                  <a:pt x="4418" y="3415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08" name="object 5408"/>
          <p:cNvSpPr/>
          <p:nvPr/>
        </p:nvSpPr>
        <p:spPr>
          <a:xfrm>
            <a:off x="1137142" y="6173612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7" y="3423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92" y="0"/>
                </a:lnTo>
                <a:lnTo>
                  <a:pt x="4447" y="342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09" name="object 5409"/>
          <p:cNvSpPr/>
          <p:nvPr/>
        </p:nvSpPr>
        <p:spPr>
          <a:xfrm>
            <a:off x="1218591" y="6184939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19"/>
                </a:moveTo>
                <a:lnTo>
                  <a:pt x="0" y="8026"/>
                </a:lnTo>
                <a:lnTo>
                  <a:pt x="6769" y="8026"/>
                </a:lnTo>
                <a:lnTo>
                  <a:pt x="4421" y="3433"/>
                </a:lnTo>
                <a:lnTo>
                  <a:pt x="0" y="1219"/>
                </a:lnTo>
                <a:close/>
              </a:path>
              <a:path w="8089" h="8026">
                <a:moveTo>
                  <a:pt x="8089" y="5270"/>
                </a:moveTo>
                <a:lnTo>
                  <a:pt x="2667" y="0"/>
                </a:lnTo>
                <a:lnTo>
                  <a:pt x="4421" y="3433"/>
                </a:lnTo>
                <a:lnTo>
                  <a:pt x="8089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10" name="object 5410"/>
          <p:cNvSpPr/>
          <p:nvPr/>
        </p:nvSpPr>
        <p:spPr>
          <a:xfrm>
            <a:off x="1365634" y="6184939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19"/>
                </a:moveTo>
                <a:lnTo>
                  <a:pt x="0" y="8026"/>
                </a:lnTo>
                <a:lnTo>
                  <a:pt x="6794" y="8026"/>
                </a:lnTo>
                <a:lnTo>
                  <a:pt x="4453" y="3445"/>
                </a:lnTo>
                <a:lnTo>
                  <a:pt x="0" y="1219"/>
                </a:lnTo>
                <a:close/>
              </a:path>
              <a:path w="8102" h="8026">
                <a:moveTo>
                  <a:pt x="8102" y="5270"/>
                </a:moveTo>
                <a:lnTo>
                  <a:pt x="2692" y="0"/>
                </a:lnTo>
                <a:lnTo>
                  <a:pt x="4453" y="3445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11" name="object 5411"/>
          <p:cNvSpPr/>
          <p:nvPr/>
        </p:nvSpPr>
        <p:spPr>
          <a:xfrm>
            <a:off x="1424461" y="6186157"/>
            <a:ext cx="13563" cy="13614"/>
          </a:xfrm>
          <a:custGeom>
            <a:avLst/>
            <a:gdLst/>
            <a:ahLst/>
            <a:cxnLst/>
            <a:rect l="l" t="t" r="r" b="b"/>
            <a:pathLst>
              <a:path w="13563" h="13614">
                <a:moveTo>
                  <a:pt x="13563" y="13614"/>
                </a:moveTo>
                <a:lnTo>
                  <a:pt x="13563" y="0"/>
                </a:lnTo>
                <a:lnTo>
                  <a:pt x="3771" y="3327"/>
                </a:lnTo>
                <a:lnTo>
                  <a:pt x="3111" y="3429"/>
                </a:lnTo>
                <a:lnTo>
                  <a:pt x="0" y="13614"/>
                </a:lnTo>
                <a:lnTo>
                  <a:pt x="13563" y="1361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12" name="object 5412"/>
          <p:cNvSpPr/>
          <p:nvPr/>
        </p:nvSpPr>
        <p:spPr>
          <a:xfrm>
            <a:off x="1064751" y="6187230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23" y="3405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23" y="340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13" name="object 5413"/>
          <p:cNvSpPr/>
          <p:nvPr/>
        </p:nvSpPr>
        <p:spPr>
          <a:xfrm>
            <a:off x="1254782" y="6187230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33" y="3410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79" y="0"/>
                </a:lnTo>
                <a:lnTo>
                  <a:pt x="4433" y="3410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14" name="object 5414"/>
          <p:cNvSpPr/>
          <p:nvPr/>
        </p:nvSpPr>
        <p:spPr>
          <a:xfrm>
            <a:off x="1152972" y="6190842"/>
            <a:ext cx="10172" cy="2768"/>
          </a:xfrm>
          <a:custGeom>
            <a:avLst/>
            <a:gdLst/>
            <a:ahLst/>
            <a:cxnLst/>
            <a:rect l="l" t="t" r="r" b="b"/>
            <a:pathLst>
              <a:path w="10172" h="2768">
                <a:moveTo>
                  <a:pt x="10172" y="2616"/>
                </a:moveTo>
                <a:lnTo>
                  <a:pt x="7289" y="0"/>
                </a:lnTo>
                <a:lnTo>
                  <a:pt x="8231" y="2087"/>
                </a:lnTo>
                <a:lnTo>
                  <a:pt x="10172" y="2616"/>
                </a:lnTo>
                <a:close/>
              </a:path>
              <a:path w="10172" h="2768">
                <a:moveTo>
                  <a:pt x="8231" y="2087"/>
                </a:moveTo>
                <a:lnTo>
                  <a:pt x="0" y="-152"/>
                </a:lnTo>
                <a:lnTo>
                  <a:pt x="0" y="4394"/>
                </a:lnTo>
                <a:lnTo>
                  <a:pt x="1511" y="5905"/>
                </a:lnTo>
                <a:lnTo>
                  <a:pt x="4521" y="8928"/>
                </a:lnTo>
                <a:lnTo>
                  <a:pt x="11315" y="8928"/>
                </a:lnTo>
                <a:lnTo>
                  <a:pt x="8231" y="208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15" name="object 5415"/>
          <p:cNvSpPr/>
          <p:nvPr/>
        </p:nvSpPr>
        <p:spPr>
          <a:xfrm>
            <a:off x="1073810" y="6194024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4" y="3413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14" y="3413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16" name="object 5416"/>
          <p:cNvSpPr/>
          <p:nvPr/>
        </p:nvSpPr>
        <p:spPr>
          <a:xfrm>
            <a:off x="1270622" y="6199758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17" name="object 5417"/>
          <p:cNvSpPr/>
          <p:nvPr/>
        </p:nvSpPr>
        <p:spPr>
          <a:xfrm>
            <a:off x="1293243" y="6195231"/>
            <a:ext cx="9474" cy="9537"/>
          </a:xfrm>
          <a:custGeom>
            <a:avLst/>
            <a:gdLst/>
            <a:ahLst/>
            <a:cxnLst/>
            <a:rect l="l" t="t" r="r" b="b"/>
            <a:pathLst>
              <a:path w="9474" h="9537">
                <a:moveTo>
                  <a:pt x="0" y="0"/>
                </a:moveTo>
                <a:lnTo>
                  <a:pt x="0" y="9067"/>
                </a:lnTo>
                <a:lnTo>
                  <a:pt x="6642" y="6601"/>
                </a:lnTo>
                <a:lnTo>
                  <a:pt x="9042" y="0"/>
                </a:lnTo>
                <a:lnTo>
                  <a:pt x="0" y="0"/>
                </a:lnTo>
                <a:close/>
              </a:path>
              <a:path w="9474" h="9537">
                <a:moveTo>
                  <a:pt x="9474" y="5549"/>
                </a:moveTo>
                <a:lnTo>
                  <a:pt x="6642" y="6601"/>
                </a:lnTo>
                <a:lnTo>
                  <a:pt x="5575" y="9537"/>
                </a:lnTo>
                <a:lnTo>
                  <a:pt x="9474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18" name="object 5418"/>
          <p:cNvSpPr/>
          <p:nvPr/>
        </p:nvSpPr>
        <p:spPr>
          <a:xfrm>
            <a:off x="1354333" y="6197497"/>
            <a:ext cx="15824" cy="9067"/>
          </a:xfrm>
          <a:custGeom>
            <a:avLst/>
            <a:gdLst/>
            <a:ahLst/>
            <a:cxnLst/>
            <a:rect l="l" t="t" r="r" b="b"/>
            <a:pathLst>
              <a:path w="15824" h="9067">
                <a:moveTo>
                  <a:pt x="3746" y="8318"/>
                </a:moveTo>
                <a:lnTo>
                  <a:pt x="7531" y="7569"/>
                </a:lnTo>
                <a:lnTo>
                  <a:pt x="11290" y="6794"/>
                </a:lnTo>
                <a:lnTo>
                  <a:pt x="15824" y="6794"/>
                </a:lnTo>
                <a:lnTo>
                  <a:pt x="15824" y="0"/>
                </a:lnTo>
                <a:lnTo>
                  <a:pt x="6769" y="0"/>
                </a:lnTo>
                <a:lnTo>
                  <a:pt x="4508" y="761"/>
                </a:lnTo>
                <a:lnTo>
                  <a:pt x="0" y="2273"/>
                </a:lnTo>
                <a:lnTo>
                  <a:pt x="0" y="9067"/>
                </a:lnTo>
                <a:lnTo>
                  <a:pt x="3746" y="831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19" name="object 5419"/>
          <p:cNvSpPr/>
          <p:nvPr/>
        </p:nvSpPr>
        <p:spPr>
          <a:xfrm>
            <a:off x="1209528" y="6199781"/>
            <a:ext cx="49784" cy="47625"/>
          </a:xfrm>
          <a:custGeom>
            <a:avLst/>
            <a:gdLst/>
            <a:ahLst/>
            <a:cxnLst/>
            <a:rect l="l" t="t" r="r" b="b"/>
            <a:pathLst>
              <a:path w="49784" h="47625">
                <a:moveTo>
                  <a:pt x="11328" y="13576"/>
                </a:moveTo>
                <a:lnTo>
                  <a:pt x="9505" y="22724"/>
                </a:lnTo>
                <a:lnTo>
                  <a:pt x="7018" y="35178"/>
                </a:lnTo>
                <a:lnTo>
                  <a:pt x="4533" y="47624"/>
                </a:lnTo>
                <a:lnTo>
                  <a:pt x="11678" y="43434"/>
                </a:lnTo>
                <a:lnTo>
                  <a:pt x="18380" y="33704"/>
                </a:lnTo>
                <a:lnTo>
                  <a:pt x="20358" y="18135"/>
                </a:lnTo>
                <a:lnTo>
                  <a:pt x="23219" y="18303"/>
                </a:lnTo>
                <a:lnTo>
                  <a:pt x="35200" y="18089"/>
                </a:lnTo>
                <a:lnTo>
                  <a:pt x="47523" y="15862"/>
                </a:lnTo>
                <a:lnTo>
                  <a:pt x="48272" y="12090"/>
                </a:lnTo>
                <a:lnTo>
                  <a:pt x="49034" y="8305"/>
                </a:lnTo>
                <a:lnTo>
                  <a:pt x="49783" y="4508"/>
                </a:lnTo>
                <a:lnTo>
                  <a:pt x="46012" y="3771"/>
                </a:lnTo>
                <a:lnTo>
                  <a:pt x="42240" y="3009"/>
                </a:lnTo>
                <a:lnTo>
                  <a:pt x="38468" y="2260"/>
                </a:lnTo>
                <a:lnTo>
                  <a:pt x="36956" y="5270"/>
                </a:lnTo>
                <a:lnTo>
                  <a:pt x="35432" y="8305"/>
                </a:lnTo>
                <a:lnTo>
                  <a:pt x="33947" y="11328"/>
                </a:lnTo>
                <a:lnTo>
                  <a:pt x="31686" y="11328"/>
                </a:lnTo>
                <a:lnTo>
                  <a:pt x="31686" y="0"/>
                </a:lnTo>
                <a:lnTo>
                  <a:pt x="20358" y="0"/>
                </a:lnTo>
                <a:lnTo>
                  <a:pt x="21120" y="3771"/>
                </a:lnTo>
                <a:lnTo>
                  <a:pt x="21869" y="7543"/>
                </a:lnTo>
                <a:lnTo>
                  <a:pt x="22631" y="11328"/>
                </a:lnTo>
                <a:lnTo>
                  <a:pt x="16586" y="8305"/>
                </a:lnTo>
                <a:lnTo>
                  <a:pt x="10579" y="5270"/>
                </a:lnTo>
                <a:lnTo>
                  <a:pt x="4533" y="2260"/>
                </a:lnTo>
                <a:lnTo>
                  <a:pt x="1523" y="3771"/>
                </a:lnTo>
                <a:lnTo>
                  <a:pt x="0" y="6781"/>
                </a:lnTo>
                <a:lnTo>
                  <a:pt x="0" y="13576"/>
                </a:lnTo>
                <a:lnTo>
                  <a:pt x="11328" y="1357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20" name="object 5420"/>
          <p:cNvSpPr/>
          <p:nvPr/>
        </p:nvSpPr>
        <p:spPr>
          <a:xfrm>
            <a:off x="1146200" y="6205442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21" name="object 5421"/>
          <p:cNvSpPr/>
          <p:nvPr/>
        </p:nvSpPr>
        <p:spPr>
          <a:xfrm>
            <a:off x="1141669" y="6206558"/>
            <a:ext cx="29375" cy="40944"/>
          </a:xfrm>
          <a:custGeom>
            <a:avLst/>
            <a:gdLst/>
            <a:ahLst/>
            <a:cxnLst/>
            <a:rect l="l" t="t" r="r" b="b"/>
            <a:pathLst>
              <a:path w="29375" h="40944">
                <a:moveTo>
                  <a:pt x="29375" y="37909"/>
                </a:moveTo>
                <a:lnTo>
                  <a:pt x="27144" y="38882"/>
                </a:lnTo>
                <a:lnTo>
                  <a:pt x="25336" y="40944"/>
                </a:lnTo>
                <a:lnTo>
                  <a:pt x="29375" y="37909"/>
                </a:lnTo>
                <a:close/>
              </a:path>
              <a:path w="29375" h="40944">
                <a:moveTo>
                  <a:pt x="40716" y="11379"/>
                </a:moveTo>
                <a:lnTo>
                  <a:pt x="34874" y="6870"/>
                </a:lnTo>
                <a:lnTo>
                  <a:pt x="34734" y="8077"/>
                </a:lnTo>
                <a:lnTo>
                  <a:pt x="31661" y="0"/>
                </a:lnTo>
                <a:lnTo>
                  <a:pt x="24892" y="0"/>
                </a:lnTo>
                <a:lnTo>
                  <a:pt x="26403" y="3784"/>
                </a:lnTo>
                <a:lnTo>
                  <a:pt x="27889" y="7569"/>
                </a:lnTo>
                <a:lnTo>
                  <a:pt x="29400" y="11379"/>
                </a:lnTo>
                <a:lnTo>
                  <a:pt x="24892" y="11379"/>
                </a:lnTo>
                <a:lnTo>
                  <a:pt x="23687" y="13067"/>
                </a:lnTo>
                <a:lnTo>
                  <a:pt x="15187" y="17227"/>
                </a:lnTo>
                <a:lnTo>
                  <a:pt x="0" y="15900"/>
                </a:lnTo>
                <a:lnTo>
                  <a:pt x="0" y="34048"/>
                </a:lnTo>
                <a:lnTo>
                  <a:pt x="3075" y="34235"/>
                </a:lnTo>
                <a:lnTo>
                  <a:pt x="12887" y="33660"/>
                </a:lnTo>
                <a:lnTo>
                  <a:pt x="24892" y="31775"/>
                </a:lnTo>
                <a:lnTo>
                  <a:pt x="24142" y="34798"/>
                </a:lnTo>
                <a:lnTo>
                  <a:pt x="23380" y="37807"/>
                </a:lnTo>
                <a:lnTo>
                  <a:pt x="22618" y="40855"/>
                </a:lnTo>
                <a:lnTo>
                  <a:pt x="27144" y="38882"/>
                </a:lnTo>
                <a:lnTo>
                  <a:pt x="29400" y="36309"/>
                </a:lnTo>
                <a:lnTo>
                  <a:pt x="33934" y="35560"/>
                </a:lnTo>
                <a:lnTo>
                  <a:pt x="38468" y="34798"/>
                </a:lnTo>
                <a:lnTo>
                  <a:pt x="42989" y="34048"/>
                </a:lnTo>
                <a:lnTo>
                  <a:pt x="42240" y="26479"/>
                </a:lnTo>
                <a:lnTo>
                  <a:pt x="41478" y="18910"/>
                </a:lnTo>
                <a:lnTo>
                  <a:pt x="40716" y="1137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22" name="object 5422"/>
          <p:cNvSpPr/>
          <p:nvPr/>
        </p:nvSpPr>
        <p:spPr>
          <a:xfrm>
            <a:off x="1184663" y="6206561"/>
            <a:ext cx="18097" cy="13627"/>
          </a:xfrm>
          <a:custGeom>
            <a:avLst/>
            <a:gdLst/>
            <a:ahLst/>
            <a:cxnLst/>
            <a:rect l="l" t="t" r="r" b="b"/>
            <a:pathLst>
              <a:path w="18097" h="13627">
                <a:moveTo>
                  <a:pt x="18097" y="0"/>
                </a:moveTo>
                <a:lnTo>
                  <a:pt x="2260" y="0"/>
                </a:lnTo>
                <a:lnTo>
                  <a:pt x="1511" y="4559"/>
                </a:lnTo>
                <a:lnTo>
                  <a:pt x="749" y="9093"/>
                </a:lnTo>
                <a:lnTo>
                  <a:pt x="0" y="13627"/>
                </a:lnTo>
                <a:lnTo>
                  <a:pt x="4558" y="11863"/>
                </a:lnTo>
                <a:lnTo>
                  <a:pt x="9293" y="9782"/>
                </a:lnTo>
                <a:lnTo>
                  <a:pt x="18097" y="9093"/>
                </a:lnTo>
                <a:lnTo>
                  <a:pt x="18097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23" name="object 5423"/>
          <p:cNvSpPr/>
          <p:nvPr/>
        </p:nvSpPr>
        <p:spPr>
          <a:xfrm>
            <a:off x="1157503" y="6207616"/>
            <a:ext cx="8102" cy="8039"/>
          </a:xfrm>
          <a:custGeom>
            <a:avLst/>
            <a:gdLst/>
            <a:ahLst/>
            <a:cxnLst/>
            <a:rect l="l" t="t" r="r" b="b"/>
            <a:pathLst>
              <a:path w="8102" h="8039">
                <a:moveTo>
                  <a:pt x="0" y="1219"/>
                </a:moveTo>
                <a:lnTo>
                  <a:pt x="0" y="8039"/>
                </a:lnTo>
                <a:lnTo>
                  <a:pt x="6794" y="8039"/>
                </a:lnTo>
                <a:lnTo>
                  <a:pt x="4449" y="3444"/>
                </a:lnTo>
                <a:lnTo>
                  <a:pt x="0" y="1219"/>
                </a:lnTo>
                <a:close/>
              </a:path>
              <a:path w="8102" h="8039">
                <a:moveTo>
                  <a:pt x="8102" y="5270"/>
                </a:moveTo>
                <a:lnTo>
                  <a:pt x="2692" y="0"/>
                </a:lnTo>
                <a:lnTo>
                  <a:pt x="4449" y="3444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24" name="object 5424"/>
          <p:cNvSpPr/>
          <p:nvPr/>
        </p:nvSpPr>
        <p:spPr>
          <a:xfrm>
            <a:off x="1415402" y="6207616"/>
            <a:ext cx="8115" cy="8039"/>
          </a:xfrm>
          <a:custGeom>
            <a:avLst/>
            <a:gdLst/>
            <a:ahLst/>
            <a:cxnLst/>
            <a:rect l="l" t="t" r="r" b="b"/>
            <a:pathLst>
              <a:path w="8115" h="8039">
                <a:moveTo>
                  <a:pt x="0" y="1219"/>
                </a:moveTo>
                <a:lnTo>
                  <a:pt x="0" y="8039"/>
                </a:lnTo>
                <a:lnTo>
                  <a:pt x="6794" y="8039"/>
                </a:lnTo>
                <a:lnTo>
                  <a:pt x="4447" y="3439"/>
                </a:lnTo>
                <a:lnTo>
                  <a:pt x="0" y="1219"/>
                </a:lnTo>
                <a:close/>
              </a:path>
              <a:path w="8115" h="8039">
                <a:moveTo>
                  <a:pt x="8115" y="5270"/>
                </a:moveTo>
                <a:lnTo>
                  <a:pt x="2692" y="0"/>
                </a:lnTo>
                <a:lnTo>
                  <a:pt x="4447" y="3439"/>
                </a:lnTo>
                <a:lnTo>
                  <a:pt x="8115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25" name="object 5425"/>
          <p:cNvSpPr/>
          <p:nvPr/>
        </p:nvSpPr>
        <p:spPr>
          <a:xfrm>
            <a:off x="1300041" y="6212177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81"/>
                </a:moveTo>
                <a:lnTo>
                  <a:pt x="0" y="8013"/>
                </a:lnTo>
                <a:lnTo>
                  <a:pt x="6769" y="8013"/>
                </a:lnTo>
                <a:lnTo>
                  <a:pt x="4401" y="3388"/>
                </a:lnTo>
                <a:lnTo>
                  <a:pt x="0" y="1181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01" y="338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26" name="object 5426"/>
          <p:cNvSpPr/>
          <p:nvPr/>
        </p:nvSpPr>
        <p:spPr>
          <a:xfrm>
            <a:off x="1358840" y="6212177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81"/>
                </a:moveTo>
                <a:lnTo>
                  <a:pt x="0" y="8013"/>
                </a:lnTo>
                <a:lnTo>
                  <a:pt x="6794" y="8013"/>
                </a:lnTo>
                <a:lnTo>
                  <a:pt x="4433" y="3401"/>
                </a:lnTo>
                <a:lnTo>
                  <a:pt x="0" y="1181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33" y="3401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27" name="object 5427"/>
          <p:cNvSpPr/>
          <p:nvPr/>
        </p:nvSpPr>
        <p:spPr>
          <a:xfrm>
            <a:off x="1110005" y="6221252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0"/>
                </a:lnTo>
                <a:lnTo>
                  <a:pt x="6769" y="8000"/>
                </a:lnTo>
                <a:lnTo>
                  <a:pt x="4411" y="3401"/>
                </a:lnTo>
                <a:lnTo>
                  <a:pt x="0" y="1206"/>
                </a:lnTo>
                <a:close/>
              </a:path>
              <a:path w="8089" h="8000">
                <a:moveTo>
                  <a:pt x="8089" y="5232"/>
                </a:moveTo>
                <a:lnTo>
                  <a:pt x="2667" y="0"/>
                </a:lnTo>
                <a:lnTo>
                  <a:pt x="4411" y="3401"/>
                </a:lnTo>
                <a:lnTo>
                  <a:pt x="8089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28" name="object 5428"/>
          <p:cNvSpPr/>
          <p:nvPr/>
        </p:nvSpPr>
        <p:spPr>
          <a:xfrm>
            <a:off x="1123569" y="6228130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29" name="object 5429"/>
          <p:cNvSpPr/>
          <p:nvPr/>
        </p:nvSpPr>
        <p:spPr>
          <a:xfrm>
            <a:off x="1293243" y="6224724"/>
            <a:ext cx="11303" cy="9067"/>
          </a:xfrm>
          <a:custGeom>
            <a:avLst/>
            <a:gdLst/>
            <a:ahLst/>
            <a:cxnLst/>
            <a:rect l="l" t="t" r="r" b="b"/>
            <a:pathLst>
              <a:path w="11303" h="9067">
                <a:moveTo>
                  <a:pt x="8224" y="2228"/>
                </a:moveTo>
                <a:lnTo>
                  <a:pt x="0" y="0"/>
                </a:lnTo>
                <a:lnTo>
                  <a:pt x="3077" y="6846"/>
                </a:lnTo>
                <a:lnTo>
                  <a:pt x="11303" y="9067"/>
                </a:lnTo>
                <a:lnTo>
                  <a:pt x="8224" y="2228"/>
                </a:lnTo>
                <a:close/>
              </a:path>
              <a:path w="11303" h="9067">
                <a:moveTo>
                  <a:pt x="4013" y="8928"/>
                </a:moveTo>
                <a:lnTo>
                  <a:pt x="3077" y="6846"/>
                </a:lnTo>
                <a:lnTo>
                  <a:pt x="1143" y="6324"/>
                </a:lnTo>
                <a:lnTo>
                  <a:pt x="4013" y="8928"/>
                </a:lnTo>
                <a:close/>
              </a:path>
              <a:path w="11303" h="9067">
                <a:moveTo>
                  <a:pt x="10172" y="2755"/>
                </a:moveTo>
                <a:lnTo>
                  <a:pt x="7289" y="152"/>
                </a:lnTo>
                <a:lnTo>
                  <a:pt x="8224" y="2228"/>
                </a:lnTo>
                <a:lnTo>
                  <a:pt x="10172" y="275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30" name="object 5430"/>
          <p:cNvSpPr/>
          <p:nvPr/>
        </p:nvSpPr>
        <p:spPr>
          <a:xfrm>
            <a:off x="1327175" y="6228130"/>
            <a:ext cx="13576" cy="0"/>
          </a:xfrm>
          <a:custGeom>
            <a:avLst/>
            <a:gdLst/>
            <a:ahLst/>
            <a:cxnLst/>
            <a:rect l="l" t="t" r="r" b="b"/>
            <a:pathLst>
              <a:path w="13576" h="0">
                <a:moveTo>
                  <a:pt x="0" y="0"/>
                </a:moveTo>
                <a:lnTo>
                  <a:pt x="13576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31" name="object 5431"/>
          <p:cNvSpPr/>
          <p:nvPr/>
        </p:nvSpPr>
        <p:spPr>
          <a:xfrm>
            <a:off x="1205019" y="6225785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0"/>
                </a:lnTo>
                <a:lnTo>
                  <a:pt x="6769" y="8000"/>
                </a:lnTo>
                <a:lnTo>
                  <a:pt x="4418" y="3415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67" y="0"/>
                </a:lnTo>
                <a:lnTo>
                  <a:pt x="4418" y="3415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32" name="object 5432"/>
          <p:cNvSpPr/>
          <p:nvPr/>
        </p:nvSpPr>
        <p:spPr>
          <a:xfrm>
            <a:off x="1103198" y="6236064"/>
            <a:ext cx="11315" cy="13614"/>
          </a:xfrm>
          <a:custGeom>
            <a:avLst/>
            <a:gdLst/>
            <a:ahLst/>
            <a:cxnLst/>
            <a:rect l="l" t="t" r="r" b="b"/>
            <a:pathLst>
              <a:path w="11315" h="13614">
                <a:moveTo>
                  <a:pt x="11315" y="0"/>
                </a:moveTo>
                <a:lnTo>
                  <a:pt x="0" y="0"/>
                </a:lnTo>
                <a:lnTo>
                  <a:pt x="762" y="4533"/>
                </a:lnTo>
                <a:lnTo>
                  <a:pt x="1524" y="9067"/>
                </a:lnTo>
                <a:lnTo>
                  <a:pt x="2273" y="13614"/>
                </a:lnTo>
                <a:lnTo>
                  <a:pt x="11315" y="13614"/>
                </a:lnTo>
                <a:lnTo>
                  <a:pt x="11315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33" name="object 5433"/>
          <p:cNvSpPr/>
          <p:nvPr/>
        </p:nvSpPr>
        <p:spPr>
          <a:xfrm>
            <a:off x="1254782" y="6236064"/>
            <a:ext cx="9029" cy="11341"/>
          </a:xfrm>
          <a:custGeom>
            <a:avLst/>
            <a:gdLst/>
            <a:ahLst/>
            <a:cxnLst/>
            <a:rect l="l" t="t" r="r" b="b"/>
            <a:pathLst>
              <a:path w="9029" h="11341">
                <a:moveTo>
                  <a:pt x="6747" y="2902"/>
                </a:moveTo>
                <a:lnTo>
                  <a:pt x="0" y="0"/>
                </a:lnTo>
                <a:lnTo>
                  <a:pt x="749" y="3784"/>
                </a:lnTo>
                <a:lnTo>
                  <a:pt x="1511" y="7569"/>
                </a:lnTo>
                <a:lnTo>
                  <a:pt x="2260" y="11341"/>
                </a:lnTo>
                <a:lnTo>
                  <a:pt x="9029" y="11341"/>
                </a:lnTo>
                <a:lnTo>
                  <a:pt x="6747" y="2902"/>
                </a:lnTo>
                <a:close/>
              </a:path>
              <a:path w="9029" h="11341">
                <a:moveTo>
                  <a:pt x="9004" y="3873"/>
                </a:moveTo>
                <a:lnTo>
                  <a:pt x="6299" y="1244"/>
                </a:lnTo>
                <a:lnTo>
                  <a:pt x="6747" y="2902"/>
                </a:lnTo>
                <a:lnTo>
                  <a:pt x="9004" y="387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34" name="object 5434"/>
          <p:cNvSpPr/>
          <p:nvPr/>
        </p:nvSpPr>
        <p:spPr>
          <a:xfrm>
            <a:off x="1277409" y="6234870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81" y="8000"/>
                </a:lnTo>
                <a:lnTo>
                  <a:pt x="4416" y="3402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16" y="3402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35" name="object 5435"/>
          <p:cNvSpPr/>
          <p:nvPr/>
        </p:nvSpPr>
        <p:spPr>
          <a:xfrm>
            <a:off x="1048913" y="6242870"/>
            <a:ext cx="33934" cy="27216"/>
          </a:xfrm>
          <a:custGeom>
            <a:avLst/>
            <a:gdLst/>
            <a:ahLst/>
            <a:cxnLst/>
            <a:rect l="l" t="t" r="r" b="b"/>
            <a:pathLst>
              <a:path w="33934" h="27216">
                <a:moveTo>
                  <a:pt x="4521" y="27216"/>
                </a:moveTo>
                <a:lnTo>
                  <a:pt x="9633" y="24169"/>
                </a:lnTo>
                <a:lnTo>
                  <a:pt x="13457" y="20273"/>
                </a:lnTo>
                <a:lnTo>
                  <a:pt x="18097" y="24968"/>
                </a:lnTo>
                <a:lnTo>
                  <a:pt x="28155" y="22085"/>
                </a:lnTo>
                <a:lnTo>
                  <a:pt x="26898" y="20307"/>
                </a:lnTo>
                <a:lnTo>
                  <a:pt x="33934" y="15887"/>
                </a:lnTo>
                <a:lnTo>
                  <a:pt x="25426" y="9378"/>
                </a:lnTo>
                <a:lnTo>
                  <a:pt x="11487" y="3603"/>
                </a:lnTo>
                <a:lnTo>
                  <a:pt x="0" y="0"/>
                </a:lnTo>
                <a:lnTo>
                  <a:pt x="1240" y="4491"/>
                </a:lnTo>
                <a:lnTo>
                  <a:pt x="4311" y="14400"/>
                </a:lnTo>
                <a:lnTo>
                  <a:pt x="4521" y="2721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36" name="object 5436"/>
          <p:cNvSpPr/>
          <p:nvPr/>
        </p:nvSpPr>
        <p:spPr>
          <a:xfrm>
            <a:off x="1091911" y="6241663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06"/>
                </a:moveTo>
                <a:lnTo>
                  <a:pt x="0" y="8026"/>
                </a:lnTo>
                <a:lnTo>
                  <a:pt x="6769" y="8026"/>
                </a:lnTo>
                <a:lnTo>
                  <a:pt x="4408" y="3407"/>
                </a:lnTo>
                <a:lnTo>
                  <a:pt x="0" y="1206"/>
                </a:lnTo>
                <a:close/>
              </a:path>
              <a:path w="8089" h="8026">
                <a:moveTo>
                  <a:pt x="8089" y="5245"/>
                </a:moveTo>
                <a:lnTo>
                  <a:pt x="2667" y="0"/>
                </a:lnTo>
                <a:lnTo>
                  <a:pt x="4408" y="3407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37" name="object 5437"/>
          <p:cNvSpPr/>
          <p:nvPr/>
        </p:nvSpPr>
        <p:spPr>
          <a:xfrm>
            <a:off x="1320384" y="6241663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37" y="3414"/>
                </a:lnTo>
                <a:lnTo>
                  <a:pt x="0" y="1206"/>
                </a:lnTo>
                <a:close/>
              </a:path>
              <a:path w="8115" h="8026">
                <a:moveTo>
                  <a:pt x="8115" y="5245"/>
                </a:moveTo>
                <a:lnTo>
                  <a:pt x="2692" y="0"/>
                </a:lnTo>
                <a:lnTo>
                  <a:pt x="4437" y="3414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38" name="object 5438"/>
          <p:cNvSpPr/>
          <p:nvPr/>
        </p:nvSpPr>
        <p:spPr>
          <a:xfrm>
            <a:off x="1134869" y="6245137"/>
            <a:ext cx="11366" cy="11442"/>
          </a:xfrm>
          <a:custGeom>
            <a:avLst/>
            <a:gdLst/>
            <a:ahLst/>
            <a:cxnLst/>
            <a:rect l="l" t="t" r="r" b="b"/>
            <a:pathLst>
              <a:path w="11366" h="11442">
                <a:moveTo>
                  <a:pt x="6756" y="8420"/>
                </a:moveTo>
                <a:lnTo>
                  <a:pt x="4540" y="9378"/>
                </a:lnTo>
                <a:lnTo>
                  <a:pt x="2730" y="11442"/>
                </a:lnTo>
                <a:lnTo>
                  <a:pt x="6756" y="8420"/>
                </a:lnTo>
                <a:close/>
              </a:path>
              <a:path w="11366" h="11442">
                <a:moveTo>
                  <a:pt x="11366" y="2730"/>
                </a:moveTo>
                <a:lnTo>
                  <a:pt x="9500" y="4393"/>
                </a:lnTo>
                <a:lnTo>
                  <a:pt x="8470" y="6870"/>
                </a:lnTo>
                <a:lnTo>
                  <a:pt x="11366" y="2730"/>
                </a:lnTo>
                <a:close/>
              </a:path>
              <a:path w="11366" h="11442">
                <a:moveTo>
                  <a:pt x="11328" y="0"/>
                </a:moveTo>
                <a:lnTo>
                  <a:pt x="4533" y="0"/>
                </a:lnTo>
                <a:lnTo>
                  <a:pt x="4533" y="4546"/>
                </a:lnTo>
                <a:lnTo>
                  <a:pt x="0" y="4546"/>
                </a:lnTo>
                <a:lnTo>
                  <a:pt x="0" y="11341"/>
                </a:lnTo>
                <a:lnTo>
                  <a:pt x="4540" y="9378"/>
                </a:lnTo>
                <a:lnTo>
                  <a:pt x="6794" y="6807"/>
                </a:lnTo>
                <a:lnTo>
                  <a:pt x="9500" y="4393"/>
                </a:lnTo>
                <a:lnTo>
                  <a:pt x="11328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39" name="object 5439"/>
          <p:cNvSpPr/>
          <p:nvPr/>
        </p:nvSpPr>
        <p:spPr>
          <a:xfrm>
            <a:off x="1397302" y="6246205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45" y="3418"/>
                </a:lnTo>
                <a:lnTo>
                  <a:pt x="0" y="1206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5" y="3418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40" name="object 5440"/>
          <p:cNvSpPr/>
          <p:nvPr/>
        </p:nvSpPr>
        <p:spPr>
          <a:xfrm>
            <a:off x="1166562" y="6248468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69" y="8013"/>
                </a:lnTo>
                <a:lnTo>
                  <a:pt x="4418" y="3421"/>
                </a:lnTo>
                <a:lnTo>
                  <a:pt x="0" y="1219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18" y="3421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41" name="object 5441"/>
          <p:cNvSpPr/>
          <p:nvPr/>
        </p:nvSpPr>
        <p:spPr>
          <a:xfrm>
            <a:off x="1367900" y="6248468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32" y="3428"/>
                </a:lnTo>
                <a:lnTo>
                  <a:pt x="0" y="1219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32" y="3428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42" name="object 5442"/>
          <p:cNvSpPr/>
          <p:nvPr/>
        </p:nvSpPr>
        <p:spPr>
          <a:xfrm>
            <a:off x="1333969" y="6250738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6" y="3418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16" y="3418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43" name="object 5443"/>
          <p:cNvSpPr/>
          <p:nvPr/>
        </p:nvSpPr>
        <p:spPr>
          <a:xfrm>
            <a:off x="1229436" y="6253791"/>
            <a:ext cx="9969" cy="9931"/>
          </a:xfrm>
          <a:custGeom>
            <a:avLst/>
            <a:gdLst/>
            <a:ahLst/>
            <a:cxnLst/>
            <a:rect l="l" t="t" r="r" b="b"/>
            <a:pathLst>
              <a:path w="9969" h="9931">
                <a:moveTo>
                  <a:pt x="7046" y="2838"/>
                </a:moveTo>
                <a:lnTo>
                  <a:pt x="457" y="419"/>
                </a:lnTo>
                <a:lnTo>
                  <a:pt x="2918" y="7074"/>
                </a:lnTo>
                <a:lnTo>
                  <a:pt x="9512" y="9486"/>
                </a:lnTo>
                <a:lnTo>
                  <a:pt x="7046" y="2838"/>
                </a:lnTo>
                <a:close/>
              </a:path>
              <a:path w="9969" h="9931">
                <a:moveTo>
                  <a:pt x="3975" y="9931"/>
                </a:moveTo>
                <a:lnTo>
                  <a:pt x="2918" y="7074"/>
                </a:lnTo>
                <a:lnTo>
                  <a:pt x="0" y="6007"/>
                </a:lnTo>
                <a:lnTo>
                  <a:pt x="3975" y="9931"/>
                </a:lnTo>
                <a:close/>
              </a:path>
              <a:path w="9969" h="9931">
                <a:moveTo>
                  <a:pt x="9969" y="3911"/>
                </a:moveTo>
                <a:lnTo>
                  <a:pt x="5994" y="0"/>
                </a:lnTo>
                <a:lnTo>
                  <a:pt x="7046" y="2838"/>
                </a:lnTo>
                <a:lnTo>
                  <a:pt x="9969" y="39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44" name="object 5444"/>
          <p:cNvSpPr/>
          <p:nvPr/>
        </p:nvSpPr>
        <p:spPr>
          <a:xfrm>
            <a:off x="1184657" y="6256484"/>
            <a:ext cx="9677" cy="18148"/>
          </a:xfrm>
          <a:custGeom>
            <a:avLst/>
            <a:gdLst/>
            <a:ahLst/>
            <a:cxnLst/>
            <a:rect l="l" t="t" r="r" b="b"/>
            <a:pathLst>
              <a:path w="9677" h="18148">
                <a:moveTo>
                  <a:pt x="0" y="0"/>
                </a:moveTo>
                <a:lnTo>
                  <a:pt x="0" y="15875"/>
                </a:lnTo>
                <a:lnTo>
                  <a:pt x="2997" y="16624"/>
                </a:lnTo>
                <a:lnTo>
                  <a:pt x="6019" y="17399"/>
                </a:lnTo>
                <a:lnTo>
                  <a:pt x="9029" y="18148"/>
                </a:lnTo>
                <a:lnTo>
                  <a:pt x="8851" y="4851"/>
                </a:lnTo>
                <a:lnTo>
                  <a:pt x="9677" y="4152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45" name="object 5445"/>
          <p:cNvSpPr/>
          <p:nvPr/>
        </p:nvSpPr>
        <p:spPr>
          <a:xfrm>
            <a:off x="1100947" y="6260871"/>
            <a:ext cx="11595" cy="3365"/>
          </a:xfrm>
          <a:custGeom>
            <a:avLst/>
            <a:gdLst/>
            <a:ahLst/>
            <a:cxnLst/>
            <a:rect l="l" t="t" r="r" b="b"/>
            <a:pathLst>
              <a:path w="11595" h="3365">
                <a:moveTo>
                  <a:pt x="11595" y="1244"/>
                </a:moveTo>
                <a:lnTo>
                  <a:pt x="10121" y="0"/>
                </a:lnTo>
                <a:lnTo>
                  <a:pt x="10430" y="824"/>
                </a:lnTo>
                <a:lnTo>
                  <a:pt x="11595" y="1244"/>
                </a:lnTo>
                <a:close/>
              </a:path>
              <a:path w="11595" h="3365">
                <a:moveTo>
                  <a:pt x="13563" y="9207"/>
                </a:moveTo>
                <a:lnTo>
                  <a:pt x="10430" y="824"/>
                </a:lnTo>
                <a:lnTo>
                  <a:pt x="2260" y="-2120"/>
                </a:lnTo>
                <a:lnTo>
                  <a:pt x="1511" y="901"/>
                </a:lnTo>
                <a:lnTo>
                  <a:pt x="749" y="3936"/>
                </a:lnTo>
                <a:lnTo>
                  <a:pt x="0" y="6959"/>
                </a:lnTo>
                <a:lnTo>
                  <a:pt x="2260" y="7721"/>
                </a:lnTo>
                <a:lnTo>
                  <a:pt x="6781" y="9207"/>
                </a:lnTo>
                <a:lnTo>
                  <a:pt x="13563" y="920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46" name="object 5446"/>
          <p:cNvSpPr/>
          <p:nvPr/>
        </p:nvSpPr>
        <p:spPr>
          <a:xfrm>
            <a:off x="1261579" y="6265551"/>
            <a:ext cx="6781" cy="0"/>
          </a:xfrm>
          <a:custGeom>
            <a:avLst/>
            <a:gdLst/>
            <a:ahLst/>
            <a:cxnLst/>
            <a:rect l="l" t="t" r="r" b="b"/>
            <a:pathLst>
              <a:path w="6781" h="0">
                <a:moveTo>
                  <a:pt x="0" y="0"/>
                </a:moveTo>
                <a:lnTo>
                  <a:pt x="6781" y="0"/>
                </a:lnTo>
              </a:path>
            </a:pathLst>
          </a:custGeom>
          <a:ln w="10325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47" name="object 5447"/>
          <p:cNvSpPr/>
          <p:nvPr/>
        </p:nvSpPr>
        <p:spPr>
          <a:xfrm>
            <a:off x="1250251" y="6267818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48" name="object 5448"/>
          <p:cNvSpPr/>
          <p:nvPr/>
        </p:nvSpPr>
        <p:spPr>
          <a:xfrm>
            <a:off x="1164291" y="6268887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81" y="8013"/>
                </a:lnTo>
                <a:lnTo>
                  <a:pt x="4412" y="3400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12" y="3400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49" name="object 5449"/>
          <p:cNvSpPr/>
          <p:nvPr/>
        </p:nvSpPr>
        <p:spPr>
          <a:xfrm>
            <a:off x="1281924" y="6268887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7" y="3409"/>
                </a:lnTo>
                <a:lnTo>
                  <a:pt x="0" y="1193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37" y="3409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50" name="object 5450"/>
          <p:cNvSpPr/>
          <p:nvPr/>
        </p:nvSpPr>
        <p:spPr>
          <a:xfrm>
            <a:off x="1211793" y="6271162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9" y="3413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92" y="0"/>
                </a:lnTo>
                <a:lnTo>
                  <a:pt x="4439" y="341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51" name="object 5451"/>
          <p:cNvSpPr/>
          <p:nvPr/>
        </p:nvSpPr>
        <p:spPr>
          <a:xfrm>
            <a:off x="1238953" y="6271162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405" y="3396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05" y="3396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52" name="object 5452"/>
          <p:cNvSpPr/>
          <p:nvPr/>
        </p:nvSpPr>
        <p:spPr>
          <a:xfrm>
            <a:off x="1381467" y="6273424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8" y="3430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92" y="0"/>
                </a:lnTo>
                <a:lnTo>
                  <a:pt x="4448" y="3430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53" name="object 5453"/>
          <p:cNvSpPr/>
          <p:nvPr/>
        </p:nvSpPr>
        <p:spPr>
          <a:xfrm>
            <a:off x="1205019" y="6280245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69" y="8001"/>
                </a:lnTo>
                <a:lnTo>
                  <a:pt x="4409" y="3398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09" y="339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54" name="object 5454"/>
          <p:cNvSpPr/>
          <p:nvPr/>
        </p:nvSpPr>
        <p:spPr>
          <a:xfrm>
            <a:off x="1191432" y="6287051"/>
            <a:ext cx="8115" cy="7988"/>
          </a:xfrm>
          <a:custGeom>
            <a:avLst/>
            <a:gdLst/>
            <a:ahLst/>
            <a:cxnLst/>
            <a:rect l="l" t="t" r="r" b="b"/>
            <a:pathLst>
              <a:path w="8115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4" y="3412"/>
                </a:lnTo>
                <a:lnTo>
                  <a:pt x="0" y="1193"/>
                </a:lnTo>
                <a:close/>
              </a:path>
              <a:path w="8115" h="7988">
                <a:moveTo>
                  <a:pt x="8115" y="5245"/>
                </a:moveTo>
                <a:lnTo>
                  <a:pt x="2692" y="0"/>
                </a:lnTo>
                <a:lnTo>
                  <a:pt x="4444" y="3412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55" name="object 5455"/>
          <p:cNvSpPr/>
          <p:nvPr/>
        </p:nvSpPr>
        <p:spPr>
          <a:xfrm>
            <a:off x="1290982" y="6293849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23" y="3405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23" y="340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56" name="object 5456"/>
          <p:cNvSpPr/>
          <p:nvPr/>
        </p:nvSpPr>
        <p:spPr>
          <a:xfrm>
            <a:off x="1259314" y="6298377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06"/>
                </a:moveTo>
                <a:lnTo>
                  <a:pt x="0" y="8026"/>
                </a:lnTo>
                <a:lnTo>
                  <a:pt x="6769" y="8026"/>
                </a:lnTo>
                <a:lnTo>
                  <a:pt x="4410" y="3411"/>
                </a:lnTo>
                <a:lnTo>
                  <a:pt x="0" y="1206"/>
                </a:lnTo>
                <a:close/>
              </a:path>
              <a:path w="8102" h="8026">
                <a:moveTo>
                  <a:pt x="8102" y="5257"/>
                </a:moveTo>
                <a:lnTo>
                  <a:pt x="2667" y="0"/>
                </a:lnTo>
                <a:lnTo>
                  <a:pt x="4410" y="3411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57" name="object 5457"/>
          <p:cNvSpPr/>
          <p:nvPr/>
        </p:nvSpPr>
        <p:spPr>
          <a:xfrm>
            <a:off x="1422184" y="6305257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58" name="object 5458"/>
          <p:cNvSpPr/>
          <p:nvPr/>
        </p:nvSpPr>
        <p:spPr>
          <a:xfrm>
            <a:off x="1241214" y="6314254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81" y="8013"/>
                </a:lnTo>
                <a:lnTo>
                  <a:pt x="4425" y="3425"/>
                </a:lnTo>
                <a:lnTo>
                  <a:pt x="0" y="1219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5" y="3425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59" name="object 5459"/>
          <p:cNvSpPr/>
          <p:nvPr/>
        </p:nvSpPr>
        <p:spPr>
          <a:xfrm>
            <a:off x="1413154" y="6315473"/>
            <a:ext cx="13563" cy="9067"/>
          </a:xfrm>
          <a:custGeom>
            <a:avLst/>
            <a:gdLst/>
            <a:ahLst/>
            <a:cxnLst/>
            <a:rect l="l" t="t" r="r" b="b"/>
            <a:pathLst>
              <a:path w="13563" h="9067">
                <a:moveTo>
                  <a:pt x="10553" y="3022"/>
                </a:moveTo>
                <a:lnTo>
                  <a:pt x="9042" y="0"/>
                </a:lnTo>
                <a:lnTo>
                  <a:pt x="2247" y="0"/>
                </a:lnTo>
                <a:lnTo>
                  <a:pt x="1498" y="3022"/>
                </a:lnTo>
                <a:lnTo>
                  <a:pt x="736" y="6045"/>
                </a:lnTo>
                <a:lnTo>
                  <a:pt x="0" y="9067"/>
                </a:lnTo>
                <a:lnTo>
                  <a:pt x="13563" y="9067"/>
                </a:lnTo>
                <a:lnTo>
                  <a:pt x="12052" y="6045"/>
                </a:lnTo>
                <a:lnTo>
                  <a:pt x="10553" y="302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60" name="object 5460"/>
          <p:cNvSpPr/>
          <p:nvPr/>
        </p:nvSpPr>
        <p:spPr>
          <a:xfrm>
            <a:off x="1311343" y="6330147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30" y="3418"/>
                </a:lnTo>
                <a:lnTo>
                  <a:pt x="0" y="1206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30" y="3418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61" name="object 5461"/>
          <p:cNvSpPr/>
          <p:nvPr/>
        </p:nvSpPr>
        <p:spPr>
          <a:xfrm>
            <a:off x="1345272" y="6333619"/>
            <a:ext cx="13563" cy="9080"/>
          </a:xfrm>
          <a:custGeom>
            <a:avLst/>
            <a:gdLst/>
            <a:ahLst/>
            <a:cxnLst/>
            <a:rect l="l" t="t" r="r" b="b"/>
            <a:pathLst>
              <a:path w="13563" h="9080">
                <a:moveTo>
                  <a:pt x="0" y="0"/>
                </a:moveTo>
                <a:lnTo>
                  <a:pt x="0" y="4521"/>
                </a:lnTo>
                <a:lnTo>
                  <a:pt x="749" y="6045"/>
                </a:lnTo>
                <a:lnTo>
                  <a:pt x="2260" y="9080"/>
                </a:lnTo>
                <a:lnTo>
                  <a:pt x="11315" y="9080"/>
                </a:lnTo>
                <a:lnTo>
                  <a:pt x="12065" y="6045"/>
                </a:lnTo>
                <a:lnTo>
                  <a:pt x="12814" y="3022"/>
                </a:lnTo>
                <a:lnTo>
                  <a:pt x="13563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62" name="object 5462"/>
          <p:cNvSpPr/>
          <p:nvPr/>
        </p:nvSpPr>
        <p:spPr>
          <a:xfrm>
            <a:off x="1433499" y="6339287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63" name="object 5463"/>
          <p:cNvSpPr/>
          <p:nvPr/>
        </p:nvSpPr>
        <p:spPr>
          <a:xfrm>
            <a:off x="1128101" y="6338142"/>
            <a:ext cx="9829" cy="11353"/>
          </a:xfrm>
          <a:custGeom>
            <a:avLst/>
            <a:gdLst/>
            <a:ahLst/>
            <a:cxnLst/>
            <a:rect l="l" t="t" r="r" b="b"/>
            <a:pathLst>
              <a:path w="9829" h="11353">
                <a:moveTo>
                  <a:pt x="7249" y="8590"/>
                </a:moveTo>
                <a:lnTo>
                  <a:pt x="9042" y="0"/>
                </a:lnTo>
                <a:lnTo>
                  <a:pt x="2260" y="0"/>
                </a:lnTo>
                <a:lnTo>
                  <a:pt x="1511" y="3797"/>
                </a:lnTo>
                <a:lnTo>
                  <a:pt x="749" y="7569"/>
                </a:lnTo>
                <a:lnTo>
                  <a:pt x="0" y="11353"/>
                </a:lnTo>
                <a:lnTo>
                  <a:pt x="7249" y="8590"/>
                </a:lnTo>
                <a:close/>
              </a:path>
              <a:path w="9829" h="11353">
                <a:moveTo>
                  <a:pt x="9829" y="7607"/>
                </a:moveTo>
                <a:lnTo>
                  <a:pt x="7249" y="8590"/>
                </a:lnTo>
                <a:lnTo>
                  <a:pt x="6680" y="11315"/>
                </a:lnTo>
                <a:lnTo>
                  <a:pt x="9829" y="760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64" name="object 5464"/>
          <p:cNvSpPr/>
          <p:nvPr/>
        </p:nvSpPr>
        <p:spPr>
          <a:xfrm>
            <a:off x="1055248" y="6349499"/>
            <a:ext cx="9499" cy="9486"/>
          </a:xfrm>
          <a:custGeom>
            <a:avLst/>
            <a:gdLst/>
            <a:ahLst/>
            <a:cxnLst/>
            <a:rect l="l" t="t" r="r" b="b"/>
            <a:pathLst>
              <a:path w="9499" h="9486">
                <a:moveTo>
                  <a:pt x="9499" y="0"/>
                </a:moveTo>
                <a:lnTo>
                  <a:pt x="444" y="0"/>
                </a:lnTo>
                <a:lnTo>
                  <a:pt x="2912" y="6654"/>
                </a:lnTo>
                <a:lnTo>
                  <a:pt x="9499" y="9067"/>
                </a:lnTo>
                <a:lnTo>
                  <a:pt x="9499" y="0"/>
                </a:lnTo>
                <a:close/>
              </a:path>
              <a:path w="9499" h="9486">
                <a:moveTo>
                  <a:pt x="3962" y="9486"/>
                </a:moveTo>
                <a:lnTo>
                  <a:pt x="2912" y="6654"/>
                </a:lnTo>
                <a:lnTo>
                  <a:pt x="0" y="5588"/>
                </a:lnTo>
                <a:lnTo>
                  <a:pt x="3962" y="948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65" name="object 5465"/>
          <p:cNvSpPr/>
          <p:nvPr/>
        </p:nvSpPr>
        <p:spPr>
          <a:xfrm>
            <a:off x="1168810" y="6350572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31" y="3406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79" y="0"/>
                </a:lnTo>
                <a:lnTo>
                  <a:pt x="4431" y="3406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66" name="object 5466"/>
          <p:cNvSpPr/>
          <p:nvPr/>
        </p:nvSpPr>
        <p:spPr>
          <a:xfrm>
            <a:off x="1186929" y="6355168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67" name="object 5467"/>
          <p:cNvSpPr/>
          <p:nvPr/>
        </p:nvSpPr>
        <p:spPr>
          <a:xfrm>
            <a:off x="1361102" y="6350572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68" name="object 5468"/>
          <p:cNvSpPr/>
          <p:nvPr/>
        </p:nvSpPr>
        <p:spPr>
          <a:xfrm>
            <a:off x="1150707" y="6354041"/>
            <a:ext cx="11328" cy="20421"/>
          </a:xfrm>
          <a:custGeom>
            <a:avLst/>
            <a:gdLst/>
            <a:ahLst/>
            <a:cxnLst/>
            <a:rect l="l" t="t" r="r" b="b"/>
            <a:pathLst>
              <a:path w="11328" h="20421">
                <a:moveTo>
                  <a:pt x="4533" y="0"/>
                </a:moveTo>
                <a:lnTo>
                  <a:pt x="3009" y="6045"/>
                </a:lnTo>
                <a:lnTo>
                  <a:pt x="1511" y="12077"/>
                </a:lnTo>
                <a:lnTo>
                  <a:pt x="0" y="18135"/>
                </a:lnTo>
                <a:lnTo>
                  <a:pt x="2260" y="20421"/>
                </a:lnTo>
                <a:lnTo>
                  <a:pt x="9055" y="20421"/>
                </a:lnTo>
                <a:lnTo>
                  <a:pt x="9817" y="13601"/>
                </a:lnTo>
                <a:lnTo>
                  <a:pt x="10566" y="6794"/>
                </a:lnTo>
                <a:lnTo>
                  <a:pt x="11328" y="0"/>
                </a:lnTo>
                <a:lnTo>
                  <a:pt x="453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69" name="object 5469"/>
          <p:cNvSpPr/>
          <p:nvPr/>
        </p:nvSpPr>
        <p:spPr>
          <a:xfrm>
            <a:off x="1205019" y="6352517"/>
            <a:ext cx="13449" cy="10591"/>
          </a:xfrm>
          <a:custGeom>
            <a:avLst/>
            <a:gdLst/>
            <a:ahLst/>
            <a:cxnLst/>
            <a:rect l="l" t="t" r="r" b="b"/>
            <a:pathLst>
              <a:path w="13449" h="10591">
                <a:moveTo>
                  <a:pt x="13449" y="3378"/>
                </a:moveTo>
                <a:lnTo>
                  <a:pt x="8978" y="0"/>
                </a:lnTo>
                <a:lnTo>
                  <a:pt x="10583" y="2903"/>
                </a:lnTo>
                <a:lnTo>
                  <a:pt x="13449" y="3378"/>
                </a:lnTo>
                <a:close/>
              </a:path>
              <a:path w="13449" h="10591">
                <a:moveTo>
                  <a:pt x="10583" y="2903"/>
                </a:moveTo>
                <a:lnTo>
                  <a:pt x="2247" y="1524"/>
                </a:lnTo>
                <a:lnTo>
                  <a:pt x="1498" y="4533"/>
                </a:lnTo>
                <a:lnTo>
                  <a:pt x="749" y="7569"/>
                </a:lnTo>
                <a:lnTo>
                  <a:pt x="0" y="10591"/>
                </a:lnTo>
                <a:lnTo>
                  <a:pt x="2997" y="9842"/>
                </a:lnTo>
                <a:lnTo>
                  <a:pt x="6019" y="9093"/>
                </a:lnTo>
                <a:lnTo>
                  <a:pt x="9042" y="8318"/>
                </a:lnTo>
                <a:lnTo>
                  <a:pt x="13576" y="8318"/>
                </a:lnTo>
                <a:lnTo>
                  <a:pt x="10583" y="290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70" name="object 5470"/>
          <p:cNvSpPr/>
          <p:nvPr/>
        </p:nvSpPr>
        <p:spPr>
          <a:xfrm>
            <a:off x="1112244" y="6355100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45" y="3418"/>
                </a:lnTo>
                <a:lnTo>
                  <a:pt x="0" y="1206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5" y="3418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71" name="object 5471"/>
          <p:cNvSpPr/>
          <p:nvPr/>
        </p:nvSpPr>
        <p:spPr>
          <a:xfrm>
            <a:off x="1130362" y="6357365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81" y="8001"/>
                </a:lnTo>
                <a:lnTo>
                  <a:pt x="4435" y="3424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79" y="0"/>
                </a:lnTo>
                <a:lnTo>
                  <a:pt x="4435" y="3424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72" name="object 5472"/>
          <p:cNvSpPr/>
          <p:nvPr/>
        </p:nvSpPr>
        <p:spPr>
          <a:xfrm>
            <a:off x="1223119" y="6357365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20" y="3420"/>
                </a:lnTo>
                <a:lnTo>
                  <a:pt x="0" y="1206"/>
                </a:lnTo>
                <a:close/>
              </a:path>
              <a:path w="8089" h="8000">
                <a:moveTo>
                  <a:pt x="8089" y="5257"/>
                </a:moveTo>
                <a:lnTo>
                  <a:pt x="2667" y="0"/>
                </a:lnTo>
                <a:lnTo>
                  <a:pt x="4420" y="3420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73" name="object 5473"/>
          <p:cNvSpPr/>
          <p:nvPr/>
        </p:nvSpPr>
        <p:spPr>
          <a:xfrm>
            <a:off x="1390528" y="6364164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4" y="3413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14" y="3413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74" name="object 5474"/>
          <p:cNvSpPr/>
          <p:nvPr/>
        </p:nvSpPr>
        <p:spPr>
          <a:xfrm>
            <a:off x="1105479" y="6366438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06"/>
                </a:moveTo>
                <a:lnTo>
                  <a:pt x="0" y="8026"/>
                </a:lnTo>
                <a:lnTo>
                  <a:pt x="6769" y="8026"/>
                </a:lnTo>
                <a:lnTo>
                  <a:pt x="4413" y="3416"/>
                </a:lnTo>
                <a:lnTo>
                  <a:pt x="0" y="1206"/>
                </a:lnTo>
                <a:close/>
              </a:path>
              <a:path w="8089" h="8026">
                <a:moveTo>
                  <a:pt x="8089" y="5257"/>
                </a:moveTo>
                <a:lnTo>
                  <a:pt x="2667" y="0"/>
                </a:lnTo>
                <a:lnTo>
                  <a:pt x="4413" y="3416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75" name="object 5475"/>
          <p:cNvSpPr/>
          <p:nvPr/>
        </p:nvSpPr>
        <p:spPr>
          <a:xfrm>
            <a:off x="1300041" y="6369902"/>
            <a:ext cx="18097" cy="15887"/>
          </a:xfrm>
          <a:custGeom>
            <a:avLst/>
            <a:gdLst/>
            <a:ahLst/>
            <a:cxnLst/>
            <a:rect l="l" t="t" r="r" b="b"/>
            <a:pathLst>
              <a:path w="18097" h="15887">
                <a:moveTo>
                  <a:pt x="17348" y="6819"/>
                </a:moveTo>
                <a:lnTo>
                  <a:pt x="18097" y="2273"/>
                </a:lnTo>
                <a:lnTo>
                  <a:pt x="14312" y="1523"/>
                </a:lnTo>
                <a:lnTo>
                  <a:pt x="10541" y="749"/>
                </a:lnTo>
                <a:lnTo>
                  <a:pt x="6769" y="0"/>
                </a:lnTo>
                <a:lnTo>
                  <a:pt x="7518" y="3047"/>
                </a:lnTo>
                <a:lnTo>
                  <a:pt x="8280" y="6070"/>
                </a:lnTo>
                <a:lnTo>
                  <a:pt x="9029" y="9093"/>
                </a:lnTo>
                <a:lnTo>
                  <a:pt x="0" y="9093"/>
                </a:lnTo>
                <a:lnTo>
                  <a:pt x="0" y="15887"/>
                </a:lnTo>
                <a:lnTo>
                  <a:pt x="15836" y="15887"/>
                </a:lnTo>
                <a:lnTo>
                  <a:pt x="16573" y="11366"/>
                </a:lnTo>
                <a:lnTo>
                  <a:pt x="17348" y="681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76" name="object 5476"/>
          <p:cNvSpPr/>
          <p:nvPr/>
        </p:nvSpPr>
        <p:spPr>
          <a:xfrm>
            <a:off x="1336236" y="6370982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408" y="3401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08" y="3401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77" name="object 5477"/>
          <p:cNvSpPr/>
          <p:nvPr/>
        </p:nvSpPr>
        <p:spPr>
          <a:xfrm>
            <a:off x="1132611" y="6377863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78" name="object 5478"/>
          <p:cNvSpPr/>
          <p:nvPr/>
        </p:nvSpPr>
        <p:spPr>
          <a:xfrm>
            <a:off x="1089639" y="6375525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09" y="3398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09" y="339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79" name="object 5479"/>
          <p:cNvSpPr/>
          <p:nvPr/>
        </p:nvSpPr>
        <p:spPr>
          <a:xfrm>
            <a:off x="1275143" y="6383528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80" name="object 5480"/>
          <p:cNvSpPr/>
          <p:nvPr/>
        </p:nvSpPr>
        <p:spPr>
          <a:xfrm>
            <a:off x="1116773" y="6394194"/>
            <a:ext cx="33934" cy="18085"/>
          </a:xfrm>
          <a:custGeom>
            <a:avLst/>
            <a:gdLst/>
            <a:ahLst/>
            <a:cxnLst/>
            <a:rect l="l" t="t" r="r" b="b"/>
            <a:pathLst>
              <a:path w="33934" h="18085">
                <a:moveTo>
                  <a:pt x="33934" y="5219"/>
                </a:moveTo>
                <a:lnTo>
                  <a:pt x="31267" y="4013"/>
                </a:lnTo>
                <a:lnTo>
                  <a:pt x="29524" y="7417"/>
                </a:lnTo>
                <a:lnTo>
                  <a:pt x="33934" y="5219"/>
                </a:lnTo>
                <a:close/>
              </a:path>
              <a:path w="33934" h="18085">
                <a:moveTo>
                  <a:pt x="28130" y="0"/>
                </a:moveTo>
                <a:lnTo>
                  <a:pt x="24231" y="1079"/>
                </a:lnTo>
                <a:lnTo>
                  <a:pt x="28118" y="10"/>
                </a:lnTo>
                <a:close/>
              </a:path>
              <a:path w="33934" h="18085">
                <a:moveTo>
                  <a:pt x="21869" y="11277"/>
                </a:moveTo>
                <a:lnTo>
                  <a:pt x="27165" y="12026"/>
                </a:lnTo>
                <a:lnTo>
                  <a:pt x="29524" y="7417"/>
                </a:lnTo>
                <a:lnTo>
                  <a:pt x="25831" y="9258"/>
                </a:lnTo>
                <a:lnTo>
                  <a:pt x="31267" y="4013"/>
                </a:lnTo>
                <a:lnTo>
                  <a:pt x="33934" y="5219"/>
                </a:lnTo>
                <a:lnTo>
                  <a:pt x="33934" y="-1587"/>
                </a:lnTo>
                <a:lnTo>
                  <a:pt x="28118" y="10"/>
                </a:lnTo>
                <a:lnTo>
                  <a:pt x="22631" y="5219"/>
                </a:lnTo>
                <a:lnTo>
                  <a:pt x="20218" y="317"/>
                </a:lnTo>
                <a:lnTo>
                  <a:pt x="18821" y="-6883"/>
                </a:lnTo>
                <a:lnTo>
                  <a:pt x="15836" y="-10667"/>
                </a:lnTo>
                <a:lnTo>
                  <a:pt x="11328" y="-10667"/>
                </a:lnTo>
                <a:lnTo>
                  <a:pt x="7861" y="-4749"/>
                </a:lnTo>
                <a:lnTo>
                  <a:pt x="7391" y="-6769"/>
                </a:lnTo>
                <a:lnTo>
                  <a:pt x="4533" y="660"/>
                </a:lnTo>
                <a:lnTo>
                  <a:pt x="0" y="660"/>
                </a:lnTo>
                <a:lnTo>
                  <a:pt x="1425" y="2951"/>
                </a:lnTo>
                <a:lnTo>
                  <a:pt x="6697" y="5249"/>
                </a:lnTo>
                <a:lnTo>
                  <a:pt x="11328" y="-3860"/>
                </a:lnTo>
                <a:lnTo>
                  <a:pt x="11328" y="9753"/>
                </a:lnTo>
                <a:lnTo>
                  <a:pt x="16586" y="10502"/>
                </a:lnTo>
                <a:lnTo>
                  <a:pt x="21869" y="1127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81" name="object 5481"/>
          <p:cNvSpPr/>
          <p:nvPr/>
        </p:nvSpPr>
        <p:spPr>
          <a:xfrm>
            <a:off x="1254785" y="6386931"/>
            <a:ext cx="13576" cy="0"/>
          </a:xfrm>
          <a:custGeom>
            <a:avLst/>
            <a:gdLst/>
            <a:ahLst/>
            <a:cxnLst/>
            <a:rect l="l" t="t" r="r" b="b"/>
            <a:pathLst>
              <a:path w="13576" h="0">
                <a:moveTo>
                  <a:pt x="0" y="0"/>
                </a:moveTo>
                <a:lnTo>
                  <a:pt x="13576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82" name="object 5482"/>
          <p:cNvSpPr/>
          <p:nvPr/>
        </p:nvSpPr>
        <p:spPr>
          <a:xfrm>
            <a:off x="1094149" y="6389215"/>
            <a:ext cx="13131" cy="14833"/>
          </a:xfrm>
          <a:custGeom>
            <a:avLst/>
            <a:gdLst/>
            <a:ahLst/>
            <a:cxnLst/>
            <a:rect l="l" t="t" r="r" b="b"/>
            <a:pathLst>
              <a:path w="13131" h="14833">
                <a:moveTo>
                  <a:pt x="9029" y="11772"/>
                </a:moveTo>
                <a:lnTo>
                  <a:pt x="6832" y="12733"/>
                </a:lnTo>
                <a:lnTo>
                  <a:pt x="4991" y="14833"/>
                </a:lnTo>
                <a:lnTo>
                  <a:pt x="9029" y="11772"/>
                </a:lnTo>
                <a:close/>
              </a:path>
              <a:path w="13131" h="14833">
                <a:moveTo>
                  <a:pt x="13131" y="1473"/>
                </a:moveTo>
                <a:lnTo>
                  <a:pt x="12103" y="0"/>
                </a:lnTo>
                <a:lnTo>
                  <a:pt x="12639" y="1459"/>
                </a:lnTo>
                <a:lnTo>
                  <a:pt x="13131" y="1473"/>
                </a:lnTo>
                <a:close/>
              </a:path>
              <a:path w="13131" h="14833">
                <a:moveTo>
                  <a:pt x="12639" y="1459"/>
                </a:moveTo>
                <a:lnTo>
                  <a:pt x="0" y="1117"/>
                </a:lnTo>
                <a:lnTo>
                  <a:pt x="762" y="4140"/>
                </a:lnTo>
                <a:lnTo>
                  <a:pt x="1524" y="7175"/>
                </a:lnTo>
                <a:lnTo>
                  <a:pt x="2260" y="10198"/>
                </a:lnTo>
                <a:lnTo>
                  <a:pt x="2260" y="14731"/>
                </a:lnTo>
                <a:lnTo>
                  <a:pt x="6832" y="12733"/>
                </a:lnTo>
                <a:lnTo>
                  <a:pt x="9055" y="10198"/>
                </a:lnTo>
                <a:lnTo>
                  <a:pt x="15849" y="10198"/>
                </a:lnTo>
                <a:lnTo>
                  <a:pt x="12639" y="145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83" name="object 5483"/>
          <p:cNvSpPr/>
          <p:nvPr/>
        </p:nvSpPr>
        <p:spPr>
          <a:xfrm>
            <a:off x="1293243" y="6389113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19"/>
                </a:moveTo>
                <a:lnTo>
                  <a:pt x="0" y="8026"/>
                </a:lnTo>
                <a:lnTo>
                  <a:pt x="6794" y="8026"/>
                </a:lnTo>
                <a:lnTo>
                  <a:pt x="4434" y="3436"/>
                </a:lnTo>
                <a:lnTo>
                  <a:pt x="0" y="1219"/>
                </a:lnTo>
                <a:close/>
              </a:path>
              <a:path w="8102" h="8026">
                <a:moveTo>
                  <a:pt x="8102" y="5270"/>
                </a:moveTo>
                <a:lnTo>
                  <a:pt x="2667" y="0"/>
                </a:lnTo>
                <a:lnTo>
                  <a:pt x="4434" y="3436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84" name="object 5484"/>
          <p:cNvSpPr/>
          <p:nvPr/>
        </p:nvSpPr>
        <p:spPr>
          <a:xfrm>
            <a:off x="1329436" y="6396012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85" name="object 5485"/>
          <p:cNvSpPr/>
          <p:nvPr/>
        </p:nvSpPr>
        <p:spPr>
          <a:xfrm>
            <a:off x="1076054" y="6394855"/>
            <a:ext cx="11328" cy="13627"/>
          </a:xfrm>
          <a:custGeom>
            <a:avLst/>
            <a:gdLst/>
            <a:ahLst/>
            <a:cxnLst/>
            <a:rect l="l" t="t" r="r" b="b"/>
            <a:pathLst>
              <a:path w="11328" h="13627">
                <a:moveTo>
                  <a:pt x="8623" y="3619"/>
                </a:moveTo>
                <a:lnTo>
                  <a:pt x="0" y="0"/>
                </a:lnTo>
                <a:lnTo>
                  <a:pt x="1511" y="4559"/>
                </a:lnTo>
                <a:lnTo>
                  <a:pt x="3022" y="9093"/>
                </a:lnTo>
                <a:lnTo>
                  <a:pt x="4521" y="13627"/>
                </a:lnTo>
                <a:lnTo>
                  <a:pt x="11328" y="13627"/>
                </a:lnTo>
                <a:lnTo>
                  <a:pt x="8534" y="4343"/>
                </a:lnTo>
                <a:lnTo>
                  <a:pt x="8623" y="361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86" name="object 5486"/>
          <p:cNvSpPr/>
          <p:nvPr/>
        </p:nvSpPr>
        <p:spPr>
          <a:xfrm>
            <a:off x="1211793" y="6394855"/>
            <a:ext cx="24892" cy="29514"/>
          </a:xfrm>
          <a:custGeom>
            <a:avLst/>
            <a:gdLst/>
            <a:ahLst/>
            <a:cxnLst/>
            <a:rect l="l" t="t" r="r" b="b"/>
            <a:pathLst>
              <a:path w="24891" h="29514">
                <a:moveTo>
                  <a:pt x="13373" y="26187"/>
                </a:moveTo>
                <a:lnTo>
                  <a:pt x="22631" y="29514"/>
                </a:lnTo>
                <a:lnTo>
                  <a:pt x="23380" y="25730"/>
                </a:lnTo>
                <a:lnTo>
                  <a:pt x="24142" y="21945"/>
                </a:lnTo>
                <a:lnTo>
                  <a:pt x="24892" y="18161"/>
                </a:lnTo>
                <a:lnTo>
                  <a:pt x="19402" y="15261"/>
                </a:lnTo>
                <a:lnTo>
                  <a:pt x="10777" y="7347"/>
                </a:lnTo>
                <a:lnTo>
                  <a:pt x="0" y="0"/>
                </a:lnTo>
                <a:lnTo>
                  <a:pt x="1511" y="6388"/>
                </a:lnTo>
                <a:lnTo>
                  <a:pt x="4453" y="11963"/>
                </a:lnTo>
                <a:lnTo>
                  <a:pt x="0" y="15900"/>
                </a:lnTo>
                <a:lnTo>
                  <a:pt x="0" y="27241"/>
                </a:lnTo>
                <a:lnTo>
                  <a:pt x="7315" y="24549"/>
                </a:lnTo>
                <a:lnTo>
                  <a:pt x="6172" y="24104"/>
                </a:lnTo>
                <a:lnTo>
                  <a:pt x="11328" y="20434"/>
                </a:lnTo>
                <a:lnTo>
                  <a:pt x="16573" y="26504"/>
                </a:lnTo>
                <a:lnTo>
                  <a:pt x="13373" y="2618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87" name="object 5487"/>
          <p:cNvSpPr/>
          <p:nvPr/>
        </p:nvSpPr>
        <p:spPr>
          <a:xfrm>
            <a:off x="1159769" y="6399414"/>
            <a:ext cx="18084" cy="11341"/>
          </a:xfrm>
          <a:custGeom>
            <a:avLst/>
            <a:gdLst/>
            <a:ahLst/>
            <a:cxnLst/>
            <a:rect l="l" t="t" r="r" b="b"/>
            <a:pathLst>
              <a:path w="18084" h="11341">
                <a:moveTo>
                  <a:pt x="0" y="0"/>
                </a:moveTo>
                <a:lnTo>
                  <a:pt x="0" y="4533"/>
                </a:lnTo>
                <a:lnTo>
                  <a:pt x="6032" y="6807"/>
                </a:lnTo>
                <a:lnTo>
                  <a:pt x="12052" y="9067"/>
                </a:lnTo>
                <a:lnTo>
                  <a:pt x="18084" y="11341"/>
                </a:lnTo>
                <a:lnTo>
                  <a:pt x="14236" y="634"/>
                </a:lnTo>
                <a:lnTo>
                  <a:pt x="13944" y="609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88" name="object 5488"/>
          <p:cNvSpPr/>
          <p:nvPr/>
        </p:nvSpPr>
        <p:spPr>
          <a:xfrm>
            <a:off x="1241214" y="6399414"/>
            <a:ext cx="18097" cy="13589"/>
          </a:xfrm>
          <a:custGeom>
            <a:avLst/>
            <a:gdLst/>
            <a:ahLst/>
            <a:cxnLst/>
            <a:rect l="l" t="t" r="r" b="b"/>
            <a:pathLst>
              <a:path w="18097" h="13588">
                <a:moveTo>
                  <a:pt x="2260" y="4533"/>
                </a:moveTo>
                <a:lnTo>
                  <a:pt x="4508" y="9067"/>
                </a:lnTo>
                <a:lnTo>
                  <a:pt x="6781" y="13588"/>
                </a:lnTo>
                <a:lnTo>
                  <a:pt x="18097" y="13588"/>
                </a:lnTo>
                <a:lnTo>
                  <a:pt x="18097" y="4533"/>
                </a:lnTo>
                <a:lnTo>
                  <a:pt x="12065" y="3022"/>
                </a:lnTo>
                <a:lnTo>
                  <a:pt x="6019" y="1498"/>
                </a:lnTo>
                <a:lnTo>
                  <a:pt x="0" y="0"/>
                </a:lnTo>
                <a:lnTo>
                  <a:pt x="2260" y="453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89" name="object 5489"/>
          <p:cNvSpPr/>
          <p:nvPr/>
        </p:nvSpPr>
        <p:spPr>
          <a:xfrm>
            <a:off x="1184657" y="6400478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405" y="3396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05" y="3396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90" name="object 5490"/>
          <p:cNvSpPr/>
          <p:nvPr/>
        </p:nvSpPr>
        <p:spPr>
          <a:xfrm>
            <a:off x="1311343" y="6402740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6" y="3416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26" y="341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91" name="object 5491"/>
          <p:cNvSpPr/>
          <p:nvPr/>
        </p:nvSpPr>
        <p:spPr>
          <a:xfrm>
            <a:off x="1424457" y="6407353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92" name="object 5492"/>
          <p:cNvSpPr/>
          <p:nvPr/>
        </p:nvSpPr>
        <p:spPr>
          <a:xfrm>
            <a:off x="1132601" y="6408487"/>
            <a:ext cx="20370" cy="13601"/>
          </a:xfrm>
          <a:custGeom>
            <a:avLst/>
            <a:gdLst/>
            <a:ahLst/>
            <a:cxnLst/>
            <a:rect l="l" t="t" r="r" b="b"/>
            <a:pathLst>
              <a:path w="20370" h="13601">
                <a:moveTo>
                  <a:pt x="0" y="2260"/>
                </a:moveTo>
                <a:lnTo>
                  <a:pt x="0" y="11341"/>
                </a:lnTo>
                <a:lnTo>
                  <a:pt x="3633" y="10986"/>
                </a:lnTo>
                <a:lnTo>
                  <a:pt x="9278" y="10711"/>
                </a:lnTo>
                <a:lnTo>
                  <a:pt x="11961" y="11647"/>
                </a:lnTo>
                <a:lnTo>
                  <a:pt x="20370" y="13601"/>
                </a:lnTo>
                <a:lnTo>
                  <a:pt x="20370" y="0"/>
                </a:lnTo>
                <a:lnTo>
                  <a:pt x="15862" y="749"/>
                </a:lnTo>
                <a:lnTo>
                  <a:pt x="11328" y="1511"/>
                </a:lnTo>
                <a:lnTo>
                  <a:pt x="6794" y="2260"/>
                </a:lnTo>
                <a:lnTo>
                  <a:pt x="0" y="226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93" name="object 5493"/>
          <p:cNvSpPr/>
          <p:nvPr/>
        </p:nvSpPr>
        <p:spPr>
          <a:xfrm>
            <a:off x="1386000" y="6407268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40" y="3442"/>
                </a:lnTo>
                <a:lnTo>
                  <a:pt x="0" y="1219"/>
                </a:lnTo>
                <a:close/>
              </a:path>
              <a:path w="8089" h="8013">
                <a:moveTo>
                  <a:pt x="8089" y="5270"/>
                </a:moveTo>
                <a:lnTo>
                  <a:pt x="2667" y="0"/>
                </a:lnTo>
                <a:lnTo>
                  <a:pt x="4440" y="3442"/>
                </a:lnTo>
                <a:lnTo>
                  <a:pt x="8089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94" name="object 5494"/>
          <p:cNvSpPr/>
          <p:nvPr/>
        </p:nvSpPr>
        <p:spPr>
          <a:xfrm>
            <a:off x="1182391" y="6410754"/>
            <a:ext cx="13576" cy="18148"/>
          </a:xfrm>
          <a:custGeom>
            <a:avLst/>
            <a:gdLst/>
            <a:ahLst/>
            <a:cxnLst/>
            <a:rect l="l" t="t" r="r" b="b"/>
            <a:pathLst>
              <a:path w="13576" h="18148">
                <a:moveTo>
                  <a:pt x="3022" y="12090"/>
                </a:moveTo>
                <a:lnTo>
                  <a:pt x="4521" y="18148"/>
                </a:lnTo>
                <a:lnTo>
                  <a:pt x="11303" y="18148"/>
                </a:lnTo>
                <a:lnTo>
                  <a:pt x="12052" y="12852"/>
                </a:lnTo>
                <a:lnTo>
                  <a:pt x="12814" y="7569"/>
                </a:lnTo>
                <a:lnTo>
                  <a:pt x="13576" y="2260"/>
                </a:lnTo>
                <a:lnTo>
                  <a:pt x="9029" y="1511"/>
                </a:lnTo>
                <a:lnTo>
                  <a:pt x="4521" y="762"/>
                </a:lnTo>
                <a:lnTo>
                  <a:pt x="0" y="0"/>
                </a:lnTo>
                <a:lnTo>
                  <a:pt x="1511" y="6045"/>
                </a:lnTo>
                <a:lnTo>
                  <a:pt x="3022" y="1209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95" name="object 5495"/>
          <p:cNvSpPr/>
          <p:nvPr/>
        </p:nvSpPr>
        <p:spPr>
          <a:xfrm>
            <a:off x="1263822" y="6409547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49" y="3427"/>
                </a:lnTo>
                <a:lnTo>
                  <a:pt x="0" y="1206"/>
                </a:lnTo>
                <a:close/>
              </a:path>
              <a:path w="8115" h="8000">
                <a:moveTo>
                  <a:pt x="8115" y="5257"/>
                </a:moveTo>
                <a:lnTo>
                  <a:pt x="2692" y="0"/>
                </a:lnTo>
                <a:lnTo>
                  <a:pt x="4449" y="3427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96" name="object 5496"/>
          <p:cNvSpPr/>
          <p:nvPr/>
        </p:nvSpPr>
        <p:spPr>
          <a:xfrm>
            <a:off x="1057960" y="6416427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97" name="object 5497"/>
          <p:cNvSpPr/>
          <p:nvPr/>
        </p:nvSpPr>
        <p:spPr>
          <a:xfrm>
            <a:off x="1168810" y="6411815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27" y="3404"/>
                </a:lnTo>
                <a:lnTo>
                  <a:pt x="0" y="1193"/>
                </a:lnTo>
                <a:close/>
              </a:path>
              <a:path w="8115" h="8013">
                <a:moveTo>
                  <a:pt x="8115" y="5245"/>
                </a:moveTo>
                <a:lnTo>
                  <a:pt x="2679" y="0"/>
                </a:lnTo>
                <a:lnTo>
                  <a:pt x="4427" y="3404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98" name="object 5498"/>
          <p:cNvSpPr/>
          <p:nvPr/>
        </p:nvSpPr>
        <p:spPr>
          <a:xfrm>
            <a:off x="1261574" y="6421846"/>
            <a:ext cx="10287" cy="2692"/>
          </a:xfrm>
          <a:custGeom>
            <a:avLst/>
            <a:gdLst/>
            <a:ahLst/>
            <a:cxnLst/>
            <a:rect l="l" t="t" r="r" b="b"/>
            <a:pathLst>
              <a:path w="10287" h="2692">
                <a:moveTo>
                  <a:pt x="10287" y="673"/>
                </a:moveTo>
                <a:lnTo>
                  <a:pt x="9817" y="0"/>
                </a:lnTo>
                <a:lnTo>
                  <a:pt x="10065" y="615"/>
                </a:lnTo>
                <a:lnTo>
                  <a:pt x="10287" y="673"/>
                </a:lnTo>
                <a:close/>
              </a:path>
              <a:path w="10287" h="2692">
                <a:moveTo>
                  <a:pt x="10065" y="615"/>
                </a:moveTo>
                <a:lnTo>
                  <a:pt x="0" y="-2019"/>
                </a:lnTo>
                <a:lnTo>
                  <a:pt x="0" y="7048"/>
                </a:lnTo>
                <a:lnTo>
                  <a:pt x="1485" y="7810"/>
                </a:lnTo>
                <a:lnTo>
                  <a:pt x="4521" y="9321"/>
                </a:lnTo>
                <a:lnTo>
                  <a:pt x="13576" y="9321"/>
                </a:lnTo>
                <a:lnTo>
                  <a:pt x="10065" y="61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99" name="object 5499"/>
          <p:cNvSpPr/>
          <p:nvPr/>
        </p:nvSpPr>
        <p:spPr>
          <a:xfrm>
            <a:off x="1388262" y="6418633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81" y="7988"/>
                </a:lnTo>
                <a:lnTo>
                  <a:pt x="4420" y="3404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67" y="0"/>
                </a:lnTo>
                <a:lnTo>
                  <a:pt x="4420" y="3404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00" name="object 5500"/>
          <p:cNvSpPr/>
          <p:nvPr/>
        </p:nvSpPr>
        <p:spPr>
          <a:xfrm>
            <a:off x="1085113" y="6420886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6" y="3416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26" y="341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01" name="object 5501"/>
          <p:cNvSpPr/>
          <p:nvPr/>
        </p:nvSpPr>
        <p:spPr>
          <a:xfrm>
            <a:off x="1134875" y="6420886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1" y="341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41" y="3416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02" name="object 5502"/>
          <p:cNvSpPr/>
          <p:nvPr/>
        </p:nvSpPr>
        <p:spPr>
          <a:xfrm>
            <a:off x="1198229" y="6420886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6" y="3416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26" y="341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03" name="object 5503"/>
          <p:cNvSpPr/>
          <p:nvPr/>
        </p:nvSpPr>
        <p:spPr>
          <a:xfrm>
            <a:off x="1250251" y="6427768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04" name="object 5504"/>
          <p:cNvSpPr/>
          <p:nvPr/>
        </p:nvSpPr>
        <p:spPr>
          <a:xfrm>
            <a:off x="1080580" y="6433440"/>
            <a:ext cx="13055" cy="15887"/>
          </a:xfrm>
          <a:custGeom>
            <a:avLst/>
            <a:gdLst/>
            <a:ahLst/>
            <a:cxnLst/>
            <a:rect l="l" t="t" r="r" b="b"/>
            <a:pathLst>
              <a:path w="13055" h="15887">
                <a:moveTo>
                  <a:pt x="0" y="0"/>
                </a:moveTo>
                <a:lnTo>
                  <a:pt x="0" y="15887"/>
                </a:lnTo>
                <a:lnTo>
                  <a:pt x="9055" y="15887"/>
                </a:lnTo>
                <a:lnTo>
                  <a:pt x="10271" y="3087"/>
                </a:lnTo>
                <a:lnTo>
                  <a:pt x="0" y="0"/>
                </a:lnTo>
                <a:close/>
              </a:path>
              <a:path w="13055" h="15887">
                <a:moveTo>
                  <a:pt x="13055" y="3924"/>
                </a:moveTo>
                <a:lnTo>
                  <a:pt x="10312" y="2654"/>
                </a:lnTo>
                <a:lnTo>
                  <a:pt x="10271" y="3087"/>
                </a:lnTo>
                <a:lnTo>
                  <a:pt x="13055" y="392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05" name="object 5505"/>
          <p:cNvSpPr/>
          <p:nvPr/>
        </p:nvSpPr>
        <p:spPr>
          <a:xfrm>
            <a:off x="1150710" y="6434500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06" name="object 5506"/>
          <p:cNvSpPr/>
          <p:nvPr/>
        </p:nvSpPr>
        <p:spPr>
          <a:xfrm>
            <a:off x="1200034" y="6435288"/>
            <a:ext cx="9956" cy="9906"/>
          </a:xfrm>
          <a:custGeom>
            <a:avLst/>
            <a:gdLst/>
            <a:ahLst/>
            <a:cxnLst/>
            <a:rect l="l" t="t" r="r" b="b"/>
            <a:pathLst>
              <a:path w="9956" h="9905">
                <a:moveTo>
                  <a:pt x="7039" y="2839"/>
                </a:moveTo>
                <a:lnTo>
                  <a:pt x="457" y="419"/>
                </a:lnTo>
                <a:lnTo>
                  <a:pt x="2917" y="7077"/>
                </a:lnTo>
                <a:lnTo>
                  <a:pt x="9486" y="9486"/>
                </a:lnTo>
                <a:lnTo>
                  <a:pt x="7039" y="2839"/>
                </a:lnTo>
                <a:close/>
              </a:path>
              <a:path w="9956" h="9905">
                <a:moveTo>
                  <a:pt x="3962" y="9906"/>
                </a:moveTo>
                <a:lnTo>
                  <a:pt x="2917" y="7077"/>
                </a:lnTo>
                <a:lnTo>
                  <a:pt x="0" y="6007"/>
                </a:lnTo>
                <a:lnTo>
                  <a:pt x="3962" y="9906"/>
                </a:lnTo>
                <a:close/>
              </a:path>
              <a:path w="9956" h="9905">
                <a:moveTo>
                  <a:pt x="9956" y="3911"/>
                </a:moveTo>
                <a:lnTo>
                  <a:pt x="5994" y="0"/>
                </a:lnTo>
                <a:lnTo>
                  <a:pt x="7039" y="2839"/>
                </a:lnTo>
                <a:lnTo>
                  <a:pt x="9956" y="39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07" name="object 5507"/>
          <p:cNvSpPr/>
          <p:nvPr/>
        </p:nvSpPr>
        <p:spPr>
          <a:xfrm>
            <a:off x="1175603" y="6436762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7" y="3447"/>
                </a:lnTo>
                <a:lnTo>
                  <a:pt x="0" y="1219"/>
                </a:lnTo>
                <a:close/>
              </a:path>
              <a:path w="8102" h="8013">
                <a:moveTo>
                  <a:pt x="8102" y="5270"/>
                </a:moveTo>
                <a:lnTo>
                  <a:pt x="2692" y="0"/>
                </a:lnTo>
                <a:lnTo>
                  <a:pt x="4457" y="3447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08" name="object 5508"/>
          <p:cNvSpPr/>
          <p:nvPr/>
        </p:nvSpPr>
        <p:spPr>
          <a:xfrm>
            <a:off x="1223124" y="6441370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09" name="object 5509"/>
          <p:cNvSpPr/>
          <p:nvPr/>
        </p:nvSpPr>
        <p:spPr>
          <a:xfrm>
            <a:off x="1123569" y="6444792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63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10" name="object 5510"/>
          <p:cNvSpPr/>
          <p:nvPr/>
        </p:nvSpPr>
        <p:spPr>
          <a:xfrm>
            <a:off x="1141665" y="6449336"/>
            <a:ext cx="13576" cy="13589"/>
          </a:xfrm>
          <a:custGeom>
            <a:avLst/>
            <a:gdLst/>
            <a:ahLst/>
            <a:cxnLst/>
            <a:rect l="l" t="t" r="r" b="b"/>
            <a:pathLst>
              <a:path w="13576" h="13588">
                <a:moveTo>
                  <a:pt x="13576" y="13589"/>
                </a:moveTo>
                <a:lnTo>
                  <a:pt x="13576" y="0"/>
                </a:lnTo>
                <a:lnTo>
                  <a:pt x="9042" y="2247"/>
                </a:lnTo>
                <a:lnTo>
                  <a:pt x="4533" y="4521"/>
                </a:lnTo>
                <a:lnTo>
                  <a:pt x="0" y="6794"/>
                </a:lnTo>
                <a:lnTo>
                  <a:pt x="0" y="13589"/>
                </a:lnTo>
                <a:lnTo>
                  <a:pt x="13576" y="1358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11" name="object 5511"/>
          <p:cNvSpPr/>
          <p:nvPr/>
        </p:nvSpPr>
        <p:spPr>
          <a:xfrm>
            <a:off x="1209527" y="6448111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40" y="3415"/>
                </a:lnTo>
                <a:lnTo>
                  <a:pt x="0" y="1219"/>
                </a:lnTo>
                <a:close/>
              </a:path>
              <a:path w="8115" h="8013">
                <a:moveTo>
                  <a:pt x="8115" y="5232"/>
                </a:moveTo>
                <a:lnTo>
                  <a:pt x="2692" y="0"/>
                </a:lnTo>
                <a:lnTo>
                  <a:pt x="4440" y="3415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12" name="object 5512"/>
          <p:cNvSpPr/>
          <p:nvPr/>
        </p:nvSpPr>
        <p:spPr>
          <a:xfrm>
            <a:off x="1125835" y="6450383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69" y="8001"/>
                </a:lnTo>
                <a:lnTo>
                  <a:pt x="4409" y="3398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09" y="339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13" name="object 5513"/>
          <p:cNvSpPr/>
          <p:nvPr/>
        </p:nvSpPr>
        <p:spPr>
          <a:xfrm>
            <a:off x="1177864" y="6451577"/>
            <a:ext cx="9067" cy="11341"/>
          </a:xfrm>
          <a:custGeom>
            <a:avLst/>
            <a:gdLst/>
            <a:ahLst/>
            <a:cxnLst/>
            <a:rect l="l" t="t" r="r" b="b"/>
            <a:pathLst>
              <a:path w="9067" h="11341">
                <a:moveTo>
                  <a:pt x="0" y="0"/>
                </a:moveTo>
                <a:lnTo>
                  <a:pt x="0" y="11341"/>
                </a:lnTo>
                <a:lnTo>
                  <a:pt x="6794" y="11341"/>
                </a:lnTo>
                <a:lnTo>
                  <a:pt x="7556" y="7569"/>
                </a:lnTo>
                <a:lnTo>
                  <a:pt x="8305" y="3784"/>
                </a:lnTo>
                <a:lnTo>
                  <a:pt x="9067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14" name="object 5514"/>
          <p:cNvSpPr/>
          <p:nvPr/>
        </p:nvSpPr>
        <p:spPr>
          <a:xfrm>
            <a:off x="1062485" y="6456127"/>
            <a:ext cx="11328" cy="11341"/>
          </a:xfrm>
          <a:custGeom>
            <a:avLst/>
            <a:gdLst/>
            <a:ahLst/>
            <a:cxnLst/>
            <a:rect l="l" t="t" r="r" b="b"/>
            <a:pathLst>
              <a:path w="11328" h="11341">
                <a:moveTo>
                  <a:pt x="0" y="0"/>
                </a:moveTo>
                <a:lnTo>
                  <a:pt x="0" y="11341"/>
                </a:lnTo>
                <a:lnTo>
                  <a:pt x="9055" y="11341"/>
                </a:lnTo>
                <a:lnTo>
                  <a:pt x="9817" y="8305"/>
                </a:lnTo>
                <a:lnTo>
                  <a:pt x="10579" y="5283"/>
                </a:lnTo>
                <a:lnTo>
                  <a:pt x="11328" y="2260"/>
                </a:lnTo>
                <a:lnTo>
                  <a:pt x="7543" y="1498"/>
                </a:lnTo>
                <a:lnTo>
                  <a:pt x="3771" y="749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15" name="object 5515"/>
          <p:cNvSpPr/>
          <p:nvPr/>
        </p:nvSpPr>
        <p:spPr>
          <a:xfrm>
            <a:off x="1200492" y="6459518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16" name="object 5516"/>
          <p:cNvSpPr/>
          <p:nvPr/>
        </p:nvSpPr>
        <p:spPr>
          <a:xfrm>
            <a:off x="1227627" y="6461732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17" name="object 5517"/>
          <p:cNvSpPr/>
          <p:nvPr/>
        </p:nvSpPr>
        <p:spPr>
          <a:xfrm>
            <a:off x="1119043" y="6465210"/>
            <a:ext cx="13563" cy="18122"/>
          </a:xfrm>
          <a:custGeom>
            <a:avLst/>
            <a:gdLst/>
            <a:ahLst/>
            <a:cxnLst/>
            <a:rect l="l" t="t" r="r" b="b"/>
            <a:pathLst>
              <a:path w="13563" h="18122">
                <a:moveTo>
                  <a:pt x="9055" y="18122"/>
                </a:moveTo>
                <a:lnTo>
                  <a:pt x="10566" y="16624"/>
                </a:lnTo>
                <a:lnTo>
                  <a:pt x="13563" y="13588"/>
                </a:lnTo>
                <a:lnTo>
                  <a:pt x="10782" y="4305"/>
                </a:lnTo>
                <a:lnTo>
                  <a:pt x="10858" y="3594"/>
                </a:lnTo>
                <a:lnTo>
                  <a:pt x="2260" y="0"/>
                </a:lnTo>
                <a:lnTo>
                  <a:pt x="1511" y="3771"/>
                </a:lnTo>
                <a:lnTo>
                  <a:pt x="749" y="7556"/>
                </a:lnTo>
                <a:lnTo>
                  <a:pt x="0" y="11328"/>
                </a:lnTo>
                <a:lnTo>
                  <a:pt x="0" y="18122"/>
                </a:lnTo>
                <a:lnTo>
                  <a:pt x="9055" y="1812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18" name="object 5518"/>
          <p:cNvSpPr/>
          <p:nvPr/>
        </p:nvSpPr>
        <p:spPr>
          <a:xfrm>
            <a:off x="1257053" y="6467476"/>
            <a:ext cx="9029" cy="9067"/>
          </a:xfrm>
          <a:custGeom>
            <a:avLst/>
            <a:gdLst/>
            <a:ahLst/>
            <a:cxnLst/>
            <a:rect l="l" t="t" r="r" b="b"/>
            <a:pathLst>
              <a:path w="9029" h="9067">
                <a:moveTo>
                  <a:pt x="9029" y="9067"/>
                </a:moveTo>
                <a:lnTo>
                  <a:pt x="9029" y="0"/>
                </a:lnTo>
                <a:lnTo>
                  <a:pt x="2260" y="0"/>
                </a:lnTo>
                <a:lnTo>
                  <a:pt x="1511" y="3009"/>
                </a:lnTo>
                <a:lnTo>
                  <a:pt x="749" y="6045"/>
                </a:lnTo>
                <a:lnTo>
                  <a:pt x="0" y="9067"/>
                </a:lnTo>
                <a:lnTo>
                  <a:pt x="9029" y="90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19" name="object 5519"/>
          <p:cNvSpPr/>
          <p:nvPr/>
        </p:nvSpPr>
        <p:spPr>
          <a:xfrm>
            <a:off x="1173340" y="6475406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20" name="object 5520"/>
          <p:cNvSpPr/>
          <p:nvPr/>
        </p:nvSpPr>
        <p:spPr>
          <a:xfrm>
            <a:off x="1205012" y="6471969"/>
            <a:ext cx="15900" cy="20447"/>
          </a:xfrm>
          <a:custGeom>
            <a:avLst/>
            <a:gdLst/>
            <a:ahLst/>
            <a:cxnLst/>
            <a:rect l="l" t="t" r="r" b="b"/>
            <a:pathLst>
              <a:path w="15900" h="20447">
                <a:moveTo>
                  <a:pt x="15900" y="2895"/>
                </a:moveTo>
                <a:lnTo>
                  <a:pt x="11760" y="0"/>
                </a:lnTo>
                <a:lnTo>
                  <a:pt x="13420" y="1862"/>
                </a:lnTo>
                <a:lnTo>
                  <a:pt x="15900" y="2895"/>
                </a:lnTo>
                <a:close/>
              </a:path>
              <a:path w="15900" h="20447">
                <a:moveTo>
                  <a:pt x="22618" y="20447"/>
                </a:moveTo>
                <a:lnTo>
                  <a:pt x="20345" y="15163"/>
                </a:lnTo>
                <a:lnTo>
                  <a:pt x="18110" y="9855"/>
                </a:lnTo>
                <a:lnTo>
                  <a:pt x="15836" y="4572"/>
                </a:lnTo>
                <a:lnTo>
                  <a:pt x="13420" y="1862"/>
                </a:lnTo>
                <a:lnTo>
                  <a:pt x="9042" y="38"/>
                </a:lnTo>
                <a:lnTo>
                  <a:pt x="8928" y="249"/>
                </a:lnTo>
                <a:lnTo>
                  <a:pt x="6614" y="5447"/>
                </a:lnTo>
                <a:lnTo>
                  <a:pt x="0" y="6832"/>
                </a:lnTo>
                <a:lnTo>
                  <a:pt x="0" y="15925"/>
                </a:lnTo>
                <a:lnTo>
                  <a:pt x="12693" y="15373"/>
                </a:lnTo>
                <a:lnTo>
                  <a:pt x="10604" y="12001"/>
                </a:lnTo>
                <a:lnTo>
                  <a:pt x="13423" y="15341"/>
                </a:lnTo>
                <a:lnTo>
                  <a:pt x="15836" y="20447"/>
                </a:lnTo>
                <a:lnTo>
                  <a:pt x="22618" y="20447"/>
                </a:lnTo>
                <a:close/>
              </a:path>
              <a:path w="15900" h="20447">
                <a:moveTo>
                  <a:pt x="15836" y="20447"/>
                </a:moveTo>
                <a:lnTo>
                  <a:pt x="13423" y="15341"/>
                </a:lnTo>
                <a:lnTo>
                  <a:pt x="12693" y="15373"/>
                </a:lnTo>
                <a:lnTo>
                  <a:pt x="15836" y="2044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21" name="object 5521"/>
          <p:cNvSpPr/>
          <p:nvPr/>
        </p:nvSpPr>
        <p:spPr>
          <a:xfrm>
            <a:off x="1055251" y="6474273"/>
            <a:ext cx="16294" cy="14020"/>
          </a:xfrm>
          <a:custGeom>
            <a:avLst/>
            <a:gdLst/>
            <a:ahLst/>
            <a:cxnLst/>
            <a:rect l="l" t="t" r="r" b="b"/>
            <a:pathLst>
              <a:path w="16294" h="14020">
                <a:moveTo>
                  <a:pt x="3949" y="14020"/>
                </a:moveTo>
                <a:lnTo>
                  <a:pt x="2907" y="11199"/>
                </a:lnTo>
                <a:lnTo>
                  <a:pt x="0" y="10134"/>
                </a:lnTo>
                <a:lnTo>
                  <a:pt x="3949" y="14020"/>
                </a:lnTo>
                <a:close/>
              </a:path>
              <a:path w="16294" h="14020">
                <a:moveTo>
                  <a:pt x="16294" y="4724"/>
                </a:moveTo>
                <a:lnTo>
                  <a:pt x="14198" y="6063"/>
                </a:lnTo>
                <a:lnTo>
                  <a:pt x="13296" y="8674"/>
                </a:lnTo>
                <a:lnTo>
                  <a:pt x="16294" y="4724"/>
                </a:lnTo>
                <a:close/>
              </a:path>
              <a:path w="16294" h="14020">
                <a:moveTo>
                  <a:pt x="9499" y="0"/>
                </a:moveTo>
                <a:lnTo>
                  <a:pt x="6477" y="1511"/>
                </a:lnTo>
                <a:lnTo>
                  <a:pt x="3454" y="3022"/>
                </a:lnTo>
                <a:lnTo>
                  <a:pt x="444" y="4533"/>
                </a:lnTo>
                <a:lnTo>
                  <a:pt x="2907" y="11199"/>
                </a:lnTo>
                <a:lnTo>
                  <a:pt x="9499" y="13614"/>
                </a:lnTo>
                <a:lnTo>
                  <a:pt x="9499" y="9067"/>
                </a:lnTo>
                <a:lnTo>
                  <a:pt x="14198" y="6063"/>
                </a:lnTo>
                <a:lnTo>
                  <a:pt x="16294" y="0"/>
                </a:lnTo>
                <a:lnTo>
                  <a:pt x="9499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22" name="object 5522"/>
          <p:cNvSpPr/>
          <p:nvPr/>
        </p:nvSpPr>
        <p:spPr>
          <a:xfrm>
            <a:off x="1227632" y="6477673"/>
            <a:ext cx="15849" cy="0"/>
          </a:xfrm>
          <a:custGeom>
            <a:avLst/>
            <a:gdLst/>
            <a:ahLst/>
            <a:cxnLst/>
            <a:rect l="l" t="t" r="r" b="b"/>
            <a:pathLst>
              <a:path w="15849" h="0">
                <a:moveTo>
                  <a:pt x="0" y="0"/>
                </a:moveTo>
                <a:lnTo>
                  <a:pt x="15849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23" name="object 5523"/>
          <p:cNvSpPr/>
          <p:nvPr/>
        </p:nvSpPr>
        <p:spPr>
          <a:xfrm>
            <a:off x="1134875" y="6476540"/>
            <a:ext cx="24892" cy="22682"/>
          </a:xfrm>
          <a:custGeom>
            <a:avLst/>
            <a:gdLst/>
            <a:ahLst/>
            <a:cxnLst/>
            <a:rect l="l" t="t" r="r" b="b"/>
            <a:pathLst>
              <a:path w="24891" h="22682">
                <a:moveTo>
                  <a:pt x="705" y="1379"/>
                </a:moveTo>
                <a:lnTo>
                  <a:pt x="6563" y="9415"/>
                </a:lnTo>
                <a:lnTo>
                  <a:pt x="11315" y="20408"/>
                </a:lnTo>
                <a:lnTo>
                  <a:pt x="15836" y="21170"/>
                </a:lnTo>
                <a:lnTo>
                  <a:pt x="20358" y="21932"/>
                </a:lnTo>
                <a:lnTo>
                  <a:pt x="24892" y="22682"/>
                </a:lnTo>
                <a:lnTo>
                  <a:pt x="23380" y="16637"/>
                </a:lnTo>
                <a:lnTo>
                  <a:pt x="21869" y="10591"/>
                </a:lnTo>
                <a:lnTo>
                  <a:pt x="20358" y="4533"/>
                </a:lnTo>
                <a:lnTo>
                  <a:pt x="13576" y="3022"/>
                </a:lnTo>
                <a:lnTo>
                  <a:pt x="6794" y="1511"/>
                </a:lnTo>
                <a:lnTo>
                  <a:pt x="0" y="0"/>
                </a:lnTo>
                <a:lnTo>
                  <a:pt x="705" y="137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24" name="object 5524"/>
          <p:cNvSpPr/>
          <p:nvPr/>
        </p:nvSpPr>
        <p:spPr>
          <a:xfrm>
            <a:off x="1078318" y="6479556"/>
            <a:ext cx="11315" cy="8331"/>
          </a:xfrm>
          <a:custGeom>
            <a:avLst/>
            <a:gdLst/>
            <a:ahLst/>
            <a:cxnLst/>
            <a:rect l="l" t="t" r="r" b="b"/>
            <a:pathLst>
              <a:path w="11315" h="8331">
                <a:moveTo>
                  <a:pt x="0" y="1524"/>
                </a:moveTo>
                <a:lnTo>
                  <a:pt x="0" y="8331"/>
                </a:lnTo>
                <a:lnTo>
                  <a:pt x="11315" y="8331"/>
                </a:lnTo>
                <a:lnTo>
                  <a:pt x="8316" y="2881"/>
                </a:lnTo>
                <a:lnTo>
                  <a:pt x="0" y="1524"/>
                </a:lnTo>
                <a:close/>
              </a:path>
              <a:path w="11315" h="8331">
                <a:moveTo>
                  <a:pt x="11201" y="3352"/>
                </a:moveTo>
                <a:lnTo>
                  <a:pt x="6731" y="0"/>
                </a:lnTo>
                <a:lnTo>
                  <a:pt x="8316" y="2881"/>
                </a:lnTo>
                <a:lnTo>
                  <a:pt x="11201" y="335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25" name="object 5525"/>
          <p:cNvSpPr/>
          <p:nvPr/>
        </p:nvSpPr>
        <p:spPr>
          <a:xfrm>
            <a:off x="1266088" y="6484493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26" name="object 5526"/>
          <p:cNvSpPr/>
          <p:nvPr/>
        </p:nvSpPr>
        <p:spPr>
          <a:xfrm>
            <a:off x="1277409" y="6481080"/>
            <a:ext cx="11303" cy="20408"/>
          </a:xfrm>
          <a:custGeom>
            <a:avLst/>
            <a:gdLst/>
            <a:ahLst/>
            <a:cxnLst/>
            <a:rect l="l" t="t" r="r" b="b"/>
            <a:pathLst>
              <a:path w="11303" h="20408">
                <a:moveTo>
                  <a:pt x="1041" y="11125"/>
                </a:moveTo>
                <a:lnTo>
                  <a:pt x="6146" y="8547"/>
                </a:lnTo>
                <a:lnTo>
                  <a:pt x="0" y="13614"/>
                </a:lnTo>
                <a:lnTo>
                  <a:pt x="0" y="20408"/>
                </a:lnTo>
                <a:lnTo>
                  <a:pt x="3771" y="18910"/>
                </a:lnTo>
                <a:lnTo>
                  <a:pt x="7531" y="17399"/>
                </a:lnTo>
                <a:lnTo>
                  <a:pt x="11303" y="15875"/>
                </a:lnTo>
                <a:lnTo>
                  <a:pt x="9791" y="10579"/>
                </a:lnTo>
                <a:lnTo>
                  <a:pt x="8280" y="5295"/>
                </a:lnTo>
                <a:lnTo>
                  <a:pt x="6781" y="0"/>
                </a:lnTo>
                <a:lnTo>
                  <a:pt x="0" y="0"/>
                </a:lnTo>
                <a:lnTo>
                  <a:pt x="1041" y="1112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27" name="object 5527"/>
          <p:cNvSpPr/>
          <p:nvPr/>
        </p:nvSpPr>
        <p:spPr>
          <a:xfrm>
            <a:off x="1096415" y="6484419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28" name="object 5528"/>
          <p:cNvSpPr/>
          <p:nvPr/>
        </p:nvSpPr>
        <p:spPr>
          <a:xfrm>
            <a:off x="1123567" y="6485613"/>
            <a:ext cx="13576" cy="11341"/>
          </a:xfrm>
          <a:custGeom>
            <a:avLst/>
            <a:gdLst/>
            <a:ahLst/>
            <a:cxnLst/>
            <a:rect l="l" t="t" r="r" b="b"/>
            <a:pathLst>
              <a:path w="13576" h="11341">
                <a:moveTo>
                  <a:pt x="9219" y="8621"/>
                </a:moveTo>
                <a:lnTo>
                  <a:pt x="13576" y="6807"/>
                </a:lnTo>
                <a:lnTo>
                  <a:pt x="13576" y="0"/>
                </a:lnTo>
                <a:lnTo>
                  <a:pt x="6794" y="0"/>
                </a:lnTo>
                <a:lnTo>
                  <a:pt x="4375" y="2712"/>
                </a:lnTo>
                <a:lnTo>
                  <a:pt x="6832" y="1689"/>
                </a:lnTo>
                <a:lnTo>
                  <a:pt x="10871" y="6769"/>
                </a:lnTo>
                <a:lnTo>
                  <a:pt x="9219" y="8621"/>
                </a:lnTo>
                <a:close/>
              </a:path>
              <a:path w="13576" h="11341">
                <a:moveTo>
                  <a:pt x="2705" y="4584"/>
                </a:moveTo>
                <a:lnTo>
                  <a:pt x="4375" y="2712"/>
                </a:lnTo>
                <a:lnTo>
                  <a:pt x="0" y="4533"/>
                </a:lnTo>
                <a:lnTo>
                  <a:pt x="0" y="11341"/>
                </a:lnTo>
                <a:lnTo>
                  <a:pt x="6794" y="11341"/>
                </a:lnTo>
                <a:lnTo>
                  <a:pt x="9219" y="8621"/>
                </a:lnTo>
                <a:lnTo>
                  <a:pt x="6743" y="9652"/>
                </a:lnTo>
                <a:lnTo>
                  <a:pt x="10871" y="6769"/>
                </a:lnTo>
                <a:lnTo>
                  <a:pt x="6832" y="1689"/>
                </a:lnTo>
                <a:lnTo>
                  <a:pt x="2705" y="458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29" name="object 5529"/>
          <p:cNvSpPr/>
          <p:nvPr/>
        </p:nvSpPr>
        <p:spPr>
          <a:xfrm>
            <a:off x="1173277" y="6485613"/>
            <a:ext cx="15896" cy="20434"/>
          </a:xfrm>
          <a:custGeom>
            <a:avLst/>
            <a:gdLst/>
            <a:ahLst/>
            <a:cxnLst/>
            <a:rect l="l" t="t" r="r" b="b"/>
            <a:pathLst>
              <a:path w="15896" h="20434">
                <a:moveTo>
                  <a:pt x="1793" y="10104"/>
                </a:moveTo>
                <a:lnTo>
                  <a:pt x="4580" y="20434"/>
                </a:lnTo>
                <a:lnTo>
                  <a:pt x="11375" y="20434"/>
                </a:lnTo>
                <a:lnTo>
                  <a:pt x="13351" y="15865"/>
                </a:lnTo>
                <a:lnTo>
                  <a:pt x="11273" y="17703"/>
                </a:lnTo>
                <a:lnTo>
                  <a:pt x="14308" y="13652"/>
                </a:lnTo>
                <a:lnTo>
                  <a:pt x="15896" y="2273"/>
                </a:lnTo>
                <a:lnTo>
                  <a:pt x="10625" y="1524"/>
                </a:lnTo>
                <a:lnTo>
                  <a:pt x="5342" y="762"/>
                </a:lnTo>
                <a:lnTo>
                  <a:pt x="59" y="0"/>
                </a:lnTo>
                <a:lnTo>
                  <a:pt x="0" y="1829"/>
                </a:lnTo>
                <a:lnTo>
                  <a:pt x="1793" y="10104"/>
                </a:lnTo>
                <a:close/>
              </a:path>
              <a:path w="15896" h="20434">
                <a:moveTo>
                  <a:pt x="14308" y="13652"/>
                </a:moveTo>
                <a:lnTo>
                  <a:pt x="13351" y="15865"/>
                </a:lnTo>
                <a:lnTo>
                  <a:pt x="15896" y="13614"/>
                </a:lnTo>
                <a:lnTo>
                  <a:pt x="15896" y="2273"/>
                </a:lnTo>
                <a:lnTo>
                  <a:pt x="14308" y="1365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30" name="object 5530"/>
          <p:cNvSpPr/>
          <p:nvPr/>
        </p:nvSpPr>
        <p:spPr>
          <a:xfrm>
            <a:off x="1191437" y="6485613"/>
            <a:ext cx="11315" cy="11341"/>
          </a:xfrm>
          <a:custGeom>
            <a:avLst/>
            <a:gdLst/>
            <a:ahLst/>
            <a:cxnLst/>
            <a:rect l="l" t="t" r="r" b="b"/>
            <a:pathLst>
              <a:path w="11315" h="11341">
                <a:moveTo>
                  <a:pt x="11315" y="0"/>
                </a:moveTo>
                <a:lnTo>
                  <a:pt x="2260" y="0"/>
                </a:lnTo>
                <a:lnTo>
                  <a:pt x="1511" y="3771"/>
                </a:lnTo>
                <a:lnTo>
                  <a:pt x="749" y="7569"/>
                </a:lnTo>
                <a:lnTo>
                  <a:pt x="0" y="11341"/>
                </a:lnTo>
                <a:lnTo>
                  <a:pt x="3771" y="10604"/>
                </a:lnTo>
                <a:lnTo>
                  <a:pt x="7543" y="9829"/>
                </a:lnTo>
                <a:lnTo>
                  <a:pt x="11315" y="9080"/>
                </a:lnTo>
                <a:lnTo>
                  <a:pt x="11315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31" name="object 5531"/>
          <p:cNvSpPr/>
          <p:nvPr/>
        </p:nvSpPr>
        <p:spPr>
          <a:xfrm>
            <a:off x="1067018" y="6490153"/>
            <a:ext cx="9461" cy="9550"/>
          </a:xfrm>
          <a:custGeom>
            <a:avLst/>
            <a:gdLst/>
            <a:ahLst/>
            <a:cxnLst/>
            <a:rect l="l" t="t" r="r" b="b"/>
            <a:pathLst>
              <a:path w="9461" h="9550">
                <a:moveTo>
                  <a:pt x="6643" y="6597"/>
                </a:moveTo>
                <a:lnTo>
                  <a:pt x="9029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70"/>
                </a:lnTo>
                <a:lnTo>
                  <a:pt x="0" y="9067"/>
                </a:lnTo>
                <a:lnTo>
                  <a:pt x="6643" y="6597"/>
                </a:lnTo>
                <a:close/>
              </a:path>
              <a:path w="9461" h="9550">
                <a:moveTo>
                  <a:pt x="9461" y="5549"/>
                </a:moveTo>
                <a:lnTo>
                  <a:pt x="6643" y="6597"/>
                </a:lnTo>
                <a:lnTo>
                  <a:pt x="5575" y="9550"/>
                </a:lnTo>
                <a:lnTo>
                  <a:pt x="9461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32" name="object 5532"/>
          <p:cNvSpPr/>
          <p:nvPr/>
        </p:nvSpPr>
        <p:spPr>
          <a:xfrm>
            <a:off x="1109154" y="6492420"/>
            <a:ext cx="9880" cy="11341"/>
          </a:xfrm>
          <a:custGeom>
            <a:avLst/>
            <a:gdLst/>
            <a:ahLst/>
            <a:cxnLst/>
            <a:rect l="l" t="t" r="r" b="b"/>
            <a:pathLst>
              <a:path w="9880" h="11341">
                <a:moveTo>
                  <a:pt x="9880" y="0"/>
                </a:moveTo>
                <a:lnTo>
                  <a:pt x="850" y="0"/>
                </a:lnTo>
                <a:lnTo>
                  <a:pt x="2688" y="8660"/>
                </a:lnTo>
                <a:lnTo>
                  <a:pt x="9880" y="11341"/>
                </a:lnTo>
                <a:lnTo>
                  <a:pt x="9880" y="0"/>
                </a:lnTo>
                <a:close/>
              </a:path>
              <a:path w="9880" h="11341">
                <a:moveTo>
                  <a:pt x="3238" y="11252"/>
                </a:moveTo>
                <a:lnTo>
                  <a:pt x="2688" y="8660"/>
                </a:lnTo>
                <a:lnTo>
                  <a:pt x="0" y="7658"/>
                </a:lnTo>
                <a:lnTo>
                  <a:pt x="3238" y="1125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33" name="object 5533"/>
          <p:cNvSpPr/>
          <p:nvPr/>
        </p:nvSpPr>
        <p:spPr>
          <a:xfrm>
            <a:off x="1209522" y="6500361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34" name="object 5534"/>
          <p:cNvSpPr/>
          <p:nvPr/>
        </p:nvSpPr>
        <p:spPr>
          <a:xfrm>
            <a:off x="1139404" y="6501493"/>
            <a:ext cx="29413" cy="45377"/>
          </a:xfrm>
          <a:custGeom>
            <a:avLst/>
            <a:gdLst/>
            <a:ahLst/>
            <a:cxnLst/>
            <a:rect l="l" t="t" r="r" b="b"/>
            <a:pathLst>
              <a:path w="29413" h="45377">
                <a:moveTo>
                  <a:pt x="16741" y="44388"/>
                </a:moveTo>
                <a:lnTo>
                  <a:pt x="29413" y="45377"/>
                </a:lnTo>
                <a:lnTo>
                  <a:pt x="28993" y="33846"/>
                </a:lnTo>
                <a:lnTo>
                  <a:pt x="28343" y="19548"/>
                </a:lnTo>
                <a:lnTo>
                  <a:pt x="24892" y="9080"/>
                </a:lnTo>
                <a:lnTo>
                  <a:pt x="24892" y="0"/>
                </a:lnTo>
                <a:lnTo>
                  <a:pt x="15836" y="0"/>
                </a:lnTo>
                <a:lnTo>
                  <a:pt x="15836" y="24942"/>
                </a:lnTo>
                <a:lnTo>
                  <a:pt x="10566" y="25717"/>
                </a:lnTo>
                <a:lnTo>
                  <a:pt x="5283" y="26466"/>
                </a:lnTo>
                <a:lnTo>
                  <a:pt x="0" y="27216"/>
                </a:lnTo>
                <a:lnTo>
                  <a:pt x="0" y="43103"/>
                </a:lnTo>
                <a:lnTo>
                  <a:pt x="4084" y="43416"/>
                </a:lnTo>
                <a:lnTo>
                  <a:pt x="16741" y="4438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35" name="object 5535"/>
          <p:cNvSpPr/>
          <p:nvPr/>
        </p:nvSpPr>
        <p:spPr>
          <a:xfrm>
            <a:off x="1184324" y="6501493"/>
            <a:ext cx="36534" cy="31762"/>
          </a:xfrm>
          <a:custGeom>
            <a:avLst/>
            <a:gdLst/>
            <a:ahLst/>
            <a:cxnLst/>
            <a:rect l="l" t="t" r="r" b="b"/>
            <a:pathLst>
              <a:path w="36534" h="31762">
                <a:moveTo>
                  <a:pt x="36534" y="15887"/>
                </a:moveTo>
                <a:lnTo>
                  <a:pt x="9369" y="15887"/>
                </a:lnTo>
                <a:lnTo>
                  <a:pt x="9479" y="15683"/>
                </a:lnTo>
                <a:lnTo>
                  <a:pt x="11804" y="10471"/>
                </a:lnTo>
                <a:lnTo>
                  <a:pt x="18436" y="9080"/>
                </a:lnTo>
                <a:lnTo>
                  <a:pt x="15343" y="2241"/>
                </a:lnTo>
                <a:lnTo>
                  <a:pt x="7108" y="0"/>
                </a:lnTo>
                <a:lnTo>
                  <a:pt x="4900" y="5890"/>
                </a:lnTo>
                <a:lnTo>
                  <a:pt x="0" y="15476"/>
                </a:lnTo>
                <a:lnTo>
                  <a:pt x="339" y="27216"/>
                </a:lnTo>
                <a:lnTo>
                  <a:pt x="339" y="31762"/>
                </a:lnTo>
                <a:lnTo>
                  <a:pt x="11121" y="30073"/>
                </a:lnTo>
                <a:lnTo>
                  <a:pt x="14017" y="28359"/>
                </a:lnTo>
                <a:lnTo>
                  <a:pt x="18436" y="20421"/>
                </a:lnTo>
                <a:lnTo>
                  <a:pt x="27149" y="24396"/>
                </a:lnTo>
                <a:lnTo>
                  <a:pt x="21865" y="22288"/>
                </a:lnTo>
                <a:lnTo>
                  <a:pt x="25193" y="31762"/>
                </a:lnTo>
                <a:lnTo>
                  <a:pt x="32000" y="31762"/>
                </a:lnTo>
                <a:lnTo>
                  <a:pt x="33511" y="29502"/>
                </a:lnTo>
                <a:lnTo>
                  <a:pt x="36534" y="24942"/>
                </a:lnTo>
                <a:lnTo>
                  <a:pt x="36534" y="15887"/>
                </a:lnTo>
                <a:close/>
              </a:path>
              <a:path w="36534" h="31762">
                <a:moveTo>
                  <a:pt x="17281" y="2768"/>
                </a:moveTo>
                <a:lnTo>
                  <a:pt x="14398" y="152"/>
                </a:lnTo>
                <a:lnTo>
                  <a:pt x="15343" y="2241"/>
                </a:lnTo>
                <a:lnTo>
                  <a:pt x="17281" y="276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36" name="object 5536"/>
          <p:cNvSpPr/>
          <p:nvPr/>
        </p:nvSpPr>
        <p:spPr>
          <a:xfrm>
            <a:off x="1318136" y="6501074"/>
            <a:ext cx="9499" cy="9499"/>
          </a:xfrm>
          <a:custGeom>
            <a:avLst/>
            <a:gdLst/>
            <a:ahLst/>
            <a:cxnLst/>
            <a:rect l="l" t="t" r="r" b="b"/>
            <a:pathLst>
              <a:path w="9499" h="9499">
                <a:moveTo>
                  <a:pt x="0" y="419"/>
                </a:moveTo>
                <a:lnTo>
                  <a:pt x="0" y="9499"/>
                </a:lnTo>
                <a:lnTo>
                  <a:pt x="9029" y="9499"/>
                </a:lnTo>
                <a:lnTo>
                  <a:pt x="6570" y="2834"/>
                </a:lnTo>
                <a:lnTo>
                  <a:pt x="0" y="419"/>
                </a:lnTo>
                <a:close/>
              </a:path>
              <a:path w="9499" h="9499">
                <a:moveTo>
                  <a:pt x="9499" y="3911"/>
                </a:moveTo>
                <a:lnTo>
                  <a:pt x="5524" y="0"/>
                </a:lnTo>
                <a:lnTo>
                  <a:pt x="6570" y="2834"/>
                </a:lnTo>
                <a:lnTo>
                  <a:pt x="9499" y="39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37" name="object 5537"/>
          <p:cNvSpPr/>
          <p:nvPr/>
        </p:nvSpPr>
        <p:spPr>
          <a:xfrm>
            <a:off x="1121307" y="6503348"/>
            <a:ext cx="16294" cy="16306"/>
          </a:xfrm>
          <a:custGeom>
            <a:avLst/>
            <a:gdLst/>
            <a:ahLst/>
            <a:cxnLst/>
            <a:rect l="l" t="t" r="r" b="b"/>
            <a:pathLst>
              <a:path w="16294" h="16306">
                <a:moveTo>
                  <a:pt x="5676" y="11950"/>
                </a:moveTo>
                <a:lnTo>
                  <a:pt x="15824" y="9499"/>
                </a:lnTo>
                <a:lnTo>
                  <a:pt x="13350" y="2820"/>
                </a:lnTo>
                <a:lnTo>
                  <a:pt x="6794" y="419"/>
                </a:lnTo>
                <a:lnTo>
                  <a:pt x="3987" y="5422"/>
                </a:lnTo>
                <a:lnTo>
                  <a:pt x="4356" y="6057"/>
                </a:lnTo>
                <a:lnTo>
                  <a:pt x="0" y="9499"/>
                </a:lnTo>
                <a:lnTo>
                  <a:pt x="0" y="16306"/>
                </a:lnTo>
                <a:lnTo>
                  <a:pt x="8635" y="13004"/>
                </a:lnTo>
                <a:lnTo>
                  <a:pt x="5676" y="11950"/>
                </a:lnTo>
                <a:close/>
              </a:path>
              <a:path w="16294" h="16306">
                <a:moveTo>
                  <a:pt x="16294" y="3898"/>
                </a:moveTo>
                <a:lnTo>
                  <a:pt x="12306" y="0"/>
                </a:lnTo>
                <a:lnTo>
                  <a:pt x="13350" y="2820"/>
                </a:lnTo>
                <a:lnTo>
                  <a:pt x="16294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38" name="object 5538"/>
          <p:cNvSpPr/>
          <p:nvPr/>
        </p:nvSpPr>
        <p:spPr>
          <a:xfrm>
            <a:off x="1085112" y="6508262"/>
            <a:ext cx="27127" cy="22732"/>
          </a:xfrm>
          <a:custGeom>
            <a:avLst/>
            <a:gdLst/>
            <a:ahLst/>
            <a:cxnLst/>
            <a:rect l="l" t="t" r="r" b="b"/>
            <a:pathLst>
              <a:path w="27127" h="22732">
                <a:moveTo>
                  <a:pt x="27127" y="22732"/>
                </a:moveTo>
                <a:lnTo>
                  <a:pt x="24891" y="16687"/>
                </a:lnTo>
                <a:lnTo>
                  <a:pt x="22631" y="10629"/>
                </a:lnTo>
                <a:lnTo>
                  <a:pt x="20358" y="4584"/>
                </a:lnTo>
                <a:lnTo>
                  <a:pt x="17946" y="1872"/>
                </a:lnTo>
                <a:lnTo>
                  <a:pt x="13563" y="38"/>
                </a:lnTo>
                <a:lnTo>
                  <a:pt x="14325" y="3835"/>
                </a:lnTo>
                <a:lnTo>
                  <a:pt x="15087" y="7607"/>
                </a:lnTo>
                <a:lnTo>
                  <a:pt x="15824" y="11379"/>
                </a:lnTo>
                <a:lnTo>
                  <a:pt x="10553" y="10629"/>
                </a:lnTo>
                <a:lnTo>
                  <a:pt x="5283" y="9867"/>
                </a:lnTo>
                <a:lnTo>
                  <a:pt x="0" y="9105"/>
                </a:lnTo>
                <a:lnTo>
                  <a:pt x="2676" y="14728"/>
                </a:lnTo>
                <a:lnTo>
                  <a:pt x="12509" y="21040"/>
                </a:lnTo>
                <a:lnTo>
                  <a:pt x="27127" y="22732"/>
                </a:lnTo>
                <a:close/>
              </a:path>
              <a:path w="27127" h="22732">
                <a:moveTo>
                  <a:pt x="20421" y="2908"/>
                </a:moveTo>
                <a:lnTo>
                  <a:pt x="16281" y="0"/>
                </a:lnTo>
                <a:lnTo>
                  <a:pt x="17946" y="1872"/>
                </a:lnTo>
                <a:lnTo>
                  <a:pt x="20421" y="290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39" name="object 5539"/>
          <p:cNvSpPr/>
          <p:nvPr/>
        </p:nvSpPr>
        <p:spPr>
          <a:xfrm>
            <a:off x="1114508" y="6524180"/>
            <a:ext cx="20370" cy="15887"/>
          </a:xfrm>
          <a:custGeom>
            <a:avLst/>
            <a:gdLst/>
            <a:ahLst/>
            <a:cxnLst/>
            <a:rect l="l" t="t" r="r" b="b"/>
            <a:pathLst>
              <a:path w="20370" h="15887">
                <a:moveTo>
                  <a:pt x="2854" y="6365"/>
                </a:moveTo>
                <a:lnTo>
                  <a:pt x="0" y="9080"/>
                </a:lnTo>
                <a:lnTo>
                  <a:pt x="0" y="15887"/>
                </a:lnTo>
                <a:lnTo>
                  <a:pt x="20370" y="15887"/>
                </a:lnTo>
                <a:lnTo>
                  <a:pt x="17389" y="10187"/>
                </a:lnTo>
                <a:lnTo>
                  <a:pt x="15135" y="7534"/>
                </a:lnTo>
                <a:lnTo>
                  <a:pt x="13588" y="0"/>
                </a:lnTo>
                <a:lnTo>
                  <a:pt x="4686" y="4622"/>
                </a:lnTo>
                <a:lnTo>
                  <a:pt x="2362" y="8229"/>
                </a:lnTo>
                <a:lnTo>
                  <a:pt x="2854" y="6365"/>
                </a:lnTo>
                <a:close/>
              </a:path>
              <a:path w="20370" h="15887">
                <a:moveTo>
                  <a:pt x="4533" y="0"/>
                </a:moveTo>
                <a:lnTo>
                  <a:pt x="2854" y="6365"/>
                </a:lnTo>
                <a:lnTo>
                  <a:pt x="4686" y="4622"/>
                </a:lnTo>
                <a:lnTo>
                  <a:pt x="13588" y="0"/>
                </a:lnTo>
                <a:lnTo>
                  <a:pt x="453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40" name="object 5540"/>
          <p:cNvSpPr/>
          <p:nvPr/>
        </p:nvSpPr>
        <p:spPr>
          <a:xfrm>
            <a:off x="1048910" y="6526437"/>
            <a:ext cx="9042" cy="11366"/>
          </a:xfrm>
          <a:custGeom>
            <a:avLst/>
            <a:gdLst/>
            <a:ahLst/>
            <a:cxnLst/>
            <a:rect l="l" t="t" r="r" b="b"/>
            <a:pathLst>
              <a:path w="9042" h="11366">
                <a:moveTo>
                  <a:pt x="2273" y="0"/>
                </a:moveTo>
                <a:lnTo>
                  <a:pt x="1511" y="3797"/>
                </a:lnTo>
                <a:lnTo>
                  <a:pt x="762" y="7594"/>
                </a:lnTo>
                <a:lnTo>
                  <a:pt x="0" y="11366"/>
                </a:lnTo>
                <a:lnTo>
                  <a:pt x="3022" y="9842"/>
                </a:lnTo>
                <a:lnTo>
                  <a:pt x="4533" y="6832"/>
                </a:lnTo>
                <a:lnTo>
                  <a:pt x="7531" y="2273"/>
                </a:lnTo>
                <a:lnTo>
                  <a:pt x="9042" y="0"/>
                </a:lnTo>
                <a:lnTo>
                  <a:pt x="227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41" name="object 5541"/>
          <p:cNvSpPr/>
          <p:nvPr/>
        </p:nvSpPr>
        <p:spPr>
          <a:xfrm>
            <a:off x="1062485" y="6533262"/>
            <a:ext cx="6794" cy="6616"/>
          </a:xfrm>
          <a:custGeom>
            <a:avLst/>
            <a:gdLst/>
            <a:ahLst/>
            <a:cxnLst/>
            <a:rect l="l" t="t" r="r" b="b"/>
            <a:pathLst>
              <a:path w="6794" h="6616">
                <a:moveTo>
                  <a:pt x="0" y="0"/>
                </a:moveTo>
                <a:lnTo>
                  <a:pt x="3035" y="6083"/>
                </a:lnTo>
                <a:lnTo>
                  <a:pt x="5245" y="6616"/>
                </a:lnTo>
                <a:lnTo>
                  <a:pt x="679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42" name="object 5542"/>
          <p:cNvSpPr/>
          <p:nvPr/>
        </p:nvSpPr>
        <p:spPr>
          <a:xfrm>
            <a:off x="1223119" y="6535527"/>
            <a:ext cx="11303" cy="13601"/>
          </a:xfrm>
          <a:custGeom>
            <a:avLst/>
            <a:gdLst/>
            <a:ahLst/>
            <a:cxnLst/>
            <a:rect l="l" t="t" r="r" b="b"/>
            <a:pathLst>
              <a:path w="11303" h="13601">
                <a:moveTo>
                  <a:pt x="2997" y="12852"/>
                </a:moveTo>
                <a:lnTo>
                  <a:pt x="6032" y="12090"/>
                </a:lnTo>
                <a:lnTo>
                  <a:pt x="9029" y="11341"/>
                </a:lnTo>
                <a:lnTo>
                  <a:pt x="9791" y="7569"/>
                </a:lnTo>
                <a:lnTo>
                  <a:pt x="10553" y="3771"/>
                </a:lnTo>
                <a:lnTo>
                  <a:pt x="11303" y="0"/>
                </a:lnTo>
                <a:lnTo>
                  <a:pt x="4508" y="0"/>
                </a:lnTo>
                <a:lnTo>
                  <a:pt x="2997" y="4533"/>
                </a:lnTo>
                <a:lnTo>
                  <a:pt x="1511" y="9067"/>
                </a:lnTo>
                <a:lnTo>
                  <a:pt x="0" y="13601"/>
                </a:lnTo>
                <a:lnTo>
                  <a:pt x="2997" y="1285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43" name="object 5543"/>
          <p:cNvSpPr/>
          <p:nvPr/>
        </p:nvSpPr>
        <p:spPr>
          <a:xfrm>
            <a:off x="1046651" y="6544600"/>
            <a:ext cx="6794" cy="6794"/>
          </a:xfrm>
          <a:custGeom>
            <a:avLst/>
            <a:gdLst/>
            <a:ahLst/>
            <a:cxnLst/>
            <a:rect l="l" t="t" r="r" b="b"/>
            <a:pathLst>
              <a:path w="6794" h="6794">
                <a:moveTo>
                  <a:pt x="0" y="0"/>
                </a:moveTo>
                <a:lnTo>
                  <a:pt x="0" y="6794"/>
                </a:lnTo>
                <a:lnTo>
                  <a:pt x="4521" y="3771"/>
                </a:lnTo>
                <a:lnTo>
                  <a:pt x="679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44" name="object 5544"/>
          <p:cNvSpPr/>
          <p:nvPr/>
        </p:nvSpPr>
        <p:spPr>
          <a:xfrm>
            <a:off x="1184663" y="6544600"/>
            <a:ext cx="9029" cy="18161"/>
          </a:xfrm>
          <a:custGeom>
            <a:avLst/>
            <a:gdLst/>
            <a:ahLst/>
            <a:cxnLst/>
            <a:rect l="l" t="t" r="r" b="b"/>
            <a:pathLst>
              <a:path w="9029" h="18160">
                <a:moveTo>
                  <a:pt x="9029" y="18161"/>
                </a:moveTo>
                <a:lnTo>
                  <a:pt x="9029" y="0"/>
                </a:lnTo>
                <a:lnTo>
                  <a:pt x="2260" y="0"/>
                </a:lnTo>
                <a:lnTo>
                  <a:pt x="1511" y="6057"/>
                </a:lnTo>
                <a:lnTo>
                  <a:pt x="749" y="12103"/>
                </a:lnTo>
                <a:lnTo>
                  <a:pt x="0" y="18161"/>
                </a:lnTo>
                <a:lnTo>
                  <a:pt x="9029" y="1816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45" name="object 5545"/>
          <p:cNvSpPr/>
          <p:nvPr/>
        </p:nvSpPr>
        <p:spPr>
          <a:xfrm>
            <a:off x="1166562" y="6548219"/>
            <a:ext cx="13576" cy="9982"/>
          </a:xfrm>
          <a:custGeom>
            <a:avLst/>
            <a:gdLst/>
            <a:ahLst/>
            <a:cxnLst/>
            <a:rect l="l" t="t" r="r" b="b"/>
            <a:pathLst>
              <a:path w="13576" h="9982">
                <a:moveTo>
                  <a:pt x="10590" y="1917"/>
                </a:moveTo>
                <a:lnTo>
                  <a:pt x="0" y="914"/>
                </a:lnTo>
                <a:lnTo>
                  <a:pt x="2265" y="6416"/>
                </a:lnTo>
                <a:lnTo>
                  <a:pt x="6769" y="9982"/>
                </a:lnTo>
                <a:lnTo>
                  <a:pt x="13576" y="9982"/>
                </a:lnTo>
                <a:lnTo>
                  <a:pt x="10590" y="1917"/>
                </a:lnTo>
                <a:close/>
              </a:path>
              <a:path w="13576" h="9982">
                <a:moveTo>
                  <a:pt x="3136" y="8534"/>
                </a:moveTo>
                <a:lnTo>
                  <a:pt x="2265" y="6416"/>
                </a:lnTo>
                <a:lnTo>
                  <a:pt x="1282" y="5638"/>
                </a:lnTo>
                <a:lnTo>
                  <a:pt x="3136" y="8534"/>
                </a:lnTo>
                <a:close/>
              </a:path>
              <a:path w="13576" h="9982">
                <a:moveTo>
                  <a:pt x="12331" y="2082"/>
                </a:moveTo>
                <a:lnTo>
                  <a:pt x="9880" y="0"/>
                </a:lnTo>
                <a:lnTo>
                  <a:pt x="10590" y="1917"/>
                </a:lnTo>
                <a:lnTo>
                  <a:pt x="12331" y="208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46" name="object 5546"/>
          <p:cNvSpPr/>
          <p:nvPr/>
        </p:nvSpPr>
        <p:spPr>
          <a:xfrm>
            <a:off x="1098675" y="6550192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8" y="3430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92" y="0"/>
                </a:lnTo>
                <a:lnTo>
                  <a:pt x="4448" y="3430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47" name="object 5547"/>
          <p:cNvSpPr/>
          <p:nvPr/>
        </p:nvSpPr>
        <p:spPr>
          <a:xfrm>
            <a:off x="1123574" y="6555949"/>
            <a:ext cx="13563" cy="9067"/>
          </a:xfrm>
          <a:custGeom>
            <a:avLst/>
            <a:gdLst/>
            <a:ahLst/>
            <a:cxnLst/>
            <a:rect l="l" t="t" r="r" b="b"/>
            <a:pathLst>
              <a:path w="13563" h="9067">
                <a:moveTo>
                  <a:pt x="0" y="0"/>
                </a:moveTo>
                <a:lnTo>
                  <a:pt x="0" y="4546"/>
                </a:lnTo>
                <a:lnTo>
                  <a:pt x="749" y="6057"/>
                </a:lnTo>
                <a:lnTo>
                  <a:pt x="2260" y="9067"/>
                </a:lnTo>
                <a:lnTo>
                  <a:pt x="11303" y="9067"/>
                </a:lnTo>
                <a:lnTo>
                  <a:pt x="12052" y="6057"/>
                </a:lnTo>
                <a:lnTo>
                  <a:pt x="12814" y="3022"/>
                </a:lnTo>
                <a:lnTo>
                  <a:pt x="13563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48" name="object 5548"/>
          <p:cNvSpPr/>
          <p:nvPr/>
        </p:nvSpPr>
        <p:spPr>
          <a:xfrm>
            <a:off x="1209527" y="6558206"/>
            <a:ext cx="18097" cy="9080"/>
          </a:xfrm>
          <a:custGeom>
            <a:avLst/>
            <a:gdLst/>
            <a:ahLst/>
            <a:cxnLst/>
            <a:rect l="l" t="t" r="r" b="b"/>
            <a:pathLst>
              <a:path w="18097" h="9080">
                <a:moveTo>
                  <a:pt x="0" y="0"/>
                </a:moveTo>
                <a:lnTo>
                  <a:pt x="4038" y="7861"/>
                </a:lnTo>
                <a:lnTo>
                  <a:pt x="3556" y="5638"/>
                </a:lnTo>
                <a:lnTo>
                  <a:pt x="11328" y="9080"/>
                </a:lnTo>
                <a:lnTo>
                  <a:pt x="18097" y="9080"/>
                </a:lnTo>
                <a:lnTo>
                  <a:pt x="18097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49" name="object 5549"/>
          <p:cNvSpPr/>
          <p:nvPr/>
        </p:nvSpPr>
        <p:spPr>
          <a:xfrm>
            <a:off x="1105484" y="6567296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50" name="object 5550"/>
          <p:cNvSpPr/>
          <p:nvPr/>
        </p:nvSpPr>
        <p:spPr>
          <a:xfrm>
            <a:off x="1053443" y="6567288"/>
            <a:ext cx="13563" cy="9067"/>
          </a:xfrm>
          <a:custGeom>
            <a:avLst/>
            <a:gdLst/>
            <a:ahLst/>
            <a:cxnLst/>
            <a:rect l="l" t="t" r="r" b="b"/>
            <a:pathLst>
              <a:path w="13563" h="9067">
                <a:moveTo>
                  <a:pt x="9042" y="0"/>
                </a:moveTo>
                <a:lnTo>
                  <a:pt x="6019" y="749"/>
                </a:lnTo>
                <a:lnTo>
                  <a:pt x="2997" y="1523"/>
                </a:lnTo>
                <a:lnTo>
                  <a:pt x="0" y="2260"/>
                </a:lnTo>
                <a:lnTo>
                  <a:pt x="762" y="6045"/>
                </a:lnTo>
                <a:lnTo>
                  <a:pt x="2247" y="9067"/>
                </a:lnTo>
                <a:lnTo>
                  <a:pt x="7073" y="6121"/>
                </a:lnTo>
                <a:lnTo>
                  <a:pt x="10147" y="4533"/>
                </a:lnTo>
                <a:lnTo>
                  <a:pt x="13563" y="0"/>
                </a:lnTo>
                <a:lnTo>
                  <a:pt x="9042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51" name="object 5551"/>
          <p:cNvSpPr/>
          <p:nvPr/>
        </p:nvSpPr>
        <p:spPr>
          <a:xfrm>
            <a:off x="1080578" y="6569561"/>
            <a:ext cx="16903" cy="24955"/>
          </a:xfrm>
          <a:custGeom>
            <a:avLst/>
            <a:gdLst/>
            <a:ahLst/>
            <a:cxnLst/>
            <a:rect l="l" t="t" r="r" b="b"/>
            <a:pathLst>
              <a:path w="16903" h="24955">
                <a:moveTo>
                  <a:pt x="749" y="8305"/>
                </a:moveTo>
                <a:lnTo>
                  <a:pt x="1524" y="16624"/>
                </a:lnTo>
                <a:lnTo>
                  <a:pt x="2273" y="24955"/>
                </a:lnTo>
                <a:lnTo>
                  <a:pt x="15836" y="24955"/>
                </a:lnTo>
                <a:lnTo>
                  <a:pt x="16582" y="17106"/>
                </a:lnTo>
                <a:lnTo>
                  <a:pt x="11328" y="9067"/>
                </a:lnTo>
                <a:lnTo>
                  <a:pt x="12077" y="6045"/>
                </a:lnTo>
                <a:lnTo>
                  <a:pt x="12814" y="3022"/>
                </a:lnTo>
                <a:lnTo>
                  <a:pt x="13576" y="0"/>
                </a:lnTo>
                <a:lnTo>
                  <a:pt x="0" y="0"/>
                </a:lnTo>
                <a:lnTo>
                  <a:pt x="749" y="8305"/>
                </a:lnTo>
                <a:close/>
              </a:path>
              <a:path w="16903" h="24955">
                <a:moveTo>
                  <a:pt x="16903" y="13728"/>
                </a:moveTo>
                <a:lnTo>
                  <a:pt x="16582" y="17106"/>
                </a:lnTo>
                <a:lnTo>
                  <a:pt x="16903" y="1372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52" name="object 5552"/>
          <p:cNvSpPr/>
          <p:nvPr/>
        </p:nvSpPr>
        <p:spPr>
          <a:xfrm>
            <a:off x="1200497" y="6578636"/>
            <a:ext cx="15824" cy="11430"/>
          </a:xfrm>
          <a:custGeom>
            <a:avLst/>
            <a:gdLst/>
            <a:ahLst/>
            <a:cxnLst/>
            <a:rect l="l" t="t" r="r" b="b"/>
            <a:pathLst>
              <a:path w="15824" h="11429">
                <a:moveTo>
                  <a:pt x="6819" y="1676"/>
                </a:moveTo>
                <a:lnTo>
                  <a:pt x="2692" y="4559"/>
                </a:lnTo>
                <a:lnTo>
                  <a:pt x="4482" y="9394"/>
                </a:lnTo>
                <a:lnTo>
                  <a:pt x="6769" y="6794"/>
                </a:lnTo>
                <a:lnTo>
                  <a:pt x="15824" y="6794"/>
                </a:lnTo>
                <a:lnTo>
                  <a:pt x="15824" y="0"/>
                </a:lnTo>
                <a:lnTo>
                  <a:pt x="6769" y="0"/>
                </a:lnTo>
                <a:lnTo>
                  <a:pt x="4348" y="2707"/>
                </a:lnTo>
                <a:lnTo>
                  <a:pt x="6819" y="1676"/>
                </a:lnTo>
                <a:close/>
              </a:path>
              <a:path w="15824" h="11429">
                <a:moveTo>
                  <a:pt x="0" y="4521"/>
                </a:moveTo>
                <a:lnTo>
                  <a:pt x="0" y="11341"/>
                </a:lnTo>
                <a:lnTo>
                  <a:pt x="4482" y="9394"/>
                </a:lnTo>
                <a:lnTo>
                  <a:pt x="2692" y="4559"/>
                </a:lnTo>
                <a:lnTo>
                  <a:pt x="4348" y="2707"/>
                </a:lnTo>
                <a:lnTo>
                  <a:pt x="0" y="4521"/>
                </a:lnTo>
                <a:close/>
              </a:path>
              <a:path w="15824" h="11429">
                <a:moveTo>
                  <a:pt x="6756" y="8407"/>
                </a:moveTo>
                <a:lnTo>
                  <a:pt x="4482" y="9394"/>
                </a:lnTo>
                <a:lnTo>
                  <a:pt x="2692" y="11430"/>
                </a:lnTo>
                <a:lnTo>
                  <a:pt x="6756" y="840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53" name="object 5553"/>
          <p:cNvSpPr/>
          <p:nvPr/>
        </p:nvSpPr>
        <p:spPr>
          <a:xfrm>
            <a:off x="1137142" y="6581965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9" y="3413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92" y="0"/>
                </a:lnTo>
                <a:lnTo>
                  <a:pt x="4439" y="341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54" name="object 5554"/>
          <p:cNvSpPr/>
          <p:nvPr/>
        </p:nvSpPr>
        <p:spPr>
          <a:xfrm>
            <a:off x="1055692" y="6585433"/>
            <a:ext cx="9055" cy="9080"/>
          </a:xfrm>
          <a:custGeom>
            <a:avLst/>
            <a:gdLst/>
            <a:ahLst/>
            <a:cxnLst/>
            <a:rect l="l" t="t" r="r" b="b"/>
            <a:pathLst>
              <a:path w="9055" h="9080">
                <a:moveTo>
                  <a:pt x="0" y="0"/>
                </a:moveTo>
                <a:lnTo>
                  <a:pt x="1511" y="3022"/>
                </a:lnTo>
                <a:lnTo>
                  <a:pt x="3022" y="6057"/>
                </a:lnTo>
                <a:lnTo>
                  <a:pt x="4521" y="9080"/>
                </a:lnTo>
                <a:lnTo>
                  <a:pt x="6032" y="6057"/>
                </a:lnTo>
                <a:lnTo>
                  <a:pt x="7543" y="3022"/>
                </a:lnTo>
                <a:lnTo>
                  <a:pt x="9055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55" name="object 5555"/>
          <p:cNvSpPr/>
          <p:nvPr/>
        </p:nvSpPr>
        <p:spPr>
          <a:xfrm>
            <a:off x="1216320" y="6584227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3" y="3416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79" y="0"/>
                </a:lnTo>
                <a:lnTo>
                  <a:pt x="4433" y="3416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56" name="object 5556"/>
          <p:cNvSpPr/>
          <p:nvPr/>
        </p:nvSpPr>
        <p:spPr>
          <a:xfrm>
            <a:off x="1182391" y="6586490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19"/>
                </a:moveTo>
                <a:lnTo>
                  <a:pt x="0" y="8026"/>
                </a:lnTo>
                <a:lnTo>
                  <a:pt x="6781" y="8026"/>
                </a:lnTo>
                <a:lnTo>
                  <a:pt x="4426" y="3432"/>
                </a:lnTo>
                <a:lnTo>
                  <a:pt x="0" y="1219"/>
                </a:lnTo>
                <a:close/>
              </a:path>
              <a:path w="8102" h="8026">
                <a:moveTo>
                  <a:pt x="8102" y="5270"/>
                </a:moveTo>
                <a:lnTo>
                  <a:pt x="2667" y="0"/>
                </a:lnTo>
                <a:lnTo>
                  <a:pt x="4426" y="3432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57" name="object 5557"/>
          <p:cNvSpPr/>
          <p:nvPr/>
        </p:nvSpPr>
        <p:spPr>
          <a:xfrm>
            <a:off x="1209527" y="6591034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58" name="object 5558"/>
          <p:cNvSpPr/>
          <p:nvPr/>
        </p:nvSpPr>
        <p:spPr>
          <a:xfrm>
            <a:off x="1110009" y="6596773"/>
            <a:ext cx="11290" cy="27241"/>
          </a:xfrm>
          <a:custGeom>
            <a:avLst/>
            <a:gdLst/>
            <a:ahLst/>
            <a:cxnLst/>
            <a:rect l="l" t="t" r="r" b="b"/>
            <a:pathLst>
              <a:path w="11290" h="27241">
                <a:moveTo>
                  <a:pt x="8280" y="3048"/>
                </a:moveTo>
                <a:lnTo>
                  <a:pt x="5257" y="1524"/>
                </a:lnTo>
                <a:lnTo>
                  <a:pt x="2235" y="0"/>
                </a:lnTo>
                <a:lnTo>
                  <a:pt x="2078" y="1926"/>
                </a:lnTo>
                <a:lnTo>
                  <a:pt x="1043" y="14578"/>
                </a:lnTo>
                <a:lnTo>
                  <a:pt x="0" y="27241"/>
                </a:lnTo>
                <a:lnTo>
                  <a:pt x="6769" y="27241"/>
                </a:lnTo>
                <a:lnTo>
                  <a:pt x="8280" y="19672"/>
                </a:lnTo>
                <a:lnTo>
                  <a:pt x="9791" y="12103"/>
                </a:lnTo>
                <a:lnTo>
                  <a:pt x="11290" y="4533"/>
                </a:lnTo>
                <a:lnTo>
                  <a:pt x="8280" y="304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59" name="object 5559"/>
          <p:cNvSpPr/>
          <p:nvPr/>
        </p:nvSpPr>
        <p:spPr>
          <a:xfrm>
            <a:off x="1053444" y="6601313"/>
            <a:ext cx="6769" cy="9067"/>
          </a:xfrm>
          <a:custGeom>
            <a:avLst/>
            <a:gdLst/>
            <a:ahLst/>
            <a:cxnLst/>
            <a:rect l="l" t="t" r="r" b="b"/>
            <a:pathLst>
              <a:path w="6769" h="9067">
                <a:moveTo>
                  <a:pt x="0" y="0"/>
                </a:moveTo>
                <a:lnTo>
                  <a:pt x="0" y="9067"/>
                </a:lnTo>
                <a:lnTo>
                  <a:pt x="6769" y="9067"/>
                </a:lnTo>
                <a:lnTo>
                  <a:pt x="4521" y="4533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60" name="object 5560"/>
          <p:cNvSpPr/>
          <p:nvPr/>
        </p:nvSpPr>
        <p:spPr>
          <a:xfrm>
            <a:off x="1100942" y="6600120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3" y="3415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92" y="0"/>
                </a:lnTo>
                <a:lnTo>
                  <a:pt x="4443" y="341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61" name="object 5561"/>
          <p:cNvSpPr/>
          <p:nvPr/>
        </p:nvSpPr>
        <p:spPr>
          <a:xfrm>
            <a:off x="1220851" y="6608121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4871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62" name="object 5562"/>
          <p:cNvSpPr/>
          <p:nvPr/>
        </p:nvSpPr>
        <p:spPr>
          <a:xfrm>
            <a:off x="1080584" y="6603589"/>
            <a:ext cx="20358" cy="22694"/>
          </a:xfrm>
          <a:custGeom>
            <a:avLst/>
            <a:gdLst/>
            <a:ahLst/>
            <a:cxnLst/>
            <a:rect l="l" t="t" r="r" b="b"/>
            <a:pathLst>
              <a:path w="20358" h="22694">
                <a:moveTo>
                  <a:pt x="503" y="8248"/>
                </a:moveTo>
                <a:lnTo>
                  <a:pt x="3351" y="16455"/>
                </a:lnTo>
                <a:lnTo>
                  <a:pt x="9055" y="22694"/>
                </a:lnTo>
                <a:lnTo>
                  <a:pt x="20358" y="22694"/>
                </a:lnTo>
                <a:lnTo>
                  <a:pt x="19304" y="18111"/>
                </a:lnTo>
                <a:lnTo>
                  <a:pt x="16709" y="10274"/>
                </a:lnTo>
                <a:lnTo>
                  <a:pt x="15824" y="0"/>
                </a:lnTo>
                <a:lnTo>
                  <a:pt x="6794" y="0"/>
                </a:lnTo>
                <a:lnTo>
                  <a:pt x="4533" y="1511"/>
                </a:lnTo>
                <a:lnTo>
                  <a:pt x="0" y="4533"/>
                </a:lnTo>
                <a:lnTo>
                  <a:pt x="503" y="824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63" name="object 5563"/>
          <p:cNvSpPr/>
          <p:nvPr/>
        </p:nvSpPr>
        <p:spPr>
          <a:xfrm>
            <a:off x="1137142" y="6606928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7" y="3417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92" y="0"/>
                </a:lnTo>
                <a:lnTo>
                  <a:pt x="4447" y="3417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64" name="object 5564"/>
          <p:cNvSpPr/>
          <p:nvPr/>
        </p:nvSpPr>
        <p:spPr>
          <a:xfrm>
            <a:off x="1119042" y="6625066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2" y="3438"/>
                </a:lnTo>
                <a:lnTo>
                  <a:pt x="0" y="1219"/>
                </a:lnTo>
                <a:close/>
              </a:path>
              <a:path w="8102" h="8013">
                <a:moveTo>
                  <a:pt x="8102" y="5257"/>
                </a:moveTo>
                <a:lnTo>
                  <a:pt x="2692" y="0"/>
                </a:lnTo>
                <a:lnTo>
                  <a:pt x="4452" y="3438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65" name="object 5565"/>
          <p:cNvSpPr/>
          <p:nvPr/>
        </p:nvSpPr>
        <p:spPr>
          <a:xfrm>
            <a:off x="1216320" y="6630808"/>
            <a:ext cx="11303" cy="13614"/>
          </a:xfrm>
          <a:custGeom>
            <a:avLst/>
            <a:gdLst/>
            <a:ahLst/>
            <a:cxnLst/>
            <a:rect l="l" t="t" r="r" b="b"/>
            <a:pathLst>
              <a:path w="11303" h="13614">
                <a:moveTo>
                  <a:pt x="1524" y="4533"/>
                </a:moveTo>
                <a:lnTo>
                  <a:pt x="3022" y="9067"/>
                </a:lnTo>
                <a:lnTo>
                  <a:pt x="4533" y="13614"/>
                </a:lnTo>
                <a:lnTo>
                  <a:pt x="11303" y="13614"/>
                </a:lnTo>
                <a:lnTo>
                  <a:pt x="11303" y="4533"/>
                </a:lnTo>
                <a:lnTo>
                  <a:pt x="7543" y="3022"/>
                </a:lnTo>
                <a:lnTo>
                  <a:pt x="3784" y="1524"/>
                </a:lnTo>
                <a:lnTo>
                  <a:pt x="0" y="0"/>
                </a:lnTo>
                <a:lnTo>
                  <a:pt x="1524" y="453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66" name="object 5566"/>
          <p:cNvSpPr/>
          <p:nvPr/>
        </p:nvSpPr>
        <p:spPr>
          <a:xfrm>
            <a:off x="1087379" y="6631880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69" y="7988"/>
                </a:lnTo>
                <a:lnTo>
                  <a:pt x="4415" y="3405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67" y="0"/>
                </a:lnTo>
                <a:lnTo>
                  <a:pt x="4415" y="3405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67" name="object 5567"/>
          <p:cNvSpPr/>
          <p:nvPr/>
        </p:nvSpPr>
        <p:spPr>
          <a:xfrm>
            <a:off x="1304550" y="6631880"/>
            <a:ext cx="8115" cy="7988"/>
          </a:xfrm>
          <a:custGeom>
            <a:avLst/>
            <a:gdLst/>
            <a:ahLst/>
            <a:cxnLst/>
            <a:rect l="l" t="t" r="r" b="b"/>
            <a:pathLst>
              <a:path w="8115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4" y="3412"/>
                </a:lnTo>
                <a:lnTo>
                  <a:pt x="0" y="1193"/>
                </a:lnTo>
                <a:close/>
              </a:path>
              <a:path w="8115" h="7988">
                <a:moveTo>
                  <a:pt x="8115" y="5245"/>
                </a:moveTo>
                <a:lnTo>
                  <a:pt x="2692" y="0"/>
                </a:lnTo>
                <a:lnTo>
                  <a:pt x="4444" y="3412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68" name="object 5568"/>
          <p:cNvSpPr/>
          <p:nvPr/>
        </p:nvSpPr>
        <p:spPr>
          <a:xfrm>
            <a:off x="1064745" y="6635349"/>
            <a:ext cx="11303" cy="22669"/>
          </a:xfrm>
          <a:custGeom>
            <a:avLst/>
            <a:gdLst/>
            <a:ahLst/>
            <a:cxnLst/>
            <a:rect l="l" t="t" r="r" b="b"/>
            <a:pathLst>
              <a:path w="11303" h="22669">
                <a:moveTo>
                  <a:pt x="10553" y="7556"/>
                </a:moveTo>
                <a:lnTo>
                  <a:pt x="11302" y="0"/>
                </a:lnTo>
                <a:lnTo>
                  <a:pt x="4533" y="0"/>
                </a:lnTo>
                <a:lnTo>
                  <a:pt x="3022" y="7556"/>
                </a:lnTo>
                <a:lnTo>
                  <a:pt x="1511" y="15125"/>
                </a:lnTo>
                <a:lnTo>
                  <a:pt x="0" y="22669"/>
                </a:lnTo>
                <a:lnTo>
                  <a:pt x="9055" y="22669"/>
                </a:lnTo>
                <a:lnTo>
                  <a:pt x="9791" y="15125"/>
                </a:lnTo>
                <a:lnTo>
                  <a:pt x="10553" y="755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69" name="object 5569"/>
          <p:cNvSpPr/>
          <p:nvPr/>
        </p:nvSpPr>
        <p:spPr>
          <a:xfrm>
            <a:off x="1082845" y="6651219"/>
            <a:ext cx="13563" cy="15887"/>
          </a:xfrm>
          <a:custGeom>
            <a:avLst/>
            <a:gdLst/>
            <a:ahLst/>
            <a:cxnLst/>
            <a:rect l="l" t="t" r="r" b="b"/>
            <a:pathLst>
              <a:path w="13563" h="15887">
                <a:moveTo>
                  <a:pt x="9905" y="12522"/>
                </a:moveTo>
                <a:lnTo>
                  <a:pt x="10858" y="10134"/>
                </a:lnTo>
                <a:lnTo>
                  <a:pt x="13563" y="0"/>
                </a:lnTo>
                <a:lnTo>
                  <a:pt x="6794" y="0"/>
                </a:lnTo>
                <a:lnTo>
                  <a:pt x="4533" y="5321"/>
                </a:lnTo>
                <a:lnTo>
                  <a:pt x="2260" y="10591"/>
                </a:lnTo>
                <a:lnTo>
                  <a:pt x="0" y="15887"/>
                </a:lnTo>
                <a:lnTo>
                  <a:pt x="9905" y="1252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70" name="object 5570"/>
          <p:cNvSpPr/>
          <p:nvPr/>
        </p:nvSpPr>
        <p:spPr>
          <a:xfrm>
            <a:off x="1220857" y="6650026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11" y="3403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11" y="3403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71" name="object 5571"/>
          <p:cNvSpPr/>
          <p:nvPr/>
        </p:nvSpPr>
        <p:spPr>
          <a:xfrm>
            <a:off x="1055692" y="6654563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5" y="3418"/>
                </a:lnTo>
                <a:lnTo>
                  <a:pt x="0" y="1206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5" y="3418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72" name="object 5572"/>
          <p:cNvSpPr/>
          <p:nvPr/>
        </p:nvSpPr>
        <p:spPr>
          <a:xfrm>
            <a:off x="1114513" y="6659096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49" y="3427"/>
                </a:lnTo>
                <a:lnTo>
                  <a:pt x="0" y="1206"/>
                </a:lnTo>
                <a:close/>
              </a:path>
              <a:path w="8115" h="8000">
                <a:moveTo>
                  <a:pt x="8115" y="5257"/>
                </a:moveTo>
                <a:lnTo>
                  <a:pt x="2692" y="0"/>
                </a:lnTo>
                <a:lnTo>
                  <a:pt x="4449" y="3427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73" name="object 5573"/>
          <p:cNvSpPr/>
          <p:nvPr/>
        </p:nvSpPr>
        <p:spPr>
          <a:xfrm>
            <a:off x="1060220" y="6663640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74" name="object 5574"/>
          <p:cNvSpPr/>
          <p:nvPr/>
        </p:nvSpPr>
        <p:spPr>
          <a:xfrm>
            <a:off x="1069279" y="6663640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09" y="3398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09" y="339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75" name="object 5575"/>
          <p:cNvSpPr/>
          <p:nvPr/>
        </p:nvSpPr>
        <p:spPr>
          <a:xfrm>
            <a:off x="1306810" y="6674972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0" y="3433"/>
                </a:lnTo>
                <a:lnTo>
                  <a:pt x="0" y="1219"/>
                </a:lnTo>
                <a:close/>
              </a:path>
              <a:path w="8089" h="8013">
                <a:moveTo>
                  <a:pt x="8089" y="5245"/>
                </a:moveTo>
                <a:lnTo>
                  <a:pt x="2692" y="0"/>
                </a:lnTo>
                <a:lnTo>
                  <a:pt x="4450" y="3433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76" name="object 5576"/>
          <p:cNvSpPr/>
          <p:nvPr/>
        </p:nvSpPr>
        <p:spPr>
          <a:xfrm>
            <a:off x="1333969" y="6679520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11" y="3403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11" y="3403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77" name="object 5577"/>
          <p:cNvSpPr/>
          <p:nvPr/>
        </p:nvSpPr>
        <p:spPr>
          <a:xfrm>
            <a:off x="1218596" y="6689797"/>
            <a:ext cx="9029" cy="11341"/>
          </a:xfrm>
          <a:custGeom>
            <a:avLst/>
            <a:gdLst/>
            <a:ahLst/>
            <a:cxnLst/>
            <a:rect l="l" t="t" r="r" b="b"/>
            <a:pathLst>
              <a:path w="9029" h="11341">
                <a:moveTo>
                  <a:pt x="9029" y="11341"/>
                </a:moveTo>
                <a:lnTo>
                  <a:pt x="9029" y="0"/>
                </a:lnTo>
                <a:lnTo>
                  <a:pt x="2260" y="0"/>
                </a:lnTo>
                <a:lnTo>
                  <a:pt x="1511" y="3784"/>
                </a:lnTo>
                <a:lnTo>
                  <a:pt x="736" y="7569"/>
                </a:lnTo>
                <a:lnTo>
                  <a:pt x="0" y="11341"/>
                </a:lnTo>
                <a:lnTo>
                  <a:pt x="9029" y="1134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78" name="object 5578"/>
          <p:cNvSpPr/>
          <p:nvPr/>
        </p:nvSpPr>
        <p:spPr>
          <a:xfrm>
            <a:off x="1229893" y="6699658"/>
            <a:ext cx="13576" cy="12814"/>
          </a:xfrm>
          <a:custGeom>
            <a:avLst/>
            <a:gdLst/>
            <a:ahLst/>
            <a:cxnLst/>
            <a:rect l="l" t="t" r="r" b="b"/>
            <a:pathLst>
              <a:path w="13576" h="12814">
                <a:moveTo>
                  <a:pt x="10871" y="8242"/>
                </a:moveTo>
                <a:lnTo>
                  <a:pt x="9213" y="10101"/>
                </a:lnTo>
                <a:lnTo>
                  <a:pt x="13576" y="8280"/>
                </a:lnTo>
                <a:lnTo>
                  <a:pt x="10294" y="2304"/>
                </a:lnTo>
                <a:lnTo>
                  <a:pt x="10871" y="8242"/>
                </a:lnTo>
                <a:close/>
              </a:path>
              <a:path w="13576" h="12814">
                <a:moveTo>
                  <a:pt x="11823" y="2425"/>
                </a:moveTo>
                <a:lnTo>
                  <a:pt x="9029" y="0"/>
                </a:lnTo>
                <a:lnTo>
                  <a:pt x="10294" y="2304"/>
                </a:lnTo>
                <a:lnTo>
                  <a:pt x="11823" y="2425"/>
                </a:lnTo>
                <a:close/>
              </a:path>
              <a:path w="13576" h="12814">
                <a:moveTo>
                  <a:pt x="6731" y="11137"/>
                </a:moveTo>
                <a:lnTo>
                  <a:pt x="10871" y="8242"/>
                </a:lnTo>
                <a:lnTo>
                  <a:pt x="10294" y="2304"/>
                </a:lnTo>
                <a:lnTo>
                  <a:pt x="0" y="1485"/>
                </a:lnTo>
                <a:lnTo>
                  <a:pt x="0" y="12814"/>
                </a:lnTo>
                <a:lnTo>
                  <a:pt x="6794" y="12814"/>
                </a:lnTo>
                <a:lnTo>
                  <a:pt x="9213" y="10101"/>
                </a:lnTo>
                <a:lnTo>
                  <a:pt x="6731" y="1113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79" name="object 5579"/>
          <p:cNvSpPr/>
          <p:nvPr/>
        </p:nvSpPr>
        <p:spPr>
          <a:xfrm>
            <a:off x="1046651" y="6704474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23" y="3405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23" y="340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80" name="object 5580"/>
          <p:cNvSpPr/>
          <p:nvPr/>
        </p:nvSpPr>
        <p:spPr>
          <a:xfrm>
            <a:off x="1051184" y="6713556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09" y="3398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09" y="339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81" name="object 5581"/>
          <p:cNvSpPr/>
          <p:nvPr/>
        </p:nvSpPr>
        <p:spPr>
          <a:xfrm>
            <a:off x="1062485" y="6760878"/>
            <a:ext cx="11328" cy="8318"/>
          </a:xfrm>
          <a:custGeom>
            <a:avLst/>
            <a:gdLst/>
            <a:ahLst/>
            <a:cxnLst/>
            <a:rect l="l" t="t" r="r" b="b"/>
            <a:pathLst>
              <a:path w="11328" h="8318">
                <a:moveTo>
                  <a:pt x="0" y="1511"/>
                </a:moveTo>
                <a:lnTo>
                  <a:pt x="0" y="8318"/>
                </a:lnTo>
                <a:lnTo>
                  <a:pt x="11328" y="8318"/>
                </a:lnTo>
                <a:lnTo>
                  <a:pt x="8328" y="2889"/>
                </a:lnTo>
                <a:lnTo>
                  <a:pt x="0" y="1511"/>
                </a:lnTo>
                <a:close/>
              </a:path>
              <a:path w="11328" h="8318">
                <a:moveTo>
                  <a:pt x="11201" y="3365"/>
                </a:moveTo>
                <a:lnTo>
                  <a:pt x="6731" y="0"/>
                </a:lnTo>
                <a:lnTo>
                  <a:pt x="8328" y="2889"/>
                </a:lnTo>
                <a:lnTo>
                  <a:pt x="11201" y="33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82" name="object 5582"/>
          <p:cNvSpPr/>
          <p:nvPr/>
        </p:nvSpPr>
        <p:spPr>
          <a:xfrm>
            <a:off x="1069276" y="6790747"/>
            <a:ext cx="13576" cy="0"/>
          </a:xfrm>
          <a:custGeom>
            <a:avLst/>
            <a:gdLst/>
            <a:ahLst/>
            <a:cxnLst/>
            <a:rect l="l" t="t" r="r" b="b"/>
            <a:pathLst>
              <a:path w="13576" h="0">
                <a:moveTo>
                  <a:pt x="0" y="0"/>
                </a:moveTo>
                <a:lnTo>
                  <a:pt x="13576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83" name="object 5583"/>
          <p:cNvSpPr/>
          <p:nvPr/>
        </p:nvSpPr>
        <p:spPr>
          <a:xfrm>
            <a:off x="1055692" y="6834982"/>
            <a:ext cx="13576" cy="15887"/>
          </a:xfrm>
          <a:custGeom>
            <a:avLst/>
            <a:gdLst/>
            <a:ahLst/>
            <a:cxnLst/>
            <a:rect l="l" t="t" r="r" b="b"/>
            <a:pathLst>
              <a:path w="13576" h="15887">
                <a:moveTo>
                  <a:pt x="10972" y="3213"/>
                </a:moveTo>
                <a:lnTo>
                  <a:pt x="0" y="0"/>
                </a:lnTo>
                <a:lnTo>
                  <a:pt x="3289" y="8674"/>
                </a:lnTo>
                <a:lnTo>
                  <a:pt x="4343" y="5689"/>
                </a:lnTo>
                <a:lnTo>
                  <a:pt x="6794" y="15887"/>
                </a:lnTo>
                <a:lnTo>
                  <a:pt x="13576" y="15887"/>
                </a:lnTo>
                <a:lnTo>
                  <a:pt x="11645" y="3060"/>
                </a:lnTo>
                <a:lnTo>
                  <a:pt x="10972" y="321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84" name="object 5584"/>
          <p:cNvSpPr/>
          <p:nvPr/>
        </p:nvSpPr>
        <p:spPr>
          <a:xfrm>
            <a:off x="1046651" y="6865536"/>
            <a:ext cx="8102" cy="8039"/>
          </a:xfrm>
          <a:custGeom>
            <a:avLst/>
            <a:gdLst/>
            <a:ahLst/>
            <a:cxnLst/>
            <a:rect l="l" t="t" r="r" b="b"/>
            <a:pathLst>
              <a:path w="8102" h="8039">
                <a:moveTo>
                  <a:pt x="0" y="1206"/>
                </a:moveTo>
                <a:lnTo>
                  <a:pt x="0" y="8039"/>
                </a:lnTo>
                <a:lnTo>
                  <a:pt x="6794" y="8039"/>
                </a:lnTo>
                <a:lnTo>
                  <a:pt x="4416" y="3407"/>
                </a:lnTo>
                <a:lnTo>
                  <a:pt x="0" y="1206"/>
                </a:lnTo>
                <a:close/>
              </a:path>
              <a:path w="8102" h="8039">
                <a:moveTo>
                  <a:pt x="8102" y="5245"/>
                </a:moveTo>
                <a:lnTo>
                  <a:pt x="2667" y="0"/>
                </a:lnTo>
                <a:lnTo>
                  <a:pt x="4416" y="3407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85" name="object 5585"/>
          <p:cNvSpPr/>
          <p:nvPr/>
        </p:nvSpPr>
        <p:spPr>
          <a:xfrm>
            <a:off x="1331705" y="6870868"/>
            <a:ext cx="9499" cy="9499"/>
          </a:xfrm>
          <a:custGeom>
            <a:avLst/>
            <a:gdLst/>
            <a:ahLst/>
            <a:cxnLst/>
            <a:rect l="l" t="t" r="r" b="b"/>
            <a:pathLst>
              <a:path w="9499" h="9499">
                <a:moveTo>
                  <a:pt x="0" y="406"/>
                </a:moveTo>
                <a:lnTo>
                  <a:pt x="0" y="9499"/>
                </a:lnTo>
                <a:lnTo>
                  <a:pt x="9029" y="9499"/>
                </a:lnTo>
                <a:lnTo>
                  <a:pt x="6579" y="2833"/>
                </a:lnTo>
                <a:lnTo>
                  <a:pt x="0" y="406"/>
                </a:lnTo>
                <a:close/>
              </a:path>
              <a:path w="9499" h="9499">
                <a:moveTo>
                  <a:pt x="9499" y="3911"/>
                </a:moveTo>
                <a:lnTo>
                  <a:pt x="5537" y="0"/>
                </a:lnTo>
                <a:lnTo>
                  <a:pt x="6579" y="2833"/>
                </a:lnTo>
                <a:lnTo>
                  <a:pt x="9499" y="39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86" name="object 5586"/>
          <p:cNvSpPr/>
          <p:nvPr/>
        </p:nvSpPr>
        <p:spPr>
          <a:xfrm>
            <a:off x="1293243" y="6881422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32" y="3428"/>
                </a:lnTo>
                <a:lnTo>
                  <a:pt x="0" y="1219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32" y="3428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87" name="object 5587"/>
          <p:cNvSpPr/>
          <p:nvPr/>
        </p:nvSpPr>
        <p:spPr>
          <a:xfrm>
            <a:off x="1051184" y="6888421"/>
            <a:ext cx="11252" cy="3873"/>
          </a:xfrm>
          <a:custGeom>
            <a:avLst/>
            <a:gdLst/>
            <a:ahLst/>
            <a:cxnLst/>
            <a:rect l="l" t="t" r="r" b="b"/>
            <a:pathLst>
              <a:path w="11252" h="3873">
                <a:moveTo>
                  <a:pt x="11252" y="2616"/>
                </a:moveTo>
                <a:lnTo>
                  <a:pt x="8547" y="0"/>
                </a:lnTo>
                <a:lnTo>
                  <a:pt x="8994" y="1643"/>
                </a:lnTo>
                <a:lnTo>
                  <a:pt x="11252" y="2616"/>
                </a:lnTo>
                <a:close/>
              </a:path>
              <a:path w="11252" h="3873">
                <a:moveTo>
                  <a:pt x="8994" y="1643"/>
                </a:moveTo>
                <a:lnTo>
                  <a:pt x="2260" y="-1257"/>
                </a:lnTo>
                <a:lnTo>
                  <a:pt x="1511" y="3276"/>
                </a:lnTo>
                <a:lnTo>
                  <a:pt x="749" y="7810"/>
                </a:lnTo>
                <a:lnTo>
                  <a:pt x="0" y="12357"/>
                </a:lnTo>
                <a:lnTo>
                  <a:pt x="3771" y="11595"/>
                </a:lnTo>
                <a:lnTo>
                  <a:pt x="7518" y="10845"/>
                </a:lnTo>
                <a:lnTo>
                  <a:pt x="11290" y="10083"/>
                </a:lnTo>
                <a:lnTo>
                  <a:pt x="8994" y="164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88" name="object 5588"/>
          <p:cNvSpPr/>
          <p:nvPr/>
        </p:nvSpPr>
        <p:spPr>
          <a:xfrm>
            <a:off x="1261574" y="6906392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81" y="8000"/>
                </a:lnTo>
                <a:lnTo>
                  <a:pt x="4416" y="3402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16" y="3402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89" name="object 5589"/>
          <p:cNvSpPr/>
          <p:nvPr/>
        </p:nvSpPr>
        <p:spPr>
          <a:xfrm>
            <a:off x="1053439" y="6915524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2611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90" name="object 5590"/>
          <p:cNvSpPr/>
          <p:nvPr/>
        </p:nvSpPr>
        <p:spPr>
          <a:xfrm>
            <a:off x="1069279" y="6909851"/>
            <a:ext cx="9029" cy="11341"/>
          </a:xfrm>
          <a:custGeom>
            <a:avLst/>
            <a:gdLst/>
            <a:ahLst/>
            <a:cxnLst/>
            <a:rect l="l" t="t" r="r" b="b"/>
            <a:pathLst>
              <a:path w="9029" h="11341">
                <a:moveTo>
                  <a:pt x="1511" y="7569"/>
                </a:moveTo>
                <a:lnTo>
                  <a:pt x="2260" y="11341"/>
                </a:lnTo>
                <a:lnTo>
                  <a:pt x="9029" y="11341"/>
                </a:lnTo>
                <a:lnTo>
                  <a:pt x="9029" y="4533"/>
                </a:lnTo>
                <a:lnTo>
                  <a:pt x="6019" y="3022"/>
                </a:lnTo>
                <a:lnTo>
                  <a:pt x="3022" y="1524"/>
                </a:lnTo>
                <a:lnTo>
                  <a:pt x="0" y="0"/>
                </a:lnTo>
                <a:lnTo>
                  <a:pt x="749" y="3771"/>
                </a:lnTo>
                <a:lnTo>
                  <a:pt x="1511" y="756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91" name="object 5591"/>
          <p:cNvSpPr/>
          <p:nvPr/>
        </p:nvSpPr>
        <p:spPr>
          <a:xfrm>
            <a:off x="1300041" y="6930273"/>
            <a:ext cx="13563" cy="9067"/>
          </a:xfrm>
          <a:custGeom>
            <a:avLst/>
            <a:gdLst/>
            <a:ahLst/>
            <a:cxnLst/>
            <a:rect l="l" t="t" r="r" b="b"/>
            <a:pathLst>
              <a:path w="13563" h="9067">
                <a:moveTo>
                  <a:pt x="13563" y="9067"/>
                </a:moveTo>
                <a:lnTo>
                  <a:pt x="13563" y="2260"/>
                </a:lnTo>
                <a:lnTo>
                  <a:pt x="9029" y="1498"/>
                </a:lnTo>
                <a:lnTo>
                  <a:pt x="4508" y="749"/>
                </a:lnTo>
                <a:lnTo>
                  <a:pt x="0" y="0"/>
                </a:lnTo>
                <a:lnTo>
                  <a:pt x="0" y="9067"/>
                </a:lnTo>
                <a:lnTo>
                  <a:pt x="13563" y="90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92" name="object 5592"/>
          <p:cNvSpPr/>
          <p:nvPr/>
        </p:nvSpPr>
        <p:spPr>
          <a:xfrm>
            <a:off x="1067013" y="6932528"/>
            <a:ext cx="13563" cy="11353"/>
          </a:xfrm>
          <a:custGeom>
            <a:avLst/>
            <a:gdLst/>
            <a:ahLst/>
            <a:cxnLst/>
            <a:rect l="l" t="t" r="r" b="b"/>
            <a:pathLst>
              <a:path w="13563" h="11353">
                <a:moveTo>
                  <a:pt x="13563" y="0"/>
                </a:moveTo>
                <a:lnTo>
                  <a:pt x="0" y="0"/>
                </a:lnTo>
                <a:lnTo>
                  <a:pt x="749" y="3797"/>
                </a:lnTo>
                <a:lnTo>
                  <a:pt x="1511" y="7569"/>
                </a:lnTo>
                <a:lnTo>
                  <a:pt x="2260" y="11353"/>
                </a:lnTo>
                <a:lnTo>
                  <a:pt x="11303" y="11353"/>
                </a:lnTo>
                <a:lnTo>
                  <a:pt x="12052" y="7569"/>
                </a:lnTo>
                <a:lnTo>
                  <a:pt x="12814" y="3797"/>
                </a:lnTo>
                <a:lnTo>
                  <a:pt x="1356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93" name="object 5593"/>
          <p:cNvSpPr/>
          <p:nvPr/>
        </p:nvSpPr>
        <p:spPr>
          <a:xfrm>
            <a:off x="1919903" y="6932528"/>
            <a:ext cx="9042" cy="11353"/>
          </a:xfrm>
          <a:custGeom>
            <a:avLst/>
            <a:gdLst/>
            <a:ahLst/>
            <a:cxnLst/>
            <a:rect l="l" t="t" r="r" b="b"/>
            <a:pathLst>
              <a:path w="9042" h="11353">
                <a:moveTo>
                  <a:pt x="8293" y="3797"/>
                </a:moveTo>
                <a:lnTo>
                  <a:pt x="9042" y="0"/>
                </a:lnTo>
                <a:lnTo>
                  <a:pt x="2273" y="0"/>
                </a:lnTo>
                <a:lnTo>
                  <a:pt x="1524" y="3797"/>
                </a:lnTo>
                <a:lnTo>
                  <a:pt x="762" y="7569"/>
                </a:lnTo>
                <a:lnTo>
                  <a:pt x="0" y="11353"/>
                </a:lnTo>
                <a:lnTo>
                  <a:pt x="6781" y="11353"/>
                </a:lnTo>
                <a:lnTo>
                  <a:pt x="7531" y="7569"/>
                </a:lnTo>
                <a:lnTo>
                  <a:pt x="8293" y="379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94" name="object 5594"/>
          <p:cNvSpPr/>
          <p:nvPr/>
        </p:nvSpPr>
        <p:spPr>
          <a:xfrm>
            <a:off x="1048913" y="6934804"/>
            <a:ext cx="11303" cy="11341"/>
          </a:xfrm>
          <a:custGeom>
            <a:avLst/>
            <a:gdLst/>
            <a:ahLst/>
            <a:cxnLst/>
            <a:rect l="l" t="t" r="r" b="b"/>
            <a:pathLst>
              <a:path w="11303" h="11341">
                <a:moveTo>
                  <a:pt x="8169" y="2945"/>
                </a:moveTo>
                <a:lnTo>
                  <a:pt x="0" y="0"/>
                </a:lnTo>
                <a:lnTo>
                  <a:pt x="1511" y="3784"/>
                </a:lnTo>
                <a:lnTo>
                  <a:pt x="3022" y="7569"/>
                </a:lnTo>
                <a:lnTo>
                  <a:pt x="4521" y="11341"/>
                </a:lnTo>
                <a:lnTo>
                  <a:pt x="11303" y="11341"/>
                </a:lnTo>
                <a:lnTo>
                  <a:pt x="8169" y="2945"/>
                </a:lnTo>
                <a:close/>
              </a:path>
              <a:path w="11303" h="11341">
                <a:moveTo>
                  <a:pt x="9334" y="3365"/>
                </a:moveTo>
                <a:lnTo>
                  <a:pt x="7861" y="2120"/>
                </a:lnTo>
                <a:lnTo>
                  <a:pt x="8169" y="2945"/>
                </a:lnTo>
                <a:lnTo>
                  <a:pt x="9334" y="33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95" name="object 5595"/>
          <p:cNvSpPr/>
          <p:nvPr/>
        </p:nvSpPr>
        <p:spPr>
          <a:xfrm>
            <a:off x="1315871" y="6933598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6" y="3418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16" y="3418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96" name="object 5596"/>
          <p:cNvSpPr/>
          <p:nvPr/>
        </p:nvSpPr>
        <p:spPr>
          <a:xfrm>
            <a:off x="1750236" y="6933598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21" y="3417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1" y="3417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97" name="object 5597"/>
          <p:cNvSpPr/>
          <p:nvPr/>
        </p:nvSpPr>
        <p:spPr>
          <a:xfrm>
            <a:off x="1947049" y="6939337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98" name="object 5598"/>
          <p:cNvSpPr/>
          <p:nvPr/>
        </p:nvSpPr>
        <p:spPr>
          <a:xfrm>
            <a:off x="1793118" y="6943886"/>
            <a:ext cx="13677" cy="11341"/>
          </a:xfrm>
          <a:custGeom>
            <a:avLst/>
            <a:gdLst/>
            <a:ahLst/>
            <a:cxnLst/>
            <a:rect l="l" t="t" r="r" b="b"/>
            <a:pathLst>
              <a:path w="13677" h="11341">
                <a:moveTo>
                  <a:pt x="10749" y="1818"/>
                </a:moveTo>
                <a:lnTo>
                  <a:pt x="88" y="0"/>
                </a:lnTo>
                <a:lnTo>
                  <a:pt x="2053" y="4534"/>
                </a:lnTo>
                <a:lnTo>
                  <a:pt x="4610" y="6794"/>
                </a:lnTo>
                <a:lnTo>
                  <a:pt x="7632" y="8305"/>
                </a:lnTo>
                <a:lnTo>
                  <a:pt x="10668" y="9817"/>
                </a:lnTo>
                <a:lnTo>
                  <a:pt x="13677" y="11341"/>
                </a:lnTo>
                <a:lnTo>
                  <a:pt x="10749" y="1818"/>
                </a:lnTo>
                <a:close/>
              </a:path>
              <a:path w="13677" h="11341">
                <a:moveTo>
                  <a:pt x="3022" y="6769"/>
                </a:moveTo>
                <a:lnTo>
                  <a:pt x="2053" y="4534"/>
                </a:lnTo>
                <a:lnTo>
                  <a:pt x="0" y="2717"/>
                </a:lnTo>
                <a:lnTo>
                  <a:pt x="3022" y="6769"/>
                </a:lnTo>
                <a:close/>
              </a:path>
              <a:path w="13677" h="11341">
                <a:moveTo>
                  <a:pt x="12001" y="2031"/>
                </a:moveTo>
                <a:lnTo>
                  <a:pt x="10401" y="685"/>
                </a:lnTo>
                <a:lnTo>
                  <a:pt x="10749" y="1818"/>
                </a:lnTo>
                <a:lnTo>
                  <a:pt x="12001" y="203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99" name="object 5599"/>
          <p:cNvSpPr/>
          <p:nvPr/>
        </p:nvSpPr>
        <p:spPr>
          <a:xfrm>
            <a:off x="1883710" y="6948427"/>
            <a:ext cx="9042" cy="9067"/>
          </a:xfrm>
          <a:custGeom>
            <a:avLst/>
            <a:gdLst/>
            <a:ahLst/>
            <a:cxnLst/>
            <a:rect l="l" t="t" r="r" b="b"/>
            <a:pathLst>
              <a:path w="9042" h="9067">
                <a:moveTo>
                  <a:pt x="9042" y="9067"/>
                </a:moveTo>
                <a:lnTo>
                  <a:pt x="9042" y="0"/>
                </a:lnTo>
                <a:lnTo>
                  <a:pt x="2247" y="0"/>
                </a:lnTo>
                <a:lnTo>
                  <a:pt x="1498" y="3009"/>
                </a:lnTo>
                <a:lnTo>
                  <a:pt x="761" y="6032"/>
                </a:lnTo>
                <a:lnTo>
                  <a:pt x="0" y="9067"/>
                </a:lnTo>
                <a:lnTo>
                  <a:pt x="9042" y="90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00" name="object 5600"/>
          <p:cNvSpPr/>
          <p:nvPr/>
        </p:nvSpPr>
        <p:spPr>
          <a:xfrm>
            <a:off x="1684620" y="6949490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3" y="3415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92" y="0"/>
                </a:lnTo>
                <a:lnTo>
                  <a:pt x="4443" y="341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01" name="object 5601"/>
          <p:cNvSpPr/>
          <p:nvPr/>
        </p:nvSpPr>
        <p:spPr>
          <a:xfrm>
            <a:off x="1856103" y="6950684"/>
            <a:ext cx="9512" cy="9486"/>
          </a:xfrm>
          <a:custGeom>
            <a:avLst/>
            <a:gdLst/>
            <a:ahLst/>
            <a:cxnLst/>
            <a:rect l="l" t="t" r="r" b="b"/>
            <a:pathLst>
              <a:path w="9512" h="9486">
                <a:moveTo>
                  <a:pt x="9512" y="0"/>
                </a:moveTo>
                <a:lnTo>
                  <a:pt x="457" y="0"/>
                </a:lnTo>
                <a:lnTo>
                  <a:pt x="2926" y="6658"/>
                </a:lnTo>
                <a:lnTo>
                  <a:pt x="9512" y="9067"/>
                </a:lnTo>
                <a:lnTo>
                  <a:pt x="9512" y="0"/>
                </a:lnTo>
                <a:close/>
              </a:path>
              <a:path w="9512" h="9486">
                <a:moveTo>
                  <a:pt x="3975" y="9486"/>
                </a:moveTo>
                <a:lnTo>
                  <a:pt x="2926" y="6658"/>
                </a:lnTo>
                <a:lnTo>
                  <a:pt x="0" y="5587"/>
                </a:lnTo>
                <a:lnTo>
                  <a:pt x="3975" y="948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02" name="object 5602"/>
          <p:cNvSpPr/>
          <p:nvPr/>
        </p:nvSpPr>
        <p:spPr>
          <a:xfrm>
            <a:off x="1897282" y="6950684"/>
            <a:ext cx="15836" cy="9067"/>
          </a:xfrm>
          <a:custGeom>
            <a:avLst/>
            <a:gdLst/>
            <a:ahLst/>
            <a:cxnLst/>
            <a:rect l="l" t="t" r="r" b="b"/>
            <a:pathLst>
              <a:path w="15836" h="9067">
                <a:moveTo>
                  <a:pt x="15836" y="9067"/>
                </a:moveTo>
                <a:lnTo>
                  <a:pt x="15836" y="0"/>
                </a:lnTo>
                <a:lnTo>
                  <a:pt x="9042" y="0"/>
                </a:lnTo>
                <a:lnTo>
                  <a:pt x="6045" y="749"/>
                </a:lnTo>
                <a:lnTo>
                  <a:pt x="3022" y="1511"/>
                </a:lnTo>
                <a:lnTo>
                  <a:pt x="0" y="2260"/>
                </a:lnTo>
                <a:lnTo>
                  <a:pt x="0" y="9067"/>
                </a:lnTo>
                <a:lnTo>
                  <a:pt x="15836" y="90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03" name="object 5603"/>
          <p:cNvSpPr/>
          <p:nvPr/>
        </p:nvSpPr>
        <p:spPr>
          <a:xfrm>
            <a:off x="1940272" y="6950684"/>
            <a:ext cx="18097" cy="20421"/>
          </a:xfrm>
          <a:custGeom>
            <a:avLst/>
            <a:gdLst/>
            <a:ahLst/>
            <a:cxnLst/>
            <a:rect l="l" t="t" r="r" b="b"/>
            <a:pathLst>
              <a:path w="18097" h="20421">
                <a:moveTo>
                  <a:pt x="2806" y="8851"/>
                </a:moveTo>
                <a:lnTo>
                  <a:pt x="2247" y="20421"/>
                </a:lnTo>
                <a:lnTo>
                  <a:pt x="6019" y="19672"/>
                </a:lnTo>
                <a:lnTo>
                  <a:pt x="9804" y="18910"/>
                </a:lnTo>
                <a:lnTo>
                  <a:pt x="13576" y="18160"/>
                </a:lnTo>
                <a:lnTo>
                  <a:pt x="15087" y="12103"/>
                </a:lnTo>
                <a:lnTo>
                  <a:pt x="16586" y="6057"/>
                </a:lnTo>
                <a:lnTo>
                  <a:pt x="18097" y="0"/>
                </a:lnTo>
                <a:lnTo>
                  <a:pt x="0" y="0"/>
                </a:lnTo>
                <a:lnTo>
                  <a:pt x="2146" y="11163"/>
                </a:lnTo>
                <a:lnTo>
                  <a:pt x="2806" y="885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04" name="object 5604"/>
          <p:cNvSpPr/>
          <p:nvPr/>
        </p:nvSpPr>
        <p:spPr>
          <a:xfrm>
            <a:off x="1098675" y="6956188"/>
            <a:ext cx="8597" cy="4089"/>
          </a:xfrm>
          <a:custGeom>
            <a:avLst/>
            <a:gdLst/>
            <a:ahLst/>
            <a:cxnLst/>
            <a:rect l="l" t="t" r="r" b="b"/>
            <a:pathLst>
              <a:path w="8597" h="4089">
                <a:moveTo>
                  <a:pt x="8597" y="850"/>
                </a:moveTo>
                <a:lnTo>
                  <a:pt x="6985" y="0"/>
                </a:lnTo>
                <a:lnTo>
                  <a:pt x="8597" y="850"/>
                </a:lnTo>
                <a:close/>
              </a:path>
              <a:path w="8597" h="4089">
                <a:moveTo>
                  <a:pt x="7003" y="92"/>
                </a:moveTo>
                <a:lnTo>
                  <a:pt x="0" y="-3238"/>
                </a:lnTo>
                <a:lnTo>
                  <a:pt x="762" y="-215"/>
                </a:lnTo>
                <a:lnTo>
                  <a:pt x="1524" y="2819"/>
                </a:lnTo>
                <a:lnTo>
                  <a:pt x="2260" y="5829"/>
                </a:lnTo>
                <a:lnTo>
                  <a:pt x="2260" y="10375"/>
                </a:lnTo>
                <a:lnTo>
                  <a:pt x="9067" y="10375"/>
                </a:lnTo>
                <a:lnTo>
                  <a:pt x="7003" y="9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05" name="object 5605"/>
          <p:cNvSpPr/>
          <p:nvPr/>
        </p:nvSpPr>
        <p:spPr>
          <a:xfrm>
            <a:off x="1555664" y="6951743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8" y="3425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79" y="0"/>
                </a:lnTo>
                <a:lnTo>
                  <a:pt x="4438" y="3425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06" name="object 5606"/>
          <p:cNvSpPr/>
          <p:nvPr/>
        </p:nvSpPr>
        <p:spPr>
          <a:xfrm>
            <a:off x="1775104" y="6960901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07" name="object 5607"/>
          <p:cNvSpPr/>
          <p:nvPr/>
        </p:nvSpPr>
        <p:spPr>
          <a:xfrm>
            <a:off x="1960618" y="6961447"/>
            <a:ext cx="13589" cy="15125"/>
          </a:xfrm>
          <a:custGeom>
            <a:avLst/>
            <a:gdLst/>
            <a:ahLst/>
            <a:cxnLst/>
            <a:rect l="l" t="t" r="r" b="b"/>
            <a:pathLst>
              <a:path w="13588" h="15125">
                <a:moveTo>
                  <a:pt x="2705" y="2895"/>
                </a:moveTo>
                <a:lnTo>
                  <a:pt x="4363" y="1035"/>
                </a:lnTo>
                <a:lnTo>
                  <a:pt x="0" y="2857"/>
                </a:lnTo>
                <a:lnTo>
                  <a:pt x="749" y="5892"/>
                </a:lnTo>
                <a:lnTo>
                  <a:pt x="1511" y="8915"/>
                </a:lnTo>
                <a:lnTo>
                  <a:pt x="2260" y="11925"/>
                </a:lnTo>
                <a:lnTo>
                  <a:pt x="6045" y="12687"/>
                </a:lnTo>
                <a:lnTo>
                  <a:pt x="9804" y="13436"/>
                </a:lnTo>
                <a:lnTo>
                  <a:pt x="6845" y="0"/>
                </a:lnTo>
                <a:lnTo>
                  <a:pt x="2705" y="2895"/>
                </a:lnTo>
                <a:close/>
              </a:path>
              <a:path w="13588" h="15125">
                <a:moveTo>
                  <a:pt x="13588" y="-1689"/>
                </a:moveTo>
                <a:lnTo>
                  <a:pt x="6794" y="-1689"/>
                </a:lnTo>
                <a:lnTo>
                  <a:pt x="4363" y="1035"/>
                </a:lnTo>
                <a:lnTo>
                  <a:pt x="6845" y="0"/>
                </a:lnTo>
                <a:lnTo>
                  <a:pt x="9804" y="13436"/>
                </a:lnTo>
                <a:lnTo>
                  <a:pt x="13588" y="14198"/>
                </a:lnTo>
                <a:lnTo>
                  <a:pt x="13588" y="-168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08" name="object 5608"/>
          <p:cNvSpPr/>
          <p:nvPr/>
        </p:nvSpPr>
        <p:spPr>
          <a:xfrm>
            <a:off x="1815838" y="6962023"/>
            <a:ext cx="15824" cy="11341"/>
          </a:xfrm>
          <a:custGeom>
            <a:avLst/>
            <a:gdLst/>
            <a:ahLst/>
            <a:cxnLst/>
            <a:rect l="l" t="t" r="r" b="b"/>
            <a:pathLst>
              <a:path w="15824" h="11341">
                <a:moveTo>
                  <a:pt x="8267" y="2476"/>
                </a:moveTo>
                <a:lnTo>
                  <a:pt x="9055" y="0"/>
                </a:lnTo>
                <a:lnTo>
                  <a:pt x="6189" y="2996"/>
                </a:lnTo>
                <a:lnTo>
                  <a:pt x="8267" y="2476"/>
                </a:lnTo>
                <a:close/>
              </a:path>
              <a:path w="15824" h="11341">
                <a:moveTo>
                  <a:pt x="15824" y="6832"/>
                </a:moveTo>
                <a:lnTo>
                  <a:pt x="15824" y="0"/>
                </a:lnTo>
                <a:lnTo>
                  <a:pt x="9055" y="0"/>
                </a:lnTo>
                <a:lnTo>
                  <a:pt x="8267" y="2476"/>
                </a:lnTo>
                <a:lnTo>
                  <a:pt x="4622" y="4635"/>
                </a:lnTo>
                <a:lnTo>
                  <a:pt x="6189" y="2996"/>
                </a:lnTo>
                <a:lnTo>
                  <a:pt x="0" y="4546"/>
                </a:lnTo>
                <a:lnTo>
                  <a:pt x="0" y="11341"/>
                </a:lnTo>
                <a:lnTo>
                  <a:pt x="9055" y="11341"/>
                </a:lnTo>
                <a:lnTo>
                  <a:pt x="11469" y="8641"/>
                </a:lnTo>
                <a:lnTo>
                  <a:pt x="9004" y="9664"/>
                </a:lnTo>
                <a:lnTo>
                  <a:pt x="13131" y="6781"/>
                </a:lnTo>
                <a:lnTo>
                  <a:pt x="15824" y="6832"/>
                </a:lnTo>
                <a:close/>
              </a:path>
              <a:path w="15824" h="11341">
                <a:moveTo>
                  <a:pt x="15824" y="6832"/>
                </a:moveTo>
                <a:lnTo>
                  <a:pt x="13131" y="6781"/>
                </a:lnTo>
                <a:lnTo>
                  <a:pt x="11469" y="8641"/>
                </a:lnTo>
                <a:lnTo>
                  <a:pt x="15824" y="68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09" name="object 5609"/>
          <p:cNvSpPr/>
          <p:nvPr/>
        </p:nvSpPr>
        <p:spPr>
          <a:xfrm>
            <a:off x="1892754" y="6964307"/>
            <a:ext cx="12788" cy="13601"/>
          </a:xfrm>
          <a:custGeom>
            <a:avLst/>
            <a:gdLst/>
            <a:ahLst/>
            <a:cxnLst/>
            <a:rect l="l" t="t" r="r" b="b"/>
            <a:pathLst>
              <a:path w="12788" h="13601">
                <a:moveTo>
                  <a:pt x="11302" y="0"/>
                </a:moveTo>
                <a:lnTo>
                  <a:pt x="0" y="0"/>
                </a:lnTo>
                <a:lnTo>
                  <a:pt x="1511" y="4533"/>
                </a:lnTo>
                <a:lnTo>
                  <a:pt x="3022" y="9067"/>
                </a:lnTo>
                <a:lnTo>
                  <a:pt x="4521" y="13601"/>
                </a:lnTo>
                <a:lnTo>
                  <a:pt x="10486" y="10302"/>
                </a:lnTo>
                <a:lnTo>
                  <a:pt x="11302" y="0"/>
                </a:lnTo>
                <a:close/>
              </a:path>
              <a:path w="12788" h="13601">
                <a:moveTo>
                  <a:pt x="12788" y="9029"/>
                </a:moveTo>
                <a:lnTo>
                  <a:pt x="10486" y="10302"/>
                </a:lnTo>
                <a:lnTo>
                  <a:pt x="10363" y="11861"/>
                </a:lnTo>
                <a:lnTo>
                  <a:pt x="12788" y="902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10" name="object 5610"/>
          <p:cNvSpPr/>
          <p:nvPr/>
        </p:nvSpPr>
        <p:spPr>
          <a:xfrm>
            <a:off x="1766074" y="6975640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11" name="object 5611"/>
          <p:cNvSpPr/>
          <p:nvPr/>
        </p:nvSpPr>
        <p:spPr>
          <a:xfrm>
            <a:off x="1901809" y="6973371"/>
            <a:ext cx="15836" cy="13614"/>
          </a:xfrm>
          <a:custGeom>
            <a:avLst/>
            <a:gdLst/>
            <a:ahLst/>
            <a:cxnLst/>
            <a:rect l="l" t="t" r="r" b="b"/>
            <a:pathLst>
              <a:path w="15836" h="13614">
                <a:moveTo>
                  <a:pt x="13157" y="5600"/>
                </a:moveTo>
                <a:lnTo>
                  <a:pt x="11407" y="9007"/>
                </a:lnTo>
                <a:lnTo>
                  <a:pt x="15836" y="6807"/>
                </a:lnTo>
                <a:lnTo>
                  <a:pt x="15836" y="0"/>
                </a:lnTo>
                <a:lnTo>
                  <a:pt x="9042" y="0"/>
                </a:lnTo>
                <a:lnTo>
                  <a:pt x="13157" y="5600"/>
                </a:lnTo>
                <a:close/>
              </a:path>
              <a:path w="15836" h="13614">
                <a:moveTo>
                  <a:pt x="7708" y="10845"/>
                </a:moveTo>
                <a:lnTo>
                  <a:pt x="13157" y="5600"/>
                </a:lnTo>
                <a:lnTo>
                  <a:pt x="9042" y="0"/>
                </a:lnTo>
                <a:lnTo>
                  <a:pt x="4610" y="6616"/>
                </a:lnTo>
                <a:lnTo>
                  <a:pt x="3149" y="4508"/>
                </a:lnTo>
                <a:lnTo>
                  <a:pt x="0" y="13614"/>
                </a:lnTo>
                <a:lnTo>
                  <a:pt x="9042" y="13614"/>
                </a:lnTo>
                <a:lnTo>
                  <a:pt x="11407" y="9007"/>
                </a:lnTo>
                <a:lnTo>
                  <a:pt x="7708" y="108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12" name="object 5612"/>
          <p:cNvSpPr/>
          <p:nvPr/>
        </p:nvSpPr>
        <p:spPr>
          <a:xfrm>
            <a:off x="1105479" y="6974439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0"/>
                </a:lnTo>
                <a:lnTo>
                  <a:pt x="6769" y="8000"/>
                </a:lnTo>
                <a:lnTo>
                  <a:pt x="4420" y="3420"/>
                </a:lnTo>
                <a:lnTo>
                  <a:pt x="0" y="1206"/>
                </a:lnTo>
                <a:close/>
              </a:path>
              <a:path w="8089" h="8000">
                <a:moveTo>
                  <a:pt x="8089" y="5257"/>
                </a:moveTo>
                <a:lnTo>
                  <a:pt x="2667" y="0"/>
                </a:lnTo>
                <a:lnTo>
                  <a:pt x="4420" y="3420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13" name="object 5613"/>
          <p:cNvSpPr/>
          <p:nvPr/>
        </p:nvSpPr>
        <p:spPr>
          <a:xfrm>
            <a:off x="1779638" y="6980174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14" name="object 5614"/>
          <p:cNvSpPr/>
          <p:nvPr/>
        </p:nvSpPr>
        <p:spPr>
          <a:xfrm>
            <a:off x="1114513" y="6976706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15" name="object 5615"/>
          <p:cNvSpPr/>
          <p:nvPr/>
        </p:nvSpPr>
        <p:spPr>
          <a:xfrm>
            <a:off x="1750237" y="6981316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16" name="object 5616"/>
          <p:cNvSpPr/>
          <p:nvPr/>
        </p:nvSpPr>
        <p:spPr>
          <a:xfrm>
            <a:off x="1259318" y="6980087"/>
            <a:ext cx="11303" cy="12954"/>
          </a:xfrm>
          <a:custGeom>
            <a:avLst/>
            <a:gdLst/>
            <a:ahLst/>
            <a:cxnLst/>
            <a:rect l="l" t="t" r="r" b="b"/>
            <a:pathLst>
              <a:path w="11303" h="12953">
                <a:moveTo>
                  <a:pt x="0" y="4635"/>
                </a:moveTo>
                <a:lnTo>
                  <a:pt x="2973" y="10060"/>
                </a:lnTo>
                <a:lnTo>
                  <a:pt x="11303" y="11429"/>
                </a:lnTo>
                <a:lnTo>
                  <a:pt x="11303" y="88"/>
                </a:lnTo>
                <a:lnTo>
                  <a:pt x="6784" y="2046"/>
                </a:lnTo>
                <a:lnTo>
                  <a:pt x="4508" y="4635"/>
                </a:lnTo>
                <a:lnTo>
                  <a:pt x="0" y="4635"/>
                </a:lnTo>
                <a:close/>
              </a:path>
              <a:path w="11303" h="12953">
                <a:moveTo>
                  <a:pt x="4559" y="12953"/>
                </a:moveTo>
                <a:lnTo>
                  <a:pt x="2973" y="10060"/>
                </a:lnTo>
                <a:lnTo>
                  <a:pt x="101" y="9588"/>
                </a:lnTo>
                <a:lnTo>
                  <a:pt x="4559" y="12953"/>
                </a:lnTo>
                <a:close/>
              </a:path>
              <a:path w="11303" h="12953">
                <a:moveTo>
                  <a:pt x="8585" y="0"/>
                </a:moveTo>
                <a:lnTo>
                  <a:pt x="4533" y="3022"/>
                </a:lnTo>
                <a:lnTo>
                  <a:pt x="6784" y="2046"/>
                </a:lnTo>
                <a:lnTo>
                  <a:pt x="8585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17" name="object 5617"/>
          <p:cNvSpPr/>
          <p:nvPr/>
        </p:nvSpPr>
        <p:spPr>
          <a:xfrm>
            <a:off x="1976467" y="6978972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06"/>
                </a:moveTo>
                <a:lnTo>
                  <a:pt x="0" y="8026"/>
                </a:lnTo>
                <a:lnTo>
                  <a:pt x="6781" y="8026"/>
                </a:lnTo>
                <a:lnTo>
                  <a:pt x="4417" y="3415"/>
                </a:lnTo>
                <a:lnTo>
                  <a:pt x="0" y="1206"/>
                </a:lnTo>
                <a:close/>
              </a:path>
              <a:path w="8102" h="8026">
                <a:moveTo>
                  <a:pt x="8102" y="5257"/>
                </a:moveTo>
                <a:lnTo>
                  <a:pt x="2667" y="0"/>
                </a:lnTo>
                <a:lnTo>
                  <a:pt x="4417" y="3415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18" name="object 5618"/>
          <p:cNvSpPr/>
          <p:nvPr/>
        </p:nvSpPr>
        <p:spPr>
          <a:xfrm>
            <a:off x="1130362" y="6984719"/>
            <a:ext cx="9029" cy="13601"/>
          </a:xfrm>
          <a:custGeom>
            <a:avLst/>
            <a:gdLst/>
            <a:ahLst/>
            <a:cxnLst/>
            <a:rect l="l" t="t" r="r" b="b"/>
            <a:pathLst>
              <a:path w="9029" h="13601">
                <a:moveTo>
                  <a:pt x="6970" y="3294"/>
                </a:moveTo>
                <a:lnTo>
                  <a:pt x="0" y="0"/>
                </a:lnTo>
                <a:lnTo>
                  <a:pt x="749" y="4533"/>
                </a:lnTo>
                <a:lnTo>
                  <a:pt x="1485" y="9067"/>
                </a:lnTo>
                <a:lnTo>
                  <a:pt x="2247" y="13601"/>
                </a:lnTo>
                <a:lnTo>
                  <a:pt x="9029" y="13601"/>
                </a:lnTo>
                <a:lnTo>
                  <a:pt x="6970" y="3294"/>
                </a:lnTo>
                <a:close/>
              </a:path>
              <a:path w="9029" h="13601">
                <a:moveTo>
                  <a:pt x="8597" y="4063"/>
                </a:moveTo>
                <a:lnTo>
                  <a:pt x="6959" y="3238"/>
                </a:lnTo>
                <a:lnTo>
                  <a:pt x="8597" y="406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19" name="object 5619"/>
          <p:cNvSpPr/>
          <p:nvPr/>
        </p:nvSpPr>
        <p:spPr>
          <a:xfrm>
            <a:off x="1288717" y="6985775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2" y="3438"/>
                </a:lnTo>
                <a:lnTo>
                  <a:pt x="0" y="1219"/>
                </a:lnTo>
                <a:close/>
              </a:path>
              <a:path w="8102" h="8013">
                <a:moveTo>
                  <a:pt x="8102" y="5257"/>
                </a:moveTo>
                <a:lnTo>
                  <a:pt x="2692" y="0"/>
                </a:lnTo>
                <a:lnTo>
                  <a:pt x="4452" y="3438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20" name="object 5620"/>
          <p:cNvSpPr/>
          <p:nvPr/>
        </p:nvSpPr>
        <p:spPr>
          <a:xfrm>
            <a:off x="1141669" y="6990323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19" y="3396"/>
                </a:lnTo>
                <a:lnTo>
                  <a:pt x="0" y="1193"/>
                </a:lnTo>
                <a:close/>
              </a:path>
              <a:path w="8102" h="8000">
                <a:moveTo>
                  <a:pt x="8102" y="5232"/>
                </a:moveTo>
                <a:lnTo>
                  <a:pt x="2667" y="0"/>
                </a:lnTo>
                <a:lnTo>
                  <a:pt x="4419" y="3396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21" name="object 5621"/>
          <p:cNvSpPr/>
          <p:nvPr/>
        </p:nvSpPr>
        <p:spPr>
          <a:xfrm>
            <a:off x="1252520" y="6999405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7" y="3417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92" y="0"/>
                </a:lnTo>
                <a:lnTo>
                  <a:pt x="4447" y="3417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22" name="object 5622"/>
          <p:cNvSpPr/>
          <p:nvPr/>
        </p:nvSpPr>
        <p:spPr>
          <a:xfrm>
            <a:off x="1281924" y="7003934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23" name="object 5623"/>
          <p:cNvSpPr/>
          <p:nvPr/>
        </p:nvSpPr>
        <p:spPr>
          <a:xfrm>
            <a:off x="1128101" y="7008465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6" y="3418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16" y="3418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24" name="object 5624"/>
          <p:cNvSpPr/>
          <p:nvPr/>
        </p:nvSpPr>
        <p:spPr>
          <a:xfrm>
            <a:off x="1159769" y="7008465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1" y="3425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31" y="3425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25" name="object 5625"/>
          <p:cNvSpPr/>
          <p:nvPr/>
        </p:nvSpPr>
        <p:spPr>
          <a:xfrm>
            <a:off x="1324907" y="7015272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47" y="3423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92" y="0"/>
                </a:lnTo>
                <a:lnTo>
                  <a:pt x="4447" y="342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26" name="object 5626"/>
          <p:cNvSpPr/>
          <p:nvPr/>
        </p:nvSpPr>
        <p:spPr>
          <a:xfrm>
            <a:off x="1263815" y="7023277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27" name="object 5627"/>
          <p:cNvSpPr/>
          <p:nvPr/>
        </p:nvSpPr>
        <p:spPr>
          <a:xfrm>
            <a:off x="1150710" y="7022071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42" y="3424"/>
                </a:lnTo>
                <a:lnTo>
                  <a:pt x="0" y="1206"/>
                </a:lnTo>
                <a:close/>
              </a:path>
              <a:path w="8115" h="8026">
                <a:moveTo>
                  <a:pt x="8115" y="5257"/>
                </a:moveTo>
                <a:lnTo>
                  <a:pt x="2692" y="0"/>
                </a:lnTo>
                <a:lnTo>
                  <a:pt x="4442" y="3424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28" name="object 5628"/>
          <p:cNvSpPr/>
          <p:nvPr/>
        </p:nvSpPr>
        <p:spPr>
          <a:xfrm>
            <a:off x="1232160" y="7025552"/>
            <a:ext cx="6756" cy="11455"/>
          </a:xfrm>
          <a:custGeom>
            <a:avLst/>
            <a:gdLst/>
            <a:ahLst/>
            <a:cxnLst/>
            <a:rect l="l" t="t" r="r" b="b"/>
            <a:pathLst>
              <a:path w="6756" h="11455">
                <a:moveTo>
                  <a:pt x="6756" y="8407"/>
                </a:moveTo>
                <a:lnTo>
                  <a:pt x="4550" y="9365"/>
                </a:lnTo>
                <a:lnTo>
                  <a:pt x="2717" y="11455"/>
                </a:lnTo>
                <a:lnTo>
                  <a:pt x="6756" y="8407"/>
                </a:lnTo>
                <a:close/>
              </a:path>
              <a:path w="6756" h="11455">
                <a:moveTo>
                  <a:pt x="11328" y="0"/>
                </a:moveTo>
                <a:lnTo>
                  <a:pt x="2260" y="0"/>
                </a:lnTo>
                <a:lnTo>
                  <a:pt x="1511" y="3784"/>
                </a:lnTo>
                <a:lnTo>
                  <a:pt x="749" y="7569"/>
                </a:lnTo>
                <a:lnTo>
                  <a:pt x="0" y="11341"/>
                </a:lnTo>
                <a:lnTo>
                  <a:pt x="4550" y="9365"/>
                </a:lnTo>
                <a:lnTo>
                  <a:pt x="6781" y="6819"/>
                </a:lnTo>
                <a:lnTo>
                  <a:pt x="11328" y="6819"/>
                </a:lnTo>
                <a:lnTo>
                  <a:pt x="11328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29" name="object 5629"/>
          <p:cNvSpPr/>
          <p:nvPr/>
        </p:nvSpPr>
        <p:spPr>
          <a:xfrm>
            <a:off x="1245723" y="7024345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42" y="3424"/>
                </a:lnTo>
                <a:lnTo>
                  <a:pt x="0" y="1206"/>
                </a:lnTo>
                <a:close/>
              </a:path>
              <a:path w="8115" h="8026">
                <a:moveTo>
                  <a:pt x="8115" y="5257"/>
                </a:moveTo>
                <a:lnTo>
                  <a:pt x="2692" y="0"/>
                </a:lnTo>
                <a:lnTo>
                  <a:pt x="4442" y="3424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30" name="object 5630"/>
          <p:cNvSpPr/>
          <p:nvPr/>
        </p:nvSpPr>
        <p:spPr>
          <a:xfrm>
            <a:off x="1227627" y="7042487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4" y="3443"/>
                </a:lnTo>
                <a:lnTo>
                  <a:pt x="0" y="1219"/>
                </a:lnTo>
                <a:close/>
              </a:path>
              <a:path w="8115" h="8013">
                <a:moveTo>
                  <a:pt x="8115" y="5270"/>
                </a:moveTo>
                <a:lnTo>
                  <a:pt x="2692" y="0"/>
                </a:lnTo>
                <a:lnTo>
                  <a:pt x="4454" y="3443"/>
                </a:lnTo>
                <a:lnTo>
                  <a:pt x="8115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31" name="object 5631"/>
          <p:cNvSpPr/>
          <p:nvPr/>
        </p:nvSpPr>
        <p:spPr>
          <a:xfrm>
            <a:off x="1218591" y="7062925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403" y="3392"/>
                </a:lnTo>
                <a:lnTo>
                  <a:pt x="0" y="1193"/>
                </a:lnTo>
                <a:close/>
              </a:path>
              <a:path w="8089" h="8013">
                <a:moveTo>
                  <a:pt x="8089" y="5232"/>
                </a:moveTo>
                <a:lnTo>
                  <a:pt x="2667" y="0"/>
                </a:lnTo>
                <a:lnTo>
                  <a:pt x="4403" y="3392"/>
                </a:lnTo>
                <a:lnTo>
                  <a:pt x="8089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32" name="object 5632"/>
          <p:cNvSpPr/>
          <p:nvPr/>
        </p:nvSpPr>
        <p:spPr>
          <a:xfrm>
            <a:off x="1247993" y="7070937"/>
            <a:ext cx="11315" cy="9067"/>
          </a:xfrm>
          <a:custGeom>
            <a:avLst/>
            <a:gdLst/>
            <a:ahLst/>
            <a:cxnLst/>
            <a:rect l="l" t="t" r="r" b="b"/>
            <a:pathLst>
              <a:path w="11315" h="9067">
                <a:moveTo>
                  <a:pt x="0" y="0"/>
                </a:moveTo>
                <a:lnTo>
                  <a:pt x="3081" y="6823"/>
                </a:lnTo>
                <a:lnTo>
                  <a:pt x="11315" y="9067"/>
                </a:lnTo>
                <a:lnTo>
                  <a:pt x="9804" y="6032"/>
                </a:lnTo>
                <a:lnTo>
                  <a:pt x="8293" y="2997"/>
                </a:lnTo>
                <a:lnTo>
                  <a:pt x="6794" y="0"/>
                </a:lnTo>
                <a:lnTo>
                  <a:pt x="0" y="0"/>
                </a:lnTo>
                <a:close/>
              </a:path>
              <a:path w="11315" h="9067">
                <a:moveTo>
                  <a:pt x="4025" y="8915"/>
                </a:moveTo>
                <a:lnTo>
                  <a:pt x="3081" y="6823"/>
                </a:lnTo>
                <a:lnTo>
                  <a:pt x="1155" y="6299"/>
                </a:lnTo>
                <a:lnTo>
                  <a:pt x="4025" y="891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33" name="object 5633"/>
          <p:cNvSpPr/>
          <p:nvPr/>
        </p:nvSpPr>
        <p:spPr>
          <a:xfrm>
            <a:off x="1051179" y="7076592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34" name="object 5634"/>
          <p:cNvSpPr/>
          <p:nvPr/>
        </p:nvSpPr>
        <p:spPr>
          <a:xfrm>
            <a:off x="1225365" y="7079999"/>
            <a:ext cx="15849" cy="11341"/>
          </a:xfrm>
          <a:custGeom>
            <a:avLst/>
            <a:gdLst/>
            <a:ahLst/>
            <a:cxnLst/>
            <a:rect l="l" t="t" r="r" b="b"/>
            <a:pathLst>
              <a:path w="15849" h="11341">
                <a:moveTo>
                  <a:pt x="8267" y="2476"/>
                </a:moveTo>
                <a:lnTo>
                  <a:pt x="9055" y="0"/>
                </a:lnTo>
                <a:lnTo>
                  <a:pt x="6198" y="2988"/>
                </a:lnTo>
                <a:lnTo>
                  <a:pt x="8267" y="2476"/>
                </a:lnTo>
                <a:close/>
              </a:path>
              <a:path w="15849" h="11341">
                <a:moveTo>
                  <a:pt x="15849" y="6807"/>
                </a:moveTo>
                <a:lnTo>
                  <a:pt x="15849" y="0"/>
                </a:lnTo>
                <a:lnTo>
                  <a:pt x="9055" y="0"/>
                </a:lnTo>
                <a:lnTo>
                  <a:pt x="8267" y="2476"/>
                </a:lnTo>
                <a:lnTo>
                  <a:pt x="4635" y="4622"/>
                </a:lnTo>
                <a:lnTo>
                  <a:pt x="6198" y="2988"/>
                </a:lnTo>
                <a:lnTo>
                  <a:pt x="0" y="4521"/>
                </a:lnTo>
                <a:lnTo>
                  <a:pt x="0" y="11341"/>
                </a:lnTo>
                <a:lnTo>
                  <a:pt x="9055" y="11341"/>
                </a:lnTo>
                <a:lnTo>
                  <a:pt x="11478" y="8631"/>
                </a:lnTo>
                <a:lnTo>
                  <a:pt x="9004" y="9664"/>
                </a:lnTo>
                <a:lnTo>
                  <a:pt x="13144" y="6769"/>
                </a:lnTo>
                <a:lnTo>
                  <a:pt x="15849" y="6807"/>
                </a:lnTo>
                <a:close/>
              </a:path>
              <a:path w="15849" h="11341">
                <a:moveTo>
                  <a:pt x="15849" y="6807"/>
                </a:moveTo>
                <a:lnTo>
                  <a:pt x="13144" y="6769"/>
                </a:lnTo>
                <a:lnTo>
                  <a:pt x="11478" y="8631"/>
                </a:lnTo>
                <a:lnTo>
                  <a:pt x="15849" y="680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35" name="object 5635"/>
          <p:cNvSpPr/>
          <p:nvPr/>
        </p:nvSpPr>
        <p:spPr>
          <a:xfrm>
            <a:off x="1573764" y="7078793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4" y="3411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24" y="3411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36" name="object 5636"/>
          <p:cNvSpPr/>
          <p:nvPr/>
        </p:nvSpPr>
        <p:spPr>
          <a:xfrm>
            <a:off x="1112240" y="7085666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37" name="object 5637"/>
          <p:cNvSpPr/>
          <p:nvPr/>
        </p:nvSpPr>
        <p:spPr>
          <a:xfrm>
            <a:off x="1293243" y="7092407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25" y="3419"/>
                </a:lnTo>
                <a:lnTo>
                  <a:pt x="0" y="1206"/>
                </a:lnTo>
                <a:close/>
              </a:path>
              <a:path w="8102" h="8026">
                <a:moveTo>
                  <a:pt x="8102" y="5257"/>
                </a:moveTo>
                <a:lnTo>
                  <a:pt x="2667" y="0"/>
                </a:lnTo>
                <a:lnTo>
                  <a:pt x="4425" y="3419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38" name="object 5638"/>
          <p:cNvSpPr/>
          <p:nvPr/>
        </p:nvSpPr>
        <p:spPr>
          <a:xfrm>
            <a:off x="1080491" y="7100430"/>
            <a:ext cx="15925" cy="11328"/>
          </a:xfrm>
          <a:custGeom>
            <a:avLst/>
            <a:gdLst/>
            <a:ahLst/>
            <a:cxnLst/>
            <a:rect l="l" t="t" r="r" b="b"/>
            <a:pathLst>
              <a:path w="15925" h="11328">
                <a:moveTo>
                  <a:pt x="15925" y="0"/>
                </a:moveTo>
                <a:lnTo>
                  <a:pt x="88" y="0"/>
                </a:lnTo>
                <a:lnTo>
                  <a:pt x="2049" y="4522"/>
                </a:lnTo>
                <a:lnTo>
                  <a:pt x="4610" y="6794"/>
                </a:lnTo>
                <a:lnTo>
                  <a:pt x="7632" y="8305"/>
                </a:lnTo>
                <a:lnTo>
                  <a:pt x="10668" y="9817"/>
                </a:lnTo>
                <a:lnTo>
                  <a:pt x="13652" y="11328"/>
                </a:lnTo>
                <a:lnTo>
                  <a:pt x="14414" y="7556"/>
                </a:lnTo>
                <a:lnTo>
                  <a:pt x="15176" y="3759"/>
                </a:lnTo>
                <a:lnTo>
                  <a:pt x="15925" y="0"/>
                </a:lnTo>
                <a:close/>
              </a:path>
              <a:path w="15925" h="11328">
                <a:moveTo>
                  <a:pt x="3022" y="6769"/>
                </a:moveTo>
                <a:lnTo>
                  <a:pt x="2049" y="4522"/>
                </a:lnTo>
                <a:lnTo>
                  <a:pt x="0" y="2705"/>
                </a:lnTo>
                <a:lnTo>
                  <a:pt x="3022" y="676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39" name="object 5639"/>
          <p:cNvSpPr/>
          <p:nvPr/>
        </p:nvSpPr>
        <p:spPr>
          <a:xfrm>
            <a:off x="1238953" y="7125383"/>
            <a:ext cx="15824" cy="18135"/>
          </a:xfrm>
          <a:custGeom>
            <a:avLst/>
            <a:gdLst/>
            <a:ahLst/>
            <a:cxnLst/>
            <a:rect l="l" t="t" r="r" b="b"/>
            <a:pathLst>
              <a:path w="15824" h="18135">
                <a:moveTo>
                  <a:pt x="3022" y="6045"/>
                </a:moveTo>
                <a:lnTo>
                  <a:pt x="6019" y="12090"/>
                </a:lnTo>
                <a:lnTo>
                  <a:pt x="9029" y="18135"/>
                </a:lnTo>
                <a:lnTo>
                  <a:pt x="15824" y="18135"/>
                </a:lnTo>
                <a:lnTo>
                  <a:pt x="15824" y="9067"/>
                </a:lnTo>
                <a:lnTo>
                  <a:pt x="15609" y="8951"/>
                </a:lnTo>
                <a:lnTo>
                  <a:pt x="10428" y="6627"/>
                </a:lnTo>
                <a:lnTo>
                  <a:pt x="9029" y="0"/>
                </a:lnTo>
                <a:lnTo>
                  <a:pt x="0" y="0"/>
                </a:lnTo>
                <a:lnTo>
                  <a:pt x="3022" y="60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40" name="object 5640"/>
          <p:cNvSpPr/>
          <p:nvPr/>
        </p:nvSpPr>
        <p:spPr>
          <a:xfrm>
            <a:off x="1046651" y="7129915"/>
            <a:ext cx="11303" cy="9067"/>
          </a:xfrm>
          <a:custGeom>
            <a:avLst/>
            <a:gdLst/>
            <a:ahLst/>
            <a:cxnLst/>
            <a:rect l="l" t="t" r="r" b="b"/>
            <a:pathLst>
              <a:path w="11303" h="9067">
                <a:moveTo>
                  <a:pt x="8224" y="2228"/>
                </a:moveTo>
                <a:lnTo>
                  <a:pt x="0" y="0"/>
                </a:lnTo>
                <a:lnTo>
                  <a:pt x="3072" y="6835"/>
                </a:lnTo>
                <a:lnTo>
                  <a:pt x="11303" y="9067"/>
                </a:lnTo>
                <a:lnTo>
                  <a:pt x="8224" y="2228"/>
                </a:lnTo>
                <a:close/>
              </a:path>
              <a:path w="11303" h="9067">
                <a:moveTo>
                  <a:pt x="4013" y="8928"/>
                </a:moveTo>
                <a:lnTo>
                  <a:pt x="3072" y="6835"/>
                </a:lnTo>
                <a:lnTo>
                  <a:pt x="1143" y="6311"/>
                </a:lnTo>
                <a:lnTo>
                  <a:pt x="4013" y="8928"/>
                </a:lnTo>
                <a:close/>
              </a:path>
              <a:path w="11303" h="9067">
                <a:moveTo>
                  <a:pt x="10172" y="2755"/>
                </a:moveTo>
                <a:lnTo>
                  <a:pt x="7289" y="152"/>
                </a:lnTo>
                <a:lnTo>
                  <a:pt x="8224" y="2228"/>
                </a:lnTo>
                <a:lnTo>
                  <a:pt x="10172" y="275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41" name="object 5641"/>
          <p:cNvSpPr/>
          <p:nvPr/>
        </p:nvSpPr>
        <p:spPr>
          <a:xfrm>
            <a:off x="1173336" y="7128709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6" y="3407"/>
                </a:lnTo>
                <a:lnTo>
                  <a:pt x="0" y="1206"/>
                </a:lnTo>
                <a:close/>
              </a:path>
              <a:path w="8115" h="8013">
                <a:moveTo>
                  <a:pt x="8115" y="5232"/>
                </a:moveTo>
                <a:lnTo>
                  <a:pt x="2692" y="0"/>
                </a:lnTo>
                <a:lnTo>
                  <a:pt x="4436" y="3407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42" name="object 5642"/>
          <p:cNvSpPr/>
          <p:nvPr/>
        </p:nvSpPr>
        <p:spPr>
          <a:xfrm>
            <a:off x="1121304" y="7134447"/>
            <a:ext cx="11303" cy="11341"/>
          </a:xfrm>
          <a:custGeom>
            <a:avLst/>
            <a:gdLst/>
            <a:ahLst/>
            <a:cxnLst/>
            <a:rect l="l" t="t" r="r" b="b"/>
            <a:pathLst>
              <a:path w="11303" h="11341">
                <a:moveTo>
                  <a:pt x="1524" y="3784"/>
                </a:moveTo>
                <a:lnTo>
                  <a:pt x="3022" y="7569"/>
                </a:lnTo>
                <a:lnTo>
                  <a:pt x="4521" y="11341"/>
                </a:lnTo>
                <a:lnTo>
                  <a:pt x="11303" y="11341"/>
                </a:lnTo>
                <a:lnTo>
                  <a:pt x="11303" y="2273"/>
                </a:lnTo>
                <a:lnTo>
                  <a:pt x="7556" y="1511"/>
                </a:lnTo>
                <a:lnTo>
                  <a:pt x="3784" y="749"/>
                </a:lnTo>
                <a:lnTo>
                  <a:pt x="0" y="0"/>
                </a:lnTo>
                <a:lnTo>
                  <a:pt x="1524" y="378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43" name="object 5643"/>
          <p:cNvSpPr/>
          <p:nvPr/>
        </p:nvSpPr>
        <p:spPr>
          <a:xfrm>
            <a:off x="1100942" y="7146855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8" y="3430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92" y="0"/>
                </a:lnTo>
                <a:lnTo>
                  <a:pt x="4448" y="3430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44" name="object 5644"/>
          <p:cNvSpPr/>
          <p:nvPr/>
        </p:nvSpPr>
        <p:spPr>
          <a:xfrm>
            <a:off x="1220857" y="7146855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6" y="3418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16" y="3418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45" name="object 5645"/>
          <p:cNvSpPr/>
          <p:nvPr/>
        </p:nvSpPr>
        <p:spPr>
          <a:xfrm>
            <a:off x="1076058" y="7150327"/>
            <a:ext cx="9474" cy="9537"/>
          </a:xfrm>
          <a:custGeom>
            <a:avLst/>
            <a:gdLst/>
            <a:ahLst/>
            <a:cxnLst/>
            <a:rect l="l" t="t" r="r" b="b"/>
            <a:pathLst>
              <a:path w="9474" h="9537">
                <a:moveTo>
                  <a:pt x="6647" y="6599"/>
                </a:moveTo>
                <a:lnTo>
                  <a:pt x="9055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70"/>
                </a:lnTo>
                <a:lnTo>
                  <a:pt x="0" y="9067"/>
                </a:lnTo>
                <a:lnTo>
                  <a:pt x="6647" y="6599"/>
                </a:lnTo>
                <a:close/>
              </a:path>
              <a:path w="9474" h="9537">
                <a:moveTo>
                  <a:pt x="9474" y="5549"/>
                </a:moveTo>
                <a:lnTo>
                  <a:pt x="6647" y="6599"/>
                </a:lnTo>
                <a:lnTo>
                  <a:pt x="5575" y="9537"/>
                </a:lnTo>
                <a:lnTo>
                  <a:pt x="9474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46" name="object 5646"/>
          <p:cNvSpPr/>
          <p:nvPr/>
        </p:nvSpPr>
        <p:spPr>
          <a:xfrm>
            <a:off x="1121295" y="7155999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47" name="object 5647"/>
          <p:cNvSpPr/>
          <p:nvPr/>
        </p:nvSpPr>
        <p:spPr>
          <a:xfrm>
            <a:off x="1243481" y="7160472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408" y="3401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08" y="3401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48" name="object 5648"/>
          <p:cNvSpPr/>
          <p:nvPr/>
        </p:nvSpPr>
        <p:spPr>
          <a:xfrm>
            <a:off x="1091907" y="7171893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49" name="object 5649"/>
          <p:cNvSpPr/>
          <p:nvPr/>
        </p:nvSpPr>
        <p:spPr>
          <a:xfrm>
            <a:off x="1112244" y="7168483"/>
            <a:ext cx="15849" cy="13601"/>
          </a:xfrm>
          <a:custGeom>
            <a:avLst/>
            <a:gdLst/>
            <a:ahLst/>
            <a:cxnLst/>
            <a:rect l="l" t="t" r="r" b="b"/>
            <a:pathLst>
              <a:path w="15849" h="13601">
                <a:moveTo>
                  <a:pt x="0" y="0"/>
                </a:moveTo>
                <a:lnTo>
                  <a:pt x="3187" y="10426"/>
                </a:lnTo>
                <a:lnTo>
                  <a:pt x="4000" y="6629"/>
                </a:lnTo>
                <a:lnTo>
                  <a:pt x="9055" y="13601"/>
                </a:lnTo>
                <a:lnTo>
                  <a:pt x="15849" y="13601"/>
                </a:lnTo>
                <a:lnTo>
                  <a:pt x="12153" y="4660"/>
                </a:lnTo>
                <a:lnTo>
                  <a:pt x="9880" y="2768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50" name="object 5650"/>
          <p:cNvSpPr/>
          <p:nvPr/>
        </p:nvSpPr>
        <p:spPr>
          <a:xfrm>
            <a:off x="1146196" y="7168483"/>
            <a:ext cx="15836" cy="11328"/>
          </a:xfrm>
          <a:custGeom>
            <a:avLst/>
            <a:gdLst/>
            <a:ahLst/>
            <a:cxnLst/>
            <a:rect l="l" t="t" r="r" b="b"/>
            <a:pathLst>
              <a:path w="15836" h="11328">
                <a:moveTo>
                  <a:pt x="9245" y="2400"/>
                </a:moveTo>
                <a:lnTo>
                  <a:pt x="0" y="0"/>
                </a:lnTo>
                <a:lnTo>
                  <a:pt x="2908" y="7353"/>
                </a:lnTo>
                <a:lnTo>
                  <a:pt x="3365" y="5435"/>
                </a:lnTo>
                <a:lnTo>
                  <a:pt x="6769" y="11328"/>
                </a:lnTo>
                <a:lnTo>
                  <a:pt x="15836" y="11328"/>
                </a:lnTo>
                <a:lnTo>
                  <a:pt x="11925" y="3213"/>
                </a:lnTo>
                <a:lnTo>
                  <a:pt x="9245" y="240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51" name="object 5651"/>
          <p:cNvSpPr/>
          <p:nvPr/>
        </p:nvSpPr>
        <p:spPr>
          <a:xfrm>
            <a:off x="1186924" y="7167276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09" y="3404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09" y="3404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52" name="object 5652"/>
          <p:cNvSpPr/>
          <p:nvPr/>
        </p:nvSpPr>
        <p:spPr>
          <a:xfrm>
            <a:off x="1211797" y="7168483"/>
            <a:ext cx="15824" cy="16268"/>
          </a:xfrm>
          <a:custGeom>
            <a:avLst/>
            <a:gdLst/>
            <a:ahLst/>
            <a:cxnLst/>
            <a:rect l="l" t="t" r="r" b="b"/>
            <a:pathLst>
              <a:path w="15824" h="16268">
                <a:moveTo>
                  <a:pt x="15824" y="0"/>
                </a:moveTo>
                <a:lnTo>
                  <a:pt x="6794" y="0"/>
                </a:lnTo>
                <a:lnTo>
                  <a:pt x="4521" y="2260"/>
                </a:lnTo>
                <a:lnTo>
                  <a:pt x="0" y="6807"/>
                </a:lnTo>
                <a:lnTo>
                  <a:pt x="5397" y="16268"/>
                </a:lnTo>
                <a:lnTo>
                  <a:pt x="2819" y="11341"/>
                </a:lnTo>
                <a:lnTo>
                  <a:pt x="15824" y="11328"/>
                </a:lnTo>
                <a:lnTo>
                  <a:pt x="15824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53" name="object 5653"/>
          <p:cNvSpPr/>
          <p:nvPr/>
        </p:nvSpPr>
        <p:spPr>
          <a:xfrm>
            <a:off x="1168810" y="7177537"/>
            <a:ext cx="24892" cy="31762"/>
          </a:xfrm>
          <a:custGeom>
            <a:avLst/>
            <a:gdLst/>
            <a:ahLst/>
            <a:cxnLst/>
            <a:rect l="l" t="t" r="r" b="b"/>
            <a:pathLst>
              <a:path w="24891" h="31762">
                <a:moveTo>
                  <a:pt x="8844" y="20700"/>
                </a:moveTo>
                <a:lnTo>
                  <a:pt x="9055" y="31762"/>
                </a:lnTo>
                <a:lnTo>
                  <a:pt x="16738" y="28155"/>
                </a:lnTo>
                <a:lnTo>
                  <a:pt x="20307" y="22161"/>
                </a:lnTo>
                <a:lnTo>
                  <a:pt x="24892" y="15900"/>
                </a:lnTo>
                <a:lnTo>
                  <a:pt x="22754" y="12038"/>
                </a:lnTo>
                <a:lnTo>
                  <a:pt x="13208" y="4148"/>
                </a:lnTo>
                <a:lnTo>
                  <a:pt x="0" y="0"/>
                </a:lnTo>
                <a:lnTo>
                  <a:pt x="1163" y="3840"/>
                </a:lnTo>
                <a:lnTo>
                  <a:pt x="4613" y="11595"/>
                </a:lnTo>
                <a:lnTo>
                  <a:pt x="7268" y="15597"/>
                </a:lnTo>
                <a:lnTo>
                  <a:pt x="8844" y="2070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54" name="object 5654"/>
          <p:cNvSpPr/>
          <p:nvPr/>
        </p:nvSpPr>
        <p:spPr>
          <a:xfrm>
            <a:off x="1257053" y="7177537"/>
            <a:ext cx="9461" cy="9550"/>
          </a:xfrm>
          <a:custGeom>
            <a:avLst/>
            <a:gdLst/>
            <a:ahLst/>
            <a:cxnLst/>
            <a:rect l="l" t="t" r="r" b="b"/>
            <a:pathLst>
              <a:path w="9461" h="9550">
                <a:moveTo>
                  <a:pt x="6622" y="6630"/>
                </a:moveTo>
                <a:lnTo>
                  <a:pt x="9029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70"/>
                </a:lnTo>
                <a:lnTo>
                  <a:pt x="0" y="9093"/>
                </a:lnTo>
                <a:lnTo>
                  <a:pt x="6622" y="6630"/>
                </a:lnTo>
                <a:close/>
              </a:path>
              <a:path w="9461" h="9550">
                <a:moveTo>
                  <a:pt x="9461" y="5575"/>
                </a:moveTo>
                <a:lnTo>
                  <a:pt x="6622" y="6630"/>
                </a:lnTo>
                <a:lnTo>
                  <a:pt x="5562" y="9550"/>
                </a:lnTo>
                <a:lnTo>
                  <a:pt x="9461" y="557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55" name="object 5655"/>
          <p:cNvSpPr/>
          <p:nvPr/>
        </p:nvSpPr>
        <p:spPr>
          <a:xfrm>
            <a:off x="1272887" y="7178300"/>
            <a:ext cx="13563" cy="12865"/>
          </a:xfrm>
          <a:custGeom>
            <a:avLst/>
            <a:gdLst/>
            <a:ahLst/>
            <a:cxnLst/>
            <a:rect l="l" t="t" r="r" b="b"/>
            <a:pathLst>
              <a:path w="13563" h="12865">
                <a:moveTo>
                  <a:pt x="6794" y="12865"/>
                </a:moveTo>
                <a:lnTo>
                  <a:pt x="9203" y="10154"/>
                </a:lnTo>
                <a:lnTo>
                  <a:pt x="6730" y="11188"/>
                </a:lnTo>
                <a:lnTo>
                  <a:pt x="2260" y="1511"/>
                </a:lnTo>
                <a:lnTo>
                  <a:pt x="1498" y="5295"/>
                </a:lnTo>
                <a:lnTo>
                  <a:pt x="749" y="9080"/>
                </a:lnTo>
                <a:lnTo>
                  <a:pt x="0" y="12865"/>
                </a:lnTo>
                <a:lnTo>
                  <a:pt x="6794" y="12865"/>
                </a:lnTo>
                <a:close/>
              </a:path>
              <a:path w="13563" h="12865">
                <a:moveTo>
                  <a:pt x="9203" y="10154"/>
                </a:moveTo>
                <a:lnTo>
                  <a:pt x="13563" y="8331"/>
                </a:lnTo>
                <a:lnTo>
                  <a:pt x="10577" y="2889"/>
                </a:lnTo>
                <a:lnTo>
                  <a:pt x="2260" y="1511"/>
                </a:lnTo>
                <a:lnTo>
                  <a:pt x="6730" y="11188"/>
                </a:lnTo>
                <a:lnTo>
                  <a:pt x="10858" y="8293"/>
                </a:lnTo>
                <a:lnTo>
                  <a:pt x="9203" y="10154"/>
                </a:lnTo>
                <a:close/>
              </a:path>
              <a:path w="13563" h="12865">
                <a:moveTo>
                  <a:pt x="13449" y="3365"/>
                </a:moveTo>
                <a:lnTo>
                  <a:pt x="8991" y="0"/>
                </a:lnTo>
                <a:lnTo>
                  <a:pt x="10577" y="2889"/>
                </a:lnTo>
                <a:lnTo>
                  <a:pt x="13449" y="33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56" name="object 5656"/>
          <p:cNvSpPr/>
          <p:nvPr/>
        </p:nvSpPr>
        <p:spPr>
          <a:xfrm>
            <a:off x="1064751" y="7182087"/>
            <a:ext cx="11303" cy="11353"/>
          </a:xfrm>
          <a:custGeom>
            <a:avLst/>
            <a:gdLst/>
            <a:ahLst/>
            <a:cxnLst/>
            <a:rect l="l" t="t" r="r" b="b"/>
            <a:pathLst>
              <a:path w="11303" h="11353">
                <a:moveTo>
                  <a:pt x="1511" y="3784"/>
                </a:moveTo>
                <a:lnTo>
                  <a:pt x="3022" y="7569"/>
                </a:lnTo>
                <a:lnTo>
                  <a:pt x="4521" y="11353"/>
                </a:lnTo>
                <a:lnTo>
                  <a:pt x="11303" y="11353"/>
                </a:lnTo>
                <a:lnTo>
                  <a:pt x="11303" y="2273"/>
                </a:lnTo>
                <a:lnTo>
                  <a:pt x="7543" y="1511"/>
                </a:lnTo>
                <a:lnTo>
                  <a:pt x="3771" y="749"/>
                </a:lnTo>
                <a:lnTo>
                  <a:pt x="0" y="0"/>
                </a:lnTo>
                <a:lnTo>
                  <a:pt x="1511" y="378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57" name="object 5657"/>
          <p:cNvSpPr/>
          <p:nvPr/>
        </p:nvSpPr>
        <p:spPr>
          <a:xfrm>
            <a:off x="1220858" y="7184363"/>
            <a:ext cx="9029" cy="9080"/>
          </a:xfrm>
          <a:custGeom>
            <a:avLst/>
            <a:gdLst/>
            <a:ahLst/>
            <a:cxnLst/>
            <a:rect l="l" t="t" r="r" b="b"/>
            <a:pathLst>
              <a:path w="9029" h="9080">
                <a:moveTo>
                  <a:pt x="9029" y="9080"/>
                </a:moveTo>
                <a:lnTo>
                  <a:pt x="9029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57"/>
                </a:lnTo>
                <a:lnTo>
                  <a:pt x="0" y="9080"/>
                </a:lnTo>
                <a:lnTo>
                  <a:pt x="9029" y="908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58" name="object 5658"/>
          <p:cNvSpPr/>
          <p:nvPr/>
        </p:nvSpPr>
        <p:spPr>
          <a:xfrm>
            <a:off x="1096415" y="7185435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2" y="3399"/>
                </a:lnTo>
                <a:lnTo>
                  <a:pt x="0" y="1193"/>
                </a:lnTo>
                <a:close/>
              </a:path>
              <a:path w="8115" h="8013">
                <a:moveTo>
                  <a:pt x="8115" y="5232"/>
                </a:moveTo>
                <a:lnTo>
                  <a:pt x="2692" y="0"/>
                </a:lnTo>
                <a:lnTo>
                  <a:pt x="4432" y="3399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59" name="object 5659"/>
          <p:cNvSpPr/>
          <p:nvPr/>
        </p:nvSpPr>
        <p:spPr>
          <a:xfrm>
            <a:off x="1225365" y="7188894"/>
            <a:ext cx="18122" cy="15887"/>
          </a:xfrm>
          <a:custGeom>
            <a:avLst/>
            <a:gdLst/>
            <a:ahLst/>
            <a:cxnLst/>
            <a:rect l="l" t="t" r="r" b="b"/>
            <a:pathLst>
              <a:path w="18122" h="15887">
                <a:moveTo>
                  <a:pt x="6324" y="6175"/>
                </a:moveTo>
                <a:lnTo>
                  <a:pt x="8166" y="5334"/>
                </a:lnTo>
                <a:lnTo>
                  <a:pt x="10566" y="12852"/>
                </a:lnTo>
                <a:lnTo>
                  <a:pt x="15849" y="11341"/>
                </a:lnTo>
                <a:lnTo>
                  <a:pt x="16598" y="9067"/>
                </a:lnTo>
                <a:lnTo>
                  <a:pt x="18122" y="4546"/>
                </a:lnTo>
                <a:lnTo>
                  <a:pt x="15100" y="3022"/>
                </a:lnTo>
                <a:lnTo>
                  <a:pt x="12077" y="1524"/>
                </a:lnTo>
                <a:lnTo>
                  <a:pt x="9055" y="0"/>
                </a:lnTo>
                <a:lnTo>
                  <a:pt x="6324" y="6175"/>
                </a:lnTo>
                <a:close/>
              </a:path>
              <a:path w="18122" h="15887">
                <a:moveTo>
                  <a:pt x="5321" y="8445"/>
                </a:moveTo>
                <a:lnTo>
                  <a:pt x="6324" y="6175"/>
                </a:lnTo>
                <a:lnTo>
                  <a:pt x="0" y="9067"/>
                </a:lnTo>
                <a:lnTo>
                  <a:pt x="0" y="15887"/>
                </a:lnTo>
                <a:lnTo>
                  <a:pt x="5283" y="14363"/>
                </a:lnTo>
                <a:lnTo>
                  <a:pt x="10566" y="12852"/>
                </a:lnTo>
                <a:lnTo>
                  <a:pt x="8166" y="5334"/>
                </a:lnTo>
                <a:lnTo>
                  <a:pt x="5321" y="84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60" name="object 5660"/>
          <p:cNvSpPr/>
          <p:nvPr/>
        </p:nvSpPr>
        <p:spPr>
          <a:xfrm>
            <a:off x="1263815" y="7194569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61" name="object 5661"/>
          <p:cNvSpPr/>
          <p:nvPr/>
        </p:nvSpPr>
        <p:spPr>
          <a:xfrm>
            <a:off x="1211795" y="7196842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62" name="object 5662"/>
          <p:cNvSpPr/>
          <p:nvPr/>
        </p:nvSpPr>
        <p:spPr>
          <a:xfrm>
            <a:off x="1526259" y="7193443"/>
            <a:ext cx="11315" cy="9067"/>
          </a:xfrm>
          <a:custGeom>
            <a:avLst/>
            <a:gdLst/>
            <a:ahLst/>
            <a:cxnLst/>
            <a:rect l="l" t="t" r="r" b="b"/>
            <a:pathLst>
              <a:path w="11315" h="9067">
                <a:moveTo>
                  <a:pt x="2260" y="0"/>
                </a:moveTo>
                <a:lnTo>
                  <a:pt x="1498" y="3009"/>
                </a:lnTo>
                <a:lnTo>
                  <a:pt x="736" y="6032"/>
                </a:lnTo>
                <a:lnTo>
                  <a:pt x="0" y="9067"/>
                </a:lnTo>
                <a:lnTo>
                  <a:pt x="3771" y="8305"/>
                </a:lnTo>
                <a:lnTo>
                  <a:pt x="7543" y="7556"/>
                </a:lnTo>
                <a:lnTo>
                  <a:pt x="11315" y="6794"/>
                </a:lnTo>
                <a:lnTo>
                  <a:pt x="11315" y="0"/>
                </a:lnTo>
                <a:lnTo>
                  <a:pt x="226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63" name="object 5663"/>
          <p:cNvSpPr/>
          <p:nvPr/>
        </p:nvSpPr>
        <p:spPr>
          <a:xfrm>
            <a:off x="1089639" y="7194504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0"/>
                </a:lnTo>
                <a:lnTo>
                  <a:pt x="6769" y="8000"/>
                </a:lnTo>
                <a:lnTo>
                  <a:pt x="4413" y="3406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13" y="3406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64" name="object 5664"/>
          <p:cNvSpPr/>
          <p:nvPr/>
        </p:nvSpPr>
        <p:spPr>
          <a:xfrm>
            <a:off x="1152969" y="7200239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65" name="object 5665"/>
          <p:cNvSpPr/>
          <p:nvPr/>
        </p:nvSpPr>
        <p:spPr>
          <a:xfrm>
            <a:off x="1076054" y="7197548"/>
            <a:ext cx="9512" cy="9486"/>
          </a:xfrm>
          <a:custGeom>
            <a:avLst/>
            <a:gdLst/>
            <a:ahLst/>
            <a:cxnLst/>
            <a:rect l="l" t="t" r="r" b="b"/>
            <a:pathLst>
              <a:path w="9512" h="9486">
                <a:moveTo>
                  <a:pt x="0" y="419"/>
                </a:moveTo>
                <a:lnTo>
                  <a:pt x="0" y="9486"/>
                </a:lnTo>
                <a:lnTo>
                  <a:pt x="9055" y="9486"/>
                </a:lnTo>
                <a:lnTo>
                  <a:pt x="6589" y="2838"/>
                </a:lnTo>
                <a:lnTo>
                  <a:pt x="0" y="419"/>
                </a:lnTo>
                <a:close/>
              </a:path>
              <a:path w="9512" h="9486">
                <a:moveTo>
                  <a:pt x="9512" y="3911"/>
                </a:moveTo>
                <a:lnTo>
                  <a:pt x="5537" y="0"/>
                </a:lnTo>
                <a:lnTo>
                  <a:pt x="6589" y="2838"/>
                </a:lnTo>
                <a:lnTo>
                  <a:pt x="9512" y="39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66" name="object 5666"/>
          <p:cNvSpPr/>
          <p:nvPr/>
        </p:nvSpPr>
        <p:spPr>
          <a:xfrm>
            <a:off x="1100485" y="7200242"/>
            <a:ext cx="9525" cy="9474"/>
          </a:xfrm>
          <a:custGeom>
            <a:avLst/>
            <a:gdLst/>
            <a:ahLst/>
            <a:cxnLst/>
            <a:rect l="l" t="t" r="r" b="b"/>
            <a:pathLst>
              <a:path w="9525" h="9474">
                <a:moveTo>
                  <a:pt x="9525" y="0"/>
                </a:moveTo>
                <a:lnTo>
                  <a:pt x="457" y="0"/>
                </a:lnTo>
                <a:lnTo>
                  <a:pt x="2929" y="6658"/>
                </a:lnTo>
                <a:lnTo>
                  <a:pt x="9525" y="9067"/>
                </a:lnTo>
                <a:lnTo>
                  <a:pt x="9525" y="0"/>
                </a:lnTo>
                <a:close/>
              </a:path>
              <a:path w="9525" h="9474">
                <a:moveTo>
                  <a:pt x="3975" y="9474"/>
                </a:moveTo>
                <a:lnTo>
                  <a:pt x="2929" y="6658"/>
                </a:lnTo>
                <a:lnTo>
                  <a:pt x="0" y="5588"/>
                </a:lnTo>
                <a:lnTo>
                  <a:pt x="3975" y="947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67" name="object 5667"/>
          <p:cNvSpPr/>
          <p:nvPr/>
        </p:nvSpPr>
        <p:spPr>
          <a:xfrm>
            <a:off x="1132619" y="7210846"/>
            <a:ext cx="63804" cy="44323"/>
          </a:xfrm>
          <a:custGeom>
            <a:avLst/>
            <a:gdLst/>
            <a:ahLst/>
            <a:cxnLst/>
            <a:rect l="l" t="t" r="r" b="b"/>
            <a:pathLst>
              <a:path w="63804" h="44323">
                <a:moveTo>
                  <a:pt x="15100" y="13525"/>
                </a:moveTo>
                <a:lnTo>
                  <a:pt x="14353" y="13802"/>
                </a:lnTo>
                <a:lnTo>
                  <a:pt x="13995" y="14401"/>
                </a:lnTo>
                <a:lnTo>
                  <a:pt x="15100" y="13525"/>
                </a:lnTo>
                <a:close/>
              </a:path>
              <a:path w="63804" h="44323">
                <a:moveTo>
                  <a:pt x="53489" y="1534"/>
                </a:moveTo>
                <a:lnTo>
                  <a:pt x="57379" y="6358"/>
                </a:lnTo>
                <a:lnTo>
                  <a:pt x="65608" y="3009"/>
                </a:lnTo>
                <a:lnTo>
                  <a:pt x="65608" y="7543"/>
                </a:lnTo>
                <a:lnTo>
                  <a:pt x="60325" y="11328"/>
                </a:lnTo>
                <a:lnTo>
                  <a:pt x="55041" y="15112"/>
                </a:lnTo>
                <a:lnTo>
                  <a:pt x="49771" y="18884"/>
                </a:lnTo>
                <a:lnTo>
                  <a:pt x="47864" y="17447"/>
                </a:lnTo>
                <a:lnTo>
                  <a:pt x="36486" y="11713"/>
                </a:lnTo>
                <a:lnTo>
                  <a:pt x="27152" y="3009"/>
                </a:lnTo>
                <a:lnTo>
                  <a:pt x="16924" y="2326"/>
                </a:lnTo>
                <a:lnTo>
                  <a:pt x="13576" y="5270"/>
                </a:lnTo>
                <a:lnTo>
                  <a:pt x="11315" y="6794"/>
                </a:lnTo>
                <a:lnTo>
                  <a:pt x="6781" y="9817"/>
                </a:lnTo>
                <a:lnTo>
                  <a:pt x="6781" y="16611"/>
                </a:lnTo>
                <a:lnTo>
                  <a:pt x="14353" y="13802"/>
                </a:lnTo>
                <a:lnTo>
                  <a:pt x="18097" y="7543"/>
                </a:lnTo>
                <a:lnTo>
                  <a:pt x="20345" y="8305"/>
                </a:lnTo>
                <a:lnTo>
                  <a:pt x="24892" y="9817"/>
                </a:lnTo>
                <a:lnTo>
                  <a:pt x="18535" y="18436"/>
                </a:lnTo>
                <a:lnTo>
                  <a:pt x="9616" y="28829"/>
                </a:lnTo>
                <a:lnTo>
                  <a:pt x="0" y="34759"/>
                </a:lnTo>
                <a:lnTo>
                  <a:pt x="3809" y="42456"/>
                </a:lnTo>
                <a:lnTo>
                  <a:pt x="3124" y="39319"/>
                </a:lnTo>
                <a:lnTo>
                  <a:pt x="9055" y="43827"/>
                </a:lnTo>
                <a:lnTo>
                  <a:pt x="6781" y="45351"/>
                </a:lnTo>
                <a:lnTo>
                  <a:pt x="2260" y="48386"/>
                </a:lnTo>
                <a:lnTo>
                  <a:pt x="2260" y="55181"/>
                </a:lnTo>
                <a:lnTo>
                  <a:pt x="6377" y="54183"/>
                </a:lnTo>
                <a:lnTo>
                  <a:pt x="17845" y="48787"/>
                </a:lnTo>
                <a:lnTo>
                  <a:pt x="28019" y="41880"/>
                </a:lnTo>
                <a:lnTo>
                  <a:pt x="36799" y="36184"/>
                </a:lnTo>
                <a:lnTo>
                  <a:pt x="44083" y="34419"/>
                </a:lnTo>
                <a:lnTo>
                  <a:pt x="49771" y="39306"/>
                </a:lnTo>
                <a:lnTo>
                  <a:pt x="63334" y="39306"/>
                </a:lnTo>
                <a:lnTo>
                  <a:pt x="60869" y="32639"/>
                </a:lnTo>
                <a:lnTo>
                  <a:pt x="54305" y="30225"/>
                </a:lnTo>
                <a:lnTo>
                  <a:pt x="54305" y="27965"/>
                </a:lnTo>
                <a:lnTo>
                  <a:pt x="61798" y="20472"/>
                </a:lnTo>
                <a:lnTo>
                  <a:pt x="61404" y="22478"/>
                </a:lnTo>
                <a:lnTo>
                  <a:pt x="74650" y="23418"/>
                </a:lnTo>
                <a:lnTo>
                  <a:pt x="74561" y="23253"/>
                </a:lnTo>
                <a:lnTo>
                  <a:pt x="72225" y="18013"/>
                </a:lnTo>
                <a:lnTo>
                  <a:pt x="65608" y="16611"/>
                </a:lnTo>
                <a:lnTo>
                  <a:pt x="73139" y="13601"/>
                </a:lnTo>
                <a:lnTo>
                  <a:pt x="80683" y="10566"/>
                </a:lnTo>
                <a:lnTo>
                  <a:pt x="88239" y="7543"/>
                </a:lnTo>
                <a:lnTo>
                  <a:pt x="82713" y="-782"/>
                </a:lnTo>
                <a:lnTo>
                  <a:pt x="71530" y="-6740"/>
                </a:lnTo>
                <a:lnTo>
                  <a:pt x="58813" y="-10604"/>
                </a:lnTo>
                <a:lnTo>
                  <a:pt x="58703" y="-10239"/>
                </a:lnTo>
                <a:lnTo>
                  <a:pt x="57429" y="-3968"/>
                </a:lnTo>
                <a:lnTo>
                  <a:pt x="52044" y="-1536"/>
                </a:lnTo>
                <a:lnTo>
                  <a:pt x="53489" y="1534"/>
                </a:lnTo>
                <a:close/>
              </a:path>
              <a:path w="63804" h="44323">
                <a:moveTo>
                  <a:pt x="63804" y="33718"/>
                </a:moveTo>
                <a:lnTo>
                  <a:pt x="59817" y="29794"/>
                </a:lnTo>
                <a:lnTo>
                  <a:pt x="60869" y="32639"/>
                </a:lnTo>
                <a:lnTo>
                  <a:pt x="63804" y="33718"/>
                </a:lnTo>
                <a:close/>
              </a:path>
              <a:path w="63804" h="44323">
                <a:moveTo>
                  <a:pt x="19570" y="0"/>
                </a:moveTo>
                <a:lnTo>
                  <a:pt x="16891" y="2324"/>
                </a:lnTo>
                <a:lnTo>
                  <a:pt x="1957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68" name="object 5668"/>
          <p:cNvSpPr/>
          <p:nvPr/>
        </p:nvSpPr>
        <p:spPr>
          <a:xfrm>
            <a:off x="1220862" y="7200242"/>
            <a:ext cx="81419" cy="63512"/>
          </a:xfrm>
          <a:custGeom>
            <a:avLst/>
            <a:gdLst/>
            <a:ahLst/>
            <a:cxnLst/>
            <a:rect l="l" t="t" r="r" b="b"/>
            <a:pathLst>
              <a:path w="81419" h="63512">
                <a:moveTo>
                  <a:pt x="47498" y="34023"/>
                </a:moveTo>
                <a:lnTo>
                  <a:pt x="49531" y="34082"/>
                </a:lnTo>
                <a:lnTo>
                  <a:pt x="61805" y="37076"/>
                </a:lnTo>
                <a:lnTo>
                  <a:pt x="72377" y="45364"/>
                </a:lnTo>
                <a:lnTo>
                  <a:pt x="79184" y="45364"/>
                </a:lnTo>
                <a:lnTo>
                  <a:pt x="77537" y="38987"/>
                </a:lnTo>
                <a:lnTo>
                  <a:pt x="75986" y="27372"/>
                </a:lnTo>
                <a:lnTo>
                  <a:pt x="77572" y="17844"/>
                </a:lnTo>
                <a:lnTo>
                  <a:pt x="81419" y="4521"/>
                </a:lnTo>
                <a:lnTo>
                  <a:pt x="74637" y="3022"/>
                </a:lnTo>
                <a:lnTo>
                  <a:pt x="67856" y="1511"/>
                </a:lnTo>
                <a:lnTo>
                  <a:pt x="61061" y="0"/>
                </a:lnTo>
                <a:lnTo>
                  <a:pt x="61047" y="185"/>
                </a:lnTo>
                <a:lnTo>
                  <a:pt x="57405" y="15119"/>
                </a:lnTo>
                <a:lnTo>
                  <a:pt x="50529" y="24916"/>
                </a:lnTo>
                <a:lnTo>
                  <a:pt x="42130" y="33073"/>
                </a:lnTo>
                <a:lnTo>
                  <a:pt x="33921" y="43091"/>
                </a:lnTo>
                <a:lnTo>
                  <a:pt x="23863" y="40271"/>
                </a:lnTo>
                <a:lnTo>
                  <a:pt x="18122" y="40665"/>
                </a:lnTo>
                <a:lnTo>
                  <a:pt x="13563" y="31762"/>
                </a:lnTo>
                <a:lnTo>
                  <a:pt x="9029" y="32512"/>
                </a:lnTo>
                <a:lnTo>
                  <a:pt x="4495" y="33261"/>
                </a:lnTo>
                <a:lnTo>
                  <a:pt x="0" y="34023"/>
                </a:lnTo>
                <a:lnTo>
                  <a:pt x="1995" y="37094"/>
                </a:lnTo>
                <a:lnTo>
                  <a:pt x="8254" y="43617"/>
                </a:lnTo>
                <a:lnTo>
                  <a:pt x="13183" y="50004"/>
                </a:lnTo>
                <a:lnTo>
                  <a:pt x="15824" y="63512"/>
                </a:lnTo>
                <a:lnTo>
                  <a:pt x="16224" y="63317"/>
                </a:lnTo>
                <a:lnTo>
                  <a:pt x="27022" y="57630"/>
                </a:lnTo>
                <a:lnTo>
                  <a:pt x="36760" y="54390"/>
                </a:lnTo>
                <a:lnTo>
                  <a:pt x="52019" y="54432"/>
                </a:lnTo>
                <a:lnTo>
                  <a:pt x="54292" y="52920"/>
                </a:lnTo>
                <a:lnTo>
                  <a:pt x="58813" y="49911"/>
                </a:lnTo>
                <a:lnTo>
                  <a:pt x="58813" y="40830"/>
                </a:lnTo>
                <a:lnTo>
                  <a:pt x="55041" y="41592"/>
                </a:lnTo>
                <a:lnTo>
                  <a:pt x="51257" y="42341"/>
                </a:lnTo>
                <a:lnTo>
                  <a:pt x="47498" y="43091"/>
                </a:lnTo>
                <a:lnTo>
                  <a:pt x="47498" y="3402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69" name="object 5669"/>
          <p:cNvSpPr/>
          <p:nvPr/>
        </p:nvSpPr>
        <p:spPr>
          <a:xfrm>
            <a:off x="1842536" y="7199823"/>
            <a:ext cx="9956" cy="9893"/>
          </a:xfrm>
          <a:custGeom>
            <a:avLst/>
            <a:gdLst/>
            <a:ahLst/>
            <a:cxnLst/>
            <a:rect l="l" t="t" r="r" b="b"/>
            <a:pathLst>
              <a:path w="9956" h="9893">
                <a:moveTo>
                  <a:pt x="7035" y="2828"/>
                </a:moveTo>
                <a:lnTo>
                  <a:pt x="457" y="419"/>
                </a:lnTo>
                <a:lnTo>
                  <a:pt x="2921" y="7078"/>
                </a:lnTo>
                <a:lnTo>
                  <a:pt x="9486" y="9486"/>
                </a:lnTo>
                <a:lnTo>
                  <a:pt x="7035" y="2828"/>
                </a:lnTo>
                <a:close/>
              </a:path>
              <a:path w="9956" h="9893">
                <a:moveTo>
                  <a:pt x="3962" y="9893"/>
                </a:moveTo>
                <a:lnTo>
                  <a:pt x="2921" y="7078"/>
                </a:lnTo>
                <a:lnTo>
                  <a:pt x="0" y="6007"/>
                </a:lnTo>
                <a:lnTo>
                  <a:pt x="3962" y="9893"/>
                </a:lnTo>
                <a:close/>
              </a:path>
              <a:path w="9956" h="9893">
                <a:moveTo>
                  <a:pt x="9956" y="3898"/>
                </a:moveTo>
                <a:lnTo>
                  <a:pt x="5994" y="0"/>
                </a:lnTo>
                <a:lnTo>
                  <a:pt x="7035" y="2828"/>
                </a:lnTo>
                <a:lnTo>
                  <a:pt x="9956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70" name="object 5670"/>
          <p:cNvSpPr/>
          <p:nvPr/>
        </p:nvSpPr>
        <p:spPr>
          <a:xfrm>
            <a:off x="1089647" y="7236695"/>
            <a:ext cx="27308" cy="42646"/>
          </a:xfrm>
          <a:custGeom>
            <a:avLst/>
            <a:gdLst/>
            <a:ahLst/>
            <a:cxnLst/>
            <a:rect l="l" t="t" r="r" b="b"/>
            <a:pathLst>
              <a:path w="27308" h="42646">
                <a:moveTo>
                  <a:pt x="24980" y="8460"/>
                </a:moveTo>
                <a:lnTo>
                  <a:pt x="21932" y="4409"/>
                </a:lnTo>
                <a:lnTo>
                  <a:pt x="22889" y="6616"/>
                </a:lnTo>
                <a:lnTo>
                  <a:pt x="24980" y="8460"/>
                </a:lnTo>
                <a:close/>
              </a:path>
              <a:path w="27308" h="42646">
                <a:moveTo>
                  <a:pt x="29387" y="-16024"/>
                </a:moveTo>
                <a:lnTo>
                  <a:pt x="24853" y="-12892"/>
                </a:lnTo>
                <a:lnTo>
                  <a:pt x="14567" y="-4921"/>
                </a:lnTo>
                <a:lnTo>
                  <a:pt x="6058" y="4268"/>
                </a:lnTo>
                <a:lnTo>
                  <a:pt x="0" y="15725"/>
                </a:lnTo>
                <a:lnTo>
                  <a:pt x="8280" y="14226"/>
                </a:lnTo>
                <a:lnTo>
                  <a:pt x="16586" y="12702"/>
                </a:lnTo>
                <a:lnTo>
                  <a:pt x="24866" y="11178"/>
                </a:lnTo>
                <a:lnTo>
                  <a:pt x="22889" y="6616"/>
                </a:lnTo>
                <a:lnTo>
                  <a:pt x="20358" y="4383"/>
                </a:lnTo>
                <a:lnTo>
                  <a:pt x="20358" y="-2423"/>
                </a:lnTo>
                <a:lnTo>
                  <a:pt x="23051" y="0"/>
                </a:lnTo>
                <a:lnTo>
                  <a:pt x="22021" y="-2486"/>
                </a:lnTo>
                <a:lnTo>
                  <a:pt x="24917" y="1678"/>
                </a:lnTo>
                <a:lnTo>
                  <a:pt x="27308" y="3328"/>
                </a:lnTo>
                <a:lnTo>
                  <a:pt x="34342" y="-4612"/>
                </a:lnTo>
                <a:lnTo>
                  <a:pt x="35536" y="-16623"/>
                </a:lnTo>
                <a:lnTo>
                  <a:pt x="33921" y="-31925"/>
                </a:lnTo>
                <a:lnTo>
                  <a:pt x="30899" y="-32674"/>
                </a:lnTo>
                <a:lnTo>
                  <a:pt x="27889" y="-33436"/>
                </a:lnTo>
                <a:lnTo>
                  <a:pt x="24866" y="-34185"/>
                </a:lnTo>
                <a:lnTo>
                  <a:pt x="25526" y="-23962"/>
                </a:lnTo>
                <a:lnTo>
                  <a:pt x="26492" y="-21993"/>
                </a:lnTo>
                <a:lnTo>
                  <a:pt x="29387" y="-16024"/>
                </a:lnTo>
                <a:close/>
              </a:path>
              <a:path w="27308" h="42646">
                <a:moveTo>
                  <a:pt x="24917" y="1678"/>
                </a:moveTo>
                <a:lnTo>
                  <a:pt x="23051" y="0"/>
                </a:lnTo>
                <a:lnTo>
                  <a:pt x="24866" y="4383"/>
                </a:lnTo>
                <a:lnTo>
                  <a:pt x="27308" y="3328"/>
                </a:lnTo>
                <a:lnTo>
                  <a:pt x="24917" y="167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71" name="object 5671"/>
          <p:cNvSpPr/>
          <p:nvPr/>
        </p:nvSpPr>
        <p:spPr>
          <a:xfrm>
            <a:off x="1268355" y="7201302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52" y="3432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92" y="0"/>
                </a:lnTo>
                <a:lnTo>
                  <a:pt x="4452" y="343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72" name="object 5672"/>
          <p:cNvSpPr/>
          <p:nvPr/>
        </p:nvSpPr>
        <p:spPr>
          <a:xfrm>
            <a:off x="1329434" y="7204355"/>
            <a:ext cx="9512" cy="9499"/>
          </a:xfrm>
          <a:custGeom>
            <a:avLst/>
            <a:gdLst/>
            <a:ahLst/>
            <a:cxnLst/>
            <a:rect l="l" t="t" r="r" b="b"/>
            <a:pathLst>
              <a:path w="9512" h="9499">
                <a:moveTo>
                  <a:pt x="0" y="419"/>
                </a:moveTo>
                <a:lnTo>
                  <a:pt x="0" y="9499"/>
                </a:lnTo>
                <a:lnTo>
                  <a:pt x="9042" y="9499"/>
                </a:lnTo>
                <a:lnTo>
                  <a:pt x="6590" y="2829"/>
                </a:lnTo>
                <a:lnTo>
                  <a:pt x="0" y="419"/>
                </a:lnTo>
                <a:close/>
              </a:path>
              <a:path w="9512" h="9499">
                <a:moveTo>
                  <a:pt x="9512" y="3898"/>
                </a:moveTo>
                <a:lnTo>
                  <a:pt x="5549" y="0"/>
                </a:lnTo>
                <a:lnTo>
                  <a:pt x="6590" y="2829"/>
                </a:lnTo>
                <a:lnTo>
                  <a:pt x="9512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73" name="object 5673"/>
          <p:cNvSpPr/>
          <p:nvPr/>
        </p:nvSpPr>
        <p:spPr>
          <a:xfrm>
            <a:off x="1089638" y="7206621"/>
            <a:ext cx="11772" cy="9486"/>
          </a:xfrm>
          <a:custGeom>
            <a:avLst/>
            <a:gdLst/>
            <a:ahLst/>
            <a:cxnLst/>
            <a:rect l="l" t="t" r="r" b="b"/>
            <a:pathLst>
              <a:path w="11772" h="9486">
                <a:moveTo>
                  <a:pt x="11303" y="9486"/>
                </a:moveTo>
                <a:lnTo>
                  <a:pt x="8831" y="2821"/>
                </a:lnTo>
                <a:lnTo>
                  <a:pt x="2273" y="419"/>
                </a:lnTo>
                <a:lnTo>
                  <a:pt x="1511" y="3441"/>
                </a:lnTo>
                <a:lnTo>
                  <a:pt x="749" y="6489"/>
                </a:lnTo>
                <a:lnTo>
                  <a:pt x="0" y="9486"/>
                </a:lnTo>
                <a:lnTo>
                  <a:pt x="11303" y="9486"/>
                </a:lnTo>
                <a:close/>
              </a:path>
              <a:path w="11772" h="9486">
                <a:moveTo>
                  <a:pt x="11772" y="3898"/>
                </a:moveTo>
                <a:lnTo>
                  <a:pt x="7785" y="0"/>
                </a:lnTo>
                <a:lnTo>
                  <a:pt x="8831" y="2821"/>
                </a:lnTo>
                <a:lnTo>
                  <a:pt x="11772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74" name="object 5674"/>
          <p:cNvSpPr/>
          <p:nvPr/>
        </p:nvSpPr>
        <p:spPr>
          <a:xfrm>
            <a:off x="1838465" y="7211581"/>
            <a:ext cx="15824" cy="13614"/>
          </a:xfrm>
          <a:custGeom>
            <a:avLst/>
            <a:gdLst/>
            <a:ahLst/>
            <a:cxnLst/>
            <a:rect l="l" t="t" r="r" b="b"/>
            <a:pathLst>
              <a:path w="15824" h="13614">
                <a:moveTo>
                  <a:pt x="9029" y="2908"/>
                </a:moveTo>
                <a:lnTo>
                  <a:pt x="0" y="0"/>
                </a:lnTo>
                <a:lnTo>
                  <a:pt x="749" y="3771"/>
                </a:lnTo>
                <a:lnTo>
                  <a:pt x="1511" y="7569"/>
                </a:lnTo>
                <a:lnTo>
                  <a:pt x="2260" y="11341"/>
                </a:lnTo>
                <a:lnTo>
                  <a:pt x="4521" y="12103"/>
                </a:lnTo>
                <a:lnTo>
                  <a:pt x="9029" y="13614"/>
                </a:lnTo>
                <a:lnTo>
                  <a:pt x="15824" y="13614"/>
                </a:lnTo>
                <a:lnTo>
                  <a:pt x="12192" y="5156"/>
                </a:lnTo>
                <a:lnTo>
                  <a:pt x="9029" y="290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75" name="object 5675"/>
          <p:cNvSpPr/>
          <p:nvPr/>
        </p:nvSpPr>
        <p:spPr>
          <a:xfrm>
            <a:off x="1526266" y="7212637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19"/>
                </a:moveTo>
                <a:lnTo>
                  <a:pt x="0" y="8026"/>
                </a:lnTo>
                <a:lnTo>
                  <a:pt x="6781" y="8026"/>
                </a:lnTo>
                <a:lnTo>
                  <a:pt x="4426" y="3432"/>
                </a:lnTo>
                <a:lnTo>
                  <a:pt x="0" y="1219"/>
                </a:lnTo>
                <a:close/>
              </a:path>
              <a:path w="8102" h="8026">
                <a:moveTo>
                  <a:pt x="8102" y="5270"/>
                </a:moveTo>
                <a:lnTo>
                  <a:pt x="2667" y="0"/>
                </a:lnTo>
                <a:lnTo>
                  <a:pt x="4426" y="3432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76" name="object 5676"/>
          <p:cNvSpPr/>
          <p:nvPr/>
        </p:nvSpPr>
        <p:spPr>
          <a:xfrm>
            <a:off x="1051184" y="7218389"/>
            <a:ext cx="11290" cy="9067"/>
          </a:xfrm>
          <a:custGeom>
            <a:avLst/>
            <a:gdLst/>
            <a:ahLst/>
            <a:cxnLst/>
            <a:rect l="l" t="t" r="r" b="b"/>
            <a:pathLst>
              <a:path w="11290" h="9067">
                <a:moveTo>
                  <a:pt x="11290" y="0"/>
                </a:moveTo>
                <a:lnTo>
                  <a:pt x="2260" y="0"/>
                </a:lnTo>
                <a:lnTo>
                  <a:pt x="1511" y="3022"/>
                </a:lnTo>
                <a:lnTo>
                  <a:pt x="749" y="6057"/>
                </a:lnTo>
                <a:lnTo>
                  <a:pt x="0" y="9067"/>
                </a:lnTo>
                <a:lnTo>
                  <a:pt x="3771" y="8318"/>
                </a:lnTo>
                <a:lnTo>
                  <a:pt x="7518" y="7569"/>
                </a:lnTo>
                <a:lnTo>
                  <a:pt x="11290" y="6807"/>
                </a:lnTo>
                <a:lnTo>
                  <a:pt x="1129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77" name="object 5677"/>
          <p:cNvSpPr/>
          <p:nvPr/>
        </p:nvSpPr>
        <p:spPr>
          <a:xfrm>
            <a:off x="1232155" y="7217195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38" y="3406"/>
                </a:lnTo>
                <a:lnTo>
                  <a:pt x="0" y="1193"/>
                </a:lnTo>
                <a:close/>
              </a:path>
              <a:path w="8102" h="8000">
                <a:moveTo>
                  <a:pt x="8102" y="5232"/>
                </a:moveTo>
                <a:lnTo>
                  <a:pt x="2692" y="0"/>
                </a:lnTo>
                <a:lnTo>
                  <a:pt x="4438" y="3406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78" name="object 5678"/>
          <p:cNvSpPr/>
          <p:nvPr/>
        </p:nvSpPr>
        <p:spPr>
          <a:xfrm>
            <a:off x="1064745" y="7220244"/>
            <a:ext cx="14033" cy="16294"/>
          </a:xfrm>
          <a:custGeom>
            <a:avLst/>
            <a:gdLst/>
            <a:ahLst/>
            <a:cxnLst/>
            <a:rect l="l" t="t" r="r" b="b"/>
            <a:pathLst>
              <a:path w="14033" h="16294">
                <a:moveTo>
                  <a:pt x="14033" y="3911"/>
                </a:moveTo>
                <a:lnTo>
                  <a:pt x="10071" y="0"/>
                </a:lnTo>
                <a:lnTo>
                  <a:pt x="11116" y="2839"/>
                </a:lnTo>
                <a:lnTo>
                  <a:pt x="14033" y="3911"/>
                </a:lnTo>
                <a:close/>
              </a:path>
              <a:path w="14033" h="16294">
                <a:moveTo>
                  <a:pt x="11116" y="2839"/>
                </a:moveTo>
                <a:lnTo>
                  <a:pt x="4533" y="419"/>
                </a:lnTo>
                <a:lnTo>
                  <a:pt x="0" y="16294"/>
                </a:lnTo>
                <a:lnTo>
                  <a:pt x="3022" y="15544"/>
                </a:lnTo>
                <a:lnTo>
                  <a:pt x="6045" y="14770"/>
                </a:lnTo>
                <a:lnTo>
                  <a:pt x="9055" y="14020"/>
                </a:lnTo>
                <a:lnTo>
                  <a:pt x="10553" y="12509"/>
                </a:lnTo>
                <a:lnTo>
                  <a:pt x="13563" y="9486"/>
                </a:lnTo>
                <a:lnTo>
                  <a:pt x="11116" y="283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79" name="object 5679"/>
          <p:cNvSpPr/>
          <p:nvPr/>
        </p:nvSpPr>
        <p:spPr>
          <a:xfrm>
            <a:off x="1082851" y="7221710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49" y="3447"/>
                </a:lnTo>
                <a:lnTo>
                  <a:pt x="0" y="1219"/>
                </a:lnTo>
                <a:close/>
              </a:path>
              <a:path w="8089" h="8013">
                <a:moveTo>
                  <a:pt x="8089" y="5270"/>
                </a:moveTo>
                <a:lnTo>
                  <a:pt x="2679" y="0"/>
                </a:lnTo>
                <a:lnTo>
                  <a:pt x="4449" y="3447"/>
                </a:lnTo>
                <a:lnTo>
                  <a:pt x="8089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80" name="object 5680"/>
          <p:cNvSpPr/>
          <p:nvPr/>
        </p:nvSpPr>
        <p:spPr>
          <a:xfrm>
            <a:off x="1254782" y="7221710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47" y="3442"/>
                </a:lnTo>
                <a:lnTo>
                  <a:pt x="0" y="1219"/>
                </a:lnTo>
                <a:close/>
              </a:path>
              <a:path w="8102" h="8013">
                <a:moveTo>
                  <a:pt x="8102" y="5270"/>
                </a:moveTo>
                <a:lnTo>
                  <a:pt x="2679" y="0"/>
                </a:lnTo>
                <a:lnTo>
                  <a:pt x="4447" y="3442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81" name="object 5681"/>
          <p:cNvSpPr/>
          <p:nvPr/>
        </p:nvSpPr>
        <p:spPr>
          <a:xfrm>
            <a:off x="1143939" y="7229727"/>
            <a:ext cx="24866" cy="22682"/>
          </a:xfrm>
          <a:custGeom>
            <a:avLst/>
            <a:gdLst/>
            <a:ahLst/>
            <a:cxnLst/>
            <a:rect l="l" t="t" r="r" b="b"/>
            <a:pathLst>
              <a:path w="24866" h="22682">
                <a:moveTo>
                  <a:pt x="9029" y="22682"/>
                </a:moveTo>
                <a:lnTo>
                  <a:pt x="11455" y="10515"/>
                </a:lnTo>
                <a:lnTo>
                  <a:pt x="11963" y="5613"/>
                </a:lnTo>
                <a:lnTo>
                  <a:pt x="22618" y="6807"/>
                </a:lnTo>
                <a:lnTo>
                  <a:pt x="24866" y="4533"/>
                </a:lnTo>
                <a:lnTo>
                  <a:pt x="21107" y="3022"/>
                </a:lnTo>
                <a:lnTo>
                  <a:pt x="17335" y="1523"/>
                </a:lnTo>
                <a:lnTo>
                  <a:pt x="13563" y="0"/>
                </a:lnTo>
                <a:lnTo>
                  <a:pt x="7040" y="10904"/>
                </a:lnTo>
                <a:lnTo>
                  <a:pt x="527" y="21800"/>
                </a:lnTo>
                <a:lnTo>
                  <a:pt x="0" y="22682"/>
                </a:lnTo>
                <a:lnTo>
                  <a:pt x="9029" y="2268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82" name="object 5682"/>
          <p:cNvSpPr/>
          <p:nvPr/>
        </p:nvSpPr>
        <p:spPr>
          <a:xfrm>
            <a:off x="1347534" y="7229727"/>
            <a:ext cx="15836" cy="22682"/>
          </a:xfrm>
          <a:custGeom>
            <a:avLst/>
            <a:gdLst/>
            <a:ahLst/>
            <a:cxnLst/>
            <a:rect l="l" t="t" r="r" b="b"/>
            <a:pathLst>
              <a:path w="15836" h="22682">
                <a:moveTo>
                  <a:pt x="6997" y="18084"/>
                </a:moveTo>
                <a:lnTo>
                  <a:pt x="5702" y="19977"/>
                </a:lnTo>
                <a:lnTo>
                  <a:pt x="15836" y="22682"/>
                </a:lnTo>
                <a:lnTo>
                  <a:pt x="13563" y="15125"/>
                </a:lnTo>
                <a:lnTo>
                  <a:pt x="11303" y="7569"/>
                </a:lnTo>
                <a:lnTo>
                  <a:pt x="9055" y="0"/>
                </a:lnTo>
                <a:lnTo>
                  <a:pt x="0" y="0"/>
                </a:lnTo>
                <a:lnTo>
                  <a:pt x="0" y="13614"/>
                </a:lnTo>
                <a:lnTo>
                  <a:pt x="6997" y="1808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83" name="object 5683"/>
          <p:cNvSpPr/>
          <p:nvPr/>
        </p:nvSpPr>
        <p:spPr>
          <a:xfrm>
            <a:off x="1842994" y="7229727"/>
            <a:ext cx="9461" cy="9550"/>
          </a:xfrm>
          <a:custGeom>
            <a:avLst/>
            <a:gdLst/>
            <a:ahLst/>
            <a:cxnLst/>
            <a:rect l="l" t="t" r="r" b="b"/>
            <a:pathLst>
              <a:path w="9461" h="9550">
                <a:moveTo>
                  <a:pt x="6632" y="6614"/>
                </a:moveTo>
                <a:lnTo>
                  <a:pt x="9042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57"/>
                </a:lnTo>
                <a:lnTo>
                  <a:pt x="0" y="9080"/>
                </a:lnTo>
                <a:lnTo>
                  <a:pt x="6632" y="6614"/>
                </a:lnTo>
                <a:close/>
              </a:path>
              <a:path w="9461" h="9550">
                <a:moveTo>
                  <a:pt x="9461" y="5562"/>
                </a:moveTo>
                <a:lnTo>
                  <a:pt x="6632" y="6614"/>
                </a:lnTo>
                <a:lnTo>
                  <a:pt x="5562" y="9550"/>
                </a:lnTo>
                <a:lnTo>
                  <a:pt x="9461" y="556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84" name="object 5684"/>
          <p:cNvSpPr/>
          <p:nvPr/>
        </p:nvSpPr>
        <p:spPr>
          <a:xfrm>
            <a:off x="1055692" y="7233075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85" name="object 5685"/>
          <p:cNvSpPr/>
          <p:nvPr/>
        </p:nvSpPr>
        <p:spPr>
          <a:xfrm>
            <a:off x="1553404" y="7233075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3" y="3415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92" y="0"/>
                </a:lnTo>
                <a:lnTo>
                  <a:pt x="4443" y="341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86" name="object 5686"/>
          <p:cNvSpPr/>
          <p:nvPr/>
        </p:nvSpPr>
        <p:spPr>
          <a:xfrm>
            <a:off x="1067013" y="7237603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27" y="3413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27" y="341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87" name="object 5687"/>
          <p:cNvSpPr/>
          <p:nvPr/>
        </p:nvSpPr>
        <p:spPr>
          <a:xfrm>
            <a:off x="1824893" y="7238809"/>
            <a:ext cx="9042" cy="11341"/>
          </a:xfrm>
          <a:custGeom>
            <a:avLst/>
            <a:gdLst/>
            <a:ahLst/>
            <a:cxnLst/>
            <a:rect l="l" t="t" r="r" b="b"/>
            <a:pathLst>
              <a:path w="9042" h="11341">
                <a:moveTo>
                  <a:pt x="6754" y="2919"/>
                </a:moveTo>
                <a:lnTo>
                  <a:pt x="0" y="0"/>
                </a:lnTo>
                <a:lnTo>
                  <a:pt x="749" y="3771"/>
                </a:lnTo>
                <a:lnTo>
                  <a:pt x="1511" y="7569"/>
                </a:lnTo>
                <a:lnTo>
                  <a:pt x="2260" y="11341"/>
                </a:lnTo>
                <a:lnTo>
                  <a:pt x="9042" y="11341"/>
                </a:lnTo>
                <a:lnTo>
                  <a:pt x="6754" y="2919"/>
                </a:lnTo>
                <a:close/>
              </a:path>
              <a:path w="9042" h="11341">
                <a:moveTo>
                  <a:pt x="8991" y="3886"/>
                </a:moveTo>
                <a:lnTo>
                  <a:pt x="6299" y="1244"/>
                </a:lnTo>
                <a:lnTo>
                  <a:pt x="6754" y="2919"/>
                </a:lnTo>
                <a:lnTo>
                  <a:pt x="8991" y="388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88" name="object 5688"/>
          <p:cNvSpPr/>
          <p:nvPr/>
        </p:nvSpPr>
        <p:spPr>
          <a:xfrm>
            <a:off x="1327172" y="7241608"/>
            <a:ext cx="10439" cy="2070"/>
          </a:xfrm>
          <a:custGeom>
            <a:avLst/>
            <a:gdLst/>
            <a:ahLst/>
            <a:cxnLst/>
            <a:rect l="l" t="t" r="r" b="b"/>
            <a:pathLst>
              <a:path w="10439" h="2070">
                <a:moveTo>
                  <a:pt x="10439" y="1536"/>
                </a:moveTo>
                <a:lnTo>
                  <a:pt x="9410" y="0"/>
                </a:lnTo>
                <a:lnTo>
                  <a:pt x="10129" y="1475"/>
                </a:lnTo>
                <a:lnTo>
                  <a:pt x="10439" y="1536"/>
                </a:lnTo>
                <a:close/>
              </a:path>
              <a:path w="10439" h="2070">
                <a:moveTo>
                  <a:pt x="10129" y="1475"/>
                </a:moveTo>
                <a:lnTo>
                  <a:pt x="0" y="-533"/>
                </a:lnTo>
                <a:lnTo>
                  <a:pt x="0" y="6261"/>
                </a:lnTo>
                <a:lnTo>
                  <a:pt x="4521" y="7035"/>
                </a:lnTo>
                <a:lnTo>
                  <a:pt x="9067" y="7785"/>
                </a:lnTo>
                <a:lnTo>
                  <a:pt x="13576" y="8547"/>
                </a:lnTo>
                <a:lnTo>
                  <a:pt x="10129" y="147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89" name="object 5689"/>
          <p:cNvSpPr/>
          <p:nvPr/>
        </p:nvSpPr>
        <p:spPr>
          <a:xfrm>
            <a:off x="1313610" y="7243342"/>
            <a:ext cx="9029" cy="9067"/>
          </a:xfrm>
          <a:custGeom>
            <a:avLst/>
            <a:gdLst/>
            <a:ahLst/>
            <a:cxnLst/>
            <a:rect l="l" t="t" r="r" b="b"/>
            <a:pathLst>
              <a:path w="9029" h="9067">
                <a:moveTo>
                  <a:pt x="9029" y="9067"/>
                </a:moveTo>
                <a:lnTo>
                  <a:pt x="9029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57"/>
                </a:lnTo>
                <a:lnTo>
                  <a:pt x="0" y="9067"/>
                </a:lnTo>
                <a:lnTo>
                  <a:pt x="9029" y="90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90" name="object 5690"/>
          <p:cNvSpPr/>
          <p:nvPr/>
        </p:nvSpPr>
        <p:spPr>
          <a:xfrm>
            <a:off x="1578300" y="7243342"/>
            <a:ext cx="18097" cy="13614"/>
          </a:xfrm>
          <a:custGeom>
            <a:avLst/>
            <a:gdLst/>
            <a:ahLst/>
            <a:cxnLst/>
            <a:rect l="l" t="t" r="r" b="b"/>
            <a:pathLst>
              <a:path w="18097" h="13614">
                <a:moveTo>
                  <a:pt x="14300" y="12814"/>
                </a:moveTo>
                <a:lnTo>
                  <a:pt x="15176" y="12357"/>
                </a:lnTo>
                <a:lnTo>
                  <a:pt x="18097" y="0"/>
                </a:lnTo>
                <a:lnTo>
                  <a:pt x="11303" y="0"/>
                </a:lnTo>
                <a:lnTo>
                  <a:pt x="5905" y="6731"/>
                </a:lnTo>
                <a:lnTo>
                  <a:pt x="3733" y="3898"/>
                </a:lnTo>
                <a:lnTo>
                  <a:pt x="0" y="13614"/>
                </a:lnTo>
                <a:lnTo>
                  <a:pt x="14300" y="1281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91" name="object 5691"/>
          <p:cNvSpPr/>
          <p:nvPr/>
        </p:nvSpPr>
        <p:spPr>
          <a:xfrm>
            <a:off x="1216317" y="7251280"/>
            <a:ext cx="15836" cy="0"/>
          </a:xfrm>
          <a:custGeom>
            <a:avLst/>
            <a:gdLst/>
            <a:ahLst/>
            <a:cxnLst/>
            <a:rect l="l" t="t" r="r" b="b"/>
            <a:pathLst>
              <a:path w="15836" h="0">
                <a:moveTo>
                  <a:pt x="0" y="0"/>
                </a:moveTo>
                <a:lnTo>
                  <a:pt x="15836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92" name="object 5692"/>
          <p:cNvSpPr/>
          <p:nvPr/>
        </p:nvSpPr>
        <p:spPr>
          <a:xfrm>
            <a:off x="1119047" y="7253566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93" name="object 5693"/>
          <p:cNvSpPr/>
          <p:nvPr/>
        </p:nvSpPr>
        <p:spPr>
          <a:xfrm>
            <a:off x="1288717" y="7248939"/>
            <a:ext cx="8102" cy="8026"/>
          </a:xfrm>
          <a:custGeom>
            <a:avLst/>
            <a:gdLst/>
            <a:ahLst/>
            <a:cxnLst/>
            <a:rect l="l" t="t" r="r" b="b"/>
            <a:pathLst>
              <a:path w="8102" h="8026">
                <a:moveTo>
                  <a:pt x="0" y="1219"/>
                </a:moveTo>
                <a:lnTo>
                  <a:pt x="0" y="8026"/>
                </a:lnTo>
                <a:lnTo>
                  <a:pt x="6794" y="8026"/>
                </a:lnTo>
                <a:lnTo>
                  <a:pt x="4453" y="3445"/>
                </a:lnTo>
                <a:lnTo>
                  <a:pt x="0" y="1219"/>
                </a:lnTo>
                <a:close/>
              </a:path>
              <a:path w="8102" h="8026">
                <a:moveTo>
                  <a:pt x="8102" y="5270"/>
                </a:moveTo>
                <a:lnTo>
                  <a:pt x="2692" y="0"/>
                </a:lnTo>
                <a:lnTo>
                  <a:pt x="4453" y="3445"/>
                </a:lnTo>
                <a:lnTo>
                  <a:pt x="8102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94" name="object 5694"/>
          <p:cNvSpPr/>
          <p:nvPr/>
        </p:nvSpPr>
        <p:spPr>
          <a:xfrm>
            <a:off x="1193698" y="7251221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9" y="3413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92" y="0"/>
                </a:lnTo>
                <a:lnTo>
                  <a:pt x="4439" y="341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95" name="object 5695"/>
          <p:cNvSpPr/>
          <p:nvPr/>
        </p:nvSpPr>
        <p:spPr>
          <a:xfrm>
            <a:off x="1804527" y="7252415"/>
            <a:ext cx="11303" cy="9080"/>
          </a:xfrm>
          <a:custGeom>
            <a:avLst/>
            <a:gdLst/>
            <a:ahLst/>
            <a:cxnLst/>
            <a:rect l="l" t="t" r="r" b="b"/>
            <a:pathLst>
              <a:path w="11302" h="9080">
                <a:moveTo>
                  <a:pt x="0" y="0"/>
                </a:moveTo>
                <a:lnTo>
                  <a:pt x="0" y="9080"/>
                </a:lnTo>
                <a:lnTo>
                  <a:pt x="11303" y="9080"/>
                </a:lnTo>
                <a:lnTo>
                  <a:pt x="9804" y="6070"/>
                </a:lnTo>
                <a:lnTo>
                  <a:pt x="8280" y="3022"/>
                </a:lnTo>
                <a:lnTo>
                  <a:pt x="6781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96" name="object 5696"/>
          <p:cNvSpPr/>
          <p:nvPr/>
        </p:nvSpPr>
        <p:spPr>
          <a:xfrm>
            <a:off x="1152973" y="7258439"/>
            <a:ext cx="27165" cy="18148"/>
          </a:xfrm>
          <a:custGeom>
            <a:avLst/>
            <a:gdLst/>
            <a:ahLst/>
            <a:cxnLst/>
            <a:rect l="l" t="t" r="r" b="b"/>
            <a:pathLst>
              <a:path w="27165" h="18148">
                <a:moveTo>
                  <a:pt x="20396" y="11684"/>
                </a:moveTo>
                <a:lnTo>
                  <a:pt x="18563" y="10034"/>
                </a:lnTo>
                <a:lnTo>
                  <a:pt x="20358" y="14389"/>
                </a:lnTo>
                <a:lnTo>
                  <a:pt x="27165" y="14389"/>
                </a:lnTo>
                <a:lnTo>
                  <a:pt x="24599" y="4457"/>
                </a:lnTo>
                <a:lnTo>
                  <a:pt x="22758" y="0"/>
                </a:lnTo>
                <a:lnTo>
                  <a:pt x="17525" y="7518"/>
                </a:lnTo>
                <a:lnTo>
                  <a:pt x="20396" y="11684"/>
                </a:lnTo>
                <a:close/>
              </a:path>
              <a:path w="27165" h="18148">
                <a:moveTo>
                  <a:pt x="4533" y="8343"/>
                </a:moveTo>
                <a:lnTo>
                  <a:pt x="0" y="14389"/>
                </a:lnTo>
                <a:lnTo>
                  <a:pt x="749" y="19685"/>
                </a:lnTo>
                <a:lnTo>
                  <a:pt x="1511" y="24993"/>
                </a:lnTo>
                <a:lnTo>
                  <a:pt x="2273" y="30276"/>
                </a:lnTo>
                <a:lnTo>
                  <a:pt x="13588" y="30276"/>
                </a:lnTo>
                <a:lnTo>
                  <a:pt x="14338" y="22720"/>
                </a:lnTo>
                <a:lnTo>
                  <a:pt x="15100" y="15138"/>
                </a:lnTo>
                <a:lnTo>
                  <a:pt x="15836" y="7581"/>
                </a:lnTo>
                <a:lnTo>
                  <a:pt x="18563" y="10034"/>
                </a:lnTo>
                <a:lnTo>
                  <a:pt x="17525" y="7518"/>
                </a:lnTo>
                <a:lnTo>
                  <a:pt x="22758" y="0"/>
                </a:lnTo>
                <a:lnTo>
                  <a:pt x="13588" y="-3759"/>
                </a:lnTo>
                <a:lnTo>
                  <a:pt x="9055" y="2311"/>
                </a:lnTo>
                <a:lnTo>
                  <a:pt x="4533" y="834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97" name="object 5697"/>
          <p:cNvSpPr/>
          <p:nvPr/>
        </p:nvSpPr>
        <p:spPr>
          <a:xfrm>
            <a:off x="1838465" y="7255226"/>
            <a:ext cx="10426" cy="2082"/>
          </a:xfrm>
          <a:custGeom>
            <a:avLst/>
            <a:gdLst/>
            <a:ahLst/>
            <a:cxnLst/>
            <a:rect l="l" t="t" r="r" b="b"/>
            <a:pathLst>
              <a:path w="10426" h="2082">
                <a:moveTo>
                  <a:pt x="10426" y="1536"/>
                </a:moveTo>
                <a:lnTo>
                  <a:pt x="9398" y="0"/>
                </a:lnTo>
                <a:lnTo>
                  <a:pt x="10120" y="1475"/>
                </a:lnTo>
                <a:lnTo>
                  <a:pt x="10426" y="1536"/>
                </a:lnTo>
                <a:close/>
              </a:path>
              <a:path w="10426" h="2082">
                <a:moveTo>
                  <a:pt x="10120" y="1475"/>
                </a:moveTo>
                <a:lnTo>
                  <a:pt x="0" y="-546"/>
                </a:lnTo>
                <a:lnTo>
                  <a:pt x="0" y="4000"/>
                </a:lnTo>
                <a:lnTo>
                  <a:pt x="1511" y="5524"/>
                </a:lnTo>
                <a:lnTo>
                  <a:pt x="4521" y="8534"/>
                </a:lnTo>
                <a:lnTo>
                  <a:pt x="13576" y="8534"/>
                </a:lnTo>
                <a:lnTo>
                  <a:pt x="10120" y="147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98" name="object 5698"/>
          <p:cNvSpPr/>
          <p:nvPr/>
        </p:nvSpPr>
        <p:spPr>
          <a:xfrm>
            <a:off x="1297762" y="7260367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99" name="object 5699"/>
          <p:cNvSpPr/>
          <p:nvPr/>
        </p:nvSpPr>
        <p:spPr>
          <a:xfrm>
            <a:off x="1318911" y="7256967"/>
            <a:ext cx="12788" cy="13601"/>
          </a:xfrm>
          <a:custGeom>
            <a:avLst/>
            <a:gdLst/>
            <a:ahLst/>
            <a:cxnLst/>
            <a:rect l="l" t="t" r="r" b="b"/>
            <a:pathLst>
              <a:path w="12788" h="13601">
                <a:moveTo>
                  <a:pt x="12788" y="6794"/>
                </a:moveTo>
                <a:lnTo>
                  <a:pt x="10082" y="4367"/>
                </a:lnTo>
                <a:lnTo>
                  <a:pt x="11112" y="6845"/>
                </a:lnTo>
                <a:lnTo>
                  <a:pt x="12788" y="13601"/>
                </a:lnTo>
                <a:lnTo>
                  <a:pt x="12788" y="6794"/>
                </a:lnTo>
                <a:close/>
              </a:path>
              <a:path w="12788" h="13601">
                <a:moveTo>
                  <a:pt x="2425" y="1739"/>
                </a:moveTo>
                <a:lnTo>
                  <a:pt x="0" y="4559"/>
                </a:lnTo>
                <a:lnTo>
                  <a:pt x="2301" y="3290"/>
                </a:lnTo>
                <a:lnTo>
                  <a:pt x="2425" y="1739"/>
                </a:lnTo>
                <a:close/>
              </a:path>
              <a:path w="12788" h="13601">
                <a:moveTo>
                  <a:pt x="8229" y="2705"/>
                </a:moveTo>
                <a:lnTo>
                  <a:pt x="10082" y="4367"/>
                </a:lnTo>
                <a:lnTo>
                  <a:pt x="8267" y="0"/>
                </a:lnTo>
                <a:lnTo>
                  <a:pt x="2301" y="3290"/>
                </a:lnTo>
                <a:lnTo>
                  <a:pt x="1473" y="13601"/>
                </a:lnTo>
                <a:lnTo>
                  <a:pt x="12788" y="13601"/>
                </a:lnTo>
                <a:lnTo>
                  <a:pt x="11112" y="6845"/>
                </a:lnTo>
                <a:lnTo>
                  <a:pt x="8229" y="270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00" name="object 5700"/>
          <p:cNvSpPr/>
          <p:nvPr/>
        </p:nvSpPr>
        <p:spPr>
          <a:xfrm>
            <a:off x="1557929" y="7256964"/>
            <a:ext cx="11303" cy="15862"/>
          </a:xfrm>
          <a:custGeom>
            <a:avLst/>
            <a:gdLst/>
            <a:ahLst/>
            <a:cxnLst/>
            <a:rect l="l" t="t" r="r" b="b"/>
            <a:pathLst>
              <a:path w="11303" h="15862">
                <a:moveTo>
                  <a:pt x="2841" y="6357"/>
                </a:moveTo>
                <a:lnTo>
                  <a:pt x="0" y="9067"/>
                </a:lnTo>
                <a:lnTo>
                  <a:pt x="0" y="15862"/>
                </a:lnTo>
                <a:lnTo>
                  <a:pt x="7353" y="12941"/>
                </a:lnTo>
                <a:lnTo>
                  <a:pt x="5410" y="12484"/>
                </a:lnTo>
                <a:lnTo>
                  <a:pt x="11302" y="9067"/>
                </a:lnTo>
                <a:lnTo>
                  <a:pt x="11302" y="0"/>
                </a:lnTo>
                <a:lnTo>
                  <a:pt x="4533" y="0"/>
                </a:lnTo>
                <a:lnTo>
                  <a:pt x="4686" y="4597"/>
                </a:lnTo>
                <a:lnTo>
                  <a:pt x="2349" y="8204"/>
                </a:lnTo>
                <a:lnTo>
                  <a:pt x="2841" y="6357"/>
                </a:lnTo>
                <a:close/>
              </a:path>
              <a:path w="11303" h="15862">
                <a:moveTo>
                  <a:pt x="4686" y="4597"/>
                </a:moveTo>
                <a:lnTo>
                  <a:pt x="4533" y="0"/>
                </a:lnTo>
                <a:lnTo>
                  <a:pt x="2841" y="6357"/>
                </a:lnTo>
                <a:lnTo>
                  <a:pt x="4686" y="459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01" name="object 5701"/>
          <p:cNvSpPr/>
          <p:nvPr/>
        </p:nvSpPr>
        <p:spPr>
          <a:xfrm>
            <a:off x="1223119" y="7258024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15" y="3410"/>
                </a:lnTo>
                <a:lnTo>
                  <a:pt x="0" y="1206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15" y="341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02" name="object 5702"/>
          <p:cNvSpPr/>
          <p:nvPr/>
        </p:nvSpPr>
        <p:spPr>
          <a:xfrm>
            <a:off x="1259314" y="7258024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13" y="3406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13" y="3406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03" name="object 5703"/>
          <p:cNvSpPr/>
          <p:nvPr/>
        </p:nvSpPr>
        <p:spPr>
          <a:xfrm>
            <a:off x="1182395" y="7264888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04" name="object 5704"/>
          <p:cNvSpPr/>
          <p:nvPr/>
        </p:nvSpPr>
        <p:spPr>
          <a:xfrm>
            <a:off x="1195970" y="7261496"/>
            <a:ext cx="18084" cy="20421"/>
          </a:xfrm>
          <a:custGeom>
            <a:avLst/>
            <a:gdLst/>
            <a:ahLst/>
            <a:cxnLst/>
            <a:rect l="l" t="t" r="r" b="b"/>
            <a:pathLst>
              <a:path w="18084" h="20421">
                <a:moveTo>
                  <a:pt x="18084" y="20421"/>
                </a:moveTo>
                <a:lnTo>
                  <a:pt x="18084" y="0"/>
                </a:lnTo>
                <a:lnTo>
                  <a:pt x="8293" y="3784"/>
                </a:lnTo>
                <a:lnTo>
                  <a:pt x="9156" y="7353"/>
                </a:lnTo>
                <a:lnTo>
                  <a:pt x="0" y="11328"/>
                </a:lnTo>
                <a:lnTo>
                  <a:pt x="0" y="18148"/>
                </a:lnTo>
                <a:lnTo>
                  <a:pt x="6032" y="18910"/>
                </a:lnTo>
                <a:lnTo>
                  <a:pt x="12052" y="19672"/>
                </a:lnTo>
                <a:lnTo>
                  <a:pt x="18084" y="2042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05" name="object 5705"/>
          <p:cNvSpPr/>
          <p:nvPr/>
        </p:nvSpPr>
        <p:spPr>
          <a:xfrm>
            <a:off x="1195964" y="7271210"/>
            <a:ext cx="101803" cy="83296"/>
          </a:xfrm>
          <a:custGeom>
            <a:avLst/>
            <a:gdLst/>
            <a:ahLst/>
            <a:cxnLst/>
            <a:rect l="l" t="t" r="r" b="b"/>
            <a:pathLst>
              <a:path w="101803" h="83296">
                <a:moveTo>
                  <a:pt x="68922" y="17116"/>
                </a:moveTo>
                <a:lnTo>
                  <a:pt x="76911" y="12963"/>
                </a:lnTo>
                <a:lnTo>
                  <a:pt x="74381" y="6587"/>
                </a:lnTo>
                <a:lnTo>
                  <a:pt x="67370" y="0"/>
                </a:lnTo>
                <a:lnTo>
                  <a:pt x="54279" y="1622"/>
                </a:lnTo>
                <a:lnTo>
                  <a:pt x="53530" y="8429"/>
                </a:lnTo>
                <a:lnTo>
                  <a:pt x="52781" y="15236"/>
                </a:lnTo>
                <a:lnTo>
                  <a:pt x="52031" y="22044"/>
                </a:lnTo>
                <a:lnTo>
                  <a:pt x="45250" y="22044"/>
                </a:lnTo>
                <a:lnTo>
                  <a:pt x="41376" y="15300"/>
                </a:lnTo>
                <a:lnTo>
                  <a:pt x="40855" y="18196"/>
                </a:lnTo>
                <a:lnTo>
                  <a:pt x="38455" y="8429"/>
                </a:lnTo>
                <a:lnTo>
                  <a:pt x="31673" y="8429"/>
                </a:lnTo>
                <a:lnTo>
                  <a:pt x="32423" y="12963"/>
                </a:lnTo>
                <a:lnTo>
                  <a:pt x="33172" y="17510"/>
                </a:lnTo>
                <a:lnTo>
                  <a:pt x="33934" y="22044"/>
                </a:lnTo>
                <a:lnTo>
                  <a:pt x="38093" y="25827"/>
                </a:lnTo>
                <a:lnTo>
                  <a:pt x="45250" y="24317"/>
                </a:lnTo>
                <a:lnTo>
                  <a:pt x="47510" y="27327"/>
                </a:lnTo>
                <a:lnTo>
                  <a:pt x="49758" y="30362"/>
                </a:lnTo>
                <a:lnTo>
                  <a:pt x="52031" y="33385"/>
                </a:lnTo>
                <a:lnTo>
                  <a:pt x="51663" y="40738"/>
                </a:lnTo>
                <a:lnTo>
                  <a:pt x="49555" y="44091"/>
                </a:lnTo>
                <a:lnTo>
                  <a:pt x="50171" y="41426"/>
                </a:lnTo>
                <a:lnTo>
                  <a:pt x="42989" y="44739"/>
                </a:lnTo>
                <a:lnTo>
                  <a:pt x="46761" y="49260"/>
                </a:lnTo>
                <a:lnTo>
                  <a:pt x="50520" y="53806"/>
                </a:lnTo>
                <a:lnTo>
                  <a:pt x="54279" y="58340"/>
                </a:lnTo>
                <a:lnTo>
                  <a:pt x="53530" y="61376"/>
                </a:lnTo>
                <a:lnTo>
                  <a:pt x="52781" y="64385"/>
                </a:lnTo>
                <a:lnTo>
                  <a:pt x="52031" y="67408"/>
                </a:lnTo>
                <a:lnTo>
                  <a:pt x="46066" y="64109"/>
                </a:lnTo>
                <a:lnTo>
                  <a:pt x="46189" y="65668"/>
                </a:lnTo>
                <a:lnTo>
                  <a:pt x="56202" y="78462"/>
                </a:lnTo>
                <a:lnTo>
                  <a:pt x="58826" y="69669"/>
                </a:lnTo>
                <a:lnTo>
                  <a:pt x="63347" y="68919"/>
                </a:lnTo>
                <a:lnTo>
                  <a:pt x="67856" y="68157"/>
                </a:lnTo>
                <a:lnTo>
                  <a:pt x="72390" y="67408"/>
                </a:lnTo>
                <a:lnTo>
                  <a:pt x="69980" y="70126"/>
                </a:lnTo>
                <a:lnTo>
                  <a:pt x="72440" y="69097"/>
                </a:lnTo>
                <a:lnTo>
                  <a:pt x="68326" y="71993"/>
                </a:lnTo>
                <a:lnTo>
                  <a:pt x="67526" y="82206"/>
                </a:lnTo>
                <a:lnTo>
                  <a:pt x="76307" y="73544"/>
                </a:lnTo>
                <a:lnTo>
                  <a:pt x="85953" y="65147"/>
                </a:lnTo>
                <a:lnTo>
                  <a:pt x="81483" y="56842"/>
                </a:lnTo>
                <a:lnTo>
                  <a:pt x="74942" y="56486"/>
                </a:lnTo>
                <a:lnTo>
                  <a:pt x="63347" y="56080"/>
                </a:lnTo>
                <a:lnTo>
                  <a:pt x="63347" y="53806"/>
                </a:lnTo>
                <a:lnTo>
                  <a:pt x="68084" y="45831"/>
                </a:lnTo>
                <a:lnTo>
                  <a:pt x="68072" y="46351"/>
                </a:lnTo>
                <a:lnTo>
                  <a:pt x="76911" y="42465"/>
                </a:lnTo>
                <a:lnTo>
                  <a:pt x="77073" y="42628"/>
                </a:lnTo>
                <a:lnTo>
                  <a:pt x="86045" y="51621"/>
                </a:lnTo>
                <a:lnTo>
                  <a:pt x="95008" y="60614"/>
                </a:lnTo>
                <a:lnTo>
                  <a:pt x="101803" y="60614"/>
                </a:lnTo>
                <a:lnTo>
                  <a:pt x="98369" y="51393"/>
                </a:lnTo>
                <a:lnTo>
                  <a:pt x="88226" y="49260"/>
                </a:lnTo>
                <a:lnTo>
                  <a:pt x="91998" y="45488"/>
                </a:lnTo>
                <a:lnTo>
                  <a:pt x="95770" y="41716"/>
                </a:lnTo>
                <a:lnTo>
                  <a:pt x="99542" y="37919"/>
                </a:lnTo>
                <a:lnTo>
                  <a:pt x="99542" y="31124"/>
                </a:lnTo>
                <a:lnTo>
                  <a:pt x="94099" y="33279"/>
                </a:lnTo>
                <a:lnTo>
                  <a:pt x="88041" y="35464"/>
                </a:lnTo>
                <a:lnTo>
                  <a:pt x="76911" y="35658"/>
                </a:lnTo>
                <a:lnTo>
                  <a:pt x="76949" y="35221"/>
                </a:lnTo>
                <a:lnTo>
                  <a:pt x="78143" y="24926"/>
                </a:lnTo>
                <a:lnTo>
                  <a:pt x="67856" y="22044"/>
                </a:lnTo>
                <a:lnTo>
                  <a:pt x="69596" y="17497"/>
                </a:lnTo>
                <a:lnTo>
                  <a:pt x="68922" y="17116"/>
                </a:lnTo>
                <a:close/>
              </a:path>
              <a:path w="101803" h="83296">
                <a:moveTo>
                  <a:pt x="65608" y="71955"/>
                </a:moveTo>
                <a:lnTo>
                  <a:pt x="65608" y="83296"/>
                </a:lnTo>
                <a:lnTo>
                  <a:pt x="67526" y="82206"/>
                </a:lnTo>
                <a:lnTo>
                  <a:pt x="68326" y="71993"/>
                </a:lnTo>
                <a:lnTo>
                  <a:pt x="69980" y="70126"/>
                </a:lnTo>
                <a:lnTo>
                  <a:pt x="65608" y="71955"/>
                </a:lnTo>
                <a:close/>
              </a:path>
              <a:path w="101803" h="83296">
                <a:moveTo>
                  <a:pt x="39420" y="27035"/>
                </a:moveTo>
                <a:lnTo>
                  <a:pt x="38093" y="25827"/>
                </a:lnTo>
                <a:lnTo>
                  <a:pt x="37426" y="25968"/>
                </a:lnTo>
                <a:lnTo>
                  <a:pt x="39420" y="27035"/>
                </a:lnTo>
                <a:close/>
              </a:path>
              <a:path w="101803" h="83296">
                <a:moveTo>
                  <a:pt x="56426" y="78457"/>
                </a:moveTo>
                <a:lnTo>
                  <a:pt x="56202" y="78462"/>
                </a:lnTo>
                <a:lnTo>
                  <a:pt x="55460" y="80946"/>
                </a:lnTo>
                <a:lnTo>
                  <a:pt x="56426" y="78457"/>
                </a:lnTo>
                <a:close/>
              </a:path>
              <a:path w="101803" h="83296">
                <a:moveTo>
                  <a:pt x="99517" y="51635"/>
                </a:moveTo>
                <a:lnTo>
                  <a:pt x="98132" y="50758"/>
                </a:lnTo>
                <a:lnTo>
                  <a:pt x="98369" y="51393"/>
                </a:lnTo>
                <a:lnTo>
                  <a:pt x="99517" y="51635"/>
                </a:lnTo>
                <a:close/>
              </a:path>
              <a:path w="101803" h="83296">
                <a:moveTo>
                  <a:pt x="52031" y="33385"/>
                </a:moveTo>
                <a:lnTo>
                  <a:pt x="50171" y="41426"/>
                </a:lnTo>
                <a:lnTo>
                  <a:pt x="51663" y="40738"/>
                </a:lnTo>
                <a:lnTo>
                  <a:pt x="52031" y="33385"/>
                </a:lnTo>
                <a:close/>
              </a:path>
              <a:path w="101803" h="83296">
                <a:moveTo>
                  <a:pt x="21500" y="68904"/>
                </a:moveTo>
                <a:lnTo>
                  <a:pt x="35075" y="71874"/>
                </a:lnTo>
                <a:lnTo>
                  <a:pt x="42989" y="78749"/>
                </a:lnTo>
                <a:lnTo>
                  <a:pt x="56202" y="78462"/>
                </a:lnTo>
                <a:lnTo>
                  <a:pt x="46189" y="65668"/>
                </a:lnTo>
                <a:lnTo>
                  <a:pt x="43764" y="62836"/>
                </a:lnTo>
                <a:lnTo>
                  <a:pt x="46066" y="64109"/>
                </a:lnTo>
                <a:lnTo>
                  <a:pt x="45250" y="53806"/>
                </a:lnTo>
                <a:lnTo>
                  <a:pt x="42206" y="53247"/>
                </a:lnTo>
                <a:lnTo>
                  <a:pt x="29709" y="49810"/>
                </a:lnTo>
                <a:lnTo>
                  <a:pt x="18568" y="47843"/>
                </a:lnTo>
                <a:lnTo>
                  <a:pt x="9055" y="51533"/>
                </a:lnTo>
                <a:lnTo>
                  <a:pt x="5990" y="53687"/>
                </a:lnTo>
                <a:lnTo>
                  <a:pt x="3416" y="59643"/>
                </a:lnTo>
                <a:lnTo>
                  <a:pt x="0" y="67408"/>
                </a:lnTo>
                <a:lnTo>
                  <a:pt x="0" y="76489"/>
                </a:lnTo>
                <a:lnTo>
                  <a:pt x="224" y="76367"/>
                </a:lnTo>
                <a:lnTo>
                  <a:pt x="5395" y="74046"/>
                </a:lnTo>
                <a:lnTo>
                  <a:pt x="6794" y="67408"/>
                </a:lnTo>
                <a:lnTo>
                  <a:pt x="21500" y="6890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06" name="object 5706"/>
          <p:cNvSpPr/>
          <p:nvPr/>
        </p:nvSpPr>
        <p:spPr>
          <a:xfrm>
            <a:off x="1815834" y="7267088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52" y="3432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92" y="0"/>
                </a:lnTo>
                <a:lnTo>
                  <a:pt x="4452" y="343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07" name="object 5707"/>
          <p:cNvSpPr/>
          <p:nvPr/>
        </p:nvSpPr>
        <p:spPr>
          <a:xfrm>
            <a:off x="1134875" y="7270569"/>
            <a:ext cx="6616" cy="13614"/>
          </a:xfrm>
          <a:custGeom>
            <a:avLst/>
            <a:gdLst/>
            <a:ahLst/>
            <a:cxnLst/>
            <a:rect l="l" t="t" r="r" b="b"/>
            <a:pathLst>
              <a:path w="6616" h="13614">
                <a:moveTo>
                  <a:pt x="6616" y="13614"/>
                </a:moveTo>
                <a:lnTo>
                  <a:pt x="5277" y="11520"/>
                </a:lnTo>
                <a:lnTo>
                  <a:pt x="2654" y="10617"/>
                </a:lnTo>
                <a:lnTo>
                  <a:pt x="6616" y="13614"/>
                </a:lnTo>
                <a:close/>
              </a:path>
              <a:path w="6616" h="13614">
                <a:moveTo>
                  <a:pt x="749" y="2260"/>
                </a:moveTo>
                <a:lnTo>
                  <a:pt x="2260" y="6807"/>
                </a:lnTo>
                <a:lnTo>
                  <a:pt x="5277" y="11520"/>
                </a:lnTo>
                <a:lnTo>
                  <a:pt x="11315" y="13601"/>
                </a:lnTo>
                <a:lnTo>
                  <a:pt x="11315" y="4521"/>
                </a:lnTo>
                <a:lnTo>
                  <a:pt x="7543" y="3009"/>
                </a:lnTo>
                <a:lnTo>
                  <a:pt x="3771" y="1498"/>
                </a:lnTo>
                <a:lnTo>
                  <a:pt x="0" y="0"/>
                </a:lnTo>
                <a:lnTo>
                  <a:pt x="749" y="226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08" name="object 5708"/>
          <p:cNvSpPr/>
          <p:nvPr/>
        </p:nvSpPr>
        <p:spPr>
          <a:xfrm>
            <a:off x="1277416" y="7276230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09" name="object 5709"/>
          <p:cNvSpPr/>
          <p:nvPr/>
        </p:nvSpPr>
        <p:spPr>
          <a:xfrm>
            <a:off x="1333969" y="7271619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06"/>
                </a:moveTo>
                <a:lnTo>
                  <a:pt x="0" y="8026"/>
                </a:lnTo>
                <a:lnTo>
                  <a:pt x="6769" y="8026"/>
                </a:lnTo>
                <a:lnTo>
                  <a:pt x="4413" y="3416"/>
                </a:lnTo>
                <a:lnTo>
                  <a:pt x="0" y="1206"/>
                </a:lnTo>
                <a:close/>
              </a:path>
              <a:path w="8089" h="8026">
                <a:moveTo>
                  <a:pt x="8089" y="5257"/>
                </a:moveTo>
                <a:lnTo>
                  <a:pt x="2667" y="0"/>
                </a:lnTo>
                <a:lnTo>
                  <a:pt x="4413" y="3416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10" name="object 5710"/>
          <p:cNvSpPr/>
          <p:nvPr/>
        </p:nvSpPr>
        <p:spPr>
          <a:xfrm>
            <a:off x="1344815" y="7275092"/>
            <a:ext cx="9512" cy="9512"/>
          </a:xfrm>
          <a:custGeom>
            <a:avLst/>
            <a:gdLst/>
            <a:ahLst/>
            <a:cxnLst/>
            <a:rect l="l" t="t" r="r" b="b"/>
            <a:pathLst>
              <a:path w="9512" h="9512">
                <a:moveTo>
                  <a:pt x="9512" y="0"/>
                </a:moveTo>
                <a:lnTo>
                  <a:pt x="457" y="0"/>
                </a:lnTo>
                <a:lnTo>
                  <a:pt x="2924" y="6670"/>
                </a:lnTo>
                <a:lnTo>
                  <a:pt x="9512" y="9080"/>
                </a:lnTo>
                <a:lnTo>
                  <a:pt x="9512" y="0"/>
                </a:lnTo>
                <a:close/>
              </a:path>
              <a:path w="9512" h="9512">
                <a:moveTo>
                  <a:pt x="3975" y="9512"/>
                </a:moveTo>
                <a:lnTo>
                  <a:pt x="2924" y="6670"/>
                </a:lnTo>
                <a:lnTo>
                  <a:pt x="0" y="5600"/>
                </a:lnTo>
                <a:lnTo>
                  <a:pt x="3975" y="951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11" name="object 5711"/>
          <p:cNvSpPr/>
          <p:nvPr/>
        </p:nvSpPr>
        <p:spPr>
          <a:xfrm>
            <a:off x="1831667" y="7273898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193"/>
                </a:moveTo>
                <a:lnTo>
                  <a:pt x="0" y="8026"/>
                </a:lnTo>
                <a:lnTo>
                  <a:pt x="6794" y="8026"/>
                </a:lnTo>
                <a:lnTo>
                  <a:pt x="4433" y="3407"/>
                </a:lnTo>
                <a:lnTo>
                  <a:pt x="0" y="1193"/>
                </a:lnTo>
                <a:close/>
              </a:path>
              <a:path w="8115" h="8026">
                <a:moveTo>
                  <a:pt x="8115" y="5245"/>
                </a:moveTo>
                <a:lnTo>
                  <a:pt x="2692" y="0"/>
                </a:lnTo>
                <a:lnTo>
                  <a:pt x="4433" y="3407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12" name="object 5712"/>
          <p:cNvSpPr/>
          <p:nvPr/>
        </p:nvSpPr>
        <p:spPr>
          <a:xfrm>
            <a:off x="1094149" y="7279642"/>
            <a:ext cx="13589" cy="13601"/>
          </a:xfrm>
          <a:custGeom>
            <a:avLst/>
            <a:gdLst/>
            <a:ahLst/>
            <a:cxnLst/>
            <a:rect l="l" t="t" r="r" b="b"/>
            <a:pathLst>
              <a:path w="13588" h="13601">
                <a:moveTo>
                  <a:pt x="9055" y="6057"/>
                </a:moveTo>
                <a:lnTo>
                  <a:pt x="4521" y="3022"/>
                </a:lnTo>
                <a:lnTo>
                  <a:pt x="0" y="0"/>
                </a:lnTo>
                <a:lnTo>
                  <a:pt x="3022" y="7492"/>
                </a:lnTo>
                <a:lnTo>
                  <a:pt x="5067" y="7632"/>
                </a:lnTo>
                <a:lnTo>
                  <a:pt x="9055" y="13601"/>
                </a:lnTo>
                <a:lnTo>
                  <a:pt x="12077" y="10591"/>
                </a:lnTo>
                <a:lnTo>
                  <a:pt x="13589" y="9080"/>
                </a:lnTo>
                <a:lnTo>
                  <a:pt x="9055" y="60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13" name="object 5713"/>
          <p:cNvSpPr/>
          <p:nvPr/>
        </p:nvSpPr>
        <p:spPr>
          <a:xfrm>
            <a:off x="1318136" y="7280711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09" y="3404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09" y="3404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14" name="object 5714"/>
          <p:cNvSpPr/>
          <p:nvPr/>
        </p:nvSpPr>
        <p:spPr>
          <a:xfrm>
            <a:off x="1356601" y="7285316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15" name="object 5715"/>
          <p:cNvSpPr/>
          <p:nvPr/>
        </p:nvSpPr>
        <p:spPr>
          <a:xfrm>
            <a:off x="1209522" y="7289857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16" name="object 5716"/>
          <p:cNvSpPr/>
          <p:nvPr/>
        </p:nvSpPr>
        <p:spPr>
          <a:xfrm>
            <a:off x="1302288" y="7285255"/>
            <a:ext cx="8115" cy="7988"/>
          </a:xfrm>
          <a:custGeom>
            <a:avLst/>
            <a:gdLst/>
            <a:ahLst/>
            <a:cxnLst/>
            <a:rect l="l" t="t" r="r" b="b"/>
            <a:pathLst>
              <a:path w="8115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30" y="3398"/>
                </a:lnTo>
                <a:lnTo>
                  <a:pt x="0" y="1193"/>
                </a:lnTo>
                <a:close/>
              </a:path>
              <a:path w="8115" h="7988">
                <a:moveTo>
                  <a:pt x="8115" y="5232"/>
                </a:moveTo>
                <a:lnTo>
                  <a:pt x="2679" y="0"/>
                </a:lnTo>
                <a:lnTo>
                  <a:pt x="4430" y="3398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17" name="object 5717"/>
          <p:cNvSpPr/>
          <p:nvPr/>
        </p:nvSpPr>
        <p:spPr>
          <a:xfrm>
            <a:off x="1861088" y="7287506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69" y="8013"/>
                </a:lnTo>
                <a:lnTo>
                  <a:pt x="4418" y="3421"/>
                </a:lnTo>
                <a:lnTo>
                  <a:pt x="0" y="1219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18" y="3421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18" name="object 5718"/>
          <p:cNvSpPr/>
          <p:nvPr/>
        </p:nvSpPr>
        <p:spPr>
          <a:xfrm>
            <a:off x="1162028" y="7292353"/>
            <a:ext cx="14528" cy="1765"/>
          </a:xfrm>
          <a:custGeom>
            <a:avLst/>
            <a:gdLst/>
            <a:ahLst/>
            <a:cxnLst/>
            <a:rect l="l" t="t" r="r" b="b"/>
            <a:pathLst>
              <a:path w="14528" h="1765">
                <a:moveTo>
                  <a:pt x="14528" y="393"/>
                </a:moveTo>
                <a:lnTo>
                  <a:pt x="12928" y="0"/>
                </a:lnTo>
                <a:lnTo>
                  <a:pt x="13055" y="133"/>
                </a:lnTo>
                <a:lnTo>
                  <a:pt x="14528" y="393"/>
                </a:lnTo>
                <a:close/>
              </a:path>
              <a:path w="14528" h="1765">
                <a:moveTo>
                  <a:pt x="13055" y="133"/>
                </a:moveTo>
                <a:lnTo>
                  <a:pt x="4533" y="-1371"/>
                </a:lnTo>
                <a:lnTo>
                  <a:pt x="4533" y="3162"/>
                </a:lnTo>
                <a:lnTo>
                  <a:pt x="0" y="3162"/>
                </a:lnTo>
                <a:lnTo>
                  <a:pt x="555" y="5457"/>
                </a:lnTo>
                <a:lnTo>
                  <a:pt x="4765" y="15549"/>
                </a:lnTo>
                <a:lnTo>
                  <a:pt x="15836" y="14516"/>
                </a:lnTo>
                <a:lnTo>
                  <a:pt x="16586" y="11480"/>
                </a:lnTo>
                <a:lnTo>
                  <a:pt x="17348" y="8458"/>
                </a:lnTo>
                <a:lnTo>
                  <a:pt x="18110" y="5435"/>
                </a:lnTo>
                <a:lnTo>
                  <a:pt x="13055" y="13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19" name="object 5719"/>
          <p:cNvSpPr/>
          <p:nvPr/>
        </p:nvSpPr>
        <p:spPr>
          <a:xfrm>
            <a:off x="1277415" y="7290982"/>
            <a:ext cx="11290" cy="11341"/>
          </a:xfrm>
          <a:custGeom>
            <a:avLst/>
            <a:gdLst/>
            <a:ahLst/>
            <a:cxnLst/>
            <a:rect l="l" t="t" r="r" b="b"/>
            <a:pathLst>
              <a:path w="11290" h="11341">
                <a:moveTo>
                  <a:pt x="2260" y="0"/>
                </a:moveTo>
                <a:lnTo>
                  <a:pt x="0" y="11341"/>
                </a:lnTo>
                <a:lnTo>
                  <a:pt x="9029" y="11341"/>
                </a:lnTo>
                <a:lnTo>
                  <a:pt x="9791" y="7569"/>
                </a:lnTo>
                <a:lnTo>
                  <a:pt x="10540" y="3784"/>
                </a:lnTo>
                <a:lnTo>
                  <a:pt x="11290" y="0"/>
                </a:lnTo>
                <a:lnTo>
                  <a:pt x="226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20" name="object 5720"/>
          <p:cNvSpPr/>
          <p:nvPr/>
        </p:nvSpPr>
        <p:spPr>
          <a:xfrm>
            <a:off x="1186924" y="7295522"/>
            <a:ext cx="22606" cy="22682"/>
          </a:xfrm>
          <a:custGeom>
            <a:avLst/>
            <a:gdLst/>
            <a:ahLst/>
            <a:cxnLst/>
            <a:rect l="l" t="t" r="r" b="b"/>
            <a:pathLst>
              <a:path w="22606" h="22682">
                <a:moveTo>
                  <a:pt x="19070" y="734"/>
                </a:moveTo>
                <a:lnTo>
                  <a:pt x="11248" y="1562"/>
                </a:lnTo>
                <a:lnTo>
                  <a:pt x="0" y="0"/>
                </a:lnTo>
                <a:lnTo>
                  <a:pt x="1485" y="7556"/>
                </a:lnTo>
                <a:lnTo>
                  <a:pt x="2997" y="15125"/>
                </a:lnTo>
                <a:lnTo>
                  <a:pt x="4508" y="22682"/>
                </a:lnTo>
                <a:lnTo>
                  <a:pt x="12941" y="19037"/>
                </a:lnTo>
                <a:lnTo>
                  <a:pt x="15189" y="15874"/>
                </a:lnTo>
                <a:lnTo>
                  <a:pt x="18084" y="6807"/>
                </a:lnTo>
                <a:lnTo>
                  <a:pt x="22606" y="6807"/>
                </a:lnTo>
                <a:lnTo>
                  <a:pt x="22606" y="0"/>
                </a:lnTo>
                <a:lnTo>
                  <a:pt x="19070" y="73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21" name="object 5721"/>
          <p:cNvSpPr/>
          <p:nvPr/>
        </p:nvSpPr>
        <p:spPr>
          <a:xfrm>
            <a:off x="1220857" y="7294328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11" y="3403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11" y="3403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22" name="object 5722"/>
          <p:cNvSpPr/>
          <p:nvPr/>
        </p:nvSpPr>
        <p:spPr>
          <a:xfrm>
            <a:off x="1533041" y="7295522"/>
            <a:ext cx="11328" cy="9067"/>
          </a:xfrm>
          <a:custGeom>
            <a:avLst/>
            <a:gdLst/>
            <a:ahLst/>
            <a:cxnLst/>
            <a:rect l="l" t="t" r="r" b="b"/>
            <a:pathLst>
              <a:path w="11328" h="9067">
                <a:moveTo>
                  <a:pt x="4533" y="0"/>
                </a:moveTo>
                <a:lnTo>
                  <a:pt x="3009" y="749"/>
                </a:lnTo>
                <a:lnTo>
                  <a:pt x="0" y="2260"/>
                </a:lnTo>
                <a:lnTo>
                  <a:pt x="0" y="9067"/>
                </a:lnTo>
                <a:lnTo>
                  <a:pt x="3771" y="8318"/>
                </a:lnTo>
                <a:lnTo>
                  <a:pt x="7556" y="7556"/>
                </a:lnTo>
                <a:lnTo>
                  <a:pt x="11328" y="6807"/>
                </a:lnTo>
                <a:lnTo>
                  <a:pt x="11328" y="0"/>
                </a:lnTo>
                <a:lnTo>
                  <a:pt x="453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23" name="object 5723"/>
          <p:cNvSpPr/>
          <p:nvPr/>
        </p:nvSpPr>
        <p:spPr>
          <a:xfrm>
            <a:off x="1254782" y="7297686"/>
            <a:ext cx="6794" cy="4737"/>
          </a:xfrm>
          <a:custGeom>
            <a:avLst/>
            <a:gdLst/>
            <a:ahLst/>
            <a:cxnLst/>
            <a:rect l="l" t="t" r="r" b="b"/>
            <a:pathLst>
              <a:path w="6794" h="4737">
                <a:moveTo>
                  <a:pt x="4528" y="2072"/>
                </a:moveTo>
                <a:lnTo>
                  <a:pt x="0" y="101"/>
                </a:lnTo>
                <a:lnTo>
                  <a:pt x="2259" y="2670"/>
                </a:lnTo>
                <a:lnTo>
                  <a:pt x="6794" y="4648"/>
                </a:lnTo>
                <a:lnTo>
                  <a:pt x="4528" y="2072"/>
                </a:lnTo>
                <a:close/>
              </a:path>
              <a:path w="6794" h="4737">
                <a:moveTo>
                  <a:pt x="4076" y="4737"/>
                </a:moveTo>
                <a:lnTo>
                  <a:pt x="2259" y="2670"/>
                </a:lnTo>
                <a:lnTo>
                  <a:pt x="38" y="1701"/>
                </a:lnTo>
                <a:lnTo>
                  <a:pt x="4076" y="4737"/>
                </a:lnTo>
                <a:close/>
              </a:path>
              <a:path w="6794" h="4737">
                <a:moveTo>
                  <a:pt x="6769" y="3047"/>
                </a:moveTo>
                <a:lnTo>
                  <a:pt x="2705" y="0"/>
                </a:lnTo>
                <a:lnTo>
                  <a:pt x="4528" y="2072"/>
                </a:lnTo>
                <a:lnTo>
                  <a:pt x="6769" y="304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24" name="object 5724"/>
          <p:cNvSpPr/>
          <p:nvPr/>
        </p:nvSpPr>
        <p:spPr>
          <a:xfrm>
            <a:off x="1315871" y="7296594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11" y="3403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11" y="3403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25" name="object 5725"/>
          <p:cNvSpPr/>
          <p:nvPr/>
        </p:nvSpPr>
        <p:spPr>
          <a:xfrm>
            <a:off x="1555664" y="7301136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28" y="3401"/>
                </a:lnTo>
                <a:lnTo>
                  <a:pt x="0" y="1193"/>
                </a:lnTo>
                <a:close/>
              </a:path>
              <a:path w="8102" h="8000">
                <a:moveTo>
                  <a:pt x="8102" y="5232"/>
                </a:moveTo>
                <a:lnTo>
                  <a:pt x="2679" y="0"/>
                </a:lnTo>
                <a:lnTo>
                  <a:pt x="4428" y="3401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26" name="object 5726"/>
          <p:cNvSpPr/>
          <p:nvPr/>
        </p:nvSpPr>
        <p:spPr>
          <a:xfrm>
            <a:off x="1718555" y="7301136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36" y="3401"/>
                </a:lnTo>
                <a:lnTo>
                  <a:pt x="0" y="1193"/>
                </a:lnTo>
                <a:close/>
              </a:path>
              <a:path w="8115" h="8000">
                <a:moveTo>
                  <a:pt x="8115" y="5232"/>
                </a:moveTo>
                <a:lnTo>
                  <a:pt x="2692" y="0"/>
                </a:lnTo>
                <a:lnTo>
                  <a:pt x="4436" y="3401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27" name="object 5727"/>
          <p:cNvSpPr/>
          <p:nvPr/>
        </p:nvSpPr>
        <p:spPr>
          <a:xfrm>
            <a:off x="1139405" y="7307999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28" name="object 5728"/>
          <p:cNvSpPr/>
          <p:nvPr/>
        </p:nvSpPr>
        <p:spPr>
          <a:xfrm>
            <a:off x="1343012" y="7304595"/>
            <a:ext cx="15824" cy="13741"/>
          </a:xfrm>
          <a:custGeom>
            <a:avLst/>
            <a:gdLst/>
            <a:ahLst/>
            <a:cxnLst/>
            <a:rect l="l" t="t" r="r" b="b"/>
            <a:pathLst>
              <a:path w="15824" h="13741">
                <a:moveTo>
                  <a:pt x="12395" y="10464"/>
                </a:moveTo>
                <a:lnTo>
                  <a:pt x="11264" y="13741"/>
                </a:lnTo>
                <a:lnTo>
                  <a:pt x="15824" y="2273"/>
                </a:lnTo>
                <a:lnTo>
                  <a:pt x="11315" y="1511"/>
                </a:lnTo>
                <a:lnTo>
                  <a:pt x="6781" y="749"/>
                </a:lnTo>
                <a:lnTo>
                  <a:pt x="2260" y="0"/>
                </a:lnTo>
                <a:lnTo>
                  <a:pt x="1511" y="3022"/>
                </a:lnTo>
                <a:lnTo>
                  <a:pt x="749" y="6057"/>
                </a:lnTo>
                <a:lnTo>
                  <a:pt x="0" y="9080"/>
                </a:lnTo>
                <a:lnTo>
                  <a:pt x="12395" y="1046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29" name="object 5729"/>
          <p:cNvSpPr/>
          <p:nvPr/>
        </p:nvSpPr>
        <p:spPr>
          <a:xfrm>
            <a:off x="1207267" y="7305650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219"/>
                </a:moveTo>
                <a:lnTo>
                  <a:pt x="0" y="8026"/>
                </a:lnTo>
                <a:lnTo>
                  <a:pt x="6794" y="8026"/>
                </a:lnTo>
                <a:lnTo>
                  <a:pt x="4451" y="3441"/>
                </a:lnTo>
                <a:lnTo>
                  <a:pt x="0" y="1219"/>
                </a:lnTo>
                <a:close/>
              </a:path>
              <a:path w="8115" h="8026">
                <a:moveTo>
                  <a:pt x="8115" y="5270"/>
                </a:moveTo>
                <a:lnTo>
                  <a:pt x="2692" y="0"/>
                </a:lnTo>
                <a:lnTo>
                  <a:pt x="4451" y="3441"/>
                </a:lnTo>
                <a:lnTo>
                  <a:pt x="8115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30" name="object 5730"/>
          <p:cNvSpPr/>
          <p:nvPr/>
        </p:nvSpPr>
        <p:spPr>
          <a:xfrm>
            <a:off x="1053449" y="7309137"/>
            <a:ext cx="22593" cy="18275"/>
          </a:xfrm>
          <a:custGeom>
            <a:avLst/>
            <a:gdLst/>
            <a:ahLst/>
            <a:cxnLst/>
            <a:rect l="l" t="t" r="r" b="b"/>
            <a:pathLst>
              <a:path w="22593" h="18275">
                <a:moveTo>
                  <a:pt x="22593" y="15887"/>
                </a:moveTo>
                <a:lnTo>
                  <a:pt x="19017" y="9289"/>
                </a:lnTo>
                <a:lnTo>
                  <a:pt x="18961" y="9677"/>
                </a:lnTo>
                <a:lnTo>
                  <a:pt x="18745" y="8788"/>
                </a:lnTo>
                <a:lnTo>
                  <a:pt x="19017" y="9289"/>
                </a:lnTo>
                <a:lnTo>
                  <a:pt x="20358" y="0"/>
                </a:lnTo>
                <a:lnTo>
                  <a:pt x="13563" y="0"/>
                </a:lnTo>
                <a:lnTo>
                  <a:pt x="12814" y="3784"/>
                </a:lnTo>
                <a:lnTo>
                  <a:pt x="12052" y="7569"/>
                </a:lnTo>
                <a:lnTo>
                  <a:pt x="11302" y="11341"/>
                </a:lnTo>
                <a:lnTo>
                  <a:pt x="1854" y="14693"/>
                </a:lnTo>
                <a:lnTo>
                  <a:pt x="3949" y="9385"/>
                </a:lnTo>
                <a:lnTo>
                  <a:pt x="0" y="18160"/>
                </a:lnTo>
                <a:lnTo>
                  <a:pt x="11998" y="18275"/>
                </a:lnTo>
                <a:lnTo>
                  <a:pt x="22022" y="16022"/>
                </a:lnTo>
                <a:lnTo>
                  <a:pt x="22593" y="1588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31" name="object 5731"/>
          <p:cNvSpPr/>
          <p:nvPr/>
        </p:nvSpPr>
        <p:spPr>
          <a:xfrm>
            <a:off x="1220853" y="7309137"/>
            <a:ext cx="11303" cy="9067"/>
          </a:xfrm>
          <a:custGeom>
            <a:avLst/>
            <a:gdLst/>
            <a:ahLst/>
            <a:cxnLst/>
            <a:rect l="l" t="t" r="r" b="b"/>
            <a:pathLst>
              <a:path w="11303" h="9067">
                <a:moveTo>
                  <a:pt x="11303" y="9067"/>
                </a:moveTo>
                <a:lnTo>
                  <a:pt x="11303" y="0"/>
                </a:lnTo>
                <a:lnTo>
                  <a:pt x="4508" y="0"/>
                </a:lnTo>
                <a:lnTo>
                  <a:pt x="3022" y="749"/>
                </a:lnTo>
                <a:lnTo>
                  <a:pt x="0" y="2260"/>
                </a:lnTo>
                <a:lnTo>
                  <a:pt x="0" y="9067"/>
                </a:lnTo>
                <a:lnTo>
                  <a:pt x="11303" y="90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32" name="object 5732"/>
          <p:cNvSpPr/>
          <p:nvPr/>
        </p:nvSpPr>
        <p:spPr>
          <a:xfrm>
            <a:off x="1078320" y="7311402"/>
            <a:ext cx="4203" cy="4533"/>
          </a:xfrm>
          <a:custGeom>
            <a:avLst/>
            <a:gdLst/>
            <a:ahLst/>
            <a:cxnLst/>
            <a:rect l="l" t="t" r="r" b="b"/>
            <a:pathLst>
              <a:path w="4203" h="4533">
                <a:moveTo>
                  <a:pt x="749" y="3022"/>
                </a:moveTo>
                <a:lnTo>
                  <a:pt x="0" y="4533"/>
                </a:lnTo>
                <a:lnTo>
                  <a:pt x="4203" y="1714"/>
                </a:lnTo>
                <a:lnTo>
                  <a:pt x="1257" y="2514"/>
                </a:lnTo>
                <a:lnTo>
                  <a:pt x="2260" y="0"/>
                </a:lnTo>
                <a:lnTo>
                  <a:pt x="749" y="302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33" name="object 5733"/>
          <p:cNvSpPr/>
          <p:nvPr/>
        </p:nvSpPr>
        <p:spPr>
          <a:xfrm>
            <a:off x="1168808" y="7311402"/>
            <a:ext cx="15849" cy="9067"/>
          </a:xfrm>
          <a:custGeom>
            <a:avLst/>
            <a:gdLst/>
            <a:ahLst/>
            <a:cxnLst/>
            <a:rect l="l" t="t" r="r" b="b"/>
            <a:pathLst>
              <a:path w="15849" h="9067">
                <a:moveTo>
                  <a:pt x="6794" y="0"/>
                </a:moveTo>
                <a:lnTo>
                  <a:pt x="4533" y="749"/>
                </a:lnTo>
                <a:lnTo>
                  <a:pt x="0" y="2273"/>
                </a:lnTo>
                <a:lnTo>
                  <a:pt x="0" y="9067"/>
                </a:lnTo>
                <a:lnTo>
                  <a:pt x="3771" y="8318"/>
                </a:lnTo>
                <a:lnTo>
                  <a:pt x="7543" y="7569"/>
                </a:lnTo>
                <a:lnTo>
                  <a:pt x="11315" y="6807"/>
                </a:lnTo>
                <a:lnTo>
                  <a:pt x="15849" y="6807"/>
                </a:lnTo>
                <a:lnTo>
                  <a:pt x="15849" y="0"/>
                </a:lnTo>
                <a:lnTo>
                  <a:pt x="6794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34" name="object 5734"/>
          <p:cNvSpPr/>
          <p:nvPr/>
        </p:nvSpPr>
        <p:spPr>
          <a:xfrm>
            <a:off x="1820365" y="7314736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32" y="3422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67" y="0"/>
                </a:lnTo>
                <a:lnTo>
                  <a:pt x="4432" y="342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35" name="object 5735"/>
          <p:cNvSpPr/>
          <p:nvPr/>
        </p:nvSpPr>
        <p:spPr>
          <a:xfrm>
            <a:off x="1315872" y="7322750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36" name="object 5736"/>
          <p:cNvSpPr/>
          <p:nvPr/>
        </p:nvSpPr>
        <p:spPr>
          <a:xfrm>
            <a:off x="1695946" y="7317003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6" y="3418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16" y="3418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37" name="object 5737"/>
          <p:cNvSpPr/>
          <p:nvPr/>
        </p:nvSpPr>
        <p:spPr>
          <a:xfrm>
            <a:off x="1180129" y="7320475"/>
            <a:ext cx="13563" cy="13601"/>
          </a:xfrm>
          <a:custGeom>
            <a:avLst/>
            <a:gdLst/>
            <a:ahLst/>
            <a:cxnLst/>
            <a:rect l="l" t="t" r="r" b="b"/>
            <a:pathLst>
              <a:path w="13563" h="13601">
                <a:moveTo>
                  <a:pt x="4369" y="2711"/>
                </a:moveTo>
                <a:lnTo>
                  <a:pt x="0" y="4546"/>
                </a:lnTo>
                <a:lnTo>
                  <a:pt x="0" y="13601"/>
                </a:lnTo>
                <a:lnTo>
                  <a:pt x="9042" y="13601"/>
                </a:lnTo>
                <a:lnTo>
                  <a:pt x="10553" y="12103"/>
                </a:lnTo>
                <a:lnTo>
                  <a:pt x="13563" y="9067"/>
                </a:lnTo>
                <a:lnTo>
                  <a:pt x="13563" y="0"/>
                </a:lnTo>
                <a:lnTo>
                  <a:pt x="6794" y="0"/>
                </a:lnTo>
                <a:lnTo>
                  <a:pt x="6832" y="1676"/>
                </a:lnTo>
                <a:lnTo>
                  <a:pt x="2705" y="4571"/>
                </a:lnTo>
                <a:lnTo>
                  <a:pt x="4369" y="2711"/>
                </a:lnTo>
                <a:close/>
              </a:path>
              <a:path w="13563" h="13601">
                <a:moveTo>
                  <a:pt x="6832" y="1676"/>
                </a:moveTo>
                <a:lnTo>
                  <a:pt x="6794" y="0"/>
                </a:lnTo>
                <a:lnTo>
                  <a:pt x="4369" y="2711"/>
                </a:lnTo>
                <a:lnTo>
                  <a:pt x="6832" y="167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38" name="object 5738"/>
          <p:cNvSpPr/>
          <p:nvPr/>
        </p:nvSpPr>
        <p:spPr>
          <a:xfrm>
            <a:off x="1571498" y="7331715"/>
            <a:ext cx="33502" cy="17208"/>
          </a:xfrm>
          <a:custGeom>
            <a:avLst/>
            <a:gdLst/>
            <a:ahLst/>
            <a:cxnLst/>
            <a:rect l="l" t="t" r="r" b="b"/>
            <a:pathLst>
              <a:path w="33502" h="17208">
                <a:moveTo>
                  <a:pt x="7988" y="520"/>
                </a:moveTo>
                <a:lnTo>
                  <a:pt x="4596" y="2273"/>
                </a:lnTo>
                <a:lnTo>
                  <a:pt x="2768" y="5968"/>
                </a:lnTo>
                <a:lnTo>
                  <a:pt x="7988" y="520"/>
                </a:lnTo>
                <a:close/>
              </a:path>
              <a:path w="33502" h="17208">
                <a:moveTo>
                  <a:pt x="33502" y="0"/>
                </a:moveTo>
                <a:lnTo>
                  <a:pt x="29451" y="3035"/>
                </a:lnTo>
                <a:lnTo>
                  <a:pt x="31694" y="2061"/>
                </a:lnTo>
                <a:lnTo>
                  <a:pt x="33502" y="0"/>
                </a:lnTo>
                <a:close/>
              </a:path>
              <a:path w="33502" h="17208">
                <a:moveTo>
                  <a:pt x="0" y="-2171"/>
                </a:moveTo>
                <a:lnTo>
                  <a:pt x="0" y="4648"/>
                </a:lnTo>
                <a:lnTo>
                  <a:pt x="4596" y="2273"/>
                </a:lnTo>
                <a:lnTo>
                  <a:pt x="6794" y="-2171"/>
                </a:lnTo>
                <a:lnTo>
                  <a:pt x="14084" y="1422"/>
                </a:lnTo>
                <a:lnTo>
                  <a:pt x="16979" y="6769"/>
                </a:lnTo>
                <a:lnTo>
                  <a:pt x="20370" y="13715"/>
                </a:lnTo>
                <a:lnTo>
                  <a:pt x="28981" y="12090"/>
                </a:lnTo>
                <a:lnTo>
                  <a:pt x="31254" y="11379"/>
                </a:lnTo>
                <a:lnTo>
                  <a:pt x="36207" y="6908"/>
                </a:lnTo>
                <a:lnTo>
                  <a:pt x="36207" y="101"/>
                </a:lnTo>
                <a:lnTo>
                  <a:pt x="31694" y="2061"/>
                </a:lnTo>
                <a:lnTo>
                  <a:pt x="29425" y="4648"/>
                </a:lnTo>
                <a:lnTo>
                  <a:pt x="26165" y="3085"/>
                </a:lnTo>
                <a:lnTo>
                  <a:pt x="17255" y="-4285"/>
                </a:lnTo>
                <a:lnTo>
                  <a:pt x="6794" y="-11239"/>
                </a:lnTo>
                <a:lnTo>
                  <a:pt x="4025" y="-6235"/>
                </a:lnTo>
                <a:lnTo>
                  <a:pt x="4368" y="-5588"/>
                </a:lnTo>
                <a:lnTo>
                  <a:pt x="0" y="-217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39" name="object 5739"/>
          <p:cNvSpPr/>
          <p:nvPr/>
        </p:nvSpPr>
        <p:spPr>
          <a:xfrm>
            <a:off x="1162030" y="7321548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81" y="8001"/>
                </a:lnTo>
                <a:lnTo>
                  <a:pt x="4416" y="3402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16" y="3402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40" name="object 5740"/>
          <p:cNvSpPr/>
          <p:nvPr/>
        </p:nvSpPr>
        <p:spPr>
          <a:xfrm>
            <a:off x="1327172" y="7323810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3" y="3421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92" y="0"/>
                </a:lnTo>
                <a:lnTo>
                  <a:pt x="4443" y="3421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41" name="object 5741"/>
          <p:cNvSpPr/>
          <p:nvPr/>
        </p:nvSpPr>
        <p:spPr>
          <a:xfrm>
            <a:off x="1209527" y="7327292"/>
            <a:ext cx="6794" cy="6616"/>
          </a:xfrm>
          <a:custGeom>
            <a:avLst/>
            <a:gdLst/>
            <a:ahLst/>
            <a:cxnLst/>
            <a:rect l="l" t="t" r="r" b="b"/>
            <a:pathLst>
              <a:path w="6794" h="6616">
                <a:moveTo>
                  <a:pt x="0" y="0"/>
                </a:moveTo>
                <a:lnTo>
                  <a:pt x="3035" y="6083"/>
                </a:lnTo>
                <a:lnTo>
                  <a:pt x="5245" y="6616"/>
                </a:lnTo>
                <a:lnTo>
                  <a:pt x="679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42" name="object 5742"/>
          <p:cNvSpPr/>
          <p:nvPr/>
        </p:nvSpPr>
        <p:spPr>
          <a:xfrm>
            <a:off x="1539840" y="7327292"/>
            <a:ext cx="9029" cy="13576"/>
          </a:xfrm>
          <a:custGeom>
            <a:avLst/>
            <a:gdLst/>
            <a:ahLst/>
            <a:cxnLst/>
            <a:rect l="l" t="t" r="r" b="b"/>
            <a:pathLst>
              <a:path w="9029" h="13576">
                <a:moveTo>
                  <a:pt x="0" y="0"/>
                </a:moveTo>
                <a:lnTo>
                  <a:pt x="0" y="13576"/>
                </a:lnTo>
                <a:lnTo>
                  <a:pt x="9029" y="13576"/>
                </a:lnTo>
                <a:lnTo>
                  <a:pt x="9029" y="4533"/>
                </a:lnTo>
                <a:lnTo>
                  <a:pt x="6019" y="3009"/>
                </a:lnTo>
                <a:lnTo>
                  <a:pt x="3022" y="1498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43" name="object 5743"/>
          <p:cNvSpPr/>
          <p:nvPr/>
        </p:nvSpPr>
        <p:spPr>
          <a:xfrm>
            <a:off x="1824893" y="7326086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13" y="3406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13" y="3406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44" name="object 5744"/>
          <p:cNvSpPr/>
          <p:nvPr/>
        </p:nvSpPr>
        <p:spPr>
          <a:xfrm>
            <a:off x="1349763" y="7330704"/>
            <a:ext cx="12443" cy="2806"/>
          </a:xfrm>
          <a:custGeom>
            <a:avLst/>
            <a:gdLst/>
            <a:ahLst/>
            <a:cxnLst/>
            <a:rect l="l" t="t" r="r" b="b"/>
            <a:pathLst>
              <a:path w="12443" h="2806">
                <a:moveTo>
                  <a:pt x="12443" y="1651"/>
                </a:moveTo>
                <a:lnTo>
                  <a:pt x="10474" y="0"/>
                </a:lnTo>
                <a:lnTo>
                  <a:pt x="10312" y="1169"/>
                </a:lnTo>
                <a:lnTo>
                  <a:pt x="12443" y="1651"/>
                </a:lnTo>
                <a:close/>
              </a:path>
              <a:path w="12443" h="2806">
                <a:moveTo>
                  <a:pt x="10312" y="1169"/>
                </a:moveTo>
                <a:lnTo>
                  <a:pt x="35" y="-1155"/>
                </a:lnTo>
                <a:lnTo>
                  <a:pt x="0" y="15406"/>
                </a:lnTo>
                <a:lnTo>
                  <a:pt x="9065" y="19265"/>
                </a:lnTo>
                <a:lnTo>
                  <a:pt x="13611" y="19265"/>
                </a:lnTo>
                <a:lnTo>
                  <a:pt x="12100" y="16243"/>
                </a:lnTo>
                <a:lnTo>
                  <a:pt x="10576" y="13208"/>
                </a:lnTo>
                <a:lnTo>
                  <a:pt x="9065" y="10172"/>
                </a:lnTo>
                <a:lnTo>
                  <a:pt x="10312" y="116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45" name="object 5745"/>
          <p:cNvSpPr/>
          <p:nvPr/>
        </p:nvSpPr>
        <p:spPr>
          <a:xfrm>
            <a:off x="1704991" y="7332266"/>
            <a:ext cx="15862" cy="6858"/>
          </a:xfrm>
          <a:custGeom>
            <a:avLst/>
            <a:gdLst/>
            <a:ahLst/>
            <a:cxnLst/>
            <a:rect l="l" t="t" r="r" b="b"/>
            <a:pathLst>
              <a:path w="15862" h="6857">
                <a:moveTo>
                  <a:pt x="15862" y="0"/>
                </a:moveTo>
                <a:lnTo>
                  <a:pt x="13993" y="1676"/>
                </a:lnTo>
                <a:lnTo>
                  <a:pt x="12966" y="4140"/>
                </a:lnTo>
                <a:lnTo>
                  <a:pt x="15862" y="0"/>
                </a:lnTo>
                <a:close/>
              </a:path>
              <a:path w="15862" h="6857">
                <a:moveTo>
                  <a:pt x="0" y="-444"/>
                </a:moveTo>
                <a:lnTo>
                  <a:pt x="0" y="6349"/>
                </a:lnTo>
                <a:lnTo>
                  <a:pt x="3759" y="7111"/>
                </a:lnTo>
                <a:lnTo>
                  <a:pt x="7531" y="7861"/>
                </a:lnTo>
                <a:lnTo>
                  <a:pt x="11302" y="8610"/>
                </a:lnTo>
                <a:lnTo>
                  <a:pt x="11302" y="4089"/>
                </a:lnTo>
                <a:lnTo>
                  <a:pt x="13993" y="1676"/>
                </a:lnTo>
                <a:lnTo>
                  <a:pt x="15824" y="-2717"/>
                </a:lnTo>
                <a:lnTo>
                  <a:pt x="9055" y="-2717"/>
                </a:lnTo>
                <a:lnTo>
                  <a:pt x="6032" y="-1968"/>
                </a:lnTo>
                <a:lnTo>
                  <a:pt x="3009" y="-1206"/>
                </a:lnTo>
                <a:lnTo>
                  <a:pt x="0" y="-44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46" name="object 5746"/>
          <p:cNvSpPr/>
          <p:nvPr/>
        </p:nvSpPr>
        <p:spPr>
          <a:xfrm>
            <a:off x="1123575" y="7331824"/>
            <a:ext cx="13563" cy="11341"/>
          </a:xfrm>
          <a:custGeom>
            <a:avLst/>
            <a:gdLst/>
            <a:ahLst/>
            <a:cxnLst/>
            <a:rect l="l" t="t" r="r" b="b"/>
            <a:pathLst>
              <a:path w="13563" h="11341">
                <a:moveTo>
                  <a:pt x="11290" y="11341"/>
                </a:moveTo>
                <a:lnTo>
                  <a:pt x="12064" y="7556"/>
                </a:lnTo>
                <a:lnTo>
                  <a:pt x="12814" y="3771"/>
                </a:lnTo>
                <a:lnTo>
                  <a:pt x="13563" y="0"/>
                </a:lnTo>
                <a:lnTo>
                  <a:pt x="2260" y="0"/>
                </a:lnTo>
                <a:lnTo>
                  <a:pt x="1511" y="3771"/>
                </a:lnTo>
                <a:lnTo>
                  <a:pt x="749" y="7556"/>
                </a:lnTo>
                <a:lnTo>
                  <a:pt x="0" y="11341"/>
                </a:lnTo>
                <a:lnTo>
                  <a:pt x="11290" y="1134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47" name="object 5747"/>
          <p:cNvSpPr/>
          <p:nvPr/>
        </p:nvSpPr>
        <p:spPr>
          <a:xfrm>
            <a:off x="1320380" y="7338612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48" name="object 5748"/>
          <p:cNvSpPr/>
          <p:nvPr/>
        </p:nvSpPr>
        <p:spPr>
          <a:xfrm>
            <a:off x="1166558" y="7342028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49" name="object 5749"/>
          <p:cNvSpPr/>
          <p:nvPr/>
        </p:nvSpPr>
        <p:spPr>
          <a:xfrm>
            <a:off x="1695946" y="7337414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06"/>
                </a:moveTo>
                <a:lnTo>
                  <a:pt x="0" y="8026"/>
                </a:lnTo>
                <a:lnTo>
                  <a:pt x="6769" y="8026"/>
                </a:lnTo>
                <a:lnTo>
                  <a:pt x="4413" y="3416"/>
                </a:lnTo>
                <a:lnTo>
                  <a:pt x="0" y="1206"/>
                </a:lnTo>
                <a:close/>
              </a:path>
              <a:path w="8089" h="8026">
                <a:moveTo>
                  <a:pt x="8089" y="5257"/>
                </a:moveTo>
                <a:lnTo>
                  <a:pt x="2667" y="0"/>
                </a:lnTo>
                <a:lnTo>
                  <a:pt x="4413" y="3416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50" name="object 5750"/>
          <p:cNvSpPr/>
          <p:nvPr/>
        </p:nvSpPr>
        <p:spPr>
          <a:xfrm>
            <a:off x="1110005" y="7339684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193"/>
                </a:moveTo>
                <a:lnTo>
                  <a:pt x="0" y="8026"/>
                </a:lnTo>
                <a:lnTo>
                  <a:pt x="6769" y="8026"/>
                </a:lnTo>
                <a:lnTo>
                  <a:pt x="4409" y="3408"/>
                </a:lnTo>
                <a:lnTo>
                  <a:pt x="0" y="1193"/>
                </a:lnTo>
                <a:close/>
              </a:path>
              <a:path w="8089" h="8026">
                <a:moveTo>
                  <a:pt x="8089" y="5257"/>
                </a:moveTo>
                <a:lnTo>
                  <a:pt x="2667" y="0"/>
                </a:lnTo>
                <a:lnTo>
                  <a:pt x="4409" y="3408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51" name="object 5751"/>
          <p:cNvSpPr/>
          <p:nvPr/>
        </p:nvSpPr>
        <p:spPr>
          <a:xfrm>
            <a:off x="1551142" y="7339684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193"/>
                </a:moveTo>
                <a:lnTo>
                  <a:pt x="0" y="8026"/>
                </a:lnTo>
                <a:lnTo>
                  <a:pt x="6794" y="8026"/>
                </a:lnTo>
                <a:lnTo>
                  <a:pt x="4443" y="3425"/>
                </a:lnTo>
                <a:lnTo>
                  <a:pt x="0" y="1193"/>
                </a:lnTo>
                <a:close/>
              </a:path>
              <a:path w="8089" h="8026">
                <a:moveTo>
                  <a:pt x="8089" y="5257"/>
                </a:moveTo>
                <a:lnTo>
                  <a:pt x="2692" y="0"/>
                </a:lnTo>
                <a:lnTo>
                  <a:pt x="4443" y="3425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52" name="object 5752"/>
          <p:cNvSpPr/>
          <p:nvPr/>
        </p:nvSpPr>
        <p:spPr>
          <a:xfrm>
            <a:off x="1820365" y="7340878"/>
            <a:ext cx="9029" cy="11366"/>
          </a:xfrm>
          <a:custGeom>
            <a:avLst/>
            <a:gdLst/>
            <a:ahLst/>
            <a:cxnLst/>
            <a:rect l="l" t="t" r="r" b="b"/>
            <a:pathLst>
              <a:path w="9029" h="11366">
                <a:moveTo>
                  <a:pt x="6733" y="2915"/>
                </a:moveTo>
                <a:lnTo>
                  <a:pt x="0" y="0"/>
                </a:lnTo>
                <a:lnTo>
                  <a:pt x="749" y="3797"/>
                </a:lnTo>
                <a:lnTo>
                  <a:pt x="1511" y="7581"/>
                </a:lnTo>
                <a:lnTo>
                  <a:pt x="2260" y="11366"/>
                </a:lnTo>
                <a:lnTo>
                  <a:pt x="9029" y="11366"/>
                </a:lnTo>
                <a:lnTo>
                  <a:pt x="6733" y="2915"/>
                </a:lnTo>
                <a:close/>
              </a:path>
              <a:path w="9029" h="11366">
                <a:moveTo>
                  <a:pt x="9004" y="3898"/>
                </a:moveTo>
                <a:lnTo>
                  <a:pt x="6286" y="1269"/>
                </a:lnTo>
                <a:lnTo>
                  <a:pt x="6733" y="2915"/>
                </a:lnTo>
                <a:lnTo>
                  <a:pt x="9004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53" name="object 5753"/>
          <p:cNvSpPr/>
          <p:nvPr/>
        </p:nvSpPr>
        <p:spPr>
          <a:xfrm>
            <a:off x="1529595" y="7345438"/>
            <a:ext cx="26075" cy="38569"/>
          </a:xfrm>
          <a:custGeom>
            <a:avLst/>
            <a:gdLst/>
            <a:ahLst/>
            <a:cxnLst/>
            <a:rect l="l" t="t" r="r" b="b"/>
            <a:pathLst>
              <a:path w="26075" h="38569">
                <a:moveTo>
                  <a:pt x="14772" y="20396"/>
                </a:moveTo>
                <a:lnTo>
                  <a:pt x="13261" y="18897"/>
                </a:lnTo>
                <a:lnTo>
                  <a:pt x="11034" y="15267"/>
                </a:lnTo>
                <a:lnTo>
                  <a:pt x="17329" y="10735"/>
                </a:lnTo>
                <a:lnTo>
                  <a:pt x="19280" y="0"/>
                </a:lnTo>
                <a:lnTo>
                  <a:pt x="4891" y="1346"/>
                </a:lnTo>
                <a:lnTo>
                  <a:pt x="5501" y="3238"/>
                </a:lnTo>
                <a:lnTo>
                  <a:pt x="1196" y="13588"/>
                </a:lnTo>
                <a:lnTo>
                  <a:pt x="0" y="17448"/>
                </a:lnTo>
                <a:lnTo>
                  <a:pt x="2713" y="29539"/>
                </a:lnTo>
                <a:lnTo>
                  <a:pt x="12511" y="38569"/>
                </a:lnTo>
                <a:lnTo>
                  <a:pt x="11749" y="34785"/>
                </a:lnTo>
                <a:lnTo>
                  <a:pt x="11000" y="31000"/>
                </a:lnTo>
                <a:lnTo>
                  <a:pt x="10238" y="27228"/>
                </a:lnTo>
                <a:lnTo>
                  <a:pt x="15509" y="27990"/>
                </a:lnTo>
                <a:lnTo>
                  <a:pt x="20792" y="28740"/>
                </a:lnTo>
                <a:lnTo>
                  <a:pt x="26075" y="29489"/>
                </a:lnTo>
                <a:lnTo>
                  <a:pt x="26075" y="18148"/>
                </a:lnTo>
                <a:lnTo>
                  <a:pt x="22303" y="18897"/>
                </a:lnTo>
                <a:lnTo>
                  <a:pt x="18531" y="19659"/>
                </a:lnTo>
                <a:lnTo>
                  <a:pt x="14772" y="2039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54" name="object 5754"/>
          <p:cNvSpPr/>
          <p:nvPr/>
        </p:nvSpPr>
        <p:spPr>
          <a:xfrm>
            <a:off x="1175603" y="7346497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8" y="3430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92" y="0"/>
                </a:lnTo>
                <a:lnTo>
                  <a:pt x="4448" y="3430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55" name="object 5755"/>
          <p:cNvSpPr/>
          <p:nvPr/>
        </p:nvSpPr>
        <p:spPr>
          <a:xfrm>
            <a:off x="1315871" y="7349970"/>
            <a:ext cx="9029" cy="13614"/>
          </a:xfrm>
          <a:custGeom>
            <a:avLst/>
            <a:gdLst/>
            <a:ahLst/>
            <a:cxnLst/>
            <a:rect l="l" t="t" r="r" b="b"/>
            <a:pathLst>
              <a:path w="9029" h="13614">
                <a:moveTo>
                  <a:pt x="6973" y="3296"/>
                </a:moveTo>
                <a:lnTo>
                  <a:pt x="0" y="0"/>
                </a:lnTo>
                <a:lnTo>
                  <a:pt x="749" y="4533"/>
                </a:lnTo>
                <a:lnTo>
                  <a:pt x="1511" y="9067"/>
                </a:lnTo>
                <a:lnTo>
                  <a:pt x="2260" y="13614"/>
                </a:lnTo>
                <a:lnTo>
                  <a:pt x="9029" y="13614"/>
                </a:lnTo>
                <a:lnTo>
                  <a:pt x="6973" y="3296"/>
                </a:lnTo>
                <a:close/>
              </a:path>
              <a:path w="9029" h="13614">
                <a:moveTo>
                  <a:pt x="8597" y="4063"/>
                </a:moveTo>
                <a:lnTo>
                  <a:pt x="6959" y="3225"/>
                </a:lnTo>
                <a:lnTo>
                  <a:pt x="8597" y="406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56" name="object 5756"/>
          <p:cNvSpPr/>
          <p:nvPr/>
        </p:nvSpPr>
        <p:spPr>
          <a:xfrm>
            <a:off x="1582823" y="7357845"/>
            <a:ext cx="19405" cy="13119"/>
          </a:xfrm>
          <a:custGeom>
            <a:avLst/>
            <a:gdLst/>
            <a:ahLst/>
            <a:cxnLst/>
            <a:rect l="l" t="t" r="r" b="b"/>
            <a:pathLst>
              <a:path w="19405" h="13119">
                <a:moveTo>
                  <a:pt x="19405" y="5245"/>
                </a:moveTo>
                <a:lnTo>
                  <a:pt x="13982" y="0"/>
                </a:lnTo>
                <a:lnTo>
                  <a:pt x="15736" y="3410"/>
                </a:lnTo>
                <a:lnTo>
                  <a:pt x="19405" y="5245"/>
                </a:lnTo>
                <a:close/>
              </a:path>
              <a:path w="19405" h="13119">
                <a:moveTo>
                  <a:pt x="13576" y="8000"/>
                </a:moveTo>
                <a:lnTo>
                  <a:pt x="18097" y="8000"/>
                </a:lnTo>
                <a:lnTo>
                  <a:pt x="15736" y="3410"/>
                </a:lnTo>
                <a:lnTo>
                  <a:pt x="11303" y="1193"/>
                </a:lnTo>
                <a:lnTo>
                  <a:pt x="9804" y="-1816"/>
                </a:lnTo>
                <a:lnTo>
                  <a:pt x="8280" y="-4864"/>
                </a:lnTo>
                <a:lnTo>
                  <a:pt x="6781" y="-7874"/>
                </a:lnTo>
                <a:lnTo>
                  <a:pt x="0" y="-7874"/>
                </a:lnTo>
                <a:lnTo>
                  <a:pt x="0" y="10261"/>
                </a:lnTo>
                <a:lnTo>
                  <a:pt x="4508" y="9512"/>
                </a:lnTo>
                <a:lnTo>
                  <a:pt x="9029" y="8750"/>
                </a:lnTo>
                <a:lnTo>
                  <a:pt x="13576" y="800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57" name="object 5757"/>
          <p:cNvSpPr/>
          <p:nvPr/>
        </p:nvSpPr>
        <p:spPr>
          <a:xfrm>
            <a:off x="1119042" y="7351052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2" y="3408"/>
                </a:lnTo>
                <a:lnTo>
                  <a:pt x="0" y="1193"/>
                </a:lnTo>
                <a:close/>
              </a:path>
              <a:path w="8102" h="7988">
                <a:moveTo>
                  <a:pt x="8102" y="5232"/>
                </a:moveTo>
                <a:lnTo>
                  <a:pt x="2692" y="0"/>
                </a:lnTo>
                <a:lnTo>
                  <a:pt x="4442" y="3408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58" name="object 5758"/>
          <p:cNvSpPr/>
          <p:nvPr/>
        </p:nvSpPr>
        <p:spPr>
          <a:xfrm>
            <a:off x="1290980" y="7359040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59" name="object 5759"/>
          <p:cNvSpPr/>
          <p:nvPr/>
        </p:nvSpPr>
        <p:spPr>
          <a:xfrm>
            <a:off x="1345265" y="7354511"/>
            <a:ext cx="11328" cy="9067"/>
          </a:xfrm>
          <a:custGeom>
            <a:avLst/>
            <a:gdLst/>
            <a:ahLst/>
            <a:cxnLst/>
            <a:rect l="l" t="t" r="r" b="b"/>
            <a:pathLst>
              <a:path w="11328" h="9067">
                <a:moveTo>
                  <a:pt x="4533" y="0"/>
                </a:moveTo>
                <a:lnTo>
                  <a:pt x="3022" y="749"/>
                </a:lnTo>
                <a:lnTo>
                  <a:pt x="0" y="2273"/>
                </a:lnTo>
                <a:lnTo>
                  <a:pt x="0" y="9067"/>
                </a:lnTo>
                <a:lnTo>
                  <a:pt x="3784" y="8318"/>
                </a:lnTo>
                <a:lnTo>
                  <a:pt x="7556" y="7556"/>
                </a:lnTo>
                <a:lnTo>
                  <a:pt x="11328" y="6794"/>
                </a:lnTo>
                <a:lnTo>
                  <a:pt x="11328" y="0"/>
                </a:lnTo>
                <a:lnTo>
                  <a:pt x="453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60" name="object 5760"/>
          <p:cNvSpPr/>
          <p:nvPr/>
        </p:nvSpPr>
        <p:spPr>
          <a:xfrm>
            <a:off x="1186924" y="7355846"/>
            <a:ext cx="16840" cy="12255"/>
          </a:xfrm>
          <a:custGeom>
            <a:avLst/>
            <a:gdLst/>
            <a:ahLst/>
            <a:cxnLst/>
            <a:rect l="l" t="t" r="r" b="b"/>
            <a:pathLst>
              <a:path w="16840" h="12255">
                <a:moveTo>
                  <a:pt x="4508" y="12255"/>
                </a:moveTo>
                <a:lnTo>
                  <a:pt x="2200" y="7612"/>
                </a:lnTo>
                <a:lnTo>
                  <a:pt x="457" y="7581"/>
                </a:lnTo>
                <a:lnTo>
                  <a:pt x="4508" y="12255"/>
                </a:lnTo>
                <a:close/>
              </a:path>
              <a:path w="16840" h="12255">
                <a:moveTo>
                  <a:pt x="16840" y="2095"/>
                </a:moveTo>
                <a:lnTo>
                  <a:pt x="14389" y="0"/>
                </a:lnTo>
                <a:lnTo>
                  <a:pt x="15103" y="1932"/>
                </a:lnTo>
                <a:lnTo>
                  <a:pt x="16840" y="2095"/>
                </a:lnTo>
                <a:close/>
              </a:path>
              <a:path w="16840" h="12255">
                <a:moveTo>
                  <a:pt x="15103" y="1932"/>
                </a:moveTo>
                <a:lnTo>
                  <a:pt x="4508" y="939"/>
                </a:lnTo>
                <a:lnTo>
                  <a:pt x="2997" y="1689"/>
                </a:lnTo>
                <a:lnTo>
                  <a:pt x="0" y="3187"/>
                </a:lnTo>
                <a:lnTo>
                  <a:pt x="2200" y="7612"/>
                </a:lnTo>
                <a:lnTo>
                  <a:pt x="9029" y="7734"/>
                </a:lnTo>
                <a:lnTo>
                  <a:pt x="12052" y="8496"/>
                </a:lnTo>
                <a:lnTo>
                  <a:pt x="15087" y="9245"/>
                </a:lnTo>
                <a:lnTo>
                  <a:pt x="18084" y="9994"/>
                </a:lnTo>
                <a:lnTo>
                  <a:pt x="15103" y="19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61" name="object 5761"/>
          <p:cNvSpPr/>
          <p:nvPr/>
        </p:nvSpPr>
        <p:spPr>
          <a:xfrm>
            <a:off x="1245723" y="7355566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45" y="3424"/>
                </a:lnTo>
                <a:lnTo>
                  <a:pt x="0" y="1219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45" y="3424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62" name="object 5762"/>
          <p:cNvSpPr/>
          <p:nvPr/>
        </p:nvSpPr>
        <p:spPr>
          <a:xfrm>
            <a:off x="1157503" y="7357840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3" y="3415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92" y="0"/>
                </a:lnTo>
                <a:lnTo>
                  <a:pt x="4443" y="341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63" name="object 5763"/>
          <p:cNvSpPr/>
          <p:nvPr/>
        </p:nvSpPr>
        <p:spPr>
          <a:xfrm>
            <a:off x="1566971" y="7357840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64" name="object 5764"/>
          <p:cNvSpPr/>
          <p:nvPr/>
        </p:nvSpPr>
        <p:spPr>
          <a:xfrm>
            <a:off x="1137142" y="7359784"/>
            <a:ext cx="11315" cy="8318"/>
          </a:xfrm>
          <a:custGeom>
            <a:avLst/>
            <a:gdLst/>
            <a:ahLst/>
            <a:cxnLst/>
            <a:rect l="l" t="t" r="r" b="b"/>
            <a:pathLst>
              <a:path w="11315" h="8318">
                <a:moveTo>
                  <a:pt x="0" y="1523"/>
                </a:moveTo>
                <a:lnTo>
                  <a:pt x="0" y="8318"/>
                </a:lnTo>
                <a:lnTo>
                  <a:pt x="11315" y="8318"/>
                </a:lnTo>
                <a:lnTo>
                  <a:pt x="8325" y="2892"/>
                </a:lnTo>
                <a:lnTo>
                  <a:pt x="0" y="1523"/>
                </a:lnTo>
                <a:close/>
              </a:path>
              <a:path w="11315" h="8318">
                <a:moveTo>
                  <a:pt x="11201" y="3365"/>
                </a:moveTo>
                <a:lnTo>
                  <a:pt x="6731" y="0"/>
                </a:lnTo>
                <a:lnTo>
                  <a:pt x="8325" y="2892"/>
                </a:lnTo>
                <a:lnTo>
                  <a:pt x="11201" y="33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65" name="object 5765"/>
          <p:cNvSpPr/>
          <p:nvPr/>
        </p:nvSpPr>
        <p:spPr>
          <a:xfrm>
            <a:off x="1686890" y="7364710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66" name="object 5766"/>
          <p:cNvSpPr/>
          <p:nvPr/>
        </p:nvSpPr>
        <p:spPr>
          <a:xfrm>
            <a:off x="1306810" y="7363584"/>
            <a:ext cx="15836" cy="9080"/>
          </a:xfrm>
          <a:custGeom>
            <a:avLst/>
            <a:gdLst/>
            <a:ahLst/>
            <a:cxnLst/>
            <a:rect l="l" t="t" r="r" b="b"/>
            <a:pathLst>
              <a:path w="15836" h="9080">
                <a:moveTo>
                  <a:pt x="4254" y="8267"/>
                </a:moveTo>
                <a:lnTo>
                  <a:pt x="5295" y="7505"/>
                </a:lnTo>
                <a:lnTo>
                  <a:pt x="15836" y="9080"/>
                </a:lnTo>
                <a:lnTo>
                  <a:pt x="15836" y="2260"/>
                </a:lnTo>
                <a:lnTo>
                  <a:pt x="10579" y="1511"/>
                </a:lnTo>
                <a:lnTo>
                  <a:pt x="5295" y="749"/>
                </a:lnTo>
                <a:lnTo>
                  <a:pt x="0" y="0"/>
                </a:lnTo>
                <a:lnTo>
                  <a:pt x="4254" y="82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67" name="object 5767"/>
          <p:cNvSpPr/>
          <p:nvPr/>
        </p:nvSpPr>
        <p:spPr>
          <a:xfrm>
            <a:off x="1080584" y="7365841"/>
            <a:ext cx="15824" cy="11353"/>
          </a:xfrm>
          <a:custGeom>
            <a:avLst/>
            <a:gdLst/>
            <a:ahLst/>
            <a:cxnLst/>
            <a:rect l="l" t="t" r="r" b="b"/>
            <a:pathLst>
              <a:path w="15824" h="11353">
                <a:moveTo>
                  <a:pt x="9055" y="0"/>
                </a:moveTo>
                <a:lnTo>
                  <a:pt x="0" y="2260"/>
                </a:lnTo>
                <a:lnTo>
                  <a:pt x="0" y="9093"/>
                </a:lnTo>
                <a:lnTo>
                  <a:pt x="4521" y="9855"/>
                </a:lnTo>
                <a:lnTo>
                  <a:pt x="9055" y="10604"/>
                </a:lnTo>
                <a:lnTo>
                  <a:pt x="13563" y="11353"/>
                </a:lnTo>
                <a:lnTo>
                  <a:pt x="14325" y="7581"/>
                </a:lnTo>
                <a:lnTo>
                  <a:pt x="15087" y="3797"/>
                </a:lnTo>
                <a:lnTo>
                  <a:pt x="15824" y="0"/>
                </a:lnTo>
                <a:lnTo>
                  <a:pt x="9055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68" name="object 5768"/>
          <p:cNvSpPr/>
          <p:nvPr/>
        </p:nvSpPr>
        <p:spPr>
          <a:xfrm>
            <a:off x="1107734" y="7365701"/>
            <a:ext cx="33934" cy="22834"/>
          </a:xfrm>
          <a:custGeom>
            <a:avLst/>
            <a:gdLst/>
            <a:ahLst/>
            <a:cxnLst/>
            <a:rect l="l" t="t" r="r" b="b"/>
            <a:pathLst>
              <a:path w="33934" h="22834">
                <a:moveTo>
                  <a:pt x="3302" y="2209"/>
                </a:moveTo>
                <a:lnTo>
                  <a:pt x="0" y="11493"/>
                </a:lnTo>
                <a:lnTo>
                  <a:pt x="4502" y="11798"/>
                </a:lnTo>
                <a:lnTo>
                  <a:pt x="12506" y="10520"/>
                </a:lnTo>
                <a:lnTo>
                  <a:pt x="22618" y="6972"/>
                </a:lnTo>
                <a:lnTo>
                  <a:pt x="23368" y="12242"/>
                </a:lnTo>
                <a:lnTo>
                  <a:pt x="24130" y="17551"/>
                </a:lnTo>
                <a:lnTo>
                  <a:pt x="24879" y="22834"/>
                </a:lnTo>
                <a:lnTo>
                  <a:pt x="31673" y="22834"/>
                </a:lnTo>
                <a:lnTo>
                  <a:pt x="32423" y="19049"/>
                </a:lnTo>
                <a:lnTo>
                  <a:pt x="33185" y="15265"/>
                </a:lnTo>
                <a:lnTo>
                  <a:pt x="33934" y="11493"/>
                </a:lnTo>
                <a:lnTo>
                  <a:pt x="28028" y="8039"/>
                </a:lnTo>
                <a:lnTo>
                  <a:pt x="30060" y="7543"/>
                </a:lnTo>
                <a:lnTo>
                  <a:pt x="22618" y="4686"/>
                </a:lnTo>
                <a:lnTo>
                  <a:pt x="18008" y="0"/>
                </a:lnTo>
                <a:lnTo>
                  <a:pt x="18630" y="850"/>
                </a:lnTo>
                <a:lnTo>
                  <a:pt x="9042" y="139"/>
                </a:lnTo>
                <a:lnTo>
                  <a:pt x="3009" y="5435"/>
                </a:lnTo>
                <a:lnTo>
                  <a:pt x="3302" y="220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69" name="object 5769"/>
          <p:cNvSpPr/>
          <p:nvPr/>
        </p:nvSpPr>
        <p:spPr>
          <a:xfrm>
            <a:off x="1652969" y="7365841"/>
            <a:ext cx="15824" cy="15900"/>
          </a:xfrm>
          <a:custGeom>
            <a:avLst/>
            <a:gdLst/>
            <a:ahLst/>
            <a:cxnLst/>
            <a:rect l="l" t="t" r="r" b="b"/>
            <a:pathLst>
              <a:path w="15824" h="15900">
                <a:moveTo>
                  <a:pt x="13157" y="7886"/>
                </a:moveTo>
                <a:lnTo>
                  <a:pt x="11400" y="11298"/>
                </a:lnTo>
                <a:lnTo>
                  <a:pt x="15824" y="9093"/>
                </a:lnTo>
                <a:lnTo>
                  <a:pt x="15824" y="0"/>
                </a:lnTo>
                <a:lnTo>
                  <a:pt x="9029" y="0"/>
                </a:lnTo>
                <a:lnTo>
                  <a:pt x="8929" y="186"/>
                </a:lnTo>
                <a:lnTo>
                  <a:pt x="13157" y="7886"/>
                </a:lnTo>
                <a:close/>
              </a:path>
              <a:path w="15824" h="15900">
                <a:moveTo>
                  <a:pt x="7721" y="13131"/>
                </a:moveTo>
                <a:lnTo>
                  <a:pt x="13157" y="7886"/>
                </a:lnTo>
                <a:lnTo>
                  <a:pt x="8929" y="186"/>
                </a:lnTo>
                <a:lnTo>
                  <a:pt x="6605" y="5423"/>
                </a:lnTo>
                <a:lnTo>
                  <a:pt x="0" y="6832"/>
                </a:lnTo>
                <a:lnTo>
                  <a:pt x="0" y="15900"/>
                </a:lnTo>
                <a:lnTo>
                  <a:pt x="9029" y="15900"/>
                </a:lnTo>
                <a:lnTo>
                  <a:pt x="11400" y="11298"/>
                </a:lnTo>
                <a:lnTo>
                  <a:pt x="7721" y="1313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70" name="object 5770"/>
          <p:cNvSpPr/>
          <p:nvPr/>
        </p:nvSpPr>
        <p:spPr>
          <a:xfrm>
            <a:off x="1324902" y="7373785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2623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71" name="object 5771"/>
          <p:cNvSpPr/>
          <p:nvPr/>
        </p:nvSpPr>
        <p:spPr>
          <a:xfrm>
            <a:off x="1619018" y="7368106"/>
            <a:ext cx="11264" cy="15989"/>
          </a:xfrm>
          <a:custGeom>
            <a:avLst/>
            <a:gdLst/>
            <a:ahLst/>
            <a:cxnLst/>
            <a:rect l="l" t="t" r="r" b="b"/>
            <a:pathLst>
              <a:path w="11264" h="15989">
                <a:moveTo>
                  <a:pt x="11264" y="12966"/>
                </a:moveTo>
                <a:lnTo>
                  <a:pt x="9040" y="13934"/>
                </a:lnTo>
                <a:lnTo>
                  <a:pt x="7238" y="15989"/>
                </a:lnTo>
                <a:lnTo>
                  <a:pt x="11264" y="12966"/>
                </a:lnTo>
                <a:close/>
              </a:path>
              <a:path w="11264" h="15989">
                <a:moveTo>
                  <a:pt x="12065" y="1523"/>
                </a:moveTo>
                <a:lnTo>
                  <a:pt x="6032" y="749"/>
                </a:lnTo>
                <a:lnTo>
                  <a:pt x="0" y="0"/>
                </a:lnTo>
                <a:lnTo>
                  <a:pt x="1511" y="5308"/>
                </a:lnTo>
                <a:lnTo>
                  <a:pt x="2997" y="10591"/>
                </a:lnTo>
                <a:lnTo>
                  <a:pt x="4521" y="15900"/>
                </a:lnTo>
                <a:lnTo>
                  <a:pt x="9040" y="13934"/>
                </a:lnTo>
                <a:lnTo>
                  <a:pt x="11303" y="11353"/>
                </a:lnTo>
                <a:lnTo>
                  <a:pt x="11513" y="11239"/>
                </a:lnTo>
                <a:lnTo>
                  <a:pt x="16703" y="8918"/>
                </a:lnTo>
                <a:lnTo>
                  <a:pt x="18097" y="2285"/>
                </a:lnTo>
                <a:lnTo>
                  <a:pt x="12065" y="152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72" name="object 5772"/>
          <p:cNvSpPr/>
          <p:nvPr/>
        </p:nvSpPr>
        <p:spPr>
          <a:xfrm>
            <a:off x="1677828" y="7370391"/>
            <a:ext cx="18122" cy="18148"/>
          </a:xfrm>
          <a:custGeom>
            <a:avLst/>
            <a:gdLst/>
            <a:ahLst/>
            <a:cxnLst/>
            <a:rect l="l" t="t" r="r" b="b"/>
            <a:pathLst>
              <a:path w="18122" h="18148">
                <a:moveTo>
                  <a:pt x="2260" y="18148"/>
                </a:moveTo>
                <a:lnTo>
                  <a:pt x="7543" y="17386"/>
                </a:lnTo>
                <a:lnTo>
                  <a:pt x="12839" y="16624"/>
                </a:lnTo>
                <a:lnTo>
                  <a:pt x="18122" y="15875"/>
                </a:lnTo>
                <a:lnTo>
                  <a:pt x="14579" y="5207"/>
                </a:lnTo>
                <a:lnTo>
                  <a:pt x="12077" y="2324"/>
                </a:lnTo>
                <a:lnTo>
                  <a:pt x="0" y="0"/>
                </a:lnTo>
                <a:lnTo>
                  <a:pt x="229" y="1049"/>
                </a:lnTo>
                <a:lnTo>
                  <a:pt x="2133" y="8933"/>
                </a:lnTo>
                <a:lnTo>
                  <a:pt x="2260" y="1814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73" name="object 5773"/>
          <p:cNvSpPr/>
          <p:nvPr/>
        </p:nvSpPr>
        <p:spPr>
          <a:xfrm>
            <a:off x="1813568" y="7369185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74" name="object 5774"/>
          <p:cNvSpPr/>
          <p:nvPr/>
        </p:nvSpPr>
        <p:spPr>
          <a:xfrm>
            <a:off x="1175603" y="7371142"/>
            <a:ext cx="11315" cy="8318"/>
          </a:xfrm>
          <a:custGeom>
            <a:avLst/>
            <a:gdLst/>
            <a:ahLst/>
            <a:cxnLst/>
            <a:rect l="l" t="t" r="r" b="b"/>
            <a:pathLst>
              <a:path w="11315" h="8318">
                <a:moveTo>
                  <a:pt x="0" y="1523"/>
                </a:moveTo>
                <a:lnTo>
                  <a:pt x="0" y="8318"/>
                </a:lnTo>
                <a:lnTo>
                  <a:pt x="11315" y="8318"/>
                </a:lnTo>
                <a:lnTo>
                  <a:pt x="8326" y="2894"/>
                </a:lnTo>
                <a:lnTo>
                  <a:pt x="0" y="1523"/>
                </a:lnTo>
                <a:close/>
              </a:path>
              <a:path w="11315" h="8318">
                <a:moveTo>
                  <a:pt x="11188" y="3365"/>
                </a:moveTo>
                <a:lnTo>
                  <a:pt x="6731" y="0"/>
                </a:lnTo>
                <a:lnTo>
                  <a:pt x="8326" y="2894"/>
                </a:lnTo>
                <a:lnTo>
                  <a:pt x="11188" y="33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75" name="object 5775"/>
          <p:cNvSpPr/>
          <p:nvPr/>
        </p:nvSpPr>
        <p:spPr>
          <a:xfrm>
            <a:off x="1263815" y="7380592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2598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76" name="object 5776"/>
          <p:cNvSpPr/>
          <p:nvPr/>
        </p:nvSpPr>
        <p:spPr>
          <a:xfrm>
            <a:off x="1668792" y="7373726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6" y="3416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26" y="341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77" name="object 5777"/>
          <p:cNvSpPr/>
          <p:nvPr/>
        </p:nvSpPr>
        <p:spPr>
          <a:xfrm>
            <a:off x="1745710" y="7373726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4" y="3411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24" y="3411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78" name="object 5778"/>
          <p:cNvSpPr/>
          <p:nvPr/>
        </p:nvSpPr>
        <p:spPr>
          <a:xfrm>
            <a:off x="1795472" y="7373726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1" y="341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41" y="3416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79" name="object 5779"/>
          <p:cNvSpPr/>
          <p:nvPr/>
        </p:nvSpPr>
        <p:spPr>
          <a:xfrm>
            <a:off x="1277416" y="7382859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80" name="object 5780"/>
          <p:cNvSpPr/>
          <p:nvPr/>
        </p:nvSpPr>
        <p:spPr>
          <a:xfrm>
            <a:off x="1096415" y="7380215"/>
            <a:ext cx="11328" cy="8318"/>
          </a:xfrm>
          <a:custGeom>
            <a:avLst/>
            <a:gdLst/>
            <a:ahLst/>
            <a:cxnLst/>
            <a:rect l="l" t="t" r="r" b="b"/>
            <a:pathLst>
              <a:path w="11328" h="8318">
                <a:moveTo>
                  <a:pt x="0" y="1524"/>
                </a:moveTo>
                <a:lnTo>
                  <a:pt x="0" y="8318"/>
                </a:lnTo>
                <a:lnTo>
                  <a:pt x="11328" y="8318"/>
                </a:lnTo>
                <a:lnTo>
                  <a:pt x="8330" y="2893"/>
                </a:lnTo>
                <a:lnTo>
                  <a:pt x="0" y="1524"/>
                </a:lnTo>
                <a:close/>
              </a:path>
              <a:path w="11328" h="8318">
                <a:moveTo>
                  <a:pt x="11201" y="3365"/>
                </a:moveTo>
                <a:lnTo>
                  <a:pt x="6731" y="0"/>
                </a:lnTo>
                <a:lnTo>
                  <a:pt x="8330" y="2893"/>
                </a:lnTo>
                <a:lnTo>
                  <a:pt x="11201" y="33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81" name="object 5781"/>
          <p:cNvSpPr/>
          <p:nvPr/>
        </p:nvSpPr>
        <p:spPr>
          <a:xfrm>
            <a:off x="1150710" y="7380519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0" y="3433"/>
                </a:lnTo>
                <a:lnTo>
                  <a:pt x="0" y="1219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50" y="3433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82" name="object 5782"/>
          <p:cNvSpPr/>
          <p:nvPr/>
        </p:nvSpPr>
        <p:spPr>
          <a:xfrm>
            <a:off x="1551139" y="7385132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83" name="object 5783"/>
          <p:cNvSpPr/>
          <p:nvPr/>
        </p:nvSpPr>
        <p:spPr>
          <a:xfrm>
            <a:off x="1661998" y="7386262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25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84" name="object 5784"/>
          <p:cNvSpPr/>
          <p:nvPr/>
        </p:nvSpPr>
        <p:spPr>
          <a:xfrm>
            <a:off x="1189177" y="7387405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85" name="object 5785"/>
          <p:cNvSpPr/>
          <p:nvPr/>
        </p:nvSpPr>
        <p:spPr>
          <a:xfrm>
            <a:off x="1569231" y="7384006"/>
            <a:ext cx="11328" cy="15875"/>
          </a:xfrm>
          <a:custGeom>
            <a:avLst/>
            <a:gdLst/>
            <a:ahLst/>
            <a:cxnLst/>
            <a:rect l="l" t="t" r="r" b="b"/>
            <a:pathLst>
              <a:path w="11328" h="15875">
                <a:moveTo>
                  <a:pt x="11328" y="0"/>
                </a:moveTo>
                <a:lnTo>
                  <a:pt x="4533" y="0"/>
                </a:lnTo>
                <a:lnTo>
                  <a:pt x="3022" y="3009"/>
                </a:lnTo>
                <a:lnTo>
                  <a:pt x="1523" y="6045"/>
                </a:lnTo>
                <a:lnTo>
                  <a:pt x="0" y="9067"/>
                </a:lnTo>
                <a:lnTo>
                  <a:pt x="0" y="15875"/>
                </a:lnTo>
                <a:lnTo>
                  <a:pt x="9055" y="15875"/>
                </a:lnTo>
                <a:lnTo>
                  <a:pt x="9817" y="10591"/>
                </a:lnTo>
                <a:lnTo>
                  <a:pt x="10579" y="5295"/>
                </a:lnTo>
                <a:lnTo>
                  <a:pt x="11328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86" name="object 5786"/>
          <p:cNvSpPr/>
          <p:nvPr/>
        </p:nvSpPr>
        <p:spPr>
          <a:xfrm>
            <a:off x="1589603" y="7382799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52" y="3432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92" y="0"/>
                </a:lnTo>
                <a:lnTo>
                  <a:pt x="4452" y="343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87" name="object 5787"/>
          <p:cNvSpPr/>
          <p:nvPr/>
        </p:nvSpPr>
        <p:spPr>
          <a:xfrm>
            <a:off x="1671053" y="7382799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18" y="3415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67" y="0"/>
                </a:lnTo>
                <a:lnTo>
                  <a:pt x="4418" y="3415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88" name="object 5788"/>
          <p:cNvSpPr/>
          <p:nvPr/>
        </p:nvSpPr>
        <p:spPr>
          <a:xfrm>
            <a:off x="1788703" y="7384006"/>
            <a:ext cx="38455" cy="13601"/>
          </a:xfrm>
          <a:custGeom>
            <a:avLst/>
            <a:gdLst/>
            <a:ahLst/>
            <a:cxnLst/>
            <a:rect l="l" t="t" r="r" b="b"/>
            <a:pathLst>
              <a:path w="38455" h="13601">
                <a:moveTo>
                  <a:pt x="36944" y="6045"/>
                </a:moveTo>
                <a:lnTo>
                  <a:pt x="36195" y="2260"/>
                </a:lnTo>
                <a:lnTo>
                  <a:pt x="28651" y="1498"/>
                </a:lnTo>
                <a:lnTo>
                  <a:pt x="21094" y="749"/>
                </a:lnTo>
                <a:lnTo>
                  <a:pt x="13563" y="0"/>
                </a:lnTo>
                <a:lnTo>
                  <a:pt x="8966" y="4673"/>
                </a:lnTo>
                <a:lnTo>
                  <a:pt x="9575" y="3822"/>
                </a:lnTo>
                <a:lnTo>
                  <a:pt x="0" y="4521"/>
                </a:lnTo>
                <a:lnTo>
                  <a:pt x="0" y="11341"/>
                </a:lnTo>
                <a:lnTo>
                  <a:pt x="439" y="11380"/>
                </a:lnTo>
                <a:lnTo>
                  <a:pt x="12697" y="10161"/>
                </a:lnTo>
                <a:lnTo>
                  <a:pt x="22148" y="8624"/>
                </a:lnTo>
                <a:lnTo>
                  <a:pt x="31661" y="13601"/>
                </a:lnTo>
                <a:lnTo>
                  <a:pt x="38455" y="13601"/>
                </a:lnTo>
                <a:lnTo>
                  <a:pt x="37706" y="9829"/>
                </a:lnTo>
                <a:lnTo>
                  <a:pt x="36944" y="60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89" name="object 5789"/>
          <p:cNvSpPr/>
          <p:nvPr/>
        </p:nvSpPr>
        <p:spPr>
          <a:xfrm>
            <a:off x="1209532" y="7386261"/>
            <a:ext cx="15836" cy="9080"/>
          </a:xfrm>
          <a:custGeom>
            <a:avLst/>
            <a:gdLst/>
            <a:ahLst/>
            <a:cxnLst/>
            <a:rect l="l" t="t" r="r" b="b"/>
            <a:pathLst>
              <a:path w="15836" h="9080">
                <a:moveTo>
                  <a:pt x="15836" y="9080"/>
                </a:moveTo>
                <a:lnTo>
                  <a:pt x="12391" y="2021"/>
                </a:lnTo>
                <a:lnTo>
                  <a:pt x="2260" y="0"/>
                </a:lnTo>
                <a:lnTo>
                  <a:pt x="1511" y="3022"/>
                </a:lnTo>
                <a:lnTo>
                  <a:pt x="749" y="6057"/>
                </a:lnTo>
                <a:lnTo>
                  <a:pt x="0" y="9080"/>
                </a:lnTo>
                <a:lnTo>
                  <a:pt x="15836" y="9080"/>
                </a:lnTo>
                <a:close/>
              </a:path>
              <a:path w="15836" h="9080">
                <a:moveTo>
                  <a:pt x="12699" y="2082"/>
                </a:moveTo>
                <a:lnTo>
                  <a:pt x="11671" y="546"/>
                </a:lnTo>
                <a:lnTo>
                  <a:pt x="12391" y="2021"/>
                </a:lnTo>
                <a:lnTo>
                  <a:pt x="12699" y="208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90" name="object 5790"/>
          <p:cNvSpPr/>
          <p:nvPr/>
        </p:nvSpPr>
        <p:spPr>
          <a:xfrm>
            <a:off x="1695946" y="7385055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06"/>
                </a:moveTo>
                <a:lnTo>
                  <a:pt x="0" y="8026"/>
                </a:lnTo>
                <a:lnTo>
                  <a:pt x="6769" y="8026"/>
                </a:lnTo>
                <a:lnTo>
                  <a:pt x="4413" y="3416"/>
                </a:lnTo>
                <a:lnTo>
                  <a:pt x="0" y="1206"/>
                </a:lnTo>
                <a:close/>
              </a:path>
              <a:path w="8089" h="8026">
                <a:moveTo>
                  <a:pt x="8089" y="5257"/>
                </a:moveTo>
                <a:lnTo>
                  <a:pt x="2667" y="0"/>
                </a:lnTo>
                <a:lnTo>
                  <a:pt x="4413" y="3416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91" name="object 5791"/>
          <p:cNvSpPr/>
          <p:nvPr/>
        </p:nvSpPr>
        <p:spPr>
          <a:xfrm>
            <a:off x="1648425" y="7387343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3" y="3415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92" y="0"/>
                </a:lnTo>
                <a:lnTo>
                  <a:pt x="4443" y="341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92" name="object 5792"/>
          <p:cNvSpPr/>
          <p:nvPr/>
        </p:nvSpPr>
        <p:spPr>
          <a:xfrm>
            <a:off x="1845255" y="7387343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81" y="8001"/>
                </a:lnTo>
                <a:lnTo>
                  <a:pt x="4416" y="3402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16" y="3402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93" name="object 5793"/>
          <p:cNvSpPr/>
          <p:nvPr/>
        </p:nvSpPr>
        <p:spPr>
          <a:xfrm>
            <a:off x="1107740" y="7389295"/>
            <a:ext cx="11303" cy="8318"/>
          </a:xfrm>
          <a:custGeom>
            <a:avLst/>
            <a:gdLst/>
            <a:ahLst/>
            <a:cxnLst/>
            <a:rect l="l" t="t" r="r" b="b"/>
            <a:pathLst>
              <a:path w="11303" h="8318">
                <a:moveTo>
                  <a:pt x="0" y="1498"/>
                </a:moveTo>
                <a:lnTo>
                  <a:pt x="0" y="8318"/>
                </a:lnTo>
                <a:lnTo>
                  <a:pt x="11303" y="8318"/>
                </a:lnTo>
                <a:lnTo>
                  <a:pt x="8319" y="2875"/>
                </a:lnTo>
                <a:lnTo>
                  <a:pt x="0" y="1498"/>
                </a:lnTo>
                <a:close/>
              </a:path>
              <a:path w="11303" h="8318">
                <a:moveTo>
                  <a:pt x="11201" y="3352"/>
                </a:moveTo>
                <a:lnTo>
                  <a:pt x="6743" y="0"/>
                </a:lnTo>
                <a:lnTo>
                  <a:pt x="8319" y="2875"/>
                </a:lnTo>
                <a:lnTo>
                  <a:pt x="11201" y="335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94" name="object 5794"/>
          <p:cNvSpPr/>
          <p:nvPr/>
        </p:nvSpPr>
        <p:spPr>
          <a:xfrm>
            <a:off x="1306809" y="7390794"/>
            <a:ext cx="11366" cy="11455"/>
          </a:xfrm>
          <a:custGeom>
            <a:avLst/>
            <a:gdLst/>
            <a:ahLst/>
            <a:cxnLst/>
            <a:rect l="l" t="t" r="r" b="b"/>
            <a:pathLst>
              <a:path w="11366" h="11455">
                <a:moveTo>
                  <a:pt x="6756" y="8420"/>
                </a:moveTo>
                <a:lnTo>
                  <a:pt x="4552" y="9376"/>
                </a:lnTo>
                <a:lnTo>
                  <a:pt x="2730" y="11455"/>
                </a:lnTo>
                <a:lnTo>
                  <a:pt x="6756" y="8420"/>
                </a:lnTo>
                <a:close/>
              </a:path>
              <a:path w="11366" h="11455">
                <a:moveTo>
                  <a:pt x="11366" y="2717"/>
                </a:moveTo>
                <a:lnTo>
                  <a:pt x="9502" y="4390"/>
                </a:lnTo>
                <a:lnTo>
                  <a:pt x="8470" y="6870"/>
                </a:lnTo>
                <a:lnTo>
                  <a:pt x="11366" y="2717"/>
                </a:lnTo>
                <a:close/>
              </a:path>
              <a:path w="11366" h="11455">
                <a:moveTo>
                  <a:pt x="11328" y="0"/>
                </a:moveTo>
                <a:lnTo>
                  <a:pt x="4533" y="0"/>
                </a:lnTo>
                <a:lnTo>
                  <a:pt x="4533" y="4546"/>
                </a:lnTo>
                <a:lnTo>
                  <a:pt x="0" y="4546"/>
                </a:lnTo>
                <a:lnTo>
                  <a:pt x="0" y="11353"/>
                </a:lnTo>
                <a:lnTo>
                  <a:pt x="4552" y="9376"/>
                </a:lnTo>
                <a:lnTo>
                  <a:pt x="6794" y="6819"/>
                </a:lnTo>
                <a:lnTo>
                  <a:pt x="9502" y="4390"/>
                </a:lnTo>
                <a:lnTo>
                  <a:pt x="11328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95" name="object 5795"/>
          <p:cNvSpPr/>
          <p:nvPr/>
        </p:nvSpPr>
        <p:spPr>
          <a:xfrm>
            <a:off x="1544370" y="7395330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96" name="object 5796"/>
          <p:cNvSpPr/>
          <p:nvPr/>
        </p:nvSpPr>
        <p:spPr>
          <a:xfrm>
            <a:off x="1836195" y="7391872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0"/>
                </a:lnTo>
                <a:lnTo>
                  <a:pt x="6794" y="8000"/>
                </a:lnTo>
                <a:lnTo>
                  <a:pt x="4447" y="3423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92" y="0"/>
                </a:lnTo>
                <a:lnTo>
                  <a:pt x="4447" y="342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97" name="object 5797"/>
          <p:cNvSpPr/>
          <p:nvPr/>
        </p:nvSpPr>
        <p:spPr>
          <a:xfrm>
            <a:off x="1856560" y="7394138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4" y="3411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24" y="3411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98" name="object 5798"/>
          <p:cNvSpPr/>
          <p:nvPr/>
        </p:nvSpPr>
        <p:spPr>
          <a:xfrm>
            <a:off x="1691415" y="7396276"/>
            <a:ext cx="18097" cy="10401"/>
          </a:xfrm>
          <a:custGeom>
            <a:avLst/>
            <a:gdLst/>
            <a:ahLst/>
            <a:cxnLst/>
            <a:rect l="l" t="t" r="r" b="b"/>
            <a:pathLst>
              <a:path w="18097" h="10401">
                <a:moveTo>
                  <a:pt x="13728" y="1130"/>
                </a:moveTo>
                <a:lnTo>
                  <a:pt x="0" y="1333"/>
                </a:lnTo>
                <a:lnTo>
                  <a:pt x="0" y="5867"/>
                </a:lnTo>
                <a:lnTo>
                  <a:pt x="1524" y="7378"/>
                </a:lnTo>
                <a:lnTo>
                  <a:pt x="4521" y="10401"/>
                </a:lnTo>
                <a:lnTo>
                  <a:pt x="18097" y="10401"/>
                </a:lnTo>
                <a:lnTo>
                  <a:pt x="14249" y="0"/>
                </a:lnTo>
                <a:lnTo>
                  <a:pt x="13728" y="113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99" name="object 5799"/>
          <p:cNvSpPr/>
          <p:nvPr/>
        </p:nvSpPr>
        <p:spPr>
          <a:xfrm>
            <a:off x="1091911" y="7399456"/>
            <a:ext cx="9499" cy="9499"/>
          </a:xfrm>
          <a:custGeom>
            <a:avLst/>
            <a:gdLst/>
            <a:ahLst/>
            <a:cxnLst/>
            <a:rect l="l" t="t" r="r" b="b"/>
            <a:pathLst>
              <a:path w="9499" h="9499">
                <a:moveTo>
                  <a:pt x="0" y="419"/>
                </a:moveTo>
                <a:lnTo>
                  <a:pt x="0" y="9499"/>
                </a:lnTo>
                <a:lnTo>
                  <a:pt x="9029" y="9499"/>
                </a:lnTo>
                <a:lnTo>
                  <a:pt x="6560" y="2830"/>
                </a:lnTo>
                <a:lnTo>
                  <a:pt x="0" y="419"/>
                </a:lnTo>
                <a:close/>
              </a:path>
              <a:path w="9499" h="9499">
                <a:moveTo>
                  <a:pt x="9499" y="3911"/>
                </a:moveTo>
                <a:lnTo>
                  <a:pt x="5511" y="0"/>
                </a:lnTo>
                <a:lnTo>
                  <a:pt x="6560" y="2830"/>
                </a:lnTo>
                <a:lnTo>
                  <a:pt x="9499" y="39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00" name="object 5800"/>
          <p:cNvSpPr/>
          <p:nvPr/>
        </p:nvSpPr>
        <p:spPr>
          <a:xfrm>
            <a:off x="1286446" y="7403287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01" name="object 5801"/>
          <p:cNvSpPr/>
          <p:nvPr/>
        </p:nvSpPr>
        <p:spPr>
          <a:xfrm>
            <a:off x="1643903" y="7398682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31" y="3406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79" y="0"/>
                </a:lnTo>
                <a:lnTo>
                  <a:pt x="4431" y="3406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02" name="object 5802"/>
          <p:cNvSpPr/>
          <p:nvPr/>
        </p:nvSpPr>
        <p:spPr>
          <a:xfrm>
            <a:off x="1788703" y="7399875"/>
            <a:ext cx="9029" cy="11341"/>
          </a:xfrm>
          <a:custGeom>
            <a:avLst/>
            <a:gdLst/>
            <a:ahLst/>
            <a:cxnLst/>
            <a:rect l="l" t="t" r="r" b="b"/>
            <a:pathLst>
              <a:path w="9029" h="11341">
                <a:moveTo>
                  <a:pt x="6737" y="2916"/>
                </a:moveTo>
                <a:lnTo>
                  <a:pt x="0" y="0"/>
                </a:lnTo>
                <a:lnTo>
                  <a:pt x="749" y="3771"/>
                </a:lnTo>
                <a:lnTo>
                  <a:pt x="1511" y="7569"/>
                </a:lnTo>
                <a:lnTo>
                  <a:pt x="2247" y="11341"/>
                </a:lnTo>
                <a:lnTo>
                  <a:pt x="9029" y="11341"/>
                </a:lnTo>
                <a:lnTo>
                  <a:pt x="6737" y="2916"/>
                </a:lnTo>
                <a:close/>
              </a:path>
              <a:path w="9029" h="11341">
                <a:moveTo>
                  <a:pt x="8978" y="3886"/>
                </a:moveTo>
                <a:lnTo>
                  <a:pt x="6286" y="1257"/>
                </a:lnTo>
                <a:lnTo>
                  <a:pt x="6737" y="2916"/>
                </a:lnTo>
                <a:lnTo>
                  <a:pt x="8978" y="388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03" name="object 5803"/>
          <p:cNvSpPr/>
          <p:nvPr/>
        </p:nvSpPr>
        <p:spPr>
          <a:xfrm>
            <a:off x="1809064" y="7406678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04" name="object 5804"/>
          <p:cNvSpPr/>
          <p:nvPr/>
        </p:nvSpPr>
        <p:spPr>
          <a:xfrm>
            <a:off x="1128101" y="7404417"/>
            <a:ext cx="13563" cy="11341"/>
          </a:xfrm>
          <a:custGeom>
            <a:avLst/>
            <a:gdLst/>
            <a:ahLst/>
            <a:cxnLst/>
            <a:rect l="l" t="t" r="r" b="b"/>
            <a:pathLst>
              <a:path w="13563" h="11341">
                <a:moveTo>
                  <a:pt x="2997" y="9842"/>
                </a:moveTo>
                <a:lnTo>
                  <a:pt x="6019" y="10591"/>
                </a:lnTo>
                <a:lnTo>
                  <a:pt x="9029" y="11341"/>
                </a:lnTo>
                <a:lnTo>
                  <a:pt x="10541" y="8318"/>
                </a:lnTo>
                <a:lnTo>
                  <a:pt x="12052" y="5295"/>
                </a:lnTo>
                <a:lnTo>
                  <a:pt x="13563" y="2260"/>
                </a:lnTo>
                <a:lnTo>
                  <a:pt x="9029" y="1511"/>
                </a:lnTo>
                <a:lnTo>
                  <a:pt x="4508" y="749"/>
                </a:lnTo>
                <a:lnTo>
                  <a:pt x="0" y="0"/>
                </a:lnTo>
                <a:lnTo>
                  <a:pt x="0" y="9080"/>
                </a:lnTo>
                <a:lnTo>
                  <a:pt x="2997" y="984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05" name="object 5805"/>
          <p:cNvSpPr/>
          <p:nvPr/>
        </p:nvSpPr>
        <p:spPr>
          <a:xfrm>
            <a:off x="1150710" y="7405489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7" y="3409"/>
                </a:lnTo>
                <a:lnTo>
                  <a:pt x="0" y="1193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37" y="3409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06" name="object 5806"/>
          <p:cNvSpPr/>
          <p:nvPr/>
        </p:nvSpPr>
        <p:spPr>
          <a:xfrm>
            <a:off x="1564703" y="7410100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07" name="object 5807"/>
          <p:cNvSpPr/>
          <p:nvPr/>
        </p:nvSpPr>
        <p:spPr>
          <a:xfrm>
            <a:off x="1603171" y="7405197"/>
            <a:ext cx="13589" cy="10553"/>
          </a:xfrm>
          <a:custGeom>
            <a:avLst/>
            <a:gdLst/>
            <a:ahLst/>
            <a:cxnLst/>
            <a:rect l="l" t="t" r="r" b="b"/>
            <a:pathLst>
              <a:path w="13588" h="10553">
                <a:moveTo>
                  <a:pt x="10297" y="2326"/>
                </a:moveTo>
                <a:lnTo>
                  <a:pt x="0" y="1485"/>
                </a:lnTo>
                <a:lnTo>
                  <a:pt x="749" y="4508"/>
                </a:lnTo>
                <a:lnTo>
                  <a:pt x="1511" y="7543"/>
                </a:lnTo>
                <a:lnTo>
                  <a:pt x="2260" y="10553"/>
                </a:lnTo>
                <a:lnTo>
                  <a:pt x="4521" y="9817"/>
                </a:lnTo>
                <a:lnTo>
                  <a:pt x="9067" y="8305"/>
                </a:lnTo>
                <a:lnTo>
                  <a:pt x="13589" y="8305"/>
                </a:lnTo>
                <a:lnTo>
                  <a:pt x="10297" y="2326"/>
                </a:lnTo>
                <a:close/>
              </a:path>
              <a:path w="13588" h="10553">
                <a:moveTo>
                  <a:pt x="11823" y="2451"/>
                </a:moveTo>
                <a:lnTo>
                  <a:pt x="9017" y="0"/>
                </a:lnTo>
                <a:lnTo>
                  <a:pt x="10297" y="2326"/>
                </a:lnTo>
                <a:lnTo>
                  <a:pt x="11823" y="245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08" name="object 5808"/>
          <p:cNvSpPr/>
          <p:nvPr/>
        </p:nvSpPr>
        <p:spPr>
          <a:xfrm>
            <a:off x="1845255" y="7405489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81" y="8013"/>
                </a:lnTo>
                <a:lnTo>
                  <a:pt x="4412" y="3400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12" y="3400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09" name="object 5809"/>
          <p:cNvSpPr/>
          <p:nvPr/>
        </p:nvSpPr>
        <p:spPr>
          <a:xfrm>
            <a:off x="1711775" y="7407765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81" y="7988"/>
                </a:lnTo>
                <a:lnTo>
                  <a:pt x="4430" y="3408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79" y="0"/>
                </a:lnTo>
                <a:lnTo>
                  <a:pt x="4430" y="340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10" name="object 5810"/>
          <p:cNvSpPr/>
          <p:nvPr/>
        </p:nvSpPr>
        <p:spPr>
          <a:xfrm>
            <a:off x="1055698" y="7413499"/>
            <a:ext cx="9055" cy="11328"/>
          </a:xfrm>
          <a:custGeom>
            <a:avLst/>
            <a:gdLst/>
            <a:ahLst/>
            <a:cxnLst/>
            <a:rect l="l" t="t" r="r" b="b"/>
            <a:pathLst>
              <a:path w="9055" h="11328">
                <a:moveTo>
                  <a:pt x="2260" y="0"/>
                </a:moveTo>
                <a:lnTo>
                  <a:pt x="1498" y="3771"/>
                </a:lnTo>
                <a:lnTo>
                  <a:pt x="736" y="7569"/>
                </a:lnTo>
                <a:lnTo>
                  <a:pt x="0" y="11328"/>
                </a:lnTo>
                <a:lnTo>
                  <a:pt x="6781" y="11328"/>
                </a:lnTo>
                <a:lnTo>
                  <a:pt x="7543" y="7569"/>
                </a:lnTo>
                <a:lnTo>
                  <a:pt x="8293" y="3771"/>
                </a:lnTo>
                <a:lnTo>
                  <a:pt x="9055" y="0"/>
                </a:lnTo>
                <a:lnTo>
                  <a:pt x="226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11" name="object 5811"/>
          <p:cNvSpPr/>
          <p:nvPr/>
        </p:nvSpPr>
        <p:spPr>
          <a:xfrm>
            <a:off x="1327172" y="7412292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3" y="3421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92" y="0"/>
                </a:lnTo>
                <a:lnTo>
                  <a:pt x="4443" y="3421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12" name="object 5812"/>
          <p:cNvSpPr/>
          <p:nvPr/>
        </p:nvSpPr>
        <p:spPr>
          <a:xfrm>
            <a:off x="1555664" y="7412292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3" y="3416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79" y="0"/>
                </a:lnTo>
                <a:lnTo>
                  <a:pt x="4433" y="3416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13" name="object 5813"/>
          <p:cNvSpPr/>
          <p:nvPr/>
        </p:nvSpPr>
        <p:spPr>
          <a:xfrm>
            <a:off x="1619022" y="7413499"/>
            <a:ext cx="31661" cy="24955"/>
          </a:xfrm>
          <a:custGeom>
            <a:avLst/>
            <a:gdLst/>
            <a:ahLst/>
            <a:cxnLst/>
            <a:rect l="l" t="t" r="r" b="b"/>
            <a:pathLst>
              <a:path w="31661" h="24955">
                <a:moveTo>
                  <a:pt x="30911" y="16624"/>
                </a:moveTo>
                <a:lnTo>
                  <a:pt x="30162" y="8305"/>
                </a:lnTo>
                <a:lnTo>
                  <a:pt x="29400" y="0"/>
                </a:lnTo>
                <a:lnTo>
                  <a:pt x="20358" y="0"/>
                </a:lnTo>
                <a:lnTo>
                  <a:pt x="13563" y="749"/>
                </a:lnTo>
                <a:lnTo>
                  <a:pt x="6781" y="1511"/>
                </a:lnTo>
                <a:lnTo>
                  <a:pt x="0" y="2260"/>
                </a:lnTo>
                <a:lnTo>
                  <a:pt x="0" y="11328"/>
                </a:lnTo>
                <a:lnTo>
                  <a:pt x="8932" y="12677"/>
                </a:lnTo>
                <a:lnTo>
                  <a:pt x="18930" y="14870"/>
                </a:lnTo>
                <a:lnTo>
                  <a:pt x="24891" y="24955"/>
                </a:lnTo>
                <a:lnTo>
                  <a:pt x="31661" y="24955"/>
                </a:lnTo>
                <a:lnTo>
                  <a:pt x="30911" y="1662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14" name="object 5814"/>
          <p:cNvSpPr/>
          <p:nvPr/>
        </p:nvSpPr>
        <p:spPr>
          <a:xfrm>
            <a:off x="1673330" y="7413499"/>
            <a:ext cx="20345" cy="13601"/>
          </a:xfrm>
          <a:custGeom>
            <a:avLst/>
            <a:gdLst/>
            <a:ahLst/>
            <a:cxnLst/>
            <a:rect l="l" t="t" r="r" b="b"/>
            <a:pathLst>
              <a:path w="20345" h="13601">
                <a:moveTo>
                  <a:pt x="3136" y="4508"/>
                </a:moveTo>
                <a:lnTo>
                  <a:pt x="0" y="13601"/>
                </a:lnTo>
                <a:lnTo>
                  <a:pt x="6259" y="12096"/>
                </a:lnTo>
                <a:lnTo>
                  <a:pt x="9878" y="11104"/>
                </a:lnTo>
                <a:lnTo>
                  <a:pt x="12142" y="11666"/>
                </a:lnTo>
                <a:lnTo>
                  <a:pt x="20345" y="13601"/>
                </a:lnTo>
                <a:lnTo>
                  <a:pt x="20345" y="4533"/>
                </a:lnTo>
                <a:lnTo>
                  <a:pt x="16573" y="3022"/>
                </a:lnTo>
                <a:lnTo>
                  <a:pt x="12801" y="1511"/>
                </a:lnTo>
                <a:lnTo>
                  <a:pt x="9029" y="0"/>
                </a:lnTo>
                <a:lnTo>
                  <a:pt x="4584" y="6591"/>
                </a:lnTo>
                <a:lnTo>
                  <a:pt x="3136" y="450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15" name="object 5815"/>
          <p:cNvSpPr/>
          <p:nvPr/>
        </p:nvSpPr>
        <p:spPr>
          <a:xfrm>
            <a:off x="1116770" y="7415756"/>
            <a:ext cx="13589" cy="15887"/>
          </a:xfrm>
          <a:custGeom>
            <a:avLst/>
            <a:gdLst/>
            <a:ahLst/>
            <a:cxnLst/>
            <a:rect l="l" t="t" r="r" b="b"/>
            <a:pathLst>
              <a:path w="13588" h="15887">
                <a:moveTo>
                  <a:pt x="2582" y="4523"/>
                </a:moveTo>
                <a:lnTo>
                  <a:pt x="0" y="6807"/>
                </a:lnTo>
                <a:lnTo>
                  <a:pt x="0" y="15887"/>
                </a:lnTo>
                <a:lnTo>
                  <a:pt x="8178" y="12052"/>
                </a:lnTo>
                <a:lnTo>
                  <a:pt x="5384" y="10579"/>
                </a:lnTo>
                <a:lnTo>
                  <a:pt x="13588" y="6807"/>
                </a:lnTo>
                <a:lnTo>
                  <a:pt x="13588" y="0"/>
                </a:lnTo>
                <a:lnTo>
                  <a:pt x="4533" y="0"/>
                </a:lnTo>
                <a:lnTo>
                  <a:pt x="4622" y="2717"/>
                </a:lnTo>
                <a:lnTo>
                  <a:pt x="1612" y="6769"/>
                </a:lnTo>
                <a:lnTo>
                  <a:pt x="2582" y="4523"/>
                </a:lnTo>
                <a:close/>
              </a:path>
              <a:path w="13588" h="15887">
                <a:moveTo>
                  <a:pt x="4622" y="2717"/>
                </a:moveTo>
                <a:lnTo>
                  <a:pt x="4533" y="0"/>
                </a:lnTo>
                <a:lnTo>
                  <a:pt x="2582" y="4523"/>
                </a:lnTo>
                <a:lnTo>
                  <a:pt x="4622" y="271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16" name="object 5816"/>
          <p:cNvSpPr/>
          <p:nvPr/>
        </p:nvSpPr>
        <p:spPr>
          <a:xfrm>
            <a:off x="1591856" y="7418031"/>
            <a:ext cx="15836" cy="15887"/>
          </a:xfrm>
          <a:custGeom>
            <a:avLst/>
            <a:gdLst/>
            <a:ahLst/>
            <a:cxnLst/>
            <a:rect l="l" t="t" r="r" b="b"/>
            <a:pathLst>
              <a:path w="15836" h="15887">
                <a:moveTo>
                  <a:pt x="3035" y="1523"/>
                </a:moveTo>
                <a:lnTo>
                  <a:pt x="0" y="2273"/>
                </a:lnTo>
                <a:lnTo>
                  <a:pt x="761" y="5295"/>
                </a:lnTo>
                <a:lnTo>
                  <a:pt x="1523" y="8318"/>
                </a:lnTo>
                <a:lnTo>
                  <a:pt x="2273" y="11341"/>
                </a:lnTo>
                <a:lnTo>
                  <a:pt x="2273" y="15887"/>
                </a:lnTo>
                <a:lnTo>
                  <a:pt x="11188" y="12166"/>
                </a:lnTo>
                <a:lnTo>
                  <a:pt x="13080" y="9893"/>
                </a:lnTo>
                <a:lnTo>
                  <a:pt x="15836" y="0"/>
                </a:lnTo>
                <a:lnTo>
                  <a:pt x="9067" y="0"/>
                </a:lnTo>
                <a:lnTo>
                  <a:pt x="6045" y="749"/>
                </a:lnTo>
                <a:lnTo>
                  <a:pt x="3035" y="152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17" name="object 5817"/>
          <p:cNvSpPr/>
          <p:nvPr/>
        </p:nvSpPr>
        <p:spPr>
          <a:xfrm>
            <a:off x="1757015" y="7422563"/>
            <a:ext cx="9055" cy="15900"/>
          </a:xfrm>
          <a:custGeom>
            <a:avLst/>
            <a:gdLst/>
            <a:ahLst/>
            <a:cxnLst/>
            <a:rect l="l" t="t" r="r" b="b"/>
            <a:pathLst>
              <a:path w="9055" h="15900">
                <a:moveTo>
                  <a:pt x="0" y="0"/>
                </a:moveTo>
                <a:lnTo>
                  <a:pt x="0" y="13614"/>
                </a:lnTo>
                <a:lnTo>
                  <a:pt x="3022" y="14363"/>
                </a:lnTo>
                <a:lnTo>
                  <a:pt x="6032" y="15125"/>
                </a:lnTo>
                <a:lnTo>
                  <a:pt x="9055" y="15900"/>
                </a:lnTo>
                <a:lnTo>
                  <a:pt x="8305" y="10591"/>
                </a:lnTo>
                <a:lnTo>
                  <a:pt x="7543" y="5295"/>
                </a:lnTo>
                <a:lnTo>
                  <a:pt x="679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18" name="object 5818"/>
          <p:cNvSpPr/>
          <p:nvPr/>
        </p:nvSpPr>
        <p:spPr>
          <a:xfrm>
            <a:off x="1064755" y="7427104"/>
            <a:ext cx="15869" cy="38569"/>
          </a:xfrm>
          <a:custGeom>
            <a:avLst/>
            <a:gdLst/>
            <a:ahLst/>
            <a:cxnLst/>
            <a:rect l="l" t="t" r="r" b="b"/>
            <a:pathLst>
              <a:path w="15869" h="38569">
                <a:moveTo>
                  <a:pt x="15869" y="13458"/>
                </a:moveTo>
                <a:lnTo>
                  <a:pt x="15824" y="0"/>
                </a:lnTo>
                <a:lnTo>
                  <a:pt x="9055" y="0"/>
                </a:lnTo>
                <a:lnTo>
                  <a:pt x="6073" y="7690"/>
                </a:lnTo>
                <a:lnTo>
                  <a:pt x="2876" y="17574"/>
                </a:lnTo>
                <a:lnTo>
                  <a:pt x="0" y="31762"/>
                </a:lnTo>
                <a:lnTo>
                  <a:pt x="2690" y="34175"/>
                </a:lnTo>
                <a:lnTo>
                  <a:pt x="1663" y="31711"/>
                </a:lnTo>
                <a:lnTo>
                  <a:pt x="4559" y="35852"/>
                </a:lnTo>
                <a:lnTo>
                  <a:pt x="6577" y="37175"/>
                </a:lnTo>
                <a:lnTo>
                  <a:pt x="13289" y="26975"/>
                </a:lnTo>
                <a:lnTo>
                  <a:pt x="15869" y="13458"/>
                </a:lnTo>
                <a:close/>
              </a:path>
              <a:path w="15869" h="38569">
                <a:moveTo>
                  <a:pt x="4559" y="35852"/>
                </a:moveTo>
                <a:lnTo>
                  <a:pt x="2690" y="34175"/>
                </a:lnTo>
                <a:lnTo>
                  <a:pt x="4521" y="38569"/>
                </a:lnTo>
                <a:lnTo>
                  <a:pt x="6577" y="37175"/>
                </a:lnTo>
                <a:lnTo>
                  <a:pt x="4559" y="3585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19" name="object 5819"/>
          <p:cNvSpPr/>
          <p:nvPr/>
        </p:nvSpPr>
        <p:spPr>
          <a:xfrm>
            <a:off x="1148462" y="7429370"/>
            <a:ext cx="9461" cy="9550"/>
          </a:xfrm>
          <a:custGeom>
            <a:avLst/>
            <a:gdLst/>
            <a:ahLst/>
            <a:cxnLst/>
            <a:rect l="l" t="t" r="r" b="b"/>
            <a:pathLst>
              <a:path w="9461" h="9550">
                <a:moveTo>
                  <a:pt x="0" y="0"/>
                </a:moveTo>
                <a:lnTo>
                  <a:pt x="0" y="9093"/>
                </a:lnTo>
                <a:lnTo>
                  <a:pt x="6616" y="6624"/>
                </a:lnTo>
                <a:lnTo>
                  <a:pt x="9029" y="0"/>
                </a:lnTo>
                <a:lnTo>
                  <a:pt x="0" y="0"/>
                </a:lnTo>
                <a:close/>
              </a:path>
              <a:path w="9461" h="9550">
                <a:moveTo>
                  <a:pt x="9461" y="5562"/>
                </a:moveTo>
                <a:lnTo>
                  <a:pt x="6616" y="6624"/>
                </a:lnTo>
                <a:lnTo>
                  <a:pt x="5549" y="9550"/>
                </a:lnTo>
                <a:lnTo>
                  <a:pt x="9461" y="556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20" name="object 5820"/>
          <p:cNvSpPr/>
          <p:nvPr/>
        </p:nvSpPr>
        <p:spPr>
          <a:xfrm>
            <a:off x="1781900" y="7431636"/>
            <a:ext cx="24904" cy="9080"/>
          </a:xfrm>
          <a:custGeom>
            <a:avLst/>
            <a:gdLst/>
            <a:ahLst/>
            <a:cxnLst/>
            <a:rect l="l" t="t" r="r" b="b"/>
            <a:pathLst>
              <a:path w="24904" h="9080">
                <a:moveTo>
                  <a:pt x="0" y="0"/>
                </a:moveTo>
                <a:lnTo>
                  <a:pt x="4495" y="8026"/>
                </a:lnTo>
                <a:lnTo>
                  <a:pt x="8953" y="6680"/>
                </a:lnTo>
                <a:lnTo>
                  <a:pt x="18097" y="9080"/>
                </a:lnTo>
                <a:lnTo>
                  <a:pt x="24904" y="9080"/>
                </a:lnTo>
                <a:lnTo>
                  <a:pt x="24904" y="2273"/>
                </a:lnTo>
                <a:lnTo>
                  <a:pt x="16586" y="1511"/>
                </a:lnTo>
                <a:lnTo>
                  <a:pt x="8293" y="761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21" name="object 5821"/>
          <p:cNvSpPr/>
          <p:nvPr/>
        </p:nvSpPr>
        <p:spPr>
          <a:xfrm>
            <a:off x="1546606" y="7437310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22" name="object 5822"/>
          <p:cNvSpPr/>
          <p:nvPr/>
        </p:nvSpPr>
        <p:spPr>
          <a:xfrm>
            <a:off x="1813568" y="7433911"/>
            <a:ext cx="9474" cy="9537"/>
          </a:xfrm>
          <a:custGeom>
            <a:avLst/>
            <a:gdLst/>
            <a:ahLst/>
            <a:cxnLst/>
            <a:rect l="l" t="t" r="r" b="b"/>
            <a:pathLst>
              <a:path w="9474" h="9537">
                <a:moveTo>
                  <a:pt x="0" y="0"/>
                </a:moveTo>
                <a:lnTo>
                  <a:pt x="0" y="9067"/>
                </a:lnTo>
                <a:lnTo>
                  <a:pt x="6653" y="6606"/>
                </a:lnTo>
                <a:lnTo>
                  <a:pt x="9055" y="0"/>
                </a:lnTo>
                <a:lnTo>
                  <a:pt x="0" y="0"/>
                </a:lnTo>
                <a:close/>
              </a:path>
              <a:path w="9474" h="9537">
                <a:moveTo>
                  <a:pt x="9474" y="5562"/>
                </a:moveTo>
                <a:lnTo>
                  <a:pt x="6653" y="6606"/>
                </a:lnTo>
                <a:lnTo>
                  <a:pt x="5588" y="9537"/>
                </a:lnTo>
                <a:lnTo>
                  <a:pt x="9474" y="556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23" name="object 5823"/>
          <p:cNvSpPr/>
          <p:nvPr/>
        </p:nvSpPr>
        <p:spPr>
          <a:xfrm>
            <a:off x="1125839" y="7436177"/>
            <a:ext cx="20358" cy="13614"/>
          </a:xfrm>
          <a:custGeom>
            <a:avLst/>
            <a:gdLst/>
            <a:ahLst/>
            <a:cxnLst/>
            <a:rect l="l" t="t" r="r" b="b"/>
            <a:pathLst>
              <a:path w="20358" h="13614">
                <a:moveTo>
                  <a:pt x="13563" y="0"/>
                </a:moveTo>
                <a:lnTo>
                  <a:pt x="9029" y="2285"/>
                </a:lnTo>
                <a:lnTo>
                  <a:pt x="4533" y="4533"/>
                </a:lnTo>
                <a:lnTo>
                  <a:pt x="0" y="6807"/>
                </a:lnTo>
                <a:lnTo>
                  <a:pt x="0" y="13614"/>
                </a:lnTo>
                <a:lnTo>
                  <a:pt x="13220" y="12522"/>
                </a:lnTo>
                <a:lnTo>
                  <a:pt x="16776" y="10934"/>
                </a:lnTo>
                <a:lnTo>
                  <a:pt x="20358" y="0"/>
                </a:lnTo>
                <a:lnTo>
                  <a:pt x="1356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24" name="object 5824"/>
          <p:cNvSpPr/>
          <p:nvPr/>
        </p:nvSpPr>
        <p:spPr>
          <a:xfrm>
            <a:off x="1707248" y="7434971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9" y="3421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9" y="3421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25" name="object 5825"/>
          <p:cNvSpPr/>
          <p:nvPr/>
        </p:nvSpPr>
        <p:spPr>
          <a:xfrm>
            <a:off x="1657484" y="7437241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69" y="8013"/>
                </a:lnTo>
                <a:lnTo>
                  <a:pt x="4420" y="3426"/>
                </a:lnTo>
                <a:lnTo>
                  <a:pt x="0" y="1219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20" y="3426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26" name="object 5826"/>
          <p:cNvSpPr/>
          <p:nvPr/>
        </p:nvSpPr>
        <p:spPr>
          <a:xfrm>
            <a:off x="1842998" y="7446390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27" name="object 5827"/>
          <p:cNvSpPr/>
          <p:nvPr/>
        </p:nvSpPr>
        <p:spPr>
          <a:xfrm>
            <a:off x="1811300" y="7445259"/>
            <a:ext cx="11328" cy="13601"/>
          </a:xfrm>
          <a:custGeom>
            <a:avLst/>
            <a:gdLst/>
            <a:ahLst/>
            <a:cxnLst/>
            <a:rect l="l" t="t" r="r" b="b"/>
            <a:pathLst>
              <a:path w="11328" h="13601">
                <a:moveTo>
                  <a:pt x="4533" y="0"/>
                </a:moveTo>
                <a:lnTo>
                  <a:pt x="3022" y="1498"/>
                </a:lnTo>
                <a:lnTo>
                  <a:pt x="0" y="4533"/>
                </a:lnTo>
                <a:lnTo>
                  <a:pt x="0" y="13601"/>
                </a:lnTo>
                <a:lnTo>
                  <a:pt x="3784" y="12852"/>
                </a:lnTo>
                <a:lnTo>
                  <a:pt x="7556" y="12090"/>
                </a:lnTo>
                <a:lnTo>
                  <a:pt x="11328" y="11328"/>
                </a:lnTo>
                <a:lnTo>
                  <a:pt x="11328" y="0"/>
                </a:lnTo>
                <a:lnTo>
                  <a:pt x="453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28" name="object 5828"/>
          <p:cNvSpPr/>
          <p:nvPr/>
        </p:nvSpPr>
        <p:spPr>
          <a:xfrm>
            <a:off x="1051184" y="7446322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69" y="8001"/>
                </a:lnTo>
                <a:lnTo>
                  <a:pt x="4409" y="3398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09" y="339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29" name="object 5829"/>
          <p:cNvSpPr/>
          <p:nvPr/>
        </p:nvSpPr>
        <p:spPr>
          <a:xfrm>
            <a:off x="1146196" y="7447516"/>
            <a:ext cx="20358" cy="27228"/>
          </a:xfrm>
          <a:custGeom>
            <a:avLst/>
            <a:gdLst/>
            <a:ahLst/>
            <a:cxnLst/>
            <a:rect l="l" t="t" r="r" b="b"/>
            <a:pathLst>
              <a:path w="20358" h="27228">
                <a:moveTo>
                  <a:pt x="13576" y="4533"/>
                </a:moveTo>
                <a:lnTo>
                  <a:pt x="6769" y="2273"/>
                </a:lnTo>
                <a:lnTo>
                  <a:pt x="0" y="0"/>
                </a:lnTo>
                <a:lnTo>
                  <a:pt x="89" y="165"/>
                </a:lnTo>
                <a:lnTo>
                  <a:pt x="2425" y="5414"/>
                </a:lnTo>
                <a:lnTo>
                  <a:pt x="9042" y="6807"/>
                </a:lnTo>
                <a:lnTo>
                  <a:pt x="6019" y="10591"/>
                </a:lnTo>
                <a:lnTo>
                  <a:pt x="3022" y="14363"/>
                </a:lnTo>
                <a:lnTo>
                  <a:pt x="0" y="18160"/>
                </a:lnTo>
                <a:lnTo>
                  <a:pt x="0" y="27228"/>
                </a:lnTo>
                <a:lnTo>
                  <a:pt x="9042" y="27228"/>
                </a:lnTo>
                <a:lnTo>
                  <a:pt x="9138" y="26510"/>
                </a:lnTo>
                <a:lnTo>
                  <a:pt x="11616" y="18372"/>
                </a:lnTo>
                <a:lnTo>
                  <a:pt x="15319" y="15000"/>
                </a:lnTo>
                <a:lnTo>
                  <a:pt x="20358" y="6807"/>
                </a:lnTo>
                <a:lnTo>
                  <a:pt x="13576" y="453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30" name="object 5830"/>
          <p:cNvSpPr/>
          <p:nvPr/>
        </p:nvSpPr>
        <p:spPr>
          <a:xfrm>
            <a:off x="1680094" y="7447516"/>
            <a:ext cx="11315" cy="13614"/>
          </a:xfrm>
          <a:custGeom>
            <a:avLst/>
            <a:gdLst/>
            <a:ahLst/>
            <a:cxnLst/>
            <a:rect l="l" t="t" r="r" b="b"/>
            <a:pathLst>
              <a:path w="11315" h="13614">
                <a:moveTo>
                  <a:pt x="8623" y="3606"/>
                </a:moveTo>
                <a:lnTo>
                  <a:pt x="0" y="0"/>
                </a:lnTo>
                <a:lnTo>
                  <a:pt x="1511" y="4533"/>
                </a:lnTo>
                <a:lnTo>
                  <a:pt x="3022" y="9067"/>
                </a:lnTo>
                <a:lnTo>
                  <a:pt x="4521" y="13614"/>
                </a:lnTo>
                <a:lnTo>
                  <a:pt x="11315" y="13614"/>
                </a:lnTo>
                <a:lnTo>
                  <a:pt x="8547" y="4343"/>
                </a:lnTo>
                <a:lnTo>
                  <a:pt x="8623" y="360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31" name="object 5831"/>
          <p:cNvSpPr/>
          <p:nvPr/>
        </p:nvSpPr>
        <p:spPr>
          <a:xfrm>
            <a:off x="1544361" y="7449792"/>
            <a:ext cx="18097" cy="13601"/>
          </a:xfrm>
          <a:custGeom>
            <a:avLst/>
            <a:gdLst/>
            <a:ahLst/>
            <a:cxnLst/>
            <a:rect l="l" t="t" r="r" b="b"/>
            <a:pathLst>
              <a:path w="18097" h="13601">
                <a:moveTo>
                  <a:pt x="7871" y="5300"/>
                </a:moveTo>
                <a:lnTo>
                  <a:pt x="0" y="6794"/>
                </a:lnTo>
                <a:lnTo>
                  <a:pt x="0" y="13601"/>
                </a:lnTo>
                <a:lnTo>
                  <a:pt x="15824" y="13601"/>
                </a:lnTo>
                <a:lnTo>
                  <a:pt x="16598" y="9067"/>
                </a:lnTo>
                <a:lnTo>
                  <a:pt x="17348" y="4521"/>
                </a:lnTo>
                <a:lnTo>
                  <a:pt x="18097" y="0"/>
                </a:lnTo>
                <a:lnTo>
                  <a:pt x="11303" y="0"/>
                </a:lnTo>
                <a:lnTo>
                  <a:pt x="7871" y="5300"/>
                </a:lnTo>
                <a:lnTo>
                  <a:pt x="10236" y="4851"/>
                </a:lnTo>
                <a:lnTo>
                  <a:pt x="6731" y="7061"/>
                </a:lnTo>
                <a:lnTo>
                  <a:pt x="7871" y="530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32" name="object 5832"/>
          <p:cNvSpPr/>
          <p:nvPr/>
        </p:nvSpPr>
        <p:spPr>
          <a:xfrm>
            <a:off x="1576030" y="7450851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8" y="3425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79" y="0"/>
                </a:lnTo>
                <a:lnTo>
                  <a:pt x="4438" y="3425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33" name="object 5833"/>
          <p:cNvSpPr/>
          <p:nvPr/>
        </p:nvSpPr>
        <p:spPr>
          <a:xfrm>
            <a:off x="1752503" y="7450851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21" y="3417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1" y="3417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34" name="object 5834"/>
          <p:cNvSpPr/>
          <p:nvPr/>
        </p:nvSpPr>
        <p:spPr>
          <a:xfrm>
            <a:off x="1119041" y="7454323"/>
            <a:ext cx="15824" cy="11341"/>
          </a:xfrm>
          <a:custGeom>
            <a:avLst/>
            <a:gdLst/>
            <a:ahLst/>
            <a:cxnLst/>
            <a:rect l="l" t="t" r="r" b="b"/>
            <a:pathLst>
              <a:path w="15824" h="11341">
                <a:moveTo>
                  <a:pt x="6794" y="0"/>
                </a:moveTo>
                <a:lnTo>
                  <a:pt x="4353" y="2729"/>
                </a:lnTo>
                <a:lnTo>
                  <a:pt x="6845" y="1689"/>
                </a:lnTo>
                <a:lnTo>
                  <a:pt x="15824" y="0"/>
                </a:lnTo>
                <a:lnTo>
                  <a:pt x="6794" y="0"/>
                </a:lnTo>
                <a:close/>
              </a:path>
              <a:path w="15824" h="11341">
                <a:moveTo>
                  <a:pt x="4353" y="2729"/>
                </a:moveTo>
                <a:lnTo>
                  <a:pt x="0" y="4546"/>
                </a:lnTo>
                <a:lnTo>
                  <a:pt x="0" y="11341"/>
                </a:lnTo>
                <a:lnTo>
                  <a:pt x="3771" y="10591"/>
                </a:lnTo>
                <a:lnTo>
                  <a:pt x="7543" y="9842"/>
                </a:lnTo>
                <a:lnTo>
                  <a:pt x="11315" y="9067"/>
                </a:lnTo>
                <a:lnTo>
                  <a:pt x="15824" y="9067"/>
                </a:lnTo>
                <a:lnTo>
                  <a:pt x="15824" y="0"/>
                </a:lnTo>
                <a:lnTo>
                  <a:pt x="6845" y="1689"/>
                </a:lnTo>
                <a:lnTo>
                  <a:pt x="2705" y="4572"/>
                </a:lnTo>
                <a:lnTo>
                  <a:pt x="4353" y="272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35" name="object 5835"/>
          <p:cNvSpPr/>
          <p:nvPr/>
        </p:nvSpPr>
        <p:spPr>
          <a:xfrm>
            <a:off x="1790946" y="7453129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36" name="object 5836"/>
          <p:cNvSpPr/>
          <p:nvPr/>
        </p:nvSpPr>
        <p:spPr>
          <a:xfrm>
            <a:off x="1048910" y="7456589"/>
            <a:ext cx="18097" cy="18161"/>
          </a:xfrm>
          <a:custGeom>
            <a:avLst/>
            <a:gdLst/>
            <a:ahLst/>
            <a:cxnLst/>
            <a:rect l="l" t="t" r="r" b="b"/>
            <a:pathLst>
              <a:path w="18097" h="18160">
                <a:moveTo>
                  <a:pt x="2843" y="6367"/>
                </a:moveTo>
                <a:lnTo>
                  <a:pt x="0" y="9080"/>
                </a:lnTo>
                <a:lnTo>
                  <a:pt x="0" y="18161"/>
                </a:lnTo>
                <a:lnTo>
                  <a:pt x="3022" y="17399"/>
                </a:lnTo>
                <a:lnTo>
                  <a:pt x="6045" y="16649"/>
                </a:lnTo>
                <a:lnTo>
                  <a:pt x="9055" y="15887"/>
                </a:lnTo>
                <a:lnTo>
                  <a:pt x="12064" y="16649"/>
                </a:lnTo>
                <a:lnTo>
                  <a:pt x="15087" y="17399"/>
                </a:lnTo>
                <a:lnTo>
                  <a:pt x="18097" y="18161"/>
                </a:lnTo>
                <a:lnTo>
                  <a:pt x="16357" y="5702"/>
                </a:lnTo>
                <a:lnTo>
                  <a:pt x="14528" y="3733"/>
                </a:lnTo>
                <a:lnTo>
                  <a:pt x="4686" y="4610"/>
                </a:lnTo>
                <a:lnTo>
                  <a:pt x="2349" y="8229"/>
                </a:lnTo>
                <a:lnTo>
                  <a:pt x="2843" y="6367"/>
                </a:lnTo>
                <a:close/>
              </a:path>
              <a:path w="18097" h="18160">
                <a:moveTo>
                  <a:pt x="4533" y="0"/>
                </a:moveTo>
                <a:lnTo>
                  <a:pt x="2843" y="6367"/>
                </a:lnTo>
                <a:lnTo>
                  <a:pt x="4686" y="4610"/>
                </a:lnTo>
                <a:lnTo>
                  <a:pt x="14528" y="3733"/>
                </a:lnTo>
                <a:lnTo>
                  <a:pt x="453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37" name="object 5837"/>
          <p:cNvSpPr/>
          <p:nvPr/>
        </p:nvSpPr>
        <p:spPr>
          <a:xfrm>
            <a:off x="1315871" y="7455395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11" y="3403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11" y="3403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38" name="object 5838"/>
          <p:cNvSpPr/>
          <p:nvPr/>
        </p:nvSpPr>
        <p:spPr>
          <a:xfrm>
            <a:off x="1648434" y="7459992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39" name="object 5839"/>
          <p:cNvSpPr/>
          <p:nvPr/>
        </p:nvSpPr>
        <p:spPr>
          <a:xfrm>
            <a:off x="1621271" y="7457671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31" y="3406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79" y="0"/>
                </a:lnTo>
                <a:lnTo>
                  <a:pt x="4431" y="3406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40" name="object 5840"/>
          <p:cNvSpPr/>
          <p:nvPr/>
        </p:nvSpPr>
        <p:spPr>
          <a:xfrm>
            <a:off x="1802267" y="7457671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23" y="3405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23" y="340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41" name="object 5841"/>
          <p:cNvSpPr/>
          <p:nvPr/>
        </p:nvSpPr>
        <p:spPr>
          <a:xfrm>
            <a:off x="1747977" y="7465682"/>
            <a:ext cx="6781" cy="0"/>
          </a:xfrm>
          <a:custGeom>
            <a:avLst/>
            <a:gdLst/>
            <a:ahLst/>
            <a:cxnLst/>
            <a:rect l="l" t="t" r="r" b="b"/>
            <a:pathLst>
              <a:path w="6781" h="0">
                <a:moveTo>
                  <a:pt x="0" y="0"/>
                </a:moveTo>
                <a:lnTo>
                  <a:pt x="6781" y="0"/>
                </a:lnTo>
              </a:path>
            </a:pathLst>
          </a:custGeom>
          <a:ln w="10363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42" name="object 5842"/>
          <p:cNvSpPr/>
          <p:nvPr/>
        </p:nvSpPr>
        <p:spPr>
          <a:xfrm>
            <a:off x="1110005" y="7464478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69" y="7988"/>
                </a:lnTo>
                <a:lnTo>
                  <a:pt x="4415" y="3405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67" y="0"/>
                </a:lnTo>
                <a:lnTo>
                  <a:pt x="4415" y="3405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43" name="object 5843"/>
          <p:cNvSpPr/>
          <p:nvPr/>
        </p:nvSpPr>
        <p:spPr>
          <a:xfrm>
            <a:off x="1329442" y="7467946"/>
            <a:ext cx="13563" cy="13589"/>
          </a:xfrm>
          <a:custGeom>
            <a:avLst/>
            <a:gdLst/>
            <a:ahLst/>
            <a:cxnLst/>
            <a:rect l="l" t="t" r="r" b="b"/>
            <a:pathLst>
              <a:path w="13563" h="13589">
                <a:moveTo>
                  <a:pt x="9791" y="10286"/>
                </a:moveTo>
                <a:lnTo>
                  <a:pt x="10452" y="10172"/>
                </a:lnTo>
                <a:lnTo>
                  <a:pt x="13563" y="0"/>
                </a:lnTo>
                <a:lnTo>
                  <a:pt x="6794" y="0"/>
                </a:lnTo>
                <a:lnTo>
                  <a:pt x="4533" y="2273"/>
                </a:lnTo>
                <a:lnTo>
                  <a:pt x="0" y="6794"/>
                </a:lnTo>
                <a:lnTo>
                  <a:pt x="0" y="13588"/>
                </a:lnTo>
                <a:lnTo>
                  <a:pt x="9791" y="1028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44" name="object 5844"/>
          <p:cNvSpPr/>
          <p:nvPr/>
        </p:nvSpPr>
        <p:spPr>
          <a:xfrm>
            <a:off x="1668792" y="7467946"/>
            <a:ext cx="9461" cy="9525"/>
          </a:xfrm>
          <a:custGeom>
            <a:avLst/>
            <a:gdLst/>
            <a:ahLst/>
            <a:cxnLst/>
            <a:rect l="l" t="t" r="r" b="b"/>
            <a:pathLst>
              <a:path w="9461" h="9525">
                <a:moveTo>
                  <a:pt x="0" y="0"/>
                </a:moveTo>
                <a:lnTo>
                  <a:pt x="0" y="9067"/>
                </a:lnTo>
                <a:lnTo>
                  <a:pt x="6649" y="6586"/>
                </a:lnTo>
                <a:lnTo>
                  <a:pt x="9029" y="0"/>
                </a:lnTo>
                <a:lnTo>
                  <a:pt x="0" y="0"/>
                </a:lnTo>
                <a:close/>
              </a:path>
              <a:path w="9461" h="9525">
                <a:moveTo>
                  <a:pt x="9461" y="5537"/>
                </a:moveTo>
                <a:lnTo>
                  <a:pt x="6649" y="6586"/>
                </a:lnTo>
                <a:lnTo>
                  <a:pt x="5588" y="9524"/>
                </a:lnTo>
                <a:lnTo>
                  <a:pt x="9461" y="553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45" name="object 5845"/>
          <p:cNvSpPr/>
          <p:nvPr/>
        </p:nvSpPr>
        <p:spPr>
          <a:xfrm>
            <a:off x="1779638" y="7467946"/>
            <a:ext cx="11303" cy="11341"/>
          </a:xfrm>
          <a:custGeom>
            <a:avLst/>
            <a:gdLst/>
            <a:ahLst/>
            <a:cxnLst/>
            <a:rect l="l" t="t" r="r" b="b"/>
            <a:pathLst>
              <a:path w="11302" h="11341">
                <a:moveTo>
                  <a:pt x="1511" y="7556"/>
                </a:moveTo>
                <a:lnTo>
                  <a:pt x="2260" y="11341"/>
                </a:lnTo>
                <a:lnTo>
                  <a:pt x="11303" y="11341"/>
                </a:lnTo>
                <a:lnTo>
                  <a:pt x="11303" y="2273"/>
                </a:lnTo>
                <a:lnTo>
                  <a:pt x="7543" y="1511"/>
                </a:lnTo>
                <a:lnTo>
                  <a:pt x="3771" y="749"/>
                </a:lnTo>
                <a:lnTo>
                  <a:pt x="0" y="0"/>
                </a:lnTo>
                <a:lnTo>
                  <a:pt x="749" y="3759"/>
                </a:lnTo>
                <a:lnTo>
                  <a:pt x="1511" y="755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46" name="object 5846"/>
          <p:cNvSpPr/>
          <p:nvPr/>
        </p:nvSpPr>
        <p:spPr>
          <a:xfrm>
            <a:off x="1094155" y="7474762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47" name="object 5847"/>
          <p:cNvSpPr/>
          <p:nvPr/>
        </p:nvSpPr>
        <p:spPr>
          <a:xfrm>
            <a:off x="1539841" y="7472469"/>
            <a:ext cx="6819" cy="18161"/>
          </a:xfrm>
          <a:custGeom>
            <a:avLst/>
            <a:gdLst/>
            <a:ahLst/>
            <a:cxnLst/>
            <a:rect l="l" t="t" r="r" b="b"/>
            <a:pathLst>
              <a:path w="6819" h="18160">
                <a:moveTo>
                  <a:pt x="6819" y="1689"/>
                </a:moveTo>
                <a:lnTo>
                  <a:pt x="6769" y="0"/>
                </a:lnTo>
                <a:lnTo>
                  <a:pt x="4357" y="2720"/>
                </a:lnTo>
                <a:lnTo>
                  <a:pt x="6819" y="1689"/>
                </a:lnTo>
                <a:close/>
              </a:path>
              <a:path w="6819" h="18160">
                <a:moveTo>
                  <a:pt x="4357" y="2720"/>
                </a:moveTo>
                <a:lnTo>
                  <a:pt x="0" y="4546"/>
                </a:lnTo>
                <a:lnTo>
                  <a:pt x="0" y="15887"/>
                </a:lnTo>
                <a:lnTo>
                  <a:pt x="5257" y="16662"/>
                </a:lnTo>
                <a:lnTo>
                  <a:pt x="10541" y="17399"/>
                </a:lnTo>
                <a:lnTo>
                  <a:pt x="15824" y="18161"/>
                </a:lnTo>
                <a:lnTo>
                  <a:pt x="15701" y="17932"/>
                </a:lnTo>
                <a:lnTo>
                  <a:pt x="13394" y="12739"/>
                </a:lnTo>
                <a:lnTo>
                  <a:pt x="6769" y="11353"/>
                </a:lnTo>
                <a:lnTo>
                  <a:pt x="10236" y="5435"/>
                </a:lnTo>
                <a:lnTo>
                  <a:pt x="10706" y="7454"/>
                </a:lnTo>
                <a:lnTo>
                  <a:pt x="13563" y="0"/>
                </a:lnTo>
                <a:lnTo>
                  <a:pt x="6769" y="0"/>
                </a:lnTo>
                <a:lnTo>
                  <a:pt x="6819" y="1689"/>
                </a:lnTo>
                <a:lnTo>
                  <a:pt x="2705" y="4584"/>
                </a:lnTo>
                <a:lnTo>
                  <a:pt x="4357" y="272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48" name="object 5848"/>
          <p:cNvSpPr/>
          <p:nvPr/>
        </p:nvSpPr>
        <p:spPr>
          <a:xfrm>
            <a:off x="1840727" y="7471275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405" y="3396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05" y="3396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49" name="object 5849"/>
          <p:cNvSpPr/>
          <p:nvPr/>
        </p:nvSpPr>
        <p:spPr>
          <a:xfrm>
            <a:off x="1557935" y="7473551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69" y="7988"/>
                </a:lnTo>
                <a:lnTo>
                  <a:pt x="4413" y="3400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67" y="0"/>
                </a:lnTo>
                <a:lnTo>
                  <a:pt x="4413" y="3400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50" name="object 5850"/>
          <p:cNvSpPr/>
          <p:nvPr/>
        </p:nvSpPr>
        <p:spPr>
          <a:xfrm>
            <a:off x="1689148" y="7473551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37" y="3412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79" y="0"/>
                </a:lnTo>
                <a:lnTo>
                  <a:pt x="4437" y="3412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51" name="object 5851"/>
          <p:cNvSpPr/>
          <p:nvPr/>
        </p:nvSpPr>
        <p:spPr>
          <a:xfrm>
            <a:off x="1625799" y="7477019"/>
            <a:ext cx="9055" cy="11341"/>
          </a:xfrm>
          <a:custGeom>
            <a:avLst/>
            <a:gdLst/>
            <a:ahLst/>
            <a:cxnLst/>
            <a:rect l="l" t="t" r="r" b="b"/>
            <a:pathLst>
              <a:path w="9055" h="11341">
                <a:moveTo>
                  <a:pt x="9055" y="0"/>
                </a:moveTo>
                <a:lnTo>
                  <a:pt x="0" y="0"/>
                </a:lnTo>
                <a:lnTo>
                  <a:pt x="749" y="3759"/>
                </a:lnTo>
                <a:lnTo>
                  <a:pt x="1511" y="7556"/>
                </a:lnTo>
                <a:lnTo>
                  <a:pt x="2260" y="11341"/>
                </a:lnTo>
                <a:lnTo>
                  <a:pt x="9055" y="11341"/>
                </a:lnTo>
                <a:lnTo>
                  <a:pt x="9055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52" name="object 5852"/>
          <p:cNvSpPr/>
          <p:nvPr/>
        </p:nvSpPr>
        <p:spPr>
          <a:xfrm>
            <a:off x="1804527" y="7475495"/>
            <a:ext cx="11303" cy="8331"/>
          </a:xfrm>
          <a:custGeom>
            <a:avLst/>
            <a:gdLst/>
            <a:ahLst/>
            <a:cxnLst/>
            <a:rect l="l" t="t" r="r" b="b"/>
            <a:pathLst>
              <a:path w="11302" h="8331">
                <a:moveTo>
                  <a:pt x="0" y="1524"/>
                </a:moveTo>
                <a:lnTo>
                  <a:pt x="0" y="8331"/>
                </a:lnTo>
                <a:lnTo>
                  <a:pt x="11303" y="8331"/>
                </a:lnTo>
                <a:lnTo>
                  <a:pt x="8321" y="2882"/>
                </a:lnTo>
                <a:lnTo>
                  <a:pt x="0" y="1524"/>
                </a:lnTo>
                <a:close/>
              </a:path>
              <a:path w="11302" h="8331">
                <a:moveTo>
                  <a:pt x="11201" y="3352"/>
                </a:moveTo>
                <a:lnTo>
                  <a:pt x="6743" y="0"/>
                </a:lnTo>
                <a:lnTo>
                  <a:pt x="8321" y="2882"/>
                </a:lnTo>
                <a:lnTo>
                  <a:pt x="11201" y="335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53" name="object 5853"/>
          <p:cNvSpPr/>
          <p:nvPr/>
        </p:nvSpPr>
        <p:spPr>
          <a:xfrm>
            <a:off x="1051179" y="7482687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54" name="object 5854"/>
          <p:cNvSpPr/>
          <p:nvPr/>
        </p:nvSpPr>
        <p:spPr>
          <a:xfrm>
            <a:off x="1716283" y="7479285"/>
            <a:ext cx="17948" cy="29489"/>
          </a:xfrm>
          <a:custGeom>
            <a:avLst/>
            <a:gdLst/>
            <a:ahLst/>
            <a:cxnLst/>
            <a:rect l="l" t="t" r="r" b="b"/>
            <a:pathLst>
              <a:path w="17948" h="29489">
                <a:moveTo>
                  <a:pt x="15849" y="0"/>
                </a:moveTo>
                <a:lnTo>
                  <a:pt x="15836" y="4724"/>
                </a:lnTo>
                <a:lnTo>
                  <a:pt x="17948" y="6074"/>
                </a:lnTo>
                <a:lnTo>
                  <a:pt x="15849" y="0"/>
                </a:lnTo>
                <a:close/>
              </a:path>
              <a:path w="17948" h="29489">
                <a:moveTo>
                  <a:pt x="2582" y="4523"/>
                </a:moveTo>
                <a:lnTo>
                  <a:pt x="0" y="6807"/>
                </a:lnTo>
                <a:lnTo>
                  <a:pt x="2194" y="12401"/>
                </a:lnTo>
                <a:lnTo>
                  <a:pt x="5342" y="17343"/>
                </a:lnTo>
                <a:lnTo>
                  <a:pt x="6894" y="20533"/>
                </a:lnTo>
                <a:lnTo>
                  <a:pt x="6794" y="29489"/>
                </a:lnTo>
                <a:lnTo>
                  <a:pt x="16255" y="26162"/>
                </a:lnTo>
                <a:lnTo>
                  <a:pt x="16103" y="23431"/>
                </a:lnTo>
                <a:lnTo>
                  <a:pt x="22631" y="18148"/>
                </a:lnTo>
                <a:lnTo>
                  <a:pt x="22631" y="9067"/>
                </a:lnTo>
                <a:lnTo>
                  <a:pt x="17948" y="6074"/>
                </a:lnTo>
                <a:lnTo>
                  <a:pt x="18846" y="8674"/>
                </a:lnTo>
                <a:lnTo>
                  <a:pt x="15836" y="4724"/>
                </a:lnTo>
                <a:lnTo>
                  <a:pt x="15849" y="0"/>
                </a:lnTo>
                <a:lnTo>
                  <a:pt x="4622" y="2717"/>
                </a:lnTo>
                <a:lnTo>
                  <a:pt x="1612" y="6769"/>
                </a:lnTo>
                <a:lnTo>
                  <a:pt x="2582" y="4523"/>
                </a:lnTo>
                <a:close/>
              </a:path>
              <a:path w="17948" h="29489">
                <a:moveTo>
                  <a:pt x="4533" y="0"/>
                </a:moveTo>
                <a:lnTo>
                  <a:pt x="2582" y="4523"/>
                </a:lnTo>
                <a:lnTo>
                  <a:pt x="4622" y="2717"/>
                </a:lnTo>
                <a:lnTo>
                  <a:pt x="15849" y="0"/>
                </a:lnTo>
                <a:lnTo>
                  <a:pt x="453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55" name="object 5855"/>
          <p:cNvSpPr/>
          <p:nvPr/>
        </p:nvSpPr>
        <p:spPr>
          <a:xfrm>
            <a:off x="1793206" y="7479285"/>
            <a:ext cx="15849" cy="15887"/>
          </a:xfrm>
          <a:custGeom>
            <a:avLst/>
            <a:gdLst/>
            <a:ahLst/>
            <a:cxnLst/>
            <a:rect l="l" t="t" r="r" b="b"/>
            <a:pathLst>
              <a:path w="15849" h="15887">
                <a:moveTo>
                  <a:pt x="0" y="0"/>
                </a:moveTo>
                <a:lnTo>
                  <a:pt x="2260" y="5295"/>
                </a:lnTo>
                <a:lnTo>
                  <a:pt x="4521" y="10591"/>
                </a:lnTo>
                <a:lnTo>
                  <a:pt x="6794" y="15887"/>
                </a:lnTo>
                <a:lnTo>
                  <a:pt x="15849" y="15887"/>
                </a:lnTo>
                <a:lnTo>
                  <a:pt x="12407" y="7226"/>
                </a:lnTo>
                <a:lnTo>
                  <a:pt x="8877" y="3276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56" name="object 5856"/>
          <p:cNvSpPr/>
          <p:nvPr/>
        </p:nvSpPr>
        <p:spPr>
          <a:xfrm>
            <a:off x="1186924" y="7480348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405" y="3396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05" y="3396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57" name="object 5857"/>
          <p:cNvSpPr/>
          <p:nvPr/>
        </p:nvSpPr>
        <p:spPr>
          <a:xfrm>
            <a:off x="1315871" y="7482620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0"/>
                </a:lnTo>
                <a:lnTo>
                  <a:pt x="6769" y="8000"/>
                </a:lnTo>
                <a:lnTo>
                  <a:pt x="4415" y="3410"/>
                </a:lnTo>
                <a:lnTo>
                  <a:pt x="0" y="1206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15" y="341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58" name="object 5858"/>
          <p:cNvSpPr/>
          <p:nvPr/>
        </p:nvSpPr>
        <p:spPr>
          <a:xfrm>
            <a:off x="1723082" y="7486092"/>
            <a:ext cx="4076" cy="3022"/>
          </a:xfrm>
          <a:custGeom>
            <a:avLst/>
            <a:gdLst/>
            <a:ahLst/>
            <a:cxnLst/>
            <a:rect l="l" t="t" r="r" b="b"/>
            <a:pathLst>
              <a:path w="4076" h="3022">
                <a:moveTo>
                  <a:pt x="0" y="0"/>
                </a:moveTo>
                <a:lnTo>
                  <a:pt x="1511" y="3022"/>
                </a:lnTo>
                <a:lnTo>
                  <a:pt x="1308" y="2425"/>
                </a:lnTo>
                <a:lnTo>
                  <a:pt x="4076" y="2997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59" name="object 5859"/>
          <p:cNvSpPr/>
          <p:nvPr/>
        </p:nvSpPr>
        <p:spPr>
          <a:xfrm>
            <a:off x="1227627" y="7487151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1" y="341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41" y="3416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60" name="object 5860"/>
          <p:cNvSpPr/>
          <p:nvPr/>
        </p:nvSpPr>
        <p:spPr>
          <a:xfrm>
            <a:off x="1704987" y="7487151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3" y="3421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92" y="0"/>
                </a:lnTo>
                <a:lnTo>
                  <a:pt x="4443" y="3421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61" name="object 5861"/>
          <p:cNvSpPr/>
          <p:nvPr/>
        </p:nvSpPr>
        <p:spPr>
          <a:xfrm>
            <a:off x="1568323" y="7490625"/>
            <a:ext cx="16751" cy="13614"/>
          </a:xfrm>
          <a:custGeom>
            <a:avLst/>
            <a:gdLst/>
            <a:ahLst/>
            <a:cxnLst/>
            <a:rect l="l" t="t" r="r" b="b"/>
            <a:pathLst>
              <a:path w="16751" h="13614">
                <a:moveTo>
                  <a:pt x="914" y="0"/>
                </a:moveTo>
                <a:lnTo>
                  <a:pt x="0" y="12560"/>
                </a:lnTo>
                <a:lnTo>
                  <a:pt x="2044" y="12280"/>
                </a:lnTo>
                <a:lnTo>
                  <a:pt x="16751" y="13614"/>
                </a:lnTo>
                <a:lnTo>
                  <a:pt x="14490" y="9067"/>
                </a:lnTo>
                <a:lnTo>
                  <a:pt x="12242" y="4533"/>
                </a:lnTo>
                <a:lnTo>
                  <a:pt x="9969" y="0"/>
                </a:lnTo>
                <a:lnTo>
                  <a:pt x="914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62" name="object 5862"/>
          <p:cNvSpPr/>
          <p:nvPr/>
        </p:nvSpPr>
        <p:spPr>
          <a:xfrm>
            <a:off x="1281927" y="7492890"/>
            <a:ext cx="11315" cy="9080"/>
          </a:xfrm>
          <a:custGeom>
            <a:avLst/>
            <a:gdLst/>
            <a:ahLst/>
            <a:cxnLst/>
            <a:rect l="l" t="t" r="r" b="b"/>
            <a:pathLst>
              <a:path w="11315" h="9080">
                <a:moveTo>
                  <a:pt x="11315" y="0"/>
                </a:moveTo>
                <a:lnTo>
                  <a:pt x="2260" y="0"/>
                </a:lnTo>
                <a:lnTo>
                  <a:pt x="1511" y="3022"/>
                </a:lnTo>
                <a:lnTo>
                  <a:pt x="736" y="6057"/>
                </a:lnTo>
                <a:lnTo>
                  <a:pt x="0" y="9080"/>
                </a:lnTo>
                <a:lnTo>
                  <a:pt x="3771" y="8331"/>
                </a:lnTo>
                <a:lnTo>
                  <a:pt x="7543" y="7569"/>
                </a:lnTo>
                <a:lnTo>
                  <a:pt x="11315" y="6807"/>
                </a:lnTo>
                <a:lnTo>
                  <a:pt x="11315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63" name="object 5863"/>
          <p:cNvSpPr/>
          <p:nvPr/>
        </p:nvSpPr>
        <p:spPr>
          <a:xfrm>
            <a:off x="1655224" y="7492890"/>
            <a:ext cx="9029" cy="11341"/>
          </a:xfrm>
          <a:custGeom>
            <a:avLst/>
            <a:gdLst/>
            <a:ahLst/>
            <a:cxnLst/>
            <a:rect l="l" t="t" r="r" b="b"/>
            <a:pathLst>
              <a:path w="9029" h="11341">
                <a:moveTo>
                  <a:pt x="0" y="0"/>
                </a:moveTo>
                <a:lnTo>
                  <a:pt x="0" y="11341"/>
                </a:lnTo>
                <a:lnTo>
                  <a:pt x="3009" y="10579"/>
                </a:lnTo>
                <a:lnTo>
                  <a:pt x="6019" y="9842"/>
                </a:lnTo>
                <a:lnTo>
                  <a:pt x="9029" y="9080"/>
                </a:lnTo>
                <a:lnTo>
                  <a:pt x="9029" y="4546"/>
                </a:lnTo>
                <a:lnTo>
                  <a:pt x="6019" y="3022"/>
                </a:lnTo>
                <a:lnTo>
                  <a:pt x="3009" y="1511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64" name="object 5864"/>
          <p:cNvSpPr/>
          <p:nvPr/>
        </p:nvSpPr>
        <p:spPr>
          <a:xfrm>
            <a:off x="1781897" y="7492890"/>
            <a:ext cx="9042" cy="11341"/>
          </a:xfrm>
          <a:custGeom>
            <a:avLst/>
            <a:gdLst/>
            <a:ahLst/>
            <a:cxnLst/>
            <a:rect l="l" t="t" r="r" b="b"/>
            <a:pathLst>
              <a:path w="9042" h="11341">
                <a:moveTo>
                  <a:pt x="9042" y="11341"/>
                </a:moveTo>
                <a:lnTo>
                  <a:pt x="9042" y="0"/>
                </a:lnTo>
                <a:lnTo>
                  <a:pt x="2273" y="0"/>
                </a:lnTo>
                <a:lnTo>
                  <a:pt x="1524" y="3797"/>
                </a:lnTo>
                <a:lnTo>
                  <a:pt x="762" y="7569"/>
                </a:lnTo>
                <a:lnTo>
                  <a:pt x="0" y="11341"/>
                </a:lnTo>
                <a:lnTo>
                  <a:pt x="9042" y="1134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65" name="object 5865"/>
          <p:cNvSpPr/>
          <p:nvPr/>
        </p:nvSpPr>
        <p:spPr>
          <a:xfrm>
            <a:off x="1551142" y="7496238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5" y="3420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92" y="0"/>
                </a:lnTo>
                <a:lnTo>
                  <a:pt x="4445" y="342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66" name="object 5866"/>
          <p:cNvSpPr/>
          <p:nvPr/>
        </p:nvSpPr>
        <p:spPr>
          <a:xfrm>
            <a:off x="1598658" y="7503044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69" y="8000"/>
                </a:lnTo>
                <a:lnTo>
                  <a:pt x="4409" y="3398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09" y="339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67" name="object 5867"/>
          <p:cNvSpPr/>
          <p:nvPr/>
        </p:nvSpPr>
        <p:spPr>
          <a:xfrm>
            <a:off x="1546606" y="7512183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68" name="object 5868"/>
          <p:cNvSpPr/>
          <p:nvPr/>
        </p:nvSpPr>
        <p:spPr>
          <a:xfrm>
            <a:off x="1073810" y="7509838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18" y="3415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67" y="0"/>
                </a:lnTo>
                <a:lnTo>
                  <a:pt x="4418" y="3415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69" name="object 5869"/>
          <p:cNvSpPr/>
          <p:nvPr/>
        </p:nvSpPr>
        <p:spPr>
          <a:xfrm>
            <a:off x="1064751" y="7512118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19" y="3396"/>
                </a:lnTo>
                <a:lnTo>
                  <a:pt x="0" y="1193"/>
                </a:lnTo>
                <a:close/>
              </a:path>
              <a:path w="8102" h="8000">
                <a:moveTo>
                  <a:pt x="8102" y="5232"/>
                </a:moveTo>
                <a:lnTo>
                  <a:pt x="2667" y="0"/>
                </a:lnTo>
                <a:lnTo>
                  <a:pt x="4419" y="3396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70" name="object 5870"/>
          <p:cNvSpPr/>
          <p:nvPr/>
        </p:nvSpPr>
        <p:spPr>
          <a:xfrm>
            <a:off x="1564709" y="7512118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36" y="3401"/>
                </a:lnTo>
                <a:lnTo>
                  <a:pt x="0" y="1193"/>
                </a:lnTo>
                <a:close/>
              </a:path>
              <a:path w="8115" h="8000">
                <a:moveTo>
                  <a:pt x="8115" y="5232"/>
                </a:moveTo>
                <a:lnTo>
                  <a:pt x="2692" y="0"/>
                </a:lnTo>
                <a:lnTo>
                  <a:pt x="4436" y="3401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71" name="object 5871"/>
          <p:cNvSpPr/>
          <p:nvPr/>
        </p:nvSpPr>
        <p:spPr>
          <a:xfrm>
            <a:off x="1573758" y="7515578"/>
            <a:ext cx="11366" cy="11442"/>
          </a:xfrm>
          <a:custGeom>
            <a:avLst/>
            <a:gdLst/>
            <a:ahLst/>
            <a:cxnLst/>
            <a:rect l="l" t="t" r="r" b="b"/>
            <a:pathLst>
              <a:path w="11366" h="11442">
                <a:moveTo>
                  <a:pt x="6769" y="8407"/>
                </a:moveTo>
                <a:lnTo>
                  <a:pt x="4537" y="9374"/>
                </a:lnTo>
                <a:lnTo>
                  <a:pt x="2717" y="11442"/>
                </a:lnTo>
                <a:lnTo>
                  <a:pt x="6769" y="8407"/>
                </a:lnTo>
                <a:close/>
              </a:path>
              <a:path w="11366" h="11442">
                <a:moveTo>
                  <a:pt x="11366" y="2717"/>
                </a:moveTo>
                <a:lnTo>
                  <a:pt x="9493" y="4392"/>
                </a:lnTo>
                <a:lnTo>
                  <a:pt x="8470" y="6857"/>
                </a:lnTo>
                <a:lnTo>
                  <a:pt x="11366" y="2717"/>
                </a:lnTo>
                <a:close/>
              </a:path>
              <a:path w="11366" h="11442">
                <a:moveTo>
                  <a:pt x="11315" y="0"/>
                </a:moveTo>
                <a:lnTo>
                  <a:pt x="4533" y="0"/>
                </a:lnTo>
                <a:lnTo>
                  <a:pt x="4533" y="4533"/>
                </a:lnTo>
                <a:lnTo>
                  <a:pt x="0" y="4533"/>
                </a:lnTo>
                <a:lnTo>
                  <a:pt x="0" y="11341"/>
                </a:lnTo>
                <a:lnTo>
                  <a:pt x="4537" y="9374"/>
                </a:lnTo>
                <a:lnTo>
                  <a:pt x="6807" y="6794"/>
                </a:lnTo>
                <a:lnTo>
                  <a:pt x="9493" y="4392"/>
                </a:lnTo>
                <a:lnTo>
                  <a:pt x="11315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72" name="object 5872"/>
          <p:cNvSpPr/>
          <p:nvPr/>
        </p:nvSpPr>
        <p:spPr>
          <a:xfrm>
            <a:off x="1759282" y="7514384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39" y="3417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79" y="0"/>
                </a:lnTo>
                <a:lnTo>
                  <a:pt x="4439" y="3417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73" name="object 5873"/>
          <p:cNvSpPr/>
          <p:nvPr/>
        </p:nvSpPr>
        <p:spPr>
          <a:xfrm>
            <a:off x="1327167" y="7531430"/>
            <a:ext cx="24104" cy="11861"/>
          </a:xfrm>
          <a:custGeom>
            <a:avLst/>
            <a:gdLst/>
            <a:ahLst/>
            <a:cxnLst/>
            <a:rect l="l" t="t" r="r" b="b"/>
            <a:pathLst>
              <a:path w="24104" h="11861">
                <a:moveTo>
                  <a:pt x="24104" y="0"/>
                </a:moveTo>
                <a:lnTo>
                  <a:pt x="21802" y="1273"/>
                </a:lnTo>
                <a:lnTo>
                  <a:pt x="21678" y="2806"/>
                </a:lnTo>
                <a:lnTo>
                  <a:pt x="24104" y="0"/>
                </a:lnTo>
                <a:close/>
              </a:path>
              <a:path w="24104" h="11861">
                <a:moveTo>
                  <a:pt x="0" y="-6781"/>
                </a:moveTo>
                <a:lnTo>
                  <a:pt x="0" y="4571"/>
                </a:lnTo>
                <a:lnTo>
                  <a:pt x="3022" y="5321"/>
                </a:lnTo>
                <a:lnTo>
                  <a:pt x="6045" y="6070"/>
                </a:lnTo>
                <a:lnTo>
                  <a:pt x="9067" y="6832"/>
                </a:lnTo>
                <a:lnTo>
                  <a:pt x="11747" y="2235"/>
                </a:lnTo>
                <a:lnTo>
                  <a:pt x="13373" y="-2171"/>
                </a:lnTo>
                <a:lnTo>
                  <a:pt x="15836" y="4571"/>
                </a:lnTo>
                <a:lnTo>
                  <a:pt x="21802" y="1273"/>
                </a:lnTo>
                <a:lnTo>
                  <a:pt x="22631" y="-9055"/>
                </a:lnTo>
                <a:lnTo>
                  <a:pt x="15087" y="-8293"/>
                </a:lnTo>
                <a:lnTo>
                  <a:pt x="7543" y="-7531"/>
                </a:lnTo>
                <a:lnTo>
                  <a:pt x="0" y="-678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74" name="object 5874"/>
          <p:cNvSpPr/>
          <p:nvPr/>
        </p:nvSpPr>
        <p:spPr>
          <a:xfrm>
            <a:off x="1544368" y="7521181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1"/>
                </a:lnTo>
                <a:lnTo>
                  <a:pt x="6769" y="8001"/>
                </a:lnTo>
                <a:lnTo>
                  <a:pt x="4411" y="3403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11" y="3403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75" name="object 5875"/>
          <p:cNvSpPr/>
          <p:nvPr/>
        </p:nvSpPr>
        <p:spPr>
          <a:xfrm>
            <a:off x="1798514" y="7526416"/>
            <a:ext cx="30899" cy="4584"/>
          </a:xfrm>
          <a:custGeom>
            <a:avLst/>
            <a:gdLst/>
            <a:ahLst/>
            <a:cxnLst/>
            <a:rect l="l" t="t" r="r" b="b"/>
            <a:pathLst>
              <a:path w="30899" h="4584">
                <a:moveTo>
                  <a:pt x="2451" y="0"/>
                </a:moveTo>
                <a:lnTo>
                  <a:pt x="0" y="2819"/>
                </a:lnTo>
                <a:lnTo>
                  <a:pt x="2326" y="1531"/>
                </a:lnTo>
                <a:lnTo>
                  <a:pt x="2451" y="0"/>
                </a:lnTo>
                <a:close/>
              </a:path>
              <a:path w="30899" h="4584">
                <a:moveTo>
                  <a:pt x="30899" y="9588"/>
                </a:moveTo>
                <a:lnTo>
                  <a:pt x="26274" y="3296"/>
                </a:lnTo>
                <a:lnTo>
                  <a:pt x="20899" y="2032"/>
                </a:lnTo>
                <a:lnTo>
                  <a:pt x="15236" y="2489"/>
                </a:lnTo>
                <a:lnTo>
                  <a:pt x="8280" y="-1765"/>
                </a:lnTo>
                <a:lnTo>
                  <a:pt x="2326" y="1531"/>
                </a:lnTo>
                <a:lnTo>
                  <a:pt x="1485" y="11849"/>
                </a:lnTo>
                <a:lnTo>
                  <a:pt x="8280" y="14109"/>
                </a:lnTo>
                <a:lnTo>
                  <a:pt x="15062" y="16383"/>
                </a:lnTo>
                <a:lnTo>
                  <a:pt x="21843" y="18656"/>
                </a:lnTo>
                <a:lnTo>
                  <a:pt x="22347" y="16982"/>
                </a:lnTo>
                <a:lnTo>
                  <a:pt x="23702" y="11274"/>
                </a:lnTo>
                <a:lnTo>
                  <a:pt x="30899" y="958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76" name="object 5876"/>
          <p:cNvSpPr/>
          <p:nvPr/>
        </p:nvSpPr>
        <p:spPr>
          <a:xfrm>
            <a:off x="1555207" y="7526506"/>
            <a:ext cx="9969" cy="9918"/>
          </a:xfrm>
          <a:custGeom>
            <a:avLst/>
            <a:gdLst/>
            <a:ahLst/>
            <a:cxnLst/>
            <a:rect l="l" t="t" r="r" b="b"/>
            <a:pathLst>
              <a:path w="9969" h="9918">
                <a:moveTo>
                  <a:pt x="7047" y="2829"/>
                </a:moveTo>
                <a:lnTo>
                  <a:pt x="457" y="419"/>
                </a:lnTo>
                <a:lnTo>
                  <a:pt x="2935" y="7086"/>
                </a:lnTo>
                <a:lnTo>
                  <a:pt x="9499" y="9499"/>
                </a:lnTo>
                <a:lnTo>
                  <a:pt x="7047" y="2829"/>
                </a:lnTo>
                <a:close/>
              </a:path>
              <a:path w="9969" h="9918">
                <a:moveTo>
                  <a:pt x="3987" y="9918"/>
                </a:moveTo>
                <a:lnTo>
                  <a:pt x="2935" y="7086"/>
                </a:lnTo>
                <a:lnTo>
                  <a:pt x="0" y="6007"/>
                </a:lnTo>
                <a:lnTo>
                  <a:pt x="3987" y="9918"/>
                </a:lnTo>
                <a:close/>
              </a:path>
              <a:path w="9969" h="9918">
                <a:moveTo>
                  <a:pt x="9969" y="3898"/>
                </a:moveTo>
                <a:lnTo>
                  <a:pt x="6007" y="0"/>
                </a:lnTo>
                <a:lnTo>
                  <a:pt x="7047" y="2829"/>
                </a:lnTo>
                <a:lnTo>
                  <a:pt x="9969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77" name="object 5877"/>
          <p:cNvSpPr/>
          <p:nvPr/>
        </p:nvSpPr>
        <p:spPr>
          <a:xfrm>
            <a:off x="1612230" y="7528001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81"/>
                </a:moveTo>
                <a:lnTo>
                  <a:pt x="0" y="8013"/>
                </a:lnTo>
                <a:lnTo>
                  <a:pt x="6794" y="8013"/>
                </a:lnTo>
                <a:lnTo>
                  <a:pt x="4411" y="3386"/>
                </a:lnTo>
                <a:lnTo>
                  <a:pt x="0" y="1181"/>
                </a:lnTo>
                <a:close/>
              </a:path>
              <a:path w="8102" h="8013">
                <a:moveTo>
                  <a:pt x="8102" y="5232"/>
                </a:moveTo>
                <a:lnTo>
                  <a:pt x="2667" y="0"/>
                </a:lnTo>
                <a:lnTo>
                  <a:pt x="4411" y="3386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78" name="object 5878"/>
          <p:cNvSpPr/>
          <p:nvPr/>
        </p:nvSpPr>
        <p:spPr>
          <a:xfrm>
            <a:off x="1732137" y="7528001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81"/>
                </a:moveTo>
                <a:lnTo>
                  <a:pt x="0" y="8013"/>
                </a:lnTo>
                <a:lnTo>
                  <a:pt x="6781" y="8013"/>
                </a:lnTo>
                <a:lnTo>
                  <a:pt x="4404" y="3383"/>
                </a:lnTo>
                <a:lnTo>
                  <a:pt x="0" y="1181"/>
                </a:lnTo>
                <a:close/>
              </a:path>
              <a:path w="8102" h="8013">
                <a:moveTo>
                  <a:pt x="8102" y="5232"/>
                </a:moveTo>
                <a:lnTo>
                  <a:pt x="2667" y="0"/>
                </a:lnTo>
                <a:lnTo>
                  <a:pt x="4404" y="3383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79" name="object 5879"/>
          <p:cNvSpPr/>
          <p:nvPr/>
        </p:nvSpPr>
        <p:spPr>
          <a:xfrm>
            <a:off x="1537580" y="7531467"/>
            <a:ext cx="9461" cy="9525"/>
          </a:xfrm>
          <a:custGeom>
            <a:avLst/>
            <a:gdLst/>
            <a:ahLst/>
            <a:cxnLst/>
            <a:rect l="l" t="t" r="r" b="b"/>
            <a:pathLst>
              <a:path w="9461" h="9525">
                <a:moveTo>
                  <a:pt x="6635" y="6600"/>
                </a:moveTo>
                <a:lnTo>
                  <a:pt x="9029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45"/>
                </a:lnTo>
                <a:lnTo>
                  <a:pt x="0" y="9067"/>
                </a:lnTo>
                <a:lnTo>
                  <a:pt x="6635" y="6600"/>
                </a:lnTo>
                <a:close/>
              </a:path>
              <a:path w="9461" h="9525">
                <a:moveTo>
                  <a:pt x="9461" y="5549"/>
                </a:moveTo>
                <a:lnTo>
                  <a:pt x="6635" y="6600"/>
                </a:lnTo>
                <a:lnTo>
                  <a:pt x="5575" y="9525"/>
                </a:lnTo>
                <a:lnTo>
                  <a:pt x="9461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80" name="object 5880"/>
          <p:cNvSpPr/>
          <p:nvPr/>
        </p:nvSpPr>
        <p:spPr>
          <a:xfrm>
            <a:off x="1591864" y="7537778"/>
            <a:ext cx="4013" cy="8928"/>
          </a:xfrm>
          <a:custGeom>
            <a:avLst/>
            <a:gdLst/>
            <a:ahLst/>
            <a:cxnLst/>
            <a:rect l="l" t="t" r="r" b="b"/>
            <a:pathLst>
              <a:path w="4013" h="8928">
                <a:moveTo>
                  <a:pt x="4013" y="2616"/>
                </a:moveTo>
                <a:lnTo>
                  <a:pt x="3072" y="523"/>
                </a:lnTo>
                <a:lnTo>
                  <a:pt x="1143" y="0"/>
                </a:lnTo>
                <a:lnTo>
                  <a:pt x="4013" y="2616"/>
                </a:lnTo>
                <a:close/>
              </a:path>
              <a:path w="4013" h="8928">
                <a:moveTo>
                  <a:pt x="13652" y="-5105"/>
                </a:moveTo>
                <a:lnTo>
                  <a:pt x="0" y="-6311"/>
                </a:lnTo>
                <a:lnTo>
                  <a:pt x="3072" y="523"/>
                </a:lnTo>
                <a:lnTo>
                  <a:pt x="11303" y="2755"/>
                </a:lnTo>
                <a:lnTo>
                  <a:pt x="11303" y="7289"/>
                </a:lnTo>
                <a:lnTo>
                  <a:pt x="18097" y="7289"/>
                </a:lnTo>
                <a:lnTo>
                  <a:pt x="14566" y="-3746"/>
                </a:lnTo>
                <a:lnTo>
                  <a:pt x="13652" y="-510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81" name="object 5881"/>
          <p:cNvSpPr/>
          <p:nvPr/>
        </p:nvSpPr>
        <p:spPr>
          <a:xfrm>
            <a:off x="1632592" y="7532523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32" y="3428"/>
                </a:lnTo>
                <a:lnTo>
                  <a:pt x="0" y="1219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32" y="3428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82" name="object 5882"/>
          <p:cNvSpPr/>
          <p:nvPr/>
        </p:nvSpPr>
        <p:spPr>
          <a:xfrm>
            <a:off x="1352066" y="7538115"/>
            <a:ext cx="9321" cy="3340"/>
          </a:xfrm>
          <a:custGeom>
            <a:avLst/>
            <a:gdLst/>
            <a:ahLst/>
            <a:cxnLst/>
            <a:rect l="l" t="t" r="r" b="b"/>
            <a:pathLst>
              <a:path w="9321" h="3340">
                <a:moveTo>
                  <a:pt x="9321" y="1231"/>
                </a:moveTo>
                <a:lnTo>
                  <a:pt x="7835" y="0"/>
                </a:lnTo>
                <a:lnTo>
                  <a:pt x="8140" y="808"/>
                </a:lnTo>
                <a:lnTo>
                  <a:pt x="9321" y="1231"/>
                </a:lnTo>
                <a:close/>
              </a:path>
              <a:path w="9321" h="3340">
                <a:moveTo>
                  <a:pt x="5410" y="12649"/>
                </a:moveTo>
                <a:lnTo>
                  <a:pt x="11303" y="9207"/>
                </a:lnTo>
                <a:lnTo>
                  <a:pt x="8140" y="808"/>
                </a:lnTo>
                <a:lnTo>
                  <a:pt x="0" y="-2108"/>
                </a:lnTo>
                <a:lnTo>
                  <a:pt x="1231" y="7962"/>
                </a:lnTo>
                <a:lnTo>
                  <a:pt x="6718" y="3759"/>
                </a:lnTo>
                <a:lnTo>
                  <a:pt x="0" y="9207"/>
                </a:lnTo>
                <a:lnTo>
                  <a:pt x="0" y="16027"/>
                </a:lnTo>
                <a:lnTo>
                  <a:pt x="7353" y="13093"/>
                </a:lnTo>
                <a:lnTo>
                  <a:pt x="5410" y="126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83" name="object 5883"/>
          <p:cNvSpPr/>
          <p:nvPr/>
        </p:nvSpPr>
        <p:spPr>
          <a:xfrm>
            <a:off x="1738909" y="7542796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84" name="object 5884"/>
          <p:cNvSpPr/>
          <p:nvPr/>
        </p:nvSpPr>
        <p:spPr>
          <a:xfrm>
            <a:off x="1555664" y="7539337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37" y="3412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79" y="0"/>
                </a:lnTo>
                <a:lnTo>
                  <a:pt x="4437" y="3412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85" name="object 5885"/>
          <p:cNvSpPr/>
          <p:nvPr/>
        </p:nvSpPr>
        <p:spPr>
          <a:xfrm>
            <a:off x="1313609" y="7547328"/>
            <a:ext cx="20358" cy="22694"/>
          </a:xfrm>
          <a:custGeom>
            <a:avLst/>
            <a:gdLst/>
            <a:ahLst/>
            <a:cxnLst/>
            <a:rect l="l" t="t" r="r" b="b"/>
            <a:pathLst>
              <a:path w="20358" h="22694">
                <a:moveTo>
                  <a:pt x="10906" y="6939"/>
                </a:moveTo>
                <a:lnTo>
                  <a:pt x="0" y="0"/>
                </a:lnTo>
                <a:lnTo>
                  <a:pt x="1782" y="5618"/>
                </a:lnTo>
                <a:lnTo>
                  <a:pt x="6258" y="12677"/>
                </a:lnTo>
                <a:lnTo>
                  <a:pt x="14966" y="12677"/>
                </a:lnTo>
                <a:lnTo>
                  <a:pt x="10906" y="693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86" name="object 5886"/>
          <p:cNvSpPr/>
          <p:nvPr/>
        </p:nvSpPr>
        <p:spPr>
          <a:xfrm>
            <a:off x="1820364" y="7549603"/>
            <a:ext cx="20559" cy="20421"/>
          </a:xfrm>
          <a:custGeom>
            <a:avLst/>
            <a:gdLst/>
            <a:ahLst/>
            <a:cxnLst/>
            <a:rect l="l" t="t" r="r" b="b"/>
            <a:pathLst>
              <a:path w="20559" h="20421">
                <a:moveTo>
                  <a:pt x="19488" y="8366"/>
                </a:moveTo>
                <a:lnTo>
                  <a:pt x="15824" y="0"/>
                </a:lnTo>
                <a:lnTo>
                  <a:pt x="6832" y="1689"/>
                </a:lnTo>
                <a:lnTo>
                  <a:pt x="2705" y="4571"/>
                </a:lnTo>
                <a:lnTo>
                  <a:pt x="4364" y="2716"/>
                </a:lnTo>
                <a:lnTo>
                  <a:pt x="0" y="4533"/>
                </a:lnTo>
                <a:lnTo>
                  <a:pt x="85" y="4679"/>
                </a:lnTo>
                <a:lnTo>
                  <a:pt x="4562" y="9525"/>
                </a:lnTo>
                <a:lnTo>
                  <a:pt x="7669" y="9700"/>
                </a:lnTo>
                <a:lnTo>
                  <a:pt x="8846" y="10401"/>
                </a:lnTo>
                <a:lnTo>
                  <a:pt x="19816" y="10401"/>
                </a:lnTo>
                <a:lnTo>
                  <a:pt x="19488" y="8366"/>
                </a:lnTo>
                <a:close/>
              </a:path>
              <a:path w="20559" h="20421">
                <a:moveTo>
                  <a:pt x="6832" y="1689"/>
                </a:moveTo>
                <a:lnTo>
                  <a:pt x="15824" y="0"/>
                </a:lnTo>
                <a:lnTo>
                  <a:pt x="6794" y="0"/>
                </a:lnTo>
                <a:lnTo>
                  <a:pt x="4364" y="2716"/>
                </a:lnTo>
                <a:lnTo>
                  <a:pt x="6832" y="168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87" name="object 5887"/>
          <p:cNvSpPr/>
          <p:nvPr/>
        </p:nvSpPr>
        <p:spPr>
          <a:xfrm>
            <a:off x="1343007" y="7550669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50" y="3433"/>
                </a:lnTo>
                <a:lnTo>
                  <a:pt x="0" y="1219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50" y="3433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88" name="object 5888"/>
          <p:cNvSpPr/>
          <p:nvPr/>
        </p:nvSpPr>
        <p:spPr>
          <a:xfrm>
            <a:off x="1664258" y="7556423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89" name="object 5889"/>
          <p:cNvSpPr/>
          <p:nvPr/>
        </p:nvSpPr>
        <p:spPr>
          <a:xfrm>
            <a:off x="1720816" y="7552951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4439" y="3413"/>
                </a:moveTo>
                <a:lnTo>
                  <a:pt x="0" y="1193"/>
                </a:lnTo>
                <a:lnTo>
                  <a:pt x="0" y="7053"/>
                </a:lnTo>
                <a:lnTo>
                  <a:pt x="6303" y="7053"/>
                </a:lnTo>
                <a:lnTo>
                  <a:pt x="4439" y="3413"/>
                </a:lnTo>
                <a:close/>
              </a:path>
              <a:path w="8102" h="8013">
                <a:moveTo>
                  <a:pt x="2692" y="0"/>
                </a:moveTo>
                <a:lnTo>
                  <a:pt x="4439" y="3413"/>
                </a:lnTo>
                <a:lnTo>
                  <a:pt x="8102" y="5245"/>
                </a:lnTo>
                <a:lnTo>
                  <a:pt x="2692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90" name="object 5890"/>
          <p:cNvSpPr/>
          <p:nvPr/>
        </p:nvSpPr>
        <p:spPr>
          <a:xfrm>
            <a:off x="3686653" y="1898422"/>
            <a:ext cx="18097" cy="13601"/>
          </a:xfrm>
          <a:custGeom>
            <a:avLst/>
            <a:gdLst/>
            <a:ahLst/>
            <a:cxnLst/>
            <a:rect l="l" t="t" r="r" b="b"/>
            <a:pathLst>
              <a:path w="18097" h="13601">
                <a:moveTo>
                  <a:pt x="15074" y="4927"/>
                </a:moveTo>
                <a:lnTo>
                  <a:pt x="9055" y="0"/>
                </a:lnTo>
                <a:lnTo>
                  <a:pt x="2260" y="0"/>
                </a:lnTo>
                <a:lnTo>
                  <a:pt x="1511" y="4533"/>
                </a:lnTo>
                <a:lnTo>
                  <a:pt x="749" y="9067"/>
                </a:lnTo>
                <a:lnTo>
                  <a:pt x="0" y="13601"/>
                </a:lnTo>
                <a:lnTo>
                  <a:pt x="18097" y="13601"/>
                </a:lnTo>
                <a:lnTo>
                  <a:pt x="15366" y="4559"/>
                </a:lnTo>
                <a:lnTo>
                  <a:pt x="15074" y="492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91" name="object 5891"/>
          <p:cNvSpPr/>
          <p:nvPr/>
        </p:nvSpPr>
        <p:spPr>
          <a:xfrm>
            <a:off x="3725114" y="1960742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43" y="3415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92" y="0"/>
                </a:lnTo>
                <a:lnTo>
                  <a:pt x="4443" y="341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92" name="object 5892"/>
          <p:cNvSpPr/>
          <p:nvPr/>
        </p:nvSpPr>
        <p:spPr>
          <a:xfrm>
            <a:off x="3750007" y="1962993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19"/>
                </a:moveTo>
                <a:lnTo>
                  <a:pt x="0" y="8026"/>
                </a:lnTo>
                <a:lnTo>
                  <a:pt x="6769" y="8026"/>
                </a:lnTo>
                <a:lnTo>
                  <a:pt x="4412" y="3428"/>
                </a:lnTo>
                <a:lnTo>
                  <a:pt x="0" y="1219"/>
                </a:lnTo>
                <a:close/>
              </a:path>
              <a:path w="8089" h="8026">
                <a:moveTo>
                  <a:pt x="8089" y="5270"/>
                </a:moveTo>
                <a:lnTo>
                  <a:pt x="2654" y="0"/>
                </a:lnTo>
                <a:lnTo>
                  <a:pt x="4412" y="3428"/>
                </a:lnTo>
                <a:lnTo>
                  <a:pt x="8089" y="52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93" name="object 5893"/>
          <p:cNvSpPr/>
          <p:nvPr/>
        </p:nvSpPr>
        <p:spPr>
          <a:xfrm>
            <a:off x="3761306" y="1971010"/>
            <a:ext cx="22631" cy="20421"/>
          </a:xfrm>
          <a:custGeom>
            <a:avLst/>
            <a:gdLst/>
            <a:ahLst/>
            <a:cxnLst/>
            <a:rect l="l" t="t" r="r" b="b"/>
            <a:pathLst>
              <a:path w="22631" h="20421">
                <a:moveTo>
                  <a:pt x="22631" y="6819"/>
                </a:moveTo>
                <a:lnTo>
                  <a:pt x="22631" y="0"/>
                </a:lnTo>
                <a:lnTo>
                  <a:pt x="15836" y="0"/>
                </a:lnTo>
                <a:lnTo>
                  <a:pt x="12814" y="749"/>
                </a:lnTo>
                <a:lnTo>
                  <a:pt x="9817" y="1524"/>
                </a:lnTo>
                <a:lnTo>
                  <a:pt x="6807" y="2273"/>
                </a:lnTo>
                <a:lnTo>
                  <a:pt x="4533" y="3784"/>
                </a:lnTo>
                <a:lnTo>
                  <a:pt x="0" y="6819"/>
                </a:lnTo>
                <a:lnTo>
                  <a:pt x="0" y="18148"/>
                </a:lnTo>
                <a:lnTo>
                  <a:pt x="3022" y="18910"/>
                </a:lnTo>
                <a:lnTo>
                  <a:pt x="6032" y="19672"/>
                </a:lnTo>
                <a:lnTo>
                  <a:pt x="9067" y="20421"/>
                </a:lnTo>
                <a:lnTo>
                  <a:pt x="9817" y="9271"/>
                </a:lnTo>
                <a:lnTo>
                  <a:pt x="8623" y="8775"/>
                </a:lnTo>
                <a:lnTo>
                  <a:pt x="22631" y="681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94" name="object 5894"/>
          <p:cNvSpPr/>
          <p:nvPr/>
        </p:nvSpPr>
        <p:spPr>
          <a:xfrm>
            <a:off x="3826921" y="1971010"/>
            <a:ext cx="13563" cy="9080"/>
          </a:xfrm>
          <a:custGeom>
            <a:avLst/>
            <a:gdLst/>
            <a:ahLst/>
            <a:cxnLst/>
            <a:rect l="l" t="t" r="r" b="b"/>
            <a:pathLst>
              <a:path w="13563" h="9080">
                <a:moveTo>
                  <a:pt x="0" y="0"/>
                </a:moveTo>
                <a:lnTo>
                  <a:pt x="2266" y="5505"/>
                </a:lnTo>
                <a:lnTo>
                  <a:pt x="6781" y="9080"/>
                </a:lnTo>
                <a:lnTo>
                  <a:pt x="13563" y="9080"/>
                </a:lnTo>
                <a:lnTo>
                  <a:pt x="13563" y="2273"/>
                </a:lnTo>
                <a:lnTo>
                  <a:pt x="9029" y="1524"/>
                </a:lnTo>
                <a:lnTo>
                  <a:pt x="4508" y="749"/>
                </a:lnTo>
                <a:lnTo>
                  <a:pt x="0" y="0"/>
                </a:lnTo>
                <a:close/>
              </a:path>
              <a:path w="13563" h="9080">
                <a:moveTo>
                  <a:pt x="3136" y="7620"/>
                </a:moveTo>
                <a:lnTo>
                  <a:pt x="2266" y="5505"/>
                </a:lnTo>
                <a:lnTo>
                  <a:pt x="1295" y="4737"/>
                </a:lnTo>
                <a:lnTo>
                  <a:pt x="3136" y="762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95" name="object 5895"/>
          <p:cNvSpPr/>
          <p:nvPr/>
        </p:nvSpPr>
        <p:spPr>
          <a:xfrm>
            <a:off x="3716073" y="1972087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405" y="3396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05" y="3396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96" name="object 5896"/>
          <p:cNvSpPr/>
          <p:nvPr/>
        </p:nvSpPr>
        <p:spPr>
          <a:xfrm>
            <a:off x="3695717" y="1974354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2" y="3409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12" y="3409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97" name="object 5897"/>
          <p:cNvSpPr/>
          <p:nvPr/>
        </p:nvSpPr>
        <p:spPr>
          <a:xfrm>
            <a:off x="3772630" y="1987967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81" y="8000"/>
                </a:lnTo>
                <a:lnTo>
                  <a:pt x="4416" y="3402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16" y="3402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98" name="object 5898"/>
          <p:cNvSpPr/>
          <p:nvPr/>
        </p:nvSpPr>
        <p:spPr>
          <a:xfrm>
            <a:off x="3750009" y="1998243"/>
            <a:ext cx="11290" cy="11341"/>
          </a:xfrm>
          <a:custGeom>
            <a:avLst/>
            <a:gdLst/>
            <a:ahLst/>
            <a:cxnLst/>
            <a:rect l="l" t="t" r="r" b="b"/>
            <a:pathLst>
              <a:path w="11290" h="11341">
                <a:moveTo>
                  <a:pt x="11290" y="11341"/>
                </a:moveTo>
                <a:lnTo>
                  <a:pt x="9012" y="2908"/>
                </a:lnTo>
                <a:lnTo>
                  <a:pt x="2260" y="0"/>
                </a:lnTo>
                <a:lnTo>
                  <a:pt x="1511" y="3771"/>
                </a:lnTo>
                <a:lnTo>
                  <a:pt x="749" y="7556"/>
                </a:lnTo>
                <a:lnTo>
                  <a:pt x="0" y="11341"/>
                </a:lnTo>
                <a:lnTo>
                  <a:pt x="11290" y="11341"/>
                </a:lnTo>
                <a:close/>
              </a:path>
              <a:path w="11290" h="11341">
                <a:moveTo>
                  <a:pt x="11252" y="3873"/>
                </a:moveTo>
                <a:lnTo>
                  <a:pt x="8559" y="1231"/>
                </a:lnTo>
                <a:lnTo>
                  <a:pt x="9012" y="2908"/>
                </a:lnTo>
                <a:lnTo>
                  <a:pt x="11252" y="387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99" name="object 5899"/>
          <p:cNvSpPr/>
          <p:nvPr/>
        </p:nvSpPr>
        <p:spPr>
          <a:xfrm>
            <a:off x="3829196" y="1997036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02" y="3404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54" y="0"/>
                </a:lnTo>
                <a:lnTo>
                  <a:pt x="4402" y="3404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00" name="object 5900"/>
          <p:cNvSpPr/>
          <p:nvPr/>
        </p:nvSpPr>
        <p:spPr>
          <a:xfrm>
            <a:off x="1335704" y="5420913"/>
            <a:ext cx="17360" cy="13931"/>
          </a:xfrm>
          <a:custGeom>
            <a:avLst/>
            <a:gdLst/>
            <a:ahLst/>
            <a:cxnLst/>
            <a:rect l="l" t="t" r="r" b="b"/>
            <a:pathLst>
              <a:path w="17360" h="13931">
                <a:moveTo>
                  <a:pt x="17360" y="6959"/>
                </a:moveTo>
                <a:lnTo>
                  <a:pt x="17360" y="0"/>
                </a:lnTo>
                <a:lnTo>
                  <a:pt x="9918" y="0"/>
                </a:lnTo>
                <a:lnTo>
                  <a:pt x="9918" y="4635"/>
                </a:lnTo>
                <a:lnTo>
                  <a:pt x="6604" y="3873"/>
                </a:lnTo>
                <a:lnTo>
                  <a:pt x="3289" y="3098"/>
                </a:lnTo>
                <a:lnTo>
                  <a:pt x="0" y="2324"/>
                </a:lnTo>
                <a:lnTo>
                  <a:pt x="0" y="11607"/>
                </a:lnTo>
                <a:lnTo>
                  <a:pt x="3289" y="12369"/>
                </a:lnTo>
                <a:lnTo>
                  <a:pt x="6604" y="13157"/>
                </a:lnTo>
                <a:lnTo>
                  <a:pt x="9918" y="13931"/>
                </a:lnTo>
                <a:lnTo>
                  <a:pt x="10318" y="13187"/>
                </a:lnTo>
                <a:lnTo>
                  <a:pt x="12011" y="8908"/>
                </a:lnTo>
                <a:lnTo>
                  <a:pt x="17360" y="6959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01" name="object 5901"/>
          <p:cNvSpPr/>
          <p:nvPr/>
        </p:nvSpPr>
        <p:spPr>
          <a:xfrm>
            <a:off x="1315857" y="5439482"/>
            <a:ext cx="7429" cy="6985"/>
          </a:xfrm>
          <a:custGeom>
            <a:avLst/>
            <a:gdLst/>
            <a:ahLst/>
            <a:cxnLst/>
            <a:rect l="l" t="t" r="r" b="b"/>
            <a:pathLst>
              <a:path w="7429" h="6985">
                <a:moveTo>
                  <a:pt x="0" y="0"/>
                </a:moveTo>
                <a:lnTo>
                  <a:pt x="0" y="6985"/>
                </a:lnTo>
                <a:lnTo>
                  <a:pt x="7429" y="6985"/>
                </a:lnTo>
                <a:lnTo>
                  <a:pt x="7029" y="6239"/>
                </a:lnTo>
                <a:lnTo>
                  <a:pt x="5343" y="1955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02" name="object 5902"/>
          <p:cNvSpPr/>
          <p:nvPr/>
        </p:nvSpPr>
        <p:spPr>
          <a:xfrm>
            <a:off x="1209169" y="5444144"/>
            <a:ext cx="7429" cy="6959"/>
          </a:xfrm>
          <a:custGeom>
            <a:avLst/>
            <a:gdLst/>
            <a:ahLst/>
            <a:cxnLst/>
            <a:rect l="l" t="t" r="r" b="b"/>
            <a:pathLst>
              <a:path w="7429" h="6959">
                <a:moveTo>
                  <a:pt x="0" y="0"/>
                </a:moveTo>
                <a:lnTo>
                  <a:pt x="0" y="6959"/>
                </a:lnTo>
                <a:lnTo>
                  <a:pt x="7429" y="6959"/>
                </a:lnTo>
                <a:lnTo>
                  <a:pt x="7013" y="6183"/>
                </a:lnTo>
                <a:lnTo>
                  <a:pt x="5337" y="193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03" name="object 5903"/>
          <p:cNvSpPr/>
          <p:nvPr/>
        </p:nvSpPr>
        <p:spPr>
          <a:xfrm>
            <a:off x="1184367" y="4442927"/>
            <a:ext cx="7429" cy="6959"/>
          </a:xfrm>
          <a:custGeom>
            <a:avLst/>
            <a:gdLst/>
            <a:ahLst/>
            <a:cxnLst/>
            <a:rect l="l" t="t" r="r" b="b"/>
            <a:pathLst>
              <a:path w="7429" h="6959">
                <a:moveTo>
                  <a:pt x="0" y="0"/>
                </a:moveTo>
                <a:lnTo>
                  <a:pt x="0" y="6959"/>
                </a:lnTo>
                <a:lnTo>
                  <a:pt x="7429" y="6959"/>
                </a:lnTo>
                <a:lnTo>
                  <a:pt x="7037" y="6230"/>
                </a:lnTo>
                <a:lnTo>
                  <a:pt x="5343" y="1952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04" name="object 5904"/>
          <p:cNvSpPr/>
          <p:nvPr/>
        </p:nvSpPr>
        <p:spPr>
          <a:xfrm>
            <a:off x="1060312" y="4445247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38" y="6185"/>
                </a:lnTo>
                <a:lnTo>
                  <a:pt x="5359" y="1947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05" name="object 5905"/>
          <p:cNvSpPr/>
          <p:nvPr/>
        </p:nvSpPr>
        <p:spPr>
          <a:xfrm>
            <a:off x="6545282" y="2546294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61" y="6229"/>
                </a:lnTo>
                <a:lnTo>
                  <a:pt x="5351" y="194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06" name="object 5906"/>
          <p:cNvSpPr/>
          <p:nvPr/>
        </p:nvSpPr>
        <p:spPr>
          <a:xfrm>
            <a:off x="1055347" y="4447588"/>
            <a:ext cx="7429" cy="6959"/>
          </a:xfrm>
          <a:custGeom>
            <a:avLst/>
            <a:gdLst/>
            <a:ahLst/>
            <a:cxnLst/>
            <a:rect l="l" t="t" r="r" b="b"/>
            <a:pathLst>
              <a:path w="7429" h="6959">
                <a:moveTo>
                  <a:pt x="0" y="0"/>
                </a:moveTo>
                <a:lnTo>
                  <a:pt x="0" y="6959"/>
                </a:lnTo>
                <a:lnTo>
                  <a:pt x="7429" y="6959"/>
                </a:lnTo>
                <a:lnTo>
                  <a:pt x="7029" y="6213"/>
                </a:lnTo>
                <a:lnTo>
                  <a:pt x="5343" y="192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07" name="object 5907"/>
          <p:cNvSpPr/>
          <p:nvPr/>
        </p:nvSpPr>
        <p:spPr>
          <a:xfrm>
            <a:off x="1075220" y="4449890"/>
            <a:ext cx="7429" cy="6985"/>
          </a:xfrm>
          <a:custGeom>
            <a:avLst/>
            <a:gdLst/>
            <a:ahLst/>
            <a:cxnLst/>
            <a:rect l="l" t="t" r="r" b="b"/>
            <a:pathLst>
              <a:path w="7429" h="6985">
                <a:moveTo>
                  <a:pt x="0" y="0"/>
                </a:moveTo>
                <a:lnTo>
                  <a:pt x="0" y="6985"/>
                </a:lnTo>
                <a:lnTo>
                  <a:pt x="7429" y="6985"/>
                </a:lnTo>
                <a:lnTo>
                  <a:pt x="7028" y="6238"/>
                </a:lnTo>
                <a:lnTo>
                  <a:pt x="5333" y="1945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08" name="object 5908"/>
          <p:cNvSpPr/>
          <p:nvPr/>
        </p:nvSpPr>
        <p:spPr>
          <a:xfrm>
            <a:off x="1186850" y="4449890"/>
            <a:ext cx="7454" cy="6985"/>
          </a:xfrm>
          <a:custGeom>
            <a:avLst/>
            <a:gdLst/>
            <a:ahLst/>
            <a:cxnLst/>
            <a:rect l="l" t="t" r="r" b="b"/>
            <a:pathLst>
              <a:path w="7454" h="6985">
                <a:moveTo>
                  <a:pt x="0" y="0"/>
                </a:moveTo>
                <a:lnTo>
                  <a:pt x="0" y="6985"/>
                </a:lnTo>
                <a:lnTo>
                  <a:pt x="7454" y="6985"/>
                </a:lnTo>
                <a:lnTo>
                  <a:pt x="7054" y="6238"/>
                </a:lnTo>
                <a:lnTo>
                  <a:pt x="5350" y="1945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09" name="object 5909"/>
          <p:cNvSpPr/>
          <p:nvPr/>
        </p:nvSpPr>
        <p:spPr>
          <a:xfrm>
            <a:off x="6575071" y="2555596"/>
            <a:ext cx="24803" cy="20916"/>
          </a:xfrm>
          <a:custGeom>
            <a:avLst/>
            <a:gdLst/>
            <a:ahLst/>
            <a:cxnLst/>
            <a:rect l="l" t="t" r="r" b="b"/>
            <a:pathLst>
              <a:path w="24803" h="20916">
                <a:moveTo>
                  <a:pt x="0" y="0"/>
                </a:moveTo>
                <a:lnTo>
                  <a:pt x="1092" y="2737"/>
                </a:lnTo>
                <a:lnTo>
                  <a:pt x="7623" y="11540"/>
                </a:lnTo>
                <a:lnTo>
                  <a:pt x="14884" y="20916"/>
                </a:lnTo>
                <a:lnTo>
                  <a:pt x="24803" y="20916"/>
                </a:lnTo>
                <a:lnTo>
                  <a:pt x="18744" y="10085"/>
                </a:lnTo>
                <a:lnTo>
                  <a:pt x="1240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10" name="object 5910"/>
          <p:cNvSpPr/>
          <p:nvPr/>
        </p:nvSpPr>
        <p:spPr>
          <a:xfrm>
            <a:off x="1085131" y="4456873"/>
            <a:ext cx="12395" cy="6959"/>
          </a:xfrm>
          <a:custGeom>
            <a:avLst/>
            <a:gdLst/>
            <a:ahLst/>
            <a:cxnLst/>
            <a:rect l="l" t="t" r="r" b="b"/>
            <a:pathLst>
              <a:path w="12395" h="6959">
                <a:moveTo>
                  <a:pt x="0" y="0"/>
                </a:moveTo>
                <a:lnTo>
                  <a:pt x="0" y="6959"/>
                </a:lnTo>
                <a:lnTo>
                  <a:pt x="12395" y="6959"/>
                </a:lnTo>
                <a:lnTo>
                  <a:pt x="11997" y="6270"/>
                </a:lnTo>
                <a:lnTo>
                  <a:pt x="8840" y="95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11" name="object 5911"/>
          <p:cNvSpPr/>
          <p:nvPr/>
        </p:nvSpPr>
        <p:spPr>
          <a:xfrm>
            <a:off x="1234008" y="4469663"/>
            <a:ext cx="9918" cy="0"/>
          </a:xfrm>
          <a:custGeom>
            <a:avLst/>
            <a:gdLst/>
            <a:ahLst/>
            <a:cxnLst/>
            <a:rect l="l" t="t" r="r" b="b"/>
            <a:pathLst>
              <a:path w="9918" h="0">
                <a:moveTo>
                  <a:pt x="0" y="0"/>
                </a:moveTo>
                <a:lnTo>
                  <a:pt x="9918" y="0"/>
                </a:lnTo>
              </a:path>
            </a:pathLst>
          </a:custGeom>
          <a:ln w="8229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12" name="object 5912"/>
          <p:cNvSpPr/>
          <p:nvPr/>
        </p:nvSpPr>
        <p:spPr>
          <a:xfrm>
            <a:off x="1122349" y="4469663"/>
            <a:ext cx="9918" cy="0"/>
          </a:xfrm>
          <a:custGeom>
            <a:avLst/>
            <a:gdLst/>
            <a:ahLst/>
            <a:cxnLst/>
            <a:rect l="l" t="t" r="r" b="b"/>
            <a:pathLst>
              <a:path w="9918" h="0">
                <a:moveTo>
                  <a:pt x="0" y="0"/>
                </a:moveTo>
                <a:lnTo>
                  <a:pt x="9918" y="0"/>
                </a:lnTo>
              </a:path>
            </a:pathLst>
          </a:custGeom>
          <a:ln w="8229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13" name="object 5913"/>
          <p:cNvSpPr/>
          <p:nvPr/>
        </p:nvSpPr>
        <p:spPr>
          <a:xfrm>
            <a:off x="1082626" y="4468478"/>
            <a:ext cx="24815" cy="13944"/>
          </a:xfrm>
          <a:custGeom>
            <a:avLst/>
            <a:gdLst/>
            <a:ahLst/>
            <a:cxnLst/>
            <a:rect l="l" t="t" r="r" b="b"/>
            <a:pathLst>
              <a:path w="24815" h="13944">
                <a:moveTo>
                  <a:pt x="0" y="0"/>
                </a:moveTo>
                <a:lnTo>
                  <a:pt x="0" y="4660"/>
                </a:lnTo>
                <a:lnTo>
                  <a:pt x="3314" y="7759"/>
                </a:lnTo>
                <a:lnTo>
                  <a:pt x="6616" y="10845"/>
                </a:lnTo>
                <a:lnTo>
                  <a:pt x="9931" y="13944"/>
                </a:lnTo>
                <a:lnTo>
                  <a:pt x="24815" y="13944"/>
                </a:lnTo>
                <a:lnTo>
                  <a:pt x="23181" y="11378"/>
                </a:lnTo>
                <a:lnTo>
                  <a:pt x="13478" y="3845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14" name="object 5914"/>
          <p:cNvSpPr/>
          <p:nvPr/>
        </p:nvSpPr>
        <p:spPr>
          <a:xfrm>
            <a:off x="6517981" y="2571845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53" y="6213"/>
                </a:lnTo>
                <a:lnTo>
                  <a:pt x="5369" y="1947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15" name="object 5915"/>
          <p:cNvSpPr/>
          <p:nvPr/>
        </p:nvSpPr>
        <p:spPr>
          <a:xfrm>
            <a:off x="6614772" y="2571845"/>
            <a:ext cx="14350" cy="23228"/>
          </a:xfrm>
          <a:custGeom>
            <a:avLst/>
            <a:gdLst/>
            <a:ahLst/>
            <a:cxnLst/>
            <a:rect l="l" t="t" r="r" b="b"/>
            <a:pathLst>
              <a:path w="14350" h="23228">
                <a:moveTo>
                  <a:pt x="763" y="22868"/>
                </a:moveTo>
                <a:lnTo>
                  <a:pt x="5350" y="21267"/>
                </a:lnTo>
                <a:lnTo>
                  <a:pt x="7416" y="16256"/>
                </a:lnTo>
                <a:lnTo>
                  <a:pt x="14350" y="10998"/>
                </a:lnTo>
                <a:lnTo>
                  <a:pt x="9652" y="10096"/>
                </a:lnTo>
                <a:lnTo>
                  <a:pt x="9918" y="0"/>
                </a:lnTo>
                <a:lnTo>
                  <a:pt x="0" y="0"/>
                </a:lnTo>
                <a:lnTo>
                  <a:pt x="1993" y="11772"/>
                </a:lnTo>
                <a:lnTo>
                  <a:pt x="6235" y="9563"/>
                </a:lnTo>
                <a:lnTo>
                  <a:pt x="0" y="16256"/>
                </a:lnTo>
                <a:lnTo>
                  <a:pt x="0" y="23228"/>
                </a:lnTo>
                <a:lnTo>
                  <a:pt x="763" y="22868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16" name="object 5916"/>
          <p:cNvSpPr/>
          <p:nvPr/>
        </p:nvSpPr>
        <p:spPr>
          <a:xfrm>
            <a:off x="1075197" y="4475460"/>
            <a:ext cx="7429" cy="6959"/>
          </a:xfrm>
          <a:custGeom>
            <a:avLst/>
            <a:gdLst/>
            <a:ahLst/>
            <a:cxnLst/>
            <a:rect l="l" t="t" r="r" b="b"/>
            <a:pathLst>
              <a:path w="7429" h="6959">
                <a:moveTo>
                  <a:pt x="0" y="0"/>
                </a:moveTo>
                <a:lnTo>
                  <a:pt x="0" y="6959"/>
                </a:lnTo>
                <a:lnTo>
                  <a:pt x="7429" y="6959"/>
                </a:lnTo>
                <a:lnTo>
                  <a:pt x="7029" y="6213"/>
                </a:lnTo>
                <a:lnTo>
                  <a:pt x="5343" y="192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17" name="object 5917"/>
          <p:cNvSpPr/>
          <p:nvPr/>
        </p:nvSpPr>
        <p:spPr>
          <a:xfrm>
            <a:off x="1109930" y="4475460"/>
            <a:ext cx="24815" cy="23228"/>
          </a:xfrm>
          <a:custGeom>
            <a:avLst/>
            <a:gdLst/>
            <a:ahLst/>
            <a:cxnLst/>
            <a:rect l="l" t="t" r="r" b="b"/>
            <a:pathLst>
              <a:path w="24815" h="23228">
                <a:moveTo>
                  <a:pt x="17360" y="0"/>
                </a:moveTo>
                <a:lnTo>
                  <a:pt x="12725" y="8470"/>
                </a:lnTo>
                <a:lnTo>
                  <a:pt x="11569" y="7683"/>
                </a:lnTo>
                <a:lnTo>
                  <a:pt x="0" y="9283"/>
                </a:lnTo>
                <a:lnTo>
                  <a:pt x="825" y="13931"/>
                </a:lnTo>
                <a:lnTo>
                  <a:pt x="1651" y="18567"/>
                </a:lnTo>
                <a:lnTo>
                  <a:pt x="2476" y="23228"/>
                </a:lnTo>
                <a:lnTo>
                  <a:pt x="9105" y="20891"/>
                </a:lnTo>
                <a:lnTo>
                  <a:pt x="15697" y="18567"/>
                </a:lnTo>
                <a:lnTo>
                  <a:pt x="22326" y="16268"/>
                </a:lnTo>
                <a:lnTo>
                  <a:pt x="23152" y="10833"/>
                </a:lnTo>
                <a:lnTo>
                  <a:pt x="23977" y="5397"/>
                </a:lnTo>
                <a:lnTo>
                  <a:pt x="24815" y="0"/>
                </a:lnTo>
                <a:lnTo>
                  <a:pt x="1736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18" name="object 5918"/>
          <p:cNvSpPr/>
          <p:nvPr/>
        </p:nvSpPr>
        <p:spPr>
          <a:xfrm>
            <a:off x="1144658" y="4477763"/>
            <a:ext cx="9931" cy="11620"/>
          </a:xfrm>
          <a:custGeom>
            <a:avLst/>
            <a:gdLst/>
            <a:ahLst/>
            <a:cxnLst/>
            <a:rect l="l" t="t" r="r" b="b"/>
            <a:pathLst>
              <a:path w="9931" h="11620">
                <a:moveTo>
                  <a:pt x="1651" y="7759"/>
                </a:moveTo>
                <a:lnTo>
                  <a:pt x="2476" y="11620"/>
                </a:lnTo>
                <a:lnTo>
                  <a:pt x="9931" y="11620"/>
                </a:lnTo>
                <a:lnTo>
                  <a:pt x="9931" y="4660"/>
                </a:lnTo>
                <a:lnTo>
                  <a:pt x="6616" y="3098"/>
                </a:lnTo>
                <a:lnTo>
                  <a:pt x="3314" y="1562"/>
                </a:lnTo>
                <a:lnTo>
                  <a:pt x="0" y="0"/>
                </a:lnTo>
                <a:lnTo>
                  <a:pt x="825" y="3873"/>
                </a:lnTo>
                <a:lnTo>
                  <a:pt x="1651" y="7759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19" name="object 5919"/>
          <p:cNvSpPr/>
          <p:nvPr/>
        </p:nvSpPr>
        <p:spPr>
          <a:xfrm>
            <a:off x="6567628" y="2578808"/>
            <a:ext cx="7442" cy="6985"/>
          </a:xfrm>
          <a:custGeom>
            <a:avLst/>
            <a:gdLst/>
            <a:ahLst/>
            <a:cxnLst/>
            <a:rect l="l" t="t" r="r" b="b"/>
            <a:pathLst>
              <a:path w="7442" h="6985">
                <a:moveTo>
                  <a:pt x="0" y="0"/>
                </a:moveTo>
                <a:lnTo>
                  <a:pt x="0" y="6985"/>
                </a:lnTo>
                <a:lnTo>
                  <a:pt x="7442" y="6985"/>
                </a:lnTo>
                <a:lnTo>
                  <a:pt x="7019" y="6201"/>
                </a:lnTo>
                <a:lnTo>
                  <a:pt x="5334" y="1954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20" name="object 5920"/>
          <p:cNvSpPr/>
          <p:nvPr/>
        </p:nvSpPr>
        <p:spPr>
          <a:xfrm>
            <a:off x="1077671" y="4487075"/>
            <a:ext cx="7454" cy="0"/>
          </a:xfrm>
          <a:custGeom>
            <a:avLst/>
            <a:gdLst/>
            <a:ahLst/>
            <a:cxnLst/>
            <a:rect l="l" t="t" r="r" b="b"/>
            <a:pathLst>
              <a:path w="7454" h="0">
                <a:moveTo>
                  <a:pt x="0" y="0"/>
                </a:moveTo>
                <a:lnTo>
                  <a:pt x="7454" y="0"/>
                </a:lnTo>
              </a:path>
            </a:pathLst>
          </a:custGeom>
          <a:ln w="10566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21" name="object 5921"/>
          <p:cNvSpPr/>
          <p:nvPr/>
        </p:nvSpPr>
        <p:spPr>
          <a:xfrm>
            <a:off x="6547768" y="2583469"/>
            <a:ext cx="12407" cy="16268"/>
          </a:xfrm>
          <a:custGeom>
            <a:avLst/>
            <a:gdLst/>
            <a:ahLst/>
            <a:cxnLst/>
            <a:rect l="l" t="t" r="r" b="b"/>
            <a:pathLst>
              <a:path w="12407" h="16268">
                <a:moveTo>
                  <a:pt x="2489" y="0"/>
                </a:moveTo>
                <a:lnTo>
                  <a:pt x="1663" y="5410"/>
                </a:lnTo>
                <a:lnTo>
                  <a:pt x="825" y="10845"/>
                </a:lnTo>
                <a:lnTo>
                  <a:pt x="0" y="16268"/>
                </a:lnTo>
                <a:lnTo>
                  <a:pt x="9931" y="16268"/>
                </a:lnTo>
                <a:lnTo>
                  <a:pt x="10744" y="10845"/>
                </a:lnTo>
                <a:lnTo>
                  <a:pt x="11569" y="5410"/>
                </a:lnTo>
                <a:lnTo>
                  <a:pt x="12407" y="0"/>
                </a:lnTo>
                <a:lnTo>
                  <a:pt x="2489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22" name="object 5922"/>
          <p:cNvSpPr/>
          <p:nvPr/>
        </p:nvSpPr>
        <p:spPr>
          <a:xfrm>
            <a:off x="6575066" y="2585791"/>
            <a:ext cx="22326" cy="18592"/>
          </a:xfrm>
          <a:custGeom>
            <a:avLst/>
            <a:gdLst/>
            <a:ahLst/>
            <a:cxnLst/>
            <a:rect l="l" t="t" r="r" b="b"/>
            <a:pathLst>
              <a:path w="22326" h="18592">
                <a:moveTo>
                  <a:pt x="4806" y="2764"/>
                </a:moveTo>
                <a:lnTo>
                  <a:pt x="0" y="4635"/>
                </a:lnTo>
                <a:lnTo>
                  <a:pt x="0" y="18592"/>
                </a:lnTo>
                <a:lnTo>
                  <a:pt x="22326" y="18592"/>
                </a:lnTo>
                <a:lnTo>
                  <a:pt x="19532" y="8890"/>
                </a:lnTo>
                <a:lnTo>
                  <a:pt x="16611" y="3898"/>
                </a:lnTo>
                <a:lnTo>
                  <a:pt x="7429" y="0"/>
                </a:lnTo>
                <a:lnTo>
                  <a:pt x="7505" y="1714"/>
                </a:lnTo>
                <a:lnTo>
                  <a:pt x="2971" y="4699"/>
                </a:lnTo>
                <a:lnTo>
                  <a:pt x="4806" y="2764"/>
                </a:lnTo>
                <a:close/>
              </a:path>
              <a:path w="22326" h="18592">
                <a:moveTo>
                  <a:pt x="7505" y="1714"/>
                </a:moveTo>
                <a:lnTo>
                  <a:pt x="7429" y="0"/>
                </a:lnTo>
                <a:lnTo>
                  <a:pt x="4806" y="2764"/>
                </a:lnTo>
                <a:lnTo>
                  <a:pt x="7505" y="1714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23" name="object 5923"/>
          <p:cNvSpPr/>
          <p:nvPr/>
        </p:nvSpPr>
        <p:spPr>
          <a:xfrm>
            <a:off x="1152110" y="4496352"/>
            <a:ext cx="7454" cy="6985"/>
          </a:xfrm>
          <a:custGeom>
            <a:avLst/>
            <a:gdLst/>
            <a:ahLst/>
            <a:cxnLst/>
            <a:rect l="l" t="t" r="r" b="b"/>
            <a:pathLst>
              <a:path w="7454" h="6985">
                <a:moveTo>
                  <a:pt x="0" y="0"/>
                </a:moveTo>
                <a:lnTo>
                  <a:pt x="0" y="6984"/>
                </a:lnTo>
                <a:lnTo>
                  <a:pt x="7454" y="6984"/>
                </a:lnTo>
                <a:lnTo>
                  <a:pt x="7054" y="6239"/>
                </a:lnTo>
                <a:lnTo>
                  <a:pt x="5345" y="1950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24" name="object 5924"/>
          <p:cNvSpPr/>
          <p:nvPr/>
        </p:nvSpPr>
        <p:spPr>
          <a:xfrm>
            <a:off x="1199276" y="4500994"/>
            <a:ext cx="7429" cy="6985"/>
          </a:xfrm>
          <a:custGeom>
            <a:avLst/>
            <a:gdLst/>
            <a:ahLst/>
            <a:cxnLst/>
            <a:rect l="l" t="t" r="r" b="b"/>
            <a:pathLst>
              <a:path w="7429" h="6985">
                <a:moveTo>
                  <a:pt x="0" y="0"/>
                </a:moveTo>
                <a:lnTo>
                  <a:pt x="0" y="6984"/>
                </a:lnTo>
                <a:lnTo>
                  <a:pt x="7429" y="6984"/>
                </a:lnTo>
                <a:lnTo>
                  <a:pt x="7036" y="6253"/>
                </a:lnTo>
                <a:lnTo>
                  <a:pt x="5334" y="1950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25" name="object 5925"/>
          <p:cNvSpPr/>
          <p:nvPr/>
        </p:nvSpPr>
        <p:spPr>
          <a:xfrm>
            <a:off x="1070227" y="4505655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68" y="6243"/>
                </a:lnTo>
                <a:lnTo>
                  <a:pt x="5351" y="193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26" name="object 5926"/>
          <p:cNvSpPr/>
          <p:nvPr/>
        </p:nvSpPr>
        <p:spPr>
          <a:xfrm>
            <a:off x="6562655" y="2606700"/>
            <a:ext cx="47142" cy="23228"/>
          </a:xfrm>
          <a:custGeom>
            <a:avLst/>
            <a:gdLst/>
            <a:ahLst/>
            <a:cxnLst/>
            <a:rect l="l" t="t" r="r" b="b"/>
            <a:pathLst>
              <a:path w="47142" h="23228">
                <a:moveTo>
                  <a:pt x="16218" y="6119"/>
                </a:moveTo>
                <a:lnTo>
                  <a:pt x="0" y="6959"/>
                </a:lnTo>
                <a:lnTo>
                  <a:pt x="4635" y="15125"/>
                </a:lnTo>
                <a:lnTo>
                  <a:pt x="9575" y="15227"/>
                </a:lnTo>
                <a:lnTo>
                  <a:pt x="14897" y="23228"/>
                </a:lnTo>
                <a:lnTo>
                  <a:pt x="27304" y="23228"/>
                </a:lnTo>
                <a:lnTo>
                  <a:pt x="27304" y="11607"/>
                </a:lnTo>
                <a:lnTo>
                  <a:pt x="33921" y="12369"/>
                </a:lnTo>
                <a:lnTo>
                  <a:pt x="40525" y="13157"/>
                </a:lnTo>
                <a:lnTo>
                  <a:pt x="47142" y="13931"/>
                </a:lnTo>
                <a:lnTo>
                  <a:pt x="47142" y="4635"/>
                </a:lnTo>
                <a:lnTo>
                  <a:pt x="42189" y="3098"/>
                </a:lnTo>
                <a:lnTo>
                  <a:pt x="37210" y="1524"/>
                </a:lnTo>
                <a:lnTo>
                  <a:pt x="32257" y="0"/>
                </a:lnTo>
                <a:lnTo>
                  <a:pt x="27732" y="2969"/>
                </a:lnTo>
                <a:lnTo>
                  <a:pt x="16218" y="6119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27" name="object 5927"/>
          <p:cNvSpPr/>
          <p:nvPr/>
        </p:nvSpPr>
        <p:spPr>
          <a:xfrm>
            <a:off x="6612284" y="2608577"/>
            <a:ext cx="10414" cy="9728"/>
          </a:xfrm>
          <a:custGeom>
            <a:avLst/>
            <a:gdLst/>
            <a:ahLst/>
            <a:cxnLst/>
            <a:rect l="l" t="t" r="r" b="b"/>
            <a:pathLst>
              <a:path w="10414" h="9728">
                <a:moveTo>
                  <a:pt x="7236" y="2924"/>
                </a:moveTo>
                <a:lnTo>
                  <a:pt x="0" y="444"/>
                </a:lnTo>
                <a:lnTo>
                  <a:pt x="2499" y="7393"/>
                </a:lnTo>
                <a:lnTo>
                  <a:pt x="9918" y="9728"/>
                </a:lnTo>
                <a:lnTo>
                  <a:pt x="7236" y="2924"/>
                </a:lnTo>
                <a:close/>
              </a:path>
              <a:path w="10414" h="9728">
                <a:moveTo>
                  <a:pt x="10414" y="4013"/>
                </a:moveTo>
                <a:lnTo>
                  <a:pt x="6083" y="0"/>
                </a:lnTo>
                <a:lnTo>
                  <a:pt x="7236" y="2924"/>
                </a:lnTo>
                <a:lnTo>
                  <a:pt x="10414" y="4013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28" name="object 5928"/>
          <p:cNvSpPr/>
          <p:nvPr/>
        </p:nvSpPr>
        <p:spPr>
          <a:xfrm>
            <a:off x="1067767" y="4510297"/>
            <a:ext cx="12395" cy="9283"/>
          </a:xfrm>
          <a:custGeom>
            <a:avLst/>
            <a:gdLst/>
            <a:ahLst/>
            <a:cxnLst/>
            <a:rect l="l" t="t" r="r" b="b"/>
            <a:pathLst>
              <a:path w="12395" h="9283">
                <a:moveTo>
                  <a:pt x="4965" y="0"/>
                </a:moveTo>
                <a:lnTo>
                  <a:pt x="3302" y="774"/>
                </a:lnTo>
                <a:lnTo>
                  <a:pt x="0" y="2324"/>
                </a:lnTo>
                <a:lnTo>
                  <a:pt x="0" y="9283"/>
                </a:lnTo>
                <a:lnTo>
                  <a:pt x="12395" y="9283"/>
                </a:lnTo>
                <a:lnTo>
                  <a:pt x="12395" y="0"/>
                </a:lnTo>
                <a:lnTo>
                  <a:pt x="4965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29" name="object 5929"/>
          <p:cNvSpPr/>
          <p:nvPr/>
        </p:nvSpPr>
        <p:spPr>
          <a:xfrm>
            <a:off x="6517981" y="2611343"/>
            <a:ext cx="19862" cy="34836"/>
          </a:xfrm>
          <a:custGeom>
            <a:avLst/>
            <a:gdLst/>
            <a:ahLst/>
            <a:cxnLst/>
            <a:rect l="l" t="t" r="r" b="b"/>
            <a:pathLst>
              <a:path w="19862" h="34836">
                <a:moveTo>
                  <a:pt x="4500" y="20750"/>
                </a:moveTo>
                <a:lnTo>
                  <a:pt x="4965" y="34836"/>
                </a:lnTo>
                <a:lnTo>
                  <a:pt x="12433" y="34836"/>
                </a:lnTo>
                <a:lnTo>
                  <a:pt x="13318" y="31505"/>
                </a:lnTo>
                <a:lnTo>
                  <a:pt x="16593" y="19235"/>
                </a:lnTo>
                <a:lnTo>
                  <a:pt x="19862" y="6959"/>
                </a:lnTo>
                <a:lnTo>
                  <a:pt x="13258" y="4635"/>
                </a:lnTo>
                <a:lnTo>
                  <a:pt x="6629" y="2324"/>
                </a:lnTo>
                <a:lnTo>
                  <a:pt x="0" y="0"/>
                </a:lnTo>
                <a:lnTo>
                  <a:pt x="528" y="2737"/>
                </a:lnTo>
                <a:lnTo>
                  <a:pt x="2937" y="12691"/>
                </a:lnTo>
                <a:lnTo>
                  <a:pt x="4500" y="2075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30" name="object 5930"/>
          <p:cNvSpPr/>
          <p:nvPr/>
        </p:nvSpPr>
        <p:spPr>
          <a:xfrm>
            <a:off x="1085113" y="4512618"/>
            <a:ext cx="19850" cy="11620"/>
          </a:xfrm>
          <a:custGeom>
            <a:avLst/>
            <a:gdLst/>
            <a:ahLst/>
            <a:cxnLst/>
            <a:rect l="l" t="t" r="r" b="b"/>
            <a:pathLst>
              <a:path w="19850" h="11620">
                <a:moveTo>
                  <a:pt x="0" y="0"/>
                </a:moveTo>
                <a:lnTo>
                  <a:pt x="4483" y="8470"/>
                </a:lnTo>
                <a:lnTo>
                  <a:pt x="8890" y="9639"/>
                </a:lnTo>
                <a:lnTo>
                  <a:pt x="19850" y="11620"/>
                </a:lnTo>
                <a:lnTo>
                  <a:pt x="19850" y="2324"/>
                </a:lnTo>
                <a:lnTo>
                  <a:pt x="13246" y="1549"/>
                </a:lnTo>
                <a:lnTo>
                  <a:pt x="6616" y="774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31" name="object 5931"/>
          <p:cNvSpPr/>
          <p:nvPr/>
        </p:nvSpPr>
        <p:spPr>
          <a:xfrm>
            <a:off x="1124813" y="4518431"/>
            <a:ext cx="9931" cy="0"/>
          </a:xfrm>
          <a:custGeom>
            <a:avLst/>
            <a:gdLst/>
            <a:ahLst/>
            <a:cxnLst/>
            <a:rect l="l" t="t" r="r" b="b"/>
            <a:pathLst>
              <a:path w="9931" h="0">
                <a:moveTo>
                  <a:pt x="0" y="0"/>
                </a:moveTo>
                <a:lnTo>
                  <a:pt x="9931" y="0"/>
                </a:lnTo>
              </a:path>
            </a:pathLst>
          </a:custGeom>
          <a:ln w="8255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32" name="object 5932"/>
          <p:cNvSpPr/>
          <p:nvPr/>
        </p:nvSpPr>
        <p:spPr>
          <a:xfrm>
            <a:off x="1179426" y="4517260"/>
            <a:ext cx="9918" cy="11620"/>
          </a:xfrm>
          <a:custGeom>
            <a:avLst/>
            <a:gdLst/>
            <a:ahLst/>
            <a:cxnLst/>
            <a:rect l="l" t="t" r="r" b="b"/>
            <a:pathLst>
              <a:path w="9918" h="11620">
                <a:moveTo>
                  <a:pt x="7416" y="3014"/>
                </a:moveTo>
                <a:lnTo>
                  <a:pt x="0" y="0"/>
                </a:lnTo>
                <a:lnTo>
                  <a:pt x="800" y="3886"/>
                </a:lnTo>
                <a:lnTo>
                  <a:pt x="1625" y="7759"/>
                </a:lnTo>
                <a:lnTo>
                  <a:pt x="2463" y="11620"/>
                </a:lnTo>
                <a:lnTo>
                  <a:pt x="9918" y="11620"/>
                </a:lnTo>
                <a:lnTo>
                  <a:pt x="7416" y="3014"/>
                </a:lnTo>
                <a:close/>
              </a:path>
              <a:path w="9918" h="11620">
                <a:moveTo>
                  <a:pt x="9842" y="4000"/>
                </a:moveTo>
                <a:lnTo>
                  <a:pt x="6908" y="1269"/>
                </a:lnTo>
                <a:lnTo>
                  <a:pt x="7416" y="3014"/>
                </a:lnTo>
                <a:lnTo>
                  <a:pt x="9842" y="400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33" name="object 5933"/>
          <p:cNvSpPr/>
          <p:nvPr/>
        </p:nvSpPr>
        <p:spPr>
          <a:xfrm>
            <a:off x="1166990" y="4520755"/>
            <a:ext cx="9931" cy="0"/>
          </a:xfrm>
          <a:custGeom>
            <a:avLst/>
            <a:gdLst/>
            <a:ahLst/>
            <a:cxnLst/>
            <a:rect l="l" t="t" r="r" b="b"/>
            <a:pathLst>
              <a:path w="9931" h="0">
                <a:moveTo>
                  <a:pt x="0" y="0"/>
                </a:moveTo>
                <a:lnTo>
                  <a:pt x="9931" y="0"/>
                </a:lnTo>
              </a:path>
            </a:pathLst>
          </a:custGeom>
          <a:ln w="8255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34" name="object 5934"/>
          <p:cNvSpPr/>
          <p:nvPr/>
        </p:nvSpPr>
        <p:spPr>
          <a:xfrm>
            <a:off x="1142194" y="4519582"/>
            <a:ext cx="7429" cy="6959"/>
          </a:xfrm>
          <a:custGeom>
            <a:avLst/>
            <a:gdLst/>
            <a:ahLst/>
            <a:cxnLst/>
            <a:rect l="l" t="t" r="r" b="b"/>
            <a:pathLst>
              <a:path w="7429" h="6959">
                <a:moveTo>
                  <a:pt x="0" y="0"/>
                </a:moveTo>
                <a:lnTo>
                  <a:pt x="0" y="6959"/>
                </a:lnTo>
                <a:lnTo>
                  <a:pt x="7429" y="6959"/>
                </a:lnTo>
                <a:lnTo>
                  <a:pt x="7035" y="6229"/>
                </a:lnTo>
                <a:lnTo>
                  <a:pt x="5338" y="1947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35" name="object 5935"/>
          <p:cNvSpPr/>
          <p:nvPr/>
        </p:nvSpPr>
        <p:spPr>
          <a:xfrm>
            <a:off x="6609803" y="2624099"/>
            <a:ext cx="9931" cy="0"/>
          </a:xfrm>
          <a:custGeom>
            <a:avLst/>
            <a:gdLst/>
            <a:ahLst/>
            <a:cxnLst/>
            <a:rect l="l" t="t" r="r" b="b"/>
            <a:pathLst>
              <a:path w="9931" h="0">
                <a:moveTo>
                  <a:pt x="0" y="0"/>
                </a:moveTo>
                <a:lnTo>
                  <a:pt x="9931" y="0"/>
                </a:lnTo>
              </a:path>
            </a:pathLst>
          </a:custGeom>
          <a:ln w="8229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36" name="object 5936"/>
          <p:cNvSpPr/>
          <p:nvPr/>
        </p:nvSpPr>
        <p:spPr>
          <a:xfrm>
            <a:off x="1114911" y="4521921"/>
            <a:ext cx="7429" cy="6959"/>
          </a:xfrm>
          <a:custGeom>
            <a:avLst/>
            <a:gdLst/>
            <a:ahLst/>
            <a:cxnLst/>
            <a:rect l="l" t="t" r="r" b="b"/>
            <a:pathLst>
              <a:path w="7429" h="6959">
                <a:moveTo>
                  <a:pt x="0" y="0"/>
                </a:moveTo>
                <a:lnTo>
                  <a:pt x="0" y="6959"/>
                </a:lnTo>
                <a:lnTo>
                  <a:pt x="7429" y="6959"/>
                </a:lnTo>
                <a:lnTo>
                  <a:pt x="7029" y="6213"/>
                </a:lnTo>
                <a:lnTo>
                  <a:pt x="5343" y="192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37" name="object 5937"/>
          <p:cNvSpPr/>
          <p:nvPr/>
        </p:nvSpPr>
        <p:spPr>
          <a:xfrm>
            <a:off x="1164526" y="4528886"/>
            <a:ext cx="7442" cy="6959"/>
          </a:xfrm>
          <a:custGeom>
            <a:avLst/>
            <a:gdLst/>
            <a:ahLst/>
            <a:cxnLst/>
            <a:rect l="l" t="t" r="r" b="b"/>
            <a:pathLst>
              <a:path w="7442" h="6959">
                <a:moveTo>
                  <a:pt x="0" y="0"/>
                </a:moveTo>
                <a:lnTo>
                  <a:pt x="0" y="6959"/>
                </a:lnTo>
                <a:lnTo>
                  <a:pt x="7442" y="6959"/>
                </a:lnTo>
                <a:lnTo>
                  <a:pt x="7069" y="6266"/>
                </a:lnTo>
                <a:lnTo>
                  <a:pt x="5345" y="1939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38" name="object 5938"/>
          <p:cNvSpPr/>
          <p:nvPr/>
        </p:nvSpPr>
        <p:spPr>
          <a:xfrm>
            <a:off x="1077680" y="4528886"/>
            <a:ext cx="7429" cy="6959"/>
          </a:xfrm>
          <a:custGeom>
            <a:avLst/>
            <a:gdLst/>
            <a:ahLst/>
            <a:cxnLst/>
            <a:rect l="l" t="t" r="r" b="b"/>
            <a:pathLst>
              <a:path w="7429" h="6959">
                <a:moveTo>
                  <a:pt x="0" y="0"/>
                </a:moveTo>
                <a:lnTo>
                  <a:pt x="0" y="6959"/>
                </a:lnTo>
                <a:lnTo>
                  <a:pt x="7429" y="6959"/>
                </a:lnTo>
                <a:lnTo>
                  <a:pt x="7044" y="6243"/>
                </a:lnTo>
                <a:lnTo>
                  <a:pt x="5343" y="193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39" name="object 5939"/>
          <p:cNvSpPr/>
          <p:nvPr/>
        </p:nvSpPr>
        <p:spPr>
          <a:xfrm>
            <a:off x="6592435" y="2629931"/>
            <a:ext cx="7429" cy="6959"/>
          </a:xfrm>
          <a:custGeom>
            <a:avLst/>
            <a:gdLst/>
            <a:ahLst/>
            <a:cxnLst/>
            <a:rect l="l" t="t" r="r" b="b"/>
            <a:pathLst>
              <a:path w="7429" h="6959">
                <a:moveTo>
                  <a:pt x="0" y="0"/>
                </a:moveTo>
                <a:lnTo>
                  <a:pt x="0" y="6959"/>
                </a:lnTo>
                <a:lnTo>
                  <a:pt x="7429" y="6959"/>
                </a:lnTo>
                <a:lnTo>
                  <a:pt x="7043" y="6243"/>
                </a:lnTo>
                <a:lnTo>
                  <a:pt x="5334" y="193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40" name="object 5940"/>
          <p:cNvSpPr/>
          <p:nvPr/>
        </p:nvSpPr>
        <p:spPr>
          <a:xfrm>
            <a:off x="1092578" y="4535849"/>
            <a:ext cx="12395" cy="11607"/>
          </a:xfrm>
          <a:custGeom>
            <a:avLst/>
            <a:gdLst/>
            <a:ahLst/>
            <a:cxnLst/>
            <a:rect l="l" t="t" r="r" b="b"/>
            <a:pathLst>
              <a:path w="12395" h="11607">
                <a:moveTo>
                  <a:pt x="9918" y="0"/>
                </a:moveTo>
                <a:lnTo>
                  <a:pt x="0" y="0"/>
                </a:lnTo>
                <a:lnTo>
                  <a:pt x="1663" y="3873"/>
                </a:lnTo>
                <a:lnTo>
                  <a:pt x="3314" y="7759"/>
                </a:lnTo>
                <a:lnTo>
                  <a:pt x="4953" y="11607"/>
                </a:lnTo>
                <a:lnTo>
                  <a:pt x="12395" y="11607"/>
                </a:lnTo>
                <a:lnTo>
                  <a:pt x="11569" y="7759"/>
                </a:lnTo>
                <a:lnTo>
                  <a:pt x="10744" y="3873"/>
                </a:lnTo>
                <a:lnTo>
                  <a:pt x="9918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41" name="object 5941"/>
          <p:cNvSpPr/>
          <p:nvPr/>
        </p:nvSpPr>
        <p:spPr>
          <a:xfrm>
            <a:off x="6508069" y="2639214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44" y="6200"/>
                </a:lnTo>
                <a:lnTo>
                  <a:pt x="5345" y="1947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42" name="object 5942"/>
          <p:cNvSpPr/>
          <p:nvPr/>
        </p:nvSpPr>
        <p:spPr>
          <a:xfrm>
            <a:off x="1224067" y="4547455"/>
            <a:ext cx="7442" cy="6985"/>
          </a:xfrm>
          <a:custGeom>
            <a:avLst/>
            <a:gdLst/>
            <a:ahLst/>
            <a:cxnLst/>
            <a:rect l="l" t="t" r="r" b="b"/>
            <a:pathLst>
              <a:path w="7442" h="6985">
                <a:moveTo>
                  <a:pt x="0" y="0"/>
                </a:moveTo>
                <a:lnTo>
                  <a:pt x="0" y="6985"/>
                </a:lnTo>
                <a:lnTo>
                  <a:pt x="7442" y="6985"/>
                </a:lnTo>
                <a:lnTo>
                  <a:pt x="7038" y="6230"/>
                </a:lnTo>
                <a:lnTo>
                  <a:pt x="5353" y="1945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43" name="object 5943"/>
          <p:cNvSpPr/>
          <p:nvPr/>
        </p:nvSpPr>
        <p:spPr>
          <a:xfrm>
            <a:off x="1060312" y="4549795"/>
            <a:ext cx="12407" cy="9283"/>
          </a:xfrm>
          <a:custGeom>
            <a:avLst/>
            <a:gdLst/>
            <a:ahLst/>
            <a:cxnLst/>
            <a:rect l="l" t="t" r="r" b="b"/>
            <a:pathLst>
              <a:path w="12407" h="9283">
                <a:moveTo>
                  <a:pt x="0" y="0"/>
                </a:moveTo>
                <a:lnTo>
                  <a:pt x="0" y="4635"/>
                </a:lnTo>
                <a:lnTo>
                  <a:pt x="1638" y="6184"/>
                </a:lnTo>
                <a:lnTo>
                  <a:pt x="4953" y="9283"/>
                </a:lnTo>
                <a:lnTo>
                  <a:pt x="12407" y="9283"/>
                </a:lnTo>
                <a:lnTo>
                  <a:pt x="1240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44" name="object 5944"/>
          <p:cNvSpPr/>
          <p:nvPr/>
        </p:nvSpPr>
        <p:spPr>
          <a:xfrm>
            <a:off x="6515520" y="2653160"/>
            <a:ext cx="27292" cy="23228"/>
          </a:xfrm>
          <a:custGeom>
            <a:avLst/>
            <a:gdLst/>
            <a:ahLst/>
            <a:cxnLst/>
            <a:rect l="l" t="t" r="r" b="b"/>
            <a:pathLst>
              <a:path w="27292" h="23228">
                <a:moveTo>
                  <a:pt x="19354" y="20485"/>
                </a:moveTo>
                <a:lnTo>
                  <a:pt x="27292" y="16256"/>
                </a:lnTo>
                <a:lnTo>
                  <a:pt x="24013" y="10335"/>
                </a:lnTo>
                <a:lnTo>
                  <a:pt x="14639" y="3190"/>
                </a:lnTo>
                <a:lnTo>
                  <a:pt x="0" y="0"/>
                </a:lnTo>
                <a:lnTo>
                  <a:pt x="333" y="999"/>
                </a:lnTo>
                <a:lnTo>
                  <a:pt x="3672" y="8558"/>
                </a:lnTo>
                <a:lnTo>
                  <a:pt x="14897" y="9283"/>
                </a:lnTo>
                <a:lnTo>
                  <a:pt x="13233" y="13931"/>
                </a:lnTo>
                <a:lnTo>
                  <a:pt x="11582" y="18567"/>
                </a:lnTo>
                <a:lnTo>
                  <a:pt x="9918" y="23228"/>
                </a:lnTo>
                <a:lnTo>
                  <a:pt x="22377" y="21259"/>
                </a:lnTo>
                <a:lnTo>
                  <a:pt x="19354" y="20485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45" name="object 5945"/>
          <p:cNvSpPr/>
          <p:nvPr/>
        </p:nvSpPr>
        <p:spPr>
          <a:xfrm>
            <a:off x="6542805" y="2653160"/>
            <a:ext cx="12407" cy="9283"/>
          </a:xfrm>
          <a:custGeom>
            <a:avLst/>
            <a:gdLst/>
            <a:ahLst/>
            <a:cxnLst/>
            <a:rect l="l" t="t" r="r" b="b"/>
            <a:pathLst>
              <a:path w="12407" h="9283">
                <a:moveTo>
                  <a:pt x="0" y="0"/>
                </a:moveTo>
                <a:lnTo>
                  <a:pt x="0" y="9283"/>
                </a:lnTo>
                <a:lnTo>
                  <a:pt x="4152" y="8509"/>
                </a:lnTo>
                <a:lnTo>
                  <a:pt x="8280" y="7734"/>
                </a:lnTo>
                <a:lnTo>
                  <a:pt x="12407" y="6959"/>
                </a:lnTo>
                <a:lnTo>
                  <a:pt x="11981" y="6223"/>
                </a:lnTo>
                <a:lnTo>
                  <a:pt x="8836" y="956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46" name="object 5946"/>
          <p:cNvSpPr/>
          <p:nvPr/>
        </p:nvSpPr>
        <p:spPr>
          <a:xfrm>
            <a:off x="6567631" y="2655482"/>
            <a:ext cx="13936" cy="16256"/>
          </a:xfrm>
          <a:custGeom>
            <a:avLst/>
            <a:gdLst/>
            <a:ahLst/>
            <a:cxnLst/>
            <a:rect l="l" t="t" r="r" b="b"/>
            <a:pathLst>
              <a:path w="13936" h="16256">
                <a:moveTo>
                  <a:pt x="0" y="11607"/>
                </a:moveTo>
                <a:lnTo>
                  <a:pt x="1638" y="13157"/>
                </a:lnTo>
                <a:lnTo>
                  <a:pt x="4952" y="16256"/>
                </a:lnTo>
                <a:lnTo>
                  <a:pt x="12382" y="16256"/>
                </a:lnTo>
                <a:lnTo>
                  <a:pt x="12424" y="15919"/>
                </a:lnTo>
                <a:lnTo>
                  <a:pt x="13936" y="5072"/>
                </a:lnTo>
                <a:lnTo>
                  <a:pt x="4952" y="0"/>
                </a:lnTo>
                <a:lnTo>
                  <a:pt x="1727" y="4927"/>
                </a:lnTo>
                <a:lnTo>
                  <a:pt x="1777" y="3276"/>
                </a:lnTo>
                <a:lnTo>
                  <a:pt x="0" y="11607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47" name="object 5947"/>
          <p:cNvSpPr/>
          <p:nvPr/>
        </p:nvSpPr>
        <p:spPr>
          <a:xfrm>
            <a:off x="1162039" y="4556758"/>
            <a:ext cx="7454" cy="6985"/>
          </a:xfrm>
          <a:custGeom>
            <a:avLst/>
            <a:gdLst/>
            <a:ahLst/>
            <a:cxnLst/>
            <a:rect l="l" t="t" r="r" b="b"/>
            <a:pathLst>
              <a:path w="7454" h="6985">
                <a:moveTo>
                  <a:pt x="0" y="0"/>
                </a:moveTo>
                <a:lnTo>
                  <a:pt x="0" y="6984"/>
                </a:lnTo>
                <a:lnTo>
                  <a:pt x="7454" y="6984"/>
                </a:lnTo>
                <a:lnTo>
                  <a:pt x="7038" y="6209"/>
                </a:lnTo>
                <a:lnTo>
                  <a:pt x="5354" y="1950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48" name="object 5948"/>
          <p:cNvSpPr/>
          <p:nvPr/>
        </p:nvSpPr>
        <p:spPr>
          <a:xfrm>
            <a:off x="1171973" y="4561400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60" y="6229"/>
                </a:lnTo>
                <a:lnTo>
                  <a:pt x="5341" y="194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49" name="object 5949"/>
          <p:cNvSpPr/>
          <p:nvPr/>
        </p:nvSpPr>
        <p:spPr>
          <a:xfrm>
            <a:off x="6599868" y="2667088"/>
            <a:ext cx="7442" cy="6985"/>
          </a:xfrm>
          <a:custGeom>
            <a:avLst/>
            <a:gdLst/>
            <a:ahLst/>
            <a:cxnLst/>
            <a:rect l="l" t="t" r="r" b="b"/>
            <a:pathLst>
              <a:path w="7442" h="6985">
                <a:moveTo>
                  <a:pt x="0" y="0"/>
                </a:moveTo>
                <a:lnTo>
                  <a:pt x="0" y="6985"/>
                </a:lnTo>
                <a:lnTo>
                  <a:pt x="7442" y="6985"/>
                </a:lnTo>
                <a:lnTo>
                  <a:pt x="7046" y="6246"/>
                </a:lnTo>
                <a:lnTo>
                  <a:pt x="5349" y="1946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50" name="object 5950"/>
          <p:cNvSpPr/>
          <p:nvPr/>
        </p:nvSpPr>
        <p:spPr>
          <a:xfrm>
            <a:off x="1219119" y="4573024"/>
            <a:ext cx="17360" cy="9283"/>
          </a:xfrm>
          <a:custGeom>
            <a:avLst/>
            <a:gdLst/>
            <a:ahLst/>
            <a:cxnLst/>
            <a:rect l="l" t="t" r="r" b="b"/>
            <a:pathLst>
              <a:path w="17360" h="9283">
                <a:moveTo>
                  <a:pt x="7429" y="0"/>
                </a:moveTo>
                <a:lnTo>
                  <a:pt x="4952" y="749"/>
                </a:lnTo>
                <a:lnTo>
                  <a:pt x="0" y="2324"/>
                </a:lnTo>
                <a:lnTo>
                  <a:pt x="0" y="9283"/>
                </a:lnTo>
                <a:lnTo>
                  <a:pt x="5778" y="8508"/>
                </a:lnTo>
                <a:lnTo>
                  <a:pt x="11569" y="7734"/>
                </a:lnTo>
                <a:lnTo>
                  <a:pt x="17360" y="6959"/>
                </a:lnTo>
                <a:lnTo>
                  <a:pt x="17360" y="0"/>
                </a:lnTo>
                <a:lnTo>
                  <a:pt x="7429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51" name="object 5951"/>
          <p:cNvSpPr/>
          <p:nvPr/>
        </p:nvSpPr>
        <p:spPr>
          <a:xfrm>
            <a:off x="1065263" y="4577648"/>
            <a:ext cx="7454" cy="6985"/>
          </a:xfrm>
          <a:custGeom>
            <a:avLst/>
            <a:gdLst/>
            <a:ahLst/>
            <a:cxnLst/>
            <a:rect l="l" t="t" r="r" b="b"/>
            <a:pathLst>
              <a:path w="7454" h="6985">
                <a:moveTo>
                  <a:pt x="0" y="0"/>
                </a:moveTo>
                <a:lnTo>
                  <a:pt x="0" y="6984"/>
                </a:lnTo>
                <a:lnTo>
                  <a:pt x="7454" y="6984"/>
                </a:lnTo>
                <a:lnTo>
                  <a:pt x="7046" y="6224"/>
                </a:lnTo>
                <a:lnTo>
                  <a:pt x="5355" y="1955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52" name="object 5952"/>
          <p:cNvSpPr/>
          <p:nvPr/>
        </p:nvSpPr>
        <p:spPr>
          <a:xfrm>
            <a:off x="1117375" y="4579989"/>
            <a:ext cx="7429" cy="6959"/>
          </a:xfrm>
          <a:custGeom>
            <a:avLst/>
            <a:gdLst/>
            <a:ahLst/>
            <a:cxnLst/>
            <a:rect l="l" t="t" r="r" b="b"/>
            <a:pathLst>
              <a:path w="7429" h="6959">
                <a:moveTo>
                  <a:pt x="0" y="0"/>
                </a:moveTo>
                <a:lnTo>
                  <a:pt x="0" y="6959"/>
                </a:lnTo>
                <a:lnTo>
                  <a:pt x="7429" y="6959"/>
                </a:lnTo>
                <a:lnTo>
                  <a:pt x="7029" y="6213"/>
                </a:lnTo>
                <a:lnTo>
                  <a:pt x="5343" y="192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53" name="object 5953"/>
          <p:cNvSpPr/>
          <p:nvPr/>
        </p:nvSpPr>
        <p:spPr>
          <a:xfrm>
            <a:off x="1154592" y="4589292"/>
            <a:ext cx="12395" cy="6946"/>
          </a:xfrm>
          <a:custGeom>
            <a:avLst/>
            <a:gdLst/>
            <a:ahLst/>
            <a:cxnLst/>
            <a:rect l="l" t="t" r="r" b="b"/>
            <a:pathLst>
              <a:path w="12395" h="6946">
                <a:moveTo>
                  <a:pt x="0" y="0"/>
                </a:moveTo>
                <a:lnTo>
                  <a:pt x="0" y="6946"/>
                </a:lnTo>
                <a:lnTo>
                  <a:pt x="12395" y="6946"/>
                </a:lnTo>
                <a:lnTo>
                  <a:pt x="12007" y="6276"/>
                </a:lnTo>
                <a:lnTo>
                  <a:pt x="8842" y="95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54" name="object 5954"/>
          <p:cNvSpPr/>
          <p:nvPr/>
        </p:nvSpPr>
        <p:spPr>
          <a:xfrm>
            <a:off x="1201737" y="4592758"/>
            <a:ext cx="9918" cy="0"/>
          </a:xfrm>
          <a:custGeom>
            <a:avLst/>
            <a:gdLst/>
            <a:ahLst/>
            <a:cxnLst/>
            <a:rect l="l" t="t" r="r" b="b"/>
            <a:pathLst>
              <a:path w="9918" h="0">
                <a:moveTo>
                  <a:pt x="0" y="0"/>
                </a:moveTo>
                <a:lnTo>
                  <a:pt x="9918" y="0"/>
                </a:lnTo>
              </a:path>
            </a:pathLst>
          </a:custGeom>
          <a:ln w="8216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55" name="object 5955"/>
          <p:cNvSpPr/>
          <p:nvPr/>
        </p:nvSpPr>
        <p:spPr>
          <a:xfrm>
            <a:off x="6594913" y="2692659"/>
            <a:ext cx="7442" cy="6959"/>
          </a:xfrm>
          <a:custGeom>
            <a:avLst/>
            <a:gdLst/>
            <a:ahLst/>
            <a:cxnLst/>
            <a:rect l="l" t="t" r="r" b="b"/>
            <a:pathLst>
              <a:path w="7442" h="6959">
                <a:moveTo>
                  <a:pt x="0" y="0"/>
                </a:moveTo>
                <a:lnTo>
                  <a:pt x="0" y="6959"/>
                </a:lnTo>
                <a:lnTo>
                  <a:pt x="7442" y="6959"/>
                </a:lnTo>
                <a:lnTo>
                  <a:pt x="7022" y="6177"/>
                </a:lnTo>
                <a:lnTo>
                  <a:pt x="5343" y="1937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56" name="object 5956"/>
          <p:cNvSpPr/>
          <p:nvPr/>
        </p:nvSpPr>
        <p:spPr>
          <a:xfrm>
            <a:off x="1117392" y="4593917"/>
            <a:ext cx="7429" cy="6985"/>
          </a:xfrm>
          <a:custGeom>
            <a:avLst/>
            <a:gdLst/>
            <a:ahLst/>
            <a:cxnLst/>
            <a:rect l="l" t="t" r="r" b="b"/>
            <a:pathLst>
              <a:path w="7429" h="6985">
                <a:moveTo>
                  <a:pt x="0" y="0"/>
                </a:moveTo>
                <a:lnTo>
                  <a:pt x="0" y="6985"/>
                </a:lnTo>
                <a:lnTo>
                  <a:pt x="7429" y="6985"/>
                </a:lnTo>
                <a:lnTo>
                  <a:pt x="7037" y="6253"/>
                </a:lnTo>
                <a:lnTo>
                  <a:pt x="5343" y="1950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57" name="object 5957"/>
          <p:cNvSpPr/>
          <p:nvPr/>
        </p:nvSpPr>
        <p:spPr>
          <a:xfrm>
            <a:off x="1060147" y="4596237"/>
            <a:ext cx="15074" cy="13944"/>
          </a:xfrm>
          <a:custGeom>
            <a:avLst/>
            <a:gdLst/>
            <a:ahLst/>
            <a:cxnLst/>
            <a:rect l="l" t="t" r="r" b="b"/>
            <a:pathLst>
              <a:path w="15074" h="13944">
                <a:moveTo>
                  <a:pt x="165" y="0"/>
                </a:moveTo>
                <a:lnTo>
                  <a:pt x="2032" y="6550"/>
                </a:lnTo>
                <a:lnTo>
                  <a:pt x="5130" y="9296"/>
                </a:lnTo>
                <a:lnTo>
                  <a:pt x="8445" y="10845"/>
                </a:lnTo>
                <a:lnTo>
                  <a:pt x="11760" y="12395"/>
                </a:lnTo>
                <a:lnTo>
                  <a:pt x="15074" y="13944"/>
                </a:lnTo>
                <a:lnTo>
                  <a:pt x="15074" y="4660"/>
                </a:lnTo>
                <a:lnTo>
                  <a:pt x="10109" y="4660"/>
                </a:lnTo>
                <a:lnTo>
                  <a:pt x="6794" y="3111"/>
                </a:lnTo>
                <a:lnTo>
                  <a:pt x="3479" y="1562"/>
                </a:lnTo>
                <a:lnTo>
                  <a:pt x="165" y="0"/>
                </a:lnTo>
                <a:close/>
              </a:path>
              <a:path w="15074" h="13944">
                <a:moveTo>
                  <a:pt x="2565" y="8420"/>
                </a:moveTo>
                <a:lnTo>
                  <a:pt x="2032" y="6550"/>
                </a:lnTo>
                <a:lnTo>
                  <a:pt x="0" y="4749"/>
                </a:lnTo>
                <a:lnTo>
                  <a:pt x="2565" y="842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58" name="object 5958"/>
          <p:cNvSpPr/>
          <p:nvPr/>
        </p:nvSpPr>
        <p:spPr>
          <a:xfrm>
            <a:off x="1167014" y="4598577"/>
            <a:ext cx="9931" cy="16256"/>
          </a:xfrm>
          <a:custGeom>
            <a:avLst/>
            <a:gdLst/>
            <a:ahLst/>
            <a:cxnLst/>
            <a:rect l="l" t="t" r="r" b="b"/>
            <a:pathLst>
              <a:path w="9931" h="16255">
                <a:moveTo>
                  <a:pt x="7442" y="16256"/>
                </a:moveTo>
                <a:lnTo>
                  <a:pt x="8267" y="10833"/>
                </a:lnTo>
                <a:lnTo>
                  <a:pt x="9093" y="5397"/>
                </a:lnTo>
                <a:lnTo>
                  <a:pt x="9931" y="0"/>
                </a:lnTo>
                <a:lnTo>
                  <a:pt x="2476" y="0"/>
                </a:lnTo>
                <a:lnTo>
                  <a:pt x="1650" y="3098"/>
                </a:lnTo>
                <a:lnTo>
                  <a:pt x="812" y="6184"/>
                </a:lnTo>
                <a:lnTo>
                  <a:pt x="0" y="9283"/>
                </a:lnTo>
                <a:lnTo>
                  <a:pt x="0" y="16256"/>
                </a:lnTo>
                <a:lnTo>
                  <a:pt x="7442" y="16256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59" name="object 5959"/>
          <p:cNvSpPr/>
          <p:nvPr/>
        </p:nvSpPr>
        <p:spPr>
          <a:xfrm>
            <a:off x="6527929" y="2701942"/>
            <a:ext cx="22326" cy="11607"/>
          </a:xfrm>
          <a:custGeom>
            <a:avLst/>
            <a:gdLst/>
            <a:ahLst/>
            <a:cxnLst/>
            <a:rect l="l" t="t" r="r" b="b"/>
            <a:pathLst>
              <a:path w="22326" h="11607">
                <a:moveTo>
                  <a:pt x="3708" y="11518"/>
                </a:moveTo>
                <a:lnTo>
                  <a:pt x="5727" y="10756"/>
                </a:lnTo>
                <a:lnTo>
                  <a:pt x="19850" y="11607"/>
                </a:lnTo>
                <a:lnTo>
                  <a:pt x="20662" y="8509"/>
                </a:lnTo>
                <a:lnTo>
                  <a:pt x="21501" y="5410"/>
                </a:lnTo>
                <a:lnTo>
                  <a:pt x="22326" y="2298"/>
                </a:lnTo>
                <a:lnTo>
                  <a:pt x="14871" y="1549"/>
                </a:lnTo>
                <a:lnTo>
                  <a:pt x="7442" y="774"/>
                </a:lnTo>
                <a:lnTo>
                  <a:pt x="0" y="0"/>
                </a:lnTo>
                <a:lnTo>
                  <a:pt x="3708" y="11518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60" name="object 5960"/>
          <p:cNvSpPr/>
          <p:nvPr/>
        </p:nvSpPr>
        <p:spPr>
          <a:xfrm>
            <a:off x="6589956" y="2708907"/>
            <a:ext cx="7442" cy="6959"/>
          </a:xfrm>
          <a:custGeom>
            <a:avLst/>
            <a:gdLst/>
            <a:ahLst/>
            <a:cxnLst/>
            <a:rect l="l" t="t" r="r" b="b"/>
            <a:pathLst>
              <a:path w="7442" h="6959">
                <a:moveTo>
                  <a:pt x="0" y="0"/>
                </a:moveTo>
                <a:lnTo>
                  <a:pt x="0" y="6959"/>
                </a:lnTo>
                <a:lnTo>
                  <a:pt x="7442" y="6959"/>
                </a:lnTo>
                <a:lnTo>
                  <a:pt x="7045" y="6223"/>
                </a:lnTo>
                <a:lnTo>
                  <a:pt x="5339" y="194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61" name="object 5961"/>
          <p:cNvSpPr/>
          <p:nvPr/>
        </p:nvSpPr>
        <p:spPr>
          <a:xfrm>
            <a:off x="1102494" y="4610183"/>
            <a:ext cx="10642" cy="18592"/>
          </a:xfrm>
          <a:custGeom>
            <a:avLst/>
            <a:gdLst/>
            <a:ahLst/>
            <a:cxnLst/>
            <a:rect l="l" t="t" r="r" b="b"/>
            <a:pathLst>
              <a:path w="10642" h="18592">
                <a:moveTo>
                  <a:pt x="0" y="0"/>
                </a:moveTo>
                <a:lnTo>
                  <a:pt x="0" y="18592"/>
                </a:lnTo>
                <a:lnTo>
                  <a:pt x="9931" y="18592"/>
                </a:lnTo>
                <a:lnTo>
                  <a:pt x="9715" y="4965"/>
                </a:lnTo>
                <a:lnTo>
                  <a:pt x="10642" y="4254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62" name="object 5962"/>
          <p:cNvSpPr/>
          <p:nvPr/>
        </p:nvSpPr>
        <p:spPr>
          <a:xfrm>
            <a:off x="1236484" y="4610183"/>
            <a:ext cx="7429" cy="6985"/>
          </a:xfrm>
          <a:custGeom>
            <a:avLst/>
            <a:gdLst/>
            <a:ahLst/>
            <a:cxnLst/>
            <a:rect l="l" t="t" r="r" b="b"/>
            <a:pathLst>
              <a:path w="7429" h="6985">
                <a:moveTo>
                  <a:pt x="0" y="0"/>
                </a:moveTo>
                <a:lnTo>
                  <a:pt x="0" y="6985"/>
                </a:lnTo>
                <a:lnTo>
                  <a:pt x="7429" y="6985"/>
                </a:lnTo>
                <a:lnTo>
                  <a:pt x="7020" y="6223"/>
                </a:lnTo>
                <a:lnTo>
                  <a:pt x="5338" y="1945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63" name="object 5963"/>
          <p:cNvSpPr/>
          <p:nvPr/>
        </p:nvSpPr>
        <p:spPr>
          <a:xfrm>
            <a:off x="1147140" y="4610183"/>
            <a:ext cx="7454" cy="6985"/>
          </a:xfrm>
          <a:custGeom>
            <a:avLst/>
            <a:gdLst/>
            <a:ahLst/>
            <a:cxnLst/>
            <a:rect l="l" t="t" r="r" b="b"/>
            <a:pathLst>
              <a:path w="7454" h="6985">
                <a:moveTo>
                  <a:pt x="0" y="0"/>
                </a:moveTo>
                <a:lnTo>
                  <a:pt x="0" y="6985"/>
                </a:lnTo>
                <a:lnTo>
                  <a:pt x="7454" y="6985"/>
                </a:lnTo>
                <a:lnTo>
                  <a:pt x="7046" y="6223"/>
                </a:lnTo>
                <a:lnTo>
                  <a:pt x="5355" y="1945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64" name="object 5964"/>
          <p:cNvSpPr/>
          <p:nvPr/>
        </p:nvSpPr>
        <p:spPr>
          <a:xfrm>
            <a:off x="6604842" y="2713549"/>
            <a:ext cx="7442" cy="6985"/>
          </a:xfrm>
          <a:custGeom>
            <a:avLst/>
            <a:gdLst/>
            <a:ahLst/>
            <a:cxnLst/>
            <a:rect l="l" t="t" r="r" b="b"/>
            <a:pathLst>
              <a:path w="7442" h="6985">
                <a:moveTo>
                  <a:pt x="0" y="0"/>
                </a:moveTo>
                <a:lnTo>
                  <a:pt x="0" y="6985"/>
                </a:lnTo>
                <a:lnTo>
                  <a:pt x="7442" y="6985"/>
                </a:lnTo>
                <a:lnTo>
                  <a:pt x="7054" y="6261"/>
                </a:lnTo>
                <a:lnTo>
                  <a:pt x="5344" y="1946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65" name="object 5965"/>
          <p:cNvSpPr/>
          <p:nvPr/>
        </p:nvSpPr>
        <p:spPr>
          <a:xfrm>
            <a:off x="1194308" y="4616376"/>
            <a:ext cx="29730" cy="2438"/>
          </a:xfrm>
          <a:custGeom>
            <a:avLst/>
            <a:gdLst/>
            <a:ahLst/>
            <a:cxnLst/>
            <a:rect l="l" t="t" r="r" b="b"/>
            <a:pathLst>
              <a:path w="29730" h="2438">
                <a:moveTo>
                  <a:pt x="29730" y="888"/>
                </a:moveTo>
                <a:lnTo>
                  <a:pt x="28244" y="0"/>
                </a:lnTo>
                <a:lnTo>
                  <a:pt x="28501" y="646"/>
                </a:lnTo>
                <a:lnTo>
                  <a:pt x="29730" y="888"/>
                </a:lnTo>
                <a:close/>
              </a:path>
              <a:path w="29730" h="2438">
                <a:moveTo>
                  <a:pt x="3873" y="6540"/>
                </a:moveTo>
                <a:lnTo>
                  <a:pt x="12395" y="10071"/>
                </a:lnTo>
                <a:lnTo>
                  <a:pt x="32245" y="10071"/>
                </a:lnTo>
                <a:lnTo>
                  <a:pt x="28501" y="646"/>
                </a:lnTo>
                <a:lnTo>
                  <a:pt x="17360" y="-1549"/>
                </a:lnTo>
                <a:lnTo>
                  <a:pt x="11404" y="4406"/>
                </a:lnTo>
                <a:lnTo>
                  <a:pt x="11684" y="1523"/>
                </a:lnTo>
                <a:lnTo>
                  <a:pt x="0" y="787"/>
                </a:lnTo>
                <a:lnTo>
                  <a:pt x="4419" y="8826"/>
                </a:lnTo>
                <a:lnTo>
                  <a:pt x="3873" y="654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66" name="object 5966"/>
          <p:cNvSpPr/>
          <p:nvPr/>
        </p:nvSpPr>
        <p:spPr>
          <a:xfrm>
            <a:off x="1162039" y="4614826"/>
            <a:ext cx="7429" cy="6985"/>
          </a:xfrm>
          <a:custGeom>
            <a:avLst/>
            <a:gdLst/>
            <a:ahLst/>
            <a:cxnLst/>
            <a:rect l="l" t="t" r="r" b="b"/>
            <a:pathLst>
              <a:path w="7429" h="6985">
                <a:moveTo>
                  <a:pt x="0" y="0"/>
                </a:moveTo>
                <a:lnTo>
                  <a:pt x="0" y="6985"/>
                </a:lnTo>
                <a:lnTo>
                  <a:pt x="7429" y="6985"/>
                </a:lnTo>
                <a:lnTo>
                  <a:pt x="7029" y="6238"/>
                </a:lnTo>
                <a:lnTo>
                  <a:pt x="5343" y="1945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67" name="object 5967"/>
          <p:cNvSpPr/>
          <p:nvPr/>
        </p:nvSpPr>
        <p:spPr>
          <a:xfrm>
            <a:off x="1139705" y="4617165"/>
            <a:ext cx="9944" cy="11607"/>
          </a:xfrm>
          <a:custGeom>
            <a:avLst/>
            <a:gdLst/>
            <a:ahLst/>
            <a:cxnLst/>
            <a:rect l="l" t="t" r="r" b="b"/>
            <a:pathLst>
              <a:path w="9944" h="11607">
                <a:moveTo>
                  <a:pt x="2489" y="0"/>
                </a:moveTo>
                <a:lnTo>
                  <a:pt x="1663" y="3873"/>
                </a:lnTo>
                <a:lnTo>
                  <a:pt x="825" y="7734"/>
                </a:lnTo>
                <a:lnTo>
                  <a:pt x="0" y="11607"/>
                </a:lnTo>
                <a:lnTo>
                  <a:pt x="7454" y="11607"/>
                </a:lnTo>
                <a:lnTo>
                  <a:pt x="8280" y="7734"/>
                </a:lnTo>
                <a:lnTo>
                  <a:pt x="9105" y="3873"/>
                </a:lnTo>
                <a:lnTo>
                  <a:pt x="9944" y="0"/>
                </a:lnTo>
                <a:lnTo>
                  <a:pt x="2489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68" name="object 5968"/>
          <p:cNvSpPr/>
          <p:nvPr/>
        </p:nvSpPr>
        <p:spPr>
          <a:xfrm>
            <a:off x="1102487" y="4620640"/>
            <a:ext cx="9918" cy="0"/>
          </a:xfrm>
          <a:custGeom>
            <a:avLst/>
            <a:gdLst/>
            <a:ahLst/>
            <a:cxnLst/>
            <a:rect l="l" t="t" r="r" b="b"/>
            <a:pathLst>
              <a:path w="9918" h="0">
                <a:moveTo>
                  <a:pt x="0" y="0"/>
                </a:moveTo>
                <a:lnTo>
                  <a:pt x="9918" y="0"/>
                </a:lnTo>
              </a:path>
            </a:pathLst>
          </a:custGeom>
          <a:ln w="8229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69" name="object 5969"/>
          <p:cNvSpPr/>
          <p:nvPr/>
        </p:nvSpPr>
        <p:spPr>
          <a:xfrm>
            <a:off x="1134745" y="4620640"/>
            <a:ext cx="9918" cy="0"/>
          </a:xfrm>
          <a:custGeom>
            <a:avLst/>
            <a:gdLst/>
            <a:ahLst/>
            <a:cxnLst/>
            <a:rect l="l" t="t" r="r" b="b"/>
            <a:pathLst>
              <a:path w="9918" h="0">
                <a:moveTo>
                  <a:pt x="0" y="0"/>
                </a:moveTo>
                <a:lnTo>
                  <a:pt x="9918" y="0"/>
                </a:lnTo>
              </a:path>
            </a:pathLst>
          </a:custGeom>
          <a:ln w="8229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70" name="object 5970"/>
          <p:cNvSpPr/>
          <p:nvPr/>
        </p:nvSpPr>
        <p:spPr>
          <a:xfrm>
            <a:off x="6552745" y="2718210"/>
            <a:ext cx="34721" cy="13931"/>
          </a:xfrm>
          <a:custGeom>
            <a:avLst/>
            <a:gdLst/>
            <a:ahLst/>
            <a:cxnLst/>
            <a:rect l="l" t="t" r="r" b="b"/>
            <a:pathLst>
              <a:path w="34721" h="13931">
                <a:moveTo>
                  <a:pt x="8463" y="10067"/>
                </a:moveTo>
                <a:lnTo>
                  <a:pt x="15902" y="12255"/>
                </a:lnTo>
                <a:lnTo>
                  <a:pt x="24815" y="11607"/>
                </a:lnTo>
                <a:lnTo>
                  <a:pt x="28092" y="12369"/>
                </a:lnTo>
                <a:lnTo>
                  <a:pt x="31407" y="13157"/>
                </a:lnTo>
                <a:lnTo>
                  <a:pt x="34721" y="13931"/>
                </a:lnTo>
                <a:lnTo>
                  <a:pt x="33896" y="9283"/>
                </a:lnTo>
                <a:lnTo>
                  <a:pt x="33070" y="4635"/>
                </a:lnTo>
                <a:lnTo>
                  <a:pt x="32232" y="0"/>
                </a:lnTo>
                <a:lnTo>
                  <a:pt x="2476" y="0"/>
                </a:lnTo>
                <a:lnTo>
                  <a:pt x="1651" y="3098"/>
                </a:lnTo>
                <a:lnTo>
                  <a:pt x="825" y="6172"/>
                </a:lnTo>
                <a:lnTo>
                  <a:pt x="0" y="9283"/>
                </a:lnTo>
                <a:lnTo>
                  <a:pt x="8463" y="10067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71" name="object 5971"/>
          <p:cNvSpPr/>
          <p:nvPr/>
        </p:nvSpPr>
        <p:spPr>
          <a:xfrm>
            <a:off x="1159563" y="4619486"/>
            <a:ext cx="9931" cy="16256"/>
          </a:xfrm>
          <a:custGeom>
            <a:avLst/>
            <a:gdLst/>
            <a:ahLst/>
            <a:cxnLst/>
            <a:rect l="l" t="t" r="r" b="b"/>
            <a:pathLst>
              <a:path w="9931" h="16255">
                <a:moveTo>
                  <a:pt x="9931" y="0"/>
                </a:moveTo>
                <a:lnTo>
                  <a:pt x="2476" y="0"/>
                </a:lnTo>
                <a:lnTo>
                  <a:pt x="1650" y="3848"/>
                </a:lnTo>
                <a:lnTo>
                  <a:pt x="812" y="7734"/>
                </a:lnTo>
                <a:lnTo>
                  <a:pt x="0" y="11607"/>
                </a:lnTo>
                <a:lnTo>
                  <a:pt x="3301" y="13157"/>
                </a:lnTo>
                <a:lnTo>
                  <a:pt x="6616" y="14706"/>
                </a:lnTo>
                <a:lnTo>
                  <a:pt x="9931" y="16256"/>
                </a:lnTo>
                <a:lnTo>
                  <a:pt x="9931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72" name="object 5972"/>
          <p:cNvSpPr/>
          <p:nvPr/>
        </p:nvSpPr>
        <p:spPr>
          <a:xfrm>
            <a:off x="1243914" y="4625301"/>
            <a:ext cx="7454" cy="0"/>
          </a:xfrm>
          <a:custGeom>
            <a:avLst/>
            <a:gdLst/>
            <a:ahLst/>
            <a:cxnLst/>
            <a:rect l="l" t="t" r="r" b="b"/>
            <a:pathLst>
              <a:path w="7454" h="0">
                <a:moveTo>
                  <a:pt x="0" y="0"/>
                </a:moveTo>
                <a:lnTo>
                  <a:pt x="7454" y="0"/>
                </a:lnTo>
              </a:path>
            </a:pathLst>
          </a:custGeom>
          <a:ln w="12877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73" name="object 5973"/>
          <p:cNvSpPr/>
          <p:nvPr/>
        </p:nvSpPr>
        <p:spPr>
          <a:xfrm>
            <a:off x="1119861" y="4621808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60" y="6227"/>
                </a:lnTo>
                <a:lnTo>
                  <a:pt x="5355" y="193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74" name="object 5974"/>
          <p:cNvSpPr/>
          <p:nvPr/>
        </p:nvSpPr>
        <p:spPr>
          <a:xfrm>
            <a:off x="6522961" y="2728658"/>
            <a:ext cx="9931" cy="0"/>
          </a:xfrm>
          <a:custGeom>
            <a:avLst/>
            <a:gdLst/>
            <a:ahLst/>
            <a:cxnLst/>
            <a:rect l="l" t="t" r="r" b="b"/>
            <a:pathLst>
              <a:path w="9931" h="0">
                <a:moveTo>
                  <a:pt x="0" y="0"/>
                </a:moveTo>
                <a:lnTo>
                  <a:pt x="9931" y="0"/>
                </a:lnTo>
              </a:path>
            </a:pathLst>
          </a:custGeom>
          <a:ln w="8229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75" name="object 5975"/>
          <p:cNvSpPr/>
          <p:nvPr/>
        </p:nvSpPr>
        <p:spPr>
          <a:xfrm>
            <a:off x="1186845" y="4628771"/>
            <a:ext cx="17373" cy="13919"/>
          </a:xfrm>
          <a:custGeom>
            <a:avLst/>
            <a:gdLst/>
            <a:ahLst/>
            <a:cxnLst/>
            <a:rect l="l" t="t" r="r" b="b"/>
            <a:pathLst>
              <a:path w="17373" h="13919">
                <a:moveTo>
                  <a:pt x="17373" y="9283"/>
                </a:moveTo>
                <a:lnTo>
                  <a:pt x="17373" y="0"/>
                </a:lnTo>
                <a:lnTo>
                  <a:pt x="9944" y="0"/>
                </a:lnTo>
                <a:lnTo>
                  <a:pt x="6629" y="2324"/>
                </a:lnTo>
                <a:lnTo>
                  <a:pt x="3327" y="4635"/>
                </a:lnTo>
                <a:lnTo>
                  <a:pt x="0" y="6959"/>
                </a:lnTo>
                <a:lnTo>
                  <a:pt x="0" y="13919"/>
                </a:lnTo>
                <a:lnTo>
                  <a:pt x="9944" y="13919"/>
                </a:lnTo>
                <a:lnTo>
                  <a:pt x="12433" y="12369"/>
                </a:lnTo>
                <a:lnTo>
                  <a:pt x="17373" y="9283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76" name="object 5976"/>
          <p:cNvSpPr/>
          <p:nvPr/>
        </p:nvSpPr>
        <p:spPr>
          <a:xfrm>
            <a:off x="1219108" y="4628771"/>
            <a:ext cx="9918" cy="13919"/>
          </a:xfrm>
          <a:custGeom>
            <a:avLst/>
            <a:gdLst/>
            <a:ahLst/>
            <a:cxnLst/>
            <a:rect l="l" t="t" r="r" b="b"/>
            <a:pathLst>
              <a:path w="9918" h="13919">
                <a:moveTo>
                  <a:pt x="7442" y="13919"/>
                </a:moveTo>
                <a:lnTo>
                  <a:pt x="8267" y="9283"/>
                </a:lnTo>
                <a:lnTo>
                  <a:pt x="9093" y="4635"/>
                </a:lnTo>
                <a:lnTo>
                  <a:pt x="9918" y="0"/>
                </a:lnTo>
                <a:lnTo>
                  <a:pt x="2476" y="0"/>
                </a:lnTo>
                <a:lnTo>
                  <a:pt x="1663" y="4635"/>
                </a:lnTo>
                <a:lnTo>
                  <a:pt x="838" y="9283"/>
                </a:lnTo>
                <a:lnTo>
                  <a:pt x="0" y="13919"/>
                </a:lnTo>
                <a:lnTo>
                  <a:pt x="7442" y="13919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77" name="object 5977"/>
          <p:cNvSpPr/>
          <p:nvPr/>
        </p:nvSpPr>
        <p:spPr>
          <a:xfrm>
            <a:off x="1159560" y="4642700"/>
            <a:ext cx="7429" cy="0"/>
          </a:xfrm>
          <a:custGeom>
            <a:avLst/>
            <a:gdLst/>
            <a:ahLst/>
            <a:cxnLst/>
            <a:rect l="l" t="t" r="r" b="b"/>
            <a:pathLst>
              <a:path w="7429" h="0">
                <a:moveTo>
                  <a:pt x="0" y="0"/>
                </a:moveTo>
                <a:lnTo>
                  <a:pt x="7429" y="0"/>
                </a:lnTo>
              </a:path>
            </a:pathLst>
          </a:custGeom>
          <a:ln w="10566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78" name="object 5978"/>
          <p:cNvSpPr/>
          <p:nvPr/>
        </p:nvSpPr>
        <p:spPr>
          <a:xfrm>
            <a:off x="1117371" y="4645031"/>
            <a:ext cx="7429" cy="0"/>
          </a:xfrm>
          <a:custGeom>
            <a:avLst/>
            <a:gdLst/>
            <a:ahLst/>
            <a:cxnLst/>
            <a:rect l="l" t="t" r="r" b="b"/>
            <a:pathLst>
              <a:path w="7429" h="0">
                <a:moveTo>
                  <a:pt x="0" y="0"/>
                </a:moveTo>
                <a:lnTo>
                  <a:pt x="7429" y="0"/>
                </a:lnTo>
              </a:path>
            </a:pathLst>
          </a:custGeom>
          <a:ln w="10553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79" name="object 5979"/>
          <p:cNvSpPr/>
          <p:nvPr/>
        </p:nvSpPr>
        <p:spPr>
          <a:xfrm>
            <a:off x="6622195" y="2743743"/>
            <a:ext cx="7442" cy="6985"/>
          </a:xfrm>
          <a:custGeom>
            <a:avLst/>
            <a:gdLst/>
            <a:ahLst/>
            <a:cxnLst/>
            <a:rect l="l" t="t" r="r" b="b"/>
            <a:pathLst>
              <a:path w="7442" h="6985">
                <a:moveTo>
                  <a:pt x="0" y="0"/>
                </a:moveTo>
                <a:lnTo>
                  <a:pt x="0" y="6985"/>
                </a:lnTo>
                <a:lnTo>
                  <a:pt x="7442" y="6985"/>
                </a:lnTo>
                <a:lnTo>
                  <a:pt x="7046" y="6246"/>
                </a:lnTo>
                <a:lnTo>
                  <a:pt x="5349" y="1946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80" name="object 5980"/>
          <p:cNvSpPr/>
          <p:nvPr/>
        </p:nvSpPr>
        <p:spPr>
          <a:xfrm>
            <a:off x="1132260" y="4645019"/>
            <a:ext cx="7454" cy="6985"/>
          </a:xfrm>
          <a:custGeom>
            <a:avLst/>
            <a:gdLst/>
            <a:ahLst/>
            <a:cxnLst/>
            <a:rect l="l" t="t" r="r" b="b"/>
            <a:pathLst>
              <a:path w="7454" h="6985">
                <a:moveTo>
                  <a:pt x="0" y="0"/>
                </a:moveTo>
                <a:lnTo>
                  <a:pt x="0" y="6984"/>
                </a:lnTo>
                <a:lnTo>
                  <a:pt x="7454" y="6984"/>
                </a:lnTo>
                <a:lnTo>
                  <a:pt x="7069" y="6268"/>
                </a:lnTo>
                <a:lnTo>
                  <a:pt x="5346" y="1951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81" name="object 5981"/>
          <p:cNvSpPr/>
          <p:nvPr/>
        </p:nvSpPr>
        <p:spPr>
          <a:xfrm>
            <a:off x="1164526" y="4652002"/>
            <a:ext cx="17360" cy="11607"/>
          </a:xfrm>
          <a:custGeom>
            <a:avLst/>
            <a:gdLst/>
            <a:ahLst/>
            <a:cxnLst/>
            <a:rect l="l" t="t" r="r" b="b"/>
            <a:pathLst>
              <a:path w="17360" h="11607">
                <a:moveTo>
                  <a:pt x="12192" y="1993"/>
                </a:moveTo>
                <a:lnTo>
                  <a:pt x="0" y="0"/>
                </a:lnTo>
                <a:lnTo>
                  <a:pt x="3873" y="7658"/>
                </a:lnTo>
                <a:lnTo>
                  <a:pt x="5270" y="5664"/>
                </a:lnTo>
                <a:lnTo>
                  <a:pt x="9931" y="11607"/>
                </a:lnTo>
                <a:lnTo>
                  <a:pt x="17360" y="11607"/>
                </a:lnTo>
                <a:lnTo>
                  <a:pt x="13030" y="2285"/>
                </a:lnTo>
                <a:lnTo>
                  <a:pt x="12192" y="1993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82" name="object 5982"/>
          <p:cNvSpPr/>
          <p:nvPr/>
        </p:nvSpPr>
        <p:spPr>
          <a:xfrm>
            <a:off x="1226549" y="4652002"/>
            <a:ext cx="14897" cy="13944"/>
          </a:xfrm>
          <a:custGeom>
            <a:avLst/>
            <a:gdLst/>
            <a:ahLst/>
            <a:cxnLst/>
            <a:rect l="l" t="t" r="r" b="b"/>
            <a:pathLst>
              <a:path w="14897" h="13944">
                <a:moveTo>
                  <a:pt x="3632" y="10058"/>
                </a:moveTo>
                <a:lnTo>
                  <a:pt x="3759" y="10718"/>
                </a:lnTo>
                <a:lnTo>
                  <a:pt x="14897" y="13944"/>
                </a:lnTo>
                <a:lnTo>
                  <a:pt x="14897" y="4635"/>
                </a:lnTo>
                <a:lnTo>
                  <a:pt x="9931" y="3098"/>
                </a:lnTo>
                <a:lnTo>
                  <a:pt x="4965" y="1549"/>
                </a:lnTo>
                <a:lnTo>
                  <a:pt x="0" y="0"/>
                </a:lnTo>
                <a:lnTo>
                  <a:pt x="3632" y="10058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83" name="object 5983"/>
          <p:cNvSpPr/>
          <p:nvPr/>
        </p:nvSpPr>
        <p:spPr>
          <a:xfrm>
            <a:off x="1246399" y="4652002"/>
            <a:ext cx="7454" cy="6985"/>
          </a:xfrm>
          <a:custGeom>
            <a:avLst/>
            <a:gdLst/>
            <a:ahLst/>
            <a:cxnLst/>
            <a:rect l="l" t="t" r="r" b="b"/>
            <a:pathLst>
              <a:path w="7454" h="6985">
                <a:moveTo>
                  <a:pt x="0" y="0"/>
                </a:moveTo>
                <a:lnTo>
                  <a:pt x="0" y="6984"/>
                </a:lnTo>
                <a:lnTo>
                  <a:pt x="7454" y="6984"/>
                </a:lnTo>
                <a:lnTo>
                  <a:pt x="7053" y="6237"/>
                </a:lnTo>
                <a:lnTo>
                  <a:pt x="5355" y="1940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84" name="object 5984"/>
          <p:cNvSpPr/>
          <p:nvPr/>
        </p:nvSpPr>
        <p:spPr>
          <a:xfrm>
            <a:off x="1097535" y="4658984"/>
            <a:ext cx="17360" cy="9258"/>
          </a:xfrm>
          <a:custGeom>
            <a:avLst/>
            <a:gdLst/>
            <a:ahLst/>
            <a:cxnLst/>
            <a:rect l="l" t="t" r="r" b="b"/>
            <a:pathLst>
              <a:path w="17360" h="9258">
                <a:moveTo>
                  <a:pt x="17360" y="9258"/>
                </a:moveTo>
                <a:lnTo>
                  <a:pt x="17360" y="0"/>
                </a:lnTo>
                <a:lnTo>
                  <a:pt x="2476" y="0"/>
                </a:lnTo>
                <a:lnTo>
                  <a:pt x="1650" y="3073"/>
                </a:lnTo>
                <a:lnTo>
                  <a:pt x="825" y="6184"/>
                </a:lnTo>
                <a:lnTo>
                  <a:pt x="0" y="9258"/>
                </a:lnTo>
                <a:lnTo>
                  <a:pt x="17360" y="9258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85" name="object 5985"/>
          <p:cNvSpPr/>
          <p:nvPr/>
        </p:nvSpPr>
        <p:spPr>
          <a:xfrm>
            <a:off x="1164527" y="4658984"/>
            <a:ext cx="17360" cy="18567"/>
          </a:xfrm>
          <a:custGeom>
            <a:avLst/>
            <a:gdLst/>
            <a:ahLst/>
            <a:cxnLst/>
            <a:rect l="l" t="t" r="r" b="b"/>
            <a:pathLst>
              <a:path w="17360" h="18567">
                <a:moveTo>
                  <a:pt x="6057" y="9702"/>
                </a:moveTo>
                <a:lnTo>
                  <a:pt x="7210" y="6796"/>
                </a:lnTo>
                <a:lnTo>
                  <a:pt x="0" y="9258"/>
                </a:lnTo>
                <a:lnTo>
                  <a:pt x="0" y="18567"/>
                </a:lnTo>
                <a:lnTo>
                  <a:pt x="4940" y="17030"/>
                </a:lnTo>
                <a:lnTo>
                  <a:pt x="9906" y="15455"/>
                </a:lnTo>
                <a:lnTo>
                  <a:pt x="14871" y="13931"/>
                </a:lnTo>
                <a:lnTo>
                  <a:pt x="10414" y="5702"/>
                </a:lnTo>
                <a:lnTo>
                  <a:pt x="6057" y="9702"/>
                </a:lnTo>
                <a:close/>
              </a:path>
              <a:path w="17360" h="18567">
                <a:moveTo>
                  <a:pt x="15709" y="9258"/>
                </a:moveTo>
                <a:lnTo>
                  <a:pt x="16535" y="4622"/>
                </a:lnTo>
                <a:lnTo>
                  <a:pt x="17360" y="0"/>
                </a:lnTo>
                <a:lnTo>
                  <a:pt x="9906" y="0"/>
                </a:lnTo>
                <a:lnTo>
                  <a:pt x="7210" y="6796"/>
                </a:lnTo>
                <a:lnTo>
                  <a:pt x="10414" y="5702"/>
                </a:lnTo>
                <a:lnTo>
                  <a:pt x="14871" y="13931"/>
                </a:lnTo>
                <a:lnTo>
                  <a:pt x="15709" y="9258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86" name="object 5986"/>
          <p:cNvSpPr/>
          <p:nvPr/>
        </p:nvSpPr>
        <p:spPr>
          <a:xfrm>
            <a:off x="1129778" y="4665948"/>
            <a:ext cx="14884" cy="16256"/>
          </a:xfrm>
          <a:custGeom>
            <a:avLst/>
            <a:gdLst/>
            <a:ahLst/>
            <a:cxnLst/>
            <a:rect l="l" t="t" r="r" b="b"/>
            <a:pathLst>
              <a:path w="14884" h="16255">
                <a:moveTo>
                  <a:pt x="7670" y="11480"/>
                </a:moveTo>
                <a:lnTo>
                  <a:pt x="14884" y="6959"/>
                </a:lnTo>
                <a:lnTo>
                  <a:pt x="14884" y="0"/>
                </a:lnTo>
                <a:lnTo>
                  <a:pt x="4965" y="0"/>
                </a:lnTo>
                <a:lnTo>
                  <a:pt x="3302" y="3098"/>
                </a:lnTo>
                <a:lnTo>
                  <a:pt x="1651" y="6184"/>
                </a:lnTo>
                <a:lnTo>
                  <a:pt x="0" y="9283"/>
                </a:lnTo>
                <a:lnTo>
                  <a:pt x="0" y="16256"/>
                </a:lnTo>
                <a:lnTo>
                  <a:pt x="9867" y="12915"/>
                </a:lnTo>
                <a:lnTo>
                  <a:pt x="7670" y="1148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87" name="object 5987"/>
          <p:cNvSpPr/>
          <p:nvPr/>
        </p:nvSpPr>
        <p:spPr>
          <a:xfrm>
            <a:off x="6614769" y="2771628"/>
            <a:ext cx="9918" cy="0"/>
          </a:xfrm>
          <a:custGeom>
            <a:avLst/>
            <a:gdLst/>
            <a:ahLst/>
            <a:cxnLst/>
            <a:rect l="l" t="t" r="r" b="b"/>
            <a:pathLst>
              <a:path w="9918" h="0">
                <a:moveTo>
                  <a:pt x="0" y="0"/>
                </a:moveTo>
                <a:lnTo>
                  <a:pt x="9918" y="0"/>
                </a:lnTo>
              </a:path>
            </a:pathLst>
          </a:custGeom>
          <a:ln w="10553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88" name="object 5988"/>
          <p:cNvSpPr/>
          <p:nvPr/>
        </p:nvSpPr>
        <p:spPr>
          <a:xfrm>
            <a:off x="6514755" y="2769294"/>
            <a:ext cx="13182" cy="18592"/>
          </a:xfrm>
          <a:custGeom>
            <a:avLst/>
            <a:gdLst/>
            <a:ahLst/>
            <a:cxnLst/>
            <a:rect l="l" t="t" r="r" b="b"/>
            <a:pathLst>
              <a:path w="13182" h="18592">
                <a:moveTo>
                  <a:pt x="5715" y="11620"/>
                </a:moveTo>
                <a:lnTo>
                  <a:pt x="5715" y="18592"/>
                </a:lnTo>
                <a:lnTo>
                  <a:pt x="13182" y="18592"/>
                </a:lnTo>
                <a:lnTo>
                  <a:pt x="13182" y="0"/>
                </a:lnTo>
                <a:lnTo>
                  <a:pt x="3225" y="0"/>
                </a:lnTo>
                <a:lnTo>
                  <a:pt x="2006" y="7830"/>
                </a:lnTo>
                <a:lnTo>
                  <a:pt x="5715" y="11620"/>
                </a:lnTo>
                <a:close/>
              </a:path>
              <a:path w="13182" h="18592">
                <a:moveTo>
                  <a:pt x="2006" y="7830"/>
                </a:moveTo>
                <a:lnTo>
                  <a:pt x="0" y="5778"/>
                </a:lnTo>
                <a:lnTo>
                  <a:pt x="1968" y="8077"/>
                </a:lnTo>
                <a:lnTo>
                  <a:pt x="2006" y="783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89" name="object 5989"/>
          <p:cNvSpPr/>
          <p:nvPr/>
        </p:nvSpPr>
        <p:spPr>
          <a:xfrm>
            <a:off x="1112428" y="4672121"/>
            <a:ext cx="12369" cy="2438"/>
          </a:xfrm>
          <a:custGeom>
            <a:avLst/>
            <a:gdLst/>
            <a:ahLst/>
            <a:cxnLst/>
            <a:rect l="l" t="t" r="r" b="b"/>
            <a:pathLst>
              <a:path w="12369" h="2438">
                <a:moveTo>
                  <a:pt x="12369" y="888"/>
                </a:moveTo>
                <a:lnTo>
                  <a:pt x="10883" y="0"/>
                </a:lnTo>
                <a:lnTo>
                  <a:pt x="11140" y="646"/>
                </a:lnTo>
                <a:lnTo>
                  <a:pt x="12369" y="888"/>
                </a:lnTo>
                <a:close/>
              </a:path>
              <a:path w="12369" h="2438">
                <a:moveTo>
                  <a:pt x="11140" y="646"/>
                </a:moveTo>
                <a:lnTo>
                  <a:pt x="0" y="-1549"/>
                </a:lnTo>
                <a:lnTo>
                  <a:pt x="400" y="-802"/>
                </a:lnTo>
                <a:lnTo>
                  <a:pt x="2095" y="3489"/>
                </a:lnTo>
                <a:lnTo>
                  <a:pt x="7429" y="5435"/>
                </a:lnTo>
                <a:lnTo>
                  <a:pt x="7429" y="10071"/>
                </a:lnTo>
                <a:lnTo>
                  <a:pt x="14884" y="10071"/>
                </a:lnTo>
                <a:lnTo>
                  <a:pt x="11140" y="646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90" name="object 5990"/>
          <p:cNvSpPr/>
          <p:nvPr/>
        </p:nvSpPr>
        <p:spPr>
          <a:xfrm>
            <a:off x="1139708" y="4670572"/>
            <a:ext cx="7454" cy="6985"/>
          </a:xfrm>
          <a:custGeom>
            <a:avLst/>
            <a:gdLst/>
            <a:ahLst/>
            <a:cxnLst/>
            <a:rect l="l" t="t" r="r" b="b"/>
            <a:pathLst>
              <a:path w="7454" h="6985">
                <a:moveTo>
                  <a:pt x="0" y="0"/>
                </a:moveTo>
                <a:lnTo>
                  <a:pt x="0" y="6985"/>
                </a:lnTo>
                <a:lnTo>
                  <a:pt x="7454" y="6985"/>
                </a:lnTo>
                <a:lnTo>
                  <a:pt x="7046" y="6224"/>
                </a:lnTo>
                <a:lnTo>
                  <a:pt x="5355" y="1955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91" name="object 5991"/>
          <p:cNvSpPr/>
          <p:nvPr/>
        </p:nvSpPr>
        <p:spPr>
          <a:xfrm>
            <a:off x="1095042" y="4675233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52" y="6214"/>
                </a:lnTo>
                <a:lnTo>
                  <a:pt x="5345" y="1942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92" name="object 5992"/>
          <p:cNvSpPr/>
          <p:nvPr/>
        </p:nvSpPr>
        <p:spPr>
          <a:xfrm>
            <a:off x="1196789" y="4679875"/>
            <a:ext cx="7429" cy="6959"/>
          </a:xfrm>
          <a:custGeom>
            <a:avLst/>
            <a:gdLst/>
            <a:ahLst/>
            <a:cxnLst/>
            <a:rect l="l" t="t" r="r" b="b"/>
            <a:pathLst>
              <a:path w="7429" h="6959">
                <a:moveTo>
                  <a:pt x="0" y="0"/>
                </a:moveTo>
                <a:lnTo>
                  <a:pt x="0" y="6959"/>
                </a:lnTo>
                <a:lnTo>
                  <a:pt x="7429" y="6959"/>
                </a:lnTo>
                <a:lnTo>
                  <a:pt x="7020" y="6200"/>
                </a:lnTo>
                <a:lnTo>
                  <a:pt x="5338" y="1947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93" name="object 5993"/>
          <p:cNvSpPr/>
          <p:nvPr/>
        </p:nvSpPr>
        <p:spPr>
          <a:xfrm>
            <a:off x="1139708" y="4679875"/>
            <a:ext cx="17360" cy="9296"/>
          </a:xfrm>
          <a:custGeom>
            <a:avLst/>
            <a:gdLst/>
            <a:ahLst/>
            <a:cxnLst/>
            <a:rect l="l" t="t" r="r" b="b"/>
            <a:pathLst>
              <a:path w="17360" h="9296">
                <a:moveTo>
                  <a:pt x="17360" y="0"/>
                </a:moveTo>
                <a:lnTo>
                  <a:pt x="0" y="0"/>
                </a:lnTo>
                <a:lnTo>
                  <a:pt x="1663" y="3098"/>
                </a:lnTo>
                <a:lnTo>
                  <a:pt x="3314" y="6184"/>
                </a:lnTo>
                <a:lnTo>
                  <a:pt x="4953" y="9296"/>
                </a:lnTo>
                <a:lnTo>
                  <a:pt x="14884" y="9296"/>
                </a:lnTo>
                <a:lnTo>
                  <a:pt x="15709" y="6184"/>
                </a:lnTo>
                <a:lnTo>
                  <a:pt x="16535" y="3098"/>
                </a:lnTo>
                <a:lnTo>
                  <a:pt x="1736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94" name="object 5994"/>
          <p:cNvSpPr/>
          <p:nvPr/>
        </p:nvSpPr>
        <p:spPr>
          <a:xfrm>
            <a:off x="6505656" y="2783241"/>
            <a:ext cx="12331" cy="13944"/>
          </a:xfrm>
          <a:custGeom>
            <a:avLst/>
            <a:gdLst/>
            <a:ahLst/>
            <a:cxnLst/>
            <a:rect l="l" t="t" r="r" b="b"/>
            <a:pathLst>
              <a:path w="12331" h="13944">
                <a:moveTo>
                  <a:pt x="12331" y="4635"/>
                </a:moveTo>
                <a:lnTo>
                  <a:pt x="9042" y="3111"/>
                </a:lnTo>
                <a:lnTo>
                  <a:pt x="5727" y="1549"/>
                </a:lnTo>
                <a:lnTo>
                  <a:pt x="2413" y="0"/>
                </a:lnTo>
                <a:lnTo>
                  <a:pt x="1292" y="9090"/>
                </a:lnTo>
                <a:lnTo>
                  <a:pt x="4902" y="13944"/>
                </a:lnTo>
                <a:lnTo>
                  <a:pt x="12331" y="13944"/>
                </a:lnTo>
                <a:lnTo>
                  <a:pt x="12331" y="4635"/>
                </a:lnTo>
                <a:close/>
              </a:path>
              <a:path w="12331" h="13944">
                <a:moveTo>
                  <a:pt x="1292" y="9090"/>
                </a:moveTo>
                <a:lnTo>
                  <a:pt x="0" y="7353"/>
                </a:lnTo>
                <a:lnTo>
                  <a:pt x="1257" y="9372"/>
                </a:lnTo>
                <a:lnTo>
                  <a:pt x="1292" y="909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95" name="object 5995"/>
          <p:cNvSpPr/>
          <p:nvPr/>
        </p:nvSpPr>
        <p:spPr>
          <a:xfrm>
            <a:off x="6594913" y="2783241"/>
            <a:ext cx="7442" cy="6985"/>
          </a:xfrm>
          <a:custGeom>
            <a:avLst/>
            <a:gdLst/>
            <a:ahLst/>
            <a:cxnLst/>
            <a:rect l="l" t="t" r="r" b="b"/>
            <a:pathLst>
              <a:path w="7442" h="6985">
                <a:moveTo>
                  <a:pt x="0" y="0"/>
                </a:moveTo>
                <a:lnTo>
                  <a:pt x="0" y="6985"/>
                </a:lnTo>
                <a:lnTo>
                  <a:pt x="7442" y="6985"/>
                </a:lnTo>
                <a:lnTo>
                  <a:pt x="7037" y="6230"/>
                </a:lnTo>
                <a:lnTo>
                  <a:pt x="5344" y="1945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96" name="object 5996"/>
          <p:cNvSpPr/>
          <p:nvPr/>
        </p:nvSpPr>
        <p:spPr>
          <a:xfrm>
            <a:off x="6599862" y="2783241"/>
            <a:ext cx="32270" cy="25552"/>
          </a:xfrm>
          <a:custGeom>
            <a:avLst/>
            <a:gdLst/>
            <a:ahLst/>
            <a:cxnLst/>
            <a:rect l="l" t="t" r="r" b="b"/>
            <a:pathLst>
              <a:path w="32270" h="25552">
                <a:moveTo>
                  <a:pt x="24828" y="0"/>
                </a:moveTo>
                <a:lnTo>
                  <a:pt x="14909" y="0"/>
                </a:lnTo>
                <a:lnTo>
                  <a:pt x="15735" y="3111"/>
                </a:lnTo>
                <a:lnTo>
                  <a:pt x="16573" y="6210"/>
                </a:lnTo>
                <a:lnTo>
                  <a:pt x="17398" y="9296"/>
                </a:lnTo>
                <a:lnTo>
                  <a:pt x="17398" y="11607"/>
                </a:lnTo>
                <a:lnTo>
                  <a:pt x="0" y="11607"/>
                </a:lnTo>
                <a:lnTo>
                  <a:pt x="1663" y="16268"/>
                </a:lnTo>
                <a:lnTo>
                  <a:pt x="3327" y="20916"/>
                </a:lnTo>
                <a:lnTo>
                  <a:pt x="4978" y="25552"/>
                </a:lnTo>
                <a:lnTo>
                  <a:pt x="10385" y="22953"/>
                </a:lnTo>
                <a:lnTo>
                  <a:pt x="18908" y="17653"/>
                </a:lnTo>
                <a:lnTo>
                  <a:pt x="32270" y="13944"/>
                </a:lnTo>
                <a:lnTo>
                  <a:pt x="29768" y="9296"/>
                </a:lnTo>
                <a:lnTo>
                  <a:pt x="27304" y="4635"/>
                </a:lnTo>
                <a:lnTo>
                  <a:pt x="24828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97" name="object 5997"/>
          <p:cNvSpPr/>
          <p:nvPr/>
        </p:nvSpPr>
        <p:spPr>
          <a:xfrm>
            <a:off x="1144676" y="4684535"/>
            <a:ext cx="24815" cy="15163"/>
          </a:xfrm>
          <a:custGeom>
            <a:avLst/>
            <a:gdLst/>
            <a:ahLst/>
            <a:cxnLst/>
            <a:rect l="l" t="t" r="r" b="b"/>
            <a:pathLst>
              <a:path w="24815" h="15163">
                <a:moveTo>
                  <a:pt x="16535" y="3073"/>
                </a:moveTo>
                <a:lnTo>
                  <a:pt x="8280" y="1524"/>
                </a:lnTo>
                <a:lnTo>
                  <a:pt x="0" y="0"/>
                </a:lnTo>
                <a:lnTo>
                  <a:pt x="533" y="1718"/>
                </a:lnTo>
                <a:lnTo>
                  <a:pt x="1586" y="6850"/>
                </a:lnTo>
                <a:lnTo>
                  <a:pt x="7442" y="9258"/>
                </a:lnTo>
                <a:lnTo>
                  <a:pt x="12979" y="15163"/>
                </a:lnTo>
                <a:lnTo>
                  <a:pt x="14376" y="13068"/>
                </a:lnTo>
                <a:lnTo>
                  <a:pt x="24815" y="13931"/>
                </a:lnTo>
                <a:lnTo>
                  <a:pt x="24815" y="4635"/>
                </a:lnTo>
                <a:lnTo>
                  <a:pt x="16535" y="3073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98" name="object 5998"/>
          <p:cNvSpPr/>
          <p:nvPr/>
        </p:nvSpPr>
        <p:spPr>
          <a:xfrm>
            <a:off x="1080160" y="4688014"/>
            <a:ext cx="9918" cy="0"/>
          </a:xfrm>
          <a:custGeom>
            <a:avLst/>
            <a:gdLst/>
            <a:ahLst/>
            <a:cxnLst/>
            <a:rect l="l" t="t" r="r" b="b"/>
            <a:pathLst>
              <a:path w="9918" h="0">
                <a:moveTo>
                  <a:pt x="0" y="0"/>
                </a:moveTo>
                <a:lnTo>
                  <a:pt x="9918" y="0"/>
                </a:lnTo>
              </a:path>
            </a:pathLst>
          </a:custGeom>
          <a:ln w="8229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99" name="object 5999"/>
          <p:cNvSpPr/>
          <p:nvPr/>
        </p:nvSpPr>
        <p:spPr>
          <a:xfrm>
            <a:off x="1067744" y="4689179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54" y="6213"/>
                </a:lnTo>
                <a:lnTo>
                  <a:pt x="5350" y="192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00" name="object 6000"/>
          <p:cNvSpPr/>
          <p:nvPr/>
        </p:nvSpPr>
        <p:spPr>
          <a:xfrm>
            <a:off x="6532885" y="2790224"/>
            <a:ext cx="7429" cy="6959"/>
          </a:xfrm>
          <a:custGeom>
            <a:avLst/>
            <a:gdLst/>
            <a:ahLst/>
            <a:cxnLst/>
            <a:rect l="l" t="t" r="r" b="b"/>
            <a:pathLst>
              <a:path w="7429" h="6959">
                <a:moveTo>
                  <a:pt x="0" y="0"/>
                </a:moveTo>
                <a:lnTo>
                  <a:pt x="0" y="6959"/>
                </a:lnTo>
                <a:lnTo>
                  <a:pt x="7429" y="6959"/>
                </a:lnTo>
                <a:lnTo>
                  <a:pt x="7020" y="6197"/>
                </a:lnTo>
                <a:lnTo>
                  <a:pt x="5338" y="192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01" name="object 6001"/>
          <p:cNvSpPr/>
          <p:nvPr/>
        </p:nvSpPr>
        <p:spPr>
          <a:xfrm>
            <a:off x="1159560" y="4696136"/>
            <a:ext cx="7429" cy="0"/>
          </a:xfrm>
          <a:custGeom>
            <a:avLst/>
            <a:gdLst/>
            <a:ahLst/>
            <a:cxnLst/>
            <a:rect l="l" t="t" r="r" b="b"/>
            <a:pathLst>
              <a:path w="7429" h="0">
                <a:moveTo>
                  <a:pt x="0" y="0"/>
                </a:moveTo>
                <a:lnTo>
                  <a:pt x="7429" y="0"/>
                </a:lnTo>
              </a:path>
            </a:pathLst>
          </a:custGeom>
          <a:ln w="10553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02" name="object 6002"/>
          <p:cNvSpPr/>
          <p:nvPr/>
        </p:nvSpPr>
        <p:spPr>
          <a:xfrm>
            <a:off x="1186842" y="4691499"/>
            <a:ext cx="10388" cy="9740"/>
          </a:xfrm>
          <a:custGeom>
            <a:avLst/>
            <a:gdLst/>
            <a:ahLst/>
            <a:cxnLst/>
            <a:rect l="l" t="t" r="r" b="b"/>
            <a:pathLst>
              <a:path w="10388" h="9740">
                <a:moveTo>
                  <a:pt x="7280" y="6756"/>
                </a:moveTo>
                <a:lnTo>
                  <a:pt x="9931" y="0"/>
                </a:lnTo>
                <a:lnTo>
                  <a:pt x="2476" y="0"/>
                </a:lnTo>
                <a:lnTo>
                  <a:pt x="1650" y="3098"/>
                </a:lnTo>
                <a:lnTo>
                  <a:pt x="825" y="6184"/>
                </a:lnTo>
                <a:lnTo>
                  <a:pt x="0" y="9283"/>
                </a:lnTo>
                <a:lnTo>
                  <a:pt x="7280" y="6756"/>
                </a:lnTo>
                <a:close/>
              </a:path>
              <a:path w="10388" h="9740">
                <a:moveTo>
                  <a:pt x="10388" y="5676"/>
                </a:moveTo>
                <a:lnTo>
                  <a:pt x="7280" y="6756"/>
                </a:lnTo>
                <a:lnTo>
                  <a:pt x="6108" y="9740"/>
                </a:lnTo>
                <a:lnTo>
                  <a:pt x="10388" y="5676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03" name="object 6003"/>
          <p:cNvSpPr/>
          <p:nvPr/>
        </p:nvSpPr>
        <p:spPr>
          <a:xfrm>
            <a:off x="6527929" y="2801829"/>
            <a:ext cx="17360" cy="11607"/>
          </a:xfrm>
          <a:custGeom>
            <a:avLst/>
            <a:gdLst/>
            <a:ahLst/>
            <a:cxnLst/>
            <a:rect l="l" t="t" r="r" b="b"/>
            <a:pathLst>
              <a:path w="17360" h="11607">
                <a:moveTo>
                  <a:pt x="0" y="0"/>
                </a:moveTo>
                <a:lnTo>
                  <a:pt x="0" y="11607"/>
                </a:lnTo>
                <a:lnTo>
                  <a:pt x="5791" y="10833"/>
                </a:lnTo>
                <a:lnTo>
                  <a:pt x="11569" y="10058"/>
                </a:lnTo>
                <a:lnTo>
                  <a:pt x="17360" y="9283"/>
                </a:lnTo>
                <a:lnTo>
                  <a:pt x="17360" y="2324"/>
                </a:lnTo>
                <a:lnTo>
                  <a:pt x="11569" y="1549"/>
                </a:lnTo>
                <a:lnTo>
                  <a:pt x="5791" y="774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04" name="object 6004"/>
          <p:cNvSpPr/>
          <p:nvPr/>
        </p:nvSpPr>
        <p:spPr>
          <a:xfrm>
            <a:off x="6619727" y="2806472"/>
            <a:ext cx="7442" cy="6959"/>
          </a:xfrm>
          <a:custGeom>
            <a:avLst/>
            <a:gdLst/>
            <a:ahLst/>
            <a:cxnLst/>
            <a:rect l="l" t="t" r="r" b="b"/>
            <a:pathLst>
              <a:path w="7442" h="6959">
                <a:moveTo>
                  <a:pt x="0" y="0"/>
                </a:moveTo>
                <a:lnTo>
                  <a:pt x="0" y="6959"/>
                </a:lnTo>
                <a:lnTo>
                  <a:pt x="7442" y="6959"/>
                </a:lnTo>
                <a:lnTo>
                  <a:pt x="7035" y="6206"/>
                </a:lnTo>
                <a:lnTo>
                  <a:pt x="5339" y="1942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05" name="object 6005"/>
          <p:cNvSpPr/>
          <p:nvPr/>
        </p:nvSpPr>
        <p:spPr>
          <a:xfrm>
            <a:off x="1133135" y="4717046"/>
            <a:ext cx="14020" cy="13931"/>
          </a:xfrm>
          <a:custGeom>
            <a:avLst/>
            <a:gdLst/>
            <a:ahLst/>
            <a:cxnLst/>
            <a:rect l="l" t="t" r="r" b="b"/>
            <a:pathLst>
              <a:path w="14020" h="13931">
                <a:moveTo>
                  <a:pt x="14020" y="6972"/>
                </a:moveTo>
                <a:lnTo>
                  <a:pt x="11049" y="4483"/>
                </a:lnTo>
                <a:lnTo>
                  <a:pt x="12179" y="7023"/>
                </a:lnTo>
                <a:lnTo>
                  <a:pt x="14020" y="13931"/>
                </a:lnTo>
                <a:lnTo>
                  <a:pt x="14020" y="6972"/>
                </a:lnTo>
                <a:close/>
              </a:path>
              <a:path w="14020" h="13931">
                <a:moveTo>
                  <a:pt x="2654" y="1816"/>
                </a:moveTo>
                <a:lnTo>
                  <a:pt x="0" y="4686"/>
                </a:lnTo>
                <a:lnTo>
                  <a:pt x="2521" y="3381"/>
                </a:lnTo>
                <a:lnTo>
                  <a:pt x="2654" y="1816"/>
                </a:lnTo>
                <a:close/>
              </a:path>
              <a:path w="14020" h="13931">
                <a:moveTo>
                  <a:pt x="9017" y="2781"/>
                </a:moveTo>
                <a:lnTo>
                  <a:pt x="11049" y="4483"/>
                </a:lnTo>
                <a:lnTo>
                  <a:pt x="9055" y="0"/>
                </a:lnTo>
                <a:lnTo>
                  <a:pt x="2521" y="3381"/>
                </a:lnTo>
                <a:lnTo>
                  <a:pt x="1625" y="13931"/>
                </a:lnTo>
                <a:lnTo>
                  <a:pt x="14020" y="13931"/>
                </a:lnTo>
                <a:lnTo>
                  <a:pt x="12179" y="7023"/>
                </a:lnTo>
                <a:lnTo>
                  <a:pt x="9017" y="2781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06" name="object 6006"/>
          <p:cNvSpPr/>
          <p:nvPr/>
        </p:nvSpPr>
        <p:spPr>
          <a:xfrm>
            <a:off x="1196784" y="4721688"/>
            <a:ext cx="7429" cy="0"/>
          </a:xfrm>
          <a:custGeom>
            <a:avLst/>
            <a:gdLst/>
            <a:ahLst/>
            <a:cxnLst/>
            <a:rect l="l" t="t" r="r" b="b"/>
            <a:pathLst>
              <a:path w="7429" h="0">
                <a:moveTo>
                  <a:pt x="0" y="0"/>
                </a:moveTo>
                <a:lnTo>
                  <a:pt x="7429" y="0"/>
                </a:lnTo>
              </a:path>
            </a:pathLst>
          </a:custGeom>
          <a:ln w="10553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07" name="object 6007"/>
          <p:cNvSpPr/>
          <p:nvPr/>
        </p:nvSpPr>
        <p:spPr>
          <a:xfrm>
            <a:off x="1144658" y="4720353"/>
            <a:ext cx="9448" cy="4165"/>
          </a:xfrm>
          <a:custGeom>
            <a:avLst/>
            <a:gdLst/>
            <a:ahLst/>
            <a:cxnLst/>
            <a:rect l="l" t="t" r="r" b="b"/>
            <a:pathLst>
              <a:path w="9448" h="4165">
                <a:moveTo>
                  <a:pt x="9448" y="863"/>
                </a:moveTo>
                <a:lnTo>
                  <a:pt x="7645" y="0"/>
                </a:lnTo>
                <a:lnTo>
                  <a:pt x="9448" y="863"/>
                </a:lnTo>
                <a:close/>
              </a:path>
              <a:path w="9448" h="4165">
                <a:moveTo>
                  <a:pt x="7661" y="75"/>
                </a:moveTo>
                <a:lnTo>
                  <a:pt x="0" y="-3301"/>
                </a:lnTo>
                <a:lnTo>
                  <a:pt x="0" y="8305"/>
                </a:lnTo>
                <a:lnTo>
                  <a:pt x="3314" y="9067"/>
                </a:lnTo>
                <a:lnTo>
                  <a:pt x="6616" y="9855"/>
                </a:lnTo>
                <a:lnTo>
                  <a:pt x="9931" y="10629"/>
                </a:lnTo>
                <a:lnTo>
                  <a:pt x="7661" y="75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08" name="object 6008"/>
          <p:cNvSpPr/>
          <p:nvPr/>
        </p:nvSpPr>
        <p:spPr>
          <a:xfrm>
            <a:off x="6612284" y="2818096"/>
            <a:ext cx="7442" cy="6959"/>
          </a:xfrm>
          <a:custGeom>
            <a:avLst/>
            <a:gdLst/>
            <a:ahLst/>
            <a:cxnLst/>
            <a:rect l="l" t="t" r="r" b="b"/>
            <a:pathLst>
              <a:path w="7442" h="6959">
                <a:moveTo>
                  <a:pt x="0" y="0"/>
                </a:moveTo>
                <a:lnTo>
                  <a:pt x="0" y="6959"/>
                </a:lnTo>
                <a:lnTo>
                  <a:pt x="7442" y="6959"/>
                </a:lnTo>
                <a:lnTo>
                  <a:pt x="7052" y="6236"/>
                </a:lnTo>
                <a:lnTo>
                  <a:pt x="5340" y="194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09" name="object 6009"/>
          <p:cNvSpPr/>
          <p:nvPr/>
        </p:nvSpPr>
        <p:spPr>
          <a:xfrm>
            <a:off x="1196762" y="4719354"/>
            <a:ext cx="14884" cy="16268"/>
          </a:xfrm>
          <a:custGeom>
            <a:avLst/>
            <a:gdLst/>
            <a:ahLst/>
            <a:cxnLst/>
            <a:rect l="l" t="t" r="r" b="b"/>
            <a:pathLst>
              <a:path w="14884" h="16268">
                <a:moveTo>
                  <a:pt x="10871" y="12814"/>
                </a:moveTo>
                <a:lnTo>
                  <a:pt x="11899" y="10388"/>
                </a:lnTo>
                <a:lnTo>
                  <a:pt x="14884" y="0"/>
                </a:lnTo>
                <a:lnTo>
                  <a:pt x="7454" y="0"/>
                </a:lnTo>
                <a:lnTo>
                  <a:pt x="4978" y="5435"/>
                </a:lnTo>
                <a:lnTo>
                  <a:pt x="2489" y="10845"/>
                </a:lnTo>
                <a:lnTo>
                  <a:pt x="0" y="16268"/>
                </a:lnTo>
                <a:lnTo>
                  <a:pt x="10871" y="12814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10" name="object 6010"/>
          <p:cNvSpPr/>
          <p:nvPr/>
        </p:nvSpPr>
        <p:spPr>
          <a:xfrm>
            <a:off x="1065287" y="4724015"/>
            <a:ext cx="9931" cy="9283"/>
          </a:xfrm>
          <a:custGeom>
            <a:avLst/>
            <a:gdLst/>
            <a:ahLst/>
            <a:cxnLst/>
            <a:rect l="l" t="t" r="r" b="b"/>
            <a:pathLst>
              <a:path w="9931" h="9283">
                <a:moveTo>
                  <a:pt x="9931" y="9283"/>
                </a:moveTo>
                <a:lnTo>
                  <a:pt x="9931" y="0"/>
                </a:lnTo>
                <a:lnTo>
                  <a:pt x="2476" y="0"/>
                </a:lnTo>
                <a:lnTo>
                  <a:pt x="1650" y="3098"/>
                </a:lnTo>
                <a:lnTo>
                  <a:pt x="825" y="6184"/>
                </a:lnTo>
                <a:lnTo>
                  <a:pt x="0" y="9283"/>
                </a:lnTo>
                <a:lnTo>
                  <a:pt x="9931" y="9283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11" name="object 6011"/>
          <p:cNvSpPr/>
          <p:nvPr/>
        </p:nvSpPr>
        <p:spPr>
          <a:xfrm>
            <a:off x="1107456" y="4727717"/>
            <a:ext cx="20993" cy="17208"/>
          </a:xfrm>
          <a:custGeom>
            <a:avLst/>
            <a:gdLst/>
            <a:ahLst/>
            <a:cxnLst/>
            <a:rect l="l" t="t" r="r" b="b"/>
            <a:pathLst>
              <a:path w="20993" h="17208">
                <a:moveTo>
                  <a:pt x="20993" y="2133"/>
                </a:moveTo>
                <a:lnTo>
                  <a:pt x="18288" y="0"/>
                </a:lnTo>
                <a:lnTo>
                  <a:pt x="19066" y="1963"/>
                </a:lnTo>
                <a:lnTo>
                  <a:pt x="20993" y="2133"/>
                </a:lnTo>
                <a:close/>
              </a:path>
              <a:path w="20993" h="17208">
                <a:moveTo>
                  <a:pt x="27305" y="17208"/>
                </a:moveTo>
                <a:lnTo>
                  <a:pt x="27305" y="10223"/>
                </a:lnTo>
                <a:lnTo>
                  <a:pt x="22339" y="10223"/>
                </a:lnTo>
                <a:lnTo>
                  <a:pt x="19066" y="1963"/>
                </a:lnTo>
                <a:lnTo>
                  <a:pt x="7454" y="939"/>
                </a:lnTo>
                <a:lnTo>
                  <a:pt x="7052" y="1685"/>
                </a:lnTo>
                <a:lnTo>
                  <a:pt x="5345" y="5956"/>
                </a:lnTo>
                <a:lnTo>
                  <a:pt x="0" y="7899"/>
                </a:lnTo>
                <a:lnTo>
                  <a:pt x="2506" y="14871"/>
                </a:lnTo>
                <a:lnTo>
                  <a:pt x="9931" y="17208"/>
                </a:lnTo>
                <a:lnTo>
                  <a:pt x="9931" y="7899"/>
                </a:lnTo>
                <a:lnTo>
                  <a:pt x="18719" y="12395"/>
                </a:lnTo>
                <a:lnTo>
                  <a:pt x="15735" y="14236"/>
                </a:lnTo>
                <a:lnTo>
                  <a:pt x="27305" y="17208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12" name="object 6012"/>
          <p:cNvSpPr/>
          <p:nvPr/>
        </p:nvSpPr>
        <p:spPr>
          <a:xfrm>
            <a:off x="6570106" y="2828559"/>
            <a:ext cx="19329" cy="15087"/>
          </a:xfrm>
          <a:custGeom>
            <a:avLst/>
            <a:gdLst/>
            <a:ahLst/>
            <a:cxnLst/>
            <a:rect l="l" t="t" r="r" b="b"/>
            <a:pathLst>
              <a:path w="19329" h="15087">
                <a:moveTo>
                  <a:pt x="19329" y="1511"/>
                </a:moveTo>
                <a:lnTo>
                  <a:pt x="18211" y="0"/>
                </a:lnTo>
                <a:lnTo>
                  <a:pt x="18802" y="1497"/>
                </a:lnTo>
                <a:lnTo>
                  <a:pt x="19329" y="1511"/>
                </a:lnTo>
                <a:close/>
              </a:path>
              <a:path w="19329" h="15087">
                <a:moveTo>
                  <a:pt x="2806" y="5794"/>
                </a:moveTo>
                <a:lnTo>
                  <a:pt x="0" y="8102"/>
                </a:lnTo>
                <a:lnTo>
                  <a:pt x="0" y="15087"/>
                </a:lnTo>
                <a:lnTo>
                  <a:pt x="7442" y="13512"/>
                </a:lnTo>
                <a:lnTo>
                  <a:pt x="14884" y="11976"/>
                </a:lnTo>
                <a:lnTo>
                  <a:pt x="22326" y="10426"/>
                </a:lnTo>
                <a:lnTo>
                  <a:pt x="18802" y="1497"/>
                </a:lnTo>
                <a:lnTo>
                  <a:pt x="4965" y="1142"/>
                </a:lnTo>
                <a:lnTo>
                  <a:pt x="5079" y="3924"/>
                </a:lnTo>
                <a:lnTo>
                  <a:pt x="1752" y="8064"/>
                </a:lnTo>
                <a:lnTo>
                  <a:pt x="2806" y="5794"/>
                </a:lnTo>
                <a:close/>
              </a:path>
              <a:path w="19329" h="15087">
                <a:moveTo>
                  <a:pt x="5079" y="3924"/>
                </a:moveTo>
                <a:lnTo>
                  <a:pt x="4965" y="1142"/>
                </a:lnTo>
                <a:lnTo>
                  <a:pt x="2806" y="5794"/>
                </a:lnTo>
                <a:lnTo>
                  <a:pt x="5079" y="3924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13" name="object 6013"/>
          <p:cNvSpPr/>
          <p:nvPr/>
        </p:nvSpPr>
        <p:spPr>
          <a:xfrm>
            <a:off x="6622195" y="2836665"/>
            <a:ext cx="7442" cy="6985"/>
          </a:xfrm>
          <a:custGeom>
            <a:avLst/>
            <a:gdLst/>
            <a:ahLst/>
            <a:cxnLst/>
            <a:rect l="l" t="t" r="r" b="b"/>
            <a:pathLst>
              <a:path w="7442" h="6985">
                <a:moveTo>
                  <a:pt x="0" y="0"/>
                </a:moveTo>
                <a:lnTo>
                  <a:pt x="0" y="6985"/>
                </a:lnTo>
                <a:lnTo>
                  <a:pt x="7442" y="6985"/>
                </a:lnTo>
                <a:lnTo>
                  <a:pt x="7039" y="6232"/>
                </a:lnTo>
                <a:lnTo>
                  <a:pt x="5348" y="1950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14" name="object 6014"/>
          <p:cNvSpPr/>
          <p:nvPr/>
        </p:nvSpPr>
        <p:spPr>
          <a:xfrm>
            <a:off x="1229032" y="4737942"/>
            <a:ext cx="7454" cy="6985"/>
          </a:xfrm>
          <a:custGeom>
            <a:avLst/>
            <a:gdLst/>
            <a:ahLst/>
            <a:cxnLst/>
            <a:rect l="l" t="t" r="r" b="b"/>
            <a:pathLst>
              <a:path w="7454" h="6985">
                <a:moveTo>
                  <a:pt x="0" y="0"/>
                </a:moveTo>
                <a:lnTo>
                  <a:pt x="0" y="6985"/>
                </a:lnTo>
                <a:lnTo>
                  <a:pt x="7454" y="6985"/>
                </a:lnTo>
                <a:lnTo>
                  <a:pt x="7061" y="6253"/>
                </a:lnTo>
                <a:lnTo>
                  <a:pt x="5351" y="1950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15" name="object 6015"/>
          <p:cNvSpPr/>
          <p:nvPr/>
        </p:nvSpPr>
        <p:spPr>
          <a:xfrm>
            <a:off x="1067748" y="4737942"/>
            <a:ext cx="19850" cy="16268"/>
          </a:xfrm>
          <a:custGeom>
            <a:avLst/>
            <a:gdLst/>
            <a:ahLst/>
            <a:cxnLst/>
            <a:rect l="l" t="t" r="r" b="b"/>
            <a:pathLst>
              <a:path w="19850" h="16268">
                <a:moveTo>
                  <a:pt x="13246" y="14719"/>
                </a:moveTo>
                <a:lnTo>
                  <a:pt x="19850" y="16268"/>
                </a:lnTo>
                <a:lnTo>
                  <a:pt x="19850" y="0"/>
                </a:lnTo>
                <a:lnTo>
                  <a:pt x="9931" y="0"/>
                </a:lnTo>
                <a:lnTo>
                  <a:pt x="9931" y="4660"/>
                </a:lnTo>
                <a:lnTo>
                  <a:pt x="6616" y="3873"/>
                </a:lnTo>
                <a:lnTo>
                  <a:pt x="3314" y="3098"/>
                </a:lnTo>
                <a:lnTo>
                  <a:pt x="0" y="2324"/>
                </a:lnTo>
                <a:lnTo>
                  <a:pt x="0" y="11620"/>
                </a:lnTo>
                <a:lnTo>
                  <a:pt x="6616" y="13169"/>
                </a:lnTo>
                <a:lnTo>
                  <a:pt x="13246" y="14719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16" name="object 6016"/>
          <p:cNvSpPr/>
          <p:nvPr/>
        </p:nvSpPr>
        <p:spPr>
          <a:xfrm>
            <a:off x="6592435" y="2838987"/>
            <a:ext cx="19850" cy="9296"/>
          </a:xfrm>
          <a:custGeom>
            <a:avLst/>
            <a:gdLst/>
            <a:ahLst/>
            <a:cxnLst/>
            <a:rect l="l" t="t" r="r" b="b"/>
            <a:pathLst>
              <a:path w="19850" h="9296">
                <a:moveTo>
                  <a:pt x="19850" y="9296"/>
                </a:moveTo>
                <a:lnTo>
                  <a:pt x="19850" y="2324"/>
                </a:lnTo>
                <a:lnTo>
                  <a:pt x="13208" y="1549"/>
                </a:lnTo>
                <a:lnTo>
                  <a:pt x="6604" y="774"/>
                </a:lnTo>
                <a:lnTo>
                  <a:pt x="0" y="0"/>
                </a:lnTo>
                <a:lnTo>
                  <a:pt x="4432" y="8051"/>
                </a:lnTo>
                <a:lnTo>
                  <a:pt x="3873" y="5778"/>
                </a:lnTo>
                <a:lnTo>
                  <a:pt x="12407" y="9296"/>
                </a:lnTo>
                <a:lnTo>
                  <a:pt x="19850" y="9296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17" name="object 6017"/>
          <p:cNvSpPr/>
          <p:nvPr/>
        </p:nvSpPr>
        <p:spPr>
          <a:xfrm>
            <a:off x="6508064" y="2845955"/>
            <a:ext cx="7454" cy="0"/>
          </a:xfrm>
          <a:custGeom>
            <a:avLst/>
            <a:gdLst/>
            <a:ahLst/>
            <a:cxnLst/>
            <a:rect l="l" t="t" r="r" b="b"/>
            <a:pathLst>
              <a:path w="7454" h="0">
                <a:moveTo>
                  <a:pt x="0" y="0"/>
                </a:moveTo>
                <a:lnTo>
                  <a:pt x="7454" y="0"/>
                </a:lnTo>
              </a:path>
            </a:pathLst>
          </a:custGeom>
          <a:ln w="10566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18" name="object 6018"/>
          <p:cNvSpPr/>
          <p:nvPr/>
        </p:nvSpPr>
        <p:spPr>
          <a:xfrm>
            <a:off x="1127291" y="4742602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53" y="6214"/>
                </a:lnTo>
                <a:lnTo>
                  <a:pt x="5355" y="1942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19" name="object 6019"/>
          <p:cNvSpPr/>
          <p:nvPr/>
        </p:nvSpPr>
        <p:spPr>
          <a:xfrm>
            <a:off x="6537849" y="2843648"/>
            <a:ext cx="29781" cy="15481"/>
          </a:xfrm>
          <a:custGeom>
            <a:avLst/>
            <a:gdLst/>
            <a:ahLst/>
            <a:cxnLst/>
            <a:rect l="l" t="t" r="r" b="b"/>
            <a:pathLst>
              <a:path w="29781" h="15481">
                <a:moveTo>
                  <a:pt x="8774" y="3457"/>
                </a:moveTo>
                <a:lnTo>
                  <a:pt x="9931" y="3302"/>
                </a:lnTo>
                <a:lnTo>
                  <a:pt x="13892" y="11420"/>
                </a:lnTo>
                <a:lnTo>
                  <a:pt x="18503" y="9638"/>
                </a:lnTo>
                <a:lnTo>
                  <a:pt x="29781" y="9283"/>
                </a:lnTo>
                <a:lnTo>
                  <a:pt x="29781" y="0"/>
                </a:lnTo>
                <a:lnTo>
                  <a:pt x="12407" y="0"/>
                </a:lnTo>
                <a:lnTo>
                  <a:pt x="8774" y="3457"/>
                </a:lnTo>
                <a:close/>
              </a:path>
              <a:path w="29781" h="15481">
                <a:moveTo>
                  <a:pt x="7416" y="4749"/>
                </a:moveTo>
                <a:lnTo>
                  <a:pt x="8774" y="3457"/>
                </a:lnTo>
                <a:lnTo>
                  <a:pt x="0" y="4635"/>
                </a:lnTo>
                <a:lnTo>
                  <a:pt x="0" y="13931"/>
                </a:lnTo>
                <a:lnTo>
                  <a:pt x="3301" y="15481"/>
                </a:lnTo>
                <a:lnTo>
                  <a:pt x="7198" y="15241"/>
                </a:lnTo>
                <a:lnTo>
                  <a:pt x="13892" y="11420"/>
                </a:lnTo>
                <a:lnTo>
                  <a:pt x="9931" y="3302"/>
                </a:lnTo>
                <a:lnTo>
                  <a:pt x="7416" y="4749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20" name="object 6020"/>
          <p:cNvSpPr/>
          <p:nvPr/>
        </p:nvSpPr>
        <p:spPr>
          <a:xfrm>
            <a:off x="1095061" y="4744924"/>
            <a:ext cx="7429" cy="6959"/>
          </a:xfrm>
          <a:custGeom>
            <a:avLst/>
            <a:gdLst/>
            <a:ahLst/>
            <a:cxnLst/>
            <a:rect l="l" t="t" r="r" b="b"/>
            <a:pathLst>
              <a:path w="7429" h="6959">
                <a:moveTo>
                  <a:pt x="0" y="0"/>
                </a:moveTo>
                <a:lnTo>
                  <a:pt x="0" y="6959"/>
                </a:lnTo>
                <a:lnTo>
                  <a:pt x="7429" y="6959"/>
                </a:lnTo>
                <a:lnTo>
                  <a:pt x="7037" y="6229"/>
                </a:lnTo>
                <a:lnTo>
                  <a:pt x="5343" y="194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21" name="object 6021"/>
          <p:cNvSpPr/>
          <p:nvPr/>
        </p:nvSpPr>
        <p:spPr>
          <a:xfrm>
            <a:off x="1107464" y="4749566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35" y="6185"/>
                </a:lnTo>
                <a:lnTo>
                  <a:pt x="5340" y="1947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22" name="object 6022"/>
          <p:cNvSpPr/>
          <p:nvPr/>
        </p:nvSpPr>
        <p:spPr>
          <a:xfrm>
            <a:off x="1196765" y="4751887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44" y="6200"/>
                </a:lnTo>
                <a:lnTo>
                  <a:pt x="5345" y="1947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23" name="object 6023"/>
          <p:cNvSpPr/>
          <p:nvPr/>
        </p:nvSpPr>
        <p:spPr>
          <a:xfrm>
            <a:off x="6629640" y="2852933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54" y="6215"/>
                </a:lnTo>
                <a:lnTo>
                  <a:pt x="5350" y="1947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24" name="object 6024"/>
          <p:cNvSpPr/>
          <p:nvPr/>
        </p:nvSpPr>
        <p:spPr>
          <a:xfrm>
            <a:off x="1137231" y="4754209"/>
            <a:ext cx="17360" cy="9283"/>
          </a:xfrm>
          <a:custGeom>
            <a:avLst/>
            <a:gdLst/>
            <a:ahLst/>
            <a:cxnLst/>
            <a:rect l="l" t="t" r="r" b="b"/>
            <a:pathLst>
              <a:path w="17360" h="9283">
                <a:moveTo>
                  <a:pt x="16535" y="3098"/>
                </a:moveTo>
                <a:lnTo>
                  <a:pt x="17360" y="0"/>
                </a:lnTo>
                <a:lnTo>
                  <a:pt x="2476" y="0"/>
                </a:lnTo>
                <a:lnTo>
                  <a:pt x="1650" y="3098"/>
                </a:lnTo>
                <a:lnTo>
                  <a:pt x="812" y="6184"/>
                </a:lnTo>
                <a:lnTo>
                  <a:pt x="0" y="9283"/>
                </a:lnTo>
                <a:lnTo>
                  <a:pt x="14884" y="9283"/>
                </a:lnTo>
                <a:lnTo>
                  <a:pt x="15697" y="6184"/>
                </a:lnTo>
                <a:lnTo>
                  <a:pt x="16535" y="3098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25" name="object 6025"/>
          <p:cNvSpPr/>
          <p:nvPr/>
        </p:nvSpPr>
        <p:spPr>
          <a:xfrm>
            <a:off x="6565139" y="2855253"/>
            <a:ext cx="22339" cy="11620"/>
          </a:xfrm>
          <a:custGeom>
            <a:avLst/>
            <a:gdLst/>
            <a:ahLst/>
            <a:cxnLst/>
            <a:rect l="l" t="t" r="r" b="b"/>
            <a:pathLst>
              <a:path w="22339" h="11620">
                <a:moveTo>
                  <a:pt x="5292" y="9125"/>
                </a:moveTo>
                <a:lnTo>
                  <a:pt x="12201" y="9854"/>
                </a:lnTo>
                <a:lnTo>
                  <a:pt x="22339" y="11620"/>
                </a:lnTo>
                <a:lnTo>
                  <a:pt x="21501" y="8521"/>
                </a:lnTo>
                <a:lnTo>
                  <a:pt x="20675" y="5410"/>
                </a:lnTo>
                <a:lnTo>
                  <a:pt x="19850" y="2324"/>
                </a:lnTo>
                <a:lnTo>
                  <a:pt x="14084" y="1562"/>
                </a:lnTo>
                <a:lnTo>
                  <a:pt x="8267" y="774"/>
                </a:lnTo>
                <a:lnTo>
                  <a:pt x="2489" y="0"/>
                </a:lnTo>
                <a:lnTo>
                  <a:pt x="1663" y="3098"/>
                </a:lnTo>
                <a:lnTo>
                  <a:pt x="825" y="6184"/>
                </a:lnTo>
                <a:lnTo>
                  <a:pt x="0" y="9283"/>
                </a:lnTo>
                <a:lnTo>
                  <a:pt x="5292" y="9125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26" name="object 6026"/>
          <p:cNvSpPr/>
          <p:nvPr/>
        </p:nvSpPr>
        <p:spPr>
          <a:xfrm>
            <a:off x="1052864" y="4756529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52" y="6214"/>
                </a:lnTo>
                <a:lnTo>
                  <a:pt x="5345" y="1942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27" name="object 6027"/>
          <p:cNvSpPr/>
          <p:nvPr/>
        </p:nvSpPr>
        <p:spPr>
          <a:xfrm>
            <a:off x="1057829" y="4758851"/>
            <a:ext cx="9931" cy="9296"/>
          </a:xfrm>
          <a:custGeom>
            <a:avLst/>
            <a:gdLst/>
            <a:ahLst/>
            <a:cxnLst/>
            <a:rect l="l" t="t" r="r" b="b"/>
            <a:pathLst>
              <a:path w="9931" h="9296">
                <a:moveTo>
                  <a:pt x="0" y="0"/>
                </a:moveTo>
                <a:lnTo>
                  <a:pt x="2509" y="6959"/>
                </a:lnTo>
                <a:lnTo>
                  <a:pt x="9931" y="9296"/>
                </a:lnTo>
                <a:lnTo>
                  <a:pt x="993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28" name="object 6028"/>
          <p:cNvSpPr/>
          <p:nvPr/>
        </p:nvSpPr>
        <p:spPr>
          <a:xfrm>
            <a:off x="1132278" y="4758851"/>
            <a:ext cx="7429" cy="6985"/>
          </a:xfrm>
          <a:custGeom>
            <a:avLst/>
            <a:gdLst/>
            <a:ahLst/>
            <a:cxnLst/>
            <a:rect l="l" t="t" r="r" b="b"/>
            <a:pathLst>
              <a:path w="7429" h="6985">
                <a:moveTo>
                  <a:pt x="0" y="0"/>
                </a:moveTo>
                <a:lnTo>
                  <a:pt x="0" y="6985"/>
                </a:lnTo>
                <a:lnTo>
                  <a:pt x="7429" y="6985"/>
                </a:lnTo>
                <a:lnTo>
                  <a:pt x="7020" y="6223"/>
                </a:lnTo>
                <a:lnTo>
                  <a:pt x="5338" y="1945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29" name="object 6029"/>
          <p:cNvSpPr/>
          <p:nvPr/>
        </p:nvSpPr>
        <p:spPr>
          <a:xfrm>
            <a:off x="1199276" y="4758851"/>
            <a:ext cx="9906" cy="9296"/>
          </a:xfrm>
          <a:custGeom>
            <a:avLst/>
            <a:gdLst/>
            <a:ahLst/>
            <a:cxnLst/>
            <a:rect l="l" t="t" r="r" b="b"/>
            <a:pathLst>
              <a:path w="9906" h="9296">
                <a:moveTo>
                  <a:pt x="0" y="0"/>
                </a:moveTo>
                <a:lnTo>
                  <a:pt x="0" y="9296"/>
                </a:lnTo>
                <a:lnTo>
                  <a:pt x="9906" y="9296"/>
                </a:lnTo>
                <a:lnTo>
                  <a:pt x="7417" y="2345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30" name="object 6030"/>
          <p:cNvSpPr/>
          <p:nvPr/>
        </p:nvSpPr>
        <p:spPr>
          <a:xfrm>
            <a:off x="1122344" y="4758851"/>
            <a:ext cx="7429" cy="6985"/>
          </a:xfrm>
          <a:custGeom>
            <a:avLst/>
            <a:gdLst/>
            <a:ahLst/>
            <a:cxnLst/>
            <a:rect l="l" t="t" r="r" b="b"/>
            <a:pathLst>
              <a:path w="7429" h="6985">
                <a:moveTo>
                  <a:pt x="0" y="0"/>
                </a:moveTo>
                <a:lnTo>
                  <a:pt x="0" y="6985"/>
                </a:lnTo>
                <a:lnTo>
                  <a:pt x="7429" y="6985"/>
                </a:lnTo>
                <a:lnTo>
                  <a:pt x="7020" y="6223"/>
                </a:lnTo>
                <a:lnTo>
                  <a:pt x="5338" y="1945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31" name="object 6031"/>
          <p:cNvSpPr/>
          <p:nvPr/>
        </p:nvSpPr>
        <p:spPr>
          <a:xfrm>
            <a:off x="6604842" y="2859896"/>
            <a:ext cx="7442" cy="6985"/>
          </a:xfrm>
          <a:custGeom>
            <a:avLst/>
            <a:gdLst/>
            <a:ahLst/>
            <a:cxnLst/>
            <a:rect l="l" t="t" r="r" b="b"/>
            <a:pathLst>
              <a:path w="7442" h="6985">
                <a:moveTo>
                  <a:pt x="0" y="0"/>
                </a:moveTo>
                <a:lnTo>
                  <a:pt x="0" y="6985"/>
                </a:lnTo>
                <a:lnTo>
                  <a:pt x="7442" y="6985"/>
                </a:lnTo>
                <a:lnTo>
                  <a:pt x="7054" y="6261"/>
                </a:lnTo>
                <a:lnTo>
                  <a:pt x="5344" y="1946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32" name="object 6032"/>
          <p:cNvSpPr/>
          <p:nvPr/>
        </p:nvSpPr>
        <p:spPr>
          <a:xfrm>
            <a:off x="1176920" y="4761172"/>
            <a:ext cx="22339" cy="13944"/>
          </a:xfrm>
          <a:custGeom>
            <a:avLst/>
            <a:gdLst/>
            <a:ahLst/>
            <a:cxnLst/>
            <a:rect l="l" t="t" r="r" b="b"/>
            <a:pathLst>
              <a:path w="22339" h="13944">
                <a:moveTo>
                  <a:pt x="3314" y="9283"/>
                </a:moveTo>
                <a:lnTo>
                  <a:pt x="4965" y="13944"/>
                </a:lnTo>
                <a:lnTo>
                  <a:pt x="22339" y="13944"/>
                </a:lnTo>
                <a:lnTo>
                  <a:pt x="22339" y="4660"/>
                </a:lnTo>
                <a:lnTo>
                  <a:pt x="17101" y="4540"/>
                </a:lnTo>
                <a:lnTo>
                  <a:pt x="9786" y="3154"/>
                </a:lnTo>
                <a:lnTo>
                  <a:pt x="0" y="0"/>
                </a:lnTo>
                <a:lnTo>
                  <a:pt x="1663" y="4660"/>
                </a:lnTo>
                <a:lnTo>
                  <a:pt x="3314" y="9283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33" name="object 6033"/>
          <p:cNvSpPr/>
          <p:nvPr/>
        </p:nvSpPr>
        <p:spPr>
          <a:xfrm>
            <a:off x="1090095" y="4763494"/>
            <a:ext cx="14884" cy="9296"/>
          </a:xfrm>
          <a:custGeom>
            <a:avLst/>
            <a:gdLst/>
            <a:ahLst/>
            <a:cxnLst/>
            <a:rect l="l" t="t" r="r" b="b"/>
            <a:pathLst>
              <a:path w="14884" h="9296">
                <a:moveTo>
                  <a:pt x="4965" y="0"/>
                </a:moveTo>
                <a:lnTo>
                  <a:pt x="3314" y="774"/>
                </a:lnTo>
                <a:lnTo>
                  <a:pt x="0" y="2336"/>
                </a:lnTo>
                <a:lnTo>
                  <a:pt x="0" y="9296"/>
                </a:lnTo>
                <a:lnTo>
                  <a:pt x="4965" y="8521"/>
                </a:lnTo>
                <a:lnTo>
                  <a:pt x="9918" y="7759"/>
                </a:lnTo>
                <a:lnTo>
                  <a:pt x="14884" y="6959"/>
                </a:lnTo>
                <a:lnTo>
                  <a:pt x="14884" y="0"/>
                </a:lnTo>
                <a:lnTo>
                  <a:pt x="4965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34" name="object 6034"/>
          <p:cNvSpPr/>
          <p:nvPr/>
        </p:nvSpPr>
        <p:spPr>
          <a:xfrm>
            <a:off x="1100011" y="4765833"/>
            <a:ext cx="7429" cy="6959"/>
          </a:xfrm>
          <a:custGeom>
            <a:avLst/>
            <a:gdLst/>
            <a:ahLst/>
            <a:cxnLst/>
            <a:rect l="l" t="t" r="r" b="b"/>
            <a:pathLst>
              <a:path w="7429" h="6959">
                <a:moveTo>
                  <a:pt x="0" y="0"/>
                </a:moveTo>
                <a:lnTo>
                  <a:pt x="0" y="6959"/>
                </a:lnTo>
                <a:lnTo>
                  <a:pt x="7429" y="6959"/>
                </a:lnTo>
                <a:lnTo>
                  <a:pt x="7020" y="6197"/>
                </a:lnTo>
                <a:lnTo>
                  <a:pt x="5338" y="192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35" name="object 6035"/>
          <p:cNvSpPr/>
          <p:nvPr/>
        </p:nvSpPr>
        <p:spPr>
          <a:xfrm>
            <a:off x="1234008" y="4771631"/>
            <a:ext cx="9918" cy="0"/>
          </a:xfrm>
          <a:custGeom>
            <a:avLst/>
            <a:gdLst/>
            <a:ahLst/>
            <a:cxnLst/>
            <a:rect l="l" t="t" r="r" b="b"/>
            <a:pathLst>
              <a:path w="9918" h="0">
                <a:moveTo>
                  <a:pt x="0" y="0"/>
                </a:moveTo>
                <a:lnTo>
                  <a:pt x="9918" y="0"/>
                </a:lnTo>
              </a:path>
            </a:pathLst>
          </a:custGeom>
          <a:ln w="8229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36" name="object 6036"/>
          <p:cNvSpPr/>
          <p:nvPr/>
        </p:nvSpPr>
        <p:spPr>
          <a:xfrm>
            <a:off x="6589958" y="2869199"/>
            <a:ext cx="10922" cy="13931"/>
          </a:xfrm>
          <a:custGeom>
            <a:avLst/>
            <a:gdLst/>
            <a:ahLst/>
            <a:cxnLst/>
            <a:rect l="l" t="t" r="r" b="b"/>
            <a:pathLst>
              <a:path w="10922" h="13931">
                <a:moveTo>
                  <a:pt x="8826" y="10873"/>
                </a:moveTo>
                <a:lnTo>
                  <a:pt x="9906" y="0"/>
                </a:lnTo>
                <a:lnTo>
                  <a:pt x="2476" y="0"/>
                </a:lnTo>
                <a:lnTo>
                  <a:pt x="1651" y="4635"/>
                </a:lnTo>
                <a:lnTo>
                  <a:pt x="825" y="9283"/>
                </a:lnTo>
                <a:lnTo>
                  <a:pt x="0" y="13931"/>
                </a:lnTo>
                <a:lnTo>
                  <a:pt x="8826" y="10873"/>
                </a:lnTo>
                <a:close/>
              </a:path>
              <a:path w="10922" h="13931">
                <a:moveTo>
                  <a:pt x="10922" y="10147"/>
                </a:moveTo>
                <a:lnTo>
                  <a:pt x="8826" y="10873"/>
                </a:lnTo>
                <a:lnTo>
                  <a:pt x="8648" y="12661"/>
                </a:lnTo>
                <a:lnTo>
                  <a:pt x="10922" y="10147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37" name="object 6037"/>
          <p:cNvSpPr/>
          <p:nvPr/>
        </p:nvSpPr>
        <p:spPr>
          <a:xfrm>
            <a:off x="1077680" y="4772797"/>
            <a:ext cx="12395" cy="13931"/>
          </a:xfrm>
          <a:custGeom>
            <a:avLst/>
            <a:gdLst/>
            <a:ahLst/>
            <a:cxnLst/>
            <a:rect l="l" t="t" r="r" b="b"/>
            <a:pathLst>
              <a:path w="12395" h="13931">
                <a:moveTo>
                  <a:pt x="2476" y="13931"/>
                </a:moveTo>
                <a:lnTo>
                  <a:pt x="2642" y="13872"/>
                </a:lnTo>
                <a:lnTo>
                  <a:pt x="10520" y="11013"/>
                </a:lnTo>
                <a:lnTo>
                  <a:pt x="12395" y="2324"/>
                </a:lnTo>
                <a:lnTo>
                  <a:pt x="8267" y="1549"/>
                </a:lnTo>
                <a:lnTo>
                  <a:pt x="4140" y="774"/>
                </a:lnTo>
                <a:lnTo>
                  <a:pt x="0" y="0"/>
                </a:lnTo>
                <a:lnTo>
                  <a:pt x="825" y="4635"/>
                </a:lnTo>
                <a:lnTo>
                  <a:pt x="1663" y="9283"/>
                </a:lnTo>
                <a:lnTo>
                  <a:pt x="2476" y="13931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38" name="object 6038"/>
          <p:cNvSpPr/>
          <p:nvPr/>
        </p:nvSpPr>
        <p:spPr>
          <a:xfrm>
            <a:off x="1147146" y="4775118"/>
            <a:ext cx="9931" cy="9296"/>
          </a:xfrm>
          <a:custGeom>
            <a:avLst/>
            <a:gdLst/>
            <a:ahLst/>
            <a:cxnLst/>
            <a:rect l="l" t="t" r="r" b="b"/>
            <a:pathLst>
              <a:path w="9931" h="9296">
                <a:moveTo>
                  <a:pt x="7429" y="6956"/>
                </a:moveTo>
                <a:lnTo>
                  <a:pt x="9931" y="0"/>
                </a:lnTo>
                <a:lnTo>
                  <a:pt x="2476" y="0"/>
                </a:lnTo>
                <a:lnTo>
                  <a:pt x="1650" y="3098"/>
                </a:lnTo>
                <a:lnTo>
                  <a:pt x="812" y="6210"/>
                </a:lnTo>
                <a:lnTo>
                  <a:pt x="0" y="9296"/>
                </a:lnTo>
                <a:lnTo>
                  <a:pt x="7429" y="6956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39" name="object 6039"/>
          <p:cNvSpPr/>
          <p:nvPr/>
        </p:nvSpPr>
        <p:spPr>
          <a:xfrm>
            <a:off x="1127295" y="4779761"/>
            <a:ext cx="14897" cy="9283"/>
          </a:xfrm>
          <a:custGeom>
            <a:avLst/>
            <a:gdLst/>
            <a:ahLst/>
            <a:cxnLst/>
            <a:rect l="l" t="t" r="r" b="b"/>
            <a:pathLst>
              <a:path w="14897" h="9283">
                <a:moveTo>
                  <a:pt x="4965" y="0"/>
                </a:moveTo>
                <a:lnTo>
                  <a:pt x="3302" y="774"/>
                </a:lnTo>
                <a:lnTo>
                  <a:pt x="0" y="2324"/>
                </a:lnTo>
                <a:lnTo>
                  <a:pt x="0" y="9283"/>
                </a:lnTo>
                <a:lnTo>
                  <a:pt x="4965" y="8521"/>
                </a:lnTo>
                <a:lnTo>
                  <a:pt x="9931" y="7759"/>
                </a:lnTo>
                <a:lnTo>
                  <a:pt x="14897" y="6959"/>
                </a:lnTo>
                <a:lnTo>
                  <a:pt x="14897" y="0"/>
                </a:lnTo>
                <a:lnTo>
                  <a:pt x="4965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40" name="object 6040"/>
          <p:cNvSpPr/>
          <p:nvPr/>
        </p:nvSpPr>
        <p:spPr>
          <a:xfrm>
            <a:off x="6599866" y="2880805"/>
            <a:ext cx="27305" cy="13944"/>
          </a:xfrm>
          <a:custGeom>
            <a:avLst/>
            <a:gdLst/>
            <a:ahLst/>
            <a:cxnLst/>
            <a:rect l="l" t="t" r="r" b="b"/>
            <a:pathLst>
              <a:path w="27304" h="13944">
                <a:moveTo>
                  <a:pt x="2419" y="9172"/>
                </a:moveTo>
                <a:lnTo>
                  <a:pt x="9931" y="9283"/>
                </a:lnTo>
                <a:lnTo>
                  <a:pt x="15722" y="10058"/>
                </a:lnTo>
                <a:lnTo>
                  <a:pt x="21501" y="10845"/>
                </a:lnTo>
                <a:lnTo>
                  <a:pt x="27305" y="11620"/>
                </a:lnTo>
                <a:lnTo>
                  <a:pt x="22974" y="2298"/>
                </a:lnTo>
                <a:lnTo>
                  <a:pt x="22123" y="2006"/>
                </a:lnTo>
                <a:lnTo>
                  <a:pt x="9931" y="0"/>
                </a:lnTo>
                <a:lnTo>
                  <a:pt x="6616" y="1562"/>
                </a:lnTo>
                <a:lnTo>
                  <a:pt x="3314" y="3098"/>
                </a:lnTo>
                <a:lnTo>
                  <a:pt x="0" y="4660"/>
                </a:lnTo>
                <a:lnTo>
                  <a:pt x="2419" y="9172"/>
                </a:lnTo>
                <a:close/>
              </a:path>
              <a:path w="27304" h="13944">
                <a:moveTo>
                  <a:pt x="4978" y="13944"/>
                </a:moveTo>
                <a:lnTo>
                  <a:pt x="2419" y="9172"/>
                </a:lnTo>
                <a:lnTo>
                  <a:pt x="520" y="9144"/>
                </a:lnTo>
                <a:lnTo>
                  <a:pt x="4978" y="13944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41" name="object 6041"/>
          <p:cNvSpPr/>
          <p:nvPr/>
        </p:nvSpPr>
        <p:spPr>
          <a:xfrm>
            <a:off x="1109927" y="4786725"/>
            <a:ext cx="7454" cy="6985"/>
          </a:xfrm>
          <a:custGeom>
            <a:avLst/>
            <a:gdLst/>
            <a:ahLst/>
            <a:cxnLst/>
            <a:rect l="l" t="t" r="r" b="b"/>
            <a:pathLst>
              <a:path w="7454" h="6985">
                <a:moveTo>
                  <a:pt x="0" y="0"/>
                </a:moveTo>
                <a:lnTo>
                  <a:pt x="0" y="6985"/>
                </a:lnTo>
                <a:lnTo>
                  <a:pt x="7454" y="6985"/>
                </a:lnTo>
                <a:lnTo>
                  <a:pt x="7061" y="6253"/>
                </a:lnTo>
                <a:lnTo>
                  <a:pt x="5351" y="1950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42" name="object 6042"/>
          <p:cNvSpPr/>
          <p:nvPr/>
        </p:nvSpPr>
        <p:spPr>
          <a:xfrm>
            <a:off x="1142187" y="4792529"/>
            <a:ext cx="7429" cy="0"/>
          </a:xfrm>
          <a:custGeom>
            <a:avLst/>
            <a:gdLst/>
            <a:ahLst/>
            <a:cxnLst/>
            <a:rect l="l" t="t" r="r" b="b"/>
            <a:pathLst>
              <a:path w="7429" h="0">
                <a:moveTo>
                  <a:pt x="0" y="0"/>
                </a:moveTo>
                <a:lnTo>
                  <a:pt x="7429" y="0"/>
                </a:lnTo>
              </a:path>
            </a:pathLst>
          </a:custGeom>
          <a:ln w="12890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43" name="object 6043"/>
          <p:cNvSpPr/>
          <p:nvPr/>
        </p:nvSpPr>
        <p:spPr>
          <a:xfrm>
            <a:off x="1067744" y="4789046"/>
            <a:ext cx="14884" cy="9296"/>
          </a:xfrm>
          <a:custGeom>
            <a:avLst/>
            <a:gdLst/>
            <a:ahLst/>
            <a:cxnLst/>
            <a:rect l="l" t="t" r="r" b="b"/>
            <a:pathLst>
              <a:path w="14884" h="9296">
                <a:moveTo>
                  <a:pt x="0" y="0"/>
                </a:moveTo>
                <a:lnTo>
                  <a:pt x="0" y="9296"/>
                </a:lnTo>
                <a:lnTo>
                  <a:pt x="14884" y="9296"/>
                </a:lnTo>
                <a:lnTo>
                  <a:pt x="11109" y="2081"/>
                </a:lnTo>
                <a:lnTo>
                  <a:pt x="0" y="0"/>
                </a:lnTo>
                <a:close/>
              </a:path>
              <a:path w="14884" h="9296">
                <a:moveTo>
                  <a:pt x="11455" y="2146"/>
                </a:moveTo>
                <a:lnTo>
                  <a:pt x="10312" y="558"/>
                </a:lnTo>
                <a:lnTo>
                  <a:pt x="11109" y="2081"/>
                </a:lnTo>
                <a:lnTo>
                  <a:pt x="11455" y="2146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44" name="object 6044"/>
          <p:cNvSpPr/>
          <p:nvPr/>
        </p:nvSpPr>
        <p:spPr>
          <a:xfrm>
            <a:off x="1181891" y="4791384"/>
            <a:ext cx="14871" cy="11607"/>
          </a:xfrm>
          <a:custGeom>
            <a:avLst/>
            <a:gdLst/>
            <a:ahLst/>
            <a:cxnLst/>
            <a:rect l="l" t="t" r="r" b="b"/>
            <a:pathLst>
              <a:path w="14871" h="11607">
                <a:moveTo>
                  <a:pt x="14046" y="3873"/>
                </a:moveTo>
                <a:lnTo>
                  <a:pt x="14871" y="0"/>
                </a:lnTo>
                <a:lnTo>
                  <a:pt x="2476" y="0"/>
                </a:lnTo>
                <a:lnTo>
                  <a:pt x="1650" y="3873"/>
                </a:lnTo>
                <a:lnTo>
                  <a:pt x="825" y="7734"/>
                </a:lnTo>
                <a:lnTo>
                  <a:pt x="0" y="11607"/>
                </a:lnTo>
                <a:lnTo>
                  <a:pt x="12395" y="11607"/>
                </a:lnTo>
                <a:lnTo>
                  <a:pt x="13220" y="7734"/>
                </a:lnTo>
                <a:lnTo>
                  <a:pt x="14046" y="3873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45" name="object 6045"/>
          <p:cNvSpPr/>
          <p:nvPr/>
        </p:nvSpPr>
        <p:spPr>
          <a:xfrm>
            <a:off x="1070225" y="4805312"/>
            <a:ext cx="9944" cy="11620"/>
          </a:xfrm>
          <a:custGeom>
            <a:avLst/>
            <a:gdLst/>
            <a:ahLst/>
            <a:cxnLst/>
            <a:rect l="l" t="t" r="r" b="b"/>
            <a:pathLst>
              <a:path w="9944" h="11620">
                <a:moveTo>
                  <a:pt x="7454" y="11620"/>
                </a:moveTo>
                <a:lnTo>
                  <a:pt x="8280" y="7759"/>
                </a:lnTo>
                <a:lnTo>
                  <a:pt x="9105" y="3873"/>
                </a:lnTo>
                <a:lnTo>
                  <a:pt x="9944" y="0"/>
                </a:lnTo>
                <a:lnTo>
                  <a:pt x="2489" y="0"/>
                </a:lnTo>
                <a:lnTo>
                  <a:pt x="1663" y="3873"/>
                </a:lnTo>
                <a:lnTo>
                  <a:pt x="825" y="7759"/>
                </a:lnTo>
                <a:lnTo>
                  <a:pt x="0" y="11620"/>
                </a:lnTo>
                <a:lnTo>
                  <a:pt x="7454" y="1162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46" name="object 6046"/>
          <p:cNvSpPr/>
          <p:nvPr/>
        </p:nvSpPr>
        <p:spPr>
          <a:xfrm>
            <a:off x="6604842" y="2908679"/>
            <a:ext cx="7442" cy="6985"/>
          </a:xfrm>
          <a:custGeom>
            <a:avLst/>
            <a:gdLst/>
            <a:ahLst/>
            <a:cxnLst/>
            <a:rect l="l" t="t" r="r" b="b"/>
            <a:pathLst>
              <a:path w="7442" h="6985">
                <a:moveTo>
                  <a:pt x="0" y="0"/>
                </a:moveTo>
                <a:lnTo>
                  <a:pt x="0" y="6985"/>
                </a:lnTo>
                <a:lnTo>
                  <a:pt x="7442" y="6985"/>
                </a:lnTo>
                <a:lnTo>
                  <a:pt x="7054" y="6261"/>
                </a:lnTo>
                <a:lnTo>
                  <a:pt x="5344" y="1946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47" name="object 6047"/>
          <p:cNvSpPr/>
          <p:nvPr/>
        </p:nvSpPr>
        <p:spPr>
          <a:xfrm>
            <a:off x="1060312" y="4814615"/>
            <a:ext cx="7429" cy="6959"/>
          </a:xfrm>
          <a:custGeom>
            <a:avLst/>
            <a:gdLst/>
            <a:ahLst/>
            <a:cxnLst/>
            <a:rect l="l" t="t" r="r" b="b"/>
            <a:pathLst>
              <a:path w="7429" h="6959">
                <a:moveTo>
                  <a:pt x="0" y="0"/>
                </a:moveTo>
                <a:lnTo>
                  <a:pt x="0" y="6959"/>
                </a:lnTo>
                <a:lnTo>
                  <a:pt x="7429" y="6959"/>
                </a:lnTo>
                <a:lnTo>
                  <a:pt x="7037" y="6229"/>
                </a:lnTo>
                <a:lnTo>
                  <a:pt x="5343" y="194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48" name="object 6048"/>
          <p:cNvSpPr/>
          <p:nvPr/>
        </p:nvSpPr>
        <p:spPr>
          <a:xfrm>
            <a:off x="1129778" y="4814615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69" y="6244"/>
                </a:lnTo>
                <a:lnTo>
                  <a:pt x="5346" y="194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49" name="object 6049"/>
          <p:cNvSpPr/>
          <p:nvPr/>
        </p:nvSpPr>
        <p:spPr>
          <a:xfrm>
            <a:off x="6560172" y="2919145"/>
            <a:ext cx="9931" cy="0"/>
          </a:xfrm>
          <a:custGeom>
            <a:avLst/>
            <a:gdLst/>
            <a:ahLst/>
            <a:cxnLst/>
            <a:rect l="l" t="t" r="r" b="b"/>
            <a:pathLst>
              <a:path w="9931" h="0">
                <a:moveTo>
                  <a:pt x="0" y="0"/>
                </a:moveTo>
                <a:lnTo>
                  <a:pt x="9931" y="0"/>
                </a:lnTo>
              </a:path>
            </a:pathLst>
          </a:custGeom>
          <a:ln w="8229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50" name="object 6050"/>
          <p:cNvSpPr/>
          <p:nvPr/>
        </p:nvSpPr>
        <p:spPr>
          <a:xfrm>
            <a:off x="6619730" y="2917982"/>
            <a:ext cx="12395" cy="13931"/>
          </a:xfrm>
          <a:custGeom>
            <a:avLst/>
            <a:gdLst/>
            <a:ahLst/>
            <a:cxnLst/>
            <a:rect l="l" t="t" r="r" b="b"/>
            <a:pathLst>
              <a:path w="12395" h="13931">
                <a:moveTo>
                  <a:pt x="4952" y="0"/>
                </a:moveTo>
                <a:lnTo>
                  <a:pt x="3289" y="1549"/>
                </a:lnTo>
                <a:lnTo>
                  <a:pt x="0" y="4635"/>
                </a:lnTo>
                <a:lnTo>
                  <a:pt x="0" y="13931"/>
                </a:lnTo>
                <a:lnTo>
                  <a:pt x="9372" y="10071"/>
                </a:lnTo>
                <a:lnTo>
                  <a:pt x="9321" y="9601"/>
                </a:lnTo>
                <a:lnTo>
                  <a:pt x="12395" y="0"/>
                </a:lnTo>
                <a:lnTo>
                  <a:pt x="4952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51" name="object 6051"/>
          <p:cNvSpPr/>
          <p:nvPr/>
        </p:nvSpPr>
        <p:spPr>
          <a:xfrm>
            <a:off x="1186836" y="4823900"/>
            <a:ext cx="7442" cy="6959"/>
          </a:xfrm>
          <a:custGeom>
            <a:avLst/>
            <a:gdLst/>
            <a:ahLst/>
            <a:cxnLst/>
            <a:rect l="l" t="t" r="r" b="b"/>
            <a:pathLst>
              <a:path w="7442" h="6959">
                <a:moveTo>
                  <a:pt x="0" y="0"/>
                </a:moveTo>
                <a:lnTo>
                  <a:pt x="0" y="6959"/>
                </a:lnTo>
                <a:lnTo>
                  <a:pt x="7442" y="6959"/>
                </a:lnTo>
                <a:lnTo>
                  <a:pt x="7045" y="6221"/>
                </a:lnTo>
                <a:lnTo>
                  <a:pt x="5354" y="194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52" name="object 6052"/>
          <p:cNvSpPr/>
          <p:nvPr/>
        </p:nvSpPr>
        <p:spPr>
          <a:xfrm>
            <a:off x="1095042" y="4826222"/>
            <a:ext cx="7454" cy="6985"/>
          </a:xfrm>
          <a:custGeom>
            <a:avLst/>
            <a:gdLst/>
            <a:ahLst/>
            <a:cxnLst/>
            <a:rect l="l" t="t" r="r" b="b"/>
            <a:pathLst>
              <a:path w="7454" h="6985">
                <a:moveTo>
                  <a:pt x="0" y="0"/>
                </a:moveTo>
                <a:lnTo>
                  <a:pt x="0" y="6985"/>
                </a:lnTo>
                <a:lnTo>
                  <a:pt x="7454" y="6985"/>
                </a:lnTo>
                <a:lnTo>
                  <a:pt x="7044" y="6223"/>
                </a:lnTo>
                <a:lnTo>
                  <a:pt x="5345" y="1945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53" name="object 6053"/>
          <p:cNvSpPr/>
          <p:nvPr/>
        </p:nvSpPr>
        <p:spPr>
          <a:xfrm>
            <a:off x="1164526" y="4828543"/>
            <a:ext cx="17360" cy="11696"/>
          </a:xfrm>
          <a:custGeom>
            <a:avLst/>
            <a:gdLst/>
            <a:ahLst/>
            <a:cxnLst/>
            <a:rect l="l" t="t" r="r" b="b"/>
            <a:pathLst>
              <a:path w="17360" h="11696">
                <a:moveTo>
                  <a:pt x="0" y="11607"/>
                </a:moveTo>
                <a:lnTo>
                  <a:pt x="4942" y="9595"/>
                </a:lnTo>
                <a:lnTo>
                  <a:pt x="7429" y="6959"/>
                </a:lnTo>
                <a:lnTo>
                  <a:pt x="17360" y="6959"/>
                </a:lnTo>
                <a:lnTo>
                  <a:pt x="17360" y="0"/>
                </a:lnTo>
                <a:lnTo>
                  <a:pt x="0" y="0"/>
                </a:lnTo>
                <a:lnTo>
                  <a:pt x="0" y="11607"/>
                </a:lnTo>
                <a:close/>
              </a:path>
              <a:path w="17360" h="11696">
                <a:moveTo>
                  <a:pt x="7391" y="8597"/>
                </a:moveTo>
                <a:lnTo>
                  <a:pt x="4942" y="9595"/>
                </a:lnTo>
                <a:lnTo>
                  <a:pt x="2959" y="11696"/>
                </a:lnTo>
                <a:lnTo>
                  <a:pt x="7391" y="8597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54" name="object 6054"/>
          <p:cNvSpPr/>
          <p:nvPr/>
        </p:nvSpPr>
        <p:spPr>
          <a:xfrm>
            <a:off x="1082644" y="4830865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61" y="6229"/>
                </a:lnTo>
                <a:lnTo>
                  <a:pt x="5351" y="194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55" name="object 6055"/>
          <p:cNvSpPr/>
          <p:nvPr/>
        </p:nvSpPr>
        <p:spPr>
          <a:xfrm>
            <a:off x="1162039" y="4831424"/>
            <a:ext cx="11455" cy="2120"/>
          </a:xfrm>
          <a:custGeom>
            <a:avLst/>
            <a:gdLst/>
            <a:ahLst/>
            <a:cxnLst/>
            <a:rect l="l" t="t" r="r" b="b"/>
            <a:pathLst>
              <a:path w="11455" h="2120">
                <a:moveTo>
                  <a:pt x="11455" y="1562"/>
                </a:moveTo>
                <a:lnTo>
                  <a:pt x="10312" y="0"/>
                </a:lnTo>
                <a:lnTo>
                  <a:pt x="11098" y="1496"/>
                </a:lnTo>
                <a:lnTo>
                  <a:pt x="11455" y="1562"/>
                </a:lnTo>
                <a:close/>
              </a:path>
              <a:path w="11455" h="2120">
                <a:moveTo>
                  <a:pt x="11098" y="1496"/>
                </a:moveTo>
                <a:lnTo>
                  <a:pt x="0" y="-558"/>
                </a:lnTo>
                <a:lnTo>
                  <a:pt x="0" y="6400"/>
                </a:lnTo>
                <a:lnTo>
                  <a:pt x="4965" y="7175"/>
                </a:lnTo>
                <a:lnTo>
                  <a:pt x="9931" y="7962"/>
                </a:lnTo>
                <a:lnTo>
                  <a:pt x="14897" y="8724"/>
                </a:lnTo>
                <a:lnTo>
                  <a:pt x="11098" y="1496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56" name="object 6056"/>
          <p:cNvSpPr/>
          <p:nvPr/>
        </p:nvSpPr>
        <p:spPr>
          <a:xfrm>
            <a:off x="1179400" y="4833204"/>
            <a:ext cx="22326" cy="18592"/>
          </a:xfrm>
          <a:custGeom>
            <a:avLst/>
            <a:gdLst/>
            <a:ahLst/>
            <a:cxnLst/>
            <a:rect l="l" t="t" r="r" b="b"/>
            <a:pathLst>
              <a:path w="22326" h="18592">
                <a:moveTo>
                  <a:pt x="9918" y="0"/>
                </a:moveTo>
                <a:lnTo>
                  <a:pt x="6604" y="2298"/>
                </a:lnTo>
                <a:lnTo>
                  <a:pt x="3314" y="4622"/>
                </a:lnTo>
                <a:lnTo>
                  <a:pt x="0" y="6946"/>
                </a:lnTo>
                <a:lnTo>
                  <a:pt x="5016" y="16103"/>
                </a:lnTo>
                <a:lnTo>
                  <a:pt x="6019" y="17221"/>
                </a:lnTo>
                <a:lnTo>
                  <a:pt x="19850" y="18592"/>
                </a:lnTo>
                <a:lnTo>
                  <a:pt x="22326" y="16256"/>
                </a:lnTo>
                <a:lnTo>
                  <a:pt x="21513" y="12369"/>
                </a:lnTo>
                <a:lnTo>
                  <a:pt x="20675" y="8509"/>
                </a:lnTo>
                <a:lnTo>
                  <a:pt x="19850" y="4622"/>
                </a:lnTo>
                <a:lnTo>
                  <a:pt x="16535" y="3073"/>
                </a:lnTo>
                <a:lnTo>
                  <a:pt x="13233" y="1524"/>
                </a:lnTo>
                <a:lnTo>
                  <a:pt x="9918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57" name="object 6057"/>
          <p:cNvSpPr/>
          <p:nvPr/>
        </p:nvSpPr>
        <p:spPr>
          <a:xfrm>
            <a:off x="6535371" y="2938872"/>
            <a:ext cx="7429" cy="6985"/>
          </a:xfrm>
          <a:custGeom>
            <a:avLst/>
            <a:gdLst/>
            <a:ahLst/>
            <a:cxnLst/>
            <a:rect l="l" t="t" r="r" b="b"/>
            <a:pathLst>
              <a:path w="7429" h="6985">
                <a:moveTo>
                  <a:pt x="0" y="0"/>
                </a:moveTo>
                <a:lnTo>
                  <a:pt x="0" y="6985"/>
                </a:lnTo>
                <a:lnTo>
                  <a:pt x="7429" y="6985"/>
                </a:lnTo>
                <a:lnTo>
                  <a:pt x="7045" y="6268"/>
                </a:lnTo>
                <a:lnTo>
                  <a:pt x="5339" y="1951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58" name="object 6058"/>
          <p:cNvSpPr/>
          <p:nvPr/>
        </p:nvSpPr>
        <p:spPr>
          <a:xfrm>
            <a:off x="1157095" y="4842489"/>
            <a:ext cx="22326" cy="13284"/>
          </a:xfrm>
          <a:custGeom>
            <a:avLst/>
            <a:gdLst/>
            <a:ahLst/>
            <a:cxnLst/>
            <a:rect l="l" t="t" r="r" b="b"/>
            <a:pathLst>
              <a:path w="22326" h="13284">
                <a:moveTo>
                  <a:pt x="2463" y="10071"/>
                </a:moveTo>
                <a:lnTo>
                  <a:pt x="7429" y="11607"/>
                </a:lnTo>
                <a:lnTo>
                  <a:pt x="18890" y="10635"/>
                </a:lnTo>
                <a:lnTo>
                  <a:pt x="22326" y="4635"/>
                </a:lnTo>
                <a:lnTo>
                  <a:pt x="19011" y="3098"/>
                </a:lnTo>
                <a:lnTo>
                  <a:pt x="15709" y="1549"/>
                </a:lnTo>
                <a:lnTo>
                  <a:pt x="12395" y="0"/>
                </a:lnTo>
                <a:lnTo>
                  <a:pt x="8254" y="774"/>
                </a:lnTo>
                <a:lnTo>
                  <a:pt x="4114" y="1549"/>
                </a:lnTo>
                <a:lnTo>
                  <a:pt x="0" y="2324"/>
                </a:lnTo>
                <a:lnTo>
                  <a:pt x="0" y="9296"/>
                </a:lnTo>
                <a:lnTo>
                  <a:pt x="2463" y="10071"/>
                </a:lnTo>
                <a:close/>
              </a:path>
              <a:path w="22326" h="13284">
                <a:moveTo>
                  <a:pt x="20307" y="10515"/>
                </a:moveTo>
                <a:lnTo>
                  <a:pt x="18890" y="10635"/>
                </a:lnTo>
                <a:lnTo>
                  <a:pt x="17373" y="13284"/>
                </a:lnTo>
                <a:lnTo>
                  <a:pt x="20307" y="10515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59" name="object 6059"/>
          <p:cNvSpPr/>
          <p:nvPr/>
        </p:nvSpPr>
        <p:spPr>
          <a:xfrm>
            <a:off x="1102487" y="4850612"/>
            <a:ext cx="9918" cy="0"/>
          </a:xfrm>
          <a:custGeom>
            <a:avLst/>
            <a:gdLst/>
            <a:ahLst/>
            <a:cxnLst/>
            <a:rect l="l" t="t" r="r" b="b"/>
            <a:pathLst>
              <a:path w="9918" h="0">
                <a:moveTo>
                  <a:pt x="0" y="0"/>
                </a:moveTo>
                <a:lnTo>
                  <a:pt x="9918" y="0"/>
                </a:lnTo>
              </a:path>
            </a:pathLst>
          </a:custGeom>
          <a:ln w="8229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60" name="object 6060"/>
          <p:cNvSpPr/>
          <p:nvPr/>
        </p:nvSpPr>
        <p:spPr>
          <a:xfrm>
            <a:off x="1154592" y="4847131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58" y="6229"/>
                </a:lnTo>
                <a:lnTo>
                  <a:pt x="5336" y="1947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61" name="object 6061"/>
          <p:cNvSpPr/>
          <p:nvPr/>
        </p:nvSpPr>
        <p:spPr>
          <a:xfrm>
            <a:off x="6587470" y="2948176"/>
            <a:ext cx="7442" cy="6959"/>
          </a:xfrm>
          <a:custGeom>
            <a:avLst/>
            <a:gdLst/>
            <a:ahLst/>
            <a:cxnLst/>
            <a:rect l="l" t="t" r="r" b="b"/>
            <a:pathLst>
              <a:path w="7442" h="6959">
                <a:moveTo>
                  <a:pt x="0" y="0"/>
                </a:moveTo>
                <a:lnTo>
                  <a:pt x="0" y="6959"/>
                </a:lnTo>
                <a:lnTo>
                  <a:pt x="7442" y="6959"/>
                </a:lnTo>
                <a:lnTo>
                  <a:pt x="7069" y="6267"/>
                </a:lnTo>
                <a:lnTo>
                  <a:pt x="5345" y="194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62" name="object 6062"/>
          <p:cNvSpPr/>
          <p:nvPr/>
        </p:nvSpPr>
        <p:spPr>
          <a:xfrm>
            <a:off x="6622195" y="2950498"/>
            <a:ext cx="12407" cy="6959"/>
          </a:xfrm>
          <a:custGeom>
            <a:avLst/>
            <a:gdLst/>
            <a:ahLst/>
            <a:cxnLst/>
            <a:rect l="l" t="t" r="r" b="b"/>
            <a:pathLst>
              <a:path w="12407" h="6959">
                <a:moveTo>
                  <a:pt x="0" y="0"/>
                </a:moveTo>
                <a:lnTo>
                  <a:pt x="0" y="6959"/>
                </a:lnTo>
                <a:lnTo>
                  <a:pt x="12407" y="6959"/>
                </a:lnTo>
                <a:lnTo>
                  <a:pt x="12010" y="6274"/>
                </a:lnTo>
                <a:lnTo>
                  <a:pt x="8842" y="96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63" name="object 6063"/>
          <p:cNvSpPr/>
          <p:nvPr/>
        </p:nvSpPr>
        <p:spPr>
          <a:xfrm>
            <a:off x="1127309" y="4851792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44" y="6197"/>
                </a:lnTo>
                <a:lnTo>
                  <a:pt x="5345" y="192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64" name="object 6064"/>
          <p:cNvSpPr/>
          <p:nvPr/>
        </p:nvSpPr>
        <p:spPr>
          <a:xfrm>
            <a:off x="6507570" y="2955140"/>
            <a:ext cx="17868" cy="14363"/>
          </a:xfrm>
          <a:custGeom>
            <a:avLst/>
            <a:gdLst/>
            <a:ahLst/>
            <a:cxnLst/>
            <a:rect l="l" t="t" r="r" b="b"/>
            <a:pathLst>
              <a:path w="17868" h="14363">
                <a:moveTo>
                  <a:pt x="4368" y="14363"/>
                </a:moveTo>
                <a:lnTo>
                  <a:pt x="3221" y="11481"/>
                </a:lnTo>
                <a:lnTo>
                  <a:pt x="0" y="10375"/>
                </a:lnTo>
                <a:lnTo>
                  <a:pt x="4368" y="14363"/>
                </a:lnTo>
                <a:close/>
              </a:path>
              <a:path w="17868" h="14363">
                <a:moveTo>
                  <a:pt x="14308" y="963"/>
                </a:moveTo>
                <a:lnTo>
                  <a:pt x="5473" y="0"/>
                </a:lnTo>
                <a:lnTo>
                  <a:pt x="3810" y="1549"/>
                </a:lnTo>
                <a:lnTo>
                  <a:pt x="508" y="4660"/>
                </a:lnTo>
                <a:lnTo>
                  <a:pt x="3221" y="11481"/>
                </a:lnTo>
                <a:lnTo>
                  <a:pt x="10401" y="13944"/>
                </a:lnTo>
                <a:lnTo>
                  <a:pt x="10833" y="13146"/>
                </a:lnTo>
                <a:lnTo>
                  <a:pt x="12527" y="8909"/>
                </a:lnTo>
                <a:lnTo>
                  <a:pt x="17868" y="6959"/>
                </a:lnTo>
                <a:lnTo>
                  <a:pt x="17465" y="6264"/>
                </a:lnTo>
                <a:lnTo>
                  <a:pt x="14308" y="963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65" name="object 6065"/>
          <p:cNvSpPr/>
          <p:nvPr/>
        </p:nvSpPr>
        <p:spPr>
          <a:xfrm>
            <a:off x="1169466" y="4859908"/>
            <a:ext cx="9931" cy="0"/>
          </a:xfrm>
          <a:custGeom>
            <a:avLst/>
            <a:gdLst/>
            <a:ahLst/>
            <a:cxnLst/>
            <a:rect l="l" t="t" r="r" b="b"/>
            <a:pathLst>
              <a:path w="9931" h="0">
                <a:moveTo>
                  <a:pt x="0" y="0"/>
                </a:moveTo>
                <a:lnTo>
                  <a:pt x="9931" y="0"/>
                </a:lnTo>
              </a:path>
            </a:pathLst>
          </a:custGeom>
          <a:ln w="8255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66" name="object 6066"/>
          <p:cNvSpPr/>
          <p:nvPr/>
        </p:nvSpPr>
        <p:spPr>
          <a:xfrm>
            <a:off x="1164526" y="4858755"/>
            <a:ext cx="7442" cy="6946"/>
          </a:xfrm>
          <a:custGeom>
            <a:avLst/>
            <a:gdLst/>
            <a:ahLst/>
            <a:cxnLst/>
            <a:rect l="l" t="t" r="r" b="b"/>
            <a:pathLst>
              <a:path w="7442" h="6946">
                <a:moveTo>
                  <a:pt x="0" y="0"/>
                </a:moveTo>
                <a:lnTo>
                  <a:pt x="0" y="6946"/>
                </a:lnTo>
                <a:lnTo>
                  <a:pt x="7442" y="6946"/>
                </a:lnTo>
                <a:lnTo>
                  <a:pt x="7073" y="6261"/>
                </a:lnTo>
                <a:lnTo>
                  <a:pt x="5346" y="1937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67" name="object 6067"/>
          <p:cNvSpPr/>
          <p:nvPr/>
        </p:nvSpPr>
        <p:spPr>
          <a:xfrm>
            <a:off x="6530418" y="2960537"/>
            <a:ext cx="14960" cy="927"/>
          </a:xfrm>
          <a:custGeom>
            <a:avLst/>
            <a:gdLst/>
            <a:ahLst/>
            <a:cxnLst/>
            <a:rect l="l" t="t" r="r" b="b"/>
            <a:pathLst>
              <a:path w="14960" h="927">
                <a:moveTo>
                  <a:pt x="14960" y="190"/>
                </a:moveTo>
                <a:lnTo>
                  <a:pt x="14643" y="0"/>
                </a:lnTo>
                <a:lnTo>
                  <a:pt x="14887" y="183"/>
                </a:lnTo>
                <a:close/>
              </a:path>
              <a:path w="14960" h="927">
                <a:moveTo>
                  <a:pt x="17360" y="15519"/>
                </a:moveTo>
                <a:lnTo>
                  <a:pt x="26796" y="10680"/>
                </a:lnTo>
                <a:lnTo>
                  <a:pt x="26492" y="10706"/>
                </a:lnTo>
                <a:lnTo>
                  <a:pt x="19837" y="3898"/>
                </a:lnTo>
                <a:lnTo>
                  <a:pt x="14887" y="183"/>
                </a:lnTo>
                <a:lnTo>
                  <a:pt x="4952" y="-736"/>
                </a:lnTo>
                <a:lnTo>
                  <a:pt x="3301" y="12"/>
                </a:lnTo>
                <a:lnTo>
                  <a:pt x="0" y="1562"/>
                </a:lnTo>
                <a:lnTo>
                  <a:pt x="0" y="10871"/>
                </a:lnTo>
                <a:lnTo>
                  <a:pt x="2015" y="10766"/>
                </a:lnTo>
                <a:lnTo>
                  <a:pt x="12290" y="9759"/>
                </a:lnTo>
                <a:lnTo>
                  <a:pt x="17360" y="15519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68" name="object 6068"/>
          <p:cNvSpPr/>
          <p:nvPr/>
        </p:nvSpPr>
        <p:spPr>
          <a:xfrm>
            <a:off x="1097530" y="4865701"/>
            <a:ext cx="7454" cy="6985"/>
          </a:xfrm>
          <a:custGeom>
            <a:avLst/>
            <a:gdLst/>
            <a:ahLst/>
            <a:cxnLst/>
            <a:rect l="l" t="t" r="r" b="b"/>
            <a:pathLst>
              <a:path w="7454" h="6985">
                <a:moveTo>
                  <a:pt x="0" y="0"/>
                </a:moveTo>
                <a:lnTo>
                  <a:pt x="0" y="6985"/>
                </a:lnTo>
                <a:lnTo>
                  <a:pt x="7454" y="6985"/>
                </a:lnTo>
                <a:lnTo>
                  <a:pt x="7046" y="6224"/>
                </a:lnTo>
                <a:lnTo>
                  <a:pt x="5355" y="1955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69" name="object 6069"/>
          <p:cNvSpPr/>
          <p:nvPr/>
        </p:nvSpPr>
        <p:spPr>
          <a:xfrm>
            <a:off x="1077686" y="4868040"/>
            <a:ext cx="9906" cy="11607"/>
          </a:xfrm>
          <a:custGeom>
            <a:avLst/>
            <a:gdLst/>
            <a:ahLst/>
            <a:cxnLst/>
            <a:rect l="l" t="t" r="r" b="b"/>
            <a:pathLst>
              <a:path w="9906" h="11607">
                <a:moveTo>
                  <a:pt x="9905" y="11607"/>
                </a:moveTo>
                <a:lnTo>
                  <a:pt x="9905" y="0"/>
                </a:lnTo>
                <a:lnTo>
                  <a:pt x="2476" y="0"/>
                </a:lnTo>
                <a:lnTo>
                  <a:pt x="1650" y="3873"/>
                </a:lnTo>
                <a:lnTo>
                  <a:pt x="825" y="7734"/>
                </a:lnTo>
                <a:lnTo>
                  <a:pt x="0" y="11607"/>
                </a:lnTo>
                <a:lnTo>
                  <a:pt x="9905" y="11607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70" name="object 6070"/>
          <p:cNvSpPr/>
          <p:nvPr/>
        </p:nvSpPr>
        <p:spPr>
          <a:xfrm>
            <a:off x="6567628" y="2978388"/>
            <a:ext cx="7442" cy="6959"/>
          </a:xfrm>
          <a:custGeom>
            <a:avLst/>
            <a:gdLst/>
            <a:ahLst/>
            <a:cxnLst/>
            <a:rect l="l" t="t" r="r" b="b"/>
            <a:pathLst>
              <a:path w="7442" h="6959">
                <a:moveTo>
                  <a:pt x="0" y="0"/>
                </a:moveTo>
                <a:lnTo>
                  <a:pt x="0" y="6959"/>
                </a:lnTo>
                <a:lnTo>
                  <a:pt x="7442" y="6959"/>
                </a:lnTo>
                <a:lnTo>
                  <a:pt x="7033" y="6205"/>
                </a:lnTo>
                <a:lnTo>
                  <a:pt x="5335" y="1937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71" name="object 6071"/>
          <p:cNvSpPr/>
          <p:nvPr/>
        </p:nvSpPr>
        <p:spPr>
          <a:xfrm>
            <a:off x="6552744" y="2980692"/>
            <a:ext cx="7416" cy="6959"/>
          </a:xfrm>
          <a:custGeom>
            <a:avLst/>
            <a:gdLst/>
            <a:ahLst/>
            <a:cxnLst/>
            <a:rect l="l" t="t" r="r" b="b"/>
            <a:pathLst>
              <a:path w="7416" h="6959">
                <a:moveTo>
                  <a:pt x="0" y="0"/>
                </a:moveTo>
                <a:lnTo>
                  <a:pt x="0" y="6959"/>
                </a:lnTo>
                <a:lnTo>
                  <a:pt x="7416" y="6959"/>
                </a:lnTo>
                <a:lnTo>
                  <a:pt x="7037" y="6252"/>
                </a:lnTo>
                <a:lnTo>
                  <a:pt x="5337" y="194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72" name="object 6072"/>
          <p:cNvSpPr/>
          <p:nvPr/>
        </p:nvSpPr>
        <p:spPr>
          <a:xfrm>
            <a:off x="1067739" y="4893595"/>
            <a:ext cx="7454" cy="0"/>
          </a:xfrm>
          <a:custGeom>
            <a:avLst/>
            <a:gdLst/>
            <a:ahLst/>
            <a:cxnLst/>
            <a:rect l="l" t="t" r="r" b="b"/>
            <a:pathLst>
              <a:path w="7454" h="0">
                <a:moveTo>
                  <a:pt x="0" y="0"/>
                </a:moveTo>
                <a:lnTo>
                  <a:pt x="7454" y="0"/>
                </a:lnTo>
              </a:path>
            </a:pathLst>
          </a:custGeom>
          <a:ln w="10553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73" name="object 6073"/>
          <p:cNvSpPr/>
          <p:nvPr/>
        </p:nvSpPr>
        <p:spPr>
          <a:xfrm>
            <a:off x="6580018" y="2989995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51" y="6212"/>
                </a:lnTo>
                <a:lnTo>
                  <a:pt x="5350" y="193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74" name="object 6074"/>
          <p:cNvSpPr/>
          <p:nvPr/>
        </p:nvSpPr>
        <p:spPr>
          <a:xfrm>
            <a:off x="6622199" y="3000438"/>
            <a:ext cx="7442" cy="0"/>
          </a:xfrm>
          <a:custGeom>
            <a:avLst/>
            <a:gdLst/>
            <a:ahLst/>
            <a:cxnLst/>
            <a:rect l="l" t="t" r="r" b="b"/>
            <a:pathLst>
              <a:path w="7442" h="0">
                <a:moveTo>
                  <a:pt x="0" y="0"/>
                </a:moveTo>
                <a:lnTo>
                  <a:pt x="7442" y="0"/>
                </a:lnTo>
              </a:path>
            </a:pathLst>
          </a:custGeom>
          <a:ln w="12877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75" name="object 6075"/>
          <p:cNvSpPr/>
          <p:nvPr/>
        </p:nvSpPr>
        <p:spPr>
          <a:xfrm>
            <a:off x="1072730" y="4904041"/>
            <a:ext cx="9918" cy="0"/>
          </a:xfrm>
          <a:custGeom>
            <a:avLst/>
            <a:gdLst/>
            <a:ahLst/>
            <a:cxnLst/>
            <a:rect l="l" t="t" r="r" b="b"/>
            <a:pathLst>
              <a:path w="9918" h="0">
                <a:moveTo>
                  <a:pt x="0" y="0"/>
                </a:moveTo>
                <a:lnTo>
                  <a:pt x="9918" y="0"/>
                </a:lnTo>
              </a:path>
            </a:pathLst>
          </a:custGeom>
          <a:ln w="8255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76" name="object 6076"/>
          <p:cNvSpPr/>
          <p:nvPr/>
        </p:nvSpPr>
        <p:spPr>
          <a:xfrm>
            <a:off x="6577554" y="3001601"/>
            <a:ext cx="9918" cy="9296"/>
          </a:xfrm>
          <a:custGeom>
            <a:avLst/>
            <a:gdLst/>
            <a:ahLst/>
            <a:cxnLst/>
            <a:rect l="l" t="t" r="r" b="b"/>
            <a:pathLst>
              <a:path w="9918" h="9296">
                <a:moveTo>
                  <a:pt x="9918" y="9296"/>
                </a:moveTo>
                <a:lnTo>
                  <a:pt x="9918" y="0"/>
                </a:lnTo>
                <a:lnTo>
                  <a:pt x="2463" y="0"/>
                </a:lnTo>
                <a:lnTo>
                  <a:pt x="1638" y="3111"/>
                </a:lnTo>
                <a:lnTo>
                  <a:pt x="838" y="6210"/>
                </a:lnTo>
                <a:lnTo>
                  <a:pt x="0" y="9296"/>
                </a:lnTo>
                <a:lnTo>
                  <a:pt x="9918" y="9296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77" name="object 6077"/>
          <p:cNvSpPr/>
          <p:nvPr/>
        </p:nvSpPr>
        <p:spPr>
          <a:xfrm>
            <a:off x="6530414" y="3003922"/>
            <a:ext cx="7429" cy="6985"/>
          </a:xfrm>
          <a:custGeom>
            <a:avLst/>
            <a:gdLst/>
            <a:ahLst/>
            <a:cxnLst/>
            <a:rect l="l" t="t" r="r" b="b"/>
            <a:pathLst>
              <a:path w="7429" h="6985">
                <a:moveTo>
                  <a:pt x="0" y="0"/>
                </a:moveTo>
                <a:lnTo>
                  <a:pt x="0" y="6985"/>
                </a:lnTo>
                <a:lnTo>
                  <a:pt x="7429" y="6985"/>
                </a:lnTo>
                <a:lnTo>
                  <a:pt x="7030" y="6239"/>
                </a:lnTo>
                <a:lnTo>
                  <a:pt x="5338" y="1950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78" name="object 6078"/>
          <p:cNvSpPr/>
          <p:nvPr/>
        </p:nvSpPr>
        <p:spPr>
          <a:xfrm>
            <a:off x="6592435" y="3006243"/>
            <a:ext cx="7429" cy="6985"/>
          </a:xfrm>
          <a:custGeom>
            <a:avLst/>
            <a:gdLst/>
            <a:ahLst/>
            <a:cxnLst/>
            <a:rect l="l" t="t" r="r" b="b"/>
            <a:pathLst>
              <a:path w="7429" h="6985">
                <a:moveTo>
                  <a:pt x="0" y="0"/>
                </a:moveTo>
                <a:lnTo>
                  <a:pt x="0" y="6985"/>
                </a:lnTo>
                <a:lnTo>
                  <a:pt x="7429" y="6985"/>
                </a:lnTo>
                <a:lnTo>
                  <a:pt x="7021" y="6224"/>
                </a:lnTo>
                <a:lnTo>
                  <a:pt x="5333" y="1950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79" name="object 6079"/>
          <p:cNvSpPr/>
          <p:nvPr/>
        </p:nvSpPr>
        <p:spPr>
          <a:xfrm>
            <a:off x="1075197" y="4914501"/>
            <a:ext cx="7429" cy="6959"/>
          </a:xfrm>
          <a:custGeom>
            <a:avLst/>
            <a:gdLst/>
            <a:ahLst/>
            <a:cxnLst/>
            <a:rect l="l" t="t" r="r" b="b"/>
            <a:pathLst>
              <a:path w="7429" h="6959">
                <a:moveTo>
                  <a:pt x="0" y="0"/>
                </a:moveTo>
                <a:lnTo>
                  <a:pt x="0" y="6959"/>
                </a:lnTo>
                <a:lnTo>
                  <a:pt x="7429" y="6959"/>
                </a:lnTo>
                <a:lnTo>
                  <a:pt x="7044" y="6243"/>
                </a:lnTo>
                <a:lnTo>
                  <a:pt x="5343" y="193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80" name="object 6080"/>
          <p:cNvSpPr/>
          <p:nvPr/>
        </p:nvSpPr>
        <p:spPr>
          <a:xfrm>
            <a:off x="1104976" y="4923786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54" y="6215"/>
                </a:lnTo>
                <a:lnTo>
                  <a:pt x="5350" y="1947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81" name="object 6081"/>
          <p:cNvSpPr/>
          <p:nvPr/>
        </p:nvSpPr>
        <p:spPr>
          <a:xfrm>
            <a:off x="1147140" y="4923786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46" y="6200"/>
                </a:lnTo>
                <a:lnTo>
                  <a:pt x="5355" y="1947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82" name="object 6082"/>
          <p:cNvSpPr/>
          <p:nvPr/>
        </p:nvSpPr>
        <p:spPr>
          <a:xfrm>
            <a:off x="6617260" y="3024831"/>
            <a:ext cx="17360" cy="11620"/>
          </a:xfrm>
          <a:custGeom>
            <a:avLst/>
            <a:gdLst/>
            <a:ahLst/>
            <a:cxnLst/>
            <a:rect l="l" t="t" r="r" b="b"/>
            <a:pathLst>
              <a:path w="17360" h="11620">
                <a:moveTo>
                  <a:pt x="10134" y="2476"/>
                </a:moveTo>
                <a:lnTo>
                  <a:pt x="0" y="0"/>
                </a:lnTo>
                <a:lnTo>
                  <a:pt x="4003" y="10206"/>
                </a:lnTo>
                <a:lnTo>
                  <a:pt x="17360" y="11620"/>
                </a:lnTo>
                <a:lnTo>
                  <a:pt x="13081" y="3302"/>
                </a:lnTo>
                <a:lnTo>
                  <a:pt x="10134" y="2476"/>
                </a:lnTo>
                <a:close/>
              </a:path>
              <a:path w="17360" h="11620">
                <a:moveTo>
                  <a:pt x="4140" y="10553"/>
                </a:moveTo>
                <a:lnTo>
                  <a:pt x="4003" y="10206"/>
                </a:lnTo>
                <a:lnTo>
                  <a:pt x="3327" y="10134"/>
                </a:lnTo>
                <a:lnTo>
                  <a:pt x="4140" y="10553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83" name="object 6083"/>
          <p:cNvSpPr/>
          <p:nvPr/>
        </p:nvSpPr>
        <p:spPr>
          <a:xfrm>
            <a:off x="1186836" y="4928429"/>
            <a:ext cx="7442" cy="6985"/>
          </a:xfrm>
          <a:custGeom>
            <a:avLst/>
            <a:gdLst/>
            <a:ahLst/>
            <a:cxnLst/>
            <a:rect l="l" t="t" r="r" b="b"/>
            <a:pathLst>
              <a:path w="7442" h="6985">
                <a:moveTo>
                  <a:pt x="0" y="0"/>
                </a:moveTo>
                <a:lnTo>
                  <a:pt x="0" y="6984"/>
                </a:lnTo>
                <a:lnTo>
                  <a:pt x="7442" y="6984"/>
                </a:lnTo>
                <a:lnTo>
                  <a:pt x="7038" y="6230"/>
                </a:lnTo>
                <a:lnTo>
                  <a:pt x="5353" y="1945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84" name="object 6084"/>
          <p:cNvSpPr/>
          <p:nvPr/>
        </p:nvSpPr>
        <p:spPr>
          <a:xfrm>
            <a:off x="1238472" y="4930749"/>
            <a:ext cx="10414" cy="9728"/>
          </a:xfrm>
          <a:custGeom>
            <a:avLst/>
            <a:gdLst/>
            <a:ahLst/>
            <a:cxnLst/>
            <a:rect l="l" t="t" r="r" b="b"/>
            <a:pathLst>
              <a:path w="10413" h="9728">
                <a:moveTo>
                  <a:pt x="7910" y="2346"/>
                </a:moveTo>
                <a:lnTo>
                  <a:pt x="495" y="0"/>
                </a:lnTo>
                <a:lnTo>
                  <a:pt x="3183" y="6818"/>
                </a:lnTo>
                <a:lnTo>
                  <a:pt x="10414" y="9296"/>
                </a:lnTo>
                <a:lnTo>
                  <a:pt x="7910" y="2346"/>
                </a:lnTo>
                <a:close/>
              </a:path>
              <a:path w="10413" h="9728">
                <a:moveTo>
                  <a:pt x="4330" y="9728"/>
                </a:moveTo>
                <a:lnTo>
                  <a:pt x="3183" y="6818"/>
                </a:lnTo>
                <a:lnTo>
                  <a:pt x="0" y="5727"/>
                </a:lnTo>
                <a:lnTo>
                  <a:pt x="4330" y="9728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85" name="object 6085"/>
          <p:cNvSpPr/>
          <p:nvPr/>
        </p:nvSpPr>
        <p:spPr>
          <a:xfrm>
            <a:off x="1184367" y="4933071"/>
            <a:ext cx="7454" cy="6985"/>
          </a:xfrm>
          <a:custGeom>
            <a:avLst/>
            <a:gdLst/>
            <a:ahLst/>
            <a:cxnLst/>
            <a:rect l="l" t="t" r="r" b="b"/>
            <a:pathLst>
              <a:path w="7454" h="6985">
                <a:moveTo>
                  <a:pt x="0" y="0"/>
                </a:moveTo>
                <a:lnTo>
                  <a:pt x="0" y="6984"/>
                </a:lnTo>
                <a:lnTo>
                  <a:pt x="7454" y="6984"/>
                </a:lnTo>
                <a:lnTo>
                  <a:pt x="7038" y="6207"/>
                </a:lnTo>
                <a:lnTo>
                  <a:pt x="5359" y="1945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86" name="object 6086"/>
          <p:cNvSpPr/>
          <p:nvPr/>
        </p:nvSpPr>
        <p:spPr>
          <a:xfrm>
            <a:off x="1092560" y="4935410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44" y="6200"/>
                </a:lnTo>
                <a:lnTo>
                  <a:pt x="5345" y="1947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87" name="object 6087"/>
          <p:cNvSpPr/>
          <p:nvPr/>
        </p:nvSpPr>
        <p:spPr>
          <a:xfrm>
            <a:off x="6570098" y="3036456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42" y="6198"/>
                </a:lnTo>
                <a:lnTo>
                  <a:pt x="5340" y="1942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88" name="object 6088"/>
          <p:cNvSpPr/>
          <p:nvPr/>
        </p:nvSpPr>
        <p:spPr>
          <a:xfrm>
            <a:off x="1070251" y="4937732"/>
            <a:ext cx="7429" cy="6959"/>
          </a:xfrm>
          <a:custGeom>
            <a:avLst/>
            <a:gdLst/>
            <a:ahLst/>
            <a:cxnLst/>
            <a:rect l="l" t="t" r="r" b="b"/>
            <a:pathLst>
              <a:path w="7429" h="6959">
                <a:moveTo>
                  <a:pt x="0" y="0"/>
                </a:moveTo>
                <a:lnTo>
                  <a:pt x="0" y="6959"/>
                </a:lnTo>
                <a:lnTo>
                  <a:pt x="7429" y="6959"/>
                </a:lnTo>
                <a:lnTo>
                  <a:pt x="7045" y="6244"/>
                </a:lnTo>
                <a:lnTo>
                  <a:pt x="5339" y="194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89" name="object 6089"/>
          <p:cNvSpPr/>
          <p:nvPr/>
        </p:nvSpPr>
        <p:spPr>
          <a:xfrm>
            <a:off x="1077680" y="4937732"/>
            <a:ext cx="7429" cy="6959"/>
          </a:xfrm>
          <a:custGeom>
            <a:avLst/>
            <a:gdLst/>
            <a:ahLst/>
            <a:cxnLst/>
            <a:rect l="l" t="t" r="r" b="b"/>
            <a:pathLst>
              <a:path w="7429" h="6959">
                <a:moveTo>
                  <a:pt x="0" y="0"/>
                </a:moveTo>
                <a:lnTo>
                  <a:pt x="0" y="6959"/>
                </a:lnTo>
                <a:lnTo>
                  <a:pt x="7429" y="6959"/>
                </a:lnTo>
                <a:lnTo>
                  <a:pt x="7037" y="6229"/>
                </a:lnTo>
                <a:lnTo>
                  <a:pt x="5343" y="194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90" name="object 6090"/>
          <p:cNvSpPr/>
          <p:nvPr/>
        </p:nvSpPr>
        <p:spPr>
          <a:xfrm>
            <a:off x="1191806" y="4952822"/>
            <a:ext cx="9931" cy="0"/>
          </a:xfrm>
          <a:custGeom>
            <a:avLst/>
            <a:gdLst/>
            <a:ahLst/>
            <a:cxnLst/>
            <a:rect l="l" t="t" r="r" b="b"/>
            <a:pathLst>
              <a:path w="9931" h="0">
                <a:moveTo>
                  <a:pt x="0" y="0"/>
                </a:moveTo>
                <a:lnTo>
                  <a:pt x="9931" y="0"/>
                </a:lnTo>
              </a:path>
            </a:pathLst>
          </a:custGeom>
          <a:ln w="8229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91" name="object 6091"/>
          <p:cNvSpPr/>
          <p:nvPr/>
        </p:nvSpPr>
        <p:spPr>
          <a:xfrm>
            <a:off x="6545282" y="3050383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54" y="6215"/>
                </a:lnTo>
                <a:lnTo>
                  <a:pt x="5350" y="1947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92" name="object 6092"/>
          <p:cNvSpPr/>
          <p:nvPr/>
        </p:nvSpPr>
        <p:spPr>
          <a:xfrm>
            <a:off x="1181887" y="4988845"/>
            <a:ext cx="9931" cy="0"/>
          </a:xfrm>
          <a:custGeom>
            <a:avLst/>
            <a:gdLst/>
            <a:ahLst/>
            <a:cxnLst/>
            <a:rect l="l" t="t" r="r" b="b"/>
            <a:pathLst>
              <a:path w="9931" h="0">
                <a:moveTo>
                  <a:pt x="0" y="0"/>
                </a:moveTo>
                <a:lnTo>
                  <a:pt x="9931" y="0"/>
                </a:lnTo>
              </a:path>
            </a:pathLst>
          </a:custGeom>
          <a:ln w="10553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93" name="object 6093"/>
          <p:cNvSpPr/>
          <p:nvPr/>
        </p:nvSpPr>
        <p:spPr>
          <a:xfrm>
            <a:off x="1065263" y="4986514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60" y="6227"/>
                </a:lnTo>
                <a:lnTo>
                  <a:pt x="5355" y="193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94" name="object 6094"/>
          <p:cNvSpPr/>
          <p:nvPr/>
        </p:nvSpPr>
        <p:spPr>
          <a:xfrm>
            <a:off x="1174433" y="4986514"/>
            <a:ext cx="12407" cy="16268"/>
          </a:xfrm>
          <a:custGeom>
            <a:avLst/>
            <a:gdLst/>
            <a:ahLst/>
            <a:cxnLst/>
            <a:rect l="l" t="t" r="r" b="b"/>
            <a:pathLst>
              <a:path w="12407" h="16268">
                <a:moveTo>
                  <a:pt x="10763" y="3555"/>
                </a:moveTo>
                <a:lnTo>
                  <a:pt x="0" y="0"/>
                </a:lnTo>
                <a:lnTo>
                  <a:pt x="1663" y="5410"/>
                </a:lnTo>
                <a:lnTo>
                  <a:pt x="3314" y="10833"/>
                </a:lnTo>
                <a:lnTo>
                  <a:pt x="4965" y="16268"/>
                </a:lnTo>
                <a:lnTo>
                  <a:pt x="12407" y="16268"/>
                </a:lnTo>
                <a:lnTo>
                  <a:pt x="10763" y="3555"/>
                </a:lnTo>
                <a:close/>
              </a:path>
              <a:path w="12407" h="16268">
                <a:moveTo>
                  <a:pt x="11417" y="3771"/>
                </a:moveTo>
                <a:lnTo>
                  <a:pt x="10718" y="3213"/>
                </a:lnTo>
                <a:lnTo>
                  <a:pt x="10763" y="3555"/>
                </a:lnTo>
                <a:lnTo>
                  <a:pt x="11417" y="3771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95" name="object 6095"/>
          <p:cNvSpPr/>
          <p:nvPr/>
        </p:nvSpPr>
        <p:spPr>
          <a:xfrm>
            <a:off x="1194282" y="4988835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61" y="6229"/>
                </a:lnTo>
                <a:lnTo>
                  <a:pt x="5351" y="194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96" name="object 6096"/>
          <p:cNvSpPr/>
          <p:nvPr/>
        </p:nvSpPr>
        <p:spPr>
          <a:xfrm>
            <a:off x="1144676" y="4994643"/>
            <a:ext cx="9931" cy="0"/>
          </a:xfrm>
          <a:custGeom>
            <a:avLst/>
            <a:gdLst/>
            <a:ahLst/>
            <a:cxnLst/>
            <a:rect l="l" t="t" r="r" b="b"/>
            <a:pathLst>
              <a:path w="9931" h="0">
                <a:moveTo>
                  <a:pt x="0" y="0"/>
                </a:moveTo>
                <a:lnTo>
                  <a:pt x="9931" y="0"/>
                </a:lnTo>
              </a:path>
            </a:pathLst>
          </a:custGeom>
          <a:ln w="8229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97" name="object 6097"/>
          <p:cNvSpPr/>
          <p:nvPr/>
        </p:nvSpPr>
        <p:spPr>
          <a:xfrm>
            <a:off x="1139705" y="5000442"/>
            <a:ext cx="9918" cy="9296"/>
          </a:xfrm>
          <a:custGeom>
            <a:avLst/>
            <a:gdLst/>
            <a:ahLst/>
            <a:cxnLst/>
            <a:rect l="l" t="t" r="r" b="b"/>
            <a:pathLst>
              <a:path w="9918" h="9296">
                <a:moveTo>
                  <a:pt x="7418" y="6956"/>
                </a:moveTo>
                <a:lnTo>
                  <a:pt x="9918" y="0"/>
                </a:lnTo>
                <a:lnTo>
                  <a:pt x="2489" y="0"/>
                </a:lnTo>
                <a:lnTo>
                  <a:pt x="1663" y="3111"/>
                </a:lnTo>
                <a:lnTo>
                  <a:pt x="825" y="6210"/>
                </a:lnTo>
                <a:lnTo>
                  <a:pt x="0" y="9296"/>
                </a:lnTo>
                <a:lnTo>
                  <a:pt x="7418" y="6956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98" name="object 6098"/>
          <p:cNvSpPr/>
          <p:nvPr/>
        </p:nvSpPr>
        <p:spPr>
          <a:xfrm>
            <a:off x="6594913" y="3101487"/>
            <a:ext cx="7442" cy="6985"/>
          </a:xfrm>
          <a:custGeom>
            <a:avLst/>
            <a:gdLst/>
            <a:ahLst/>
            <a:cxnLst/>
            <a:rect l="l" t="t" r="r" b="b"/>
            <a:pathLst>
              <a:path w="7442" h="6985">
                <a:moveTo>
                  <a:pt x="0" y="0"/>
                </a:moveTo>
                <a:lnTo>
                  <a:pt x="0" y="6985"/>
                </a:lnTo>
                <a:lnTo>
                  <a:pt x="7442" y="6985"/>
                </a:lnTo>
                <a:lnTo>
                  <a:pt x="7037" y="6230"/>
                </a:lnTo>
                <a:lnTo>
                  <a:pt x="5344" y="1945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99" name="object 6099"/>
          <p:cNvSpPr/>
          <p:nvPr/>
        </p:nvSpPr>
        <p:spPr>
          <a:xfrm>
            <a:off x="6562655" y="3106148"/>
            <a:ext cx="7442" cy="6959"/>
          </a:xfrm>
          <a:custGeom>
            <a:avLst/>
            <a:gdLst/>
            <a:ahLst/>
            <a:cxnLst/>
            <a:rect l="l" t="t" r="r" b="b"/>
            <a:pathLst>
              <a:path w="7442" h="6959">
                <a:moveTo>
                  <a:pt x="0" y="0"/>
                </a:moveTo>
                <a:lnTo>
                  <a:pt x="0" y="6959"/>
                </a:lnTo>
                <a:lnTo>
                  <a:pt x="7442" y="6959"/>
                </a:lnTo>
                <a:lnTo>
                  <a:pt x="7061" y="6250"/>
                </a:lnTo>
                <a:lnTo>
                  <a:pt x="5350" y="193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00" name="object 6100"/>
          <p:cNvSpPr/>
          <p:nvPr/>
        </p:nvSpPr>
        <p:spPr>
          <a:xfrm>
            <a:off x="1087594" y="5009744"/>
            <a:ext cx="9931" cy="16256"/>
          </a:xfrm>
          <a:custGeom>
            <a:avLst/>
            <a:gdLst/>
            <a:ahLst/>
            <a:cxnLst/>
            <a:rect l="l" t="t" r="r" b="b"/>
            <a:pathLst>
              <a:path w="9931" h="16255">
                <a:moveTo>
                  <a:pt x="8216" y="10833"/>
                </a:moveTo>
                <a:lnTo>
                  <a:pt x="9931" y="0"/>
                </a:lnTo>
                <a:lnTo>
                  <a:pt x="0" y="0"/>
                </a:lnTo>
                <a:lnTo>
                  <a:pt x="0" y="16256"/>
                </a:lnTo>
                <a:lnTo>
                  <a:pt x="9067" y="11887"/>
                </a:lnTo>
                <a:lnTo>
                  <a:pt x="8216" y="10833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01" name="object 6101"/>
          <p:cNvSpPr/>
          <p:nvPr/>
        </p:nvSpPr>
        <p:spPr>
          <a:xfrm>
            <a:off x="6513043" y="3110790"/>
            <a:ext cx="7416" cy="6959"/>
          </a:xfrm>
          <a:custGeom>
            <a:avLst/>
            <a:gdLst/>
            <a:ahLst/>
            <a:cxnLst/>
            <a:rect l="l" t="t" r="r" b="b"/>
            <a:pathLst>
              <a:path w="7416" h="6959">
                <a:moveTo>
                  <a:pt x="0" y="0"/>
                </a:moveTo>
                <a:lnTo>
                  <a:pt x="0" y="6959"/>
                </a:lnTo>
                <a:lnTo>
                  <a:pt x="7416" y="6959"/>
                </a:lnTo>
                <a:lnTo>
                  <a:pt x="7036" y="6250"/>
                </a:lnTo>
                <a:lnTo>
                  <a:pt x="5342" y="193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02" name="object 6102"/>
          <p:cNvSpPr/>
          <p:nvPr/>
        </p:nvSpPr>
        <p:spPr>
          <a:xfrm>
            <a:off x="1132278" y="5012066"/>
            <a:ext cx="7429" cy="6959"/>
          </a:xfrm>
          <a:custGeom>
            <a:avLst/>
            <a:gdLst/>
            <a:ahLst/>
            <a:cxnLst/>
            <a:rect l="l" t="t" r="r" b="b"/>
            <a:pathLst>
              <a:path w="7429" h="6959">
                <a:moveTo>
                  <a:pt x="0" y="0"/>
                </a:moveTo>
                <a:lnTo>
                  <a:pt x="0" y="6959"/>
                </a:lnTo>
                <a:lnTo>
                  <a:pt x="7429" y="6959"/>
                </a:lnTo>
                <a:lnTo>
                  <a:pt x="7035" y="6227"/>
                </a:lnTo>
                <a:lnTo>
                  <a:pt x="5338" y="193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03" name="object 6103"/>
          <p:cNvSpPr/>
          <p:nvPr/>
        </p:nvSpPr>
        <p:spPr>
          <a:xfrm>
            <a:off x="1189329" y="5015547"/>
            <a:ext cx="9944" cy="0"/>
          </a:xfrm>
          <a:custGeom>
            <a:avLst/>
            <a:gdLst/>
            <a:ahLst/>
            <a:cxnLst/>
            <a:rect l="l" t="t" r="r" b="b"/>
            <a:pathLst>
              <a:path w="9944" h="0">
                <a:moveTo>
                  <a:pt x="0" y="0"/>
                </a:moveTo>
                <a:lnTo>
                  <a:pt x="9944" y="0"/>
                </a:lnTo>
              </a:path>
            </a:pathLst>
          </a:custGeom>
          <a:ln w="8229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04" name="object 6104"/>
          <p:cNvSpPr/>
          <p:nvPr/>
        </p:nvSpPr>
        <p:spPr>
          <a:xfrm>
            <a:off x="6580018" y="3115431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51" y="6213"/>
                </a:lnTo>
                <a:lnTo>
                  <a:pt x="5350" y="1947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05" name="object 6105"/>
          <p:cNvSpPr/>
          <p:nvPr/>
        </p:nvSpPr>
        <p:spPr>
          <a:xfrm>
            <a:off x="1114907" y="5021357"/>
            <a:ext cx="7429" cy="0"/>
          </a:xfrm>
          <a:custGeom>
            <a:avLst/>
            <a:gdLst/>
            <a:ahLst/>
            <a:cxnLst/>
            <a:rect l="l" t="t" r="r" b="b"/>
            <a:pathLst>
              <a:path w="7429" h="0">
                <a:moveTo>
                  <a:pt x="0" y="0"/>
                </a:moveTo>
                <a:lnTo>
                  <a:pt x="7429" y="0"/>
                </a:lnTo>
              </a:path>
            </a:pathLst>
          </a:custGeom>
          <a:ln w="10553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06" name="object 6106"/>
          <p:cNvSpPr/>
          <p:nvPr/>
        </p:nvSpPr>
        <p:spPr>
          <a:xfrm>
            <a:off x="1159556" y="5023672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53" y="6214"/>
                </a:lnTo>
                <a:lnTo>
                  <a:pt x="5355" y="1942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07" name="object 6107"/>
          <p:cNvSpPr/>
          <p:nvPr/>
        </p:nvSpPr>
        <p:spPr>
          <a:xfrm>
            <a:off x="6547769" y="3124718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51" y="6214"/>
                </a:lnTo>
                <a:lnTo>
                  <a:pt x="5336" y="1942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08" name="object 6108"/>
          <p:cNvSpPr/>
          <p:nvPr/>
        </p:nvSpPr>
        <p:spPr>
          <a:xfrm>
            <a:off x="1124827" y="5030636"/>
            <a:ext cx="7454" cy="6985"/>
          </a:xfrm>
          <a:custGeom>
            <a:avLst/>
            <a:gdLst/>
            <a:ahLst/>
            <a:cxnLst/>
            <a:rect l="l" t="t" r="r" b="b"/>
            <a:pathLst>
              <a:path w="7454" h="6985">
                <a:moveTo>
                  <a:pt x="0" y="0"/>
                </a:moveTo>
                <a:lnTo>
                  <a:pt x="0" y="6985"/>
                </a:lnTo>
                <a:lnTo>
                  <a:pt x="7454" y="6985"/>
                </a:lnTo>
                <a:lnTo>
                  <a:pt x="7054" y="6239"/>
                </a:lnTo>
                <a:lnTo>
                  <a:pt x="5350" y="1955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09" name="object 6109"/>
          <p:cNvSpPr/>
          <p:nvPr/>
        </p:nvSpPr>
        <p:spPr>
          <a:xfrm>
            <a:off x="1055347" y="5030636"/>
            <a:ext cx="7429" cy="6985"/>
          </a:xfrm>
          <a:custGeom>
            <a:avLst/>
            <a:gdLst/>
            <a:ahLst/>
            <a:cxnLst/>
            <a:rect l="l" t="t" r="r" b="b"/>
            <a:pathLst>
              <a:path w="7429" h="6985">
                <a:moveTo>
                  <a:pt x="0" y="0"/>
                </a:moveTo>
                <a:lnTo>
                  <a:pt x="0" y="6985"/>
                </a:lnTo>
                <a:lnTo>
                  <a:pt x="7429" y="6985"/>
                </a:lnTo>
                <a:lnTo>
                  <a:pt x="7029" y="6239"/>
                </a:lnTo>
                <a:lnTo>
                  <a:pt x="5343" y="1955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10" name="object 6110"/>
          <p:cNvSpPr/>
          <p:nvPr/>
        </p:nvSpPr>
        <p:spPr>
          <a:xfrm>
            <a:off x="1169490" y="5032956"/>
            <a:ext cx="7454" cy="6985"/>
          </a:xfrm>
          <a:custGeom>
            <a:avLst/>
            <a:gdLst/>
            <a:ahLst/>
            <a:cxnLst/>
            <a:rect l="l" t="t" r="r" b="b"/>
            <a:pathLst>
              <a:path w="7454" h="6985">
                <a:moveTo>
                  <a:pt x="0" y="0"/>
                </a:moveTo>
                <a:lnTo>
                  <a:pt x="0" y="6984"/>
                </a:lnTo>
                <a:lnTo>
                  <a:pt x="7454" y="6984"/>
                </a:lnTo>
                <a:lnTo>
                  <a:pt x="7036" y="6210"/>
                </a:lnTo>
                <a:lnTo>
                  <a:pt x="5335" y="1959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11" name="object 6111"/>
          <p:cNvSpPr/>
          <p:nvPr/>
        </p:nvSpPr>
        <p:spPr>
          <a:xfrm>
            <a:off x="1204224" y="5039939"/>
            <a:ext cx="14884" cy="11620"/>
          </a:xfrm>
          <a:custGeom>
            <a:avLst/>
            <a:gdLst/>
            <a:ahLst/>
            <a:cxnLst/>
            <a:rect l="l" t="t" r="r" b="b"/>
            <a:pathLst>
              <a:path w="14884" h="11620">
                <a:moveTo>
                  <a:pt x="2476" y="0"/>
                </a:moveTo>
                <a:lnTo>
                  <a:pt x="1650" y="3098"/>
                </a:lnTo>
                <a:lnTo>
                  <a:pt x="825" y="6184"/>
                </a:lnTo>
                <a:lnTo>
                  <a:pt x="0" y="9283"/>
                </a:lnTo>
                <a:lnTo>
                  <a:pt x="4952" y="10058"/>
                </a:lnTo>
                <a:lnTo>
                  <a:pt x="9931" y="10833"/>
                </a:lnTo>
                <a:lnTo>
                  <a:pt x="14884" y="11620"/>
                </a:lnTo>
                <a:lnTo>
                  <a:pt x="14884" y="2324"/>
                </a:lnTo>
                <a:lnTo>
                  <a:pt x="10756" y="1549"/>
                </a:lnTo>
                <a:lnTo>
                  <a:pt x="6616" y="774"/>
                </a:lnTo>
                <a:lnTo>
                  <a:pt x="2476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12" name="object 6112"/>
          <p:cNvSpPr/>
          <p:nvPr/>
        </p:nvSpPr>
        <p:spPr>
          <a:xfrm>
            <a:off x="1179436" y="5051551"/>
            <a:ext cx="7416" cy="0"/>
          </a:xfrm>
          <a:custGeom>
            <a:avLst/>
            <a:gdLst/>
            <a:ahLst/>
            <a:cxnLst/>
            <a:rect l="l" t="t" r="r" b="b"/>
            <a:pathLst>
              <a:path w="7416" h="0">
                <a:moveTo>
                  <a:pt x="0" y="0"/>
                </a:moveTo>
                <a:lnTo>
                  <a:pt x="7416" y="0"/>
                </a:lnTo>
              </a:path>
            </a:pathLst>
          </a:custGeom>
          <a:ln w="10566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13" name="object 6113"/>
          <p:cNvSpPr/>
          <p:nvPr/>
        </p:nvSpPr>
        <p:spPr>
          <a:xfrm>
            <a:off x="6627164" y="3152597"/>
            <a:ext cx="7442" cy="0"/>
          </a:xfrm>
          <a:custGeom>
            <a:avLst/>
            <a:gdLst/>
            <a:ahLst/>
            <a:cxnLst/>
            <a:rect l="l" t="t" r="r" b="b"/>
            <a:pathLst>
              <a:path w="7442" h="0">
                <a:moveTo>
                  <a:pt x="0" y="0"/>
                </a:moveTo>
                <a:lnTo>
                  <a:pt x="7442" y="0"/>
                </a:lnTo>
              </a:path>
            </a:pathLst>
          </a:custGeom>
          <a:ln w="10566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14" name="object 6114"/>
          <p:cNvSpPr/>
          <p:nvPr/>
        </p:nvSpPr>
        <p:spPr>
          <a:xfrm>
            <a:off x="6537849" y="3150269"/>
            <a:ext cx="7429" cy="6985"/>
          </a:xfrm>
          <a:custGeom>
            <a:avLst/>
            <a:gdLst/>
            <a:ahLst/>
            <a:cxnLst/>
            <a:rect l="l" t="t" r="r" b="b"/>
            <a:pathLst>
              <a:path w="7429" h="6985">
                <a:moveTo>
                  <a:pt x="0" y="0"/>
                </a:moveTo>
                <a:lnTo>
                  <a:pt x="0" y="6985"/>
                </a:lnTo>
                <a:lnTo>
                  <a:pt x="7429" y="6985"/>
                </a:lnTo>
                <a:lnTo>
                  <a:pt x="7038" y="6253"/>
                </a:lnTo>
                <a:lnTo>
                  <a:pt x="5348" y="1946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15" name="object 6115"/>
          <p:cNvSpPr/>
          <p:nvPr/>
        </p:nvSpPr>
        <p:spPr>
          <a:xfrm>
            <a:off x="1157093" y="5053865"/>
            <a:ext cx="7429" cy="6985"/>
          </a:xfrm>
          <a:custGeom>
            <a:avLst/>
            <a:gdLst/>
            <a:ahLst/>
            <a:cxnLst/>
            <a:rect l="l" t="t" r="r" b="b"/>
            <a:pathLst>
              <a:path w="7429" h="6985">
                <a:moveTo>
                  <a:pt x="0" y="0"/>
                </a:moveTo>
                <a:lnTo>
                  <a:pt x="0" y="6985"/>
                </a:lnTo>
                <a:lnTo>
                  <a:pt x="7429" y="6985"/>
                </a:lnTo>
                <a:lnTo>
                  <a:pt x="7020" y="6223"/>
                </a:lnTo>
                <a:lnTo>
                  <a:pt x="5338" y="1945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16" name="object 6116"/>
          <p:cNvSpPr/>
          <p:nvPr/>
        </p:nvSpPr>
        <p:spPr>
          <a:xfrm>
            <a:off x="1199276" y="5058509"/>
            <a:ext cx="12395" cy="6985"/>
          </a:xfrm>
          <a:custGeom>
            <a:avLst/>
            <a:gdLst/>
            <a:ahLst/>
            <a:cxnLst/>
            <a:rect l="l" t="t" r="r" b="b"/>
            <a:pathLst>
              <a:path w="12395" h="6985">
                <a:moveTo>
                  <a:pt x="0" y="0"/>
                </a:moveTo>
                <a:lnTo>
                  <a:pt x="0" y="6985"/>
                </a:lnTo>
                <a:lnTo>
                  <a:pt x="12395" y="6985"/>
                </a:lnTo>
                <a:lnTo>
                  <a:pt x="11997" y="6295"/>
                </a:lnTo>
                <a:lnTo>
                  <a:pt x="8840" y="966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17" name="object 6117"/>
          <p:cNvSpPr/>
          <p:nvPr/>
        </p:nvSpPr>
        <p:spPr>
          <a:xfrm>
            <a:off x="1221585" y="5067811"/>
            <a:ext cx="17386" cy="16268"/>
          </a:xfrm>
          <a:custGeom>
            <a:avLst/>
            <a:gdLst/>
            <a:ahLst/>
            <a:cxnLst/>
            <a:rect l="l" t="t" r="r" b="b"/>
            <a:pathLst>
              <a:path w="17386" h="16268">
                <a:moveTo>
                  <a:pt x="0" y="0"/>
                </a:moveTo>
                <a:lnTo>
                  <a:pt x="3771" y="9283"/>
                </a:lnTo>
                <a:lnTo>
                  <a:pt x="6832" y="13042"/>
                </a:lnTo>
                <a:lnTo>
                  <a:pt x="17386" y="16268"/>
                </a:lnTo>
                <a:lnTo>
                  <a:pt x="15227" y="2400"/>
                </a:lnTo>
                <a:lnTo>
                  <a:pt x="15062" y="1790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18" name="object 6118"/>
          <p:cNvSpPr/>
          <p:nvPr/>
        </p:nvSpPr>
        <p:spPr>
          <a:xfrm>
            <a:off x="1206700" y="5072454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61" y="6230"/>
                </a:lnTo>
                <a:lnTo>
                  <a:pt x="5351" y="1952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19" name="object 6119"/>
          <p:cNvSpPr/>
          <p:nvPr/>
        </p:nvSpPr>
        <p:spPr>
          <a:xfrm>
            <a:off x="1142199" y="5088721"/>
            <a:ext cx="7404" cy="11709"/>
          </a:xfrm>
          <a:custGeom>
            <a:avLst/>
            <a:gdLst/>
            <a:ahLst/>
            <a:cxnLst/>
            <a:rect l="l" t="t" r="r" b="b"/>
            <a:pathLst>
              <a:path w="7404" h="11709">
                <a:moveTo>
                  <a:pt x="7404" y="8597"/>
                </a:moveTo>
                <a:lnTo>
                  <a:pt x="4972" y="9594"/>
                </a:lnTo>
                <a:lnTo>
                  <a:pt x="2971" y="11709"/>
                </a:lnTo>
                <a:lnTo>
                  <a:pt x="7404" y="8597"/>
                </a:lnTo>
                <a:close/>
              </a:path>
              <a:path w="7404" h="11709">
                <a:moveTo>
                  <a:pt x="12407" y="0"/>
                </a:moveTo>
                <a:lnTo>
                  <a:pt x="2476" y="0"/>
                </a:lnTo>
                <a:lnTo>
                  <a:pt x="1650" y="3873"/>
                </a:lnTo>
                <a:lnTo>
                  <a:pt x="812" y="7759"/>
                </a:lnTo>
                <a:lnTo>
                  <a:pt x="0" y="11633"/>
                </a:lnTo>
                <a:lnTo>
                  <a:pt x="4972" y="9594"/>
                </a:lnTo>
                <a:lnTo>
                  <a:pt x="7442" y="6984"/>
                </a:lnTo>
                <a:lnTo>
                  <a:pt x="12407" y="6984"/>
                </a:lnTo>
                <a:lnTo>
                  <a:pt x="12407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20" name="object 6120"/>
          <p:cNvSpPr/>
          <p:nvPr/>
        </p:nvSpPr>
        <p:spPr>
          <a:xfrm>
            <a:off x="1164526" y="5088721"/>
            <a:ext cx="7442" cy="6985"/>
          </a:xfrm>
          <a:custGeom>
            <a:avLst/>
            <a:gdLst/>
            <a:ahLst/>
            <a:cxnLst/>
            <a:rect l="l" t="t" r="r" b="b"/>
            <a:pathLst>
              <a:path w="7442" h="6985">
                <a:moveTo>
                  <a:pt x="0" y="0"/>
                </a:moveTo>
                <a:lnTo>
                  <a:pt x="0" y="6984"/>
                </a:lnTo>
                <a:lnTo>
                  <a:pt x="7442" y="6984"/>
                </a:lnTo>
                <a:lnTo>
                  <a:pt x="7061" y="6275"/>
                </a:lnTo>
                <a:lnTo>
                  <a:pt x="5345" y="1941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21" name="object 6121"/>
          <p:cNvSpPr/>
          <p:nvPr/>
        </p:nvSpPr>
        <p:spPr>
          <a:xfrm>
            <a:off x="1243918" y="5091042"/>
            <a:ext cx="12407" cy="6959"/>
          </a:xfrm>
          <a:custGeom>
            <a:avLst/>
            <a:gdLst/>
            <a:ahLst/>
            <a:cxnLst/>
            <a:rect l="l" t="t" r="r" b="b"/>
            <a:pathLst>
              <a:path w="12407" h="6959">
                <a:moveTo>
                  <a:pt x="0" y="0"/>
                </a:moveTo>
                <a:lnTo>
                  <a:pt x="0" y="6959"/>
                </a:lnTo>
                <a:lnTo>
                  <a:pt x="12407" y="6959"/>
                </a:lnTo>
                <a:lnTo>
                  <a:pt x="12016" y="6286"/>
                </a:lnTo>
                <a:lnTo>
                  <a:pt x="8843" y="959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22" name="object 6122"/>
          <p:cNvSpPr/>
          <p:nvPr/>
        </p:nvSpPr>
        <p:spPr>
          <a:xfrm>
            <a:off x="1171973" y="5095703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52" y="6213"/>
                </a:lnTo>
                <a:lnTo>
                  <a:pt x="5341" y="192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23" name="object 6123"/>
          <p:cNvSpPr/>
          <p:nvPr/>
        </p:nvSpPr>
        <p:spPr>
          <a:xfrm>
            <a:off x="1122351" y="5100346"/>
            <a:ext cx="9931" cy="9283"/>
          </a:xfrm>
          <a:custGeom>
            <a:avLst/>
            <a:gdLst/>
            <a:ahLst/>
            <a:cxnLst/>
            <a:rect l="l" t="t" r="r" b="b"/>
            <a:pathLst>
              <a:path w="9931" h="9283">
                <a:moveTo>
                  <a:pt x="9931" y="9283"/>
                </a:moveTo>
                <a:lnTo>
                  <a:pt x="9931" y="0"/>
                </a:lnTo>
                <a:lnTo>
                  <a:pt x="2476" y="0"/>
                </a:lnTo>
                <a:lnTo>
                  <a:pt x="1650" y="3098"/>
                </a:lnTo>
                <a:lnTo>
                  <a:pt x="825" y="6184"/>
                </a:lnTo>
                <a:lnTo>
                  <a:pt x="0" y="9283"/>
                </a:lnTo>
                <a:lnTo>
                  <a:pt x="9931" y="9283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24" name="object 6124"/>
          <p:cNvSpPr/>
          <p:nvPr/>
        </p:nvSpPr>
        <p:spPr>
          <a:xfrm>
            <a:off x="1253846" y="5100346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59" y="6227"/>
                </a:lnTo>
                <a:lnTo>
                  <a:pt x="5346" y="193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25" name="object 6125"/>
          <p:cNvSpPr/>
          <p:nvPr/>
        </p:nvSpPr>
        <p:spPr>
          <a:xfrm>
            <a:off x="1204224" y="5102668"/>
            <a:ext cx="11137" cy="16256"/>
          </a:xfrm>
          <a:custGeom>
            <a:avLst/>
            <a:gdLst/>
            <a:ahLst/>
            <a:cxnLst/>
            <a:rect l="l" t="t" r="r" b="b"/>
            <a:pathLst>
              <a:path w="11137" h="16255">
                <a:moveTo>
                  <a:pt x="9540" y="12959"/>
                </a:moveTo>
                <a:lnTo>
                  <a:pt x="9931" y="0"/>
                </a:lnTo>
                <a:lnTo>
                  <a:pt x="2476" y="0"/>
                </a:lnTo>
                <a:lnTo>
                  <a:pt x="1650" y="5410"/>
                </a:lnTo>
                <a:lnTo>
                  <a:pt x="825" y="10833"/>
                </a:lnTo>
                <a:lnTo>
                  <a:pt x="0" y="16255"/>
                </a:lnTo>
                <a:lnTo>
                  <a:pt x="9540" y="12959"/>
                </a:lnTo>
                <a:close/>
              </a:path>
              <a:path w="11137" h="16255">
                <a:moveTo>
                  <a:pt x="11137" y="12407"/>
                </a:moveTo>
                <a:lnTo>
                  <a:pt x="9540" y="12959"/>
                </a:lnTo>
                <a:lnTo>
                  <a:pt x="9524" y="13474"/>
                </a:lnTo>
                <a:lnTo>
                  <a:pt x="11137" y="12407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26" name="object 6126"/>
          <p:cNvSpPr/>
          <p:nvPr/>
        </p:nvSpPr>
        <p:spPr>
          <a:xfrm>
            <a:off x="1181887" y="5108460"/>
            <a:ext cx="9931" cy="0"/>
          </a:xfrm>
          <a:custGeom>
            <a:avLst/>
            <a:gdLst/>
            <a:ahLst/>
            <a:cxnLst/>
            <a:rect l="l" t="t" r="r" b="b"/>
            <a:pathLst>
              <a:path w="9931" h="0">
                <a:moveTo>
                  <a:pt x="0" y="0"/>
                </a:moveTo>
                <a:lnTo>
                  <a:pt x="9931" y="0"/>
                </a:lnTo>
              </a:path>
            </a:pathLst>
          </a:custGeom>
          <a:ln w="8229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27" name="object 6127"/>
          <p:cNvSpPr/>
          <p:nvPr/>
        </p:nvSpPr>
        <p:spPr>
          <a:xfrm>
            <a:off x="1176943" y="5116593"/>
            <a:ext cx="7429" cy="6959"/>
          </a:xfrm>
          <a:custGeom>
            <a:avLst/>
            <a:gdLst/>
            <a:ahLst/>
            <a:cxnLst/>
            <a:rect l="l" t="t" r="r" b="b"/>
            <a:pathLst>
              <a:path w="7429" h="6959">
                <a:moveTo>
                  <a:pt x="0" y="0"/>
                </a:moveTo>
                <a:lnTo>
                  <a:pt x="0" y="6959"/>
                </a:lnTo>
                <a:lnTo>
                  <a:pt x="7429" y="6959"/>
                </a:lnTo>
                <a:lnTo>
                  <a:pt x="7036" y="6229"/>
                </a:lnTo>
                <a:lnTo>
                  <a:pt x="5334" y="194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28" name="object 6128"/>
          <p:cNvSpPr/>
          <p:nvPr/>
        </p:nvSpPr>
        <p:spPr>
          <a:xfrm>
            <a:off x="1102487" y="5122392"/>
            <a:ext cx="9931" cy="0"/>
          </a:xfrm>
          <a:custGeom>
            <a:avLst/>
            <a:gdLst/>
            <a:ahLst/>
            <a:cxnLst/>
            <a:rect l="l" t="t" r="r" b="b"/>
            <a:pathLst>
              <a:path w="9931" h="0">
                <a:moveTo>
                  <a:pt x="0" y="0"/>
                </a:moveTo>
                <a:lnTo>
                  <a:pt x="9931" y="0"/>
                </a:lnTo>
              </a:path>
            </a:pathLst>
          </a:custGeom>
          <a:ln w="8229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29" name="object 6129"/>
          <p:cNvSpPr/>
          <p:nvPr/>
        </p:nvSpPr>
        <p:spPr>
          <a:xfrm>
            <a:off x="1238967" y="5121236"/>
            <a:ext cx="7429" cy="6985"/>
          </a:xfrm>
          <a:custGeom>
            <a:avLst/>
            <a:gdLst/>
            <a:ahLst/>
            <a:cxnLst/>
            <a:rect l="l" t="t" r="r" b="b"/>
            <a:pathLst>
              <a:path w="7429" h="6985">
                <a:moveTo>
                  <a:pt x="0" y="0"/>
                </a:moveTo>
                <a:lnTo>
                  <a:pt x="0" y="6985"/>
                </a:lnTo>
                <a:lnTo>
                  <a:pt x="7429" y="6985"/>
                </a:lnTo>
                <a:lnTo>
                  <a:pt x="7022" y="6224"/>
                </a:lnTo>
                <a:lnTo>
                  <a:pt x="5342" y="1950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30" name="object 6130"/>
          <p:cNvSpPr/>
          <p:nvPr/>
        </p:nvSpPr>
        <p:spPr>
          <a:xfrm>
            <a:off x="1162039" y="5123558"/>
            <a:ext cx="7454" cy="6985"/>
          </a:xfrm>
          <a:custGeom>
            <a:avLst/>
            <a:gdLst/>
            <a:ahLst/>
            <a:cxnLst/>
            <a:rect l="l" t="t" r="r" b="b"/>
            <a:pathLst>
              <a:path w="7454" h="6985">
                <a:moveTo>
                  <a:pt x="0" y="0"/>
                </a:moveTo>
                <a:lnTo>
                  <a:pt x="0" y="6985"/>
                </a:lnTo>
                <a:lnTo>
                  <a:pt x="7454" y="6985"/>
                </a:lnTo>
                <a:lnTo>
                  <a:pt x="7046" y="6223"/>
                </a:lnTo>
                <a:lnTo>
                  <a:pt x="5355" y="1945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31" name="object 6131"/>
          <p:cNvSpPr/>
          <p:nvPr/>
        </p:nvSpPr>
        <p:spPr>
          <a:xfrm>
            <a:off x="1216640" y="5137504"/>
            <a:ext cx="12395" cy="16268"/>
          </a:xfrm>
          <a:custGeom>
            <a:avLst/>
            <a:gdLst/>
            <a:ahLst/>
            <a:cxnLst/>
            <a:rect l="l" t="t" r="r" b="b"/>
            <a:pathLst>
              <a:path w="12395" h="16268">
                <a:moveTo>
                  <a:pt x="2476" y="0"/>
                </a:moveTo>
                <a:lnTo>
                  <a:pt x="1650" y="4635"/>
                </a:lnTo>
                <a:lnTo>
                  <a:pt x="825" y="9283"/>
                </a:lnTo>
                <a:lnTo>
                  <a:pt x="0" y="13944"/>
                </a:lnTo>
                <a:lnTo>
                  <a:pt x="4140" y="14719"/>
                </a:lnTo>
                <a:lnTo>
                  <a:pt x="8254" y="15494"/>
                </a:lnTo>
                <a:lnTo>
                  <a:pt x="12395" y="16268"/>
                </a:lnTo>
                <a:lnTo>
                  <a:pt x="11877" y="12938"/>
                </a:lnTo>
                <a:lnTo>
                  <a:pt x="10363" y="7854"/>
                </a:lnTo>
                <a:lnTo>
                  <a:pt x="9905" y="0"/>
                </a:lnTo>
                <a:lnTo>
                  <a:pt x="2476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32" name="object 6132"/>
          <p:cNvSpPr/>
          <p:nvPr/>
        </p:nvSpPr>
        <p:spPr>
          <a:xfrm>
            <a:off x="1162042" y="5144486"/>
            <a:ext cx="22326" cy="32512"/>
          </a:xfrm>
          <a:custGeom>
            <a:avLst/>
            <a:gdLst/>
            <a:ahLst/>
            <a:cxnLst/>
            <a:rect l="l" t="t" r="r" b="b"/>
            <a:pathLst>
              <a:path w="22326" h="32512">
                <a:moveTo>
                  <a:pt x="10820" y="10109"/>
                </a:moveTo>
                <a:lnTo>
                  <a:pt x="22326" y="6959"/>
                </a:lnTo>
                <a:lnTo>
                  <a:pt x="21935" y="6282"/>
                </a:lnTo>
                <a:lnTo>
                  <a:pt x="18773" y="954"/>
                </a:lnTo>
                <a:lnTo>
                  <a:pt x="9931" y="0"/>
                </a:lnTo>
                <a:lnTo>
                  <a:pt x="7048" y="7594"/>
                </a:lnTo>
                <a:lnTo>
                  <a:pt x="3492" y="13957"/>
                </a:lnTo>
                <a:lnTo>
                  <a:pt x="0" y="16256"/>
                </a:lnTo>
                <a:lnTo>
                  <a:pt x="2692" y="28752"/>
                </a:lnTo>
                <a:lnTo>
                  <a:pt x="1879" y="29400"/>
                </a:lnTo>
                <a:lnTo>
                  <a:pt x="14897" y="32512"/>
                </a:lnTo>
                <a:lnTo>
                  <a:pt x="12369" y="22402"/>
                </a:lnTo>
                <a:lnTo>
                  <a:pt x="11125" y="24079"/>
                </a:lnTo>
                <a:lnTo>
                  <a:pt x="7454" y="16256"/>
                </a:lnTo>
                <a:lnTo>
                  <a:pt x="15074" y="11049"/>
                </a:lnTo>
                <a:lnTo>
                  <a:pt x="10820" y="10109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33" name="object 6133"/>
          <p:cNvSpPr/>
          <p:nvPr/>
        </p:nvSpPr>
        <p:spPr>
          <a:xfrm>
            <a:off x="1233994" y="5144486"/>
            <a:ext cx="14884" cy="18567"/>
          </a:xfrm>
          <a:custGeom>
            <a:avLst/>
            <a:gdLst/>
            <a:ahLst/>
            <a:cxnLst/>
            <a:rect l="l" t="t" r="r" b="b"/>
            <a:pathLst>
              <a:path w="14884" h="18567">
                <a:moveTo>
                  <a:pt x="0" y="4622"/>
                </a:moveTo>
                <a:lnTo>
                  <a:pt x="1663" y="9283"/>
                </a:lnTo>
                <a:lnTo>
                  <a:pt x="3327" y="13931"/>
                </a:lnTo>
                <a:lnTo>
                  <a:pt x="4978" y="18567"/>
                </a:lnTo>
                <a:lnTo>
                  <a:pt x="12865" y="15773"/>
                </a:lnTo>
                <a:lnTo>
                  <a:pt x="13703" y="10795"/>
                </a:lnTo>
                <a:lnTo>
                  <a:pt x="14884" y="0"/>
                </a:lnTo>
                <a:lnTo>
                  <a:pt x="7454" y="0"/>
                </a:lnTo>
                <a:lnTo>
                  <a:pt x="7493" y="1714"/>
                </a:lnTo>
                <a:lnTo>
                  <a:pt x="2971" y="4673"/>
                </a:lnTo>
                <a:lnTo>
                  <a:pt x="4812" y="2755"/>
                </a:lnTo>
                <a:lnTo>
                  <a:pt x="0" y="4622"/>
                </a:lnTo>
                <a:close/>
              </a:path>
              <a:path w="14884" h="18567">
                <a:moveTo>
                  <a:pt x="7493" y="1714"/>
                </a:moveTo>
                <a:lnTo>
                  <a:pt x="7454" y="0"/>
                </a:lnTo>
                <a:lnTo>
                  <a:pt x="4812" y="2755"/>
                </a:lnTo>
                <a:lnTo>
                  <a:pt x="7493" y="1714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34" name="object 6134"/>
          <p:cNvSpPr/>
          <p:nvPr/>
        </p:nvSpPr>
        <p:spPr>
          <a:xfrm>
            <a:off x="1147164" y="5157884"/>
            <a:ext cx="12395" cy="11620"/>
          </a:xfrm>
          <a:custGeom>
            <a:avLst/>
            <a:gdLst/>
            <a:ahLst/>
            <a:cxnLst/>
            <a:rect l="l" t="t" r="r" b="b"/>
            <a:pathLst>
              <a:path w="12395" h="11620">
                <a:moveTo>
                  <a:pt x="0" y="2847"/>
                </a:moveTo>
                <a:lnTo>
                  <a:pt x="2679" y="1856"/>
                </a:lnTo>
                <a:lnTo>
                  <a:pt x="2644" y="0"/>
                </a:lnTo>
                <a:lnTo>
                  <a:pt x="0" y="2847"/>
                </a:lnTo>
                <a:close/>
              </a:path>
              <a:path w="12395" h="11620">
                <a:moveTo>
                  <a:pt x="5930" y="6365"/>
                </a:moveTo>
                <a:lnTo>
                  <a:pt x="12395" y="2847"/>
                </a:lnTo>
                <a:lnTo>
                  <a:pt x="12395" y="-8773"/>
                </a:lnTo>
                <a:lnTo>
                  <a:pt x="2476" y="-8773"/>
                </a:lnTo>
                <a:lnTo>
                  <a:pt x="2644" y="0"/>
                </a:lnTo>
                <a:lnTo>
                  <a:pt x="5460" y="-3032"/>
                </a:lnTo>
                <a:lnTo>
                  <a:pt x="2679" y="1856"/>
                </a:lnTo>
                <a:lnTo>
                  <a:pt x="0" y="2847"/>
                </a:lnTo>
                <a:lnTo>
                  <a:pt x="0" y="9819"/>
                </a:lnTo>
                <a:lnTo>
                  <a:pt x="8051" y="6822"/>
                </a:lnTo>
                <a:lnTo>
                  <a:pt x="5930" y="6365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35" name="object 6135"/>
          <p:cNvSpPr/>
          <p:nvPr/>
        </p:nvSpPr>
        <p:spPr>
          <a:xfrm>
            <a:off x="1102487" y="5159565"/>
            <a:ext cx="9931" cy="0"/>
          </a:xfrm>
          <a:custGeom>
            <a:avLst/>
            <a:gdLst/>
            <a:ahLst/>
            <a:cxnLst/>
            <a:rect l="l" t="t" r="r" b="b"/>
            <a:pathLst>
              <a:path w="9931" h="0">
                <a:moveTo>
                  <a:pt x="0" y="0"/>
                </a:moveTo>
                <a:lnTo>
                  <a:pt x="9931" y="0"/>
                </a:lnTo>
              </a:path>
            </a:pathLst>
          </a:custGeom>
          <a:ln w="8255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36" name="object 6136"/>
          <p:cNvSpPr/>
          <p:nvPr/>
        </p:nvSpPr>
        <p:spPr>
          <a:xfrm>
            <a:off x="1176943" y="5158413"/>
            <a:ext cx="7429" cy="6959"/>
          </a:xfrm>
          <a:custGeom>
            <a:avLst/>
            <a:gdLst/>
            <a:ahLst/>
            <a:cxnLst/>
            <a:rect l="l" t="t" r="r" b="b"/>
            <a:pathLst>
              <a:path w="7429" h="6959">
                <a:moveTo>
                  <a:pt x="0" y="0"/>
                </a:moveTo>
                <a:lnTo>
                  <a:pt x="0" y="6959"/>
                </a:lnTo>
                <a:lnTo>
                  <a:pt x="7429" y="6959"/>
                </a:lnTo>
                <a:lnTo>
                  <a:pt x="7028" y="6215"/>
                </a:lnTo>
                <a:lnTo>
                  <a:pt x="5333" y="1947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37" name="object 6137"/>
          <p:cNvSpPr/>
          <p:nvPr/>
        </p:nvSpPr>
        <p:spPr>
          <a:xfrm>
            <a:off x="1189337" y="5163055"/>
            <a:ext cx="9944" cy="9296"/>
          </a:xfrm>
          <a:custGeom>
            <a:avLst/>
            <a:gdLst/>
            <a:ahLst/>
            <a:cxnLst/>
            <a:rect l="l" t="t" r="r" b="b"/>
            <a:pathLst>
              <a:path w="9944" h="9296">
                <a:moveTo>
                  <a:pt x="0" y="0"/>
                </a:moveTo>
                <a:lnTo>
                  <a:pt x="2505" y="6962"/>
                </a:lnTo>
                <a:lnTo>
                  <a:pt x="9944" y="9296"/>
                </a:lnTo>
                <a:lnTo>
                  <a:pt x="7433" y="2342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38" name="object 6138"/>
          <p:cNvSpPr/>
          <p:nvPr/>
        </p:nvSpPr>
        <p:spPr>
          <a:xfrm>
            <a:off x="1129792" y="5172358"/>
            <a:ext cx="14884" cy="13931"/>
          </a:xfrm>
          <a:custGeom>
            <a:avLst/>
            <a:gdLst/>
            <a:ahLst/>
            <a:cxnLst/>
            <a:rect l="l" t="t" r="r" b="b"/>
            <a:pathLst>
              <a:path w="14884" h="13931">
                <a:moveTo>
                  <a:pt x="3314" y="9283"/>
                </a:moveTo>
                <a:lnTo>
                  <a:pt x="4965" y="13931"/>
                </a:lnTo>
                <a:lnTo>
                  <a:pt x="12407" y="13931"/>
                </a:lnTo>
                <a:lnTo>
                  <a:pt x="13220" y="10058"/>
                </a:lnTo>
                <a:lnTo>
                  <a:pt x="14058" y="6184"/>
                </a:lnTo>
                <a:lnTo>
                  <a:pt x="14884" y="2298"/>
                </a:lnTo>
                <a:lnTo>
                  <a:pt x="9918" y="1523"/>
                </a:lnTo>
                <a:lnTo>
                  <a:pt x="4965" y="774"/>
                </a:lnTo>
                <a:lnTo>
                  <a:pt x="0" y="0"/>
                </a:lnTo>
                <a:lnTo>
                  <a:pt x="1663" y="4635"/>
                </a:lnTo>
                <a:lnTo>
                  <a:pt x="3314" y="9283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39" name="object 6139"/>
          <p:cNvSpPr/>
          <p:nvPr/>
        </p:nvSpPr>
        <p:spPr>
          <a:xfrm>
            <a:off x="1200541" y="5174661"/>
            <a:ext cx="13601" cy="18592"/>
          </a:xfrm>
          <a:custGeom>
            <a:avLst/>
            <a:gdLst/>
            <a:ahLst/>
            <a:cxnLst/>
            <a:rect l="l" t="t" r="r" b="b"/>
            <a:pathLst>
              <a:path w="13601" h="18592">
                <a:moveTo>
                  <a:pt x="1193" y="0"/>
                </a:moveTo>
                <a:lnTo>
                  <a:pt x="0" y="10185"/>
                </a:lnTo>
                <a:lnTo>
                  <a:pt x="711" y="9321"/>
                </a:lnTo>
                <a:lnTo>
                  <a:pt x="3670" y="18592"/>
                </a:lnTo>
                <a:lnTo>
                  <a:pt x="11125" y="18592"/>
                </a:lnTo>
                <a:lnTo>
                  <a:pt x="11950" y="13169"/>
                </a:lnTo>
                <a:lnTo>
                  <a:pt x="12788" y="7759"/>
                </a:lnTo>
                <a:lnTo>
                  <a:pt x="13601" y="2336"/>
                </a:lnTo>
                <a:lnTo>
                  <a:pt x="9474" y="1549"/>
                </a:lnTo>
                <a:lnTo>
                  <a:pt x="5333" y="774"/>
                </a:lnTo>
                <a:lnTo>
                  <a:pt x="1193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40" name="object 6140"/>
          <p:cNvSpPr/>
          <p:nvPr/>
        </p:nvSpPr>
        <p:spPr>
          <a:xfrm>
            <a:off x="1216634" y="5186286"/>
            <a:ext cx="7429" cy="6959"/>
          </a:xfrm>
          <a:custGeom>
            <a:avLst/>
            <a:gdLst/>
            <a:ahLst/>
            <a:cxnLst/>
            <a:rect l="l" t="t" r="r" b="b"/>
            <a:pathLst>
              <a:path w="7429" h="6959">
                <a:moveTo>
                  <a:pt x="0" y="0"/>
                </a:moveTo>
                <a:lnTo>
                  <a:pt x="0" y="6959"/>
                </a:lnTo>
                <a:lnTo>
                  <a:pt x="7429" y="6959"/>
                </a:lnTo>
                <a:lnTo>
                  <a:pt x="7028" y="6214"/>
                </a:lnTo>
                <a:lnTo>
                  <a:pt x="5338" y="1942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41" name="object 6141"/>
          <p:cNvSpPr/>
          <p:nvPr/>
        </p:nvSpPr>
        <p:spPr>
          <a:xfrm>
            <a:off x="1169490" y="5197910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58" y="6227"/>
                </a:lnTo>
                <a:lnTo>
                  <a:pt x="5336" y="193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42" name="object 6142"/>
          <p:cNvSpPr/>
          <p:nvPr/>
        </p:nvSpPr>
        <p:spPr>
          <a:xfrm>
            <a:off x="1224067" y="5200232"/>
            <a:ext cx="30251" cy="30187"/>
          </a:xfrm>
          <a:custGeom>
            <a:avLst/>
            <a:gdLst/>
            <a:ahLst/>
            <a:cxnLst/>
            <a:rect l="l" t="t" r="r" b="b"/>
            <a:pathLst>
              <a:path w="30251" h="30187">
                <a:moveTo>
                  <a:pt x="15722" y="14706"/>
                </a:moveTo>
                <a:lnTo>
                  <a:pt x="19850" y="13931"/>
                </a:lnTo>
                <a:lnTo>
                  <a:pt x="23164" y="14706"/>
                </a:lnTo>
                <a:lnTo>
                  <a:pt x="26466" y="15481"/>
                </a:lnTo>
                <a:lnTo>
                  <a:pt x="29781" y="16256"/>
                </a:lnTo>
                <a:lnTo>
                  <a:pt x="28866" y="3611"/>
                </a:lnTo>
                <a:lnTo>
                  <a:pt x="19850" y="0"/>
                </a:lnTo>
                <a:lnTo>
                  <a:pt x="13246" y="4635"/>
                </a:lnTo>
                <a:lnTo>
                  <a:pt x="6616" y="9283"/>
                </a:lnTo>
                <a:lnTo>
                  <a:pt x="0" y="13931"/>
                </a:lnTo>
                <a:lnTo>
                  <a:pt x="825" y="19342"/>
                </a:lnTo>
                <a:lnTo>
                  <a:pt x="1651" y="24765"/>
                </a:lnTo>
                <a:lnTo>
                  <a:pt x="2489" y="30187"/>
                </a:lnTo>
                <a:lnTo>
                  <a:pt x="9931" y="30187"/>
                </a:lnTo>
                <a:lnTo>
                  <a:pt x="9105" y="25552"/>
                </a:lnTo>
                <a:lnTo>
                  <a:pt x="8280" y="20891"/>
                </a:lnTo>
                <a:lnTo>
                  <a:pt x="7442" y="16256"/>
                </a:lnTo>
                <a:lnTo>
                  <a:pt x="11595" y="15481"/>
                </a:lnTo>
                <a:lnTo>
                  <a:pt x="15722" y="14706"/>
                </a:lnTo>
                <a:close/>
              </a:path>
              <a:path w="30251" h="30187">
                <a:moveTo>
                  <a:pt x="30251" y="4165"/>
                </a:moveTo>
                <a:lnTo>
                  <a:pt x="28854" y="3441"/>
                </a:lnTo>
                <a:lnTo>
                  <a:pt x="28866" y="3611"/>
                </a:lnTo>
                <a:lnTo>
                  <a:pt x="30251" y="4165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43" name="object 6143"/>
          <p:cNvSpPr/>
          <p:nvPr/>
        </p:nvSpPr>
        <p:spPr>
          <a:xfrm>
            <a:off x="1196784" y="5210670"/>
            <a:ext cx="9918" cy="0"/>
          </a:xfrm>
          <a:custGeom>
            <a:avLst/>
            <a:gdLst/>
            <a:ahLst/>
            <a:cxnLst/>
            <a:rect l="l" t="t" r="r" b="b"/>
            <a:pathLst>
              <a:path w="9918" h="0">
                <a:moveTo>
                  <a:pt x="0" y="0"/>
                </a:moveTo>
                <a:lnTo>
                  <a:pt x="9918" y="0"/>
                </a:lnTo>
              </a:path>
            </a:pathLst>
          </a:custGeom>
          <a:ln w="8229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44" name="object 6144"/>
          <p:cNvSpPr/>
          <p:nvPr/>
        </p:nvSpPr>
        <p:spPr>
          <a:xfrm>
            <a:off x="1075220" y="5212994"/>
            <a:ext cx="9918" cy="0"/>
          </a:xfrm>
          <a:custGeom>
            <a:avLst/>
            <a:gdLst/>
            <a:ahLst/>
            <a:cxnLst/>
            <a:rect l="l" t="t" r="r" b="b"/>
            <a:pathLst>
              <a:path w="9918" h="0">
                <a:moveTo>
                  <a:pt x="0" y="0"/>
                </a:moveTo>
                <a:lnTo>
                  <a:pt x="9918" y="0"/>
                </a:lnTo>
              </a:path>
            </a:pathLst>
          </a:custGeom>
          <a:ln w="8229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45" name="object 6145"/>
          <p:cNvSpPr/>
          <p:nvPr/>
        </p:nvSpPr>
        <p:spPr>
          <a:xfrm>
            <a:off x="1154616" y="5210307"/>
            <a:ext cx="17360" cy="17805"/>
          </a:xfrm>
          <a:custGeom>
            <a:avLst/>
            <a:gdLst/>
            <a:ahLst/>
            <a:cxnLst/>
            <a:rect l="l" t="t" r="r" b="b"/>
            <a:pathLst>
              <a:path w="17360" h="17805">
                <a:moveTo>
                  <a:pt x="15913" y="8255"/>
                </a:moveTo>
                <a:lnTo>
                  <a:pt x="15691" y="10285"/>
                </a:lnTo>
                <a:lnTo>
                  <a:pt x="17360" y="8496"/>
                </a:lnTo>
                <a:lnTo>
                  <a:pt x="13765" y="2391"/>
                </a:lnTo>
                <a:lnTo>
                  <a:pt x="15913" y="8255"/>
                </a:lnTo>
                <a:close/>
              </a:path>
              <a:path w="17360" h="17805">
                <a:moveTo>
                  <a:pt x="15417" y="2514"/>
                </a:moveTo>
                <a:lnTo>
                  <a:pt x="12357" y="0"/>
                </a:lnTo>
                <a:lnTo>
                  <a:pt x="13765" y="2391"/>
                </a:lnTo>
                <a:lnTo>
                  <a:pt x="15417" y="2514"/>
                </a:lnTo>
                <a:close/>
              </a:path>
              <a:path w="17360" h="17805">
                <a:moveTo>
                  <a:pt x="12064" y="14173"/>
                </a:moveTo>
                <a:lnTo>
                  <a:pt x="15913" y="8255"/>
                </a:lnTo>
                <a:lnTo>
                  <a:pt x="13765" y="2391"/>
                </a:lnTo>
                <a:lnTo>
                  <a:pt x="2476" y="1549"/>
                </a:lnTo>
                <a:lnTo>
                  <a:pt x="1650" y="4622"/>
                </a:lnTo>
                <a:lnTo>
                  <a:pt x="825" y="7721"/>
                </a:lnTo>
                <a:lnTo>
                  <a:pt x="0" y="10807"/>
                </a:lnTo>
                <a:lnTo>
                  <a:pt x="0" y="17805"/>
                </a:lnTo>
                <a:lnTo>
                  <a:pt x="14871" y="17805"/>
                </a:lnTo>
                <a:lnTo>
                  <a:pt x="15691" y="10285"/>
                </a:lnTo>
                <a:lnTo>
                  <a:pt x="12064" y="14173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46" name="object 6146"/>
          <p:cNvSpPr/>
          <p:nvPr/>
        </p:nvSpPr>
        <p:spPr>
          <a:xfrm>
            <a:off x="1132278" y="5214160"/>
            <a:ext cx="7429" cy="6959"/>
          </a:xfrm>
          <a:custGeom>
            <a:avLst/>
            <a:gdLst/>
            <a:ahLst/>
            <a:cxnLst/>
            <a:rect l="l" t="t" r="r" b="b"/>
            <a:pathLst>
              <a:path w="7429" h="6959">
                <a:moveTo>
                  <a:pt x="0" y="0"/>
                </a:moveTo>
                <a:lnTo>
                  <a:pt x="0" y="6959"/>
                </a:lnTo>
                <a:lnTo>
                  <a:pt x="7429" y="6959"/>
                </a:lnTo>
                <a:lnTo>
                  <a:pt x="7028" y="6214"/>
                </a:lnTo>
                <a:lnTo>
                  <a:pt x="5338" y="1942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47" name="object 6147"/>
          <p:cNvSpPr/>
          <p:nvPr/>
        </p:nvSpPr>
        <p:spPr>
          <a:xfrm>
            <a:off x="1144676" y="5216480"/>
            <a:ext cx="7442" cy="6985"/>
          </a:xfrm>
          <a:custGeom>
            <a:avLst/>
            <a:gdLst/>
            <a:ahLst/>
            <a:cxnLst/>
            <a:rect l="l" t="t" r="r" b="b"/>
            <a:pathLst>
              <a:path w="7442" h="6985">
                <a:moveTo>
                  <a:pt x="0" y="0"/>
                </a:moveTo>
                <a:lnTo>
                  <a:pt x="0" y="6984"/>
                </a:lnTo>
                <a:lnTo>
                  <a:pt x="7442" y="6984"/>
                </a:lnTo>
                <a:lnTo>
                  <a:pt x="7046" y="6246"/>
                </a:lnTo>
                <a:lnTo>
                  <a:pt x="5349" y="1946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48" name="object 6148"/>
          <p:cNvSpPr/>
          <p:nvPr/>
        </p:nvSpPr>
        <p:spPr>
          <a:xfrm>
            <a:off x="1167003" y="5236222"/>
            <a:ext cx="9931" cy="0"/>
          </a:xfrm>
          <a:custGeom>
            <a:avLst/>
            <a:gdLst/>
            <a:ahLst/>
            <a:cxnLst/>
            <a:rect l="l" t="t" r="r" b="b"/>
            <a:pathLst>
              <a:path w="9931" h="0">
                <a:moveTo>
                  <a:pt x="0" y="0"/>
                </a:moveTo>
                <a:lnTo>
                  <a:pt x="9931" y="0"/>
                </a:lnTo>
              </a:path>
            </a:pathLst>
          </a:custGeom>
          <a:ln w="8229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49" name="object 6149"/>
          <p:cNvSpPr/>
          <p:nvPr/>
        </p:nvSpPr>
        <p:spPr>
          <a:xfrm>
            <a:off x="1186850" y="5239711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61" y="6229"/>
                </a:lnTo>
                <a:lnTo>
                  <a:pt x="5351" y="194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50" name="object 6150"/>
          <p:cNvSpPr/>
          <p:nvPr/>
        </p:nvSpPr>
        <p:spPr>
          <a:xfrm>
            <a:off x="1253846" y="5265262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52" y="6215"/>
                </a:lnTo>
                <a:lnTo>
                  <a:pt x="5345" y="1952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51" name="object 6151"/>
          <p:cNvSpPr/>
          <p:nvPr/>
        </p:nvSpPr>
        <p:spPr>
          <a:xfrm>
            <a:off x="1199277" y="5282799"/>
            <a:ext cx="14820" cy="3975"/>
          </a:xfrm>
          <a:custGeom>
            <a:avLst/>
            <a:gdLst/>
            <a:ahLst/>
            <a:cxnLst/>
            <a:rect l="l" t="t" r="r" b="b"/>
            <a:pathLst>
              <a:path w="14820" h="3975">
                <a:moveTo>
                  <a:pt x="14820" y="2705"/>
                </a:moveTo>
                <a:lnTo>
                  <a:pt x="11849" y="0"/>
                </a:lnTo>
                <a:lnTo>
                  <a:pt x="12347" y="1710"/>
                </a:lnTo>
                <a:lnTo>
                  <a:pt x="14820" y="2705"/>
                </a:lnTo>
                <a:close/>
              </a:path>
              <a:path w="14820" h="3975">
                <a:moveTo>
                  <a:pt x="14871" y="10363"/>
                </a:moveTo>
                <a:lnTo>
                  <a:pt x="12347" y="1710"/>
                </a:lnTo>
                <a:lnTo>
                  <a:pt x="4940" y="-1269"/>
                </a:lnTo>
                <a:lnTo>
                  <a:pt x="3289" y="-495"/>
                </a:lnTo>
                <a:lnTo>
                  <a:pt x="0" y="1054"/>
                </a:lnTo>
                <a:lnTo>
                  <a:pt x="0" y="8013"/>
                </a:lnTo>
                <a:lnTo>
                  <a:pt x="4940" y="8788"/>
                </a:lnTo>
                <a:lnTo>
                  <a:pt x="9905" y="9575"/>
                </a:lnTo>
                <a:lnTo>
                  <a:pt x="14871" y="10363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52" name="object 6152"/>
          <p:cNvSpPr/>
          <p:nvPr/>
        </p:nvSpPr>
        <p:spPr>
          <a:xfrm>
            <a:off x="1171973" y="5290813"/>
            <a:ext cx="7454" cy="6985"/>
          </a:xfrm>
          <a:custGeom>
            <a:avLst/>
            <a:gdLst/>
            <a:ahLst/>
            <a:cxnLst/>
            <a:rect l="l" t="t" r="r" b="b"/>
            <a:pathLst>
              <a:path w="7454" h="6985">
                <a:moveTo>
                  <a:pt x="0" y="0"/>
                </a:moveTo>
                <a:lnTo>
                  <a:pt x="0" y="6985"/>
                </a:lnTo>
                <a:lnTo>
                  <a:pt x="7454" y="6985"/>
                </a:lnTo>
                <a:lnTo>
                  <a:pt x="7060" y="6253"/>
                </a:lnTo>
                <a:lnTo>
                  <a:pt x="5341" y="1950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53" name="object 6153"/>
          <p:cNvSpPr/>
          <p:nvPr/>
        </p:nvSpPr>
        <p:spPr>
          <a:xfrm>
            <a:off x="1293548" y="5297797"/>
            <a:ext cx="14871" cy="11607"/>
          </a:xfrm>
          <a:custGeom>
            <a:avLst/>
            <a:gdLst/>
            <a:ahLst/>
            <a:cxnLst/>
            <a:rect l="l" t="t" r="r" b="b"/>
            <a:pathLst>
              <a:path w="14871" h="11607">
                <a:moveTo>
                  <a:pt x="3314" y="7734"/>
                </a:moveTo>
                <a:lnTo>
                  <a:pt x="4965" y="11607"/>
                </a:lnTo>
                <a:lnTo>
                  <a:pt x="14871" y="11607"/>
                </a:lnTo>
                <a:lnTo>
                  <a:pt x="14871" y="2324"/>
                </a:lnTo>
                <a:lnTo>
                  <a:pt x="9931" y="1549"/>
                </a:lnTo>
                <a:lnTo>
                  <a:pt x="4965" y="774"/>
                </a:lnTo>
                <a:lnTo>
                  <a:pt x="0" y="0"/>
                </a:lnTo>
                <a:lnTo>
                  <a:pt x="1651" y="3873"/>
                </a:lnTo>
                <a:lnTo>
                  <a:pt x="3314" y="7734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54" name="object 6154"/>
          <p:cNvSpPr/>
          <p:nvPr/>
        </p:nvSpPr>
        <p:spPr>
          <a:xfrm>
            <a:off x="1256337" y="5307081"/>
            <a:ext cx="27279" cy="27876"/>
          </a:xfrm>
          <a:custGeom>
            <a:avLst/>
            <a:gdLst/>
            <a:ahLst/>
            <a:cxnLst/>
            <a:rect l="l" t="t" r="r" b="b"/>
            <a:pathLst>
              <a:path w="27279" h="27876">
                <a:moveTo>
                  <a:pt x="11734" y="13258"/>
                </a:moveTo>
                <a:lnTo>
                  <a:pt x="0" y="16268"/>
                </a:lnTo>
                <a:lnTo>
                  <a:pt x="0" y="27876"/>
                </a:lnTo>
                <a:lnTo>
                  <a:pt x="5765" y="26327"/>
                </a:lnTo>
                <a:lnTo>
                  <a:pt x="11569" y="24777"/>
                </a:lnTo>
                <a:lnTo>
                  <a:pt x="17360" y="23228"/>
                </a:lnTo>
                <a:lnTo>
                  <a:pt x="17780" y="20725"/>
                </a:lnTo>
                <a:lnTo>
                  <a:pt x="18846" y="13891"/>
                </a:lnTo>
                <a:lnTo>
                  <a:pt x="27279" y="11633"/>
                </a:lnTo>
                <a:lnTo>
                  <a:pt x="27279" y="4635"/>
                </a:lnTo>
                <a:lnTo>
                  <a:pt x="23977" y="3098"/>
                </a:lnTo>
                <a:lnTo>
                  <a:pt x="20675" y="1549"/>
                </a:lnTo>
                <a:lnTo>
                  <a:pt x="17360" y="0"/>
                </a:lnTo>
                <a:lnTo>
                  <a:pt x="14287" y="11417"/>
                </a:lnTo>
                <a:lnTo>
                  <a:pt x="11734" y="13258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55" name="object 6155"/>
          <p:cNvSpPr/>
          <p:nvPr/>
        </p:nvSpPr>
        <p:spPr>
          <a:xfrm>
            <a:off x="1300999" y="5318706"/>
            <a:ext cx="7429" cy="6959"/>
          </a:xfrm>
          <a:custGeom>
            <a:avLst/>
            <a:gdLst/>
            <a:ahLst/>
            <a:cxnLst/>
            <a:rect l="l" t="t" r="r" b="b"/>
            <a:pathLst>
              <a:path w="7429" h="6959">
                <a:moveTo>
                  <a:pt x="0" y="0"/>
                </a:moveTo>
                <a:lnTo>
                  <a:pt x="0" y="6959"/>
                </a:lnTo>
                <a:lnTo>
                  <a:pt x="7429" y="6959"/>
                </a:lnTo>
                <a:lnTo>
                  <a:pt x="7028" y="6213"/>
                </a:lnTo>
                <a:lnTo>
                  <a:pt x="5333" y="192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56" name="object 6156"/>
          <p:cNvSpPr/>
          <p:nvPr/>
        </p:nvSpPr>
        <p:spPr>
          <a:xfrm>
            <a:off x="1167003" y="5326837"/>
            <a:ext cx="9931" cy="0"/>
          </a:xfrm>
          <a:custGeom>
            <a:avLst/>
            <a:gdLst/>
            <a:ahLst/>
            <a:cxnLst/>
            <a:rect l="l" t="t" r="r" b="b"/>
            <a:pathLst>
              <a:path w="9931" h="0">
                <a:moveTo>
                  <a:pt x="0" y="0"/>
                </a:moveTo>
                <a:lnTo>
                  <a:pt x="9931" y="0"/>
                </a:lnTo>
              </a:path>
            </a:pathLst>
          </a:custGeom>
          <a:ln w="8229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57" name="object 6157"/>
          <p:cNvSpPr/>
          <p:nvPr/>
        </p:nvSpPr>
        <p:spPr>
          <a:xfrm>
            <a:off x="1226553" y="5329148"/>
            <a:ext cx="9931" cy="0"/>
          </a:xfrm>
          <a:custGeom>
            <a:avLst/>
            <a:gdLst/>
            <a:ahLst/>
            <a:cxnLst/>
            <a:rect l="l" t="t" r="r" b="b"/>
            <a:pathLst>
              <a:path w="9931" h="0">
                <a:moveTo>
                  <a:pt x="0" y="0"/>
                </a:moveTo>
                <a:lnTo>
                  <a:pt x="9931" y="0"/>
                </a:lnTo>
              </a:path>
            </a:pathLst>
          </a:custGeom>
          <a:ln w="8229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58" name="object 6158"/>
          <p:cNvSpPr/>
          <p:nvPr/>
        </p:nvSpPr>
        <p:spPr>
          <a:xfrm>
            <a:off x="1278666" y="5334955"/>
            <a:ext cx="7429" cy="6959"/>
          </a:xfrm>
          <a:custGeom>
            <a:avLst/>
            <a:gdLst/>
            <a:ahLst/>
            <a:cxnLst/>
            <a:rect l="l" t="t" r="r" b="b"/>
            <a:pathLst>
              <a:path w="7429" h="6959">
                <a:moveTo>
                  <a:pt x="0" y="0"/>
                </a:moveTo>
                <a:lnTo>
                  <a:pt x="0" y="6959"/>
                </a:lnTo>
                <a:lnTo>
                  <a:pt x="7429" y="6959"/>
                </a:lnTo>
                <a:lnTo>
                  <a:pt x="7020" y="6200"/>
                </a:lnTo>
                <a:lnTo>
                  <a:pt x="5338" y="1947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59" name="object 6159"/>
          <p:cNvSpPr/>
          <p:nvPr/>
        </p:nvSpPr>
        <p:spPr>
          <a:xfrm>
            <a:off x="1286095" y="5353542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46" y="6200"/>
                </a:lnTo>
                <a:lnTo>
                  <a:pt x="5355" y="1947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60" name="object 6160"/>
          <p:cNvSpPr/>
          <p:nvPr/>
        </p:nvSpPr>
        <p:spPr>
          <a:xfrm>
            <a:off x="1310887" y="5386076"/>
            <a:ext cx="12420" cy="6959"/>
          </a:xfrm>
          <a:custGeom>
            <a:avLst/>
            <a:gdLst/>
            <a:ahLst/>
            <a:cxnLst/>
            <a:rect l="l" t="t" r="r" b="b"/>
            <a:pathLst>
              <a:path w="12420" h="6959">
                <a:moveTo>
                  <a:pt x="0" y="0"/>
                </a:moveTo>
                <a:lnTo>
                  <a:pt x="0" y="6959"/>
                </a:lnTo>
                <a:lnTo>
                  <a:pt x="12420" y="6959"/>
                </a:lnTo>
                <a:lnTo>
                  <a:pt x="12005" y="6244"/>
                </a:lnTo>
                <a:lnTo>
                  <a:pt x="8845" y="952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61" name="object 6161"/>
          <p:cNvSpPr/>
          <p:nvPr/>
        </p:nvSpPr>
        <p:spPr>
          <a:xfrm>
            <a:off x="1256334" y="5391873"/>
            <a:ext cx="9918" cy="0"/>
          </a:xfrm>
          <a:custGeom>
            <a:avLst/>
            <a:gdLst/>
            <a:ahLst/>
            <a:cxnLst/>
            <a:rect l="l" t="t" r="r" b="b"/>
            <a:pathLst>
              <a:path w="9918" h="0">
                <a:moveTo>
                  <a:pt x="0" y="0"/>
                </a:moveTo>
                <a:lnTo>
                  <a:pt x="9918" y="0"/>
                </a:lnTo>
              </a:path>
            </a:pathLst>
          </a:custGeom>
          <a:ln w="8255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62" name="object 6162"/>
          <p:cNvSpPr/>
          <p:nvPr/>
        </p:nvSpPr>
        <p:spPr>
          <a:xfrm>
            <a:off x="1301005" y="5388380"/>
            <a:ext cx="9906" cy="9296"/>
          </a:xfrm>
          <a:custGeom>
            <a:avLst/>
            <a:gdLst/>
            <a:ahLst/>
            <a:cxnLst/>
            <a:rect l="l" t="t" r="r" b="b"/>
            <a:pathLst>
              <a:path w="9906" h="9296">
                <a:moveTo>
                  <a:pt x="7411" y="6962"/>
                </a:moveTo>
                <a:lnTo>
                  <a:pt x="9905" y="0"/>
                </a:lnTo>
                <a:lnTo>
                  <a:pt x="2476" y="0"/>
                </a:lnTo>
                <a:lnTo>
                  <a:pt x="1650" y="3111"/>
                </a:lnTo>
                <a:lnTo>
                  <a:pt x="812" y="6210"/>
                </a:lnTo>
                <a:lnTo>
                  <a:pt x="0" y="9296"/>
                </a:lnTo>
                <a:lnTo>
                  <a:pt x="7411" y="6962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63" name="object 6163"/>
          <p:cNvSpPr/>
          <p:nvPr/>
        </p:nvSpPr>
        <p:spPr>
          <a:xfrm>
            <a:off x="1137119" y="5397682"/>
            <a:ext cx="19951" cy="11730"/>
          </a:xfrm>
          <a:custGeom>
            <a:avLst/>
            <a:gdLst/>
            <a:ahLst/>
            <a:cxnLst/>
            <a:rect l="l" t="t" r="r" b="b"/>
            <a:pathLst>
              <a:path w="19951" h="11730">
                <a:moveTo>
                  <a:pt x="101" y="2324"/>
                </a:moveTo>
                <a:lnTo>
                  <a:pt x="2252" y="6958"/>
                </a:lnTo>
                <a:lnTo>
                  <a:pt x="5080" y="9283"/>
                </a:lnTo>
                <a:lnTo>
                  <a:pt x="7871" y="10759"/>
                </a:lnTo>
                <a:lnTo>
                  <a:pt x="12915" y="11730"/>
                </a:lnTo>
                <a:lnTo>
                  <a:pt x="19951" y="6959"/>
                </a:lnTo>
                <a:lnTo>
                  <a:pt x="19951" y="0"/>
                </a:lnTo>
                <a:lnTo>
                  <a:pt x="10020" y="0"/>
                </a:lnTo>
                <a:lnTo>
                  <a:pt x="6731" y="774"/>
                </a:lnTo>
                <a:lnTo>
                  <a:pt x="3416" y="1549"/>
                </a:lnTo>
                <a:lnTo>
                  <a:pt x="101" y="2324"/>
                </a:lnTo>
                <a:close/>
              </a:path>
              <a:path w="19951" h="11730">
                <a:moveTo>
                  <a:pt x="3314" y="9245"/>
                </a:moveTo>
                <a:lnTo>
                  <a:pt x="2252" y="6958"/>
                </a:lnTo>
                <a:lnTo>
                  <a:pt x="0" y="5105"/>
                </a:lnTo>
                <a:lnTo>
                  <a:pt x="3314" y="9245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64" name="object 6164"/>
          <p:cNvSpPr/>
          <p:nvPr/>
        </p:nvSpPr>
        <p:spPr>
          <a:xfrm>
            <a:off x="1271221" y="5416270"/>
            <a:ext cx="9931" cy="9283"/>
          </a:xfrm>
          <a:custGeom>
            <a:avLst/>
            <a:gdLst/>
            <a:ahLst/>
            <a:cxnLst/>
            <a:rect l="l" t="t" r="r" b="b"/>
            <a:pathLst>
              <a:path w="9931" h="9283">
                <a:moveTo>
                  <a:pt x="9931" y="9283"/>
                </a:moveTo>
                <a:lnTo>
                  <a:pt x="9931" y="0"/>
                </a:lnTo>
                <a:lnTo>
                  <a:pt x="2476" y="0"/>
                </a:lnTo>
                <a:lnTo>
                  <a:pt x="1650" y="3098"/>
                </a:lnTo>
                <a:lnTo>
                  <a:pt x="812" y="6184"/>
                </a:lnTo>
                <a:lnTo>
                  <a:pt x="0" y="9283"/>
                </a:lnTo>
                <a:lnTo>
                  <a:pt x="9931" y="9283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65" name="object 6165"/>
          <p:cNvSpPr/>
          <p:nvPr/>
        </p:nvSpPr>
        <p:spPr>
          <a:xfrm>
            <a:off x="1300999" y="5420913"/>
            <a:ext cx="7429" cy="6959"/>
          </a:xfrm>
          <a:custGeom>
            <a:avLst/>
            <a:gdLst/>
            <a:ahLst/>
            <a:cxnLst/>
            <a:rect l="l" t="t" r="r" b="b"/>
            <a:pathLst>
              <a:path w="7429" h="6959">
                <a:moveTo>
                  <a:pt x="0" y="0"/>
                </a:moveTo>
                <a:lnTo>
                  <a:pt x="0" y="6959"/>
                </a:lnTo>
                <a:lnTo>
                  <a:pt x="7429" y="6959"/>
                </a:lnTo>
                <a:lnTo>
                  <a:pt x="7036" y="6229"/>
                </a:lnTo>
                <a:lnTo>
                  <a:pt x="5334" y="194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66" name="object 6166"/>
          <p:cNvSpPr/>
          <p:nvPr/>
        </p:nvSpPr>
        <p:spPr>
          <a:xfrm>
            <a:off x="1142187" y="5440654"/>
            <a:ext cx="9931" cy="0"/>
          </a:xfrm>
          <a:custGeom>
            <a:avLst/>
            <a:gdLst/>
            <a:ahLst/>
            <a:cxnLst/>
            <a:rect l="l" t="t" r="r" b="b"/>
            <a:pathLst>
              <a:path w="9931" h="0">
                <a:moveTo>
                  <a:pt x="0" y="0"/>
                </a:moveTo>
                <a:lnTo>
                  <a:pt x="9931" y="0"/>
                </a:lnTo>
              </a:path>
            </a:pathLst>
          </a:custGeom>
          <a:ln w="8255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67" name="object 6167"/>
          <p:cNvSpPr/>
          <p:nvPr/>
        </p:nvSpPr>
        <p:spPr>
          <a:xfrm>
            <a:off x="1103245" y="3372166"/>
            <a:ext cx="7454" cy="6972"/>
          </a:xfrm>
          <a:custGeom>
            <a:avLst/>
            <a:gdLst/>
            <a:ahLst/>
            <a:cxnLst/>
            <a:rect l="l" t="t" r="r" b="b"/>
            <a:pathLst>
              <a:path w="7454" h="6972">
                <a:moveTo>
                  <a:pt x="0" y="0"/>
                </a:moveTo>
                <a:lnTo>
                  <a:pt x="0" y="6972"/>
                </a:lnTo>
                <a:lnTo>
                  <a:pt x="7454" y="6972"/>
                </a:lnTo>
                <a:lnTo>
                  <a:pt x="7047" y="6218"/>
                </a:lnTo>
                <a:lnTo>
                  <a:pt x="5336" y="1944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68" name="object 6168"/>
          <p:cNvSpPr/>
          <p:nvPr/>
        </p:nvSpPr>
        <p:spPr>
          <a:xfrm>
            <a:off x="1056097" y="3393075"/>
            <a:ext cx="9931" cy="9296"/>
          </a:xfrm>
          <a:custGeom>
            <a:avLst/>
            <a:gdLst/>
            <a:ahLst/>
            <a:cxnLst/>
            <a:rect l="l" t="t" r="r" b="b"/>
            <a:pathLst>
              <a:path w="9931" h="9296">
                <a:moveTo>
                  <a:pt x="0" y="0"/>
                </a:moveTo>
                <a:lnTo>
                  <a:pt x="0" y="9296"/>
                </a:lnTo>
                <a:lnTo>
                  <a:pt x="9931" y="9296"/>
                </a:lnTo>
                <a:lnTo>
                  <a:pt x="7425" y="2345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69" name="object 6169"/>
          <p:cNvSpPr/>
          <p:nvPr/>
        </p:nvSpPr>
        <p:spPr>
          <a:xfrm>
            <a:off x="1140460" y="3412826"/>
            <a:ext cx="9931" cy="0"/>
          </a:xfrm>
          <a:custGeom>
            <a:avLst/>
            <a:gdLst/>
            <a:ahLst/>
            <a:cxnLst/>
            <a:rect l="l" t="t" r="r" b="b"/>
            <a:pathLst>
              <a:path w="9931" h="0">
                <a:moveTo>
                  <a:pt x="0" y="0"/>
                </a:moveTo>
                <a:lnTo>
                  <a:pt x="9931" y="0"/>
                </a:lnTo>
              </a:path>
            </a:pathLst>
          </a:custGeom>
          <a:ln w="8242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70" name="object 6170"/>
          <p:cNvSpPr/>
          <p:nvPr/>
        </p:nvSpPr>
        <p:spPr>
          <a:xfrm>
            <a:off x="1063548" y="3420960"/>
            <a:ext cx="9918" cy="0"/>
          </a:xfrm>
          <a:custGeom>
            <a:avLst/>
            <a:gdLst/>
            <a:ahLst/>
            <a:cxnLst/>
            <a:rect l="l" t="t" r="r" b="b"/>
            <a:pathLst>
              <a:path w="9918" h="0">
                <a:moveTo>
                  <a:pt x="0" y="0"/>
                </a:moveTo>
                <a:lnTo>
                  <a:pt x="9918" y="0"/>
                </a:lnTo>
              </a:path>
            </a:pathLst>
          </a:custGeom>
          <a:ln w="10566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71" name="object 6171"/>
          <p:cNvSpPr/>
          <p:nvPr/>
        </p:nvSpPr>
        <p:spPr>
          <a:xfrm>
            <a:off x="1115639" y="3513875"/>
            <a:ext cx="7454" cy="6972"/>
          </a:xfrm>
          <a:custGeom>
            <a:avLst/>
            <a:gdLst/>
            <a:ahLst/>
            <a:cxnLst/>
            <a:rect l="l" t="t" r="r" b="b"/>
            <a:pathLst>
              <a:path w="7454" h="6972">
                <a:moveTo>
                  <a:pt x="0" y="0"/>
                </a:moveTo>
                <a:lnTo>
                  <a:pt x="0" y="6972"/>
                </a:lnTo>
                <a:lnTo>
                  <a:pt x="7454" y="6972"/>
                </a:lnTo>
                <a:lnTo>
                  <a:pt x="7049" y="6218"/>
                </a:lnTo>
                <a:lnTo>
                  <a:pt x="5355" y="1944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72" name="object 6172"/>
          <p:cNvSpPr/>
          <p:nvPr/>
        </p:nvSpPr>
        <p:spPr>
          <a:xfrm>
            <a:off x="1162786" y="3520843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52" y="6214"/>
                </a:lnTo>
                <a:lnTo>
                  <a:pt x="5345" y="1942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73" name="object 6173"/>
          <p:cNvSpPr/>
          <p:nvPr/>
        </p:nvSpPr>
        <p:spPr>
          <a:xfrm>
            <a:off x="1145425" y="3527818"/>
            <a:ext cx="7442" cy="0"/>
          </a:xfrm>
          <a:custGeom>
            <a:avLst/>
            <a:gdLst/>
            <a:ahLst/>
            <a:cxnLst/>
            <a:rect l="l" t="t" r="r" b="b"/>
            <a:pathLst>
              <a:path w="7442" h="0">
                <a:moveTo>
                  <a:pt x="0" y="0"/>
                </a:moveTo>
                <a:lnTo>
                  <a:pt x="7442" y="0"/>
                </a:lnTo>
              </a:path>
            </a:pathLst>
          </a:custGeom>
          <a:ln w="10566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74" name="object 6174"/>
          <p:cNvSpPr/>
          <p:nvPr/>
        </p:nvSpPr>
        <p:spPr>
          <a:xfrm>
            <a:off x="1180153" y="3523169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61" y="6229"/>
                </a:lnTo>
                <a:lnTo>
                  <a:pt x="5351" y="194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75" name="object 6175"/>
          <p:cNvSpPr/>
          <p:nvPr/>
        </p:nvSpPr>
        <p:spPr>
          <a:xfrm>
            <a:off x="1155338" y="3553358"/>
            <a:ext cx="7454" cy="6985"/>
          </a:xfrm>
          <a:custGeom>
            <a:avLst/>
            <a:gdLst/>
            <a:ahLst/>
            <a:cxnLst/>
            <a:rect l="l" t="t" r="r" b="b"/>
            <a:pathLst>
              <a:path w="7454" h="6985">
                <a:moveTo>
                  <a:pt x="0" y="0"/>
                </a:moveTo>
                <a:lnTo>
                  <a:pt x="0" y="6985"/>
                </a:lnTo>
                <a:lnTo>
                  <a:pt x="7454" y="6985"/>
                </a:lnTo>
                <a:lnTo>
                  <a:pt x="7053" y="6238"/>
                </a:lnTo>
                <a:lnTo>
                  <a:pt x="5355" y="1950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76" name="object 6176"/>
          <p:cNvSpPr/>
          <p:nvPr/>
        </p:nvSpPr>
        <p:spPr>
          <a:xfrm>
            <a:off x="1133006" y="3571951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53" y="6214"/>
                </a:lnTo>
                <a:lnTo>
                  <a:pt x="5355" y="1942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77" name="object 6177"/>
          <p:cNvSpPr/>
          <p:nvPr/>
        </p:nvSpPr>
        <p:spPr>
          <a:xfrm>
            <a:off x="1195034" y="3571951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53" y="6214"/>
                </a:lnTo>
                <a:lnTo>
                  <a:pt x="5355" y="1942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78" name="object 6178"/>
          <p:cNvSpPr/>
          <p:nvPr/>
        </p:nvSpPr>
        <p:spPr>
          <a:xfrm>
            <a:off x="1170237" y="3585884"/>
            <a:ext cx="7429" cy="6972"/>
          </a:xfrm>
          <a:custGeom>
            <a:avLst/>
            <a:gdLst/>
            <a:ahLst/>
            <a:cxnLst/>
            <a:rect l="l" t="t" r="r" b="b"/>
            <a:pathLst>
              <a:path w="7429" h="6972">
                <a:moveTo>
                  <a:pt x="0" y="0"/>
                </a:moveTo>
                <a:lnTo>
                  <a:pt x="0" y="6972"/>
                </a:lnTo>
                <a:lnTo>
                  <a:pt x="7429" y="6972"/>
                </a:lnTo>
                <a:lnTo>
                  <a:pt x="7031" y="6233"/>
                </a:lnTo>
                <a:lnTo>
                  <a:pt x="5338" y="1949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79" name="object 6179"/>
          <p:cNvSpPr/>
          <p:nvPr/>
        </p:nvSpPr>
        <p:spPr>
          <a:xfrm>
            <a:off x="1195031" y="3613757"/>
            <a:ext cx="17386" cy="16268"/>
          </a:xfrm>
          <a:custGeom>
            <a:avLst/>
            <a:gdLst/>
            <a:ahLst/>
            <a:cxnLst/>
            <a:rect l="l" t="t" r="r" b="b"/>
            <a:pathLst>
              <a:path w="17386" h="16268">
                <a:moveTo>
                  <a:pt x="2489" y="10845"/>
                </a:moveTo>
                <a:lnTo>
                  <a:pt x="0" y="16268"/>
                </a:lnTo>
                <a:lnTo>
                  <a:pt x="5791" y="15494"/>
                </a:lnTo>
                <a:lnTo>
                  <a:pt x="11582" y="14719"/>
                </a:lnTo>
                <a:lnTo>
                  <a:pt x="17386" y="13944"/>
                </a:lnTo>
                <a:lnTo>
                  <a:pt x="17386" y="4660"/>
                </a:lnTo>
                <a:lnTo>
                  <a:pt x="14071" y="3098"/>
                </a:lnTo>
                <a:lnTo>
                  <a:pt x="10769" y="1562"/>
                </a:lnTo>
                <a:lnTo>
                  <a:pt x="7454" y="0"/>
                </a:lnTo>
                <a:lnTo>
                  <a:pt x="4978" y="5435"/>
                </a:lnTo>
                <a:lnTo>
                  <a:pt x="2489" y="10845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80" name="object 6180"/>
          <p:cNvSpPr/>
          <p:nvPr/>
        </p:nvSpPr>
        <p:spPr>
          <a:xfrm>
            <a:off x="1083395" y="3664869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59" y="6229"/>
                </a:lnTo>
                <a:lnTo>
                  <a:pt x="5346" y="1947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81" name="object 6181"/>
          <p:cNvSpPr/>
          <p:nvPr/>
        </p:nvSpPr>
        <p:spPr>
          <a:xfrm>
            <a:off x="1192568" y="3692740"/>
            <a:ext cx="7454" cy="0"/>
          </a:xfrm>
          <a:custGeom>
            <a:avLst/>
            <a:gdLst/>
            <a:ahLst/>
            <a:cxnLst/>
            <a:rect l="l" t="t" r="r" b="b"/>
            <a:pathLst>
              <a:path w="7454" h="0">
                <a:moveTo>
                  <a:pt x="0" y="0"/>
                </a:moveTo>
                <a:lnTo>
                  <a:pt x="7454" y="0"/>
                </a:lnTo>
              </a:path>
            </a:pathLst>
          </a:custGeom>
          <a:ln w="10566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82" name="object 6182"/>
          <p:cNvSpPr/>
          <p:nvPr/>
        </p:nvSpPr>
        <p:spPr>
          <a:xfrm>
            <a:off x="1316634" y="3698551"/>
            <a:ext cx="9931" cy="0"/>
          </a:xfrm>
          <a:custGeom>
            <a:avLst/>
            <a:gdLst/>
            <a:ahLst/>
            <a:cxnLst/>
            <a:rect l="l" t="t" r="r" b="b"/>
            <a:pathLst>
              <a:path w="9931" h="0">
                <a:moveTo>
                  <a:pt x="0" y="0"/>
                </a:moveTo>
                <a:lnTo>
                  <a:pt x="9931" y="0"/>
                </a:lnTo>
              </a:path>
            </a:pathLst>
          </a:custGeom>
          <a:ln w="8242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83" name="object 6183"/>
          <p:cNvSpPr/>
          <p:nvPr/>
        </p:nvSpPr>
        <p:spPr>
          <a:xfrm>
            <a:off x="1214907" y="3712483"/>
            <a:ext cx="9931" cy="0"/>
          </a:xfrm>
          <a:custGeom>
            <a:avLst/>
            <a:gdLst/>
            <a:ahLst/>
            <a:cxnLst/>
            <a:rect l="l" t="t" r="r" b="b"/>
            <a:pathLst>
              <a:path w="9931" h="0">
                <a:moveTo>
                  <a:pt x="0" y="0"/>
                </a:moveTo>
                <a:lnTo>
                  <a:pt x="9931" y="0"/>
                </a:lnTo>
              </a:path>
            </a:pathLst>
          </a:custGeom>
          <a:ln w="8242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84" name="object 6184"/>
          <p:cNvSpPr/>
          <p:nvPr/>
        </p:nvSpPr>
        <p:spPr>
          <a:xfrm>
            <a:off x="1234748" y="3718294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60" y="6227"/>
                </a:lnTo>
                <a:lnTo>
                  <a:pt x="5355" y="193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85" name="object 6185"/>
          <p:cNvSpPr/>
          <p:nvPr/>
        </p:nvSpPr>
        <p:spPr>
          <a:xfrm>
            <a:off x="1118121" y="3725257"/>
            <a:ext cx="7454" cy="6972"/>
          </a:xfrm>
          <a:custGeom>
            <a:avLst/>
            <a:gdLst/>
            <a:ahLst/>
            <a:cxnLst/>
            <a:rect l="l" t="t" r="r" b="b"/>
            <a:pathLst>
              <a:path w="7454" h="6972">
                <a:moveTo>
                  <a:pt x="0" y="0"/>
                </a:moveTo>
                <a:lnTo>
                  <a:pt x="0" y="6972"/>
                </a:lnTo>
                <a:lnTo>
                  <a:pt x="7454" y="6972"/>
                </a:lnTo>
                <a:lnTo>
                  <a:pt x="7057" y="6235"/>
                </a:lnTo>
                <a:lnTo>
                  <a:pt x="5350" y="1954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86" name="object 6186"/>
          <p:cNvSpPr/>
          <p:nvPr/>
        </p:nvSpPr>
        <p:spPr>
          <a:xfrm>
            <a:off x="1244682" y="3727588"/>
            <a:ext cx="7429" cy="6972"/>
          </a:xfrm>
          <a:custGeom>
            <a:avLst/>
            <a:gdLst/>
            <a:ahLst/>
            <a:cxnLst/>
            <a:rect l="l" t="t" r="r" b="b"/>
            <a:pathLst>
              <a:path w="7429" h="6972">
                <a:moveTo>
                  <a:pt x="0" y="0"/>
                </a:moveTo>
                <a:lnTo>
                  <a:pt x="0" y="6972"/>
                </a:lnTo>
                <a:lnTo>
                  <a:pt x="7429" y="6972"/>
                </a:lnTo>
                <a:lnTo>
                  <a:pt x="7040" y="6247"/>
                </a:lnTo>
                <a:lnTo>
                  <a:pt x="5343" y="1940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87" name="object 6187"/>
          <p:cNvSpPr/>
          <p:nvPr/>
        </p:nvSpPr>
        <p:spPr>
          <a:xfrm>
            <a:off x="1207451" y="3732231"/>
            <a:ext cx="7454" cy="6972"/>
          </a:xfrm>
          <a:custGeom>
            <a:avLst/>
            <a:gdLst/>
            <a:ahLst/>
            <a:cxnLst/>
            <a:rect l="l" t="t" r="r" b="b"/>
            <a:pathLst>
              <a:path w="7454" h="6972">
                <a:moveTo>
                  <a:pt x="0" y="0"/>
                </a:moveTo>
                <a:lnTo>
                  <a:pt x="0" y="6972"/>
                </a:lnTo>
                <a:lnTo>
                  <a:pt x="7454" y="6972"/>
                </a:lnTo>
                <a:lnTo>
                  <a:pt x="7048" y="6218"/>
                </a:lnTo>
                <a:lnTo>
                  <a:pt x="5345" y="1944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88" name="object 6188"/>
          <p:cNvSpPr/>
          <p:nvPr/>
        </p:nvSpPr>
        <p:spPr>
          <a:xfrm>
            <a:off x="1252110" y="3741524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53" y="6215"/>
                </a:lnTo>
                <a:lnTo>
                  <a:pt x="5355" y="1952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89" name="object 6189"/>
          <p:cNvSpPr/>
          <p:nvPr/>
        </p:nvSpPr>
        <p:spPr>
          <a:xfrm>
            <a:off x="1207469" y="3764754"/>
            <a:ext cx="17360" cy="18580"/>
          </a:xfrm>
          <a:custGeom>
            <a:avLst/>
            <a:gdLst/>
            <a:ahLst/>
            <a:cxnLst/>
            <a:rect l="l" t="t" r="r" b="b"/>
            <a:pathLst>
              <a:path w="17360" h="18580">
                <a:moveTo>
                  <a:pt x="11586" y="6437"/>
                </a:moveTo>
                <a:lnTo>
                  <a:pt x="0" y="0"/>
                </a:lnTo>
                <a:lnTo>
                  <a:pt x="825" y="3098"/>
                </a:lnTo>
                <a:lnTo>
                  <a:pt x="1651" y="6197"/>
                </a:lnTo>
                <a:lnTo>
                  <a:pt x="2463" y="9296"/>
                </a:lnTo>
                <a:lnTo>
                  <a:pt x="4953" y="12369"/>
                </a:lnTo>
                <a:lnTo>
                  <a:pt x="7429" y="15494"/>
                </a:lnTo>
                <a:lnTo>
                  <a:pt x="9918" y="18580"/>
                </a:lnTo>
                <a:lnTo>
                  <a:pt x="17360" y="18580"/>
                </a:lnTo>
                <a:lnTo>
                  <a:pt x="11586" y="6437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90" name="object 6190"/>
          <p:cNvSpPr/>
          <p:nvPr/>
        </p:nvSpPr>
        <p:spPr>
          <a:xfrm>
            <a:off x="1192570" y="3774048"/>
            <a:ext cx="7429" cy="6972"/>
          </a:xfrm>
          <a:custGeom>
            <a:avLst/>
            <a:gdLst/>
            <a:ahLst/>
            <a:cxnLst/>
            <a:rect l="l" t="t" r="r" b="b"/>
            <a:pathLst>
              <a:path w="7429" h="6972">
                <a:moveTo>
                  <a:pt x="0" y="0"/>
                </a:moveTo>
                <a:lnTo>
                  <a:pt x="0" y="6972"/>
                </a:lnTo>
                <a:lnTo>
                  <a:pt x="7429" y="6972"/>
                </a:lnTo>
                <a:lnTo>
                  <a:pt x="7024" y="6217"/>
                </a:lnTo>
                <a:lnTo>
                  <a:pt x="5338" y="1934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91" name="object 6191"/>
          <p:cNvSpPr/>
          <p:nvPr/>
        </p:nvSpPr>
        <p:spPr>
          <a:xfrm>
            <a:off x="1083395" y="3779685"/>
            <a:ext cx="9436" cy="4165"/>
          </a:xfrm>
          <a:custGeom>
            <a:avLst/>
            <a:gdLst/>
            <a:ahLst/>
            <a:cxnLst/>
            <a:rect l="l" t="t" r="r" b="b"/>
            <a:pathLst>
              <a:path w="9436" h="4165">
                <a:moveTo>
                  <a:pt x="9436" y="850"/>
                </a:moveTo>
                <a:lnTo>
                  <a:pt x="7645" y="0"/>
                </a:lnTo>
                <a:lnTo>
                  <a:pt x="9436" y="850"/>
                </a:lnTo>
                <a:close/>
              </a:path>
              <a:path w="9436" h="4165">
                <a:moveTo>
                  <a:pt x="7659" y="66"/>
                </a:moveTo>
                <a:lnTo>
                  <a:pt x="0" y="-3314"/>
                </a:lnTo>
                <a:lnTo>
                  <a:pt x="0" y="8293"/>
                </a:lnTo>
                <a:lnTo>
                  <a:pt x="3314" y="9080"/>
                </a:lnTo>
                <a:lnTo>
                  <a:pt x="6616" y="9842"/>
                </a:lnTo>
                <a:lnTo>
                  <a:pt x="9918" y="10629"/>
                </a:lnTo>
                <a:lnTo>
                  <a:pt x="7659" y="66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92" name="object 6192"/>
          <p:cNvSpPr/>
          <p:nvPr/>
        </p:nvSpPr>
        <p:spPr>
          <a:xfrm>
            <a:off x="1209932" y="3783335"/>
            <a:ext cx="12407" cy="13944"/>
          </a:xfrm>
          <a:custGeom>
            <a:avLst/>
            <a:gdLst/>
            <a:ahLst/>
            <a:cxnLst/>
            <a:rect l="l" t="t" r="r" b="b"/>
            <a:pathLst>
              <a:path w="12407" h="13944">
                <a:moveTo>
                  <a:pt x="0" y="0"/>
                </a:moveTo>
                <a:lnTo>
                  <a:pt x="0" y="9296"/>
                </a:lnTo>
                <a:lnTo>
                  <a:pt x="1651" y="10845"/>
                </a:lnTo>
                <a:lnTo>
                  <a:pt x="4965" y="13944"/>
                </a:lnTo>
                <a:lnTo>
                  <a:pt x="12407" y="13944"/>
                </a:lnTo>
                <a:lnTo>
                  <a:pt x="12407" y="4635"/>
                </a:lnTo>
                <a:lnTo>
                  <a:pt x="8280" y="3098"/>
                </a:lnTo>
                <a:lnTo>
                  <a:pt x="4140" y="1562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93" name="object 6193"/>
          <p:cNvSpPr/>
          <p:nvPr/>
        </p:nvSpPr>
        <p:spPr>
          <a:xfrm>
            <a:off x="1068514" y="3790306"/>
            <a:ext cx="9918" cy="9296"/>
          </a:xfrm>
          <a:custGeom>
            <a:avLst/>
            <a:gdLst/>
            <a:ahLst/>
            <a:cxnLst/>
            <a:rect l="l" t="t" r="r" b="b"/>
            <a:pathLst>
              <a:path w="9918" h="9296">
                <a:moveTo>
                  <a:pt x="9918" y="9296"/>
                </a:moveTo>
                <a:lnTo>
                  <a:pt x="9918" y="0"/>
                </a:lnTo>
                <a:lnTo>
                  <a:pt x="2463" y="0"/>
                </a:lnTo>
                <a:lnTo>
                  <a:pt x="1651" y="3098"/>
                </a:lnTo>
                <a:lnTo>
                  <a:pt x="825" y="6184"/>
                </a:lnTo>
                <a:lnTo>
                  <a:pt x="0" y="9296"/>
                </a:lnTo>
                <a:lnTo>
                  <a:pt x="9918" y="9296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94" name="object 6194"/>
          <p:cNvSpPr/>
          <p:nvPr/>
        </p:nvSpPr>
        <p:spPr>
          <a:xfrm>
            <a:off x="1090847" y="3794959"/>
            <a:ext cx="7429" cy="6959"/>
          </a:xfrm>
          <a:custGeom>
            <a:avLst/>
            <a:gdLst/>
            <a:ahLst/>
            <a:cxnLst/>
            <a:rect l="l" t="t" r="r" b="b"/>
            <a:pathLst>
              <a:path w="7429" h="6959">
                <a:moveTo>
                  <a:pt x="0" y="0"/>
                </a:moveTo>
                <a:lnTo>
                  <a:pt x="0" y="6959"/>
                </a:lnTo>
                <a:lnTo>
                  <a:pt x="7429" y="6959"/>
                </a:lnTo>
                <a:lnTo>
                  <a:pt x="7043" y="6243"/>
                </a:lnTo>
                <a:lnTo>
                  <a:pt x="5334" y="193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95" name="object 6195"/>
          <p:cNvSpPr/>
          <p:nvPr/>
        </p:nvSpPr>
        <p:spPr>
          <a:xfrm>
            <a:off x="1271960" y="3799601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60" y="6227"/>
                </a:lnTo>
                <a:lnTo>
                  <a:pt x="5355" y="193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96" name="object 6196"/>
          <p:cNvSpPr/>
          <p:nvPr/>
        </p:nvSpPr>
        <p:spPr>
          <a:xfrm>
            <a:off x="1103245" y="3799601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58" y="6227"/>
                </a:lnTo>
                <a:lnTo>
                  <a:pt x="5336" y="193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97" name="object 6197"/>
          <p:cNvSpPr/>
          <p:nvPr/>
        </p:nvSpPr>
        <p:spPr>
          <a:xfrm>
            <a:off x="1214894" y="3801922"/>
            <a:ext cx="14909" cy="9296"/>
          </a:xfrm>
          <a:custGeom>
            <a:avLst/>
            <a:gdLst/>
            <a:ahLst/>
            <a:cxnLst/>
            <a:rect l="l" t="t" r="r" b="b"/>
            <a:pathLst>
              <a:path w="14909" h="9296">
                <a:moveTo>
                  <a:pt x="14909" y="6959"/>
                </a:moveTo>
                <a:lnTo>
                  <a:pt x="14909" y="0"/>
                </a:lnTo>
                <a:lnTo>
                  <a:pt x="7454" y="0"/>
                </a:lnTo>
                <a:lnTo>
                  <a:pt x="4978" y="774"/>
                </a:lnTo>
                <a:lnTo>
                  <a:pt x="0" y="2324"/>
                </a:lnTo>
                <a:lnTo>
                  <a:pt x="0" y="9296"/>
                </a:lnTo>
                <a:lnTo>
                  <a:pt x="3314" y="8521"/>
                </a:lnTo>
                <a:lnTo>
                  <a:pt x="6629" y="7747"/>
                </a:lnTo>
                <a:lnTo>
                  <a:pt x="9944" y="6959"/>
                </a:lnTo>
                <a:lnTo>
                  <a:pt x="14909" y="6959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98" name="object 6198"/>
          <p:cNvSpPr/>
          <p:nvPr/>
        </p:nvSpPr>
        <p:spPr>
          <a:xfrm>
            <a:off x="1204987" y="3808886"/>
            <a:ext cx="7429" cy="6959"/>
          </a:xfrm>
          <a:custGeom>
            <a:avLst/>
            <a:gdLst/>
            <a:ahLst/>
            <a:cxnLst/>
            <a:rect l="l" t="t" r="r" b="b"/>
            <a:pathLst>
              <a:path w="7429" h="6959">
                <a:moveTo>
                  <a:pt x="0" y="0"/>
                </a:moveTo>
                <a:lnTo>
                  <a:pt x="0" y="6959"/>
                </a:lnTo>
                <a:lnTo>
                  <a:pt x="7429" y="6959"/>
                </a:lnTo>
                <a:lnTo>
                  <a:pt x="7020" y="6200"/>
                </a:lnTo>
                <a:lnTo>
                  <a:pt x="5338" y="1947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99" name="object 6199"/>
          <p:cNvSpPr/>
          <p:nvPr/>
        </p:nvSpPr>
        <p:spPr>
          <a:xfrm>
            <a:off x="1056097" y="3808886"/>
            <a:ext cx="14884" cy="9296"/>
          </a:xfrm>
          <a:custGeom>
            <a:avLst/>
            <a:gdLst/>
            <a:ahLst/>
            <a:cxnLst/>
            <a:rect l="l" t="t" r="r" b="b"/>
            <a:pathLst>
              <a:path w="14884" h="9296">
                <a:moveTo>
                  <a:pt x="0" y="0"/>
                </a:moveTo>
                <a:lnTo>
                  <a:pt x="0" y="4660"/>
                </a:lnTo>
                <a:lnTo>
                  <a:pt x="825" y="6184"/>
                </a:lnTo>
                <a:lnTo>
                  <a:pt x="2476" y="9296"/>
                </a:lnTo>
                <a:lnTo>
                  <a:pt x="12407" y="9296"/>
                </a:lnTo>
                <a:lnTo>
                  <a:pt x="13246" y="6184"/>
                </a:lnTo>
                <a:lnTo>
                  <a:pt x="14071" y="3098"/>
                </a:lnTo>
                <a:lnTo>
                  <a:pt x="1488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00" name="object 6200"/>
          <p:cNvSpPr/>
          <p:nvPr/>
        </p:nvSpPr>
        <p:spPr>
          <a:xfrm>
            <a:off x="1083392" y="3808886"/>
            <a:ext cx="10375" cy="9766"/>
          </a:xfrm>
          <a:custGeom>
            <a:avLst/>
            <a:gdLst/>
            <a:ahLst/>
            <a:cxnLst/>
            <a:rect l="l" t="t" r="r" b="b"/>
            <a:pathLst>
              <a:path w="10375" h="9766">
                <a:moveTo>
                  <a:pt x="7285" y="6772"/>
                </a:moveTo>
                <a:lnTo>
                  <a:pt x="9918" y="0"/>
                </a:lnTo>
                <a:lnTo>
                  <a:pt x="2489" y="0"/>
                </a:lnTo>
                <a:lnTo>
                  <a:pt x="1663" y="3098"/>
                </a:lnTo>
                <a:lnTo>
                  <a:pt x="825" y="6184"/>
                </a:lnTo>
                <a:lnTo>
                  <a:pt x="0" y="9296"/>
                </a:lnTo>
                <a:lnTo>
                  <a:pt x="7285" y="6772"/>
                </a:lnTo>
                <a:close/>
              </a:path>
              <a:path w="10375" h="9766">
                <a:moveTo>
                  <a:pt x="10375" y="5702"/>
                </a:moveTo>
                <a:lnTo>
                  <a:pt x="7285" y="6772"/>
                </a:lnTo>
                <a:lnTo>
                  <a:pt x="6121" y="9766"/>
                </a:lnTo>
                <a:lnTo>
                  <a:pt x="10375" y="5702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01" name="object 6201"/>
          <p:cNvSpPr/>
          <p:nvPr/>
        </p:nvSpPr>
        <p:spPr>
          <a:xfrm>
            <a:off x="1152865" y="3811225"/>
            <a:ext cx="19850" cy="16256"/>
          </a:xfrm>
          <a:custGeom>
            <a:avLst/>
            <a:gdLst/>
            <a:ahLst/>
            <a:cxnLst/>
            <a:rect l="l" t="t" r="r" b="b"/>
            <a:pathLst>
              <a:path w="19850" h="16255">
                <a:moveTo>
                  <a:pt x="7993" y="6652"/>
                </a:moveTo>
                <a:lnTo>
                  <a:pt x="0" y="9283"/>
                </a:lnTo>
                <a:lnTo>
                  <a:pt x="0" y="16256"/>
                </a:lnTo>
                <a:lnTo>
                  <a:pt x="411" y="16184"/>
                </a:lnTo>
                <a:lnTo>
                  <a:pt x="13837" y="11568"/>
                </a:lnTo>
                <a:lnTo>
                  <a:pt x="19850" y="0"/>
                </a:lnTo>
                <a:lnTo>
                  <a:pt x="12407" y="0"/>
                </a:lnTo>
                <a:lnTo>
                  <a:pt x="7993" y="6652"/>
                </a:lnTo>
                <a:lnTo>
                  <a:pt x="9220" y="6248"/>
                </a:lnTo>
                <a:lnTo>
                  <a:pt x="7823" y="6908"/>
                </a:lnTo>
                <a:lnTo>
                  <a:pt x="7993" y="6652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02" name="object 6202"/>
          <p:cNvSpPr/>
          <p:nvPr/>
        </p:nvSpPr>
        <p:spPr>
          <a:xfrm>
            <a:off x="1056097" y="3834437"/>
            <a:ext cx="7454" cy="6985"/>
          </a:xfrm>
          <a:custGeom>
            <a:avLst/>
            <a:gdLst/>
            <a:ahLst/>
            <a:cxnLst/>
            <a:rect l="l" t="t" r="r" b="b"/>
            <a:pathLst>
              <a:path w="7454" h="6985">
                <a:moveTo>
                  <a:pt x="0" y="0"/>
                </a:moveTo>
                <a:lnTo>
                  <a:pt x="0" y="6985"/>
                </a:lnTo>
                <a:lnTo>
                  <a:pt x="7454" y="6985"/>
                </a:lnTo>
                <a:lnTo>
                  <a:pt x="7054" y="6239"/>
                </a:lnTo>
                <a:lnTo>
                  <a:pt x="5350" y="1955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03" name="object 6203"/>
          <p:cNvSpPr/>
          <p:nvPr/>
        </p:nvSpPr>
        <p:spPr>
          <a:xfrm>
            <a:off x="1157820" y="3834437"/>
            <a:ext cx="9931" cy="9296"/>
          </a:xfrm>
          <a:custGeom>
            <a:avLst/>
            <a:gdLst/>
            <a:ahLst/>
            <a:cxnLst/>
            <a:rect l="l" t="t" r="r" b="b"/>
            <a:pathLst>
              <a:path w="9931" h="9296">
                <a:moveTo>
                  <a:pt x="0" y="0"/>
                </a:moveTo>
                <a:lnTo>
                  <a:pt x="2506" y="6960"/>
                </a:lnTo>
                <a:lnTo>
                  <a:pt x="9931" y="9296"/>
                </a:lnTo>
                <a:lnTo>
                  <a:pt x="993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04" name="object 6204"/>
          <p:cNvSpPr/>
          <p:nvPr/>
        </p:nvSpPr>
        <p:spPr>
          <a:xfrm>
            <a:off x="1185118" y="3834437"/>
            <a:ext cx="7454" cy="6985"/>
          </a:xfrm>
          <a:custGeom>
            <a:avLst/>
            <a:gdLst/>
            <a:ahLst/>
            <a:cxnLst/>
            <a:rect l="l" t="t" r="r" b="b"/>
            <a:pathLst>
              <a:path w="7454" h="6985">
                <a:moveTo>
                  <a:pt x="0" y="0"/>
                </a:moveTo>
                <a:lnTo>
                  <a:pt x="0" y="6985"/>
                </a:lnTo>
                <a:lnTo>
                  <a:pt x="7454" y="6985"/>
                </a:lnTo>
                <a:lnTo>
                  <a:pt x="7035" y="6209"/>
                </a:lnTo>
                <a:lnTo>
                  <a:pt x="5340" y="1954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05" name="object 6205"/>
          <p:cNvSpPr/>
          <p:nvPr/>
        </p:nvSpPr>
        <p:spPr>
          <a:xfrm>
            <a:off x="1212418" y="3843731"/>
            <a:ext cx="7429" cy="0"/>
          </a:xfrm>
          <a:custGeom>
            <a:avLst/>
            <a:gdLst/>
            <a:ahLst/>
            <a:cxnLst/>
            <a:rect l="l" t="t" r="r" b="b"/>
            <a:pathLst>
              <a:path w="7429" h="0">
                <a:moveTo>
                  <a:pt x="0" y="0"/>
                </a:moveTo>
                <a:lnTo>
                  <a:pt x="7429" y="0"/>
                </a:lnTo>
              </a:path>
            </a:pathLst>
          </a:custGeom>
          <a:ln w="10566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06" name="object 6206"/>
          <p:cNvSpPr/>
          <p:nvPr/>
        </p:nvSpPr>
        <p:spPr>
          <a:xfrm>
            <a:off x="1090847" y="3843741"/>
            <a:ext cx="7429" cy="6959"/>
          </a:xfrm>
          <a:custGeom>
            <a:avLst/>
            <a:gdLst/>
            <a:ahLst/>
            <a:cxnLst/>
            <a:rect l="l" t="t" r="r" b="b"/>
            <a:pathLst>
              <a:path w="7429" h="6959">
                <a:moveTo>
                  <a:pt x="0" y="0"/>
                </a:moveTo>
                <a:lnTo>
                  <a:pt x="0" y="6959"/>
                </a:lnTo>
                <a:lnTo>
                  <a:pt x="7429" y="6959"/>
                </a:lnTo>
                <a:lnTo>
                  <a:pt x="7043" y="6243"/>
                </a:lnTo>
                <a:lnTo>
                  <a:pt x="5334" y="193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07" name="object 6207"/>
          <p:cNvSpPr/>
          <p:nvPr/>
        </p:nvSpPr>
        <p:spPr>
          <a:xfrm>
            <a:off x="1066031" y="3848383"/>
            <a:ext cx="17360" cy="16256"/>
          </a:xfrm>
          <a:custGeom>
            <a:avLst/>
            <a:gdLst/>
            <a:ahLst/>
            <a:cxnLst/>
            <a:rect l="l" t="t" r="r" b="b"/>
            <a:pathLst>
              <a:path w="17360" h="16255">
                <a:moveTo>
                  <a:pt x="0" y="6959"/>
                </a:moveTo>
                <a:lnTo>
                  <a:pt x="0" y="13944"/>
                </a:lnTo>
                <a:lnTo>
                  <a:pt x="5765" y="14706"/>
                </a:lnTo>
                <a:lnTo>
                  <a:pt x="11569" y="15481"/>
                </a:lnTo>
                <a:lnTo>
                  <a:pt x="17360" y="16256"/>
                </a:lnTo>
                <a:lnTo>
                  <a:pt x="16839" y="12920"/>
                </a:lnTo>
                <a:lnTo>
                  <a:pt x="15337" y="7848"/>
                </a:lnTo>
                <a:lnTo>
                  <a:pt x="14884" y="0"/>
                </a:lnTo>
                <a:lnTo>
                  <a:pt x="7429" y="0"/>
                </a:lnTo>
                <a:lnTo>
                  <a:pt x="4952" y="2324"/>
                </a:lnTo>
                <a:lnTo>
                  <a:pt x="0" y="6959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08" name="object 6208"/>
          <p:cNvSpPr/>
          <p:nvPr/>
        </p:nvSpPr>
        <p:spPr>
          <a:xfrm>
            <a:off x="1195031" y="3851871"/>
            <a:ext cx="9931" cy="0"/>
          </a:xfrm>
          <a:custGeom>
            <a:avLst/>
            <a:gdLst/>
            <a:ahLst/>
            <a:cxnLst/>
            <a:rect l="l" t="t" r="r" b="b"/>
            <a:pathLst>
              <a:path w="9931" h="0">
                <a:moveTo>
                  <a:pt x="0" y="0"/>
                </a:moveTo>
                <a:lnTo>
                  <a:pt x="9931" y="0"/>
                </a:lnTo>
              </a:path>
            </a:pathLst>
          </a:custGeom>
          <a:ln w="8229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09" name="object 6209"/>
          <p:cNvSpPr/>
          <p:nvPr/>
        </p:nvSpPr>
        <p:spPr>
          <a:xfrm>
            <a:off x="1296776" y="3853033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53" y="6212"/>
                </a:lnTo>
                <a:lnTo>
                  <a:pt x="5355" y="193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10" name="object 6210"/>
          <p:cNvSpPr/>
          <p:nvPr/>
        </p:nvSpPr>
        <p:spPr>
          <a:xfrm>
            <a:off x="1098275" y="3853033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61" y="6228"/>
                </a:lnTo>
                <a:lnTo>
                  <a:pt x="5351" y="193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11" name="object 6211"/>
          <p:cNvSpPr/>
          <p:nvPr/>
        </p:nvSpPr>
        <p:spPr>
          <a:xfrm>
            <a:off x="1123090" y="3853033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52" y="6212"/>
                </a:lnTo>
                <a:lnTo>
                  <a:pt x="5345" y="193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12" name="object 6212"/>
          <p:cNvSpPr/>
          <p:nvPr/>
        </p:nvSpPr>
        <p:spPr>
          <a:xfrm>
            <a:off x="1147906" y="3855346"/>
            <a:ext cx="12395" cy="6985"/>
          </a:xfrm>
          <a:custGeom>
            <a:avLst/>
            <a:gdLst/>
            <a:ahLst/>
            <a:cxnLst/>
            <a:rect l="l" t="t" r="r" b="b"/>
            <a:pathLst>
              <a:path w="12395" h="6985">
                <a:moveTo>
                  <a:pt x="0" y="0"/>
                </a:moveTo>
                <a:lnTo>
                  <a:pt x="0" y="6985"/>
                </a:lnTo>
                <a:lnTo>
                  <a:pt x="12395" y="6985"/>
                </a:lnTo>
                <a:lnTo>
                  <a:pt x="11986" y="6276"/>
                </a:lnTo>
                <a:lnTo>
                  <a:pt x="8843" y="965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13" name="object 6213"/>
          <p:cNvSpPr/>
          <p:nvPr/>
        </p:nvSpPr>
        <p:spPr>
          <a:xfrm>
            <a:off x="1204987" y="3864641"/>
            <a:ext cx="7429" cy="6972"/>
          </a:xfrm>
          <a:custGeom>
            <a:avLst/>
            <a:gdLst/>
            <a:ahLst/>
            <a:cxnLst/>
            <a:rect l="l" t="t" r="r" b="b"/>
            <a:pathLst>
              <a:path w="7429" h="6972">
                <a:moveTo>
                  <a:pt x="0" y="0"/>
                </a:moveTo>
                <a:lnTo>
                  <a:pt x="0" y="6972"/>
                </a:lnTo>
                <a:lnTo>
                  <a:pt x="7429" y="6972"/>
                </a:lnTo>
                <a:lnTo>
                  <a:pt x="7031" y="6233"/>
                </a:lnTo>
                <a:lnTo>
                  <a:pt x="5338" y="1949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14" name="object 6214"/>
          <p:cNvSpPr/>
          <p:nvPr/>
        </p:nvSpPr>
        <p:spPr>
          <a:xfrm>
            <a:off x="1103645" y="5309144"/>
            <a:ext cx="7454" cy="6985"/>
          </a:xfrm>
          <a:custGeom>
            <a:avLst/>
            <a:gdLst/>
            <a:ahLst/>
            <a:cxnLst/>
            <a:rect l="l" t="t" r="r" b="b"/>
            <a:pathLst>
              <a:path w="7454" h="6985">
                <a:moveTo>
                  <a:pt x="0" y="0"/>
                </a:moveTo>
                <a:lnTo>
                  <a:pt x="0" y="6985"/>
                </a:lnTo>
                <a:lnTo>
                  <a:pt x="7454" y="6985"/>
                </a:lnTo>
                <a:lnTo>
                  <a:pt x="7053" y="6238"/>
                </a:lnTo>
                <a:lnTo>
                  <a:pt x="5355" y="1950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15" name="object 6215"/>
          <p:cNvSpPr/>
          <p:nvPr/>
        </p:nvSpPr>
        <p:spPr>
          <a:xfrm>
            <a:off x="1237235" y="3869292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62" y="6230"/>
                </a:lnTo>
                <a:lnTo>
                  <a:pt x="5346" y="194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16" name="object 6216"/>
          <p:cNvSpPr/>
          <p:nvPr/>
        </p:nvSpPr>
        <p:spPr>
          <a:xfrm>
            <a:off x="1244682" y="3878577"/>
            <a:ext cx="7429" cy="6959"/>
          </a:xfrm>
          <a:custGeom>
            <a:avLst/>
            <a:gdLst/>
            <a:ahLst/>
            <a:cxnLst/>
            <a:rect l="l" t="t" r="r" b="b"/>
            <a:pathLst>
              <a:path w="7429" h="6959">
                <a:moveTo>
                  <a:pt x="0" y="0"/>
                </a:moveTo>
                <a:lnTo>
                  <a:pt x="0" y="6959"/>
                </a:lnTo>
                <a:lnTo>
                  <a:pt x="7429" y="6959"/>
                </a:lnTo>
                <a:lnTo>
                  <a:pt x="7037" y="6229"/>
                </a:lnTo>
                <a:lnTo>
                  <a:pt x="5343" y="194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17" name="object 6217"/>
          <p:cNvSpPr/>
          <p:nvPr/>
        </p:nvSpPr>
        <p:spPr>
          <a:xfrm>
            <a:off x="1301738" y="3899486"/>
            <a:ext cx="9931" cy="9296"/>
          </a:xfrm>
          <a:custGeom>
            <a:avLst/>
            <a:gdLst/>
            <a:ahLst/>
            <a:cxnLst/>
            <a:rect l="l" t="t" r="r" b="b"/>
            <a:pathLst>
              <a:path w="9931" h="9296">
                <a:moveTo>
                  <a:pt x="9931" y="9296"/>
                </a:moveTo>
                <a:lnTo>
                  <a:pt x="9931" y="0"/>
                </a:lnTo>
                <a:lnTo>
                  <a:pt x="2489" y="0"/>
                </a:lnTo>
                <a:lnTo>
                  <a:pt x="1663" y="3098"/>
                </a:lnTo>
                <a:lnTo>
                  <a:pt x="838" y="6184"/>
                </a:lnTo>
                <a:lnTo>
                  <a:pt x="0" y="9296"/>
                </a:lnTo>
                <a:lnTo>
                  <a:pt x="9931" y="9296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18" name="object 6218"/>
          <p:cNvSpPr/>
          <p:nvPr/>
        </p:nvSpPr>
        <p:spPr>
          <a:xfrm>
            <a:off x="1185136" y="3906460"/>
            <a:ext cx="7429" cy="6959"/>
          </a:xfrm>
          <a:custGeom>
            <a:avLst/>
            <a:gdLst/>
            <a:ahLst/>
            <a:cxnLst/>
            <a:rect l="l" t="t" r="r" b="b"/>
            <a:pathLst>
              <a:path w="7429" h="6959">
                <a:moveTo>
                  <a:pt x="0" y="0"/>
                </a:moveTo>
                <a:lnTo>
                  <a:pt x="0" y="6959"/>
                </a:lnTo>
                <a:lnTo>
                  <a:pt x="7429" y="6959"/>
                </a:lnTo>
                <a:lnTo>
                  <a:pt x="7051" y="6258"/>
                </a:lnTo>
                <a:lnTo>
                  <a:pt x="5344" y="194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19" name="object 6219"/>
          <p:cNvSpPr/>
          <p:nvPr/>
        </p:nvSpPr>
        <p:spPr>
          <a:xfrm>
            <a:off x="1256334" y="3804104"/>
            <a:ext cx="7429" cy="6972"/>
          </a:xfrm>
          <a:custGeom>
            <a:avLst/>
            <a:gdLst/>
            <a:ahLst/>
            <a:cxnLst/>
            <a:rect l="l" t="t" r="r" b="b"/>
            <a:pathLst>
              <a:path w="7429" h="6972">
                <a:moveTo>
                  <a:pt x="0" y="0"/>
                </a:moveTo>
                <a:lnTo>
                  <a:pt x="0" y="6972"/>
                </a:lnTo>
                <a:lnTo>
                  <a:pt x="7429" y="6972"/>
                </a:lnTo>
                <a:lnTo>
                  <a:pt x="7031" y="6233"/>
                </a:lnTo>
                <a:lnTo>
                  <a:pt x="5338" y="1949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20" name="object 6220"/>
          <p:cNvSpPr/>
          <p:nvPr/>
        </p:nvSpPr>
        <p:spPr>
          <a:xfrm>
            <a:off x="6485732" y="2000394"/>
            <a:ext cx="24815" cy="25565"/>
          </a:xfrm>
          <a:custGeom>
            <a:avLst/>
            <a:gdLst/>
            <a:ahLst/>
            <a:cxnLst/>
            <a:rect l="l" t="t" r="r" b="b"/>
            <a:pathLst>
              <a:path w="24815" h="25565">
                <a:moveTo>
                  <a:pt x="22339" y="0"/>
                </a:moveTo>
                <a:lnTo>
                  <a:pt x="12407" y="0"/>
                </a:lnTo>
                <a:lnTo>
                  <a:pt x="8753" y="3477"/>
                </a:lnTo>
                <a:lnTo>
                  <a:pt x="9969" y="3314"/>
                </a:lnTo>
                <a:lnTo>
                  <a:pt x="7416" y="4749"/>
                </a:lnTo>
                <a:lnTo>
                  <a:pt x="1207" y="7243"/>
                </a:lnTo>
                <a:lnTo>
                  <a:pt x="7118" y="15320"/>
                </a:lnTo>
                <a:lnTo>
                  <a:pt x="12407" y="25565"/>
                </a:lnTo>
                <a:lnTo>
                  <a:pt x="24815" y="25565"/>
                </a:lnTo>
                <a:lnTo>
                  <a:pt x="22324" y="18592"/>
                </a:lnTo>
                <a:lnTo>
                  <a:pt x="14897" y="16256"/>
                </a:lnTo>
                <a:lnTo>
                  <a:pt x="15285" y="15533"/>
                </a:lnTo>
                <a:lnTo>
                  <a:pt x="16989" y="11239"/>
                </a:lnTo>
                <a:lnTo>
                  <a:pt x="22339" y="9296"/>
                </a:lnTo>
                <a:lnTo>
                  <a:pt x="22339" y="0"/>
                </a:lnTo>
                <a:close/>
              </a:path>
              <a:path w="24815" h="25565">
                <a:moveTo>
                  <a:pt x="8753" y="3477"/>
                </a:moveTo>
                <a:lnTo>
                  <a:pt x="0" y="4648"/>
                </a:lnTo>
                <a:lnTo>
                  <a:pt x="1207" y="7243"/>
                </a:lnTo>
                <a:lnTo>
                  <a:pt x="7416" y="4749"/>
                </a:lnTo>
                <a:lnTo>
                  <a:pt x="8753" y="3477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21" name="object 6221"/>
          <p:cNvSpPr/>
          <p:nvPr/>
        </p:nvSpPr>
        <p:spPr>
          <a:xfrm>
            <a:off x="6510557" y="2009683"/>
            <a:ext cx="7416" cy="6972"/>
          </a:xfrm>
          <a:custGeom>
            <a:avLst/>
            <a:gdLst/>
            <a:ahLst/>
            <a:cxnLst/>
            <a:rect l="l" t="t" r="r" b="b"/>
            <a:pathLst>
              <a:path w="7416" h="6972">
                <a:moveTo>
                  <a:pt x="0" y="0"/>
                </a:moveTo>
                <a:lnTo>
                  <a:pt x="0" y="6972"/>
                </a:lnTo>
                <a:lnTo>
                  <a:pt x="7416" y="6972"/>
                </a:lnTo>
                <a:lnTo>
                  <a:pt x="7024" y="6241"/>
                </a:lnTo>
                <a:lnTo>
                  <a:pt x="5337" y="1949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22" name="object 6222"/>
          <p:cNvSpPr/>
          <p:nvPr/>
        </p:nvSpPr>
        <p:spPr>
          <a:xfrm>
            <a:off x="6517981" y="2025954"/>
            <a:ext cx="12433" cy="9283"/>
          </a:xfrm>
          <a:custGeom>
            <a:avLst/>
            <a:gdLst/>
            <a:ahLst/>
            <a:cxnLst/>
            <a:rect l="l" t="t" r="r" b="b"/>
            <a:pathLst>
              <a:path w="12433" h="9283">
                <a:moveTo>
                  <a:pt x="12433" y="0"/>
                </a:moveTo>
                <a:lnTo>
                  <a:pt x="0" y="0"/>
                </a:lnTo>
                <a:lnTo>
                  <a:pt x="850" y="3086"/>
                </a:lnTo>
                <a:lnTo>
                  <a:pt x="1663" y="6184"/>
                </a:lnTo>
                <a:lnTo>
                  <a:pt x="2489" y="9283"/>
                </a:lnTo>
                <a:lnTo>
                  <a:pt x="7454" y="9283"/>
                </a:lnTo>
                <a:lnTo>
                  <a:pt x="9118" y="6184"/>
                </a:lnTo>
                <a:lnTo>
                  <a:pt x="10782" y="3086"/>
                </a:lnTo>
                <a:lnTo>
                  <a:pt x="12433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23" name="object 6223"/>
          <p:cNvSpPr/>
          <p:nvPr/>
        </p:nvSpPr>
        <p:spPr>
          <a:xfrm>
            <a:off x="6517981" y="2056143"/>
            <a:ext cx="7454" cy="6985"/>
          </a:xfrm>
          <a:custGeom>
            <a:avLst/>
            <a:gdLst/>
            <a:ahLst/>
            <a:cxnLst/>
            <a:rect l="l" t="t" r="r" b="b"/>
            <a:pathLst>
              <a:path w="7454" h="6985">
                <a:moveTo>
                  <a:pt x="0" y="0"/>
                </a:moveTo>
                <a:lnTo>
                  <a:pt x="0" y="6985"/>
                </a:lnTo>
                <a:lnTo>
                  <a:pt x="7454" y="6985"/>
                </a:lnTo>
                <a:lnTo>
                  <a:pt x="7046" y="6222"/>
                </a:lnTo>
                <a:lnTo>
                  <a:pt x="5369" y="1950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24" name="object 6224"/>
          <p:cNvSpPr/>
          <p:nvPr/>
        </p:nvSpPr>
        <p:spPr>
          <a:xfrm>
            <a:off x="6525437" y="2074735"/>
            <a:ext cx="7442" cy="0"/>
          </a:xfrm>
          <a:custGeom>
            <a:avLst/>
            <a:gdLst/>
            <a:ahLst/>
            <a:cxnLst/>
            <a:rect l="l" t="t" r="r" b="b"/>
            <a:pathLst>
              <a:path w="7442" h="0">
                <a:moveTo>
                  <a:pt x="0" y="0"/>
                </a:moveTo>
                <a:lnTo>
                  <a:pt x="7442" y="0"/>
                </a:lnTo>
              </a:path>
            </a:pathLst>
          </a:custGeom>
          <a:ln w="10566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25" name="object 6225"/>
          <p:cNvSpPr/>
          <p:nvPr/>
        </p:nvSpPr>
        <p:spPr>
          <a:xfrm>
            <a:off x="6480771" y="2078221"/>
            <a:ext cx="9944" cy="0"/>
          </a:xfrm>
          <a:custGeom>
            <a:avLst/>
            <a:gdLst/>
            <a:ahLst/>
            <a:cxnLst/>
            <a:rect l="l" t="t" r="r" b="b"/>
            <a:pathLst>
              <a:path w="9944" h="0">
                <a:moveTo>
                  <a:pt x="0" y="0"/>
                </a:moveTo>
                <a:lnTo>
                  <a:pt x="9944" y="0"/>
                </a:lnTo>
              </a:path>
            </a:pathLst>
          </a:custGeom>
          <a:ln w="8242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26" name="object 6226"/>
          <p:cNvSpPr/>
          <p:nvPr/>
        </p:nvSpPr>
        <p:spPr>
          <a:xfrm>
            <a:off x="6460926" y="2081701"/>
            <a:ext cx="7454" cy="6972"/>
          </a:xfrm>
          <a:custGeom>
            <a:avLst/>
            <a:gdLst/>
            <a:ahLst/>
            <a:cxnLst/>
            <a:rect l="l" t="t" r="r" b="b"/>
            <a:pathLst>
              <a:path w="7454" h="6972">
                <a:moveTo>
                  <a:pt x="0" y="0"/>
                </a:moveTo>
                <a:lnTo>
                  <a:pt x="0" y="6972"/>
                </a:lnTo>
                <a:lnTo>
                  <a:pt x="7454" y="6972"/>
                </a:lnTo>
                <a:lnTo>
                  <a:pt x="7065" y="6249"/>
                </a:lnTo>
                <a:lnTo>
                  <a:pt x="5346" y="1944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27" name="object 6227"/>
          <p:cNvSpPr/>
          <p:nvPr/>
        </p:nvSpPr>
        <p:spPr>
          <a:xfrm>
            <a:off x="6527929" y="2081701"/>
            <a:ext cx="7442" cy="6972"/>
          </a:xfrm>
          <a:custGeom>
            <a:avLst/>
            <a:gdLst/>
            <a:ahLst/>
            <a:cxnLst/>
            <a:rect l="l" t="t" r="r" b="b"/>
            <a:pathLst>
              <a:path w="7442" h="6972">
                <a:moveTo>
                  <a:pt x="0" y="0"/>
                </a:moveTo>
                <a:lnTo>
                  <a:pt x="0" y="6972"/>
                </a:lnTo>
                <a:lnTo>
                  <a:pt x="7442" y="6972"/>
                </a:lnTo>
                <a:lnTo>
                  <a:pt x="7039" y="6226"/>
                </a:lnTo>
                <a:lnTo>
                  <a:pt x="5335" y="1944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28" name="object 6228"/>
          <p:cNvSpPr/>
          <p:nvPr/>
        </p:nvSpPr>
        <p:spPr>
          <a:xfrm>
            <a:off x="6545282" y="2086343"/>
            <a:ext cx="7454" cy="6972"/>
          </a:xfrm>
          <a:custGeom>
            <a:avLst/>
            <a:gdLst/>
            <a:ahLst/>
            <a:cxnLst/>
            <a:rect l="l" t="t" r="r" b="b"/>
            <a:pathLst>
              <a:path w="7454" h="6972">
                <a:moveTo>
                  <a:pt x="0" y="0"/>
                </a:moveTo>
                <a:lnTo>
                  <a:pt x="0" y="6972"/>
                </a:lnTo>
                <a:lnTo>
                  <a:pt x="7454" y="6972"/>
                </a:lnTo>
                <a:lnTo>
                  <a:pt x="7065" y="6248"/>
                </a:lnTo>
                <a:lnTo>
                  <a:pt x="5351" y="1949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29" name="object 6229"/>
          <p:cNvSpPr/>
          <p:nvPr/>
        </p:nvSpPr>
        <p:spPr>
          <a:xfrm>
            <a:off x="6607310" y="2088673"/>
            <a:ext cx="22326" cy="11607"/>
          </a:xfrm>
          <a:custGeom>
            <a:avLst/>
            <a:gdLst/>
            <a:ahLst/>
            <a:cxnLst/>
            <a:rect l="l" t="t" r="r" b="b"/>
            <a:pathLst>
              <a:path w="22326" h="11607">
                <a:moveTo>
                  <a:pt x="13335" y="1079"/>
                </a:moveTo>
                <a:lnTo>
                  <a:pt x="0" y="0"/>
                </a:lnTo>
                <a:lnTo>
                  <a:pt x="3225" y="7531"/>
                </a:lnTo>
                <a:lnTo>
                  <a:pt x="3708" y="5549"/>
                </a:lnTo>
                <a:lnTo>
                  <a:pt x="7454" y="11607"/>
                </a:lnTo>
                <a:lnTo>
                  <a:pt x="22326" y="11607"/>
                </a:lnTo>
                <a:lnTo>
                  <a:pt x="17614" y="2171"/>
                </a:lnTo>
                <a:lnTo>
                  <a:pt x="13335" y="1079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30" name="object 6230"/>
          <p:cNvSpPr/>
          <p:nvPr/>
        </p:nvSpPr>
        <p:spPr>
          <a:xfrm>
            <a:off x="6505582" y="2090995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61" y="6229"/>
                </a:lnTo>
                <a:lnTo>
                  <a:pt x="5351" y="194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31" name="object 6231"/>
          <p:cNvSpPr/>
          <p:nvPr/>
        </p:nvSpPr>
        <p:spPr>
          <a:xfrm>
            <a:off x="6490716" y="2101437"/>
            <a:ext cx="14859" cy="0"/>
          </a:xfrm>
          <a:custGeom>
            <a:avLst/>
            <a:gdLst/>
            <a:ahLst/>
            <a:cxnLst/>
            <a:rect l="l" t="t" r="r" b="b"/>
            <a:pathLst>
              <a:path w="14859" h="0">
                <a:moveTo>
                  <a:pt x="0" y="0"/>
                </a:moveTo>
                <a:lnTo>
                  <a:pt x="14859" y="0"/>
                </a:lnTo>
              </a:path>
            </a:pathLst>
          </a:custGeom>
          <a:ln w="8242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32" name="object 6232"/>
          <p:cNvSpPr/>
          <p:nvPr/>
        </p:nvSpPr>
        <p:spPr>
          <a:xfrm>
            <a:off x="6594919" y="2111908"/>
            <a:ext cx="7442" cy="0"/>
          </a:xfrm>
          <a:custGeom>
            <a:avLst/>
            <a:gdLst/>
            <a:ahLst/>
            <a:cxnLst/>
            <a:rect l="l" t="t" r="r" b="b"/>
            <a:pathLst>
              <a:path w="7442" h="0">
                <a:moveTo>
                  <a:pt x="0" y="0"/>
                </a:moveTo>
                <a:lnTo>
                  <a:pt x="7442" y="0"/>
                </a:lnTo>
              </a:path>
            </a:pathLst>
          </a:custGeom>
          <a:ln w="10566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33" name="object 6233"/>
          <p:cNvSpPr/>
          <p:nvPr/>
        </p:nvSpPr>
        <p:spPr>
          <a:xfrm>
            <a:off x="6612284" y="2107252"/>
            <a:ext cx="12407" cy="9296"/>
          </a:xfrm>
          <a:custGeom>
            <a:avLst/>
            <a:gdLst/>
            <a:ahLst/>
            <a:cxnLst/>
            <a:rect l="l" t="t" r="r" b="b"/>
            <a:pathLst>
              <a:path w="12407" h="9296">
                <a:moveTo>
                  <a:pt x="12407" y="0"/>
                </a:moveTo>
                <a:lnTo>
                  <a:pt x="0" y="0"/>
                </a:lnTo>
                <a:lnTo>
                  <a:pt x="3374" y="7002"/>
                </a:lnTo>
                <a:lnTo>
                  <a:pt x="12407" y="9296"/>
                </a:lnTo>
                <a:lnTo>
                  <a:pt x="12407" y="0"/>
                </a:lnTo>
                <a:close/>
              </a:path>
              <a:path w="12407" h="9296">
                <a:moveTo>
                  <a:pt x="4406" y="9144"/>
                </a:moveTo>
                <a:lnTo>
                  <a:pt x="3374" y="7002"/>
                </a:lnTo>
                <a:lnTo>
                  <a:pt x="1257" y="6464"/>
                </a:lnTo>
                <a:lnTo>
                  <a:pt x="4406" y="9144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34" name="object 6234"/>
          <p:cNvSpPr/>
          <p:nvPr/>
        </p:nvSpPr>
        <p:spPr>
          <a:xfrm>
            <a:off x="6513043" y="2109579"/>
            <a:ext cx="7416" cy="6959"/>
          </a:xfrm>
          <a:custGeom>
            <a:avLst/>
            <a:gdLst/>
            <a:ahLst/>
            <a:cxnLst/>
            <a:rect l="l" t="t" r="r" b="b"/>
            <a:pathLst>
              <a:path w="7416" h="6959">
                <a:moveTo>
                  <a:pt x="0" y="0"/>
                </a:moveTo>
                <a:lnTo>
                  <a:pt x="0" y="6959"/>
                </a:lnTo>
                <a:lnTo>
                  <a:pt x="7416" y="6959"/>
                </a:lnTo>
                <a:lnTo>
                  <a:pt x="7029" y="6236"/>
                </a:lnTo>
                <a:lnTo>
                  <a:pt x="5342" y="194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35" name="object 6235"/>
          <p:cNvSpPr/>
          <p:nvPr/>
        </p:nvSpPr>
        <p:spPr>
          <a:xfrm>
            <a:off x="6520467" y="2117088"/>
            <a:ext cx="11455" cy="2120"/>
          </a:xfrm>
          <a:custGeom>
            <a:avLst/>
            <a:gdLst/>
            <a:ahLst/>
            <a:cxnLst/>
            <a:rect l="l" t="t" r="r" b="b"/>
            <a:pathLst>
              <a:path w="11455" h="2120">
                <a:moveTo>
                  <a:pt x="11455" y="1574"/>
                </a:moveTo>
                <a:lnTo>
                  <a:pt x="10337" y="0"/>
                </a:lnTo>
                <a:lnTo>
                  <a:pt x="11126" y="1513"/>
                </a:lnTo>
                <a:lnTo>
                  <a:pt x="11455" y="1574"/>
                </a:lnTo>
                <a:close/>
              </a:path>
              <a:path w="11455" h="2120">
                <a:moveTo>
                  <a:pt x="11126" y="1513"/>
                </a:moveTo>
                <a:lnTo>
                  <a:pt x="0" y="-546"/>
                </a:lnTo>
                <a:lnTo>
                  <a:pt x="0" y="6426"/>
                </a:lnTo>
                <a:lnTo>
                  <a:pt x="4965" y="7200"/>
                </a:lnTo>
                <a:lnTo>
                  <a:pt x="9956" y="7975"/>
                </a:lnTo>
                <a:lnTo>
                  <a:pt x="14897" y="8750"/>
                </a:lnTo>
                <a:lnTo>
                  <a:pt x="11126" y="1513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36" name="object 6236"/>
          <p:cNvSpPr/>
          <p:nvPr/>
        </p:nvSpPr>
        <p:spPr>
          <a:xfrm>
            <a:off x="6547769" y="2118867"/>
            <a:ext cx="24815" cy="20916"/>
          </a:xfrm>
          <a:custGeom>
            <a:avLst/>
            <a:gdLst/>
            <a:ahLst/>
            <a:cxnLst/>
            <a:rect l="l" t="t" r="r" b="b"/>
            <a:pathLst>
              <a:path w="24815" h="20916">
                <a:moveTo>
                  <a:pt x="2489" y="13944"/>
                </a:moveTo>
                <a:lnTo>
                  <a:pt x="9080" y="16256"/>
                </a:lnTo>
                <a:lnTo>
                  <a:pt x="15709" y="18580"/>
                </a:lnTo>
                <a:lnTo>
                  <a:pt x="22326" y="20916"/>
                </a:lnTo>
                <a:lnTo>
                  <a:pt x="24815" y="20916"/>
                </a:lnTo>
                <a:lnTo>
                  <a:pt x="24461" y="12537"/>
                </a:lnTo>
                <a:lnTo>
                  <a:pt x="20365" y="8404"/>
                </a:lnTo>
                <a:lnTo>
                  <a:pt x="14884" y="0"/>
                </a:lnTo>
                <a:lnTo>
                  <a:pt x="0" y="0"/>
                </a:lnTo>
                <a:lnTo>
                  <a:pt x="825" y="4635"/>
                </a:lnTo>
                <a:lnTo>
                  <a:pt x="1663" y="9296"/>
                </a:lnTo>
                <a:lnTo>
                  <a:pt x="2489" y="13944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37" name="object 6237"/>
          <p:cNvSpPr/>
          <p:nvPr/>
        </p:nvSpPr>
        <p:spPr>
          <a:xfrm>
            <a:off x="6582505" y="2118867"/>
            <a:ext cx="12407" cy="13944"/>
          </a:xfrm>
          <a:custGeom>
            <a:avLst/>
            <a:gdLst/>
            <a:ahLst/>
            <a:cxnLst/>
            <a:rect l="l" t="t" r="r" b="b"/>
            <a:pathLst>
              <a:path w="12407" h="13944">
                <a:moveTo>
                  <a:pt x="4965" y="0"/>
                </a:moveTo>
                <a:lnTo>
                  <a:pt x="2817" y="4636"/>
                </a:lnTo>
                <a:lnTo>
                  <a:pt x="5054" y="2781"/>
                </a:lnTo>
                <a:lnTo>
                  <a:pt x="12407" y="0"/>
                </a:lnTo>
                <a:lnTo>
                  <a:pt x="4965" y="0"/>
                </a:lnTo>
                <a:close/>
              </a:path>
              <a:path w="12407" h="13944">
                <a:moveTo>
                  <a:pt x="2817" y="4636"/>
                </a:moveTo>
                <a:lnTo>
                  <a:pt x="0" y="6972"/>
                </a:lnTo>
                <a:lnTo>
                  <a:pt x="0" y="13944"/>
                </a:lnTo>
                <a:lnTo>
                  <a:pt x="9385" y="10096"/>
                </a:lnTo>
                <a:lnTo>
                  <a:pt x="9334" y="9588"/>
                </a:lnTo>
                <a:lnTo>
                  <a:pt x="12407" y="0"/>
                </a:lnTo>
                <a:lnTo>
                  <a:pt x="5054" y="2781"/>
                </a:lnTo>
                <a:lnTo>
                  <a:pt x="1752" y="6934"/>
                </a:lnTo>
                <a:lnTo>
                  <a:pt x="2817" y="4636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38" name="object 6238"/>
          <p:cNvSpPr/>
          <p:nvPr/>
        </p:nvSpPr>
        <p:spPr>
          <a:xfrm>
            <a:off x="6478313" y="2123984"/>
            <a:ext cx="52095" cy="4686"/>
          </a:xfrm>
          <a:custGeom>
            <a:avLst/>
            <a:gdLst/>
            <a:ahLst/>
            <a:cxnLst/>
            <a:rect l="l" t="t" r="r" b="b"/>
            <a:pathLst>
              <a:path w="52095" h="4686">
                <a:moveTo>
                  <a:pt x="0" y="1844"/>
                </a:moveTo>
                <a:lnTo>
                  <a:pt x="2946" y="1894"/>
                </a:lnTo>
                <a:lnTo>
                  <a:pt x="4759" y="0"/>
                </a:lnTo>
                <a:lnTo>
                  <a:pt x="0" y="1844"/>
                </a:lnTo>
                <a:close/>
              </a:path>
              <a:path w="52095" h="4686">
                <a:moveTo>
                  <a:pt x="24398" y="16519"/>
                </a:moveTo>
                <a:lnTo>
                  <a:pt x="22706" y="20816"/>
                </a:lnTo>
                <a:lnTo>
                  <a:pt x="17373" y="22760"/>
                </a:lnTo>
                <a:lnTo>
                  <a:pt x="20599" y="34432"/>
                </a:lnTo>
                <a:lnTo>
                  <a:pt x="21577" y="34610"/>
                </a:lnTo>
                <a:lnTo>
                  <a:pt x="34734" y="36705"/>
                </a:lnTo>
                <a:lnTo>
                  <a:pt x="32245" y="13464"/>
                </a:lnTo>
                <a:lnTo>
                  <a:pt x="52095" y="13464"/>
                </a:lnTo>
                <a:lnTo>
                  <a:pt x="46438" y="6728"/>
                </a:lnTo>
                <a:lnTo>
                  <a:pt x="35174" y="1069"/>
                </a:lnTo>
                <a:lnTo>
                  <a:pt x="21518" y="-1721"/>
                </a:lnTo>
                <a:lnTo>
                  <a:pt x="7429" y="-2791"/>
                </a:lnTo>
                <a:lnTo>
                  <a:pt x="4759" y="0"/>
                </a:lnTo>
                <a:lnTo>
                  <a:pt x="7505" y="-1064"/>
                </a:lnTo>
                <a:lnTo>
                  <a:pt x="2946" y="1894"/>
                </a:lnTo>
                <a:lnTo>
                  <a:pt x="0" y="1844"/>
                </a:lnTo>
                <a:lnTo>
                  <a:pt x="1462" y="3799"/>
                </a:lnTo>
                <a:lnTo>
                  <a:pt x="11342" y="11046"/>
                </a:lnTo>
                <a:lnTo>
                  <a:pt x="24790" y="15788"/>
                </a:lnTo>
                <a:lnTo>
                  <a:pt x="24398" y="16519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39" name="object 6239"/>
          <p:cNvSpPr/>
          <p:nvPr/>
        </p:nvSpPr>
        <p:spPr>
          <a:xfrm>
            <a:off x="6589956" y="2135125"/>
            <a:ext cx="7442" cy="6985"/>
          </a:xfrm>
          <a:custGeom>
            <a:avLst/>
            <a:gdLst/>
            <a:ahLst/>
            <a:cxnLst/>
            <a:rect l="l" t="t" r="r" b="b"/>
            <a:pathLst>
              <a:path w="7442" h="6985">
                <a:moveTo>
                  <a:pt x="0" y="0"/>
                </a:moveTo>
                <a:lnTo>
                  <a:pt x="0" y="6985"/>
                </a:lnTo>
                <a:lnTo>
                  <a:pt x="7442" y="6985"/>
                </a:lnTo>
                <a:lnTo>
                  <a:pt x="7052" y="6261"/>
                </a:lnTo>
                <a:lnTo>
                  <a:pt x="5340" y="1950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40" name="object 6240"/>
          <p:cNvSpPr/>
          <p:nvPr/>
        </p:nvSpPr>
        <p:spPr>
          <a:xfrm>
            <a:off x="6470857" y="2137451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59" y="6229"/>
                </a:lnTo>
                <a:lnTo>
                  <a:pt x="5346" y="1947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41" name="object 6241"/>
          <p:cNvSpPr/>
          <p:nvPr/>
        </p:nvSpPr>
        <p:spPr>
          <a:xfrm>
            <a:off x="6617260" y="2146745"/>
            <a:ext cx="7416" cy="6959"/>
          </a:xfrm>
          <a:custGeom>
            <a:avLst/>
            <a:gdLst/>
            <a:ahLst/>
            <a:cxnLst/>
            <a:rect l="l" t="t" r="r" b="b"/>
            <a:pathLst>
              <a:path w="7416" h="6959">
                <a:moveTo>
                  <a:pt x="0" y="0"/>
                </a:moveTo>
                <a:lnTo>
                  <a:pt x="0" y="6959"/>
                </a:lnTo>
                <a:lnTo>
                  <a:pt x="7416" y="6959"/>
                </a:lnTo>
                <a:lnTo>
                  <a:pt x="7035" y="6252"/>
                </a:lnTo>
                <a:lnTo>
                  <a:pt x="5333" y="194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42" name="object 6242"/>
          <p:cNvSpPr/>
          <p:nvPr/>
        </p:nvSpPr>
        <p:spPr>
          <a:xfrm>
            <a:off x="6542803" y="2149067"/>
            <a:ext cx="22339" cy="18592"/>
          </a:xfrm>
          <a:custGeom>
            <a:avLst/>
            <a:gdLst/>
            <a:ahLst/>
            <a:cxnLst/>
            <a:rect l="l" t="t" r="r" b="b"/>
            <a:pathLst>
              <a:path w="22339" h="18592">
                <a:moveTo>
                  <a:pt x="15633" y="2959"/>
                </a:moveTo>
                <a:lnTo>
                  <a:pt x="4965" y="0"/>
                </a:lnTo>
                <a:lnTo>
                  <a:pt x="4851" y="3862"/>
                </a:lnTo>
                <a:lnTo>
                  <a:pt x="5390" y="8079"/>
                </a:lnTo>
                <a:lnTo>
                  <a:pt x="0" y="11607"/>
                </a:lnTo>
                <a:lnTo>
                  <a:pt x="0" y="18592"/>
                </a:lnTo>
                <a:lnTo>
                  <a:pt x="8991" y="16945"/>
                </a:lnTo>
                <a:lnTo>
                  <a:pt x="13945" y="15305"/>
                </a:lnTo>
                <a:lnTo>
                  <a:pt x="22339" y="13931"/>
                </a:lnTo>
                <a:lnTo>
                  <a:pt x="18326" y="4559"/>
                </a:lnTo>
                <a:lnTo>
                  <a:pt x="15633" y="2959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43" name="object 6243"/>
          <p:cNvSpPr/>
          <p:nvPr/>
        </p:nvSpPr>
        <p:spPr>
          <a:xfrm>
            <a:off x="6520467" y="2153709"/>
            <a:ext cx="7454" cy="6972"/>
          </a:xfrm>
          <a:custGeom>
            <a:avLst/>
            <a:gdLst/>
            <a:ahLst/>
            <a:cxnLst/>
            <a:rect l="l" t="t" r="r" b="b"/>
            <a:pathLst>
              <a:path w="7454" h="6972">
                <a:moveTo>
                  <a:pt x="0" y="0"/>
                </a:moveTo>
                <a:lnTo>
                  <a:pt x="0" y="6972"/>
                </a:lnTo>
                <a:lnTo>
                  <a:pt x="7454" y="6972"/>
                </a:lnTo>
                <a:lnTo>
                  <a:pt x="7041" y="6203"/>
                </a:lnTo>
                <a:lnTo>
                  <a:pt x="5359" y="194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44" name="object 6244"/>
          <p:cNvSpPr/>
          <p:nvPr/>
        </p:nvSpPr>
        <p:spPr>
          <a:xfrm>
            <a:off x="6575071" y="2153709"/>
            <a:ext cx="7429" cy="6972"/>
          </a:xfrm>
          <a:custGeom>
            <a:avLst/>
            <a:gdLst/>
            <a:ahLst/>
            <a:cxnLst/>
            <a:rect l="l" t="t" r="r" b="b"/>
            <a:pathLst>
              <a:path w="7429" h="6972">
                <a:moveTo>
                  <a:pt x="0" y="0"/>
                </a:moveTo>
                <a:lnTo>
                  <a:pt x="0" y="6972"/>
                </a:lnTo>
                <a:lnTo>
                  <a:pt x="7429" y="6972"/>
                </a:lnTo>
                <a:lnTo>
                  <a:pt x="7050" y="6264"/>
                </a:lnTo>
                <a:lnTo>
                  <a:pt x="5343" y="1945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45" name="object 6245"/>
          <p:cNvSpPr/>
          <p:nvPr/>
        </p:nvSpPr>
        <p:spPr>
          <a:xfrm>
            <a:off x="6587470" y="2160681"/>
            <a:ext cx="17373" cy="18580"/>
          </a:xfrm>
          <a:custGeom>
            <a:avLst/>
            <a:gdLst/>
            <a:ahLst/>
            <a:cxnLst/>
            <a:rect l="l" t="t" r="r" b="b"/>
            <a:pathLst>
              <a:path w="17373" h="18580">
                <a:moveTo>
                  <a:pt x="4127" y="17818"/>
                </a:moveTo>
                <a:lnTo>
                  <a:pt x="8267" y="17030"/>
                </a:lnTo>
                <a:lnTo>
                  <a:pt x="12395" y="16256"/>
                </a:lnTo>
                <a:lnTo>
                  <a:pt x="14058" y="12382"/>
                </a:lnTo>
                <a:lnTo>
                  <a:pt x="15709" y="8521"/>
                </a:lnTo>
                <a:lnTo>
                  <a:pt x="17373" y="4648"/>
                </a:lnTo>
                <a:lnTo>
                  <a:pt x="14058" y="3098"/>
                </a:lnTo>
                <a:lnTo>
                  <a:pt x="10756" y="1549"/>
                </a:lnTo>
                <a:lnTo>
                  <a:pt x="7442" y="0"/>
                </a:lnTo>
                <a:lnTo>
                  <a:pt x="4965" y="3098"/>
                </a:lnTo>
                <a:lnTo>
                  <a:pt x="2489" y="6197"/>
                </a:lnTo>
                <a:lnTo>
                  <a:pt x="0" y="9296"/>
                </a:lnTo>
                <a:lnTo>
                  <a:pt x="0" y="18580"/>
                </a:lnTo>
                <a:lnTo>
                  <a:pt x="4127" y="17818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46" name="object 6246"/>
          <p:cNvSpPr/>
          <p:nvPr/>
        </p:nvSpPr>
        <p:spPr>
          <a:xfrm>
            <a:off x="6607318" y="2167655"/>
            <a:ext cx="22326" cy="9737"/>
          </a:xfrm>
          <a:custGeom>
            <a:avLst/>
            <a:gdLst/>
            <a:ahLst/>
            <a:cxnLst/>
            <a:rect l="l" t="t" r="r" b="b"/>
            <a:pathLst>
              <a:path w="22326" h="9737">
                <a:moveTo>
                  <a:pt x="8357" y="9737"/>
                </a:moveTo>
                <a:lnTo>
                  <a:pt x="22326" y="6959"/>
                </a:lnTo>
                <a:lnTo>
                  <a:pt x="22326" y="0"/>
                </a:lnTo>
                <a:lnTo>
                  <a:pt x="4965" y="0"/>
                </a:lnTo>
                <a:lnTo>
                  <a:pt x="4965" y="4635"/>
                </a:lnTo>
                <a:lnTo>
                  <a:pt x="0" y="4635"/>
                </a:lnTo>
                <a:lnTo>
                  <a:pt x="1764" y="6985"/>
                </a:lnTo>
                <a:lnTo>
                  <a:pt x="8357" y="9737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47" name="object 6247"/>
          <p:cNvSpPr/>
          <p:nvPr/>
        </p:nvSpPr>
        <p:spPr>
          <a:xfrm>
            <a:off x="6565138" y="2182755"/>
            <a:ext cx="9931" cy="0"/>
          </a:xfrm>
          <a:custGeom>
            <a:avLst/>
            <a:gdLst/>
            <a:ahLst/>
            <a:cxnLst/>
            <a:rect l="l" t="t" r="r" b="b"/>
            <a:pathLst>
              <a:path w="9931" h="0">
                <a:moveTo>
                  <a:pt x="0" y="0"/>
                </a:moveTo>
                <a:lnTo>
                  <a:pt x="9931" y="0"/>
                </a:lnTo>
              </a:path>
            </a:pathLst>
          </a:custGeom>
          <a:ln w="8242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48" name="object 6248"/>
          <p:cNvSpPr/>
          <p:nvPr/>
        </p:nvSpPr>
        <p:spPr>
          <a:xfrm>
            <a:off x="6597399" y="2179265"/>
            <a:ext cx="9918" cy="13944"/>
          </a:xfrm>
          <a:custGeom>
            <a:avLst/>
            <a:gdLst/>
            <a:ahLst/>
            <a:cxnLst/>
            <a:rect l="l" t="t" r="r" b="b"/>
            <a:pathLst>
              <a:path w="9918" h="13944">
                <a:moveTo>
                  <a:pt x="0" y="0"/>
                </a:moveTo>
                <a:lnTo>
                  <a:pt x="0" y="13944"/>
                </a:lnTo>
                <a:lnTo>
                  <a:pt x="9918" y="13944"/>
                </a:lnTo>
                <a:lnTo>
                  <a:pt x="7662" y="3382"/>
                </a:lnTo>
                <a:lnTo>
                  <a:pt x="0" y="0"/>
                </a:lnTo>
                <a:close/>
              </a:path>
              <a:path w="9918" h="13944">
                <a:moveTo>
                  <a:pt x="9436" y="4165"/>
                </a:moveTo>
                <a:lnTo>
                  <a:pt x="7645" y="3302"/>
                </a:lnTo>
                <a:lnTo>
                  <a:pt x="9436" y="4165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49" name="object 6249"/>
          <p:cNvSpPr/>
          <p:nvPr/>
        </p:nvSpPr>
        <p:spPr>
          <a:xfrm>
            <a:off x="6609797" y="2181586"/>
            <a:ext cx="7454" cy="6985"/>
          </a:xfrm>
          <a:custGeom>
            <a:avLst/>
            <a:gdLst/>
            <a:ahLst/>
            <a:cxnLst/>
            <a:rect l="l" t="t" r="r" b="b"/>
            <a:pathLst>
              <a:path w="7454" h="6985">
                <a:moveTo>
                  <a:pt x="0" y="0"/>
                </a:moveTo>
                <a:lnTo>
                  <a:pt x="0" y="6985"/>
                </a:lnTo>
                <a:lnTo>
                  <a:pt x="7454" y="6985"/>
                </a:lnTo>
                <a:lnTo>
                  <a:pt x="7058" y="6252"/>
                </a:lnTo>
                <a:lnTo>
                  <a:pt x="5336" y="1945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50" name="object 6250"/>
          <p:cNvSpPr/>
          <p:nvPr/>
        </p:nvSpPr>
        <p:spPr>
          <a:xfrm>
            <a:off x="6582493" y="2183912"/>
            <a:ext cx="9944" cy="13944"/>
          </a:xfrm>
          <a:custGeom>
            <a:avLst/>
            <a:gdLst/>
            <a:ahLst/>
            <a:cxnLst/>
            <a:rect l="l" t="t" r="r" b="b"/>
            <a:pathLst>
              <a:path w="9944" h="13944">
                <a:moveTo>
                  <a:pt x="7454" y="13944"/>
                </a:moveTo>
                <a:lnTo>
                  <a:pt x="8293" y="9296"/>
                </a:lnTo>
                <a:lnTo>
                  <a:pt x="9105" y="4648"/>
                </a:lnTo>
                <a:lnTo>
                  <a:pt x="9944" y="0"/>
                </a:lnTo>
                <a:lnTo>
                  <a:pt x="2489" y="0"/>
                </a:lnTo>
                <a:lnTo>
                  <a:pt x="1663" y="4648"/>
                </a:lnTo>
                <a:lnTo>
                  <a:pt x="825" y="9296"/>
                </a:lnTo>
                <a:lnTo>
                  <a:pt x="0" y="13944"/>
                </a:lnTo>
                <a:lnTo>
                  <a:pt x="7454" y="13944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51" name="object 6251"/>
          <p:cNvSpPr/>
          <p:nvPr/>
        </p:nvSpPr>
        <p:spPr>
          <a:xfrm>
            <a:off x="6475812" y="2193202"/>
            <a:ext cx="7442" cy="6985"/>
          </a:xfrm>
          <a:custGeom>
            <a:avLst/>
            <a:gdLst/>
            <a:ahLst/>
            <a:cxnLst/>
            <a:rect l="l" t="t" r="r" b="b"/>
            <a:pathLst>
              <a:path w="7442" h="6985">
                <a:moveTo>
                  <a:pt x="0" y="0"/>
                </a:moveTo>
                <a:lnTo>
                  <a:pt x="0" y="6985"/>
                </a:lnTo>
                <a:lnTo>
                  <a:pt x="7442" y="6985"/>
                </a:lnTo>
                <a:lnTo>
                  <a:pt x="7046" y="6246"/>
                </a:lnTo>
                <a:lnTo>
                  <a:pt x="5349" y="1946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52" name="object 6252"/>
          <p:cNvSpPr/>
          <p:nvPr/>
        </p:nvSpPr>
        <p:spPr>
          <a:xfrm>
            <a:off x="6485742" y="2200178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67" y="6243"/>
                </a:lnTo>
                <a:lnTo>
                  <a:pt x="5341" y="193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53" name="object 6253"/>
          <p:cNvSpPr/>
          <p:nvPr/>
        </p:nvSpPr>
        <p:spPr>
          <a:xfrm>
            <a:off x="6515520" y="2200178"/>
            <a:ext cx="7429" cy="6959"/>
          </a:xfrm>
          <a:custGeom>
            <a:avLst/>
            <a:gdLst/>
            <a:ahLst/>
            <a:cxnLst/>
            <a:rect l="l" t="t" r="r" b="b"/>
            <a:pathLst>
              <a:path w="7429" h="6959">
                <a:moveTo>
                  <a:pt x="0" y="0"/>
                </a:moveTo>
                <a:lnTo>
                  <a:pt x="0" y="6959"/>
                </a:lnTo>
                <a:lnTo>
                  <a:pt x="7429" y="6959"/>
                </a:lnTo>
                <a:lnTo>
                  <a:pt x="7053" y="6258"/>
                </a:lnTo>
                <a:lnTo>
                  <a:pt x="5349" y="1939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54" name="object 6254"/>
          <p:cNvSpPr/>
          <p:nvPr/>
        </p:nvSpPr>
        <p:spPr>
          <a:xfrm>
            <a:off x="6465901" y="2202492"/>
            <a:ext cx="7442" cy="6985"/>
          </a:xfrm>
          <a:custGeom>
            <a:avLst/>
            <a:gdLst/>
            <a:ahLst/>
            <a:cxnLst/>
            <a:rect l="l" t="t" r="r" b="b"/>
            <a:pathLst>
              <a:path w="7442" h="6985">
                <a:moveTo>
                  <a:pt x="0" y="0"/>
                </a:moveTo>
                <a:lnTo>
                  <a:pt x="0" y="6985"/>
                </a:lnTo>
                <a:lnTo>
                  <a:pt x="7442" y="6985"/>
                </a:lnTo>
                <a:lnTo>
                  <a:pt x="7052" y="6261"/>
                </a:lnTo>
                <a:lnTo>
                  <a:pt x="5340" y="1950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55" name="object 6255"/>
          <p:cNvSpPr/>
          <p:nvPr/>
        </p:nvSpPr>
        <p:spPr>
          <a:xfrm>
            <a:off x="6490716" y="2211779"/>
            <a:ext cx="7429" cy="6985"/>
          </a:xfrm>
          <a:custGeom>
            <a:avLst/>
            <a:gdLst/>
            <a:ahLst/>
            <a:cxnLst/>
            <a:rect l="l" t="t" r="r" b="b"/>
            <a:pathLst>
              <a:path w="7429" h="6985">
                <a:moveTo>
                  <a:pt x="0" y="0"/>
                </a:moveTo>
                <a:lnTo>
                  <a:pt x="0" y="6985"/>
                </a:lnTo>
                <a:lnTo>
                  <a:pt x="7429" y="6985"/>
                </a:lnTo>
                <a:lnTo>
                  <a:pt x="7028" y="6239"/>
                </a:lnTo>
                <a:lnTo>
                  <a:pt x="5333" y="1955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56" name="object 6256"/>
          <p:cNvSpPr/>
          <p:nvPr/>
        </p:nvSpPr>
        <p:spPr>
          <a:xfrm>
            <a:off x="6604842" y="2218758"/>
            <a:ext cx="7442" cy="6972"/>
          </a:xfrm>
          <a:custGeom>
            <a:avLst/>
            <a:gdLst/>
            <a:ahLst/>
            <a:cxnLst/>
            <a:rect l="l" t="t" r="r" b="b"/>
            <a:pathLst>
              <a:path w="7442" h="6972">
                <a:moveTo>
                  <a:pt x="0" y="0"/>
                </a:moveTo>
                <a:lnTo>
                  <a:pt x="0" y="6972"/>
                </a:lnTo>
                <a:lnTo>
                  <a:pt x="7442" y="6972"/>
                </a:lnTo>
                <a:lnTo>
                  <a:pt x="7058" y="6256"/>
                </a:lnTo>
                <a:lnTo>
                  <a:pt x="5345" y="1945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57" name="object 6257"/>
          <p:cNvSpPr/>
          <p:nvPr/>
        </p:nvSpPr>
        <p:spPr>
          <a:xfrm>
            <a:off x="6510553" y="2232685"/>
            <a:ext cx="7416" cy="0"/>
          </a:xfrm>
          <a:custGeom>
            <a:avLst/>
            <a:gdLst/>
            <a:ahLst/>
            <a:cxnLst/>
            <a:rect l="l" t="t" r="r" b="b"/>
            <a:pathLst>
              <a:path w="7416" h="0">
                <a:moveTo>
                  <a:pt x="0" y="0"/>
                </a:moveTo>
                <a:lnTo>
                  <a:pt x="7416" y="0"/>
                </a:lnTo>
              </a:path>
            </a:pathLst>
          </a:custGeom>
          <a:ln w="10566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58" name="object 6258"/>
          <p:cNvSpPr/>
          <p:nvPr/>
        </p:nvSpPr>
        <p:spPr>
          <a:xfrm>
            <a:off x="6565138" y="2233860"/>
            <a:ext cx="9931" cy="0"/>
          </a:xfrm>
          <a:custGeom>
            <a:avLst/>
            <a:gdLst/>
            <a:ahLst/>
            <a:cxnLst/>
            <a:rect l="l" t="t" r="r" b="b"/>
            <a:pathLst>
              <a:path w="9931" h="0">
                <a:moveTo>
                  <a:pt x="0" y="0"/>
                </a:moveTo>
                <a:lnTo>
                  <a:pt x="9931" y="0"/>
                </a:lnTo>
              </a:path>
            </a:pathLst>
          </a:custGeom>
          <a:ln w="8242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59" name="object 6259"/>
          <p:cNvSpPr/>
          <p:nvPr/>
        </p:nvSpPr>
        <p:spPr>
          <a:xfrm>
            <a:off x="6542805" y="2235020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54" y="6214"/>
                </a:lnTo>
                <a:lnTo>
                  <a:pt x="5350" y="193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60" name="object 6260"/>
          <p:cNvSpPr/>
          <p:nvPr/>
        </p:nvSpPr>
        <p:spPr>
          <a:xfrm>
            <a:off x="6607310" y="2241984"/>
            <a:ext cx="7454" cy="6972"/>
          </a:xfrm>
          <a:custGeom>
            <a:avLst/>
            <a:gdLst/>
            <a:ahLst/>
            <a:cxnLst/>
            <a:rect l="l" t="t" r="r" b="b"/>
            <a:pathLst>
              <a:path w="7454" h="6972">
                <a:moveTo>
                  <a:pt x="0" y="0"/>
                </a:moveTo>
                <a:lnTo>
                  <a:pt x="0" y="6972"/>
                </a:lnTo>
                <a:lnTo>
                  <a:pt x="7454" y="6972"/>
                </a:lnTo>
                <a:lnTo>
                  <a:pt x="7057" y="6233"/>
                </a:lnTo>
                <a:lnTo>
                  <a:pt x="5350" y="1944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61" name="object 6261"/>
          <p:cNvSpPr/>
          <p:nvPr/>
        </p:nvSpPr>
        <p:spPr>
          <a:xfrm>
            <a:off x="6483253" y="2248951"/>
            <a:ext cx="7416" cy="14033"/>
          </a:xfrm>
          <a:custGeom>
            <a:avLst/>
            <a:gdLst/>
            <a:ahLst/>
            <a:cxnLst/>
            <a:rect l="l" t="t" r="r" b="b"/>
            <a:pathLst>
              <a:path w="7416" h="14033">
                <a:moveTo>
                  <a:pt x="7416" y="10934"/>
                </a:moveTo>
                <a:lnTo>
                  <a:pt x="4984" y="11921"/>
                </a:lnTo>
                <a:lnTo>
                  <a:pt x="2997" y="14033"/>
                </a:lnTo>
                <a:lnTo>
                  <a:pt x="7416" y="10934"/>
                </a:lnTo>
                <a:close/>
              </a:path>
              <a:path w="7416" h="14033">
                <a:moveTo>
                  <a:pt x="10756" y="3098"/>
                </a:moveTo>
                <a:lnTo>
                  <a:pt x="12433" y="0"/>
                </a:lnTo>
                <a:lnTo>
                  <a:pt x="2489" y="0"/>
                </a:lnTo>
                <a:lnTo>
                  <a:pt x="1663" y="4648"/>
                </a:lnTo>
                <a:lnTo>
                  <a:pt x="825" y="9296"/>
                </a:lnTo>
                <a:lnTo>
                  <a:pt x="0" y="13944"/>
                </a:lnTo>
                <a:lnTo>
                  <a:pt x="4984" y="11921"/>
                </a:lnTo>
                <a:lnTo>
                  <a:pt x="7454" y="9296"/>
                </a:lnTo>
                <a:lnTo>
                  <a:pt x="9118" y="6197"/>
                </a:lnTo>
                <a:lnTo>
                  <a:pt x="10756" y="3098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62" name="object 6262"/>
          <p:cNvSpPr/>
          <p:nvPr/>
        </p:nvSpPr>
        <p:spPr>
          <a:xfrm>
            <a:off x="6584988" y="2255920"/>
            <a:ext cx="9931" cy="0"/>
          </a:xfrm>
          <a:custGeom>
            <a:avLst/>
            <a:gdLst/>
            <a:ahLst/>
            <a:cxnLst/>
            <a:rect l="l" t="t" r="r" b="b"/>
            <a:pathLst>
              <a:path w="9931" h="0">
                <a:moveTo>
                  <a:pt x="0" y="0"/>
                </a:moveTo>
                <a:lnTo>
                  <a:pt x="9931" y="0"/>
                </a:lnTo>
              </a:path>
            </a:pathLst>
          </a:custGeom>
          <a:ln w="10553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63" name="object 6263"/>
          <p:cNvSpPr/>
          <p:nvPr/>
        </p:nvSpPr>
        <p:spPr>
          <a:xfrm>
            <a:off x="1209182" y="4152554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61" y="6229"/>
                </a:lnTo>
                <a:lnTo>
                  <a:pt x="5351" y="194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64" name="object 6264"/>
          <p:cNvSpPr/>
          <p:nvPr/>
        </p:nvSpPr>
        <p:spPr>
          <a:xfrm>
            <a:off x="6594919" y="2264054"/>
            <a:ext cx="9931" cy="0"/>
          </a:xfrm>
          <a:custGeom>
            <a:avLst/>
            <a:gdLst/>
            <a:ahLst/>
            <a:cxnLst/>
            <a:rect l="l" t="t" r="r" b="b"/>
            <a:pathLst>
              <a:path w="9931" h="0">
                <a:moveTo>
                  <a:pt x="0" y="0"/>
                </a:moveTo>
                <a:lnTo>
                  <a:pt x="9931" y="0"/>
                </a:lnTo>
              </a:path>
            </a:pathLst>
          </a:custGeom>
          <a:ln w="8255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65" name="object 6265"/>
          <p:cNvSpPr/>
          <p:nvPr/>
        </p:nvSpPr>
        <p:spPr>
          <a:xfrm>
            <a:off x="6535371" y="2269857"/>
            <a:ext cx="19850" cy="10020"/>
          </a:xfrm>
          <a:custGeom>
            <a:avLst/>
            <a:gdLst/>
            <a:ahLst/>
            <a:cxnLst/>
            <a:rect l="l" t="t" r="r" b="b"/>
            <a:pathLst>
              <a:path w="19850" h="10020">
                <a:moveTo>
                  <a:pt x="19850" y="0"/>
                </a:moveTo>
                <a:lnTo>
                  <a:pt x="0" y="0"/>
                </a:lnTo>
                <a:lnTo>
                  <a:pt x="0" y="4648"/>
                </a:lnTo>
                <a:lnTo>
                  <a:pt x="5143" y="8013"/>
                </a:lnTo>
                <a:lnTo>
                  <a:pt x="3175" y="10020"/>
                </a:lnTo>
                <a:lnTo>
                  <a:pt x="9918" y="6985"/>
                </a:lnTo>
                <a:lnTo>
                  <a:pt x="13220" y="7759"/>
                </a:lnTo>
                <a:lnTo>
                  <a:pt x="16548" y="8521"/>
                </a:lnTo>
                <a:lnTo>
                  <a:pt x="19850" y="9296"/>
                </a:lnTo>
                <a:lnTo>
                  <a:pt x="1985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66" name="object 6266"/>
          <p:cNvSpPr/>
          <p:nvPr/>
        </p:nvSpPr>
        <p:spPr>
          <a:xfrm>
            <a:off x="6592436" y="2281481"/>
            <a:ext cx="11912" cy="18681"/>
          </a:xfrm>
          <a:custGeom>
            <a:avLst/>
            <a:gdLst/>
            <a:ahLst/>
            <a:cxnLst/>
            <a:rect l="l" t="t" r="r" b="b"/>
            <a:pathLst>
              <a:path w="11912" h="18681">
                <a:moveTo>
                  <a:pt x="7404" y="15570"/>
                </a:moveTo>
                <a:lnTo>
                  <a:pt x="4967" y="16560"/>
                </a:lnTo>
                <a:lnTo>
                  <a:pt x="2971" y="18681"/>
                </a:lnTo>
                <a:lnTo>
                  <a:pt x="7404" y="15570"/>
                </a:lnTo>
                <a:close/>
              </a:path>
              <a:path w="11912" h="18681">
                <a:moveTo>
                  <a:pt x="11912" y="4152"/>
                </a:moveTo>
                <a:lnTo>
                  <a:pt x="10121" y="3302"/>
                </a:lnTo>
                <a:lnTo>
                  <a:pt x="11912" y="4152"/>
                </a:lnTo>
                <a:close/>
              </a:path>
              <a:path w="11912" h="18681">
                <a:moveTo>
                  <a:pt x="10136" y="3371"/>
                </a:moveTo>
                <a:lnTo>
                  <a:pt x="2476" y="0"/>
                </a:lnTo>
                <a:lnTo>
                  <a:pt x="1651" y="6184"/>
                </a:lnTo>
                <a:lnTo>
                  <a:pt x="825" y="12382"/>
                </a:lnTo>
                <a:lnTo>
                  <a:pt x="0" y="18580"/>
                </a:lnTo>
                <a:lnTo>
                  <a:pt x="4967" y="16560"/>
                </a:lnTo>
                <a:lnTo>
                  <a:pt x="7429" y="13944"/>
                </a:lnTo>
                <a:lnTo>
                  <a:pt x="12407" y="13944"/>
                </a:lnTo>
                <a:lnTo>
                  <a:pt x="10136" y="3371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67" name="object 6267"/>
          <p:cNvSpPr/>
          <p:nvPr/>
        </p:nvSpPr>
        <p:spPr>
          <a:xfrm>
            <a:off x="6609797" y="2288440"/>
            <a:ext cx="7454" cy="6985"/>
          </a:xfrm>
          <a:custGeom>
            <a:avLst/>
            <a:gdLst/>
            <a:ahLst/>
            <a:cxnLst/>
            <a:rect l="l" t="t" r="r" b="b"/>
            <a:pathLst>
              <a:path w="7454" h="6985">
                <a:moveTo>
                  <a:pt x="0" y="0"/>
                </a:moveTo>
                <a:lnTo>
                  <a:pt x="0" y="6985"/>
                </a:lnTo>
                <a:lnTo>
                  <a:pt x="7454" y="6985"/>
                </a:lnTo>
                <a:lnTo>
                  <a:pt x="7051" y="6238"/>
                </a:lnTo>
                <a:lnTo>
                  <a:pt x="5336" y="1950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68" name="object 6268"/>
          <p:cNvSpPr/>
          <p:nvPr/>
        </p:nvSpPr>
        <p:spPr>
          <a:xfrm>
            <a:off x="6508062" y="2290766"/>
            <a:ext cx="22352" cy="11620"/>
          </a:xfrm>
          <a:custGeom>
            <a:avLst/>
            <a:gdLst/>
            <a:ahLst/>
            <a:cxnLst/>
            <a:rect l="l" t="t" r="r" b="b"/>
            <a:pathLst>
              <a:path w="22351" h="11620">
                <a:moveTo>
                  <a:pt x="18772" y="962"/>
                </a:moveTo>
                <a:lnTo>
                  <a:pt x="9918" y="0"/>
                </a:lnTo>
                <a:lnTo>
                  <a:pt x="9067" y="2540"/>
                </a:lnTo>
                <a:lnTo>
                  <a:pt x="5067" y="4749"/>
                </a:lnTo>
                <a:lnTo>
                  <a:pt x="6781" y="3071"/>
                </a:lnTo>
                <a:lnTo>
                  <a:pt x="0" y="4648"/>
                </a:lnTo>
                <a:lnTo>
                  <a:pt x="0" y="11620"/>
                </a:lnTo>
                <a:lnTo>
                  <a:pt x="7442" y="10071"/>
                </a:lnTo>
                <a:lnTo>
                  <a:pt x="14884" y="8521"/>
                </a:lnTo>
                <a:lnTo>
                  <a:pt x="22351" y="6972"/>
                </a:lnTo>
                <a:lnTo>
                  <a:pt x="21928" y="6242"/>
                </a:lnTo>
                <a:lnTo>
                  <a:pt x="18772" y="962"/>
                </a:lnTo>
                <a:close/>
              </a:path>
              <a:path w="22351" h="11620">
                <a:moveTo>
                  <a:pt x="9918" y="0"/>
                </a:moveTo>
                <a:lnTo>
                  <a:pt x="6781" y="3071"/>
                </a:lnTo>
                <a:lnTo>
                  <a:pt x="9067" y="2540"/>
                </a:lnTo>
                <a:lnTo>
                  <a:pt x="9918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69" name="object 6269"/>
          <p:cNvSpPr/>
          <p:nvPr/>
        </p:nvSpPr>
        <p:spPr>
          <a:xfrm>
            <a:off x="6495680" y="2293096"/>
            <a:ext cx="7416" cy="6959"/>
          </a:xfrm>
          <a:custGeom>
            <a:avLst/>
            <a:gdLst/>
            <a:ahLst/>
            <a:cxnLst/>
            <a:rect l="l" t="t" r="r" b="b"/>
            <a:pathLst>
              <a:path w="7416" h="6959">
                <a:moveTo>
                  <a:pt x="0" y="0"/>
                </a:moveTo>
                <a:lnTo>
                  <a:pt x="0" y="6959"/>
                </a:lnTo>
                <a:lnTo>
                  <a:pt x="7416" y="6959"/>
                </a:lnTo>
                <a:lnTo>
                  <a:pt x="7030" y="6237"/>
                </a:lnTo>
                <a:lnTo>
                  <a:pt x="5337" y="193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70" name="object 6270"/>
          <p:cNvSpPr/>
          <p:nvPr/>
        </p:nvSpPr>
        <p:spPr>
          <a:xfrm>
            <a:off x="6515521" y="2331916"/>
            <a:ext cx="19850" cy="17805"/>
          </a:xfrm>
          <a:custGeom>
            <a:avLst/>
            <a:gdLst/>
            <a:ahLst/>
            <a:cxnLst/>
            <a:rect l="l" t="t" r="r" b="b"/>
            <a:pathLst>
              <a:path w="19850" h="17805">
                <a:moveTo>
                  <a:pt x="8938" y="0"/>
                </a:moveTo>
                <a:lnTo>
                  <a:pt x="0" y="2986"/>
                </a:lnTo>
                <a:lnTo>
                  <a:pt x="1625" y="6085"/>
                </a:lnTo>
                <a:lnTo>
                  <a:pt x="3301" y="9184"/>
                </a:lnTo>
                <a:lnTo>
                  <a:pt x="8610" y="815"/>
                </a:lnTo>
                <a:lnTo>
                  <a:pt x="8938" y="0"/>
                </a:lnTo>
                <a:close/>
              </a:path>
              <a:path w="19850" h="17805">
                <a:moveTo>
                  <a:pt x="3301" y="9184"/>
                </a:moveTo>
                <a:lnTo>
                  <a:pt x="4952" y="12296"/>
                </a:lnTo>
                <a:lnTo>
                  <a:pt x="12407" y="12296"/>
                </a:lnTo>
                <a:lnTo>
                  <a:pt x="14897" y="5311"/>
                </a:lnTo>
                <a:lnTo>
                  <a:pt x="17360" y="-1661"/>
                </a:lnTo>
                <a:lnTo>
                  <a:pt x="19850" y="-8620"/>
                </a:lnTo>
                <a:lnTo>
                  <a:pt x="12407" y="-8620"/>
                </a:lnTo>
                <a:lnTo>
                  <a:pt x="8938" y="0"/>
                </a:lnTo>
                <a:lnTo>
                  <a:pt x="10223" y="-429"/>
                </a:lnTo>
                <a:lnTo>
                  <a:pt x="8610" y="815"/>
                </a:lnTo>
                <a:lnTo>
                  <a:pt x="3301" y="9184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71" name="object 6271"/>
          <p:cNvSpPr/>
          <p:nvPr/>
        </p:nvSpPr>
        <p:spPr>
          <a:xfrm>
            <a:off x="6565138" y="2344204"/>
            <a:ext cx="7442" cy="0"/>
          </a:xfrm>
          <a:custGeom>
            <a:avLst/>
            <a:gdLst/>
            <a:ahLst/>
            <a:cxnLst/>
            <a:rect l="l" t="t" r="r" b="b"/>
            <a:pathLst>
              <a:path w="7442" h="0">
                <a:moveTo>
                  <a:pt x="0" y="0"/>
                </a:moveTo>
                <a:lnTo>
                  <a:pt x="7442" y="0"/>
                </a:lnTo>
              </a:path>
            </a:pathLst>
          </a:custGeom>
          <a:ln w="10566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72" name="object 6272"/>
          <p:cNvSpPr/>
          <p:nvPr/>
        </p:nvSpPr>
        <p:spPr>
          <a:xfrm>
            <a:off x="6597399" y="2346516"/>
            <a:ext cx="7442" cy="6972"/>
          </a:xfrm>
          <a:custGeom>
            <a:avLst/>
            <a:gdLst/>
            <a:ahLst/>
            <a:cxnLst/>
            <a:rect l="l" t="t" r="r" b="b"/>
            <a:pathLst>
              <a:path w="7442" h="6972">
                <a:moveTo>
                  <a:pt x="0" y="0"/>
                </a:moveTo>
                <a:lnTo>
                  <a:pt x="0" y="6972"/>
                </a:lnTo>
                <a:lnTo>
                  <a:pt x="7442" y="6972"/>
                </a:lnTo>
                <a:lnTo>
                  <a:pt x="7057" y="6256"/>
                </a:lnTo>
                <a:lnTo>
                  <a:pt x="5350" y="1949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73" name="object 6273"/>
          <p:cNvSpPr/>
          <p:nvPr/>
        </p:nvSpPr>
        <p:spPr>
          <a:xfrm>
            <a:off x="6617260" y="2348843"/>
            <a:ext cx="7416" cy="6959"/>
          </a:xfrm>
          <a:custGeom>
            <a:avLst/>
            <a:gdLst/>
            <a:ahLst/>
            <a:cxnLst/>
            <a:rect l="l" t="t" r="r" b="b"/>
            <a:pathLst>
              <a:path w="7416" h="6959">
                <a:moveTo>
                  <a:pt x="0" y="0"/>
                </a:moveTo>
                <a:lnTo>
                  <a:pt x="0" y="6959"/>
                </a:lnTo>
                <a:lnTo>
                  <a:pt x="7416" y="6959"/>
                </a:lnTo>
                <a:lnTo>
                  <a:pt x="7043" y="6266"/>
                </a:lnTo>
                <a:lnTo>
                  <a:pt x="5333" y="194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74" name="object 6274"/>
          <p:cNvSpPr/>
          <p:nvPr/>
        </p:nvSpPr>
        <p:spPr>
          <a:xfrm>
            <a:off x="6490716" y="2367427"/>
            <a:ext cx="9918" cy="11607"/>
          </a:xfrm>
          <a:custGeom>
            <a:avLst/>
            <a:gdLst/>
            <a:ahLst/>
            <a:cxnLst/>
            <a:rect l="l" t="t" r="r" b="b"/>
            <a:pathLst>
              <a:path w="9918" h="11607">
                <a:moveTo>
                  <a:pt x="9918" y="11607"/>
                </a:moveTo>
                <a:lnTo>
                  <a:pt x="9918" y="4648"/>
                </a:lnTo>
                <a:lnTo>
                  <a:pt x="6591" y="3098"/>
                </a:lnTo>
                <a:lnTo>
                  <a:pt x="3302" y="1549"/>
                </a:lnTo>
                <a:lnTo>
                  <a:pt x="0" y="0"/>
                </a:lnTo>
                <a:lnTo>
                  <a:pt x="0" y="11607"/>
                </a:lnTo>
                <a:lnTo>
                  <a:pt x="9918" y="11607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75" name="object 6275"/>
          <p:cNvSpPr/>
          <p:nvPr/>
        </p:nvSpPr>
        <p:spPr>
          <a:xfrm>
            <a:off x="6622195" y="2372078"/>
            <a:ext cx="7442" cy="6959"/>
          </a:xfrm>
          <a:custGeom>
            <a:avLst/>
            <a:gdLst/>
            <a:ahLst/>
            <a:cxnLst/>
            <a:rect l="l" t="t" r="r" b="b"/>
            <a:pathLst>
              <a:path w="7442" h="6959">
                <a:moveTo>
                  <a:pt x="0" y="0"/>
                </a:moveTo>
                <a:lnTo>
                  <a:pt x="0" y="6959"/>
                </a:lnTo>
                <a:lnTo>
                  <a:pt x="7442" y="6959"/>
                </a:lnTo>
                <a:lnTo>
                  <a:pt x="7053" y="6235"/>
                </a:lnTo>
                <a:lnTo>
                  <a:pt x="5349" y="193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76" name="object 6276"/>
          <p:cNvSpPr/>
          <p:nvPr/>
        </p:nvSpPr>
        <p:spPr>
          <a:xfrm>
            <a:off x="6540318" y="2374399"/>
            <a:ext cx="7454" cy="6972"/>
          </a:xfrm>
          <a:custGeom>
            <a:avLst/>
            <a:gdLst/>
            <a:ahLst/>
            <a:cxnLst/>
            <a:rect l="l" t="t" r="r" b="b"/>
            <a:pathLst>
              <a:path w="7454" h="6972">
                <a:moveTo>
                  <a:pt x="0" y="0"/>
                </a:moveTo>
                <a:lnTo>
                  <a:pt x="0" y="6972"/>
                </a:lnTo>
                <a:lnTo>
                  <a:pt x="7454" y="6972"/>
                </a:lnTo>
                <a:lnTo>
                  <a:pt x="7057" y="6232"/>
                </a:lnTo>
                <a:lnTo>
                  <a:pt x="5355" y="1939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77" name="object 6277"/>
          <p:cNvSpPr/>
          <p:nvPr/>
        </p:nvSpPr>
        <p:spPr>
          <a:xfrm>
            <a:off x="6547769" y="2386004"/>
            <a:ext cx="7454" cy="6972"/>
          </a:xfrm>
          <a:custGeom>
            <a:avLst/>
            <a:gdLst/>
            <a:ahLst/>
            <a:cxnLst/>
            <a:rect l="l" t="t" r="r" b="b"/>
            <a:pathLst>
              <a:path w="7454" h="6972">
                <a:moveTo>
                  <a:pt x="0" y="0"/>
                </a:moveTo>
                <a:lnTo>
                  <a:pt x="0" y="6972"/>
                </a:lnTo>
                <a:lnTo>
                  <a:pt x="7454" y="6972"/>
                </a:lnTo>
                <a:lnTo>
                  <a:pt x="7062" y="6247"/>
                </a:lnTo>
                <a:lnTo>
                  <a:pt x="5337" y="1944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78" name="object 6278"/>
          <p:cNvSpPr/>
          <p:nvPr/>
        </p:nvSpPr>
        <p:spPr>
          <a:xfrm>
            <a:off x="6619727" y="2390656"/>
            <a:ext cx="7442" cy="6972"/>
          </a:xfrm>
          <a:custGeom>
            <a:avLst/>
            <a:gdLst/>
            <a:ahLst/>
            <a:cxnLst/>
            <a:rect l="l" t="t" r="r" b="b"/>
            <a:pathLst>
              <a:path w="7442" h="6972">
                <a:moveTo>
                  <a:pt x="0" y="0"/>
                </a:moveTo>
                <a:lnTo>
                  <a:pt x="0" y="6972"/>
                </a:lnTo>
                <a:lnTo>
                  <a:pt x="7442" y="6972"/>
                </a:lnTo>
                <a:lnTo>
                  <a:pt x="7024" y="6195"/>
                </a:lnTo>
                <a:lnTo>
                  <a:pt x="5339" y="1939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79" name="object 6279"/>
          <p:cNvSpPr/>
          <p:nvPr/>
        </p:nvSpPr>
        <p:spPr>
          <a:xfrm>
            <a:off x="6562652" y="2399959"/>
            <a:ext cx="14897" cy="9283"/>
          </a:xfrm>
          <a:custGeom>
            <a:avLst/>
            <a:gdLst/>
            <a:ahLst/>
            <a:cxnLst/>
            <a:rect l="l" t="t" r="r" b="b"/>
            <a:pathLst>
              <a:path w="14897" h="9283">
                <a:moveTo>
                  <a:pt x="14897" y="9283"/>
                </a:moveTo>
                <a:lnTo>
                  <a:pt x="11523" y="2284"/>
                </a:lnTo>
                <a:lnTo>
                  <a:pt x="2489" y="0"/>
                </a:lnTo>
                <a:lnTo>
                  <a:pt x="1663" y="3098"/>
                </a:lnTo>
                <a:lnTo>
                  <a:pt x="825" y="6184"/>
                </a:lnTo>
                <a:lnTo>
                  <a:pt x="0" y="9283"/>
                </a:lnTo>
                <a:lnTo>
                  <a:pt x="14897" y="9283"/>
                </a:lnTo>
                <a:close/>
              </a:path>
              <a:path w="14897" h="9283">
                <a:moveTo>
                  <a:pt x="13639" y="2819"/>
                </a:moveTo>
                <a:lnTo>
                  <a:pt x="10490" y="139"/>
                </a:lnTo>
                <a:lnTo>
                  <a:pt x="11523" y="2284"/>
                </a:lnTo>
                <a:lnTo>
                  <a:pt x="13639" y="2819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80" name="object 6280"/>
          <p:cNvSpPr/>
          <p:nvPr/>
        </p:nvSpPr>
        <p:spPr>
          <a:xfrm>
            <a:off x="6619727" y="2402272"/>
            <a:ext cx="7442" cy="6972"/>
          </a:xfrm>
          <a:custGeom>
            <a:avLst/>
            <a:gdLst/>
            <a:ahLst/>
            <a:cxnLst/>
            <a:rect l="l" t="t" r="r" b="b"/>
            <a:pathLst>
              <a:path w="7442" h="6972">
                <a:moveTo>
                  <a:pt x="0" y="0"/>
                </a:moveTo>
                <a:lnTo>
                  <a:pt x="0" y="6972"/>
                </a:lnTo>
                <a:lnTo>
                  <a:pt x="7442" y="6972"/>
                </a:lnTo>
                <a:lnTo>
                  <a:pt x="7031" y="6212"/>
                </a:lnTo>
                <a:lnTo>
                  <a:pt x="5339" y="195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81" name="object 6281"/>
          <p:cNvSpPr/>
          <p:nvPr/>
        </p:nvSpPr>
        <p:spPr>
          <a:xfrm>
            <a:off x="6495681" y="2422010"/>
            <a:ext cx="7416" cy="0"/>
          </a:xfrm>
          <a:custGeom>
            <a:avLst/>
            <a:gdLst/>
            <a:ahLst/>
            <a:cxnLst/>
            <a:rect l="l" t="t" r="r" b="b"/>
            <a:pathLst>
              <a:path w="7416" h="0">
                <a:moveTo>
                  <a:pt x="0" y="0"/>
                </a:moveTo>
                <a:lnTo>
                  <a:pt x="7416" y="0"/>
                </a:lnTo>
              </a:path>
            </a:pathLst>
          </a:custGeom>
          <a:ln w="12865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82" name="object 6282"/>
          <p:cNvSpPr/>
          <p:nvPr/>
        </p:nvSpPr>
        <p:spPr>
          <a:xfrm>
            <a:off x="6567628" y="2416209"/>
            <a:ext cx="7442" cy="6959"/>
          </a:xfrm>
          <a:custGeom>
            <a:avLst/>
            <a:gdLst/>
            <a:ahLst/>
            <a:cxnLst/>
            <a:rect l="l" t="t" r="r" b="b"/>
            <a:pathLst>
              <a:path w="7442" h="6959">
                <a:moveTo>
                  <a:pt x="0" y="0"/>
                </a:moveTo>
                <a:lnTo>
                  <a:pt x="0" y="6959"/>
                </a:lnTo>
                <a:lnTo>
                  <a:pt x="7442" y="6959"/>
                </a:lnTo>
                <a:lnTo>
                  <a:pt x="7026" y="6191"/>
                </a:lnTo>
                <a:lnTo>
                  <a:pt x="5334" y="1942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83" name="object 6283"/>
          <p:cNvSpPr/>
          <p:nvPr/>
        </p:nvSpPr>
        <p:spPr>
          <a:xfrm>
            <a:off x="6612284" y="2416209"/>
            <a:ext cx="7442" cy="6959"/>
          </a:xfrm>
          <a:custGeom>
            <a:avLst/>
            <a:gdLst/>
            <a:ahLst/>
            <a:cxnLst/>
            <a:rect l="l" t="t" r="r" b="b"/>
            <a:pathLst>
              <a:path w="7442" h="6959">
                <a:moveTo>
                  <a:pt x="0" y="0"/>
                </a:moveTo>
                <a:lnTo>
                  <a:pt x="0" y="6959"/>
                </a:lnTo>
                <a:lnTo>
                  <a:pt x="7442" y="6959"/>
                </a:lnTo>
                <a:lnTo>
                  <a:pt x="7052" y="6236"/>
                </a:lnTo>
                <a:lnTo>
                  <a:pt x="5340" y="194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84" name="object 6284"/>
          <p:cNvSpPr/>
          <p:nvPr/>
        </p:nvSpPr>
        <p:spPr>
          <a:xfrm>
            <a:off x="6508069" y="2432484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52" y="6212"/>
                </a:lnTo>
                <a:lnTo>
                  <a:pt x="5345" y="193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85" name="object 6285"/>
          <p:cNvSpPr/>
          <p:nvPr/>
        </p:nvSpPr>
        <p:spPr>
          <a:xfrm>
            <a:off x="6614769" y="2439441"/>
            <a:ext cx="7416" cy="0"/>
          </a:xfrm>
          <a:custGeom>
            <a:avLst/>
            <a:gdLst/>
            <a:ahLst/>
            <a:cxnLst/>
            <a:rect l="l" t="t" r="r" b="b"/>
            <a:pathLst>
              <a:path w="7416" h="0">
                <a:moveTo>
                  <a:pt x="0" y="0"/>
                </a:moveTo>
                <a:lnTo>
                  <a:pt x="7416" y="0"/>
                </a:lnTo>
              </a:path>
            </a:pathLst>
          </a:custGeom>
          <a:ln w="10566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86" name="object 6286"/>
          <p:cNvSpPr/>
          <p:nvPr/>
        </p:nvSpPr>
        <p:spPr>
          <a:xfrm>
            <a:off x="6552737" y="2453747"/>
            <a:ext cx="71780" cy="45948"/>
          </a:xfrm>
          <a:custGeom>
            <a:avLst/>
            <a:gdLst/>
            <a:ahLst/>
            <a:cxnLst/>
            <a:rect l="l" t="t" r="r" b="b"/>
            <a:pathLst>
              <a:path w="71780" h="45948">
                <a:moveTo>
                  <a:pt x="3009" y="37973"/>
                </a:moveTo>
                <a:lnTo>
                  <a:pt x="139" y="40932"/>
                </a:lnTo>
                <a:lnTo>
                  <a:pt x="2436" y="39962"/>
                </a:lnTo>
                <a:lnTo>
                  <a:pt x="3009" y="37973"/>
                </a:lnTo>
                <a:close/>
              </a:path>
              <a:path w="71780" h="45948">
                <a:moveTo>
                  <a:pt x="64515" y="-380"/>
                </a:moveTo>
                <a:lnTo>
                  <a:pt x="55711" y="1538"/>
                </a:lnTo>
                <a:lnTo>
                  <a:pt x="52095" y="8928"/>
                </a:lnTo>
                <a:lnTo>
                  <a:pt x="50316" y="7845"/>
                </a:lnTo>
                <a:lnTo>
                  <a:pt x="41603" y="708"/>
                </a:lnTo>
                <a:lnTo>
                  <a:pt x="29756" y="-5016"/>
                </a:lnTo>
                <a:lnTo>
                  <a:pt x="30190" y="-1536"/>
                </a:lnTo>
                <a:lnTo>
                  <a:pt x="34867" y="10426"/>
                </a:lnTo>
                <a:lnTo>
                  <a:pt x="44653" y="18211"/>
                </a:lnTo>
                <a:lnTo>
                  <a:pt x="37563" y="26862"/>
                </a:lnTo>
                <a:lnTo>
                  <a:pt x="34177" y="36624"/>
                </a:lnTo>
                <a:lnTo>
                  <a:pt x="34918" y="46916"/>
                </a:lnTo>
                <a:lnTo>
                  <a:pt x="37210" y="60032"/>
                </a:lnTo>
                <a:lnTo>
                  <a:pt x="29326" y="54562"/>
                </a:lnTo>
                <a:lnTo>
                  <a:pt x="17911" y="45484"/>
                </a:lnTo>
                <a:lnTo>
                  <a:pt x="9918" y="36804"/>
                </a:lnTo>
                <a:lnTo>
                  <a:pt x="2436" y="39962"/>
                </a:lnTo>
                <a:lnTo>
                  <a:pt x="0" y="48412"/>
                </a:lnTo>
                <a:lnTo>
                  <a:pt x="11426" y="50626"/>
                </a:lnTo>
                <a:lnTo>
                  <a:pt x="21829" y="56806"/>
                </a:lnTo>
                <a:lnTo>
                  <a:pt x="27279" y="69316"/>
                </a:lnTo>
                <a:lnTo>
                  <a:pt x="30581" y="68541"/>
                </a:lnTo>
                <a:lnTo>
                  <a:pt x="33908" y="67767"/>
                </a:lnTo>
                <a:lnTo>
                  <a:pt x="37210" y="66992"/>
                </a:lnTo>
                <a:lnTo>
                  <a:pt x="43250" y="64732"/>
                </a:lnTo>
                <a:lnTo>
                  <a:pt x="48062" y="53061"/>
                </a:lnTo>
                <a:lnTo>
                  <a:pt x="49618" y="39103"/>
                </a:lnTo>
                <a:lnTo>
                  <a:pt x="54061" y="38757"/>
                </a:lnTo>
                <a:lnTo>
                  <a:pt x="66720" y="37777"/>
                </a:lnTo>
                <a:lnTo>
                  <a:pt x="79387" y="36804"/>
                </a:lnTo>
                <a:lnTo>
                  <a:pt x="79387" y="25196"/>
                </a:lnTo>
                <a:lnTo>
                  <a:pt x="76898" y="22860"/>
                </a:lnTo>
                <a:lnTo>
                  <a:pt x="70180" y="25147"/>
                </a:lnTo>
                <a:lnTo>
                  <a:pt x="66992" y="29832"/>
                </a:lnTo>
                <a:lnTo>
                  <a:pt x="57645" y="25895"/>
                </a:lnTo>
                <a:lnTo>
                  <a:pt x="54470" y="21755"/>
                </a:lnTo>
                <a:lnTo>
                  <a:pt x="52095" y="11252"/>
                </a:lnTo>
                <a:lnTo>
                  <a:pt x="56791" y="10559"/>
                </a:lnTo>
                <a:lnTo>
                  <a:pt x="61321" y="9293"/>
                </a:lnTo>
                <a:lnTo>
                  <a:pt x="69456" y="8928"/>
                </a:lnTo>
                <a:lnTo>
                  <a:pt x="67792" y="5829"/>
                </a:lnTo>
                <a:lnTo>
                  <a:pt x="66166" y="2730"/>
                </a:lnTo>
                <a:lnTo>
                  <a:pt x="64515" y="-380"/>
                </a:lnTo>
                <a:close/>
              </a:path>
              <a:path w="71780" h="45948">
                <a:moveTo>
                  <a:pt x="71780" y="22796"/>
                </a:moveTo>
                <a:lnTo>
                  <a:pt x="67500" y="26060"/>
                </a:lnTo>
                <a:lnTo>
                  <a:pt x="70180" y="25147"/>
                </a:lnTo>
                <a:lnTo>
                  <a:pt x="71780" y="22796"/>
                </a:lnTo>
                <a:close/>
              </a:path>
              <a:path w="71780" h="45948">
                <a:moveTo>
                  <a:pt x="56464" y="0"/>
                </a:moveTo>
                <a:lnTo>
                  <a:pt x="52806" y="2171"/>
                </a:lnTo>
                <a:lnTo>
                  <a:pt x="55711" y="1538"/>
                </a:lnTo>
                <a:lnTo>
                  <a:pt x="56464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87" name="object 6287"/>
          <p:cNvSpPr/>
          <p:nvPr/>
        </p:nvSpPr>
        <p:spPr>
          <a:xfrm>
            <a:off x="6560167" y="2481248"/>
            <a:ext cx="7454" cy="6972"/>
          </a:xfrm>
          <a:custGeom>
            <a:avLst/>
            <a:gdLst/>
            <a:ahLst/>
            <a:cxnLst/>
            <a:rect l="l" t="t" r="r" b="b"/>
            <a:pathLst>
              <a:path w="7454" h="6972">
                <a:moveTo>
                  <a:pt x="0" y="0"/>
                </a:moveTo>
                <a:lnTo>
                  <a:pt x="0" y="6972"/>
                </a:lnTo>
                <a:lnTo>
                  <a:pt x="7454" y="6972"/>
                </a:lnTo>
                <a:lnTo>
                  <a:pt x="7049" y="6217"/>
                </a:lnTo>
                <a:lnTo>
                  <a:pt x="5360" y="1939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88" name="object 6288"/>
          <p:cNvSpPr/>
          <p:nvPr/>
        </p:nvSpPr>
        <p:spPr>
          <a:xfrm>
            <a:off x="6545282" y="2504488"/>
            <a:ext cx="14884" cy="17792"/>
          </a:xfrm>
          <a:custGeom>
            <a:avLst/>
            <a:gdLst/>
            <a:ahLst/>
            <a:cxnLst/>
            <a:rect l="l" t="t" r="r" b="b"/>
            <a:pathLst>
              <a:path w="14884" h="17792">
                <a:moveTo>
                  <a:pt x="0" y="0"/>
                </a:moveTo>
                <a:lnTo>
                  <a:pt x="0" y="16256"/>
                </a:lnTo>
                <a:lnTo>
                  <a:pt x="1663" y="17792"/>
                </a:lnTo>
                <a:lnTo>
                  <a:pt x="4965" y="17792"/>
                </a:lnTo>
                <a:lnTo>
                  <a:pt x="9944" y="16256"/>
                </a:lnTo>
                <a:lnTo>
                  <a:pt x="14884" y="16256"/>
                </a:lnTo>
                <a:lnTo>
                  <a:pt x="13119" y="7416"/>
                </a:lnTo>
                <a:lnTo>
                  <a:pt x="12331" y="5080"/>
                </a:lnTo>
                <a:lnTo>
                  <a:pt x="745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89" name="object 6289"/>
          <p:cNvSpPr/>
          <p:nvPr/>
        </p:nvSpPr>
        <p:spPr>
          <a:xfrm>
            <a:off x="6515520" y="2506809"/>
            <a:ext cx="7429" cy="6959"/>
          </a:xfrm>
          <a:custGeom>
            <a:avLst/>
            <a:gdLst/>
            <a:ahLst/>
            <a:cxnLst/>
            <a:rect l="l" t="t" r="r" b="b"/>
            <a:pathLst>
              <a:path w="7429" h="6959">
                <a:moveTo>
                  <a:pt x="0" y="0"/>
                </a:moveTo>
                <a:lnTo>
                  <a:pt x="0" y="6959"/>
                </a:lnTo>
                <a:lnTo>
                  <a:pt x="7429" y="6959"/>
                </a:lnTo>
                <a:lnTo>
                  <a:pt x="7031" y="6215"/>
                </a:lnTo>
                <a:lnTo>
                  <a:pt x="5347" y="194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90" name="object 6290"/>
          <p:cNvSpPr/>
          <p:nvPr/>
        </p:nvSpPr>
        <p:spPr>
          <a:xfrm>
            <a:off x="6520472" y="2534685"/>
            <a:ext cx="7454" cy="0"/>
          </a:xfrm>
          <a:custGeom>
            <a:avLst/>
            <a:gdLst/>
            <a:ahLst/>
            <a:cxnLst/>
            <a:rect l="l" t="t" r="r" b="b"/>
            <a:pathLst>
              <a:path w="7454" h="0">
                <a:moveTo>
                  <a:pt x="0" y="0"/>
                </a:moveTo>
                <a:lnTo>
                  <a:pt x="7454" y="0"/>
                </a:lnTo>
              </a:path>
            </a:pathLst>
          </a:custGeom>
          <a:ln w="10553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91" name="object 6291"/>
          <p:cNvSpPr/>
          <p:nvPr/>
        </p:nvSpPr>
        <p:spPr>
          <a:xfrm>
            <a:off x="6577558" y="2532366"/>
            <a:ext cx="22301" cy="23228"/>
          </a:xfrm>
          <a:custGeom>
            <a:avLst/>
            <a:gdLst/>
            <a:ahLst/>
            <a:cxnLst/>
            <a:rect l="l" t="t" r="r" b="b"/>
            <a:pathLst>
              <a:path w="22301" h="23228">
                <a:moveTo>
                  <a:pt x="0" y="0"/>
                </a:moveTo>
                <a:lnTo>
                  <a:pt x="1942" y="5582"/>
                </a:lnTo>
                <a:lnTo>
                  <a:pt x="8028" y="13972"/>
                </a:lnTo>
                <a:lnTo>
                  <a:pt x="14871" y="23228"/>
                </a:lnTo>
                <a:lnTo>
                  <a:pt x="22301" y="23228"/>
                </a:lnTo>
                <a:lnTo>
                  <a:pt x="21501" y="20116"/>
                </a:lnTo>
                <a:lnTo>
                  <a:pt x="20662" y="17030"/>
                </a:lnTo>
                <a:lnTo>
                  <a:pt x="19850" y="13931"/>
                </a:lnTo>
                <a:lnTo>
                  <a:pt x="15151" y="7975"/>
                </a:lnTo>
                <a:lnTo>
                  <a:pt x="8013" y="2844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92" name="object 6292"/>
          <p:cNvSpPr/>
          <p:nvPr/>
        </p:nvSpPr>
        <p:spPr>
          <a:xfrm>
            <a:off x="6532882" y="2534687"/>
            <a:ext cx="9918" cy="9283"/>
          </a:xfrm>
          <a:custGeom>
            <a:avLst/>
            <a:gdLst/>
            <a:ahLst/>
            <a:cxnLst/>
            <a:rect l="l" t="t" r="r" b="b"/>
            <a:pathLst>
              <a:path w="9918" h="9283">
                <a:moveTo>
                  <a:pt x="7422" y="6960"/>
                </a:moveTo>
                <a:lnTo>
                  <a:pt x="9918" y="0"/>
                </a:lnTo>
                <a:lnTo>
                  <a:pt x="2489" y="0"/>
                </a:lnTo>
                <a:lnTo>
                  <a:pt x="1663" y="3098"/>
                </a:lnTo>
                <a:lnTo>
                  <a:pt x="838" y="6184"/>
                </a:lnTo>
                <a:lnTo>
                  <a:pt x="0" y="9283"/>
                </a:lnTo>
                <a:lnTo>
                  <a:pt x="7422" y="696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93" name="object 6293"/>
          <p:cNvSpPr/>
          <p:nvPr/>
        </p:nvSpPr>
        <p:spPr>
          <a:xfrm>
            <a:off x="3779062" y="3559321"/>
            <a:ext cx="9931" cy="0"/>
          </a:xfrm>
          <a:custGeom>
            <a:avLst/>
            <a:gdLst/>
            <a:ahLst/>
            <a:cxnLst/>
            <a:rect l="l" t="t" r="r" b="b"/>
            <a:pathLst>
              <a:path w="9931" h="0">
                <a:moveTo>
                  <a:pt x="0" y="0"/>
                </a:moveTo>
                <a:lnTo>
                  <a:pt x="9931" y="0"/>
                </a:lnTo>
              </a:path>
            </a:pathLst>
          </a:custGeom>
          <a:ln w="8242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94" name="object 6294"/>
          <p:cNvSpPr/>
          <p:nvPr/>
        </p:nvSpPr>
        <p:spPr>
          <a:xfrm>
            <a:off x="3776560" y="3568617"/>
            <a:ext cx="9931" cy="0"/>
          </a:xfrm>
          <a:custGeom>
            <a:avLst/>
            <a:gdLst/>
            <a:ahLst/>
            <a:cxnLst/>
            <a:rect l="l" t="t" r="r" b="b"/>
            <a:pathLst>
              <a:path w="9931" h="0">
                <a:moveTo>
                  <a:pt x="0" y="0"/>
                </a:moveTo>
                <a:lnTo>
                  <a:pt x="9931" y="0"/>
                </a:lnTo>
              </a:path>
            </a:pathLst>
          </a:custGeom>
          <a:ln w="8242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95" name="object 6295"/>
          <p:cNvSpPr/>
          <p:nvPr/>
        </p:nvSpPr>
        <p:spPr>
          <a:xfrm>
            <a:off x="3836136" y="3565131"/>
            <a:ext cx="7429" cy="6972"/>
          </a:xfrm>
          <a:custGeom>
            <a:avLst/>
            <a:gdLst/>
            <a:ahLst/>
            <a:cxnLst/>
            <a:rect l="l" t="t" r="r" b="b"/>
            <a:pathLst>
              <a:path w="7429" h="6972">
                <a:moveTo>
                  <a:pt x="0" y="0"/>
                </a:moveTo>
                <a:lnTo>
                  <a:pt x="0" y="6972"/>
                </a:lnTo>
                <a:lnTo>
                  <a:pt x="7429" y="6972"/>
                </a:lnTo>
                <a:lnTo>
                  <a:pt x="7031" y="6232"/>
                </a:lnTo>
                <a:lnTo>
                  <a:pt x="5338" y="1939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96" name="object 6296"/>
          <p:cNvSpPr/>
          <p:nvPr/>
        </p:nvSpPr>
        <p:spPr>
          <a:xfrm>
            <a:off x="3860933" y="3567452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60" y="6229"/>
                </a:lnTo>
                <a:lnTo>
                  <a:pt x="5355" y="1947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97" name="object 6297"/>
          <p:cNvSpPr/>
          <p:nvPr/>
        </p:nvSpPr>
        <p:spPr>
          <a:xfrm>
            <a:off x="3143895" y="3816005"/>
            <a:ext cx="7454" cy="6985"/>
          </a:xfrm>
          <a:custGeom>
            <a:avLst/>
            <a:gdLst/>
            <a:ahLst/>
            <a:cxnLst/>
            <a:rect l="l" t="t" r="r" b="b"/>
            <a:pathLst>
              <a:path w="7454" h="6985">
                <a:moveTo>
                  <a:pt x="0" y="0"/>
                </a:moveTo>
                <a:lnTo>
                  <a:pt x="0" y="6985"/>
                </a:lnTo>
                <a:lnTo>
                  <a:pt x="7454" y="6985"/>
                </a:lnTo>
                <a:lnTo>
                  <a:pt x="7044" y="6224"/>
                </a:lnTo>
                <a:lnTo>
                  <a:pt x="5345" y="1955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98" name="object 6298"/>
          <p:cNvSpPr/>
          <p:nvPr/>
        </p:nvSpPr>
        <p:spPr>
          <a:xfrm>
            <a:off x="3280349" y="3818327"/>
            <a:ext cx="7454" cy="6972"/>
          </a:xfrm>
          <a:custGeom>
            <a:avLst/>
            <a:gdLst/>
            <a:ahLst/>
            <a:cxnLst/>
            <a:rect l="l" t="t" r="r" b="b"/>
            <a:pathLst>
              <a:path w="7454" h="6972">
                <a:moveTo>
                  <a:pt x="0" y="0"/>
                </a:moveTo>
                <a:lnTo>
                  <a:pt x="0" y="6972"/>
                </a:lnTo>
                <a:lnTo>
                  <a:pt x="7454" y="6972"/>
                </a:lnTo>
                <a:lnTo>
                  <a:pt x="7049" y="6219"/>
                </a:lnTo>
                <a:lnTo>
                  <a:pt x="5355" y="195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99" name="object 6299"/>
          <p:cNvSpPr/>
          <p:nvPr/>
        </p:nvSpPr>
        <p:spPr>
          <a:xfrm>
            <a:off x="3382073" y="3820666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46" y="6197"/>
                </a:lnTo>
                <a:lnTo>
                  <a:pt x="5355" y="192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00" name="object 6300"/>
          <p:cNvSpPr/>
          <p:nvPr/>
        </p:nvSpPr>
        <p:spPr>
          <a:xfrm>
            <a:off x="3295248" y="3825300"/>
            <a:ext cx="7429" cy="6972"/>
          </a:xfrm>
          <a:custGeom>
            <a:avLst/>
            <a:gdLst/>
            <a:ahLst/>
            <a:cxnLst/>
            <a:rect l="l" t="t" r="r" b="b"/>
            <a:pathLst>
              <a:path w="7429" h="6972">
                <a:moveTo>
                  <a:pt x="0" y="0"/>
                </a:moveTo>
                <a:lnTo>
                  <a:pt x="0" y="6972"/>
                </a:lnTo>
                <a:lnTo>
                  <a:pt x="7429" y="6972"/>
                </a:lnTo>
                <a:lnTo>
                  <a:pt x="7033" y="6233"/>
                </a:lnTo>
                <a:lnTo>
                  <a:pt x="5343" y="1944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01" name="object 6301"/>
          <p:cNvSpPr/>
          <p:nvPr/>
        </p:nvSpPr>
        <p:spPr>
          <a:xfrm>
            <a:off x="3392004" y="3828789"/>
            <a:ext cx="9918" cy="0"/>
          </a:xfrm>
          <a:custGeom>
            <a:avLst/>
            <a:gdLst/>
            <a:ahLst/>
            <a:cxnLst/>
            <a:rect l="l" t="t" r="r" b="b"/>
            <a:pathLst>
              <a:path w="9918" h="0">
                <a:moveTo>
                  <a:pt x="0" y="0"/>
                </a:moveTo>
                <a:lnTo>
                  <a:pt x="9918" y="0"/>
                </a:lnTo>
              </a:path>
            </a:pathLst>
          </a:custGeom>
          <a:ln w="8242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02" name="object 6302"/>
          <p:cNvSpPr/>
          <p:nvPr/>
        </p:nvSpPr>
        <p:spPr>
          <a:xfrm>
            <a:off x="3099235" y="3827630"/>
            <a:ext cx="7442" cy="6959"/>
          </a:xfrm>
          <a:custGeom>
            <a:avLst/>
            <a:gdLst/>
            <a:ahLst/>
            <a:cxnLst/>
            <a:rect l="l" t="t" r="r" b="b"/>
            <a:pathLst>
              <a:path w="7442" h="6959">
                <a:moveTo>
                  <a:pt x="0" y="0"/>
                </a:moveTo>
                <a:lnTo>
                  <a:pt x="0" y="6959"/>
                </a:lnTo>
                <a:lnTo>
                  <a:pt x="7442" y="6959"/>
                </a:lnTo>
                <a:lnTo>
                  <a:pt x="7061" y="6250"/>
                </a:lnTo>
                <a:lnTo>
                  <a:pt x="5350" y="193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03" name="object 6303"/>
          <p:cNvSpPr/>
          <p:nvPr/>
        </p:nvSpPr>
        <p:spPr>
          <a:xfrm>
            <a:off x="3181107" y="3829960"/>
            <a:ext cx="7454" cy="6946"/>
          </a:xfrm>
          <a:custGeom>
            <a:avLst/>
            <a:gdLst/>
            <a:ahLst/>
            <a:cxnLst/>
            <a:rect l="l" t="t" r="r" b="b"/>
            <a:pathLst>
              <a:path w="7454" h="6946">
                <a:moveTo>
                  <a:pt x="0" y="0"/>
                </a:moveTo>
                <a:lnTo>
                  <a:pt x="0" y="6946"/>
                </a:lnTo>
                <a:lnTo>
                  <a:pt x="7454" y="6946"/>
                </a:lnTo>
                <a:lnTo>
                  <a:pt x="7072" y="6238"/>
                </a:lnTo>
                <a:lnTo>
                  <a:pt x="5351" y="1937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04" name="object 6304"/>
          <p:cNvSpPr/>
          <p:nvPr/>
        </p:nvSpPr>
        <p:spPr>
          <a:xfrm>
            <a:off x="3267956" y="3829960"/>
            <a:ext cx="7442" cy="6946"/>
          </a:xfrm>
          <a:custGeom>
            <a:avLst/>
            <a:gdLst/>
            <a:ahLst/>
            <a:cxnLst/>
            <a:rect l="l" t="t" r="r" b="b"/>
            <a:pathLst>
              <a:path w="7442" h="6946">
                <a:moveTo>
                  <a:pt x="0" y="0"/>
                </a:moveTo>
                <a:lnTo>
                  <a:pt x="0" y="6946"/>
                </a:lnTo>
                <a:lnTo>
                  <a:pt x="7442" y="6946"/>
                </a:lnTo>
                <a:lnTo>
                  <a:pt x="7054" y="6231"/>
                </a:lnTo>
                <a:lnTo>
                  <a:pt x="5335" y="1937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05" name="object 6305"/>
          <p:cNvSpPr/>
          <p:nvPr/>
        </p:nvSpPr>
        <p:spPr>
          <a:xfrm>
            <a:off x="3280349" y="3832273"/>
            <a:ext cx="14897" cy="13944"/>
          </a:xfrm>
          <a:custGeom>
            <a:avLst/>
            <a:gdLst/>
            <a:ahLst/>
            <a:cxnLst/>
            <a:rect l="l" t="t" r="r" b="b"/>
            <a:pathLst>
              <a:path w="14897" h="13944">
                <a:moveTo>
                  <a:pt x="0" y="0"/>
                </a:moveTo>
                <a:lnTo>
                  <a:pt x="1663" y="4635"/>
                </a:lnTo>
                <a:lnTo>
                  <a:pt x="4140" y="9296"/>
                </a:lnTo>
                <a:lnTo>
                  <a:pt x="7454" y="13944"/>
                </a:lnTo>
                <a:lnTo>
                  <a:pt x="14897" y="13944"/>
                </a:lnTo>
                <a:lnTo>
                  <a:pt x="11188" y="4508"/>
                </a:lnTo>
                <a:lnTo>
                  <a:pt x="10210" y="3365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06" name="object 6306"/>
          <p:cNvSpPr/>
          <p:nvPr/>
        </p:nvSpPr>
        <p:spPr>
          <a:xfrm>
            <a:off x="3364710" y="3834593"/>
            <a:ext cx="7454" cy="6972"/>
          </a:xfrm>
          <a:custGeom>
            <a:avLst/>
            <a:gdLst/>
            <a:ahLst/>
            <a:cxnLst/>
            <a:rect l="l" t="t" r="r" b="b"/>
            <a:pathLst>
              <a:path w="7454" h="6972">
                <a:moveTo>
                  <a:pt x="0" y="0"/>
                </a:moveTo>
                <a:lnTo>
                  <a:pt x="0" y="6972"/>
                </a:lnTo>
                <a:lnTo>
                  <a:pt x="7454" y="6972"/>
                </a:lnTo>
                <a:lnTo>
                  <a:pt x="7049" y="6218"/>
                </a:lnTo>
                <a:lnTo>
                  <a:pt x="5355" y="1944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07" name="object 6307"/>
          <p:cNvSpPr/>
          <p:nvPr/>
        </p:nvSpPr>
        <p:spPr>
          <a:xfrm>
            <a:off x="3329978" y="3839236"/>
            <a:ext cx="7454" cy="6972"/>
          </a:xfrm>
          <a:custGeom>
            <a:avLst/>
            <a:gdLst/>
            <a:ahLst/>
            <a:cxnLst/>
            <a:rect l="l" t="t" r="r" b="b"/>
            <a:pathLst>
              <a:path w="7454" h="6972">
                <a:moveTo>
                  <a:pt x="0" y="0"/>
                </a:moveTo>
                <a:lnTo>
                  <a:pt x="0" y="6972"/>
                </a:lnTo>
                <a:lnTo>
                  <a:pt x="7454" y="6972"/>
                </a:lnTo>
                <a:lnTo>
                  <a:pt x="7046" y="6217"/>
                </a:lnTo>
                <a:lnTo>
                  <a:pt x="5341" y="1939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08" name="object 6308"/>
          <p:cNvSpPr/>
          <p:nvPr/>
        </p:nvSpPr>
        <p:spPr>
          <a:xfrm>
            <a:off x="3119080" y="3843888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61" y="6229"/>
                </a:lnTo>
                <a:lnTo>
                  <a:pt x="5351" y="194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09" name="object 6309"/>
          <p:cNvSpPr/>
          <p:nvPr/>
        </p:nvSpPr>
        <p:spPr>
          <a:xfrm>
            <a:off x="3322527" y="3846210"/>
            <a:ext cx="7454" cy="6985"/>
          </a:xfrm>
          <a:custGeom>
            <a:avLst/>
            <a:gdLst/>
            <a:ahLst/>
            <a:cxnLst/>
            <a:rect l="l" t="t" r="r" b="b"/>
            <a:pathLst>
              <a:path w="7454" h="6985">
                <a:moveTo>
                  <a:pt x="0" y="0"/>
                </a:moveTo>
                <a:lnTo>
                  <a:pt x="0" y="6985"/>
                </a:lnTo>
                <a:lnTo>
                  <a:pt x="7454" y="6985"/>
                </a:lnTo>
                <a:lnTo>
                  <a:pt x="7053" y="6237"/>
                </a:lnTo>
                <a:lnTo>
                  <a:pt x="5355" y="1940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10" name="object 6310"/>
          <p:cNvSpPr/>
          <p:nvPr/>
        </p:nvSpPr>
        <p:spPr>
          <a:xfrm>
            <a:off x="3096747" y="3848530"/>
            <a:ext cx="7454" cy="6972"/>
          </a:xfrm>
          <a:custGeom>
            <a:avLst/>
            <a:gdLst/>
            <a:ahLst/>
            <a:cxnLst/>
            <a:rect l="l" t="t" r="r" b="b"/>
            <a:pathLst>
              <a:path w="7454" h="6972">
                <a:moveTo>
                  <a:pt x="0" y="0"/>
                </a:moveTo>
                <a:lnTo>
                  <a:pt x="0" y="6972"/>
                </a:lnTo>
                <a:lnTo>
                  <a:pt x="7454" y="6972"/>
                </a:lnTo>
                <a:lnTo>
                  <a:pt x="7065" y="6248"/>
                </a:lnTo>
                <a:lnTo>
                  <a:pt x="5351" y="1949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11" name="object 6311"/>
          <p:cNvSpPr/>
          <p:nvPr/>
        </p:nvSpPr>
        <p:spPr>
          <a:xfrm>
            <a:off x="3158780" y="3848530"/>
            <a:ext cx="9931" cy="11620"/>
          </a:xfrm>
          <a:custGeom>
            <a:avLst/>
            <a:gdLst/>
            <a:ahLst/>
            <a:cxnLst/>
            <a:rect l="l" t="t" r="r" b="b"/>
            <a:pathLst>
              <a:path w="9931" h="11620">
                <a:moveTo>
                  <a:pt x="2476" y="0"/>
                </a:moveTo>
                <a:lnTo>
                  <a:pt x="1650" y="3873"/>
                </a:lnTo>
                <a:lnTo>
                  <a:pt x="825" y="7747"/>
                </a:lnTo>
                <a:lnTo>
                  <a:pt x="0" y="11620"/>
                </a:lnTo>
                <a:lnTo>
                  <a:pt x="212" y="11545"/>
                </a:lnTo>
                <a:lnTo>
                  <a:pt x="8048" y="8691"/>
                </a:lnTo>
                <a:lnTo>
                  <a:pt x="9931" y="0"/>
                </a:lnTo>
                <a:lnTo>
                  <a:pt x="2476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12" name="object 6312"/>
          <p:cNvSpPr/>
          <p:nvPr/>
        </p:nvSpPr>
        <p:spPr>
          <a:xfrm>
            <a:off x="3300194" y="3848530"/>
            <a:ext cx="7454" cy="6972"/>
          </a:xfrm>
          <a:custGeom>
            <a:avLst/>
            <a:gdLst/>
            <a:ahLst/>
            <a:cxnLst/>
            <a:rect l="l" t="t" r="r" b="b"/>
            <a:pathLst>
              <a:path w="7454" h="6972">
                <a:moveTo>
                  <a:pt x="0" y="0"/>
                </a:moveTo>
                <a:lnTo>
                  <a:pt x="0" y="6972"/>
                </a:lnTo>
                <a:lnTo>
                  <a:pt x="7454" y="6972"/>
                </a:lnTo>
                <a:lnTo>
                  <a:pt x="7057" y="6233"/>
                </a:lnTo>
                <a:lnTo>
                  <a:pt x="5355" y="1949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13" name="object 6313"/>
          <p:cNvSpPr/>
          <p:nvPr/>
        </p:nvSpPr>
        <p:spPr>
          <a:xfrm>
            <a:off x="3282831" y="3860154"/>
            <a:ext cx="9931" cy="16256"/>
          </a:xfrm>
          <a:custGeom>
            <a:avLst/>
            <a:gdLst/>
            <a:ahLst/>
            <a:cxnLst/>
            <a:rect l="l" t="t" r="r" b="b"/>
            <a:pathLst>
              <a:path w="9931" h="16255">
                <a:moveTo>
                  <a:pt x="9931" y="4635"/>
                </a:moveTo>
                <a:lnTo>
                  <a:pt x="6616" y="3098"/>
                </a:lnTo>
                <a:lnTo>
                  <a:pt x="3314" y="1549"/>
                </a:lnTo>
                <a:lnTo>
                  <a:pt x="0" y="0"/>
                </a:lnTo>
                <a:lnTo>
                  <a:pt x="0" y="16256"/>
                </a:lnTo>
                <a:lnTo>
                  <a:pt x="188" y="16188"/>
                </a:lnTo>
                <a:lnTo>
                  <a:pt x="8046" y="13324"/>
                </a:lnTo>
                <a:lnTo>
                  <a:pt x="9931" y="4635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14" name="object 6314"/>
          <p:cNvSpPr/>
          <p:nvPr/>
        </p:nvSpPr>
        <p:spPr>
          <a:xfrm>
            <a:off x="3315098" y="3864789"/>
            <a:ext cx="9918" cy="9296"/>
          </a:xfrm>
          <a:custGeom>
            <a:avLst/>
            <a:gdLst/>
            <a:ahLst/>
            <a:cxnLst/>
            <a:rect l="l" t="t" r="r" b="b"/>
            <a:pathLst>
              <a:path w="9918" h="9296">
                <a:moveTo>
                  <a:pt x="0" y="0"/>
                </a:moveTo>
                <a:lnTo>
                  <a:pt x="0" y="9296"/>
                </a:lnTo>
                <a:lnTo>
                  <a:pt x="7422" y="6961"/>
                </a:lnTo>
                <a:lnTo>
                  <a:pt x="991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15" name="object 6315"/>
          <p:cNvSpPr/>
          <p:nvPr/>
        </p:nvSpPr>
        <p:spPr>
          <a:xfrm>
            <a:off x="3156292" y="3867119"/>
            <a:ext cx="7442" cy="6959"/>
          </a:xfrm>
          <a:custGeom>
            <a:avLst/>
            <a:gdLst/>
            <a:ahLst/>
            <a:cxnLst/>
            <a:rect l="l" t="t" r="r" b="b"/>
            <a:pathLst>
              <a:path w="7442" h="6959">
                <a:moveTo>
                  <a:pt x="0" y="0"/>
                </a:moveTo>
                <a:lnTo>
                  <a:pt x="0" y="6959"/>
                </a:lnTo>
                <a:lnTo>
                  <a:pt x="7442" y="6959"/>
                </a:lnTo>
                <a:lnTo>
                  <a:pt x="7053" y="6235"/>
                </a:lnTo>
                <a:lnTo>
                  <a:pt x="5354" y="193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16" name="object 6316"/>
          <p:cNvSpPr/>
          <p:nvPr/>
        </p:nvSpPr>
        <p:spPr>
          <a:xfrm>
            <a:off x="3362227" y="3871761"/>
            <a:ext cx="7442" cy="6972"/>
          </a:xfrm>
          <a:custGeom>
            <a:avLst/>
            <a:gdLst/>
            <a:ahLst/>
            <a:cxnLst/>
            <a:rect l="l" t="t" r="r" b="b"/>
            <a:pathLst>
              <a:path w="7442" h="6972">
                <a:moveTo>
                  <a:pt x="0" y="0"/>
                </a:moveTo>
                <a:lnTo>
                  <a:pt x="0" y="6972"/>
                </a:lnTo>
                <a:lnTo>
                  <a:pt x="7442" y="6972"/>
                </a:lnTo>
                <a:lnTo>
                  <a:pt x="7049" y="6240"/>
                </a:lnTo>
                <a:lnTo>
                  <a:pt x="5354" y="1939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17" name="object 6317"/>
          <p:cNvSpPr/>
          <p:nvPr/>
        </p:nvSpPr>
        <p:spPr>
          <a:xfrm>
            <a:off x="3188060" y="3873663"/>
            <a:ext cx="10922" cy="10134"/>
          </a:xfrm>
          <a:custGeom>
            <a:avLst/>
            <a:gdLst/>
            <a:ahLst/>
            <a:cxnLst/>
            <a:rect l="l" t="t" r="r" b="b"/>
            <a:pathLst>
              <a:path w="10922" h="10134">
                <a:moveTo>
                  <a:pt x="7721" y="2892"/>
                </a:moveTo>
                <a:lnTo>
                  <a:pt x="495" y="419"/>
                </a:lnTo>
                <a:lnTo>
                  <a:pt x="3185" y="7234"/>
                </a:lnTo>
                <a:lnTo>
                  <a:pt x="10413" y="9702"/>
                </a:lnTo>
                <a:lnTo>
                  <a:pt x="7721" y="2892"/>
                </a:lnTo>
                <a:close/>
              </a:path>
              <a:path w="10922" h="10134">
                <a:moveTo>
                  <a:pt x="4330" y="10134"/>
                </a:moveTo>
                <a:lnTo>
                  <a:pt x="3185" y="7234"/>
                </a:lnTo>
                <a:lnTo>
                  <a:pt x="0" y="6146"/>
                </a:lnTo>
                <a:lnTo>
                  <a:pt x="4330" y="10134"/>
                </a:lnTo>
                <a:close/>
              </a:path>
              <a:path w="10922" h="10134">
                <a:moveTo>
                  <a:pt x="10921" y="3987"/>
                </a:moveTo>
                <a:lnTo>
                  <a:pt x="6578" y="0"/>
                </a:lnTo>
                <a:lnTo>
                  <a:pt x="7721" y="2892"/>
                </a:lnTo>
                <a:lnTo>
                  <a:pt x="10921" y="3987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18" name="object 6318"/>
          <p:cNvSpPr/>
          <p:nvPr/>
        </p:nvSpPr>
        <p:spPr>
          <a:xfrm>
            <a:off x="3208403" y="3882035"/>
            <a:ext cx="11925" cy="4152"/>
          </a:xfrm>
          <a:custGeom>
            <a:avLst/>
            <a:gdLst/>
            <a:ahLst/>
            <a:cxnLst/>
            <a:rect l="l" t="t" r="r" b="b"/>
            <a:pathLst>
              <a:path w="11925" h="4152">
                <a:moveTo>
                  <a:pt x="11925" y="850"/>
                </a:moveTo>
                <a:lnTo>
                  <a:pt x="10121" y="0"/>
                </a:lnTo>
                <a:lnTo>
                  <a:pt x="11925" y="850"/>
                </a:lnTo>
                <a:close/>
              </a:path>
              <a:path w="11925" h="4152">
                <a:moveTo>
                  <a:pt x="10135" y="63"/>
                </a:moveTo>
                <a:lnTo>
                  <a:pt x="2489" y="-3301"/>
                </a:lnTo>
                <a:lnTo>
                  <a:pt x="1663" y="2108"/>
                </a:lnTo>
                <a:lnTo>
                  <a:pt x="825" y="7531"/>
                </a:lnTo>
                <a:lnTo>
                  <a:pt x="0" y="12954"/>
                </a:lnTo>
                <a:lnTo>
                  <a:pt x="4140" y="12192"/>
                </a:lnTo>
                <a:lnTo>
                  <a:pt x="8267" y="11417"/>
                </a:lnTo>
                <a:lnTo>
                  <a:pt x="12407" y="10642"/>
                </a:lnTo>
                <a:lnTo>
                  <a:pt x="10135" y="63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19" name="object 6319"/>
          <p:cNvSpPr/>
          <p:nvPr/>
        </p:nvSpPr>
        <p:spPr>
          <a:xfrm>
            <a:off x="3374645" y="3878733"/>
            <a:ext cx="9918" cy="9296"/>
          </a:xfrm>
          <a:custGeom>
            <a:avLst/>
            <a:gdLst/>
            <a:ahLst/>
            <a:cxnLst/>
            <a:rect l="l" t="t" r="r" b="b"/>
            <a:pathLst>
              <a:path w="9918" h="9296">
                <a:moveTo>
                  <a:pt x="0" y="0"/>
                </a:moveTo>
                <a:lnTo>
                  <a:pt x="0" y="9296"/>
                </a:lnTo>
                <a:lnTo>
                  <a:pt x="9918" y="9296"/>
                </a:lnTo>
                <a:lnTo>
                  <a:pt x="7421" y="233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20" name="object 6320"/>
          <p:cNvSpPr/>
          <p:nvPr/>
        </p:nvSpPr>
        <p:spPr>
          <a:xfrm>
            <a:off x="3129014" y="3883366"/>
            <a:ext cx="7429" cy="6985"/>
          </a:xfrm>
          <a:custGeom>
            <a:avLst/>
            <a:gdLst/>
            <a:ahLst/>
            <a:cxnLst/>
            <a:rect l="l" t="t" r="r" b="b"/>
            <a:pathLst>
              <a:path w="7429" h="6985">
                <a:moveTo>
                  <a:pt x="0" y="0"/>
                </a:moveTo>
                <a:lnTo>
                  <a:pt x="0" y="6985"/>
                </a:lnTo>
                <a:lnTo>
                  <a:pt x="7429" y="6985"/>
                </a:lnTo>
                <a:lnTo>
                  <a:pt x="7006" y="6195"/>
                </a:lnTo>
                <a:lnTo>
                  <a:pt x="5337" y="1954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21" name="object 6321"/>
          <p:cNvSpPr/>
          <p:nvPr/>
        </p:nvSpPr>
        <p:spPr>
          <a:xfrm>
            <a:off x="3176139" y="3888028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53" y="6214"/>
                </a:lnTo>
                <a:lnTo>
                  <a:pt x="5355" y="1942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22" name="object 6322"/>
          <p:cNvSpPr/>
          <p:nvPr/>
        </p:nvSpPr>
        <p:spPr>
          <a:xfrm>
            <a:off x="3195989" y="3888028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53" y="6214"/>
                </a:lnTo>
                <a:lnTo>
                  <a:pt x="5355" y="1942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23" name="object 6323"/>
          <p:cNvSpPr/>
          <p:nvPr/>
        </p:nvSpPr>
        <p:spPr>
          <a:xfrm>
            <a:off x="3225773" y="3888028"/>
            <a:ext cx="7442" cy="6959"/>
          </a:xfrm>
          <a:custGeom>
            <a:avLst/>
            <a:gdLst/>
            <a:ahLst/>
            <a:cxnLst/>
            <a:rect l="l" t="t" r="r" b="b"/>
            <a:pathLst>
              <a:path w="7442" h="6959">
                <a:moveTo>
                  <a:pt x="0" y="0"/>
                </a:moveTo>
                <a:lnTo>
                  <a:pt x="0" y="6959"/>
                </a:lnTo>
                <a:lnTo>
                  <a:pt x="7442" y="6959"/>
                </a:lnTo>
                <a:lnTo>
                  <a:pt x="7035" y="6206"/>
                </a:lnTo>
                <a:lnTo>
                  <a:pt x="5339" y="1942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24" name="object 6324"/>
          <p:cNvSpPr/>
          <p:nvPr/>
        </p:nvSpPr>
        <p:spPr>
          <a:xfrm>
            <a:off x="3349828" y="3888028"/>
            <a:ext cx="10375" cy="9766"/>
          </a:xfrm>
          <a:custGeom>
            <a:avLst/>
            <a:gdLst/>
            <a:ahLst/>
            <a:cxnLst/>
            <a:rect l="l" t="t" r="r" b="b"/>
            <a:pathLst>
              <a:path w="10375" h="9766">
                <a:moveTo>
                  <a:pt x="0" y="0"/>
                </a:moveTo>
                <a:lnTo>
                  <a:pt x="0" y="9283"/>
                </a:lnTo>
                <a:lnTo>
                  <a:pt x="7276" y="6771"/>
                </a:lnTo>
                <a:lnTo>
                  <a:pt x="9918" y="0"/>
                </a:lnTo>
                <a:lnTo>
                  <a:pt x="0" y="0"/>
                </a:lnTo>
                <a:close/>
              </a:path>
              <a:path w="10375" h="9766">
                <a:moveTo>
                  <a:pt x="10375" y="5702"/>
                </a:moveTo>
                <a:lnTo>
                  <a:pt x="7276" y="6771"/>
                </a:lnTo>
                <a:lnTo>
                  <a:pt x="6108" y="9766"/>
                </a:lnTo>
                <a:lnTo>
                  <a:pt x="10375" y="5702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25" name="object 6325"/>
          <p:cNvSpPr/>
          <p:nvPr/>
        </p:nvSpPr>
        <p:spPr>
          <a:xfrm>
            <a:off x="3245612" y="3893832"/>
            <a:ext cx="9931" cy="0"/>
          </a:xfrm>
          <a:custGeom>
            <a:avLst/>
            <a:gdLst/>
            <a:ahLst/>
            <a:cxnLst/>
            <a:rect l="l" t="t" r="r" b="b"/>
            <a:pathLst>
              <a:path w="9931" h="0">
                <a:moveTo>
                  <a:pt x="0" y="0"/>
                </a:moveTo>
                <a:lnTo>
                  <a:pt x="9931" y="0"/>
                </a:lnTo>
              </a:path>
            </a:pathLst>
          </a:custGeom>
          <a:ln w="8229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26" name="object 6326"/>
          <p:cNvSpPr/>
          <p:nvPr/>
        </p:nvSpPr>
        <p:spPr>
          <a:xfrm>
            <a:off x="3295248" y="3892670"/>
            <a:ext cx="7429" cy="6972"/>
          </a:xfrm>
          <a:custGeom>
            <a:avLst/>
            <a:gdLst/>
            <a:ahLst/>
            <a:cxnLst/>
            <a:rect l="l" t="t" r="r" b="b"/>
            <a:pathLst>
              <a:path w="7429" h="6972">
                <a:moveTo>
                  <a:pt x="0" y="0"/>
                </a:moveTo>
                <a:lnTo>
                  <a:pt x="0" y="6972"/>
                </a:lnTo>
                <a:lnTo>
                  <a:pt x="7429" y="6972"/>
                </a:lnTo>
                <a:lnTo>
                  <a:pt x="7040" y="6247"/>
                </a:lnTo>
                <a:lnTo>
                  <a:pt x="5343" y="1940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27" name="object 6327"/>
          <p:cNvSpPr/>
          <p:nvPr/>
        </p:nvSpPr>
        <p:spPr>
          <a:xfrm>
            <a:off x="3064503" y="3894992"/>
            <a:ext cx="7429" cy="6972"/>
          </a:xfrm>
          <a:custGeom>
            <a:avLst/>
            <a:gdLst/>
            <a:ahLst/>
            <a:cxnLst/>
            <a:rect l="l" t="t" r="r" b="b"/>
            <a:pathLst>
              <a:path w="7429" h="6972">
                <a:moveTo>
                  <a:pt x="0" y="0"/>
                </a:moveTo>
                <a:lnTo>
                  <a:pt x="0" y="6972"/>
                </a:lnTo>
                <a:lnTo>
                  <a:pt x="7429" y="6972"/>
                </a:lnTo>
                <a:lnTo>
                  <a:pt x="7026" y="6219"/>
                </a:lnTo>
                <a:lnTo>
                  <a:pt x="5342" y="1949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28" name="object 6328"/>
          <p:cNvSpPr/>
          <p:nvPr/>
        </p:nvSpPr>
        <p:spPr>
          <a:xfrm>
            <a:off x="3900620" y="3948426"/>
            <a:ext cx="7454" cy="6972"/>
          </a:xfrm>
          <a:custGeom>
            <a:avLst/>
            <a:gdLst/>
            <a:ahLst/>
            <a:cxnLst/>
            <a:rect l="l" t="t" r="r" b="b"/>
            <a:pathLst>
              <a:path w="7454" h="6972">
                <a:moveTo>
                  <a:pt x="0" y="0"/>
                </a:moveTo>
                <a:lnTo>
                  <a:pt x="0" y="6972"/>
                </a:lnTo>
                <a:lnTo>
                  <a:pt x="7454" y="6972"/>
                </a:lnTo>
                <a:lnTo>
                  <a:pt x="7041" y="6202"/>
                </a:lnTo>
                <a:lnTo>
                  <a:pt x="5359" y="1934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29" name="object 6329"/>
          <p:cNvSpPr/>
          <p:nvPr/>
        </p:nvSpPr>
        <p:spPr>
          <a:xfrm>
            <a:off x="3818757" y="3955398"/>
            <a:ext cx="10388" cy="9753"/>
          </a:xfrm>
          <a:custGeom>
            <a:avLst/>
            <a:gdLst/>
            <a:ahLst/>
            <a:cxnLst/>
            <a:rect l="l" t="t" r="r" b="b"/>
            <a:pathLst>
              <a:path w="10388" h="9753">
                <a:moveTo>
                  <a:pt x="7279" y="6765"/>
                </a:moveTo>
                <a:lnTo>
                  <a:pt x="9931" y="0"/>
                </a:lnTo>
                <a:lnTo>
                  <a:pt x="2476" y="0"/>
                </a:lnTo>
                <a:lnTo>
                  <a:pt x="1650" y="3098"/>
                </a:lnTo>
                <a:lnTo>
                  <a:pt x="825" y="6172"/>
                </a:lnTo>
                <a:lnTo>
                  <a:pt x="0" y="9283"/>
                </a:lnTo>
                <a:lnTo>
                  <a:pt x="7279" y="6765"/>
                </a:lnTo>
                <a:close/>
              </a:path>
              <a:path w="10388" h="9753">
                <a:moveTo>
                  <a:pt x="10388" y="5689"/>
                </a:moveTo>
                <a:lnTo>
                  <a:pt x="7279" y="6765"/>
                </a:lnTo>
                <a:lnTo>
                  <a:pt x="6108" y="9753"/>
                </a:lnTo>
                <a:lnTo>
                  <a:pt x="10388" y="5689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30" name="object 6330"/>
          <p:cNvSpPr/>
          <p:nvPr/>
        </p:nvSpPr>
        <p:spPr>
          <a:xfrm>
            <a:off x="3808835" y="3964683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59" y="6229"/>
                </a:lnTo>
                <a:lnTo>
                  <a:pt x="5346" y="1947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31" name="object 6331"/>
          <p:cNvSpPr/>
          <p:nvPr/>
        </p:nvSpPr>
        <p:spPr>
          <a:xfrm>
            <a:off x="3865893" y="3964683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76" y="6259"/>
                </a:lnTo>
                <a:lnTo>
                  <a:pt x="5347" y="194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32" name="object 6332"/>
          <p:cNvSpPr/>
          <p:nvPr/>
        </p:nvSpPr>
        <p:spPr>
          <a:xfrm>
            <a:off x="3769142" y="3967012"/>
            <a:ext cx="12395" cy="11607"/>
          </a:xfrm>
          <a:custGeom>
            <a:avLst/>
            <a:gdLst/>
            <a:ahLst/>
            <a:cxnLst/>
            <a:rect l="l" t="t" r="r" b="b"/>
            <a:pathLst>
              <a:path w="12395" h="11607">
                <a:moveTo>
                  <a:pt x="12395" y="11607"/>
                </a:moveTo>
                <a:lnTo>
                  <a:pt x="12395" y="0"/>
                </a:lnTo>
                <a:lnTo>
                  <a:pt x="2476" y="0"/>
                </a:lnTo>
                <a:lnTo>
                  <a:pt x="1650" y="3860"/>
                </a:lnTo>
                <a:lnTo>
                  <a:pt x="825" y="7746"/>
                </a:lnTo>
                <a:lnTo>
                  <a:pt x="0" y="11607"/>
                </a:lnTo>
                <a:lnTo>
                  <a:pt x="12395" y="11607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33" name="object 6333"/>
          <p:cNvSpPr/>
          <p:nvPr/>
        </p:nvSpPr>
        <p:spPr>
          <a:xfrm>
            <a:off x="3855981" y="3971646"/>
            <a:ext cx="7429" cy="6972"/>
          </a:xfrm>
          <a:custGeom>
            <a:avLst/>
            <a:gdLst/>
            <a:ahLst/>
            <a:cxnLst/>
            <a:rect l="l" t="t" r="r" b="b"/>
            <a:pathLst>
              <a:path w="7429" h="6972">
                <a:moveTo>
                  <a:pt x="0" y="0"/>
                </a:moveTo>
                <a:lnTo>
                  <a:pt x="0" y="6972"/>
                </a:lnTo>
                <a:lnTo>
                  <a:pt x="7429" y="6972"/>
                </a:lnTo>
                <a:lnTo>
                  <a:pt x="7048" y="6263"/>
                </a:lnTo>
                <a:lnTo>
                  <a:pt x="5344" y="1944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34" name="object 6334"/>
          <p:cNvSpPr/>
          <p:nvPr/>
        </p:nvSpPr>
        <p:spPr>
          <a:xfrm>
            <a:off x="3880778" y="3976298"/>
            <a:ext cx="7442" cy="6972"/>
          </a:xfrm>
          <a:custGeom>
            <a:avLst/>
            <a:gdLst/>
            <a:ahLst/>
            <a:cxnLst/>
            <a:rect l="l" t="t" r="r" b="b"/>
            <a:pathLst>
              <a:path w="7442" h="6972">
                <a:moveTo>
                  <a:pt x="0" y="0"/>
                </a:moveTo>
                <a:lnTo>
                  <a:pt x="0" y="6972"/>
                </a:lnTo>
                <a:lnTo>
                  <a:pt x="7442" y="6972"/>
                </a:lnTo>
                <a:lnTo>
                  <a:pt x="7042" y="6225"/>
                </a:lnTo>
                <a:lnTo>
                  <a:pt x="5354" y="1934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35" name="object 6335"/>
          <p:cNvSpPr/>
          <p:nvPr/>
        </p:nvSpPr>
        <p:spPr>
          <a:xfrm>
            <a:off x="3791478" y="3978620"/>
            <a:ext cx="21818" cy="21094"/>
          </a:xfrm>
          <a:custGeom>
            <a:avLst/>
            <a:gdLst/>
            <a:ahLst/>
            <a:cxnLst/>
            <a:rect l="l" t="t" r="r" b="b"/>
            <a:pathLst>
              <a:path w="21818" h="21094">
                <a:moveTo>
                  <a:pt x="21818" y="9906"/>
                </a:moveTo>
                <a:lnTo>
                  <a:pt x="18148" y="12115"/>
                </a:lnTo>
                <a:lnTo>
                  <a:pt x="17348" y="0"/>
                </a:lnTo>
                <a:lnTo>
                  <a:pt x="4940" y="0"/>
                </a:lnTo>
                <a:lnTo>
                  <a:pt x="4989" y="537"/>
                </a:lnTo>
                <a:lnTo>
                  <a:pt x="6568" y="9450"/>
                </a:lnTo>
                <a:lnTo>
                  <a:pt x="0" y="13944"/>
                </a:lnTo>
                <a:lnTo>
                  <a:pt x="0" y="20904"/>
                </a:lnTo>
                <a:lnTo>
                  <a:pt x="8951" y="19572"/>
                </a:lnTo>
                <a:lnTo>
                  <a:pt x="12395" y="16268"/>
                </a:lnTo>
                <a:lnTo>
                  <a:pt x="21818" y="9906"/>
                </a:lnTo>
                <a:close/>
              </a:path>
              <a:path w="21818" h="21094">
                <a:moveTo>
                  <a:pt x="9906" y="19431"/>
                </a:moveTo>
                <a:lnTo>
                  <a:pt x="8951" y="19572"/>
                </a:lnTo>
                <a:lnTo>
                  <a:pt x="7366" y="21094"/>
                </a:lnTo>
                <a:lnTo>
                  <a:pt x="9906" y="19431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36" name="object 6336"/>
          <p:cNvSpPr/>
          <p:nvPr/>
        </p:nvSpPr>
        <p:spPr>
          <a:xfrm>
            <a:off x="3828685" y="3987923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42" y="6197"/>
                </a:lnTo>
                <a:lnTo>
                  <a:pt x="5340" y="193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37" name="object 6337"/>
          <p:cNvSpPr/>
          <p:nvPr/>
        </p:nvSpPr>
        <p:spPr>
          <a:xfrm>
            <a:off x="3855986" y="3994880"/>
            <a:ext cx="7429" cy="0"/>
          </a:xfrm>
          <a:custGeom>
            <a:avLst/>
            <a:gdLst/>
            <a:ahLst/>
            <a:cxnLst/>
            <a:rect l="l" t="t" r="r" b="b"/>
            <a:pathLst>
              <a:path w="7429" h="0">
                <a:moveTo>
                  <a:pt x="0" y="0"/>
                </a:moveTo>
                <a:lnTo>
                  <a:pt x="7429" y="0"/>
                </a:lnTo>
              </a:path>
            </a:pathLst>
          </a:custGeom>
          <a:ln w="10553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38" name="object 6338"/>
          <p:cNvSpPr/>
          <p:nvPr/>
        </p:nvSpPr>
        <p:spPr>
          <a:xfrm>
            <a:off x="3766654" y="4006488"/>
            <a:ext cx="7429" cy="0"/>
          </a:xfrm>
          <a:custGeom>
            <a:avLst/>
            <a:gdLst/>
            <a:ahLst/>
            <a:cxnLst/>
            <a:rect l="l" t="t" r="r" b="b"/>
            <a:pathLst>
              <a:path w="7429" h="0">
                <a:moveTo>
                  <a:pt x="0" y="0"/>
                </a:moveTo>
                <a:lnTo>
                  <a:pt x="7429" y="0"/>
                </a:lnTo>
              </a:path>
            </a:pathLst>
          </a:custGeom>
          <a:ln w="10553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39" name="object 6339"/>
          <p:cNvSpPr/>
          <p:nvPr/>
        </p:nvSpPr>
        <p:spPr>
          <a:xfrm>
            <a:off x="3888219" y="4013454"/>
            <a:ext cx="7454" cy="0"/>
          </a:xfrm>
          <a:custGeom>
            <a:avLst/>
            <a:gdLst/>
            <a:ahLst/>
            <a:cxnLst/>
            <a:rect l="l" t="t" r="r" b="b"/>
            <a:pathLst>
              <a:path w="7454" h="0">
                <a:moveTo>
                  <a:pt x="0" y="0"/>
                </a:moveTo>
                <a:lnTo>
                  <a:pt x="7454" y="0"/>
                </a:lnTo>
              </a:path>
            </a:pathLst>
          </a:custGeom>
          <a:ln w="10566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40" name="object 6340"/>
          <p:cNvSpPr/>
          <p:nvPr/>
        </p:nvSpPr>
        <p:spPr>
          <a:xfrm>
            <a:off x="3806352" y="4020438"/>
            <a:ext cx="7454" cy="6972"/>
          </a:xfrm>
          <a:custGeom>
            <a:avLst/>
            <a:gdLst/>
            <a:ahLst/>
            <a:cxnLst/>
            <a:rect l="l" t="t" r="r" b="b"/>
            <a:pathLst>
              <a:path w="7454" h="6972">
                <a:moveTo>
                  <a:pt x="0" y="0"/>
                </a:moveTo>
                <a:lnTo>
                  <a:pt x="0" y="6972"/>
                </a:lnTo>
                <a:lnTo>
                  <a:pt x="7454" y="6972"/>
                </a:lnTo>
                <a:lnTo>
                  <a:pt x="7046" y="6217"/>
                </a:lnTo>
                <a:lnTo>
                  <a:pt x="5341" y="1939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41" name="object 6341"/>
          <p:cNvSpPr/>
          <p:nvPr/>
        </p:nvSpPr>
        <p:spPr>
          <a:xfrm>
            <a:off x="3843564" y="4022750"/>
            <a:ext cx="7454" cy="6972"/>
          </a:xfrm>
          <a:custGeom>
            <a:avLst/>
            <a:gdLst/>
            <a:ahLst/>
            <a:cxnLst/>
            <a:rect l="l" t="t" r="r" b="b"/>
            <a:pathLst>
              <a:path w="7454" h="6972">
                <a:moveTo>
                  <a:pt x="0" y="0"/>
                </a:moveTo>
                <a:lnTo>
                  <a:pt x="0" y="6972"/>
                </a:lnTo>
                <a:lnTo>
                  <a:pt x="7454" y="6972"/>
                </a:lnTo>
                <a:lnTo>
                  <a:pt x="7065" y="6248"/>
                </a:lnTo>
                <a:lnTo>
                  <a:pt x="5351" y="1949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42" name="object 6342"/>
          <p:cNvSpPr/>
          <p:nvPr/>
        </p:nvSpPr>
        <p:spPr>
          <a:xfrm>
            <a:off x="3788985" y="4034375"/>
            <a:ext cx="7429" cy="6959"/>
          </a:xfrm>
          <a:custGeom>
            <a:avLst/>
            <a:gdLst/>
            <a:ahLst/>
            <a:cxnLst/>
            <a:rect l="l" t="t" r="r" b="b"/>
            <a:pathLst>
              <a:path w="7429" h="6959">
                <a:moveTo>
                  <a:pt x="0" y="0"/>
                </a:moveTo>
                <a:lnTo>
                  <a:pt x="0" y="6959"/>
                </a:lnTo>
                <a:lnTo>
                  <a:pt x="7429" y="6959"/>
                </a:lnTo>
                <a:lnTo>
                  <a:pt x="7044" y="6243"/>
                </a:lnTo>
                <a:lnTo>
                  <a:pt x="5343" y="193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43" name="object 6343"/>
          <p:cNvSpPr/>
          <p:nvPr/>
        </p:nvSpPr>
        <p:spPr>
          <a:xfrm>
            <a:off x="3818751" y="4048302"/>
            <a:ext cx="7454" cy="6985"/>
          </a:xfrm>
          <a:custGeom>
            <a:avLst/>
            <a:gdLst/>
            <a:ahLst/>
            <a:cxnLst/>
            <a:rect l="l" t="t" r="r" b="b"/>
            <a:pathLst>
              <a:path w="7454" h="6985">
                <a:moveTo>
                  <a:pt x="0" y="0"/>
                </a:moveTo>
                <a:lnTo>
                  <a:pt x="0" y="6985"/>
                </a:lnTo>
                <a:lnTo>
                  <a:pt x="7454" y="6985"/>
                </a:lnTo>
                <a:lnTo>
                  <a:pt x="7053" y="6238"/>
                </a:lnTo>
                <a:lnTo>
                  <a:pt x="5355" y="1950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44" name="object 6344"/>
          <p:cNvSpPr/>
          <p:nvPr/>
        </p:nvSpPr>
        <p:spPr>
          <a:xfrm>
            <a:off x="3392002" y="4050631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59" y="6229"/>
                </a:lnTo>
                <a:lnTo>
                  <a:pt x="5346" y="1947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45" name="object 6345"/>
          <p:cNvSpPr/>
          <p:nvPr/>
        </p:nvSpPr>
        <p:spPr>
          <a:xfrm>
            <a:off x="3860933" y="4050631"/>
            <a:ext cx="12420" cy="9296"/>
          </a:xfrm>
          <a:custGeom>
            <a:avLst/>
            <a:gdLst/>
            <a:ahLst/>
            <a:cxnLst/>
            <a:rect l="l" t="t" r="r" b="b"/>
            <a:pathLst>
              <a:path w="12420" h="9296">
                <a:moveTo>
                  <a:pt x="0" y="0"/>
                </a:moveTo>
                <a:lnTo>
                  <a:pt x="0" y="9296"/>
                </a:lnTo>
                <a:lnTo>
                  <a:pt x="12420" y="9296"/>
                </a:lnTo>
                <a:lnTo>
                  <a:pt x="9031" y="2293"/>
                </a:lnTo>
                <a:lnTo>
                  <a:pt x="0" y="0"/>
                </a:lnTo>
                <a:close/>
              </a:path>
              <a:path w="12420" h="9296">
                <a:moveTo>
                  <a:pt x="11150" y="2832"/>
                </a:moveTo>
                <a:lnTo>
                  <a:pt x="8001" y="165"/>
                </a:lnTo>
                <a:lnTo>
                  <a:pt x="9031" y="2293"/>
                </a:lnTo>
                <a:lnTo>
                  <a:pt x="11150" y="2832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46" name="object 6346"/>
          <p:cNvSpPr/>
          <p:nvPr/>
        </p:nvSpPr>
        <p:spPr>
          <a:xfrm>
            <a:off x="3833647" y="4070375"/>
            <a:ext cx="14884" cy="0"/>
          </a:xfrm>
          <a:custGeom>
            <a:avLst/>
            <a:gdLst/>
            <a:ahLst/>
            <a:cxnLst/>
            <a:rect l="l" t="t" r="r" b="b"/>
            <a:pathLst>
              <a:path w="14884" h="0">
                <a:moveTo>
                  <a:pt x="0" y="0"/>
                </a:moveTo>
                <a:lnTo>
                  <a:pt x="14884" y="0"/>
                </a:lnTo>
              </a:path>
            </a:pathLst>
          </a:custGeom>
          <a:ln w="8229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47" name="object 6347"/>
          <p:cNvSpPr/>
          <p:nvPr/>
        </p:nvSpPr>
        <p:spPr>
          <a:xfrm>
            <a:off x="3823716" y="4071541"/>
            <a:ext cx="7454" cy="6972"/>
          </a:xfrm>
          <a:custGeom>
            <a:avLst/>
            <a:gdLst/>
            <a:ahLst/>
            <a:cxnLst/>
            <a:rect l="l" t="t" r="r" b="b"/>
            <a:pathLst>
              <a:path w="7454" h="6972">
                <a:moveTo>
                  <a:pt x="0" y="0"/>
                </a:moveTo>
                <a:lnTo>
                  <a:pt x="0" y="6972"/>
                </a:lnTo>
                <a:lnTo>
                  <a:pt x="7454" y="6972"/>
                </a:lnTo>
                <a:lnTo>
                  <a:pt x="7057" y="6233"/>
                </a:lnTo>
                <a:lnTo>
                  <a:pt x="5350" y="1944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48" name="object 6348"/>
          <p:cNvSpPr/>
          <p:nvPr/>
        </p:nvSpPr>
        <p:spPr>
          <a:xfrm>
            <a:off x="3766654" y="4113352"/>
            <a:ext cx="7429" cy="0"/>
          </a:xfrm>
          <a:custGeom>
            <a:avLst/>
            <a:gdLst/>
            <a:ahLst/>
            <a:cxnLst/>
            <a:rect l="l" t="t" r="r" b="b"/>
            <a:pathLst>
              <a:path w="7429" h="0">
                <a:moveTo>
                  <a:pt x="0" y="0"/>
                </a:moveTo>
                <a:lnTo>
                  <a:pt x="7429" y="0"/>
                </a:lnTo>
              </a:path>
            </a:pathLst>
          </a:custGeom>
          <a:ln w="10566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49" name="object 6349"/>
          <p:cNvSpPr/>
          <p:nvPr/>
        </p:nvSpPr>
        <p:spPr>
          <a:xfrm>
            <a:off x="3918019" y="4124967"/>
            <a:ext cx="7416" cy="6959"/>
          </a:xfrm>
          <a:custGeom>
            <a:avLst/>
            <a:gdLst/>
            <a:ahLst/>
            <a:cxnLst/>
            <a:rect l="l" t="t" r="r" b="b"/>
            <a:pathLst>
              <a:path w="7416" h="6959">
                <a:moveTo>
                  <a:pt x="0" y="0"/>
                </a:moveTo>
                <a:lnTo>
                  <a:pt x="0" y="6959"/>
                </a:lnTo>
                <a:lnTo>
                  <a:pt x="7416" y="6959"/>
                </a:lnTo>
                <a:lnTo>
                  <a:pt x="7019" y="6221"/>
                </a:lnTo>
                <a:lnTo>
                  <a:pt x="5327" y="194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50" name="object 6350"/>
          <p:cNvSpPr/>
          <p:nvPr/>
        </p:nvSpPr>
        <p:spPr>
          <a:xfrm>
            <a:off x="3769144" y="4144708"/>
            <a:ext cx="9918" cy="0"/>
          </a:xfrm>
          <a:custGeom>
            <a:avLst/>
            <a:gdLst/>
            <a:ahLst/>
            <a:cxnLst/>
            <a:rect l="l" t="t" r="r" b="b"/>
            <a:pathLst>
              <a:path w="9918" h="0">
                <a:moveTo>
                  <a:pt x="0" y="0"/>
                </a:moveTo>
                <a:lnTo>
                  <a:pt x="9918" y="0"/>
                </a:lnTo>
              </a:path>
            </a:pathLst>
          </a:custGeom>
          <a:ln w="8229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51" name="object 6351"/>
          <p:cNvSpPr/>
          <p:nvPr/>
        </p:nvSpPr>
        <p:spPr>
          <a:xfrm>
            <a:off x="3382073" y="4404880"/>
            <a:ext cx="9931" cy="0"/>
          </a:xfrm>
          <a:custGeom>
            <a:avLst/>
            <a:gdLst/>
            <a:ahLst/>
            <a:cxnLst/>
            <a:rect l="l" t="t" r="r" b="b"/>
            <a:pathLst>
              <a:path w="9931" h="0">
                <a:moveTo>
                  <a:pt x="0" y="0"/>
                </a:moveTo>
                <a:lnTo>
                  <a:pt x="9931" y="0"/>
                </a:lnTo>
              </a:path>
            </a:pathLst>
          </a:custGeom>
          <a:ln w="8229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52" name="object 6352"/>
          <p:cNvSpPr/>
          <p:nvPr/>
        </p:nvSpPr>
        <p:spPr>
          <a:xfrm>
            <a:off x="3900620" y="3948426"/>
            <a:ext cx="7454" cy="6972"/>
          </a:xfrm>
          <a:custGeom>
            <a:avLst/>
            <a:gdLst/>
            <a:ahLst/>
            <a:cxnLst/>
            <a:rect l="l" t="t" r="r" b="b"/>
            <a:pathLst>
              <a:path w="7454" h="6972">
                <a:moveTo>
                  <a:pt x="0" y="0"/>
                </a:moveTo>
                <a:lnTo>
                  <a:pt x="0" y="6972"/>
                </a:lnTo>
                <a:lnTo>
                  <a:pt x="7454" y="6972"/>
                </a:lnTo>
                <a:lnTo>
                  <a:pt x="7041" y="6202"/>
                </a:lnTo>
                <a:lnTo>
                  <a:pt x="5359" y="1934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53" name="object 6353"/>
          <p:cNvSpPr/>
          <p:nvPr/>
        </p:nvSpPr>
        <p:spPr>
          <a:xfrm>
            <a:off x="3880778" y="3976298"/>
            <a:ext cx="7442" cy="6972"/>
          </a:xfrm>
          <a:custGeom>
            <a:avLst/>
            <a:gdLst/>
            <a:ahLst/>
            <a:cxnLst/>
            <a:rect l="l" t="t" r="r" b="b"/>
            <a:pathLst>
              <a:path w="7442" h="6972">
                <a:moveTo>
                  <a:pt x="0" y="0"/>
                </a:moveTo>
                <a:lnTo>
                  <a:pt x="0" y="6972"/>
                </a:lnTo>
                <a:lnTo>
                  <a:pt x="7442" y="6972"/>
                </a:lnTo>
                <a:lnTo>
                  <a:pt x="7042" y="6225"/>
                </a:lnTo>
                <a:lnTo>
                  <a:pt x="5354" y="1934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54" name="object 6354"/>
          <p:cNvSpPr/>
          <p:nvPr/>
        </p:nvSpPr>
        <p:spPr>
          <a:xfrm>
            <a:off x="3888219" y="4013454"/>
            <a:ext cx="7454" cy="0"/>
          </a:xfrm>
          <a:custGeom>
            <a:avLst/>
            <a:gdLst/>
            <a:ahLst/>
            <a:cxnLst/>
            <a:rect l="l" t="t" r="r" b="b"/>
            <a:pathLst>
              <a:path w="7454" h="0">
                <a:moveTo>
                  <a:pt x="0" y="0"/>
                </a:moveTo>
                <a:lnTo>
                  <a:pt x="7454" y="0"/>
                </a:lnTo>
              </a:path>
            </a:pathLst>
          </a:custGeom>
          <a:ln w="10566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55" name="object 6355"/>
          <p:cNvSpPr/>
          <p:nvPr/>
        </p:nvSpPr>
        <p:spPr>
          <a:xfrm>
            <a:off x="3940342" y="4027411"/>
            <a:ext cx="9906" cy="9283"/>
          </a:xfrm>
          <a:custGeom>
            <a:avLst/>
            <a:gdLst/>
            <a:ahLst/>
            <a:cxnLst/>
            <a:rect l="l" t="t" r="r" b="b"/>
            <a:pathLst>
              <a:path w="9905" h="9283">
                <a:moveTo>
                  <a:pt x="2463" y="0"/>
                </a:moveTo>
                <a:lnTo>
                  <a:pt x="1625" y="3086"/>
                </a:lnTo>
                <a:lnTo>
                  <a:pt x="800" y="6184"/>
                </a:lnTo>
                <a:lnTo>
                  <a:pt x="0" y="9283"/>
                </a:lnTo>
                <a:lnTo>
                  <a:pt x="9906" y="9283"/>
                </a:lnTo>
                <a:lnTo>
                  <a:pt x="9906" y="0"/>
                </a:lnTo>
                <a:lnTo>
                  <a:pt x="2463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56" name="object 6356"/>
          <p:cNvSpPr/>
          <p:nvPr/>
        </p:nvSpPr>
        <p:spPr>
          <a:xfrm>
            <a:off x="3925435" y="4066890"/>
            <a:ext cx="9956" cy="11620"/>
          </a:xfrm>
          <a:custGeom>
            <a:avLst/>
            <a:gdLst/>
            <a:ahLst/>
            <a:cxnLst/>
            <a:rect l="l" t="t" r="r" b="b"/>
            <a:pathLst>
              <a:path w="9956" h="11620">
                <a:moveTo>
                  <a:pt x="7416" y="2993"/>
                </a:moveTo>
                <a:lnTo>
                  <a:pt x="0" y="0"/>
                </a:lnTo>
                <a:lnTo>
                  <a:pt x="41" y="181"/>
                </a:lnTo>
                <a:lnTo>
                  <a:pt x="1905" y="8726"/>
                </a:lnTo>
                <a:lnTo>
                  <a:pt x="9956" y="11620"/>
                </a:lnTo>
                <a:lnTo>
                  <a:pt x="7416" y="2993"/>
                </a:lnTo>
                <a:close/>
              </a:path>
              <a:path w="9956" h="11620">
                <a:moveTo>
                  <a:pt x="9880" y="3987"/>
                </a:moveTo>
                <a:lnTo>
                  <a:pt x="6908" y="1270"/>
                </a:lnTo>
                <a:lnTo>
                  <a:pt x="7416" y="2993"/>
                </a:lnTo>
                <a:lnTo>
                  <a:pt x="9880" y="3987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57" name="object 6357"/>
          <p:cNvSpPr/>
          <p:nvPr/>
        </p:nvSpPr>
        <p:spPr>
          <a:xfrm>
            <a:off x="3942806" y="4078248"/>
            <a:ext cx="11252" cy="23495"/>
          </a:xfrm>
          <a:custGeom>
            <a:avLst/>
            <a:gdLst/>
            <a:ahLst/>
            <a:cxnLst/>
            <a:rect l="l" t="t" r="r" b="b"/>
            <a:pathLst>
              <a:path w="11252" h="23495">
                <a:moveTo>
                  <a:pt x="11252" y="2260"/>
                </a:moveTo>
                <a:lnTo>
                  <a:pt x="7391" y="0"/>
                </a:lnTo>
                <a:lnTo>
                  <a:pt x="8636" y="1797"/>
                </a:lnTo>
                <a:lnTo>
                  <a:pt x="11252" y="2260"/>
                </a:lnTo>
                <a:close/>
              </a:path>
              <a:path w="11252" h="23495">
                <a:moveTo>
                  <a:pt x="14897" y="23495"/>
                </a:moveTo>
                <a:lnTo>
                  <a:pt x="14071" y="18072"/>
                </a:lnTo>
                <a:lnTo>
                  <a:pt x="13246" y="12661"/>
                </a:lnTo>
                <a:lnTo>
                  <a:pt x="12407" y="7239"/>
                </a:lnTo>
                <a:lnTo>
                  <a:pt x="8636" y="1797"/>
                </a:lnTo>
                <a:lnTo>
                  <a:pt x="0" y="266"/>
                </a:lnTo>
                <a:lnTo>
                  <a:pt x="1663" y="8001"/>
                </a:lnTo>
                <a:lnTo>
                  <a:pt x="3314" y="15760"/>
                </a:lnTo>
                <a:lnTo>
                  <a:pt x="4965" y="23495"/>
                </a:lnTo>
                <a:lnTo>
                  <a:pt x="14897" y="23495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58" name="object 6358"/>
          <p:cNvSpPr/>
          <p:nvPr/>
        </p:nvSpPr>
        <p:spPr>
          <a:xfrm>
            <a:off x="3918019" y="4124967"/>
            <a:ext cx="7416" cy="6959"/>
          </a:xfrm>
          <a:custGeom>
            <a:avLst/>
            <a:gdLst/>
            <a:ahLst/>
            <a:cxnLst/>
            <a:rect l="l" t="t" r="r" b="b"/>
            <a:pathLst>
              <a:path w="7416" h="6959">
                <a:moveTo>
                  <a:pt x="0" y="0"/>
                </a:moveTo>
                <a:lnTo>
                  <a:pt x="0" y="6959"/>
                </a:lnTo>
                <a:lnTo>
                  <a:pt x="7416" y="6959"/>
                </a:lnTo>
                <a:lnTo>
                  <a:pt x="7019" y="6221"/>
                </a:lnTo>
                <a:lnTo>
                  <a:pt x="5327" y="194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59" name="object 6359"/>
          <p:cNvSpPr/>
          <p:nvPr/>
        </p:nvSpPr>
        <p:spPr>
          <a:xfrm>
            <a:off x="3930408" y="4185373"/>
            <a:ext cx="7442" cy="0"/>
          </a:xfrm>
          <a:custGeom>
            <a:avLst/>
            <a:gdLst/>
            <a:ahLst/>
            <a:cxnLst/>
            <a:rect l="l" t="t" r="r" b="b"/>
            <a:pathLst>
              <a:path w="7442" h="0">
                <a:moveTo>
                  <a:pt x="0" y="0"/>
                </a:moveTo>
                <a:lnTo>
                  <a:pt x="7442" y="0"/>
                </a:lnTo>
              </a:path>
            </a:pathLst>
          </a:custGeom>
          <a:ln w="10541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60" name="object 6360"/>
          <p:cNvSpPr/>
          <p:nvPr/>
        </p:nvSpPr>
        <p:spPr>
          <a:xfrm>
            <a:off x="3791471" y="4252735"/>
            <a:ext cx="7429" cy="6972"/>
          </a:xfrm>
          <a:custGeom>
            <a:avLst/>
            <a:gdLst/>
            <a:ahLst/>
            <a:cxnLst/>
            <a:rect l="l" t="t" r="r" b="b"/>
            <a:pathLst>
              <a:path w="7429" h="6972">
                <a:moveTo>
                  <a:pt x="0" y="0"/>
                </a:moveTo>
                <a:lnTo>
                  <a:pt x="0" y="6972"/>
                </a:lnTo>
                <a:lnTo>
                  <a:pt x="7429" y="6972"/>
                </a:lnTo>
                <a:lnTo>
                  <a:pt x="7024" y="6218"/>
                </a:lnTo>
                <a:lnTo>
                  <a:pt x="5338" y="1944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61" name="object 6361"/>
          <p:cNvSpPr/>
          <p:nvPr/>
        </p:nvSpPr>
        <p:spPr>
          <a:xfrm>
            <a:off x="3769136" y="4271323"/>
            <a:ext cx="24803" cy="9283"/>
          </a:xfrm>
          <a:custGeom>
            <a:avLst/>
            <a:gdLst/>
            <a:ahLst/>
            <a:cxnLst/>
            <a:rect l="l" t="t" r="r" b="b"/>
            <a:pathLst>
              <a:path w="24803" h="9283">
                <a:moveTo>
                  <a:pt x="24803" y="6972"/>
                </a:moveTo>
                <a:lnTo>
                  <a:pt x="24803" y="0"/>
                </a:lnTo>
                <a:lnTo>
                  <a:pt x="9918" y="0"/>
                </a:lnTo>
                <a:lnTo>
                  <a:pt x="6604" y="774"/>
                </a:lnTo>
                <a:lnTo>
                  <a:pt x="3314" y="1549"/>
                </a:lnTo>
                <a:lnTo>
                  <a:pt x="0" y="2324"/>
                </a:lnTo>
                <a:lnTo>
                  <a:pt x="0" y="9283"/>
                </a:lnTo>
                <a:lnTo>
                  <a:pt x="8255" y="8496"/>
                </a:lnTo>
                <a:lnTo>
                  <a:pt x="16535" y="7734"/>
                </a:lnTo>
                <a:lnTo>
                  <a:pt x="24803" y="6972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62" name="object 6362"/>
          <p:cNvSpPr/>
          <p:nvPr/>
        </p:nvSpPr>
        <p:spPr>
          <a:xfrm>
            <a:off x="3781539" y="4330553"/>
            <a:ext cx="9931" cy="0"/>
          </a:xfrm>
          <a:custGeom>
            <a:avLst/>
            <a:gdLst/>
            <a:ahLst/>
            <a:cxnLst/>
            <a:rect l="l" t="t" r="r" b="b"/>
            <a:pathLst>
              <a:path w="9931" h="0">
                <a:moveTo>
                  <a:pt x="0" y="0"/>
                </a:moveTo>
                <a:lnTo>
                  <a:pt x="9931" y="0"/>
                </a:lnTo>
              </a:path>
            </a:pathLst>
          </a:custGeom>
          <a:ln w="8242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63" name="object 6363"/>
          <p:cNvSpPr/>
          <p:nvPr/>
        </p:nvSpPr>
        <p:spPr>
          <a:xfrm>
            <a:off x="3382073" y="4404880"/>
            <a:ext cx="9931" cy="0"/>
          </a:xfrm>
          <a:custGeom>
            <a:avLst/>
            <a:gdLst/>
            <a:ahLst/>
            <a:cxnLst/>
            <a:rect l="l" t="t" r="r" b="b"/>
            <a:pathLst>
              <a:path w="9931" h="0">
                <a:moveTo>
                  <a:pt x="0" y="0"/>
                </a:moveTo>
                <a:lnTo>
                  <a:pt x="9931" y="0"/>
                </a:lnTo>
              </a:path>
            </a:pathLst>
          </a:custGeom>
          <a:ln w="8229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64" name="object 6364"/>
          <p:cNvSpPr/>
          <p:nvPr/>
        </p:nvSpPr>
        <p:spPr>
          <a:xfrm>
            <a:off x="3379609" y="4428121"/>
            <a:ext cx="14884" cy="0"/>
          </a:xfrm>
          <a:custGeom>
            <a:avLst/>
            <a:gdLst/>
            <a:ahLst/>
            <a:cxnLst/>
            <a:rect l="l" t="t" r="r" b="b"/>
            <a:pathLst>
              <a:path w="14884" h="0">
                <a:moveTo>
                  <a:pt x="0" y="0"/>
                </a:moveTo>
                <a:lnTo>
                  <a:pt x="14884" y="0"/>
                </a:lnTo>
              </a:path>
            </a:pathLst>
          </a:custGeom>
          <a:ln w="8255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65" name="object 6365"/>
          <p:cNvSpPr/>
          <p:nvPr/>
        </p:nvSpPr>
        <p:spPr>
          <a:xfrm>
            <a:off x="3379609" y="4438578"/>
            <a:ext cx="7429" cy="6959"/>
          </a:xfrm>
          <a:custGeom>
            <a:avLst/>
            <a:gdLst/>
            <a:ahLst/>
            <a:cxnLst/>
            <a:rect l="l" t="t" r="r" b="b"/>
            <a:pathLst>
              <a:path w="7429" h="6959">
                <a:moveTo>
                  <a:pt x="0" y="0"/>
                </a:moveTo>
                <a:lnTo>
                  <a:pt x="0" y="6959"/>
                </a:lnTo>
                <a:lnTo>
                  <a:pt x="7429" y="6959"/>
                </a:lnTo>
                <a:lnTo>
                  <a:pt x="7028" y="6214"/>
                </a:lnTo>
                <a:lnTo>
                  <a:pt x="5338" y="1942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66" name="object 6366"/>
          <p:cNvSpPr/>
          <p:nvPr/>
        </p:nvSpPr>
        <p:spPr>
          <a:xfrm>
            <a:off x="3488766" y="4485021"/>
            <a:ext cx="7454" cy="6972"/>
          </a:xfrm>
          <a:custGeom>
            <a:avLst/>
            <a:gdLst/>
            <a:ahLst/>
            <a:cxnLst/>
            <a:rect l="l" t="t" r="r" b="b"/>
            <a:pathLst>
              <a:path w="7454" h="6972">
                <a:moveTo>
                  <a:pt x="0" y="0"/>
                </a:moveTo>
                <a:lnTo>
                  <a:pt x="0" y="6972"/>
                </a:lnTo>
                <a:lnTo>
                  <a:pt x="7454" y="6972"/>
                </a:lnTo>
                <a:lnTo>
                  <a:pt x="7049" y="6219"/>
                </a:lnTo>
                <a:lnTo>
                  <a:pt x="5355" y="195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67" name="object 6367"/>
          <p:cNvSpPr/>
          <p:nvPr/>
        </p:nvSpPr>
        <p:spPr>
          <a:xfrm>
            <a:off x="3399459" y="4914786"/>
            <a:ext cx="24790" cy="18580"/>
          </a:xfrm>
          <a:custGeom>
            <a:avLst/>
            <a:gdLst/>
            <a:ahLst/>
            <a:cxnLst/>
            <a:rect l="l" t="t" r="r" b="b"/>
            <a:pathLst>
              <a:path w="24790" h="18580">
                <a:moveTo>
                  <a:pt x="23783" y="8917"/>
                </a:moveTo>
                <a:lnTo>
                  <a:pt x="11891" y="4454"/>
                </a:lnTo>
                <a:lnTo>
                  <a:pt x="0" y="0"/>
                </a:lnTo>
                <a:lnTo>
                  <a:pt x="825" y="3098"/>
                </a:lnTo>
                <a:lnTo>
                  <a:pt x="1625" y="6184"/>
                </a:lnTo>
                <a:lnTo>
                  <a:pt x="2463" y="9296"/>
                </a:lnTo>
                <a:lnTo>
                  <a:pt x="4940" y="12395"/>
                </a:lnTo>
                <a:lnTo>
                  <a:pt x="7429" y="15494"/>
                </a:lnTo>
                <a:lnTo>
                  <a:pt x="9918" y="18580"/>
                </a:lnTo>
                <a:lnTo>
                  <a:pt x="22301" y="18580"/>
                </a:lnTo>
                <a:lnTo>
                  <a:pt x="23139" y="15494"/>
                </a:lnTo>
                <a:lnTo>
                  <a:pt x="23964" y="12395"/>
                </a:lnTo>
                <a:lnTo>
                  <a:pt x="24790" y="9296"/>
                </a:lnTo>
                <a:lnTo>
                  <a:pt x="23783" y="8917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68" name="object 6368"/>
          <p:cNvSpPr/>
          <p:nvPr/>
        </p:nvSpPr>
        <p:spPr>
          <a:xfrm>
            <a:off x="3466431" y="4914786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46" y="6200"/>
                </a:lnTo>
                <a:lnTo>
                  <a:pt x="5355" y="1947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69" name="object 6369"/>
          <p:cNvSpPr/>
          <p:nvPr/>
        </p:nvSpPr>
        <p:spPr>
          <a:xfrm>
            <a:off x="4322427" y="4935687"/>
            <a:ext cx="12395" cy="11633"/>
          </a:xfrm>
          <a:custGeom>
            <a:avLst/>
            <a:gdLst/>
            <a:ahLst/>
            <a:cxnLst/>
            <a:rect l="l" t="t" r="r" b="b"/>
            <a:pathLst>
              <a:path w="12395" h="11633">
                <a:moveTo>
                  <a:pt x="8936" y="2997"/>
                </a:moveTo>
                <a:lnTo>
                  <a:pt x="0" y="0"/>
                </a:lnTo>
                <a:lnTo>
                  <a:pt x="1651" y="3873"/>
                </a:lnTo>
                <a:lnTo>
                  <a:pt x="3314" y="7759"/>
                </a:lnTo>
                <a:lnTo>
                  <a:pt x="4953" y="11633"/>
                </a:lnTo>
                <a:lnTo>
                  <a:pt x="12395" y="11633"/>
                </a:lnTo>
                <a:lnTo>
                  <a:pt x="8936" y="2997"/>
                </a:lnTo>
                <a:close/>
              </a:path>
              <a:path w="12395" h="11633">
                <a:moveTo>
                  <a:pt x="10223" y="3428"/>
                </a:moveTo>
                <a:lnTo>
                  <a:pt x="8610" y="2184"/>
                </a:lnTo>
                <a:lnTo>
                  <a:pt x="8936" y="2997"/>
                </a:lnTo>
                <a:lnTo>
                  <a:pt x="10223" y="3428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70" name="object 6370"/>
          <p:cNvSpPr/>
          <p:nvPr/>
        </p:nvSpPr>
        <p:spPr>
          <a:xfrm>
            <a:off x="3434187" y="4942669"/>
            <a:ext cx="16649" cy="16256"/>
          </a:xfrm>
          <a:custGeom>
            <a:avLst/>
            <a:gdLst/>
            <a:ahLst/>
            <a:cxnLst/>
            <a:rect l="l" t="t" r="r" b="b"/>
            <a:pathLst>
              <a:path w="16649" h="16255">
                <a:moveTo>
                  <a:pt x="5067" y="2794"/>
                </a:moveTo>
                <a:lnTo>
                  <a:pt x="16573" y="3022"/>
                </a:lnTo>
                <a:lnTo>
                  <a:pt x="4965" y="0"/>
                </a:lnTo>
                <a:lnTo>
                  <a:pt x="2811" y="4648"/>
                </a:lnTo>
                <a:lnTo>
                  <a:pt x="5067" y="2794"/>
                </a:lnTo>
                <a:close/>
              </a:path>
              <a:path w="16649" h="16255">
                <a:moveTo>
                  <a:pt x="4965" y="16256"/>
                </a:moveTo>
                <a:lnTo>
                  <a:pt x="2417" y="11486"/>
                </a:lnTo>
                <a:lnTo>
                  <a:pt x="508" y="11455"/>
                </a:lnTo>
                <a:lnTo>
                  <a:pt x="4965" y="16256"/>
                </a:lnTo>
                <a:close/>
              </a:path>
              <a:path w="16649" h="16255">
                <a:moveTo>
                  <a:pt x="2811" y="4648"/>
                </a:moveTo>
                <a:lnTo>
                  <a:pt x="0" y="6959"/>
                </a:lnTo>
                <a:lnTo>
                  <a:pt x="2417" y="11486"/>
                </a:lnTo>
                <a:lnTo>
                  <a:pt x="9906" y="11607"/>
                </a:lnTo>
                <a:lnTo>
                  <a:pt x="13220" y="12369"/>
                </a:lnTo>
                <a:lnTo>
                  <a:pt x="16535" y="13157"/>
                </a:lnTo>
                <a:lnTo>
                  <a:pt x="19850" y="13931"/>
                </a:lnTo>
                <a:lnTo>
                  <a:pt x="16573" y="3022"/>
                </a:lnTo>
                <a:lnTo>
                  <a:pt x="5067" y="2794"/>
                </a:lnTo>
                <a:lnTo>
                  <a:pt x="1752" y="6934"/>
                </a:lnTo>
                <a:lnTo>
                  <a:pt x="2811" y="4648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71" name="object 6371"/>
          <p:cNvSpPr/>
          <p:nvPr/>
        </p:nvSpPr>
        <p:spPr>
          <a:xfrm>
            <a:off x="4302577" y="4944991"/>
            <a:ext cx="9931" cy="9283"/>
          </a:xfrm>
          <a:custGeom>
            <a:avLst/>
            <a:gdLst/>
            <a:ahLst/>
            <a:cxnLst/>
            <a:rect l="l" t="t" r="r" b="b"/>
            <a:pathLst>
              <a:path w="9931" h="9283">
                <a:moveTo>
                  <a:pt x="0" y="0"/>
                </a:moveTo>
                <a:lnTo>
                  <a:pt x="2500" y="6944"/>
                </a:lnTo>
                <a:lnTo>
                  <a:pt x="9931" y="9283"/>
                </a:lnTo>
                <a:lnTo>
                  <a:pt x="7422" y="2336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72" name="object 6372"/>
          <p:cNvSpPr/>
          <p:nvPr/>
        </p:nvSpPr>
        <p:spPr>
          <a:xfrm>
            <a:off x="3272920" y="4963570"/>
            <a:ext cx="7429" cy="6959"/>
          </a:xfrm>
          <a:custGeom>
            <a:avLst/>
            <a:gdLst/>
            <a:ahLst/>
            <a:cxnLst/>
            <a:rect l="l" t="t" r="r" b="b"/>
            <a:pathLst>
              <a:path w="7429" h="6959">
                <a:moveTo>
                  <a:pt x="0" y="0"/>
                </a:moveTo>
                <a:lnTo>
                  <a:pt x="0" y="6959"/>
                </a:lnTo>
                <a:lnTo>
                  <a:pt x="7429" y="6959"/>
                </a:lnTo>
                <a:lnTo>
                  <a:pt x="7028" y="6214"/>
                </a:lnTo>
                <a:lnTo>
                  <a:pt x="5333" y="193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73" name="object 6373"/>
          <p:cNvSpPr/>
          <p:nvPr/>
        </p:nvSpPr>
        <p:spPr>
          <a:xfrm>
            <a:off x="3258009" y="4970533"/>
            <a:ext cx="14909" cy="11620"/>
          </a:xfrm>
          <a:custGeom>
            <a:avLst/>
            <a:gdLst/>
            <a:ahLst/>
            <a:cxnLst/>
            <a:rect l="l" t="t" r="r" b="b"/>
            <a:pathLst>
              <a:path w="14909" h="11620">
                <a:moveTo>
                  <a:pt x="10104" y="8850"/>
                </a:moveTo>
                <a:lnTo>
                  <a:pt x="14909" y="6972"/>
                </a:lnTo>
                <a:lnTo>
                  <a:pt x="14909" y="0"/>
                </a:lnTo>
                <a:lnTo>
                  <a:pt x="7454" y="0"/>
                </a:lnTo>
                <a:lnTo>
                  <a:pt x="4804" y="2778"/>
                </a:lnTo>
                <a:lnTo>
                  <a:pt x="7518" y="1714"/>
                </a:lnTo>
                <a:lnTo>
                  <a:pt x="11937" y="6934"/>
                </a:lnTo>
                <a:lnTo>
                  <a:pt x="10104" y="8850"/>
                </a:lnTo>
                <a:close/>
              </a:path>
              <a:path w="14909" h="11620">
                <a:moveTo>
                  <a:pt x="2971" y="4699"/>
                </a:moveTo>
                <a:lnTo>
                  <a:pt x="4804" y="2778"/>
                </a:lnTo>
                <a:lnTo>
                  <a:pt x="0" y="4660"/>
                </a:lnTo>
                <a:lnTo>
                  <a:pt x="0" y="11620"/>
                </a:lnTo>
                <a:lnTo>
                  <a:pt x="7454" y="11620"/>
                </a:lnTo>
                <a:lnTo>
                  <a:pt x="10104" y="8850"/>
                </a:lnTo>
                <a:lnTo>
                  <a:pt x="7404" y="9906"/>
                </a:lnTo>
                <a:lnTo>
                  <a:pt x="11937" y="6934"/>
                </a:lnTo>
                <a:lnTo>
                  <a:pt x="7518" y="1714"/>
                </a:lnTo>
                <a:lnTo>
                  <a:pt x="2971" y="4699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74" name="object 6374"/>
          <p:cNvSpPr/>
          <p:nvPr/>
        </p:nvSpPr>
        <p:spPr>
          <a:xfrm>
            <a:off x="3282831" y="4970533"/>
            <a:ext cx="7454" cy="6972"/>
          </a:xfrm>
          <a:custGeom>
            <a:avLst/>
            <a:gdLst/>
            <a:ahLst/>
            <a:cxnLst/>
            <a:rect l="l" t="t" r="r" b="b"/>
            <a:pathLst>
              <a:path w="7454" h="6972">
                <a:moveTo>
                  <a:pt x="0" y="0"/>
                </a:moveTo>
                <a:lnTo>
                  <a:pt x="0" y="6972"/>
                </a:lnTo>
                <a:lnTo>
                  <a:pt x="7454" y="6972"/>
                </a:lnTo>
                <a:lnTo>
                  <a:pt x="7057" y="6233"/>
                </a:lnTo>
                <a:lnTo>
                  <a:pt x="5350" y="1944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75" name="object 6375"/>
          <p:cNvSpPr/>
          <p:nvPr/>
        </p:nvSpPr>
        <p:spPr>
          <a:xfrm>
            <a:off x="3325009" y="4970533"/>
            <a:ext cx="7454" cy="6972"/>
          </a:xfrm>
          <a:custGeom>
            <a:avLst/>
            <a:gdLst/>
            <a:ahLst/>
            <a:cxnLst/>
            <a:rect l="l" t="t" r="r" b="b"/>
            <a:pathLst>
              <a:path w="7454" h="6972">
                <a:moveTo>
                  <a:pt x="0" y="0"/>
                </a:moveTo>
                <a:lnTo>
                  <a:pt x="0" y="6972"/>
                </a:lnTo>
                <a:lnTo>
                  <a:pt x="7454" y="6972"/>
                </a:lnTo>
                <a:lnTo>
                  <a:pt x="7057" y="6233"/>
                </a:lnTo>
                <a:lnTo>
                  <a:pt x="5350" y="1944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76" name="object 6376"/>
          <p:cNvSpPr/>
          <p:nvPr/>
        </p:nvSpPr>
        <p:spPr>
          <a:xfrm>
            <a:off x="3354793" y="4975194"/>
            <a:ext cx="9918" cy="9296"/>
          </a:xfrm>
          <a:custGeom>
            <a:avLst/>
            <a:gdLst/>
            <a:ahLst/>
            <a:cxnLst/>
            <a:rect l="l" t="t" r="r" b="b"/>
            <a:pathLst>
              <a:path w="9918" h="9296">
                <a:moveTo>
                  <a:pt x="0" y="0"/>
                </a:moveTo>
                <a:lnTo>
                  <a:pt x="0" y="9296"/>
                </a:lnTo>
                <a:lnTo>
                  <a:pt x="7418" y="6947"/>
                </a:lnTo>
                <a:lnTo>
                  <a:pt x="991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77" name="object 6377"/>
          <p:cNvSpPr/>
          <p:nvPr/>
        </p:nvSpPr>
        <p:spPr>
          <a:xfrm>
            <a:off x="3248106" y="4977505"/>
            <a:ext cx="7442" cy="6985"/>
          </a:xfrm>
          <a:custGeom>
            <a:avLst/>
            <a:gdLst/>
            <a:ahLst/>
            <a:cxnLst/>
            <a:rect l="l" t="t" r="r" b="b"/>
            <a:pathLst>
              <a:path w="7442" h="6985">
                <a:moveTo>
                  <a:pt x="0" y="0"/>
                </a:moveTo>
                <a:lnTo>
                  <a:pt x="0" y="6985"/>
                </a:lnTo>
                <a:lnTo>
                  <a:pt x="7442" y="6985"/>
                </a:lnTo>
                <a:lnTo>
                  <a:pt x="7043" y="6244"/>
                </a:lnTo>
                <a:lnTo>
                  <a:pt x="5335" y="1941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78" name="object 6378"/>
          <p:cNvSpPr/>
          <p:nvPr/>
        </p:nvSpPr>
        <p:spPr>
          <a:xfrm>
            <a:off x="3292772" y="4979827"/>
            <a:ext cx="14884" cy="9296"/>
          </a:xfrm>
          <a:custGeom>
            <a:avLst/>
            <a:gdLst/>
            <a:ahLst/>
            <a:cxnLst/>
            <a:rect l="l" t="t" r="r" b="b"/>
            <a:pathLst>
              <a:path w="14884" h="9296">
                <a:moveTo>
                  <a:pt x="2476" y="0"/>
                </a:moveTo>
                <a:lnTo>
                  <a:pt x="1650" y="3098"/>
                </a:lnTo>
                <a:lnTo>
                  <a:pt x="825" y="6197"/>
                </a:lnTo>
                <a:lnTo>
                  <a:pt x="0" y="9296"/>
                </a:lnTo>
                <a:lnTo>
                  <a:pt x="3301" y="8521"/>
                </a:lnTo>
                <a:lnTo>
                  <a:pt x="6603" y="7746"/>
                </a:lnTo>
                <a:lnTo>
                  <a:pt x="9905" y="6959"/>
                </a:lnTo>
                <a:lnTo>
                  <a:pt x="14884" y="6959"/>
                </a:lnTo>
                <a:lnTo>
                  <a:pt x="14464" y="6236"/>
                </a:lnTo>
                <a:lnTo>
                  <a:pt x="11314" y="961"/>
                </a:lnTo>
                <a:lnTo>
                  <a:pt x="2476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79" name="object 6379"/>
          <p:cNvSpPr/>
          <p:nvPr/>
        </p:nvSpPr>
        <p:spPr>
          <a:xfrm>
            <a:off x="3426730" y="4982157"/>
            <a:ext cx="10388" cy="9753"/>
          </a:xfrm>
          <a:custGeom>
            <a:avLst/>
            <a:gdLst/>
            <a:ahLst/>
            <a:cxnLst/>
            <a:rect l="l" t="t" r="r" b="b"/>
            <a:pathLst>
              <a:path w="10388" h="9753">
                <a:moveTo>
                  <a:pt x="7294" y="6759"/>
                </a:moveTo>
                <a:lnTo>
                  <a:pt x="9944" y="0"/>
                </a:lnTo>
                <a:lnTo>
                  <a:pt x="2489" y="0"/>
                </a:lnTo>
                <a:lnTo>
                  <a:pt x="1663" y="3098"/>
                </a:lnTo>
                <a:lnTo>
                  <a:pt x="838" y="6184"/>
                </a:lnTo>
                <a:lnTo>
                  <a:pt x="0" y="9283"/>
                </a:lnTo>
                <a:lnTo>
                  <a:pt x="7294" y="6759"/>
                </a:lnTo>
                <a:close/>
              </a:path>
              <a:path w="10388" h="9753">
                <a:moveTo>
                  <a:pt x="10388" y="5689"/>
                </a:moveTo>
                <a:lnTo>
                  <a:pt x="7294" y="6759"/>
                </a:lnTo>
                <a:lnTo>
                  <a:pt x="6121" y="9753"/>
                </a:lnTo>
                <a:lnTo>
                  <a:pt x="10388" y="5689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80" name="object 6380"/>
          <p:cNvSpPr/>
          <p:nvPr/>
        </p:nvSpPr>
        <p:spPr>
          <a:xfrm>
            <a:off x="4302577" y="4986790"/>
            <a:ext cx="7454" cy="6972"/>
          </a:xfrm>
          <a:custGeom>
            <a:avLst/>
            <a:gdLst/>
            <a:ahLst/>
            <a:cxnLst/>
            <a:rect l="l" t="t" r="r" b="b"/>
            <a:pathLst>
              <a:path w="7454" h="6972">
                <a:moveTo>
                  <a:pt x="0" y="0"/>
                </a:moveTo>
                <a:lnTo>
                  <a:pt x="0" y="6972"/>
                </a:lnTo>
                <a:lnTo>
                  <a:pt x="7454" y="6972"/>
                </a:lnTo>
                <a:lnTo>
                  <a:pt x="7047" y="6218"/>
                </a:lnTo>
                <a:lnTo>
                  <a:pt x="5336" y="1944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81" name="object 6381"/>
          <p:cNvSpPr/>
          <p:nvPr/>
        </p:nvSpPr>
        <p:spPr>
          <a:xfrm>
            <a:off x="4533315" y="4986790"/>
            <a:ext cx="7429" cy="6972"/>
          </a:xfrm>
          <a:custGeom>
            <a:avLst/>
            <a:gdLst/>
            <a:ahLst/>
            <a:cxnLst/>
            <a:rect l="l" t="t" r="r" b="b"/>
            <a:pathLst>
              <a:path w="7429" h="6972">
                <a:moveTo>
                  <a:pt x="0" y="0"/>
                </a:moveTo>
                <a:lnTo>
                  <a:pt x="0" y="6972"/>
                </a:lnTo>
                <a:lnTo>
                  <a:pt x="7429" y="6972"/>
                </a:lnTo>
                <a:lnTo>
                  <a:pt x="7033" y="6233"/>
                </a:lnTo>
                <a:lnTo>
                  <a:pt x="5343" y="1944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82" name="object 6382"/>
          <p:cNvSpPr/>
          <p:nvPr/>
        </p:nvSpPr>
        <p:spPr>
          <a:xfrm>
            <a:off x="4600318" y="4986790"/>
            <a:ext cx="17360" cy="11607"/>
          </a:xfrm>
          <a:custGeom>
            <a:avLst/>
            <a:gdLst/>
            <a:ahLst/>
            <a:cxnLst/>
            <a:rect l="l" t="t" r="r" b="b"/>
            <a:pathLst>
              <a:path w="17360" h="11607">
                <a:moveTo>
                  <a:pt x="0" y="0"/>
                </a:moveTo>
                <a:lnTo>
                  <a:pt x="0" y="11607"/>
                </a:lnTo>
                <a:lnTo>
                  <a:pt x="5778" y="10845"/>
                </a:lnTo>
                <a:lnTo>
                  <a:pt x="11569" y="10058"/>
                </a:lnTo>
                <a:lnTo>
                  <a:pt x="17360" y="9296"/>
                </a:lnTo>
                <a:lnTo>
                  <a:pt x="17360" y="2324"/>
                </a:lnTo>
                <a:lnTo>
                  <a:pt x="11569" y="1562"/>
                </a:lnTo>
                <a:lnTo>
                  <a:pt x="5778" y="787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83" name="object 6383"/>
          <p:cNvSpPr/>
          <p:nvPr/>
        </p:nvSpPr>
        <p:spPr>
          <a:xfrm>
            <a:off x="4386933" y="4989121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76" y="6258"/>
                </a:lnTo>
                <a:lnTo>
                  <a:pt x="5347" y="1939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84" name="object 6384"/>
          <p:cNvSpPr/>
          <p:nvPr/>
        </p:nvSpPr>
        <p:spPr>
          <a:xfrm>
            <a:off x="3270434" y="4993764"/>
            <a:ext cx="7429" cy="6972"/>
          </a:xfrm>
          <a:custGeom>
            <a:avLst/>
            <a:gdLst/>
            <a:ahLst/>
            <a:cxnLst/>
            <a:rect l="l" t="t" r="r" b="b"/>
            <a:pathLst>
              <a:path w="7429" h="6972">
                <a:moveTo>
                  <a:pt x="0" y="0"/>
                </a:moveTo>
                <a:lnTo>
                  <a:pt x="0" y="6972"/>
                </a:lnTo>
                <a:lnTo>
                  <a:pt x="7429" y="6972"/>
                </a:lnTo>
                <a:lnTo>
                  <a:pt x="7031" y="6232"/>
                </a:lnTo>
                <a:lnTo>
                  <a:pt x="5338" y="1939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85" name="object 6385"/>
          <p:cNvSpPr/>
          <p:nvPr/>
        </p:nvSpPr>
        <p:spPr>
          <a:xfrm>
            <a:off x="3349828" y="4993764"/>
            <a:ext cx="7454" cy="6972"/>
          </a:xfrm>
          <a:custGeom>
            <a:avLst/>
            <a:gdLst/>
            <a:ahLst/>
            <a:cxnLst/>
            <a:rect l="l" t="t" r="r" b="b"/>
            <a:pathLst>
              <a:path w="7454" h="6972">
                <a:moveTo>
                  <a:pt x="0" y="0"/>
                </a:moveTo>
                <a:lnTo>
                  <a:pt x="0" y="6972"/>
                </a:lnTo>
                <a:lnTo>
                  <a:pt x="7454" y="6972"/>
                </a:lnTo>
                <a:lnTo>
                  <a:pt x="7046" y="6217"/>
                </a:lnTo>
                <a:lnTo>
                  <a:pt x="5341" y="1939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86" name="object 6386"/>
          <p:cNvSpPr/>
          <p:nvPr/>
        </p:nvSpPr>
        <p:spPr>
          <a:xfrm>
            <a:off x="3240651" y="4996086"/>
            <a:ext cx="22326" cy="11620"/>
          </a:xfrm>
          <a:custGeom>
            <a:avLst/>
            <a:gdLst/>
            <a:ahLst/>
            <a:cxnLst/>
            <a:rect l="l" t="t" r="r" b="b"/>
            <a:pathLst>
              <a:path w="22326" h="11620">
                <a:moveTo>
                  <a:pt x="7454" y="0"/>
                </a:moveTo>
                <a:lnTo>
                  <a:pt x="4791" y="2783"/>
                </a:lnTo>
                <a:lnTo>
                  <a:pt x="7505" y="1727"/>
                </a:lnTo>
                <a:lnTo>
                  <a:pt x="22326" y="0"/>
                </a:lnTo>
                <a:lnTo>
                  <a:pt x="7454" y="0"/>
                </a:lnTo>
                <a:close/>
              </a:path>
              <a:path w="22326" h="11620">
                <a:moveTo>
                  <a:pt x="22326" y="6972"/>
                </a:moveTo>
                <a:lnTo>
                  <a:pt x="22326" y="0"/>
                </a:lnTo>
                <a:lnTo>
                  <a:pt x="7505" y="1727"/>
                </a:lnTo>
                <a:lnTo>
                  <a:pt x="2959" y="4699"/>
                </a:lnTo>
                <a:lnTo>
                  <a:pt x="4791" y="2783"/>
                </a:lnTo>
                <a:lnTo>
                  <a:pt x="0" y="4648"/>
                </a:lnTo>
                <a:lnTo>
                  <a:pt x="0" y="11620"/>
                </a:lnTo>
                <a:lnTo>
                  <a:pt x="7454" y="10058"/>
                </a:lnTo>
                <a:lnTo>
                  <a:pt x="14897" y="8521"/>
                </a:lnTo>
                <a:lnTo>
                  <a:pt x="22326" y="6972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87" name="object 6387"/>
          <p:cNvSpPr/>
          <p:nvPr/>
        </p:nvSpPr>
        <p:spPr>
          <a:xfrm>
            <a:off x="4632557" y="4996086"/>
            <a:ext cx="14897" cy="13944"/>
          </a:xfrm>
          <a:custGeom>
            <a:avLst/>
            <a:gdLst/>
            <a:ahLst/>
            <a:cxnLst/>
            <a:rect l="l" t="t" r="r" b="b"/>
            <a:pathLst>
              <a:path w="14897" h="13944">
                <a:moveTo>
                  <a:pt x="3276" y="10909"/>
                </a:moveTo>
                <a:lnTo>
                  <a:pt x="14897" y="13944"/>
                </a:lnTo>
                <a:lnTo>
                  <a:pt x="11997" y="1647"/>
                </a:lnTo>
                <a:lnTo>
                  <a:pt x="0" y="0"/>
                </a:lnTo>
                <a:lnTo>
                  <a:pt x="3276" y="10909"/>
                </a:lnTo>
                <a:close/>
              </a:path>
              <a:path w="14897" h="13944">
                <a:moveTo>
                  <a:pt x="14516" y="1993"/>
                </a:moveTo>
                <a:lnTo>
                  <a:pt x="11988" y="1612"/>
                </a:lnTo>
                <a:lnTo>
                  <a:pt x="14516" y="1993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88" name="object 6388"/>
          <p:cNvSpPr/>
          <p:nvPr/>
        </p:nvSpPr>
        <p:spPr>
          <a:xfrm>
            <a:off x="3431702" y="5005378"/>
            <a:ext cx="7454" cy="6972"/>
          </a:xfrm>
          <a:custGeom>
            <a:avLst/>
            <a:gdLst/>
            <a:ahLst/>
            <a:cxnLst/>
            <a:rect l="l" t="t" r="r" b="b"/>
            <a:pathLst>
              <a:path w="7454" h="6972">
                <a:moveTo>
                  <a:pt x="0" y="0"/>
                </a:moveTo>
                <a:lnTo>
                  <a:pt x="0" y="6972"/>
                </a:lnTo>
                <a:lnTo>
                  <a:pt x="7454" y="6972"/>
                </a:lnTo>
                <a:lnTo>
                  <a:pt x="7032" y="6189"/>
                </a:lnTo>
                <a:lnTo>
                  <a:pt x="5340" y="194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89" name="object 6389"/>
          <p:cNvSpPr/>
          <p:nvPr/>
        </p:nvSpPr>
        <p:spPr>
          <a:xfrm>
            <a:off x="4602786" y="5005378"/>
            <a:ext cx="7442" cy="6972"/>
          </a:xfrm>
          <a:custGeom>
            <a:avLst/>
            <a:gdLst/>
            <a:ahLst/>
            <a:cxnLst/>
            <a:rect l="l" t="t" r="r" b="b"/>
            <a:pathLst>
              <a:path w="7442" h="6972">
                <a:moveTo>
                  <a:pt x="0" y="0"/>
                </a:moveTo>
                <a:lnTo>
                  <a:pt x="0" y="6972"/>
                </a:lnTo>
                <a:lnTo>
                  <a:pt x="7442" y="6972"/>
                </a:lnTo>
                <a:lnTo>
                  <a:pt x="7042" y="6227"/>
                </a:lnTo>
                <a:lnTo>
                  <a:pt x="5349" y="1949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90" name="object 6390"/>
          <p:cNvSpPr/>
          <p:nvPr/>
        </p:nvSpPr>
        <p:spPr>
          <a:xfrm>
            <a:off x="4585423" y="5007710"/>
            <a:ext cx="7429" cy="6972"/>
          </a:xfrm>
          <a:custGeom>
            <a:avLst/>
            <a:gdLst/>
            <a:ahLst/>
            <a:cxnLst/>
            <a:rect l="l" t="t" r="r" b="b"/>
            <a:pathLst>
              <a:path w="7429" h="6972">
                <a:moveTo>
                  <a:pt x="0" y="0"/>
                </a:moveTo>
                <a:lnTo>
                  <a:pt x="0" y="6972"/>
                </a:lnTo>
                <a:lnTo>
                  <a:pt x="7429" y="6972"/>
                </a:lnTo>
                <a:lnTo>
                  <a:pt x="7035" y="6234"/>
                </a:lnTo>
                <a:lnTo>
                  <a:pt x="5347" y="1940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91" name="object 6391"/>
          <p:cNvSpPr/>
          <p:nvPr/>
        </p:nvSpPr>
        <p:spPr>
          <a:xfrm>
            <a:off x="3416821" y="5012352"/>
            <a:ext cx="7429" cy="6959"/>
          </a:xfrm>
          <a:custGeom>
            <a:avLst/>
            <a:gdLst/>
            <a:ahLst/>
            <a:cxnLst/>
            <a:rect l="l" t="t" r="r" b="b"/>
            <a:pathLst>
              <a:path w="7429" h="6959">
                <a:moveTo>
                  <a:pt x="0" y="0"/>
                </a:moveTo>
                <a:lnTo>
                  <a:pt x="0" y="6959"/>
                </a:lnTo>
                <a:lnTo>
                  <a:pt x="7429" y="6959"/>
                </a:lnTo>
                <a:lnTo>
                  <a:pt x="7028" y="6214"/>
                </a:lnTo>
                <a:lnTo>
                  <a:pt x="5338" y="1942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92" name="object 6392"/>
          <p:cNvSpPr/>
          <p:nvPr/>
        </p:nvSpPr>
        <p:spPr>
          <a:xfrm>
            <a:off x="3310128" y="5017002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59" y="6227"/>
                </a:lnTo>
                <a:lnTo>
                  <a:pt x="5346" y="193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93" name="object 6393"/>
          <p:cNvSpPr/>
          <p:nvPr/>
        </p:nvSpPr>
        <p:spPr>
          <a:xfrm>
            <a:off x="3444101" y="5017002"/>
            <a:ext cx="12407" cy="11607"/>
          </a:xfrm>
          <a:custGeom>
            <a:avLst/>
            <a:gdLst/>
            <a:ahLst/>
            <a:cxnLst/>
            <a:rect l="l" t="t" r="r" b="b"/>
            <a:pathLst>
              <a:path w="12407" h="11607">
                <a:moveTo>
                  <a:pt x="8960" y="3001"/>
                </a:moveTo>
                <a:lnTo>
                  <a:pt x="0" y="0"/>
                </a:lnTo>
                <a:lnTo>
                  <a:pt x="1651" y="3873"/>
                </a:lnTo>
                <a:lnTo>
                  <a:pt x="3314" y="7734"/>
                </a:lnTo>
                <a:lnTo>
                  <a:pt x="4965" y="11607"/>
                </a:lnTo>
                <a:lnTo>
                  <a:pt x="12407" y="11607"/>
                </a:lnTo>
                <a:lnTo>
                  <a:pt x="8960" y="3001"/>
                </a:lnTo>
                <a:close/>
              </a:path>
              <a:path w="12407" h="11607">
                <a:moveTo>
                  <a:pt x="10236" y="3429"/>
                </a:moveTo>
                <a:lnTo>
                  <a:pt x="8623" y="2159"/>
                </a:lnTo>
                <a:lnTo>
                  <a:pt x="8960" y="3001"/>
                </a:lnTo>
                <a:lnTo>
                  <a:pt x="10236" y="3429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94" name="object 6394"/>
          <p:cNvSpPr/>
          <p:nvPr/>
        </p:nvSpPr>
        <p:spPr>
          <a:xfrm>
            <a:off x="4493628" y="5022811"/>
            <a:ext cx="7429" cy="0"/>
          </a:xfrm>
          <a:custGeom>
            <a:avLst/>
            <a:gdLst/>
            <a:ahLst/>
            <a:cxnLst/>
            <a:rect l="l" t="t" r="r" b="b"/>
            <a:pathLst>
              <a:path w="7429" h="0">
                <a:moveTo>
                  <a:pt x="0" y="0"/>
                </a:moveTo>
                <a:lnTo>
                  <a:pt x="7429" y="0"/>
                </a:lnTo>
              </a:path>
            </a:pathLst>
          </a:custGeom>
          <a:ln w="12877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95" name="object 6395"/>
          <p:cNvSpPr/>
          <p:nvPr/>
        </p:nvSpPr>
        <p:spPr>
          <a:xfrm>
            <a:off x="4332366" y="5019315"/>
            <a:ext cx="9918" cy="18592"/>
          </a:xfrm>
          <a:custGeom>
            <a:avLst/>
            <a:gdLst/>
            <a:ahLst/>
            <a:cxnLst/>
            <a:rect l="l" t="t" r="r" b="b"/>
            <a:pathLst>
              <a:path w="9918" h="18592">
                <a:moveTo>
                  <a:pt x="7416" y="18592"/>
                </a:moveTo>
                <a:lnTo>
                  <a:pt x="8255" y="13944"/>
                </a:lnTo>
                <a:lnTo>
                  <a:pt x="9080" y="9296"/>
                </a:lnTo>
                <a:lnTo>
                  <a:pt x="9918" y="4648"/>
                </a:lnTo>
                <a:lnTo>
                  <a:pt x="6591" y="3098"/>
                </a:lnTo>
                <a:lnTo>
                  <a:pt x="3276" y="1562"/>
                </a:lnTo>
                <a:lnTo>
                  <a:pt x="0" y="0"/>
                </a:lnTo>
                <a:lnTo>
                  <a:pt x="0" y="18592"/>
                </a:lnTo>
                <a:lnTo>
                  <a:pt x="7416" y="18592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96" name="object 6396"/>
          <p:cNvSpPr/>
          <p:nvPr/>
        </p:nvSpPr>
        <p:spPr>
          <a:xfrm>
            <a:off x="4535805" y="5025123"/>
            <a:ext cx="9918" cy="0"/>
          </a:xfrm>
          <a:custGeom>
            <a:avLst/>
            <a:gdLst/>
            <a:ahLst/>
            <a:cxnLst/>
            <a:rect l="l" t="t" r="r" b="b"/>
            <a:pathLst>
              <a:path w="9918" h="0">
                <a:moveTo>
                  <a:pt x="0" y="0"/>
                </a:moveTo>
                <a:lnTo>
                  <a:pt x="9918" y="0"/>
                </a:lnTo>
              </a:path>
            </a:pathLst>
          </a:custGeom>
          <a:ln w="8229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97" name="object 6397"/>
          <p:cNvSpPr/>
          <p:nvPr/>
        </p:nvSpPr>
        <p:spPr>
          <a:xfrm>
            <a:off x="4456403" y="5023967"/>
            <a:ext cx="7429" cy="6959"/>
          </a:xfrm>
          <a:custGeom>
            <a:avLst/>
            <a:gdLst/>
            <a:ahLst/>
            <a:cxnLst/>
            <a:rect l="l" t="t" r="r" b="b"/>
            <a:pathLst>
              <a:path w="7429" h="6959">
                <a:moveTo>
                  <a:pt x="0" y="0"/>
                </a:moveTo>
                <a:lnTo>
                  <a:pt x="0" y="6959"/>
                </a:lnTo>
                <a:lnTo>
                  <a:pt x="7429" y="6959"/>
                </a:lnTo>
                <a:lnTo>
                  <a:pt x="7038" y="6230"/>
                </a:lnTo>
                <a:lnTo>
                  <a:pt x="5348" y="194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98" name="object 6398"/>
          <p:cNvSpPr/>
          <p:nvPr/>
        </p:nvSpPr>
        <p:spPr>
          <a:xfrm>
            <a:off x="4595345" y="5030931"/>
            <a:ext cx="7442" cy="6972"/>
          </a:xfrm>
          <a:custGeom>
            <a:avLst/>
            <a:gdLst/>
            <a:ahLst/>
            <a:cxnLst/>
            <a:rect l="l" t="t" r="r" b="b"/>
            <a:pathLst>
              <a:path w="7442" h="6972">
                <a:moveTo>
                  <a:pt x="0" y="0"/>
                </a:moveTo>
                <a:lnTo>
                  <a:pt x="0" y="6972"/>
                </a:lnTo>
                <a:lnTo>
                  <a:pt x="7442" y="6972"/>
                </a:lnTo>
                <a:lnTo>
                  <a:pt x="7058" y="6256"/>
                </a:lnTo>
                <a:lnTo>
                  <a:pt x="5345" y="1945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99" name="object 6399"/>
          <p:cNvSpPr/>
          <p:nvPr/>
        </p:nvSpPr>
        <p:spPr>
          <a:xfrm>
            <a:off x="4533315" y="5037903"/>
            <a:ext cx="7429" cy="6959"/>
          </a:xfrm>
          <a:custGeom>
            <a:avLst/>
            <a:gdLst/>
            <a:ahLst/>
            <a:cxnLst/>
            <a:rect l="l" t="t" r="r" b="b"/>
            <a:pathLst>
              <a:path w="7429" h="6959">
                <a:moveTo>
                  <a:pt x="0" y="0"/>
                </a:moveTo>
                <a:lnTo>
                  <a:pt x="0" y="6959"/>
                </a:lnTo>
                <a:lnTo>
                  <a:pt x="7429" y="6959"/>
                </a:lnTo>
                <a:lnTo>
                  <a:pt x="7029" y="6215"/>
                </a:lnTo>
                <a:lnTo>
                  <a:pt x="5343" y="1947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00" name="object 6400"/>
          <p:cNvSpPr/>
          <p:nvPr/>
        </p:nvSpPr>
        <p:spPr>
          <a:xfrm>
            <a:off x="4317453" y="5046040"/>
            <a:ext cx="14897" cy="0"/>
          </a:xfrm>
          <a:custGeom>
            <a:avLst/>
            <a:gdLst/>
            <a:ahLst/>
            <a:cxnLst/>
            <a:rect l="l" t="t" r="r" b="b"/>
            <a:pathLst>
              <a:path w="14897" h="0">
                <a:moveTo>
                  <a:pt x="0" y="0"/>
                </a:moveTo>
                <a:lnTo>
                  <a:pt x="14897" y="0"/>
                </a:lnTo>
              </a:path>
            </a:pathLst>
          </a:custGeom>
          <a:ln w="8229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01" name="object 6401"/>
          <p:cNvSpPr/>
          <p:nvPr/>
        </p:nvSpPr>
        <p:spPr>
          <a:xfrm>
            <a:off x="4307550" y="5051849"/>
            <a:ext cx="7416" cy="6959"/>
          </a:xfrm>
          <a:custGeom>
            <a:avLst/>
            <a:gdLst/>
            <a:ahLst/>
            <a:cxnLst/>
            <a:rect l="l" t="t" r="r" b="b"/>
            <a:pathLst>
              <a:path w="7416" h="6959">
                <a:moveTo>
                  <a:pt x="0" y="0"/>
                </a:moveTo>
                <a:lnTo>
                  <a:pt x="0" y="6959"/>
                </a:lnTo>
                <a:lnTo>
                  <a:pt x="7416" y="6959"/>
                </a:lnTo>
                <a:lnTo>
                  <a:pt x="7027" y="6235"/>
                </a:lnTo>
                <a:lnTo>
                  <a:pt x="5323" y="193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02" name="object 6402"/>
          <p:cNvSpPr/>
          <p:nvPr/>
        </p:nvSpPr>
        <p:spPr>
          <a:xfrm>
            <a:off x="4300099" y="5058812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77" y="6260"/>
                </a:lnTo>
                <a:lnTo>
                  <a:pt x="5342" y="1944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03" name="object 6403"/>
          <p:cNvSpPr/>
          <p:nvPr/>
        </p:nvSpPr>
        <p:spPr>
          <a:xfrm>
            <a:off x="4461357" y="5065788"/>
            <a:ext cx="7467" cy="0"/>
          </a:xfrm>
          <a:custGeom>
            <a:avLst/>
            <a:gdLst/>
            <a:ahLst/>
            <a:cxnLst/>
            <a:rect l="l" t="t" r="r" b="b"/>
            <a:pathLst>
              <a:path w="7467" h="0">
                <a:moveTo>
                  <a:pt x="0" y="0"/>
                </a:moveTo>
                <a:lnTo>
                  <a:pt x="7467" y="0"/>
                </a:lnTo>
              </a:path>
            </a:pathLst>
          </a:custGeom>
          <a:ln w="10566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04" name="object 6404"/>
          <p:cNvSpPr/>
          <p:nvPr/>
        </p:nvSpPr>
        <p:spPr>
          <a:xfrm>
            <a:off x="4436568" y="5072758"/>
            <a:ext cx="17360" cy="13931"/>
          </a:xfrm>
          <a:custGeom>
            <a:avLst/>
            <a:gdLst/>
            <a:ahLst/>
            <a:cxnLst/>
            <a:rect l="l" t="t" r="r" b="b"/>
            <a:pathLst>
              <a:path w="17360" h="13931">
                <a:moveTo>
                  <a:pt x="2783" y="4645"/>
                </a:moveTo>
                <a:lnTo>
                  <a:pt x="0" y="6959"/>
                </a:lnTo>
                <a:lnTo>
                  <a:pt x="0" y="13931"/>
                </a:lnTo>
                <a:lnTo>
                  <a:pt x="9461" y="10553"/>
                </a:lnTo>
                <a:lnTo>
                  <a:pt x="6197" y="9486"/>
                </a:lnTo>
                <a:lnTo>
                  <a:pt x="17360" y="6959"/>
                </a:lnTo>
                <a:lnTo>
                  <a:pt x="16927" y="6214"/>
                </a:lnTo>
                <a:lnTo>
                  <a:pt x="13776" y="956"/>
                </a:lnTo>
                <a:lnTo>
                  <a:pt x="4940" y="0"/>
                </a:lnTo>
                <a:lnTo>
                  <a:pt x="5041" y="2768"/>
                </a:lnTo>
                <a:lnTo>
                  <a:pt x="1727" y="6921"/>
                </a:lnTo>
                <a:lnTo>
                  <a:pt x="2783" y="4645"/>
                </a:lnTo>
                <a:close/>
              </a:path>
              <a:path w="17360" h="13931">
                <a:moveTo>
                  <a:pt x="5041" y="2768"/>
                </a:moveTo>
                <a:lnTo>
                  <a:pt x="4940" y="0"/>
                </a:lnTo>
                <a:lnTo>
                  <a:pt x="2783" y="4645"/>
                </a:lnTo>
                <a:lnTo>
                  <a:pt x="5041" y="2768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05" name="object 6405"/>
          <p:cNvSpPr/>
          <p:nvPr/>
        </p:nvSpPr>
        <p:spPr>
          <a:xfrm>
            <a:off x="4414234" y="5077392"/>
            <a:ext cx="7429" cy="6972"/>
          </a:xfrm>
          <a:custGeom>
            <a:avLst/>
            <a:gdLst/>
            <a:ahLst/>
            <a:cxnLst/>
            <a:rect l="l" t="t" r="r" b="b"/>
            <a:pathLst>
              <a:path w="7429" h="6972">
                <a:moveTo>
                  <a:pt x="0" y="0"/>
                </a:moveTo>
                <a:lnTo>
                  <a:pt x="0" y="6972"/>
                </a:lnTo>
                <a:lnTo>
                  <a:pt x="7429" y="6972"/>
                </a:lnTo>
                <a:lnTo>
                  <a:pt x="7039" y="6247"/>
                </a:lnTo>
                <a:lnTo>
                  <a:pt x="5334" y="1940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06" name="object 6406"/>
          <p:cNvSpPr/>
          <p:nvPr/>
        </p:nvSpPr>
        <p:spPr>
          <a:xfrm>
            <a:off x="4478729" y="5079721"/>
            <a:ext cx="7429" cy="6959"/>
          </a:xfrm>
          <a:custGeom>
            <a:avLst/>
            <a:gdLst/>
            <a:ahLst/>
            <a:cxnLst/>
            <a:rect l="l" t="t" r="r" b="b"/>
            <a:pathLst>
              <a:path w="7429" h="6959">
                <a:moveTo>
                  <a:pt x="0" y="0"/>
                </a:moveTo>
                <a:lnTo>
                  <a:pt x="0" y="6959"/>
                </a:lnTo>
                <a:lnTo>
                  <a:pt x="7429" y="6959"/>
                </a:lnTo>
                <a:lnTo>
                  <a:pt x="7046" y="6244"/>
                </a:lnTo>
                <a:lnTo>
                  <a:pt x="5348" y="194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07" name="object 6407"/>
          <p:cNvSpPr/>
          <p:nvPr/>
        </p:nvSpPr>
        <p:spPr>
          <a:xfrm>
            <a:off x="4580477" y="5079721"/>
            <a:ext cx="7429" cy="6959"/>
          </a:xfrm>
          <a:custGeom>
            <a:avLst/>
            <a:gdLst/>
            <a:ahLst/>
            <a:cxnLst/>
            <a:rect l="l" t="t" r="r" b="b"/>
            <a:pathLst>
              <a:path w="7429" h="6959">
                <a:moveTo>
                  <a:pt x="0" y="0"/>
                </a:moveTo>
                <a:lnTo>
                  <a:pt x="0" y="6959"/>
                </a:lnTo>
                <a:lnTo>
                  <a:pt x="7429" y="6959"/>
                </a:lnTo>
                <a:lnTo>
                  <a:pt x="7026" y="6214"/>
                </a:lnTo>
                <a:lnTo>
                  <a:pt x="5328" y="1942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08" name="object 6408"/>
          <p:cNvSpPr/>
          <p:nvPr/>
        </p:nvSpPr>
        <p:spPr>
          <a:xfrm>
            <a:off x="4600309" y="5079721"/>
            <a:ext cx="10388" cy="9753"/>
          </a:xfrm>
          <a:custGeom>
            <a:avLst/>
            <a:gdLst/>
            <a:ahLst/>
            <a:cxnLst/>
            <a:rect l="l" t="t" r="r" b="b"/>
            <a:pathLst>
              <a:path w="10388" h="9753">
                <a:moveTo>
                  <a:pt x="7271" y="6776"/>
                </a:moveTo>
                <a:lnTo>
                  <a:pt x="9918" y="0"/>
                </a:lnTo>
                <a:lnTo>
                  <a:pt x="2476" y="0"/>
                </a:lnTo>
                <a:lnTo>
                  <a:pt x="1663" y="3098"/>
                </a:lnTo>
                <a:lnTo>
                  <a:pt x="838" y="6184"/>
                </a:lnTo>
                <a:lnTo>
                  <a:pt x="0" y="9283"/>
                </a:lnTo>
                <a:lnTo>
                  <a:pt x="7271" y="6776"/>
                </a:lnTo>
                <a:close/>
              </a:path>
              <a:path w="10388" h="9753">
                <a:moveTo>
                  <a:pt x="10388" y="5702"/>
                </a:moveTo>
                <a:lnTo>
                  <a:pt x="7271" y="6776"/>
                </a:lnTo>
                <a:lnTo>
                  <a:pt x="6108" y="9753"/>
                </a:lnTo>
                <a:lnTo>
                  <a:pt x="10388" y="5702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09" name="object 6409"/>
          <p:cNvSpPr/>
          <p:nvPr/>
        </p:nvSpPr>
        <p:spPr>
          <a:xfrm>
            <a:off x="4295115" y="5086685"/>
            <a:ext cx="7454" cy="6972"/>
          </a:xfrm>
          <a:custGeom>
            <a:avLst/>
            <a:gdLst/>
            <a:ahLst/>
            <a:cxnLst/>
            <a:rect l="l" t="t" r="r" b="b"/>
            <a:pathLst>
              <a:path w="7454" h="6972">
                <a:moveTo>
                  <a:pt x="0" y="0"/>
                </a:moveTo>
                <a:lnTo>
                  <a:pt x="0" y="6972"/>
                </a:lnTo>
                <a:lnTo>
                  <a:pt x="7454" y="6972"/>
                </a:lnTo>
                <a:lnTo>
                  <a:pt x="7041" y="6203"/>
                </a:lnTo>
                <a:lnTo>
                  <a:pt x="5359" y="194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10" name="object 6410"/>
          <p:cNvSpPr/>
          <p:nvPr/>
        </p:nvSpPr>
        <p:spPr>
          <a:xfrm>
            <a:off x="4396842" y="5121532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60" y="6227"/>
                </a:lnTo>
                <a:lnTo>
                  <a:pt x="5355" y="193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11" name="object 6411"/>
          <p:cNvSpPr/>
          <p:nvPr/>
        </p:nvSpPr>
        <p:spPr>
          <a:xfrm>
            <a:off x="4334816" y="5126173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38" y="6185"/>
                </a:lnTo>
                <a:lnTo>
                  <a:pt x="5359" y="1947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12" name="object 6412"/>
          <p:cNvSpPr/>
          <p:nvPr/>
        </p:nvSpPr>
        <p:spPr>
          <a:xfrm>
            <a:off x="4674642" y="3103182"/>
            <a:ext cx="22440" cy="11164"/>
          </a:xfrm>
          <a:custGeom>
            <a:avLst/>
            <a:gdLst/>
            <a:ahLst/>
            <a:cxnLst/>
            <a:rect l="l" t="t" r="r" b="b"/>
            <a:pathLst>
              <a:path w="22440" h="11164">
                <a:moveTo>
                  <a:pt x="19456" y="6603"/>
                </a:moveTo>
                <a:lnTo>
                  <a:pt x="17633" y="8510"/>
                </a:lnTo>
                <a:lnTo>
                  <a:pt x="22440" y="6642"/>
                </a:lnTo>
                <a:lnTo>
                  <a:pt x="17525" y="0"/>
                </a:lnTo>
                <a:lnTo>
                  <a:pt x="19456" y="6603"/>
                </a:lnTo>
                <a:close/>
              </a:path>
              <a:path w="22440" h="11164">
                <a:moveTo>
                  <a:pt x="3314" y="4279"/>
                </a:moveTo>
                <a:lnTo>
                  <a:pt x="2259" y="2002"/>
                </a:lnTo>
                <a:lnTo>
                  <a:pt x="0" y="139"/>
                </a:lnTo>
                <a:lnTo>
                  <a:pt x="3314" y="4279"/>
                </a:lnTo>
                <a:close/>
              </a:path>
              <a:path w="22440" h="11164">
                <a:moveTo>
                  <a:pt x="14922" y="9563"/>
                </a:moveTo>
                <a:lnTo>
                  <a:pt x="19456" y="6603"/>
                </a:lnTo>
                <a:lnTo>
                  <a:pt x="17525" y="0"/>
                </a:lnTo>
                <a:lnTo>
                  <a:pt x="11582" y="279"/>
                </a:lnTo>
                <a:lnTo>
                  <a:pt x="101" y="-2654"/>
                </a:lnTo>
                <a:lnTo>
                  <a:pt x="2259" y="2002"/>
                </a:lnTo>
                <a:lnTo>
                  <a:pt x="5067" y="4317"/>
                </a:lnTo>
                <a:lnTo>
                  <a:pt x="5959" y="5944"/>
                </a:lnTo>
                <a:lnTo>
                  <a:pt x="7825" y="9915"/>
                </a:lnTo>
                <a:lnTo>
                  <a:pt x="14973" y="11290"/>
                </a:lnTo>
                <a:lnTo>
                  <a:pt x="17633" y="8510"/>
                </a:lnTo>
                <a:lnTo>
                  <a:pt x="14922" y="9563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13" name="object 6413"/>
          <p:cNvSpPr/>
          <p:nvPr/>
        </p:nvSpPr>
        <p:spPr>
          <a:xfrm>
            <a:off x="4496103" y="3107502"/>
            <a:ext cx="12395" cy="6959"/>
          </a:xfrm>
          <a:custGeom>
            <a:avLst/>
            <a:gdLst/>
            <a:ahLst/>
            <a:cxnLst/>
            <a:rect l="l" t="t" r="r" b="b"/>
            <a:pathLst>
              <a:path w="12395" h="6959">
                <a:moveTo>
                  <a:pt x="0" y="0"/>
                </a:moveTo>
                <a:lnTo>
                  <a:pt x="0" y="6959"/>
                </a:lnTo>
                <a:lnTo>
                  <a:pt x="12395" y="6959"/>
                </a:lnTo>
                <a:lnTo>
                  <a:pt x="11964" y="6214"/>
                </a:lnTo>
                <a:lnTo>
                  <a:pt x="8838" y="956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14" name="object 6414"/>
          <p:cNvSpPr/>
          <p:nvPr/>
        </p:nvSpPr>
        <p:spPr>
          <a:xfrm>
            <a:off x="4858341" y="3109823"/>
            <a:ext cx="7442" cy="6985"/>
          </a:xfrm>
          <a:custGeom>
            <a:avLst/>
            <a:gdLst/>
            <a:ahLst/>
            <a:cxnLst/>
            <a:rect l="l" t="t" r="r" b="b"/>
            <a:pathLst>
              <a:path w="7442" h="6985">
                <a:moveTo>
                  <a:pt x="0" y="0"/>
                </a:moveTo>
                <a:lnTo>
                  <a:pt x="0" y="6985"/>
                </a:lnTo>
                <a:lnTo>
                  <a:pt x="7442" y="6985"/>
                </a:lnTo>
                <a:lnTo>
                  <a:pt x="7061" y="6275"/>
                </a:lnTo>
                <a:lnTo>
                  <a:pt x="5345" y="1941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15" name="object 6415"/>
          <p:cNvSpPr/>
          <p:nvPr/>
        </p:nvSpPr>
        <p:spPr>
          <a:xfrm>
            <a:off x="4811198" y="3121437"/>
            <a:ext cx="7442" cy="6959"/>
          </a:xfrm>
          <a:custGeom>
            <a:avLst/>
            <a:gdLst/>
            <a:ahLst/>
            <a:cxnLst/>
            <a:rect l="l" t="t" r="r" b="b"/>
            <a:pathLst>
              <a:path w="7442" h="6959">
                <a:moveTo>
                  <a:pt x="0" y="0"/>
                </a:moveTo>
                <a:lnTo>
                  <a:pt x="0" y="6959"/>
                </a:lnTo>
                <a:lnTo>
                  <a:pt x="7442" y="6959"/>
                </a:lnTo>
                <a:lnTo>
                  <a:pt x="7061" y="6252"/>
                </a:lnTo>
                <a:lnTo>
                  <a:pt x="5350" y="194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16" name="object 6416"/>
          <p:cNvSpPr/>
          <p:nvPr/>
        </p:nvSpPr>
        <p:spPr>
          <a:xfrm>
            <a:off x="4510998" y="3133054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34" y="6183"/>
                </a:lnTo>
                <a:lnTo>
                  <a:pt x="5330" y="1937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17" name="object 6417"/>
          <p:cNvSpPr/>
          <p:nvPr/>
        </p:nvSpPr>
        <p:spPr>
          <a:xfrm>
            <a:off x="4478729" y="3179505"/>
            <a:ext cx="7429" cy="6972"/>
          </a:xfrm>
          <a:custGeom>
            <a:avLst/>
            <a:gdLst/>
            <a:ahLst/>
            <a:cxnLst/>
            <a:rect l="l" t="t" r="r" b="b"/>
            <a:pathLst>
              <a:path w="7429" h="6972">
                <a:moveTo>
                  <a:pt x="0" y="0"/>
                </a:moveTo>
                <a:lnTo>
                  <a:pt x="0" y="6972"/>
                </a:lnTo>
                <a:lnTo>
                  <a:pt x="7429" y="6972"/>
                </a:lnTo>
                <a:lnTo>
                  <a:pt x="7049" y="6264"/>
                </a:lnTo>
                <a:lnTo>
                  <a:pt x="5348" y="1949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18" name="object 6418"/>
          <p:cNvSpPr/>
          <p:nvPr/>
        </p:nvSpPr>
        <p:spPr>
          <a:xfrm>
            <a:off x="4146262" y="3270106"/>
            <a:ext cx="7442" cy="6985"/>
          </a:xfrm>
          <a:custGeom>
            <a:avLst/>
            <a:gdLst/>
            <a:ahLst/>
            <a:cxnLst/>
            <a:rect l="l" t="t" r="r" b="b"/>
            <a:pathLst>
              <a:path w="7442" h="6985">
                <a:moveTo>
                  <a:pt x="0" y="0"/>
                </a:moveTo>
                <a:lnTo>
                  <a:pt x="0" y="6985"/>
                </a:lnTo>
                <a:lnTo>
                  <a:pt x="7442" y="6985"/>
                </a:lnTo>
                <a:lnTo>
                  <a:pt x="7044" y="6244"/>
                </a:lnTo>
                <a:lnTo>
                  <a:pt x="5344" y="1941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19" name="object 6419"/>
          <p:cNvSpPr/>
          <p:nvPr/>
        </p:nvSpPr>
        <p:spPr>
          <a:xfrm>
            <a:off x="4188447" y="3338633"/>
            <a:ext cx="9918" cy="0"/>
          </a:xfrm>
          <a:custGeom>
            <a:avLst/>
            <a:gdLst/>
            <a:ahLst/>
            <a:cxnLst/>
            <a:rect l="l" t="t" r="r" b="b"/>
            <a:pathLst>
              <a:path w="9918" h="0">
                <a:moveTo>
                  <a:pt x="0" y="0"/>
                </a:moveTo>
                <a:lnTo>
                  <a:pt x="9918" y="0"/>
                </a:lnTo>
              </a:path>
            </a:pathLst>
          </a:custGeom>
          <a:ln w="8242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20" name="object 6420"/>
          <p:cNvSpPr/>
          <p:nvPr/>
        </p:nvSpPr>
        <p:spPr>
          <a:xfrm>
            <a:off x="4200847" y="3341697"/>
            <a:ext cx="10426" cy="9715"/>
          </a:xfrm>
          <a:custGeom>
            <a:avLst/>
            <a:gdLst/>
            <a:ahLst/>
            <a:cxnLst/>
            <a:rect l="l" t="t" r="r" b="b"/>
            <a:pathLst>
              <a:path w="10426" h="9715">
                <a:moveTo>
                  <a:pt x="7230" y="2906"/>
                </a:moveTo>
                <a:lnTo>
                  <a:pt x="0" y="431"/>
                </a:lnTo>
                <a:lnTo>
                  <a:pt x="2509" y="7381"/>
                </a:lnTo>
                <a:lnTo>
                  <a:pt x="9918" y="9715"/>
                </a:lnTo>
                <a:lnTo>
                  <a:pt x="7230" y="2906"/>
                </a:lnTo>
                <a:close/>
              </a:path>
              <a:path w="10426" h="9715">
                <a:moveTo>
                  <a:pt x="10426" y="4000"/>
                </a:moveTo>
                <a:lnTo>
                  <a:pt x="6083" y="0"/>
                </a:lnTo>
                <a:lnTo>
                  <a:pt x="7230" y="2906"/>
                </a:lnTo>
                <a:lnTo>
                  <a:pt x="10426" y="400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21" name="object 6421"/>
          <p:cNvSpPr/>
          <p:nvPr/>
        </p:nvSpPr>
        <p:spPr>
          <a:xfrm>
            <a:off x="4171073" y="3350247"/>
            <a:ext cx="9931" cy="0"/>
          </a:xfrm>
          <a:custGeom>
            <a:avLst/>
            <a:gdLst/>
            <a:ahLst/>
            <a:cxnLst/>
            <a:rect l="l" t="t" r="r" b="b"/>
            <a:pathLst>
              <a:path w="9931" h="0">
                <a:moveTo>
                  <a:pt x="0" y="0"/>
                </a:moveTo>
                <a:lnTo>
                  <a:pt x="9931" y="0"/>
                </a:lnTo>
              </a:path>
            </a:pathLst>
          </a:custGeom>
          <a:ln w="8229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22" name="object 6422"/>
          <p:cNvSpPr/>
          <p:nvPr/>
        </p:nvSpPr>
        <p:spPr>
          <a:xfrm>
            <a:off x="4625124" y="3357213"/>
            <a:ext cx="9918" cy="0"/>
          </a:xfrm>
          <a:custGeom>
            <a:avLst/>
            <a:gdLst/>
            <a:ahLst/>
            <a:cxnLst/>
            <a:rect l="l" t="t" r="r" b="b"/>
            <a:pathLst>
              <a:path w="9918" h="0">
                <a:moveTo>
                  <a:pt x="0" y="0"/>
                </a:moveTo>
                <a:lnTo>
                  <a:pt x="9918" y="0"/>
                </a:lnTo>
              </a:path>
            </a:pathLst>
          </a:custGeom>
          <a:ln w="8242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23" name="object 6423"/>
          <p:cNvSpPr/>
          <p:nvPr/>
        </p:nvSpPr>
        <p:spPr>
          <a:xfrm>
            <a:off x="4210761" y="3360699"/>
            <a:ext cx="7454" cy="0"/>
          </a:xfrm>
          <a:custGeom>
            <a:avLst/>
            <a:gdLst/>
            <a:ahLst/>
            <a:cxnLst/>
            <a:rect l="l" t="t" r="r" b="b"/>
            <a:pathLst>
              <a:path w="7454" h="0">
                <a:moveTo>
                  <a:pt x="0" y="0"/>
                </a:moveTo>
                <a:lnTo>
                  <a:pt x="7454" y="0"/>
                </a:lnTo>
              </a:path>
            </a:pathLst>
          </a:custGeom>
          <a:ln w="10566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24" name="object 6424"/>
          <p:cNvSpPr/>
          <p:nvPr/>
        </p:nvSpPr>
        <p:spPr>
          <a:xfrm>
            <a:off x="4558144" y="3359530"/>
            <a:ext cx="9893" cy="0"/>
          </a:xfrm>
          <a:custGeom>
            <a:avLst/>
            <a:gdLst/>
            <a:ahLst/>
            <a:cxnLst/>
            <a:rect l="l" t="t" r="r" b="b"/>
            <a:pathLst>
              <a:path w="9893" h="0">
                <a:moveTo>
                  <a:pt x="0" y="0"/>
                </a:moveTo>
                <a:lnTo>
                  <a:pt x="9893" y="0"/>
                </a:lnTo>
              </a:path>
            </a:pathLst>
          </a:custGeom>
          <a:ln w="8229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25" name="object 6425"/>
          <p:cNvSpPr/>
          <p:nvPr/>
        </p:nvSpPr>
        <p:spPr>
          <a:xfrm>
            <a:off x="4195885" y="3363019"/>
            <a:ext cx="9931" cy="9296"/>
          </a:xfrm>
          <a:custGeom>
            <a:avLst/>
            <a:gdLst/>
            <a:ahLst/>
            <a:cxnLst/>
            <a:rect l="l" t="t" r="r" b="b"/>
            <a:pathLst>
              <a:path w="9931" h="9296">
                <a:moveTo>
                  <a:pt x="7423" y="6967"/>
                </a:moveTo>
                <a:lnTo>
                  <a:pt x="9931" y="0"/>
                </a:lnTo>
                <a:lnTo>
                  <a:pt x="2476" y="0"/>
                </a:lnTo>
                <a:lnTo>
                  <a:pt x="1650" y="3098"/>
                </a:lnTo>
                <a:lnTo>
                  <a:pt x="838" y="6197"/>
                </a:lnTo>
                <a:lnTo>
                  <a:pt x="0" y="9296"/>
                </a:lnTo>
                <a:lnTo>
                  <a:pt x="7423" y="6967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26" name="object 6426"/>
          <p:cNvSpPr/>
          <p:nvPr/>
        </p:nvSpPr>
        <p:spPr>
          <a:xfrm>
            <a:off x="4156182" y="3367680"/>
            <a:ext cx="7454" cy="6972"/>
          </a:xfrm>
          <a:custGeom>
            <a:avLst/>
            <a:gdLst/>
            <a:ahLst/>
            <a:cxnLst/>
            <a:rect l="l" t="t" r="r" b="b"/>
            <a:pathLst>
              <a:path w="7454" h="6972">
                <a:moveTo>
                  <a:pt x="0" y="0"/>
                </a:moveTo>
                <a:lnTo>
                  <a:pt x="0" y="6972"/>
                </a:lnTo>
                <a:lnTo>
                  <a:pt x="7454" y="6972"/>
                </a:lnTo>
                <a:lnTo>
                  <a:pt x="7050" y="6218"/>
                </a:lnTo>
                <a:lnTo>
                  <a:pt x="5350" y="1939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27" name="object 6427"/>
          <p:cNvSpPr/>
          <p:nvPr/>
        </p:nvSpPr>
        <p:spPr>
          <a:xfrm>
            <a:off x="4203335" y="3381607"/>
            <a:ext cx="12407" cy="16268"/>
          </a:xfrm>
          <a:custGeom>
            <a:avLst/>
            <a:gdLst/>
            <a:ahLst/>
            <a:cxnLst/>
            <a:rect l="l" t="t" r="r" b="b"/>
            <a:pathLst>
              <a:path w="12407" h="16268">
                <a:moveTo>
                  <a:pt x="4965" y="16268"/>
                </a:moveTo>
                <a:lnTo>
                  <a:pt x="12407" y="16268"/>
                </a:lnTo>
                <a:lnTo>
                  <a:pt x="11569" y="10845"/>
                </a:lnTo>
                <a:lnTo>
                  <a:pt x="10744" y="5435"/>
                </a:lnTo>
                <a:lnTo>
                  <a:pt x="9918" y="0"/>
                </a:lnTo>
                <a:lnTo>
                  <a:pt x="0" y="0"/>
                </a:lnTo>
                <a:lnTo>
                  <a:pt x="1663" y="5435"/>
                </a:lnTo>
                <a:lnTo>
                  <a:pt x="3314" y="10845"/>
                </a:lnTo>
                <a:lnTo>
                  <a:pt x="4965" y="16268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28" name="object 6428"/>
          <p:cNvSpPr/>
          <p:nvPr/>
        </p:nvSpPr>
        <p:spPr>
          <a:xfrm>
            <a:off x="4898034" y="3396703"/>
            <a:ext cx="7442" cy="0"/>
          </a:xfrm>
          <a:custGeom>
            <a:avLst/>
            <a:gdLst/>
            <a:ahLst/>
            <a:cxnLst/>
            <a:rect l="l" t="t" r="r" b="b"/>
            <a:pathLst>
              <a:path w="7442" h="0">
                <a:moveTo>
                  <a:pt x="0" y="0"/>
                </a:moveTo>
                <a:lnTo>
                  <a:pt x="7442" y="0"/>
                </a:lnTo>
              </a:path>
            </a:pathLst>
          </a:custGeom>
          <a:ln w="12877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29" name="object 6429"/>
          <p:cNvSpPr/>
          <p:nvPr/>
        </p:nvSpPr>
        <p:spPr>
          <a:xfrm>
            <a:off x="4873226" y="3393232"/>
            <a:ext cx="14897" cy="9283"/>
          </a:xfrm>
          <a:custGeom>
            <a:avLst/>
            <a:gdLst/>
            <a:ahLst/>
            <a:cxnLst/>
            <a:rect l="l" t="t" r="r" b="b"/>
            <a:pathLst>
              <a:path w="14897" h="9283">
                <a:moveTo>
                  <a:pt x="11105" y="2058"/>
                </a:moveTo>
                <a:lnTo>
                  <a:pt x="0" y="0"/>
                </a:lnTo>
                <a:lnTo>
                  <a:pt x="2491" y="5635"/>
                </a:lnTo>
                <a:lnTo>
                  <a:pt x="7442" y="9283"/>
                </a:lnTo>
                <a:lnTo>
                  <a:pt x="14897" y="9283"/>
                </a:lnTo>
                <a:lnTo>
                  <a:pt x="11105" y="2058"/>
                </a:lnTo>
                <a:close/>
              </a:path>
              <a:path w="14897" h="9283">
                <a:moveTo>
                  <a:pt x="3441" y="7785"/>
                </a:moveTo>
                <a:lnTo>
                  <a:pt x="2491" y="5635"/>
                </a:lnTo>
                <a:lnTo>
                  <a:pt x="1409" y="4838"/>
                </a:lnTo>
                <a:lnTo>
                  <a:pt x="3441" y="7785"/>
                </a:lnTo>
                <a:close/>
              </a:path>
              <a:path w="14897" h="9283">
                <a:moveTo>
                  <a:pt x="11442" y="2120"/>
                </a:moveTo>
                <a:lnTo>
                  <a:pt x="10312" y="546"/>
                </a:lnTo>
                <a:lnTo>
                  <a:pt x="11105" y="2058"/>
                </a:lnTo>
                <a:lnTo>
                  <a:pt x="11442" y="212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30" name="object 6430"/>
          <p:cNvSpPr/>
          <p:nvPr/>
        </p:nvSpPr>
        <p:spPr>
          <a:xfrm>
            <a:off x="4577969" y="3395544"/>
            <a:ext cx="17373" cy="18592"/>
          </a:xfrm>
          <a:custGeom>
            <a:avLst/>
            <a:gdLst/>
            <a:ahLst/>
            <a:cxnLst/>
            <a:rect l="l" t="t" r="r" b="b"/>
            <a:pathLst>
              <a:path w="17373" h="18592">
                <a:moveTo>
                  <a:pt x="7454" y="0"/>
                </a:moveTo>
                <a:lnTo>
                  <a:pt x="4775" y="7226"/>
                </a:lnTo>
                <a:lnTo>
                  <a:pt x="5460" y="7404"/>
                </a:lnTo>
                <a:lnTo>
                  <a:pt x="0" y="11620"/>
                </a:lnTo>
                <a:lnTo>
                  <a:pt x="0" y="18592"/>
                </a:lnTo>
                <a:lnTo>
                  <a:pt x="11611" y="12110"/>
                </a:lnTo>
                <a:lnTo>
                  <a:pt x="17373" y="0"/>
                </a:lnTo>
                <a:lnTo>
                  <a:pt x="7454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31" name="object 6431"/>
          <p:cNvSpPr/>
          <p:nvPr/>
        </p:nvSpPr>
        <p:spPr>
          <a:xfrm>
            <a:off x="4649929" y="3400195"/>
            <a:ext cx="17360" cy="13944"/>
          </a:xfrm>
          <a:custGeom>
            <a:avLst/>
            <a:gdLst/>
            <a:ahLst/>
            <a:cxnLst/>
            <a:rect l="l" t="t" r="r" b="b"/>
            <a:pathLst>
              <a:path w="17360" h="13944">
                <a:moveTo>
                  <a:pt x="9423" y="11201"/>
                </a:moveTo>
                <a:lnTo>
                  <a:pt x="17360" y="6972"/>
                </a:lnTo>
                <a:lnTo>
                  <a:pt x="17360" y="0"/>
                </a:lnTo>
                <a:lnTo>
                  <a:pt x="7442" y="0"/>
                </a:lnTo>
                <a:lnTo>
                  <a:pt x="7049" y="730"/>
                </a:lnTo>
                <a:lnTo>
                  <a:pt x="5340" y="5027"/>
                </a:lnTo>
                <a:lnTo>
                  <a:pt x="0" y="6972"/>
                </a:lnTo>
                <a:lnTo>
                  <a:pt x="0" y="13944"/>
                </a:lnTo>
                <a:lnTo>
                  <a:pt x="12446" y="11988"/>
                </a:lnTo>
                <a:lnTo>
                  <a:pt x="9423" y="11201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32" name="object 6432"/>
          <p:cNvSpPr/>
          <p:nvPr/>
        </p:nvSpPr>
        <p:spPr>
          <a:xfrm>
            <a:off x="4773985" y="3409490"/>
            <a:ext cx="7442" cy="6972"/>
          </a:xfrm>
          <a:custGeom>
            <a:avLst/>
            <a:gdLst/>
            <a:ahLst/>
            <a:cxnLst/>
            <a:rect l="l" t="t" r="r" b="b"/>
            <a:pathLst>
              <a:path w="7442" h="6972">
                <a:moveTo>
                  <a:pt x="0" y="0"/>
                </a:moveTo>
                <a:lnTo>
                  <a:pt x="0" y="6972"/>
                </a:lnTo>
                <a:lnTo>
                  <a:pt x="7442" y="6972"/>
                </a:lnTo>
                <a:lnTo>
                  <a:pt x="7065" y="6270"/>
                </a:lnTo>
                <a:lnTo>
                  <a:pt x="5345" y="1940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33" name="object 6433"/>
          <p:cNvSpPr/>
          <p:nvPr/>
        </p:nvSpPr>
        <p:spPr>
          <a:xfrm>
            <a:off x="4138820" y="3416462"/>
            <a:ext cx="9931" cy="16256"/>
          </a:xfrm>
          <a:custGeom>
            <a:avLst/>
            <a:gdLst/>
            <a:ahLst/>
            <a:cxnLst/>
            <a:rect l="l" t="t" r="r" b="b"/>
            <a:pathLst>
              <a:path w="9931" h="16255">
                <a:moveTo>
                  <a:pt x="7442" y="16256"/>
                </a:moveTo>
                <a:lnTo>
                  <a:pt x="8267" y="12369"/>
                </a:lnTo>
                <a:lnTo>
                  <a:pt x="9080" y="8521"/>
                </a:lnTo>
                <a:lnTo>
                  <a:pt x="9931" y="4635"/>
                </a:lnTo>
                <a:lnTo>
                  <a:pt x="6616" y="3086"/>
                </a:lnTo>
                <a:lnTo>
                  <a:pt x="3314" y="1549"/>
                </a:lnTo>
                <a:lnTo>
                  <a:pt x="0" y="0"/>
                </a:lnTo>
                <a:lnTo>
                  <a:pt x="0" y="16256"/>
                </a:lnTo>
                <a:lnTo>
                  <a:pt x="7442" y="16256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34" name="object 6434"/>
          <p:cNvSpPr/>
          <p:nvPr/>
        </p:nvSpPr>
        <p:spPr>
          <a:xfrm>
            <a:off x="4560627" y="3418784"/>
            <a:ext cx="9906" cy="9283"/>
          </a:xfrm>
          <a:custGeom>
            <a:avLst/>
            <a:gdLst/>
            <a:ahLst/>
            <a:cxnLst/>
            <a:rect l="l" t="t" r="r" b="b"/>
            <a:pathLst>
              <a:path w="9905" h="9283">
                <a:moveTo>
                  <a:pt x="2451" y="0"/>
                </a:moveTo>
                <a:lnTo>
                  <a:pt x="1625" y="3098"/>
                </a:lnTo>
                <a:lnTo>
                  <a:pt x="800" y="6197"/>
                </a:lnTo>
                <a:lnTo>
                  <a:pt x="0" y="9283"/>
                </a:lnTo>
                <a:lnTo>
                  <a:pt x="9905" y="9283"/>
                </a:lnTo>
                <a:lnTo>
                  <a:pt x="9905" y="0"/>
                </a:lnTo>
                <a:lnTo>
                  <a:pt x="2451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35" name="object 6435"/>
          <p:cNvSpPr/>
          <p:nvPr/>
        </p:nvSpPr>
        <p:spPr>
          <a:xfrm>
            <a:off x="4513478" y="3428072"/>
            <a:ext cx="7429" cy="0"/>
          </a:xfrm>
          <a:custGeom>
            <a:avLst/>
            <a:gdLst/>
            <a:ahLst/>
            <a:cxnLst/>
            <a:rect l="l" t="t" r="r" b="b"/>
            <a:pathLst>
              <a:path w="7429" h="0">
                <a:moveTo>
                  <a:pt x="0" y="0"/>
                </a:moveTo>
                <a:lnTo>
                  <a:pt x="7429" y="0"/>
                </a:lnTo>
              </a:path>
            </a:pathLst>
          </a:custGeom>
          <a:ln w="15214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36" name="object 6436"/>
          <p:cNvSpPr/>
          <p:nvPr/>
        </p:nvSpPr>
        <p:spPr>
          <a:xfrm>
            <a:off x="4635044" y="3421096"/>
            <a:ext cx="7454" cy="6972"/>
          </a:xfrm>
          <a:custGeom>
            <a:avLst/>
            <a:gdLst/>
            <a:ahLst/>
            <a:cxnLst/>
            <a:rect l="l" t="t" r="r" b="b"/>
            <a:pathLst>
              <a:path w="7454" h="6972">
                <a:moveTo>
                  <a:pt x="0" y="0"/>
                </a:moveTo>
                <a:lnTo>
                  <a:pt x="0" y="6972"/>
                </a:lnTo>
                <a:lnTo>
                  <a:pt x="7454" y="6972"/>
                </a:lnTo>
                <a:lnTo>
                  <a:pt x="7063" y="6248"/>
                </a:lnTo>
                <a:lnTo>
                  <a:pt x="5341" y="1949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37" name="object 6437"/>
          <p:cNvSpPr/>
          <p:nvPr/>
        </p:nvSpPr>
        <p:spPr>
          <a:xfrm>
            <a:off x="4888130" y="3430389"/>
            <a:ext cx="7416" cy="6985"/>
          </a:xfrm>
          <a:custGeom>
            <a:avLst/>
            <a:gdLst/>
            <a:ahLst/>
            <a:cxnLst/>
            <a:rect l="l" t="t" r="r" b="b"/>
            <a:pathLst>
              <a:path w="7416" h="6985">
                <a:moveTo>
                  <a:pt x="0" y="0"/>
                </a:moveTo>
                <a:lnTo>
                  <a:pt x="0" y="6985"/>
                </a:lnTo>
                <a:lnTo>
                  <a:pt x="7416" y="6985"/>
                </a:lnTo>
                <a:lnTo>
                  <a:pt x="7028" y="6260"/>
                </a:lnTo>
                <a:lnTo>
                  <a:pt x="5332" y="1941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38" name="object 6438"/>
          <p:cNvSpPr/>
          <p:nvPr/>
        </p:nvSpPr>
        <p:spPr>
          <a:xfrm>
            <a:off x="4123931" y="3437356"/>
            <a:ext cx="7442" cy="0"/>
          </a:xfrm>
          <a:custGeom>
            <a:avLst/>
            <a:gdLst/>
            <a:ahLst/>
            <a:cxnLst/>
            <a:rect l="l" t="t" r="r" b="b"/>
            <a:pathLst>
              <a:path w="7442" h="0">
                <a:moveTo>
                  <a:pt x="0" y="0"/>
                </a:moveTo>
                <a:lnTo>
                  <a:pt x="7442" y="0"/>
                </a:lnTo>
              </a:path>
            </a:pathLst>
          </a:custGeom>
          <a:ln w="10566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39" name="object 6439"/>
          <p:cNvSpPr/>
          <p:nvPr/>
        </p:nvSpPr>
        <p:spPr>
          <a:xfrm>
            <a:off x="4630077" y="3432710"/>
            <a:ext cx="14871" cy="9296"/>
          </a:xfrm>
          <a:custGeom>
            <a:avLst/>
            <a:gdLst/>
            <a:ahLst/>
            <a:cxnLst/>
            <a:rect l="l" t="t" r="r" b="b"/>
            <a:pathLst>
              <a:path w="14871" h="9296">
                <a:moveTo>
                  <a:pt x="7454" y="0"/>
                </a:moveTo>
                <a:lnTo>
                  <a:pt x="4965" y="774"/>
                </a:lnTo>
                <a:lnTo>
                  <a:pt x="0" y="2324"/>
                </a:lnTo>
                <a:lnTo>
                  <a:pt x="0" y="9296"/>
                </a:lnTo>
                <a:lnTo>
                  <a:pt x="4965" y="8521"/>
                </a:lnTo>
                <a:lnTo>
                  <a:pt x="9944" y="7747"/>
                </a:lnTo>
                <a:lnTo>
                  <a:pt x="14871" y="6972"/>
                </a:lnTo>
                <a:lnTo>
                  <a:pt x="14871" y="0"/>
                </a:lnTo>
                <a:lnTo>
                  <a:pt x="7454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40" name="object 6440"/>
          <p:cNvSpPr/>
          <p:nvPr/>
        </p:nvSpPr>
        <p:spPr>
          <a:xfrm>
            <a:off x="4853386" y="3435041"/>
            <a:ext cx="7429" cy="6972"/>
          </a:xfrm>
          <a:custGeom>
            <a:avLst/>
            <a:gdLst/>
            <a:ahLst/>
            <a:cxnLst/>
            <a:rect l="l" t="t" r="r" b="b"/>
            <a:pathLst>
              <a:path w="7429" h="6972">
                <a:moveTo>
                  <a:pt x="0" y="0"/>
                </a:moveTo>
                <a:lnTo>
                  <a:pt x="0" y="6972"/>
                </a:lnTo>
                <a:lnTo>
                  <a:pt x="7429" y="6972"/>
                </a:lnTo>
                <a:lnTo>
                  <a:pt x="7017" y="6203"/>
                </a:lnTo>
                <a:lnTo>
                  <a:pt x="5337" y="1939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41" name="object 6441"/>
          <p:cNvSpPr/>
          <p:nvPr/>
        </p:nvSpPr>
        <p:spPr>
          <a:xfrm>
            <a:off x="4173555" y="3437371"/>
            <a:ext cx="7454" cy="6972"/>
          </a:xfrm>
          <a:custGeom>
            <a:avLst/>
            <a:gdLst/>
            <a:ahLst/>
            <a:cxnLst/>
            <a:rect l="l" t="t" r="r" b="b"/>
            <a:pathLst>
              <a:path w="7454" h="6972">
                <a:moveTo>
                  <a:pt x="0" y="0"/>
                </a:moveTo>
                <a:lnTo>
                  <a:pt x="0" y="6972"/>
                </a:lnTo>
                <a:lnTo>
                  <a:pt x="7454" y="6972"/>
                </a:lnTo>
                <a:lnTo>
                  <a:pt x="7057" y="6232"/>
                </a:lnTo>
                <a:lnTo>
                  <a:pt x="5355" y="1939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42" name="object 6442"/>
          <p:cNvSpPr/>
          <p:nvPr/>
        </p:nvSpPr>
        <p:spPr>
          <a:xfrm>
            <a:off x="4610227" y="3440855"/>
            <a:ext cx="9944" cy="0"/>
          </a:xfrm>
          <a:custGeom>
            <a:avLst/>
            <a:gdLst/>
            <a:ahLst/>
            <a:cxnLst/>
            <a:rect l="l" t="t" r="r" b="b"/>
            <a:pathLst>
              <a:path w="9944" h="0">
                <a:moveTo>
                  <a:pt x="0" y="0"/>
                </a:moveTo>
                <a:lnTo>
                  <a:pt x="9944" y="0"/>
                </a:lnTo>
              </a:path>
            </a:pathLst>
          </a:custGeom>
          <a:ln w="8242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43" name="object 6443"/>
          <p:cNvSpPr/>
          <p:nvPr/>
        </p:nvSpPr>
        <p:spPr>
          <a:xfrm>
            <a:off x="4776472" y="3442013"/>
            <a:ext cx="7442" cy="6959"/>
          </a:xfrm>
          <a:custGeom>
            <a:avLst/>
            <a:gdLst/>
            <a:ahLst/>
            <a:cxnLst/>
            <a:rect l="l" t="t" r="r" b="b"/>
            <a:pathLst>
              <a:path w="7442" h="6959">
                <a:moveTo>
                  <a:pt x="0" y="0"/>
                </a:moveTo>
                <a:lnTo>
                  <a:pt x="0" y="6959"/>
                </a:lnTo>
                <a:lnTo>
                  <a:pt x="7442" y="6959"/>
                </a:lnTo>
                <a:lnTo>
                  <a:pt x="7061" y="6252"/>
                </a:lnTo>
                <a:lnTo>
                  <a:pt x="5345" y="194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44" name="object 6444"/>
          <p:cNvSpPr/>
          <p:nvPr/>
        </p:nvSpPr>
        <p:spPr>
          <a:xfrm>
            <a:off x="4555644" y="3444345"/>
            <a:ext cx="7429" cy="6959"/>
          </a:xfrm>
          <a:custGeom>
            <a:avLst/>
            <a:gdLst/>
            <a:ahLst/>
            <a:cxnLst/>
            <a:rect l="l" t="t" r="r" b="b"/>
            <a:pathLst>
              <a:path w="7429" h="6959">
                <a:moveTo>
                  <a:pt x="0" y="0"/>
                </a:moveTo>
                <a:lnTo>
                  <a:pt x="0" y="6959"/>
                </a:lnTo>
                <a:lnTo>
                  <a:pt x="7429" y="6959"/>
                </a:lnTo>
                <a:lnTo>
                  <a:pt x="7028" y="6212"/>
                </a:lnTo>
                <a:lnTo>
                  <a:pt x="5338" y="193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45" name="object 6445"/>
          <p:cNvSpPr/>
          <p:nvPr/>
        </p:nvSpPr>
        <p:spPr>
          <a:xfrm>
            <a:off x="4661838" y="3446656"/>
            <a:ext cx="10426" cy="9715"/>
          </a:xfrm>
          <a:custGeom>
            <a:avLst/>
            <a:gdLst/>
            <a:ahLst/>
            <a:cxnLst/>
            <a:rect l="l" t="t" r="r" b="b"/>
            <a:pathLst>
              <a:path w="10426" h="9715">
                <a:moveTo>
                  <a:pt x="7922" y="2336"/>
                </a:moveTo>
                <a:lnTo>
                  <a:pt x="508" y="0"/>
                </a:lnTo>
                <a:lnTo>
                  <a:pt x="3191" y="6820"/>
                </a:lnTo>
                <a:lnTo>
                  <a:pt x="10426" y="9296"/>
                </a:lnTo>
                <a:lnTo>
                  <a:pt x="7922" y="2336"/>
                </a:lnTo>
                <a:close/>
              </a:path>
              <a:path w="10426" h="9715">
                <a:moveTo>
                  <a:pt x="4330" y="9715"/>
                </a:moveTo>
                <a:lnTo>
                  <a:pt x="3191" y="6820"/>
                </a:lnTo>
                <a:lnTo>
                  <a:pt x="0" y="5727"/>
                </a:lnTo>
                <a:lnTo>
                  <a:pt x="4330" y="9715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46" name="object 6446"/>
          <p:cNvSpPr/>
          <p:nvPr/>
        </p:nvSpPr>
        <p:spPr>
          <a:xfrm>
            <a:off x="4808739" y="3451308"/>
            <a:ext cx="7429" cy="6959"/>
          </a:xfrm>
          <a:custGeom>
            <a:avLst/>
            <a:gdLst/>
            <a:ahLst/>
            <a:cxnLst/>
            <a:rect l="l" t="t" r="r" b="b"/>
            <a:pathLst>
              <a:path w="7429" h="6959">
                <a:moveTo>
                  <a:pt x="0" y="0"/>
                </a:moveTo>
                <a:lnTo>
                  <a:pt x="0" y="6959"/>
                </a:lnTo>
                <a:lnTo>
                  <a:pt x="7429" y="6959"/>
                </a:lnTo>
                <a:lnTo>
                  <a:pt x="7034" y="6227"/>
                </a:lnTo>
                <a:lnTo>
                  <a:pt x="5329" y="193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47" name="object 6447"/>
          <p:cNvSpPr/>
          <p:nvPr/>
        </p:nvSpPr>
        <p:spPr>
          <a:xfrm>
            <a:off x="4148752" y="3455951"/>
            <a:ext cx="24803" cy="13931"/>
          </a:xfrm>
          <a:custGeom>
            <a:avLst/>
            <a:gdLst/>
            <a:ahLst/>
            <a:cxnLst/>
            <a:rect l="l" t="t" r="r" b="b"/>
            <a:pathLst>
              <a:path w="24803" h="13931">
                <a:moveTo>
                  <a:pt x="9918" y="0"/>
                </a:moveTo>
                <a:lnTo>
                  <a:pt x="6604" y="774"/>
                </a:lnTo>
                <a:lnTo>
                  <a:pt x="3302" y="1549"/>
                </a:lnTo>
                <a:lnTo>
                  <a:pt x="0" y="2324"/>
                </a:lnTo>
                <a:lnTo>
                  <a:pt x="4356" y="10058"/>
                </a:lnTo>
                <a:lnTo>
                  <a:pt x="7035" y="8077"/>
                </a:lnTo>
                <a:lnTo>
                  <a:pt x="12395" y="13931"/>
                </a:lnTo>
                <a:lnTo>
                  <a:pt x="24803" y="13931"/>
                </a:lnTo>
                <a:lnTo>
                  <a:pt x="21120" y="5283"/>
                </a:lnTo>
                <a:lnTo>
                  <a:pt x="19265" y="3340"/>
                </a:lnTo>
                <a:lnTo>
                  <a:pt x="9918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48" name="object 6448"/>
          <p:cNvSpPr/>
          <p:nvPr/>
        </p:nvSpPr>
        <p:spPr>
          <a:xfrm>
            <a:off x="4870757" y="3455951"/>
            <a:ext cx="7442" cy="6959"/>
          </a:xfrm>
          <a:custGeom>
            <a:avLst/>
            <a:gdLst/>
            <a:ahLst/>
            <a:cxnLst/>
            <a:rect l="l" t="t" r="r" b="b"/>
            <a:pathLst>
              <a:path w="7442" h="6959">
                <a:moveTo>
                  <a:pt x="0" y="0"/>
                </a:moveTo>
                <a:lnTo>
                  <a:pt x="0" y="6959"/>
                </a:lnTo>
                <a:lnTo>
                  <a:pt x="7442" y="6959"/>
                </a:lnTo>
                <a:lnTo>
                  <a:pt x="7050" y="6235"/>
                </a:lnTo>
                <a:lnTo>
                  <a:pt x="5335" y="193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49" name="object 6449"/>
          <p:cNvSpPr/>
          <p:nvPr/>
        </p:nvSpPr>
        <p:spPr>
          <a:xfrm>
            <a:off x="4128890" y="3458272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68" y="6243"/>
                </a:lnTo>
                <a:lnTo>
                  <a:pt x="5351" y="193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50" name="object 6450"/>
          <p:cNvSpPr/>
          <p:nvPr/>
        </p:nvSpPr>
        <p:spPr>
          <a:xfrm>
            <a:off x="4640018" y="3467557"/>
            <a:ext cx="7429" cy="6985"/>
          </a:xfrm>
          <a:custGeom>
            <a:avLst/>
            <a:gdLst/>
            <a:ahLst/>
            <a:cxnLst/>
            <a:rect l="l" t="t" r="r" b="b"/>
            <a:pathLst>
              <a:path w="7429" h="6985">
                <a:moveTo>
                  <a:pt x="0" y="0"/>
                </a:moveTo>
                <a:lnTo>
                  <a:pt x="0" y="6985"/>
                </a:lnTo>
                <a:lnTo>
                  <a:pt x="7429" y="6985"/>
                </a:lnTo>
                <a:lnTo>
                  <a:pt x="7021" y="6224"/>
                </a:lnTo>
                <a:lnTo>
                  <a:pt x="5333" y="1950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51" name="object 6451"/>
          <p:cNvSpPr/>
          <p:nvPr/>
        </p:nvSpPr>
        <p:spPr>
          <a:xfrm>
            <a:off x="4183494" y="3473373"/>
            <a:ext cx="9893" cy="0"/>
          </a:xfrm>
          <a:custGeom>
            <a:avLst/>
            <a:gdLst/>
            <a:ahLst/>
            <a:cxnLst/>
            <a:rect l="l" t="t" r="r" b="b"/>
            <a:pathLst>
              <a:path w="9893" h="0">
                <a:moveTo>
                  <a:pt x="0" y="0"/>
                </a:moveTo>
                <a:lnTo>
                  <a:pt x="9893" y="0"/>
                </a:lnTo>
              </a:path>
            </a:pathLst>
          </a:custGeom>
          <a:ln w="8255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52" name="object 6452"/>
          <p:cNvSpPr/>
          <p:nvPr/>
        </p:nvSpPr>
        <p:spPr>
          <a:xfrm>
            <a:off x="4501048" y="3495440"/>
            <a:ext cx="7454" cy="6985"/>
          </a:xfrm>
          <a:custGeom>
            <a:avLst/>
            <a:gdLst/>
            <a:ahLst/>
            <a:cxnLst/>
            <a:rect l="l" t="t" r="r" b="b"/>
            <a:pathLst>
              <a:path w="7454" h="6985">
                <a:moveTo>
                  <a:pt x="0" y="0"/>
                </a:moveTo>
                <a:lnTo>
                  <a:pt x="0" y="6985"/>
                </a:lnTo>
                <a:lnTo>
                  <a:pt x="7454" y="6985"/>
                </a:lnTo>
                <a:lnTo>
                  <a:pt x="7054" y="6237"/>
                </a:lnTo>
                <a:lnTo>
                  <a:pt x="5365" y="1940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53" name="object 6453"/>
          <p:cNvSpPr/>
          <p:nvPr/>
        </p:nvSpPr>
        <p:spPr>
          <a:xfrm>
            <a:off x="4870757" y="3497751"/>
            <a:ext cx="7442" cy="6985"/>
          </a:xfrm>
          <a:custGeom>
            <a:avLst/>
            <a:gdLst/>
            <a:ahLst/>
            <a:cxnLst/>
            <a:rect l="l" t="t" r="r" b="b"/>
            <a:pathLst>
              <a:path w="7442" h="6985">
                <a:moveTo>
                  <a:pt x="0" y="0"/>
                </a:moveTo>
                <a:lnTo>
                  <a:pt x="0" y="6985"/>
                </a:lnTo>
                <a:lnTo>
                  <a:pt x="7442" y="6985"/>
                </a:lnTo>
                <a:lnTo>
                  <a:pt x="7036" y="6231"/>
                </a:lnTo>
                <a:lnTo>
                  <a:pt x="5334" y="1955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54" name="object 6454"/>
          <p:cNvSpPr/>
          <p:nvPr/>
        </p:nvSpPr>
        <p:spPr>
          <a:xfrm>
            <a:off x="4669769" y="3507054"/>
            <a:ext cx="7454" cy="6972"/>
          </a:xfrm>
          <a:custGeom>
            <a:avLst/>
            <a:gdLst/>
            <a:ahLst/>
            <a:cxnLst/>
            <a:rect l="l" t="t" r="r" b="b"/>
            <a:pathLst>
              <a:path w="7454" h="6972">
                <a:moveTo>
                  <a:pt x="0" y="0"/>
                </a:moveTo>
                <a:lnTo>
                  <a:pt x="0" y="6972"/>
                </a:lnTo>
                <a:lnTo>
                  <a:pt x="7454" y="6972"/>
                </a:lnTo>
                <a:lnTo>
                  <a:pt x="7049" y="6217"/>
                </a:lnTo>
                <a:lnTo>
                  <a:pt x="5360" y="1939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55" name="object 6455"/>
          <p:cNvSpPr/>
          <p:nvPr/>
        </p:nvSpPr>
        <p:spPr>
          <a:xfrm>
            <a:off x="4697081" y="3509375"/>
            <a:ext cx="7429" cy="6959"/>
          </a:xfrm>
          <a:custGeom>
            <a:avLst/>
            <a:gdLst/>
            <a:ahLst/>
            <a:cxnLst/>
            <a:rect l="l" t="t" r="r" b="b"/>
            <a:pathLst>
              <a:path w="7429" h="6959">
                <a:moveTo>
                  <a:pt x="0" y="0"/>
                </a:moveTo>
                <a:lnTo>
                  <a:pt x="0" y="6959"/>
                </a:lnTo>
                <a:lnTo>
                  <a:pt x="7429" y="6959"/>
                </a:lnTo>
                <a:lnTo>
                  <a:pt x="7034" y="6230"/>
                </a:lnTo>
                <a:lnTo>
                  <a:pt x="5324" y="1952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56" name="object 6456"/>
          <p:cNvSpPr/>
          <p:nvPr/>
        </p:nvSpPr>
        <p:spPr>
          <a:xfrm>
            <a:off x="4833531" y="3512858"/>
            <a:ext cx="9918" cy="0"/>
          </a:xfrm>
          <a:custGeom>
            <a:avLst/>
            <a:gdLst/>
            <a:ahLst/>
            <a:cxnLst/>
            <a:rect l="l" t="t" r="r" b="b"/>
            <a:pathLst>
              <a:path w="9918" h="0">
                <a:moveTo>
                  <a:pt x="0" y="0"/>
                </a:moveTo>
                <a:lnTo>
                  <a:pt x="9918" y="0"/>
                </a:lnTo>
              </a:path>
            </a:pathLst>
          </a:custGeom>
          <a:ln w="8229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57" name="object 6457"/>
          <p:cNvSpPr/>
          <p:nvPr/>
        </p:nvSpPr>
        <p:spPr>
          <a:xfrm>
            <a:off x="4865784" y="3511706"/>
            <a:ext cx="7442" cy="6959"/>
          </a:xfrm>
          <a:custGeom>
            <a:avLst/>
            <a:gdLst/>
            <a:ahLst/>
            <a:cxnLst/>
            <a:rect l="l" t="t" r="r" b="b"/>
            <a:pathLst>
              <a:path w="7442" h="6959">
                <a:moveTo>
                  <a:pt x="0" y="0"/>
                </a:moveTo>
                <a:lnTo>
                  <a:pt x="0" y="6959"/>
                </a:lnTo>
                <a:lnTo>
                  <a:pt x="7442" y="6959"/>
                </a:lnTo>
                <a:lnTo>
                  <a:pt x="7044" y="6220"/>
                </a:lnTo>
                <a:lnTo>
                  <a:pt x="5344" y="193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58" name="object 6458"/>
          <p:cNvSpPr/>
          <p:nvPr/>
        </p:nvSpPr>
        <p:spPr>
          <a:xfrm>
            <a:off x="4647451" y="3555827"/>
            <a:ext cx="7454" cy="6972"/>
          </a:xfrm>
          <a:custGeom>
            <a:avLst/>
            <a:gdLst/>
            <a:ahLst/>
            <a:cxnLst/>
            <a:rect l="l" t="t" r="r" b="b"/>
            <a:pathLst>
              <a:path w="7454" h="6972">
                <a:moveTo>
                  <a:pt x="0" y="0"/>
                </a:moveTo>
                <a:lnTo>
                  <a:pt x="0" y="6972"/>
                </a:lnTo>
                <a:lnTo>
                  <a:pt x="7454" y="6972"/>
                </a:lnTo>
                <a:lnTo>
                  <a:pt x="7033" y="6189"/>
                </a:lnTo>
                <a:lnTo>
                  <a:pt x="5349" y="194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59" name="object 6459"/>
          <p:cNvSpPr/>
          <p:nvPr/>
        </p:nvSpPr>
        <p:spPr>
          <a:xfrm>
            <a:off x="4555644" y="3558157"/>
            <a:ext cx="7429" cy="6972"/>
          </a:xfrm>
          <a:custGeom>
            <a:avLst/>
            <a:gdLst/>
            <a:ahLst/>
            <a:cxnLst/>
            <a:rect l="l" t="t" r="r" b="b"/>
            <a:pathLst>
              <a:path w="7429" h="6972">
                <a:moveTo>
                  <a:pt x="0" y="0"/>
                </a:moveTo>
                <a:lnTo>
                  <a:pt x="0" y="6972"/>
                </a:lnTo>
                <a:lnTo>
                  <a:pt x="7429" y="6972"/>
                </a:lnTo>
                <a:lnTo>
                  <a:pt x="7031" y="6232"/>
                </a:lnTo>
                <a:lnTo>
                  <a:pt x="5338" y="1939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60" name="object 6460"/>
          <p:cNvSpPr/>
          <p:nvPr/>
        </p:nvSpPr>
        <p:spPr>
          <a:xfrm>
            <a:off x="4540750" y="3565131"/>
            <a:ext cx="9944" cy="13944"/>
          </a:xfrm>
          <a:custGeom>
            <a:avLst/>
            <a:gdLst/>
            <a:ahLst/>
            <a:cxnLst/>
            <a:rect l="l" t="t" r="r" b="b"/>
            <a:pathLst>
              <a:path w="9944" h="13944">
                <a:moveTo>
                  <a:pt x="0" y="0"/>
                </a:moveTo>
                <a:lnTo>
                  <a:pt x="0" y="13944"/>
                </a:lnTo>
                <a:lnTo>
                  <a:pt x="7454" y="13944"/>
                </a:lnTo>
                <a:lnTo>
                  <a:pt x="8280" y="9283"/>
                </a:lnTo>
                <a:lnTo>
                  <a:pt x="9105" y="4648"/>
                </a:lnTo>
                <a:lnTo>
                  <a:pt x="994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61" name="object 6461"/>
          <p:cNvSpPr/>
          <p:nvPr/>
        </p:nvSpPr>
        <p:spPr>
          <a:xfrm>
            <a:off x="4205823" y="3574414"/>
            <a:ext cx="9906" cy="9296"/>
          </a:xfrm>
          <a:custGeom>
            <a:avLst/>
            <a:gdLst/>
            <a:ahLst/>
            <a:cxnLst/>
            <a:rect l="l" t="t" r="r" b="b"/>
            <a:pathLst>
              <a:path w="9905" h="9296">
                <a:moveTo>
                  <a:pt x="2476" y="0"/>
                </a:moveTo>
                <a:lnTo>
                  <a:pt x="1650" y="3098"/>
                </a:lnTo>
                <a:lnTo>
                  <a:pt x="825" y="6197"/>
                </a:lnTo>
                <a:lnTo>
                  <a:pt x="0" y="9296"/>
                </a:lnTo>
                <a:lnTo>
                  <a:pt x="9905" y="9296"/>
                </a:lnTo>
                <a:lnTo>
                  <a:pt x="9905" y="0"/>
                </a:lnTo>
                <a:lnTo>
                  <a:pt x="2476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62" name="object 6462"/>
          <p:cNvSpPr/>
          <p:nvPr/>
        </p:nvSpPr>
        <p:spPr>
          <a:xfrm>
            <a:off x="4518444" y="3579219"/>
            <a:ext cx="18567" cy="2832"/>
          </a:xfrm>
          <a:custGeom>
            <a:avLst/>
            <a:gdLst/>
            <a:ahLst/>
            <a:cxnLst/>
            <a:rect l="l" t="t" r="r" b="b"/>
            <a:pathLst>
              <a:path w="18567" h="2832">
                <a:moveTo>
                  <a:pt x="18567" y="2679"/>
                </a:moveTo>
                <a:lnTo>
                  <a:pt x="15430" y="0"/>
                </a:lnTo>
                <a:lnTo>
                  <a:pt x="16465" y="2145"/>
                </a:lnTo>
                <a:lnTo>
                  <a:pt x="18567" y="2679"/>
                </a:lnTo>
                <a:close/>
              </a:path>
              <a:path w="18567" h="2832">
                <a:moveTo>
                  <a:pt x="12490" y="10632"/>
                </a:moveTo>
                <a:lnTo>
                  <a:pt x="19837" y="9131"/>
                </a:lnTo>
                <a:lnTo>
                  <a:pt x="16465" y="2145"/>
                </a:lnTo>
                <a:lnTo>
                  <a:pt x="7429" y="-152"/>
                </a:lnTo>
                <a:lnTo>
                  <a:pt x="4940" y="5257"/>
                </a:lnTo>
                <a:lnTo>
                  <a:pt x="2463" y="10680"/>
                </a:lnTo>
                <a:lnTo>
                  <a:pt x="0" y="16103"/>
                </a:lnTo>
                <a:lnTo>
                  <a:pt x="4114" y="16890"/>
                </a:lnTo>
                <a:lnTo>
                  <a:pt x="8254" y="17665"/>
                </a:lnTo>
                <a:lnTo>
                  <a:pt x="12395" y="18440"/>
                </a:lnTo>
                <a:lnTo>
                  <a:pt x="12766" y="15118"/>
                </a:lnTo>
                <a:lnTo>
                  <a:pt x="12490" y="10632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63" name="object 6463"/>
          <p:cNvSpPr/>
          <p:nvPr/>
        </p:nvSpPr>
        <p:spPr>
          <a:xfrm>
            <a:off x="4878199" y="3579067"/>
            <a:ext cx="7442" cy="6972"/>
          </a:xfrm>
          <a:custGeom>
            <a:avLst/>
            <a:gdLst/>
            <a:ahLst/>
            <a:cxnLst/>
            <a:rect l="l" t="t" r="r" b="b"/>
            <a:pathLst>
              <a:path w="7442" h="6972">
                <a:moveTo>
                  <a:pt x="0" y="0"/>
                </a:moveTo>
                <a:lnTo>
                  <a:pt x="0" y="6972"/>
                </a:lnTo>
                <a:lnTo>
                  <a:pt x="7442" y="6972"/>
                </a:lnTo>
                <a:lnTo>
                  <a:pt x="7064" y="6270"/>
                </a:lnTo>
                <a:lnTo>
                  <a:pt x="5336" y="1940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64" name="object 6464"/>
          <p:cNvSpPr/>
          <p:nvPr/>
        </p:nvSpPr>
        <p:spPr>
          <a:xfrm>
            <a:off x="4545723" y="3583710"/>
            <a:ext cx="12420" cy="9283"/>
          </a:xfrm>
          <a:custGeom>
            <a:avLst/>
            <a:gdLst/>
            <a:ahLst/>
            <a:cxnLst/>
            <a:rect l="l" t="t" r="r" b="b"/>
            <a:pathLst>
              <a:path w="12420" h="9283">
                <a:moveTo>
                  <a:pt x="0" y="0"/>
                </a:moveTo>
                <a:lnTo>
                  <a:pt x="825" y="3098"/>
                </a:lnTo>
                <a:lnTo>
                  <a:pt x="1651" y="6197"/>
                </a:lnTo>
                <a:lnTo>
                  <a:pt x="2476" y="9283"/>
                </a:lnTo>
                <a:lnTo>
                  <a:pt x="7442" y="9283"/>
                </a:lnTo>
                <a:lnTo>
                  <a:pt x="9093" y="6197"/>
                </a:lnTo>
                <a:lnTo>
                  <a:pt x="10756" y="3098"/>
                </a:lnTo>
                <a:lnTo>
                  <a:pt x="1242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65" name="object 6465"/>
          <p:cNvSpPr/>
          <p:nvPr/>
        </p:nvSpPr>
        <p:spPr>
          <a:xfrm>
            <a:off x="4506014" y="3592995"/>
            <a:ext cx="9944" cy="9296"/>
          </a:xfrm>
          <a:custGeom>
            <a:avLst/>
            <a:gdLst/>
            <a:ahLst/>
            <a:cxnLst/>
            <a:rect l="l" t="t" r="r" b="b"/>
            <a:pathLst>
              <a:path w="9944" h="9296">
                <a:moveTo>
                  <a:pt x="0" y="0"/>
                </a:moveTo>
                <a:lnTo>
                  <a:pt x="0" y="9296"/>
                </a:lnTo>
                <a:lnTo>
                  <a:pt x="9944" y="9296"/>
                </a:lnTo>
                <a:lnTo>
                  <a:pt x="7430" y="2339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66" name="object 6466"/>
          <p:cNvSpPr/>
          <p:nvPr/>
        </p:nvSpPr>
        <p:spPr>
          <a:xfrm>
            <a:off x="4910448" y="3595316"/>
            <a:ext cx="7429" cy="6985"/>
          </a:xfrm>
          <a:custGeom>
            <a:avLst/>
            <a:gdLst/>
            <a:ahLst/>
            <a:cxnLst/>
            <a:rect l="l" t="t" r="r" b="b"/>
            <a:pathLst>
              <a:path w="7429" h="6985">
                <a:moveTo>
                  <a:pt x="0" y="0"/>
                </a:moveTo>
                <a:lnTo>
                  <a:pt x="0" y="6985"/>
                </a:lnTo>
                <a:lnTo>
                  <a:pt x="7429" y="6985"/>
                </a:lnTo>
                <a:lnTo>
                  <a:pt x="7054" y="6284"/>
                </a:lnTo>
                <a:lnTo>
                  <a:pt x="5344" y="1951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67" name="object 6467"/>
          <p:cNvSpPr/>
          <p:nvPr/>
        </p:nvSpPr>
        <p:spPr>
          <a:xfrm>
            <a:off x="4496103" y="3597654"/>
            <a:ext cx="7429" cy="6959"/>
          </a:xfrm>
          <a:custGeom>
            <a:avLst/>
            <a:gdLst/>
            <a:ahLst/>
            <a:cxnLst/>
            <a:rect l="l" t="t" r="r" b="b"/>
            <a:pathLst>
              <a:path w="7429" h="6959">
                <a:moveTo>
                  <a:pt x="0" y="0"/>
                </a:moveTo>
                <a:lnTo>
                  <a:pt x="0" y="6959"/>
                </a:lnTo>
                <a:lnTo>
                  <a:pt x="7429" y="6959"/>
                </a:lnTo>
                <a:lnTo>
                  <a:pt x="7035" y="6227"/>
                </a:lnTo>
                <a:lnTo>
                  <a:pt x="5338" y="193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68" name="object 6468"/>
          <p:cNvSpPr/>
          <p:nvPr/>
        </p:nvSpPr>
        <p:spPr>
          <a:xfrm>
            <a:off x="4520899" y="3602297"/>
            <a:ext cx="7454" cy="6972"/>
          </a:xfrm>
          <a:custGeom>
            <a:avLst/>
            <a:gdLst/>
            <a:ahLst/>
            <a:cxnLst/>
            <a:rect l="l" t="t" r="r" b="b"/>
            <a:pathLst>
              <a:path w="7454" h="6972">
                <a:moveTo>
                  <a:pt x="0" y="0"/>
                </a:moveTo>
                <a:lnTo>
                  <a:pt x="0" y="6972"/>
                </a:lnTo>
                <a:lnTo>
                  <a:pt x="7454" y="6972"/>
                </a:lnTo>
                <a:lnTo>
                  <a:pt x="7049" y="6217"/>
                </a:lnTo>
                <a:lnTo>
                  <a:pt x="5360" y="1939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69" name="object 6469"/>
          <p:cNvSpPr/>
          <p:nvPr/>
        </p:nvSpPr>
        <p:spPr>
          <a:xfrm>
            <a:off x="4488668" y="3620876"/>
            <a:ext cx="12369" cy="13944"/>
          </a:xfrm>
          <a:custGeom>
            <a:avLst/>
            <a:gdLst/>
            <a:ahLst/>
            <a:cxnLst/>
            <a:rect l="l" t="t" r="r" b="b"/>
            <a:pathLst>
              <a:path w="12369" h="13944">
                <a:moveTo>
                  <a:pt x="5930" y="3416"/>
                </a:moveTo>
                <a:lnTo>
                  <a:pt x="8128" y="2946"/>
                </a:lnTo>
                <a:lnTo>
                  <a:pt x="0" y="0"/>
                </a:lnTo>
                <a:lnTo>
                  <a:pt x="0" y="9296"/>
                </a:lnTo>
                <a:lnTo>
                  <a:pt x="1651" y="10833"/>
                </a:lnTo>
                <a:lnTo>
                  <a:pt x="4953" y="13944"/>
                </a:lnTo>
                <a:lnTo>
                  <a:pt x="12369" y="13944"/>
                </a:lnTo>
                <a:lnTo>
                  <a:pt x="12369" y="6972"/>
                </a:lnTo>
                <a:lnTo>
                  <a:pt x="5930" y="3416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70" name="object 6470"/>
          <p:cNvSpPr/>
          <p:nvPr/>
        </p:nvSpPr>
        <p:spPr>
          <a:xfrm>
            <a:off x="4858341" y="3620876"/>
            <a:ext cx="7442" cy="6972"/>
          </a:xfrm>
          <a:custGeom>
            <a:avLst/>
            <a:gdLst/>
            <a:ahLst/>
            <a:cxnLst/>
            <a:rect l="l" t="t" r="r" b="b"/>
            <a:pathLst>
              <a:path w="7442" h="6972">
                <a:moveTo>
                  <a:pt x="0" y="0"/>
                </a:moveTo>
                <a:lnTo>
                  <a:pt x="0" y="6972"/>
                </a:lnTo>
                <a:lnTo>
                  <a:pt x="7442" y="6972"/>
                </a:lnTo>
                <a:lnTo>
                  <a:pt x="7058" y="6256"/>
                </a:lnTo>
                <a:lnTo>
                  <a:pt x="5345" y="1945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71" name="object 6471"/>
          <p:cNvSpPr/>
          <p:nvPr/>
        </p:nvSpPr>
        <p:spPr>
          <a:xfrm>
            <a:off x="4883153" y="3625518"/>
            <a:ext cx="10388" cy="9766"/>
          </a:xfrm>
          <a:custGeom>
            <a:avLst/>
            <a:gdLst/>
            <a:ahLst/>
            <a:cxnLst/>
            <a:rect l="l" t="t" r="r" b="b"/>
            <a:pathLst>
              <a:path w="10388" h="9766">
                <a:moveTo>
                  <a:pt x="7283" y="6776"/>
                </a:moveTo>
                <a:lnTo>
                  <a:pt x="9918" y="0"/>
                </a:lnTo>
                <a:lnTo>
                  <a:pt x="2489" y="0"/>
                </a:lnTo>
                <a:lnTo>
                  <a:pt x="1663" y="3111"/>
                </a:lnTo>
                <a:lnTo>
                  <a:pt x="825" y="6197"/>
                </a:lnTo>
                <a:lnTo>
                  <a:pt x="0" y="9296"/>
                </a:lnTo>
                <a:lnTo>
                  <a:pt x="7283" y="6776"/>
                </a:lnTo>
                <a:close/>
              </a:path>
              <a:path w="10388" h="9766">
                <a:moveTo>
                  <a:pt x="10388" y="5702"/>
                </a:moveTo>
                <a:lnTo>
                  <a:pt x="7283" y="6776"/>
                </a:lnTo>
                <a:lnTo>
                  <a:pt x="6121" y="9766"/>
                </a:lnTo>
                <a:lnTo>
                  <a:pt x="10388" y="5702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72" name="object 6472"/>
          <p:cNvSpPr/>
          <p:nvPr/>
        </p:nvSpPr>
        <p:spPr>
          <a:xfrm>
            <a:off x="4543221" y="3652240"/>
            <a:ext cx="9944" cy="0"/>
          </a:xfrm>
          <a:custGeom>
            <a:avLst/>
            <a:gdLst/>
            <a:ahLst/>
            <a:cxnLst/>
            <a:rect l="l" t="t" r="r" b="b"/>
            <a:pathLst>
              <a:path w="9944" h="0">
                <a:moveTo>
                  <a:pt x="0" y="0"/>
                </a:moveTo>
                <a:lnTo>
                  <a:pt x="9944" y="0"/>
                </a:lnTo>
              </a:path>
            </a:pathLst>
          </a:custGeom>
          <a:ln w="8229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73" name="object 6473"/>
          <p:cNvSpPr/>
          <p:nvPr/>
        </p:nvSpPr>
        <p:spPr>
          <a:xfrm>
            <a:off x="4898042" y="3648759"/>
            <a:ext cx="7442" cy="6959"/>
          </a:xfrm>
          <a:custGeom>
            <a:avLst/>
            <a:gdLst/>
            <a:ahLst/>
            <a:cxnLst/>
            <a:rect l="l" t="t" r="r" b="b"/>
            <a:pathLst>
              <a:path w="7442" h="6959">
                <a:moveTo>
                  <a:pt x="0" y="0"/>
                </a:moveTo>
                <a:lnTo>
                  <a:pt x="0" y="6959"/>
                </a:lnTo>
                <a:lnTo>
                  <a:pt x="7442" y="6959"/>
                </a:lnTo>
                <a:lnTo>
                  <a:pt x="7061" y="6252"/>
                </a:lnTo>
                <a:lnTo>
                  <a:pt x="5345" y="194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74" name="object 6474"/>
          <p:cNvSpPr/>
          <p:nvPr/>
        </p:nvSpPr>
        <p:spPr>
          <a:xfrm>
            <a:off x="4625124" y="3653401"/>
            <a:ext cx="7429" cy="6959"/>
          </a:xfrm>
          <a:custGeom>
            <a:avLst/>
            <a:gdLst/>
            <a:ahLst/>
            <a:cxnLst/>
            <a:rect l="l" t="t" r="r" b="b"/>
            <a:pathLst>
              <a:path w="7429" h="6959">
                <a:moveTo>
                  <a:pt x="0" y="0"/>
                </a:moveTo>
                <a:lnTo>
                  <a:pt x="0" y="6959"/>
                </a:lnTo>
                <a:lnTo>
                  <a:pt x="7429" y="6959"/>
                </a:lnTo>
                <a:lnTo>
                  <a:pt x="7053" y="6258"/>
                </a:lnTo>
                <a:lnTo>
                  <a:pt x="5349" y="1939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75" name="object 6475"/>
          <p:cNvSpPr/>
          <p:nvPr/>
        </p:nvSpPr>
        <p:spPr>
          <a:xfrm>
            <a:off x="4533315" y="3660364"/>
            <a:ext cx="7429" cy="6985"/>
          </a:xfrm>
          <a:custGeom>
            <a:avLst/>
            <a:gdLst/>
            <a:ahLst/>
            <a:cxnLst/>
            <a:rect l="l" t="t" r="r" b="b"/>
            <a:pathLst>
              <a:path w="7429" h="6985">
                <a:moveTo>
                  <a:pt x="0" y="0"/>
                </a:moveTo>
                <a:lnTo>
                  <a:pt x="0" y="6985"/>
                </a:lnTo>
                <a:lnTo>
                  <a:pt x="7429" y="6985"/>
                </a:lnTo>
                <a:lnTo>
                  <a:pt x="7022" y="6224"/>
                </a:lnTo>
                <a:lnTo>
                  <a:pt x="5342" y="1950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76" name="object 6476"/>
          <p:cNvSpPr/>
          <p:nvPr/>
        </p:nvSpPr>
        <p:spPr>
          <a:xfrm>
            <a:off x="4496103" y="3669668"/>
            <a:ext cx="7429" cy="6959"/>
          </a:xfrm>
          <a:custGeom>
            <a:avLst/>
            <a:gdLst/>
            <a:ahLst/>
            <a:cxnLst/>
            <a:rect l="l" t="t" r="r" b="b"/>
            <a:pathLst>
              <a:path w="7429" h="6959">
                <a:moveTo>
                  <a:pt x="0" y="0"/>
                </a:moveTo>
                <a:lnTo>
                  <a:pt x="0" y="6959"/>
                </a:lnTo>
                <a:lnTo>
                  <a:pt x="7429" y="6959"/>
                </a:lnTo>
                <a:lnTo>
                  <a:pt x="7028" y="6214"/>
                </a:lnTo>
                <a:lnTo>
                  <a:pt x="5338" y="1942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77" name="object 6477"/>
          <p:cNvSpPr/>
          <p:nvPr/>
        </p:nvSpPr>
        <p:spPr>
          <a:xfrm>
            <a:off x="4508496" y="3674310"/>
            <a:ext cx="10375" cy="9753"/>
          </a:xfrm>
          <a:custGeom>
            <a:avLst/>
            <a:gdLst/>
            <a:ahLst/>
            <a:cxnLst/>
            <a:rect l="l" t="t" r="r" b="b"/>
            <a:pathLst>
              <a:path w="10375" h="9753">
                <a:moveTo>
                  <a:pt x="7296" y="6765"/>
                </a:moveTo>
                <a:lnTo>
                  <a:pt x="9956" y="0"/>
                </a:lnTo>
                <a:lnTo>
                  <a:pt x="2501" y="0"/>
                </a:lnTo>
                <a:lnTo>
                  <a:pt x="1663" y="3098"/>
                </a:lnTo>
                <a:lnTo>
                  <a:pt x="838" y="6184"/>
                </a:lnTo>
                <a:lnTo>
                  <a:pt x="0" y="9283"/>
                </a:lnTo>
                <a:lnTo>
                  <a:pt x="7296" y="6765"/>
                </a:lnTo>
                <a:close/>
              </a:path>
              <a:path w="10375" h="9753">
                <a:moveTo>
                  <a:pt x="10375" y="5702"/>
                </a:moveTo>
                <a:lnTo>
                  <a:pt x="7296" y="6765"/>
                </a:lnTo>
                <a:lnTo>
                  <a:pt x="6121" y="9753"/>
                </a:lnTo>
                <a:lnTo>
                  <a:pt x="10375" y="5702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78" name="object 6478"/>
          <p:cNvSpPr/>
          <p:nvPr/>
        </p:nvSpPr>
        <p:spPr>
          <a:xfrm>
            <a:off x="4550688" y="3688247"/>
            <a:ext cx="7454" cy="6985"/>
          </a:xfrm>
          <a:custGeom>
            <a:avLst/>
            <a:gdLst/>
            <a:ahLst/>
            <a:cxnLst/>
            <a:rect l="l" t="t" r="r" b="b"/>
            <a:pathLst>
              <a:path w="7454" h="6985">
                <a:moveTo>
                  <a:pt x="0" y="0"/>
                </a:moveTo>
                <a:lnTo>
                  <a:pt x="0" y="6985"/>
                </a:lnTo>
                <a:lnTo>
                  <a:pt x="7454" y="6985"/>
                </a:lnTo>
                <a:lnTo>
                  <a:pt x="7036" y="6209"/>
                </a:lnTo>
                <a:lnTo>
                  <a:pt x="5335" y="1950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79" name="object 6479"/>
          <p:cNvSpPr/>
          <p:nvPr/>
        </p:nvSpPr>
        <p:spPr>
          <a:xfrm>
            <a:off x="4543228" y="3708647"/>
            <a:ext cx="4432" cy="9144"/>
          </a:xfrm>
          <a:custGeom>
            <a:avLst/>
            <a:gdLst/>
            <a:ahLst/>
            <a:cxnLst/>
            <a:rect l="l" t="t" r="r" b="b"/>
            <a:pathLst>
              <a:path w="4432" h="9144">
                <a:moveTo>
                  <a:pt x="4432" y="2679"/>
                </a:moveTo>
                <a:lnTo>
                  <a:pt x="3395" y="540"/>
                </a:lnTo>
                <a:lnTo>
                  <a:pt x="1270" y="0"/>
                </a:lnTo>
                <a:lnTo>
                  <a:pt x="4432" y="2679"/>
                </a:lnTo>
                <a:close/>
              </a:path>
              <a:path w="4432" h="9144">
                <a:moveTo>
                  <a:pt x="7454" y="-6464"/>
                </a:moveTo>
                <a:lnTo>
                  <a:pt x="0" y="-6464"/>
                </a:lnTo>
                <a:lnTo>
                  <a:pt x="3395" y="540"/>
                </a:lnTo>
                <a:lnTo>
                  <a:pt x="12407" y="2832"/>
                </a:lnTo>
                <a:lnTo>
                  <a:pt x="10756" y="-254"/>
                </a:lnTo>
                <a:lnTo>
                  <a:pt x="9105" y="-3365"/>
                </a:lnTo>
                <a:lnTo>
                  <a:pt x="7454" y="-6464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80" name="object 6480"/>
          <p:cNvSpPr/>
          <p:nvPr/>
        </p:nvSpPr>
        <p:spPr>
          <a:xfrm>
            <a:off x="4845942" y="3720763"/>
            <a:ext cx="7442" cy="6985"/>
          </a:xfrm>
          <a:custGeom>
            <a:avLst/>
            <a:gdLst/>
            <a:ahLst/>
            <a:cxnLst/>
            <a:rect l="l" t="t" r="r" b="b"/>
            <a:pathLst>
              <a:path w="7442" h="6985">
                <a:moveTo>
                  <a:pt x="0" y="0"/>
                </a:moveTo>
                <a:lnTo>
                  <a:pt x="0" y="6985"/>
                </a:lnTo>
                <a:lnTo>
                  <a:pt x="7442" y="6985"/>
                </a:lnTo>
                <a:lnTo>
                  <a:pt x="7052" y="6260"/>
                </a:lnTo>
                <a:lnTo>
                  <a:pt x="5340" y="1941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81" name="object 6481"/>
          <p:cNvSpPr/>
          <p:nvPr/>
        </p:nvSpPr>
        <p:spPr>
          <a:xfrm>
            <a:off x="4801266" y="3723083"/>
            <a:ext cx="9931" cy="9296"/>
          </a:xfrm>
          <a:custGeom>
            <a:avLst/>
            <a:gdLst/>
            <a:ahLst/>
            <a:cxnLst/>
            <a:rect l="l" t="t" r="r" b="b"/>
            <a:pathLst>
              <a:path w="9931" h="9296">
                <a:moveTo>
                  <a:pt x="9931" y="9296"/>
                </a:moveTo>
                <a:lnTo>
                  <a:pt x="9931" y="0"/>
                </a:lnTo>
                <a:lnTo>
                  <a:pt x="2489" y="0"/>
                </a:lnTo>
                <a:lnTo>
                  <a:pt x="1663" y="3111"/>
                </a:lnTo>
                <a:lnTo>
                  <a:pt x="825" y="6197"/>
                </a:lnTo>
                <a:lnTo>
                  <a:pt x="0" y="9296"/>
                </a:lnTo>
                <a:lnTo>
                  <a:pt x="9931" y="9296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82" name="object 6482"/>
          <p:cNvSpPr/>
          <p:nvPr/>
        </p:nvSpPr>
        <p:spPr>
          <a:xfrm>
            <a:off x="4865776" y="3733558"/>
            <a:ext cx="7442" cy="0"/>
          </a:xfrm>
          <a:custGeom>
            <a:avLst/>
            <a:gdLst/>
            <a:ahLst/>
            <a:cxnLst/>
            <a:rect l="l" t="t" r="r" b="b"/>
            <a:pathLst>
              <a:path w="7442" h="0">
                <a:moveTo>
                  <a:pt x="0" y="0"/>
                </a:moveTo>
                <a:lnTo>
                  <a:pt x="7442" y="0"/>
                </a:lnTo>
              </a:path>
            </a:pathLst>
          </a:custGeom>
          <a:ln w="12877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83" name="object 6483"/>
          <p:cNvSpPr/>
          <p:nvPr/>
        </p:nvSpPr>
        <p:spPr>
          <a:xfrm>
            <a:off x="4607751" y="3730056"/>
            <a:ext cx="7442" cy="6985"/>
          </a:xfrm>
          <a:custGeom>
            <a:avLst/>
            <a:gdLst/>
            <a:ahLst/>
            <a:cxnLst/>
            <a:rect l="l" t="t" r="r" b="b"/>
            <a:pathLst>
              <a:path w="7442" h="6985">
                <a:moveTo>
                  <a:pt x="0" y="0"/>
                </a:moveTo>
                <a:lnTo>
                  <a:pt x="0" y="6985"/>
                </a:lnTo>
                <a:lnTo>
                  <a:pt x="7442" y="6985"/>
                </a:lnTo>
                <a:lnTo>
                  <a:pt x="7045" y="6245"/>
                </a:lnTo>
                <a:lnTo>
                  <a:pt x="5354" y="1950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84" name="object 6484"/>
          <p:cNvSpPr/>
          <p:nvPr/>
        </p:nvSpPr>
        <p:spPr>
          <a:xfrm>
            <a:off x="4883155" y="3732387"/>
            <a:ext cx="7442" cy="6959"/>
          </a:xfrm>
          <a:custGeom>
            <a:avLst/>
            <a:gdLst/>
            <a:ahLst/>
            <a:cxnLst/>
            <a:rect l="l" t="t" r="r" b="b"/>
            <a:pathLst>
              <a:path w="7442" h="6959">
                <a:moveTo>
                  <a:pt x="0" y="0"/>
                </a:moveTo>
                <a:lnTo>
                  <a:pt x="0" y="6959"/>
                </a:lnTo>
                <a:lnTo>
                  <a:pt x="7442" y="6959"/>
                </a:lnTo>
                <a:lnTo>
                  <a:pt x="7060" y="6250"/>
                </a:lnTo>
                <a:lnTo>
                  <a:pt x="5340" y="193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85" name="object 6485"/>
          <p:cNvSpPr/>
          <p:nvPr/>
        </p:nvSpPr>
        <p:spPr>
          <a:xfrm>
            <a:off x="4838500" y="3737039"/>
            <a:ext cx="17360" cy="9283"/>
          </a:xfrm>
          <a:custGeom>
            <a:avLst/>
            <a:gdLst/>
            <a:ahLst/>
            <a:cxnLst/>
            <a:rect l="l" t="t" r="r" b="b"/>
            <a:pathLst>
              <a:path w="17360" h="9283">
                <a:moveTo>
                  <a:pt x="0" y="0"/>
                </a:moveTo>
                <a:lnTo>
                  <a:pt x="2454" y="5592"/>
                </a:lnTo>
                <a:lnTo>
                  <a:pt x="7442" y="9283"/>
                </a:lnTo>
                <a:lnTo>
                  <a:pt x="17360" y="9283"/>
                </a:lnTo>
                <a:lnTo>
                  <a:pt x="17360" y="2311"/>
                </a:lnTo>
                <a:lnTo>
                  <a:pt x="11595" y="1536"/>
                </a:lnTo>
                <a:lnTo>
                  <a:pt x="5778" y="762"/>
                </a:lnTo>
                <a:lnTo>
                  <a:pt x="0" y="0"/>
                </a:lnTo>
                <a:close/>
              </a:path>
              <a:path w="17360" h="9283">
                <a:moveTo>
                  <a:pt x="3416" y="7785"/>
                </a:moveTo>
                <a:lnTo>
                  <a:pt x="2454" y="5592"/>
                </a:lnTo>
                <a:lnTo>
                  <a:pt x="1435" y="4838"/>
                </a:lnTo>
                <a:lnTo>
                  <a:pt x="3416" y="7785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86" name="object 6486"/>
          <p:cNvSpPr/>
          <p:nvPr/>
        </p:nvSpPr>
        <p:spPr>
          <a:xfrm>
            <a:off x="4679718" y="3741672"/>
            <a:ext cx="7429" cy="6959"/>
          </a:xfrm>
          <a:custGeom>
            <a:avLst/>
            <a:gdLst/>
            <a:ahLst/>
            <a:cxnLst/>
            <a:rect l="l" t="t" r="r" b="b"/>
            <a:pathLst>
              <a:path w="7429" h="6959">
                <a:moveTo>
                  <a:pt x="0" y="0"/>
                </a:moveTo>
                <a:lnTo>
                  <a:pt x="0" y="6959"/>
                </a:lnTo>
                <a:lnTo>
                  <a:pt x="7429" y="6959"/>
                </a:lnTo>
                <a:lnTo>
                  <a:pt x="7043" y="6244"/>
                </a:lnTo>
                <a:lnTo>
                  <a:pt x="5334" y="194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87" name="object 6487"/>
          <p:cNvSpPr/>
          <p:nvPr/>
        </p:nvSpPr>
        <p:spPr>
          <a:xfrm>
            <a:off x="4828571" y="3741672"/>
            <a:ext cx="9931" cy="9296"/>
          </a:xfrm>
          <a:custGeom>
            <a:avLst/>
            <a:gdLst/>
            <a:ahLst/>
            <a:cxnLst/>
            <a:rect l="l" t="t" r="r" b="b"/>
            <a:pathLst>
              <a:path w="9931" h="9296">
                <a:moveTo>
                  <a:pt x="0" y="0"/>
                </a:moveTo>
                <a:lnTo>
                  <a:pt x="0" y="9296"/>
                </a:lnTo>
                <a:lnTo>
                  <a:pt x="9931" y="9296"/>
                </a:lnTo>
                <a:lnTo>
                  <a:pt x="7426" y="2342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88" name="object 6488"/>
          <p:cNvSpPr/>
          <p:nvPr/>
        </p:nvSpPr>
        <p:spPr>
          <a:xfrm>
            <a:off x="4592855" y="3744001"/>
            <a:ext cx="12420" cy="18592"/>
          </a:xfrm>
          <a:custGeom>
            <a:avLst/>
            <a:gdLst/>
            <a:ahLst/>
            <a:cxnLst/>
            <a:rect l="l" t="t" r="r" b="b"/>
            <a:pathLst>
              <a:path w="12420" h="18592">
                <a:moveTo>
                  <a:pt x="9042" y="14249"/>
                </a:moveTo>
                <a:lnTo>
                  <a:pt x="12420" y="4635"/>
                </a:lnTo>
                <a:lnTo>
                  <a:pt x="9118" y="3098"/>
                </a:lnTo>
                <a:lnTo>
                  <a:pt x="5803" y="1549"/>
                </a:lnTo>
                <a:lnTo>
                  <a:pt x="2489" y="0"/>
                </a:lnTo>
                <a:lnTo>
                  <a:pt x="1663" y="6184"/>
                </a:lnTo>
                <a:lnTo>
                  <a:pt x="825" y="12395"/>
                </a:lnTo>
                <a:lnTo>
                  <a:pt x="0" y="18592"/>
                </a:lnTo>
                <a:lnTo>
                  <a:pt x="9842" y="14655"/>
                </a:lnTo>
                <a:lnTo>
                  <a:pt x="9042" y="14249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89" name="object 6489"/>
          <p:cNvSpPr/>
          <p:nvPr/>
        </p:nvSpPr>
        <p:spPr>
          <a:xfrm>
            <a:off x="4312505" y="3746323"/>
            <a:ext cx="7416" cy="6959"/>
          </a:xfrm>
          <a:custGeom>
            <a:avLst/>
            <a:gdLst/>
            <a:ahLst/>
            <a:cxnLst/>
            <a:rect l="l" t="t" r="r" b="b"/>
            <a:pathLst>
              <a:path w="7416" h="6959">
                <a:moveTo>
                  <a:pt x="0" y="0"/>
                </a:moveTo>
                <a:lnTo>
                  <a:pt x="0" y="6959"/>
                </a:lnTo>
                <a:lnTo>
                  <a:pt x="7416" y="6959"/>
                </a:lnTo>
                <a:lnTo>
                  <a:pt x="7037" y="6252"/>
                </a:lnTo>
                <a:lnTo>
                  <a:pt x="5337" y="194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90" name="object 6490"/>
          <p:cNvSpPr/>
          <p:nvPr/>
        </p:nvSpPr>
        <p:spPr>
          <a:xfrm>
            <a:off x="4863315" y="3746323"/>
            <a:ext cx="7442" cy="6959"/>
          </a:xfrm>
          <a:custGeom>
            <a:avLst/>
            <a:gdLst/>
            <a:ahLst/>
            <a:cxnLst/>
            <a:rect l="l" t="t" r="r" b="b"/>
            <a:pathLst>
              <a:path w="7442" h="6959">
                <a:moveTo>
                  <a:pt x="0" y="0"/>
                </a:moveTo>
                <a:lnTo>
                  <a:pt x="0" y="6959"/>
                </a:lnTo>
                <a:lnTo>
                  <a:pt x="7442" y="6959"/>
                </a:lnTo>
                <a:lnTo>
                  <a:pt x="7043" y="6221"/>
                </a:lnTo>
                <a:lnTo>
                  <a:pt x="5335" y="194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91" name="object 6491"/>
          <p:cNvSpPr/>
          <p:nvPr/>
        </p:nvSpPr>
        <p:spPr>
          <a:xfrm>
            <a:off x="4808739" y="3748636"/>
            <a:ext cx="7429" cy="6972"/>
          </a:xfrm>
          <a:custGeom>
            <a:avLst/>
            <a:gdLst/>
            <a:ahLst/>
            <a:cxnLst/>
            <a:rect l="l" t="t" r="r" b="b"/>
            <a:pathLst>
              <a:path w="7429" h="6972">
                <a:moveTo>
                  <a:pt x="0" y="0"/>
                </a:moveTo>
                <a:lnTo>
                  <a:pt x="0" y="6972"/>
                </a:lnTo>
                <a:lnTo>
                  <a:pt x="7429" y="6972"/>
                </a:lnTo>
                <a:lnTo>
                  <a:pt x="7015" y="6204"/>
                </a:lnTo>
                <a:lnTo>
                  <a:pt x="5328" y="194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92" name="object 6492"/>
          <p:cNvSpPr/>
          <p:nvPr/>
        </p:nvSpPr>
        <p:spPr>
          <a:xfrm>
            <a:off x="4783914" y="3750014"/>
            <a:ext cx="13525" cy="10248"/>
          </a:xfrm>
          <a:custGeom>
            <a:avLst/>
            <a:gdLst/>
            <a:ahLst/>
            <a:cxnLst/>
            <a:rect l="l" t="t" r="r" b="b"/>
            <a:pathLst>
              <a:path w="13525" h="10248">
                <a:moveTo>
                  <a:pt x="13525" y="2146"/>
                </a:moveTo>
                <a:lnTo>
                  <a:pt x="10845" y="0"/>
                </a:lnTo>
                <a:lnTo>
                  <a:pt x="11625" y="1978"/>
                </a:lnTo>
                <a:lnTo>
                  <a:pt x="13525" y="2146"/>
                </a:lnTo>
                <a:close/>
              </a:path>
              <a:path w="13525" h="10248">
                <a:moveTo>
                  <a:pt x="11625" y="1978"/>
                </a:moveTo>
                <a:lnTo>
                  <a:pt x="0" y="952"/>
                </a:lnTo>
                <a:lnTo>
                  <a:pt x="0" y="7924"/>
                </a:lnTo>
                <a:lnTo>
                  <a:pt x="4953" y="8699"/>
                </a:lnTo>
                <a:lnTo>
                  <a:pt x="9918" y="9474"/>
                </a:lnTo>
                <a:lnTo>
                  <a:pt x="14884" y="10248"/>
                </a:lnTo>
                <a:lnTo>
                  <a:pt x="11625" y="1978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93" name="object 6493"/>
          <p:cNvSpPr/>
          <p:nvPr/>
        </p:nvSpPr>
        <p:spPr>
          <a:xfrm>
            <a:off x="4493624" y="3753286"/>
            <a:ext cx="7429" cy="6972"/>
          </a:xfrm>
          <a:custGeom>
            <a:avLst/>
            <a:gdLst/>
            <a:ahLst/>
            <a:cxnLst/>
            <a:rect l="l" t="t" r="r" b="b"/>
            <a:pathLst>
              <a:path w="7429" h="6972">
                <a:moveTo>
                  <a:pt x="0" y="0"/>
                </a:moveTo>
                <a:lnTo>
                  <a:pt x="0" y="6972"/>
                </a:lnTo>
                <a:lnTo>
                  <a:pt x="7429" y="6972"/>
                </a:lnTo>
                <a:lnTo>
                  <a:pt x="7024" y="6219"/>
                </a:lnTo>
                <a:lnTo>
                  <a:pt x="5333" y="1949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94" name="object 6494"/>
          <p:cNvSpPr/>
          <p:nvPr/>
        </p:nvSpPr>
        <p:spPr>
          <a:xfrm>
            <a:off x="4612707" y="3753286"/>
            <a:ext cx="7454" cy="6972"/>
          </a:xfrm>
          <a:custGeom>
            <a:avLst/>
            <a:gdLst/>
            <a:ahLst/>
            <a:cxnLst/>
            <a:rect l="l" t="t" r="r" b="b"/>
            <a:pathLst>
              <a:path w="7454" h="6972">
                <a:moveTo>
                  <a:pt x="0" y="0"/>
                </a:moveTo>
                <a:lnTo>
                  <a:pt x="0" y="6972"/>
                </a:lnTo>
                <a:lnTo>
                  <a:pt x="7454" y="6972"/>
                </a:lnTo>
                <a:lnTo>
                  <a:pt x="7041" y="6204"/>
                </a:lnTo>
                <a:lnTo>
                  <a:pt x="5345" y="194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95" name="object 6495"/>
          <p:cNvSpPr/>
          <p:nvPr/>
        </p:nvSpPr>
        <p:spPr>
          <a:xfrm>
            <a:off x="4858341" y="3760260"/>
            <a:ext cx="7442" cy="6959"/>
          </a:xfrm>
          <a:custGeom>
            <a:avLst/>
            <a:gdLst/>
            <a:ahLst/>
            <a:cxnLst/>
            <a:rect l="l" t="t" r="r" b="b"/>
            <a:pathLst>
              <a:path w="7442" h="6959">
                <a:moveTo>
                  <a:pt x="0" y="0"/>
                </a:moveTo>
                <a:lnTo>
                  <a:pt x="0" y="6959"/>
                </a:lnTo>
                <a:lnTo>
                  <a:pt x="7442" y="6959"/>
                </a:lnTo>
                <a:lnTo>
                  <a:pt x="7069" y="6267"/>
                </a:lnTo>
                <a:lnTo>
                  <a:pt x="5345" y="194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96" name="object 6496"/>
          <p:cNvSpPr/>
          <p:nvPr/>
        </p:nvSpPr>
        <p:spPr>
          <a:xfrm>
            <a:off x="4640018" y="3790463"/>
            <a:ext cx="7429" cy="6959"/>
          </a:xfrm>
          <a:custGeom>
            <a:avLst/>
            <a:gdLst/>
            <a:ahLst/>
            <a:cxnLst/>
            <a:rect l="l" t="t" r="r" b="b"/>
            <a:pathLst>
              <a:path w="7429" h="6959">
                <a:moveTo>
                  <a:pt x="0" y="0"/>
                </a:moveTo>
                <a:lnTo>
                  <a:pt x="0" y="6959"/>
                </a:lnTo>
                <a:lnTo>
                  <a:pt x="7429" y="6959"/>
                </a:lnTo>
                <a:lnTo>
                  <a:pt x="7043" y="6243"/>
                </a:lnTo>
                <a:lnTo>
                  <a:pt x="5334" y="193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97" name="object 6497"/>
          <p:cNvSpPr/>
          <p:nvPr/>
        </p:nvSpPr>
        <p:spPr>
          <a:xfrm>
            <a:off x="4513475" y="3797426"/>
            <a:ext cx="7416" cy="6985"/>
          </a:xfrm>
          <a:custGeom>
            <a:avLst/>
            <a:gdLst/>
            <a:ahLst/>
            <a:cxnLst/>
            <a:rect l="l" t="t" r="r" b="b"/>
            <a:pathLst>
              <a:path w="7416" h="6985">
                <a:moveTo>
                  <a:pt x="0" y="0"/>
                </a:moveTo>
                <a:lnTo>
                  <a:pt x="0" y="6985"/>
                </a:lnTo>
                <a:lnTo>
                  <a:pt x="7416" y="6985"/>
                </a:lnTo>
                <a:lnTo>
                  <a:pt x="7035" y="6275"/>
                </a:lnTo>
                <a:lnTo>
                  <a:pt x="5333" y="1946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98" name="object 6498"/>
          <p:cNvSpPr/>
          <p:nvPr/>
        </p:nvSpPr>
        <p:spPr>
          <a:xfrm>
            <a:off x="4570538" y="3797426"/>
            <a:ext cx="7429" cy="6985"/>
          </a:xfrm>
          <a:custGeom>
            <a:avLst/>
            <a:gdLst/>
            <a:ahLst/>
            <a:cxnLst/>
            <a:rect l="l" t="t" r="r" b="b"/>
            <a:pathLst>
              <a:path w="7429" h="6985">
                <a:moveTo>
                  <a:pt x="0" y="0"/>
                </a:moveTo>
                <a:lnTo>
                  <a:pt x="0" y="6985"/>
                </a:lnTo>
                <a:lnTo>
                  <a:pt x="7429" y="6985"/>
                </a:lnTo>
                <a:lnTo>
                  <a:pt x="7034" y="6252"/>
                </a:lnTo>
                <a:lnTo>
                  <a:pt x="5329" y="1945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99" name="object 6499"/>
          <p:cNvSpPr/>
          <p:nvPr/>
        </p:nvSpPr>
        <p:spPr>
          <a:xfrm>
            <a:off x="4359630" y="3803230"/>
            <a:ext cx="9931" cy="0"/>
          </a:xfrm>
          <a:custGeom>
            <a:avLst/>
            <a:gdLst/>
            <a:ahLst/>
            <a:cxnLst/>
            <a:rect l="l" t="t" r="r" b="b"/>
            <a:pathLst>
              <a:path w="9931" h="0">
                <a:moveTo>
                  <a:pt x="0" y="0"/>
                </a:moveTo>
                <a:lnTo>
                  <a:pt x="9931" y="0"/>
                </a:lnTo>
              </a:path>
            </a:pathLst>
          </a:custGeom>
          <a:ln w="8229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00" name="object 6500"/>
          <p:cNvSpPr/>
          <p:nvPr/>
        </p:nvSpPr>
        <p:spPr>
          <a:xfrm>
            <a:off x="4421667" y="3804409"/>
            <a:ext cx="7454" cy="6946"/>
          </a:xfrm>
          <a:custGeom>
            <a:avLst/>
            <a:gdLst/>
            <a:ahLst/>
            <a:cxnLst/>
            <a:rect l="l" t="t" r="r" b="b"/>
            <a:pathLst>
              <a:path w="7454" h="6946">
                <a:moveTo>
                  <a:pt x="0" y="0"/>
                </a:moveTo>
                <a:lnTo>
                  <a:pt x="0" y="6946"/>
                </a:lnTo>
                <a:lnTo>
                  <a:pt x="7454" y="6946"/>
                </a:lnTo>
                <a:lnTo>
                  <a:pt x="7049" y="6194"/>
                </a:lnTo>
                <a:lnTo>
                  <a:pt x="5355" y="1936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01" name="object 6501"/>
          <p:cNvSpPr/>
          <p:nvPr/>
        </p:nvSpPr>
        <p:spPr>
          <a:xfrm>
            <a:off x="4543228" y="3804409"/>
            <a:ext cx="7454" cy="6946"/>
          </a:xfrm>
          <a:custGeom>
            <a:avLst/>
            <a:gdLst/>
            <a:ahLst/>
            <a:cxnLst/>
            <a:rect l="l" t="t" r="r" b="b"/>
            <a:pathLst>
              <a:path w="7454" h="6946">
                <a:moveTo>
                  <a:pt x="0" y="0"/>
                </a:moveTo>
                <a:lnTo>
                  <a:pt x="0" y="6946"/>
                </a:lnTo>
                <a:lnTo>
                  <a:pt x="7454" y="6946"/>
                </a:lnTo>
                <a:lnTo>
                  <a:pt x="7050" y="6194"/>
                </a:lnTo>
                <a:lnTo>
                  <a:pt x="5364" y="1936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02" name="object 6502"/>
          <p:cNvSpPr/>
          <p:nvPr/>
        </p:nvSpPr>
        <p:spPr>
          <a:xfrm>
            <a:off x="4305054" y="3816005"/>
            <a:ext cx="7454" cy="6985"/>
          </a:xfrm>
          <a:custGeom>
            <a:avLst/>
            <a:gdLst/>
            <a:ahLst/>
            <a:cxnLst/>
            <a:rect l="l" t="t" r="r" b="b"/>
            <a:pathLst>
              <a:path w="7454" h="6985">
                <a:moveTo>
                  <a:pt x="0" y="0"/>
                </a:moveTo>
                <a:lnTo>
                  <a:pt x="0" y="6985"/>
                </a:lnTo>
                <a:lnTo>
                  <a:pt x="7454" y="6985"/>
                </a:lnTo>
                <a:lnTo>
                  <a:pt x="7054" y="6239"/>
                </a:lnTo>
                <a:lnTo>
                  <a:pt x="5350" y="1955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03" name="object 6503"/>
          <p:cNvSpPr/>
          <p:nvPr/>
        </p:nvSpPr>
        <p:spPr>
          <a:xfrm>
            <a:off x="4295115" y="3836915"/>
            <a:ext cx="7454" cy="6972"/>
          </a:xfrm>
          <a:custGeom>
            <a:avLst/>
            <a:gdLst/>
            <a:ahLst/>
            <a:cxnLst/>
            <a:rect l="l" t="t" r="r" b="b"/>
            <a:pathLst>
              <a:path w="7454" h="6972">
                <a:moveTo>
                  <a:pt x="0" y="0"/>
                </a:moveTo>
                <a:lnTo>
                  <a:pt x="0" y="6972"/>
                </a:lnTo>
                <a:lnTo>
                  <a:pt x="7454" y="6972"/>
                </a:lnTo>
                <a:lnTo>
                  <a:pt x="7034" y="6189"/>
                </a:lnTo>
                <a:lnTo>
                  <a:pt x="5359" y="194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04" name="object 6504"/>
          <p:cNvSpPr/>
          <p:nvPr/>
        </p:nvSpPr>
        <p:spPr>
          <a:xfrm>
            <a:off x="4322427" y="3853191"/>
            <a:ext cx="7442" cy="6959"/>
          </a:xfrm>
          <a:custGeom>
            <a:avLst/>
            <a:gdLst/>
            <a:ahLst/>
            <a:cxnLst/>
            <a:rect l="l" t="t" r="r" b="b"/>
            <a:pathLst>
              <a:path w="7442" h="6959">
                <a:moveTo>
                  <a:pt x="0" y="0"/>
                </a:moveTo>
                <a:lnTo>
                  <a:pt x="0" y="6959"/>
                </a:lnTo>
                <a:lnTo>
                  <a:pt x="7442" y="6959"/>
                </a:lnTo>
                <a:lnTo>
                  <a:pt x="7036" y="6205"/>
                </a:lnTo>
                <a:lnTo>
                  <a:pt x="5334" y="192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05" name="object 6505"/>
          <p:cNvSpPr/>
          <p:nvPr/>
        </p:nvSpPr>
        <p:spPr>
          <a:xfrm>
            <a:off x="4339789" y="3853191"/>
            <a:ext cx="7442" cy="6959"/>
          </a:xfrm>
          <a:custGeom>
            <a:avLst/>
            <a:gdLst/>
            <a:ahLst/>
            <a:cxnLst/>
            <a:rect l="l" t="t" r="r" b="b"/>
            <a:pathLst>
              <a:path w="7442" h="6959">
                <a:moveTo>
                  <a:pt x="0" y="0"/>
                </a:moveTo>
                <a:lnTo>
                  <a:pt x="0" y="6959"/>
                </a:lnTo>
                <a:lnTo>
                  <a:pt x="7442" y="6959"/>
                </a:lnTo>
                <a:lnTo>
                  <a:pt x="7046" y="6220"/>
                </a:lnTo>
                <a:lnTo>
                  <a:pt x="5349" y="1929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06" name="object 6506"/>
          <p:cNvSpPr/>
          <p:nvPr/>
        </p:nvSpPr>
        <p:spPr>
          <a:xfrm>
            <a:off x="4759100" y="3890350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42" y="6198"/>
                </a:lnTo>
                <a:lnTo>
                  <a:pt x="5340" y="1942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07" name="object 6507"/>
          <p:cNvSpPr/>
          <p:nvPr/>
        </p:nvSpPr>
        <p:spPr>
          <a:xfrm>
            <a:off x="4448959" y="3901964"/>
            <a:ext cx="7442" cy="6959"/>
          </a:xfrm>
          <a:custGeom>
            <a:avLst/>
            <a:gdLst/>
            <a:ahLst/>
            <a:cxnLst/>
            <a:rect l="l" t="t" r="r" b="b"/>
            <a:pathLst>
              <a:path w="7442" h="6959">
                <a:moveTo>
                  <a:pt x="0" y="0"/>
                </a:moveTo>
                <a:lnTo>
                  <a:pt x="0" y="6959"/>
                </a:lnTo>
                <a:lnTo>
                  <a:pt x="7442" y="6959"/>
                </a:lnTo>
                <a:lnTo>
                  <a:pt x="7052" y="6235"/>
                </a:lnTo>
                <a:lnTo>
                  <a:pt x="5340" y="193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08" name="object 6508"/>
          <p:cNvSpPr/>
          <p:nvPr/>
        </p:nvSpPr>
        <p:spPr>
          <a:xfrm>
            <a:off x="4756622" y="3911258"/>
            <a:ext cx="9944" cy="9296"/>
          </a:xfrm>
          <a:custGeom>
            <a:avLst/>
            <a:gdLst/>
            <a:ahLst/>
            <a:cxnLst/>
            <a:rect l="l" t="t" r="r" b="b"/>
            <a:pathLst>
              <a:path w="9944" h="9296">
                <a:moveTo>
                  <a:pt x="0" y="0"/>
                </a:moveTo>
                <a:lnTo>
                  <a:pt x="2506" y="6949"/>
                </a:lnTo>
                <a:lnTo>
                  <a:pt x="9944" y="9296"/>
                </a:lnTo>
                <a:lnTo>
                  <a:pt x="7424" y="233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09" name="object 6509"/>
          <p:cNvSpPr/>
          <p:nvPr/>
        </p:nvSpPr>
        <p:spPr>
          <a:xfrm>
            <a:off x="4647451" y="3941443"/>
            <a:ext cx="7454" cy="6985"/>
          </a:xfrm>
          <a:custGeom>
            <a:avLst/>
            <a:gdLst/>
            <a:ahLst/>
            <a:cxnLst/>
            <a:rect l="l" t="t" r="r" b="b"/>
            <a:pathLst>
              <a:path w="7454" h="6985">
                <a:moveTo>
                  <a:pt x="0" y="0"/>
                </a:moveTo>
                <a:lnTo>
                  <a:pt x="0" y="6985"/>
                </a:lnTo>
                <a:lnTo>
                  <a:pt x="7454" y="6985"/>
                </a:lnTo>
                <a:lnTo>
                  <a:pt x="7051" y="6236"/>
                </a:lnTo>
                <a:lnTo>
                  <a:pt x="5350" y="1945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10" name="object 6510"/>
          <p:cNvSpPr/>
          <p:nvPr/>
        </p:nvSpPr>
        <p:spPr>
          <a:xfrm>
            <a:off x="4766564" y="3951916"/>
            <a:ext cx="9918" cy="0"/>
          </a:xfrm>
          <a:custGeom>
            <a:avLst/>
            <a:gdLst/>
            <a:ahLst/>
            <a:cxnLst/>
            <a:rect l="l" t="t" r="r" b="b"/>
            <a:pathLst>
              <a:path w="9918" h="0">
                <a:moveTo>
                  <a:pt x="0" y="0"/>
                </a:moveTo>
                <a:lnTo>
                  <a:pt x="9918" y="0"/>
                </a:lnTo>
              </a:path>
            </a:pathLst>
          </a:custGeom>
          <a:ln w="8242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11" name="object 6511"/>
          <p:cNvSpPr/>
          <p:nvPr/>
        </p:nvSpPr>
        <p:spPr>
          <a:xfrm>
            <a:off x="4056951" y="3961022"/>
            <a:ext cx="9410" cy="4152"/>
          </a:xfrm>
          <a:custGeom>
            <a:avLst/>
            <a:gdLst/>
            <a:ahLst/>
            <a:cxnLst/>
            <a:rect l="l" t="t" r="r" b="b"/>
            <a:pathLst>
              <a:path w="9410" h="4152">
                <a:moveTo>
                  <a:pt x="9410" y="850"/>
                </a:moveTo>
                <a:lnTo>
                  <a:pt x="7645" y="0"/>
                </a:lnTo>
                <a:lnTo>
                  <a:pt x="9410" y="850"/>
                </a:lnTo>
                <a:close/>
              </a:path>
              <a:path w="9410" h="4152">
                <a:moveTo>
                  <a:pt x="7662" y="79"/>
                </a:moveTo>
                <a:lnTo>
                  <a:pt x="0" y="-3301"/>
                </a:lnTo>
                <a:lnTo>
                  <a:pt x="825" y="-215"/>
                </a:lnTo>
                <a:lnTo>
                  <a:pt x="1651" y="2882"/>
                </a:lnTo>
                <a:lnTo>
                  <a:pt x="2476" y="5981"/>
                </a:lnTo>
                <a:lnTo>
                  <a:pt x="2476" y="10629"/>
                </a:lnTo>
                <a:lnTo>
                  <a:pt x="9906" y="10629"/>
                </a:lnTo>
                <a:lnTo>
                  <a:pt x="7662" y="79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12" name="object 6512"/>
          <p:cNvSpPr/>
          <p:nvPr/>
        </p:nvSpPr>
        <p:spPr>
          <a:xfrm>
            <a:off x="4759100" y="3960040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35" y="6183"/>
                </a:lnTo>
                <a:lnTo>
                  <a:pt x="5340" y="1937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13" name="object 6513"/>
          <p:cNvSpPr/>
          <p:nvPr/>
        </p:nvSpPr>
        <p:spPr>
          <a:xfrm>
            <a:off x="4778950" y="3960040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43" y="6198"/>
                </a:lnTo>
                <a:lnTo>
                  <a:pt x="5336" y="193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14" name="object 6514"/>
          <p:cNvSpPr/>
          <p:nvPr/>
        </p:nvSpPr>
        <p:spPr>
          <a:xfrm>
            <a:off x="4243035" y="3967003"/>
            <a:ext cx="22326" cy="11607"/>
          </a:xfrm>
          <a:custGeom>
            <a:avLst/>
            <a:gdLst/>
            <a:ahLst/>
            <a:cxnLst/>
            <a:rect l="l" t="t" r="r" b="b"/>
            <a:pathLst>
              <a:path w="22326" h="11607">
                <a:moveTo>
                  <a:pt x="0" y="0"/>
                </a:moveTo>
                <a:lnTo>
                  <a:pt x="0" y="11607"/>
                </a:lnTo>
                <a:lnTo>
                  <a:pt x="7429" y="10833"/>
                </a:lnTo>
                <a:lnTo>
                  <a:pt x="14859" y="10058"/>
                </a:lnTo>
                <a:lnTo>
                  <a:pt x="22326" y="9296"/>
                </a:lnTo>
                <a:lnTo>
                  <a:pt x="22326" y="2324"/>
                </a:lnTo>
                <a:lnTo>
                  <a:pt x="14859" y="1562"/>
                </a:lnTo>
                <a:lnTo>
                  <a:pt x="7429" y="774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15" name="object 6515"/>
          <p:cNvSpPr/>
          <p:nvPr/>
        </p:nvSpPr>
        <p:spPr>
          <a:xfrm>
            <a:off x="4644955" y="3973968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68" y="6243"/>
                </a:lnTo>
                <a:lnTo>
                  <a:pt x="5356" y="194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16" name="object 6516"/>
          <p:cNvSpPr/>
          <p:nvPr/>
        </p:nvSpPr>
        <p:spPr>
          <a:xfrm>
            <a:off x="4245514" y="3980931"/>
            <a:ext cx="9906" cy="9296"/>
          </a:xfrm>
          <a:custGeom>
            <a:avLst/>
            <a:gdLst/>
            <a:ahLst/>
            <a:cxnLst/>
            <a:rect l="l" t="t" r="r" b="b"/>
            <a:pathLst>
              <a:path w="9905" h="9296">
                <a:moveTo>
                  <a:pt x="9905" y="9296"/>
                </a:moveTo>
                <a:lnTo>
                  <a:pt x="9905" y="0"/>
                </a:lnTo>
                <a:lnTo>
                  <a:pt x="2476" y="0"/>
                </a:lnTo>
                <a:lnTo>
                  <a:pt x="1650" y="3111"/>
                </a:lnTo>
                <a:lnTo>
                  <a:pt x="825" y="6210"/>
                </a:lnTo>
                <a:lnTo>
                  <a:pt x="0" y="9296"/>
                </a:lnTo>
                <a:lnTo>
                  <a:pt x="9905" y="9296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17" name="object 6517"/>
          <p:cNvSpPr/>
          <p:nvPr/>
        </p:nvSpPr>
        <p:spPr>
          <a:xfrm>
            <a:off x="4179995" y="3985592"/>
            <a:ext cx="10928" cy="34848"/>
          </a:xfrm>
          <a:custGeom>
            <a:avLst/>
            <a:gdLst/>
            <a:ahLst/>
            <a:cxnLst/>
            <a:rect l="l" t="t" r="r" b="b"/>
            <a:pathLst>
              <a:path w="10928" h="34848">
                <a:moveTo>
                  <a:pt x="3498" y="0"/>
                </a:moveTo>
                <a:lnTo>
                  <a:pt x="208" y="10766"/>
                </a:lnTo>
                <a:lnTo>
                  <a:pt x="0" y="22802"/>
                </a:lnTo>
                <a:lnTo>
                  <a:pt x="3498" y="34848"/>
                </a:lnTo>
                <a:lnTo>
                  <a:pt x="10928" y="34848"/>
                </a:lnTo>
                <a:lnTo>
                  <a:pt x="9093" y="23555"/>
                </a:lnTo>
                <a:lnTo>
                  <a:pt x="9417" y="13499"/>
                </a:lnTo>
                <a:lnTo>
                  <a:pt x="10928" y="0"/>
                </a:lnTo>
                <a:lnTo>
                  <a:pt x="3498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18" name="object 6518"/>
          <p:cNvSpPr/>
          <p:nvPr/>
        </p:nvSpPr>
        <p:spPr>
          <a:xfrm>
            <a:off x="4746701" y="3985592"/>
            <a:ext cx="7416" cy="6959"/>
          </a:xfrm>
          <a:custGeom>
            <a:avLst/>
            <a:gdLst/>
            <a:ahLst/>
            <a:cxnLst/>
            <a:rect l="l" t="t" r="r" b="b"/>
            <a:pathLst>
              <a:path w="7416" h="6959">
                <a:moveTo>
                  <a:pt x="0" y="0"/>
                </a:moveTo>
                <a:lnTo>
                  <a:pt x="0" y="6959"/>
                </a:lnTo>
                <a:lnTo>
                  <a:pt x="7416" y="6959"/>
                </a:lnTo>
                <a:lnTo>
                  <a:pt x="7022" y="6221"/>
                </a:lnTo>
                <a:lnTo>
                  <a:pt x="5341" y="193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19" name="object 6519"/>
          <p:cNvSpPr/>
          <p:nvPr/>
        </p:nvSpPr>
        <p:spPr>
          <a:xfrm>
            <a:off x="4225672" y="3990235"/>
            <a:ext cx="7416" cy="6959"/>
          </a:xfrm>
          <a:custGeom>
            <a:avLst/>
            <a:gdLst/>
            <a:ahLst/>
            <a:cxnLst/>
            <a:rect l="l" t="t" r="r" b="b"/>
            <a:pathLst>
              <a:path w="7416" h="6959">
                <a:moveTo>
                  <a:pt x="0" y="0"/>
                </a:moveTo>
                <a:lnTo>
                  <a:pt x="0" y="6959"/>
                </a:lnTo>
                <a:lnTo>
                  <a:pt x="7416" y="6959"/>
                </a:lnTo>
                <a:lnTo>
                  <a:pt x="7034" y="6250"/>
                </a:lnTo>
                <a:lnTo>
                  <a:pt x="5328" y="194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20" name="object 6520"/>
          <p:cNvSpPr/>
          <p:nvPr/>
        </p:nvSpPr>
        <p:spPr>
          <a:xfrm>
            <a:off x="4245508" y="3998366"/>
            <a:ext cx="9918" cy="0"/>
          </a:xfrm>
          <a:custGeom>
            <a:avLst/>
            <a:gdLst/>
            <a:ahLst/>
            <a:cxnLst/>
            <a:rect l="l" t="t" r="r" b="b"/>
            <a:pathLst>
              <a:path w="9918" h="0">
                <a:moveTo>
                  <a:pt x="0" y="0"/>
                </a:moveTo>
                <a:lnTo>
                  <a:pt x="9918" y="0"/>
                </a:lnTo>
              </a:path>
            </a:pathLst>
          </a:custGeom>
          <a:ln w="8229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21" name="object 6521"/>
          <p:cNvSpPr/>
          <p:nvPr/>
        </p:nvSpPr>
        <p:spPr>
          <a:xfrm>
            <a:off x="4153706" y="3999520"/>
            <a:ext cx="9931" cy="18605"/>
          </a:xfrm>
          <a:custGeom>
            <a:avLst/>
            <a:gdLst/>
            <a:ahLst/>
            <a:cxnLst/>
            <a:rect l="l" t="t" r="r" b="b"/>
            <a:pathLst>
              <a:path w="9931" h="18605">
                <a:moveTo>
                  <a:pt x="9931" y="0"/>
                </a:moveTo>
                <a:lnTo>
                  <a:pt x="2476" y="0"/>
                </a:lnTo>
                <a:lnTo>
                  <a:pt x="1650" y="5422"/>
                </a:lnTo>
                <a:lnTo>
                  <a:pt x="825" y="10833"/>
                </a:lnTo>
                <a:lnTo>
                  <a:pt x="0" y="16281"/>
                </a:lnTo>
                <a:lnTo>
                  <a:pt x="3301" y="17056"/>
                </a:lnTo>
                <a:lnTo>
                  <a:pt x="6616" y="17830"/>
                </a:lnTo>
                <a:lnTo>
                  <a:pt x="9931" y="18605"/>
                </a:lnTo>
                <a:lnTo>
                  <a:pt x="9931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22" name="object 6522"/>
          <p:cNvSpPr/>
          <p:nvPr/>
        </p:nvSpPr>
        <p:spPr>
          <a:xfrm>
            <a:off x="4233096" y="3999520"/>
            <a:ext cx="7454" cy="6972"/>
          </a:xfrm>
          <a:custGeom>
            <a:avLst/>
            <a:gdLst/>
            <a:ahLst/>
            <a:cxnLst/>
            <a:rect l="l" t="t" r="r" b="b"/>
            <a:pathLst>
              <a:path w="7454" h="6972">
                <a:moveTo>
                  <a:pt x="0" y="0"/>
                </a:moveTo>
                <a:lnTo>
                  <a:pt x="0" y="6972"/>
                </a:lnTo>
                <a:lnTo>
                  <a:pt x="7454" y="6972"/>
                </a:lnTo>
                <a:lnTo>
                  <a:pt x="7049" y="6218"/>
                </a:lnTo>
                <a:lnTo>
                  <a:pt x="5355" y="1944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23" name="object 6523"/>
          <p:cNvSpPr/>
          <p:nvPr/>
        </p:nvSpPr>
        <p:spPr>
          <a:xfrm>
            <a:off x="4200856" y="4001850"/>
            <a:ext cx="12395" cy="16268"/>
          </a:xfrm>
          <a:custGeom>
            <a:avLst/>
            <a:gdLst/>
            <a:ahLst/>
            <a:cxnLst/>
            <a:rect l="l" t="t" r="r" b="b"/>
            <a:pathLst>
              <a:path w="12395" h="16268">
                <a:moveTo>
                  <a:pt x="4965" y="0"/>
                </a:moveTo>
                <a:lnTo>
                  <a:pt x="3302" y="5422"/>
                </a:lnTo>
                <a:lnTo>
                  <a:pt x="1651" y="10833"/>
                </a:lnTo>
                <a:lnTo>
                  <a:pt x="0" y="16268"/>
                </a:lnTo>
                <a:lnTo>
                  <a:pt x="3302" y="15494"/>
                </a:lnTo>
                <a:lnTo>
                  <a:pt x="6616" y="14719"/>
                </a:lnTo>
                <a:lnTo>
                  <a:pt x="9893" y="13944"/>
                </a:lnTo>
                <a:lnTo>
                  <a:pt x="10744" y="9283"/>
                </a:lnTo>
                <a:lnTo>
                  <a:pt x="11569" y="4635"/>
                </a:lnTo>
                <a:lnTo>
                  <a:pt x="12395" y="0"/>
                </a:lnTo>
                <a:lnTo>
                  <a:pt x="4965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24" name="object 6524"/>
          <p:cNvSpPr/>
          <p:nvPr/>
        </p:nvSpPr>
        <p:spPr>
          <a:xfrm>
            <a:off x="4543228" y="4001850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61" y="6227"/>
                </a:lnTo>
                <a:lnTo>
                  <a:pt x="5365" y="193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25" name="object 6525"/>
          <p:cNvSpPr/>
          <p:nvPr/>
        </p:nvSpPr>
        <p:spPr>
          <a:xfrm>
            <a:off x="4545723" y="4011134"/>
            <a:ext cx="7442" cy="6985"/>
          </a:xfrm>
          <a:custGeom>
            <a:avLst/>
            <a:gdLst/>
            <a:ahLst/>
            <a:cxnLst/>
            <a:rect l="l" t="t" r="r" b="b"/>
            <a:pathLst>
              <a:path w="7442" h="6985">
                <a:moveTo>
                  <a:pt x="0" y="0"/>
                </a:moveTo>
                <a:lnTo>
                  <a:pt x="0" y="6985"/>
                </a:lnTo>
                <a:lnTo>
                  <a:pt x="7442" y="6985"/>
                </a:lnTo>
                <a:lnTo>
                  <a:pt x="7039" y="6233"/>
                </a:lnTo>
                <a:lnTo>
                  <a:pt x="5348" y="1960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26" name="object 6526"/>
          <p:cNvSpPr/>
          <p:nvPr/>
        </p:nvSpPr>
        <p:spPr>
          <a:xfrm>
            <a:off x="4250479" y="4018117"/>
            <a:ext cx="7416" cy="6959"/>
          </a:xfrm>
          <a:custGeom>
            <a:avLst/>
            <a:gdLst/>
            <a:ahLst/>
            <a:cxnLst/>
            <a:rect l="l" t="t" r="r" b="b"/>
            <a:pathLst>
              <a:path w="7416" h="6959">
                <a:moveTo>
                  <a:pt x="0" y="0"/>
                </a:moveTo>
                <a:lnTo>
                  <a:pt x="0" y="6959"/>
                </a:lnTo>
                <a:lnTo>
                  <a:pt x="7416" y="6959"/>
                </a:lnTo>
                <a:lnTo>
                  <a:pt x="7046" y="6266"/>
                </a:lnTo>
                <a:lnTo>
                  <a:pt x="5342" y="1934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27" name="object 6527"/>
          <p:cNvSpPr/>
          <p:nvPr/>
        </p:nvSpPr>
        <p:spPr>
          <a:xfrm>
            <a:off x="4233096" y="4025080"/>
            <a:ext cx="12407" cy="11620"/>
          </a:xfrm>
          <a:custGeom>
            <a:avLst/>
            <a:gdLst/>
            <a:ahLst/>
            <a:cxnLst/>
            <a:rect l="l" t="t" r="r" b="b"/>
            <a:pathLst>
              <a:path w="12407" h="11620">
                <a:moveTo>
                  <a:pt x="8946" y="2997"/>
                </a:moveTo>
                <a:lnTo>
                  <a:pt x="0" y="0"/>
                </a:lnTo>
                <a:lnTo>
                  <a:pt x="1651" y="3860"/>
                </a:lnTo>
                <a:lnTo>
                  <a:pt x="3314" y="7747"/>
                </a:lnTo>
                <a:lnTo>
                  <a:pt x="4953" y="11620"/>
                </a:lnTo>
                <a:lnTo>
                  <a:pt x="12407" y="11620"/>
                </a:lnTo>
                <a:lnTo>
                  <a:pt x="8946" y="2997"/>
                </a:lnTo>
                <a:close/>
              </a:path>
              <a:path w="12407" h="11620">
                <a:moveTo>
                  <a:pt x="10236" y="3429"/>
                </a:moveTo>
                <a:lnTo>
                  <a:pt x="8610" y="2159"/>
                </a:lnTo>
                <a:lnTo>
                  <a:pt x="8946" y="2997"/>
                </a:lnTo>
                <a:lnTo>
                  <a:pt x="10236" y="3429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28" name="object 6528"/>
          <p:cNvSpPr/>
          <p:nvPr/>
        </p:nvSpPr>
        <p:spPr>
          <a:xfrm>
            <a:off x="4649929" y="4029723"/>
            <a:ext cx="7442" cy="6972"/>
          </a:xfrm>
          <a:custGeom>
            <a:avLst/>
            <a:gdLst/>
            <a:ahLst/>
            <a:cxnLst/>
            <a:rect l="l" t="t" r="r" b="b"/>
            <a:pathLst>
              <a:path w="7442" h="6972">
                <a:moveTo>
                  <a:pt x="0" y="0"/>
                </a:moveTo>
                <a:lnTo>
                  <a:pt x="0" y="6972"/>
                </a:lnTo>
                <a:lnTo>
                  <a:pt x="7442" y="6972"/>
                </a:lnTo>
                <a:lnTo>
                  <a:pt x="7041" y="6227"/>
                </a:lnTo>
                <a:lnTo>
                  <a:pt x="5339" y="1949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29" name="object 6529"/>
          <p:cNvSpPr/>
          <p:nvPr/>
        </p:nvSpPr>
        <p:spPr>
          <a:xfrm>
            <a:off x="4220707" y="4036696"/>
            <a:ext cx="7442" cy="6959"/>
          </a:xfrm>
          <a:custGeom>
            <a:avLst/>
            <a:gdLst/>
            <a:ahLst/>
            <a:cxnLst/>
            <a:rect l="l" t="t" r="r" b="b"/>
            <a:pathLst>
              <a:path w="7442" h="6959">
                <a:moveTo>
                  <a:pt x="0" y="0"/>
                </a:moveTo>
                <a:lnTo>
                  <a:pt x="0" y="6959"/>
                </a:lnTo>
                <a:lnTo>
                  <a:pt x="7442" y="6959"/>
                </a:lnTo>
                <a:lnTo>
                  <a:pt x="7043" y="6221"/>
                </a:lnTo>
                <a:lnTo>
                  <a:pt x="5335" y="194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30" name="object 6530"/>
          <p:cNvSpPr/>
          <p:nvPr/>
        </p:nvSpPr>
        <p:spPr>
          <a:xfrm>
            <a:off x="4711948" y="4045999"/>
            <a:ext cx="14884" cy="16256"/>
          </a:xfrm>
          <a:custGeom>
            <a:avLst/>
            <a:gdLst/>
            <a:ahLst/>
            <a:cxnLst/>
            <a:rect l="l" t="t" r="r" b="b"/>
            <a:pathLst>
              <a:path w="14884" h="16255">
                <a:moveTo>
                  <a:pt x="0" y="0"/>
                </a:moveTo>
                <a:lnTo>
                  <a:pt x="1651" y="5410"/>
                </a:lnTo>
                <a:lnTo>
                  <a:pt x="3314" y="10833"/>
                </a:lnTo>
                <a:lnTo>
                  <a:pt x="4978" y="16256"/>
                </a:lnTo>
                <a:lnTo>
                  <a:pt x="12407" y="16256"/>
                </a:lnTo>
                <a:lnTo>
                  <a:pt x="13246" y="12369"/>
                </a:lnTo>
                <a:lnTo>
                  <a:pt x="14071" y="8509"/>
                </a:lnTo>
                <a:lnTo>
                  <a:pt x="14884" y="4635"/>
                </a:lnTo>
                <a:lnTo>
                  <a:pt x="9944" y="3086"/>
                </a:lnTo>
                <a:lnTo>
                  <a:pt x="4978" y="1536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31" name="object 6531"/>
          <p:cNvSpPr/>
          <p:nvPr/>
        </p:nvSpPr>
        <p:spPr>
          <a:xfrm>
            <a:off x="4173562" y="4063403"/>
            <a:ext cx="9944" cy="0"/>
          </a:xfrm>
          <a:custGeom>
            <a:avLst/>
            <a:gdLst/>
            <a:ahLst/>
            <a:cxnLst/>
            <a:rect l="l" t="t" r="r" b="b"/>
            <a:pathLst>
              <a:path w="9944" h="0">
                <a:moveTo>
                  <a:pt x="0" y="0"/>
                </a:moveTo>
                <a:lnTo>
                  <a:pt x="9944" y="0"/>
                </a:lnTo>
              </a:path>
            </a:pathLst>
          </a:custGeom>
          <a:ln w="8229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32" name="object 6532"/>
          <p:cNvSpPr/>
          <p:nvPr/>
        </p:nvSpPr>
        <p:spPr>
          <a:xfrm>
            <a:off x="4600318" y="4062248"/>
            <a:ext cx="7429" cy="6959"/>
          </a:xfrm>
          <a:custGeom>
            <a:avLst/>
            <a:gdLst/>
            <a:ahLst/>
            <a:cxnLst/>
            <a:rect l="l" t="t" r="r" b="b"/>
            <a:pathLst>
              <a:path w="7429" h="6959">
                <a:moveTo>
                  <a:pt x="0" y="0"/>
                </a:moveTo>
                <a:lnTo>
                  <a:pt x="0" y="6959"/>
                </a:lnTo>
                <a:lnTo>
                  <a:pt x="7429" y="6959"/>
                </a:lnTo>
                <a:lnTo>
                  <a:pt x="7028" y="6214"/>
                </a:lnTo>
                <a:lnTo>
                  <a:pt x="5338" y="1942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33" name="object 6533"/>
          <p:cNvSpPr/>
          <p:nvPr/>
        </p:nvSpPr>
        <p:spPr>
          <a:xfrm>
            <a:off x="4272788" y="4066890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60" y="6227"/>
                </a:lnTo>
                <a:lnTo>
                  <a:pt x="5360" y="1942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34" name="object 6534"/>
          <p:cNvSpPr/>
          <p:nvPr/>
        </p:nvSpPr>
        <p:spPr>
          <a:xfrm>
            <a:off x="4295114" y="4072705"/>
            <a:ext cx="9944" cy="0"/>
          </a:xfrm>
          <a:custGeom>
            <a:avLst/>
            <a:gdLst/>
            <a:ahLst/>
            <a:cxnLst/>
            <a:rect l="l" t="t" r="r" b="b"/>
            <a:pathLst>
              <a:path w="9944" h="0">
                <a:moveTo>
                  <a:pt x="0" y="0"/>
                </a:moveTo>
                <a:lnTo>
                  <a:pt x="9944" y="0"/>
                </a:lnTo>
              </a:path>
            </a:pathLst>
          </a:custGeom>
          <a:ln w="8242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35" name="object 6535"/>
          <p:cNvSpPr/>
          <p:nvPr/>
        </p:nvSpPr>
        <p:spPr>
          <a:xfrm>
            <a:off x="4089191" y="4073853"/>
            <a:ext cx="7454" cy="6985"/>
          </a:xfrm>
          <a:custGeom>
            <a:avLst/>
            <a:gdLst/>
            <a:ahLst/>
            <a:cxnLst/>
            <a:rect l="l" t="t" r="r" b="b"/>
            <a:pathLst>
              <a:path w="7454" h="6985">
                <a:moveTo>
                  <a:pt x="0" y="0"/>
                </a:moveTo>
                <a:lnTo>
                  <a:pt x="0" y="6985"/>
                </a:lnTo>
                <a:lnTo>
                  <a:pt x="7454" y="6985"/>
                </a:lnTo>
                <a:lnTo>
                  <a:pt x="7038" y="6209"/>
                </a:lnTo>
                <a:lnTo>
                  <a:pt x="5354" y="1950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36" name="object 6536"/>
          <p:cNvSpPr/>
          <p:nvPr/>
        </p:nvSpPr>
        <p:spPr>
          <a:xfrm>
            <a:off x="4161142" y="4078503"/>
            <a:ext cx="9931" cy="0"/>
          </a:xfrm>
          <a:custGeom>
            <a:avLst/>
            <a:gdLst/>
            <a:ahLst/>
            <a:cxnLst/>
            <a:rect l="l" t="t" r="r" b="b"/>
            <a:pathLst>
              <a:path w="9931" h="0">
                <a:moveTo>
                  <a:pt x="0" y="0"/>
                </a:moveTo>
                <a:lnTo>
                  <a:pt x="9931" y="0"/>
                </a:lnTo>
              </a:path>
            </a:pathLst>
          </a:custGeom>
          <a:ln w="10566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37" name="object 6537"/>
          <p:cNvSpPr/>
          <p:nvPr/>
        </p:nvSpPr>
        <p:spPr>
          <a:xfrm>
            <a:off x="4056951" y="4085488"/>
            <a:ext cx="7442" cy="6959"/>
          </a:xfrm>
          <a:custGeom>
            <a:avLst/>
            <a:gdLst/>
            <a:ahLst/>
            <a:cxnLst/>
            <a:rect l="l" t="t" r="r" b="b"/>
            <a:pathLst>
              <a:path w="7442" h="6959">
                <a:moveTo>
                  <a:pt x="0" y="0"/>
                </a:moveTo>
                <a:lnTo>
                  <a:pt x="0" y="6959"/>
                </a:lnTo>
                <a:lnTo>
                  <a:pt x="7442" y="6959"/>
                </a:lnTo>
                <a:lnTo>
                  <a:pt x="7036" y="6206"/>
                </a:lnTo>
                <a:lnTo>
                  <a:pt x="5334" y="193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38" name="object 6538"/>
          <p:cNvSpPr/>
          <p:nvPr/>
        </p:nvSpPr>
        <p:spPr>
          <a:xfrm>
            <a:off x="4243031" y="4091285"/>
            <a:ext cx="9918" cy="0"/>
          </a:xfrm>
          <a:custGeom>
            <a:avLst/>
            <a:gdLst/>
            <a:ahLst/>
            <a:cxnLst/>
            <a:rect l="l" t="t" r="r" b="b"/>
            <a:pathLst>
              <a:path w="9918" h="0">
                <a:moveTo>
                  <a:pt x="0" y="0"/>
                </a:moveTo>
                <a:lnTo>
                  <a:pt x="9918" y="0"/>
                </a:lnTo>
              </a:path>
            </a:pathLst>
          </a:custGeom>
          <a:ln w="8242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39" name="object 6539"/>
          <p:cNvSpPr/>
          <p:nvPr/>
        </p:nvSpPr>
        <p:spPr>
          <a:xfrm>
            <a:off x="4173555" y="4094773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38" y="6185"/>
                </a:lnTo>
                <a:lnTo>
                  <a:pt x="5354" y="1942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40" name="object 6540"/>
          <p:cNvSpPr/>
          <p:nvPr/>
        </p:nvSpPr>
        <p:spPr>
          <a:xfrm>
            <a:off x="4151218" y="4099405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60" y="6229"/>
                </a:lnTo>
                <a:lnTo>
                  <a:pt x="5355" y="1947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41" name="object 6541"/>
          <p:cNvSpPr/>
          <p:nvPr/>
        </p:nvSpPr>
        <p:spPr>
          <a:xfrm>
            <a:off x="4131378" y="4101736"/>
            <a:ext cx="7442" cy="6972"/>
          </a:xfrm>
          <a:custGeom>
            <a:avLst/>
            <a:gdLst/>
            <a:ahLst/>
            <a:cxnLst/>
            <a:rect l="l" t="t" r="r" b="b"/>
            <a:pathLst>
              <a:path w="7442" h="6972">
                <a:moveTo>
                  <a:pt x="0" y="0"/>
                </a:moveTo>
                <a:lnTo>
                  <a:pt x="0" y="6972"/>
                </a:lnTo>
                <a:lnTo>
                  <a:pt x="7442" y="6972"/>
                </a:lnTo>
                <a:lnTo>
                  <a:pt x="7042" y="6226"/>
                </a:lnTo>
                <a:lnTo>
                  <a:pt x="5349" y="1939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42" name="object 6542"/>
          <p:cNvSpPr/>
          <p:nvPr/>
        </p:nvSpPr>
        <p:spPr>
          <a:xfrm>
            <a:off x="4292638" y="4101736"/>
            <a:ext cx="12407" cy="20916"/>
          </a:xfrm>
          <a:custGeom>
            <a:avLst/>
            <a:gdLst/>
            <a:ahLst/>
            <a:cxnLst/>
            <a:rect l="l" t="t" r="r" b="b"/>
            <a:pathLst>
              <a:path w="12407" h="20916">
                <a:moveTo>
                  <a:pt x="0" y="0"/>
                </a:moveTo>
                <a:lnTo>
                  <a:pt x="1066" y="9448"/>
                </a:lnTo>
                <a:lnTo>
                  <a:pt x="7162" y="10833"/>
                </a:lnTo>
                <a:lnTo>
                  <a:pt x="0" y="13931"/>
                </a:lnTo>
                <a:lnTo>
                  <a:pt x="927" y="15613"/>
                </a:lnTo>
                <a:lnTo>
                  <a:pt x="2787" y="19533"/>
                </a:lnTo>
                <a:lnTo>
                  <a:pt x="9944" y="20916"/>
                </a:lnTo>
                <a:lnTo>
                  <a:pt x="10769" y="16268"/>
                </a:lnTo>
                <a:lnTo>
                  <a:pt x="11595" y="11620"/>
                </a:lnTo>
                <a:lnTo>
                  <a:pt x="12407" y="6972"/>
                </a:lnTo>
                <a:lnTo>
                  <a:pt x="6756" y="3213"/>
                </a:lnTo>
                <a:lnTo>
                  <a:pt x="8128" y="2679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43" name="object 6543"/>
          <p:cNvSpPr/>
          <p:nvPr/>
        </p:nvSpPr>
        <p:spPr>
          <a:xfrm>
            <a:off x="4051976" y="4104067"/>
            <a:ext cx="7454" cy="6972"/>
          </a:xfrm>
          <a:custGeom>
            <a:avLst/>
            <a:gdLst/>
            <a:ahLst/>
            <a:cxnLst/>
            <a:rect l="l" t="t" r="r" b="b"/>
            <a:pathLst>
              <a:path w="7454" h="6972">
                <a:moveTo>
                  <a:pt x="0" y="0"/>
                </a:moveTo>
                <a:lnTo>
                  <a:pt x="0" y="6972"/>
                </a:lnTo>
                <a:lnTo>
                  <a:pt x="7454" y="6972"/>
                </a:lnTo>
                <a:lnTo>
                  <a:pt x="7058" y="6234"/>
                </a:lnTo>
                <a:lnTo>
                  <a:pt x="5345" y="1940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44" name="object 6544"/>
          <p:cNvSpPr/>
          <p:nvPr/>
        </p:nvSpPr>
        <p:spPr>
          <a:xfrm>
            <a:off x="4215734" y="4104067"/>
            <a:ext cx="7442" cy="6972"/>
          </a:xfrm>
          <a:custGeom>
            <a:avLst/>
            <a:gdLst/>
            <a:ahLst/>
            <a:cxnLst/>
            <a:rect l="l" t="t" r="r" b="b"/>
            <a:pathLst>
              <a:path w="7442" h="6972">
                <a:moveTo>
                  <a:pt x="0" y="0"/>
                </a:moveTo>
                <a:lnTo>
                  <a:pt x="0" y="6972"/>
                </a:lnTo>
                <a:lnTo>
                  <a:pt x="7442" y="6972"/>
                </a:lnTo>
                <a:lnTo>
                  <a:pt x="7041" y="6226"/>
                </a:lnTo>
                <a:lnTo>
                  <a:pt x="5339" y="1939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45" name="object 6545"/>
          <p:cNvSpPr/>
          <p:nvPr/>
        </p:nvSpPr>
        <p:spPr>
          <a:xfrm>
            <a:off x="4243035" y="4104067"/>
            <a:ext cx="7442" cy="6972"/>
          </a:xfrm>
          <a:custGeom>
            <a:avLst/>
            <a:gdLst/>
            <a:ahLst/>
            <a:cxnLst/>
            <a:rect l="l" t="t" r="r" b="b"/>
            <a:pathLst>
              <a:path w="7442" h="6972">
                <a:moveTo>
                  <a:pt x="0" y="0"/>
                </a:moveTo>
                <a:lnTo>
                  <a:pt x="0" y="6972"/>
                </a:lnTo>
                <a:lnTo>
                  <a:pt x="7442" y="6972"/>
                </a:lnTo>
                <a:lnTo>
                  <a:pt x="7015" y="6180"/>
                </a:lnTo>
                <a:lnTo>
                  <a:pt x="5334" y="193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46" name="object 6546"/>
          <p:cNvSpPr/>
          <p:nvPr/>
        </p:nvSpPr>
        <p:spPr>
          <a:xfrm>
            <a:off x="4754125" y="4108710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77" y="6258"/>
                </a:lnTo>
                <a:lnTo>
                  <a:pt x="5356" y="1939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47" name="object 6547"/>
          <p:cNvSpPr/>
          <p:nvPr/>
        </p:nvSpPr>
        <p:spPr>
          <a:xfrm>
            <a:off x="4193387" y="4111039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56" y="6214"/>
                </a:lnTo>
                <a:lnTo>
                  <a:pt x="5369" y="193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48" name="object 6548"/>
          <p:cNvSpPr/>
          <p:nvPr/>
        </p:nvSpPr>
        <p:spPr>
          <a:xfrm>
            <a:off x="4463836" y="4113361"/>
            <a:ext cx="9944" cy="9283"/>
          </a:xfrm>
          <a:custGeom>
            <a:avLst/>
            <a:gdLst/>
            <a:ahLst/>
            <a:cxnLst/>
            <a:rect l="l" t="t" r="r" b="b"/>
            <a:pathLst>
              <a:path w="9944" h="9283">
                <a:moveTo>
                  <a:pt x="0" y="0"/>
                </a:moveTo>
                <a:lnTo>
                  <a:pt x="0" y="9283"/>
                </a:lnTo>
                <a:lnTo>
                  <a:pt x="7434" y="6946"/>
                </a:lnTo>
                <a:lnTo>
                  <a:pt x="994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49" name="object 6549"/>
          <p:cNvSpPr/>
          <p:nvPr/>
        </p:nvSpPr>
        <p:spPr>
          <a:xfrm>
            <a:off x="4042067" y="4118002"/>
            <a:ext cx="7416" cy="6959"/>
          </a:xfrm>
          <a:custGeom>
            <a:avLst/>
            <a:gdLst/>
            <a:ahLst/>
            <a:cxnLst/>
            <a:rect l="l" t="t" r="r" b="b"/>
            <a:pathLst>
              <a:path w="7416" h="6959">
                <a:moveTo>
                  <a:pt x="0" y="0"/>
                </a:moveTo>
                <a:lnTo>
                  <a:pt x="0" y="6959"/>
                </a:lnTo>
                <a:lnTo>
                  <a:pt x="7416" y="6959"/>
                </a:lnTo>
                <a:lnTo>
                  <a:pt x="7046" y="6267"/>
                </a:lnTo>
                <a:lnTo>
                  <a:pt x="5342" y="1944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50" name="object 6550"/>
          <p:cNvSpPr/>
          <p:nvPr/>
        </p:nvSpPr>
        <p:spPr>
          <a:xfrm>
            <a:off x="4555644" y="4122646"/>
            <a:ext cx="7429" cy="6972"/>
          </a:xfrm>
          <a:custGeom>
            <a:avLst/>
            <a:gdLst/>
            <a:ahLst/>
            <a:cxnLst/>
            <a:rect l="l" t="t" r="r" b="b"/>
            <a:pathLst>
              <a:path w="7429" h="6972">
                <a:moveTo>
                  <a:pt x="0" y="0"/>
                </a:moveTo>
                <a:lnTo>
                  <a:pt x="0" y="6972"/>
                </a:lnTo>
                <a:lnTo>
                  <a:pt x="7429" y="6972"/>
                </a:lnTo>
                <a:lnTo>
                  <a:pt x="7024" y="6218"/>
                </a:lnTo>
                <a:lnTo>
                  <a:pt x="5338" y="1944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51" name="object 6551"/>
          <p:cNvSpPr/>
          <p:nvPr/>
        </p:nvSpPr>
        <p:spPr>
          <a:xfrm>
            <a:off x="4684674" y="4129618"/>
            <a:ext cx="7416" cy="6959"/>
          </a:xfrm>
          <a:custGeom>
            <a:avLst/>
            <a:gdLst/>
            <a:ahLst/>
            <a:cxnLst/>
            <a:rect l="l" t="t" r="r" b="b"/>
            <a:pathLst>
              <a:path w="7416" h="6959">
                <a:moveTo>
                  <a:pt x="0" y="0"/>
                </a:moveTo>
                <a:lnTo>
                  <a:pt x="0" y="6959"/>
                </a:lnTo>
                <a:lnTo>
                  <a:pt x="7416" y="6959"/>
                </a:lnTo>
                <a:lnTo>
                  <a:pt x="7037" y="6252"/>
                </a:lnTo>
                <a:lnTo>
                  <a:pt x="5337" y="194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52" name="object 6552"/>
          <p:cNvSpPr/>
          <p:nvPr/>
        </p:nvSpPr>
        <p:spPr>
          <a:xfrm>
            <a:off x="4166121" y="4131931"/>
            <a:ext cx="7429" cy="6972"/>
          </a:xfrm>
          <a:custGeom>
            <a:avLst/>
            <a:gdLst/>
            <a:ahLst/>
            <a:cxnLst/>
            <a:rect l="l" t="t" r="r" b="b"/>
            <a:pathLst>
              <a:path w="7429" h="6972">
                <a:moveTo>
                  <a:pt x="0" y="0"/>
                </a:moveTo>
                <a:lnTo>
                  <a:pt x="0" y="6972"/>
                </a:lnTo>
                <a:lnTo>
                  <a:pt x="7429" y="6972"/>
                </a:lnTo>
                <a:lnTo>
                  <a:pt x="7024" y="6218"/>
                </a:lnTo>
                <a:lnTo>
                  <a:pt x="5338" y="1944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53" name="object 6553"/>
          <p:cNvSpPr/>
          <p:nvPr/>
        </p:nvSpPr>
        <p:spPr>
          <a:xfrm>
            <a:off x="4056951" y="4143564"/>
            <a:ext cx="7442" cy="6959"/>
          </a:xfrm>
          <a:custGeom>
            <a:avLst/>
            <a:gdLst/>
            <a:ahLst/>
            <a:cxnLst/>
            <a:rect l="l" t="t" r="r" b="b"/>
            <a:pathLst>
              <a:path w="7442" h="6959">
                <a:moveTo>
                  <a:pt x="0" y="0"/>
                </a:moveTo>
                <a:lnTo>
                  <a:pt x="0" y="6959"/>
                </a:lnTo>
                <a:lnTo>
                  <a:pt x="7442" y="6959"/>
                </a:lnTo>
                <a:lnTo>
                  <a:pt x="7043" y="6220"/>
                </a:lnTo>
                <a:lnTo>
                  <a:pt x="5335" y="193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54" name="object 6554"/>
          <p:cNvSpPr/>
          <p:nvPr/>
        </p:nvSpPr>
        <p:spPr>
          <a:xfrm>
            <a:off x="4481208" y="4145876"/>
            <a:ext cx="7454" cy="6972"/>
          </a:xfrm>
          <a:custGeom>
            <a:avLst/>
            <a:gdLst/>
            <a:ahLst/>
            <a:cxnLst/>
            <a:rect l="l" t="t" r="r" b="b"/>
            <a:pathLst>
              <a:path w="7454" h="6972">
                <a:moveTo>
                  <a:pt x="0" y="0"/>
                </a:moveTo>
                <a:lnTo>
                  <a:pt x="0" y="6972"/>
                </a:lnTo>
                <a:lnTo>
                  <a:pt x="7454" y="6972"/>
                </a:lnTo>
                <a:lnTo>
                  <a:pt x="7049" y="6218"/>
                </a:lnTo>
                <a:lnTo>
                  <a:pt x="5355" y="1944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55" name="object 6555"/>
          <p:cNvSpPr/>
          <p:nvPr/>
        </p:nvSpPr>
        <p:spPr>
          <a:xfrm>
            <a:off x="4679718" y="4159812"/>
            <a:ext cx="7429" cy="6959"/>
          </a:xfrm>
          <a:custGeom>
            <a:avLst/>
            <a:gdLst/>
            <a:ahLst/>
            <a:cxnLst/>
            <a:rect l="l" t="t" r="r" b="b"/>
            <a:pathLst>
              <a:path w="7429" h="6959">
                <a:moveTo>
                  <a:pt x="0" y="0"/>
                </a:moveTo>
                <a:lnTo>
                  <a:pt x="0" y="6959"/>
                </a:lnTo>
                <a:lnTo>
                  <a:pt x="7429" y="6959"/>
                </a:lnTo>
                <a:lnTo>
                  <a:pt x="7036" y="6229"/>
                </a:lnTo>
                <a:lnTo>
                  <a:pt x="5334" y="194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56" name="object 6556"/>
          <p:cNvSpPr/>
          <p:nvPr/>
        </p:nvSpPr>
        <p:spPr>
          <a:xfrm>
            <a:off x="4181007" y="4162143"/>
            <a:ext cx="7442" cy="6959"/>
          </a:xfrm>
          <a:custGeom>
            <a:avLst/>
            <a:gdLst/>
            <a:ahLst/>
            <a:cxnLst/>
            <a:rect l="l" t="t" r="r" b="b"/>
            <a:pathLst>
              <a:path w="7442" h="6959">
                <a:moveTo>
                  <a:pt x="0" y="0"/>
                </a:moveTo>
                <a:lnTo>
                  <a:pt x="0" y="6959"/>
                </a:lnTo>
                <a:lnTo>
                  <a:pt x="7442" y="6959"/>
                </a:lnTo>
                <a:lnTo>
                  <a:pt x="7053" y="6237"/>
                </a:lnTo>
                <a:lnTo>
                  <a:pt x="5335" y="193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57" name="object 6557"/>
          <p:cNvSpPr/>
          <p:nvPr/>
        </p:nvSpPr>
        <p:spPr>
          <a:xfrm>
            <a:off x="4240549" y="4192337"/>
            <a:ext cx="7442" cy="6959"/>
          </a:xfrm>
          <a:custGeom>
            <a:avLst/>
            <a:gdLst/>
            <a:ahLst/>
            <a:cxnLst/>
            <a:rect l="l" t="t" r="r" b="b"/>
            <a:pathLst>
              <a:path w="7442" h="6959">
                <a:moveTo>
                  <a:pt x="0" y="0"/>
                </a:moveTo>
                <a:lnTo>
                  <a:pt x="0" y="6959"/>
                </a:lnTo>
                <a:lnTo>
                  <a:pt x="7442" y="6959"/>
                </a:lnTo>
                <a:lnTo>
                  <a:pt x="7060" y="6250"/>
                </a:lnTo>
                <a:lnTo>
                  <a:pt x="5340" y="193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58" name="object 6558"/>
          <p:cNvSpPr/>
          <p:nvPr/>
        </p:nvSpPr>
        <p:spPr>
          <a:xfrm>
            <a:off x="4404295" y="4201631"/>
            <a:ext cx="9944" cy="11620"/>
          </a:xfrm>
          <a:custGeom>
            <a:avLst/>
            <a:gdLst/>
            <a:ahLst/>
            <a:cxnLst/>
            <a:rect l="l" t="t" r="r" b="b"/>
            <a:pathLst>
              <a:path w="9944" h="11620">
                <a:moveTo>
                  <a:pt x="0" y="0"/>
                </a:moveTo>
                <a:lnTo>
                  <a:pt x="825" y="3860"/>
                </a:lnTo>
                <a:lnTo>
                  <a:pt x="1663" y="7734"/>
                </a:lnTo>
                <a:lnTo>
                  <a:pt x="2501" y="11620"/>
                </a:lnTo>
                <a:lnTo>
                  <a:pt x="9944" y="11620"/>
                </a:lnTo>
                <a:lnTo>
                  <a:pt x="9944" y="4648"/>
                </a:lnTo>
                <a:lnTo>
                  <a:pt x="6629" y="3086"/>
                </a:lnTo>
                <a:lnTo>
                  <a:pt x="3314" y="1536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59" name="object 6559"/>
          <p:cNvSpPr/>
          <p:nvPr/>
        </p:nvSpPr>
        <p:spPr>
          <a:xfrm>
            <a:off x="4506014" y="4210926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61" y="6228"/>
                </a:lnTo>
                <a:lnTo>
                  <a:pt x="5351" y="193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60" name="object 6560"/>
          <p:cNvSpPr/>
          <p:nvPr/>
        </p:nvSpPr>
        <p:spPr>
          <a:xfrm>
            <a:off x="4443996" y="4217888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69" y="6244"/>
                </a:lnTo>
                <a:lnTo>
                  <a:pt x="5346" y="194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61" name="object 6561"/>
          <p:cNvSpPr/>
          <p:nvPr/>
        </p:nvSpPr>
        <p:spPr>
          <a:xfrm>
            <a:off x="4506023" y="4228337"/>
            <a:ext cx="9944" cy="0"/>
          </a:xfrm>
          <a:custGeom>
            <a:avLst/>
            <a:gdLst/>
            <a:ahLst/>
            <a:cxnLst/>
            <a:rect l="l" t="t" r="r" b="b"/>
            <a:pathLst>
              <a:path w="9944" h="0">
                <a:moveTo>
                  <a:pt x="0" y="0"/>
                </a:moveTo>
                <a:lnTo>
                  <a:pt x="9944" y="0"/>
                </a:lnTo>
              </a:path>
            </a:pathLst>
          </a:custGeom>
          <a:ln w="8229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62" name="object 6562"/>
          <p:cNvSpPr/>
          <p:nvPr/>
        </p:nvSpPr>
        <p:spPr>
          <a:xfrm>
            <a:off x="4826085" y="4224853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60" y="6227"/>
                </a:lnTo>
                <a:lnTo>
                  <a:pt x="5355" y="193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63" name="object 6563"/>
          <p:cNvSpPr/>
          <p:nvPr/>
        </p:nvSpPr>
        <p:spPr>
          <a:xfrm>
            <a:off x="4153700" y="4230662"/>
            <a:ext cx="9931" cy="0"/>
          </a:xfrm>
          <a:custGeom>
            <a:avLst/>
            <a:gdLst/>
            <a:ahLst/>
            <a:cxnLst/>
            <a:rect l="l" t="t" r="r" b="b"/>
            <a:pathLst>
              <a:path w="9931" h="0">
                <a:moveTo>
                  <a:pt x="0" y="0"/>
                </a:moveTo>
                <a:lnTo>
                  <a:pt x="9931" y="0"/>
                </a:lnTo>
              </a:path>
            </a:pathLst>
          </a:custGeom>
          <a:ln w="8229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64" name="object 6564"/>
          <p:cNvSpPr/>
          <p:nvPr/>
        </p:nvSpPr>
        <p:spPr>
          <a:xfrm>
            <a:off x="4429112" y="4232986"/>
            <a:ext cx="9918" cy="0"/>
          </a:xfrm>
          <a:custGeom>
            <a:avLst/>
            <a:gdLst/>
            <a:ahLst/>
            <a:cxnLst/>
            <a:rect l="l" t="t" r="r" b="b"/>
            <a:pathLst>
              <a:path w="9918" h="0">
                <a:moveTo>
                  <a:pt x="0" y="0"/>
                </a:moveTo>
                <a:lnTo>
                  <a:pt x="9918" y="0"/>
                </a:lnTo>
              </a:path>
            </a:pathLst>
          </a:custGeom>
          <a:ln w="8229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65" name="object 6565"/>
          <p:cNvSpPr/>
          <p:nvPr/>
        </p:nvSpPr>
        <p:spPr>
          <a:xfrm>
            <a:off x="4153705" y="4236468"/>
            <a:ext cx="12852" cy="14414"/>
          </a:xfrm>
          <a:custGeom>
            <a:avLst/>
            <a:gdLst/>
            <a:ahLst/>
            <a:cxnLst/>
            <a:rect l="l" t="t" r="r" b="b"/>
            <a:pathLst>
              <a:path w="12852" h="14414">
                <a:moveTo>
                  <a:pt x="4140" y="1549"/>
                </a:moveTo>
                <a:lnTo>
                  <a:pt x="0" y="0"/>
                </a:lnTo>
                <a:lnTo>
                  <a:pt x="825" y="3111"/>
                </a:lnTo>
                <a:lnTo>
                  <a:pt x="1663" y="6197"/>
                </a:lnTo>
                <a:lnTo>
                  <a:pt x="2476" y="9296"/>
                </a:lnTo>
                <a:lnTo>
                  <a:pt x="2476" y="13944"/>
                </a:lnTo>
                <a:lnTo>
                  <a:pt x="9774" y="11416"/>
                </a:lnTo>
                <a:lnTo>
                  <a:pt x="12407" y="4635"/>
                </a:lnTo>
                <a:lnTo>
                  <a:pt x="8267" y="3111"/>
                </a:lnTo>
                <a:lnTo>
                  <a:pt x="4140" y="1549"/>
                </a:lnTo>
                <a:close/>
              </a:path>
              <a:path w="12852" h="14414">
                <a:moveTo>
                  <a:pt x="12852" y="10350"/>
                </a:moveTo>
                <a:lnTo>
                  <a:pt x="9774" y="11416"/>
                </a:lnTo>
                <a:lnTo>
                  <a:pt x="8610" y="14414"/>
                </a:lnTo>
                <a:lnTo>
                  <a:pt x="12852" y="1035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66" name="object 6566"/>
          <p:cNvSpPr/>
          <p:nvPr/>
        </p:nvSpPr>
        <p:spPr>
          <a:xfrm>
            <a:off x="4220707" y="4236468"/>
            <a:ext cx="7442" cy="6972"/>
          </a:xfrm>
          <a:custGeom>
            <a:avLst/>
            <a:gdLst/>
            <a:ahLst/>
            <a:cxnLst/>
            <a:rect l="l" t="t" r="r" b="b"/>
            <a:pathLst>
              <a:path w="7442" h="6972">
                <a:moveTo>
                  <a:pt x="0" y="0"/>
                </a:moveTo>
                <a:lnTo>
                  <a:pt x="0" y="6972"/>
                </a:lnTo>
                <a:lnTo>
                  <a:pt x="7442" y="6972"/>
                </a:lnTo>
                <a:lnTo>
                  <a:pt x="7032" y="6211"/>
                </a:lnTo>
                <a:lnTo>
                  <a:pt x="5334" y="1939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67" name="object 6567"/>
          <p:cNvSpPr/>
          <p:nvPr/>
        </p:nvSpPr>
        <p:spPr>
          <a:xfrm>
            <a:off x="4468812" y="4243438"/>
            <a:ext cx="7429" cy="0"/>
          </a:xfrm>
          <a:custGeom>
            <a:avLst/>
            <a:gdLst/>
            <a:ahLst/>
            <a:cxnLst/>
            <a:rect l="l" t="t" r="r" b="b"/>
            <a:pathLst>
              <a:path w="7429" h="0">
                <a:moveTo>
                  <a:pt x="0" y="0"/>
                </a:moveTo>
                <a:lnTo>
                  <a:pt x="7429" y="0"/>
                </a:lnTo>
              </a:path>
            </a:pathLst>
          </a:custGeom>
          <a:ln w="15214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68" name="object 6568"/>
          <p:cNvSpPr/>
          <p:nvPr/>
        </p:nvSpPr>
        <p:spPr>
          <a:xfrm>
            <a:off x="4419170" y="4245771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52" y="6212"/>
                </a:lnTo>
                <a:lnTo>
                  <a:pt x="5360" y="193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69" name="object 6569"/>
          <p:cNvSpPr/>
          <p:nvPr/>
        </p:nvSpPr>
        <p:spPr>
          <a:xfrm>
            <a:off x="4496104" y="4250404"/>
            <a:ext cx="7429" cy="0"/>
          </a:xfrm>
          <a:custGeom>
            <a:avLst/>
            <a:gdLst/>
            <a:ahLst/>
            <a:cxnLst/>
            <a:rect l="l" t="t" r="r" b="b"/>
            <a:pathLst>
              <a:path w="7429" h="0">
                <a:moveTo>
                  <a:pt x="0" y="0"/>
                </a:moveTo>
                <a:lnTo>
                  <a:pt x="7429" y="0"/>
                </a:lnTo>
              </a:path>
            </a:pathLst>
          </a:custGeom>
          <a:ln w="10553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70" name="object 6570"/>
          <p:cNvSpPr/>
          <p:nvPr/>
        </p:nvSpPr>
        <p:spPr>
          <a:xfrm>
            <a:off x="4843456" y="4248092"/>
            <a:ext cx="7416" cy="6959"/>
          </a:xfrm>
          <a:custGeom>
            <a:avLst/>
            <a:gdLst/>
            <a:ahLst/>
            <a:cxnLst/>
            <a:rect l="l" t="t" r="r" b="b"/>
            <a:pathLst>
              <a:path w="7416" h="6959">
                <a:moveTo>
                  <a:pt x="0" y="0"/>
                </a:moveTo>
                <a:lnTo>
                  <a:pt x="0" y="6959"/>
                </a:lnTo>
                <a:lnTo>
                  <a:pt x="7416" y="6959"/>
                </a:lnTo>
                <a:lnTo>
                  <a:pt x="7036" y="6250"/>
                </a:lnTo>
                <a:lnTo>
                  <a:pt x="5342" y="193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71" name="object 6571"/>
          <p:cNvSpPr/>
          <p:nvPr/>
        </p:nvSpPr>
        <p:spPr>
          <a:xfrm>
            <a:off x="4136343" y="4250414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58" y="6227"/>
                </a:lnTo>
                <a:lnTo>
                  <a:pt x="5336" y="193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72" name="object 6572"/>
          <p:cNvSpPr/>
          <p:nvPr/>
        </p:nvSpPr>
        <p:spPr>
          <a:xfrm>
            <a:off x="4379489" y="4250414"/>
            <a:ext cx="7442" cy="6959"/>
          </a:xfrm>
          <a:custGeom>
            <a:avLst/>
            <a:gdLst/>
            <a:ahLst/>
            <a:cxnLst/>
            <a:rect l="l" t="t" r="r" b="b"/>
            <a:pathLst>
              <a:path w="7442" h="6959">
                <a:moveTo>
                  <a:pt x="0" y="0"/>
                </a:moveTo>
                <a:lnTo>
                  <a:pt x="0" y="6959"/>
                </a:lnTo>
                <a:lnTo>
                  <a:pt x="7442" y="6959"/>
                </a:lnTo>
                <a:lnTo>
                  <a:pt x="7061" y="6250"/>
                </a:lnTo>
                <a:lnTo>
                  <a:pt x="5350" y="193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73" name="object 6573"/>
          <p:cNvSpPr/>
          <p:nvPr/>
        </p:nvSpPr>
        <p:spPr>
          <a:xfrm>
            <a:off x="4411751" y="4264348"/>
            <a:ext cx="7416" cy="0"/>
          </a:xfrm>
          <a:custGeom>
            <a:avLst/>
            <a:gdLst/>
            <a:ahLst/>
            <a:cxnLst/>
            <a:rect l="l" t="t" r="r" b="b"/>
            <a:pathLst>
              <a:path w="7416" h="0">
                <a:moveTo>
                  <a:pt x="0" y="0"/>
                </a:moveTo>
                <a:lnTo>
                  <a:pt x="7416" y="0"/>
                </a:lnTo>
              </a:path>
            </a:pathLst>
          </a:custGeom>
          <a:ln w="10553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74" name="object 6574"/>
          <p:cNvSpPr/>
          <p:nvPr/>
        </p:nvSpPr>
        <p:spPr>
          <a:xfrm>
            <a:off x="4443990" y="4262020"/>
            <a:ext cx="17360" cy="13944"/>
          </a:xfrm>
          <a:custGeom>
            <a:avLst/>
            <a:gdLst/>
            <a:ahLst/>
            <a:cxnLst/>
            <a:rect l="l" t="t" r="r" b="b"/>
            <a:pathLst>
              <a:path w="17360" h="13944">
                <a:moveTo>
                  <a:pt x="2997" y="3505"/>
                </a:moveTo>
                <a:lnTo>
                  <a:pt x="0" y="13944"/>
                </a:lnTo>
                <a:lnTo>
                  <a:pt x="5803" y="12395"/>
                </a:lnTo>
                <a:lnTo>
                  <a:pt x="11595" y="10845"/>
                </a:lnTo>
                <a:lnTo>
                  <a:pt x="17360" y="9296"/>
                </a:lnTo>
                <a:lnTo>
                  <a:pt x="17360" y="0"/>
                </a:lnTo>
                <a:lnTo>
                  <a:pt x="9944" y="0"/>
                </a:lnTo>
                <a:lnTo>
                  <a:pt x="3365" y="5791"/>
                </a:lnTo>
                <a:lnTo>
                  <a:pt x="2997" y="3505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75" name="object 6575"/>
          <p:cNvSpPr/>
          <p:nvPr/>
        </p:nvSpPr>
        <p:spPr>
          <a:xfrm>
            <a:off x="4481207" y="4269003"/>
            <a:ext cx="7454" cy="0"/>
          </a:xfrm>
          <a:custGeom>
            <a:avLst/>
            <a:gdLst/>
            <a:ahLst/>
            <a:cxnLst/>
            <a:rect l="l" t="t" r="r" b="b"/>
            <a:pathLst>
              <a:path w="7454" h="0">
                <a:moveTo>
                  <a:pt x="0" y="0"/>
                </a:moveTo>
                <a:lnTo>
                  <a:pt x="7454" y="0"/>
                </a:lnTo>
              </a:path>
            </a:pathLst>
          </a:custGeom>
          <a:ln w="10566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76" name="object 6576"/>
          <p:cNvSpPr/>
          <p:nvPr/>
        </p:nvSpPr>
        <p:spPr>
          <a:xfrm>
            <a:off x="4498581" y="4273638"/>
            <a:ext cx="7416" cy="0"/>
          </a:xfrm>
          <a:custGeom>
            <a:avLst/>
            <a:gdLst/>
            <a:ahLst/>
            <a:cxnLst/>
            <a:rect l="l" t="t" r="r" b="b"/>
            <a:pathLst>
              <a:path w="7416" h="0">
                <a:moveTo>
                  <a:pt x="0" y="0"/>
                </a:moveTo>
                <a:lnTo>
                  <a:pt x="7416" y="0"/>
                </a:lnTo>
              </a:path>
            </a:pathLst>
          </a:custGeom>
          <a:ln w="10566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77" name="object 6577"/>
          <p:cNvSpPr/>
          <p:nvPr/>
        </p:nvSpPr>
        <p:spPr>
          <a:xfrm>
            <a:off x="4511001" y="4274800"/>
            <a:ext cx="14871" cy="0"/>
          </a:xfrm>
          <a:custGeom>
            <a:avLst/>
            <a:gdLst/>
            <a:ahLst/>
            <a:cxnLst/>
            <a:rect l="l" t="t" r="r" b="b"/>
            <a:pathLst>
              <a:path w="14871" h="0">
                <a:moveTo>
                  <a:pt x="0" y="0"/>
                </a:moveTo>
                <a:lnTo>
                  <a:pt x="14871" y="0"/>
                </a:lnTo>
              </a:path>
            </a:pathLst>
          </a:custGeom>
          <a:ln w="8242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78" name="object 6578"/>
          <p:cNvSpPr/>
          <p:nvPr/>
        </p:nvSpPr>
        <p:spPr>
          <a:xfrm>
            <a:off x="4530839" y="4277131"/>
            <a:ext cx="17360" cy="0"/>
          </a:xfrm>
          <a:custGeom>
            <a:avLst/>
            <a:gdLst/>
            <a:ahLst/>
            <a:cxnLst/>
            <a:rect l="l" t="t" r="r" b="b"/>
            <a:pathLst>
              <a:path w="17360" h="0">
                <a:moveTo>
                  <a:pt x="0" y="0"/>
                </a:moveTo>
                <a:lnTo>
                  <a:pt x="17360" y="0"/>
                </a:lnTo>
              </a:path>
            </a:pathLst>
          </a:custGeom>
          <a:ln w="8229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79" name="object 6579"/>
          <p:cNvSpPr/>
          <p:nvPr/>
        </p:nvSpPr>
        <p:spPr>
          <a:xfrm>
            <a:off x="4471297" y="4275965"/>
            <a:ext cx="7429" cy="6959"/>
          </a:xfrm>
          <a:custGeom>
            <a:avLst/>
            <a:gdLst/>
            <a:ahLst/>
            <a:cxnLst/>
            <a:rect l="l" t="t" r="r" b="b"/>
            <a:pathLst>
              <a:path w="7429" h="6959">
                <a:moveTo>
                  <a:pt x="0" y="0"/>
                </a:moveTo>
                <a:lnTo>
                  <a:pt x="0" y="6959"/>
                </a:lnTo>
                <a:lnTo>
                  <a:pt x="7429" y="6959"/>
                </a:lnTo>
                <a:lnTo>
                  <a:pt x="7035" y="6227"/>
                </a:lnTo>
                <a:lnTo>
                  <a:pt x="5338" y="1938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80" name="object 6580"/>
          <p:cNvSpPr/>
          <p:nvPr/>
        </p:nvSpPr>
        <p:spPr>
          <a:xfrm>
            <a:off x="4553165" y="4280608"/>
            <a:ext cx="12407" cy="9283"/>
          </a:xfrm>
          <a:custGeom>
            <a:avLst/>
            <a:gdLst/>
            <a:ahLst/>
            <a:cxnLst/>
            <a:rect l="l" t="t" r="r" b="b"/>
            <a:pathLst>
              <a:path w="12407" h="9283">
                <a:moveTo>
                  <a:pt x="12407" y="0"/>
                </a:moveTo>
                <a:lnTo>
                  <a:pt x="0" y="0"/>
                </a:lnTo>
                <a:lnTo>
                  <a:pt x="3373" y="6999"/>
                </a:lnTo>
                <a:lnTo>
                  <a:pt x="12407" y="9283"/>
                </a:lnTo>
                <a:lnTo>
                  <a:pt x="12407" y="0"/>
                </a:lnTo>
                <a:close/>
              </a:path>
              <a:path w="12407" h="9283">
                <a:moveTo>
                  <a:pt x="4406" y="9144"/>
                </a:moveTo>
                <a:lnTo>
                  <a:pt x="3373" y="6999"/>
                </a:lnTo>
                <a:lnTo>
                  <a:pt x="1257" y="6464"/>
                </a:lnTo>
                <a:lnTo>
                  <a:pt x="4406" y="9144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81" name="object 6581"/>
          <p:cNvSpPr/>
          <p:nvPr/>
        </p:nvSpPr>
        <p:spPr>
          <a:xfrm>
            <a:off x="4535810" y="4285259"/>
            <a:ext cx="14884" cy="16256"/>
          </a:xfrm>
          <a:custGeom>
            <a:avLst/>
            <a:gdLst/>
            <a:ahLst/>
            <a:cxnLst/>
            <a:rect l="l" t="t" r="r" b="b"/>
            <a:pathLst>
              <a:path w="14884" h="16255">
                <a:moveTo>
                  <a:pt x="5880" y="10807"/>
                </a:moveTo>
                <a:lnTo>
                  <a:pt x="14884" y="6946"/>
                </a:lnTo>
                <a:lnTo>
                  <a:pt x="14884" y="0"/>
                </a:lnTo>
                <a:lnTo>
                  <a:pt x="4940" y="0"/>
                </a:lnTo>
                <a:lnTo>
                  <a:pt x="3302" y="1549"/>
                </a:lnTo>
                <a:lnTo>
                  <a:pt x="0" y="4635"/>
                </a:lnTo>
                <a:lnTo>
                  <a:pt x="0" y="16256"/>
                </a:lnTo>
                <a:lnTo>
                  <a:pt x="8953" y="12344"/>
                </a:lnTo>
                <a:lnTo>
                  <a:pt x="5880" y="10807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82" name="object 6582"/>
          <p:cNvSpPr/>
          <p:nvPr/>
        </p:nvSpPr>
        <p:spPr>
          <a:xfrm>
            <a:off x="4488668" y="4296874"/>
            <a:ext cx="7429" cy="6972"/>
          </a:xfrm>
          <a:custGeom>
            <a:avLst/>
            <a:gdLst/>
            <a:ahLst/>
            <a:cxnLst/>
            <a:rect l="l" t="t" r="r" b="b"/>
            <a:pathLst>
              <a:path w="7429" h="6972">
                <a:moveTo>
                  <a:pt x="0" y="0"/>
                </a:moveTo>
                <a:lnTo>
                  <a:pt x="0" y="6972"/>
                </a:lnTo>
                <a:lnTo>
                  <a:pt x="7429" y="6972"/>
                </a:lnTo>
                <a:lnTo>
                  <a:pt x="7015" y="6203"/>
                </a:lnTo>
                <a:lnTo>
                  <a:pt x="5328" y="1939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83" name="object 6583"/>
          <p:cNvSpPr/>
          <p:nvPr/>
        </p:nvSpPr>
        <p:spPr>
          <a:xfrm>
            <a:off x="4585423" y="4296874"/>
            <a:ext cx="7429" cy="6972"/>
          </a:xfrm>
          <a:custGeom>
            <a:avLst/>
            <a:gdLst/>
            <a:ahLst/>
            <a:cxnLst/>
            <a:rect l="l" t="t" r="r" b="b"/>
            <a:pathLst>
              <a:path w="7429" h="6972">
                <a:moveTo>
                  <a:pt x="0" y="0"/>
                </a:moveTo>
                <a:lnTo>
                  <a:pt x="0" y="6972"/>
                </a:lnTo>
                <a:lnTo>
                  <a:pt x="7429" y="6972"/>
                </a:lnTo>
                <a:lnTo>
                  <a:pt x="7035" y="6234"/>
                </a:lnTo>
                <a:lnTo>
                  <a:pt x="5347" y="1940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84" name="object 6584"/>
          <p:cNvSpPr/>
          <p:nvPr/>
        </p:nvSpPr>
        <p:spPr>
          <a:xfrm>
            <a:off x="4669764" y="4300353"/>
            <a:ext cx="14909" cy="0"/>
          </a:xfrm>
          <a:custGeom>
            <a:avLst/>
            <a:gdLst/>
            <a:ahLst/>
            <a:cxnLst/>
            <a:rect l="l" t="t" r="r" b="b"/>
            <a:pathLst>
              <a:path w="14909" h="0">
                <a:moveTo>
                  <a:pt x="0" y="0"/>
                </a:moveTo>
                <a:lnTo>
                  <a:pt x="14909" y="0"/>
                </a:lnTo>
              </a:path>
            </a:pathLst>
          </a:custGeom>
          <a:ln w="8242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85" name="object 6585"/>
          <p:cNvSpPr/>
          <p:nvPr/>
        </p:nvSpPr>
        <p:spPr>
          <a:xfrm>
            <a:off x="4692097" y="4299177"/>
            <a:ext cx="7454" cy="6985"/>
          </a:xfrm>
          <a:custGeom>
            <a:avLst/>
            <a:gdLst/>
            <a:ahLst/>
            <a:cxnLst/>
            <a:rect l="l" t="t" r="r" b="b"/>
            <a:pathLst>
              <a:path w="7454" h="6985">
                <a:moveTo>
                  <a:pt x="0" y="0"/>
                </a:moveTo>
                <a:lnTo>
                  <a:pt x="0" y="6985"/>
                </a:lnTo>
                <a:lnTo>
                  <a:pt x="7454" y="6985"/>
                </a:lnTo>
                <a:lnTo>
                  <a:pt x="7054" y="6239"/>
                </a:lnTo>
                <a:lnTo>
                  <a:pt x="5350" y="1955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86" name="object 6586"/>
          <p:cNvSpPr/>
          <p:nvPr/>
        </p:nvSpPr>
        <p:spPr>
          <a:xfrm>
            <a:off x="4577981" y="4311967"/>
            <a:ext cx="9931" cy="0"/>
          </a:xfrm>
          <a:custGeom>
            <a:avLst/>
            <a:gdLst/>
            <a:ahLst/>
            <a:cxnLst/>
            <a:rect l="l" t="t" r="r" b="b"/>
            <a:pathLst>
              <a:path w="9931" h="0">
                <a:moveTo>
                  <a:pt x="0" y="0"/>
                </a:moveTo>
                <a:lnTo>
                  <a:pt x="9931" y="0"/>
                </a:lnTo>
              </a:path>
            </a:pathLst>
          </a:custGeom>
          <a:ln w="8229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87" name="object 6587"/>
          <p:cNvSpPr/>
          <p:nvPr/>
        </p:nvSpPr>
        <p:spPr>
          <a:xfrm>
            <a:off x="4687142" y="4317784"/>
            <a:ext cx="7442" cy="6946"/>
          </a:xfrm>
          <a:custGeom>
            <a:avLst/>
            <a:gdLst/>
            <a:ahLst/>
            <a:cxnLst/>
            <a:rect l="l" t="t" r="r" b="b"/>
            <a:pathLst>
              <a:path w="7442" h="6946">
                <a:moveTo>
                  <a:pt x="0" y="0"/>
                </a:moveTo>
                <a:lnTo>
                  <a:pt x="0" y="6946"/>
                </a:lnTo>
                <a:lnTo>
                  <a:pt x="7442" y="6946"/>
                </a:lnTo>
                <a:lnTo>
                  <a:pt x="7064" y="6246"/>
                </a:lnTo>
                <a:lnTo>
                  <a:pt x="5350" y="1937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88" name="object 6588"/>
          <p:cNvSpPr/>
          <p:nvPr/>
        </p:nvSpPr>
        <p:spPr>
          <a:xfrm>
            <a:off x="4778950" y="4317784"/>
            <a:ext cx="7454" cy="6946"/>
          </a:xfrm>
          <a:custGeom>
            <a:avLst/>
            <a:gdLst/>
            <a:ahLst/>
            <a:cxnLst/>
            <a:rect l="l" t="t" r="r" b="b"/>
            <a:pathLst>
              <a:path w="7454" h="6946">
                <a:moveTo>
                  <a:pt x="0" y="0"/>
                </a:moveTo>
                <a:lnTo>
                  <a:pt x="0" y="6946"/>
                </a:lnTo>
                <a:lnTo>
                  <a:pt x="7454" y="6946"/>
                </a:lnTo>
                <a:lnTo>
                  <a:pt x="7062" y="6223"/>
                </a:lnTo>
                <a:lnTo>
                  <a:pt x="5337" y="1937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89" name="object 6589"/>
          <p:cNvSpPr/>
          <p:nvPr/>
        </p:nvSpPr>
        <p:spPr>
          <a:xfrm>
            <a:off x="4602786" y="4320096"/>
            <a:ext cx="7442" cy="6972"/>
          </a:xfrm>
          <a:custGeom>
            <a:avLst/>
            <a:gdLst/>
            <a:ahLst/>
            <a:cxnLst/>
            <a:rect l="l" t="t" r="r" b="b"/>
            <a:pathLst>
              <a:path w="7442" h="6972">
                <a:moveTo>
                  <a:pt x="0" y="0"/>
                </a:moveTo>
                <a:lnTo>
                  <a:pt x="0" y="6972"/>
                </a:lnTo>
                <a:lnTo>
                  <a:pt x="7442" y="6972"/>
                </a:lnTo>
                <a:lnTo>
                  <a:pt x="7050" y="6241"/>
                </a:lnTo>
                <a:lnTo>
                  <a:pt x="5349" y="1944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90" name="object 6590"/>
          <p:cNvSpPr/>
          <p:nvPr/>
        </p:nvSpPr>
        <p:spPr>
          <a:xfrm>
            <a:off x="4520899" y="4329389"/>
            <a:ext cx="7454" cy="6985"/>
          </a:xfrm>
          <a:custGeom>
            <a:avLst/>
            <a:gdLst/>
            <a:ahLst/>
            <a:cxnLst/>
            <a:rect l="l" t="t" r="r" b="b"/>
            <a:pathLst>
              <a:path w="7454" h="6985">
                <a:moveTo>
                  <a:pt x="0" y="0"/>
                </a:moveTo>
                <a:lnTo>
                  <a:pt x="0" y="6984"/>
                </a:lnTo>
                <a:lnTo>
                  <a:pt x="7454" y="6984"/>
                </a:lnTo>
                <a:lnTo>
                  <a:pt x="7038" y="6207"/>
                </a:lnTo>
                <a:lnTo>
                  <a:pt x="5359" y="1945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91" name="object 6591"/>
          <p:cNvSpPr/>
          <p:nvPr/>
        </p:nvSpPr>
        <p:spPr>
          <a:xfrm>
            <a:off x="4602786" y="4331710"/>
            <a:ext cx="7442" cy="6972"/>
          </a:xfrm>
          <a:custGeom>
            <a:avLst/>
            <a:gdLst/>
            <a:ahLst/>
            <a:cxnLst/>
            <a:rect l="l" t="t" r="r" b="b"/>
            <a:pathLst>
              <a:path w="7442" h="6972">
                <a:moveTo>
                  <a:pt x="0" y="0"/>
                </a:moveTo>
                <a:lnTo>
                  <a:pt x="0" y="6972"/>
                </a:lnTo>
                <a:lnTo>
                  <a:pt x="7442" y="6972"/>
                </a:lnTo>
                <a:lnTo>
                  <a:pt x="7042" y="6227"/>
                </a:lnTo>
                <a:lnTo>
                  <a:pt x="5349" y="1949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92" name="object 6592"/>
          <p:cNvSpPr/>
          <p:nvPr/>
        </p:nvSpPr>
        <p:spPr>
          <a:xfrm>
            <a:off x="4602787" y="4343336"/>
            <a:ext cx="19862" cy="20904"/>
          </a:xfrm>
          <a:custGeom>
            <a:avLst/>
            <a:gdLst/>
            <a:ahLst/>
            <a:cxnLst/>
            <a:rect l="l" t="t" r="r" b="b"/>
            <a:pathLst>
              <a:path w="19862" h="20904">
                <a:moveTo>
                  <a:pt x="3314" y="20116"/>
                </a:moveTo>
                <a:lnTo>
                  <a:pt x="6616" y="19342"/>
                </a:lnTo>
                <a:lnTo>
                  <a:pt x="9918" y="18580"/>
                </a:lnTo>
                <a:lnTo>
                  <a:pt x="18427" y="13779"/>
                </a:lnTo>
                <a:lnTo>
                  <a:pt x="18795" y="11823"/>
                </a:lnTo>
                <a:lnTo>
                  <a:pt x="19862" y="0"/>
                </a:lnTo>
                <a:lnTo>
                  <a:pt x="12407" y="0"/>
                </a:lnTo>
                <a:lnTo>
                  <a:pt x="6451" y="6985"/>
                </a:lnTo>
                <a:lnTo>
                  <a:pt x="2654" y="10109"/>
                </a:lnTo>
                <a:lnTo>
                  <a:pt x="0" y="20904"/>
                </a:lnTo>
                <a:lnTo>
                  <a:pt x="3314" y="20116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93" name="object 6593"/>
          <p:cNvSpPr/>
          <p:nvPr/>
        </p:nvSpPr>
        <p:spPr>
          <a:xfrm>
            <a:off x="4739259" y="4343336"/>
            <a:ext cx="7442" cy="6946"/>
          </a:xfrm>
          <a:custGeom>
            <a:avLst/>
            <a:gdLst/>
            <a:ahLst/>
            <a:cxnLst/>
            <a:rect l="l" t="t" r="r" b="b"/>
            <a:pathLst>
              <a:path w="7442" h="6946">
                <a:moveTo>
                  <a:pt x="0" y="0"/>
                </a:moveTo>
                <a:lnTo>
                  <a:pt x="0" y="6946"/>
                </a:lnTo>
                <a:lnTo>
                  <a:pt x="7442" y="6946"/>
                </a:lnTo>
                <a:lnTo>
                  <a:pt x="7045" y="6215"/>
                </a:lnTo>
                <a:lnTo>
                  <a:pt x="5330" y="1936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94" name="object 6594"/>
          <p:cNvSpPr/>
          <p:nvPr/>
        </p:nvSpPr>
        <p:spPr>
          <a:xfrm>
            <a:off x="4860819" y="4347978"/>
            <a:ext cx="7454" cy="6972"/>
          </a:xfrm>
          <a:custGeom>
            <a:avLst/>
            <a:gdLst/>
            <a:ahLst/>
            <a:cxnLst/>
            <a:rect l="l" t="t" r="r" b="b"/>
            <a:pathLst>
              <a:path w="7454" h="6972">
                <a:moveTo>
                  <a:pt x="0" y="0"/>
                </a:moveTo>
                <a:lnTo>
                  <a:pt x="0" y="6972"/>
                </a:lnTo>
                <a:lnTo>
                  <a:pt x="7454" y="6972"/>
                </a:lnTo>
                <a:lnTo>
                  <a:pt x="7057" y="6233"/>
                </a:lnTo>
                <a:lnTo>
                  <a:pt x="5350" y="1944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95" name="object 6595"/>
          <p:cNvSpPr/>
          <p:nvPr/>
        </p:nvSpPr>
        <p:spPr>
          <a:xfrm>
            <a:off x="4669764" y="4356099"/>
            <a:ext cx="9956" cy="0"/>
          </a:xfrm>
          <a:custGeom>
            <a:avLst/>
            <a:gdLst/>
            <a:ahLst/>
            <a:cxnLst/>
            <a:rect l="l" t="t" r="r" b="b"/>
            <a:pathLst>
              <a:path w="9956" h="0">
                <a:moveTo>
                  <a:pt x="0" y="0"/>
                </a:moveTo>
                <a:lnTo>
                  <a:pt x="9956" y="0"/>
                </a:lnTo>
              </a:path>
            </a:pathLst>
          </a:custGeom>
          <a:ln w="8229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96" name="object 6596"/>
          <p:cNvSpPr/>
          <p:nvPr/>
        </p:nvSpPr>
        <p:spPr>
          <a:xfrm>
            <a:off x="4632557" y="4354950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52" y="6212"/>
                </a:lnTo>
                <a:lnTo>
                  <a:pt x="5345" y="193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97" name="object 6597"/>
          <p:cNvSpPr/>
          <p:nvPr/>
        </p:nvSpPr>
        <p:spPr>
          <a:xfrm>
            <a:off x="4709464" y="4359598"/>
            <a:ext cx="7467" cy="0"/>
          </a:xfrm>
          <a:custGeom>
            <a:avLst/>
            <a:gdLst/>
            <a:ahLst/>
            <a:cxnLst/>
            <a:rect l="l" t="t" r="r" b="b"/>
            <a:pathLst>
              <a:path w="7467" h="0">
                <a:moveTo>
                  <a:pt x="0" y="0"/>
                </a:moveTo>
                <a:lnTo>
                  <a:pt x="7467" y="0"/>
                </a:lnTo>
              </a:path>
            </a:pathLst>
          </a:custGeom>
          <a:ln w="10553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98" name="object 6598"/>
          <p:cNvSpPr/>
          <p:nvPr/>
        </p:nvSpPr>
        <p:spPr>
          <a:xfrm>
            <a:off x="4764065" y="4357253"/>
            <a:ext cx="7429" cy="6985"/>
          </a:xfrm>
          <a:custGeom>
            <a:avLst/>
            <a:gdLst/>
            <a:ahLst/>
            <a:cxnLst/>
            <a:rect l="l" t="t" r="r" b="b"/>
            <a:pathLst>
              <a:path w="7429" h="6985">
                <a:moveTo>
                  <a:pt x="0" y="0"/>
                </a:moveTo>
                <a:lnTo>
                  <a:pt x="0" y="6985"/>
                </a:lnTo>
                <a:lnTo>
                  <a:pt x="7429" y="6985"/>
                </a:lnTo>
                <a:lnTo>
                  <a:pt x="7013" y="6209"/>
                </a:lnTo>
                <a:lnTo>
                  <a:pt x="5337" y="1950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99" name="object 6599"/>
          <p:cNvSpPr/>
          <p:nvPr/>
        </p:nvSpPr>
        <p:spPr>
          <a:xfrm>
            <a:off x="4793825" y="4361915"/>
            <a:ext cx="9931" cy="9296"/>
          </a:xfrm>
          <a:custGeom>
            <a:avLst/>
            <a:gdLst/>
            <a:ahLst/>
            <a:cxnLst/>
            <a:rect l="l" t="t" r="r" b="b"/>
            <a:pathLst>
              <a:path w="9931" h="9296">
                <a:moveTo>
                  <a:pt x="0" y="0"/>
                </a:moveTo>
                <a:lnTo>
                  <a:pt x="2510" y="6955"/>
                </a:lnTo>
                <a:lnTo>
                  <a:pt x="9931" y="9296"/>
                </a:lnTo>
                <a:lnTo>
                  <a:pt x="7436" y="2342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00" name="object 6600"/>
          <p:cNvSpPr/>
          <p:nvPr/>
        </p:nvSpPr>
        <p:spPr>
          <a:xfrm>
            <a:off x="4620171" y="4368888"/>
            <a:ext cx="7429" cy="0"/>
          </a:xfrm>
          <a:custGeom>
            <a:avLst/>
            <a:gdLst/>
            <a:ahLst/>
            <a:cxnLst/>
            <a:rect l="l" t="t" r="r" b="b"/>
            <a:pathLst>
              <a:path w="7429" h="0">
                <a:moveTo>
                  <a:pt x="0" y="0"/>
                </a:moveTo>
                <a:lnTo>
                  <a:pt x="7429" y="0"/>
                </a:lnTo>
              </a:path>
            </a:pathLst>
          </a:custGeom>
          <a:ln w="10566">
            <a:solidFill>
              <a:srgbClr val="FFFBE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01" name="object 6601"/>
          <p:cNvSpPr/>
          <p:nvPr/>
        </p:nvSpPr>
        <p:spPr>
          <a:xfrm>
            <a:off x="4741738" y="4364236"/>
            <a:ext cx="9918" cy="11607"/>
          </a:xfrm>
          <a:custGeom>
            <a:avLst/>
            <a:gdLst/>
            <a:ahLst/>
            <a:cxnLst/>
            <a:rect l="l" t="t" r="r" b="b"/>
            <a:pathLst>
              <a:path w="9918" h="11607">
                <a:moveTo>
                  <a:pt x="9918" y="0"/>
                </a:moveTo>
                <a:lnTo>
                  <a:pt x="0" y="0"/>
                </a:lnTo>
                <a:lnTo>
                  <a:pt x="34" y="154"/>
                </a:lnTo>
                <a:lnTo>
                  <a:pt x="1879" y="8717"/>
                </a:lnTo>
                <a:lnTo>
                  <a:pt x="9918" y="11607"/>
                </a:lnTo>
                <a:lnTo>
                  <a:pt x="9918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02" name="object 6602"/>
          <p:cNvSpPr/>
          <p:nvPr/>
        </p:nvSpPr>
        <p:spPr>
          <a:xfrm>
            <a:off x="4632557" y="4368887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52" y="6214"/>
                </a:lnTo>
                <a:lnTo>
                  <a:pt x="5345" y="1942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03" name="object 6603"/>
          <p:cNvSpPr/>
          <p:nvPr/>
        </p:nvSpPr>
        <p:spPr>
          <a:xfrm>
            <a:off x="4612707" y="4373539"/>
            <a:ext cx="7454" cy="6959"/>
          </a:xfrm>
          <a:custGeom>
            <a:avLst/>
            <a:gdLst/>
            <a:ahLst/>
            <a:cxnLst/>
            <a:rect l="l" t="t" r="r" b="b"/>
            <a:pathLst>
              <a:path w="7454" h="6959">
                <a:moveTo>
                  <a:pt x="0" y="0"/>
                </a:moveTo>
                <a:lnTo>
                  <a:pt x="0" y="6959"/>
                </a:lnTo>
                <a:lnTo>
                  <a:pt x="7454" y="6959"/>
                </a:lnTo>
                <a:lnTo>
                  <a:pt x="7052" y="6212"/>
                </a:lnTo>
                <a:lnTo>
                  <a:pt x="5345" y="1933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04" name="object 6604"/>
          <p:cNvSpPr/>
          <p:nvPr/>
        </p:nvSpPr>
        <p:spPr>
          <a:xfrm>
            <a:off x="4679718" y="4375851"/>
            <a:ext cx="7429" cy="6959"/>
          </a:xfrm>
          <a:custGeom>
            <a:avLst/>
            <a:gdLst/>
            <a:ahLst/>
            <a:cxnLst/>
            <a:rect l="l" t="t" r="r" b="b"/>
            <a:pathLst>
              <a:path w="7429" h="6959">
                <a:moveTo>
                  <a:pt x="0" y="0"/>
                </a:moveTo>
                <a:lnTo>
                  <a:pt x="0" y="6959"/>
                </a:lnTo>
                <a:lnTo>
                  <a:pt x="7429" y="6959"/>
                </a:lnTo>
                <a:lnTo>
                  <a:pt x="7028" y="6215"/>
                </a:lnTo>
                <a:lnTo>
                  <a:pt x="5333" y="1947"/>
                </a:lnTo>
                <a:lnTo>
                  <a:pt x="0" y="0"/>
                </a:lnTo>
                <a:close/>
              </a:path>
            </a:pathLst>
          </a:custGeom>
          <a:solidFill>
            <a:srgbClr val="FFF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05" name="object 6605"/>
          <p:cNvSpPr/>
          <p:nvPr/>
        </p:nvSpPr>
        <p:spPr>
          <a:xfrm>
            <a:off x="2441576" y="1543104"/>
            <a:ext cx="6230" cy="7734"/>
          </a:xfrm>
          <a:custGeom>
            <a:avLst/>
            <a:gdLst/>
            <a:ahLst/>
            <a:cxnLst/>
            <a:rect l="l" t="t" r="r" b="b"/>
            <a:pathLst>
              <a:path w="6230" h="7734">
                <a:moveTo>
                  <a:pt x="5379" y="7734"/>
                </a:moveTo>
                <a:lnTo>
                  <a:pt x="6230" y="2844"/>
                </a:lnTo>
                <a:lnTo>
                  <a:pt x="4363" y="0"/>
                </a:lnTo>
                <a:lnTo>
                  <a:pt x="0" y="14"/>
                </a:lnTo>
                <a:lnTo>
                  <a:pt x="793" y="4832"/>
                </a:lnTo>
                <a:lnTo>
                  <a:pt x="5379" y="7734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06" name="object 6606"/>
          <p:cNvSpPr/>
          <p:nvPr/>
        </p:nvSpPr>
        <p:spPr>
          <a:xfrm>
            <a:off x="2639607" y="1562334"/>
            <a:ext cx="10261" cy="20751"/>
          </a:xfrm>
          <a:custGeom>
            <a:avLst/>
            <a:gdLst/>
            <a:ahLst/>
            <a:cxnLst/>
            <a:rect l="l" t="t" r="r" b="b"/>
            <a:pathLst>
              <a:path w="10261" h="20751">
                <a:moveTo>
                  <a:pt x="8013" y="800"/>
                </a:moveTo>
                <a:lnTo>
                  <a:pt x="3403" y="0"/>
                </a:lnTo>
                <a:lnTo>
                  <a:pt x="2260" y="6540"/>
                </a:lnTo>
                <a:lnTo>
                  <a:pt x="1130" y="13042"/>
                </a:lnTo>
                <a:lnTo>
                  <a:pt x="0" y="19558"/>
                </a:lnTo>
                <a:lnTo>
                  <a:pt x="2298" y="19964"/>
                </a:lnTo>
                <a:lnTo>
                  <a:pt x="6857" y="20751"/>
                </a:lnTo>
                <a:lnTo>
                  <a:pt x="8000" y="14224"/>
                </a:lnTo>
                <a:lnTo>
                  <a:pt x="9118" y="7734"/>
                </a:lnTo>
                <a:lnTo>
                  <a:pt x="10261" y="1193"/>
                </a:lnTo>
                <a:lnTo>
                  <a:pt x="8013" y="80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07" name="object 6607"/>
          <p:cNvSpPr/>
          <p:nvPr/>
        </p:nvSpPr>
        <p:spPr>
          <a:xfrm>
            <a:off x="2607562" y="1566544"/>
            <a:ext cx="8572" cy="10960"/>
          </a:xfrm>
          <a:custGeom>
            <a:avLst/>
            <a:gdLst/>
            <a:ahLst/>
            <a:cxnLst/>
            <a:rect l="l" t="t" r="r" b="b"/>
            <a:pathLst>
              <a:path w="8572" h="10960">
                <a:moveTo>
                  <a:pt x="7442" y="7708"/>
                </a:moveTo>
                <a:lnTo>
                  <a:pt x="8000" y="4432"/>
                </a:lnTo>
                <a:lnTo>
                  <a:pt x="8572" y="1193"/>
                </a:lnTo>
                <a:lnTo>
                  <a:pt x="6286" y="800"/>
                </a:lnTo>
                <a:lnTo>
                  <a:pt x="1701" y="0"/>
                </a:lnTo>
                <a:lnTo>
                  <a:pt x="1130" y="3238"/>
                </a:lnTo>
                <a:lnTo>
                  <a:pt x="571" y="6502"/>
                </a:lnTo>
                <a:lnTo>
                  <a:pt x="0" y="9766"/>
                </a:lnTo>
                <a:lnTo>
                  <a:pt x="2298" y="10172"/>
                </a:lnTo>
                <a:lnTo>
                  <a:pt x="6870" y="10960"/>
                </a:lnTo>
                <a:lnTo>
                  <a:pt x="7442" y="7708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08" name="object 6608"/>
          <p:cNvSpPr/>
          <p:nvPr/>
        </p:nvSpPr>
        <p:spPr>
          <a:xfrm>
            <a:off x="4393031" y="1392575"/>
            <a:ext cx="8915" cy="10426"/>
          </a:xfrm>
          <a:custGeom>
            <a:avLst/>
            <a:gdLst/>
            <a:ahLst/>
            <a:cxnLst/>
            <a:rect l="l" t="t" r="r" b="b"/>
            <a:pathLst>
              <a:path w="8915" h="10426">
                <a:moveTo>
                  <a:pt x="7861" y="7378"/>
                </a:moveTo>
                <a:lnTo>
                  <a:pt x="8381" y="4317"/>
                </a:lnTo>
                <a:lnTo>
                  <a:pt x="8915" y="1282"/>
                </a:lnTo>
                <a:lnTo>
                  <a:pt x="6464" y="863"/>
                </a:lnTo>
                <a:lnTo>
                  <a:pt x="1600" y="0"/>
                </a:lnTo>
                <a:lnTo>
                  <a:pt x="1066" y="3047"/>
                </a:lnTo>
                <a:lnTo>
                  <a:pt x="533" y="6108"/>
                </a:lnTo>
                <a:lnTo>
                  <a:pt x="0" y="9143"/>
                </a:lnTo>
                <a:lnTo>
                  <a:pt x="2438" y="9575"/>
                </a:lnTo>
                <a:lnTo>
                  <a:pt x="7327" y="10426"/>
                </a:lnTo>
                <a:lnTo>
                  <a:pt x="7861" y="7378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09" name="object 6609"/>
          <p:cNvSpPr/>
          <p:nvPr/>
        </p:nvSpPr>
        <p:spPr>
          <a:xfrm>
            <a:off x="2624646" y="1564452"/>
            <a:ext cx="10642" cy="11353"/>
          </a:xfrm>
          <a:custGeom>
            <a:avLst/>
            <a:gdLst/>
            <a:ahLst/>
            <a:cxnLst/>
            <a:rect l="l" t="t" r="r" b="b"/>
            <a:pathLst>
              <a:path w="10642" h="11353">
                <a:moveTo>
                  <a:pt x="8940" y="11353"/>
                </a:moveTo>
                <a:lnTo>
                  <a:pt x="9512" y="8077"/>
                </a:lnTo>
                <a:lnTo>
                  <a:pt x="10071" y="4851"/>
                </a:lnTo>
                <a:lnTo>
                  <a:pt x="10642" y="1587"/>
                </a:lnTo>
                <a:lnTo>
                  <a:pt x="7594" y="1054"/>
                </a:lnTo>
                <a:lnTo>
                  <a:pt x="4533" y="520"/>
                </a:lnTo>
                <a:lnTo>
                  <a:pt x="1498" y="0"/>
                </a:lnTo>
                <a:lnTo>
                  <a:pt x="2722" y="7564"/>
                </a:lnTo>
                <a:lnTo>
                  <a:pt x="8940" y="11353"/>
                </a:lnTo>
                <a:close/>
              </a:path>
              <a:path w="10642" h="11353">
                <a:moveTo>
                  <a:pt x="3251" y="10833"/>
                </a:moveTo>
                <a:lnTo>
                  <a:pt x="2722" y="7564"/>
                </a:lnTo>
                <a:lnTo>
                  <a:pt x="0" y="5905"/>
                </a:lnTo>
                <a:lnTo>
                  <a:pt x="3251" y="10833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10" name="object 6610"/>
          <p:cNvSpPr/>
          <p:nvPr/>
        </p:nvSpPr>
        <p:spPr>
          <a:xfrm>
            <a:off x="4394578" y="1376546"/>
            <a:ext cx="7708" cy="6226"/>
          </a:xfrm>
          <a:custGeom>
            <a:avLst/>
            <a:gdLst/>
            <a:ahLst/>
            <a:cxnLst/>
            <a:rect l="l" t="t" r="r" b="b"/>
            <a:pathLst>
              <a:path w="7708" h="6226">
                <a:moveTo>
                  <a:pt x="7708" y="850"/>
                </a:moveTo>
                <a:lnTo>
                  <a:pt x="2832" y="0"/>
                </a:lnTo>
                <a:lnTo>
                  <a:pt x="0" y="1866"/>
                </a:lnTo>
                <a:lnTo>
                  <a:pt x="18" y="6226"/>
                </a:lnTo>
                <a:lnTo>
                  <a:pt x="4808" y="5432"/>
                </a:lnTo>
                <a:lnTo>
                  <a:pt x="7708" y="85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11" name="object 6611"/>
          <p:cNvSpPr/>
          <p:nvPr/>
        </p:nvSpPr>
        <p:spPr>
          <a:xfrm>
            <a:off x="4363167" y="1529030"/>
            <a:ext cx="12001" cy="13106"/>
          </a:xfrm>
          <a:custGeom>
            <a:avLst/>
            <a:gdLst/>
            <a:ahLst/>
            <a:cxnLst/>
            <a:rect l="l" t="t" r="r" b="b"/>
            <a:pathLst>
              <a:path w="12001" h="13106">
                <a:moveTo>
                  <a:pt x="2565" y="4660"/>
                </a:moveTo>
                <a:lnTo>
                  <a:pt x="1912" y="2229"/>
                </a:lnTo>
                <a:lnTo>
                  <a:pt x="0" y="0"/>
                </a:lnTo>
                <a:lnTo>
                  <a:pt x="2565" y="4660"/>
                </a:lnTo>
                <a:close/>
              </a:path>
              <a:path w="12001" h="13106">
                <a:moveTo>
                  <a:pt x="7873" y="10388"/>
                </a:moveTo>
                <a:lnTo>
                  <a:pt x="6420" y="8203"/>
                </a:lnTo>
                <a:lnTo>
                  <a:pt x="3924" y="6692"/>
                </a:lnTo>
                <a:lnTo>
                  <a:pt x="7873" y="10388"/>
                </a:lnTo>
                <a:close/>
              </a:path>
              <a:path w="12001" h="13106">
                <a:moveTo>
                  <a:pt x="10807" y="10858"/>
                </a:moveTo>
                <a:lnTo>
                  <a:pt x="11214" y="8559"/>
                </a:lnTo>
                <a:lnTo>
                  <a:pt x="12001" y="3987"/>
                </a:lnTo>
                <a:lnTo>
                  <a:pt x="10388" y="3708"/>
                </a:lnTo>
                <a:lnTo>
                  <a:pt x="7404" y="1612"/>
                </a:lnTo>
                <a:lnTo>
                  <a:pt x="5499" y="-1866"/>
                </a:lnTo>
                <a:lnTo>
                  <a:pt x="584" y="-2717"/>
                </a:lnTo>
                <a:lnTo>
                  <a:pt x="1912" y="2229"/>
                </a:lnTo>
                <a:lnTo>
                  <a:pt x="4292" y="5003"/>
                </a:lnTo>
                <a:lnTo>
                  <a:pt x="6420" y="8203"/>
                </a:lnTo>
                <a:lnTo>
                  <a:pt x="10807" y="10858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12" name="object 6612"/>
          <p:cNvSpPr/>
          <p:nvPr/>
        </p:nvSpPr>
        <p:spPr>
          <a:xfrm>
            <a:off x="2615776" y="1558330"/>
            <a:ext cx="6227" cy="7762"/>
          </a:xfrm>
          <a:custGeom>
            <a:avLst/>
            <a:gdLst/>
            <a:ahLst/>
            <a:cxnLst/>
            <a:rect l="l" t="t" r="r" b="b"/>
            <a:pathLst>
              <a:path w="6227" h="7762">
                <a:moveTo>
                  <a:pt x="5376" y="7762"/>
                </a:moveTo>
                <a:lnTo>
                  <a:pt x="6227" y="2872"/>
                </a:lnTo>
                <a:lnTo>
                  <a:pt x="4360" y="15"/>
                </a:lnTo>
                <a:lnTo>
                  <a:pt x="0" y="0"/>
                </a:lnTo>
                <a:lnTo>
                  <a:pt x="795" y="4853"/>
                </a:lnTo>
                <a:lnTo>
                  <a:pt x="5376" y="7762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13" name="object 6613"/>
          <p:cNvSpPr/>
          <p:nvPr/>
        </p:nvSpPr>
        <p:spPr>
          <a:xfrm>
            <a:off x="2595594" y="1552300"/>
            <a:ext cx="6235" cy="7757"/>
          </a:xfrm>
          <a:custGeom>
            <a:avLst/>
            <a:gdLst/>
            <a:ahLst/>
            <a:cxnLst/>
            <a:rect l="l" t="t" r="r" b="b"/>
            <a:pathLst>
              <a:path w="6235" h="7757">
                <a:moveTo>
                  <a:pt x="5371" y="7757"/>
                </a:moveTo>
                <a:lnTo>
                  <a:pt x="6235" y="2855"/>
                </a:lnTo>
                <a:lnTo>
                  <a:pt x="4355" y="10"/>
                </a:lnTo>
                <a:lnTo>
                  <a:pt x="0" y="0"/>
                </a:lnTo>
                <a:lnTo>
                  <a:pt x="796" y="4842"/>
                </a:lnTo>
                <a:lnTo>
                  <a:pt x="5371" y="7757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14" name="object 6614"/>
          <p:cNvSpPr/>
          <p:nvPr/>
        </p:nvSpPr>
        <p:spPr>
          <a:xfrm>
            <a:off x="2453564" y="1514985"/>
            <a:ext cx="6211" cy="7708"/>
          </a:xfrm>
          <a:custGeom>
            <a:avLst/>
            <a:gdLst/>
            <a:ahLst/>
            <a:cxnLst/>
            <a:rect l="l" t="t" r="r" b="b"/>
            <a:pathLst>
              <a:path w="6211" h="7708">
                <a:moveTo>
                  <a:pt x="5361" y="7708"/>
                </a:moveTo>
                <a:lnTo>
                  <a:pt x="6211" y="2844"/>
                </a:lnTo>
                <a:lnTo>
                  <a:pt x="4357" y="0"/>
                </a:lnTo>
                <a:lnTo>
                  <a:pt x="0" y="25"/>
                </a:lnTo>
                <a:lnTo>
                  <a:pt x="785" y="4818"/>
                </a:lnTo>
                <a:lnTo>
                  <a:pt x="5361" y="7708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15" name="object 6615"/>
          <p:cNvSpPr/>
          <p:nvPr/>
        </p:nvSpPr>
        <p:spPr>
          <a:xfrm>
            <a:off x="2413571" y="1504960"/>
            <a:ext cx="10414" cy="8928"/>
          </a:xfrm>
          <a:custGeom>
            <a:avLst/>
            <a:gdLst/>
            <a:ahLst/>
            <a:cxnLst/>
            <a:rect l="l" t="t" r="r" b="b"/>
            <a:pathLst>
              <a:path w="10413" h="8928">
                <a:moveTo>
                  <a:pt x="7391" y="1066"/>
                </a:moveTo>
                <a:lnTo>
                  <a:pt x="4343" y="533"/>
                </a:lnTo>
                <a:lnTo>
                  <a:pt x="1282" y="0"/>
                </a:lnTo>
                <a:lnTo>
                  <a:pt x="863" y="2451"/>
                </a:lnTo>
                <a:lnTo>
                  <a:pt x="0" y="7340"/>
                </a:lnTo>
                <a:lnTo>
                  <a:pt x="3060" y="7873"/>
                </a:lnTo>
                <a:lnTo>
                  <a:pt x="6121" y="8394"/>
                </a:lnTo>
                <a:lnTo>
                  <a:pt x="9143" y="8928"/>
                </a:lnTo>
                <a:lnTo>
                  <a:pt x="9563" y="6489"/>
                </a:lnTo>
                <a:lnTo>
                  <a:pt x="10413" y="1600"/>
                </a:lnTo>
                <a:lnTo>
                  <a:pt x="7391" y="1066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16" name="object 6616"/>
          <p:cNvSpPr/>
          <p:nvPr/>
        </p:nvSpPr>
        <p:spPr>
          <a:xfrm>
            <a:off x="2645562" y="1527230"/>
            <a:ext cx="27152" cy="20612"/>
          </a:xfrm>
          <a:custGeom>
            <a:avLst/>
            <a:gdLst/>
            <a:ahLst/>
            <a:cxnLst/>
            <a:rect l="l" t="t" r="r" b="b"/>
            <a:pathLst>
              <a:path w="27152" h="20612">
                <a:moveTo>
                  <a:pt x="863" y="15557"/>
                </a:moveTo>
                <a:lnTo>
                  <a:pt x="0" y="20447"/>
                </a:lnTo>
                <a:lnTo>
                  <a:pt x="2343" y="20612"/>
                </a:lnTo>
                <a:lnTo>
                  <a:pt x="14793" y="18293"/>
                </a:lnTo>
                <a:lnTo>
                  <a:pt x="21297" y="6540"/>
                </a:lnTo>
                <a:lnTo>
                  <a:pt x="22821" y="6794"/>
                </a:lnTo>
                <a:lnTo>
                  <a:pt x="26301" y="4889"/>
                </a:lnTo>
                <a:lnTo>
                  <a:pt x="27152" y="0"/>
                </a:lnTo>
                <a:lnTo>
                  <a:pt x="18961" y="1917"/>
                </a:lnTo>
                <a:lnTo>
                  <a:pt x="10756" y="3860"/>
                </a:lnTo>
                <a:lnTo>
                  <a:pt x="2552" y="5765"/>
                </a:lnTo>
                <a:lnTo>
                  <a:pt x="1701" y="10655"/>
                </a:lnTo>
                <a:lnTo>
                  <a:pt x="863" y="15557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17" name="object 6617"/>
          <p:cNvSpPr/>
          <p:nvPr/>
        </p:nvSpPr>
        <p:spPr>
          <a:xfrm>
            <a:off x="4354414" y="1411775"/>
            <a:ext cx="8928" cy="10439"/>
          </a:xfrm>
          <a:custGeom>
            <a:avLst/>
            <a:gdLst/>
            <a:ahLst/>
            <a:cxnLst/>
            <a:rect l="l" t="t" r="r" b="b"/>
            <a:pathLst>
              <a:path w="8928" h="10439">
                <a:moveTo>
                  <a:pt x="7327" y="10439"/>
                </a:moveTo>
                <a:lnTo>
                  <a:pt x="7873" y="7391"/>
                </a:lnTo>
                <a:lnTo>
                  <a:pt x="8394" y="4343"/>
                </a:lnTo>
                <a:lnTo>
                  <a:pt x="8928" y="1282"/>
                </a:lnTo>
                <a:lnTo>
                  <a:pt x="6476" y="863"/>
                </a:lnTo>
                <a:lnTo>
                  <a:pt x="1600" y="0"/>
                </a:lnTo>
                <a:lnTo>
                  <a:pt x="1066" y="3060"/>
                </a:lnTo>
                <a:lnTo>
                  <a:pt x="533" y="6108"/>
                </a:lnTo>
                <a:lnTo>
                  <a:pt x="0" y="9156"/>
                </a:lnTo>
                <a:lnTo>
                  <a:pt x="2451" y="9588"/>
                </a:lnTo>
                <a:lnTo>
                  <a:pt x="7327" y="10439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18" name="object 6618"/>
          <p:cNvSpPr/>
          <p:nvPr/>
        </p:nvSpPr>
        <p:spPr>
          <a:xfrm>
            <a:off x="2620462" y="1531450"/>
            <a:ext cx="6225" cy="7755"/>
          </a:xfrm>
          <a:custGeom>
            <a:avLst/>
            <a:gdLst/>
            <a:ahLst/>
            <a:cxnLst/>
            <a:rect l="l" t="t" r="r" b="b"/>
            <a:pathLst>
              <a:path w="6225" h="7755">
                <a:moveTo>
                  <a:pt x="5374" y="7755"/>
                </a:moveTo>
                <a:lnTo>
                  <a:pt x="6225" y="2853"/>
                </a:lnTo>
                <a:lnTo>
                  <a:pt x="4358" y="8"/>
                </a:lnTo>
                <a:lnTo>
                  <a:pt x="0" y="0"/>
                </a:lnTo>
                <a:lnTo>
                  <a:pt x="798" y="4842"/>
                </a:lnTo>
                <a:lnTo>
                  <a:pt x="5374" y="7755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19" name="object 6619"/>
          <p:cNvSpPr/>
          <p:nvPr/>
        </p:nvSpPr>
        <p:spPr>
          <a:xfrm>
            <a:off x="2605035" y="1522999"/>
            <a:ext cx="9791" cy="11747"/>
          </a:xfrm>
          <a:custGeom>
            <a:avLst/>
            <a:gdLst/>
            <a:ahLst/>
            <a:cxnLst/>
            <a:rect l="l" t="t" r="r" b="b"/>
            <a:pathLst>
              <a:path w="9791" h="11747">
                <a:moveTo>
                  <a:pt x="7942" y="3859"/>
                </a:moveTo>
                <a:lnTo>
                  <a:pt x="38" y="0"/>
                </a:lnTo>
                <a:lnTo>
                  <a:pt x="1860" y="7912"/>
                </a:lnTo>
                <a:lnTo>
                  <a:pt x="9766" y="11747"/>
                </a:lnTo>
                <a:lnTo>
                  <a:pt x="7942" y="3859"/>
                </a:lnTo>
                <a:close/>
              </a:path>
              <a:path w="9791" h="11747">
                <a:moveTo>
                  <a:pt x="2413" y="10312"/>
                </a:moveTo>
                <a:lnTo>
                  <a:pt x="1860" y="7912"/>
                </a:lnTo>
                <a:lnTo>
                  <a:pt x="0" y="7010"/>
                </a:lnTo>
                <a:lnTo>
                  <a:pt x="2413" y="10312"/>
                </a:lnTo>
                <a:close/>
              </a:path>
              <a:path w="9791" h="11747">
                <a:moveTo>
                  <a:pt x="9791" y="4762"/>
                </a:moveTo>
                <a:lnTo>
                  <a:pt x="7378" y="1422"/>
                </a:lnTo>
                <a:lnTo>
                  <a:pt x="7942" y="3859"/>
                </a:lnTo>
                <a:lnTo>
                  <a:pt x="9791" y="4762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20" name="object 6620"/>
          <p:cNvSpPr/>
          <p:nvPr/>
        </p:nvSpPr>
        <p:spPr>
          <a:xfrm>
            <a:off x="2360416" y="1481120"/>
            <a:ext cx="6234" cy="7721"/>
          </a:xfrm>
          <a:custGeom>
            <a:avLst/>
            <a:gdLst/>
            <a:ahLst/>
            <a:cxnLst/>
            <a:rect l="l" t="t" r="r" b="b"/>
            <a:pathLst>
              <a:path w="6234" h="7721">
                <a:moveTo>
                  <a:pt x="5383" y="7721"/>
                </a:moveTo>
                <a:lnTo>
                  <a:pt x="6234" y="2832"/>
                </a:lnTo>
                <a:lnTo>
                  <a:pt x="4367" y="0"/>
                </a:lnTo>
                <a:lnTo>
                  <a:pt x="0" y="3"/>
                </a:lnTo>
                <a:lnTo>
                  <a:pt x="787" y="4820"/>
                </a:lnTo>
                <a:lnTo>
                  <a:pt x="5383" y="7721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21" name="object 6621"/>
          <p:cNvSpPr/>
          <p:nvPr/>
        </p:nvSpPr>
        <p:spPr>
          <a:xfrm>
            <a:off x="2438075" y="1482044"/>
            <a:ext cx="6220" cy="7751"/>
          </a:xfrm>
          <a:custGeom>
            <a:avLst/>
            <a:gdLst/>
            <a:ahLst/>
            <a:cxnLst/>
            <a:rect l="l" t="t" r="r" b="b"/>
            <a:pathLst>
              <a:path w="6220" h="7751">
                <a:moveTo>
                  <a:pt x="5369" y="7751"/>
                </a:moveTo>
                <a:lnTo>
                  <a:pt x="6220" y="2862"/>
                </a:lnTo>
                <a:lnTo>
                  <a:pt x="4366" y="4"/>
                </a:lnTo>
                <a:lnTo>
                  <a:pt x="0" y="0"/>
                </a:lnTo>
                <a:lnTo>
                  <a:pt x="784" y="4832"/>
                </a:lnTo>
                <a:lnTo>
                  <a:pt x="5369" y="7751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22" name="object 6622"/>
          <p:cNvSpPr/>
          <p:nvPr/>
        </p:nvSpPr>
        <p:spPr>
          <a:xfrm>
            <a:off x="2608696" y="1504216"/>
            <a:ext cx="6227" cy="7737"/>
          </a:xfrm>
          <a:custGeom>
            <a:avLst/>
            <a:gdLst/>
            <a:ahLst/>
            <a:cxnLst/>
            <a:rect l="l" t="t" r="r" b="b"/>
            <a:pathLst>
              <a:path w="6227" h="7737">
                <a:moveTo>
                  <a:pt x="5376" y="7737"/>
                </a:moveTo>
                <a:lnTo>
                  <a:pt x="6227" y="2848"/>
                </a:lnTo>
                <a:lnTo>
                  <a:pt x="4372" y="28"/>
                </a:lnTo>
                <a:lnTo>
                  <a:pt x="0" y="0"/>
                </a:lnTo>
                <a:lnTo>
                  <a:pt x="795" y="4836"/>
                </a:lnTo>
                <a:lnTo>
                  <a:pt x="5376" y="7737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23" name="object 6623"/>
          <p:cNvSpPr/>
          <p:nvPr/>
        </p:nvSpPr>
        <p:spPr>
          <a:xfrm>
            <a:off x="2659463" y="1510569"/>
            <a:ext cx="6237" cy="7721"/>
          </a:xfrm>
          <a:custGeom>
            <a:avLst/>
            <a:gdLst/>
            <a:ahLst/>
            <a:cxnLst/>
            <a:rect l="l" t="t" r="r" b="b"/>
            <a:pathLst>
              <a:path w="6237" h="7721">
                <a:moveTo>
                  <a:pt x="5386" y="7721"/>
                </a:moveTo>
                <a:lnTo>
                  <a:pt x="6237" y="2844"/>
                </a:lnTo>
                <a:lnTo>
                  <a:pt x="4370" y="0"/>
                </a:lnTo>
                <a:lnTo>
                  <a:pt x="0" y="16"/>
                </a:lnTo>
                <a:lnTo>
                  <a:pt x="813" y="4824"/>
                </a:lnTo>
                <a:lnTo>
                  <a:pt x="5386" y="7721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24" name="object 6624"/>
          <p:cNvSpPr/>
          <p:nvPr/>
        </p:nvSpPr>
        <p:spPr>
          <a:xfrm>
            <a:off x="4335787" y="1338014"/>
            <a:ext cx="7759" cy="6211"/>
          </a:xfrm>
          <a:custGeom>
            <a:avLst/>
            <a:gdLst/>
            <a:ahLst/>
            <a:cxnLst/>
            <a:rect l="l" t="t" r="r" b="b"/>
            <a:pathLst>
              <a:path w="7759" h="6211">
                <a:moveTo>
                  <a:pt x="7759" y="850"/>
                </a:moveTo>
                <a:lnTo>
                  <a:pt x="2870" y="0"/>
                </a:lnTo>
                <a:lnTo>
                  <a:pt x="0" y="1866"/>
                </a:lnTo>
                <a:lnTo>
                  <a:pt x="42" y="6211"/>
                </a:lnTo>
                <a:lnTo>
                  <a:pt x="4845" y="5430"/>
                </a:lnTo>
                <a:lnTo>
                  <a:pt x="7759" y="85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25" name="object 6625"/>
          <p:cNvSpPr/>
          <p:nvPr/>
        </p:nvSpPr>
        <p:spPr>
          <a:xfrm>
            <a:off x="2359508" y="1445672"/>
            <a:ext cx="6227" cy="7762"/>
          </a:xfrm>
          <a:custGeom>
            <a:avLst/>
            <a:gdLst/>
            <a:ahLst/>
            <a:cxnLst/>
            <a:rect l="l" t="t" r="r" b="b"/>
            <a:pathLst>
              <a:path w="6227" h="7762">
                <a:moveTo>
                  <a:pt x="5376" y="7762"/>
                </a:moveTo>
                <a:lnTo>
                  <a:pt x="6227" y="2872"/>
                </a:lnTo>
                <a:lnTo>
                  <a:pt x="4360" y="15"/>
                </a:lnTo>
                <a:lnTo>
                  <a:pt x="0" y="0"/>
                </a:lnTo>
                <a:lnTo>
                  <a:pt x="795" y="4853"/>
                </a:lnTo>
                <a:lnTo>
                  <a:pt x="5376" y="7762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26" name="object 6626"/>
          <p:cNvSpPr/>
          <p:nvPr/>
        </p:nvSpPr>
        <p:spPr>
          <a:xfrm>
            <a:off x="2414287" y="1442656"/>
            <a:ext cx="6217" cy="7734"/>
          </a:xfrm>
          <a:custGeom>
            <a:avLst/>
            <a:gdLst/>
            <a:ahLst/>
            <a:cxnLst/>
            <a:rect l="l" t="t" r="r" b="b"/>
            <a:pathLst>
              <a:path w="6217" h="7734">
                <a:moveTo>
                  <a:pt x="5366" y="7734"/>
                </a:moveTo>
                <a:lnTo>
                  <a:pt x="6217" y="2844"/>
                </a:lnTo>
                <a:lnTo>
                  <a:pt x="4350" y="0"/>
                </a:lnTo>
                <a:lnTo>
                  <a:pt x="0" y="6"/>
                </a:lnTo>
                <a:lnTo>
                  <a:pt x="790" y="4830"/>
                </a:lnTo>
                <a:lnTo>
                  <a:pt x="5366" y="7734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27" name="object 6627"/>
          <p:cNvSpPr/>
          <p:nvPr/>
        </p:nvSpPr>
        <p:spPr>
          <a:xfrm>
            <a:off x="4325371" y="1260530"/>
            <a:ext cx="8928" cy="10426"/>
          </a:xfrm>
          <a:custGeom>
            <a:avLst/>
            <a:gdLst/>
            <a:ahLst/>
            <a:cxnLst/>
            <a:rect l="l" t="t" r="r" b="b"/>
            <a:pathLst>
              <a:path w="8928" h="10426">
                <a:moveTo>
                  <a:pt x="7873" y="7378"/>
                </a:moveTo>
                <a:lnTo>
                  <a:pt x="8394" y="4330"/>
                </a:lnTo>
                <a:lnTo>
                  <a:pt x="8928" y="1270"/>
                </a:lnTo>
                <a:lnTo>
                  <a:pt x="6476" y="850"/>
                </a:lnTo>
                <a:lnTo>
                  <a:pt x="1587" y="0"/>
                </a:lnTo>
                <a:lnTo>
                  <a:pt x="1054" y="3048"/>
                </a:lnTo>
                <a:lnTo>
                  <a:pt x="520" y="6096"/>
                </a:lnTo>
                <a:lnTo>
                  <a:pt x="0" y="9144"/>
                </a:lnTo>
                <a:lnTo>
                  <a:pt x="2425" y="9575"/>
                </a:lnTo>
                <a:lnTo>
                  <a:pt x="7340" y="10426"/>
                </a:lnTo>
                <a:lnTo>
                  <a:pt x="7873" y="7378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28" name="object 6628"/>
          <p:cNvSpPr/>
          <p:nvPr/>
        </p:nvSpPr>
        <p:spPr>
          <a:xfrm>
            <a:off x="4316995" y="1315864"/>
            <a:ext cx="7734" cy="6226"/>
          </a:xfrm>
          <a:custGeom>
            <a:avLst/>
            <a:gdLst/>
            <a:ahLst/>
            <a:cxnLst/>
            <a:rect l="l" t="t" r="r" b="b"/>
            <a:pathLst>
              <a:path w="7734" h="6226">
                <a:moveTo>
                  <a:pt x="7734" y="863"/>
                </a:moveTo>
                <a:lnTo>
                  <a:pt x="2832" y="0"/>
                </a:lnTo>
                <a:lnTo>
                  <a:pt x="0" y="1866"/>
                </a:lnTo>
                <a:lnTo>
                  <a:pt x="19" y="6226"/>
                </a:lnTo>
                <a:lnTo>
                  <a:pt x="4831" y="5443"/>
                </a:lnTo>
                <a:lnTo>
                  <a:pt x="7734" y="863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29" name="object 6629"/>
          <p:cNvSpPr/>
          <p:nvPr/>
        </p:nvSpPr>
        <p:spPr>
          <a:xfrm>
            <a:off x="2682455" y="1486861"/>
            <a:ext cx="6223" cy="7739"/>
          </a:xfrm>
          <a:custGeom>
            <a:avLst/>
            <a:gdLst/>
            <a:ahLst/>
            <a:cxnLst/>
            <a:rect l="l" t="t" r="r" b="b"/>
            <a:pathLst>
              <a:path w="6223" h="7739">
                <a:moveTo>
                  <a:pt x="5372" y="7739"/>
                </a:moveTo>
                <a:lnTo>
                  <a:pt x="6223" y="2850"/>
                </a:lnTo>
                <a:lnTo>
                  <a:pt x="4369" y="5"/>
                </a:lnTo>
                <a:lnTo>
                  <a:pt x="0" y="0"/>
                </a:lnTo>
                <a:lnTo>
                  <a:pt x="801" y="4837"/>
                </a:lnTo>
                <a:lnTo>
                  <a:pt x="5372" y="7739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30" name="object 6630"/>
          <p:cNvSpPr/>
          <p:nvPr/>
        </p:nvSpPr>
        <p:spPr>
          <a:xfrm>
            <a:off x="2666441" y="1484069"/>
            <a:ext cx="6224" cy="7739"/>
          </a:xfrm>
          <a:custGeom>
            <a:avLst/>
            <a:gdLst/>
            <a:ahLst/>
            <a:cxnLst/>
            <a:rect l="l" t="t" r="r" b="b"/>
            <a:pathLst>
              <a:path w="6224" h="7739">
                <a:moveTo>
                  <a:pt x="5373" y="7739"/>
                </a:moveTo>
                <a:lnTo>
                  <a:pt x="6224" y="2850"/>
                </a:lnTo>
                <a:lnTo>
                  <a:pt x="4370" y="5"/>
                </a:lnTo>
                <a:lnTo>
                  <a:pt x="0" y="0"/>
                </a:lnTo>
                <a:lnTo>
                  <a:pt x="792" y="4837"/>
                </a:lnTo>
                <a:lnTo>
                  <a:pt x="5373" y="7739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31" name="object 6631"/>
          <p:cNvSpPr/>
          <p:nvPr/>
        </p:nvSpPr>
        <p:spPr>
          <a:xfrm>
            <a:off x="2405996" y="1436159"/>
            <a:ext cx="6213" cy="7747"/>
          </a:xfrm>
          <a:custGeom>
            <a:avLst/>
            <a:gdLst/>
            <a:ahLst/>
            <a:cxnLst/>
            <a:rect l="l" t="t" r="r" b="b"/>
            <a:pathLst>
              <a:path w="6213" h="7746">
                <a:moveTo>
                  <a:pt x="5362" y="7747"/>
                </a:moveTo>
                <a:lnTo>
                  <a:pt x="6213" y="2857"/>
                </a:lnTo>
                <a:lnTo>
                  <a:pt x="4346" y="0"/>
                </a:lnTo>
                <a:lnTo>
                  <a:pt x="0" y="38"/>
                </a:lnTo>
                <a:lnTo>
                  <a:pt x="777" y="4839"/>
                </a:lnTo>
                <a:lnTo>
                  <a:pt x="5362" y="7747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32" name="object 6632"/>
          <p:cNvSpPr/>
          <p:nvPr/>
        </p:nvSpPr>
        <p:spPr>
          <a:xfrm>
            <a:off x="2633395" y="1470746"/>
            <a:ext cx="6214" cy="7747"/>
          </a:xfrm>
          <a:custGeom>
            <a:avLst/>
            <a:gdLst/>
            <a:ahLst/>
            <a:cxnLst/>
            <a:rect l="l" t="t" r="r" b="b"/>
            <a:pathLst>
              <a:path w="6214" h="7746">
                <a:moveTo>
                  <a:pt x="5363" y="7747"/>
                </a:moveTo>
                <a:lnTo>
                  <a:pt x="6214" y="2857"/>
                </a:lnTo>
                <a:lnTo>
                  <a:pt x="4373" y="0"/>
                </a:lnTo>
                <a:lnTo>
                  <a:pt x="0" y="16"/>
                </a:lnTo>
                <a:lnTo>
                  <a:pt x="788" y="4832"/>
                </a:lnTo>
                <a:lnTo>
                  <a:pt x="5363" y="7747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33" name="object 6633"/>
          <p:cNvSpPr/>
          <p:nvPr/>
        </p:nvSpPr>
        <p:spPr>
          <a:xfrm>
            <a:off x="2619679" y="1468352"/>
            <a:ext cx="6193" cy="7747"/>
          </a:xfrm>
          <a:custGeom>
            <a:avLst/>
            <a:gdLst/>
            <a:ahLst/>
            <a:cxnLst/>
            <a:rect l="l" t="t" r="r" b="b"/>
            <a:pathLst>
              <a:path w="6193" h="7746">
                <a:moveTo>
                  <a:pt x="5342" y="7747"/>
                </a:moveTo>
                <a:lnTo>
                  <a:pt x="6193" y="2857"/>
                </a:lnTo>
                <a:lnTo>
                  <a:pt x="4338" y="0"/>
                </a:lnTo>
                <a:lnTo>
                  <a:pt x="0" y="10"/>
                </a:lnTo>
                <a:lnTo>
                  <a:pt x="774" y="4837"/>
                </a:lnTo>
                <a:lnTo>
                  <a:pt x="5342" y="7747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34" name="object 6634"/>
          <p:cNvSpPr/>
          <p:nvPr/>
        </p:nvSpPr>
        <p:spPr>
          <a:xfrm>
            <a:off x="2667499" y="1465136"/>
            <a:ext cx="13576" cy="11988"/>
          </a:xfrm>
          <a:custGeom>
            <a:avLst/>
            <a:gdLst/>
            <a:ahLst/>
            <a:cxnLst/>
            <a:rect l="l" t="t" r="r" b="b"/>
            <a:pathLst>
              <a:path w="13576" h="11988">
                <a:moveTo>
                  <a:pt x="0" y="10795"/>
                </a:moveTo>
                <a:lnTo>
                  <a:pt x="2298" y="11201"/>
                </a:lnTo>
                <a:lnTo>
                  <a:pt x="6870" y="11988"/>
                </a:lnTo>
                <a:lnTo>
                  <a:pt x="7150" y="10363"/>
                </a:lnTo>
                <a:lnTo>
                  <a:pt x="9258" y="7391"/>
                </a:lnTo>
                <a:lnTo>
                  <a:pt x="12725" y="5473"/>
                </a:lnTo>
                <a:lnTo>
                  <a:pt x="13576" y="584"/>
                </a:lnTo>
                <a:lnTo>
                  <a:pt x="8632" y="1903"/>
                </a:lnTo>
                <a:lnTo>
                  <a:pt x="5867" y="4267"/>
                </a:lnTo>
                <a:lnTo>
                  <a:pt x="2662" y="6408"/>
                </a:lnTo>
                <a:lnTo>
                  <a:pt x="0" y="10795"/>
                </a:lnTo>
                <a:close/>
              </a:path>
              <a:path w="13576" h="11988">
                <a:moveTo>
                  <a:pt x="10858" y="0"/>
                </a:moveTo>
                <a:lnTo>
                  <a:pt x="6197" y="2552"/>
                </a:lnTo>
                <a:lnTo>
                  <a:pt x="8632" y="1903"/>
                </a:lnTo>
                <a:lnTo>
                  <a:pt x="10858" y="0"/>
                </a:lnTo>
                <a:close/>
              </a:path>
              <a:path w="13576" h="11988">
                <a:moveTo>
                  <a:pt x="4178" y="3911"/>
                </a:moveTo>
                <a:lnTo>
                  <a:pt x="469" y="7874"/>
                </a:lnTo>
                <a:lnTo>
                  <a:pt x="2662" y="6408"/>
                </a:lnTo>
                <a:lnTo>
                  <a:pt x="4178" y="3911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35" name="object 6635"/>
          <p:cNvSpPr/>
          <p:nvPr/>
        </p:nvSpPr>
        <p:spPr>
          <a:xfrm>
            <a:off x="1789045" y="1295906"/>
            <a:ext cx="6213" cy="7746"/>
          </a:xfrm>
          <a:custGeom>
            <a:avLst/>
            <a:gdLst/>
            <a:ahLst/>
            <a:cxnLst/>
            <a:rect l="l" t="t" r="r" b="b"/>
            <a:pathLst>
              <a:path w="6213" h="7746">
                <a:moveTo>
                  <a:pt x="5362" y="7746"/>
                </a:moveTo>
                <a:lnTo>
                  <a:pt x="6213" y="2856"/>
                </a:lnTo>
                <a:lnTo>
                  <a:pt x="4359" y="24"/>
                </a:lnTo>
                <a:lnTo>
                  <a:pt x="0" y="0"/>
                </a:lnTo>
                <a:lnTo>
                  <a:pt x="792" y="4843"/>
                </a:lnTo>
                <a:lnTo>
                  <a:pt x="5362" y="7746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36" name="object 6636"/>
          <p:cNvSpPr/>
          <p:nvPr/>
        </p:nvSpPr>
        <p:spPr>
          <a:xfrm>
            <a:off x="2013213" y="1254397"/>
            <a:ext cx="6218" cy="7726"/>
          </a:xfrm>
          <a:custGeom>
            <a:avLst/>
            <a:gdLst/>
            <a:ahLst/>
            <a:cxnLst/>
            <a:rect l="l" t="t" r="r" b="b"/>
            <a:pathLst>
              <a:path w="6218" h="7726">
                <a:moveTo>
                  <a:pt x="5367" y="7726"/>
                </a:moveTo>
                <a:lnTo>
                  <a:pt x="6218" y="2836"/>
                </a:lnTo>
                <a:lnTo>
                  <a:pt x="4364" y="17"/>
                </a:lnTo>
                <a:lnTo>
                  <a:pt x="0" y="0"/>
                </a:lnTo>
                <a:lnTo>
                  <a:pt x="801" y="4824"/>
                </a:lnTo>
                <a:lnTo>
                  <a:pt x="5367" y="7726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37" name="object 6637"/>
          <p:cNvSpPr/>
          <p:nvPr/>
        </p:nvSpPr>
        <p:spPr>
          <a:xfrm>
            <a:off x="1927108" y="1234358"/>
            <a:ext cx="6217" cy="7721"/>
          </a:xfrm>
          <a:custGeom>
            <a:avLst/>
            <a:gdLst/>
            <a:ahLst/>
            <a:cxnLst/>
            <a:rect l="l" t="t" r="r" b="b"/>
            <a:pathLst>
              <a:path w="6217" h="7721">
                <a:moveTo>
                  <a:pt x="5366" y="7721"/>
                </a:moveTo>
                <a:lnTo>
                  <a:pt x="6217" y="2844"/>
                </a:lnTo>
                <a:lnTo>
                  <a:pt x="4363" y="0"/>
                </a:lnTo>
                <a:lnTo>
                  <a:pt x="0" y="9"/>
                </a:lnTo>
                <a:lnTo>
                  <a:pt x="791" y="4819"/>
                </a:lnTo>
                <a:lnTo>
                  <a:pt x="5366" y="7721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38" name="object 6638"/>
          <p:cNvSpPr/>
          <p:nvPr/>
        </p:nvSpPr>
        <p:spPr>
          <a:xfrm>
            <a:off x="1936904" y="1230255"/>
            <a:ext cx="11430" cy="9347"/>
          </a:xfrm>
          <a:custGeom>
            <a:avLst/>
            <a:gdLst/>
            <a:ahLst/>
            <a:cxnLst/>
            <a:rect l="l" t="t" r="r" b="b"/>
            <a:pathLst>
              <a:path w="11430" h="9347">
                <a:moveTo>
                  <a:pt x="40" y="130"/>
                </a:moveTo>
                <a:lnTo>
                  <a:pt x="2112" y="6863"/>
                </a:lnTo>
                <a:lnTo>
                  <a:pt x="10147" y="9347"/>
                </a:lnTo>
                <a:lnTo>
                  <a:pt x="10566" y="6896"/>
                </a:lnTo>
                <a:lnTo>
                  <a:pt x="11430" y="1993"/>
                </a:lnTo>
                <a:lnTo>
                  <a:pt x="7607" y="1333"/>
                </a:lnTo>
                <a:lnTo>
                  <a:pt x="3784" y="673"/>
                </a:lnTo>
                <a:lnTo>
                  <a:pt x="0" y="0"/>
                </a:lnTo>
                <a:lnTo>
                  <a:pt x="40" y="13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39" name="object 6639"/>
          <p:cNvSpPr/>
          <p:nvPr/>
        </p:nvSpPr>
        <p:spPr>
          <a:xfrm>
            <a:off x="1989223" y="1162081"/>
            <a:ext cx="6212" cy="7708"/>
          </a:xfrm>
          <a:custGeom>
            <a:avLst/>
            <a:gdLst/>
            <a:ahLst/>
            <a:cxnLst/>
            <a:rect l="l" t="t" r="r" b="b"/>
            <a:pathLst>
              <a:path w="6212" h="7708">
                <a:moveTo>
                  <a:pt x="5361" y="7708"/>
                </a:moveTo>
                <a:lnTo>
                  <a:pt x="6212" y="2832"/>
                </a:lnTo>
                <a:lnTo>
                  <a:pt x="4345" y="0"/>
                </a:lnTo>
                <a:lnTo>
                  <a:pt x="0" y="10"/>
                </a:lnTo>
                <a:lnTo>
                  <a:pt x="791" y="4816"/>
                </a:lnTo>
                <a:lnTo>
                  <a:pt x="5361" y="7708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40" name="object 6640"/>
          <p:cNvSpPr/>
          <p:nvPr/>
        </p:nvSpPr>
        <p:spPr>
          <a:xfrm>
            <a:off x="1855003" y="1133656"/>
            <a:ext cx="11264" cy="13004"/>
          </a:xfrm>
          <a:custGeom>
            <a:avLst/>
            <a:gdLst/>
            <a:ahLst/>
            <a:cxnLst/>
            <a:rect l="l" t="t" r="r" b="b"/>
            <a:pathLst>
              <a:path w="11264" h="13004">
                <a:moveTo>
                  <a:pt x="2260" y="12217"/>
                </a:moveTo>
                <a:lnTo>
                  <a:pt x="6845" y="13004"/>
                </a:lnTo>
                <a:lnTo>
                  <a:pt x="8318" y="9067"/>
                </a:lnTo>
                <a:lnTo>
                  <a:pt x="9791" y="5143"/>
                </a:lnTo>
                <a:lnTo>
                  <a:pt x="11264" y="1181"/>
                </a:lnTo>
                <a:lnTo>
                  <a:pt x="8978" y="787"/>
                </a:lnTo>
                <a:lnTo>
                  <a:pt x="4394" y="0"/>
                </a:lnTo>
                <a:lnTo>
                  <a:pt x="2908" y="3937"/>
                </a:lnTo>
                <a:lnTo>
                  <a:pt x="1460" y="7874"/>
                </a:lnTo>
                <a:lnTo>
                  <a:pt x="0" y="11811"/>
                </a:lnTo>
                <a:lnTo>
                  <a:pt x="2260" y="12217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41" name="object 6641"/>
          <p:cNvSpPr/>
          <p:nvPr/>
        </p:nvSpPr>
        <p:spPr>
          <a:xfrm>
            <a:off x="1833029" y="1124766"/>
            <a:ext cx="6204" cy="7747"/>
          </a:xfrm>
          <a:custGeom>
            <a:avLst/>
            <a:gdLst/>
            <a:ahLst/>
            <a:cxnLst/>
            <a:rect l="l" t="t" r="r" b="b"/>
            <a:pathLst>
              <a:path w="6204" h="7746">
                <a:moveTo>
                  <a:pt x="5353" y="7747"/>
                </a:moveTo>
                <a:lnTo>
                  <a:pt x="6204" y="2857"/>
                </a:lnTo>
                <a:lnTo>
                  <a:pt x="4350" y="0"/>
                </a:lnTo>
                <a:lnTo>
                  <a:pt x="0" y="9"/>
                </a:lnTo>
                <a:lnTo>
                  <a:pt x="779" y="4832"/>
                </a:lnTo>
                <a:lnTo>
                  <a:pt x="5353" y="7747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42" name="object 6642"/>
          <p:cNvSpPr/>
          <p:nvPr/>
        </p:nvSpPr>
        <p:spPr>
          <a:xfrm>
            <a:off x="4092332" y="1333308"/>
            <a:ext cx="7708" cy="6228"/>
          </a:xfrm>
          <a:custGeom>
            <a:avLst/>
            <a:gdLst/>
            <a:ahLst/>
            <a:cxnLst/>
            <a:rect l="l" t="t" r="r" b="b"/>
            <a:pathLst>
              <a:path w="7708" h="6228">
                <a:moveTo>
                  <a:pt x="7708" y="850"/>
                </a:moveTo>
                <a:lnTo>
                  <a:pt x="2819" y="0"/>
                </a:lnTo>
                <a:lnTo>
                  <a:pt x="0" y="1879"/>
                </a:lnTo>
                <a:lnTo>
                  <a:pt x="4" y="6228"/>
                </a:lnTo>
                <a:lnTo>
                  <a:pt x="4808" y="5432"/>
                </a:lnTo>
                <a:lnTo>
                  <a:pt x="7708" y="85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43" name="object 6643"/>
          <p:cNvSpPr/>
          <p:nvPr/>
        </p:nvSpPr>
        <p:spPr>
          <a:xfrm>
            <a:off x="3193670" y="1354313"/>
            <a:ext cx="6222" cy="7724"/>
          </a:xfrm>
          <a:custGeom>
            <a:avLst/>
            <a:gdLst/>
            <a:ahLst/>
            <a:cxnLst/>
            <a:rect l="l" t="t" r="r" b="b"/>
            <a:pathLst>
              <a:path w="6222" h="7724">
                <a:moveTo>
                  <a:pt x="5371" y="7724"/>
                </a:moveTo>
                <a:lnTo>
                  <a:pt x="6222" y="2835"/>
                </a:lnTo>
                <a:lnTo>
                  <a:pt x="4355" y="2"/>
                </a:lnTo>
                <a:lnTo>
                  <a:pt x="0" y="0"/>
                </a:lnTo>
                <a:lnTo>
                  <a:pt x="795" y="4823"/>
                </a:lnTo>
                <a:lnTo>
                  <a:pt x="5371" y="7724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44" name="object 6644"/>
          <p:cNvSpPr/>
          <p:nvPr/>
        </p:nvSpPr>
        <p:spPr>
          <a:xfrm>
            <a:off x="3232362" y="1352961"/>
            <a:ext cx="17284" cy="10134"/>
          </a:xfrm>
          <a:custGeom>
            <a:avLst/>
            <a:gdLst/>
            <a:ahLst/>
            <a:cxnLst/>
            <a:rect l="l" t="t" r="r" b="b"/>
            <a:pathLst>
              <a:path w="17284" h="10134">
                <a:moveTo>
                  <a:pt x="11963" y="1866"/>
                </a:moveTo>
                <a:lnTo>
                  <a:pt x="6616" y="927"/>
                </a:lnTo>
                <a:lnTo>
                  <a:pt x="1282" y="0"/>
                </a:lnTo>
                <a:lnTo>
                  <a:pt x="850" y="2451"/>
                </a:lnTo>
                <a:lnTo>
                  <a:pt x="0" y="7340"/>
                </a:lnTo>
                <a:lnTo>
                  <a:pt x="5333" y="8280"/>
                </a:lnTo>
                <a:lnTo>
                  <a:pt x="10680" y="9207"/>
                </a:lnTo>
                <a:lnTo>
                  <a:pt x="16014" y="10134"/>
                </a:lnTo>
                <a:lnTo>
                  <a:pt x="16433" y="7683"/>
                </a:lnTo>
                <a:lnTo>
                  <a:pt x="17284" y="2794"/>
                </a:lnTo>
                <a:lnTo>
                  <a:pt x="11963" y="1866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45" name="object 6645"/>
          <p:cNvSpPr/>
          <p:nvPr/>
        </p:nvSpPr>
        <p:spPr>
          <a:xfrm>
            <a:off x="3108784" y="1326537"/>
            <a:ext cx="9144" cy="13830"/>
          </a:xfrm>
          <a:custGeom>
            <a:avLst/>
            <a:gdLst/>
            <a:ahLst/>
            <a:cxnLst/>
            <a:rect l="l" t="t" r="r" b="b"/>
            <a:pathLst>
              <a:path w="9143" h="13830">
                <a:moveTo>
                  <a:pt x="3035" y="12763"/>
                </a:moveTo>
                <a:lnTo>
                  <a:pt x="6095" y="13296"/>
                </a:lnTo>
                <a:lnTo>
                  <a:pt x="9143" y="13830"/>
                </a:lnTo>
                <a:lnTo>
                  <a:pt x="8991" y="1193"/>
                </a:lnTo>
                <a:lnTo>
                  <a:pt x="6692" y="800"/>
                </a:lnTo>
                <a:lnTo>
                  <a:pt x="2120" y="0"/>
                </a:lnTo>
                <a:lnTo>
                  <a:pt x="1422" y="4076"/>
                </a:lnTo>
                <a:lnTo>
                  <a:pt x="711" y="8166"/>
                </a:lnTo>
                <a:lnTo>
                  <a:pt x="0" y="12242"/>
                </a:lnTo>
                <a:lnTo>
                  <a:pt x="3035" y="12763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46" name="object 6646"/>
          <p:cNvSpPr/>
          <p:nvPr/>
        </p:nvSpPr>
        <p:spPr>
          <a:xfrm>
            <a:off x="4024152" y="1618267"/>
            <a:ext cx="13436" cy="8991"/>
          </a:xfrm>
          <a:custGeom>
            <a:avLst/>
            <a:gdLst/>
            <a:ahLst/>
            <a:cxnLst/>
            <a:rect l="l" t="t" r="r" b="b"/>
            <a:pathLst>
              <a:path w="13436" h="8991">
                <a:moveTo>
                  <a:pt x="9359" y="1422"/>
                </a:moveTo>
                <a:lnTo>
                  <a:pt x="5283" y="711"/>
                </a:lnTo>
                <a:lnTo>
                  <a:pt x="1193" y="0"/>
                </a:lnTo>
                <a:lnTo>
                  <a:pt x="800" y="2273"/>
                </a:lnTo>
                <a:lnTo>
                  <a:pt x="0" y="6845"/>
                </a:lnTo>
                <a:lnTo>
                  <a:pt x="4089" y="7569"/>
                </a:lnTo>
                <a:lnTo>
                  <a:pt x="8178" y="8280"/>
                </a:lnTo>
                <a:lnTo>
                  <a:pt x="12242" y="8991"/>
                </a:lnTo>
                <a:lnTo>
                  <a:pt x="12636" y="6705"/>
                </a:lnTo>
                <a:lnTo>
                  <a:pt x="13436" y="2133"/>
                </a:lnTo>
                <a:lnTo>
                  <a:pt x="9359" y="1422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47" name="object 6647"/>
          <p:cNvSpPr/>
          <p:nvPr/>
        </p:nvSpPr>
        <p:spPr>
          <a:xfrm>
            <a:off x="3192429" y="1331920"/>
            <a:ext cx="16294" cy="15062"/>
          </a:xfrm>
          <a:custGeom>
            <a:avLst/>
            <a:gdLst/>
            <a:ahLst/>
            <a:cxnLst/>
            <a:rect l="l" t="t" r="r" b="b"/>
            <a:pathLst>
              <a:path w="16294" h="15062">
                <a:moveTo>
                  <a:pt x="6870" y="15062"/>
                </a:moveTo>
                <a:lnTo>
                  <a:pt x="9601" y="13030"/>
                </a:lnTo>
                <a:lnTo>
                  <a:pt x="12318" y="10972"/>
                </a:lnTo>
                <a:lnTo>
                  <a:pt x="15024" y="8928"/>
                </a:lnTo>
                <a:lnTo>
                  <a:pt x="15443" y="6464"/>
                </a:lnTo>
                <a:lnTo>
                  <a:pt x="16294" y="1587"/>
                </a:lnTo>
                <a:lnTo>
                  <a:pt x="13246" y="1066"/>
                </a:lnTo>
                <a:lnTo>
                  <a:pt x="10185" y="533"/>
                </a:lnTo>
                <a:lnTo>
                  <a:pt x="7124" y="0"/>
                </a:lnTo>
                <a:lnTo>
                  <a:pt x="4762" y="4610"/>
                </a:lnTo>
                <a:lnTo>
                  <a:pt x="2374" y="9245"/>
                </a:lnTo>
                <a:lnTo>
                  <a:pt x="0" y="13868"/>
                </a:lnTo>
                <a:lnTo>
                  <a:pt x="2298" y="14274"/>
                </a:lnTo>
                <a:lnTo>
                  <a:pt x="6870" y="15062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48" name="object 6648"/>
          <p:cNvSpPr/>
          <p:nvPr/>
        </p:nvSpPr>
        <p:spPr>
          <a:xfrm>
            <a:off x="3264660" y="1345072"/>
            <a:ext cx="10439" cy="12230"/>
          </a:xfrm>
          <a:custGeom>
            <a:avLst/>
            <a:gdLst/>
            <a:ahLst/>
            <a:cxnLst/>
            <a:rect l="l" t="t" r="r" b="b"/>
            <a:pathLst>
              <a:path w="10439" h="12230">
                <a:moveTo>
                  <a:pt x="9016" y="8153"/>
                </a:moveTo>
                <a:lnTo>
                  <a:pt x="9728" y="4064"/>
                </a:lnTo>
                <a:lnTo>
                  <a:pt x="10439" y="0"/>
                </a:lnTo>
                <a:lnTo>
                  <a:pt x="7238" y="292"/>
                </a:lnTo>
                <a:lnTo>
                  <a:pt x="4038" y="584"/>
                </a:lnTo>
                <a:lnTo>
                  <a:pt x="850" y="863"/>
                </a:lnTo>
                <a:lnTo>
                  <a:pt x="571" y="2463"/>
                </a:lnTo>
                <a:lnTo>
                  <a:pt x="0" y="5753"/>
                </a:lnTo>
                <a:lnTo>
                  <a:pt x="2768" y="7899"/>
                </a:lnTo>
                <a:lnTo>
                  <a:pt x="5537" y="10058"/>
                </a:lnTo>
                <a:lnTo>
                  <a:pt x="8305" y="12230"/>
                </a:lnTo>
                <a:lnTo>
                  <a:pt x="9016" y="8153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49" name="object 6649"/>
          <p:cNvSpPr/>
          <p:nvPr/>
        </p:nvSpPr>
        <p:spPr>
          <a:xfrm>
            <a:off x="2272513" y="1173636"/>
            <a:ext cx="6238" cy="7747"/>
          </a:xfrm>
          <a:custGeom>
            <a:avLst/>
            <a:gdLst/>
            <a:ahLst/>
            <a:cxnLst/>
            <a:rect l="l" t="t" r="r" b="b"/>
            <a:pathLst>
              <a:path w="6238" h="7747">
                <a:moveTo>
                  <a:pt x="5375" y="7747"/>
                </a:moveTo>
                <a:lnTo>
                  <a:pt x="6238" y="2857"/>
                </a:lnTo>
                <a:lnTo>
                  <a:pt x="4359" y="38"/>
                </a:lnTo>
                <a:lnTo>
                  <a:pt x="0" y="0"/>
                </a:lnTo>
                <a:lnTo>
                  <a:pt x="789" y="4839"/>
                </a:lnTo>
                <a:lnTo>
                  <a:pt x="5375" y="7747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50" name="object 6650"/>
          <p:cNvSpPr/>
          <p:nvPr/>
        </p:nvSpPr>
        <p:spPr>
          <a:xfrm>
            <a:off x="4035632" y="1528580"/>
            <a:ext cx="7734" cy="6221"/>
          </a:xfrm>
          <a:custGeom>
            <a:avLst/>
            <a:gdLst/>
            <a:ahLst/>
            <a:cxnLst/>
            <a:rect l="l" t="t" r="r" b="b"/>
            <a:pathLst>
              <a:path w="7734" h="6221">
                <a:moveTo>
                  <a:pt x="7734" y="850"/>
                </a:moveTo>
                <a:lnTo>
                  <a:pt x="2844" y="0"/>
                </a:lnTo>
                <a:lnTo>
                  <a:pt x="0" y="1866"/>
                </a:lnTo>
                <a:lnTo>
                  <a:pt x="33" y="6221"/>
                </a:lnTo>
                <a:lnTo>
                  <a:pt x="4836" y="5427"/>
                </a:lnTo>
                <a:lnTo>
                  <a:pt x="7734" y="85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51" name="object 6651"/>
          <p:cNvSpPr/>
          <p:nvPr/>
        </p:nvSpPr>
        <p:spPr>
          <a:xfrm>
            <a:off x="3256996" y="1342682"/>
            <a:ext cx="6228" cy="7734"/>
          </a:xfrm>
          <a:custGeom>
            <a:avLst/>
            <a:gdLst/>
            <a:ahLst/>
            <a:cxnLst/>
            <a:rect l="l" t="t" r="r" b="b"/>
            <a:pathLst>
              <a:path w="6228" h="7734">
                <a:moveTo>
                  <a:pt x="5378" y="7734"/>
                </a:moveTo>
                <a:lnTo>
                  <a:pt x="6228" y="2857"/>
                </a:lnTo>
                <a:lnTo>
                  <a:pt x="4362" y="0"/>
                </a:lnTo>
                <a:lnTo>
                  <a:pt x="0" y="21"/>
                </a:lnTo>
                <a:lnTo>
                  <a:pt x="796" y="4827"/>
                </a:lnTo>
                <a:lnTo>
                  <a:pt x="5378" y="7734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52" name="object 6652"/>
          <p:cNvSpPr/>
          <p:nvPr/>
        </p:nvSpPr>
        <p:spPr>
          <a:xfrm>
            <a:off x="3215168" y="1329827"/>
            <a:ext cx="10426" cy="8928"/>
          </a:xfrm>
          <a:custGeom>
            <a:avLst/>
            <a:gdLst/>
            <a:ahLst/>
            <a:cxnLst/>
            <a:rect l="l" t="t" r="r" b="b"/>
            <a:pathLst>
              <a:path w="10426" h="8928">
                <a:moveTo>
                  <a:pt x="7378" y="1054"/>
                </a:moveTo>
                <a:lnTo>
                  <a:pt x="4317" y="520"/>
                </a:lnTo>
                <a:lnTo>
                  <a:pt x="1282" y="0"/>
                </a:lnTo>
                <a:lnTo>
                  <a:pt x="850" y="2451"/>
                </a:lnTo>
                <a:lnTo>
                  <a:pt x="0" y="7340"/>
                </a:lnTo>
                <a:lnTo>
                  <a:pt x="3035" y="7861"/>
                </a:lnTo>
                <a:lnTo>
                  <a:pt x="6095" y="8394"/>
                </a:lnTo>
                <a:lnTo>
                  <a:pt x="9143" y="8928"/>
                </a:lnTo>
                <a:lnTo>
                  <a:pt x="9563" y="6476"/>
                </a:lnTo>
                <a:lnTo>
                  <a:pt x="10426" y="1587"/>
                </a:lnTo>
                <a:lnTo>
                  <a:pt x="7378" y="1054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53" name="object 6653"/>
          <p:cNvSpPr/>
          <p:nvPr/>
        </p:nvSpPr>
        <p:spPr>
          <a:xfrm>
            <a:off x="3157955" y="1315359"/>
            <a:ext cx="11277" cy="13030"/>
          </a:xfrm>
          <a:custGeom>
            <a:avLst/>
            <a:gdLst/>
            <a:ahLst/>
            <a:cxnLst/>
            <a:rect l="l" t="t" r="r" b="b"/>
            <a:pathLst>
              <a:path w="11277" h="13030">
                <a:moveTo>
                  <a:pt x="2285" y="12242"/>
                </a:moveTo>
                <a:lnTo>
                  <a:pt x="6857" y="13030"/>
                </a:lnTo>
                <a:lnTo>
                  <a:pt x="8331" y="9093"/>
                </a:lnTo>
                <a:lnTo>
                  <a:pt x="9804" y="5130"/>
                </a:lnTo>
                <a:lnTo>
                  <a:pt x="11277" y="1193"/>
                </a:lnTo>
                <a:lnTo>
                  <a:pt x="8991" y="800"/>
                </a:lnTo>
                <a:lnTo>
                  <a:pt x="4419" y="0"/>
                </a:lnTo>
                <a:lnTo>
                  <a:pt x="2946" y="3937"/>
                </a:lnTo>
                <a:lnTo>
                  <a:pt x="1473" y="7886"/>
                </a:lnTo>
                <a:lnTo>
                  <a:pt x="0" y="11836"/>
                </a:lnTo>
                <a:lnTo>
                  <a:pt x="2285" y="12242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54" name="object 6654"/>
          <p:cNvSpPr/>
          <p:nvPr/>
        </p:nvSpPr>
        <p:spPr>
          <a:xfrm>
            <a:off x="4031895" y="1506714"/>
            <a:ext cx="7721" cy="6209"/>
          </a:xfrm>
          <a:custGeom>
            <a:avLst/>
            <a:gdLst/>
            <a:ahLst/>
            <a:cxnLst/>
            <a:rect l="l" t="t" r="r" b="b"/>
            <a:pathLst>
              <a:path w="7721" h="6209">
                <a:moveTo>
                  <a:pt x="7721" y="850"/>
                </a:moveTo>
                <a:lnTo>
                  <a:pt x="2832" y="0"/>
                </a:lnTo>
                <a:lnTo>
                  <a:pt x="0" y="1866"/>
                </a:lnTo>
                <a:lnTo>
                  <a:pt x="29" y="6209"/>
                </a:lnTo>
                <a:lnTo>
                  <a:pt x="4824" y="5421"/>
                </a:lnTo>
                <a:lnTo>
                  <a:pt x="7721" y="85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55" name="object 6655"/>
          <p:cNvSpPr/>
          <p:nvPr/>
        </p:nvSpPr>
        <p:spPr>
          <a:xfrm>
            <a:off x="3303837" y="1333940"/>
            <a:ext cx="14998" cy="12230"/>
          </a:xfrm>
          <a:custGeom>
            <a:avLst/>
            <a:gdLst/>
            <a:ahLst/>
            <a:cxnLst/>
            <a:rect l="l" t="t" r="r" b="b"/>
            <a:pathLst>
              <a:path w="14998" h="12230">
                <a:moveTo>
                  <a:pt x="3581" y="4229"/>
                </a:moveTo>
                <a:lnTo>
                  <a:pt x="5599" y="2519"/>
                </a:lnTo>
                <a:lnTo>
                  <a:pt x="850" y="3708"/>
                </a:lnTo>
                <a:lnTo>
                  <a:pt x="0" y="8585"/>
                </a:lnTo>
                <a:lnTo>
                  <a:pt x="1854" y="11430"/>
                </a:lnTo>
                <a:lnTo>
                  <a:pt x="6438" y="12230"/>
                </a:lnTo>
                <a:lnTo>
                  <a:pt x="9395" y="9733"/>
                </a:lnTo>
                <a:lnTo>
                  <a:pt x="6692" y="10414"/>
                </a:lnTo>
                <a:lnTo>
                  <a:pt x="11417" y="8026"/>
                </a:lnTo>
                <a:lnTo>
                  <a:pt x="8305" y="1841"/>
                </a:lnTo>
                <a:lnTo>
                  <a:pt x="3581" y="4229"/>
                </a:lnTo>
                <a:close/>
              </a:path>
              <a:path w="14998" h="12230">
                <a:moveTo>
                  <a:pt x="5599" y="2519"/>
                </a:moveTo>
                <a:lnTo>
                  <a:pt x="8305" y="1841"/>
                </a:lnTo>
                <a:lnTo>
                  <a:pt x="11417" y="8026"/>
                </a:lnTo>
                <a:lnTo>
                  <a:pt x="9395" y="9733"/>
                </a:lnTo>
                <a:lnTo>
                  <a:pt x="14160" y="8534"/>
                </a:lnTo>
                <a:lnTo>
                  <a:pt x="14998" y="3632"/>
                </a:lnTo>
                <a:lnTo>
                  <a:pt x="13144" y="800"/>
                </a:lnTo>
                <a:lnTo>
                  <a:pt x="8572" y="0"/>
                </a:lnTo>
                <a:lnTo>
                  <a:pt x="5599" y="2519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56" name="object 6656"/>
          <p:cNvSpPr/>
          <p:nvPr/>
        </p:nvSpPr>
        <p:spPr>
          <a:xfrm>
            <a:off x="4014966" y="1553065"/>
            <a:ext cx="8953" cy="10439"/>
          </a:xfrm>
          <a:custGeom>
            <a:avLst/>
            <a:gdLst/>
            <a:ahLst/>
            <a:cxnLst/>
            <a:rect l="l" t="t" r="r" b="b"/>
            <a:pathLst>
              <a:path w="8953" h="10439">
                <a:moveTo>
                  <a:pt x="7899" y="7378"/>
                </a:moveTo>
                <a:lnTo>
                  <a:pt x="8420" y="4330"/>
                </a:lnTo>
                <a:lnTo>
                  <a:pt x="8953" y="1282"/>
                </a:lnTo>
                <a:lnTo>
                  <a:pt x="6502" y="863"/>
                </a:lnTo>
                <a:lnTo>
                  <a:pt x="1600" y="0"/>
                </a:lnTo>
                <a:lnTo>
                  <a:pt x="1054" y="3047"/>
                </a:lnTo>
                <a:lnTo>
                  <a:pt x="533" y="6095"/>
                </a:lnTo>
                <a:lnTo>
                  <a:pt x="0" y="9156"/>
                </a:lnTo>
                <a:lnTo>
                  <a:pt x="2463" y="9588"/>
                </a:lnTo>
                <a:lnTo>
                  <a:pt x="7353" y="10439"/>
                </a:lnTo>
                <a:lnTo>
                  <a:pt x="7899" y="7378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57" name="object 6657"/>
          <p:cNvSpPr/>
          <p:nvPr/>
        </p:nvSpPr>
        <p:spPr>
          <a:xfrm>
            <a:off x="2337300" y="1167293"/>
            <a:ext cx="6194" cy="7747"/>
          </a:xfrm>
          <a:custGeom>
            <a:avLst/>
            <a:gdLst/>
            <a:ahLst/>
            <a:cxnLst/>
            <a:rect l="l" t="t" r="r" b="b"/>
            <a:pathLst>
              <a:path w="6194" h="7746">
                <a:moveTo>
                  <a:pt x="5344" y="7747"/>
                </a:moveTo>
                <a:lnTo>
                  <a:pt x="6194" y="2857"/>
                </a:lnTo>
                <a:lnTo>
                  <a:pt x="4353" y="0"/>
                </a:lnTo>
                <a:lnTo>
                  <a:pt x="0" y="43"/>
                </a:lnTo>
                <a:lnTo>
                  <a:pt x="775" y="4838"/>
                </a:lnTo>
                <a:lnTo>
                  <a:pt x="5344" y="7747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58" name="object 6658"/>
          <p:cNvSpPr/>
          <p:nvPr/>
        </p:nvSpPr>
        <p:spPr>
          <a:xfrm>
            <a:off x="3992798" y="1608147"/>
            <a:ext cx="18300" cy="12141"/>
          </a:xfrm>
          <a:custGeom>
            <a:avLst/>
            <a:gdLst/>
            <a:ahLst/>
            <a:cxnLst/>
            <a:rect l="l" t="t" r="r" b="b"/>
            <a:pathLst>
              <a:path w="18300" h="12141">
                <a:moveTo>
                  <a:pt x="17513" y="9842"/>
                </a:moveTo>
                <a:lnTo>
                  <a:pt x="18300" y="5270"/>
                </a:lnTo>
                <a:lnTo>
                  <a:pt x="12712" y="3517"/>
                </a:lnTo>
                <a:lnTo>
                  <a:pt x="7175" y="1752"/>
                </a:lnTo>
                <a:lnTo>
                  <a:pt x="1600" y="0"/>
                </a:lnTo>
                <a:lnTo>
                  <a:pt x="1066" y="3060"/>
                </a:lnTo>
                <a:lnTo>
                  <a:pt x="533" y="6096"/>
                </a:lnTo>
                <a:lnTo>
                  <a:pt x="0" y="9169"/>
                </a:lnTo>
                <a:lnTo>
                  <a:pt x="5702" y="10160"/>
                </a:lnTo>
                <a:lnTo>
                  <a:pt x="11391" y="11150"/>
                </a:lnTo>
                <a:lnTo>
                  <a:pt x="17106" y="12141"/>
                </a:lnTo>
                <a:lnTo>
                  <a:pt x="17513" y="9842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59" name="object 6659"/>
          <p:cNvSpPr/>
          <p:nvPr/>
        </p:nvSpPr>
        <p:spPr>
          <a:xfrm>
            <a:off x="3234279" y="1318432"/>
            <a:ext cx="41084" cy="36715"/>
          </a:xfrm>
          <a:custGeom>
            <a:avLst/>
            <a:gdLst/>
            <a:ahLst/>
            <a:cxnLst/>
            <a:rect l="l" t="t" r="r" b="b"/>
            <a:pathLst>
              <a:path w="41084" h="36715">
                <a:moveTo>
                  <a:pt x="38366" y="11055"/>
                </a:moveTo>
                <a:lnTo>
                  <a:pt x="36346" y="12758"/>
                </a:lnTo>
                <a:lnTo>
                  <a:pt x="41084" y="11563"/>
                </a:lnTo>
                <a:lnTo>
                  <a:pt x="40233" y="8052"/>
                </a:lnTo>
                <a:lnTo>
                  <a:pt x="37101" y="0"/>
                </a:lnTo>
                <a:lnTo>
                  <a:pt x="33629" y="13443"/>
                </a:lnTo>
                <a:lnTo>
                  <a:pt x="38366" y="11055"/>
                </a:lnTo>
                <a:close/>
              </a:path>
              <a:path w="41084" h="36715">
                <a:moveTo>
                  <a:pt x="24297" y="-9058"/>
                </a:moveTo>
                <a:lnTo>
                  <a:pt x="18465" y="-7473"/>
                </a:lnTo>
                <a:lnTo>
                  <a:pt x="20383" y="-424"/>
                </a:lnTo>
                <a:lnTo>
                  <a:pt x="22288" y="6636"/>
                </a:lnTo>
                <a:lnTo>
                  <a:pt x="24193" y="13684"/>
                </a:lnTo>
                <a:lnTo>
                  <a:pt x="27254" y="14205"/>
                </a:lnTo>
                <a:lnTo>
                  <a:pt x="30302" y="14738"/>
                </a:lnTo>
                <a:lnTo>
                  <a:pt x="33362" y="15272"/>
                </a:lnTo>
                <a:lnTo>
                  <a:pt x="36346" y="12758"/>
                </a:lnTo>
                <a:lnTo>
                  <a:pt x="33629" y="13443"/>
                </a:lnTo>
                <a:lnTo>
                  <a:pt x="37101" y="0"/>
                </a:lnTo>
                <a:lnTo>
                  <a:pt x="44069" y="-5530"/>
                </a:lnTo>
                <a:lnTo>
                  <a:pt x="44627" y="-8794"/>
                </a:lnTo>
                <a:lnTo>
                  <a:pt x="45199" y="-12045"/>
                </a:lnTo>
                <a:lnTo>
                  <a:pt x="45770" y="-15309"/>
                </a:lnTo>
                <a:lnTo>
                  <a:pt x="33144" y="-18445"/>
                </a:lnTo>
                <a:lnTo>
                  <a:pt x="22218" y="-19674"/>
                </a:lnTo>
                <a:lnTo>
                  <a:pt x="12258" y="-20508"/>
                </a:lnTo>
                <a:lnTo>
                  <a:pt x="0" y="-23272"/>
                </a:lnTo>
                <a:lnTo>
                  <a:pt x="152" y="-10661"/>
                </a:lnTo>
                <a:lnTo>
                  <a:pt x="4956" y="-10015"/>
                </a:lnTo>
                <a:lnTo>
                  <a:pt x="16079" y="-10679"/>
                </a:lnTo>
                <a:lnTo>
                  <a:pt x="24739" y="-16439"/>
                </a:lnTo>
                <a:lnTo>
                  <a:pt x="26084" y="-13990"/>
                </a:lnTo>
                <a:lnTo>
                  <a:pt x="24297" y="-9058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60" name="object 6660"/>
          <p:cNvSpPr/>
          <p:nvPr/>
        </p:nvSpPr>
        <p:spPr>
          <a:xfrm>
            <a:off x="3340510" y="1337095"/>
            <a:ext cx="6213" cy="7721"/>
          </a:xfrm>
          <a:custGeom>
            <a:avLst/>
            <a:gdLst/>
            <a:ahLst/>
            <a:cxnLst/>
            <a:rect l="l" t="t" r="r" b="b"/>
            <a:pathLst>
              <a:path w="6213" h="7721">
                <a:moveTo>
                  <a:pt x="5362" y="7721"/>
                </a:moveTo>
                <a:lnTo>
                  <a:pt x="6213" y="2832"/>
                </a:lnTo>
                <a:lnTo>
                  <a:pt x="4359" y="0"/>
                </a:lnTo>
                <a:lnTo>
                  <a:pt x="0" y="14"/>
                </a:lnTo>
                <a:lnTo>
                  <a:pt x="796" y="4814"/>
                </a:lnTo>
                <a:lnTo>
                  <a:pt x="5362" y="7721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61" name="object 6661"/>
          <p:cNvSpPr/>
          <p:nvPr/>
        </p:nvSpPr>
        <p:spPr>
          <a:xfrm>
            <a:off x="3244397" y="1320350"/>
            <a:ext cx="6213" cy="7721"/>
          </a:xfrm>
          <a:custGeom>
            <a:avLst/>
            <a:gdLst/>
            <a:ahLst/>
            <a:cxnLst/>
            <a:rect l="l" t="t" r="r" b="b"/>
            <a:pathLst>
              <a:path w="6213" h="7721">
                <a:moveTo>
                  <a:pt x="5362" y="7721"/>
                </a:moveTo>
                <a:lnTo>
                  <a:pt x="6213" y="2819"/>
                </a:lnTo>
                <a:lnTo>
                  <a:pt x="4346" y="0"/>
                </a:lnTo>
                <a:lnTo>
                  <a:pt x="0" y="14"/>
                </a:lnTo>
                <a:lnTo>
                  <a:pt x="796" y="4814"/>
                </a:lnTo>
                <a:lnTo>
                  <a:pt x="5362" y="7721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62" name="object 6662"/>
          <p:cNvSpPr/>
          <p:nvPr/>
        </p:nvSpPr>
        <p:spPr>
          <a:xfrm>
            <a:off x="3996066" y="1625446"/>
            <a:ext cx="7736" cy="6225"/>
          </a:xfrm>
          <a:custGeom>
            <a:avLst/>
            <a:gdLst/>
            <a:ahLst/>
            <a:cxnLst/>
            <a:rect l="l" t="t" r="r" b="b"/>
            <a:pathLst>
              <a:path w="7736" h="6225">
                <a:moveTo>
                  <a:pt x="7736" y="850"/>
                </a:moveTo>
                <a:lnTo>
                  <a:pt x="2859" y="0"/>
                </a:lnTo>
                <a:lnTo>
                  <a:pt x="15" y="1854"/>
                </a:lnTo>
                <a:lnTo>
                  <a:pt x="0" y="6225"/>
                </a:lnTo>
                <a:lnTo>
                  <a:pt x="4844" y="5422"/>
                </a:lnTo>
                <a:lnTo>
                  <a:pt x="7736" y="85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63" name="object 6663"/>
          <p:cNvSpPr/>
          <p:nvPr/>
        </p:nvSpPr>
        <p:spPr>
          <a:xfrm>
            <a:off x="3364802" y="1335780"/>
            <a:ext cx="8966" cy="11366"/>
          </a:xfrm>
          <a:custGeom>
            <a:avLst/>
            <a:gdLst/>
            <a:ahLst/>
            <a:cxnLst/>
            <a:rect l="l" t="t" r="r" b="b"/>
            <a:pathLst>
              <a:path w="8966" h="11366">
                <a:moveTo>
                  <a:pt x="7931" y="3655"/>
                </a:moveTo>
                <a:lnTo>
                  <a:pt x="1511" y="0"/>
                </a:lnTo>
                <a:lnTo>
                  <a:pt x="2759" y="7612"/>
                </a:lnTo>
                <a:lnTo>
                  <a:pt x="8966" y="11366"/>
                </a:lnTo>
                <a:lnTo>
                  <a:pt x="7931" y="3655"/>
                </a:lnTo>
                <a:close/>
              </a:path>
              <a:path w="8966" h="11366">
                <a:moveTo>
                  <a:pt x="3289" y="10845"/>
                </a:moveTo>
                <a:lnTo>
                  <a:pt x="2759" y="7612"/>
                </a:lnTo>
                <a:lnTo>
                  <a:pt x="0" y="5943"/>
                </a:lnTo>
                <a:lnTo>
                  <a:pt x="3289" y="10845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64" name="object 6664"/>
          <p:cNvSpPr/>
          <p:nvPr/>
        </p:nvSpPr>
        <p:spPr>
          <a:xfrm>
            <a:off x="3283716" y="1324669"/>
            <a:ext cx="6220" cy="7721"/>
          </a:xfrm>
          <a:custGeom>
            <a:avLst/>
            <a:gdLst/>
            <a:ahLst/>
            <a:cxnLst/>
            <a:rect l="l" t="t" r="r" b="b"/>
            <a:pathLst>
              <a:path w="6220" h="7721">
                <a:moveTo>
                  <a:pt x="5369" y="7721"/>
                </a:moveTo>
                <a:lnTo>
                  <a:pt x="6220" y="2844"/>
                </a:lnTo>
                <a:lnTo>
                  <a:pt x="4366" y="0"/>
                </a:lnTo>
                <a:lnTo>
                  <a:pt x="0" y="4"/>
                </a:lnTo>
                <a:lnTo>
                  <a:pt x="798" y="4825"/>
                </a:lnTo>
                <a:lnTo>
                  <a:pt x="5369" y="7721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65" name="object 6665"/>
          <p:cNvSpPr/>
          <p:nvPr/>
        </p:nvSpPr>
        <p:spPr>
          <a:xfrm>
            <a:off x="3112088" y="1294773"/>
            <a:ext cx="6217" cy="7708"/>
          </a:xfrm>
          <a:custGeom>
            <a:avLst/>
            <a:gdLst/>
            <a:ahLst/>
            <a:cxnLst/>
            <a:rect l="l" t="t" r="r" b="b"/>
            <a:pathLst>
              <a:path w="6217" h="7708">
                <a:moveTo>
                  <a:pt x="5366" y="7708"/>
                </a:moveTo>
                <a:lnTo>
                  <a:pt x="6217" y="2832"/>
                </a:lnTo>
                <a:lnTo>
                  <a:pt x="4362" y="0"/>
                </a:lnTo>
                <a:lnTo>
                  <a:pt x="0" y="5"/>
                </a:lnTo>
                <a:lnTo>
                  <a:pt x="790" y="4813"/>
                </a:lnTo>
                <a:lnTo>
                  <a:pt x="5366" y="7708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66" name="object 6666"/>
          <p:cNvSpPr/>
          <p:nvPr/>
        </p:nvSpPr>
        <p:spPr>
          <a:xfrm>
            <a:off x="3167854" y="1299440"/>
            <a:ext cx="6237" cy="7739"/>
          </a:xfrm>
          <a:custGeom>
            <a:avLst/>
            <a:gdLst/>
            <a:ahLst/>
            <a:cxnLst/>
            <a:rect l="l" t="t" r="r" b="b"/>
            <a:pathLst>
              <a:path w="6237" h="7739">
                <a:moveTo>
                  <a:pt x="5373" y="7739"/>
                </a:moveTo>
                <a:lnTo>
                  <a:pt x="6237" y="2850"/>
                </a:lnTo>
                <a:lnTo>
                  <a:pt x="4357" y="5"/>
                </a:lnTo>
                <a:lnTo>
                  <a:pt x="0" y="0"/>
                </a:lnTo>
                <a:lnTo>
                  <a:pt x="792" y="4837"/>
                </a:lnTo>
                <a:lnTo>
                  <a:pt x="5373" y="7739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67" name="object 6667"/>
          <p:cNvSpPr/>
          <p:nvPr/>
        </p:nvSpPr>
        <p:spPr>
          <a:xfrm>
            <a:off x="3129382" y="1290212"/>
            <a:ext cx="6221" cy="7747"/>
          </a:xfrm>
          <a:custGeom>
            <a:avLst/>
            <a:gdLst/>
            <a:ahLst/>
            <a:cxnLst/>
            <a:rect l="l" t="t" r="r" b="b"/>
            <a:pathLst>
              <a:path w="6221" h="7746">
                <a:moveTo>
                  <a:pt x="5370" y="7747"/>
                </a:moveTo>
                <a:lnTo>
                  <a:pt x="6221" y="2857"/>
                </a:lnTo>
                <a:lnTo>
                  <a:pt x="4354" y="0"/>
                </a:lnTo>
                <a:lnTo>
                  <a:pt x="0" y="5"/>
                </a:lnTo>
                <a:lnTo>
                  <a:pt x="790" y="4843"/>
                </a:lnTo>
                <a:lnTo>
                  <a:pt x="5370" y="7747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68" name="object 6668"/>
          <p:cNvSpPr/>
          <p:nvPr/>
        </p:nvSpPr>
        <p:spPr>
          <a:xfrm>
            <a:off x="4001395" y="1522608"/>
            <a:ext cx="7759" cy="6209"/>
          </a:xfrm>
          <a:custGeom>
            <a:avLst/>
            <a:gdLst/>
            <a:ahLst/>
            <a:cxnLst/>
            <a:rect l="l" t="t" r="r" b="b"/>
            <a:pathLst>
              <a:path w="7759" h="6209">
                <a:moveTo>
                  <a:pt x="7759" y="863"/>
                </a:moveTo>
                <a:lnTo>
                  <a:pt x="2870" y="0"/>
                </a:lnTo>
                <a:lnTo>
                  <a:pt x="0" y="1866"/>
                </a:lnTo>
                <a:lnTo>
                  <a:pt x="79" y="6209"/>
                </a:lnTo>
                <a:lnTo>
                  <a:pt x="4835" y="5433"/>
                </a:lnTo>
                <a:lnTo>
                  <a:pt x="7759" y="863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69" name="object 6669"/>
          <p:cNvSpPr/>
          <p:nvPr/>
        </p:nvSpPr>
        <p:spPr>
          <a:xfrm>
            <a:off x="3998211" y="1540943"/>
            <a:ext cx="7747" cy="6193"/>
          </a:xfrm>
          <a:custGeom>
            <a:avLst/>
            <a:gdLst/>
            <a:ahLst/>
            <a:cxnLst/>
            <a:rect l="l" t="t" r="r" b="b"/>
            <a:pathLst>
              <a:path w="7747" h="6193">
                <a:moveTo>
                  <a:pt x="7747" y="850"/>
                </a:moveTo>
                <a:lnTo>
                  <a:pt x="2857" y="0"/>
                </a:lnTo>
                <a:lnTo>
                  <a:pt x="0" y="1854"/>
                </a:lnTo>
                <a:lnTo>
                  <a:pt x="49" y="6193"/>
                </a:lnTo>
                <a:lnTo>
                  <a:pt x="4833" y="5414"/>
                </a:lnTo>
                <a:lnTo>
                  <a:pt x="7747" y="85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70" name="object 6670"/>
          <p:cNvSpPr/>
          <p:nvPr/>
        </p:nvSpPr>
        <p:spPr>
          <a:xfrm>
            <a:off x="3179942" y="1284963"/>
            <a:ext cx="13563" cy="11988"/>
          </a:xfrm>
          <a:custGeom>
            <a:avLst/>
            <a:gdLst/>
            <a:ahLst/>
            <a:cxnLst/>
            <a:rect l="l" t="t" r="r" b="b"/>
            <a:pathLst>
              <a:path w="13563" h="11988">
                <a:moveTo>
                  <a:pt x="0" y="10795"/>
                </a:moveTo>
                <a:lnTo>
                  <a:pt x="2285" y="11201"/>
                </a:lnTo>
                <a:lnTo>
                  <a:pt x="6857" y="11988"/>
                </a:lnTo>
                <a:lnTo>
                  <a:pt x="7137" y="10363"/>
                </a:lnTo>
                <a:lnTo>
                  <a:pt x="9232" y="7366"/>
                </a:lnTo>
                <a:lnTo>
                  <a:pt x="12712" y="5461"/>
                </a:lnTo>
                <a:lnTo>
                  <a:pt x="13563" y="571"/>
                </a:lnTo>
                <a:lnTo>
                  <a:pt x="8631" y="1887"/>
                </a:lnTo>
                <a:lnTo>
                  <a:pt x="5854" y="4267"/>
                </a:lnTo>
                <a:lnTo>
                  <a:pt x="2656" y="6396"/>
                </a:lnTo>
                <a:lnTo>
                  <a:pt x="0" y="10795"/>
                </a:lnTo>
                <a:close/>
              </a:path>
              <a:path w="13563" h="11988">
                <a:moveTo>
                  <a:pt x="10833" y="0"/>
                </a:moveTo>
                <a:lnTo>
                  <a:pt x="6184" y="2540"/>
                </a:lnTo>
                <a:lnTo>
                  <a:pt x="8631" y="1887"/>
                </a:lnTo>
                <a:lnTo>
                  <a:pt x="10833" y="0"/>
                </a:lnTo>
                <a:close/>
              </a:path>
              <a:path w="13563" h="11988">
                <a:moveTo>
                  <a:pt x="4165" y="3898"/>
                </a:moveTo>
                <a:lnTo>
                  <a:pt x="457" y="7861"/>
                </a:lnTo>
                <a:lnTo>
                  <a:pt x="2656" y="6396"/>
                </a:lnTo>
                <a:lnTo>
                  <a:pt x="4165" y="3898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71" name="object 6671"/>
          <p:cNvSpPr/>
          <p:nvPr/>
        </p:nvSpPr>
        <p:spPr>
          <a:xfrm>
            <a:off x="3120287" y="1265431"/>
            <a:ext cx="50846" cy="19812"/>
          </a:xfrm>
          <a:custGeom>
            <a:avLst/>
            <a:gdLst/>
            <a:ahLst/>
            <a:cxnLst/>
            <a:rect l="l" t="t" r="r" b="b"/>
            <a:pathLst>
              <a:path w="50846" h="19812">
                <a:moveTo>
                  <a:pt x="1282" y="0"/>
                </a:moveTo>
                <a:lnTo>
                  <a:pt x="850" y="2451"/>
                </a:lnTo>
                <a:lnTo>
                  <a:pt x="0" y="7327"/>
                </a:lnTo>
                <a:lnTo>
                  <a:pt x="6054" y="9103"/>
                </a:lnTo>
                <a:lnTo>
                  <a:pt x="18240" y="12672"/>
                </a:lnTo>
                <a:lnTo>
                  <a:pt x="30429" y="16240"/>
                </a:lnTo>
                <a:lnTo>
                  <a:pt x="42621" y="19812"/>
                </a:lnTo>
                <a:lnTo>
                  <a:pt x="47472" y="18973"/>
                </a:lnTo>
                <a:lnTo>
                  <a:pt x="50342" y="16103"/>
                </a:lnTo>
                <a:lnTo>
                  <a:pt x="50846" y="11138"/>
                </a:lnTo>
                <a:lnTo>
                  <a:pt x="38456" y="8355"/>
                </a:lnTo>
                <a:lnTo>
                  <a:pt x="26059" y="5569"/>
                </a:lnTo>
                <a:lnTo>
                  <a:pt x="13665" y="2783"/>
                </a:lnTo>
                <a:lnTo>
                  <a:pt x="1282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72" name="object 6672"/>
          <p:cNvSpPr/>
          <p:nvPr/>
        </p:nvSpPr>
        <p:spPr>
          <a:xfrm>
            <a:off x="2326647" y="1120143"/>
            <a:ext cx="6217" cy="7708"/>
          </a:xfrm>
          <a:custGeom>
            <a:avLst/>
            <a:gdLst/>
            <a:ahLst/>
            <a:cxnLst/>
            <a:rect l="l" t="t" r="r" b="b"/>
            <a:pathLst>
              <a:path w="6217" h="7708">
                <a:moveTo>
                  <a:pt x="5366" y="7708"/>
                </a:moveTo>
                <a:lnTo>
                  <a:pt x="6217" y="2819"/>
                </a:lnTo>
                <a:lnTo>
                  <a:pt x="4362" y="0"/>
                </a:lnTo>
                <a:lnTo>
                  <a:pt x="0" y="4"/>
                </a:lnTo>
                <a:lnTo>
                  <a:pt x="790" y="4803"/>
                </a:lnTo>
                <a:lnTo>
                  <a:pt x="5366" y="7708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73" name="object 6673"/>
          <p:cNvSpPr/>
          <p:nvPr/>
        </p:nvSpPr>
        <p:spPr>
          <a:xfrm>
            <a:off x="1998572" y="1052127"/>
            <a:ext cx="13309" cy="14604"/>
          </a:xfrm>
          <a:custGeom>
            <a:avLst/>
            <a:gdLst/>
            <a:ahLst/>
            <a:cxnLst/>
            <a:rect l="l" t="t" r="r" b="b"/>
            <a:pathLst>
              <a:path w="13309" h="14605">
                <a:moveTo>
                  <a:pt x="11607" y="14604"/>
                </a:moveTo>
                <a:lnTo>
                  <a:pt x="12179" y="11366"/>
                </a:lnTo>
                <a:lnTo>
                  <a:pt x="12738" y="8102"/>
                </a:lnTo>
                <a:lnTo>
                  <a:pt x="13309" y="4838"/>
                </a:lnTo>
                <a:lnTo>
                  <a:pt x="8889" y="3225"/>
                </a:lnTo>
                <a:lnTo>
                  <a:pt x="4444" y="1612"/>
                </a:lnTo>
                <a:lnTo>
                  <a:pt x="0" y="0"/>
                </a:lnTo>
                <a:lnTo>
                  <a:pt x="2209" y="9893"/>
                </a:lnTo>
                <a:lnTo>
                  <a:pt x="2679" y="9931"/>
                </a:lnTo>
                <a:lnTo>
                  <a:pt x="11607" y="14604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74" name="object 6674"/>
          <p:cNvSpPr/>
          <p:nvPr/>
        </p:nvSpPr>
        <p:spPr>
          <a:xfrm>
            <a:off x="3156402" y="1241294"/>
            <a:ext cx="20764" cy="16205"/>
          </a:xfrm>
          <a:custGeom>
            <a:avLst/>
            <a:gdLst/>
            <a:ahLst/>
            <a:cxnLst/>
            <a:rect l="l" t="t" r="r" b="b"/>
            <a:pathLst>
              <a:path w="20764" h="16205">
                <a:moveTo>
                  <a:pt x="20713" y="11988"/>
                </a:moveTo>
                <a:lnTo>
                  <a:pt x="20599" y="3594"/>
                </a:lnTo>
                <a:lnTo>
                  <a:pt x="13620" y="3642"/>
                </a:lnTo>
                <a:lnTo>
                  <a:pt x="8678" y="3068"/>
                </a:lnTo>
                <a:lnTo>
                  <a:pt x="0" y="0"/>
                </a:lnTo>
                <a:lnTo>
                  <a:pt x="126" y="8394"/>
                </a:lnTo>
                <a:lnTo>
                  <a:pt x="177" y="12623"/>
                </a:lnTo>
                <a:lnTo>
                  <a:pt x="7035" y="13804"/>
                </a:lnTo>
                <a:lnTo>
                  <a:pt x="13893" y="15011"/>
                </a:lnTo>
                <a:lnTo>
                  <a:pt x="20764" y="16205"/>
                </a:lnTo>
                <a:lnTo>
                  <a:pt x="20713" y="11988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75" name="object 6675"/>
          <p:cNvSpPr/>
          <p:nvPr/>
        </p:nvSpPr>
        <p:spPr>
          <a:xfrm>
            <a:off x="1836964" y="1011600"/>
            <a:ext cx="14998" cy="9715"/>
          </a:xfrm>
          <a:custGeom>
            <a:avLst/>
            <a:gdLst/>
            <a:ahLst/>
            <a:cxnLst/>
            <a:rect l="l" t="t" r="r" b="b"/>
            <a:pathLst>
              <a:path w="14998" h="9715">
                <a:moveTo>
                  <a:pt x="10413" y="1600"/>
                </a:moveTo>
                <a:lnTo>
                  <a:pt x="5841" y="800"/>
                </a:lnTo>
                <a:lnTo>
                  <a:pt x="1282" y="0"/>
                </a:lnTo>
                <a:lnTo>
                  <a:pt x="850" y="2438"/>
                </a:lnTo>
                <a:lnTo>
                  <a:pt x="0" y="7327"/>
                </a:lnTo>
                <a:lnTo>
                  <a:pt x="4559" y="8127"/>
                </a:lnTo>
                <a:lnTo>
                  <a:pt x="9131" y="8928"/>
                </a:lnTo>
                <a:lnTo>
                  <a:pt x="13728" y="9715"/>
                </a:lnTo>
                <a:lnTo>
                  <a:pt x="14147" y="7264"/>
                </a:lnTo>
                <a:lnTo>
                  <a:pt x="14998" y="2400"/>
                </a:lnTo>
                <a:lnTo>
                  <a:pt x="10413" y="160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76" name="object 6676"/>
          <p:cNvSpPr/>
          <p:nvPr/>
        </p:nvSpPr>
        <p:spPr>
          <a:xfrm>
            <a:off x="3123579" y="1228763"/>
            <a:ext cx="6222" cy="7748"/>
          </a:xfrm>
          <a:custGeom>
            <a:avLst/>
            <a:gdLst/>
            <a:ahLst/>
            <a:cxnLst/>
            <a:rect l="l" t="t" r="r" b="b"/>
            <a:pathLst>
              <a:path w="6222" h="7748">
                <a:moveTo>
                  <a:pt x="5371" y="7748"/>
                </a:moveTo>
                <a:lnTo>
                  <a:pt x="6222" y="2846"/>
                </a:lnTo>
                <a:lnTo>
                  <a:pt x="4368" y="14"/>
                </a:lnTo>
                <a:lnTo>
                  <a:pt x="0" y="0"/>
                </a:lnTo>
                <a:lnTo>
                  <a:pt x="795" y="4840"/>
                </a:lnTo>
                <a:lnTo>
                  <a:pt x="5371" y="7748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77" name="object 6677"/>
          <p:cNvSpPr/>
          <p:nvPr/>
        </p:nvSpPr>
        <p:spPr>
          <a:xfrm>
            <a:off x="2366078" y="1096772"/>
            <a:ext cx="6233" cy="7742"/>
          </a:xfrm>
          <a:custGeom>
            <a:avLst/>
            <a:gdLst/>
            <a:ahLst/>
            <a:cxnLst/>
            <a:rect l="l" t="t" r="r" b="b"/>
            <a:pathLst>
              <a:path w="6233" h="7742">
                <a:moveTo>
                  <a:pt x="5382" y="7742"/>
                </a:moveTo>
                <a:lnTo>
                  <a:pt x="6233" y="2852"/>
                </a:lnTo>
                <a:lnTo>
                  <a:pt x="4379" y="7"/>
                </a:lnTo>
                <a:lnTo>
                  <a:pt x="0" y="0"/>
                </a:lnTo>
                <a:lnTo>
                  <a:pt x="795" y="4833"/>
                </a:lnTo>
                <a:lnTo>
                  <a:pt x="5382" y="7742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78" name="object 6678"/>
          <p:cNvSpPr/>
          <p:nvPr/>
        </p:nvSpPr>
        <p:spPr>
          <a:xfrm>
            <a:off x="2010732" y="1026834"/>
            <a:ext cx="17284" cy="14617"/>
          </a:xfrm>
          <a:custGeom>
            <a:avLst/>
            <a:gdLst/>
            <a:ahLst/>
            <a:cxnLst/>
            <a:rect l="l" t="t" r="r" b="b"/>
            <a:pathLst>
              <a:path w="17284" h="14617">
                <a:moveTo>
                  <a:pt x="14630" y="11480"/>
                </a:moveTo>
                <a:lnTo>
                  <a:pt x="15951" y="8356"/>
                </a:lnTo>
                <a:lnTo>
                  <a:pt x="17284" y="5232"/>
                </a:lnTo>
                <a:lnTo>
                  <a:pt x="12090" y="3492"/>
                </a:lnTo>
                <a:lnTo>
                  <a:pt x="6883" y="1739"/>
                </a:lnTo>
                <a:lnTo>
                  <a:pt x="1701" y="0"/>
                </a:lnTo>
                <a:lnTo>
                  <a:pt x="1130" y="3251"/>
                </a:lnTo>
                <a:lnTo>
                  <a:pt x="558" y="6515"/>
                </a:lnTo>
                <a:lnTo>
                  <a:pt x="0" y="9778"/>
                </a:lnTo>
                <a:lnTo>
                  <a:pt x="4419" y="11391"/>
                </a:lnTo>
                <a:lnTo>
                  <a:pt x="8851" y="13004"/>
                </a:lnTo>
                <a:lnTo>
                  <a:pt x="13296" y="14617"/>
                </a:lnTo>
                <a:lnTo>
                  <a:pt x="14630" y="1148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79" name="object 6679"/>
          <p:cNvSpPr/>
          <p:nvPr/>
        </p:nvSpPr>
        <p:spPr>
          <a:xfrm>
            <a:off x="2000769" y="1028056"/>
            <a:ext cx="6227" cy="7752"/>
          </a:xfrm>
          <a:custGeom>
            <a:avLst/>
            <a:gdLst/>
            <a:ahLst/>
            <a:cxnLst/>
            <a:rect l="l" t="t" r="r" b="b"/>
            <a:pathLst>
              <a:path w="6227" h="7752">
                <a:moveTo>
                  <a:pt x="5376" y="7752"/>
                </a:moveTo>
                <a:lnTo>
                  <a:pt x="6227" y="2863"/>
                </a:lnTo>
                <a:lnTo>
                  <a:pt x="4373" y="31"/>
                </a:lnTo>
                <a:lnTo>
                  <a:pt x="0" y="0"/>
                </a:lnTo>
                <a:lnTo>
                  <a:pt x="800" y="4849"/>
                </a:lnTo>
                <a:lnTo>
                  <a:pt x="5376" y="7752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80" name="object 6680"/>
          <p:cNvSpPr/>
          <p:nvPr/>
        </p:nvSpPr>
        <p:spPr>
          <a:xfrm>
            <a:off x="2308646" y="1071755"/>
            <a:ext cx="11722" cy="15849"/>
          </a:xfrm>
          <a:custGeom>
            <a:avLst/>
            <a:gdLst/>
            <a:ahLst/>
            <a:cxnLst/>
            <a:rect l="l" t="t" r="r" b="b"/>
            <a:pathLst>
              <a:path w="11722" h="15849">
                <a:moveTo>
                  <a:pt x="9436" y="800"/>
                </a:moveTo>
                <a:lnTo>
                  <a:pt x="4851" y="0"/>
                </a:lnTo>
                <a:lnTo>
                  <a:pt x="2476" y="4610"/>
                </a:lnTo>
                <a:lnTo>
                  <a:pt x="863" y="9359"/>
                </a:lnTo>
                <a:lnTo>
                  <a:pt x="0" y="14249"/>
                </a:lnTo>
                <a:lnTo>
                  <a:pt x="3060" y="14782"/>
                </a:lnTo>
                <a:lnTo>
                  <a:pt x="6121" y="15316"/>
                </a:lnTo>
                <a:lnTo>
                  <a:pt x="9169" y="15849"/>
                </a:lnTo>
                <a:lnTo>
                  <a:pt x="10020" y="10960"/>
                </a:lnTo>
                <a:lnTo>
                  <a:pt x="10871" y="6070"/>
                </a:lnTo>
                <a:lnTo>
                  <a:pt x="11722" y="1193"/>
                </a:lnTo>
                <a:lnTo>
                  <a:pt x="9436" y="80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81" name="object 6681"/>
          <p:cNvSpPr/>
          <p:nvPr/>
        </p:nvSpPr>
        <p:spPr>
          <a:xfrm>
            <a:off x="1973745" y="1020848"/>
            <a:ext cx="6207" cy="7734"/>
          </a:xfrm>
          <a:custGeom>
            <a:avLst/>
            <a:gdLst/>
            <a:ahLst/>
            <a:cxnLst/>
            <a:rect l="l" t="t" r="r" b="b"/>
            <a:pathLst>
              <a:path w="6207" h="7734">
                <a:moveTo>
                  <a:pt x="5356" y="7734"/>
                </a:moveTo>
                <a:lnTo>
                  <a:pt x="6207" y="2845"/>
                </a:lnTo>
                <a:lnTo>
                  <a:pt x="4353" y="0"/>
                </a:lnTo>
                <a:lnTo>
                  <a:pt x="0" y="0"/>
                </a:lnTo>
                <a:lnTo>
                  <a:pt x="782" y="4831"/>
                </a:lnTo>
                <a:lnTo>
                  <a:pt x="5356" y="7734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82" name="object 6682"/>
          <p:cNvSpPr/>
          <p:nvPr/>
        </p:nvSpPr>
        <p:spPr>
          <a:xfrm>
            <a:off x="3169556" y="1226165"/>
            <a:ext cx="10426" cy="8928"/>
          </a:xfrm>
          <a:custGeom>
            <a:avLst/>
            <a:gdLst/>
            <a:ahLst/>
            <a:cxnLst/>
            <a:rect l="l" t="t" r="r" b="b"/>
            <a:pathLst>
              <a:path w="10426" h="8928">
                <a:moveTo>
                  <a:pt x="7378" y="1066"/>
                </a:moveTo>
                <a:lnTo>
                  <a:pt x="4330" y="533"/>
                </a:lnTo>
                <a:lnTo>
                  <a:pt x="1282" y="0"/>
                </a:lnTo>
                <a:lnTo>
                  <a:pt x="850" y="2451"/>
                </a:lnTo>
                <a:lnTo>
                  <a:pt x="0" y="7340"/>
                </a:lnTo>
                <a:lnTo>
                  <a:pt x="3060" y="7861"/>
                </a:lnTo>
                <a:lnTo>
                  <a:pt x="6108" y="8394"/>
                </a:lnTo>
                <a:lnTo>
                  <a:pt x="9156" y="8928"/>
                </a:lnTo>
                <a:lnTo>
                  <a:pt x="9575" y="6489"/>
                </a:lnTo>
                <a:lnTo>
                  <a:pt x="10426" y="1600"/>
                </a:lnTo>
                <a:lnTo>
                  <a:pt x="7378" y="1066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83" name="object 6683"/>
          <p:cNvSpPr/>
          <p:nvPr/>
        </p:nvSpPr>
        <p:spPr>
          <a:xfrm>
            <a:off x="3114264" y="1214545"/>
            <a:ext cx="6223" cy="7740"/>
          </a:xfrm>
          <a:custGeom>
            <a:avLst/>
            <a:gdLst/>
            <a:ahLst/>
            <a:cxnLst/>
            <a:rect l="l" t="t" r="r" b="b"/>
            <a:pathLst>
              <a:path w="6223" h="7740">
                <a:moveTo>
                  <a:pt x="5372" y="7740"/>
                </a:moveTo>
                <a:lnTo>
                  <a:pt x="6223" y="2851"/>
                </a:lnTo>
                <a:lnTo>
                  <a:pt x="4356" y="19"/>
                </a:lnTo>
                <a:lnTo>
                  <a:pt x="0" y="0"/>
                </a:lnTo>
                <a:lnTo>
                  <a:pt x="801" y="4828"/>
                </a:lnTo>
                <a:lnTo>
                  <a:pt x="5372" y="774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84" name="object 6684"/>
          <p:cNvSpPr/>
          <p:nvPr/>
        </p:nvSpPr>
        <p:spPr>
          <a:xfrm>
            <a:off x="2213023" y="1054999"/>
            <a:ext cx="6221" cy="7717"/>
          </a:xfrm>
          <a:custGeom>
            <a:avLst/>
            <a:gdLst/>
            <a:ahLst/>
            <a:cxnLst/>
            <a:rect l="l" t="t" r="r" b="b"/>
            <a:pathLst>
              <a:path w="6221" h="7717">
                <a:moveTo>
                  <a:pt x="5370" y="7717"/>
                </a:moveTo>
                <a:lnTo>
                  <a:pt x="6221" y="2840"/>
                </a:lnTo>
                <a:lnTo>
                  <a:pt x="4367" y="8"/>
                </a:lnTo>
                <a:lnTo>
                  <a:pt x="0" y="0"/>
                </a:lnTo>
                <a:lnTo>
                  <a:pt x="790" y="4820"/>
                </a:lnTo>
                <a:lnTo>
                  <a:pt x="5370" y="7717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85" name="object 6685"/>
          <p:cNvSpPr/>
          <p:nvPr/>
        </p:nvSpPr>
        <p:spPr>
          <a:xfrm>
            <a:off x="1995628" y="1017121"/>
            <a:ext cx="6200" cy="7708"/>
          </a:xfrm>
          <a:custGeom>
            <a:avLst/>
            <a:gdLst/>
            <a:ahLst/>
            <a:cxnLst/>
            <a:rect l="l" t="t" r="r" b="b"/>
            <a:pathLst>
              <a:path w="6200" h="7708">
                <a:moveTo>
                  <a:pt x="5350" y="7708"/>
                </a:moveTo>
                <a:lnTo>
                  <a:pt x="6200" y="2832"/>
                </a:lnTo>
                <a:lnTo>
                  <a:pt x="4346" y="0"/>
                </a:lnTo>
                <a:lnTo>
                  <a:pt x="0" y="19"/>
                </a:lnTo>
                <a:lnTo>
                  <a:pt x="785" y="4817"/>
                </a:lnTo>
                <a:lnTo>
                  <a:pt x="5350" y="7708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86" name="object 6686"/>
          <p:cNvSpPr/>
          <p:nvPr/>
        </p:nvSpPr>
        <p:spPr>
          <a:xfrm>
            <a:off x="1833146" y="988810"/>
            <a:ext cx="6215" cy="7708"/>
          </a:xfrm>
          <a:custGeom>
            <a:avLst/>
            <a:gdLst/>
            <a:ahLst/>
            <a:cxnLst/>
            <a:rect l="l" t="t" r="r" b="b"/>
            <a:pathLst>
              <a:path w="6215" h="7708">
                <a:moveTo>
                  <a:pt x="5365" y="7708"/>
                </a:moveTo>
                <a:lnTo>
                  <a:pt x="6215" y="2832"/>
                </a:lnTo>
                <a:lnTo>
                  <a:pt x="4349" y="0"/>
                </a:lnTo>
                <a:lnTo>
                  <a:pt x="0" y="57"/>
                </a:lnTo>
                <a:lnTo>
                  <a:pt x="769" y="4809"/>
                </a:lnTo>
                <a:lnTo>
                  <a:pt x="5365" y="7708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87" name="object 6687"/>
          <p:cNvSpPr/>
          <p:nvPr/>
        </p:nvSpPr>
        <p:spPr>
          <a:xfrm>
            <a:off x="2120408" y="1035743"/>
            <a:ext cx="15430" cy="8978"/>
          </a:xfrm>
          <a:custGeom>
            <a:avLst/>
            <a:gdLst/>
            <a:ahLst/>
            <a:cxnLst/>
            <a:rect l="l" t="t" r="r" b="b"/>
            <a:pathLst>
              <a:path w="15430" h="8978">
                <a:moveTo>
                  <a:pt x="14579" y="4902"/>
                </a:moveTo>
                <a:lnTo>
                  <a:pt x="15430" y="0"/>
                </a:lnTo>
                <a:lnTo>
                  <a:pt x="12242" y="292"/>
                </a:lnTo>
                <a:lnTo>
                  <a:pt x="9055" y="571"/>
                </a:lnTo>
                <a:lnTo>
                  <a:pt x="5867" y="863"/>
                </a:lnTo>
                <a:lnTo>
                  <a:pt x="4330" y="584"/>
                </a:lnTo>
                <a:lnTo>
                  <a:pt x="850" y="2514"/>
                </a:lnTo>
                <a:lnTo>
                  <a:pt x="0" y="7391"/>
                </a:lnTo>
                <a:lnTo>
                  <a:pt x="3047" y="7924"/>
                </a:lnTo>
                <a:lnTo>
                  <a:pt x="6121" y="8445"/>
                </a:lnTo>
                <a:lnTo>
                  <a:pt x="9143" y="8978"/>
                </a:lnTo>
                <a:lnTo>
                  <a:pt x="12484" y="7899"/>
                </a:lnTo>
                <a:lnTo>
                  <a:pt x="14579" y="4902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88" name="object 6688"/>
          <p:cNvSpPr/>
          <p:nvPr/>
        </p:nvSpPr>
        <p:spPr>
          <a:xfrm>
            <a:off x="1982730" y="1009805"/>
            <a:ext cx="6239" cy="7762"/>
          </a:xfrm>
          <a:custGeom>
            <a:avLst/>
            <a:gdLst/>
            <a:ahLst/>
            <a:cxnLst/>
            <a:rect l="l" t="t" r="r" b="b"/>
            <a:pathLst>
              <a:path w="6239" h="7762">
                <a:moveTo>
                  <a:pt x="5376" y="7762"/>
                </a:moveTo>
                <a:lnTo>
                  <a:pt x="6239" y="2859"/>
                </a:lnTo>
                <a:lnTo>
                  <a:pt x="4372" y="15"/>
                </a:lnTo>
                <a:lnTo>
                  <a:pt x="0" y="0"/>
                </a:lnTo>
                <a:lnTo>
                  <a:pt x="795" y="4853"/>
                </a:lnTo>
                <a:lnTo>
                  <a:pt x="5376" y="7762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89" name="object 6689"/>
          <p:cNvSpPr/>
          <p:nvPr/>
        </p:nvSpPr>
        <p:spPr>
          <a:xfrm>
            <a:off x="2144584" y="1027560"/>
            <a:ext cx="13131" cy="13817"/>
          </a:xfrm>
          <a:custGeom>
            <a:avLst/>
            <a:gdLst/>
            <a:ahLst/>
            <a:cxnLst/>
            <a:rect l="l" t="t" r="r" b="b"/>
            <a:pathLst>
              <a:path w="13131" h="13817">
                <a:moveTo>
                  <a:pt x="9461" y="2946"/>
                </a:moveTo>
                <a:lnTo>
                  <a:pt x="5803" y="1485"/>
                </a:lnTo>
                <a:lnTo>
                  <a:pt x="2120" y="0"/>
                </a:lnTo>
                <a:lnTo>
                  <a:pt x="1422" y="4076"/>
                </a:lnTo>
                <a:lnTo>
                  <a:pt x="698" y="8153"/>
                </a:lnTo>
                <a:lnTo>
                  <a:pt x="0" y="12230"/>
                </a:lnTo>
                <a:lnTo>
                  <a:pt x="3035" y="12750"/>
                </a:lnTo>
                <a:lnTo>
                  <a:pt x="6083" y="13284"/>
                </a:lnTo>
                <a:lnTo>
                  <a:pt x="9143" y="13817"/>
                </a:lnTo>
                <a:lnTo>
                  <a:pt x="10477" y="10693"/>
                </a:lnTo>
                <a:lnTo>
                  <a:pt x="11798" y="7569"/>
                </a:lnTo>
                <a:lnTo>
                  <a:pt x="13131" y="4432"/>
                </a:lnTo>
                <a:lnTo>
                  <a:pt x="9461" y="2946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90" name="object 6690"/>
          <p:cNvSpPr/>
          <p:nvPr/>
        </p:nvSpPr>
        <p:spPr>
          <a:xfrm>
            <a:off x="2116321" y="1028075"/>
            <a:ext cx="6226" cy="7721"/>
          </a:xfrm>
          <a:custGeom>
            <a:avLst/>
            <a:gdLst/>
            <a:ahLst/>
            <a:cxnLst/>
            <a:rect l="l" t="t" r="r" b="b"/>
            <a:pathLst>
              <a:path w="6226" h="7721">
                <a:moveTo>
                  <a:pt x="5375" y="7721"/>
                </a:moveTo>
                <a:lnTo>
                  <a:pt x="6226" y="2832"/>
                </a:lnTo>
                <a:lnTo>
                  <a:pt x="4371" y="0"/>
                </a:lnTo>
                <a:lnTo>
                  <a:pt x="0" y="15"/>
                </a:lnTo>
                <a:lnTo>
                  <a:pt x="793" y="4819"/>
                </a:lnTo>
                <a:lnTo>
                  <a:pt x="5375" y="7721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91" name="object 6691"/>
          <p:cNvSpPr/>
          <p:nvPr/>
        </p:nvSpPr>
        <p:spPr>
          <a:xfrm>
            <a:off x="2069480" y="1016850"/>
            <a:ext cx="10426" cy="8928"/>
          </a:xfrm>
          <a:custGeom>
            <a:avLst/>
            <a:gdLst/>
            <a:ahLst/>
            <a:cxnLst/>
            <a:rect l="l" t="t" r="r" b="b"/>
            <a:pathLst>
              <a:path w="10426" h="8928">
                <a:moveTo>
                  <a:pt x="7378" y="1054"/>
                </a:moveTo>
                <a:lnTo>
                  <a:pt x="4330" y="520"/>
                </a:lnTo>
                <a:lnTo>
                  <a:pt x="1282" y="0"/>
                </a:lnTo>
                <a:lnTo>
                  <a:pt x="863" y="2451"/>
                </a:lnTo>
                <a:lnTo>
                  <a:pt x="0" y="7340"/>
                </a:lnTo>
                <a:lnTo>
                  <a:pt x="3047" y="7861"/>
                </a:lnTo>
                <a:lnTo>
                  <a:pt x="6095" y="8394"/>
                </a:lnTo>
                <a:lnTo>
                  <a:pt x="9143" y="8928"/>
                </a:lnTo>
                <a:lnTo>
                  <a:pt x="9563" y="6476"/>
                </a:lnTo>
                <a:lnTo>
                  <a:pt x="10426" y="1587"/>
                </a:lnTo>
                <a:lnTo>
                  <a:pt x="7378" y="1054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92" name="object 6692"/>
          <p:cNvSpPr/>
          <p:nvPr/>
        </p:nvSpPr>
        <p:spPr>
          <a:xfrm>
            <a:off x="2279654" y="1051486"/>
            <a:ext cx="6219" cy="7734"/>
          </a:xfrm>
          <a:custGeom>
            <a:avLst/>
            <a:gdLst/>
            <a:ahLst/>
            <a:cxnLst/>
            <a:rect l="l" t="t" r="r" b="b"/>
            <a:pathLst>
              <a:path w="6219" h="7734">
                <a:moveTo>
                  <a:pt x="5368" y="7734"/>
                </a:moveTo>
                <a:lnTo>
                  <a:pt x="6219" y="2844"/>
                </a:lnTo>
                <a:lnTo>
                  <a:pt x="4365" y="0"/>
                </a:lnTo>
                <a:lnTo>
                  <a:pt x="0" y="8"/>
                </a:lnTo>
                <a:lnTo>
                  <a:pt x="793" y="4832"/>
                </a:lnTo>
                <a:lnTo>
                  <a:pt x="5368" y="7734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93" name="object 6693"/>
          <p:cNvSpPr/>
          <p:nvPr/>
        </p:nvSpPr>
        <p:spPr>
          <a:xfrm>
            <a:off x="2059313" y="995688"/>
            <a:ext cx="14859" cy="20358"/>
          </a:xfrm>
          <a:custGeom>
            <a:avLst/>
            <a:gdLst/>
            <a:ahLst/>
            <a:cxnLst/>
            <a:rect l="l" t="t" r="r" b="b"/>
            <a:pathLst>
              <a:path w="14858" h="20358">
                <a:moveTo>
                  <a:pt x="3797" y="6400"/>
                </a:moveTo>
                <a:lnTo>
                  <a:pt x="1904" y="12788"/>
                </a:lnTo>
                <a:lnTo>
                  <a:pt x="0" y="19164"/>
                </a:lnTo>
                <a:lnTo>
                  <a:pt x="2285" y="19557"/>
                </a:lnTo>
                <a:lnTo>
                  <a:pt x="6870" y="20358"/>
                </a:lnTo>
                <a:lnTo>
                  <a:pt x="9105" y="16548"/>
                </a:lnTo>
                <a:lnTo>
                  <a:pt x="11328" y="12750"/>
                </a:lnTo>
                <a:lnTo>
                  <a:pt x="13576" y="8953"/>
                </a:lnTo>
                <a:lnTo>
                  <a:pt x="14008" y="6489"/>
                </a:lnTo>
                <a:lnTo>
                  <a:pt x="14858" y="1600"/>
                </a:lnTo>
                <a:lnTo>
                  <a:pt x="11798" y="1066"/>
                </a:lnTo>
                <a:lnTo>
                  <a:pt x="8762" y="533"/>
                </a:lnTo>
                <a:lnTo>
                  <a:pt x="5689" y="0"/>
                </a:lnTo>
                <a:lnTo>
                  <a:pt x="3797" y="640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94" name="object 6694"/>
          <p:cNvSpPr/>
          <p:nvPr/>
        </p:nvSpPr>
        <p:spPr>
          <a:xfrm>
            <a:off x="2003603" y="998367"/>
            <a:ext cx="6217" cy="7708"/>
          </a:xfrm>
          <a:custGeom>
            <a:avLst/>
            <a:gdLst/>
            <a:ahLst/>
            <a:cxnLst/>
            <a:rect l="l" t="t" r="r" b="b"/>
            <a:pathLst>
              <a:path w="6217" h="7708">
                <a:moveTo>
                  <a:pt x="5366" y="7708"/>
                </a:moveTo>
                <a:lnTo>
                  <a:pt x="6217" y="2832"/>
                </a:lnTo>
                <a:lnTo>
                  <a:pt x="4350" y="0"/>
                </a:lnTo>
                <a:lnTo>
                  <a:pt x="0" y="5"/>
                </a:lnTo>
                <a:lnTo>
                  <a:pt x="790" y="4813"/>
                </a:lnTo>
                <a:lnTo>
                  <a:pt x="5366" y="7708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95" name="object 6695"/>
          <p:cNvSpPr/>
          <p:nvPr/>
        </p:nvSpPr>
        <p:spPr>
          <a:xfrm>
            <a:off x="1928077" y="985210"/>
            <a:ext cx="6225" cy="7708"/>
          </a:xfrm>
          <a:custGeom>
            <a:avLst/>
            <a:gdLst/>
            <a:ahLst/>
            <a:cxnLst/>
            <a:rect l="l" t="t" r="r" b="b"/>
            <a:pathLst>
              <a:path w="6225" h="7708">
                <a:moveTo>
                  <a:pt x="5374" y="7708"/>
                </a:moveTo>
                <a:lnTo>
                  <a:pt x="6225" y="2832"/>
                </a:lnTo>
                <a:lnTo>
                  <a:pt x="4371" y="0"/>
                </a:lnTo>
                <a:lnTo>
                  <a:pt x="0" y="9"/>
                </a:lnTo>
                <a:lnTo>
                  <a:pt x="788" y="4811"/>
                </a:lnTo>
                <a:lnTo>
                  <a:pt x="5374" y="7708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96" name="object 6696"/>
          <p:cNvSpPr/>
          <p:nvPr/>
        </p:nvSpPr>
        <p:spPr>
          <a:xfrm>
            <a:off x="2294677" y="1046556"/>
            <a:ext cx="6210" cy="7721"/>
          </a:xfrm>
          <a:custGeom>
            <a:avLst/>
            <a:gdLst/>
            <a:ahLst/>
            <a:cxnLst/>
            <a:rect l="l" t="t" r="r" b="b"/>
            <a:pathLst>
              <a:path w="6210" h="7721">
                <a:moveTo>
                  <a:pt x="5359" y="7721"/>
                </a:moveTo>
                <a:lnTo>
                  <a:pt x="6210" y="2844"/>
                </a:lnTo>
                <a:lnTo>
                  <a:pt x="4343" y="0"/>
                </a:lnTo>
                <a:lnTo>
                  <a:pt x="0" y="35"/>
                </a:lnTo>
                <a:lnTo>
                  <a:pt x="775" y="4820"/>
                </a:lnTo>
                <a:lnTo>
                  <a:pt x="5359" y="7721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97" name="object 6697"/>
          <p:cNvSpPr/>
          <p:nvPr/>
        </p:nvSpPr>
        <p:spPr>
          <a:xfrm>
            <a:off x="2258843" y="1039780"/>
            <a:ext cx="10414" cy="8915"/>
          </a:xfrm>
          <a:custGeom>
            <a:avLst/>
            <a:gdLst/>
            <a:ahLst/>
            <a:cxnLst/>
            <a:rect l="l" t="t" r="r" b="b"/>
            <a:pathLst>
              <a:path w="10413" h="8915">
                <a:moveTo>
                  <a:pt x="7378" y="1054"/>
                </a:moveTo>
                <a:lnTo>
                  <a:pt x="4330" y="533"/>
                </a:lnTo>
                <a:lnTo>
                  <a:pt x="1282" y="0"/>
                </a:lnTo>
                <a:lnTo>
                  <a:pt x="850" y="2451"/>
                </a:lnTo>
                <a:lnTo>
                  <a:pt x="0" y="7327"/>
                </a:lnTo>
                <a:lnTo>
                  <a:pt x="3060" y="7848"/>
                </a:lnTo>
                <a:lnTo>
                  <a:pt x="6108" y="8381"/>
                </a:lnTo>
                <a:lnTo>
                  <a:pt x="9143" y="8915"/>
                </a:lnTo>
                <a:lnTo>
                  <a:pt x="9563" y="6476"/>
                </a:lnTo>
                <a:lnTo>
                  <a:pt x="10413" y="1600"/>
                </a:lnTo>
                <a:lnTo>
                  <a:pt x="7378" y="1054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98" name="object 6698"/>
          <p:cNvSpPr/>
          <p:nvPr/>
        </p:nvSpPr>
        <p:spPr>
          <a:xfrm>
            <a:off x="2199773" y="1024501"/>
            <a:ext cx="22453" cy="16217"/>
          </a:xfrm>
          <a:custGeom>
            <a:avLst/>
            <a:gdLst/>
            <a:ahLst/>
            <a:cxnLst/>
            <a:rect l="l" t="t" r="r" b="b"/>
            <a:pathLst>
              <a:path w="22453" h="16217">
                <a:moveTo>
                  <a:pt x="7480" y="11925"/>
                </a:moveTo>
                <a:lnTo>
                  <a:pt x="14960" y="14071"/>
                </a:lnTo>
                <a:lnTo>
                  <a:pt x="22453" y="16217"/>
                </a:lnTo>
                <a:lnTo>
                  <a:pt x="19875" y="7366"/>
                </a:lnTo>
                <a:lnTo>
                  <a:pt x="17030" y="9042"/>
                </a:lnTo>
                <a:lnTo>
                  <a:pt x="13131" y="2006"/>
                </a:lnTo>
                <a:lnTo>
                  <a:pt x="9321" y="1333"/>
                </a:lnTo>
                <a:lnTo>
                  <a:pt x="5511" y="673"/>
                </a:lnTo>
                <a:lnTo>
                  <a:pt x="1689" y="0"/>
                </a:lnTo>
                <a:lnTo>
                  <a:pt x="1130" y="3289"/>
                </a:lnTo>
                <a:lnTo>
                  <a:pt x="558" y="6540"/>
                </a:lnTo>
                <a:lnTo>
                  <a:pt x="0" y="9791"/>
                </a:lnTo>
                <a:lnTo>
                  <a:pt x="7480" y="11925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99" name="object 6699"/>
          <p:cNvSpPr/>
          <p:nvPr/>
        </p:nvSpPr>
        <p:spPr>
          <a:xfrm>
            <a:off x="2272623" y="1037666"/>
            <a:ext cx="6232" cy="7750"/>
          </a:xfrm>
          <a:custGeom>
            <a:avLst/>
            <a:gdLst/>
            <a:ahLst/>
            <a:cxnLst/>
            <a:rect l="l" t="t" r="r" b="b"/>
            <a:pathLst>
              <a:path w="6232" h="7750">
                <a:moveTo>
                  <a:pt x="5381" y="7750"/>
                </a:moveTo>
                <a:lnTo>
                  <a:pt x="6232" y="2861"/>
                </a:lnTo>
                <a:lnTo>
                  <a:pt x="4365" y="3"/>
                </a:lnTo>
                <a:lnTo>
                  <a:pt x="0" y="0"/>
                </a:lnTo>
                <a:lnTo>
                  <a:pt x="804" y="4836"/>
                </a:lnTo>
                <a:lnTo>
                  <a:pt x="5381" y="775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00" name="object 6700"/>
          <p:cNvSpPr/>
          <p:nvPr/>
        </p:nvSpPr>
        <p:spPr>
          <a:xfrm>
            <a:off x="2229171" y="1030094"/>
            <a:ext cx="6188" cy="7747"/>
          </a:xfrm>
          <a:custGeom>
            <a:avLst/>
            <a:gdLst/>
            <a:ahLst/>
            <a:cxnLst/>
            <a:rect l="l" t="t" r="r" b="b"/>
            <a:pathLst>
              <a:path w="6188" h="7746">
                <a:moveTo>
                  <a:pt x="5337" y="7747"/>
                </a:moveTo>
                <a:lnTo>
                  <a:pt x="6188" y="2857"/>
                </a:lnTo>
                <a:lnTo>
                  <a:pt x="4334" y="0"/>
                </a:lnTo>
                <a:lnTo>
                  <a:pt x="0" y="23"/>
                </a:lnTo>
                <a:lnTo>
                  <a:pt x="774" y="4837"/>
                </a:lnTo>
                <a:lnTo>
                  <a:pt x="5337" y="7747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01" name="object 6701"/>
          <p:cNvSpPr/>
          <p:nvPr/>
        </p:nvSpPr>
        <p:spPr>
          <a:xfrm>
            <a:off x="2090348" y="1000480"/>
            <a:ext cx="9144" cy="13830"/>
          </a:xfrm>
          <a:custGeom>
            <a:avLst/>
            <a:gdLst/>
            <a:ahLst/>
            <a:cxnLst/>
            <a:rect l="l" t="t" r="r" b="b"/>
            <a:pathLst>
              <a:path w="9143" h="13830">
                <a:moveTo>
                  <a:pt x="3060" y="12776"/>
                </a:moveTo>
                <a:lnTo>
                  <a:pt x="6083" y="13296"/>
                </a:lnTo>
                <a:lnTo>
                  <a:pt x="9143" y="13830"/>
                </a:lnTo>
                <a:lnTo>
                  <a:pt x="8978" y="1193"/>
                </a:lnTo>
                <a:lnTo>
                  <a:pt x="6705" y="800"/>
                </a:lnTo>
                <a:lnTo>
                  <a:pt x="2133" y="0"/>
                </a:lnTo>
                <a:lnTo>
                  <a:pt x="1422" y="4064"/>
                </a:lnTo>
                <a:lnTo>
                  <a:pt x="711" y="8166"/>
                </a:lnTo>
                <a:lnTo>
                  <a:pt x="0" y="12242"/>
                </a:lnTo>
                <a:lnTo>
                  <a:pt x="3060" y="12776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02" name="object 6702"/>
          <p:cNvSpPr/>
          <p:nvPr/>
        </p:nvSpPr>
        <p:spPr>
          <a:xfrm>
            <a:off x="2012532" y="991811"/>
            <a:ext cx="10426" cy="8940"/>
          </a:xfrm>
          <a:custGeom>
            <a:avLst/>
            <a:gdLst/>
            <a:ahLst/>
            <a:cxnLst/>
            <a:rect l="l" t="t" r="r" b="b"/>
            <a:pathLst>
              <a:path w="10426" h="8940">
                <a:moveTo>
                  <a:pt x="7378" y="1066"/>
                </a:moveTo>
                <a:lnTo>
                  <a:pt x="4330" y="533"/>
                </a:lnTo>
                <a:lnTo>
                  <a:pt x="1282" y="0"/>
                </a:lnTo>
                <a:lnTo>
                  <a:pt x="850" y="2463"/>
                </a:lnTo>
                <a:lnTo>
                  <a:pt x="0" y="7353"/>
                </a:lnTo>
                <a:lnTo>
                  <a:pt x="3047" y="7886"/>
                </a:lnTo>
                <a:lnTo>
                  <a:pt x="6108" y="8407"/>
                </a:lnTo>
                <a:lnTo>
                  <a:pt x="9143" y="8940"/>
                </a:lnTo>
                <a:lnTo>
                  <a:pt x="9563" y="6489"/>
                </a:lnTo>
                <a:lnTo>
                  <a:pt x="10426" y="1587"/>
                </a:lnTo>
                <a:lnTo>
                  <a:pt x="7378" y="1066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03" name="object 6703"/>
          <p:cNvSpPr/>
          <p:nvPr/>
        </p:nvSpPr>
        <p:spPr>
          <a:xfrm>
            <a:off x="2284945" y="1034770"/>
            <a:ext cx="6196" cy="7750"/>
          </a:xfrm>
          <a:custGeom>
            <a:avLst/>
            <a:gdLst/>
            <a:ahLst/>
            <a:cxnLst/>
            <a:rect l="l" t="t" r="r" b="b"/>
            <a:pathLst>
              <a:path w="6196" h="7750">
                <a:moveTo>
                  <a:pt x="5333" y="7750"/>
                </a:moveTo>
                <a:lnTo>
                  <a:pt x="6196" y="2848"/>
                </a:lnTo>
                <a:lnTo>
                  <a:pt x="4342" y="3"/>
                </a:lnTo>
                <a:lnTo>
                  <a:pt x="0" y="0"/>
                </a:lnTo>
                <a:lnTo>
                  <a:pt x="771" y="4836"/>
                </a:lnTo>
                <a:lnTo>
                  <a:pt x="5333" y="775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04" name="object 6704"/>
          <p:cNvSpPr/>
          <p:nvPr/>
        </p:nvSpPr>
        <p:spPr>
          <a:xfrm>
            <a:off x="2053782" y="994497"/>
            <a:ext cx="6214" cy="7747"/>
          </a:xfrm>
          <a:custGeom>
            <a:avLst/>
            <a:gdLst/>
            <a:ahLst/>
            <a:cxnLst/>
            <a:rect l="l" t="t" r="r" b="b"/>
            <a:pathLst>
              <a:path w="6214" h="7746">
                <a:moveTo>
                  <a:pt x="5363" y="7747"/>
                </a:moveTo>
                <a:lnTo>
                  <a:pt x="6214" y="2857"/>
                </a:lnTo>
                <a:lnTo>
                  <a:pt x="4360" y="0"/>
                </a:lnTo>
                <a:lnTo>
                  <a:pt x="0" y="16"/>
                </a:lnTo>
                <a:lnTo>
                  <a:pt x="788" y="4832"/>
                </a:lnTo>
                <a:lnTo>
                  <a:pt x="5363" y="7747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05" name="object 6705"/>
          <p:cNvSpPr/>
          <p:nvPr/>
        </p:nvSpPr>
        <p:spPr>
          <a:xfrm>
            <a:off x="2137388" y="1003696"/>
            <a:ext cx="5295" cy="10845"/>
          </a:xfrm>
          <a:custGeom>
            <a:avLst/>
            <a:gdLst/>
            <a:ahLst/>
            <a:cxnLst/>
            <a:rect l="l" t="t" r="r" b="b"/>
            <a:pathLst>
              <a:path w="5295" h="10845">
                <a:moveTo>
                  <a:pt x="5295" y="0"/>
                </a:moveTo>
                <a:lnTo>
                  <a:pt x="634" y="3594"/>
                </a:lnTo>
                <a:lnTo>
                  <a:pt x="3671" y="2960"/>
                </a:lnTo>
                <a:lnTo>
                  <a:pt x="5295" y="0"/>
                </a:lnTo>
                <a:close/>
              </a:path>
              <a:path w="5295" h="10845">
                <a:moveTo>
                  <a:pt x="0" y="9652"/>
                </a:moveTo>
                <a:lnTo>
                  <a:pt x="2285" y="10045"/>
                </a:lnTo>
                <a:lnTo>
                  <a:pt x="6870" y="10845"/>
                </a:lnTo>
                <a:lnTo>
                  <a:pt x="8204" y="7708"/>
                </a:lnTo>
                <a:lnTo>
                  <a:pt x="9524" y="4597"/>
                </a:lnTo>
                <a:lnTo>
                  <a:pt x="10858" y="1460"/>
                </a:lnTo>
                <a:lnTo>
                  <a:pt x="3671" y="2960"/>
                </a:lnTo>
                <a:lnTo>
                  <a:pt x="0" y="9652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06" name="object 6706"/>
          <p:cNvSpPr/>
          <p:nvPr/>
        </p:nvSpPr>
        <p:spPr>
          <a:xfrm>
            <a:off x="1866560" y="959350"/>
            <a:ext cx="6216" cy="7734"/>
          </a:xfrm>
          <a:custGeom>
            <a:avLst/>
            <a:gdLst/>
            <a:ahLst/>
            <a:cxnLst/>
            <a:rect l="l" t="t" r="r" b="b"/>
            <a:pathLst>
              <a:path w="6216" h="7734">
                <a:moveTo>
                  <a:pt x="5365" y="7734"/>
                </a:moveTo>
                <a:lnTo>
                  <a:pt x="6216" y="2844"/>
                </a:lnTo>
                <a:lnTo>
                  <a:pt x="4336" y="0"/>
                </a:lnTo>
                <a:lnTo>
                  <a:pt x="0" y="21"/>
                </a:lnTo>
                <a:lnTo>
                  <a:pt x="785" y="4832"/>
                </a:lnTo>
                <a:lnTo>
                  <a:pt x="5365" y="7734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07" name="object 6707"/>
          <p:cNvSpPr/>
          <p:nvPr/>
        </p:nvSpPr>
        <p:spPr>
          <a:xfrm>
            <a:off x="2291163" y="1020107"/>
            <a:ext cx="11430" cy="19507"/>
          </a:xfrm>
          <a:custGeom>
            <a:avLst/>
            <a:gdLst/>
            <a:ahLst/>
            <a:cxnLst/>
            <a:rect l="l" t="t" r="r" b="b"/>
            <a:pathLst>
              <a:path w="11430" h="19507">
                <a:moveTo>
                  <a:pt x="673" y="0"/>
                </a:moveTo>
                <a:lnTo>
                  <a:pt x="850" y="13588"/>
                </a:lnTo>
                <a:lnTo>
                  <a:pt x="0" y="14147"/>
                </a:lnTo>
                <a:lnTo>
                  <a:pt x="11430" y="19507"/>
                </a:lnTo>
                <a:lnTo>
                  <a:pt x="10756" y="14350"/>
                </a:lnTo>
                <a:lnTo>
                  <a:pt x="10071" y="9220"/>
                </a:lnTo>
                <a:lnTo>
                  <a:pt x="9398" y="4063"/>
                </a:lnTo>
                <a:lnTo>
                  <a:pt x="6502" y="2705"/>
                </a:lnTo>
                <a:lnTo>
                  <a:pt x="3581" y="1358"/>
                </a:lnTo>
                <a:lnTo>
                  <a:pt x="673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08" name="object 6708"/>
          <p:cNvSpPr/>
          <p:nvPr/>
        </p:nvSpPr>
        <p:spPr>
          <a:xfrm>
            <a:off x="2023380" y="978754"/>
            <a:ext cx="9169" cy="13804"/>
          </a:xfrm>
          <a:custGeom>
            <a:avLst/>
            <a:gdLst/>
            <a:ahLst/>
            <a:cxnLst/>
            <a:rect l="l" t="t" r="r" b="b"/>
            <a:pathLst>
              <a:path w="9169" h="13804">
                <a:moveTo>
                  <a:pt x="9169" y="13804"/>
                </a:moveTo>
                <a:lnTo>
                  <a:pt x="9157" y="13271"/>
                </a:lnTo>
                <a:lnTo>
                  <a:pt x="8998" y="4299"/>
                </a:lnTo>
                <a:lnTo>
                  <a:pt x="2133" y="0"/>
                </a:lnTo>
                <a:lnTo>
                  <a:pt x="1409" y="4076"/>
                </a:lnTo>
                <a:lnTo>
                  <a:pt x="711" y="8140"/>
                </a:lnTo>
                <a:lnTo>
                  <a:pt x="0" y="12217"/>
                </a:lnTo>
                <a:lnTo>
                  <a:pt x="3060" y="12738"/>
                </a:lnTo>
                <a:lnTo>
                  <a:pt x="6121" y="13271"/>
                </a:lnTo>
                <a:lnTo>
                  <a:pt x="9169" y="13804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09" name="object 6709"/>
          <p:cNvSpPr/>
          <p:nvPr/>
        </p:nvSpPr>
        <p:spPr>
          <a:xfrm>
            <a:off x="1913533" y="964478"/>
            <a:ext cx="10452" cy="8940"/>
          </a:xfrm>
          <a:custGeom>
            <a:avLst/>
            <a:gdLst/>
            <a:ahLst/>
            <a:cxnLst/>
            <a:rect l="l" t="t" r="r" b="b"/>
            <a:pathLst>
              <a:path w="10452" h="8940">
                <a:moveTo>
                  <a:pt x="7391" y="1066"/>
                </a:moveTo>
                <a:lnTo>
                  <a:pt x="4343" y="533"/>
                </a:lnTo>
                <a:lnTo>
                  <a:pt x="1282" y="0"/>
                </a:lnTo>
                <a:lnTo>
                  <a:pt x="863" y="2451"/>
                </a:lnTo>
                <a:lnTo>
                  <a:pt x="0" y="7353"/>
                </a:lnTo>
                <a:lnTo>
                  <a:pt x="3060" y="7873"/>
                </a:lnTo>
                <a:lnTo>
                  <a:pt x="6108" y="8407"/>
                </a:lnTo>
                <a:lnTo>
                  <a:pt x="9169" y="8940"/>
                </a:lnTo>
                <a:lnTo>
                  <a:pt x="9588" y="6489"/>
                </a:lnTo>
                <a:lnTo>
                  <a:pt x="10452" y="1600"/>
                </a:lnTo>
                <a:lnTo>
                  <a:pt x="7391" y="1066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10" name="object 6710"/>
          <p:cNvSpPr/>
          <p:nvPr/>
        </p:nvSpPr>
        <p:spPr>
          <a:xfrm>
            <a:off x="2119923" y="997499"/>
            <a:ext cx="13169" cy="9359"/>
          </a:xfrm>
          <a:custGeom>
            <a:avLst/>
            <a:gdLst/>
            <a:ahLst/>
            <a:cxnLst/>
            <a:rect l="l" t="t" r="r" b="b"/>
            <a:pathLst>
              <a:path w="13169" h="9359">
                <a:moveTo>
                  <a:pt x="863" y="2870"/>
                </a:moveTo>
                <a:lnTo>
                  <a:pt x="0" y="7772"/>
                </a:lnTo>
                <a:lnTo>
                  <a:pt x="3060" y="8293"/>
                </a:lnTo>
                <a:lnTo>
                  <a:pt x="6121" y="8826"/>
                </a:lnTo>
                <a:lnTo>
                  <a:pt x="9169" y="9359"/>
                </a:lnTo>
                <a:lnTo>
                  <a:pt x="10502" y="6222"/>
                </a:lnTo>
                <a:lnTo>
                  <a:pt x="11836" y="3124"/>
                </a:lnTo>
                <a:lnTo>
                  <a:pt x="13169" y="0"/>
                </a:lnTo>
                <a:lnTo>
                  <a:pt x="9207" y="139"/>
                </a:lnTo>
                <a:lnTo>
                  <a:pt x="5232" y="292"/>
                </a:lnTo>
                <a:lnTo>
                  <a:pt x="1282" y="444"/>
                </a:lnTo>
                <a:lnTo>
                  <a:pt x="863" y="287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11" name="object 6711"/>
          <p:cNvSpPr/>
          <p:nvPr/>
        </p:nvSpPr>
        <p:spPr>
          <a:xfrm>
            <a:off x="2000945" y="974758"/>
            <a:ext cx="18148" cy="12560"/>
          </a:xfrm>
          <a:custGeom>
            <a:avLst/>
            <a:gdLst/>
            <a:ahLst/>
            <a:cxnLst/>
            <a:rect l="l" t="t" r="r" b="b"/>
            <a:pathLst>
              <a:path w="18148" h="12560">
                <a:moveTo>
                  <a:pt x="16725" y="8483"/>
                </a:moveTo>
                <a:lnTo>
                  <a:pt x="17424" y="4432"/>
                </a:lnTo>
                <a:lnTo>
                  <a:pt x="18148" y="355"/>
                </a:lnTo>
                <a:lnTo>
                  <a:pt x="7162" y="127"/>
                </a:lnTo>
                <a:lnTo>
                  <a:pt x="1701" y="0"/>
                </a:lnTo>
                <a:lnTo>
                  <a:pt x="1130" y="3263"/>
                </a:lnTo>
                <a:lnTo>
                  <a:pt x="558" y="6515"/>
                </a:lnTo>
                <a:lnTo>
                  <a:pt x="0" y="9766"/>
                </a:lnTo>
                <a:lnTo>
                  <a:pt x="5333" y="10706"/>
                </a:lnTo>
                <a:lnTo>
                  <a:pt x="10667" y="11620"/>
                </a:lnTo>
                <a:lnTo>
                  <a:pt x="16014" y="12560"/>
                </a:lnTo>
                <a:lnTo>
                  <a:pt x="16725" y="8483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12" name="object 6712"/>
          <p:cNvSpPr/>
          <p:nvPr/>
        </p:nvSpPr>
        <p:spPr>
          <a:xfrm>
            <a:off x="1819549" y="942854"/>
            <a:ext cx="11455" cy="9321"/>
          </a:xfrm>
          <a:custGeom>
            <a:avLst/>
            <a:gdLst/>
            <a:ahLst/>
            <a:cxnLst/>
            <a:rect l="l" t="t" r="r" b="b"/>
            <a:pathLst>
              <a:path w="11455" h="9321">
                <a:moveTo>
                  <a:pt x="0" y="0"/>
                </a:moveTo>
                <a:lnTo>
                  <a:pt x="2133" y="6838"/>
                </a:lnTo>
                <a:lnTo>
                  <a:pt x="10185" y="9321"/>
                </a:lnTo>
                <a:lnTo>
                  <a:pt x="10604" y="6870"/>
                </a:lnTo>
                <a:lnTo>
                  <a:pt x="11455" y="2006"/>
                </a:lnTo>
                <a:lnTo>
                  <a:pt x="7632" y="1333"/>
                </a:lnTo>
                <a:lnTo>
                  <a:pt x="3822" y="673"/>
                </a:lnTo>
                <a:lnTo>
                  <a:pt x="0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13" name="object 6713"/>
          <p:cNvSpPr/>
          <p:nvPr/>
        </p:nvSpPr>
        <p:spPr>
          <a:xfrm>
            <a:off x="2230060" y="1004450"/>
            <a:ext cx="7200" cy="17881"/>
          </a:xfrm>
          <a:custGeom>
            <a:avLst/>
            <a:gdLst/>
            <a:ahLst/>
            <a:cxnLst/>
            <a:rect l="l" t="t" r="r" b="b"/>
            <a:pathLst>
              <a:path w="7200" h="17881">
                <a:moveTo>
                  <a:pt x="7200" y="17881"/>
                </a:moveTo>
                <a:lnTo>
                  <a:pt x="6344" y="15160"/>
                </a:lnTo>
                <a:lnTo>
                  <a:pt x="4813" y="14757"/>
                </a:lnTo>
                <a:lnTo>
                  <a:pt x="7200" y="17881"/>
                </a:lnTo>
                <a:close/>
              </a:path>
              <a:path w="7200" h="17881">
                <a:moveTo>
                  <a:pt x="850" y="0"/>
                </a:moveTo>
                <a:lnTo>
                  <a:pt x="0" y="4889"/>
                </a:lnTo>
                <a:lnTo>
                  <a:pt x="1104" y="7619"/>
                </a:lnTo>
                <a:lnTo>
                  <a:pt x="4140" y="8153"/>
                </a:lnTo>
                <a:lnTo>
                  <a:pt x="6344" y="15160"/>
                </a:lnTo>
                <a:lnTo>
                  <a:pt x="16598" y="17856"/>
                </a:lnTo>
                <a:lnTo>
                  <a:pt x="19024" y="17462"/>
                </a:lnTo>
                <a:lnTo>
                  <a:pt x="23875" y="16636"/>
                </a:lnTo>
                <a:lnTo>
                  <a:pt x="20824" y="11613"/>
                </a:lnTo>
                <a:lnTo>
                  <a:pt x="14669" y="8070"/>
                </a:lnTo>
                <a:lnTo>
                  <a:pt x="7696" y="1193"/>
                </a:lnTo>
                <a:lnTo>
                  <a:pt x="5422" y="787"/>
                </a:lnTo>
                <a:lnTo>
                  <a:pt x="850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14" name="object 6714"/>
          <p:cNvSpPr/>
          <p:nvPr/>
        </p:nvSpPr>
        <p:spPr>
          <a:xfrm>
            <a:off x="2100186" y="989473"/>
            <a:ext cx="10426" cy="8902"/>
          </a:xfrm>
          <a:custGeom>
            <a:avLst/>
            <a:gdLst/>
            <a:ahLst/>
            <a:cxnLst/>
            <a:rect l="l" t="t" r="r" b="b"/>
            <a:pathLst>
              <a:path w="10426" h="8902">
                <a:moveTo>
                  <a:pt x="7378" y="1054"/>
                </a:moveTo>
                <a:lnTo>
                  <a:pt x="4330" y="533"/>
                </a:lnTo>
                <a:lnTo>
                  <a:pt x="1282" y="0"/>
                </a:lnTo>
                <a:lnTo>
                  <a:pt x="850" y="2438"/>
                </a:lnTo>
                <a:lnTo>
                  <a:pt x="0" y="7315"/>
                </a:lnTo>
                <a:lnTo>
                  <a:pt x="3048" y="7835"/>
                </a:lnTo>
                <a:lnTo>
                  <a:pt x="6108" y="8369"/>
                </a:lnTo>
                <a:lnTo>
                  <a:pt x="9156" y="8902"/>
                </a:lnTo>
                <a:lnTo>
                  <a:pt x="9575" y="6477"/>
                </a:lnTo>
                <a:lnTo>
                  <a:pt x="10426" y="1587"/>
                </a:lnTo>
                <a:lnTo>
                  <a:pt x="7378" y="1054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15" name="object 6715"/>
          <p:cNvSpPr/>
          <p:nvPr/>
        </p:nvSpPr>
        <p:spPr>
          <a:xfrm>
            <a:off x="1915087" y="949416"/>
            <a:ext cx="16167" cy="15430"/>
          </a:xfrm>
          <a:custGeom>
            <a:avLst/>
            <a:gdLst/>
            <a:ahLst/>
            <a:cxnLst/>
            <a:rect l="l" t="t" r="r" b="b"/>
            <a:pathLst>
              <a:path w="16167" h="15430">
                <a:moveTo>
                  <a:pt x="10629" y="3873"/>
                </a:moveTo>
                <a:lnTo>
                  <a:pt x="0" y="0"/>
                </a:lnTo>
                <a:lnTo>
                  <a:pt x="2400" y="10998"/>
                </a:lnTo>
                <a:lnTo>
                  <a:pt x="4838" y="11607"/>
                </a:lnTo>
                <a:lnTo>
                  <a:pt x="16167" y="15430"/>
                </a:lnTo>
                <a:lnTo>
                  <a:pt x="13639" y="5156"/>
                </a:lnTo>
                <a:lnTo>
                  <a:pt x="10629" y="3873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16" name="object 6716"/>
          <p:cNvSpPr/>
          <p:nvPr/>
        </p:nvSpPr>
        <p:spPr>
          <a:xfrm>
            <a:off x="2314357" y="1014714"/>
            <a:ext cx="6216" cy="7734"/>
          </a:xfrm>
          <a:custGeom>
            <a:avLst/>
            <a:gdLst/>
            <a:ahLst/>
            <a:cxnLst/>
            <a:rect l="l" t="t" r="r" b="b"/>
            <a:pathLst>
              <a:path w="6216" h="7734">
                <a:moveTo>
                  <a:pt x="5365" y="7734"/>
                </a:moveTo>
                <a:lnTo>
                  <a:pt x="6216" y="2844"/>
                </a:lnTo>
                <a:lnTo>
                  <a:pt x="4361" y="0"/>
                </a:lnTo>
                <a:lnTo>
                  <a:pt x="0" y="6"/>
                </a:lnTo>
                <a:lnTo>
                  <a:pt x="799" y="4830"/>
                </a:lnTo>
                <a:lnTo>
                  <a:pt x="5365" y="7734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17" name="object 6717"/>
          <p:cNvSpPr/>
          <p:nvPr/>
        </p:nvSpPr>
        <p:spPr>
          <a:xfrm>
            <a:off x="1871183" y="936957"/>
            <a:ext cx="10439" cy="8928"/>
          </a:xfrm>
          <a:custGeom>
            <a:avLst/>
            <a:gdLst/>
            <a:ahLst/>
            <a:cxnLst/>
            <a:rect l="l" t="t" r="r" b="b"/>
            <a:pathLst>
              <a:path w="10439" h="8928">
                <a:moveTo>
                  <a:pt x="7391" y="1066"/>
                </a:moveTo>
                <a:lnTo>
                  <a:pt x="4330" y="520"/>
                </a:lnTo>
                <a:lnTo>
                  <a:pt x="1282" y="0"/>
                </a:lnTo>
                <a:lnTo>
                  <a:pt x="850" y="2451"/>
                </a:lnTo>
                <a:lnTo>
                  <a:pt x="0" y="7340"/>
                </a:lnTo>
                <a:lnTo>
                  <a:pt x="3048" y="7861"/>
                </a:lnTo>
                <a:lnTo>
                  <a:pt x="6108" y="8394"/>
                </a:lnTo>
                <a:lnTo>
                  <a:pt x="9156" y="8928"/>
                </a:lnTo>
                <a:lnTo>
                  <a:pt x="9575" y="6476"/>
                </a:lnTo>
                <a:lnTo>
                  <a:pt x="10439" y="1587"/>
                </a:lnTo>
                <a:lnTo>
                  <a:pt x="7391" y="1066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18" name="object 6718"/>
          <p:cNvSpPr/>
          <p:nvPr/>
        </p:nvSpPr>
        <p:spPr>
          <a:xfrm>
            <a:off x="2104449" y="955252"/>
            <a:ext cx="14744" cy="27216"/>
          </a:xfrm>
          <a:custGeom>
            <a:avLst/>
            <a:gdLst/>
            <a:ahLst/>
            <a:cxnLst/>
            <a:rect l="l" t="t" r="r" b="b"/>
            <a:pathLst>
              <a:path w="14744" h="27216">
                <a:moveTo>
                  <a:pt x="14744" y="27216"/>
                </a:moveTo>
                <a:lnTo>
                  <a:pt x="14436" y="17433"/>
                </a:lnTo>
                <a:lnTo>
                  <a:pt x="13733" y="11602"/>
                </a:lnTo>
                <a:lnTo>
                  <a:pt x="14414" y="1993"/>
                </a:lnTo>
                <a:lnTo>
                  <a:pt x="10617" y="1320"/>
                </a:lnTo>
                <a:lnTo>
                  <a:pt x="6781" y="660"/>
                </a:lnTo>
                <a:lnTo>
                  <a:pt x="2984" y="0"/>
                </a:lnTo>
                <a:lnTo>
                  <a:pt x="1993" y="5676"/>
                </a:lnTo>
                <a:lnTo>
                  <a:pt x="990" y="11404"/>
                </a:lnTo>
                <a:lnTo>
                  <a:pt x="0" y="17106"/>
                </a:lnTo>
                <a:lnTo>
                  <a:pt x="3619" y="23393"/>
                </a:lnTo>
                <a:lnTo>
                  <a:pt x="6210" y="24269"/>
                </a:lnTo>
                <a:lnTo>
                  <a:pt x="14744" y="27216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19" name="object 6719"/>
          <p:cNvSpPr/>
          <p:nvPr/>
        </p:nvSpPr>
        <p:spPr>
          <a:xfrm>
            <a:off x="2285671" y="1001414"/>
            <a:ext cx="11417" cy="9309"/>
          </a:xfrm>
          <a:custGeom>
            <a:avLst/>
            <a:gdLst/>
            <a:ahLst/>
            <a:cxnLst/>
            <a:rect l="l" t="t" r="r" b="b"/>
            <a:pathLst>
              <a:path w="11417" h="9309">
                <a:moveTo>
                  <a:pt x="0" y="0"/>
                </a:moveTo>
                <a:lnTo>
                  <a:pt x="2108" y="6840"/>
                </a:lnTo>
                <a:lnTo>
                  <a:pt x="10147" y="9309"/>
                </a:lnTo>
                <a:lnTo>
                  <a:pt x="10566" y="6883"/>
                </a:lnTo>
                <a:lnTo>
                  <a:pt x="11417" y="1993"/>
                </a:lnTo>
                <a:lnTo>
                  <a:pt x="7632" y="1333"/>
                </a:lnTo>
                <a:lnTo>
                  <a:pt x="3822" y="673"/>
                </a:lnTo>
                <a:lnTo>
                  <a:pt x="0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20" name="object 6720"/>
          <p:cNvSpPr/>
          <p:nvPr/>
        </p:nvSpPr>
        <p:spPr>
          <a:xfrm>
            <a:off x="2177679" y="977790"/>
            <a:ext cx="8305" cy="13792"/>
          </a:xfrm>
          <a:custGeom>
            <a:avLst/>
            <a:gdLst/>
            <a:ahLst/>
            <a:cxnLst/>
            <a:rect l="l" t="t" r="r" b="b"/>
            <a:pathLst>
              <a:path w="8305" h="13792">
                <a:moveTo>
                  <a:pt x="8305" y="13792"/>
                </a:moveTo>
                <a:lnTo>
                  <a:pt x="8294" y="13297"/>
                </a:lnTo>
                <a:lnTo>
                  <a:pt x="8133" y="4296"/>
                </a:lnTo>
                <a:lnTo>
                  <a:pt x="1282" y="0"/>
                </a:lnTo>
                <a:lnTo>
                  <a:pt x="850" y="2451"/>
                </a:lnTo>
                <a:lnTo>
                  <a:pt x="0" y="7327"/>
                </a:lnTo>
                <a:lnTo>
                  <a:pt x="2755" y="9486"/>
                </a:lnTo>
                <a:lnTo>
                  <a:pt x="5537" y="11645"/>
                </a:lnTo>
                <a:lnTo>
                  <a:pt x="8305" y="13792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21" name="object 6721"/>
          <p:cNvSpPr/>
          <p:nvPr/>
        </p:nvSpPr>
        <p:spPr>
          <a:xfrm>
            <a:off x="2052454" y="961534"/>
            <a:ext cx="6221" cy="7717"/>
          </a:xfrm>
          <a:custGeom>
            <a:avLst/>
            <a:gdLst/>
            <a:ahLst/>
            <a:cxnLst/>
            <a:rect l="l" t="t" r="r" b="b"/>
            <a:pathLst>
              <a:path w="6221" h="7717">
                <a:moveTo>
                  <a:pt x="5370" y="7717"/>
                </a:moveTo>
                <a:lnTo>
                  <a:pt x="6221" y="2840"/>
                </a:lnTo>
                <a:lnTo>
                  <a:pt x="4367" y="8"/>
                </a:lnTo>
                <a:lnTo>
                  <a:pt x="0" y="0"/>
                </a:lnTo>
                <a:lnTo>
                  <a:pt x="790" y="4820"/>
                </a:lnTo>
                <a:lnTo>
                  <a:pt x="5370" y="7717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22" name="object 6722"/>
          <p:cNvSpPr/>
          <p:nvPr/>
        </p:nvSpPr>
        <p:spPr>
          <a:xfrm>
            <a:off x="1929669" y="937168"/>
            <a:ext cx="8559" cy="10947"/>
          </a:xfrm>
          <a:custGeom>
            <a:avLst/>
            <a:gdLst/>
            <a:ahLst/>
            <a:cxnLst/>
            <a:rect l="l" t="t" r="r" b="b"/>
            <a:pathLst>
              <a:path w="8559" h="10947">
                <a:moveTo>
                  <a:pt x="7429" y="7708"/>
                </a:moveTo>
                <a:lnTo>
                  <a:pt x="7988" y="4444"/>
                </a:lnTo>
                <a:lnTo>
                  <a:pt x="8559" y="1193"/>
                </a:lnTo>
                <a:lnTo>
                  <a:pt x="6273" y="787"/>
                </a:lnTo>
                <a:lnTo>
                  <a:pt x="1701" y="0"/>
                </a:lnTo>
                <a:lnTo>
                  <a:pt x="1142" y="3263"/>
                </a:lnTo>
                <a:lnTo>
                  <a:pt x="571" y="6515"/>
                </a:lnTo>
                <a:lnTo>
                  <a:pt x="0" y="9753"/>
                </a:lnTo>
                <a:lnTo>
                  <a:pt x="2273" y="10147"/>
                </a:lnTo>
                <a:lnTo>
                  <a:pt x="6857" y="10947"/>
                </a:lnTo>
                <a:lnTo>
                  <a:pt x="7429" y="7708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23" name="object 6723"/>
          <p:cNvSpPr/>
          <p:nvPr/>
        </p:nvSpPr>
        <p:spPr>
          <a:xfrm>
            <a:off x="2059986" y="963627"/>
            <a:ext cx="22694" cy="17678"/>
          </a:xfrm>
          <a:custGeom>
            <a:avLst/>
            <a:gdLst/>
            <a:ahLst/>
            <a:cxnLst/>
            <a:rect l="l" t="t" r="r" b="b"/>
            <a:pathLst>
              <a:path w="22694" h="17678">
                <a:moveTo>
                  <a:pt x="1689" y="2476"/>
                </a:moveTo>
                <a:lnTo>
                  <a:pt x="1500" y="803"/>
                </a:lnTo>
                <a:lnTo>
                  <a:pt x="0" y="0"/>
                </a:lnTo>
                <a:lnTo>
                  <a:pt x="1689" y="2476"/>
                </a:lnTo>
                <a:close/>
              </a:path>
              <a:path w="22694" h="17678">
                <a:moveTo>
                  <a:pt x="393" y="-9042"/>
                </a:moveTo>
                <a:lnTo>
                  <a:pt x="1500" y="803"/>
                </a:lnTo>
                <a:lnTo>
                  <a:pt x="9702" y="5194"/>
                </a:lnTo>
                <a:lnTo>
                  <a:pt x="14046" y="-1600"/>
                </a:lnTo>
                <a:lnTo>
                  <a:pt x="18364" y="-8420"/>
                </a:lnTo>
                <a:lnTo>
                  <a:pt x="22694" y="-15201"/>
                </a:lnTo>
                <a:lnTo>
                  <a:pt x="19507" y="-14935"/>
                </a:lnTo>
                <a:lnTo>
                  <a:pt x="16319" y="-14655"/>
                </a:lnTo>
                <a:lnTo>
                  <a:pt x="13106" y="-14363"/>
                </a:lnTo>
                <a:lnTo>
                  <a:pt x="6489" y="-11684"/>
                </a:lnTo>
                <a:lnTo>
                  <a:pt x="8432" y="-10807"/>
                </a:lnTo>
                <a:lnTo>
                  <a:pt x="393" y="-9042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24" name="object 6724"/>
          <p:cNvSpPr/>
          <p:nvPr/>
        </p:nvSpPr>
        <p:spPr>
          <a:xfrm>
            <a:off x="1862933" y="925997"/>
            <a:ext cx="6218" cy="7734"/>
          </a:xfrm>
          <a:custGeom>
            <a:avLst/>
            <a:gdLst/>
            <a:ahLst/>
            <a:cxnLst/>
            <a:rect l="l" t="t" r="r" b="b"/>
            <a:pathLst>
              <a:path w="6218" h="7734">
                <a:moveTo>
                  <a:pt x="5367" y="7734"/>
                </a:moveTo>
                <a:lnTo>
                  <a:pt x="6218" y="2844"/>
                </a:lnTo>
                <a:lnTo>
                  <a:pt x="4363" y="0"/>
                </a:lnTo>
                <a:lnTo>
                  <a:pt x="0" y="14"/>
                </a:lnTo>
                <a:lnTo>
                  <a:pt x="796" y="4827"/>
                </a:lnTo>
                <a:lnTo>
                  <a:pt x="5367" y="7734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25" name="object 6725"/>
          <p:cNvSpPr/>
          <p:nvPr/>
        </p:nvSpPr>
        <p:spPr>
          <a:xfrm>
            <a:off x="1971714" y="941890"/>
            <a:ext cx="10426" cy="8928"/>
          </a:xfrm>
          <a:custGeom>
            <a:avLst/>
            <a:gdLst/>
            <a:ahLst/>
            <a:cxnLst/>
            <a:rect l="l" t="t" r="r" b="b"/>
            <a:pathLst>
              <a:path w="10426" h="8928">
                <a:moveTo>
                  <a:pt x="7378" y="1066"/>
                </a:moveTo>
                <a:lnTo>
                  <a:pt x="4330" y="533"/>
                </a:lnTo>
                <a:lnTo>
                  <a:pt x="1282" y="0"/>
                </a:lnTo>
                <a:lnTo>
                  <a:pt x="850" y="2451"/>
                </a:lnTo>
                <a:lnTo>
                  <a:pt x="0" y="7340"/>
                </a:lnTo>
                <a:lnTo>
                  <a:pt x="3048" y="7861"/>
                </a:lnTo>
                <a:lnTo>
                  <a:pt x="6108" y="8394"/>
                </a:lnTo>
                <a:lnTo>
                  <a:pt x="9156" y="8928"/>
                </a:lnTo>
                <a:lnTo>
                  <a:pt x="9575" y="6489"/>
                </a:lnTo>
                <a:lnTo>
                  <a:pt x="10426" y="1600"/>
                </a:lnTo>
                <a:lnTo>
                  <a:pt x="7378" y="1066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26" name="object 6726"/>
          <p:cNvSpPr/>
          <p:nvPr/>
        </p:nvSpPr>
        <p:spPr>
          <a:xfrm>
            <a:off x="2267357" y="975837"/>
            <a:ext cx="8420" cy="23583"/>
          </a:xfrm>
          <a:custGeom>
            <a:avLst/>
            <a:gdLst/>
            <a:ahLst/>
            <a:cxnLst/>
            <a:rect l="l" t="t" r="r" b="b"/>
            <a:pathLst>
              <a:path w="8420" h="23583">
                <a:moveTo>
                  <a:pt x="7391" y="16103"/>
                </a:moveTo>
                <a:lnTo>
                  <a:pt x="7899" y="8648"/>
                </a:lnTo>
                <a:lnTo>
                  <a:pt x="8420" y="1193"/>
                </a:lnTo>
                <a:lnTo>
                  <a:pt x="6121" y="787"/>
                </a:lnTo>
                <a:lnTo>
                  <a:pt x="1536" y="0"/>
                </a:lnTo>
                <a:lnTo>
                  <a:pt x="1028" y="7442"/>
                </a:lnTo>
                <a:lnTo>
                  <a:pt x="520" y="14909"/>
                </a:lnTo>
                <a:lnTo>
                  <a:pt x="0" y="22390"/>
                </a:lnTo>
                <a:lnTo>
                  <a:pt x="2298" y="22796"/>
                </a:lnTo>
                <a:lnTo>
                  <a:pt x="6870" y="23583"/>
                </a:lnTo>
                <a:lnTo>
                  <a:pt x="7391" y="16103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27" name="object 6727"/>
          <p:cNvSpPr/>
          <p:nvPr/>
        </p:nvSpPr>
        <p:spPr>
          <a:xfrm>
            <a:off x="2017906" y="946100"/>
            <a:ext cx="22733" cy="10248"/>
          </a:xfrm>
          <a:custGeom>
            <a:avLst/>
            <a:gdLst/>
            <a:ahLst/>
            <a:cxnLst/>
            <a:rect l="l" t="t" r="r" b="b"/>
            <a:pathLst>
              <a:path w="22732" h="10248">
                <a:moveTo>
                  <a:pt x="863" y="3771"/>
                </a:moveTo>
                <a:lnTo>
                  <a:pt x="0" y="8661"/>
                </a:lnTo>
                <a:lnTo>
                  <a:pt x="3047" y="9194"/>
                </a:lnTo>
                <a:lnTo>
                  <a:pt x="6121" y="9715"/>
                </a:lnTo>
                <a:lnTo>
                  <a:pt x="9143" y="10248"/>
                </a:lnTo>
                <a:lnTo>
                  <a:pt x="13246" y="9283"/>
                </a:lnTo>
                <a:lnTo>
                  <a:pt x="17360" y="8331"/>
                </a:lnTo>
                <a:lnTo>
                  <a:pt x="21450" y="7353"/>
                </a:lnTo>
                <a:lnTo>
                  <a:pt x="21882" y="4902"/>
                </a:lnTo>
                <a:lnTo>
                  <a:pt x="22732" y="0"/>
                </a:lnTo>
                <a:lnTo>
                  <a:pt x="15582" y="444"/>
                </a:lnTo>
                <a:lnTo>
                  <a:pt x="8432" y="889"/>
                </a:lnTo>
                <a:lnTo>
                  <a:pt x="1282" y="1308"/>
                </a:lnTo>
                <a:lnTo>
                  <a:pt x="863" y="3771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28" name="object 6728"/>
          <p:cNvSpPr/>
          <p:nvPr/>
        </p:nvSpPr>
        <p:spPr>
          <a:xfrm>
            <a:off x="2391355" y="1005495"/>
            <a:ext cx="11455" cy="13817"/>
          </a:xfrm>
          <a:custGeom>
            <a:avLst/>
            <a:gdLst/>
            <a:ahLst/>
            <a:cxnLst/>
            <a:rect l="l" t="t" r="r" b="b"/>
            <a:pathLst>
              <a:path w="11455" h="13817">
                <a:moveTo>
                  <a:pt x="7619" y="13144"/>
                </a:moveTo>
                <a:lnTo>
                  <a:pt x="11455" y="13817"/>
                </a:lnTo>
                <a:lnTo>
                  <a:pt x="11443" y="13265"/>
                </a:lnTo>
                <a:lnTo>
                  <a:pt x="11283" y="4294"/>
                </a:lnTo>
                <a:lnTo>
                  <a:pt x="4419" y="0"/>
                </a:lnTo>
                <a:lnTo>
                  <a:pt x="2946" y="3924"/>
                </a:lnTo>
                <a:lnTo>
                  <a:pt x="1473" y="7861"/>
                </a:lnTo>
                <a:lnTo>
                  <a:pt x="0" y="11823"/>
                </a:lnTo>
                <a:lnTo>
                  <a:pt x="3809" y="12484"/>
                </a:lnTo>
                <a:lnTo>
                  <a:pt x="7619" y="13144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29" name="object 6729"/>
          <p:cNvSpPr/>
          <p:nvPr/>
        </p:nvSpPr>
        <p:spPr>
          <a:xfrm>
            <a:off x="2146907" y="962822"/>
            <a:ext cx="13157" cy="10972"/>
          </a:xfrm>
          <a:custGeom>
            <a:avLst/>
            <a:gdLst/>
            <a:ahLst/>
            <a:cxnLst/>
            <a:rect l="l" t="t" r="r" b="b"/>
            <a:pathLst>
              <a:path w="13157" h="10972">
                <a:moveTo>
                  <a:pt x="11836" y="4711"/>
                </a:moveTo>
                <a:lnTo>
                  <a:pt x="13157" y="1600"/>
                </a:lnTo>
                <a:lnTo>
                  <a:pt x="10109" y="1066"/>
                </a:lnTo>
                <a:lnTo>
                  <a:pt x="7061" y="533"/>
                </a:lnTo>
                <a:lnTo>
                  <a:pt x="4000" y="0"/>
                </a:lnTo>
                <a:lnTo>
                  <a:pt x="2667" y="3111"/>
                </a:lnTo>
                <a:lnTo>
                  <a:pt x="1333" y="6248"/>
                </a:lnTo>
                <a:lnTo>
                  <a:pt x="0" y="9385"/>
                </a:lnTo>
                <a:lnTo>
                  <a:pt x="3060" y="9906"/>
                </a:lnTo>
                <a:lnTo>
                  <a:pt x="6108" y="10439"/>
                </a:lnTo>
                <a:lnTo>
                  <a:pt x="9169" y="10972"/>
                </a:lnTo>
                <a:lnTo>
                  <a:pt x="10502" y="7835"/>
                </a:lnTo>
                <a:lnTo>
                  <a:pt x="11836" y="4711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30" name="object 6730"/>
          <p:cNvSpPr/>
          <p:nvPr/>
        </p:nvSpPr>
        <p:spPr>
          <a:xfrm>
            <a:off x="2222067" y="975979"/>
            <a:ext cx="6232" cy="7717"/>
          </a:xfrm>
          <a:custGeom>
            <a:avLst/>
            <a:gdLst/>
            <a:ahLst/>
            <a:cxnLst/>
            <a:rect l="l" t="t" r="r" b="b"/>
            <a:pathLst>
              <a:path w="6232" h="7717">
                <a:moveTo>
                  <a:pt x="5381" y="7717"/>
                </a:moveTo>
                <a:lnTo>
                  <a:pt x="6232" y="2828"/>
                </a:lnTo>
                <a:lnTo>
                  <a:pt x="4365" y="9"/>
                </a:lnTo>
                <a:lnTo>
                  <a:pt x="0" y="0"/>
                </a:lnTo>
                <a:lnTo>
                  <a:pt x="804" y="4817"/>
                </a:lnTo>
                <a:lnTo>
                  <a:pt x="5381" y="7717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31" name="object 6731"/>
          <p:cNvSpPr/>
          <p:nvPr/>
        </p:nvSpPr>
        <p:spPr>
          <a:xfrm>
            <a:off x="1982223" y="931678"/>
            <a:ext cx="6213" cy="7708"/>
          </a:xfrm>
          <a:custGeom>
            <a:avLst/>
            <a:gdLst/>
            <a:ahLst/>
            <a:cxnLst/>
            <a:rect l="l" t="t" r="r" b="b"/>
            <a:pathLst>
              <a:path w="6213" h="7708">
                <a:moveTo>
                  <a:pt x="5362" y="7708"/>
                </a:moveTo>
                <a:lnTo>
                  <a:pt x="6213" y="2832"/>
                </a:lnTo>
                <a:lnTo>
                  <a:pt x="4346" y="0"/>
                </a:lnTo>
                <a:lnTo>
                  <a:pt x="0" y="24"/>
                </a:lnTo>
                <a:lnTo>
                  <a:pt x="777" y="4808"/>
                </a:lnTo>
                <a:lnTo>
                  <a:pt x="5362" y="7708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32" name="object 6732"/>
          <p:cNvSpPr/>
          <p:nvPr/>
        </p:nvSpPr>
        <p:spPr>
          <a:xfrm>
            <a:off x="2337360" y="991035"/>
            <a:ext cx="6211" cy="7708"/>
          </a:xfrm>
          <a:custGeom>
            <a:avLst/>
            <a:gdLst/>
            <a:ahLst/>
            <a:cxnLst/>
            <a:rect l="l" t="t" r="r" b="b"/>
            <a:pathLst>
              <a:path w="6211" h="7708">
                <a:moveTo>
                  <a:pt x="5361" y="7708"/>
                </a:moveTo>
                <a:lnTo>
                  <a:pt x="6211" y="2844"/>
                </a:lnTo>
                <a:lnTo>
                  <a:pt x="4345" y="0"/>
                </a:lnTo>
                <a:lnTo>
                  <a:pt x="0" y="25"/>
                </a:lnTo>
                <a:lnTo>
                  <a:pt x="785" y="4818"/>
                </a:lnTo>
                <a:lnTo>
                  <a:pt x="5361" y="7708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33" name="object 6733"/>
          <p:cNvSpPr/>
          <p:nvPr/>
        </p:nvSpPr>
        <p:spPr>
          <a:xfrm>
            <a:off x="2328208" y="989441"/>
            <a:ext cx="6218" cy="7708"/>
          </a:xfrm>
          <a:custGeom>
            <a:avLst/>
            <a:gdLst/>
            <a:ahLst/>
            <a:cxnLst/>
            <a:rect l="l" t="t" r="r" b="b"/>
            <a:pathLst>
              <a:path w="6218" h="7708">
                <a:moveTo>
                  <a:pt x="5367" y="7708"/>
                </a:moveTo>
                <a:lnTo>
                  <a:pt x="6218" y="2844"/>
                </a:lnTo>
                <a:lnTo>
                  <a:pt x="4364" y="0"/>
                </a:lnTo>
                <a:lnTo>
                  <a:pt x="0" y="5"/>
                </a:lnTo>
                <a:lnTo>
                  <a:pt x="782" y="4813"/>
                </a:lnTo>
                <a:lnTo>
                  <a:pt x="5367" y="7708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34" name="object 6734"/>
          <p:cNvSpPr/>
          <p:nvPr/>
        </p:nvSpPr>
        <p:spPr>
          <a:xfrm>
            <a:off x="2305322" y="985453"/>
            <a:ext cx="6218" cy="7708"/>
          </a:xfrm>
          <a:custGeom>
            <a:avLst/>
            <a:gdLst/>
            <a:ahLst/>
            <a:cxnLst/>
            <a:rect l="l" t="t" r="r" b="b"/>
            <a:pathLst>
              <a:path w="6218" h="7708">
                <a:moveTo>
                  <a:pt x="5367" y="7708"/>
                </a:moveTo>
                <a:lnTo>
                  <a:pt x="6218" y="2844"/>
                </a:lnTo>
                <a:lnTo>
                  <a:pt x="4351" y="0"/>
                </a:lnTo>
                <a:lnTo>
                  <a:pt x="0" y="5"/>
                </a:lnTo>
                <a:lnTo>
                  <a:pt x="782" y="4813"/>
                </a:lnTo>
                <a:lnTo>
                  <a:pt x="5367" y="7708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35" name="object 6735"/>
          <p:cNvSpPr/>
          <p:nvPr/>
        </p:nvSpPr>
        <p:spPr>
          <a:xfrm>
            <a:off x="2143257" y="954692"/>
            <a:ext cx="6208" cy="7732"/>
          </a:xfrm>
          <a:custGeom>
            <a:avLst/>
            <a:gdLst/>
            <a:ahLst/>
            <a:cxnLst/>
            <a:rect l="l" t="t" r="r" b="b"/>
            <a:pathLst>
              <a:path w="6208" h="7732">
                <a:moveTo>
                  <a:pt x="5357" y="7732"/>
                </a:moveTo>
                <a:lnTo>
                  <a:pt x="6208" y="2843"/>
                </a:lnTo>
                <a:lnTo>
                  <a:pt x="4354" y="11"/>
                </a:lnTo>
                <a:lnTo>
                  <a:pt x="0" y="0"/>
                </a:lnTo>
                <a:lnTo>
                  <a:pt x="793" y="4830"/>
                </a:lnTo>
                <a:lnTo>
                  <a:pt x="5357" y="7732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36" name="object 6736"/>
          <p:cNvSpPr/>
          <p:nvPr/>
        </p:nvSpPr>
        <p:spPr>
          <a:xfrm>
            <a:off x="4715421" y="1291341"/>
            <a:ext cx="35369" cy="34061"/>
          </a:xfrm>
          <a:custGeom>
            <a:avLst/>
            <a:gdLst/>
            <a:ahLst/>
            <a:cxnLst/>
            <a:rect l="l" t="t" r="r" b="b"/>
            <a:pathLst>
              <a:path w="35369" h="34061">
                <a:moveTo>
                  <a:pt x="21056" y="0"/>
                </a:moveTo>
                <a:lnTo>
                  <a:pt x="22386" y="4963"/>
                </a:lnTo>
                <a:lnTo>
                  <a:pt x="24752" y="7721"/>
                </a:lnTo>
                <a:lnTo>
                  <a:pt x="22030" y="10888"/>
                </a:lnTo>
                <a:lnTo>
                  <a:pt x="18722" y="12476"/>
                </a:lnTo>
                <a:lnTo>
                  <a:pt x="9309" y="9753"/>
                </a:lnTo>
                <a:lnTo>
                  <a:pt x="9085" y="10340"/>
                </a:lnTo>
                <a:lnTo>
                  <a:pt x="4551" y="22201"/>
                </a:lnTo>
                <a:lnTo>
                  <a:pt x="0" y="34061"/>
                </a:lnTo>
                <a:lnTo>
                  <a:pt x="366" y="33951"/>
                </a:lnTo>
                <a:lnTo>
                  <a:pt x="11700" y="28914"/>
                </a:lnTo>
                <a:lnTo>
                  <a:pt x="21688" y="23326"/>
                </a:lnTo>
                <a:lnTo>
                  <a:pt x="35369" y="19011"/>
                </a:lnTo>
                <a:lnTo>
                  <a:pt x="34963" y="16573"/>
                </a:lnTo>
                <a:lnTo>
                  <a:pt x="34124" y="11709"/>
                </a:lnTo>
                <a:lnTo>
                  <a:pt x="30543" y="4965"/>
                </a:lnTo>
                <a:lnTo>
                  <a:pt x="29387" y="3987"/>
                </a:lnTo>
                <a:lnTo>
                  <a:pt x="21056" y="0"/>
                </a:lnTo>
                <a:close/>
              </a:path>
              <a:path w="35369" h="34061">
                <a:moveTo>
                  <a:pt x="23037" y="7391"/>
                </a:moveTo>
                <a:lnTo>
                  <a:pt x="22386" y="4963"/>
                </a:lnTo>
                <a:lnTo>
                  <a:pt x="20472" y="2730"/>
                </a:lnTo>
                <a:lnTo>
                  <a:pt x="23037" y="7391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37" name="object 6737"/>
          <p:cNvSpPr/>
          <p:nvPr/>
        </p:nvSpPr>
        <p:spPr>
          <a:xfrm>
            <a:off x="4686496" y="1302832"/>
            <a:ext cx="24396" cy="19164"/>
          </a:xfrm>
          <a:custGeom>
            <a:avLst/>
            <a:gdLst/>
            <a:ahLst/>
            <a:cxnLst/>
            <a:rect l="l" t="t" r="r" b="b"/>
            <a:pathLst>
              <a:path w="24396" h="19164">
                <a:moveTo>
                  <a:pt x="3136" y="16497"/>
                </a:moveTo>
                <a:lnTo>
                  <a:pt x="6261" y="17830"/>
                </a:lnTo>
                <a:lnTo>
                  <a:pt x="9385" y="19164"/>
                </a:lnTo>
                <a:lnTo>
                  <a:pt x="11634" y="16129"/>
                </a:lnTo>
                <a:lnTo>
                  <a:pt x="13838" y="14447"/>
                </a:lnTo>
                <a:lnTo>
                  <a:pt x="22402" y="16713"/>
                </a:lnTo>
                <a:lnTo>
                  <a:pt x="23075" y="12915"/>
                </a:lnTo>
                <a:lnTo>
                  <a:pt x="23736" y="9093"/>
                </a:lnTo>
                <a:lnTo>
                  <a:pt x="24396" y="5270"/>
                </a:lnTo>
                <a:lnTo>
                  <a:pt x="18846" y="3517"/>
                </a:lnTo>
                <a:lnTo>
                  <a:pt x="13258" y="1752"/>
                </a:lnTo>
                <a:lnTo>
                  <a:pt x="7683" y="0"/>
                </a:lnTo>
                <a:lnTo>
                  <a:pt x="5130" y="5067"/>
                </a:lnTo>
                <a:lnTo>
                  <a:pt x="2565" y="10121"/>
                </a:lnTo>
                <a:lnTo>
                  <a:pt x="0" y="15163"/>
                </a:lnTo>
                <a:lnTo>
                  <a:pt x="3136" y="16497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38" name="object 6738"/>
          <p:cNvSpPr/>
          <p:nvPr/>
        </p:nvSpPr>
        <p:spPr>
          <a:xfrm>
            <a:off x="4691844" y="1326146"/>
            <a:ext cx="6660" cy="7333"/>
          </a:xfrm>
          <a:custGeom>
            <a:avLst/>
            <a:gdLst/>
            <a:ahLst/>
            <a:cxnLst/>
            <a:rect l="l" t="t" r="r" b="b"/>
            <a:pathLst>
              <a:path w="6660" h="7333">
                <a:moveTo>
                  <a:pt x="787" y="0"/>
                </a:moveTo>
                <a:lnTo>
                  <a:pt x="0" y="4584"/>
                </a:lnTo>
                <a:lnTo>
                  <a:pt x="2032" y="7289"/>
                </a:lnTo>
                <a:lnTo>
                  <a:pt x="6660" y="7333"/>
                </a:lnTo>
                <a:lnTo>
                  <a:pt x="5720" y="2831"/>
                </a:lnTo>
                <a:lnTo>
                  <a:pt x="787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39" name="object 6739"/>
          <p:cNvSpPr/>
          <p:nvPr/>
        </p:nvSpPr>
        <p:spPr>
          <a:xfrm>
            <a:off x="4685101" y="1374628"/>
            <a:ext cx="8940" cy="10426"/>
          </a:xfrm>
          <a:custGeom>
            <a:avLst/>
            <a:gdLst/>
            <a:ahLst/>
            <a:cxnLst/>
            <a:rect l="l" t="t" r="r" b="b"/>
            <a:pathLst>
              <a:path w="8940" h="10426">
                <a:moveTo>
                  <a:pt x="1600" y="0"/>
                </a:moveTo>
                <a:lnTo>
                  <a:pt x="1066" y="3060"/>
                </a:lnTo>
                <a:lnTo>
                  <a:pt x="546" y="6108"/>
                </a:lnTo>
                <a:lnTo>
                  <a:pt x="0" y="9144"/>
                </a:lnTo>
                <a:lnTo>
                  <a:pt x="2476" y="9588"/>
                </a:lnTo>
                <a:lnTo>
                  <a:pt x="7340" y="10426"/>
                </a:lnTo>
                <a:lnTo>
                  <a:pt x="7886" y="7391"/>
                </a:lnTo>
                <a:lnTo>
                  <a:pt x="8420" y="4343"/>
                </a:lnTo>
                <a:lnTo>
                  <a:pt x="8940" y="1282"/>
                </a:lnTo>
                <a:lnTo>
                  <a:pt x="6515" y="863"/>
                </a:lnTo>
                <a:lnTo>
                  <a:pt x="1600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40" name="object 6740"/>
          <p:cNvSpPr/>
          <p:nvPr/>
        </p:nvSpPr>
        <p:spPr>
          <a:xfrm>
            <a:off x="3363569" y="1649567"/>
            <a:ext cx="8559" cy="10972"/>
          </a:xfrm>
          <a:custGeom>
            <a:avLst/>
            <a:gdLst/>
            <a:ahLst/>
            <a:cxnLst/>
            <a:rect l="l" t="t" r="r" b="b"/>
            <a:pathLst>
              <a:path w="8559" h="10972">
                <a:moveTo>
                  <a:pt x="7429" y="7708"/>
                </a:moveTo>
                <a:lnTo>
                  <a:pt x="7988" y="4444"/>
                </a:lnTo>
                <a:lnTo>
                  <a:pt x="8559" y="1193"/>
                </a:lnTo>
                <a:lnTo>
                  <a:pt x="6273" y="800"/>
                </a:lnTo>
                <a:lnTo>
                  <a:pt x="1701" y="0"/>
                </a:lnTo>
                <a:lnTo>
                  <a:pt x="1130" y="3263"/>
                </a:lnTo>
                <a:lnTo>
                  <a:pt x="558" y="6515"/>
                </a:lnTo>
                <a:lnTo>
                  <a:pt x="0" y="9778"/>
                </a:lnTo>
                <a:lnTo>
                  <a:pt x="2285" y="10185"/>
                </a:lnTo>
                <a:lnTo>
                  <a:pt x="6857" y="10972"/>
                </a:lnTo>
                <a:lnTo>
                  <a:pt x="7429" y="7708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41" name="object 6741"/>
          <p:cNvSpPr/>
          <p:nvPr/>
        </p:nvSpPr>
        <p:spPr>
          <a:xfrm>
            <a:off x="4720625" y="1406624"/>
            <a:ext cx="6676" cy="7331"/>
          </a:xfrm>
          <a:custGeom>
            <a:avLst/>
            <a:gdLst/>
            <a:ahLst/>
            <a:cxnLst/>
            <a:rect l="l" t="t" r="r" b="b"/>
            <a:pathLst>
              <a:path w="6676" h="7331">
                <a:moveTo>
                  <a:pt x="800" y="0"/>
                </a:moveTo>
                <a:lnTo>
                  <a:pt x="0" y="4572"/>
                </a:lnTo>
                <a:lnTo>
                  <a:pt x="2070" y="7289"/>
                </a:lnTo>
                <a:lnTo>
                  <a:pt x="6676" y="7331"/>
                </a:lnTo>
                <a:lnTo>
                  <a:pt x="5733" y="2830"/>
                </a:lnTo>
                <a:lnTo>
                  <a:pt x="800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42" name="object 6742"/>
          <p:cNvSpPr/>
          <p:nvPr/>
        </p:nvSpPr>
        <p:spPr>
          <a:xfrm>
            <a:off x="4668161" y="1406246"/>
            <a:ext cx="24790" cy="17131"/>
          </a:xfrm>
          <a:custGeom>
            <a:avLst/>
            <a:gdLst/>
            <a:ahLst/>
            <a:cxnLst/>
            <a:rect l="l" t="t" r="r" b="b"/>
            <a:pathLst>
              <a:path w="24790" h="17131">
                <a:moveTo>
                  <a:pt x="3992" y="17131"/>
                </a:moveTo>
                <a:lnTo>
                  <a:pt x="16683" y="14502"/>
                </a:lnTo>
                <a:lnTo>
                  <a:pt x="24790" y="4851"/>
                </a:lnTo>
                <a:lnTo>
                  <a:pt x="20027" y="3238"/>
                </a:lnTo>
                <a:lnTo>
                  <a:pt x="15303" y="1625"/>
                </a:lnTo>
                <a:lnTo>
                  <a:pt x="10515" y="0"/>
                </a:lnTo>
                <a:lnTo>
                  <a:pt x="10794" y="3200"/>
                </a:lnTo>
                <a:lnTo>
                  <a:pt x="11087" y="6388"/>
                </a:lnTo>
                <a:lnTo>
                  <a:pt x="11366" y="9588"/>
                </a:lnTo>
                <a:lnTo>
                  <a:pt x="7962" y="9779"/>
                </a:lnTo>
                <a:lnTo>
                  <a:pt x="4597" y="9969"/>
                </a:lnTo>
                <a:lnTo>
                  <a:pt x="1193" y="10172"/>
                </a:lnTo>
                <a:lnTo>
                  <a:pt x="787" y="12446"/>
                </a:lnTo>
                <a:lnTo>
                  <a:pt x="0" y="17030"/>
                </a:lnTo>
                <a:lnTo>
                  <a:pt x="3992" y="17131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43" name="object 6743"/>
          <p:cNvSpPr/>
          <p:nvPr/>
        </p:nvSpPr>
        <p:spPr>
          <a:xfrm>
            <a:off x="4713352" y="1417208"/>
            <a:ext cx="10972" cy="8572"/>
          </a:xfrm>
          <a:custGeom>
            <a:avLst/>
            <a:gdLst/>
            <a:ahLst/>
            <a:cxnLst/>
            <a:rect l="l" t="t" r="r" b="b"/>
            <a:pathLst>
              <a:path w="10972" h="8572">
                <a:moveTo>
                  <a:pt x="7721" y="1143"/>
                </a:moveTo>
                <a:lnTo>
                  <a:pt x="4457" y="571"/>
                </a:lnTo>
                <a:lnTo>
                  <a:pt x="1193" y="0"/>
                </a:lnTo>
                <a:lnTo>
                  <a:pt x="787" y="2286"/>
                </a:lnTo>
                <a:lnTo>
                  <a:pt x="0" y="6870"/>
                </a:lnTo>
                <a:lnTo>
                  <a:pt x="3263" y="7442"/>
                </a:lnTo>
                <a:lnTo>
                  <a:pt x="6527" y="8013"/>
                </a:lnTo>
                <a:lnTo>
                  <a:pt x="9778" y="8572"/>
                </a:lnTo>
                <a:lnTo>
                  <a:pt x="10172" y="6286"/>
                </a:lnTo>
                <a:lnTo>
                  <a:pt x="10972" y="1701"/>
                </a:lnTo>
                <a:lnTo>
                  <a:pt x="7721" y="1143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44" name="object 6744"/>
          <p:cNvSpPr/>
          <p:nvPr/>
        </p:nvSpPr>
        <p:spPr>
          <a:xfrm>
            <a:off x="4697876" y="1417373"/>
            <a:ext cx="11379" cy="10426"/>
          </a:xfrm>
          <a:custGeom>
            <a:avLst/>
            <a:gdLst/>
            <a:ahLst/>
            <a:cxnLst/>
            <a:rect l="l" t="t" r="r" b="b"/>
            <a:pathLst>
              <a:path w="11379" h="10426">
                <a:moveTo>
                  <a:pt x="10325" y="7391"/>
                </a:moveTo>
                <a:lnTo>
                  <a:pt x="10845" y="4330"/>
                </a:lnTo>
                <a:lnTo>
                  <a:pt x="11379" y="1270"/>
                </a:lnTo>
                <a:lnTo>
                  <a:pt x="8940" y="850"/>
                </a:lnTo>
                <a:lnTo>
                  <a:pt x="4051" y="0"/>
                </a:lnTo>
                <a:lnTo>
                  <a:pt x="2705" y="2908"/>
                </a:lnTo>
                <a:lnTo>
                  <a:pt x="1358" y="5816"/>
                </a:lnTo>
                <a:lnTo>
                  <a:pt x="0" y="8724"/>
                </a:lnTo>
                <a:lnTo>
                  <a:pt x="3302" y="9296"/>
                </a:lnTo>
                <a:lnTo>
                  <a:pt x="6540" y="9855"/>
                </a:lnTo>
                <a:lnTo>
                  <a:pt x="9791" y="10426"/>
                </a:lnTo>
                <a:lnTo>
                  <a:pt x="10325" y="7391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45" name="object 6745"/>
          <p:cNvSpPr/>
          <p:nvPr/>
        </p:nvSpPr>
        <p:spPr>
          <a:xfrm>
            <a:off x="4754913" y="1426740"/>
            <a:ext cx="6665" cy="7365"/>
          </a:xfrm>
          <a:custGeom>
            <a:avLst/>
            <a:gdLst/>
            <a:ahLst/>
            <a:cxnLst/>
            <a:rect l="l" t="t" r="r" b="b"/>
            <a:pathLst>
              <a:path w="6665" h="7365">
                <a:moveTo>
                  <a:pt x="787" y="0"/>
                </a:moveTo>
                <a:lnTo>
                  <a:pt x="0" y="4572"/>
                </a:lnTo>
                <a:lnTo>
                  <a:pt x="2044" y="7289"/>
                </a:lnTo>
                <a:lnTo>
                  <a:pt x="6665" y="7365"/>
                </a:lnTo>
                <a:lnTo>
                  <a:pt x="5729" y="2831"/>
                </a:lnTo>
                <a:lnTo>
                  <a:pt x="787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46" name="object 6746"/>
          <p:cNvSpPr/>
          <p:nvPr/>
        </p:nvSpPr>
        <p:spPr>
          <a:xfrm>
            <a:off x="4795276" y="1440848"/>
            <a:ext cx="6655" cy="7354"/>
          </a:xfrm>
          <a:custGeom>
            <a:avLst/>
            <a:gdLst/>
            <a:ahLst/>
            <a:cxnLst/>
            <a:rect l="l" t="t" r="r" b="b"/>
            <a:pathLst>
              <a:path w="6655" h="7354">
                <a:moveTo>
                  <a:pt x="787" y="0"/>
                </a:moveTo>
                <a:lnTo>
                  <a:pt x="0" y="4572"/>
                </a:lnTo>
                <a:lnTo>
                  <a:pt x="2032" y="7289"/>
                </a:lnTo>
                <a:lnTo>
                  <a:pt x="6655" y="7354"/>
                </a:lnTo>
                <a:lnTo>
                  <a:pt x="5714" y="2831"/>
                </a:lnTo>
                <a:lnTo>
                  <a:pt x="787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47" name="object 6747"/>
          <p:cNvSpPr/>
          <p:nvPr/>
        </p:nvSpPr>
        <p:spPr>
          <a:xfrm>
            <a:off x="4674908" y="1429555"/>
            <a:ext cx="12065" cy="15862"/>
          </a:xfrm>
          <a:custGeom>
            <a:avLst/>
            <a:gdLst/>
            <a:ahLst/>
            <a:cxnLst/>
            <a:rect l="l" t="t" r="r" b="b"/>
            <a:pathLst>
              <a:path w="12064" h="15862">
                <a:moveTo>
                  <a:pt x="0" y="9550"/>
                </a:moveTo>
                <a:lnTo>
                  <a:pt x="1358" y="5334"/>
                </a:lnTo>
                <a:lnTo>
                  <a:pt x="4737" y="14579"/>
                </a:lnTo>
                <a:lnTo>
                  <a:pt x="7162" y="15011"/>
                </a:lnTo>
                <a:lnTo>
                  <a:pt x="12065" y="15862"/>
                </a:lnTo>
                <a:lnTo>
                  <a:pt x="11785" y="12661"/>
                </a:lnTo>
                <a:lnTo>
                  <a:pt x="11480" y="9474"/>
                </a:lnTo>
                <a:lnTo>
                  <a:pt x="11201" y="6286"/>
                </a:lnTo>
                <a:lnTo>
                  <a:pt x="11468" y="4749"/>
                </a:lnTo>
                <a:lnTo>
                  <a:pt x="11988" y="1701"/>
                </a:lnTo>
                <a:lnTo>
                  <a:pt x="8763" y="1143"/>
                </a:lnTo>
                <a:lnTo>
                  <a:pt x="5511" y="571"/>
                </a:lnTo>
                <a:lnTo>
                  <a:pt x="2222" y="0"/>
                </a:lnTo>
                <a:lnTo>
                  <a:pt x="0" y="955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48" name="object 6748"/>
          <p:cNvSpPr/>
          <p:nvPr/>
        </p:nvSpPr>
        <p:spPr>
          <a:xfrm>
            <a:off x="4742350" y="1441055"/>
            <a:ext cx="6647" cy="7360"/>
          </a:xfrm>
          <a:custGeom>
            <a:avLst/>
            <a:gdLst/>
            <a:ahLst/>
            <a:cxnLst/>
            <a:rect l="l" t="t" r="r" b="b"/>
            <a:pathLst>
              <a:path w="6647" h="7360">
                <a:moveTo>
                  <a:pt x="787" y="0"/>
                </a:moveTo>
                <a:lnTo>
                  <a:pt x="0" y="4572"/>
                </a:lnTo>
                <a:lnTo>
                  <a:pt x="2032" y="7302"/>
                </a:lnTo>
                <a:lnTo>
                  <a:pt x="6647" y="7360"/>
                </a:lnTo>
                <a:lnTo>
                  <a:pt x="5722" y="2832"/>
                </a:lnTo>
                <a:lnTo>
                  <a:pt x="787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49" name="object 6749"/>
          <p:cNvSpPr/>
          <p:nvPr/>
        </p:nvSpPr>
        <p:spPr>
          <a:xfrm>
            <a:off x="4748870" y="1449261"/>
            <a:ext cx="16256" cy="7886"/>
          </a:xfrm>
          <a:custGeom>
            <a:avLst/>
            <a:gdLst/>
            <a:ahLst/>
            <a:cxnLst/>
            <a:rect l="l" t="t" r="r" b="b"/>
            <a:pathLst>
              <a:path w="16255" h="7886">
                <a:moveTo>
                  <a:pt x="0" y="2237"/>
                </a:moveTo>
                <a:lnTo>
                  <a:pt x="4483" y="598"/>
                </a:lnTo>
                <a:lnTo>
                  <a:pt x="4910" y="0"/>
                </a:lnTo>
                <a:lnTo>
                  <a:pt x="0" y="2237"/>
                </a:lnTo>
                <a:close/>
              </a:path>
              <a:path w="16255" h="7886">
                <a:moveTo>
                  <a:pt x="13817" y="-4798"/>
                </a:moveTo>
                <a:lnTo>
                  <a:pt x="8940" y="-5649"/>
                </a:lnTo>
                <a:lnTo>
                  <a:pt x="4910" y="0"/>
                </a:lnTo>
                <a:lnTo>
                  <a:pt x="6578" y="-760"/>
                </a:lnTo>
                <a:lnTo>
                  <a:pt x="4483" y="598"/>
                </a:lnTo>
                <a:lnTo>
                  <a:pt x="0" y="2237"/>
                </a:lnTo>
                <a:lnTo>
                  <a:pt x="369" y="11139"/>
                </a:lnTo>
                <a:lnTo>
                  <a:pt x="7797" y="15368"/>
                </a:lnTo>
                <a:lnTo>
                  <a:pt x="10617" y="8790"/>
                </a:lnTo>
                <a:lnTo>
                  <a:pt x="13436" y="2211"/>
                </a:lnTo>
                <a:lnTo>
                  <a:pt x="16256" y="-4379"/>
                </a:lnTo>
                <a:lnTo>
                  <a:pt x="13817" y="-4798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50" name="object 6750"/>
          <p:cNvSpPr/>
          <p:nvPr/>
        </p:nvSpPr>
        <p:spPr>
          <a:xfrm>
            <a:off x="4465786" y="1397928"/>
            <a:ext cx="10147" cy="17297"/>
          </a:xfrm>
          <a:custGeom>
            <a:avLst/>
            <a:gdLst/>
            <a:ahLst/>
            <a:cxnLst/>
            <a:rect l="l" t="t" r="r" b="b"/>
            <a:pathLst>
              <a:path w="10147" h="17297">
                <a:moveTo>
                  <a:pt x="9220" y="6616"/>
                </a:moveTo>
                <a:lnTo>
                  <a:pt x="10147" y="1282"/>
                </a:lnTo>
                <a:lnTo>
                  <a:pt x="7696" y="863"/>
                </a:lnTo>
                <a:lnTo>
                  <a:pt x="2794" y="0"/>
                </a:lnTo>
                <a:lnTo>
                  <a:pt x="1854" y="5334"/>
                </a:lnTo>
                <a:lnTo>
                  <a:pt x="927" y="10680"/>
                </a:lnTo>
                <a:lnTo>
                  <a:pt x="0" y="16014"/>
                </a:lnTo>
                <a:lnTo>
                  <a:pt x="2438" y="16433"/>
                </a:lnTo>
                <a:lnTo>
                  <a:pt x="7353" y="17297"/>
                </a:lnTo>
                <a:lnTo>
                  <a:pt x="8280" y="11963"/>
                </a:lnTo>
                <a:lnTo>
                  <a:pt x="9220" y="6616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51" name="object 6751"/>
          <p:cNvSpPr/>
          <p:nvPr/>
        </p:nvSpPr>
        <p:spPr>
          <a:xfrm>
            <a:off x="4695553" y="1439245"/>
            <a:ext cx="17449" cy="14731"/>
          </a:xfrm>
          <a:custGeom>
            <a:avLst/>
            <a:gdLst/>
            <a:ahLst/>
            <a:cxnLst/>
            <a:rect l="l" t="t" r="r" b="b"/>
            <a:pathLst>
              <a:path w="17449" h="14731">
                <a:moveTo>
                  <a:pt x="6098" y="5644"/>
                </a:moveTo>
                <a:lnTo>
                  <a:pt x="1193" y="7874"/>
                </a:lnTo>
                <a:lnTo>
                  <a:pt x="787" y="10172"/>
                </a:lnTo>
                <a:lnTo>
                  <a:pt x="0" y="14731"/>
                </a:lnTo>
                <a:lnTo>
                  <a:pt x="11671" y="13030"/>
                </a:lnTo>
                <a:lnTo>
                  <a:pt x="12712" y="12217"/>
                </a:lnTo>
                <a:lnTo>
                  <a:pt x="17449" y="1270"/>
                </a:lnTo>
                <a:lnTo>
                  <a:pt x="15011" y="850"/>
                </a:lnTo>
                <a:lnTo>
                  <a:pt x="10121" y="0"/>
                </a:lnTo>
                <a:lnTo>
                  <a:pt x="6098" y="5644"/>
                </a:lnTo>
                <a:lnTo>
                  <a:pt x="7759" y="4889"/>
                </a:lnTo>
                <a:lnTo>
                  <a:pt x="5676" y="6235"/>
                </a:lnTo>
                <a:lnTo>
                  <a:pt x="6098" y="5644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52" name="object 6752"/>
          <p:cNvSpPr/>
          <p:nvPr/>
        </p:nvSpPr>
        <p:spPr>
          <a:xfrm>
            <a:off x="4726478" y="1445370"/>
            <a:ext cx="6661" cy="7351"/>
          </a:xfrm>
          <a:custGeom>
            <a:avLst/>
            <a:gdLst/>
            <a:ahLst/>
            <a:cxnLst/>
            <a:rect l="l" t="t" r="r" b="b"/>
            <a:pathLst>
              <a:path w="6661" h="7351">
                <a:moveTo>
                  <a:pt x="787" y="0"/>
                </a:moveTo>
                <a:lnTo>
                  <a:pt x="0" y="4559"/>
                </a:lnTo>
                <a:lnTo>
                  <a:pt x="2032" y="7289"/>
                </a:lnTo>
                <a:lnTo>
                  <a:pt x="6661" y="7351"/>
                </a:lnTo>
                <a:lnTo>
                  <a:pt x="5733" y="2830"/>
                </a:lnTo>
                <a:lnTo>
                  <a:pt x="787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53" name="object 6753"/>
          <p:cNvSpPr/>
          <p:nvPr/>
        </p:nvSpPr>
        <p:spPr>
          <a:xfrm>
            <a:off x="3302152" y="1706798"/>
            <a:ext cx="10426" cy="8915"/>
          </a:xfrm>
          <a:custGeom>
            <a:avLst/>
            <a:gdLst/>
            <a:ahLst/>
            <a:cxnLst/>
            <a:rect l="l" t="t" r="r" b="b"/>
            <a:pathLst>
              <a:path w="10426" h="8915">
                <a:moveTo>
                  <a:pt x="7378" y="1054"/>
                </a:moveTo>
                <a:lnTo>
                  <a:pt x="4330" y="533"/>
                </a:lnTo>
                <a:lnTo>
                  <a:pt x="1270" y="0"/>
                </a:lnTo>
                <a:lnTo>
                  <a:pt x="838" y="2438"/>
                </a:lnTo>
                <a:lnTo>
                  <a:pt x="0" y="7327"/>
                </a:lnTo>
                <a:lnTo>
                  <a:pt x="3048" y="7861"/>
                </a:lnTo>
                <a:lnTo>
                  <a:pt x="6108" y="8394"/>
                </a:lnTo>
                <a:lnTo>
                  <a:pt x="9156" y="8915"/>
                </a:lnTo>
                <a:lnTo>
                  <a:pt x="9575" y="6477"/>
                </a:lnTo>
                <a:lnTo>
                  <a:pt x="10426" y="1587"/>
                </a:lnTo>
                <a:lnTo>
                  <a:pt x="7378" y="1054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54" name="object 6754"/>
          <p:cNvSpPr/>
          <p:nvPr/>
        </p:nvSpPr>
        <p:spPr>
          <a:xfrm>
            <a:off x="4774184" y="1460753"/>
            <a:ext cx="6658" cy="7351"/>
          </a:xfrm>
          <a:custGeom>
            <a:avLst/>
            <a:gdLst/>
            <a:ahLst/>
            <a:cxnLst/>
            <a:rect l="l" t="t" r="r" b="b"/>
            <a:pathLst>
              <a:path w="6658" h="7351">
                <a:moveTo>
                  <a:pt x="787" y="0"/>
                </a:moveTo>
                <a:lnTo>
                  <a:pt x="0" y="4572"/>
                </a:lnTo>
                <a:lnTo>
                  <a:pt x="2044" y="7277"/>
                </a:lnTo>
                <a:lnTo>
                  <a:pt x="6658" y="7351"/>
                </a:lnTo>
                <a:lnTo>
                  <a:pt x="5714" y="2830"/>
                </a:lnTo>
                <a:lnTo>
                  <a:pt x="787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55" name="object 6755"/>
          <p:cNvSpPr/>
          <p:nvPr/>
        </p:nvSpPr>
        <p:spPr>
          <a:xfrm>
            <a:off x="4451148" y="1406825"/>
            <a:ext cx="6628" cy="7332"/>
          </a:xfrm>
          <a:custGeom>
            <a:avLst/>
            <a:gdLst/>
            <a:ahLst/>
            <a:cxnLst/>
            <a:rect l="l" t="t" r="r" b="b"/>
            <a:pathLst>
              <a:path w="6628" h="7332">
                <a:moveTo>
                  <a:pt x="787" y="0"/>
                </a:moveTo>
                <a:lnTo>
                  <a:pt x="0" y="4559"/>
                </a:lnTo>
                <a:lnTo>
                  <a:pt x="2019" y="7277"/>
                </a:lnTo>
                <a:lnTo>
                  <a:pt x="6628" y="7332"/>
                </a:lnTo>
                <a:lnTo>
                  <a:pt x="5706" y="2825"/>
                </a:lnTo>
                <a:lnTo>
                  <a:pt x="787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56" name="object 6756"/>
          <p:cNvSpPr/>
          <p:nvPr/>
        </p:nvSpPr>
        <p:spPr>
          <a:xfrm>
            <a:off x="4707770" y="1451541"/>
            <a:ext cx="6671" cy="7360"/>
          </a:xfrm>
          <a:custGeom>
            <a:avLst/>
            <a:gdLst/>
            <a:ahLst/>
            <a:cxnLst/>
            <a:rect l="l" t="t" r="r" b="b"/>
            <a:pathLst>
              <a:path w="6671" h="7360">
                <a:moveTo>
                  <a:pt x="787" y="0"/>
                </a:moveTo>
                <a:lnTo>
                  <a:pt x="0" y="4559"/>
                </a:lnTo>
                <a:lnTo>
                  <a:pt x="2044" y="7289"/>
                </a:lnTo>
                <a:lnTo>
                  <a:pt x="6671" y="7360"/>
                </a:lnTo>
                <a:lnTo>
                  <a:pt x="5730" y="2832"/>
                </a:lnTo>
                <a:lnTo>
                  <a:pt x="787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57" name="object 6757"/>
          <p:cNvSpPr/>
          <p:nvPr/>
        </p:nvSpPr>
        <p:spPr>
          <a:xfrm>
            <a:off x="4674414" y="1455167"/>
            <a:ext cx="6639" cy="7350"/>
          </a:xfrm>
          <a:custGeom>
            <a:avLst/>
            <a:gdLst/>
            <a:ahLst/>
            <a:cxnLst/>
            <a:rect l="l" t="t" r="r" b="b"/>
            <a:pathLst>
              <a:path w="6639" h="7350">
                <a:moveTo>
                  <a:pt x="800" y="0"/>
                </a:moveTo>
                <a:lnTo>
                  <a:pt x="0" y="4559"/>
                </a:lnTo>
                <a:lnTo>
                  <a:pt x="2044" y="7277"/>
                </a:lnTo>
                <a:lnTo>
                  <a:pt x="6639" y="7350"/>
                </a:lnTo>
                <a:lnTo>
                  <a:pt x="5714" y="2824"/>
                </a:lnTo>
                <a:lnTo>
                  <a:pt x="800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58" name="object 6758"/>
          <p:cNvSpPr/>
          <p:nvPr/>
        </p:nvSpPr>
        <p:spPr>
          <a:xfrm>
            <a:off x="4691104" y="1460431"/>
            <a:ext cx="6680" cy="7344"/>
          </a:xfrm>
          <a:custGeom>
            <a:avLst/>
            <a:gdLst/>
            <a:ahLst/>
            <a:cxnLst/>
            <a:rect l="l" t="t" r="r" b="b"/>
            <a:pathLst>
              <a:path w="6680" h="7344">
                <a:moveTo>
                  <a:pt x="800" y="0"/>
                </a:moveTo>
                <a:lnTo>
                  <a:pt x="0" y="4572"/>
                </a:lnTo>
                <a:lnTo>
                  <a:pt x="2057" y="7277"/>
                </a:lnTo>
                <a:lnTo>
                  <a:pt x="6680" y="7344"/>
                </a:lnTo>
                <a:lnTo>
                  <a:pt x="5728" y="2830"/>
                </a:lnTo>
                <a:lnTo>
                  <a:pt x="800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59" name="object 6759"/>
          <p:cNvSpPr/>
          <p:nvPr/>
        </p:nvSpPr>
        <p:spPr>
          <a:xfrm>
            <a:off x="4704137" y="1462558"/>
            <a:ext cx="8191" cy="10858"/>
          </a:xfrm>
          <a:custGeom>
            <a:avLst/>
            <a:gdLst/>
            <a:ahLst/>
            <a:cxnLst/>
            <a:rect l="l" t="t" r="r" b="b"/>
            <a:pathLst>
              <a:path w="8191" h="10858">
                <a:moveTo>
                  <a:pt x="0" y="0"/>
                </a:moveTo>
                <a:lnTo>
                  <a:pt x="1264" y="7279"/>
                </a:lnTo>
                <a:lnTo>
                  <a:pt x="8191" y="10858"/>
                </a:lnTo>
                <a:lnTo>
                  <a:pt x="6914" y="3570"/>
                </a:lnTo>
                <a:lnTo>
                  <a:pt x="0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60" name="object 6760"/>
          <p:cNvSpPr/>
          <p:nvPr/>
        </p:nvSpPr>
        <p:spPr>
          <a:xfrm>
            <a:off x="3307209" y="1536133"/>
            <a:ext cx="14160" cy="13881"/>
          </a:xfrm>
          <a:custGeom>
            <a:avLst/>
            <a:gdLst/>
            <a:ahLst/>
            <a:cxnLst/>
            <a:rect l="l" t="t" r="r" b="b"/>
            <a:pathLst>
              <a:path w="14160" h="13881">
                <a:moveTo>
                  <a:pt x="4572" y="850"/>
                </a:moveTo>
                <a:lnTo>
                  <a:pt x="3060" y="584"/>
                </a:lnTo>
                <a:lnTo>
                  <a:pt x="0" y="50"/>
                </a:lnTo>
                <a:lnTo>
                  <a:pt x="177" y="12687"/>
                </a:lnTo>
                <a:lnTo>
                  <a:pt x="2451" y="13081"/>
                </a:lnTo>
                <a:lnTo>
                  <a:pt x="7035" y="13881"/>
                </a:lnTo>
                <a:lnTo>
                  <a:pt x="9398" y="9258"/>
                </a:lnTo>
                <a:lnTo>
                  <a:pt x="11785" y="4622"/>
                </a:lnTo>
                <a:lnTo>
                  <a:pt x="14160" y="0"/>
                </a:lnTo>
                <a:lnTo>
                  <a:pt x="10960" y="279"/>
                </a:lnTo>
                <a:lnTo>
                  <a:pt x="7759" y="571"/>
                </a:lnTo>
                <a:lnTo>
                  <a:pt x="4572" y="85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61" name="object 6761"/>
          <p:cNvSpPr/>
          <p:nvPr/>
        </p:nvSpPr>
        <p:spPr>
          <a:xfrm>
            <a:off x="4444282" y="1431568"/>
            <a:ext cx="6691" cy="7337"/>
          </a:xfrm>
          <a:custGeom>
            <a:avLst/>
            <a:gdLst/>
            <a:ahLst/>
            <a:cxnLst/>
            <a:rect l="l" t="t" r="r" b="b"/>
            <a:pathLst>
              <a:path w="6691" h="7337">
                <a:moveTo>
                  <a:pt x="800" y="0"/>
                </a:moveTo>
                <a:lnTo>
                  <a:pt x="0" y="4572"/>
                </a:lnTo>
                <a:lnTo>
                  <a:pt x="2070" y="7289"/>
                </a:lnTo>
                <a:lnTo>
                  <a:pt x="6691" y="7337"/>
                </a:lnTo>
                <a:lnTo>
                  <a:pt x="5739" y="2830"/>
                </a:lnTo>
                <a:lnTo>
                  <a:pt x="800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62" name="object 6762"/>
          <p:cNvSpPr/>
          <p:nvPr/>
        </p:nvSpPr>
        <p:spPr>
          <a:xfrm>
            <a:off x="4715614" y="1483426"/>
            <a:ext cx="10617" cy="11277"/>
          </a:xfrm>
          <a:custGeom>
            <a:avLst/>
            <a:gdLst/>
            <a:ahLst/>
            <a:cxnLst/>
            <a:rect l="l" t="t" r="r" b="b"/>
            <a:pathLst>
              <a:path w="10617" h="11277">
                <a:moveTo>
                  <a:pt x="8505" y="3795"/>
                </a:moveTo>
                <a:lnTo>
                  <a:pt x="0" y="0"/>
                </a:lnTo>
                <a:lnTo>
                  <a:pt x="2117" y="7470"/>
                </a:lnTo>
                <a:lnTo>
                  <a:pt x="10617" y="11277"/>
                </a:lnTo>
                <a:lnTo>
                  <a:pt x="8505" y="3795"/>
                </a:lnTo>
                <a:close/>
              </a:path>
              <a:path w="10617" h="11277">
                <a:moveTo>
                  <a:pt x="2768" y="9766"/>
                </a:moveTo>
                <a:lnTo>
                  <a:pt x="2117" y="7470"/>
                </a:lnTo>
                <a:lnTo>
                  <a:pt x="127" y="6578"/>
                </a:lnTo>
                <a:lnTo>
                  <a:pt x="2768" y="9766"/>
                </a:lnTo>
                <a:close/>
              </a:path>
              <a:path w="10617" h="11277">
                <a:moveTo>
                  <a:pt x="10502" y="4686"/>
                </a:moveTo>
                <a:lnTo>
                  <a:pt x="7861" y="1511"/>
                </a:lnTo>
                <a:lnTo>
                  <a:pt x="8505" y="3795"/>
                </a:lnTo>
                <a:lnTo>
                  <a:pt x="10502" y="4686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63" name="object 6763"/>
          <p:cNvSpPr/>
          <p:nvPr/>
        </p:nvSpPr>
        <p:spPr>
          <a:xfrm>
            <a:off x="4801591" y="1510190"/>
            <a:ext cx="8191" cy="10871"/>
          </a:xfrm>
          <a:custGeom>
            <a:avLst/>
            <a:gdLst/>
            <a:ahLst/>
            <a:cxnLst/>
            <a:rect l="l" t="t" r="r" b="b"/>
            <a:pathLst>
              <a:path w="8191" h="10871">
                <a:moveTo>
                  <a:pt x="0" y="0"/>
                </a:moveTo>
                <a:lnTo>
                  <a:pt x="1285" y="7288"/>
                </a:lnTo>
                <a:lnTo>
                  <a:pt x="8191" y="10871"/>
                </a:lnTo>
                <a:lnTo>
                  <a:pt x="6924" y="3576"/>
                </a:lnTo>
                <a:lnTo>
                  <a:pt x="0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64" name="object 6764"/>
          <p:cNvSpPr/>
          <p:nvPr/>
        </p:nvSpPr>
        <p:spPr>
          <a:xfrm>
            <a:off x="3272051" y="1613660"/>
            <a:ext cx="7371" cy="6675"/>
          </a:xfrm>
          <a:custGeom>
            <a:avLst/>
            <a:gdLst/>
            <a:ahLst/>
            <a:cxnLst/>
            <a:rect l="l" t="t" r="r" b="b"/>
            <a:pathLst>
              <a:path w="7371" h="6675">
                <a:moveTo>
                  <a:pt x="7371" y="800"/>
                </a:moveTo>
                <a:lnTo>
                  <a:pt x="2799" y="0"/>
                </a:lnTo>
                <a:lnTo>
                  <a:pt x="81" y="2044"/>
                </a:lnTo>
                <a:lnTo>
                  <a:pt x="0" y="6675"/>
                </a:lnTo>
                <a:lnTo>
                  <a:pt x="4544" y="5737"/>
                </a:lnTo>
                <a:lnTo>
                  <a:pt x="7371" y="80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65" name="object 6765"/>
          <p:cNvSpPr/>
          <p:nvPr/>
        </p:nvSpPr>
        <p:spPr>
          <a:xfrm>
            <a:off x="3285817" y="1507780"/>
            <a:ext cx="7344" cy="6645"/>
          </a:xfrm>
          <a:custGeom>
            <a:avLst/>
            <a:gdLst/>
            <a:ahLst/>
            <a:cxnLst/>
            <a:rect l="l" t="t" r="r" b="b"/>
            <a:pathLst>
              <a:path w="7344" h="6645">
                <a:moveTo>
                  <a:pt x="7344" y="787"/>
                </a:moveTo>
                <a:lnTo>
                  <a:pt x="2772" y="0"/>
                </a:lnTo>
                <a:lnTo>
                  <a:pt x="67" y="2019"/>
                </a:lnTo>
                <a:lnTo>
                  <a:pt x="0" y="6645"/>
                </a:lnTo>
                <a:lnTo>
                  <a:pt x="4514" y="5718"/>
                </a:lnTo>
                <a:lnTo>
                  <a:pt x="7344" y="787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66" name="object 6766"/>
          <p:cNvSpPr/>
          <p:nvPr/>
        </p:nvSpPr>
        <p:spPr>
          <a:xfrm>
            <a:off x="4447654" y="1455733"/>
            <a:ext cx="6641" cy="7337"/>
          </a:xfrm>
          <a:custGeom>
            <a:avLst/>
            <a:gdLst/>
            <a:ahLst/>
            <a:cxnLst/>
            <a:rect l="l" t="t" r="r" b="b"/>
            <a:pathLst>
              <a:path w="6641" h="7337">
                <a:moveTo>
                  <a:pt x="800" y="0"/>
                </a:moveTo>
                <a:lnTo>
                  <a:pt x="0" y="4559"/>
                </a:lnTo>
                <a:lnTo>
                  <a:pt x="2019" y="7277"/>
                </a:lnTo>
                <a:lnTo>
                  <a:pt x="6641" y="7337"/>
                </a:lnTo>
                <a:lnTo>
                  <a:pt x="5715" y="2830"/>
                </a:lnTo>
                <a:lnTo>
                  <a:pt x="800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67" name="object 6767"/>
          <p:cNvSpPr/>
          <p:nvPr/>
        </p:nvSpPr>
        <p:spPr>
          <a:xfrm>
            <a:off x="4680690" y="1498911"/>
            <a:ext cx="9347" cy="12712"/>
          </a:xfrm>
          <a:custGeom>
            <a:avLst/>
            <a:gdLst/>
            <a:ahLst/>
            <a:cxnLst/>
            <a:rect l="l" t="t" r="r" b="b"/>
            <a:pathLst>
              <a:path w="9347" h="12712">
                <a:moveTo>
                  <a:pt x="1993" y="0"/>
                </a:moveTo>
                <a:lnTo>
                  <a:pt x="1333" y="3810"/>
                </a:lnTo>
                <a:lnTo>
                  <a:pt x="647" y="7620"/>
                </a:lnTo>
                <a:lnTo>
                  <a:pt x="0" y="11430"/>
                </a:lnTo>
                <a:lnTo>
                  <a:pt x="2438" y="11861"/>
                </a:lnTo>
                <a:lnTo>
                  <a:pt x="7340" y="12712"/>
                </a:lnTo>
                <a:lnTo>
                  <a:pt x="8013" y="8902"/>
                </a:lnTo>
                <a:lnTo>
                  <a:pt x="8686" y="5092"/>
                </a:lnTo>
                <a:lnTo>
                  <a:pt x="9347" y="1282"/>
                </a:lnTo>
                <a:lnTo>
                  <a:pt x="6883" y="850"/>
                </a:lnTo>
                <a:lnTo>
                  <a:pt x="1993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68" name="object 6768"/>
          <p:cNvSpPr/>
          <p:nvPr/>
        </p:nvSpPr>
        <p:spPr>
          <a:xfrm>
            <a:off x="4808593" y="1523338"/>
            <a:ext cx="6664" cy="7374"/>
          </a:xfrm>
          <a:custGeom>
            <a:avLst/>
            <a:gdLst/>
            <a:ahLst/>
            <a:cxnLst/>
            <a:rect l="l" t="t" r="r" b="b"/>
            <a:pathLst>
              <a:path w="6664" h="7374">
                <a:moveTo>
                  <a:pt x="800" y="0"/>
                </a:moveTo>
                <a:lnTo>
                  <a:pt x="0" y="4584"/>
                </a:lnTo>
                <a:lnTo>
                  <a:pt x="2057" y="7302"/>
                </a:lnTo>
                <a:lnTo>
                  <a:pt x="6664" y="7374"/>
                </a:lnTo>
                <a:lnTo>
                  <a:pt x="5731" y="2832"/>
                </a:lnTo>
                <a:lnTo>
                  <a:pt x="800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69" name="object 6769"/>
          <p:cNvSpPr/>
          <p:nvPr/>
        </p:nvSpPr>
        <p:spPr>
          <a:xfrm>
            <a:off x="4777259" y="1522813"/>
            <a:ext cx="9347" cy="12725"/>
          </a:xfrm>
          <a:custGeom>
            <a:avLst/>
            <a:gdLst/>
            <a:ahLst/>
            <a:cxnLst/>
            <a:rect l="l" t="t" r="r" b="b"/>
            <a:pathLst>
              <a:path w="9347" h="12725">
                <a:moveTo>
                  <a:pt x="7340" y="12725"/>
                </a:moveTo>
                <a:lnTo>
                  <a:pt x="8026" y="8902"/>
                </a:lnTo>
                <a:lnTo>
                  <a:pt x="8686" y="5080"/>
                </a:lnTo>
                <a:lnTo>
                  <a:pt x="9347" y="1282"/>
                </a:lnTo>
                <a:lnTo>
                  <a:pt x="6883" y="850"/>
                </a:lnTo>
                <a:lnTo>
                  <a:pt x="1993" y="0"/>
                </a:lnTo>
                <a:lnTo>
                  <a:pt x="1333" y="3797"/>
                </a:lnTo>
                <a:lnTo>
                  <a:pt x="660" y="7620"/>
                </a:lnTo>
                <a:lnTo>
                  <a:pt x="0" y="11442"/>
                </a:lnTo>
                <a:lnTo>
                  <a:pt x="2451" y="11861"/>
                </a:lnTo>
                <a:lnTo>
                  <a:pt x="7340" y="12725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70" name="object 6770"/>
          <p:cNvSpPr/>
          <p:nvPr/>
        </p:nvSpPr>
        <p:spPr>
          <a:xfrm>
            <a:off x="4432621" y="1469618"/>
            <a:ext cx="6686" cy="7358"/>
          </a:xfrm>
          <a:custGeom>
            <a:avLst/>
            <a:gdLst/>
            <a:ahLst/>
            <a:cxnLst/>
            <a:rect l="l" t="t" r="r" b="b"/>
            <a:pathLst>
              <a:path w="6686" h="7358">
                <a:moveTo>
                  <a:pt x="800" y="0"/>
                </a:moveTo>
                <a:lnTo>
                  <a:pt x="0" y="4584"/>
                </a:lnTo>
                <a:lnTo>
                  <a:pt x="2044" y="7289"/>
                </a:lnTo>
                <a:lnTo>
                  <a:pt x="6686" y="7358"/>
                </a:lnTo>
                <a:lnTo>
                  <a:pt x="5733" y="2830"/>
                </a:lnTo>
                <a:lnTo>
                  <a:pt x="800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71" name="object 6771"/>
          <p:cNvSpPr/>
          <p:nvPr/>
        </p:nvSpPr>
        <p:spPr>
          <a:xfrm>
            <a:off x="4762214" y="1529414"/>
            <a:ext cx="6650" cy="7325"/>
          </a:xfrm>
          <a:custGeom>
            <a:avLst/>
            <a:gdLst/>
            <a:ahLst/>
            <a:cxnLst/>
            <a:rect l="l" t="t" r="r" b="b"/>
            <a:pathLst>
              <a:path w="6650" h="7325">
                <a:moveTo>
                  <a:pt x="800" y="0"/>
                </a:moveTo>
                <a:lnTo>
                  <a:pt x="0" y="4572"/>
                </a:lnTo>
                <a:lnTo>
                  <a:pt x="2044" y="7277"/>
                </a:lnTo>
                <a:lnTo>
                  <a:pt x="6650" y="7325"/>
                </a:lnTo>
                <a:lnTo>
                  <a:pt x="5720" y="2825"/>
                </a:lnTo>
                <a:lnTo>
                  <a:pt x="800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72" name="object 6772"/>
          <p:cNvSpPr/>
          <p:nvPr/>
        </p:nvSpPr>
        <p:spPr>
          <a:xfrm>
            <a:off x="4438812" y="1487336"/>
            <a:ext cx="8928" cy="10439"/>
          </a:xfrm>
          <a:custGeom>
            <a:avLst/>
            <a:gdLst/>
            <a:ahLst/>
            <a:cxnLst/>
            <a:rect l="l" t="t" r="r" b="b"/>
            <a:pathLst>
              <a:path w="8928" h="10439">
                <a:moveTo>
                  <a:pt x="2463" y="9588"/>
                </a:moveTo>
                <a:lnTo>
                  <a:pt x="7340" y="10439"/>
                </a:lnTo>
                <a:lnTo>
                  <a:pt x="7861" y="7391"/>
                </a:lnTo>
                <a:lnTo>
                  <a:pt x="8394" y="4330"/>
                </a:lnTo>
                <a:lnTo>
                  <a:pt x="8928" y="1270"/>
                </a:lnTo>
                <a:lnTo>
                  <a:pt x="6489" y="850"/>
                </a:lnTo>
                <a:lnTo>
                  <a:pt x="1600" y="0"/>
                </a:lnTo>
                <a:lnTo>
                  <a:pt x="1066" y="3060"/>
                </a:lnTo>
                <a:lnTo>
                  <a:pt x="533" y="6108"/>
                </a:lnTo>
                <a:lnTo>
                  <a:pt x="0" y="9156"/>
                </a:lnTo>
                <a:lnTo>
                  <a:pt x="2463" y="9588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73" name="object 6773"/>
          <p:cNvSpPr/>
          <p:nvPr/>
        </p:nvSpPr>
        <p:spPr>
          <a:xfrm>
            <a:off x="3261712" y="1443114"/>
            <a:ext cx="7344" cy="6670"/>
          </a:xfrm>
          <a:custGeom>
            <a:avLst/>
            <a:gdLst/>
            <a:ahLst/>
            <a:cxnLst/>
            <a:rect l="l" t="t" r="r" b="b"/>
            <a:pathLst>
              <a:path w="7344" h="6670">
                <a:moveTo>
                  <a:pt x="7344" y="787"/>
                </a:moveTo>
                <a:lnTo>
                  <a:pt x="2772" y="0"/>
                </a:lnTo>
                <a:lnTo>
                  <a:pt x="54" y="2044"/>
                </a:lnTo>
                <a:lnTo>
                  <a:pt x="0" y="6670"/>
                </a:lnTo>
                <a:lnTo>
                  <a:pt x="4514" y="5735"/>
                </a:lnTo>
                <a:lnTo>
                  <a:pt x="7344" y="787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74" name="object 6774"/>
          <p:cNvSpPr/>
          <p:nvPr/>
        </p:nvSpPr>
        <p:spPr>
          <a:xfrm>
            <a:off x="3237439" y="1534415"/>
            <a:ext cx="13144" cy="11010"/>
          </a:xfrm>
          <a:custGeom>
            <a:avLst/>
            <a:gdLst/>
            <a:ahLst/>
            <a:cxnLst/>
            <a:rect l="l" t="t" r="r" b="b"/>
            <a:pathLst>
              <a:path w="13144" h="11010">
                <a:moveTo>
                  <a:pt x="8926" y="8768"/>
                </a:moveTo>
                <a:lnTo>
                  <a:pt x="13144" y="1993"/>
                </a:lnTo>
                <a:lnTo>
                  <a:pt x="9321" y="1320"/>
                </a:lnTo>
                <a:lnTo>
                  <a:pt x="5524" y="660"/>
                </a:lnTo>
                <a:lnTo>
                  <a:pt x="1714" y="0"/>
                </a:lnTo>
                <a:lnTo>
                  <a:pt x="1142" y="3263"/>
                </a:lnTo>
                <a:lnTo>
                  <a:pt x="571" y="6515"/>
                </a:lnTo>
                <a:lnTo>
                  <a:pt x="0" y="9753"/>
                </a:lnTo>
                <a:lnTo>
                  <a:pt x="8926" y="8768"/>
                </a:lnTo>
                <a:close/>
              </a:path>
              <a:path w="13144" h="11010">
                <a:moveTo>
                  <a:pt x="10706" y="8572"/>
                </a:moveTo>
                <a:lnTo>
                  <a:pt x="8926" y="8768"/>
                </a:lnTo>
                <a:lnTo>
                  <a:pt x="7531" y="11010"/>
                </a:lnTo>
                <a:lnTo>
                  <a:pt x="10706" y="8572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75" name="object 6775"/>
          <p:cNvSpPr/>
          <p:nvPr/>
        </p:nvSpPr>
        <p:spPr>
          <a:xfrm>
            <a:off x="4763109" y="1553141"/>
            <a:ext cx="6652" cy="7365"/>
          </a:xfrm>
          <a:custGeom>
            <a:avLst/>
            <a:gdLst/>
            <a:ahLst/>
            <a:cxnLst/>
            <a:rect l="l" t="t" r="r" b="b"/>
            <a:pathLst>
              <a:path w="6652" h="7365">
                <a:moveTo>
                  <a:pt x="800" y="0"/>
                </a:moveTo>
                <a:lnTo>
                  <a:pt x="0" y="4572"/>
                </a:lnTo>
                <a:lnTo>
                  <a:pt x="2044" y="7289"/>
                </a:lnTo>
                <a:lnTo>
                  <a:pt x="6652" y="7365"/>
                </a:lnTo>
                <a:lnTo>
                  <a:pt x="5725" y="2831"/>
                </a:lnTo>
                <a:lnTo>
                  <a:pt x="800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76" name="object 6776"/>
          <p:cNvSpPr/>
          <p:nvPr/>
        </p:nvSpPr>
        <p:spPr>
          <a:xfrm>
            <a:off x="3256015" y="1421961"/>
            <a:ext cx="7302" cy="6663"/>
          </a:xfrm>
          <a:custGeom>
            <a:avLst/>
            <a:gdLst/>
            <a:ahLst/>
            <a:cxnLst/>
            <a:rect l="l" t="t" r="r" b="b"/>
            <a:pathLst>
              <a:path w="7302" h="6663">
                <a:moveTo>
                  <a:pt x="7302" y="800"/>
                </a:moveTo>
                <a:lnTo>
                  <a:pt x="2730" y="0"/>
                </a:lnTo>
                <a:lnTo>
                  <a:pt x="12" y="2044"/>
                </a:lnTo>
                <a:lnTo>
                  <a:pt x="0" y="6663"/>
                </a:lnTo>
                <a:lnTo>
                  <a:pt x="4467" y="5737"/>
                </a:lnTo>
                <a:lnTo>
                  <a:pt x="7302" y="80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77" name="object 6777"/>
          <p:cNvSpPr/>
          <p:nvPr/>
        </p:nvSpPr>
        <p:spPr>
          <a:xfrm>
            <a:off x="3232165" y="1548677"/>
            <a:ext cx="9004" cy="12204"/>
          </a:xfrm>
          <a:custGeom>
            <a:avLst/>
            <a:gdLst/>
            <a:ahLst/>
            <a:cxnLst/>
            <a:rect l="l" t="t" r="r" b="b"/>
            <a:pathLst>
              <a:path w="9004" h="12204">
                <a:moveTo>
                  <a:pt x="6537" y="9742"/>
                </a:moveTo>
                <a:lnTo>
                  <a:pt x="9004" y="1193"/>
                </a:lnTo>
                <a:lnTo>
                  <a:pt x="6705" y="800"/>
                </a:lnTo>
                <a:lnTo>
                  <a:pt x="2133" y="0"/>
                </a:lnTo>
                <a:lnTo>
                  <a:pt x="1422" y="4076"/>
                </a:lnTo>
                <a:lnTo>
                  <a:pt x="711" y="8153"/>
                </a:lnTo>
                <a:lnTo>
                  <a:pt x="0" y="12204"/>
                </a:lnTo>
                <a:lnTo>
                  <a:pt x="765" y="11925"/>
                </a:lnTo>
                <a:lnTo>
                  <a:pt x="6537" y="9742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78" name="object 6778"/>
          <p:cNvSpPr/>
          <p:nvPr/>
        </p:nvSpPr>
        <p:spPr>
          <a:xfrm>
            <a:off x="4702858" y="1552072"/>
            <a:ext cx="6647" cy="7351"/>
          </a:xfrm>
          <a:custGeom>
            <a:avLst/>
            <a:gdLst/>
            <a:ahLst/>
            <a:cxnLst/>
            <a:rect l="l" t="t" r="r" b="b"/>
            <a:pathLst>
              <a:path w="6647" h="7351">
                <a:moveTo>
                  <a:pt x="800" y="0"/>
                </a:moveTo>
                <a:lnTo>
                  <a:pt x="0" y="4584"/>
                </a:lnTo>
                <a:lnTo>
                  <a:pt x="2031" y="7289"/>
                </a:lnTo>
                <a:lnTo>
                  <a:pt x="6647" y="7351"/>
                </a:lnTo>
                <a:lnTo>
                  <a:pt x="5720" y="2830"/>
                </a:lnTo>
                <a:lnTo>
                  <a:pt x="800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79" name="object 6779"/>
          <p:cNvSpPr/>
          <p:nvPr/>
        </p:nvSpPr>
        <p:spPr>
          <a:xfrm>
            <a:off x="3218865" y="1546289"/>
            <a:ext cx="10858" cy="13804"/>
          </a:xfrm>
          <a:custGeom>
            <a:avLst/>
            <a:gdLst/>
            <a:ahLst/>
            <a:cxnLst/>
            <a:rect l="l" t="t" r="r" b="b"/>
            <a:pathLst>
              <a:path w="10858" h="13804">
                <a:moveTo>
                  <a:pt x="1701" y="0"/>
                </a:moveTo>
                <a:lnTo>
                  <a:pt x="1130" y="3251"/>
                </a:lnTo>
                <a:lnTo>
                  <a:pt x="571" y="6515"/>
                </a:lnTo>
                <a:lnTo>
                  <a:pt x="0" y="9779"/>
                </a:lnTo>
                <a:lnTo>
                  <a:pt x="2908" y="11099"/>
                </a:lnTo>
                <a:lnTo>
                  <a:pt x="5816" y="12458"/>
                </a:lnTo>
                <a:lnTo>
                  <a:pt x="8724" y="13804"/>
                </a:lnTo>
                <a:lnTo>
                  <a:pt x="9436" y="9740"/>
                </a:lnTo>
                <a:lnTo>
                  <a:pt x="10147" y="5664"/>
                </a:lnTo>
                <a:lnTo>
                  <a:pt x="10858" y="1587"/>
                </a:lnTo>
                <a:lnTo>
                  <a:pt x="7797" y="1054"/>
                </a:lnTo>
                <a:lnTo>
                  <a:pt x="4749" y="520"/>
                </a:lnTo>
                <a:lnTo>
                  <a:pt x="1701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80" name="object 6780"/>
          <p:cNvSpPr/>
          <p:nvPr/>
        </p:nvSpPr>
        <p:spPr>
          <a:xfrm>
            <a:off x="3218031" y="1441170"/>
            <a:ext cx="19964" cy="11709"/>
          </a:xfrm>
          <a:custGeom>
            <a:avLst/>
            <a:gdLst/>
            <a:ahLst/>
            <a:cxnLst/>
            <a:rect l="l" t="t" r="r" b="b"/>
            <a:pathLst>
              <a:path w="19964" h="11709">
                <a:moveTo>
                  <a:pt x="8559" y="11201"/>
                </a:moveTo>
                <a:lnTo>
                  <a:pt x="7870" y="11224"/>
                </a:lnTo>
                <a:lnTo>
                  <a:pt x="7061" y="11709"/>
                </a:lnTo>
                <a:lnTo>
                  <a:pt x="8559" y="11201"/>
                </a:lnTo>
                <a:close/>
              </a:path>
              <a:path w="19964" h="11709">
                <a:moveTo>
                  <a:pt x="19964" y="5092"/>
                </a:moveTo>
                <a:lnTo>
                  <a:pt x="17607" y="6163"/>
                </a:lnTo>
                <a:lnTo>
                  <a:pt x="16192" y="8851"/>
                </a:lnTo>
                <a:lnTo>
                  <a:pt x="19964" y="5092"/>
                </a:lnTo>
                <a:close/>
              </a:path>
              <a:path w="19964" h="11709">
                <a:moveTo>
                  <a:pt x="14312" y="1384"/>
                </a:moveTo>
                <a:lnTo>
                  <a:pt x="7797" y="2768"/>
                </a:lnTo>
                <a:lnTo>
                  <a:pt x="1269" y="4152"/>
                </a:lnTo>
                <a:lnTo>
                  <a:pt x="850" y="6591"/>
                </a:lnTo>
                <a:lnTo>
                  <a:pt x="0" y="11493"/>
                </a:lnTo>
                <a:lnTo>
                  <a:pt x="7870" y="11224"/>
                </a:lnTo>
                <a:lnTo>
                  <a:pt x="12280" y="8585"/>
                </a:lnTo>
                <a:lnTo>
                  <a:pt x="17607" y="6163"/>
                </a:lnTo>
                <a:lnTo>
                  <a:pt x="20853" y="0"/>
                </a:lnTo>
                <a:lnTo>
                  <a:pt x="14312" y="1384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81" name="object 6781"/>
          <p:cNvSpPr/>
          <p:nvPr/>
        </p:nvSpPr>
        <p:spPr>
          <a:xfrm>
            <a:off x="3219963" y="1473404"/>
            <a:ext cx="10236" cy="11366"/>
          </a:xfrm>
          <a:custGeom>
            <a:avLst/>
            <a:gdLst/>
            <a:ahLst/>
            <a:cxnLst/>
            <a:rect l="l" t="t" r="r" b="b"/>
            <a:pathLst>
              <a:path w="10236" h="11366">
                <a:moveTo>
                  <a:pt x="1511" y="0"/>
                </a:moveTo>
                <a:lnTo>
                  <a:pt x="2759" y="7612"/>
                </a:lnTo>
                <a:lnTo>
                  <a:pt x="8966" y="11366"/>
                </a:lnTo>
                <a:lnTo>
                  <a:pt x="9385" y="8915"/>
                </a:lnTo>
                <a:lnTo>
                  <a:pt x="10236" y="4025"/>
                </a:lnTo>
                <a:lnTo>
                  <a:pt x="7327" y="2692"/>
                </a:lnTo>
                <a:lnTo>
                  <a:pt x="4419" y="1346"/>
                </a:lnTo>
                <a:lnTo>
                  <a:pt x="1511" y="0"/>
                </a:lnTo>
                <a:close/>
              </a:path>
              <a:path w="10236" h="11366">
                <a:moveTo>
                  <a:pt x="3289" y="10845"/>
                </a:moveTo>
                <a:lnTo>
                  <a:pt x="2759" y="7612"/>
                </a:lnTo>
                <a:lnTo>
                  <a:pt x="0" y="5943"/>
                </a:lnTo>
                <a:lnTo>
                  <a:pt x="3289" y="10845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82" name="object 6782"/>
          <p:cNvSpPr/>
          <p:nvPr/>
        </p:nvSpPr>
        <p:spPr>
          <a:xfrm>
            <a:off x="3207144" y="1506424"/>
            <a:ext cx="10236" cy="11366"/>
          </a:xfrm>
          <a:custGeom>
            <a:avLst/>
            <a:gdLst/>
            <a:ahLst/>
            <a:cxnLst/>
            <a:rect l="l" t="t" r="r" b="b"/>
            <a:pathLst>
              <a:path w="10236" h="11366">
                <a:moveTo>
                  <a:pt x="1511" y="0"/>
                </a:moveTo>
                <a:lnTo>
                  <a:pt x="2737" y="7599"/>
                </a:lnTo>
                <a:lnTo>
                  <a:pt x="8966" y="11366"/>
                </a:lnTo>
                <a:lnTo>
                  <a:pt x="9385" y="8940"/>
                </a:lnTo>
                <a:lnTo>
                  <a:pt x="10236" y="4051"/>
                </a:lnTo>
                <a:lnTo>
                  <a:pt x="7327" y="2705"/>
                </a:lnTo>
                <a:lnTo>
                  <a:pt x="4419" y="1358"/>
                </a:lnTo>
                <a:lnTo>
                  <a:pt x="1511" y="0"/>
                </a:lnTo>
                <a:close/>
              </a:path>
              <a:path w="10236" h="11366">
                <a:moveTo>
                  <a:pt x="3263" y="10858"/>
                </a:moveTo>
                <a:lnTo>
                  <a:pt x="2737" y="7599"/>
                </a:lnTo>
                <a:lnTo>
                  <a:pt x="0" y="5943"/>
                </a:lnTo>
                <a:lnTo>
                  <a:pt x="3263" y="10858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83" name="object 6783"/>
          <p:cNvSpPr/>
          <p:nvPr/>
        </p:nvSpPr>
        <p:spPr>
          <a:xfrm>
            <a:off x="3216244" y="1460381"/>
            <a:ext cx="7365" cy="6676"/>
          </a:xfrm>
          <a:custGeom>
            <a:avLst/>
            <a:gdLst/>
            <a:ahLst/>
            <a:cxnLst/>
            <a:rect l="l" t="t" r="r" b="b"/>
            <a:pathLst>
              <a:path w="7365" h="6676">
                <a:moveTo>
                  <a:pt x="7365" y="800"/>
                </a:moveTo>
                <a:lnTo>
                  <a:pt x="2793" y="0"/>
                </a:lnTo>
                <a:lnTo>
                  <a:pt x="87" y="2044"/>
                </a:lnTo>
                <a:lnTo>
                  <a:pt x="0" y="6676"/>
                </a:lnTo>
                <a:lnTo>
                  <a:pt x="4533" y="5732"/>
                </a:lnTo>
                <a:lnTo>
                  <a:pt x="7365" y="80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84" name="object 6784"/>
          <p:cNvSpPr/>
          <p:nvPr/>
        </p:nvSpPr>
        <p:spPr>
          <a:xfrm>
            <a:off x="3213249" y="1437182"/>
            <a:ext cx="7333" cy="6674"/>
          </a:xfrm>
          <a:custGeom>
            <a:avLst/>
            <a:gdLst/>
            <a:ahLst/>
            <a:cxnLst/>
            <a:rect l="l" t="t" r="r" b="b"/>
            <a:pathLst>
              <a:path w="7333" h="6674">
                <a:moveTo>
                  <a:pt x="7333" y="800"/>
                </a:moveTo>
                <a:lnTo>
                  <a:pt x="2749" y="0"/>
                </a:lnTo>
                <a:lnTo>
                  <a:pt x="31" y="2044"/>
                </a:lnTo>
                <a:lnTo>
                  <a:pt x="0" y="6674"/>
                </a:lnTo>
                <a:lnTo>
                  <a:pt x="4502" y="5742"/>
                </a:lnTo>
                <a:lnTo>
                  <a:pt x="7333" y="80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85" name="object 6785"/>
          <p:cNvSpPr/>
          <p:nvPr/>
        </p:nvSpPr>
        <p:spPr>
          <a:xfrm>
            <a:off x="3196463" y="1475882"/>
            <a:ext cx="10426" cy="12242"/>
          </a:xfrm>
          <a:custGeom>
            <a:avLst/>
            <a:gdLst/>
            <a:ahLst/>
            <a:cxnLst/>
            <a:rect l="l" t="t" r="r" b="b"/>
            <a:pathLst>
              <a:path w="10426" h="12242">
                <a:moveTo>
                  <a:pt x="850" y="863"/>
                </a:moveTo>
                <a:lnTo>
                  <a:pt x="571" y="2489"/>
                </a:lnTo>
                <a:lnTo>
                  <a:pt x="0" y="5753"/>
                </a:lnTo>
                <a:lnTo>
                  <a:pt x="2768" y="7912"/>
                </a:lnTo>
                <a:lnTo>
                  <a:pt x="5537" y="10083"/>
                </a:lnTo>
                <a:lnTo>
                  <a:pt x="8293" y="12242"/>
                </a:lnTo>
                <a:lnTo>
                  <a:pt x="9004" y="8166"/>
                </a:lnTo>
                <a:lnTo>
                  <a:pt x="9715" y="4089"/>
                </a:lnTo>
                <a:lnTo>
                  <a:pt x="10426" y="0"/>
                </a:lnTo>
                <a:lnTo>
                  <a:pt x="7251" y="292"/>
                </a:lnTo>
                <a:lnTo>
                  <a:pt x="4038" y="571"/>
                </a:lnTo>
                <a:lnTo>
                  <a:pt x="850" y="863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86" name="object 6786"/>
          <p:cNvSpPr/>
          <p:nvPr/>
        </p:nvSpPr>
        <p:spPr>
          <a:xfrm>
            <a:off x="3196995" y="1489777"/>
            <a:ext cx="7335" cy="6657"/>
          </a:xfrm>
          <a:custGeom>
            <a:avLst/>
            <a:gdLst/>
            <a:ahLst/>
            <a:cxnLst/>
            <a:rect l="l" t="t" r="r" b="b"/>
            <a:pathLst>
              <a:path w="7335" h="6657">
                <a:moveTo>
                  <a:pt x="7335" y="787"/>
                </a:moveTo>
                <a:lnTo>
                  <a:pt x="2763" y="0"/>
                </a:lnTo>
                <a:lnTo>
                  <a:pt x="45" y="2044"/>
                </a:lnTo>
                <a:lnTo>
                  <a:pt x="0" y="6657"/>
                </a:lnTo>
                <a:lnTo>
                  <a:pt x="4505" y="5719"/>
                </a:lnTo>
                <a:lnTo>
                  <a:pt x="7335" y="787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87" name="object 6787"/>
          <p:cNvSpPr/>
          <p:nvPr/>
        </p:nvSpPr>
        <p:spPr>
          <a:xfrm>
            <a:off x="3186349" y="1502831"/>
            <a:ext cx="10426" cy="11366"/>
          </a:xfrm>
          <a:custGeom>
            <a:avLst/>
            <a:gdLst/>
            <a:ahLst/>
            <a:cxnLst/>
            <a:rect l="l" t="t" r="r" b="b"/>
            <a:pathLst>
              <a:path w="10426" h="11366">
                <a:moveTo>
                  <a:pt x="7518" y="2705"/>
                </a:moveTo>
                <a:lnTo>
                  <a:pt x="4610" y="1358"/>
                </a:lnTo>
                <a:lnTo>
                  <a:pt x="1701" y="0"/>
                </a:lnTo>
                <a:lnTo>
                  <a:pt x="1130" y="3276"/>
                </a:lnTo>
                <a:lnTo>
                  <a:pt x="571" y="6527"/>
                </a:lnTo>
                <a:lnTo>
                  <a:pt x="0" y="9766"/>
                </a:lnTo>
                <a:lnTo>
                  <a:pt x="3035" y="10299"/>
                </a:lnTo>
                <a:lnTo>
                  <a:pt x="6083" y="10833"/>
                </a:lnTo>
                <a:lnTo>
                  <a:pt x="9156" y="11366"/>
                </a:lnTo>
                <a:lnTo>
                  <a:pt x="9575" y="8940"/>
                </a:lnTo>
                <a:lnTo>
                  <a:pt x="10426" y="4051"/>
                </a:lnTo>
                <a:lnTo>
                  <a:pt x="7518" y="2705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88" name="object 6788"/>
          <p:cNvSpPr/>
          <p:nvPr/>
        </p:nvSpPr>
        <p:spPr>
          <a:xfrm>
            <a:off x="3149945" y="1705716"/>
            <a:ext cx="7333" cy="6641"/>
          </a:xfrm>
          <a:custGeom>
            <a:avLst/>
            <a:gdLst/>
            <a:ahLst/>
            <a:cxnLst/>
            <a:rect l="l" t="t" r="r" b="b"/>
            <a:pathLst>
              <a:path w="7333" h="6641">
                <a:moveTo>
                  <a:pt x="7333" y="800"/>
                </a:moveTo>
                <a:lnTo>
                  <a:pt x="2761" y="0"/>
                </a:lnTo>
                <a:lnTo>
                  <a:pt x="44" y="2044"/>
                </a:lnTo>
                <a:lnTo>
                  <a:pt x="0" y="6641"/>
                </a:lnTo>
                <a:lnTo>
                  <a:pt x="4498" y="5719"/>
                </a:lnTo>
                <a:lnTo>
                  <a:pt x="7333" y="80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89" name="object 6789"/>
          <p:cNvSpPr/>
          <p:nvPr/>
        </p:nvSpPr>
        <p:spPr>
          <a:xfrm>
            <a:off x="3183856" y="1446223"/>
            <a:ext cx="12293" cy="17500"/>
          </a:xfrm>
          <a:custGeom>
            <a:avLst/>
            <a:gdLst/>
            <a:ahLst/>
            <a:cxnLst/>
            <a:rect l="l" t="t" r="r" b="b"/>
            <a:pathLst>
              <a:path w="12293" h="17500">
                <a:moveTo>
                  <a:pt x="11442" y="15062"/>
                </a:moveTo>
                <a:lnTo>
                  <a:pt x="12293" y="10172"/>
                </a:lnTo>
                <a:lnTo>
                  <a:pt x="12090" y="6769"/>
                </a:lnTo>
                <a:lnTo>
                  <a:pt x="11899" y="3390"/>
                </a:lnTo>
                <a:lnTo>
                  <a:pt x="11709" y="0"/>
                </a:lnTo>
                <a:lnTo>
                  <a:pt x="11144" y="120"/>
                </a:lnTo>
                <a:lnTo>
                  <a:pt x="3716" y="1819"/>
                </a:lnTo>
                <a:lnTo>
                  <a:pt x="431" y="10617"/>
                </a:lnTo>
                <a:lnTo>
                  <a:pt x="0" y="13068"/>
                </a:lnTo>
                <a:lnTo>
                  <a:pt x="3657" y="14554"/>
                </a:lnTo>
                <a:lnTo>
                  <a:pt x="7327" y="16027"/>
                </a:lnTo>
                <a:lnTo>
                  <a:pt x="11010" y="17500"/>
                </a:lnTo>
                <a:lnTo>
                  <a:pt x="11442" y="15062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90" name="object 6790"/>
          <p:cNvSpPr/>
          <p:nvPr/>
        </p:nvSpPr>
        <p:spPr>
          <a:xfrm>
            <a:off x="3182410" y="1492247"/>
            <a:ext cx="7352" cy="6680"/>
          </a:xfrm>
          <a:custGeom>
            <a:avLst/>
            <a:gdLst/>
            <a:ahLst/>
            <a:cxnLst/>
            <a:rect l="l" t="t" r="r" b="b"/>
            <a:pathLst>
              <a:path w="7352" h="6680">
                <a:moveTo>
                  <a:pt x="7352" y="800"/>
                </a:moveTo>
                <a:lnTo>
                  <a:pt x="2767" y="0"/>
                </a:lnTo>
                <a:lnTo>
                  <a:pt x="62" y="2057"/>
                </a:lnTo>
                <a:lnTo>
                  <a:pt x="0" y="6680"/>
                </a:lnTo>
                <a:lnTo>
                  <a:pt x="4515" y="5743"/>
                </a:lnTo>
                <a:lnTo>
                  <a:pt x="7352" y="80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91" name="object 6791"/>
          <p:cNvSpPr/>
          <p:nvPr/>
        </p:nvSpPr>
        <p:spPr>
          <a:xfrm>
            <a:off x="3168221" y="1560300"/>
            <a:ext cx="7327" cy="6675"/>
          </a:xfrm>
          <a:custGeom>
            <a:avLst/>
            <a:gdLst/>
            <a:ahLst/>
            <a:cxnLst/>
            <a:rect l="l" t="t" r="r" b="b"/>
            <a:pathLst>
              <a:path w="7327" h="6675">
                <a:moveTo>
                  <a:pt x="7327" y="800"/>
                </a:moveTo>
                <a:lnTo>
                  <a:pt x="2742" y="0"/>
                </a:lnTo>
                <a:lnTo>
                  <a:pt x="37" y="2044"/>
                </a:lnTo>
                <a:lnTo>
                  <a:pt x="0" y="6675"/>
                </a:lnTo>
                <a:lnTo>
                  <a:pt x="4492" y="5728"/>
                </a:lnTo>
                <a:lnTo>
                  <a:pt x="7327" y="80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92" name="object 6792"/>
          <p:cNvSpPr/>
          <p:nvPr/>
        </p:nvSpPr>
        <p:spPr>
          <a:xfrm>
            <a:off x="4389470" y="2015486"/>
            <a:ext cx="11379" cy="10248"/>
          </a:xfrm>
          <a:custGeom>
            <a:avLst/>
            <a:gdLst/>
            <a:ahLst/>
            <a:cxnLst/>
            <a:rect l="l" t="t" r="r" b="b"/>
            <a:pathLst>
              <a:path w="11379" h="10248">
                <a:moveTo>
                  <a:pt x="7620" y="7497"/>
                </a:moveTo>
                <a:lnTo>
                  <a:pt x="11379" y="1282"/>
                </a:lnTo>
                <a:lnTo>
                  <a:pt x="8953" y="863"/>
                </a:lnTo>
                <a:lnTo>
                  <a:pt x="4038" y="0"/>
                </a:lnTo>
                <a:lnTo>
                  <a:pt x="2705" y="2921"/>
                </a:lnTo>
                <a:lnTo>
                  <a:pt x="1358" y="5816"/>
                </a:lnTo>
                <a:lnTo>
                  <a:pt x="0" y="8737"/>
                </a:lnTo>
                <a:lnTo>
                  <a:pt x="7620" y="7497"/>
                </a:lnTo>
                <a:close/>
              </a:path>
              <a:path w="11379" h="10248">
                <a:moveTo>
                  <a:pt x="10845" y="6972"/>
                </a:moveTo>
                <a:lnTo>
                  <a:pt x="7620" y="7497"/>
                </a:lnTo>
                <a:lnTo>
                  <a:pt x="5956" y="10248"/>
                </a:lnTo>
                <a:lnTo>
                  <a:pt x="10845" y="6972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93" name="object 6793"/>
          <p:cNvSpPr/>
          <p:nvPr/>
        </p:nvSpPr>
        <p:spPr>
          <a:xfrm>
            <a:off x="3152598" y="1607141"/>
            <a:ext cx="12560" cy="19151"/>
          </a:xfrm>
          <a:custGeom>
            <a:avLst/>
            <a:gdLst/>
            <a:ahLst/>
            <a:cxnLst/>
            <a:rect l="l" t="t" r="r" b="b"/>
            <a:pathLst>
              <a:path w="12560" h="19151">
                <a:moveTo>
                  <a:pt x="12560" y="0"/>
                </a:moveTo>
                <a:lnTo>
                  <a:pt x="3543" y="3225"/>
                </a:lnTo>
                <a:lnTo>
                  <a:pt x="3225" y="6692"/>
                </a:lnTo>
                <a:lnTo>
                  <a:pt x="0" y="17957"/>
                </a:lnTo>
                <a:lnTo>
                  <a:pt x="2298" y="18351"/>
                </a:lnTo>
                <a:lnTo>
                  <a:pt x="6858" y="19151"/>
                </a:lnTo>
                <a:lnTo>
                  <a:pt x="8763" y="12763"/>
                </a:lnTo>
                <a:lnTo>
                  <a:pt x="10668" y="6388"/>
                </a:lnTo>
                <a:lnTo>
                  <a:pt x="12560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94" name="object 6794"/>
          <p:cNvSpPr/>
          <p:nvPr/>
        </p:nvSpPr>
        <p:spPr>
          <a:xfrm>
            <a:off x="3135935" y="1718388"/>
            <a:ext cx="7347" cy="6666"/>
          </a:xfrm>
          <a:custGeom>
            <a:avLst/>
            <a:gdLst/>
            <a:ahLst/>
            <a:cxnLst/>
            <a:rect l="l" t="t" r="r" b="b"/>
            <a:pathLst>
              <a:path w="7347" h="6666">
                <a:moveTo>
                  <a:pt x="7347" y="787"/>
                </a:moveTo>
                <a:lnTo>
                  <a:pt x="2775" y="0"/>
                </a:lnTo>
                <a:lnTo>
                  <a:pt x="57" y="2032"/>
                </a:lnTo>
                <a:lnTo>
                  <a:pt x="0" y="6666"/>
                </a:lnTo>
                <a:lnTo>
                  <a:pt x="4515" y="5725"/>
                </a:lnTo>
                <a:lnTo>
                  <a:pt x="7347" y="787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95" name="object 6795"/>
          <p:cNvSpPr/>
          <p:nvPr/>
        </p:nvSpPr>
        <p:spPr>
          <a:xfrm>
            <a:off x="4377262" y="2017513"/>
            <a:ext cx="6649" cy="7367"/>
          </a:xfrm>
          <a:custGeom>
            <a:avLst/>
            <a:gdLst/>
            <a:ahLst/>
            <a:cxnLst/>
            <a:rect l="l" t="t" r="r" b="b"/>
            <a:pathLst>
              <a:path w="6649" h="7367">
                <a:moveTo>
                  <a:pt x="800" y="0"/>
                </a:moveTo>
                <a:lnTo>
                  <a:pt x="0" y="4572"/>
                </a:lnTo>
                <a:lnTo>
                  <a:pt x="2057" y="7302"/>
                </a:lnTo>
                <a:lnTo>
                  <a:pt x="6649" y="7367"/>
                </a:lnTo>
                <a:lnTo>
                  <a:pt x="5724" y="2832"/>
                </a:lnTo>
                <a:lnTo>
                  <a:pt x="800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96" name="object 6796"/>
          <p:cNvSpPr/>
          <p:nvPr/>
        </p:nvSpPr>
        <p:spPr>
          <a:xfrm>
            <a:off x="3177205" y="1440991"/>
            <a:ext cx="7333" cy="6654"/>
          </a:xfrm>
          <a:custGeom>
            <a:avLst/>
            <a:gdLst/>
            <a:ahLst/>
            <a:cxnLst/>
            <a:rect l="l" t="t" r="r" b="b"/>
            <a:pathLst>
              <a:path w="7333" h="6654">
                <a:moveTo>
                  <a:pt x="7333" y="787"/>
                </a:moveTo>
                <a:lnTo>
                  <a:pt x="2761" y="0"/>
                </a:lnTo>
                <a:lnTo>
                  <a:pt x="56" y="2044"/>
                </a:lnTo>
                <a:lnTo>
                  <a:pt x="0" y="6654"/>
                </a:lnTo>
                <a:lnTo>
                  <a:pt x="4498" y="5723"/>
                </a:lnTo>
                <a:lnTo>
                  <a:pt x="7333" y="787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97" name="object 6797"/>
          <p:cNvSpPr/>
          <p:nvPr/>
        </p:nvSpPr>
        <p:spPr>
          <a:xfrm>
            <a:off x="3166976" y="1460936"/>
            <a:ext cx="11861" cy="12217"/>
          </a:xfrm>
          <a:custGeom>
            <a:avLst/>
            <a:gdLst/>
            <a:ahLst/>
            <a:cxnLst/>
            <a:rect l="l" t="t" r="r" b="b"/>
            <a:pathLst>
              <a:path w="11861" h="12217">
                <a:moveTo>
                  <a:pt x="9728" y="12217"/>
                </a:moveTo>
                <a:lnTo>
                  <a:pt x="10452" y="8140"/>
                </a:lnTo>
                <a:lnTo>
                  <a:pt x="11150" y="4089"/>
                </a:lnTo>
                <a:lnTo>
                  <a:pt x="11861" y="0"/>
                </a:lnTo>
                <a:lnTo>
                  <a:pt x="7912" y="152"/>
                </a:lnTo>
                <a:lnTo>
                  <a:pt x="3962" y="304"/>
                </a:lnTo>
                <a:lnTo>
                  <a:pt x="0" y="457"/>
                </a:lnTo>
                <a:lnTo>
                  <a:pt x="28" y="623"/>
                </a:lnTo>
                <a:lnTo>
                  <a:pt x="1499" y="8885"/>
                </a:lnTo>
                <a:lnTo>
                  <a:pt x="9728" y="12217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98" name="object 6798"/>
          <p:cNvSpPr/>
          <p:nvPr/>
        </p:nvSpPr>
        <p:spPr>
          <a:xfrm>
            <a:off x="3175173" y="1425539"/>
            <a:ext cx="7344" cy="6645"/>
          </a:xfrm>
          <a:custGeom>
            <a:avLst/>
            <a:gdLst/>
            <a:ahLst/>
            <a:cxnLst/>
            <a:rect l="l" t="t" r="r" b="b"/>
            <a:pathLst>
              <a:path w="7344" h="6645">
                <a:moveTo>
                  <a:pt x="7344" y="787"/>
                </a:moveTo>
                <a:lnTo>
                  <a:pt x="2759" y="0"/>
                </a:lnTo>
                <a:lnTo>
                  <a:pt x="54" y="2019"/>
                </a:lnTo>
                <a:lnTo>
                  <a:pt x="0" y="6645"/>
                </a:lnTo>
                <a:lnTo>
                  <a:pt x="4514" y="5718"/>
                </a:lnTo>
                <a:lnTo>
                  <a:pt x="7344" y="787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99" name="object 6799"/>
          <p:cNvSpPr/>
          <p:nvPr/>
        </p:nvSpPr>
        <p:spPr>
          <a:xfrm>
            <a:off x="3144240" y="1570978"/>
            <a:ext cx="12725" cy="11772"/>
          </a:xfrm>
          <a:custGeom>
            <a:avLst/>
            <a:gdLst/>
            <a:ahLst/>
            <a:cxnLst/>
            <a:rect l="l" t="t" r="r" b="b"/>
            <a:pathLst>
              <a:path w="12725" h="11772">
                <a:moveTo>
                  <a:pt x="8915" y="1320"/>
                </a:moveTo>
                <a:lnTo>
                  <a:pt x="5092" y="660"/>
                </a:lnTo>
                <a:lnTo>
                  <a:pt x="1282" y="0"/>
                </a:lnTo>
                <a:lnTo>
                  <a:pt x="863" y="2438"/>
                </a:lnTo>
                <a:lnTo>
                  <a:pt x="0" y="7327"/>
                </a:lnTo>
                <a:lnTo>
                  <a:pt x="3670" y="8813"/>
                </a:lnTo>
                <a:lnTo>
                  <a:pt x="7353" y="10299"/>
                </a:lnTo>
                <a:lnTo>
                  <a:pt x="11023" y="11772"/>
                </a:lnTo>
                <a:lnTo>
                  <a:pt x="11582" y="8521"/>
                </a:lnTo>
                <a:lnTo>
                  <a:pt x="12153" y="5245"/>
                </a:lnTo>
                <a:lnTo>
                  <a:pt x="12725" y="1993"/>
                </a:lnTo>
                <a:lnTo>
                  <a:pt x="8915" y="132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00" name="object 6800"/>
          <p:cNvSpPr/>
          <p:nvPr/>
        </p:nvSpPr>
        <p:spPr>
          <a:xfrm>
            <a:off x="3165743" y="1438996"/>
            <a:ext cx="7351" cy="6659"/>
          </a:xfrm>
          <a:custGeom>
            <a:avLst/>
            <a:gdLst/>
            <a:ahLst/>
            <a:cxnLst/>
            <a:rect l="l" t="t" r="r" b="b"/>
            <a:pathLst>
              <a:path w="7351" h="6659">
                <a:moveTo>
                  <a:pt x="7351" y="787"/>
                </a:moveTo>
                <a:lnTo>
                  <a:pt x="2779" y="0"/>
                </a:lnTo>
                <a:lnTo>
                  <a:pt x="61" y="2044"/>
                </a:lnTo>
                <a:lnTo>
                  <a:pt x="0" y="6659"/>
                </a:lnTo>
                <a:lnTo>
                  <a:pt x="4520" y="5724"/>
                </a:lnTo>
                <a:lnTo>
                  <a:pt x="7351" y="787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01" name="object 6801"/>
          <p:cNvSpPr/>
          <p:nvPr/>
        </p:nvSpPr>
        <p:spPr>
          <a:xfrm>
            <a:off x="3156366" y="1492754"/>
            <a:ext cx="7360" cy="6684"/>
          </a:xfrm>
          <a:custGeom>
            <a:avLst/>
            <a:gdLst/>
            <a:ahLst/>
            <a:cxnLst/>
            <a:rect l="l" t="t" r="r" b="b"/>
            <a:pathLst>
              <a:path w="7360" h="6684">
                <a:moveTo>
                  <a:pt x="7360" y="800"/>
                </a:moveTo>
                <a:lnTo>
                  <a:pt x="2788" y="0"/>
                </a:lnTo>
                <a:lnTo>
                  <a:pt x="71" y="2070"/>
                </a:lnTo>
                <a:lnTo>
                  <a:pt x="0" y="6684"/>
                </a:lnTo>
                <a:lnTo>
                  <a:pt x="4528" y="5743"/>
                </a:lnTo>
                <a:lnTo>
                  <a:pt x="7360" y="80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02" name="object 6802"/>
          <p:cNvSpPr/>
          <p:nvPr/>
        </p:nvSpPr>
        <p:spPr>
          <a:xfrm>
            <a:off x="3130506" y="1614192"/>
            <a:ext cx="7351" cy="6658"/>
          </a:xfrm>
          <a:custGeom>
            <a:avLst/>
            <a:gdLst/>
            <a:ahLst/>
            <a:cxnLst/>
            <a:rect l="l" t="t" r="r" b="b"/>
            <a:pathLst>
              <a:path w="7351" h="6658">
                <a:moveTo>
                  <a:pt x="7351" y="787"/>
                </a:moveTo>
                <a:lnTo>
                  <a:pt x="2779" y="0"/>
                </a:lnTo>
                <a:lnTo>
                  <a:pt x="61" y="2032"/>
                </a:lnTo>
                <a:lnTo>
                  <a:pt x="0" y="6658"/>
                </a:lnTo>
                <a:lnTo>
                  <a:pt x="4520" y="5714"/>
                </a:lnTo>
                <a:lnTo>
                  <a:pt x="7351" y="787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03" name="object 6803"/>
          <p:cNvSpPr/>
          <p:nvPr/>
        </p:nvSpPr>
        <p:spPr>
          <a:xfrm>
            <a:off x="3133136" y="1485924"/>
            <a:ext cx="17284" cy="10134"/>
          </a:xfrm>
          <a:custGeom>
            <a:avLst/>
            <a:gdLst/>
            <a:ahLst/>
            <a:cxnLst/>
            <a:rect l="l" t="t" r="r" b="b"/>
            <a:pathLst>
              <a:path w="17284" h="10134">
                <a:moveTo>
                  <a:pt x="11963" y="1866"/>
                </a:moveTo>
                <a:lnTo>
                  <a:pt x="6603" y="939"/>
                </a:lnTo>
                <a:lnTo>
                  <a:pt x="1269" y="0"/>
                </a:lnTo>
                <a:lnTo>
                  <a:pt x="838" y="2451"/>
                </a:lnTo>
                <a:lnTo>
                  <a:pt x="0" y="7353"/>
                </a:lnTo>
                <a:lnTo>
                  <a:pt x="5321" y="8280"/>
                </a:lnTo>
                <a:lnTo>
                  <a:pt x="10680" y="9207"/>
                </a:lnTo>
                <a:lnTo>
                  <a:pt x="16014" y="10134"/>
                </a:lnTo>
                <a:lnTo>
                  <a:pt x="16433" y="7696"/>
                </a:lnTo>
                <a:lnTo>
                  <a:pt x="17284" y="2794"/>
                </a:lnTo>
                <a:lnTo>
                  <a:pt x="11963" y="1866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04" name="object 6804"/>
          <p:cNvSpPr/>
          <p:nvPr/>
        </p:nvSpPr>
        <p:spPr>
          <a:xfrm>
            <a:off x="3139372" y="1414269"/>
            <a:ext cx="7382" cy="6645"/>
          </a:xfrm>
          <a:custGeom>
            <a:avLst/>
            <a:gdLst/>
            <a:ahLst/>
            <a:cxnLst/>
            <a:rect l="l" t="t" r="r" b="b"/>
            <a:pathLst>
              <a:path w="7382" h="6645">
                <a:moveTo>
                  <a:pt x="7382" y="787"/>
                </a:moveTo>
                <a:lnTo>
                  <a:pt x="2810" y="0"/>
                </a:lnTo>
                <a:lnTo>
                  <a:pt x="92" y="2032"/>
                </a:lnTo>
                <a:lnTo>
                  <a:pt x="0" y="6645"/>
                </a:lnTo>
                <a:lnTo>
                  <a:pt x="4556" y="5712"/>
                </a:lnTo>
                <a:lnTo>
                  <a:pt x="7382" y="787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05" name="object 6805"/>
          <p:cNvSpPr/>
          <p:nvPr/>
        </p:nvSpPr>
        <p:spPr>
          <a:xfrm>
            <a:off x="3130878" y="1463133"/>
            <a:ext cx="7360" cy="6673"/>
          </a:xfrm>
          <a:custGeom>
            <a:avLst/>
            <a:gdLst/>
            <a:ahLst/>
            <a:cxnLst/>
            <a:rect l="l" t="t" r="r" b="b"/>
            <a:pathLst>
              <a:path w="7360" h="6673">
                <a:moveTo>
                  <a:pt x="7360" y="787"/>
                </a:moveTo>
                <a:lnTo>
                  <a:pt x="2788" y="0"/>
                </a:lnTo>
                <a:lnTo>
                  <a:pt x="71" y="2044"/>
                </a:lnTo>
                <a:lnTo>
                  <a:pt x="0" y="6673"/>
                </a:lnTo>
                <a:lnTo>
                  <a:pt x="4528" y="5739"/>
                </a:lnTo>
                <a:lnTo>
                  <a:pt x="7360" y="787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06" name="object 6806"/>
          <p:cNvSpPr/>
          <p:nvPr/>
        </p:nvSpPr>
        <p:spPr>
          <a:xfrm>
            <a:off x="3126050" y="1477416"/>
            <a:ext cx="7335" cy="6657"/>
          </a:xfrm>
          <a:custGeom>
            <a:avLst/>
            <a:gdLst/>
            <a:ahLst/>
            <a:cxnLst/>
            <a:rect l="l" t="t" r="r" b="b"/>
            <a:pathLst>
              <a:path w="7335" h="6657">
                <a:moveTo>
                  <a:pt x="7335" y="787"/>
                </a:moveTo>
                <a:lnTo>
                  <a:pt x="2763" y="0"/>
                </a:lnTo>
                <a:lnTo>
                  <a:pt x="45" y="2044"/>
                </a:lnTo>
                <a:lnTo>
                  <a:pt x="0" y="6657"/>
                </a:lnTo>
                <a:lnTo>
                  <a:pt x="4505" y="5719"/>
                </a:lnTo>
                <a:lnTo>
                  <a:pt x="7335" y="787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07" name="object 6807"/>
          <p:cNvSpPr/>
          <p:nvPr/>
        </p:nvSpPr>
        <p:spPr>
          <a:xfrm>
            <a:off x="3117800" y="1511240"/>
            <a:ext cx="7344" cy="6668"/>
          </a:xfrm>
          <a:custGeom>
            <a:avLst/>
            <a:gdLst/>
            <a:ahLst/>
            <a:cxnLst/>
            <a:rect l="l" t="t" r="r" b="b"/>
            <a:pathLst>
              <a:path w="7344" h="6668">
                <a:moveTo>
                  <a:pt x="7344" y="787"/>
                </a:moveTo>
                <a:lnTo>
                  <a:pt x="2759" y="0"/>
                </a:lnTo>
                <a:lnTo>
                  <a:pt x="67" y="2044"/>
                </a:lnTo>
                <a:lnTo>
                  <a:pt x="0" y="6668"/>
                </a:lnTo>
                <a:lnTo>
                  <a:pt x="4514" y="5716"/>
                </a:lnTo>
                <a:lnTo>
                  <a:pt x="7344" y="787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08" name="object 6808"/>
          <p:cNvSpPr/>
          <p:nvPr/>
        </p:nvSpPr>
        <p:spPr>
          <a:xfrm>
            <a:off x="3116294" y="1465630"/>
            <a:ext cx="7363" cy="6687"/>
          </a:xfrm>
          <a:custGeom>
            <a:avLst/>
            <a:gdLst/>
            <a:ahLst/>
            <a:cxnLst/>
            <a:rect l="l" t="t" r="r" b="b"/>
            <a:pathLst>
              <a:path w="7363" h="6687">
                <a:moveTo>
                  <a:pt x="7363" y="800"/>
                </a:moveTo>
                <a:lnTo>
                  <a:pt x="2778" y="0"/>
                </a:lnTo>
                <a:lnTo>
                  <a:pt x="86" y="2057"/>
                </a:lnTo>
                <a:lnTo>
                  <a:pt x="0" y="6687"/>
                </a:lnTo>
                <a:lnTo>
                  <a:pt x="4527" y="5738"/>
                </a:lnTo>
                <a:lnTo>
                  <a:pt x="7363" y="80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09" name="object 6809"/>
          <p:cNvSpPr/>
          <p:nvPr/>
        </p:nvSpPr>
        <p:spPr>
          <a:xfrm>
            <a:off x="3091472" y="1594789"/>
            <a:ext cx="7316" cy="6651"/>
          </a:xfrm>
          <a:custGeom>
            <a:avLst/>
            <a:gdLst/>
            <a:ahLst/>
            <a:cxnLst/>
            <a:rect l="l" t="t" r="r" b="b"/>
            <a:pathLst>
              <a:path w="7316" h="6651">
                <a:moveTo>
                  <a:pt x="7316" y="787"/>
                </a:moveTo>
                <a:lnTo>
                  <a:pt x="2757" y="0"/>
                </a:lnTo>
                <a:lnTo>
                  <a:pt x="39" y="2057"/>
                </a:lnTo>
                <a:lnTo>
                  <a:pt x="0" y="6651"/>
                </a:lnTo>
                <a:lnTo>
                  <a:pt x="4492" y="5719"/>
                </a:lnTo>
                <a:lnTo>
                  <a:pt x="7316" y="787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10" name="object 6810"/>
          <p:cNvSpPr/>
          <p:nvPr/>
        </p:nvSpPr>
        <p:spPr>
          <a:xfrm>
            <a:off x="3082220" y="1612459"/>
            <a:ext cx="5105" cy="12446"/>
          </a:xfrm>
          <a:custGeom>
            <a:avLst/>
            <a:gdLst/>
            <a:ahLst/>
            <a:cxnLst/>
            <a:rect l="l" t="t" r="r" b="b"/>
            <a:pathLst>
              <a:path w="5105" h="12446">
                <a:moveTo>
                  <a:pt x="5105" y="0"/>
                </a:moveTo>
                <a:lnTo>
                  <a:pt x="2730" y="1866"/>
                </a:lnTo>
                <a:lnTo>
                  <a:pt x="4309" y="1628"/>
                </a:lnTo>
                <a:lnTo>
                  <a:pt x="5105" y="0"/>
                </a:lnTo>
                <a:close/>
              </a:path>
              <a:path w="5105" h="12446">
                <a:moveTo>
                  <a:pt x="12865" y="4305"/>
                </a:moveTo>
                <a:lnTo>
                  <a:pt x="13588" y="228"/>
                </a:lnTo>
                <a:lnTo>
                  <a:pt x="4309" y="1628"/>
                </a:lnTo>
                <a:lnTo>
                  <a:pt x="0" y="10452"/>
                </a:lnTo>
                <a:lnTo>
                  <a:pt x="3835" y="11112"/>
                </a:lnTo>
                <a:lnTo>
                  <a:pt x="7658" y="11785"/>
                </a:lnTo>
                <a:lnTo>
                  <a:pt x="11455" y="12446"/>
                </a:lnTo>
                <a:lnTo>
                  <a:pt x="12166" y="8369"/>
                </a:lnTo>
                <a:lnTo>
                  <a:pt x="12865" y="4305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11" name="object 6811"/>
          <p:cNvSpPr/>
          <p:nvPr/>
        </p:nvSpPr>
        <p:spPr>
          <a:xfrm>
            <a:off x="3065475" y="1695857"/>
            <a:ext cx="8572" cy="10960"/>
          </a:xfrm>
          <a:custGeom>
            <a:avLst/>
            <a:gdLst/>
            <a:ahLst/>
            <a:cxnLst/>
            <a:rect l="l" t="t" r="r" b="b"/>
            <a:pathLst>
              <a:path w="8572" h="10960">
                <a:moveTo>
                  <a:pt x="7442" y="7696"/>
                </a:moveTo>
                <a:lnTo>
                  <a:pt x="8001" y="4432"/>
                </a:lnTo>
                <a:lnTo>
                  <a:pt x="8572" y="1193"/>
                </a:lnTo>
                <a:lnTo>
                  <a:pt x="6273" y="800"/>
                </a:lnTo>
                <a:lnTo>
                  <a:pt x="1701" y="0"/>
                </a:lnTo>
                <a:lnTo>
                  <a:pt x="1143" y="3225"/>
                </a:lnTo>
                <a:lnTo>
                  <a:pt x="571" y="6489"/>
                </a:lnTo>
                <a:lnTo>
                  <a:pt x="0" y="9753"/>
                </a:lnTo>
                <a:lnTo>
                  <a:pt x="2273" y="10159"/>
                </a:lnTo>
                <a:lnTo>
                  <a:pt x="6870" y="10960"/>
                </a:lnTo>
                <a:lnTo>
                  <a:pt x="7442" y="7696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12" name="object 6812"/>
          <p:cNvSpPr/>
          <p:nvPr/>
        </p:nvSpPr>
        <p:spPr>
          <a:xfrm>
            <a:off x="4588132" y="1690070"/>
            <a:ext cx="6678" cy="7351"/>
          </a:xfrm>
          <a:custGeom>
            <a:avLst/>
            <a:gdLst/>
            <a:ahLst/>
            <a:cxnLst/>
            <a:rect l="l" t="t" r="r" b="b"/>
            <a:pathLst>
              <a:path w="6678" h="7351">
                <a:moveTo>
                  <a:pt x="800" y="0"/>
                </a:moveTo>
                <a:lnTo>
                  <a:pt x="0" y="4584"/>
                </a:lnTo>
                <a:lnTo>
                  <a:pt x="2057" y="7289"/>
                </a:lnTo>
                <a:lnTo>
                  <a:pt x="6678" y="7351"/>
                </a:lnTo>
                <a:lnTo>
                  <a:pt x="5724" y="2826"/>
                </a:lnTo>
                <a:lnTo>
                  <a:pt x="800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13" name="object 6813"/>
          <p:cNvSpPr/>
          <p:nvPr/>
        </p:nvSpPr>
        <p:spPr>
          <a:xfrm>
            <a:off x="4554401" y="1691824"/>
            <a:ext cx="19113" cy="27305"/>
          </a:xfrm>
          <a:custGeom>
            <a:avLst/>
            <a:gdLst/>
            <a:ahLst/>
            <a:cxnLst/>
            <a:rect l="l" t="t" r="r" b="b"/>
            <a:pathLst>
              <a:path w="19113" h="27305">
                <a:moveTo>
                  <a:pt x="3962" y="24358"/>
                </a:moveTo>
                <a:lnTo>
                  <a:pt x="7899" y="25831"/>
                </a:lnTo>
                <a:lnTo>
                  <a:pt x="11849" y="27305"/>
                </a:lnTo>
                <a:lnTo>
                  <a:pt x="11624" y="22826"/>
                </a:lnTo>
                <a:lnTo>
                  <a:pt x="10560" y="16709"/>
                </a:lnTo>
                <a:lnTo>
                  <a:pt x="19113" y="14427"/>
                </a:lnTo>
                <a:lnTo>
                  <a:pt x="16446" y="4495"/>
                </a:lnTo>
                <a:lnTo>
                  <a:pt x="15671" y="4051"/>
                </a:lnTo>
                <a:lnTo>
                  <a:pt x="3987" y="0"/>
                </a:lnTo>
                <a:lnTo>
                  <a:pt x="2654" y="7620"/>
                </a:lnTo>
                <a:lnTo>
                  <a:pt x="1333" y="15252"/>
                </a:lnTo>
                <a:lnTo>
                  <a:pt x="0" y="22885"/>
                </a:lnTo>
                <a:lnTo>
                  <a:pt x="3962" y="24358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14" name="object 6814"/>
          <p:cNvSpPr/>
          <p:nvPr/>
        </p:nvSpPr>
        <p:spPr>
          <a:xfrm>
            <a:off x="4641199" y="1728379"/>
            <a:ext cx="11252" cy="5295"/>
          </a:xfrm>
          <a:custGeom>
            <a:avLst/>
            <a:gdLst/>
            <a:ahLst/>
            <a:cxnLst/>
            <a:rect l="l" t="t" r="r" b="b"/>
            <a:pathLst>
              <a:path w="11252" h="5295">
                <a:moveTo>
                  <a:pt x="11252" y="4673"/>
                </a:moveTo>
                <a:lnTo>
                  <a:pt x="7683" y="0"/>
                </a:lnTo>
                <a:lnTo>
                  <a:pt x="8313" y="3060"/>
                </a:lnTo>
                <a:lnTo>
                  <a:pt x="11252" y="4673"/>
                </a:lnTo>
                <a:close/>
              </a:path>
              <a:path w="11252" h="5295">
                <a:moveTo>
                  <a:pt x="8313" y="3060"/>
                </a:moveTo>
                <a:lnTo>
                  <a:pt x="1600" y="-622"/>
                </a:lnTo>
                <a:lnTo>
                  <a:pt x="1066" y="2425"/>
                </a:lnTo>
                <a:lnTo>
                  <a:pt x="546" y="5473"/>
                </a:lnTo>
                <a:lnTo>
                  <a:pt x="0" y="8534"/>
                </a:lnTo>
                <a:lnTo>
                  <a:pt x="3263" y="9105"/>
                </a:lnTo>
                <a:lnTo>
                  <a:pt x="6553" y="9677"/>
                </a:lnTo>
                <a:lnTo>
                  <a:pt x="9791" y="10248"/>
                </a:lnTo>
                <a:lnTo>
                  <a:pt x="8313" y="306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15" name="object 6815"/>
          <p:cNvSpPr/>
          <p:nvPr/>
        </p:nvSpPr>
        <p:spPr>
          <a:xfrm>
            <a:off x="4616375" y="1730359"/>
            <a:ext cx="6661" cy="7354"/>
          </a:xfrm>
          <a:custGeom>
            <a:avLst/>
            <a:gdLst/>
            <a:ahLst/>
            <a:cxnLst/>
            <a:rect l="l" t="t" r="r" b="b"/>
            <a:pathLst>
              <a:path w="6661" h="7354">
                <a:moveTo>
                  <a:pt x="800" y="0"/>
                </a:moveTo>
                <a:lnTo>
                  <a:pt x="0" y="4572"/>
                </a:lnTo>
                <a:lnTo>
                  <a:pt x="2044" y="7277"/>
                </a:lnTo>
                <a:lnTo>
                  <a:pt x="6661" y="7354"/>
                </a:lnTo>
                <a:lnTo>
                  <a:pt x="5730" y="2835"/>
                </a:lnTo>
                <a:lnTo>
                  <a:pt x="800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16" name="object 6816"/>
          <p:cNvSpPr/>
          <p:nvPr/>
        </p:nvSpPr>
        <p:spPr>
          <a:xfrm>
            <a:off x="4554465" y="1728867"/>
            <a:ext cx="14706" cy="16700"/>
          </a:xfrm>
          <a:custGeom>
            <a:avLst/>
            <a:gdLst/>
            <a:ahLst/>
            <a:cxnLst/>
            <a:rect l="l" t="t" r="r" b="b"/>
            <a:pathLst>
              <a:path w="14706" h="16700">
                <a:moveTo>
                  <a:pt x="2679" y="8978"/>
                </a:moveTo>
                <a:lnTo>
                  <a:pt x="4787" y="6438"/>
                </a:lnTo>
                <a:lnTo>
                  <a:pt x="7391" y="15430"/>
                </a:lnTo>
                <a:lnTo>
                  <a:pt x="9842" y="15862"/>
                </a:lnTo>
                <a:lnTo>
                  <a:pt x="14706" y="16700"/>
                </a:lnTo>
                <a:lnTo>
                  <a:pt x="14427" y="13525"/>
                </a:lnTo>
                <a:lnTo>
                  <a:pt x="14135" y="10325"/>
                </a:lnTo>
                <a:lnTo>
                  <a:pt x="13868" y="7137"/>
                </a:lnTo>
                <a:lnTo>
                  <a:pt x="14135" y="5613"/>
                </a:lnTo>
                <a:lnTo>
                  <a:pt x="14655" y="2552"/>
                </a:lnTo>
                <a:lnTo>
                  <a:pt x="9779" y="1701"/>
                </a:lnTo>
                <a:lnTo>
                  <a:pt x="4889" y="850"/>
                </a:lnTo>
                <a:lnTo>
                  <a:pt x="0" y="0"/>
                </a:lnTo>
                <a:lnTo>
                  <a:pt x="2679" y="8978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17" name="object 6817"/>
          <p:cNvSpPr/>
          <p:nvPr/>
        </p:nvSpPr>
        <p:spPr>
          <a:xfrm>
            <a:off x="4633930" y="1745212"/>
            <a:ext cx="6661" cy="7354"/>
          </a:xfrm>
          <a:custGeom>
            <a:avLst/>
            <a:gdLst/>
            <a:ahLst/>
            <a:cxnLst/>
            <a:rect l="l" t="t" r="r" b="b"/>
            <a:pathLst>
              <a:path w="6661" h="7354">
                <a:moveTo>
                  <a:pt x="800" y="0"/>
                </a:moveTo>
                <a:lnTo>
                  <a:pt x="0" y="4584"/>
                </a:lnTo>
                <a:lnTo>
                  <a:pt x="2044" y="7289"/>
                </a:lnTo>
                <a:lnTo>
                  <a:pt x="6661" y="7354"/>
                </a:lnTo>
                <a:lnTo>
                  <a:pt x="5730" y="2835"/>
                </a:lnTo>
                <a:lnTo>
                  <a:pt x="800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18" name="object 6818"/>
          <p:cNvSpPr/>
          <p:nvPr/>
        </p:nvSpPr>
        <p:spPr>
          <a:xfrm>
            <a:off x="4616866" y="1752245"/>
            <a:ext cx="11379" cy="10426"/>
          </a:xfrm>
          <a:custGeom>
            <a:avLst/>
            <a:gdLst/>
            <a:ahLst/>
            <a:cxnLst/>
            <a:rect l="l" t="t" r="r" b="b"/>
            <a:pathLst>
              <a:path w="11379" h="10426">
                <a:moveTo>
                  <a:pt x="10312" y="7378"/>
                </a:moveTo>
                <a:lnTo>
                  <a:pt x="10845" y="4318"/>
                </a:lnTo>
                <a:lnTo>
                  <a:pt x="11379" y="1282"/>
                </a:lnTo>
                <a:lnTo>
                  <a:pt x="8953" y="863"/>
                </a:lnTo>
                <a:lnTo>
                  <a:pt x="4038" y="0"/>
                </a:lnTo>
                <a:lnTo>
                  <a:pt x="2692" y="2895"/>
                </a:lnTo>
                <a:lnTo>
                  <a:pt x="1346" y="5816"/>
                </a:lnTo>
                <a:lnTo>
                  <a:pt x="0" y="8724"/>
                </a:lnTo>
                <a:lnTo>
                  <a:pt x="3251" y="9296"/>
                </a:lnTo>
                <a:lnTo>
                  <a:pt x="6553" y="9855"/>
                </a:lnTo>
                <a:lnTo>
                  <a:pt x="9778" y="10426"/>
                </a:lnTo>
                <a:lnTo>
                  <a:pt x="10312" y="7378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19" name="object 6819"/>
          <p:cNvSpPr/>
          <p:nvPr/>
        </p:nvSpPr>
        <p:spPr>
          <a:xfrm>
            <a:off x="4693899" y="1772311"/>
            <a:ext cx="13868" cy="16281"/>
          </a:xfrm>
          <a:custGeom>
            <a:avLst/>
            <a:gdLst/>
            <a:ahLst/>
            <a:cxnLst/>
            <a:rect l="l" t="t" r="r" b="b"/>
            <a:pathLst>
              <a:path w="13868" h="16281">
                <a:moveTo>
                  <a:pt x="4561" y="11988"/>
                </a:moveTo>
                <a:lnTo>
                  <a:pt x="6540" y="14998"/>
                </a:lnTo>
                <a:lnTo>
                  <a:pt x="8978" y="15417"/>
                </a:lnTo>
                <a:lnTo>
                  <a:pt x="13868" y="16281"/>
                </a:lnTo>
                <a:lnTo>
                  <a:pt x="11709" y="7137"/>
                </a:lnTo>
                <a:lnTo>
                  <a:pt x="10223" y="4902"/>
                </a:lnTo>
                <a:lnTo>
                  <a:pt x="6781" y="13373"/>
                </a:lnTo>
                <a:lnTo>
                  <a:pt x="4561" y="11988"/>
                </a:lnTo>
                <a:close/>
              </a:path>
              <a:path w="13868" h="16281">
                <a:moveTo>
                  <a:pt x="2959" y="9550"/>
                </a:moveTo>
                <a:lnTo>
                  <a:pt x="6781" y="13373"/>
                </a:lnTo>
                <a:lnTo>
                  <a:pt x="10223" y="4902"/>
                </a:lnTo>
                <a:lnTo>
                  <a:pt x="1587" y="0"/>
                </a:lnTo>
                <a:lnTo>
                  <a:pt x="1054" y="3048"/>
                </a:lnTo>
                <a:lnTo>
                  <a:pt x="533" y="6096"/>
                </a:lnTo>
                <a:lnTo>
                  <a:pt x="0" y="9144"/>
                </a:lnTo>
                <a:lnTo>
                  <a:pt x="4561" y="11988"/>
                </a:lnTo>
                <a:lnTo>
                  <a:pt x="2959" y="955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20" name="object 6820"/>
          <p:cNvSpPr/>
          <p:nvPr/>
        </p:nvSpPr>
        <p:spPr>
          <a:xfrm>
            <a:off x="4946497" y="504414"/>
            <a:ext cx="6654" cy="7337"/>
          </a:xfrm>
          <a:custGeom>
            <a:avLst/>
            <a:gdLst/>
            <a:ahLst/>
            <a:cxnLst/>
            <a:rect l="l" t="t" r="r" b="b"/>
            <a:pathLst>
              <a:path w="6654" h="7337">
                <a:moveTo>
                  <a:pt x="787" y="0"/>
                </a:moveTo>
                <a:lnTo>
                  <a:pt x="0" y="4559"/>
                </a:lnTo>
                <a:lnTo>
                  <a:pt x="2032" y="7277"/>
                </a:lnTo>
                <a:lnTo>
                  <a:pt x="6654" y="7337"/>
                </a:lnTo>
                <a:lnTo>
                  <a:pt x="5719" y="2830"/>
                </a:lnTo>
                <a:lnTo>
                  <a:pt x="787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21" name="object 6821"/>
          <p:cNvSpPr/>
          <p:nvPr/>
        </p:nvSpPr>
        <p:spPr>
          <a:xfrm>
            <a:off x="4569230" y="1759733"/>
            <a:ext cx="10655" cy="11303"/>
          </a:xfrm>
          <a:custGeom>
            <a:avLst/>
            <a:gdLst/>
            <a:ahLst/>
            <a:cxnLst/>
            <a:rect l="l" t="t" r="r" b="b"/>
            <a:pathLst>
              <a:path w="10655" h="11302">
                <a:moveTo>
                  <a:pt x="8507" y="3810"/>
                </a:moveTo>
                <a:lnTo>
                  <a:pt x="0" y="0"/>
                </a:lnTo>
                <a:lnTo>
                  <a:pt x="2129" y="7488"/>
                </a:lnTo>
                <a:lnTo>
                  <a:pt x="10655" y="11303"/>
                </a:lnTo>
                <a:lnTo>
                  <a:pt x="8507" y="3810"/>
                </a:lnTo>
                <a:close/>
              </a:path>
              <a:path w="10655" h="11302">
                <a:moveTo>
                  <a:pt x="2781" y="9779"/>
                </a:moveTo>
                <a:lnTo>
                  <a:pt x="2129" y="7488"/>
                </a:lnTo>
                <a:lnTo>
                  <a:pt x="152" y="6604"/>
                </a:lnTo>
                <a:lnTo>
                  <a:pt x="2781" y="9779"/>
                </a:lnTo>
                <a:close/>
              </a:path>
              <a:path w="10655" h="11302">
                <a:moveTo>
                  <a:pt x="10490" y="4699"/>
                </a:moveTo>
                <a:lnTo>
                  <a:pt x="7848" y="1511"/>
                </a:lnTo>
                <a:lnTo>
                  <a:pt x="8507" y="3810"/>
                </a:lnTo>
                <a:lnTo>
                  <a:pt x="10490" y="4699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22" name="object 6822"/>
          <p:cNvSpPr/>
          <p:nvPr/>
        </p:nvSpPr>
        <p:spPr>
          <a:xfrm>
            <a:off x="4633342" y="1787685"/>
            <a:ext cx="19494" cy="23317"/>
          </a:xfrm>
          <a:custGeom>
            <a:avLst/>
            <a:gdLst/>
            <a:ahLst/>
            <a:cxnLst/>
            <a:rect l="l" t="t" r="r" b="b"/>
            <a:pathLst>
              <a:path w="19494" h="23317">
                <a:moveTo>
                  <a:pt x="5968" y="22771"/>
                </a:moveTo>
                <a:lnTo>
                  <a:pt x="11925" y="22237"/>
                </a:lnTo>
                <a:lnTo>
                  <a:pt x="17906" y="21717"/>
                </a:lnTo>
                <a:lnTo>
                  <a:pt x="18427" y="18669"/>
                </a:lnTo>
                <a:lnTo>
                  <a:pt x="18961" y="15608"/>
                </a:lnTo>
                <a:lnTo>
                  <a:pt x="19494" y="12560"/>
                </a:lnTo>
                <a:lnTo>
                  <a:pt x="13500" y="8382"/>
                </a:lnTo>
                <a:lnTo>
                  <a:pt x="7531" y="4191"/>
                </a:lnTo>
                <a:lnTo>
                  <a:pt x="1536" y="0"/>
                </a:lnTo>
                <a:lnTo>
                  <a:pt x="1556" y="2159"/>
                </a:lnTo>
                <a:lnTo>
                  <a:pt x="1925" y="12308"/>
                </a:lnTo>
                <a:lnTo>
                  <a:pt x="0" y="23317"/>
                </a:lnTo>
                <a:lnTo>
                  <a:pt x="5968" y="22771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23" name="object 6823"/>
          <p:cNvSpPr/>
          <p:nvPr/>
        </p:nvSpPr>
        <p:spPr>
          <a:xfrm>
            <a:off x="4718852" y="1807166"/>
            <a:ext cx="6657" cy="7369"/>
          </a:xfrm>
          <a:custGeom>
            <a:avLst/>
            <a:gdLst/>
            <a:ahLst/>
            <a:cxnLst/>
            <a:rect l="l" t="t" r="r" b="b"/>
            <a:pathLst>
              <a:path w="6657" h="7369">
                <a:moveTo>
                  <a:pt x="787" y="0"/>
                </a:moveTo>
                <a:lnTo>
                  <a:pt x="0" y="4572"/>
                </a:lnTo>
                <a:lnTo>
                  <a:pt x="2044" y="7289"/>
                </a:lnTo>
                <a:lnTo>
                  <a:pt x="6657" y="7369"/>
                </a:lnTo>
                <a:lnTo>
                  <a:pt x="5718" y="2830"/>
                </a:lnTo>
                <a:lnTo>
                  <a:pt x="787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24" name="object 6824"/>
          <p:cNvSpPr/>
          <p:nvPr/>
        </p:nvSpPr>
        <p:spPr>
          <a:xfrm>
            <a:off x="4581560" y="1785608"/>
            <a:ext cx="6659" cy="7351"/>
          </a:xfrm>
          <a:custGeom>
            <a:avLst/>
            <a:gdLst/>
            <a:ahLst/>
            <a:cxnLst/>
            <a:rect l="l" t="t" r="r" b="b"/>
            <a:pathLst>
              <a:path w="6659" h="7351">
                <a:moveTo>
                  <a:pt x="787" y="0"/>
                </a:moveTo>
                <a:lnTo>
                  <a:pt x="0" y="4559"/>
                </a:lnTo>
                <a:lnTo>
                  <a:pt x="2044" y="7289"/>
                </a:lnTo>
                <a:lnTo>
                  <a:pt x="6659" y="7351"/>
                </a:lnTo>
                <a:lnTo>
                  <a:pt x="5724" y="2830"/>
                </a:lnTo>
                <a:lnTo>
                  <a:pt x="787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25" name="object 6825"/>
          <p:cNvSpPr/>
          <p:nvPr/>
        </p:nvSpPr>
        <p:spPr>
          <a:xfrm>
            <a:off x="4650218" y="1849588"/>
            <a:ext cx="13398" cy="13550"/>
          </a:xfrm>
          <a:custGeom>
            <a:avLst/>
            <a:gdLst/>
            <a:ahLst/>
            <a:cxnLst/>
            <a:rect l="l" t="t" r="r" b="b"/>
            <a:pathLst>
              <a:path w="13398" h="13550">
                <a:moveTo>
                  <a:pt x="12344" y="10502"/>
                </a:moveTo>
                <a:lnTo>
                  <a:pt x="12865" y="7467"/>
                </a:lnTo>
                <a:lnTo>
                  <a:pt x="13398" y="4419"/>
                </a:lnTo>
                <a:lnTo>
                  <a:pt x="9461" y="2933"/>
                </a:lnTo>
                <a:lnTo>
                  <a:pt x="5524" y="1473"/>
                </a:lnTo>
                <a:lnTo>
                  <a:pt x="1600" y="0"/>
                </a:lnTo>
                <a:lnTo>
                  <a:pt x="1066" y="3048"/>
                </a:lnTo>
                <a:lnTo>
                  <a:pt x="533" y="6108"/>
                </a:lnTo>
                <a:lnTo>
                  <a:pt x="0" y="9144"/>
                </a:lnTo>
                <a:lnTo>
                  <a:pt x="2971" y="11239"/>
                </a:lnTo>
                <a:lnTo>
                  <a:pt x="6908" y="12700"/>
                </a:lnTo>
                <a:lnTo>
                  <a:pt x="11810" y="13550"/>
                </a:lnTo>
                <a:lnTo>
                  <a:pt x="12344" y="10502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26" name="object 6826"/>
          <p:cNvSpPr/>
          <p:nvPr/>
        </p:nvSpPr>
        <p:spPr>
          <a:xfrm>
            <a:off x="4731278" y="1865928"/>
            <a:ext cx="6652" cy="7355"/>
          </a:xfrm>
          <a:custGeom>
            <a:avLst/>
            <a:gdLst/>
            <a:ahLst/>
            <a:cxnLst/>
            <a:rect l="l" t="t" r="r" b="b"/>
            <a:pathLst>
              <a:path w="6652" h="7355">
                <a:moveTo>
                  <a:pt x="787" y="0"/>
                </a:moveTo>
                <a:lnTo>
                  <a:pt x="0" y="4584"/>
                </a:lnTo>
                <a:lnTo>
                  <a:pt x="2019" y="7277"/>
                </a:lnTo>
                <a:lnTo>
                  <a:pt x="6652" y="7355"/>
                </a:lnTo>
                <a:lnTo>
                  <a:pt x="5713" y="2829"/>
                </a:lnTo>
                <a:lnTo>
                  <a:pt x="787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27" name="object 6827"/>
          <p:cNvSpPr/>
          <p:nvPr/>
        </p:nvSpPr>
        <p:spPr>
          <a:xfrm>
            <a:off x="4682054" y="1873855"/>
            <a:ext cx="6655" cy="7375"/>
          </a:xfrm>
          <a:custGeom>
            <a:avLst/>
            <a:gdLst/>
            <a:ahLst/>
            <a:cxnLst/>
            <a:rect l="l" t="t" r="r" b="b"/>
            <a:pathLst>
              <a:path w="6655" h="7375">
                <a:moveTo>
                  <a:pt x="787" y="0"/>
                </a:moveTo>
                <a:lnTo>
                  <a:pt x="0" y="4572"/>
                </a:lnTo>
                <a:lnTo>
                  <a:pt x="2032" y="7289"/>
                </a:lnTo>
                <a:lnTo>
                  <a:pt x="6655" y="7375"/>
                </a:lnTo>
                <a:lnTo>
                  <a:pt x="5714" y="2826"/>
                </a:lnTo>
                <a:lnTo>
                  <a:pt x="787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28" name="object 6828"/>
          <p:cNvSpPr/>
          <p:nvPr/>
        </p:nvSpPr>
        <p:spPr>
          <a:xfrm>
            <a:off x="4668215" y="1880869"/>
            <a:ext cx="6652" cy="7305"/>
          </a:xfrm>
          <a:custGeom>
            <a:avLst/>
            <a:gdLst/>
            <a:ahLst/>
            <a:cxnLst/>
            <a:rect l="l" t="t" r="r" b="b"/>
            <a:pathLst>
              <a:path w="6652" h="7305">
                <a:moveTo>
                  <a:pt x="800" y="0"/>
                </a:moveTo>
                <a:lnTo>
                  <a:pt x="0" y="4597"/>
                </a:lnTo>
                <a:lnTo>
                  <a:pt x="2044" y="7302"/>
                </a:lnTo>
                <a:lnTo>
                  <a:pt x="6652" y="7305"/>
                </a:lnTo>
                <a:lnTo>
                  <a:pt x="5731" y="2840"/>
                </a:lnTo>
                <a:lnTo>
                  <a:pt x="800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29" name="object 6829"/>
          <p:cNvSpPr/>
          <p:nvPr/>
        </p:nvSpPr>
        <p:spPr>
          <a:xfrm>
            <a:off x="4690210" y="1884701"/>
            <a:ext cx="6664" cy="7337"/>
          </a:xfrm>
          <a:custGeom>
            <a:avLst/>
            <a:gdLst/>
            <a:ahLst/>
            <a:cxnLst/>
            <a:rect l="l" t="t" r="r" b="b"/>
            <a:pathLst>
              <a:path w="6664" h="7337">
                <a:moveTo>
                  <a:pt x="800" y="0"/>
                </a:moveTo>
                <a:lnTo>
                  <a:pt x="0" y="4597"/>
                </a:lnTo>
                <a:lnTo>
                  <a:pt x="2044" y="7302"/>
                </a:lnTo>
                <a:lnTo>
                  <a:pt x="6664" y="7337"/>
                </a:lnTo>
                <a:lnTo>
                  <a:pt x="5736" y="2845"/>
                </a:lnTo>
                <a:lnTo>
                  <a:pt x="800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30" name="object 6830"/>
          <p:cNvSpPr/>
          <p:nvPr/>
        </p:nvSpPr>
        <p:spPr>
          <a:xfrm>
            <a:off x="4634450" y="1882209"/>
            <a:ext cx="13817" cy="10858"/>
          </a:xfrm>
          <a:custGeom>
            <a:avLst/>
            <a:gdLst/>
            <a:ahLst/>
            <a:cxnLst/>
            <a:rect l="l" t="t" r="r" b="b"/>
            <a:pathLst>
              <a:path w="13817" h="10858">
                <a:moveTo>
                  <a:pt x="11137" y="7937"/>
                </a:moveTo>
                <a:lnTo>
                  <a:pt x="12458" y="5041"/>
                </a:lnTo>
                <a:lnTo>
                  <a:pt x="13817" y="2133"/>
                </a:lnTo>
                <a:lnTo>
                  <a:pt x="9753" y="1422"/>
                </a:lnTo>
                <a:lnTo>
                  <a:pt x="5676" y="711"/>
                </a:lnTo>
                <a:lnTo>
                  <a:pt x="1587" y="0"/>
                </a:lnTo>
                <a:lnTo>
                  <a:pt x="1054" y="3048"/>
                </a:lnTo>
                <a:lnTo>
                  <a:pt x="533" y="6096"/>
                </a:lnTo>
                <a:lnTo>
                  <a:pt x="0" y="9156"/>
                </a:lnTo>
                <a:lnTo>
                  <a:pt x="3251" y="9728"/>
                </a:lnTo>
                <a:lnTo>
                  <a:pt x="6502" y="10287"/>
                </a:lnTo>
                <a:lnTo>
                  <a:pt x="9779" y="10858"/>
                </a:lnTo>
                <a:lnTo>
                  <a:pt x="11137" y="7937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31" name="object 6831"/>
          <p:cNvSpPr/>
          <p:nvPr/>
        </p:nvSpPr>
        <p:spPr>
          <a:xfrm>
            <a:off x="4582737" y="1877843"/>
            <a:ext cx="10960" cy="8559"/>
          </a:xfrm>
          <a:custGeom>
            <a:avLst/>
            <a:gdLst/>
            <a:ahLst/>
            <a:cxnLst/>
            <a:rect l="l" t="t" r="r" b="b"/>
            <a:pathLst>
              <a:path w="10960" h="8559">
                <a:moveTo>
                  <a:pt x="10159" y="6286"/>
                </a:moveTo>
                <a:lnTo>
                  <a:pt x="10960" y="1701"/>
                </a:lnTo>
                <a:lnTo>
                  <a:pt x="7696" y="1130"/>
                </a:lnTo>
                <a:lnTo>
                  <a:pt x="4432" y="571"/>
                </a:lnTo>
                <a:lnTo>
                  <a:pt x="1193" y="0"/>
                </a:lnTo>
                <a:lnTo>
                  <a:pt x="800" y="2286"/>
                </a:lnTo>
                <a:lnTo>
                  <a:pt x="0" y="6858"/>
                </a:lnTo>
                <a:lnTo>
                  <a:pt x="3225" y="7429"/>
                </a:lnTo>
                <a:lnTo>
                  <a:pt x="6489" y="7988"/>
                </a:lnTo>
                <a:lnTo>
                  <a:pt x="9753" y="8559"/>
                </a:lnTo>
                <a:lnTo>
                  <a:pt x="10159" y="6286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32" name="object 6832"/>
          <p:cNvSpPr/>
          <p:nvPr/>
        </p:nvSpPr>
        <p:spPr>
          <a:xfrm>
            <a:off x="4652853" y="1905200"/>
            <a:ext cx="16662" cy="11531"/>
          </a:xfrm>
          <a:custGeom>
            <a:avLst/>
            <a:gdLst/>
            <a:ahLst/>
            <a:cxnLst/>
            <a:rect l="l" t="t" r="r" b="b"/>
            <a:pathLst>
              <a:path w="16662" h="11531">
                <a:moveTo>
                  <a:pt x="10020" y="11277"/>
                </a:moveTo>
                <a:lnTo>
                  <a:pt x="9652" y="11531"/>
                </a:lnTo>
                <a:lnTo>
                  <a:pt x="15455" y="8559"/>
                </a:lnTo>
                <a:lnTo>
                  <a:pt x="15862" y="6273"/>
                </a:lnTo>
                <a:lnTo>
                  <a:pt x="16662" y="1701"/>
                </a:lnTo>
                <a:lnTo>
                  <a:pt x="13398" y="1130"/>
                </a:lnTo>
                <a:lnTo>
                  <a:pt x="10160" y="571"/>
                </a:lnTo>
                <a:lnTo>
                  <a:pt x="6896" y="0"/>
                </a:lnTo>
                <a:lnTo>
                  <a:pt x="6629" y="1524"/>
                </a:lnTo>
                <a:lnTo>
                  <a:pt x="4457" y="4292"/>
                </a:lnTo>
                <a:lnTo>
                  <a:pt x="800" y="6007"/>
                </a:lnTo>
                <a:lnTo>
                  <a:pt x="0" y="10591"/>
                </a:lnTo>
                <a:lnTo>
                  <a:pt x="10020" y="11277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33" name="object 6833"/>
          <p:cNvSpPr/>
          <p:nvPr/>
        </p:nvSpPr>
        <p:spPr>
          <a:xfrm>
            <a:off x="4613343" y="1906687"/>
            <a:ext cx="6677" cy="7347"/>
          </a:xfrm>
          <a:custGeom>
            <a:avLst/>
            <a:gdLst/>
            <a:ahLst/>
            <a:cxnLst/>
            <a:rect l="l" t="t" r="r" b="b"/>
            <a:pathLst>
              <a:path w="6677" h="7347">
                <a:moveTo>
                  <a:pt x="800" y="0"/>
                </a:moveTo>
                <a:lnTo>
                  <a:pt x="0" y="4572"/>
                </a:lnTo>
                <a:lnTo>
                  <a:pt x="2057" y="7289"/>
                </a:lnTo>
                <a:lnTo>
                  <a:pt x="6677" y="7347"/>
                </a:lnTo>
                <a:lnTo>
                  <a:pt x="5728" y="2831"/>
                </a:lnTo>
                <a:lnTo>
                  <a:pt x="800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34" name="object 6834"/>
          <p:cNvSpPr/>
          <p:nvPr/>
        </p:nvSpPr>
        <p:spPr>
          <a:xfrm>
            <a:off x="4695259" y="1921173"/>
            <a:ext cx="9321" cy="12712"/>
          </a:xfrm>
          <a:custGeom>
            <a:avLst/>
            <a:gdLst/>
            <a:ahLst/>
            <a:cxnLst/>
            <a:rect l="l" t="t" r="r" b="b"/>
            <a:pathLst>
              <a:path w="9321" h="12712">
                <a:moveTo>
                  <a:pt x="2006" y="0"/>
                </a:moveTo>
                <a:lnTo>
                  <a:pt x="1346" y="3810"/>
                </a:lnTo>
                <a:lnTo>
                  <a:pt x="660" y="7632"/>
                </a:lnTo>
                <a:lnTo>
                  <a:pt x="0" y="11442"/>
                </a:lnTo>
                <a:lnTo>
                  <a:pt x="2451" y="11861"/>
                </a:lnTo>
                <a:lnTo>
                  <a:pt x="7315" y="12712"/>
                </a:lnTo>
                <a:lnTo>
                  <a:pt x="7988" y="8902"/>
                </a:lnTo>
                <a:lnTo>
                  <a:pt x="8661" y="5080"/>
                </a:lnTo>
                <a:lnTo>
                  <a:pt x="9321" y="1270"/>
                </a:lnTo>
                <a:lnTo>
                  <a:pt x="6896" y="850"/>
                </a:lnTo>
                <a:lnTo>
                  <a:pt x="2006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35" name="object 6835"/>
          <p:cNvSpPr/>
          <p:nvPr/>
        </p:nvSpPr>
        <p:spPr>
          <a:xfrm>
            <a:off x="4710329" y="1926022"/>
            <a:ext cx="18288" cy="12115"/>
          </a:xfrm>
          <a:custGeom>
            <a:avLst/>
            <a:gdLst/>
            <a:ahLst/>
            <a:cxnLst/>
            <a:rect l="l" t="t" r="r" b="b"/>
            <a:pathLst>
              <a:path w="18287" h="12115">
                <a:moveTo>
                  <a:pt x="17221" y="9067"/>
                </a:moveTo>
                <a:lnTo>
                  <a:pt x="17754" y="6019"/>
                </a:lnTo>
                <a:lnTo>
                  <a:pt x="18287" y="2984"/>
                </a:lnTo>
                <a:lnTo>
                  <a:pt x="12611" y="1993"/>
                </a:lnTo>
                <a:lnTo>
                  <a:pt x="6896" y="990"/>
                </a:lnTo>
                <a:lnTo>
                  <a:pt x="1193" y="0"/>
                </a:lnTo>
                <a:lnTo>
                  <a:pt x="800" y="2273"/>
                </a:lnTo>
                <a:lnTo>
                  <a:pt x="0" y="6858"/>
                </a:lnTo>
                <a:lnTo>
                  <a:pt x="5575" y="8623"/>
                </a:lnTo>
                <a:lnTo>
                  <a:pt x="11150" y="10375"/>
                </a:lnTo>
                <a:lnTo>
                  <a:pt x="16687" y="12115"/>
                </a:lnTo>
                <a:lnTo>
                  <a:pt x="17221" y="9067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36" name="object 6836"/>
          <p:cNvSpPr/>
          <p:nvPr/>
        </p:nvSpPr>
        <p:spPr>
          <a:xfrm>
            <a:off x="4674071" y="1924208"/>
            <a:ext cx="9766" cy="10833"/>
          </a:xfrm>
          <a:custGeom>
            <a:avLst/>
            <a:gdLst/>
            <a:ahLst/>
            <a:cxnLst/>
            <a:rect l="l" t="t" r="r" b="b"/>
            <a:pathLst>
              <a:path w="9766" h="10833">
                <a:moveTo>
                  <a:pt x="8166" y="10833"/>
                </a:moveTo>
                <a:lnTo>
                  <a:pt x="8699" y="7797"/>
                </a:lnTo>
                <a:lnTo>
                  <a:pt x="9232" y="4749"/>
                </a:lnTo>
                <a:lnTo>
                  <a:pt x="9766" y="1701"/>
                </a:lnTo>
                <a:lnTo>
                  <a:pt x="6502" y="1130"/>
                </a:lnTo>
                <a:lnTo>
                  <a:pt x="3251" y="571"/>
                </a:lnTo>
                <a:lnTo>
                  <a:pt x="0" y="0"/>
                </a:lnTo>
                <a:lnTo>
                  <a:pt x="1264" y="7265"/>
                </a:lnTo>
                <a:lnTo>
                  <a:pt x="8166" y="10833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37" name="object 6837"/>
          <p:cNvSpPr/>
          <p:nvPr/>
        </p:nvSpPr>
        <p:spPr>
          <a:xfrm>
            <a:off x="4634353" y="1978586"/>
            <a:ext cx="11290" cy="13385"/>
          </a:xfrm>
          <a:custGeom>
            <a:avLst/>
            <a:gdLst/>
            <a:ahLst/>
            <a:cxnLst/>
            <a:rect l="l" t="t" r="r" b="b"/>
            <a:pathLst>
              <a:path w="11290" h="13385">
                <a:moveTo>
                  <a:pt x="11290" y="10096"/>
                </a:moveTo>
                <a:lnTo>
                  <a:pt x="8084" y="10622"/>
                </a:lnTo>
                <a:lnTo>
                  <a:pt x="6413" y="13385"/>
                </a:lnTo>
                <a:lnTo>
                  <a:pt x="11290" y="10096"/>
                </a:lnTo>
                <a:close/>
              </a:path>
              <a:path w="11290" h="13385">
                <a:moveTo>
                  <a:pt x="304" y="7912"/>
                </a:moveTo>
                <a:lnTo>
                  <a:pt x="457" y="11874"/>
                </a:lnTo>
                <a:lnTo>
                  <a:pt x="8084" y="10622"/>
                </a:lnTo>
                <a:lnTo>
                  <a:pt x="11836" y="4419"/>
                </a:lnTo>
                <a:lnTo>
                  <a:pt x="7886" y="2946"/>
                </a:lnTo>
                <a:lnTo>
                  <a:pt x="3937" y="1485"/>
                </a:lnTo>
                <a:lnTo>
                  <a:pt x="0" y="0"/>
                </a:lnTo>
                <a:lnTo>
                  <a:pt x="165" y="3962"/>
                </a:lnTo>
                <a:lnTo>
                  <a:pt x="304" y="7912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38" name="object 6838"/>
          <p:cNvSpPr/>
          <p:nvPr/>
        </p:nvSpPr>
        <p:spPr>
          <a:xfrm>
            <a:off x="4626330" y="2010195"/>
            <a:ext cx="8178" cy="10871"/>
          </a:xfrm>
          <a:custGeom>
            <a:avLst/>
            <a:gdLst/>
            <a:ahLst/>
            <a:cxnLst/>
            <a:rect l="l" t="t" r="r" b="b"/>
            <a:pathLst>
              <a:path w="8178" h="10871">
                <a:moveTo>
                  <a:pt x="0" y="0"/>
                </a:moveTo>
                <a:lnTo>
                  <a:pt x="1277" y="7292"/>
                </a:lnTo>
                <a:lnTo>
                  <a:pt x="8178" y="10871"/>
                </a:lnTo>
                <a:lnTo>
                  <a:pt x="6905" y="3583"/>
                </a:lnTo>
                <a:lnTo>
                  <a:pt x="0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39" name="object 6839"/>
          <p:cNvSpPr/>
          <p:nvPr/>
        </p:nvSpPr>
        <p:spPr>
          <a:xfrm>
            <a:off x="4594258" y="2030680"/>
            <a:ext cx="6652" cy="7315"/>
          </a:xfrm>
          <a:custGeom>
            <a:avLst/>
            <a:gdLst/>
            <a:ahLst/>
            <a:cxnLst/>
            <a:rect l="l" t="t" r="r" b="b"/>
            <a:pathLst>
              <a:path w="6652" h="7315">
                <a:moveTo>
                  <a:pt x="800" y="0"/>
                </a:moveTo>
                <a:lnTo>
                  <a:pt x="0" y="4597"/>
                </a:lnTo>
                <a:lnTo>
                  <a:pt x="2070" y="7315"/>
                </a:lnTo>
                <a:lnTo>
                  <a:pt x="6652" y="7305"/>
                </a:lnTo>
                <a:lnTo>
                  <a:pt x="5731" y="2840"/>
                </a:lnTo>
                <a:lnTo>
                  <a:pt x="800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40" name="object 6840"/>
          <p:cNvSpPr/>
          <p:nvPr/>
        </p:nvSpPr>
        <p:spPr>
          <a:xfrm>
            <a:off x="4608922" y="2033236"/>
            <a:ext cx="6662" cy="7336"/>
          </a:xfrm>
          <a:custGeom>
            <a:avLst/>
            <a:gdLst/>
            <a:ahLst/>
            <a:cxnLst/>
            <a:rect l="l" t="t" r="r" b="b"/>
            <a:pathLst>
              <a:path w="6662" h="7336">
                <a:moveTo>
                  <a:pt x="800" y="0"/>
                </a:moveTo>
                <a:lnTo>
                  <a:pt x="0" y="4597"/>
                </a:lnTo>
                <a:lnTo>
                  <a:pt x="2044" y="7302"/>
                </a:lnTo>
                <a:lnTo>
                  <a:pt x="6662" y="7336"/>
                </a:lnTo>
                <a:lnTo>
                  <a:pt x="5726" y="2836"/>
                </a:lnTo>
                <a:lnTo>
                  <a:pt x="800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41" name="object 6841"/>
          <p:cNvSpPr/>
          <p:nvPr/>
        </p:nvSpPr>
        <p:spPr>
          <a:xfrm>
            <a:off x="4852743" y="2349395"/>
            <a:ext cx="16255" cy="9728"/>
          </a:xfrm>
          <a:custGeom>
            <a:avLst/>
            <a:gdLst/>
            <a:ahLst/>
            <a:cxnLst/>
            <a:rect l="l" t="t" r="r" b="b"/>
            <a:pathLst>
              <a:path w="16255" h="9728">
                <a:moveTo>
                  <a:pt x="16255" y="2552"/>
                </a:moveTo>
                <a:lnTo>
                  <a:pt x="11366" y="1701"/>
                </a:lnTo>
                <a:lnTo>
                  <a:pt x="6489" y="850"/>
                </a:lnTo>
                <a:lnTo>
                  <a:pt x="1600" y="0"/>
                </a:lnTo>
                <a:lnTo>
                  <a:pt x="1066" y="3060"/>
                </a:lnTo>
                <a:lnTo>
                  <a:pt x="546" y="6108"/>
                </a:lnTo>
                <a:lnTo>
                  <a:pt x="0" y="9156"/>
                </a:lnTo>
                <a:lnTo>
                  <a:pt x="2451" y="9588"/>
                </a:lnTo>
                <a:lnTo>
                  <a:pt x="11442" y="7569"/>
                </a:lnTo>
                <a:lnTo>
                  <a:pt x="10515" y="9728"/>
                </a:lnTo>
                <a:lnTo>
                  <a:pt x="16255" y="2552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42" name="object 6842"/>
          <p:cNvSpPr/>
          <p:nvPr/>
        </p:nvSpPr>
        <p:spPr>
          <a:xfrm>
            <a:off x="1893559" y="1314328"/>
            <a:ext cx="7331" cy="6663"/>
          </a:xfrm>
          <a:custGeom>
            <a:avLst/>
            <a:gdLst/>
            <a:ahLst/>
            <a:cxnLst/>
            <a:rect l="l" t="t" r="r" b="b"/>
            <a:pathLst>
              <a:path w="7331" h="6663">
                <a:moveTo>
                  <a:pt x="7331" y="787"/>
                </a:moveTo>
                <a:lnTo>
                  <a:pt x="2746" y="0"/>
                </a:lnTo>
                <a:lnTo>
                  <a:pt x="41" y="2032"/>
                </a:lnTo>
                <a:lnTo>
                  <a:pt x="0" y="6663"/>
                </a:lnTo>
                <a:lnTo>
                  <a:pt x="4500" y="5720"/>
                </a:lnTo>
                <a:lnTo>
                  <a:pt x="7331" y="787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43" name="object 6843"/>
          <p:cNvSpPr/>
          <p:nvPr/>
        </p:nvSpPr>
        <p:spPr>
          <a:xfrm>
            <a:off x="1835580" y="1498173"/>
            <a:ext cx="7333" cy="6657"/>
          </a:xfrm>
          <a:custGeom>
            <a:avLst/>
            <a:gdLst/>
            <a:ahLst/>
            <a:cxnLst/>
            <a:rect l="l" t="t" r="r" b="b"/>
            <a:pathLst>
              <a:path w="7333" h="6657">
                <a:moveTo>
                  <a:pt x="7333" y="787"/>
                </a:moveTo>
                <a:lnTo>
                  <a:pt x="2761" y="0"/>
                </a:lnTo>
                <a:lnTo>
                  <a:pt x="56" y="2019"/>
                </a:lnTo>
                <a:lnTo>
                  <a:pt x="0" y="6657"/>
                </a:lnTo>
                <a:lnTo>
                  <a:pt x="4514" y="5719"/>
                </a:lnTo>
                <a:lnTo>
                  <a:pt x="7333" y="787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44" name="object 6844"/>
          <p:cNvSpPr/>
          <p:nvPr/>
        </p:nvSpPr>
        <p:spPr>
          <a:xfrm>
            <a:off x="1841468" y="1315341"/>
            <a:ext cx="7378" cy="6652"/>
          </a:xfrm>
          <a:custGeom>
            <a:avLst/>
            <a:gdLst/>
            <a:ahLst/>
            <a:cxnLst/>
            <a:rect l="l" t="t" r="r" b="b"/>
            <a:pathLst>
              <a:path w="7378" h="6652">
                <a:moveTo>
                  <a:pt x="7378" y="787"/>
                </a:moveTo>
                <a:lnTo>
                  <a:pt x="2793" y="0"/>
                </a:lnTo>
                <a:lnTo>
                  <a:pt x="76" y="2019"/>
                </a:lnTo>
                <a:lnTo>
                  <a:pt x="0" y="6652"/>
                </a:lnTo>
                <a:lnTo>
                  <a:pt x="4550" y="5713"/>
                </a:lnTo>
                <a:lnTo>
                  <a:pt x="7378" y="787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45" name="object 6845"/>
          <p:cNvSpPr/>
          <p:nvPr/>
        </p:nvSpPr>
        <p:spPr>
          <a:xfrm>
            <a:off x="1825466" y="1312538"/>
            <a:ext cx="7358" cy="6662"/>
          </a:xfrm>
          <a:custGeom>
            <a:avLst/>
            <a:gdLst/>
            <a:ahLst/>
            <a:cxnLst/>
            <a:rect l="l" t="t" r="r" b="b"/>
            <a:pathLst>
              <a:path w="7358" h="6662">
                <a:moveTo>
                  <a:pt x="7358" y="800"/>
                </a:moveTo>
                <a:lnTo>
                  <a:pt x="2773" y="0"/>
                </a:lnTo>
                <a:lnTo>
                  <a:pt x="81" y="2031"/>
                </a:lnTo>
                <a:lnTo>
                  <a:pt x="0" y="6662"/>
                </a:lnTo>
                <a:lnTo>
                  <a:pt x="4527" y="5726"/>
                </a:lnTo>
                <a:lnTo>
                  <a:pt x="7358" y="80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46" name="object 6846"/>
          <p:cNvSpPr/>
          <p:nvPr/>
        </p:nvSpPr>
        <p:spPr>
          <a:xfrm>
            <a:off x="2309940" y="1519981"/>
            <a:ext cx="11455" cy="9334"/>
          </a:xfrm>
          <a:custGeom>
            <a:avLst/>
            <a:gdLst/>
            <a:ahLst/>
            <a:cxnLst/>
            <a:rect l="l" t="t" r="r" b="b"/>
            <a:pathLst>
              <a:path w="11455" h="9334">
                <a:moveTo>
                  <a:pt x="0" y="0"/>
                </a:moveTo>
                <a:lnTo>
                  <a:pt x="2133" y="6856"/>
                </a:lnTo>
                <a:lnTo>
                  <a:pt x="10172" y="9334"/>
                </a:lnTo>
                <a:lnTo>
                  <a:pt x="10591" y="6896"/>
                </a:lnTo>
                <a:lnTo>
                  <a:pt x="11455" y="1993"/>
                </a:lnTo>
                <a:lnTo>
                  <a:pt x="7619" y="1333"/>
                </a:lnTo>
                <a:lnTo>
                  <a:pt x="3822" y="673"/>
                </a:lnTo>
                <a:lnTo>
                  <a:pt x="0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47" name="object 6847"/>
          <p:cNvSpPr/>
          <p:nvPr/>
        </p:nvSpPr>
        <p:spPr>
          <a:xfrm>
            <a:off x="2286041" y="1485882"/>
            <a:ext cx="8407" cy="23583"/>
          </a:xfrm>
          <a:custGeom>
            <a:avLst/>
            <a:gdLst/>
            <a:ahLst/>
            <a:cxnLst/>
            <a:rect l="l" t="t" r="r" b="b"/>
            <a:pathLst>
              <a:path w="8407" h="23583">
                <a:moveTo>
                  <a:pt x="7391" y="16116"/>
                </a:moveTo>
                <a:lnTo>
                  <a:pt x="7886" y="8648"/>
                </a:lnTo>
                <a:lnTo>
                  <a:pt x="8407" y="1181"/>
                </a:lnTo>
                <a:lnTo>
                  <a:pt x="6121" y="787"/>
                </a:lnTo>
                <a:lnTo>
                  <a:pt x="1549" y="0"/>
                </a:lnTo>
                <a:lnTo>
                  <a:pt x="1041" y="7454"/>
                </a:lnTo>
                <a:lnTo>
                  <a:pt x="533" y="14922"/>
                </a:lnTo>
                <a:lnTo>
                  <a:pt x="0" y="22390"/>
                </a:lnTo>
                <a:lnTo>
                  <a:pt x="2273" y="22783"/>
                </a:lnTo>
                <a:lnTo>
                  <a:pt x="6870" y="23583"/>
                </a:lnTo>
                <a:lnTo>
                  <a:pt x="7391" y="16116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48" name="object 6848"/>
          <p:cNvSpPr/>
          <p:nvPr/>
        </p:nvSpPr>
        <p:spPr>
          <a:xfrm>
            <a:off x="2275636" y="1461871"/>
            <a:ext cx="6208" cy="7734"/>
          </a:xfrm>
          <a:custGeom>
            <a:avLst/>
            <a:gdLst/>
            <a:ahLst/>
            <a:cxnLst/>
            <a:rect l="l" t="t" r="r" b="b"/>
            <a:pathLst>
              <a:path w="6208" h="7734">
                <a:moveTo>
                  <a:pt x="5357" y="7734"/>
                </a:moveTo>
                <a:lnTo>
                  <a:pt x="6208" y="2857"/>
                </a:lnTo>
                <a:lnTo>
                  <a:pt x="4353" y="0"/>
                </a:lnTo>
                <a:lnTo>
                  <a:pt x="0" y="48"/>
                </a:lnTo>
                <a:lnTo>
                  <a:pt x="791" y="4832"/>
                </a:lnTo>
                <a:lnTo>
                  <a:pt x="5357" y="7734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49" name="object 6849"/>
          <p:cNvSpPr/>
          <p:nvPr/>
        </p:nvSpPr>
        <p:spPr>
          <a:xfrm>
            <a:off x="2333255" y="1469403"/>
            <a:ext cx="6228" cy="7721"/>
          </a:xfrm>
          <a:custGeom>
            <a:avLst/>
            <a:gdLst/>
            <a:ahLst/>
            <a:cxnLst/>
            <a:rect l="l" t="t" r="r" b="b"/>
            <a:pathLst>
              <a:path w="6228" h="7721">
                <a:moveTo>
                  <a:pt x="5377" y="7721"/>
                </a:moveTo>
                <a:lnTo>
                  <a:pt x="6228" y="2832"/>
                </a:lnTo>
                <a:lnTo>
                  <a:pt x="4374" y="0"/>
                </a:lnTo>
                <a:lnTo>
                  <a:pt x="0" y="1"/>
                </a:lnTo>
                <a:lnTo>
                  <a:pt x="810" y="4819"/>
                </a:lnTo>
                <a:lnTo>
                  <a:pt x="5377" y="7721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50" name="object 6850"/>
          <p:cNvSpPr/>
          <p:nvPr/>
        </p:nvSpPr>
        <p:spPr>
          <a:xfrm>
            <a:off x="2300325" y="1428393"/>
            <a:ext cx="6219" cy="7734"/>
          </a:xfrm>
          <a:custGeom>
            <a:avLst/>
            <a:gdLst/>
            <a:ahLst/>
            <a:cxnLst/>
            <a:rect l="l" t="t" r="r" b="b"/>
            <a:pathLst>
              <a:path w="6219" h="7734">
                <a:moveTo>
                  <a:pt x="5368" y="7734"/>
                </a:moveTo>
                <a:lnTo>
                  <a:pt x="6219" y="2844"/>
                </a:lnTo>
                <a:lnTo>
                  <a:pt x="4352" y="0"/>
                </a:lnTo>
                <a:lnTo>
                  <a:pt x="0" y="8"/>
                </a:lnTo>
                <a:lnTo>
                  <a:pt x="793" y="4832"/>
                </a:lnTo>
                <a:lnTo>
                  <a:pt x="5368" y="7734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51" name="object 6851"/>
          <p:cNvSpPr/>
          <p:nvPr/>
        </p:nvSpPr>
        <p:spPr>
          <a:xfrm>
            <a:off x="2307880" y="1412064"/>
            <a:ext cx="6226" cy="7754"/>
          </a:xfrm>
          <a:custGeom>
            <a:avLst/>
            <a:gdLst/>
            <a:ahLst/>
            <a:cxnLst/>
            <a:rect l="l" t="t" r="r" b="b"/>
            <a:pathLst>
              <a:path w="6226" h="7754">
                <a:moveTo>
                  <a:pt x="5375" y="7754"/>
                </a:moveTo>
                <a:lnTo>
                  <a:pt x="6226" y="2865"/>
                </a:lnTo>
                <a:lnTo>
                  <a:pt x="4359" y="7"/>
                </a:lnTo>
                <a:lnTo>
                  <a:pt x="0" y="0"/>
                </a:lnTo>
                <a:lnTo>
                  <a:pt x="790" y="4850"/>
                </a:lnTo>
                <a:lnTo>
                  <a:pt x="5375" y="7754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52" name="object 6852"/>
          <p:cNvSpPr/>
          <p:nvPr/>
        </p:nvSpPr>
        <p:spPr>
          <a:xfrm>
            <a:off x="4826609" y="1881243"/>
            <a:ext cx="6693" cy="7354"/>
          </a:xfrm>
          <a:custGeom>
            <a:avLst/>
            <a:gdLst/>
            <a:ahLst/>
            <a:cxnLst/>
            <a:rect l="l" t="t" r="r" b="b"/>
            <a:pathLst>
              <a:path w="6693" h="7354">
                <a:moveTo>
                  <a:pt x="800" y="0"/>
                </a:moveTo>
                <a:lnTo>
                  <a:pt x="0" y="4572"/>
                </a:lnTo>
                <a:lnTo>
                  <a:pt x="2057" y="7289"/>
                </a:lnTo>
                <a:lnTo>
                  <a:pt x="6693" y="7354"/>
                </a:lnTo>
                <a:lnTo>
                  <a:pt x="5744" y="2831"/>
                </a:lnTo>
                <a:lnTo>
                  <a:pt x="800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53" name="object 6853"/>
          <p:cNvSpPr/>
          <p:nvPr/>
        </p:nvSpPr>
        <p:spPr>
          <a:xfrm>
            <a:off x="4833620" y="1898964"/>
            <a:ext cx="6660" cy="7319"/>
          </a:xfrm>
          <a:custGeom>
            <a:avLst/>
            <a:gdLst/>
            <a:ahLst/>
            <a:cxnLst/>
            <a:rect l="l" t="t" r="r" b="b"/>
            <a:pathLst>
              <a:path w="6660" h="7319">
                <a:moveTo>
                  <a:pt x="800" y="0"/>
                </a:moveTo>
                <a:lnTo>
                  <a:pt x="0" y="4559"/>
                </a:lnTo>
                <a:lnTo>
                  <a:pt x="2044" y="7277"/>
                </a:lnTo>
                <a:lnTo>
                  <a:pt x="6660" y="7319"/>
                </a:lnTo>
                <a:lnTo>
                  <a:pt x="5722" y="2825"/>
                </a:lnTo>
                <a:lnTo>
                  <a:pt x="800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54" name="object 6854"/>
          <p:cNvSpPr/>
          <p:nvPr/>
        </p:nvSpPr>
        <p:spPr>
          <a:xfrm>
            <a:off x="4825203" y="1932866"/>
            <a:ext cx="6638" cy="7331"/>
          </a:xfrm>
          <a:custGeom>
            <a:avLst/>
            <a:gdLst/>
            <a:ahLst/>
            <a:cxnLst/>
            <a:rect l="l" t="t" r="r" b="b"/>
            <a:pathLst>
              <a:path w="6638" h="7331">
                <a:moveTo>
                  <a:pt x="787" y="0"/>
                </a:moveTo>
                <a:lnTo>
                  <a:pt x="0" y="4572"/>
                </a:lnTo>
                <a:lnTo>
                  <a:pt x="2032" y="7277"/>
                </a:lnTo>
                <a:lnTo>
                  <a:pt x="6638" y="7331"/>
                </a:lnTo>
                <a:lnTo>
                  <a:pt x="5703" y="2830"/>
                </a:lnTo>
                <a:lnTo>
                  <a:pt x="787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55" name="object 6855"/>
          <p:cNvSpPr/>
          <p:nvPr/>
        </p:nvSpPr>
        <p:spPr>
          <a:xfrm>
            <a:off x="4842290" y="1935845"/>
            <a:ext cx="6674" cy="7358"/>
          </a:xfrm>
          <a:custGeom>
            <a:avLst/>
            <a:gdLst/>
            <a:ahLst/>
            <a:cxnLst/>
            <a:rect l="l" t="t" r="r" b="b"/>
            <a:pathLst>
              <a:path w="6674" h="7358">
                <a:moveTo>
                  <a:pt x="787" y="0"/>
                </a:moveTo>
                <a:lnTo>
                  <a:pt x="0" y="4572"/>
                </a:lnTo>
                <a:lnTo>
                  <a:pt x="2057" y="7289"/>
                </a:lnTo>
                <a:lnTo>
                  <a:pt x="6674" y="7358"/>
                </a:lnTo>
                <a:lnTo>
                  <a:pt x="5730" y="2830"/>
                </a:lnTo>
                <a:lnTo>
                  <a:pt x="787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56" name="object 6856"/>
          <p:cNvSpPr/>
          <p:nvPr/>
        </p:nvSpPr>
        <p:spPr>
          <a:xfrm>
            <a:off x="4685112" y="1921734"/>
            <a:ext cx="16649" cy="11861"/>
          </a:xfrm>
          <a:custGeom>
            <a:avLst/>
            <a:gdLst/>
            <a:ahLst/>
            <a:cxnLst/>
            <a:rect l="l" t="t" r="r" b="b"/>
            <a:pathLst>
              <a:path w="16649" h="11861">
                <a:moveTo>
                  <a:pt x="9334" y="0"/>
                </a:moveTo>
                <a:lnTo>
                  <a:pt x="6246" y="2276"/>
                </a:lnTo>
                <a:lnTo>
                  <a:pt x="9080" y="1701"/>
                </a:lnTo>
                <a:lnTo>
                  <a:pt x="9779" y="11861"/>
                </a:lnTo>
                <a:lnTo>
                  <a:pt x="10045" y="10350"/>
                </a:lnTo>
                <a:lnTo>
                  <a:pt x="10579" y="7289"/>
                </a:lnTo>
                <a:lnTo>
                  <a:pt x="13932" y="5345"/>
                </a:lnTo>
                <a:lnTo>
                  <a:pt x="16649" y="1270"/>
                </a:lnTo>
                <a:lnTo>
                  <a:pt x="14224" y="850"/>
                </a:lnTo>
                <a:lnTo>
                  <a:pt x="9334" y="0"/>
                </a:lnTo>
                <a:close/>
              </a:path>
              <a:path w="16649" h="11861">
                <a:moveTo>
                  <a:pt x="16230" y="4013"/>
                </a:moveTo>
                <a:lnTo>
                  <a:pt x="13932" y="5345"/>
                </a:lnTo>
                <a:lnTo>
                  <a:pt x="12382" y="7670"/>
                </a:lnTo>
                <a:lnTo>
                  <a:pt x="16230" y="4013"/>
                </a:lnTo>
                <a:close/>
              </a:path>
              <a:path w="16649" h="11861">
                <a:moveTo>
                  <a:pt x="4114" y="3848"/>
                </a:moveTo>
                <a:lnTo>
                  <a:pt x="6246" y="2276"/>
                </a:lnTo>
                <a:lnTo>
                  <a:pt x="1193" y="3302"/>
                </a:lnTo>
                <a:lnTo>
                  <a:pt x="800" y="5588"/>
                </a:lnTo>
                <a:lnTo>
                  <a:pt x="0" y="10172"/>
                </a:lnTo>
                <a:lnTo>
                  <a:pt x="3276" y="10731"/>
                </a:lnTo>
                <a:lnTo>
                  <a:pt x="6502" y="11303"/>
                </a:lnTo>
                <a:lnTo>
                  <a:pt x="9779" y="11861"/>
                </a:lnTo>
                <a:lnTo>
                  <a:pt x="9080" y="1701"/>
                </a:lnTo>
                <a:lnTo>
                  <a:pt x="4114" y="3848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57" name="object 6857"/>
          <p:cNvSpPr/>
          <p:nvPr/>
        </p:nvSpPr>
        <p:spPr>
          <a:xfrm>
            <a:off x="4906295" y="1958790"/>
            <a:ext cx="6683" cy="7364"/>
          </a:xfrm>
          <a:custGeom>
            <a:avLst/>
            <a:gdLst/>
            <a:ahLst/>
            <a:cxnLst/>
            <a:rect l="l" t="t" r="r" b="b"/>
            <a:pathLst>
              <a:path w="6683" h="7364">
                <a:moveTo>
                  <a:pt x="800" y="0"/>
                </a:moveTo>
                <a:lnTo>
                  <a:pt x="0" y="4572"/>
                </a:lnTo>
                <a:lnTo>
                  <a:pt x="2044" y="7289"/>
                </a:lnTo>
                <a:lnTo>
                  <a:pt x="6683" y="7364"/>
                </a:lnTo>
                <a:lnTo>
                  <a:pt x="5729" y="2827"/>
                </a:lnTo>
                <a:lnTo>
                  <a:pt x="800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58" name="object 6858"/>
          <p:cNvSpPr/>
          <p:nvPr/>
        </p:nvSpPr>
        <p:spPr>
          <a:xfrm>
            <a:off x="4943406" y="1981612"/>
            <a:ext cx="14681" cy="10858"/>
          </a:xfrm>
          <a:custGeom>
            <a:avLst/>
            <a:gdLst/>
            <a:ahLst/>
            <a:cxnLst/>
            <a:rect l="l" t="t" r="r" b="b"/>
            <a:pathLst>
              <a:path w="14681" h="10858">
                <a:moveTo>
                  <a:pt x="0" y="0"/>
                </a:moveTo>
                <a:lnTo>
                  <a:pt x="1861" y="6743"/>
                </a:lnTo>
                <a:lnTo>
                  <a:pt x="8191" y="10858"/>
                </a:lnTo>
                <a:lnTo>
                  <a:pt x="10337" y="8089"/>
                </a:lnTo>
                <a:lnTo>
                  <a:pt x="12522" y="5334"/>
                </a:lnTo>
                <a:lnTo>
                  <a:pt x="14681" y="2552"/>
                </a:lnTo>
                <a:lnTo>
                  <a:pt x="9791" y="1701"/>
                </a:lnTo>
                <a:lnTo>
                  <a:pt x="4902" y="850"/>
                </a:lnTo>
                <a:lnTo>
                  <a:pt x="0" y="0"/>
                </a:lnTo>
                <a:close/>
              </a:path>
              <a:path w="14681" h="10858">
                <a:moveTo>
                  <a:pt x="2552" y="9245"/>
                </a:moveTo>
                <a:lnTo>
                  <a:pt x="1861" y="6743"/>
                </a:lnTo>
                <a:lnTo>
                  <a:pt x="25" y="5549"/>
                </a:lnTo>
                <a:lnTo>
                  <a:pt x="2552" y="9245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59" name="object 6859"/>
          <p:cNvSpPr/>
          <p:nvPr/>
        </p:nvSpPr>
        <p:spPr>
          <a:xfrm>
            <a:off x="4740983" y="1949409"/>
            <a:ext cx="11366" cy="10248"/>
          </a:xfrm>
          <a:custGeom>
            <a:avLst/>
            <a:gdLst/>
            <a:ahLst/>
            <a:cxnLst/>
            <a:rect l="l" t="t" r="r" b="b"/>
            <a:pathLst>
              <a:path w="11366" h="10248">
                <a:moveTo>
                  <a:pt x="7622" y="7484"/>
                </a:moveTo>
                <a:lnTo>
                  <a:pt x="11366" y="1270"/>
                </a:lnTo>
                <a:lnTo>
                  <a:pt x="8940" y="850"/>
                </a:lnTo>
                <a:lnTo>
                  <a:pt x="4051" y="0"/>
                </a:lnTo>
                <a:lnTo>
                  <a:pt x="2705" y="2908"/>
                </a:lnTo>
                <a:lnTo>
                  <a:pt x="1358" y="5816"/>
                </a:lnTo>
                <a:lnTo>
                  <a:pt x="0" y="8724"/>
                </a:lnTo>
                <a:lnTo>
                  <a:pt x="7622" y="7484"/>
                </a:lnTo>
                <a:close/>
              </a:path>
              <a:path w="11366" h="10248">
                <a:moveTo>
                  <a:pt x="10845" y="6959"/>
                </a:moveTo>
                <a:lnTo>
                  <a:pt x="7622" y="7484"/>
                </a:lnTo>
                <a:lnTo>
                  <a:pt x="5956" y="10248"/>
                </a:lnTo>
                <a:lnTo>
                  <a:pt x="10845" y="6959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60" name="object 6860"/>
          <p:cNvSpPr/>
          <p:nvPr/>
        </p:nvSpPr>
        <p:spPr>
          <a:xfrm>
            <a:off x="4920217" y="1980074"/>
            <a:ext cx="6669" cy="7378"/>
          </a:xfrm>
          <a:custGeom>
            <a:avLst/>
            <a:gdLst/>
            <a:ahLst/>
            <a:cxnLst/>
            <a:rect l="l" t="t" r="r" b="b"/>
            <a:pathLst>
              <a:path w="6669" h="7378">
                <a:moveTo>
                  <a:pt x="787" y="0"/>
                </a:moveTo>
                <a:lnTo>
                  <a:pt x="0" y="4572"/>
                </a:lnTo>
                <a:lnTo>
                  <a:pt x="2044" y="7289"/>
                </a:lnTo>
                <a:lnTo>
                  <a:pt x="6669" y="7378"/>
                </a:lnTo>
                <a:lnTo>
                  <a:pt x="5724" y="2831"/>
                </a:lnTo>
                <a:lnTo>
                  <a:pt x="787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61" name="object 6861"/>
          <p:cNvSpPr/>
          <p:nvPr/>
        </p:nvSpPr>
        <p:spPr>
          <a:xfrm>
            <a:off x="4586248" y="1945772"/>
            <a:ext cx="19151" cy="14597"/>
          </a:xfrm>
          <a:custGeom>
            <a:avLst/>
            <a:gdLst/>
            <a:ahLst/>
            <a:cxnLst/>
            <a:rect l="l" t="t" r="r" b="b"/>
            <a:pathLst>
              <a:path w="19151" h="14597">
                <a:moveTo>
                  <a:pt x="4152" y="10147"/>
                </a:moveTo>
                <a:lnTo>
                  <a:pt x="4055" y="10009"/>
                </a:lnTo>
                <a:lnTo>
                  <a:pt x="2501" y="9283"/>
                </a:lnTo>
                <a:lnTo>
                  <a:pt x="4152" y="10147"/>
                </a:lnTo>
                <a:close/>
              </a:path>
              <a:path w="19151" h="14597">
                <a:moveTo>
                  <a:pt x="4055" y="10009"/>
                </a:moveTo>
                <a:lnTo>
                  <a:pt x="11036" y="13271"/>
                </a:lnTo>
                <a:lnTo>
                  <a:pt x="14087" y="10990"/>
                </a:lnTo>
                <a:lnTo>
                  <a:pt x="11277" y="11557"/>
                </a:lnTo>
                <a:lnTo>
                  <a:pt x="16217" y="9398"/>
                </a:lnTo>
                <a:lnTo>
                  <a:pt x="17232" y="894"/>
                </a:lnTo>
                <a:lnTo>
                  <a:pt x="8940" y="-3606"/>
                </a:lnTo>
                <a:lnTo>
                  <a:pt x="5956" y="-977"/>
                </a:lnTo>
                <a:lnTo>
                  <a:pt x="2971" y="1638"/>
                </a:lnTo>
                <a:lnTo>
                  <a:pt x="0" y="4267"/>
                </a:lnTo>
                <a:lnTo>
                  <a:pt x="4055" y="10009"/>
                </a:lnTo>
                <a:close/>
              </a:path>
              <a:path w="19151" h="14597">
                <a:moveTo>
                  <a:pt x="18415" y="1536"/>
                </a:moveTo>
                <a:lnTo>
                  <a:pt x="17043" y="0"/>
                </a:lnTo>
                <a:lnTo>
                  <a:pt x="17232" y="894"/>
                </a:lnTo>
                <a:lnTo>
                  <a:pt x="18415" y="1536"/>
                </a:lnTo>
                <a:close/>
              </a:path>
              <a:path w="19151" h="14597">
                <a:moveTo>
                  <a:pt x="16217" y="9398"/>
                </a:moveTo>
                <a:lnTo>
                  <a:pt x="14087" y="10990"/>
                </a:lnTo>
                <a:lnTo>
                  <a:pt x="19151" y="9969"/>
                </a:lnTo>
                <a:lnTo>
                  <a:pt x="17232" y="894"/>
                </a:lnTo>
                <a:lnTo>
                  <a:pt x="16217" y="9398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62" name="object 6862"/>
          <p:cNvSpPr/>
          <p:nvPr/>
        </p:nvSpPr>
        <p:spPr>
          <a:xfrm>
            <a:off x="4574481" y="1955204"/>
            <a:ext cx="6665" cy="7359"/>
          </a:xfrm>
          <a:custGeom>
            <a:avLst/>
            <a:gdLst/>
            <a:ahLst/>
            <a:cxnLst/>
            <a:rect l="l" t="t" r="r" b="b"/>
            <a:pathLst>
              <a:path w="6665" h="7359">
                <a:moveTo>
                  <a:pt x="800" y="0"/>
                </a:moveTo>
                <a:lnTo>
                  <a:pt x="0" y="4572"/>
                </a:lnTo>
                <a:lnTo>
                  <a:pt x="2044" y="7277"/>
                </a:lnTo>
                <a:lnTo>
                  <a:pt x="6665" y="7359"/>
                </a:lnTo>
                <a:lnTo>
                  <a:pt x="5722" y="2824"/>
                </a:lnTo>
                <a:lnTo>
                  <a:pt x="800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63" name="object 6863"/>
          <p:cNvSpPr/>
          <p:nvPr/>
        </p:nvSpPr>
        <p:spPr>
          <a:xfrm>
            <a:off x="4924894" y="2254492"/>
            <a:ext cx="10960" cy="8559"/>
          </a:xfrm>
          <a:custGeom>
            <a:avLst/>
            <a:gdLst/>
            <a:ahLst/>
            <a:cxnLst/>
            <a:rect l="l" t="t" r="r" b="b"/>
            <a:pathLst>
              <a:path w="10960" h="8559">
                <a:moveTo>
                  <a:pt x="7696" y="1130"/>
                </a:moveTo>
                <a:lnTo>
                  <a:pt x="4444" y="571"/>
                </a:lnTo>
                <a:lnTo>
                  <a:pt x="1193" y="0"/>
                </a:lnTo>
                <a:lnTo>
                  <a:pt x="800" y="2298"/>
                </a:lnTo>
                <a:lnTo>
                  <a:pt x="0" y="6870"/>
                </a:lnTo>
                <a:lnTo>
                  <a:pt x="3251" y="7429"/>
                </a:lnTo>
                <a:lnTo>
                  <a:pt x="6515" y="8001"/>
                </a:lnTo>
                <a:lnTo>
                  <a:pt x="9766" y="8559"/>
                </a:lnTo>
                <a:lnTo>
                  <a:pt x="10159" y="6286"/>
                </a:lnTo>
                <a:lnTo>
                  <a:pt x="10960" y="1701"/>
                </a:lnTo>
                <a:lnTo>
                  <a:pt x="7696" y="113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64" name="object 6864"/>
          <p:cNvSpPr/>
          <p:nvPr/>
        </p:nvSpPr>
        <p:spPr>
          <a:xfrm>
            <a:off x="4990536" y="2284719"/>
            <a:ext cx="6666" cy="7331"/>
          </a:xfrm>
          <a:custGeom>
            <a:avLst/>
            <a:gdLst/>
            <a:ahLst/>
            <a:cxnLst/>
            <a:rect l="l" t="t" r="r" b="b"/>
            <a:pathLst>
              <a:path w="6666" h="7331">
                <a:moveTo>
                  <a:pt x="787" y="0"/>
                </a:moveTo>
                <a:lnTo>
                  <a:pt x="0" y="4572"/>
                </a:lnTo>
                <a:lnTo>
                  <a:pt x="2044" y="7289"/>
                </a:lnTo>
                <a:lnTo>
                  <a:pt x="6666" y="7331"/>
                </a:lnTo>
                <a:lnTo>
                  <a:pt x="5739" y="2830"/>
                </a:lnTo>
                <a:lnTo>
                  <a:pt x="787" y="0"/>
                </a:lnTo>
                <a:close/>
              </a:path>
            </a:pathLst>
          </a:custGeom>
          <a:solidFill>
            <a:srgbClr val="44A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65" name="object 6865"/>
          <p:cNvSpPr/>
          <p:nvPr/>
        </p:nvSpPr>
        <p:spPr>
          <a:xfrm>
            <a:off x="3928541" y="1608729"/>
            <a:ext cx="10845" cy="9779"/>
          </a:xfrm>
          <a:custGeom>
            <a:avLst/>
            <a:gdLst/>
            <a:ahLst/>
            <a:cxnLst/>
            <a:rect l="l" t="t" r="r" b="b"/>
            <a:pathLst>
              <a:path w="10845" h="9778">
                <a:moveTo>
                  <a:pt x="10274" y="3276"/>
                </a:moveTo>
                <a:lnTo>
                  <a:pt x="10845" y="0"/>
                </a:lnTo>
                <a:lnTo>
                  <a:pt x="3579" y="1276"/>
                </a:lnTo>
                <a:lnTo>
                  <a:pt x="0" y="8191"/>
                </a:lnTo>
                <a:lnTo>
                  <a:pt x="3048" y="8724"/>
                </a:lnTo>
                <a:lnTo>
                  <a:pt x="6108" y="9245"/>
                </a:lnTo>
                <a:lnTo>
                  <a:pt x="9144" y="9778"/>
                </a:lnTo>
                <a:lnTo>
                  <a:pt x="9715" y="6527"/>
                </a:lnTo>
                <a:lnTo>
                  <a:pt x="10274" y="3276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66" name="object 6866"/>
          <p:cNvSpPr/>
          <p:nvPr/>
        </p:nvSpPr>
        <p:spPr>
          <a:xfrm>
            <a:off x="3811026" y="1589643"/>
            <a:ext cx="6230" cy="7734"/>
          </a:xfrm>
          <a:custGeom>
            <a:avLst/>
            <a:gdLst/>
            <a:ahLst/>
            <a:cxnLst/>
            <a:rect l="l" t="t" r="r" b="b"/>
            <a:pathLst>
              <a:path w="6230" h="7734">
                <a:moveTo>
                  <a:pt x="5379" y="7734"/>
                </a:moveTo>
                <a:lnTo>
                  <a:pt x="6230" y="2844"/>
                </a:lnTo>
                <a:lnTo>
                  <a:pt x="4363" y="0"/>
                </a:lnTo>
                <a:lnTo>
                  <a:pt x="0" y="14"/>
                </a:lnTo>
                <a:lnTo>
                  <a:pt x="793" y="4832"/>
                </a:lnTo>
                <a:lnTo>
                  <a:pt x="5379" y="7734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67" name="object 6867"/>
          <p:cNvSpPr/>
          <p:nvPr/>
        </p:nvSpPr>
        <p:spPr>
          <a:xfrm>
            <a:off x="4009058" y="1608874"/>
            <a:ext cx="10261" cy="20751"/>
          </a:xfrm>
          <a:custGeom>
            <a:avLst/>
            <a:gdLst/>
            <a:ahLst/>
            <a:cxnLst/>
            <a:rect l="l" t="t" r="r" b="b"/>
            <a:pathLst>
              <a:path w="10261" h="20751">
                <a:moveTo>
                  <a:pt x="8013" y="800"/>
                </a:moveTo>
                <a:lnTo>
                  <a:pt x="3403" y="0"/>
                </a:lnTo>
                <a:lnTo>
                  <a:pt x="2260" y="6540"/>
                </a:lnTo>
                <a:lnTo>
                  <a:pt x="1143" y="13042"/>
                </a:lnTo>
                <a:lnTo>
                  <a:pt x="0" y="19558"/>
                </a:lnTo>
                <a:lnTo>
                  <a:pt x="2298" y="19964"/>
                </a:lnTo>
                <a:lnTo>
                  <a:pt x="6858" y="20751"/>
                </a:lnTo>
                <a:lnTo>
                  <a:pt x="7988" y="14224"/>
                </a:lnTo>
                <a:lnTo>
                  <a:pt x="9118" y="7734"/>
                </a:lnTo>
                <a:lnTo>
                  <a:pt x="10261" y="1193"/>
                </a:lnTo>
                <a:lnTo>
                  <a:pt x="8013" y="80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68" name="object 6868"/>
          <p:cNvSpPr/>
          <p:nvPr/>
        </p:nvSpPr>
        <p:spPr>
          <a:xfrm>
            <a:off x="3977017" y="1613084"/>
            <a:ext cx="8572" cy="10960"/>
          </a:xfrm>
          <a:custGeom>
            <a:avLst/>
            <a:gdLst/>
            <a:ahLst/>
            <a:cxnLst/>
            <a:rect l="l" t="t" r="r" b="b"/>
            <a:pathLst>
              <a:path w="8572" h="10960">
                <a:moveTo>
                  <a:pt x="7442" y="7708"/>
                </a:moveTo>
                <a:lnTo>
                  <a:pt x="7988" y="4432"/>
                </a:lnTo>
                <a:lnTo>
                  <a:pt x="8572" y="1193"/>
                </a:lnTo>
                <a:lnTo>
                  <a:pt x="6286" y="800"/>
                </a:lnTo>
                <a:lnTo>
                  <a:pt x="1689" y="0"/>
                </a:lnTo>
                <a:lnTo>
                  <a:pt x="1130" y="3251"/>
                </a:lnTo>
                <a:lnTo>
                  <a:pt x="558" y="6502"/>
                </a:lnTo>
                <a:lnTo>
                  <a:pt x="0" y="9766"/>
                </a:lnTo>
                <a:lnTo>
                  <a:pt x="2285" y="10159"/>
                </a:lnTo>
                <a:lnTo>
                  <a:pt x="6870" y="10960"/>
                </a:lnTo>
                <a:lnTo>
                  <a:pt x="7442" y="7708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69" name="object 6869"/>
          <p:cNvSpPr/>
          <p:nvPr/>
        </p:nvSpPr>
        <p:spPr>
          <a:xfrm>
            <a:off x="5762482" y="1439114"/>
            <a:ext cx="8915" cy="10426"/>
          </a:xfrm>
          <a:custGeom>
            <a:avLst/>
            <a:gdLst/>
            <a:ahLst/>
            <a:cxnLst/>
            <a:rect l="l" t="t" r="r" b="b"/>
            <a:pathLst>
              <a:path w="8915" h="10426">
                <a:moveTo>
                  <a:pt x="7861" y="7378"/>
                </a:moveTo>
                <a:lnTo>
                  <a:pt x="8381" y="4317"/>
                </a:lnTo>
                <a:lnTo>
                  <a:pt x="8915" y="1282"/>
                </a:lnTo>
                <a:lnTo>
                  <a:pt x="6464" y="863"/>
                </a:lnTo>
                <a:lnTo>
                  <a:pt x="1600" y="0"/>
                </a:lnTo>
                <a:lnTo>
                  <a:pt x="1066" y="3047"/>
                </a:lnTo>
                <a:lnTo>
                  <a:pt x="533" y="6108"/>
                </a:lnTo>
                <a:lnTo>
                  <a:pt x="0" y="9143"/>
                </a:lnTo>
                <a:lnTo>
                  <a:pt x="2438" y="9575"/>
                </a:lnTo>
                <a:lnTo>
                  <a:pt x="7315" y="10426"/>
                </a:lnTo>
                <a:lnTo>
                  <a:pt x="7861" y="7378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70" name="object 6870"/>
          <p:cNvSpPr/>
          <p:nvPr/>
        </p:nvSpPr>
        <p:spPr>
          <a:xfrm>
            <a:off x="3994099" y="1610991"/>
            <a:ext cx="10642" cy="11353"/>
          </a:xfrm>
          <a:custGeom>
            <a:avLst/>
            <a:gdLst/>
            <a:ahLst/>
            <a:cxnLst/>
            <a:rect l="l" t="t" r="r" b="b"/>
            <a:pathLst>
              <a:path w="10642" h="11353">
                <a:moveTo>
                  <a:pt x="8940" y="11353"/>
                </a:moveTo>
                <a:lnTo>
                  <a:pt x="9512" y="8077"/>
                </a:lnTo>
                <a:lnTo>
                  <a:pt x="10071" y="4851"/>
                </a:lnTo>
                <a:lnTo>
                  <a:pt x="10642" y="1587"/>
                </a:lnTo>
                <a:lnTo>
                  <a:pt x="7581" y="1054"/>
                </a:lnTo>
                <a:lnTo>
                  <a:pt x="4521" y="520"/>
                </a:lnTo>
                <a:lnTo>
                  <a:pt x="1511" y="0"/>
                </a:lnTo>
                <a:lnTo>
                  <a:pt x="2726" y="7567"/>
                </a:lnTo>
                <a:lnTo>
                  <a:pt x="8940" y="11353"/>
                </a:lnTo>
                <a:close/>
              </a:path>
              <a:path w="10642" h="11353">
                <a:moveTo>
                  <a:pt x="3251" y="10833"/>
                </a:moveTo>
                <a:lnTo>
                  <a:pt x="2726" y="7567"/>
                </a:lnTo>
                <a:lnTo>
                  <a:pt x="0" y="5905"/>
                </a:lnTo>
                <a:lnTo>
                  <a:pt x="3251" y="10833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71" name="object 6871"/>
          <p:cNvSpPr/>
          <p:nvPr/>
        </p:nvSpPr>
        <p:spPr>
          <a:xfrm>
            <a:off x="5764030" y="1423085"/>
            <a:ext cx="7708" cy="6226"/>
          </a:xfrm>
          <a:custGeom>
            <a:avLst/>
            <a:gdLst/>
            <a:ahLst/>
            <a:cxnLst/>
            <a:rect l="l" t="t" r="r" b="b"/>
            <a:pathLst>
              <a:path w="7708" h="6226">
                <a:moveTo>
                  <a:pt x="7708" y="850"/>
                </a:moveTo>
                <a:lnTo>
                  <a:pt x="2832" y="0"/>
                </a:lnTo>
                <a:lnTo>
                  <a:pt x="0" y="1866"/>
                </a:lnTo>
                <a:lnTo>
                  <a:pt x="18" y="6226"/>
                </a:lnTo>
                <a:lnTo>
                  <a:pt x="4808" y="5432"/>
                </a:lnTo>
                <a:lnTo>
                  <a:pt x="7708" y="85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72" name="object 6872"/>
          <p:cNvSpPr/>
          <p:nvPr/>
        </p:nvSpPr>
        <p:spPr>
          <a:xfrm>
            <a:off x="5732619" y="1575572"/>
            <a:ext cx="12001" cy="13106"/>
          </a:xfrm>
          <a:custGeom>
            <a:avLst/>
            <a:gdLst/>
            <a:ahLst/>
            <a:cxnLst/>
            <a:rect l="l" t="t" r="r" b="b"/>
            <a:pathLst>
              <a:path w="12001" h="13106">
                <a:moveTo>
                  <a:pt x="2565" y="4660"/>
                </a:moveTo>
                <a:lnTo>
                  <a:pt x="1912" y="2229"/>
                </a:lnTo>
                <a:lnTo>
                  <a:pt x="0" y="0"/>
                </a:lnTo>
                <a:lnTo>
                  <a:pt x="2565" y="4660"/>
                </a:lnTo>
                <a:close/>
              </a:path>
              <a:path w="12001" h="13106">
                <a:moveTo>
                  <a:pt x="7861" y="10388"/>
                </a:moveTo>
                <a:lnTo>
                  <a:pt x="6413" y="8204"/>
                </a:lnTo>
                <a:lnTo>
                  <a:pt x="3911" y="6692"/>
                </a:lnTo>
                <a:lnTo>
                  <a:pt x="7861" y="10388"/>
                </a:lnTo>
                <a:close/>
              </a:path>
              <a:path w="12001" h="13106">
                <a:moveTo>
                  <a:pt x="10807" y="10858"/>
                </a:moveTo>
                <a:lnTo>
                  <a:pt x="11214" y="8559"/>
                </a:lnTo>
                <a:lnTo>
                  <a:pt x="12001" y="3987"/>
                </a:lnTo>
                <a:lnTo>
                  <a:pt x="10388" y="3708"/>
                </a:lnTo>
                <a:lnTo>
                  <a:pt x="7404" y="1600"/>
                </a:lnTo>
                <a:lnTo>
                  <a:pt x="5499" y="-1866"/>
                </a:lnTo>
                <a:lnTo>
                  <a:pt x="584" y="-2717"/>
                </a:lnTo>
                <a:lnTo>
                  <a:pt x="1912" y="2229"/>
                </a:lnTo>
                <a:lnTo>
                  <a:pt x="4292" y="5003"/>
                </a:lnTo>
                <a:lnTo>
                  <a:pt x="6413" y="8204"/>
                </a:lnTo>
                <a:lnTo>
                  <a:pt x="10807" y="10858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73" name="object 6873"/>
          <p:cNvSpPr/>
          <p:nvPr/>
        </p:nvSpPr>
        <p:spPr>
          <a:xfrm>
            <a:off x="3899695" y="1595010"/>
            <a:ext cx="6215" cy="7736"/>
          </a:xfrm>
          <a:custGeom>
            <a:avLst/>
            <a:gdLst/>
            <a:ahLst/>
            <a:cxnLst/>
            <a:rect l="l" t="t" r="r" b="b"/>
            <a:pathLst>
              <a:path w="6215" h="7736">
                <a:moveTo>
                  <a:pt x="5364" y="7736"/>
                </a:moveTo>
                <a:lnTo>
                  <a:pt x="6215" y="2860"/>
                </a:lnTo>
                <a:lnTo>
                  <a:pt x="4361" y="28"/>
                </a:lnTo>
                <a:lnTo>
                  <a:pt x="0" y="0"/>
                </a:lnTo>
                <a:lnTo>
                  <a:pt x="790" y="4840"/>
                </a:lnTo>
                <a:lnTo>
                  <a:pt x="5364" y="7736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74" name="object 6874"/>
          <p:cNvSpPr/>
          <p:nvPr/>
        </p:nvSpPr>
        <p:spPr>
          <a:xfrm>
            <a:off x="3985224" y="1604855"/>
            <a:ext cx="6243" cy="7775"/>
          </a:xfrm>
          <a:custGeom>
            <a:avLst/>
            <a:gdLst/>
            <a:ahLst/>
            <a:cxnLst/>
            <a:rect l="l" t="t" r="r" b="b"/>
            <a:pathLst>
              <a:path w="6243" h="7775">
                <a:moveTo>
                  <a:pt x="5379" y="7775"/>
                </a:moveTo>
                <a:lnTo>
                  <a:pt x="6243" y="2885"/>
                </a:lnTo>
                <a:lnTo>
                  <a:pt x="4363" y="28"/>
                </a:lnTo>
                <a:lnTo>
                  <a:pt x="0" y="0"/>
                </a:lnTo>
                <a:lnTo>
                  <a:pt x="803" y="4866"/>
                </a:lnTo>
                <a:lnTo>
                  <a:pt x="5379" y="7775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75" name="object 6875"/>
          <p:cNvSpPr/>
          <p:nvPr/>
        </p:nvSpPr>
        <p:spPr>
          <a:xfrm>
            <a:off x="3965054" y="1598851"/>
            <a:ext cx="6219" cy="7747"/>
          </a:xfrm>
          <a:custGeom>
            <a:avLst/>
            <a:gdLst/>
            <a:ahLst/>
            <a:cxnLst/>
            <a:rect l="l" t="t" r="r" b="b"/>
            <a:pathLst>
              <a:path w="6219" h="7746">
                <a:moveTo>
                  <a:pt x="5368" y="7747"/>
                </a:moveTo>
                <a:lnTo>
                  <a:pt x="6219" y="2844"/>
                </a:lnTo>
                <a:lnTo>
                  <a:pt x="4352" y="0"/>
                </a:lnTo>
                <a:lnTo>
                  <a:pt x="0" y="2"/>
                </a:lnTo>
                <a:lnTo>
                  <a:pt x="788" y="4832"/>
                </a:lnTo>
                <a:lnTo>
                  <a:pt x="5368" y="7747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76" name="object 6876"/>
          <p:cNvSpPr/>
          <p:nvPr/>
        </p:nvSpPr>
        <p:spPr>
          <a:xfrm>
            <a:off x="3935307" y="1593665"/>
            <a:ext cx="6213" cy="7747"/>
          </a:xfrm>
          <a:custGeom>
            <a:avLst/>
            <a:gdLst/>
            <a:ahLst/>
            <a:cxnLst/>
            <a:rect l="l" t="t" r="r" b="b"/>
            <a:pathLst>
              <a:path w="6213" h="7746">
                <a:moveTo>
                  <a:pt x="5363" y="7747"/>
                </a:moveTo>
                <a:lnTo>
                  <a:pt x="6213" y="2857"/>
                </a:lnTo>
                <a:lnTo>
                  <a:pt x="4347" y="0"/>
                </a:lnTo>
                <a:lnTo>
                  <a:pt x="0" y="23"/>
                </a:lnTo>
                <a:lnTo>
                  <a:pt x="783" y="4837"/>
                </a:lnTo>
                <a:lnTo>
                  <a:pt x="5363" y="7747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77" name="object 6877"/>
          <p:cNvSpPr/>
          <p:nvPr/>
        </p:nvSpPr>
        <p:spPr>
          <a:xfrm>
            <a:off x="3823015" y="1561524"/>
            <a:ext cx="6211" cy="7708"/>
          </a:xfrm>
          <a:custGeom>
            <a:avLst/>
            <a:gdLst/>
            <a:ahLst/>
            <a:cxnLst/>
            <a:rect l="l" t="t" r="r" b="b"/>
            <a:pathLst>
              <a:path w="6211" h="7708">
                <a:moveTo>
                  <a:pt x="5361" y="7708"/>
                </a:moveTo>
                <a:lnTo>
                  <a:pt x="6211" y="2844"/>
                </a:lnTo>
                <a:lnTo>
                  <a:pt x="4345" y="0"/>
                </a:lnTo>
                <a:lnTo>
                  <a:pt x="0" y="25"/>
                </a:lnTo>
                <a:lnTo>
                  <a:pt x="785" y="4818"/>
                </a:lnTo>
                <a:lnTo>
                  <a:pt x="5361" y="7708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78" name="object 6878"/>
          <p:cNvSpPr/>
          <p:nvPr/>
        </p:nvSpPr>
        <p:spPr>
          <a:xfrm>
            <a:off x="3949518" y="1575306"/>
            <a:ext cx="11010" cy="14236"/>
          </a:xfrm>
          <a:custGeom>
            <a:avLst/>
            <a:gdLst/>
            <a:ahLst/>
            <a:cxnLst/>
            <a:rect l="l" t="t" r="r" b="b"/>
            <a:pathLst>
              <a:path w="11010" h="14236">
                <a:moveTo>
                  <a:pt x="406" y="0"/>
                </a:moveTo>
                <a:lnTo>
                  <a:pt x="1538" y="9873"/>
                </a:lnTo>
                <a:lnTo>
                  <a:pt x="9740" y="14236"/>
                </a:lnTo>
                <a:lnTo>
                  <a:pt x="10159" y="11798"/>
                </a:lnTo>
                <a:lnTo>
                  <a:pt x="11010" y="6908"/>
                </a:lnTo>
                <a:lnTo>
                  <a:pt x="7492" y="4610"/>
                </a:lnTo>
                <a:lnTo>
                  <a:pt x="3962" y="2298"/>
                </a:lnTo>
                <a:lnTo>
                  <a:pt x="406" y="0"/>
                </a:lnTo>
                <a:close/>
              </a:path>
              <a:path w="11010" h="14236">
                <a:moveTo>
                  <a:pt x="1727" y="11518"/>
                </a:moveTo>
                <a:lnTo>
                  <a:pt x="1538" y="9873"/>
                </a:lnTo>
                <a:lnTo>
                  <a:pt x="0" y="9055"/>
                </a:lnTo>
                <a:lnTo>
                  <a:pt x="1727" y="11518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79" name="object 6879"/>
          <p:cNvSpPr/>
          <p:nvPr/>
        </p:nvSpPr>
        <p:spPr>
          <a:xfrm>
            <a:off x="3783023" y="1551499"/>
            <a:ext cx="10414" cy="8928"/>
          </a:xfrm>
          <a:custGeom>
            <a:avLst/>
            <a:gdLst/>
            <a:ahLst/>
            <a:cxnLst/>
            <a:rect l="l" t="t" r="r" b="b"/>
            <a:pathLst>
              <a:path w="10413" h="8928">
                <a:moveTo>
                  <a:pt x="7391" y="1066"/>
                </a:moveTo>
                <a:lnTo>
                  <a:pt x="4343" y="533"/>
                </a:lnTo>
                <a:lnTo>
                  <a:pt x="1282" y="0"/>
                </a:lnTo>
                <a:lnTo>
                  <a:pt x="863" y="2451"/>
                </a:lnTo>
                <a:lnTo>
                  <a:pt x="0" y="7340"/>
                </a:lnTo>
                <a:lnTo>
                  <a:pt x="3073" y="7873"/>
                </a:lnTo>
                <a:lnTo>
                  <a:pt x="6121" y="8394"/>
                </a:lnTo>
                <a:lnTo>
                  <a:pt x="9144" y="8928"/>
                </a:lnTo>
                <a:lnTo>
                  <a:pt x="9563" y="6489"/>
                </a:lnTo>
                <a:lnTo>
                  <a:pt x="10414" y="1600"/>
                </a:lnTo>
                <a:lnTo>
                  <a:pt x="7391" y="1066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80" name="object 6880"/>
          <p:cNvSpPr/>
          <p:nvPr/>
        </p:nvSpPr>
        <p:spPr>
          <a:xfrm>
            <a:off x="4015013" y="1573759"/>
            <a:ext cx="27165" cy="20625"/>
          </a:xfrm>
          <a:custGeom>
            <a:avLst/>
            <a:gdLst/>
            <a:ahLst/>
            <a:cxnLst/>
            <a:rect l="l" t="t" r="r" b="b"/>
            <a:pathLst>
              <a:path w="27165" h="20625">
                <a:moveTo>
                  <a:pt x="863" y="15570"/>
                </a:moveTo>
                <a:lnTo>
                  <a:pt x="0" y="20459"/>
                </a:lnTo>
                <a:lnTo>
                  <a:pt x="2343" y="20625"/>
                </a:lnTo>
                <a:lnTo>
                  <a:pt x="14793" y="18306"/>
                </a:lnTo>
                <a:lnTo>
                  <a:pt x="21297" y="6553"/>
                </a:lnTo>
                <a:lnTo>
                  <a:pt x="22834" y="6807"/>
                </a:lnTo>
                <a:lnTo>
                  <a:pt x="26301" y="4902"/>
                </a:lnTo>
                <a:lnTo>
                  <a:pt x="27165" y="0"/>
                </a:lnTo>
                <a:lnTo>
                  <a:pt x="18961" y="1930"/>
                </a:lnTo>
                <a:lnTo>
                  <a:pt x="10756" y="3873"/>
                </a:lnTo>
                <a:lnTo>
                  <a:pt x="2565" y="5778"/>
                </a:lnTo>
                <a:lnTo>
                  <a:pt x="1701" y="10667"/>
                </a:lnTo>
                <a:lnTo>
                  <a:pt x="863" y="1557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81" name="object 6881"/>
          <p:cNvSpPr/>
          <p:nvPr/>
        </p:nvSpPr>
        <p:spPr>
          <a:xfrm>
            <a:off x="3842594" y="1557360"/>
            <a:ext cx="6220" cy="7750"/>
          </a:xfrm>
          <a:custGeom>
            <a:avLst/>
            <a:gdLst/>
            <a:ahLst/>
            <a:cxnLst/>
            <a:rect l="l" t="t" r="r" b="b"/>
            <a:pathLst>
              <a:path w="6220" h="7750">
                <a:moveTo>
                  <a:pt x="5369" y="7750"/>
                </a:moveTo>
                <a:lnTo>
                  <a:pt x="6220" y="2861"/>
                </a:lnTo>
                <a:lnTo>
                  <a:pt x="4366" y="3"/>
                </a:lnTo>
                <a:lnTo>
                  <a:pt x="0" y="0"/>
                </a:lnTo>
                <a:lnTo>
                  <a:pt x="784" y="4840"/>
                </a:lnTo>
                <a:lnTo>
                  <a:pt x="5369" y="775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82" name="object 6882"/>
          <p:cNvSpPr/>
          <p:nvPr/>
        </p:nvSpPr>
        <p:spPr>
          <a:xfrm>
            <a:off x="5723865" y="1458314"/>
            <a:ext cx="8928" cy="10439"/>
          </a:xfrm>
          <a:custGeom>
            <a:avLst/>
            <a:gdLst/>
            <a:ahLst/>
            <a:cxnLst/>
            <a:rect l="l" t="t" r="r" b="b"/>
            <a:pathLst>
              <a:path w="8928" h="10439">
                <a:moveTo>
                  <a:pt x="7873" y="7391"/>
                </a:moveTo>
                <a:lnTo>
                  <a:pt x="8394" y="4343"/>
                </a:lnTo>
                <a:lnTo>
                  <a:pt x="8928" y="1282"/>
                </a:lnTo>
                <a:lnTo>
                  <a:pt x="6476" y="863"/>
                </a:lnTo>
                <a:lnTo>
                  <a:pt x="1600" y="0"/>
                </a:lnTo>
                <a:lnTo>
                  <a:pt x="1066" y="3060"/>
                </a:lnTo>
                <a:lnTo>
                  <a:pt x="533" y="6108"/>
                </a:lnTo>
                <a:lnTo>
                  <a:pt x="0" y="9156"/>
                </a:lnTo>
                <a:lnTo>
                  <a:pt x="2451" y="9588"/>
                </a:lnTo>
                <a:lnTo>
                  <a:pt x="7340" y="10439"/>
                </a:lnTo>
                <a:lnTo>
                  <a:pt x="7873" y="7391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83" name="object 6883"/>
          <p:cNvSpPr/>
          <p:nvPr/>
        </p:nvSpPr>
        <p:spPr>
          <a:xfrm>
            <a:off x="3989911" y="1577997"/>
            <a:ext cx="6231" cy="7747"/>
          </a:xfrm>
          <a:custGeom>
            <a:avLst/>
            <a:gdLst/>
            <a:ahLst/>
            <a:cxnLst/>
            <a:rect l="l" t="t" r="r" b="b"/>
            <a:pathLst>
              <a:path w="6231" h="7746">
                <a:moveTo>
                  <a:pt x="5380" y="7747"/>
                </a:moveTo>
                <a:lnTo>
                  <a:pt x="6231" y="2844"/>
                </a:lnTo>
                <a:lnTo>
                  <a:pt x="4364" y="0"/>
                </a:lnTo>
                <a:lnTo>
                  <a:pt x="0" y="11"/>
                </a:lnTo>
                <a:lnTo>
                  <a:pt x="798" y="4833"/>
                </a:lnTo>
                <a:lnTo>
                  <a:pt x="5380" y="7747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84" name="object 6884"/>
          <p:cNvSpPr/>
          <p:nvPr/>
        </p:nvSpPr>
        <p:spPr>
          <a:xfrm>
            <a:off x="3974491" y="1569538"/>
            <a:ext cx="9791" cy="11747"/>
          </a:xfrm>
          <a:custGeom>
            <a:avLst/>
            <a:gdLst/>
            <a:ahLst/>
            <a:cxnLst/>
            <a:rect l="l" t="t" r="r" b="b"/>
            <a:pathLst>
              <a:path w="9791" h="11747">
                <a:moveTo>
                  <a:pt x="7931" y="3855"/>
                </a:moveTo>
                <a:lnTo>
                  <a:pt x="25" y="0"/>
                </a:lnTo>
                <a:lnTo>
                  <a:pt x="1857" y="7911"/>
                </a:lnTo>
                <a:lnTo>
                  <a:pt x="9766" y="11747"/>
                </a:lnTo>
                <a:lnTo>
                  <a:pt x="7931" y="3855"/>
                </a:lnTo>
                <a:close/>
              </a:path>
              <a:path w="9791" h="11747">
                <a:moveTo>
                  <a:pt x="2413" y="10312"/>
                </a:moveTo>
                <a:lnTo>
                  <a:pt x="1857" y="7911"/>
                </a:lnTo>
                <a:lnTo>
                  <a:pt x="0" y="7010"/>
                </a:lnTo>
                <a:lnTo>
                  <a:pt x="2413" y="10312"/>
                </a:lnTo>
                <a:close/>
              </a:path>
              <a:path w="9791" h="11747">
                <a:moveTo>
                  <a:pt x="9791" y="4762"/>
                </a:moveTo>
                <a:lnTo>
                  <a:pt x="7366" y="1422"/>
                </a:lnTo>
                <a:lnTo>
                  <a:pt x="7931" y="3855"/>
                </a:lnTo>
                <a:lnTo>
                  <a:pt x="9791" y="4762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85" name="object 6885"/>
          <p:cNvSpPr/>
          <p:nvPr/>
        </p:nvSpPr>
        <p:spPr>
          <a:xfrm>
            <a:off x="3729868" y="1527663"/>
            <a:ext cx="6234" cy="7717"/>
          </a:xfrm>
          <a:custGeom>
            <a:avLst/>
            <a:gdLst/>
            <a:ahLst/>
            <a:cxnLst/>
            <a:rect l="l" t="t" r="r" b="b"/>
            <a:pathLst>
              <a:path w="6234" h="7717">
                <a:moveTo>
                  <a:pt x="5383" y="7717"/>
                </a:moveTo>
                <a:lnTo>
                  <a:pt x="6234" y="2828"/>
                </a:lnTo>
                <a:lnTo>
                  <a:pt x="4367" y="9"/>
                </a:lnTo>
                <a:lnTo>
                  <a:pt x="0" y="0"/>
                </a:lnTo>
                <a:lnTo>
                  <a:pt x="787" y="4817"/>
                </a:lnTo>
                <a:lnTo>
                  <a:pt x="5383" y="7717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86" name="object 6886"/>
          <p:cNvSpPr/>
          <p:nvPr/>
        </p:nvSpPr>
        <p:spPr>
          <a:xfrm>
            <a:off x="3807526" y="1528583"/>
            <a:ext cx="6220" cy="7751"/>
          </a:xfrm>
          <a:custGeom>
            <a:avLst/>
            <a:gdLst/>
            <a:ahLst/>
            <a:cxnLst/>
            <a:rect l="l" t="t" r="r" b="b"/>
            <a:pathLst>
              <a:path w="6220" h="7751">
                <a:moveTo>
                  <a:pt x="5369" y="7751"/>
                </a:moveTo>
                <a:lnTo>
                  <a:pt x="6220" y="2862"/>
                </a:lnTo>
                <a:lnTo>
                  <a:pt x="4353" y="4"/>
                </a:lnTo>
                <a:lnTo>
                  <a:pt x="0" y="0"/>
                </a:lnTo>
                <a:lnTo>
                  <a:pt x="784" y="4832"/>
                </a:lnTo>
                <a:lnTo>
                  <a:pt x="5369" y="7751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87" name="object 6887"/>
          <p:cNvSpPr/>
          <p:nvPr/>
        </p:nvSpPr>
        <p:spPr>
          <a:xfrm>
            <a:off x="3978143" y="1550755"/>
            <a:ext cx="6239" cy="7737"/>
          </a:xfrm>
          <a:custGeom>
            <a:avLst/>
            <a:gdLst/>
            <a:ahLst/>
            <a:cxnLst/>
            <a:rect l="l" t="t" r="r" b="b"/>
            <a:pathLst>
              <a:path w="6239" h="7737">
                <a:moveTo>
                  <a:pt x="5376" y="7737"/>
                </a:moveTo>
                <a:lnTo>
                  <a:pt x="6239" y="2848"/>
                </a:lnTo>
                <a:lnTo>
                  <a:pt x="4360" y="28"/>
                </a:lnTo>
                <a:lnTo>
                  <a:pt x="0" y="0"/>
                </a:lnTo>
                <a:lnTo>
                  <a:pt x="795" y="4836"/>
                </a:lnTo>
                <a:lnTo>
                  <a:pt x="5376" y="7737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88" name="object 6888"/>
          <p:cNvSpPr/>
          <p:nvPr/>
        </p:nvSpPr>
        <p:spPr>
          <a:xfrm>
            <a:off x="4028914" y="1557108"/>
            <a:ext cx="6250" cy="7721"/>
          </a:xfrm>
          <a:custGeom>
            <a:avLst/>
            <a:gdLst/>
            <a:ahLst/>
            <a:cxnLst/>
            <a:rect l="l" t="t" r="r" b="b"/>
            <a:pathLst>
              <a:path w="6250" h="7721">
                <a:moveTo>
                  <a:pt x="5386" y="7721"/>
                </a:moveTo>
                <a:lnTo>
                  <a:pt x="6250" y="2844"/>
                </a:lnTo>
                <a:lnTo>
                  <a:pt x="4370" y="0"/>
                </a:lnTo>
                <a:lnTo>
                  <a:pt x="0" y="16"/>
                </a:lnTo>
                <a:lnTo>
                  <a:pt x="813" y="4824"/>
                </a:lnTo>
                <a:lnTo>
                  <a:pt x="5386" y="7721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89" name="object 6889"/>
          <p:cNvSpPr/>
          <p:nvPr/>
        </p:nvSpPr>
        <p:spPr>
          <a:xfrm>
            <a:off x="5705240" y="1384553"/>
            <a:ext cx="7759" cy="6211"/>
          </a:xfrm>
          <a:custGeom>
            <a:avLst/>
            <a:gdLst/>
            <a:ahLst/>
            <a:cxnLst/>
            <a:rect l="l" t="t" r="r" b="b"/>
            <a:pathLst>
              <a:path w="7759" h="6211">
                <a:moveTo>
                  <a:pt x="7759" y="850"/>
                </a:moveTo>
                <a:lnTo>
                  <a:pt x="2870" y="0"/>
                </a:lnTo>
                <a:lnTo>
                  <a:pt x="0" y="1866"/>
                </a:lnTo>
                <a:lnTo>
                  <a:pt x="42" y="6211"/>
                </a:lnTo>
                <a:lnTo>
                  <a:pt x="4845" y="5430"/>
                </a:lnTo>
                <a:lnTo>
                  <a:pt x="7759" y="85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90" name="object 6890"/>
          <p:cNvSpPr/>
          <p:nvPr/>
        </p:nvSpPr>
        <p:spPr>
          <a:xfrm>
            <a:off x="3942809" y="1537053"/>
            <a:ext cx="6230" cy="7747"/>
          </a:xfrm>
          <a:custGeom>
            <a:avLst/>
            <a:gdLst/>
            <a:ahLst/>
            <a:cxnLst/>
            <a:rect l="l" t="t" r="r" b="b"/>
            <a:pathLst>
              <a:path w="6230" h="7746">
                <a:moveTo>
                  <a:pt x="5367" y="7747"/>
                </a:moveTo>
                <a:lnTo>
                  <a:pt x="6230" y="2857"/>
                </a:lnTo>
                <a:lnTo>
                  <a:pt x="4364" y="0"/>
                </a:lnTo>
                <a:lnTo>
                  <a:pt x="0" y="18"/>
                </a:lnTo>
                <a:lnTo>
                  <a:pt x="782" y="4843"/>
                </a:lnTo>
                <a:lnTo>
                  <a:pt x="5367" y="7747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91" name="object 6891"/>
          <p:cNvSpPr/>
          <p:nvPr/>
        </p:nvSpPr>
        <p:spPr>
          <a:xfrm>
            <a:off x="3728959" y="1492213"/>
            <a:ext cx="6227" cy="7762"/>
          </a:xfrm>
          <a:custGeom>
            <a:avLst/>
            <a:gdLst/>
            <a:ahLst/>
            <a:cxnLst/>
            <a:rect l="l" t="t" r="r" b="b"/>
            <a:pathLst>
              <a:path w="6227" h="7762">
                <a:moveTo>
                  <a:pt x="5376" y="7762"/>
                </a:moveTo>
                <a:lnTo>
                  <a:pt x="6227" y="2872"/>
                </a:lnTo>
                <a:lnTo>
                  <a:pt x="4360" y="15"/>
                </a:lnTo>
                <a:lnTo>
                  <a:pt x="0" y="0"/>
                </a:lnTo>
                <a:lnTo>
                  <a:pt x="795" y="4853"/>
                </a:lnTo>
                <a:lnTo>
                  <a:pt x="5376" y="7762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92" name="object 6892"/>
          <p:cNvSpPr/>
          <p:nvPr/>
        </p:nvSpPr>
        <p:spPr>
          <a:xfrm>
            <a:off x="3783738" y="1489195"/>
            <a:ext cx="6217" cy="7734"/>
          </a:xfrm>
          <a:custGeom>
            <a:avLst/>
            <a:gdLst/>
            <a:ahLst/>
            <a:cxnLst/>
            <a:rect l="l" t="t" r="r" b="b"/>
            <a:pathLst>
              <a:path w="6217" h="7734">
                <a:moveTo>
                  <a:pt x="5366" y="7734"/>
                </a:moveTo>
                <a:lnTo>
                  <a:pt x="6217" y="2844"/>
                </a:lnTo>
                <a:lnTo>
                  <a:pt x="4350" y="0"/>
                </a:lnTo>
                <a:lnTo>
                  <a:pt x="0" y="6"/>
                </a:lnTo>
                <a:lnTo>
                  <a:pt x="790" y="4830"/>
                </a:lnTo>
                <a:lnTo>
                  <a:pt x="5366" y="7734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93" name="object 6893"/>
          <p:cNvSpPr/>
          <p:nvPr/>
        </p:nvSpPr>
        <p:spPr>
          <a:xfrm>
            <a:off x="5694823" y="1307071"/>
            <a:ext cx="8928" cy="10426"/>
          </a:xfrm>
          <a:custGeom>
            <a:avLst/>
            <a:gdLst/>
            <a:ahLst/>
            <a:cxnLst/>
            <a:rect l="l" t="t" r="r" b="b"/>
            <a:pathLst>
              <a:path w="8928" h="10426">
                <a:moveTo>
                  <a:pt x="7327" y="10426"/>
                </a:moveTo>
                <a:lnTo>
                  <a:pt x="7873" y="7378"/>
                </a:lnTo>
                <a:lnTo>
                  <a:pt x="8394" y="4330"/>
                </a:lnTo>
                <a:lnTo>
                  <a:pt x="8928" y="1270"/>
                </a:lnTo>
                <a:lnTo>
                  <a:pt x="6476" y="850"/>
                </a:lnTo>
                <a:lnTo>
                  <a:pt x="1587" y="0"/>
                </a:lnTo>
                <a:lnTo>
                  <a:pt x="1054" y="3048"/>
                </a:lnTo>
                <a:lnTo>
                  <a:pt x="520" y="6096"/>
                </a:lnTo>
                <a:lnTo>
                  <a:pt x="0" y="9144"/>
                </a:lnTo>
                <a:lnTo>
                  <a:pt x="2438" y="9575"/>
                </a:lnTo>
                <a:lnTo>
                  <a:pt x="7327" y="10426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94" name="object 6894"/>
          <p:cNvSpPr/>
          <p:nvPr/>
        </p:nvSpPr>
        <p:spPr>
          <a:xfrm>
            <a:off x="5686446" y="1362402"/>
            <a:ext cx="7734" cy="6226"/>
          </a:xfrm>
          <a:custGeom>
            <a:avLst/>
            <a:gdLst/>
            <a:ahLst/>
            <a:cxnLst/>
            <a:rect l="l" t="t" r="r" b="b"/>
            <a:pathLst>
              <a:path w="7734" h="6226">
                <a:moveTo>
                  <a:pt x="7734" y="863"/>
                </a:moveTo>
                <a:lnTo>
                  <a:pt x="2844" y="0"/>
                </a:lnTo>
                <a:lnTo>
                  <a:pt x="0" y="1879"/>
                </a:lnTo>
                <a:lnTo>
                  <a:pt x="19" y="6226"/>
                </a:lnTo>
                <a:lnTo>
                  <a:pt x="4831" y="5443"/>
                </a:lnTo>
                <a:lnTo>
                  <a:pt x="7734" y="863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95" name="object 6895"/>
          <p:cNvSpPr/>
          <p:nvPr/>
        </p:nvSpPr>
        <p:spPr>
          <a:xfrm>
            <a:off x="4051902" y="1533399"/>
            <a:ext cx="6235" cy="7739"/>
          </a:xfrm>
          <a:custGeom>
            <a:avLst/>
            <a:gdLst/>
            <a:ahLst/>
            <a:cxnLst/>
            <a:rect l="l" t="t" r="r" b="b"/>
            <a:pathLst>
              <a:path w="6235" h="7739">
                <a:moveTo>
                  <a:pt x="5372" y="7739"/>
                </a:moveTo>
                <a:lnTo>
                  <a:pt x="6235" y="2850"/>
                </a:lnTo>
                <a:lnTo>
                  <a:pt x="4369" y="5"/>
                </a:lnTo>
                <a:lnTo>
                  <a:pt x="0" y="0"/>
                </a:lnTo>
                <a:lnTo>
                  <a:pt x="801" y="4837"/>
                </a:lnTo>
                <a:lnTo>
                  <a:pt x="5372" y="7739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96" name="object 6896"/>
          <p:cNvSpPr/>
          <p:nvPr/>
        </p:nvSpPr>
        <p:spPr>
          <a:xfrm>
            <a:off x="4035887" y="1530595"/>
            <a:ext cx="6240" cy="7752"/>
          </a:xfrm>
          <a:custGeom>
            <a:avLst/>
            <a:gdLst/>
            <a:ahLst/>
            <a:cxnLst/>
            <a:rect l="l" t="t" r="r" b="b"/>
            <a:pathLst>
              <a:path w="6240" h="7752">
                <a:moveTo>
                  <a:pt x="5376" y="7752"/>
                </a:moveTo>
                <a:lnTo>
                  <a:pt x="6240" y="2863"/>
                </a:lnTo>
                <a:lnTo>
                  <a:pt x="4373" y="18"/>
                </a:lnTo>
                <a:lnTo>
                  <a:pt x="0" y="0"/>
                </a:lnTo>
                <a:lnTo>
                  <a:pt x="800" y="4849"/>
                </a:lnTo>
                <a:lnTo>
                  <a:pt x="5376" y="7752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97" name="object 6897"/>
          <p:cNvSpPr/>
          <p:nvPr/>
        </p:nvSpPr>
        <p:spPr>
          <a:xfrm>
            <a:off x="3775448" y="1482698"/>
            <a:ext cx="6213" cy="7747"/>
          </a:xfrm>
          <a:custGeom>
            <a:avLst/>
            <a:gdLst/>
            <a:ahLst/>
            <a:cxnLst/>
            <a:rect l="l" t="t" r="r" b="b"/>
            <a:pathLst>
              <a:path w="6213" h="7746">
                <a:moveTo>
                  <a:pt x="5362" y="7747"/>
                </a:moveTo>
                <a:lnTo>
                  <a:pt x="6213" y="2857"/>
                </a:lnTo>
                <a:lnTo>
                  <a:pt x="4346" y="0"/>
                </a:lnTo>
                <a:lnTo>
                  <a:pt x="0" y="38"/>
                </a:lnTo>
                <a:lnTo>
                  <a:pt x="777" y="4839"/>
                </a:lnTo>
                <a:lnTo>
                  <a:pt x="5362" y="7747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98" name="object 6898"/>
          <p:cNvSpPr/>
          <p:nvPr/>
        </p:nvSpPr>
        <p:spPr>
          <a:xfrm>
            <a:off x="4002852" y="1517286"/>
            <a:ext cx="6217" cy="7747"/>
          </a:xfrm>
          <a:custGeom>
            <a:avLst/>
            <a:gdLst/>
            <a:ahLst/>
            <a:cxnLst/>
            <a:rect l="l" t="t" r="r" b="b"/>
            <a:pathLst>
              <a:path w="6217" h="7746">
                <a:moveTo>
                  <a:pt x="5353" y="7747"/>
                </a:moveTo>
                <a:lnTo>
                  <a:pt x="6217" y="2857"/>
                </a:lnTo>
                <a:lnTo>
                  <a:pt x="4363" y="0"/>
                </a:lnTo>
                <a:lnTo>
                  <a:pt x="0" y="50"/>
                </a:lnTo>
                <a:lnTo>
                  <a:pt x="783" y="4838"/>
                </a:lnTo>
                <a:lnTo>
                  <a:pt x="5353" y="7747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99" name="object 6899"/>
          <p:cNvSpPr/>
          <p:nvPr/>
        </p:nvSpPr>
        <p:spPr>
          <a:xfrm>
            <a:off x="3989120" y="1514891"/>
            <a:ext cx="6215" cy="7747"/>
          </a:xfrm>
          <a:custGeom>
            <a:avLst/>
            <a:gdLst/>
            <a:ahLst/>
            <a:cxnLst/>
            <a:rect l="l" t="t" r="r" b="b"/>
            <a:pathLst>
              <a:path w="6215" h="7746">
                <a:moveTo>
                  <a:pt x="5352" y="7747"/>
                </a:moveTo>
                <a:lnTo>
                  <a:pt x="6215" y="2857"/>
                </a:lnTo>
                <a:lnTo>
                  <a:pt x="4348" y="0"/>
                </a:lnTo>
                <a:lnTo>
                  <a:pt x="0" y="17"/>
                </a:lnTo>
                <a:lnTo>
                  <a:pt x="783" y="4837"/>
                </a:lnTo>
                <a:lnTo>
                  <a:pt x="5352" y="7747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00" name="object 6900"/>
          <p:cNvSpPr/>
          <p:nvPr/>
        </p:nvSpPr>
        <p:spPr>
          <a:xfrm>
            <a:off x="4036959" y="1511675"/>
            <a:ext cx="10858" cy="11988"/>
          </a:xfrm>
          <a:custGeom>
            <a:avLst/>
            <a:gdLst/>
            <a:ahLst/>
            <a:cxnLst/>
            <a:rect l="l" t="t" r="r" b="b"/>
            <a:pathLst>
              <a:path w="10858" h="11988">
                <a:moveTo>
                  <a:pt x="10858" y="0"/>
                </a:moveTo>
                <a:lnTo>
                  <a:pt x="6197" y="2552"/>
                </a:lnTo>
                <a:lnTo>
                  <a:pt x="8649" y="1894"/>
                </a:lnTo>
                <a:lnTo>
                  <a:pt x="10858" y="0"/>
                </a:lnTo>
                <a:close/>
              </a:path>
              <a:path w="10858" h="11988">
                <a:moveTo>
                  <a:pt x="4165" y="3911"/>
                </a:moveTo>
                <a:lnTo>
                  <a:pt x="457" y="7861"/>
                </a:lnTo>
                <a:lnTo>
                  <a:pt x="2656" y="6405"/>
                </a:lnTo>
                <a:lnTo>
                  <a:pt x="4165" y="3911"/>
                </a:lnTo>
                <a:close/>
              </a:path>
              <a:path w="10858" h="11988">
                <a:moveTo>
                  <a:pt x="6858" y="11988"/>
                </a:moveTo>
                <a:lnTo>
                  <a:pt x="7150" y="10363"/>
                </a:lnTo>
                <a:lnTo>
                  <a:pt x="9258" y="7391"/>
                </a:lnTo>
                <a:lnTo>
                  <a:pt x="12712" y="5473"/>
                </a:lnTo>
                <a:lnTo>
                  <a:pt x="13576" y="571"/>
                </a:lnTo>
                <a:lnTo>
                  <a:pt x="8649" y="1894"/>
                </a:lnTo>
                <a:lnTo>
                  <a:pt x="5867" y="4279"/>
                </a:lnTo>
                <a:lnTo>
                  <a:pt x="2656" y="6405"/>
                </a:lnTo>
                <a:lnTo>
                  <a:pt x="0" y="10795"/>
                </a:lnTo>
                <a:lnTo>
                  <a:pt x="2298" y="11188"/>
                </a:lnTo>
                <a:lnTo>
                  <a:pt x="6858" y="11988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01" name="object 6901"/>
          <p:cNvSpPr/>
          <p:nvPr/>
        </p:nvSpPr>
        <p:spPr>
          <a:xfrm>
            <a:off x="3918444" y="1487457"/>
            <a:ext cx="6213" cy="7754"/>
          </a:xfrm>
          <a:custGeom>
            <a:avLst/>
            <a:gdLst/>
            <a:ahLst/>
            <a:cxnLst/>
            <a:rect l="l" t="t" r="r" b="b"/>
            <a:pathLst>
              <a:path w="6213" h="7754">
                <a:moveTo>
                  <a:pt x="5350" y="7754"/>
                </a:moveTo>
                <a:lnTo>
                  <a:pt x="6213" y="2865"/>
                </a:lnTo>
                <a:lnTo>
                  <a:pt x="4346" y="20"/>
                </a:lnTo>
                <a:lnTo>
                  <a:pt x="0" y="0"/>
                </a:lnTo>
                <a:lnTo>
                  <a:pt x="781" y="4850"/>
                </a:lnTo>
                <a:lnTo>
                  <a:pt x="5350" y="7754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02" name="object 6902"/>
          <p:cNvSpPr/>
          <p:nvPr/>
        </p:nvSpPr>
        <p:spPr>
          <a:xfrm>
            <a:off x="3158501" y="1342458"/>
            <a:ext cx="6209" cy="7732"/>
          </a:xfrm>
          <a:custGeom>
            <a:avLst/>
            <a:gdLst/>
            <a:ahLst/>
            <a:cxnLst/>
            <a:rect l="l" t="t" r="r" b="b"/>
            <a:pathLst>
              <a:path w="6209" h="7732">
                <a:moveTo>
                  <a:pt x="5359" y="7732"/>
                </a:moveTo>
                <a:lnTo>
                  <a:pt x="6209" y="2843"/>
                </a:lnTo>
                <a:lnTo>
                  <a:pt x="4355" y="11"/>
                </a:lnTo>
                <a:lnTo>
                  <a:pt x="0" y="0"/>
                </a:lnTo>
                <a:lnTo>
                  <a:pt x="784" y="4830"/>
                </a:lnTo>
                <a:lnTo>
                  <a:pt x="5359" y="7732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03" name="object 6903"/>
          <p:cNvSpPr/>
          <p:nvPr/>
        </p:nvSpPr>
        <p:spPr>
          <a:xfrm>
            <a:off x="3382664" y="1300937"/>
            <a:ext cx="6218" cy="7726"/>
          </a:xfrm>
          <a:custGeom>
            <a:avLst/>
            <a:gdLst/>
            <a:ahLst/>
            <a:cxnLst/>
            <a:rect l="l" t="t" r="r" b="b"/>
            <a:pathLst>
              <a:path w="6218" h="7726">
                <a:moveTo>
                  <a:pt x="5367" y="7726"/>
                </a:moveTo>
                <a:lnTo>
                  <a:pt x="6218" y="2836"/>
                </a:lnTo>
                <a:lnTo>
                  <a:pt x="4364" y="4"/>
                </a:lnTo>
                <a:lnTo>
                  <a:pt x="0" y="0"/>
                </a:lnTo>
                <a:lnTo>
                  <a:pt x="801" y="4824"/>
                </a:lnTo>
                <a:lnTo>
                  <a:pt x="5367" y="7726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04" name="object 6904"/>
          <p:cNvSpPr/>
          <p:nvPr/>
        </p:nvSpPr>
        <p:spPr>
          <a:xfrm>
            <a:off x="3296559" y="1280907"/>
            <a:ext cx="6217" cy="7712"/>
          </a:xfrm>
          <a:custGeom>
            <a:avLst/>
            <a:gdLst/>
            <a:ahLst/>
            <a:cxnLst/>
            <a:rect l="l" t="t" r="r" b="b"/>
            <a:pathLst>
              <a:path w="6217" h="7712">
                <a:moveTo>
                  <a:pt x="5366" y="7712"/>
                </a:moveTo>
                <a:lnTo>
                  <a:pt x="6217" y="2835"/>
                </a:lnTo>
                <a:lnTo>
                  <a:pt x="4363" y="3"/>
                </a:lnTo>
                <a:lnTo>
                  <a:pt x="0" y="0"/>
                </a:lnTo>
                <a:lnTo>
                  <a:pt x="791" y="4810"/>
                </a:lnTo>
                <a:lnTo>
                  <a:pt x="5366" y="7712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05" name="object 6905"/>
          <p:cNvSpPr/>
          <p:nvPr/>
        </p:nvSpPr>
        <p:spPr>
          <a:xfrm>
            <a:off x="3306356" y="1276795"/>
            <a:ext cx="11430" cy="9347"/>
          </a:xfrm>
          <a:custGeom>
            <a:avLst/>
            <a:gdLst/>
            <a:ahLst/>
            <a:cxnLst/>
            <a:rect l="l" t="t" r="r" b="b"/>
            <a:pathLst>
              <a:path w="11429" h="9347">
                <a:moveTo>
                  <a:pt x="40" y="130"/>
                </a:moveTo>
                <a:lnTo>
                  <a:pt x="2112" y="6863"/>
                </a:lnTo>
                <a:lnTo>
                  <a:pt x="10147" y="9347"/>
                </a:lnTo>
                <a:lnTo>
                  <a:pt x="10566" y="6896"/>
                </a:lnTo>
                <a:lnTo>
                  <a:pt x="11429" y="1993"/>
                </a:lnTo>
                <a:lnTo>
                  <a:pt x="7607" y="1333"/>
                </a:lnTo>
                <a:lnTo>
                  <a:pt x="3784" y="673"/>
                </a:lnTo>
                <a:lnTo>
                  <a:pt x="0" y="0"/>
                </a:lnTo>
                <a:lnTo>
                  <a:pt x="40" y="13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06" name="object 6906"/>
          <p:cNvSpPr/>
          <p:nvPr/>
        </p:nvSpPr>
        <p:spPr>
          <a:xfrm>
            <a:off x="3358675" y="1208608"/>
            <a:ext cx="6212" cy="7721"/>
          </a:xfrm>
          <a:custGeom>
            <a:avLst/>
            <a:gdLst/>
            <a:ahLst/>
            <a:cxnLst/>
            <a:rect l="l" t="t" r="r" b="b"/>
            <a:pathLst>
              <a:path w="6212" h="7721">
                <a:moveTo>
                  <a:pt x="5361" y="7721"/>
                </a:moveTo>
                <a:lnTo>
                  <a:pt x="6212" y="2844"/>
                </a:lnTo>
                <a:lnTo>
                  <a:pt x="4345" y="0"/>
                </a:lnTo>
                <a:lnTo>
                  <a:pt x="0" y="23"/>
                </a:lnTo>
                <a:lnTo>
                  <a:pt x="791" y="4829"/>
                </a:lnTo>
                <a:lnTo>
                  <a:pt x="5361" y="7721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07" name="object 6907"/>
          <p:cNvSpPr/>
          <p:nvPr/>
        </p:nvSpPr>
        <p:spPr>
          <a:xfrm>
            <a:off x="5534725" y="961058"/>
            <a:ext cx="7737" cy="6227"/>
          </a:xfrm>
          <a:custGeom>
            <a:avLst/>
            <a:gdLst/>
            <a:ahLst/>
            <a:cxnLst/>
            <a:rect l="l" t="t" r="r" b="b"/>
            <a:pathLst>
              <a:path w="7737" h="6227">
                <a:moveTo>
                  <a:pt x="7737" y="850"/>
                </a:moveTo>
                <a:lnTo>
                  <a:pt x="2848" y="0"/>
                </a:lnTo>
                <a:lnTo>
                  <a:pt x="28" y="1854"/>
                </a:lnTo>
                <a:lnTo>
                  <a:pt x="0" y="6227"/>
                </a:lnTo>
                <a:lnTo>
                  <a:pt x="4836" y="5431"/>
                </a:lnTo>
                <a:lnTo>
                  <a:pt x="7737" y="85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08" name="object 6908"/>
          <p:cNvSpPr/>
          <p:nvPr/>
        </p:nvSpPr>
        <p:spPr>
          <a:xfrm>
            <a:off x="5461774" y="1379848"/>
            <a:ext cx="7717" cy="6233"/>
          </a:xfrm>
          <a:custGeom>
            <a:avLst/>
            <a:gdLst/>
            <a:ahLst/>
            <a:cxnLst/>
            <a:rect l="l" t="t" r="r" b="b"/>
            <a:pathLst>
              <a:path w="7717" h="6233">
                <a:moveTo>
                  <a:pt x="7717" y="850"/>
                </a:moveTo>
                <a:lnTo>
                  <a:pt x="2828" y="0"/>
                </a:lnTo>
                <a:lnTo>
                  <a:pt x="9" y="1879"/>
                </a:lnTo>
                <a:lnTo>
                  <a:pt x="0" y="6233"/>
                </a:lnTo>
                <a:lnTo>
                  <a:pt x="4817" y="5437"/>
                </a:lnTo>
                <a:lnTo>
                  <a:pt x="7717" y="85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09" name="object 6909"/>
          <p:cNvSpPr/>
          <p:nvPr/>
        </p:nvSpPr>
        <p:spPr>
          <a:xfrm>
            <a:off x="4819222" y="1444729"/>
            <a:ext cx="21018" cy="9309"/>
          </a:xfrm>
          <a:custGeom>
            <a:avLst/>
            <a:gdLst/>
            <a:ahLst/>
            <a:cxnLst/>
            <a:rect l="l" t="t" r="r" b="b"/>
            <a:pathLst>
              <a:path w="21018" h="9309">
                <a:moveTo>
                  <a:pt x="10160" y="9309"/>
                </a:moveTo>
                <a:lnTo>
                  <a:pt x="13360" y="9029"/>
                </a:lnTo>
                <a:lnTo>
                  <a:pt x="16548" y="8737"/>
                </a:lnTo>
                <a:lnTo>
                  <a:pt x="19748" y="8458"/>
                </a:lnTo>
                <a:lnTo>
                  <a:pt x="20180" y="6007"/>
                </a:lnTo>
                <a:lnTo>
                  <a:pt x="21018" y="1143"/>
                </a:lnTo>
                <a:lnTo>
                  <a:pt x="14008" y="749"/>
                </a:lnTo>
                <a:lnTo>
                  <a:pt x="6997" y="381"/>
                </a:lnTo>
                <a:lnTo>
                  <a:pt x="0" y="0"/>
                </a:lnTo>
                <a:lnTo>
                  <a:pt x="2121" y="6837"/>
                </a:lnTo>
                <a:lnTo>
                  <a:pt x="10160" y="9309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10" name="object 6910"/>
          <p:cNvSpPr/>
          <p:nvPr/>
        </p:nvSpPr>
        <p:spPr>
          <a:xfrm>
            <a:off x="4771368" y="1437139"/>
            <a:ext cx="6234" cy="7724"/>
          </a:xfrm>
          <a:custGeom>
            <a:avLst/>
            <a:gdLst/>
            <a:ahLst/>
            <a:cxnLst/>
            <a:rect l="l" t="t" r="r" b="b"/>
            <a:pathLst>
              <a:path w="6234" h="7724">
                <a:moveTo>
                  <a:pt x="5370" y="7724"/>
                </a:moveTo>
                <a:lnTo>
                  <a:pt x="6234" y="2835"/>
                </a:lnTo>
                <a:lnTo>
                  <a:pt x="4367" y="2"/>
                </a:lnTo>
                <a:lnTo>
                  <a:pt x="0" y="0"/>
                </a:lnTo>
                <a:lnTo>
                  <a:pt x="804" y="4823"/>
                </a:lnTo>
                <a:lnTo>
                  <a:pt x="5370" y="7724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11" name="object 6911"/>
          <p:cNvSpPr/>
          <p:nvPr/>
        </p:nvSpPr>
        <p:spPr>
          <a:xfrm>
            <a:off x="4563107" y="1400844"/>
            <a:ext cx="6236" cy="7731"/>
          </a:xfrm>
          <a:custGeom>
            <a:avLst/>
            <a:gdLst/>
            <a:ahLst/>
            <a:cxnLst/>
            <a:rect l="l" t="t" r="r" b="b"/>
            <a:pathLst>
              <a:path w="6236" h="7731">
                <a:moveTo>
                  <a:pt x="5385" y="7731"/>
                </a:moveTo>
                <a:lnTo>
                  <a:pt x="6236" y="2841"/>
                </a:lnTo>
                <a:lnTo>
                  <a:pt x="4369" y="22"/>
                </a:lnTo>
                <a:lnTo>
                  <a:pt x="0" y="0"/>
                </a:lnTo>
                <a:lnTo>
                  <a:pt x="803" y="4830"/>
                </a:lnTo>
                <a:lnTo>
                  <a:pt x="5385" y="7731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12" name="object 6912"/>
          <p:cNvSpPr/>
          <p:nvPr/>
        </p:nvSpPr>
        <p:spPr>
          <a:xfrm>
            <a:off x="5525135" y="1001831"/>
            <a:ext cx="7721" cy="6217"/>
          </a:xfrm>
          <a:custGeom>
            <a:avLst/>
            <a:gdLst/>
            <a:ahLst/>
            <a:cxnLst/>
            <a:rect l="l" t="t" r="r" b="b"/>
            <a:pathLst>
              <a:path w="7721" h="6217">
                <a:moveTo>
                  <a:pt x="7721" y="850"/>
                </a:moveTo>
                <a:lnTo>
                  <a:pt x="2832" y="0"/>
                </a:lnTo>
                <a:lnTo>
                  <a:pt x="0" y="1854"/>
                </a:lnTo>
                <a:lnTo>
                  <a:pt x="9" y="6217"/>
                </a:lnTo>
                <a:lnTo>
                  <a:pt x="4819" y="5426"/>
                </a:lnTo>
                <a:lnTo>
                  <a:pt x="7721" y="85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13" name="object 6913"/>
          <p:cNvSpPr/>
          <p:nvPr/>
        </p:nvSpPr>
        <p:spPr>
          <a:xfrm>
            <a:off x="5498410" y="1155160"/>
            <a:ext cx="7734" cy="6214"/>
          </a:xfrm>
          <a:custGeom>
            <a:avLst/>
            <a:gdLst/>
            <a:ahLst/>
            <a:cxnLst/>
            <a:rect l="l" t="t" r="r" b="b"/>
            <a:pathLst>
              <a:path w="7734" h="6214">
                <a:moveTo>
                  <a:pt x="7734" y="850"/>
                </a:moveTo>
                <a:lnTo>
                  <a:pt x="2844" y="0"/>
                </a:lnTo>
                <a:lnTo>
                  <a:pt x="0" y="1866"/>
                </a:lnTo>
                <a:lnTo>
                  <a:pt x="27" y="6214"/>
                </a:lnTo>
                <a:lnTo>
                  <a:pt x="4827" y="5426"/>
                </a:lnTo>
                <a:lnTo>
                  <a:pt x="7734" y="85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14" name="object 6914"/>
          <p:cNvSpPr/>
          <p:nvPr/>
        </p:nvSpPr>
        <p:spPr>
          <a:xfrm>
            <a:off x="4314892" y="1354541"/>
            <a:ext cx="10452" cy="8928"/>
          </a:xfrm>
          <a:custGeom>
            <a:avLst/>
            <a:gdLst/>
            <a:ahLst/>
            <a:cxnLst/>
            <a:rect l="l" t="t" r="r" b="b"/>
            <a:pathLst>
              <a:path w="10452" h="8928">
                <a:moveTo>
                  <a:pt x="7391" y="1066"/>
                </a:moveTo>
                <a:lnTo>
                  <a:pt x="4330" y="533"/>
                </a:lnTo>
                <a:lnTo>
                  <a:pt x="1282" y="0"/>
                </a:lnTo>
                <a:lnTo>
                  <a:pt x="850" y="2463"/>
                </a:lnTo>
                <a:lnTo>
                  <a:pt x="0" y="7340"/>
                </a:lnTo>
                <a:lnTo>
                  <a:pt x="3060" y="7861"/>
                </a:lnTo>
                <a:lnTo>
                  <a:pt x="6121" y="8394"/>
                </a:lnTo>
                <a:lnTo>
                  <a:pt x="9156" y="8928"/>
                </a:lnTo>
                <a:lnTo>
                  <a:pt x="9588" y="6476"/>
                </a:lnTo>
                <a:lnTo>
                  <a:pt x="10452" y="1600"/>
                </a:lnTo>
                <a:lnTo>
                  <a:pt x="7391" y="1066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15" name="object 6915"/>
          <p:cNvSpPr/>
          <p:nvPr/>
        </p:nvSpPr>
        <p:spPr>
          <a:xfrm>
            <a:off x="4147033" y="1325846"/>
            <a:ext cx="6224" cy="7708"/>
          </a:xfrm>
          <a:custGeom>
            <a:avLst/>
            <a:gdLst/>
            <a:ahLst/>
            <a:cxnLst/>
            <a:rect l="l" t="t" r="r" b="b"/>
            <a:pathLst>
              <a:path w="6224" h="7708">
                <a:moveTo>
                  <a:pt x="5373" y="7708"/>
                </a:moveTo>
                <a:lnTo>
                  <a:pt x="6224" y="2832"/>
                </a:lnTo>
                <a:lnTo>
                  <a:pt x="4370" y="0"/>
                </a:lnTo>
                <a:lnTo>
                  <a:pt x="0" y="9"/>
                </a:lnTo>
                <a:lnTo>
                  <a:pt x="796" y="4811"/>
                </a:lnTo>
                <a:lnTo>
                  <a:pt x="5373" y="7708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16" name="object 6916"/>
          <p:cNvSpPr/>
          <p:nvPr/>
        </p:nvSpPr>
        <p:spPr>
          <a:xfrm>
            <a:off x="4753919" y="1429072"/>
            <a:ext cx="6226" cy="7708"/>
          </a:xfrm>
          <a:custGeom>
            <a:avLst/>
            <a:gdLst/>
            <a:ahLst/>
            <a:cxnLst/>
            <a:rect l="l" t="t" r="r" b="b"/>
            <a:pathLst>
              <a:path w="6226" h="7708">
                <a:moveTo>
                  <a:pt x="5375" y="7708"/>
                </a:moveTo>
                <a:lnTo>
                  <a:pt x="6226" y="2832"/>
                </a:lnTo>
                <a:lnTo>
                  <a:pt x="4359" y="0"/>
                </a:lnTo>
                <a:lnTo>
                  <a:pt x="0" y="19"/>
                </a:lnTo>
                <a:lnTo>
                  <a:pt x="794" y="4817"/>
                </a:lnTo>
                <a:lnTo>
                  <a:pt x="5375" y="7708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17" name="object 6917"/>
          <p:cNvSpPr/>
          <p:nvPr/>
        </p:nvSpPr>
        <p:spPr>
          <a:xfrm>
            <a:off x="4662994" y="1407426"/>
            <a:ext cx="7467" cy="11379"/>
          </a:xfrm>
          <a:custGeom>
            <a:avLst/>
            <a:gdLst/>
            <a:ahLst/>
            <a:cxnLst/>
            <a:rect l="l" t="t" r="r" b="b"/>
            <a:pathLst>
              <a:path w="7467" h="11379">
                <a:moveTo>
                  <a:pt x="7467" y="11379"/>
                </a:moveTo>
                <a:lnTo>
                  <a:pt x="6438" y="3650"/>
                </a:lnTo>
                <a:lnTo>
                  <a:pt x="0" y="0"/>
                </a:lnTo>
                <a:lnTo>
                  <a:pt x="1045" y="7717"/>
                </a:lnTo>
                <a:lnTo>
                  <a:pt x="7467" y="11379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18" name="object 6918"/>
          <p:cNvSpPr/>
          <p:nvPr/>
        </p:nvSpPr>
        <p:spPr>
          <a:xfrm>
            <a:off x="4601814" y="1399501"/>
            <a:ext cx="17284" cy="10134"/>
          </a:xfrm>
          <a:custGeom>
            <a:avLst/>
            <a:gdLst/>
            <a:ahLst/>
            <a:cxnLst/>
            <a:rect l="l" t="t" r="r" b="b"/>
            <a:pathLst>
              <a:path w="17284" h="10134">
                <a:moveTo>
                  <a:pt x="11963" y="1866"/>
                </a:moveTo>
                <a:lnTo>
                  <a:pt x="6616" y="927"/>
                </a:lnTo>
                <a:lnTo>
                  <a:pt x="1282" y="0"/>
                </a:lnTo>
                <a:lnTo>
                  <a:pt x="850" y="2451"/>
                </a:lnTo>
                <a:lnTo>
                  <a:pt x="0" y="7340"/>
                </a:lnTo>
                <a:lnTo>
                  <a:pt x="5334" y="8280"/>
                </a:lnTo>
                <a:lnTo>
                  <a:pt x="10680" y="9194"/>
                </a:lnTo>
                <a:lnTo>
                  <a:pt x="16014" y="10134"/>
                </a:lnTo>
                <a:lnTo>
                  <a:pt x="16433" y="7683"/>
                </a:lnTo>
                <a:lnTo>
                  <a:pt x="17284" y="2794"/>
                </a:lnTo>
                <a:lnTo>
                  <a:pt x="11963" y="1866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19" name="object 6919"/>
          <p:cNvSpPr/>
          <p:nvPr/>
        </p:nvSpPr>
        <p:spPr>
          <a:xfrm>
            <a:off x="4478235" y="1373077"/>
            <a:ext cx="9144" cy="13830"/>
          </a:xfrm>
          <a:custGeom>
            <a:avLst/>
            <a:gdLst/>
            <a:ahLst/>
            <a:cxnLst/>
            <a:rect l="l" t="t" r="r" b="b"/>
            <a:pathLst>
              <a:path w="9144" h="13830">
                <a:moveTo>
                  <a:pt x="9144" y="13830"/>
                </a:moveTo>
                <a:lnTo>
                  <a:pt x="8991" y="1206"/>
                </a:lnTo>
                <a:lnTo>
                  <a:pt x="6692" y="800"/>
                </a:lnTo>
                <a:lnTo>
                  <a:pt x="2120" y="0"/>
                </a:lnTo>
                <a:lnTo>
                  <a:pt x="1422" y="4076"/>
                </a:lnTo>
                <a:lnTo>
                  <a:pt x="698" y="8166"/>
                </a:lnTo>
                <a:lnTo>
                  <a:pt x="0" y="12242"/>
                </a:lnTo>
                <a:lnTo>
                  <a:pt x="3035" y="12763"/>
                </a:lnTo>
                <a:lnTo>
                  <a:pt x="6096" y="13296"/>
                </a:lnTo>
                <a:lnTo>
                  <a:pt x="9144" y="1383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20" name="object 6920"/>
          <p:cNvSpPr/>
          <p:nvPr/>
        </p:nvSpPr>
        <p:spPr>
          <a:xfrm>
            <a:off x="4396267" y="1346500"/>
            <a:ext cx="14846" cy="26847"/>
          </a:xfrm>
          <a:custGeom>
            <a:avLst/>
            <a:gdLst/>
            <a:ahLst/>
            <a:cxnLst/>
            <a:rect l="l" t="t" r="r" b="b"/>
            <a:pathLst>
              <a:path w="14846" h="26847">
                <a:moveTo>
                  <a:pt x="13817" y="19380"/>
                </a:moveTo>
                <a:lnTo>
                  <a:pt x="14325" y="11912"/>
                </a:lnTo>
                <a:lnTo>
                  <a:pt x="14846" y="4444"/>
                </a:lnTo>
                <a:lnTo>
                  <a:pt x="12077" y="2285"/>
                </a:lnTo>
                <a:lnTo>
                  <a:pt x="8407" y="800"/>
                </a:lnTo>
                <a:lnTo>
                  <a:pt x="3822" y="0"/>
                </a:lnTo>
                <a:lnTo>
                  <a:pt x="2552" y="7327"/>
                </a:lnTo>
                <a:lnTo>
                  <a:pt x="1282" y="14668"/>
                </a:lnTo>
                <a:lnTo>
                  <a:pt x="0" y="21996"/>
                </a:lnTo>
                <a:lnTo>
                  <a:pt x="4432" y="23621"/>
                </a:lnTo>
                <a:lnTo>
                  <a:pt x="8851" y="25234"/>
                </a:lnTo>
                <a:lnTo>
                  <a:pt x="13296" y="26847"/>
                </a:lnTo>
                <a:lnTo>
                  <a:pt x="13817" y="1938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21" name="object 6921"/>
          <p:cNvSpPr/>
          <p:nvPr/>
        </p:nvSpPr>
        <p:spPr>
          <a:xfrm>
            <a:off x="4274539" y="1334298"/>
            <a:ext cx="45046" cy="19507"/>
          </a:xfrm>
          <a:custGeom>
            <a:avLst/>
            <a:gdLst/>
            <a:ahLst/>
            <a:cxnLst/>
            <a:rect l="l" t="t" r="r" b="b"/>
            <a:pathLst>
              <a:path w="45046" h="19507">
                <a:moveTo>
                  <a:pt x="45046" y="685"/>
                </a:moveTo>
                <a:lnTo>
                  <a:pt x="32474" y="0"/>
                </a:lnTo>
                <a:lnTo>
                  <a:pt x="19969" y="1359"/>
                </a:lnTo>
                <a:lnTo>
                  <a:pt x="8572" y="6934"/>
                </a:lnTo>
                <a:lnTo>
                  <a:pt x="6736" y="7565"/>
                </a:lnTo>
                <a:lnTo>
                  <a:pt x="2590" y="8707"/>
                </a:lnTo>
                <a:lnTo>
                  <a:pt x="0" y="15519"/>
                </a:lnTo>
                <a:lnTo>
                  <a:pt x="829" y="15243"/>
                </a:lnTo>
                <a:lnTo>
                  <a:pt x="5325" y="14305"/>
                </a:lnTo>
                <a:lnTo>
                  <a:pt x="8140" y="9372"/>
                </a:lnTo>
                <a:lnTo>
                  <a:pt x="17894" y="13957"/>
                </a:lnTo>
                <a:lnTo>
                  <a:pt x="14731" y="14528"/>
                </a:lnTo>
                <a:lnTo>
                  <a:pt x="22898" y="19507"/>
                </a:lnTo>
                <a:lnTo>
                  <a:pt x="24498" y="14757"/>
                </a:lnTo>
                <a:lnTo>
                  <a:pt x="26111" y="9994"/>
                </a:lnTo>
                <a:lnTo>
                  <a:pt x="27736" y="5232"/>
                </a:lnTo>
                <a:lnTo>
                  <a:pt x="33070" y="6159"/>
                </a:lnTo>
                <a:lnTo>
                  <a:pt x="38404" y="7099"/>
                </a:lnTo>
                <a:lnTo>
                  <a:pt x="43764" y="8026"/>
                </a:lnTo>
                <a:lnTo>
                  <a:pt x="44195" y="5562"/>
                </a:lnTo>
                <a:lnTo>
                  <a:pt x="45046" y="685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22" name="object 6922"/>
          <p:cNvSpPr/>
          <p:nvPr/>
        </p:nvSpPr>
        <p:spPr>
          <a:xfrm>
            <a:off x="4029057" y="1296960"/>
            <a:ext cx="9804" cy="11785"/>
          </a:xfrm>
          <a:custGeom>
            <a:avLst/>
            <a:gdLst/>
            <a:ahLst/>
            <a:cxnLst/>
            <a:rect l="l" t="t" r="r" b="b"/>
            <a:pathLst>
              <a:path w="9804" h="11785">
                <a:moveTo>
                  <a:pt x="7944" y="3855"/>
                </a:moveTo>
                <a:lnTo>
                  <a:pt x="38" y="0"/>
                </a:lnTo>
                <a:lnTo>
                  <a:pt x="1865" y="7912"/>
                </a:lnTo>
                <a:lnTo>
                  <a:pt x="9766" y="11785"/>
                </a:lnTo>
                <a:lnTo>
                  <a:pt x="7944" y="3855"/>
                </a:lnTo>
                <a:close/>
              </a:path>
              <a:path w="9804" h="11785">
                <a:moveTo>
                  <a:pt x="2425" y="10337"/>
                </a:moveTo>
                <a:lnTo>
                  <a:pt x="1865" y="7912"/>
                </a:lnTo>
                <a:lnTo>
                  <a:pt x="0" y="6997"/>
                </a:lnTo>
                <a:lnTo>
                  <a:pt x="2425" y="10337"/>
                </a:lnTo>
                <a:close/>
              </a:path>
              <a:path w="9804" h="11785">
                <a:moveTo>
                  <a:pt x="9804" y="4762"/>
                </a:moveTo>
                <a:lnTo>
                  <a:pt x="7391" y="1447"/>
                </a:lnTo>
                <a:lnTo>
                  <a:pt x="7944" y="3855"/>
                </a:lnTo>
                <a:lnTo>
                  <a:pt x="9804" y="4762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23" name="object 6923"/>
          <p:cNvSpPr/>
          <p:nvPr/>
        </p:nvSpPr>
        <p:spPr>
          <a:xfrm>
            <a:off x="4237566" y="1334060"/>
            <a:ext cx="6219" cy="7726"/>
          </a:xfrm>
          <a:custGeom>
            <a:avLst/>
            <a:gdLst/>
            <a:ahLst/>
            <a:cxnLst/>
            <a:rect l="l" t="t" r="r" b="b"/>
            <a:pathLst>
              <a:path w="6219" h="7726">
                <a:moveTo>
                  <a:pt x="5368" y="7726"/>
                </a:moveTo>
                <a:lnTo>
                  <a:pt x="6219" y="2836"/>
                </a:lnTo>
                <a:lnTo>
                  <a:pt x="4365" y="4"/>
                </a:lnTo>
                <a:lnTo>
                  <a:pt x="0" y="0"/>
                </a:lnTo>
                <a:lnTo>
                  <a:pt x="793" y="4824"/>
                </a:lnTo>
                <a:lnTo>
                  <a:pt x="5368" y="7726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24" name="object 6924"/>
          <p:cNvSpPr/>
          <p:nvPr/>
        </p:nvSpPr>
        <p:spPr>
          <a:xfrm>
            <a:off x="4137663" y="1316107"/>
            <a:ext cx="10426" cy="8928"/>
          </a:xfrm>
          <a:custGeom>
            <a:avLst/>
            <a:gdLst/>
            <a:ahLst/>
            <a:cxnLst/>
            <a:rect l="l" t="t" r="r" b="b"/>
            <a:pathLst>
              <a:path w="10426" h="8928">
                <a:moveTo>
                  <a:pt x="7378" y="1066"/>
                </a:moveTo>
                <a:lnTo>
                  <a:pt x="4318" y="533"/>
                </a:lnTo>
                <a:lnTo>
                  <a:pt x="1282" y="0"/>
                </a:lnTo>
                <a:lnTo>
                  <a:pt x="850" y="2451"/>
                </a:lnTo>
                <a:lnTo>
                  <a:pt x="0" y="7340"/>
                </a:lnTo>
                <a:lnTo>
                  <a:pt x="3048" y="7861"/>
                </a:lnTo>
                <a:lnTo>
                  <a:pt x="6108" y="8394"/>
                </a:lnTo>
                <a:lnTo>
                  <a:pt x="9144" y="8928"/>
                </a:lnTo>
                <a:lnTo>
                  <a:pt x="9563" y="6489"/>
                </a:lnTo>
                <a:lnTo>
                  <a:pt x="10426" y="1600"/>
                </a:lnTo>
                <a:lnTo>
                  <a:pt x="7378" y="1066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25" name="object 6925"/>
          <p:cNvSpPr/>
          <p:nvPr/>
        </p:nvSpPr>
        <p:spPr>
          <a:xfrm>
            <a:off x="4063632" y="1303747"/>
            <a:ext cx="6246" cy="7734"/>
          </a:xfrm>
          <a:custGeom>
            <a:avLst/>
            <a:gdLst/>
            <a:ahLst/>
            <a:cxnLst/>
            <a:rect l="l" t="t" r="r" b="b"/>
            <a:pathLst>
              <a:path w="6246" h="7734">
                <a:moveTo>
                  <a:pt x="5395" y="7734"/>
                </a:moveTo>
                <a:lnTo>
                  <a:pt x="6246" y="2844"/>
                </a:lnTo>
                <a:lnTo>
                  <a:pt x="4379" y="0"/>
                </a:lnTo>
                <a:lnTo>
                  <a:pt x="0" y="41"/>
                </a:lnTo>
                <a:lnTo>
                  <a:pt x="802" y="4832"/>
                </a:lnTo>
                <a:lnTo>
                  <a:pt x="5395" y="7734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26" name="object 6926"/>
          <p:cNvSpPr/>
          <p:nvPr/>
        </p:nvSpPr>
        <p:spPr>
          <a:xfrm>
            <a:off x="5393604" y="1664807"/>
            <a:ext cx="13436" cy="8991"/>
          </a:xfrm>
          <a:custGeom>
            <a:avLst/>
            <a:gdLst/>
            <a:ahLst/>
            <a:cxnLst/>
            <a:rect l="l" t="t" r="r" b="b"/>
            <a:pathLst>
              <a:path w="13436" h="8991">
                <a:moveTo>
                  <a:pt x="9359" y="1422"/>
                </a:moveTo>
                <a:lnTo>
                  <a:pt x="5283" y="711"/>
                </a:lnTo>
                <a:lnTo>
                  <a:pt x="1193" y="0"/>
                </a:lnTo>
                <a:lnTo>
                  <a:pt x="800" y="2273"/>
                </a:lnTo>
                <a:lnTo>
                  <a:pt x="0" y="6845"/>
                </a:lnTo>
                <a:lnTo>
                  <a:pt x="4089" y="7569"/>
                </a:lnTo>
                <a:lnTo>
                  <a:pt x="8166" y="8280"/>
                </a:lnTo>
                <a:lnTo>
                  <a:pt x="12242" y="8991"/>
                </a:lnTo>
                <a:lnTo>
                  <a:pt x="12636" y="6705"/>
                </a:lnTo>
                <a:lnTo>
                  <a:pt x="13436" y="2133"/>
                </a:lnTo>
                <a:lnTo>
                  <a:pt x="9359" y="1422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27" name="object 6927"/>
          <p:cNvSpPr/>
          <p:nvPr/>
        </p:nvSpPr>
        <p:spPr>
          <a:xfrm>
            <a:off x="4840669" y="1421814"/>
            <a:ext cx="15265" cy="22809"/>
          </a:xfrm>
          <a:custGeom>
            <a:avLst/>
            <a:gdLst/>
            <a:ahLst/>
            <a:cxnLst/>
            <a:rect l="l" t="t" r="r" b="b"/>
            <a:pathLst>
              <a:path w="15265" h="22809">
                <a:moveTo>
                  <a:pt x="4064" y="7188"/>
                </a:moveTo>
                <a:lnTo>
                  <a:pt x="2032" y="14401"/>
                </a:lnTo>
                <a:lnTo>
                  <a:pt x="0" y="21615"/>
                </a:lnTo>
                <a:lnTo>
                  <a:pt x="2286" y="22009"/>
                </a:lnTo>
                <a:lnTo>
                  <a:pt x="6858" y="22809"/>
                </a:lnTo>
                <a:lnTo>
                  <a:pt x="7137" y="21183"/>
                </a:lnTo>
                <a:lnTo>
                  <a:pt x="7721" y="17919"/>
                </a:lnTo>
                <a:lnTo>
                  <a:pt x="11104" y="15019"/>
                </a:lnTo>
                <a:lnTo>
                  <a:pt x="11696" y="8534"/>
                </a:lnTo>
                <a:lnTo>
                  <a:pt x="12890" y="6222"/>
                </a:lnTo>
                <a:lnTo>
                  <a:pt x="15265" y="1600"/>
                </a:lnTo>
                <a:lnTo>
                  <a:pt x="12204" y="1066"/>
                </a:lnTo>
                <a:lnTo>
                  <a:pt x="9169" y="546"/>
                </a:lnTo>
                <a:lnTo>
                  <a:pt x="6108" y="0"/>
                </a:lnTo>
                <a:lnTo>
                  <a:pt x="4064" y="7188"/>
                </a:lnTo>
                <a:close/>
              </a:path>
              <a:path w="15265" h="22809">
                <a:moveTo>
                  <a:pt x="13868" y="12649"/>
                </a:moveTo>
                <a:lnTo>
                  <a:pt x="11104" y="15019"/>
                </a:lnTo>
                <a:lnTo>
                  <a:pt x="10922" y="17017"/>
                </a:lnTo>
                <a:lnTo>
                  <a:pt x="13868" y="12649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28" name="object 6928"/>
          <p:cNvSpPr/>
          <p:nvPr/>
        </p:nvSpPr>
        <p:spPr>
          <a:xfrm>
            <a:off x="4329542" y="1347551"/>
            <a:ext cx="6219" cy="7747"/>
          </a:xfrm>
          <a:custGeom>
            <a:avLst/>
            <a:gdLst/>
            <a:ahLst/>
            <a:cxnLst/>
            <a:rect l="l" t="t" r="r" b="b"/>
            <a:pathLst>
              <a:path w="6219" h="7746">
                <a:moveTo>
                  <a:pt x="5355" y="7747"/>
                </a:moveTo>
                <a:lnTo>
                  <a:pt x="6219" y="2857"/>
                </a:lnTo>
                <a:lnTo>
                  <a:pt x="4352" y="0"/>
                </a:lnTo>
                <a:lnTo>
                  <a:pt x="0" y="58"/>
                </a:lnTo>
                <a:lnTo>
                  <a:pt x="781" y="4834"/>
                </a:lnTo>
                <a:lnTo>
                  <a:pt x="5355" y="7747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29" name="object 6929"/>
          <p:cNvSpPr/>
          <p:nvPr/>
        </p:nvSpPr>
        <p:spPr>
          <a:xfrm>
            <a:off x="4314301" y="1344364"/>
            <a:ext cx="10439" cy="8940"/>
          </a:xfrm>
          <a:custGeom>
            <a:avLst/>
            <a:gdLst/>
            <a:ahLst/>
            <a:cxnLst/>
            <a:rect l="l" t="t" r="r" b="b"/>
            <a:pathLst>
              <a:path w="10439" h="8940">
                <a:moveTo>
                  <a:pt x="7391" y="1066"/>
                </a:moveTo>
                <a:lnTo>
                  <a:pt x="4330" y="533"/>
                </a:lnTo>
                <a:lnTo>
                  <a:pt x="1282" y="0"/>
                </a:lnTo>
                <a:lnTo>
                  <a:pt x="850" y="2451"/>
                </a:lnTo>
                <a:lnTo>
                  <a:pt x="0" y="7353"/>
                </a:lnTo>
                <a:lnTo>
                  <a:pt x="3048" y="7874"/>
                </a:lnTo>
                <a:lnTo>
                  <a:pt x="6108" y="8407"/>
                </a:lnTo>
                <a:lnTo>
                  <a:pt x="9156" y="8940"/>
                </a:lnTo>
                <a:lnTo>
                  <a:pt x="9575" y="6489"/>
                </a:lnTo>
                <a:lnTo>
                  <a:pt x="10439" y="1600"/>
                </a:lnTo>
                <a:lnTo>
                  <a:pt x="7391" y="1066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30" name="object 6930"/>
          <p:cNvSpPr/>
          <p:nvPr/>
        </p:nvSpPr>
        <p:spPr>
          <a:xfrm>
            <a:off x="5513241" y="978251"/>
            <a:ext cx="10985" cy="8572"/>
          </a:xfrm>
          <a:custGeom>
            <a:avLst/>
            <a:gdLst/>
            <a:ahLst/>
            <a:cxnLst/>
            <a:rect l="l" t="t" r="r" b="b"/>
            <a:pathLst>
              <a:path w="10985" h="8572">
                <a:moveTo>
                  <a:pt x="7734" y="1130"/>
                </a:moveTo>
                <a:lnTo>
                  <a:pt x="4470" y="558"/>
                </a:lnTo>
                <a:lnTo>
                  <a:pt x="1193" y="0"/>
                </a:lnTo>
                <a:lnTo>
                  <a:pt x="787" y="2286"/>
                </a:lnTo>
                <a:lnTo>
                  <a:pt x="0" y="6870"/>
                </a:lnTo>
                <a:lnTo>
                  <a:pt x="3276" y="7442"/>
                </a:lnTo>
                <a:lnTo>
                  <a:pt x="6527" y="8001"/>
                </a:lnTo>
                <a:lnTo>
                  <a:pt x="9791" y="8572"/>
                </a:lnTo>
                <a:lnTo>
                  <a:pt x="10185" y="6286"/>
                </a:lnTo>
                <a:lnTo>
                  <a:pt x="10985" y="1701"/>
                </a:lnTo>
                <a:lnTo>
                  <a:pt x="7734" y="113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31" name="object 6931"/>
          <p:cNvSpPr/>
          <p:nvPr/>
        </p:nvSpPr>
        <p:spPr>
          <a:xfrm>
            <a:off x="4754647" y="1392678"/>
            <a:ext cx="85686" cy="45106"/>
          </a:xfrm>
          <a:custGeom>
            <a:avLst/>
            <a:gdLst/>
            <a:ahLst/>
            <a:cxnLst/>
            <a:rect l="l" t="t" r="r" b="b"/>
            <a:pathLst>
              <a:path w="85686" h="45106">
                <a:moveTo>
                  <a:pt x="57454" y="43251"/>
                </a:moveTo>
                <a:lnTo>
                  <a:pt x="62788" y="44166"/>
                </a:lnTo>
                <a:lnTo>
                  <a:pt x="68148" y="45106"/>
                </a:lnTo>
                <a:lnTo>
                  <a:pt x="68313" y="35047"/>
                </a:lnTo>
                <a:lnTo>
                  <a:pt x="68402" y="30043"/>
                </a:lnTo>
                <a:lnTo>
                  <a:pt x="69084" y="30579"/>
                </a:lnTo>
                <a:lnTo>
                  <a:pt x="72996" y="32976"/>
                </a:lnTo>
                <a:lnTo>
                  <a:pt x="73990" y="38578"/>
                </a:lnTo>
                <a:lnTo>
                  <a:pt x="76276" y="38971"/>
                </a:lnTo>
                <a:lnTo>
                  <a:pt x="80860" y="39772"/>
                </a:lnTo>
                <a:lnTo>
                  <a:pt x="82461" y="35022"/>
                </a:lnTo>
                <a:lnTo>
                  <a:pt x="84073" y="30259"/>
                </a:lnTo>
                <a:lnTo>
                  <a:pt x="85686" y="25509"/>
                </a:lnTo>
                <a:lnTo>
                  <a:pt x="78358" y="22550"/>
                </a:lnTo>
                <a:lnTo>
                  <a:pt x="71018" y="19579"/>
                </a:lnTo>
                <a:lnTo>
                  <a:pt x="63665" y="16632"/>
                </a:lnTo>
                <a:lnTo>
                  <a:pt x="63106" y="19883"/>
                </a:lnTo>
                <a:lnTo>
                  <a:pt x="62534" y="23135"/>
                </a:lnTo>
                <a:lnTo>
                  <a:pt x="61963" y="26411"/>
                </a:lnTo>
                <a:lnTo>
                  <a:pt x="58539" y="23778"/>
                </a:lnTo>
                <a:lnTo>
                  <a:pt x="54213" y="15229"/>
                </a:lnTo>
                <a:lnTo>
                  <a:pt x="56629" y="2802"/>
                </a:lnTo>
                <a:lnTo>
                  <a:pt x="55401" y="2469"/>
                </a:lnTo>
                <a:lnTo>
                  <a:pt x="46456" y="0"/>
                </a:lnTo>
                <a:lnTo>
                  <a:pt x="43929" y="8136"/>
                </a:lnTo>
                <a:lnTo>
                  <a:pt x="32678" y="4360"/>
                </a:lnTo>
                <a:lnTo>
                  <a:pt x="22489" y="3676"/>
                </a:lnTo>
                <a:lnTo>
                  <a:pt x="12709" y="4253"/>
                </a:lnTo>
                <a:lnTo>
                  <a:pt x="0" y="3005"/>
                </a:lnTo>
                <a:lnTo>
                  <a:pt x="1327" y="9773"/>
                </a:lnTo>
                <a:lnTo>
                  <a:pt x="2327" y="15481"/>
                </a:lnTo>
                <a:lnTo>
                  <a:pt x="749" y="25814"/>
                </a:lnTo>
                <a:lnTo>
                  <a:pt x="10286" y="23046"/>
                </a:lnTo>
                <a:lnTo>
                  <a:pt x="10985" y="21306"/>
                </a:lnTo>
                <a:lnTo>
                  <a:pt x="15189" y="10701"/>
                </a:lnTo>
                <a:lnTo>
                  <a:pt x="19786" y="11642"/>
                </a:lnTo>
                <a:lnTo>
                  <a:pt x="26534" y="11258"/>
                </a:lnTo>
                <a:lnTo>
                  <a:pt x="36626" y="9380"/>
                </a:lnTo>
                <a:lnTo>
                  <a:pt x="27443" y="18688"/>
                </a:lnTo>
                <a:lnTo>
                  <a:pt x="15328" y="23312"/>
                </a:lnTo>
                <a:lnTo>
                  <a:pt x="14897" y="25738"/>
                </a:lnTo>
                <a:lnTo>
                  <a:pt x="14058" y="30640"/>
                </a:lnTo>
                <a:lnTo>
                  <a:pt x="38823" y="37486"/>
                </a:lnTo>
                <a:lnTo>
                  <a:pt x="38620" y="34095"/>
                </a:lnTo>
                <a:lnTo>
                  <a:pt x="38417" y="30678"/>
                </a:lnTo>
                <a:lnTo>
                  <a:pt x="38214" y="27313"/>
                </a:lnTo>
                <a:lnTo>
                  <a:pt x="40043" y="25941"/>
                </a:lnTo>
                <a:lnTo>
                  <a:pt x="43649" y="23211"/>
                </a:lnTo>
                <a:lnTo>
                  <a:pt x="47320" y="24709"/>
                </a:lnTo>
                <a:lnTo>
                  <a:pt x="51015" y="26170"/>
                </a:lnTo>
                <a:lnTo>
                  <a:pt x="54660" y="27643"/>
                </a:lnTo>
                <a:lnTo>
                  <a:pt x="53809" y="32520"/>
                </a:lnTo>
                <a:lnTo>
                  <a:pt x="52958" y="37422"/>
                </a:lnTo>
                <a:lnTo>
                  <a:pt x="52108" y="42312"/>
                </a:lnTo>
                <a:lnTo>
                  <a:pt x="57454" y="43251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32" name="object 6932"/>
          <p:cNvSpPr/>
          <p:nvPr/>
        </p:nvSpPr>
        <p:spPr>
          <a:xfrm>
            <a:off x="4561880" y="1378459"/>
            <a:ext cx="16294" cy="15062"/>
          </a:xfrm>
          <a:custGeom>
            <a:avLst/>
            <a:gdLst/>
            <a:ahLst/>
            <a:cxnLst/>
            <a:rect l="l" t="t" r="r" b="b"/>
            <a:pathLst>
              <a:path w="16294" h="15062">
                <a:moveTo>
                  <a:pt x="6870" y="15062"/>
                </a:moveTo>
                <a:lnTo>
                  <a:pt x="9601" y="13030"/>
                </a:lnTo>
                <a:lnTo>
                  <a:pt x="12318" y="10972"/>
                </a:lnTo>
                <a:lnTo>
                  <a:pt x="15011" y="8928"/>
                </a:lnTo>
                <a:lnTo>
                  <a:pt x="15443" y="6464"/>
                </a:lnTo>
                <a:lnTo>
                  <a:pt x="16294" y="1587"/>
                </a:lnTo>
                <a:lnTo>
                  <a:pt x="13246" y="1066"/>
                </a:lnTo>
                <a:lnTo>
                  <a:pt x="10185" y="533"/>
                </a:lnTo>
                <a:lnTo>
                  <a:pt x="7124" y="0"/>
                </a:lnTo>
                <a:lnTo>
                  <a:pt x="4762" y="4610"/>
                </a:lnTo>
                <a:lnTo>
                  <a:pt x="2374" y="9245"/>
                </a:lnTo>
                <a:lnTo>
                  <a:pt x="0" y="13868"/>
                </a:lnTo>
                <a:lnTo>
                  <a:pt x="2311" y="14274"/>
                </a:lnTo>
                <a:lnTo>
                  <a:pt x="6870" y="15062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33" name="object 6933"/>
          <p:cNvSpPr/>
          <p:nvPr/>
        </p:nvSpPr>
        <p:spPr>
          <a:xfrm>
            <a:off x="5497291" y="1074793"/>
            <a:ext cx="7747" cy="6209"/>
          </a:xfrm>
          <a:custGeom>
            <a:avLst/>
            <a:gdLst/>
            <a:ahLst/>
            <a:cxnLst/>
            <a:rect l="l" t="t" r="r" b="b"/>
            <a:pathLst>
              <a:path w="7747" h="6209">
                <a:moveTo>
                  <a:pt x="7747" y="850"/>
                </a:moveTo>
                <a:lnTo>
                  <a:pt x="2857" y="0"/>
                </a:lnTo>
                <a:lnTo>
                  <a:pt x="0" y="1854"/>
                </a:lnTo>
                <a:lnTo>
                  <a:pt x="35" y="6209"/>
                </a:lnTo>
                <a:lnTo>
                  <a:pt x="4828" y="5425"/>
                </a:lnTo>
                <a:lnTo>
                  <a:pt x="7747" y="85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34" name="object 6934"/>
          <p:cNvSpPr/>
          <p:nvPr/>
        </p:nvSpPr>
        <p:spPr>
          <a:xfrm>
            <a:off x="4634115" y="1391625"/>
            <a:ext cx="10426" cy="12217"/>
          </a:xfrm>
          <a:custGeom>
            <a:avLst/>
            <a:gdLst/>
            <a:ahLst/>
            <a:cxnLst/>
            <a:rect l="l" t="t" r="r" b="b"/>
            <a:pathLst>
              <a:path w="10426" h="12217">
                <a:moveTo>
                  <a:pt x="7238" y="279"/>
                </a:moveTo>
                <a:lnTo>
                  <a:pt x="4038" y="571"/>
                </a:lnTo>
                <a:lnTo>
                  <a:pt x="850" y="850"/>
                </a:lnTo>
                <a:lnTo>
                  <a:pt x="571" y="2451"/>
                </a:lnTo>
                <a:lnTo>
                  <a:pt x="0" y="5740"/>
                </a:lnTo>
                <a:lnTo>
                  <a:pt x="2755" y="7886"/>
                </a:lnTo>
                <a:lnTo>
                  <a:pt x="5537" y="10058"/>
                </a:lnTo>
                <a:lnTo>
                  <a:pt x="8305" y="12217"/>
                </a:lnTo>
                <a:lnTo>
                  <a:pt x="9004" y="8140"/>
                </a:lnTo>
                <a:lnTo>
                  <a:pt x="9715" y="4051"/>
                </a:lnTo>
                <a:lnTo>
                  <a:pt x="10426" y="0"/>
                </a:lnTo>
                <a:lnTo>
                  <a:pt x="7238" y="279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35" name="object 6935"/>
          <p:cNvSpPr/>
          <p:nvPr/>
        </p:nvSpPr>
        <p:spPr>
          <a:xfrm>
            <a:off x="4360778" y="1351141"/>
            <a:ext cx="1752" cy="10541"/>
          </a:xfrm>
          <a:custGeom>
            <a:avLst/>
            <a:gdLst/>
            <a:ahLst/>
            <a:cxnLst/>
            <a:rect l="l" t="t" r="r" b="b"/>
            <a:pathLst>
              <a:path w="1752" h="10540">
                <a:moveTo>
                  <a:pt x="1752" y="1574"/>
                </a:moveTo>
                <a:lnTo>
                  <a:pt x="1600" y="658"/>
                </a:lnTo>
                <a:lnTo>
                  <a:pt x="495" y="0"/>
                </a:lnTo>
                <a:lnTo>
                  <a:pt x="1752" y="1574"/>
                </a:lnTo>
                <a:close/>
              </a:path>
              <a:path w="1752" h="10540">
                <a:moveTo>
                  <a:pt x="1600" y="658"/>
                </a:moveTo>
                <a:lnTo>
                  <a:pt x="9296" y="5245"/>
                </a:lnTo>
                <a:lnTo>
                  <a:pt x="8470" y="901"/>
                </a:lnTo>
                <a:lnTo>
                  <a:pt x="7670" y="-3454"/>
                </a:lnTo>
                <a:lnTo>
                  <a:pt x="6858" y="-7772"/>
                </a:lnTo>
                <a:lnTo>
                  <a:pt x="4572" y="-8178"/>
                </a:lnTo>
                <a:lnTo>
                  <a:pt x="0" y="-8966"/>
                </a:lnTo>
                <a:lnTo>
                  <a:pt x="1600" y="658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36" name="object 6936"/>
          <p:cNvSpPr/>
          <p:nvPr/>
        </p:nvSpPr>
        <p:spPr>
          <a:xfrm>
            <a:off x="4192800" y="1310622"/>
            <a:ext cx="10071" cy="16256"/>
          </a:xfrm>
          <a:custGeom>
            <a:avLst/>
            <a:gdLst/>
            <a:ahLst/>
            <a:cxnLst/>
            <a:rect l="l" t="t" r="r" b="b"/>
            <a:pathLst>
              <a:path w="10071" h="16256">
                <a:moveTo>
                  <a:pt x="7937" y="16255"/>
                </a:moveTo>
                <a:lnTo>
                  <a:pt x="8648" y="12179"/>
                </a:lnTo>
                <a:lnTo>
                  <a:pt x="9359" y="8089"/>
                </a:lnTo>
                <a:lnTo>
                  <a:pt x="10071" y="4025"/>
                </a:lnTo>
                <a:lnTo>
                  <a:pt x="7150" y="2679"/>
                </a:lnTo>
                <a:lnTo>
                  <a:pt x="4241" y="1346"/>
                </a:lnTo>
                <a:lnTo>
                  <a:pt x="1333" y="0"/>
                </a:lnTo>
                <a:lnTo>
                  <a:pt x="1497" y="11475"/>
                </a:lnTo>
                <a:lnTo>
                  <a:pt x="7937" y="16255"/>
                </a:lnTo>
                <a:close/>
              </a:path>
              <a:path w="10071" h="16256">
                <a:moveTo>
                  <a:pt x="1498" y="11544"/>
                </a:moveTo>
                <a:lnTo>
                  <a:pt x="0" y="10363"/>
                </a:lnTo>
                <a:lnTo>
                  <a:pt x="1498" y="11544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37" name="object 6937"/>
          <p:cNvSpPr/>
          <p:nvPr/>
        </p:nvSpPr>
        <p:spPr>
          <a:xfrm>
            <a:off x="4725212" y="1399444"/>
            <a:ext cx="15024" cy="17500"/>
          </a:xfrm>
          <a:custGeom>
            <a:avLst/>
            <a:gdLst/>
            <a:ahLst/>
            <a:cxnLst/>
            <a:rect l="l" t="t" r="r" b="b"/>
            <a:pathLst>
              <a:path w="15024" h="17500">
                <a:moveTo>
                  <a:pt x="2133" y="4089"/>
                </a:moveTo>
                <a:lnTo>
                  <a:pt x="1422" y="8166"/>
                </a:lnTo>
                <a:lnTo>
                  <a:pt x="723" y="12217"/>
                </a:lnTo>
                <a:lnTo>
                  <a:pt x="0" y="16306"/>
                </a:lnTo>
                <a:lnTo>
                  <a:pt x="2311" y="16713"/>
                </a:lnTo>
                <a:lnTo>
                  <a:pt x="6870" y="17500"/>
                </a:lnTo>
                <a:lnTo>
                  <a:pt x="9601" y="15468"/>
                </a:lnTo>
                <a:lnTo>
                  <a:pt x="12318" y="13398"/>
                </a:lnTo>
                <a:lnTo>
                  <a:pt x="15024" y="11366"/>
                </a:lnTo>
                <a:lnTo>
                  <a:pt x="13987" y="3644"/>
                </a:lnTo>
                <a:lnTo>
                  <a:pt x="7569" y="0"/>
                </a:lnTo>
                <a:lnTo>
                  <a:pt x="5778" y="1358"/>
                </a:lnTo>
                <a:lnTo>
                  <a:pt x="2133" y="4089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38" name="object 6938"/>
          <p:cNvSpPr/>
          <p:nvPr/>
        </p:nvSpPr>
        <p:spPr>
          <a:xfrm>
            <a:off x="4342074" y="1336496"/>
            <a:ext cx="17256" cy="14252"/>
          </a:xfrm>
          <a:custGeom>
            <a:avLst/>
            <a:gdLst/>
            <a:ahLst/>
            <a:cxnLst/>
            <a:rect l="l" t="t" r="r" b="b"/>
            <a:pathLst>
              <a:path w="17256" h="14252">
                <a:moveTo>
                  <a:pt x="10132" y="14252"/>
                </a:moveTo>
                <a:lnTo>
                  <a:pt x="12519" y="9617"/>
                </a:lnTo>
                <a:lnTo>
                  <a:pt x="14881" y="5006"/>
                </a:lnTo>
                <a:lnTo>
                  <a:pt x="17256" y="384"/>
                </a:lnTo>
                <a:lnTo>
                  <a:pt x="16869" y="388"/>
                </a:lnTo>
                <a:lnTo>
                  <a:pt x="8818" y="0"/>
                </a:lnTo>
                <a:lnTo>
                  <a:pt x="4531" y="5730"/>
                </a:lnTo>
                <a:lnTo>
                  <a:pt x="3007" y="5464"/>
                </a:lnTo>
                <a:lnTo>
                  <a:pt x="0" y="5059"/>
                </a:lnTo>
                <a:lnTo>
                  <a:pt x="2089" y="11776"/>
                </a:lnTo>
                <a:lnTo>
                  <a:pt x="10132" y="14252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39" name="object 6939"/>
          <p:cNvSpPr/>
          <p:nvPr/>
        </p:nvSpPr>
        <p:spPr>
          <a:xfrm>
            <a:off x="4133986" y="1305900"/>
            <a:ext cx="6241" cy="7760"/>
          </a:xfrm>
          <a:custGeom>
            <a:avLst/>
            <a:gdLst/>
            <a:ahLst/>
            <a:cxnLst/>
            <a:rect l="l" t="t" r="r" b="b"/>
            <a:pathLst>
              <a:path w="6241" h="7760">
                <a:moveTo>
                  <a:pt x="5377" y="7760"/>
                </a:moveTo>
                <a:lnTo>
                  <a:pt x="6241" y="2858"/>
                </a:lnTo>
                <a:lnTo>
                  <a:pt x="4387" y="38"/>
                </a:lnTo>
                <a:lnTo>
                  <a:pt x="0" y="0"/>
                </a:lnTo>
                <a:lnTo>
                  <a:pt x="806" y="4852"/>
                </a:lnTo>
                <a:lnTo>
                  <a:pt x="5377" y="776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40" name="object 6940"/>
          <p:cNvSpPr/>
          <p:nvPr/>
        </p:nvSpPr>
        <p:spPr>
          <a:xfrm>
            <a:off x="3641965" y="1220175"/>
            <a:ext cx="6238" cy="7747"/>
          </a:xfrm>
          <a:custGeom>
            <a:avLst/>
            <a:gdLst/>
            <a:ahLst/>
            <a:cxnLst/>
            <a:rect l="l" t="t" r="r" b="b"/>
            <a:pathLst>
              <a:path w="6238" h="7747">
                <a:moveTo>
                  <a:pt x="5375" y="7747"/>
                </a:moveTo>
                <a:lnTo>
                  <a:pt x="6238" y="2857"/>
                </a:lnTo>
                <a:lnTo>
                  <a:pt x="4359" y="25"/>
                </a:lnTo>
                <a:lnTo>
                  <a:pt x="0" y="0"/>
                </a:lnTo>
                <a:lnTo>
                  <a:pt x="789" y="4839"/>
                </a:lnTo>
                <a:lnTo>
                  <a:pt x="5375" y="7747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41" name="object 6941"/>
          <p:cNvSpPr/>
          <p:nvPr/>
        </p:nvSpPr>
        <p:spPr>
          <a:xfrm>
            <a:off x="5405081" y="1575120"/>
            <a:ext cx="7734" cy="6221"/>
          </a:xfrm>
          <a:custGeom>
            <a:avLst/>
            <a:gdLst/>
            <a:ahLst/>
            <a:cxnLst/>
            <a:rect l="l" t="t" r="r" b="b"/>
            <a:pathLst>
              <a:path w="7734" h="6221">
                <a:moveTo>
                  <a:pt x="7734" y="850"/>
                </a:moveTo>
                <a:lnTo>
                  <a:pt x="2844" y="0"/>
                </a:lnTo>
                <a:lnTo>
                  <a:pt x="0" y="1866"/>
                </a:lnTo>
                <a:lnTo>
                  <a:pt x="33" y="6221"/>
                </a:lnTo>
                <a:lnTo>
                  <a:pt x="4836" y="5427"/>
                </a:lnTo>
                <a:lnTo>
                  <a:pt x="7734" y="85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42" name="object 6942"/>
          <p:cNvSpPr/>
          <p:nvPr/>
        </p:nvSpPr>
        <p:spPr>
          <a:xfrm>
            <a:off x="4878190" y="1433085"/>
            <a:ext cx="6213" cy="7734"/>
          </a:xfrm>
          <a:custGeom>
            <a:avLst/>
            <a:gdLst/>
            <a:ahLst/>
            <a:cxnLst/>
            <a:rect l="l" t="t" r="r" b="b"/>
            <a:pathLst>
              <a:path w="6213" h="7734">
                <a:moveTo>
                  <a:pt x="5362" y="7734"/>
                </a:moveTo>
                <a:lnTo>
                  <a:pt x="6213" y="2844"/>
                </a:lnTo>
                <a:lnTo>
                  <a:pt x="4346" y="0"/>
                </a:lnTo>
                <a:lnTo>
                  <a:pt x="0" y="27"/>
                </a:lnTo>
                <a:lnTo>
                  <a:pt x="796" y="4827"/>
                </a:lnTo>
                <a:lnTo>
                  <a:pt x="5362" y="7734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43" name="object 6943"/>
          <p:cNvSpPr/>
          <p:nvPr/>
        </p:nvSpPr>
        <p:spPr>
          <a:xfrm>
            <a:off x="4626451" y="1389222"/>
            <a:ext cx="6228" cy="7734"/>
          </a:xfrm>
          <a:custGeom>
            <a:avLst/>
            <a:gdLst/>
            <a:ahLst/>
            <a:cxnLst/>
            <a:rect l="l" t="t" r="r" b="b"/>
            <a:pathLst>
              <a:path w="6228" h="7734">
                <a:moveTo>
                  <a:pt x="5378" y="7734"/>
                </a:moveTo>
                <a:lnTo>
                  <a:pt x="6228" y="2844"/>
                </a:lnTo>
                <a:lnTo>
                  <a:pt x="4362" y="0"/>
                </a:lnTo>
                <a:lnTo>
                  <a:pt x="0" y="21"/>
                </a:lnTo>
                <a:lnTo>
                  <a:pt x="796" y="4827"/>
                </a:lnTo>
                <a:lnTo>
                  <a:pt x="5378" y="7734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44" name="object 6944"/>
          <p:cNvSpPr/>
          <p:nvPr/>
        </p:nvSpPr>
        <p:spPr>
          <a:xfrm>
            <a:off x="4384935" y="1348886"/>
            <a:ext cx="1854" cy="11302"/>
          </a:xfrm>
          <a:custGeom>
            <a:avLst/>
            <a:gdLst/>
            <a:ahLst/>
            <a:cxnLst/>
            <a:rect l="l" t="t" r="r" b="b"/>
            <a:pathLst>
              <a:path w="1854" h="11303">
                <a:moveTo>
                  <a:pt x="1854" y="1181"/>
                </a:moveTo>
                <a:lnTo>
                  <a:pt x="1735" y="459"/>
                </a:lnTo>
                <a:lnTo>
                  <a:pt x="622" y="0"/>
                </a:lnTo>
                <a:lnTo>
                  <a:pt x="1854" y="1181"/>
                </a:lnTo>
                <a:close/>
              </a:path>
              <a:path w="1854" h="11303">
                <a:moveTo>
                  <a:pt x="11595" y="4533"/>
                </a:moveTo>
                <a:lnTo>
                  <a:pt x="12446" y="-342"/>
                </a:lnTo>
                <a:lnTo>
                  <a:pt x="13296" y="-5232"/>
                </a:lnTo>
                <a:lnTo>
                  <a:pt x="14147" y="-10121"/>
                </a:lnTo>
                <a:lnTo>
                  <a:pt x="10960" y="-9829"/>
                </a:lnTo>
                <a:lnTo>
                  <a:pt x="7759" y="-9550"/>
                </a:lnTo>
                <a:lnTo>
                  <a:pt x="4572" y="-9270"/>
                </a:lnTo>
                <a:lnTo>
                  <a:pt x="3060" y="-9524"/>
                </a:lnTo>
                <a:lnTo>
                  <a:pt x="0" y="-10058"/>
                </a:lnTo>
                <a:lnTo>
                  <a:pt x="1735" y="459"/>
                </a:lnTo>
                <a:lnTo>
                  <a:pt x="11595" y="4533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45" name="object 6945"/>
          <p:cNvSpPr/>
          <p:nvPr/>
        </p:nvSpPr>
        <p:spPr>
          <a:xfrm>
            <a:off x="4858447" y="1424617"/>
            <a:ext cx="6228" cy="7734"/>
          </a:xfrm>
          <a:custGeom>
            <a:avLst/>
            <a:gdLst/>
            <a:ahLst/>
            <a:cxnLst/>
            <a:rect l="l" t="t" r="r" b="b"/>
            <a:pathLst>
              <a:path w="6228" h="7734">
                <a:moveTo>
                  <a:pt x="5365" y="7734"/>
                </a:moveTo>
                <a:lnTo>
                  <a:pt x="6228" y="2844"/>
                </a:lnTo>
                <a:lnTo>
                  <a:pt x="4349" y="0"/>
                </a:lnTo>
                <a:lnTo>
                  <a:pt x="0" y="6"/>
                </a:lnTo>
                <a:lnTo>
                  <a:pt x="799" y="4830"/>
                </a:lnTo>
                <a:lnTo>
                  <a:pt x="5365" y="7734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46" name="object 6946"/>
          <p:cNvSpPr/>
          <p:nvPr/>
        </p:nvSpPr>
        <p:spPr>
          <a:xfrm>
            <a:off x="4584613" y="1376367"/>
            <a:ext cx="10426" cy="8928"/>
          </a:xfrm>
          <a:custGeom>
            <a:avLst/>
            <a:gdLst/>
            <a:ahLst/>
            <a:cxnLst/>
            <a:rect l="l" t="t" r="r" b="b"/>
            <a:pathLst>
              <a:path w="10426" h="8928">
                <a:moveTo>
                  <a:pt x="7391" y="1066"/>
                </a:moveTo>
                <a:lnTo>
                  <a:pt x="4330" y="520"/>
                </a:lnTo>
                <a:lnTo>
                  <a:pt x="1295" y="0"/>
                </a:lnTo>
                <a:lnTo>
                  <a:pt x="850" y="2451"/>
                </a:lnTo>
                <a:lnTo>
                  <a:pt x="0" y="7340"/>
                </a:lnTo>
                <a:lnTo>
                  <a:pt x="3048" y="7861"/>
                </a:lnTo>
                <a:lnTo>
                  <a:pt x="6096" y="8394"/>
                </a:lnTo>
                <a:lnTo>
                  <a:pt x="9156" y="8928"/>
                </a:lnTo>
                <a:lnTo>
                  <a:pt x="9575" y="6476"/>
                </a:lnTo>
                <a:lnTo>
                  <a:pt x="10426" y="1587"/>
                </a:lnTo>
                <a:lnTo>
                  <a:pt x="7391" y="1066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47" name="object 6947"/>
          <p:cNvSpPr/>
          <p:nvPr/>
        </p:nvSpPr>
        <p:spPr>
          <a:xfrm>
            <a:off x="4527393" y="1361898"/>
            <a:ext cx="11290" cy="13030"/>
          </a:xfrm>
          <a:custGeom>
            <a:avLst/>
            <a:gdLst/>
            <a:ahLst/>
            <a:cxnLst/>
            <a:rect l="l" t="t" r="r" b="b"/>
            <a:pathLst>
              <a:path w="11290" h="13030">
                <a:moveTo>
                  <a:pt x="2311" y="12242"/>
                </a:moveTo>
                <a:lnTo>
                  <a:pt x="6870" y="13030"/>
                </a:lnTo>
                <a:lnTo>
                  <a:pt x="8343" y="9093"/>
                </a:lnTo>
                <a:lnTo>
                  <a:pt x="9817" y="5130"/>
                </a:lnTo>
                <a:lnTo>
                  <a:pt x="11290" y="1193"/>
                </a:lnTo>
                <a:lnTo>
                  <a:pt x="9016" y="800"/>
                </a:lnTo>
                <a:lnTo>
                  <a:pt x="4432" y="0"/>
                </a:lnTo>
                <a:lnTo>
                  <a:pt x="2959" y="3937"/>
                </a:lnTo>
                <a:lnTo>
                  <a:pt x="1485" y="7886"/>
                </a:lnTo>
                <a:lnTo>
                  <a:pt x="0" y="11836"/>
                </a:lnTo>
                <a:lnTo>
                  <a:pt x="2311" y="12242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48" name="object 6948"/>
          <p:cNvSpPr/>
          <p:nvPr/>
        </p:nvSpPr>
        <p:spPr>
          <a:xfrm>
            <a:off x="4425275" y="1330088"/>
            <a:ext cx="19418" cy="27292"/>
          </a:xfrm>
          <a:custGeom>
            <a:avLst/>
            <a:gdLst/>
            <a:ahLst/>
            <a:cxnLst/>
            <a:rect l="l" t="t" r="r" b="b"/>
            <a:pathLst>
              <a:path w="19418" h="27292">
                <a:moveTo>
                  <a:pt x="13937" y="15485"/>
                </a:moveTo>
                <a:lnTo>
                  <a:pt x="19418" y="4038"/>
                </a:lnTo>
                <a:lnTo>
                  <a:pt x="16510" y="2692"/>
                </a:lnTo>
                <a:lnTo>
                  <a:pt x="13614" y="1346"/>
                </a:lnTo>
                <a:lnTo>
                  <a:pt x="10693" y="0"/>
                </a:lnTo>
                <a:lnTo>
                  <a:pt x="7137" y="6921"/>
                </a:lnTo>
                <a:lnTo>
                  <a:pt x="3581" y="13868"/>
                </a:lnTo>
                <a:lnTo>
                  <a:pt x="0" y="20815"/>
                </a:lnTo>
                <a:lnTo>
                  <a:pt x="2768" y="22961"/>
                </a:lnTo>
                <a:lnTo>
                  <a:pt x="5524" y="25120"/>
                </a:lnTo>
                <a:lnTo>
                  <a:pt x="8293" y="27292"/>
                </a:lnTo>
                <a:lnTo>
                  <a:pt x="8456" y="26950"/>
                </a:lnTo>
                <a:lnTo>
                  <a:pt x="13937" y="15485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49" name="object 6949"/>
          <p:cNvSpPr/>
          <p:nvPr/>
        </p:nvSpPr>
        <p:spPr>
          <a:xfrm>
            <a:off x="5401346" y="1553253"/>
            <a:ext cx="7721" cy="6206"/>
          </a:xfrm>
          <a:custGeom>
            <a:avLst/>
            <a:gdLst/>
            <a:ahLst/>
            <a:cxnLst/>
            <a:rect l="l" t="t" r="r" b="b"/>
            <a:pathLst>
              <a:path w="7721" h="6206">
                <a:moveTo>
                  <a:pt x="7721" y="850"/>
                </a:moveTo>
                <a:lnTo>
                  <a:pt x="2832" y="0"/>
                </a:lnTo>
                <a:lnTo>
                  <a:pt x="0" y="1854"/>
                </a:lnTo>
                <a:lnTo>
                  <a:pt x="42" y="6206"/>
                </a:lnTo>
                <a:lnTo>
                  <a:pt x="4825" y="5425"/>
                </a:lnTo>
                <a:lnTo>
                  <a:pt x="7721" y="85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50" name="object 6950"/>
          <p:cNvSpPr/>
          <p:nvPr/>
        </p:nvSpPr>
        <p:spPr>
          <a:xfrm>
            <a:off x="4289826" y="1317588"/>
            <a:ext cx="13144" cy="13817"/>
          </a:xfrm>
          <a:custGeom>
            <a:avLst/>
            <a:gdLst/>
            <a:ahLst/>
            <a:cxnLst/>
            <a:rect l="l" t="t" r="r" b="b"/>
            <a:pathLst>
              <a:path w="13144" h="13817">
                <a:moveTo>
                  <a:pt x="9474" y="2946"/>
                </a:moveTo>
                <a:lnTo>
                  <a:pt x="5803" y="1485"/>
                </a:lnTo>
                <a:lnTo>
                  <a:pt x="2133" y="0"/>
                </a:lnTo>
                <a:lnTo>
                  <a:pt x="1422" y="4076"/>
                </a:lnTo>
                <a:lnTo>
                  <a:pt x="711" y="8153"/>
                </a:lnTo>
                <a:lnTo>
                  <a:pt x="0" y="12230"/>
                </a:lnTo>
                <a:lnTo>
                  <a:pt x="3048" y="12750"/>
                </a:lnTo>
                <a:lnTo>
                  <a:pt x="6096" y="13284"/>
                </a:lnTo>
                <a:lnTo>
                  <a:pt x="9156" y="13817"/>
                </a:lnTo>
                <a:lnTo>
                  <a:pt x="10490" y="10680"/>
                </a:lnTo>
                <a:lnTo>
                  <a:pt x="11811" y="7569"/>
                </a:lnTo>
                <a:lnTo>
                  <a:pt x="13144" y="4432"/>
                </a:lnTo>
                <a:lnTo>
                  <a:pt x="9474" y="2946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51" name="object 6951"/>
          <p:cNvSpPr/>
          <p:nvPr/>
        </p:nvSpPr>
        <p:spPr>
          <a:xfrm>
            <a:off x="4127327" y="1294163"/>
            <a:ext cx="10452" cy="8928"/>
          </a:xfrm>
          <a:custGeom>
            <a:avLst/>
            <a:gdLst/>
            <a:ahLst/>
            <a:cxnLst/>
            <a:rect l="l" t="t" r="r" b="b"/>
            <a:pathLst>
              <a:path w="10452" h="8928">
                <a:moveTo>
                  <a:pt x="7391" y="1066"/>
                </a:moveTo>
                <a:lnTo>
                  <a:pt x="4330" y="533"/>
                </a:lnTo>
                <a:lnTo>
                  <a:pt x="1295" y="0"/>
                </a:lnTo>
                <a:lnTo>
                  <a:pt x="863" y="2451"/>
                </a:lnTo>
                <a:lnTo>
                  <a:pt x="0" y="7340"/>
                </a:lnTo>
                <a:lnTo>
                  <a:pt x="3073" y="7861"/>
                </a:lnTo>
                <a:lnTo>
                  <a:pt x="6121" y="8394"/>
                </a:lnTo>
                <a:lnTo>
                  <a:pt x="9182" y="8928"/>
                </a:lnTo>
                <a:lnTo>
                  <a:pt x="9601" y="6489"/>
                </a:lnTo>
                <a:lnTo>
                  <a:pt x="10452" y="1600"/>
                </a:lnTo>
                <a:lnTo>
                  <a:pt x="7391" y="1066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52" name="object 6952"/>
          <p:cNvSpPr/>
          <p:nvPr/>
        </p:nvSpPr>
        <p:spPr>
          <a:xfrm>
            <a:off x="4713622" y="1389251"/>
            <a:ext cx="18580" cy="13881"/>
          </a:xfrm>
          <a:custGeom>
            <a:avLst/>
            <a:gdLst/>
            <a:ahLst/>
            <a:cxnLst/>
            <a:rect l="l" t="t" r="r" b="b"/>
            <a:pathLst>
              <a:path w="18580" h="13881">
                <a:moveTo>
                  <a:pt x="3810" y="12547"/>
                </a:moveTo>
                <a:lnTo>
                  <a:pt x="7632" y="13220"/>
                </a:lnTo>
                <a:lnTo>
                  <a:pt x="11442" y="13881"/>
                </a:lnTo>
                <a:lnTo>
                  <a:pt x="13817" y="9258"/>
                </a:lnTo>
                <a:lnTo>
                  <a:pt x="16205" y="4622"/>
                </a:lnTo>
                <a:lnTo>
                  <a:pt x="18580" y="0"/>
                </a:lnTo>
                <a:lnTo>
                  <a:pt x="12954" y="698"/>
                </a:lnTo>
                <a:lnTo>
                  <a:pt x="7327" y="1397"/>
                </a:lnTo>
                <a:lnTo>
                  <a:pt x="1701" y="2095"/>
                </a:lnTo>
                <a:lnTo>
                  <a:pt x="1130" y="5359"/>
                </a:lnTo>
                <a:lnTo>
                  <a:pt x="571" y="8623"/>
                </a:lnTo>
                <a:lnTo>
                  <a:pt x="0" y="11887"/>
                </a:lnTo>
                <a:lnTo>
                  <a:pt x="3810" y="12547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53" name="object 6953"/>
          <p:cNvSpPr/>
          <p:nvPr/>
        </p:nvSpPr>
        <p:spPr>
          <a:xfrm>
            <a:off x="4461091" y="1350330"/>
            <a:ext cx="6233" cy="7741"/>
          </a:xfrm>
          <a:custGeom>
            <a:avLst/>
            <a:gdLst/>
            <a:ahLst/>
            <a:cxnLst/>
            <a:rect l="l" t="t" r="r" b="b"/>
            <a:pathLst>
              <a:path w="6233" h="7741">
                <a:moveTo>
                  <a:pt x="5369" y="7741"/>
                </a:moveTo>
                <a:lnTo>
                  <a:pt x="6233" y="2851"/>
                </a:lnTo>
                <a:lnTo>
                  <a:pt x="4366" y="6"/>
                </a:lnTo>
                <a:lnTo>
                  <a:pt x="0" y="0"/>
                </a:lnTo>
                <a:lnTo>
                  <a:pt x="798" y="4837"/>
                </a:lnTo>
                <a:lnTo>
                  <a:pt x="5369" y="7741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54" name="object 6954"/>
          <p:cNvSpPr/>
          <p:nvPr/>
        </p:nvSpPr>
        <p:spPr>
          <a:xfrm>
            <a:off x="4049163" y="1278532"/>
            <a:ext cx="6215" cy="7761"/>
          </a:xfrm>
          <a:custGeom>
            <a:avLst/>
            <a:gdLst/>
            <a:ahLst/>
            <a:cxnLst/>
            <a:rect l="l" t="t" r="r" b="b"/>
            <a:pathLst>
              <a:path w="6215" h="7761">
                <a:moveTo>
                  <a:pt x="5364" y="7761"/>
                </a:moveTo>
                <a:lnTo>
                  <a:pt x="6215" y="2871"/>
                </a:lnTo>
                <a:lnTo>
                  <a:pt x="4361" y="14"/>
                </a:lnTo>
                <a:lnTo>
                  <a:pt x="0" y="0"/>
                </a:lnTo>
                <a:lnTo>
                  <a:pt x="790" y="4856"/>
                </a:lnTo>
                <a:lnTo>
                  <a:pt x="5364" y="7761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55" name="object 6955"/>
          <p:cNvSpPr/>
          <p:nvPr/>
        </p:nvSpPr>
        <p:spPr>
          <a:xfrm>
            <a:off x="4673288" y="1380479"/>
            <a:ext cx="14998" cy="12230"/>
          </a:xfrm>
          <a:custGeom>
            <a:avLst/>
            <a:gdLst/>
            <a:ahLst/>
            <a:cxnLst/>
            <a:rect l="l" t="t" r="r" b="b"/>
            <a:pathLst>
              <a:path w="14998" h="12230">
                <a:moveTo>
                  <a:pt x="3581" y="4229"/>
                </a:moveTo>
                <a:lnTo>
                  <a:pt x="5610" y="2514"/>
                </a:lnTo>
                <a:lnTo>
                  <a:pt x="850" y="3708"/>
                </a:lnTo>
                <a:lnTo>
                  <a:pt x="0" y="8585"/>
                </a:lnTo>
                <a:lnTo>
                  <a:pt x="1854" y="11430"/>
                </a:lnTo>
                <a:lnTo>
                  <a:pt x="6438" y="12230"/>
                </a:lnTo>
                <a:lnTo>
                  <a:pt x="9386" y="9734"/>
                </a:lnTo>
                <a:lnTo>
                  <a:pt x="6692" y="10414"/>
                </a:lnTo>
                <a:lnTo>
                  <a:pt x="11404" y="8026"/>
                </a:lnTo>
                <a:lnTo>
                  <a:pt x="8293" y="1841"/>
                </a:lnTo>
                <a:lnTo>
                  <a:pt x="3581" y="4229"/>
                </a:lnTo>
                <a:close/>
              </a:path>
              <a:path w="14998" h="12230">
                <a:moveTo>
                  <a:pt x="5610" y="2514"/>
                </a:moveTo>
                <a:lnTo>
                  <a:pt x="8293" y="1841"/>
                </a:lnTo>
                <a:lnTo>
                  <a:pt x="11404" y="8026"/>
                </a:lnTo>
                <a:lnTo>
                  <a:pt x="9386" y="9734"/>
                </a:lnTo>
                <a:lnTo>
                  <a:pt x="14147" y="8534"/>
                </a:lnTo>
                <a:lnTo>
                  <a:pt x="14998" y="3632"/>
                </a:lnTo>
                <a:lnTo>
                  <a:pt x="13144" y="800"/>
                </a:lnTo>
                <a:lnTo>
                  <a:pt x="8585" y="0"/>
                </a:lnTo>
                <a:lnTo>
                  <a:pt x="5610" y="2514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56" name="object 6956"/>
          <p:cNvSpPr/>
          <p:nvPr/>
        </p:nvSpPr>
        <p:spPr>
          <a:xfrm>
            <a:off x="5467365" y="1123589"/>
            <a:ext cx="8953" cy="10439"/>
          </a:xfrm>
          <a:custGeom>
            <a:avLst/>
            <a:gdLst/>
            <a:ahLst/>
            <a:cxnLst/>
            <a:rect l="l" t="t" r="r" b="b"/>
            <a:pathLst>
              <a:path w="8953" h="10439">
                <a:moveTo>
                  <a:pt x="1600" y="0"/>
                </a:moveTo>
                <a:lnTo>
                  <a:pt x="1054" y="3047"/>
                </a:lnTo>
                <a:lnTo>
                  <a:pt x="520" y="6108"/>
                </a:lnTo>
                <a:lnTo>
                  <a:pt x="0" y="9156"/>
                </a:lnTo>
                <a:lnTo>
                  <a:pt x="2451" y="9588"/>
                </a:lnTo>
                <a:lnTo>
                  <a:pt x="7353" y="10439"/>
                </a:lnTo>
                <a:lnTo>
                  <a:pt x="7886" y="7391"/>
                </a:lnTo>
                <a:lnTo>
                  <a:pt x="8420" y="4343"/>
                </a:lnTo>
                <a:lnTo>
                  <a:pt x="8953" y="1282"/>
                </a:lnTo>
                <a:lnTo>
                  <a:pt x="6502" y="863"/>
                </a:lnTo>
                <a:lnTo>
                  <a:pt x="1600" y="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57" name="object 6957"/>
          <p:cNvSpPr/>
          <p:nvPr/>
        </p:nvSpPr>
        <p:spPr>
          <a:xfrm>
            <a:off x="5384417" y="1599604"/>
            <a:ext cx="8953" cy="10439"/>
          </a:xfrm>
          <a:custGeom>
            <a:avLst/>
            <a:gdLst/>
            <a:ahLst/>
            <a:cxnLst/>
            <a:rect l="l" t="t" r="r" b="b"/>
            <a:pathLst>
              <a:path w="8953" h="10439">
                <a:moveTo>
                  <a:pt x="7899" y="7391"/>
                </a:moveTo>
                <a:lnTo>
                  <a:pt x="8420" y="4330"/>
                </a:lnTo>
                <a:lnTo>
                  <a:pt x="8953" y="1282"/>
                </a:lnTo>
                <a:lnTo>
                  <a:pt x="6502" y="863"/>
                </a:lnTo>
                <a:lnTo>
                  <a:pt x="1600" y="0"/>
                </a:lnTo>
                <a:lnTo>
                  <a:pt x="1054" y="3047"/>
                </a:lnTo>
                <a:lnTo>
                  <a:pt x="533" y="6095"/>
                </a:lnTo>
                <a:lnTo>
                  <a:pt x="0" y="9156"/>
                </a:lnTo>
                <a:lnTo>
                  <a:pt x="2463" y="9588"/>
                </a:lnTo>
                <a:lnTo>
                  <a:pt x="7365" y="10439"/>
                </a:lnTo>
                <a:lnTo>
                  <a:pt x="7899" y="7391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58" name="object 6958"/>
          <p:cNvSpPr/>
          <p:nvPr/>
        </p:nvSpPr>
        <p:spPr>
          <a:xfrm>
            <a:off x="4345237" y="1325095"/>
            <a:ext cx="6220" cy="7747"/>
          </a:xfrm>
          <a:custGeom>
            <a:avLst/>
            <a:gdLst/>
            <a:ahLst/>
            <a:cxnLst/>
            <a:rect l="l" t="t" r="r" b="b"/>
            <a:pathLst>
              <a:path w="6220" h="7746">
                <a:moveTo>
                  <a:pt x="5357" y="7747"/>
                </a:moveTo>
                <a:lnTo>
                  <a:pt x="6220" y="2857"/>
                </a:lnTo>
                <a:lnTo>
                  <a:pt x="4353" y="0"/>
                </a:lnTo>
                <a:lnTo>
                  <a:pt x="0" y="36"/>
                </a:lnTo>
                <a:lnTo>
                  <a:pt x="791" y="4838"/>
                </a:lnTo>
                <a:lnTo>
                  <a:pt x="5357" y="7747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59" name="object 6959"/>
          <p:cNvSpPr/>
          <p:nvPr/>
        </p:nvSpPr>
        <p:spPr>
          <a:xfrm>
            <a:off x="3706751" y="1213834"/>
            <a:ext cx="6194" cy="7747"/>
          </a:xfrm>
          <a:custGeom>
            <a:avLst/>
            <a:gdLst/>
            <a:ahLst/>
            <a:cxnLst/>
            <a:rect l="l" t="t" r="r" b="b"/>
            <a:pathLst>
              <a:path w="6194" h="7746">
                <a:moveTo>
                  <a:pt x="5344" y="7747"/>
                </a:moveTo>
                <a:lnTo>
                  <a:pt x="6194" y="2857"/>
                </a:lnTo>
                <a:lnTo>
                  <a:pt x="4353" y="0"/>
                </a:lnTo>
                <a:lnTo>
                  <a:pt x="0" y="43"/>
                </a:lnTo>
                <a:lnTo>
                  <a:pt x="775" y="4838"/>
                </a:lnTo>
                <a:lnTo>
                  <a:pt x="5344" y="7747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60" name="object 6960"/>
          <p:cNvSpPr/>
          <p:nvPr/>
        </p:nvSpPr>
        <p:spPr>
          <a:xfrm>
            <a:off x="5362261" y="1654688"/>
            <a:ext cx="18288" cy="12141"/>
          </a:xfrm>
          <a:custGeom>
            <a:avLst/>
            <a:gdLst/>
            <a:ahLst/>
            <a:cxnLst/>
            <a:rect l="l" t="t" r="r" b="b"/>
            <a:pathLst>
              <a:path w="18287" h="12141">
                <a:moveTo>
                  <a:pt x="17500" y="9842"/>
                </a:moveTo>
                <a:lnTo>
                  <a:pt x="18287" y="5270"/>
                </a:lnTo>
                <a:lnTo>
                  <a:pt x="12699" y="3505"/>
                </a:lnTo>
                <a:lnTo>
                  <a:pt x="7162" y="1752"/>
                </a:lnTo>
                <a:lnTo>
                  <a:pt x="1587" y="0"/>
                </a:lnTo>
                <a:lnTo>
                  <a:pt x="1054" y="3048"/>
                </a:lnTo>
                <a:lnTo>
                  <a:pt x="520" y="6096"/>
                </a:lnTo>
                <a:lnTo>
                  <a:pt x="0" y="9169"/>
                </a:lnTo>
                <a:lnTo>
                  <a:pt x="5689" y="10160"/>
                </a:lnTo>
                <a:lnTo>
                  <a:pt x="11379" y="11150"/>
                </a:lnTo>
                <a:lnTo>
                  <a:pt x="17094" y="12141"/>
                </a:lnTo>
                <a:lnTo>
                  <a:pt x="17500" y="9842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61" name="object 6961"/>
          <p:cNvSpPr/>
          <p:nvPr/>
        </p:nvSpPr>
        <p:spPr>
          <a:xfrm>
            <a:off x="4603736" y="1364970"/>
            <a:ext cx="41084" cy="36715"/>
          </a:xfrm>
          <a:custGeom>
            <a:avLst/>
            <a:gdLst/>
            <a:ahLst/>
            <a:cxnLst/>
            <a:rect l="l" t="t" r="r" b="b"/>
            <a:pathLst>
              <a:path w="41084" h="36715">
                <a:moveTo>
                  <a:pt x="38354" y="11055"/>
                </a:moveTo>
                <a:lnTo>
                  <a:pt x="36338" y="12758"/>
                </a:lnTo>
                <a:lnTo>
                  <a:pt x="41084" y="11563"/>
                </a:lnTo>
                <a:lnTo>
                  <a:pt x="40233" y="8052"/>
                </a:lnTo>
                <a:lnTo>
                  <a:pt x="37101" y="0"/>
                </a:lnTo>
                <a:lnTo>
                  <a:pt x="33616" y="13443"/>
                </a:lnTo>
                <a:lnTo>
                  <a:pt x="38354" y="11055"/>
                </a:lnTo>
                <a:close/>
              </a:path>
              <a:path w="41084" h="36715">
                <a:moveTo>
                  <a:pt x="24292" y="-9059"/>
                </a:moveTo>
                <a:lnTo>
                  <a:pt x="18465" y="-7473"/>
                </a:lnTo>
                <a:lnTo>
                  <a:pt x="20370" y="-424"/>
                </a:lnTo>
                <a:lnTo>
                  <a:pt x="22288" y="6636"/>
                </a:lnTo>
                <a:lnTo>
                  <a:pt x="24180" y="13684"/>
                </a:lnTo>
                <a:lnTo>
                  <a:pt x="27254" y="14205"/>
                </a:lnTo>
                <a:lnTo>
                  <a:pt x="30302" y="14738"/>
                </a:lnTo>
                <a:lnTo>
                  <a:pt x="33362" y="15272"/>
                </a:lnTo>
                <a:lnTo>
                  <a:pt x="36338" y="12758"/>
                </a:lnTo>
                <a:lnTo>
                  <a:pt x="33616" y="13443"/>
                </a:lnTo>
                <a:lnTo>
                  <a:pt x="37101" y="0"/>
                </a:lnTo>
                <a:lnTo>
                  <a:pt x="44069" y="-5530"/>
                </a:lnTo>
                <a:lnTo>
                  <a:pt x="44627" y="-8794"/>
                </a:lnTo>
                <a:lnTo>
                  <a:pt x="45199" y="-12045"/>
                </a:lnTo>
                <a:lnTo>
                  <a:pt x="45770" y="-15309"/>
                </a:lnTo>
                <a:lnTo>
                  <a:pt x="33139" y="-18445"/>
                </a:lnTo>
                <a:lnTo>
                  <a:pt x="22213" y="-19674"/>
                </a:lnTo>
                <a:lnTo>
                  <a:pt x="12257" y="-20508"/>
                </a:lnTo>
                <a:lnTo>
                  <a:pt x="0" y="-23272"/>
                </a:lnTo>
                <a:lnTo>
                  <a:pt x="152" y="-10661"/>
                </a:lnTo>
                <a:lnTo>
                  <a:pt x="4984" y="-10012"/>
                </a:lnTo>
                <a:lnTo>
                  <a:pt x="16080" y="-10681"/>
                </a:lnTo>
                <a:lnTo>
                  <a:pt x="24739" y="-16439"/>
                </a:lnTo>
                <a:lnTo>
                  <a:pt x="26084" y="-14013"/>
                </a:lnTo>
                <a:lnTo>
                  <a:pt x="24292" y="-9059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62" name="object 6962"/>
          <p:cNvSpPr/>
          <p:nvPr/>
        </p:nvSpPr>
        <p:spPr>
          <a:xfrm>
            <a:off x="4709952" y="1383635"/>
            <a:ext cx="6230" cy="7721"/>
          </a:xfrm>
          <a:custGeom>
            <a:avLst/>
            <a:gdLst/>
            <a:ahLst/>
            <a:cxnLst/>
            <a:rect l="l" t="t" r="r" b="b"/>
            <a:pathLst>
              <a:path w="6230" h="7721">
                <a:moveTo>
                  <a:pt x="5367" y="7721"/>
                </a:moveTo>
                <a:lnTo>
                  <a:pt x="6230" y="2819"/>
                </a:lnTo>
                <a:lnTo>
                  <a:pt x="4376" y="0"/>
                </a:lnTo>
                <a:lnTo>
                  <a:pt x="0" y="1"/>
                </a:lnTo>
                <a:lnTo>
                  <a:pt x="796" y="4814"/>
                </a:lnTo>
                <a:lnTo>
                  <a:pt x="5367" y="7721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63" name="object 6963"/>
          <p:cNvSpPr/>
          <p:nvPr/>
        </p:nvSpPr>
        <p:spPr>
          <a:xfrm>
            <a:off x="4613847" y="1366889"/>
            <a:ext cx="6213" cy="7721"/>
          </a:xfrm>
          <a:custGeom>
            <a:avLst/>
            <a:gdLst/>
            <a:ahLst/>
            <a:cxnLst/>
            <a:rect l="l" t="t" r="r" b="b"/>
            <a:pathLst>
              <a:path w="6213" h="7721">
                <a:moveTo>
                  <a:pt x="5362" y="7721"/>
                </a:moveTo>
                <a:lnTo>
                  <a:pt x="6213" y="2819"/>
                </a:lnTo>
                <a:lnTo>
                  <a:pt x="4359" y="0"/>
                </a:lnTo>
                <a:lnTo>
                  <a:pt x="0" y="14"/>
                </a:lnTo>
                <a:lnTo>
                  <a:pt x="796" y="4814"/>
                </a:lnTo>
                <a:lnTo>
                  <a:pt x="5362" y="7721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64" name="object 6964"/>
          <p:cNvSpPr/>
          <p:nvPr/>
        </p:nvSpPr>
        <p:spPr>
          <a:xfrm>
            <a:off x="4325495" y="1316642"/>
            <a:ext cx="6232" cy="7721"/>
          </a:xfrm>
          <a:custGeom>
            <a:avLst/>
            <a:gdLst/>
            <a:ahLst/>
            <a:cxnLst/>
            <a:rect l="l" t="t" r="r" b="b"/>
            <a:pathLst>
              <a:path w="6232" h="7721">
                <a:moveTo>
                  <a:pt x="5368" y="7721"/>
                </a:moveTo>
                <a:lnTo>
                  <a:pt x="6232" y="2832"/>
                </a:lnTo>
                <a:lnTo>
                  <a:pt x="4352" y="0"/>
                </a:lnTo>
                <a:lnTo>
                  <a:pt x="0" y="34"/>
                </a:lnTo>
                <a:lnTo>
                  <a:pt x="797" y="4815"/>
                </a:lnTo>
                <a:lnTo>
                  <a:pt x="5368" y="7721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65" name="object 6965"/>
          <p:cNvSpPr/>
          <p:nvPr/>
        </p:nvSpPr>
        <p:spPr>
          <a:xfrm>
            <a:off x="5365530" y="1671985"/>
            <a:ext cx="7723" cy="6221"/>
          </a:xfrm>
          <a:custGeom>
            <a:avLst/>
            <a:gdLst/>
            <a:ahLst/>
            <a:cxnLst/>
            <a:rect l="l" t="t" r="r" b="b"/>
            <a:pathLst>
              <a:path w="7723" h="6221">
                <a:moveTo>
                  <a:pt x="7723" y="850"/>
                </a:moveTo>
                <a:lnTo>
                  <a:pt x="2846" y="0"/>
                </a:lnTo>
                <a:lnTo>
                  <a:pt x="1" y="1866"/>
                </a:lnTo>
                <a:lnTo>
                  <a:pt x="0" y="6221"/>
                </a:lnTo>
                <a:lnTo>
                  <a:pt x="4831" y="5417"/>
                </a:lnTo>
                <a:lnTo>
                  <a:pt x="7723" y="85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66" name="object 6966"/>
          <p:cNvSpPr/>
          <p:nvPr/>
        </p:nvSpPr>
        <p:spPr>
          <a:xfrm>
            <a:off x="4734253" y="1382320"/>
            <a:ext cx="8966" cy="11366"/>
          </a:xfrm>
          <a:custGeom>
            <a:avLst/>
            <a:gdLst/>
            <a:ahLst/>
            <a:cxnLst/>
            <a:rect l="l" t="t" r="r" b="b"/>
            <a:pathLst>
              <a:path w="8966" h="11366">
                <a:moveTo>
                  <a:pt x="7933" y="3661"/>
                </a:moveTo>
                <a:lnTo>
                  <a:pt x="1511" y="0"/>
                </a:lnTo>
                <a:lnTo>
                  <a:pt x="2759" y="7612"/>
                </a:lnTo>
                <a:lnTo>
                  <a:pt x="8966" y="11366"/>
                </a:lnTo>
                <a:lnTo>
                  <a:pt x="7933" y="3661"/>
                </a:lnTo>
                <a:close/>
              </a:path>
              <a:path w="8966" h="11366">
                <a:moveTo>
                  <a:pt x="3289" y="10845"/>
                </a:moveTo>
                <a:lnTo>
                  <a:pt x="2759" y="7612"/>
                </a:lnTo>
                <a:lnTo>
                  <a:pt x="0" y="5943"/>
                </a:lnTo>
                <a:lnTo>
                  <a:pt x="3289" y="10845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67" name="object 6967"/>
          <p:cNvSpPr/>
          <p:nvPr/>
        </p:nvSpPr>
        <p:spPr>
          <a:xfrm>
            <a:off x="4653168" y="1371200"/>
            <a:ext cx="6225" cy="7730"/>
          </a:xfrm>
          <a:custGeom>
            <a:avLst/>
            <a:gdLst/>
            <a:ahLst/>
            <a:cxnLst/>
            <a:rect l="l" t="t" r="r" b="b"/>
            <a:pathLst>
              <a:path w="6225" h="7730">
                <a:moveTo>
                  <a:pt x="5374" y="7730"/>
                </a:moveTo>
                <a:lnTo>
                  <a:pt x="6225" y="2853"/>
                </a:lnTo>
                <a:lnTo>
                  <a:pt x="4358" y="21"/>
                </a:lnTo>
                <a:lnTo>
                  <a:pt x="0" y="0"/>
                </a:lnTo>
                <a:lnTo>
                  <a:pt x="798" y="4833"/>
                </a:lnTo>
                <a:lnTo>
                  <a:pt x="5374" y="773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68" name="object 6968"/>
          <p:cNvSpPr/>
          <p:nvPr/>
        </p:nvSpPr>
        <p:spPr>
          <a:xfrm>
            <a:off x="4481531" y="1341304"/>
            <a:ext cx="6220" cy="7717"/>
          </a:xfrm>
          <a:custGeom>
            <a:avLst/>
            <a:gdLst/>
            <a:ahLst/>
            <a:cxnLst/>
            <a:rect l="l" t="t" r="r" b="b"/>
            <a:pathLst>
              <a:path w="6220" h="7717">
                <a:moveTo>
                  <a:pt x="5369" y="7717"/>
                </a:moveTo>
                <a:lnTo>
                  <a:pt x="6220" y="2840"/>
                </a:lnTo>
                <a:lnTo>
                  <a:pt x="4379" y="8"/>
                </a:lnTo>
                <a:lnTo>
                  <a:pt x="0" y="0"/>
                </a:lnTo>
                <a:lnTo>
                  <a:pt x="798" y="4820"/>
                </a:lnTo>
                <a:lnTo>
                  <a:pt x="5369" y="7717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69" name="object 6969"/>
          <p:cNvSpPr/>
          <p:nvPr/>
        </p:nvSpPr>
        <p:spPr>
          <a:xfrm>
            <a:off x="4303830" y="1308801"/>
            <a:ext cx="11468" cy="4762"/>
          </a:xfrm>
          <a:custGeom>
            <a:avLst/>
            <a:gdLst/>
            <a:ahLst/>
            <a:cxnLst/>
            <a:rect l="l" t="t" r="r" b="b"/>
            <a:pathLst>
              <a:path w="11468" h="4762">
                <a:moveTo>
                  <a:pt x="11468" y="3314"/>
                </a:moveTo>
                <a:lnTo>
                  <a:pt x="9055" y="0"/>
                </a:lnTo>
                <a:lnTo>
                  <a:pt x="9609" y="2408"/>
                </a:lnTo>
                <a:lnTo>
                  <a:pt x="11468" y="3314"/>
                </a:lnTo>
                <a:close/>
              </a:path>
              <a:path w="11468" h="4762">
                <a:moveTo>
                  <a:pt x="9609" y="2408"/>
                </a:moveTo>
                <a:lnTo>
                  <a:pt x="1701" y="-1447"/>
                </a:lnTo>
                <a:lnTo>
                  <a:pt x="1130" y="1828"/>
                </a:lnTo>
                <a:lnTo>
                  <a:pt x="558" y="5080"/>
                </a:lnTo>
                <a:lnTo>
                  <a:pt x="0" y="8318"/>
                </a:lnTo>
                <a:lnTo>
                  <a:pt x="3797" y="8978"/>
                </a:lnTo>
                <a:lnTo>
                  <a:pt x="7619" y="9652"/>
                </a:lnTo>
                <a:lnTo>
                  <a:pt x="11429" y="10312"/>
                </a:lnTo>
                <a:lnTo>
                  <a:pt x="9609" y="2408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70" name="object 6970"/>
          <p:cNvSpPr/>
          <p:nvPr/>
        </p:nvSpPr>
        <p:spPr>
          <a:xfrm>
            <a:off x="4452213" y="1333673"/>
            <a:ext cx="6209" cy="7721"/>
          </a:xfrm>
          <a:custGeom>
            <a:avLst/>
            <a:gdLst/>
            <a:ahLst/>
            <a:cxnLst/>
            <a:rect l="l" t="t" r="r" b="b"/>
            <a:pathLst>
              <a:path w="6209" h="7721">
                <a:moveTo>
                  <a:pt x="5359" y="7721"/>
                </a:moveTo>
                <a:lnTo>
                  <a:pt x="6209" y="2844"/>
                </a:lnTo>
                <a:lnTo>
                  <a:pt x="4368" y="0"/>
                </a:lnTo>
                <a:lnTo>
                  <a:pt x="0" y="30"/>
                </a:lnTo>
                <a:lnTo>
                  <a:pt x="788" y="4834"/>
                </a:lnTo>
                <a:lnTo>
                  <a:pt x="5359" y="7721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71" name="object 6971"/>
          <p:cNvSpPr/>
          <p:nvPr/>
        </p:nvSpPr>
        <p:spPr>
          <a:xfrm>
            <a:off x="4202764" y="1290210"/>
            <a:ext cx="6240" cy="7721"/>
          </a:xfrm>
          <a:custGeom>
            <a:avLst/>
            <a:gdLst/>
            <a:ahLst/>
            <a:cxnLst/>
            <a:rect l="l" t="t" r="r" b="b"/>
            <a:pathLst>
              <a:path w="6240" h="7721">
                <a:moveTo>
                  <a:pt x="5389" y="7721"/>
                </a:moveTo>
                <a:lnTo>
                  <a:pt x="6240" y="2844"/>
                </a:lnTo>
                <a:lnTo>
                  <a:pt x="4360" y="0"/>
                </a:lnTo>
                <a:lnTo>
                  <a:pt x="0" y="9"/>
                </a:lnTo>
                <a:lnTo>
                  <a:pt x="801" y="4829"/>
                </a:lnTo>
                <a:lnTo>
                  <a:pt x="5389" y="7721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72" name="object 6972"/>
          <p:cNvSpPr/>
          <p:nvPr/>
        </p:nvSpPr>
        <p:spPr>
          <a:xfrm>
            <a:off x="4120381" y="1275854"/>
            <a:ext cx="6219" cy="7721"/>
          </a:xfrm>
          <a:custGeom>
            <a:avLst/>
            <a:gdLst/>
            <a:ahLst/>
            <a:cxnLst/>
            <a:rect l="l" t="t" r="r" b="b"/>
            <a:pathLst>
              <a:path w="6219" h="7721">
                <a:moveTo>
                  <a:pt x="5368" y="7721"/>
                </a:moveTo>
                <a:lnTo>
                  <a:pt x="6219" y="2844"/>
                </a:lnTo>
                <a:lnTo>
                  <a:pt x="4364" y="0"/>
                </a:lnTo>
                <a:lnTo>
                  <a:pt x="0" y="2"/>
                </a:lnTo>
                <a:lnTo>
                  <a:pt x="788" y="4824"/>
                </a:lnTo>
                <a:lnTo>
                  <a:pt x="5368" y="7721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73" name="object 6973"/>
          <p:cNvSpPr/>
          <p:nvPr/>
        </p:nvSpPr>
        <p:spPr>
          <a:xfrm>
            <a:off x="5464316" y="1076124"/>
            <a:ext cx="7746" cy="6225"/>
          </a:xfrm>
          <a:custGeom>
            <a:avLst/>
            <a:gdLst/>
            <a:ahLst/>
            <a:cxnLst/>
            <a:rect l="l" t="t" r="r" b="b"/>
            <a:pathLst>
              <a:path w="7746" h="6225">
                <a:moveTo>
                  <a:pt x="7746" y="850"/>
                </a:moveTo>
                <a:lnTo>
                  <a:pt x="2856" y="0"/>
                </a:lnTo>
                <a:lnTo>
                  <a:pt x="24" y="1854"/>
                </a:lnTo>
                <a:lnTo>
                  <a:pt x="0" y="6225"/>
                </a:lnTo>
                <a:lnTo>
                  <a:pt x="4848" y="5427"/>
                </a:lnTo>
                <a:lnTo>
                  <a:pt x="7746" y="85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74" name="object 6974"/>
          <p:cNvSpPr/>
          <p:nvPr/>
        </p:nvSpPr>
        <p:spPr>
          <a:xfrm>
            <a:off x="4537301" y="1345985"/>
            <a:ext cx="6234" cy="7734"/>
          </a:xfrm>
          <a:custGeom>
            <a:avLst/>
            <a:gdLst/>
            <a:ahLst/>
            <a:cxnLst/>
            <a:rect l="l" t="t" r="r" b="b"/>
            <a:pathLst>
              <a:path w="6234" h="7734">
                <a:moveTo>
                  <a:pt x="5383" y="7734"/>
                </a:moveTo>
                <a:lnTo>
                  <a:pt x="6234" y="2844"/>
                </a:lnTo>
                <a:lnTo>
                  <a:pt x="4367" y="0"/>
                </a:lnTo>
                <a:lnTo>
                  <a:pt x="0" y="1"/>
                </a:lnTo>
                <a:lnTo>
                  <a:pt x="801" y="4831"/>
                </a:lnTo>
                <a:lnTo>
                  <a:pt x="5383" y="7734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75" name="object 6975"/>
          <p:cNvSpPr/>
          <p:nvPr/>
        </p:nvSpPr>
        <p:spPr>
          <a:xfrm>
            <a:off x="4333638" y="1310493"/>
            <a:ext cx="6219" cy="7734"/>
          </a:xfrm>
          <a:custGeom>
            <a:avLst/>
            <a:gdLst/>
            <a:ahLst/>
            <a:cxnLst/>
            <a:rect l="l" t="t" r="r" b="b"/>
            <a:pathLst>
              <a:path w="6219" h="7734">
                <a:moveTo>
                  <a:pt x="5368" y="7734"/>
                </a:moveTo>
                <a:lnTo>
                  <a:pt x="6219" y="2844"/>
                </a:lnTo>
                <a:lnTo>
                  <a:pt x="4365" y="0"/>
                </a:lnTo>
                <a:lnTo>
                  <a:pt x="0" y="8"/>
                </a:lnTo>
                <a:lnTo>
                  <a:pt x="793" y="4832"/>
                </a:lnTo>
                <a:lnTo>
                  <a:pt x="5368" y="7734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76" name="object 6976"/>
          <p:cNvSpPr/>
          <p:nvPr/>
        </p:nvSpPr>
        <p:spPr>
          <a:xfrm>
            <a:off x="4863499" y="1399772"/>
            <a:ext cx="10439" cy="8928"/>
          </a:xfrm>
          <a:custGeom>
            <a:avLst/>
            <a:gdLst/>
            <a:ahLst/>
            <a:cxnLst/>
            <a:rect l="l" t="t" r="r" b="b"/>
            <a:pathLst>
              <a:path w="10439" h="8928">
                <a:moveTo>
                  <a:pt x="7378" y="1066"/>
                </a:moveTo>
                <a:lnTo>
                  <a:pt x="4330" y="520"/>
                </a:lnTo>
                <a:lnTo>
                  <a:pt x="1282" y="0"/>
                </a:lnTo>
                <a:lnTo>
                  <a:pt x="850" y="2451"/>
                </a:lnTo>
                <a:lnTo>
                  <a:pt x="0" y="7340"/>
                </a:lnTo>
                <a:lnTo>
                  <a:pt x="3060" y="7873"/>
                </a:lnTo>
                <a:lnTo>
                  <a:pt x="6096" y="8394"/>
                </a:lnTo>
                <a:lnTo>
                  <a:pt x="9156" y="8928"/>
                </a:lnTo>
                <a:lnTo>
                  <a:pt x="9575" y="6476"/>
                </a:lnTo>
                <a:lnTo>
                  <a:pt x="10439" y="1587"/>
                </a:lnTo>
                <a:lnTo>
                  <a:pt x="7378" y="1066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77" name="object 6977"/>
          <p:cNvSpPr/>
          <p:nvPr/>
        </p:nvSpPr>
        <p:spPr>
          <a:xfrm>
            <a:off x="4498833" y="1336752"/>
            <a:ext cx="6229" cy="7747"/>
          </a:xfrm>
          <a:custGeom>
            <a:avLst/>
            <a:gdLst/>
            <a:ahLst/>
            <a:cxnLst/>
            <a:rect l="l" t="t" r="r" b="b"/>
            <a:pathLst>
              <a:path w="6229" h="7746">
                <a:moveTo>
                  <a:pt x="5366" y="7747"/>
                </a:moveTo>
                <a:lnTo>
                  <a:pt x="6229" y="2857"/>
                </a:lnTo>
                <a:lnTo>
                  <a:pt x="4362" y="0"/>
                </a:lnTo>
                <a:lnTo>
                  <a:pt x="0" y="18"/>
                </a:lnTo>
                <a:lnTo>
                  <a:pt x="790" y="4843"/>
                </a:lnTo>
                <a:lnTo>
                  <a:pt x="5366" y="7747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78" name="object 6978"/>
          <p:cNvSpPr/>
          <p:nvPr/>
        </p:nvSpPr>
        <p:spPr>
          <a:xfrm>
            <a:off x="4416233" y="1304042"/>
            <a:ext cx="25869" cy="26898"/>
          </a:xfrm>
          <a:custGeom>
            <a:avLst/>
            <a:gdLst/>
            <a:ahLst/>
            <a:cxnLst/>
            <a:rect l="l" t="t" r="r" b="b"/>
            <a:pathLst>
              <a:path w="25869" h="26898">
                <a:moveTo>
                  <a:pt x="5308" y="22351"/>
                </a:moveTo>
                <a:lnTo>
                  <a:pt x="3187" y="22504"/>
                </a:lnTo>
                <a:lnTo>
                  <a:pt x="10160" y="26898"/>
                </a:lnTo>
                <a:lnTo>
                  <a:pt x="14249" y="15443"/>
                </a:lnTo>
                <a:lnTo>
                  <a:pt x="15354" y="14820"/>
                </a:lnTo>
                <a:lnTo>
                  <a:pt x="24574" y="11785"/>
                </a:lnTo>
                <a:lnTo>
                  <a:pt x="25006" y="9334"/>
                </a:lnTo>
                <a:lnTo>
                  <a:pt x="25869" y="4444"/>
                </a:lnTo>
                <a:lnTo>
                  <a:pt x="22199" y="2959"/>
                </a:lnTo>
                <a:lnTo>
                  <a:pt x="18516" y="1485"/>
                </a:lnTo>
                <a:lnTo>
                  <a:pt x="14846" y="0"/>
                </a:lnTo>
                <a:lnTo>
                  <a:pt x="9575" y="8204"/>
                </a:lnTo>
                <a:lnTo>
                  <a:pt x="10833" y="8077"/>
                </a:lnTo>
                <a:lnTo>
                  <a:pt x="1270" y="10236"/>
                </a:lnTo>
                <a:lnTo>
                  <a:pt x="850" y="12674"/>
                </a:lnTo>
                <a:lnTo>
                  <a:pt x="0" y="17564"/>
                </a:lnTo>
                <a:lnTo>
                  <a:pt x="5308" y="22351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79" name="object 6979"/>
          <p:cNvSpPr/>
          <p:nvPr/>
        </p:nvSpPr>
        <p:spPr>
          <a:xfrm>
            <a:off x="5448118" y="1091867"/>
            <a:ext cx="15468" cy="11709"/>
          </a:xfrm>
          <a:custGeom>
            <a:avLst/>
            <a:gdLst/>
            <a:ahLst/>
            <a:cxnLst/>
            <a:rect l="l" t="t" r="r" b="b"/>
            <a:pathLst>
              <a:path w="15468" h="11709">
                <a:moveTo>
                  <a:pt x="10693" y="3225"/>
                </a:moveTo>
                <a:lnTo>
                  <a:pt x="5943" y="1612"/>
                </a:lnTo>
                <a:lnTo>
                  <a:pt x="1193" y="0"/>
                </a:lnTo>
                <a:lnTo>
                  <a:pt x="800" y="2298"/>
                </a:lnTo>
                <a:lnTo>
                  <a:pt x="0" y="6883"/>
                </a:lnTo>
                <a:lnTo>
                  <a:pt x="4749" y="8496"/>
                </a:lnTo>
                <a:lnTo>
                  <a:pt x="9512" y="10096"/>
                </a:lnTo>
                <a:lnTo>
                  <a:pt x="14274" y="11709"/>
                </a:lnTo>
                <a:lnTo>
                  <a:pt x="14668" y="9436"/>
                </a:lnTo>
                <a:lnTo>
                  <a:pt x="15468" y="4851"/>
                </a:lnTo>
                <a:lnTo>
                  <a:pt x="10693" y="3225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80" name="object 6980"/>
          <p:cNvSpPr/>
          <p:nvPr/>
        </p:nvSpPr>
        <p:spPr>
          <a:xfrm>
            <a:off x="5465761" y="1024491"/>
            <a:ext cx="7747" cy="6205"/>
          </a:xfrm>
          <a:custGeom>
            <a:avLst/>
            <a:gdLst/>
            <a:ahLst/>
            <a:cxnLst/>
            <a:rect l="l" t="t" r="r" b="b"/>
            <a:pathLst>
              <a:path w="7747" h="6205">
                <a:moveTo>
                  <a:pt x="7747" y="863"/>
                </a:moveTo>
                <a:lnTo>
                  <a:pt x="2857" y="0"/>
                </a:lnTo>
                <a:lnTo>
                  <a:pt x="0" y="1866"/>
                </a:lnTo>
                <a:lnTo>
                  <a:pt x="49" y="6205"/>
                </a:lnTo>
                <a:lnTo>
                  <a:pt x="4833" y="5427"/>
                </a:lnTo>
                <a:lnTo>
                  <a:pt x="7747" y="863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81" name="object 6981"/>
          <p:cNvSpPr/>
          <p:nvPr/>
        </p:nvSpPr>
        <p:spPr>
          <a:xfrm>
            <a:off x="5370846" y="1569148"/>
            <a:ext cx="7759" cy="6209"/>
          </a:xfrm>
          <a:custGeom>
            <a:avLst/>
            <a:gdLst/>
            <a:ahLst/>
            <a:cxnLst/>
            <a:rect l="l" t="t" r="r" b="b"/>
            <a:pathLst>
              <a:path w="7759" h="6209">
                <a:moveTo>
                  <a:pt x="7759" y="863"/>
                </a:moveTo>
                <a:lnTo>
                  <a:pt x="2857" y="0"/>
                </a:lnTo>
                <a:lnTo>
                  <a:pt x="0" y="1866"/>
                </a:lnTo>
                <a:lnTo>
                  <a:pt x="79" y="6209"/>
                </a:lnTo>
                <a:lnTo>
                  <a:pt x="4835" y="5433"/>
                </a:lnTo>
                <a:lnTo>
                  <a:pt x="7759" y="863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82" name="object 6982"/>
          <p:cNvSpPr/>
          <p:nvPr/>
        </p:nvSpPr>
        <p:spPr>
          <a:xfrm>
            <a:off x="5367662" y="1587482"/>
            <a:ext cx="7747" cy="6193"/>
          </a:xfrm>
          <a:custGeom>
            <a:avLst/>
            <a:gdLst/>
            <a:ahLst/>
            <a:cxnLst/>
            <a:rect l="l" t="t" r="r" b="b"/>
            <a:pathLst>
              <a:path w="7747" h="6193">
                <a:moveTo>
                  <a:pt x="7747" y="850"/>
                </a:moveTo>
                <a:lnTo>
                  <a:pt x="2857" y="0"/>
                </a:lnTo>
                <a:lnTo>
                  <a:pt x="0" y="1841"/>
                </a:lnTo>
                <a:lnTo>
                  <a:pt x="49" y="6193"/>
                </a:lnTo>
                <a:lnTo>
                  <a:pt x="4833" y="5414"/>
                </a:lnTo>
                <a:lnTo>
                  <a:pt x="7747" y="85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83" name="object 6983"/>
          <p:cNvSpPr/>
          <p:nvPr/>
        </p:nvSpPr>
        <p:spPr>
          <a:xfrm>
            <a:off x="4295631" y="1282914"/>
            <a:ext cx="26724" cy="23596"/>
          </a:xfrm>
          <a:custGeom>
            <a:avLst/>
            <a:gdLst/>
            <a:ahLst/>
            <a:cxnLst/>
            <a:rect l="l" t="t" r="r" b="b"/>
            <a:pathLst>
              <a:path w="26724" h="23596">
                <a:moveTo>
                  <a:pt x="23163" y="9176"/>
                </a:moveTo>
                <a:lnTo>
                  <a:pt x="14160" y="0"/>
                </a:lnTo>
                <a:lnTo>
                  <a:pt x="10032" y="7048"/>
                </a:lnTo>
                <a:lnTo>
                  <a:pt x="8978" y="2006"/>
                </a:lnTo>
                <a:lnTo>
                  <a:pt x="0" y="50"/>
                </a:lnTo>
                <a:lnTo>
                  <a:pt x="1778" y="4514"/>
                </a:lnTo>
                <a:lnTo>
                  <a:pt x="9927" y="15436"/>
                </a:lnTo>
                <a:lnTo>
                  <a:pt x="19481" y="23596"/>
                </a:lnTo>
                <a:lnTo>
                  <a:pt x="21894" y="23177"/>
                </a:lnTo>
                <a:lnTo>
                  <a:pt x="26724" y="22033"/>
                </a:lnTo>
                <a:lnTo>
                  <a:pt x="23163" y="9176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84" name="object 6984"/>
          <p:cNvSpPr/>
          <p:nvPr/>
        </p:nvSpPr>
        <p:spPr>
          <a:xfrm>
            <a:off x="4253739" y="1287957"/>
            <a:ext cx="12725" cy="8978"/>
          </a:xfrm>
          <a:custGeom>
            <a:avLst/>
            <a:gdLst/>
            <a:ahLst/>
            <a:cxnLst/>
            <a:rect l="l" t="t" r="r" b="b"/>
            <a:pathLst>
              <a:path w="12725" h="8978">
                <a:moveTo>
                  <a:pt x="6438" y="8978"/>
                </a:moveTo>
                <a:lnTo>
                  <a:pt x="9766" y="7873"/>
                </a:lnTo>
                <a:lnTo>
                  <a:pt x="11874" y="4889"/>
                </a:lnTo>
                <a:lnTo>
                  <a:pt x="12725" y="0"/>
                </a:lnTo>
                <a:lnTo>
                  <a:pt x="8763" y="152"/>
                </a:lnTo>
                <a:lnTo>
                  <a:pt x="4800" y="304"/>
                </a:lnTo>
                <a:lnTo>
                  <a:pt x="850" y="444"/>
                </a:lnTo>
                <a:lnTo>
                  <a:pt x="0" y="5333"/>
                </a:lnTo>
                <a:lnTo>
                  <a:pt x="1866" y="8178"/>
                </a:lnTo>
                <a:lnTo>
                  <a:pt x="6438" y="8978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85" name="object 6985"/>
          <p:cNvSpPr/>
          <p:nvPr/>
        </p:nvSpPr>
        <p:spPr>
          <a:xfrm>
            <a:off x="4859409" y="1392031"/>
            <a:ext cx="6220" cy="7734"/>
          </a:xfrm>
          <a:custGeom>
            <a:avLst/>
            <a:gdLst/>
            <a:ahLst/>
            <a:cxnLst/>
            <a:rect l="l" t="t" r="r" b="b"/>
            <a:pathLst>
              <a:path w="6220" h="7734">
                <a:moveTo>
                  <a:pt x="5369" y="7734"/>
                </a:moveTo>
                <a:lnTo>
                  <a:pt x="6220" y="2844"/>
                </a:lnTo>
                <a:lnTo>
                  <a:pt x="4353" y="0"/>
                </a:lnTo>
                <a:lnTo>
                  <a:pt x="0" y="47"/>
                </a:lnTo>
                <a:lnTo>
                  <a:pt x="788" y="4828"/>
                </a:lnTo>
                <a:lnTo>
                  <a:pt x="5369" y="7734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86" name="object 6986"/>
          <p:cNvSpPr/>
          <p:nvPr/>
        </p:nvSpPr>
        <p:spPr>
          <a:xfrm>
            <a:off x="5476426" y="934396"/>
            <a:ext cx="7739" cy="6223"/>
          </a:xfrm>
          <a:custGeom>
            <a:avLst/>
            <a:gdLst/>
            <a:ahLst/>
            <a:cxnLst/>
            <a:rect l="l" t="t" r="r" b="b"/>
            <a:pathLst>
              <a:path w="7739" h="6223">
                <a:moveTo>
                  <a:pt x="7739" y="850"/>
                </a:moveTo>
                <a:lnTo>
                  <a:pt x="2837" y="0"/>
                </a:lnTo>
                <a:lnTo>
                  <a:pt x="17" y="1866"/>
                </a:lnTo>
                <a:lnTo>
                  <a:pt x="0" y="6223"/>
                </a:lnTo>
                <a:lnTo>
                  <a:pt x="4837" y="5421"/>
                </a:lnTo>
                <a:lnTo>
                  <a:pt x="7739" y="85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87" name="object 6987"/>
          <p:cNvSpPr/>
          <p:nvPr/>
        </p:nvSpPr>
        <p:spPr>
          <a:xfrm>
            <a:off x="4549381" y="1331502"/>
            <a:ext cx="13576" cy="11988"/>
          </a:xfrm>
          <a:custGeom>
            <a:avLst/>
            <a:gdLst/>
            <a:ahLst/>
            <a:cxnLst/>
            <a:rect l="l" t="t" r="r" b="b"/>
            <a:pathLst>
              <a:path w="13576" h="11988">
                <a:moveTo>
                  <a:pt x="0" y="10795"/>
                </a:moveTo>
                <a:lnTo>
                  <a:pt x="2298" y="11201"/>
                </a:lnTo>
                <a:lnTo>
                  <a:pt x="6870" y="11988"/>
                </a:lnTo>
                <a:lnTo>
                  <a:pt x="7150" y="10363"/>
                </a:lnTo>
                <a:lnTo>
                  <a:pt x="9258" y="7366"/>
                </a:lnTo>
                <a:lnTo>
                  <a:pt x="12712" y="5461"/>
                </a:lnTo>
                <a:lnTo>
                  <a:pt x="13576" y="571"/>
                </a:lnTo>
                <a:lnTo>
                  <a:pt x="8643" y="1887"/>
                </a:lnTo>
                <a:lnTo>
                  <a:pt x="5867" y="4267"/>
                </a:lnTo>
                <a:lnTo>
                  <a:pt x="2683" y="6387"/>
                </a:lnTo>
                <a:lnTo>
                  <a:pt x="0" y="10795"/>
                </a:lnTo>
                <a:close/>
              </a:path>
              <a:path w="13576" h="11988">
                <a:moveTo>
                  <a:pt x="10845" y="0"/>
                </a:moveTo>
                <a:lnTo>
                  <a:pt x="6197" y="2540"/>
                </a:lnTo>
                <a:lnTo>
                  <a:pt x="8643" y="1887"/>
                </a:lnTo>
                <a:lnTo>
                  <a:pt x="10845" y="0"/>
                </a:lnTo>
                <a:close/>
              </a:path>
              <a:path w="13576" h="11988">
                <a:moveTo>
                  <a:pt x="4190" y="3911"/>
                </a:moveTo>
                <a:lnTo>
                  <a:pt x="469" y="7861"/>
                </a:lnTo>
                <a:lnTo>
                  <a:pt x="2683" y="6387"/>
                </a:lnTo>
                <a:lnTo>
                  <a:pt x="4190" y="3911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88" name="object 6988"/>
          <p:cNvSpPr/>
          <p:nvPr/>
        </p:nvSpPr>
        <p:spPr>
          <a:xfrm>
            <a:off x="4439536" y="1315830"/>
            <a:ext cx="10426" cy="8915"/>
          </a:xfrm>
          <a:custGeom>
            <a:avLst/>
            <a:gdLst/>
            <a:ahLst/>
            <a:cxnLst/>
            <a:rect l="l" t="t" r="r" b="b"/>
            <a:pathLst>
              <a:path w="10426" h="8915">
                <a:moveTo>
                  <a:pt x="7378" y="1054"/>
                </a:moveTo>
                <a:lnTo>
                  <a:pt x="4330" y="533"/>
                </a:lnTo>
                <a:lnTo>
                  <a:pt x="1270" y="0"/>
                </a:lnTo>
                <a:lnTo>
                  <a:pt x="850" y="2438"/>
                </a:lnTo>
                <a:lnTo>
                  <a:pt x="0" y="7327"/>
                </a:lnTo>
                <a:lnTo>
                  <a:pt x="3048" y="7848"/>
                </a:lnTo>
                <a:lnTo>
                  <a:pt x="6096" y="8381"/>
                </a:lnTo>
                <a:lnTo>
                  <a:pt x="9156" y="8915"/>
                </a:lnTo>
                <a:lnTo>
                  <a:pt x="9575" y="6464"/>
                </a:lnTo>
                <a:lnTo>
                  <a:pt x="10426" y="1600"/>
                </a:lnTo>
                <a:lnTo>
                  <a:pt x="7378" y="1054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89" name="object 6989"/>
          <p:cNvSpPr/>
          <p:nvPr/>
        </p:nvSpPr>
        <p:spPr>
          <a:xfrm>
            <a:off x="4136457" y="1262787"/>
            <a:ext cx="11430" cy="9321"/>
          </a:xfrm>
          <a:custGeom>
            <a:avLst/>
            <a:gdLst/>
            <a:ahLst/>
            <a:cxnLst/>
            <a:rect l="l" t="t" r="r" b="b"/>
            <a:pathLst>
              <a:path w="11429" h="9321">
                <a:moveTo>
                  <a:pt x="40" y="129"/>
                </a:moveTo>
                <a:lnTo>
                  <a:pt x="2107" y="6840"/>
                </a:lnTo>
                <a:lnTo>
                  <a:pt x="10147" y="9321"/>
                </a:lnTo>
                <a:lnTo>
                  <a:pt x="10566" y="6870"/>
                </a:lnTo>
                <a:lnTo>
                  <a:pt x="11429" y="2006"/>
                </a:lnTo>
                <a:lnTo>
                  <a:pt x="7607" y="1333"/>
                </a:lnTo>
                <a:lnTo>
                  <a:pt x="3809" y="673"/>
                </a:lnTo>
                <a:lnTo>
                  <a:pt x="0" y="0"/>
                </a:lnTo>
                <a:lnTo>
                  <a:pt x="40" y="129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90" name="object 6990"/>
          <p:cNvSpPr/>
          <p:nvPr/>
        </p:nvSpPr>
        <p:spPr>
          <a:xfrm>
            <a:off x="4024516" y="1244048"/>
            <a:ext cx="6235" cy="7721"/>
          </a:xfrm>
          <a:custGeom>
            <a:avLst/>
            <a:gdLst/>
            <a:ahLst/>
            <a:cxnLst/>
            <a:rect l="l" t="t" r="r" b="b"/>
            <a:pathLst>
              <a:path w="6235" h="7721">
                <a:moveTo>
                  <a:pt x="5372" y="7721"/>
                </a:moveTo>
                <a:lnTo>
                  <a:pt x="6235" y="2832"/>
                </a:lnTo>
                <a:lnTo>
                  <a:pt x="4356" y="0"/>
                </a:lnTo>
                <a:lnTo>
                  <a:pt x="0" y="21"/>
                </a:lnTo>
                <a:lnTo>
                  <a:pt x="805" y="4815"/>
                </a:lnTo>
                <a:lnTo>
                  <a:pt x="5372" y="7721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91" name="object 6991"/>
          <p:cNvSpPr/>
          <p:nvPr/>
        </p:nvSpPr>
        <p:spPr>
          <a:xfrm>
            <a:off x="5444054" y="1105609"/>
            <a:ext cx="7743" cy="6216"/>
          </a:xfrm>
          <a:custGeom>
            <a:avLst/>
            <a:gdLst/>
            <a:ahLst/>
            <a:cxnLst/>
            <a:rect l="l" t="t" r="r" b="b"/>
            <a:pathLst>
              <a:path w="7743" h="6216">
                <a:moveTo>
                  <a:pt x="7743" y="850"/>
                </a:moveTo>
                <a:lnTo>
                  <a:pt x="2866" y="0"/>
                </a:lnTo>
                <a:lnTo>
                  <a:pt x="21" y="1854"/>
                </a:lnTo>
                <a:lnTo>
                  <a:pt x="0" y="6216"/>
                </a:lnTo>
                <a:lnTo>
                  <a:pt x="4851" y="5420"/>
                </a:lnTo>
                <a:lnTo>
                  <a:pt x="7743" y="85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92" name="object 6992"/>
          <p:cNvSpPr/>
          <p:nvPr/>
        </p:nvSpPr>
        <p:spPr>
          <a:xfrm>
            <a:off x="4466629" y="1318557"/>
            <a:ext cx="6218" cy="7726"/>
          </a:xfrm>
          <a:custGeom>
            <a:avLst/>
            <a:gdLst/>
            <a:ahLst/>
            <a:cxnLst/>
            <a:rect l="l" t="t" r="r" b="b"/>
            <a:pathLst>
              <a:path w="6218" h="7726">
                <a:moveTo>
                  <a:pt x="5367" y="7726"/>
                </a:moveTo>
                <a:lnTo>
                  <a:pt x="6218" y="2849"/>
                </a:lnTo>
                <a:lnTo>
                  <a:pt x="4351" y="4"/>
                </a:lnTo>
                <a:lnTo>
                  <a:pt x="0" y="0"/>
                </a:lnTo>
                <a:lnTo>
                  <a:pt x="801" y="4824"/>
                </a:lnTo>
                <a:lnTo>
                  <a:pt x="5367" y="7726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93" name="object 6993"/>
          <p:cNvSpPr/>
          <p:nvPr/>
        </p:nvSpPr>
        <p:spPr>
          <a:xfrm>
            <a:off x="4091324" y="1253175"/>
            <a:ext cx="6227" cy="7708"/>
          </a:xfrm>
          <a:custGeom>
            <a:avLst/>
            <a:gdLst/>
            <a:ahLst/>
            <a:cxnLst/>
            <a:rect l="l" t="t" r="r" b="b"/>
            <a:pathLst>
              <a:path w="6227" h="7708">
                <a:moveTo>
                  <a:pt x="5363" y="7708"/>
                </a:moveTo>
                <a:lnTo>
                  <a:pt x="6227" y="2832"/>
                </a:lnTo>
                <a:lnTo>
                  <a:pt x="4360" y="0"/>
                </a:lnTo>
                <a:lnTo>
                  <a:pt x="0" y="3"/>
                </a:lnTo>
                <a:lnTo>
                  <a:pt x="788" y="4811"/>
                </a:lnTo>
                <a:lnTo>
                  <a:pt x="5363" y="7708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94" name="object 6994"/>
          <p:cNvSpPr/>
          <p:nvPr/>
        </p:nvSpPr>
        <p:spPr>
          <a:xfrm>
            <a:off x="4277114" y="1283021"/>
            <a:ext cx="6225" cy="7721"/>
          </a:xfrm>
          <a:custGeom>
            <a:avLst/>
            <a:gdLst/>
            <a:ahLst/>
            <a:cxnLst/>
            <a:rect l="l" t="t" r="r" b="b"/>
            <a:pathLst>
              <a:path w="6225" h="7721">
                <a:moveTo>
                  <a:pt x="5361" y="7721"/>
                </a:moveTo>
                <a:lnTo>
                  <a:pt x="6225" y="2832"/>
                </a:lnTo>
                <a:lnTo>
                  <a:pt x="4358" y="0"/>
                </a:lnTo>
                <a:lnTo>
                  <a:pt x="0" y="22"/>
                </a:lnTo>
                <a:lnTo>
                  <a:pt x="791" y="4819"/>
                </a:lnTo>
                <a:lnTo>
                  <a:pt x="5361" y="7721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95" name="object 6995"/>
          <p:cNvSpPr/>
          <p:nvPr/>
        </p:nvSpPr>
        <p:spPr>
          <a:xfrm>
            <a:off x="4047183" y="1227287"/>
            <a:ext cx="22301" cy="25971"/>
          </a:xfrm>
          <a:custGeom>
            <a:avLst/>
            <a:gdLst/>
            <a:ahLst/>
            <a:cxnLst/>
            <a:rect l="l" t="t" r="r" b="b"/>
            <a:pathLst>
              <a:path w="22301" h="25971">
                <a:moveTo>
                  <a:pt x="6731" y="21958"/>
                </a:moveTo>
                <a:lnTo>
                  <a:pt x="13474" y="23952"/>
                </a:lnTo>
                <a:lnTo>
                  <a:pt x="20167" y="25971"/>
                </a:lnTo>
                <a:lnTo>
                  <a:pt x="20878" y="21907"/>
                </a:lnTo>
                <a:lnTo>
                  <a:pt x="21577" y="17830"/>
                </a:lnTo>
                <a:lnTo>
                  <a:pt x="22301" y="13741"/>
                </a:lnTo>
                <a:lnTo>
                  <a:pt x="15176" y="8547"/>
                </a:lnTo>
                <a:lnTo>
                  <a:pt x="15125" y="11303"/>
                </a:lnTo>
                <a:lnTo>
                  <a:pt x="12560" y="1993"/>
                </a:lnTo>
                <a:lnTo>
                  <a:pt x="8750" y="1333"/>
                </a:lnTo>
                <a:lnTo>
                  <a:pt x="4940" y="673"/>
                </a:lnTo>
                <a:lnTo>
                  <a:pt x="1117" y="0"/>
                </a:lnTo>
                <a:lnTo>
                  <a:pt x="749" y="6629"/>
                </a:lnTo>
                <a:lnTo>
                  <a:pt x="368" y="13296"/>
                </a:lnTo>
                <a:lnTo>
                  <a:pt x="0" y="19951"/>
                </a:lnTo>
                <a:lnTo>
                  <a:pt x="6731" y="21958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96" name="object 6996"/>
          <p:cNvSpPr/>
          <p:nvPr/>
        </p:nvSpPr>
        <p:spPr>
          <a:xfrm>
            <a:off x="5448654" y="1014072"/>
            <a:ext cx="14224" cy="9702"/>
          </a:xfrm>
          <a:custGeom>
            <a:avLst/>
            <a:gdLst/>
            <a:ahLst/>
            <a:cxnLst/>
            <a:rect l="l" t="t" r="r" b="b"/>
            <a:pathLst>
              <a:path w="14224" h="9702">
                <a:moveTo>
                  <a:pt x="9833" y="8201"/>
                </a:moveTo>
                <a:lnTo>
                  <a:pt x="14224" y="0"/>
                </a:lnTo>
                <a:lnTo>
                  <a:pt x="1587" y="152"/>
                </a:lnTo>
                <a:lnTo>
                  <a:pt x="1066" y="3213"/>
                </a:lnTo>
                <a:lnTo>
                  <a:pt x="533" y="6248"/>
                </a:lnTo>
                <a:lnTo>
                  <a:pt x="0" y="9296"/>
                </a:lnTo>
                <a:lnTo>
                  <a:pt x="9833" y="8201"/>
                </a:lnTo>
                <a:close/>
              </a:path>
              <a:path w="14224" h="9702">
                <a:moveTo>
                  <a:pt x="11518" y="8013"/>
                </a:moveTo>
                <a:lnTo>
                  <a:pt x="9833" y="8201"/>
                </a:lnTo>
                <a:lnTo>
                  <a:pt x="9029" y="9702"/>
                </a:lnTo>
                <a:lnTo>
                  <a:pt x="11518" y="8013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97" name="object 6997"/>
          <p:cNvSpPr/>
          <p:nvPr/>
        </p:nvSpPr>
        <p:spPr>
          <a:xfrm>
            <a:off x="4489737" y="1311970"/>
            <a:ext cx="50834" cy="19812"/>
          </a:xfrm>
          <a:custGeom>
            <a:avLst/>
            <a:gdLst/>
            <a:ahLst/>
            <a:cxnLst/>
            <a:rect l="l" t="t" r="r" b="b"/>
            <a:pathLst>
              <a:path w="50834" h="19812">
                <a:moveTo>
                  <a:pt x="1269" y="0"/>
                </a:moveTo>
                <a:lnTo>
                  <a:pt x="850" y="2451"/>
                </a:lnTo>
                <a:lnTo>
                  <a:pt x="0" y="7327"/>
                </a:lnTo>
                <a:lnTo>
                  <a:pt x="6054" y="9103"/>
                </a:lnTo>
                <a:lnTo>
                  <a:pt x="18240" y="12672"/>
                </a:lnTo>
                <a:lnTo>
                  <a:pt x="30429" y="16240"/>
                </a:lnTo>
                <a:lnTo>
                  <a:pt x="42621" y="19812"/>
                </a:lnTo>
                <a:lnTo>
                  <a:pt x="47472" y="18973"/>
                </a:lnTo>
                <a:lnTo>
                  <a:pt x="50330" y="16103"/>
                </a:lnTo>
                <a:lnTo>
                  <a:pt x="50834" y="11136"/>
                </a:lnTo>
                <a:lnTo>
                  <a:pt x="38454" y="8353"/>
                </a:lnTo>
                <a:lnTo>
                  <a:pt x="26061" y="5568"/>
                </a:lnTo>
                <a:lnTo>
                  <a:pt x="13664" y="2782"/>
                </a:lnTo>
                <a:lnTo>
                  <a:pt x="1269" y="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98" name="object 6998"/>
          <p:cNvSpPr/>
          <p:nvPr/>
        </p:nvSpPr>
        <p:spPr>
          <a:xfrm>
            <a:off x="4401961" y="1297205"/>
            <a:ext cx="6235" cy="7739"/>
          </a:xfrm>
          <a:custGeom>
            <a:avLst/>
            <a:gdLst/>
            <a:ahLst/>
            <a:cxnLst/>
            <a:rect l="l" t="t" r="r" b="b"/>
            <a:pathLst>
              <a:path w="6235" h="7739">
                <a:moveTo>
                  <a:pt x="5372" y="7739"/>
                </a:moveTo>
                <a:lnTo>
                  <a:pt x="6235" y="2850"/>
                </a:lnTo>
                <a:lnTo>
                  <a:pt x="4356" y="5"/>
                </a:lnTo>
                <a:lnTo>
                  <a:pt x="0" y="0"/>
                </a:lnTo>
                <a:lnTo>
                  <a:pt x="801" y="4837"/>
                </a:lnTo>
                <a:lnTo>
                  <a:pt x="5372" y="7739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99" name="object 6999"/>
          <p:cNvSpPr/>
          <p:nvPr/>
        </p:nvSpPr>
        <p:spPr>
          <a:xfrm>
            <a:off x="4380297" y="1290377"/>
            <a:ext cx="15024" cy="12179"/>
          </a:xfrm>
          <a:custGeom>
            <a:avLst/>
            <a:gdLst/>
            <a:ahLst/>
            <a:cxnLst/>
            <a:rect l="l" t="t" r="r" b="b"/>
            <a:pathLst>
              <a:path w="15024" h="12179">
                <a:moveTo>
                  <a:pt x="13893" y="8928"/>
                </a:moveTo>
                <a:lnTo>
                  <a:pt x="14452" y="5664"/>
                </a:lnTo>
                <a:lnTo>
                  <a:pt x="15024" y="2400"/>
                </a:lnTo>
                <a:lnTo>
                  <a:pt x="10439" y="1600"/>
                </a:lnTo>
                <a:lnTo>
                  <a:pt x="5867" y="800"/>
                </a:lnTo>
                <a:lnTo>
                  <a:pt x="1282" y="0"/>
                </a:lnTo>
                <a:lnTo>
                  <a:pt x="850" y="2451"/>
                </a:lnTo>
                <a:lnTo>
                  <a:pt x="0" y="7340"/>
                </a:lnTo>
                <a:lnTo>
                  <a:pt x="4457" y="8966"/>
                </a:lnTo>
                <a:lnTo>
                  <a:pt x="8864" y="10579"/>
                </a:lnTo>
                <a:lnTo>
                  <a:pt x="13322" y="12179"/>
                </a:lnTo>
                <a:lnTo>
                  <a:pt x="13893" y="8928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00" name="object 7000"/>
          <p:cNvSpPr/>
          <p:nvPr/>
        </p:nvSpPr>
        <p:spPr>
          <a:xfrm>
            <a:off x="4241546" y="1250549"/>
            <a:ext cx="30619" cy="29273"/>
          </a:xfrm>
          <a:custGeom>
            <a:avLst/>
            <a:gdLst/>
            <a:ahLst/>
            <a:cxnLst/>
            <a:rect l="l" t="t" r="r" b="b"/>
            <a:pathLst>
              <a:path w="30619" h="29273">
                <a:moveTo>
                  <a:pt x="12763" y="16738"/>
                </a:moveTo>
                <a:lnTo>
                  <a:pt x="11810" y="15176"/>
                </a:lnTo>
                <a:lnTo>
                  <a:pt x="8991" y="6934"/>
                </a:lnTo>
                <a:lnTo>
                  <a:pt x="6718" y="6540"/>
                </a:lnTo>
                <a:lnTo>
                  <a:pt x="2146" y="5740"/>
                </a:lnTo>
                <a:lnTo>
                  <a:pt x="1422" y="9829"/>
                </a:lnTo>
                <a:lnTo>
                  <a:pt x="723" y="13881"/>
                </a:lnTo>
                <a:lnTo>
                  <a:pt x="0" y="17957"/>
                </a:lnTo>
                <a:lnTo>
                  <a:pt x="7226" y="21729"/>
                </a:lnTo>
                <a:lnTo>
                  <a:pt x="14414" y="25514"/>
                </a:lnTo>
                <a:lnTo>
                  <a:pt x="21615" y="29273"/>
                </a:lnTo>
                <a:lnTo>
                  <a:pt x="26860" y="24485"/>
                </a:lnTo>
                <a:lnTo>
                  <a:pt x="26466" y="26682"/>
                </a:lnTo>
                <a:lnTo>
                  <a:pt x="30619" y="18262"/>
                </a:lnTo>
                <a:lnTo>
                  <a:pt x="22732" y="13144"/>
                </a:lnTo>
                <a:lnTo>
                  <a:pt x="21132" y="10972"/>
                </a:lnTo>
                <a:lnTo>
                  <a:pt x="19443" y="1181"/>
                </a:lnTo>
                <a:lnTo>
                  <a:pt x="17144" y="787"/>
                </a:lnTo>
                <a:lnTo>
                  <a:pt x="12572" y="0"/>
                </a:lnTo>
                <a:lnTo>
                  <a:pt x="13931" y="10795"/>
                </a:lnTo>
                <a:lnTo>
                  <a:pt x="15862" y="11899"/>
                </a:lnTo>
                <a:lnTo>
                  <a:pt x="21043" y="19100"/>
                </a:lnTo>
                <a:lnTo>
                  <a:pt x="20612" y="21551"/>
                </a:lnTo>
                <a:lnTo>
                  <a:pt x="12763" y="16738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01" name="object 7001"/>
          <p:cNvSpPr/>
          <p:nvPr/>
        </p:nvSpPr>
        <p:spPr>
          <a:xfrm>
            <a:off x="4134211" y="1250557"/>
            <a:ext cx="6224" cy="7734"/>
          </a:xfrm>
          <a:custGeom>
            <a:avLst/>
            <a:gdLst/>
            <a:ahLst/>
            <a:cxnLst/>
            <a:rect l="l" t="t" r="r" b="b"/>
            <a:pathLst>
              <a:path w="6224" h="7734">
                <a:moveTo>
                  <a:pt x="5374" y="7734"/>
                </a:moveTo>
                <a:lnTo>
                  <a:pt x="6224" y="2844"/>
                </a:lnTo>
                <a:lnTo>
                  <a:pt x="4370" y="0"/>
                </a:lnTo>
                <a:lnTo>
                  <a:pt x="0" y="27"/>
                </a:lnTo>
                <a:lnTo>
                  <a:pt x="801" y="4832"/>
                </a:lnTo>
                <a:lnTo>
                  <a:pt x="5374" y="7734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02" name="object 7002"/>
          <p:cNvSpPr/>
          <p:nvPr/>
        </p:nvSpPr>
        <p:spPr>
          <a:xfrm>
            <a:off x="5441026" y="1041251"/>
            <a:ext cx="9334" cy="11455"/>
          </a:xfrm>
          <a:custGeom>
            <a:avLst/>
            <a:gdLst/>
            <a:ahLst/>
            <a:cxnLst/>
            <a:rect l="l" t="t" r="r" b="b"/>
            <a:pathLst>
              <a:path w="9334" h="11455">
                <a:moveTo>
                  <a:pt x="6863" y="9323"/>
                </a:moveTo>
                <a:lnTo>
                  <a:pt x="9334" y="1282"/>
                </a:lnTo>
                <a:lnTo>
                  <a:pt x="6883" y="863"/>
                </a:lnTo>
                <a:lnTo>
                  <a:pt x="1981" y="0"/>
                </a:lnTo>
                <a:lnTo>
                  <a:pt x="1320" y="3822"/>
                </a:lnTo>
                <a:lnTo>
                  <a:pt x="660" y="7645"/>
                </a:lnTo>
                <a:lnTo>
                  <a:pt x="0" y="11455"/>
                </a:lnTo>
                <a:lnTo>
                  <a:pt x="160" y="11405"/>
                </a:lnTo>
                <a:lnTo>
                  <a:pt x="6863" y="9323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03" name="object 7003"/>
          <p:cNvSpPr/>
          <p:nvPr/>
        </p:nvSpPr>
        <p:spPr>
          <a:xfrm>
            <a:off x="4416916" y="1292296"/>
            <a:ext cx="11290" cy="13004"/>
          </a:xfrm>
          <a:custGeom>
            <a:avLst/>
            <a:gdLst/>
            <a:ahLst/>
            <a:cxnLst/>
            <a:rect l="l" t="t" r="r" b="b"/>
            <a:pathLst>
              <a:path w="11290" h="13004">
                <a:moveTo>
                  <a:pt x="2298" y="12204"/>
                </a:moveTo>
                <a:lnTo>
                  <a:pt x="6870" y="13004"/>
                </a:lnTo>
                <a:lnTo>
                  <a:pt x="8343" y="9067"/>
                </a:lnTo>
                <a:lnTo>
                  <a:pt x="9817" y="5118"/>
                </a:lnTo>
                <a:lnTo>
                  <a:pt x="11290" y="1193"/>
                </a:lnTo>
                <a:lnTo>
                  <a:pt x="9016" y="800"/>
                </a:lnTo>
                <a:lnTo>
                  <a:pt x="4419" y="0"/>
                </a:lnTo>
                <a:lnTo>
                  <a:pt x="2946" y="3924"/>
                </a:lnTo>
                <a:lnTo>
                  <a:pt x="1473" y="7861"/>
                </a:lnTo>
                <a:lnTo>
                  <a:pt x="0" y="11811"/>
                </a:lnTo>
                <a:lnTo>
                  <a:pt x="2298" y="12204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04" name="object 7004"/>
          <p:cNvSpPr/>
          <p:nvPr/>
        </p:nvSpPr>
        <p:spPr>
          <a:xfrm>
            <a:off x="5430285" y="1082575"/>
            <a:ext cx="10845" cy="10223"/>
          </a:xfrm>
          <a:custGeom>
            <a:avLst/>
            <a:gdLst/>
            <a:ahLst/>
            <a:cxnLst/>
            <a:rect l="l" t="t" r="r" b="b"/>
            <a:pathLst>
              <a:path w="10845" h="10223">
                <a:moveTo>
                  <a:pt x="3581" y="4686"/>
                </a:moveTo>
                <a:lnTo>
                  <a:pt x="2953" y="1624"/>
                </a:lnTo>
                <a:lnTo>
                  <a:pt x="0" y="0"/>
                </a:lnTo>
                <a:lnTo>
                  <a:pt x="3581" y="4686"/>
                </a:lnTo>
                <a:close/>
              </a:path>
              <a:path w="10845" h="10223">
                <a:moveTo>
                  <a:pt x="9651" y="5308"/>
                </a:moveTo>
                <a:lnTo>
                  <a:pt x="10058" y="3022"/>
                </a:lnTo>
                <a:lnTo>
                  <a:pt x="10845" y="-1562"/>
                </a:lnTo>
                <a:lnTo>
                  <a:pt x="7708" y="-2895"/>
                </a:lnTo>
                <a:lnTo>
                  <a:pt x="4597" y="-4229"/>
                </a:lnTo>
                <a:lnTo>
                  <a:pt x="1485" y="-5537"/>
                </a:lnTo>
                <a:lnTo>
                  <a:pt x="2953" y="1624"/>
                </a:lnTo>
                <a:lnTo>
                  <a:pt x="9651" y="5308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05" name="object 7005"/>
          <p:cNvSpPr/>
          <p:nvPr/>
        </p:nvSpPr>
        <p:spPr>
          <a:xfrm>
            <a:off x="4069115" y="1231662"/>
            <a:ext cx="6237" cy="7731"/>
          </a:xfrm>
          <a:custGeom>
            <a:avLst/>
            <a:gdLst/>
            <a:ahLst/>
            <a:cxnLst/>
            <a:rect l="l" t="t" r="r" b="b"/>
            <a:pathLst>
              <a:path w="6237" h="7731">
                <a:moveTo>
                  <a:pt x="5374" y="7731"/>
                </a:moveTo>
                <a:lnTo>
                  <a:pt x="6237" y="2841"/>
                </a:lnTo>
                <a:lnTo>
                  <a:pt x="4358" y="9"/>
                </a:lnTo>
                <a:lnTo>
                  <a:pt x="0" y="0"/>
                </a:lnTo>
                <a:lnTo>
                  <a:pt x="798" y="4825"/>
                </a:lnTo>
                <a:lnTo>
                  <a:pt x="5374" y="7731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06" name="object 7006"/>
          <p:cNvSpPr/>
          <p:nvPr/>
        </p:nvSpPr>
        <p:spPr>
          <a:xfrm>
            <a:off x="4447590" y="1292578"/>
            <a:ext cx="6222" cy="7721"/>
          </a:xfrm>
          <a:custGeom>
            <a:avLst/>
            <a:gdLst/>
            <a:ahLst/>
            <a:cxnLst/>
            <a:rect l="l" t="t" r="r" b="b"/>
            <a:pathLst>
              <a:path w="6222" h="7721">
                <a:moveTo>
                  <a:pt x="5358" y="7721"/>
                </a:moveTo>
                <a:lnTo>
                  <a:pt x="6222" y="2832"/>
                </a:lnTo>
                <a:lnTo>
                  <a:pt x="4342" y="0"/>
                </a:lnTo>
                <a:lnTo>
                  <a:pt x="0" y="35"/>
                </a:lnTo>
                <a:lnTo>
                  <a:pt x="783" y="4820"/>
                </a:lnTo>
                <a:lnTo>
                  <a:pt x="5358" y="7721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07" name="object 7007"/>
          <p:cNvSpPr/>
          <p:nvPr/>
        </p:nvSpPr>
        <p:spPr>
          <a:xfrm>
            <a:off x="5426015" y="1064722"/>
            <a:ext cx="7747" cy="6231"/>
          </a:xfrm>
          <a:custGeom>
            <a:avLst/>
            <a:gdLst/>
            <a:ahLst/>
            <a:cxnLst/>
            <a:rect l="l" t="t" r="r" b="b"/>
            <a:pathLst>
              <a:path w="7747" h="6231">
                <a:moveTo>
                  <a:pt x="7747" y="863"/>
                </a:moveTo>
                <a:lnTo>
                  <a:pt x="2844" y="0"/>
                </a:lnTo>
                <a:lnTo>
                  <a:pt x="0" y="1879"/>
                </a:lnTo>
                <a:lnTo>
                  <a:pt x="4" y="6231"/>
                </a:lnTo>
                <a:lnTo>
                  <a:pt x="4842" y="5443"/>
                </a:lnTo>
                <a:lnTo>
                  <a:pt x="7747" y="863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08" name="object 7008"/>
          <p:cNvSpPr/>
          <p:nvPr/>
        </p:nvSpPr>
        <p:spPr>
          <a:xfrm>
            <a:off x="4359532" y="1252176"/>
            <a:ext cx="17995" cy="31343"/>
          </a:xfrm>
          <a:custGeom>
            <a:avLst/>
            <a:gdLst/>
            <a:ahLst/>
            <a:cxnLst/>
            <a:rect l="l" t="t" r="r" b="b"/>
            <a:pathLst>
              <a:path w="17995" h="31343">
                <a:moveTo>
                  <a:pt x="3822" y="30010"/>
                </a:moveTo>
                <a:lnTo>
                  <a:pt x="7645" y="30683"/>
                </a:lnTo>
                <a:lnTo>
                  <a:pt x="11455" y="31343"/>
                </a:lnTo>
                <a:lnTo>
                  <a:pt x="12001" y="26638"/>
                </a:lnTo>
                <a:lnTo>
                  <a:pt x="14076" y="17952"/>
                </a:lnTo>
                <a:lnTo>
                  <a:pt x="17995" y="7289"/>
                </a:lnTo>
                <a:lnTo>
                  <a:pt x="16484" y="7023"/>
                </a:lnTo>
                <a:lnTo>
                  <a:pt x="13423" y="6489"/>
                </a:lnTo>
                <a:lnTo>
                  <a:pt x="10667" y="4330"/>
                </a:lnTo>
                <a:lnTo>
                  <a:pt x="7899" y="2159"/>
                </a:lnTo>
                <a:lnTo>
                  <a:pt x="5118" y="0"/>
                </a:lnTo>
                <a:lnTo>
                  <a:pt x="4365" y="4321"/>
                </a:lnTo>
                <a:lnTo>
                  <a:pt x="2186" y="16829"/>
                </a:lnTo>
                <a:lnTo>
                  <a:pt x="0" y="29349"/>
                </a:lnTo>
                <a:lnTo>
                  <a:pt x="3822" y="3001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09" name="object 7009"/>
          <p:cNvSpPr/>
          <p:nvPr/>
        </p:nvSpPr>
        <p:spPr>
          <a:xfrm>
            <a:off x="4467533" y="1290477"/>
            <a:ext cx="10439" cy="8928"/>
          </a:xfrm>
          <a:custGeom>
            <a:avLst/>
            <a:gdLst/>
            <a:ahLst/>
            <a:cxnLst/>
            <a:rect l="l" t="t" r="r" b="b"/>
            <a:pathLst>
              <a:path w="10439" h="8928">
                <a:moveTo>
                  <a:pt x="9575" y="6489"/>
                </a:moveTo>
                <a:lnTo>
                  <a:pt x="10439" y="1600"/>
                </a:lnTo>
                <a:lnTo>
                  <a:pt x="7404" y="1066"/>
                </a:lnTo>
                <a:lnTo>
                  <a:pt x="4330" y="533"/>
                </a:lnTo>
                <a:lnTo>
                  <a:pt x="1282" y="0"/>
                </a:lnTo>
                <a:lnTo>
                  <a:pt x="850" y="2451"/>
                </a:lnTo>
                <a:lnTo>
                  <a:pt x="0" y="7340"/>
                </a:lnTo>
                <a:lnTo>
                  <a:pt x="3048" y="7861"/>
                </a:lnTo>
                <a:lnTo>
                  <a:pt x="6108" y="8394"/>
                </a:lnTo>
                <a:lnTo>
                  <a:pt x="9144" y="8928"/>
                </a:lnTo>
                <a:lnTo>
                  <a:pt x="9575" y="6489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10" name="object 7010"/>
          <p:cNvSpPr/>
          <p:nvPr/>
        </p:nvSpPr>
        <p:spPr>
          <a:xfrm>
            <a:off x="5419876" y="1056582"/>
            <a:ext cx="7732" cy="6221"/>
          </a:xfrm>
          <a:custGeom>
            <a:avLst/>
            <a:gdLst/>
            <a:ahLst/>
            <a:cxnLst/>
            <a:rect l="l" t="t" r="r" b="b"/>
            <a:pathLst>
              <a:path w="7732" h="6221">
                <a:moveTo>
                  <a:pt x="7732" y="850"/>
                </a:moveTo>
                <a:lnTo>
                  <a:pt x="2843" y="0"/>
                </a:lnTo>
                <a:lnTo>
                  <a:pt x="11" y="1866"/>
                </a:lnTo>
                <a:lnTo>
                  <a:pt x="0" y="6221"/>
                </a:lnTo>
                <a:lnTo>
                  <a:pt x="4835" y="5431"/>
                </a:lnTo>
                <a:lnTo>
                  <a:pt x="7732" y="85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11" name="object 7011"/>
          <p:cNvSpPr/>
          <p:nvPr/>
        </p:nvSpPr>
        <p:spPr>
          <a:xfrm>
            <a:off x="4525864" y="1287833"/>
            <a:ext cx="20751" cy="16205"/>
          </a:xfrm>
          <a:custGeom>
            <a:avLst/>
            <a:gdLst/>
            <a:ahLst/>
            <a:cxnLst/>
            <a:rect l="l" t="t" r="r" b="b"/>
            <a:pathLst>
              <a:path w="20751" h="16205">
                <a:moveTo>
                  <a:pt x="20701" y="11988"/>
                </a:moveTo>
                <a:lnTo>
                  <a:pt x="20586" y="3594"/>
                </a:lnTo>
                <a:lnTo>
                  <a:pt x="13597" y="3642"/>
                </a:lnTo>
                <a:lnTo>
                  <a:pt x="8663" y="3068"/>
                </a:lnTo>
                <a:lnTo>
                  <a:pt x="0" y="0"/>
                </a:lnTo>
                <a:lnTo>
                  <a:pt x="165" y="12623"/>
                </a:lnTo>
                <a:lnTo>
                  <a:pt x="7023" y="13804"/>
                </a:lnTo>
                <a:lnTo>
                  <a:pt x="13881" y="15011"/>
                </a:lnTo>
                <a:lnTo>
                  <a:pt x="20751" y="16205"/>
                </a:lnTo>
                <a:lnTo>
                  <a:pt x="20701" y="11988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12" name="object 7012"/>
          <p:cNvSpPr/>
          <p:nvPr/>
        </p:nvSpPr>
        <p:spPr>
          <a:xfrm>
            <a:off x="4058377" y="1212145"/>
            <a:ext cx="6236" cy="7748"/>
          </a:xfrm>
          <a:custGeom>
            <a:avLst/>
            <a:gdLst/>
            <a:ahLst/>
            <a:cxnLst/>
            <a:rect l="l" t="t" r="r" b="b"/>
            <a:pathLst>
              <a:path w="6236" h="7748">
                <a:moveTo>
                  <a:pt x="5372" y="7748"/>
                </a:moveTo>
                <a:lnTo>
                  <a:pt x="6236" y="2859"/>
                </a:lnTo>
                <a:lnTo>
                  <a:pt x="4356" y="14"/>
                </a:lnTo>
                <a:lnTo>
                  <a:pt x="0" y="0"/>
                </a:lnTo>
                <a:lnTo>
                  <a:pt x="787" y="4840"/>
                </a:lnTo>
                <a:lnTo>
                  <a:pt x="5372" y="7748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13" name="object 7013"/>
          <p:cNvSpPr/>
          <p:nvPr/>
        </p:nvSpPr>
        <p:spPr>
          <a:xfrm>
            <a:off x="3979072" y="1195367"/>
            <a:ext cx="8572" cy="10972"/>
          </a:xfrm>
          <a:custGeom>
            <a:avLst/>
            <a:gdLst/>
            <a:ahLst/>
            <a:cxnLst/>
            <a:rect l="l" t="t" r="r" b="b"/>
            <a:pathLst>
              <a:path w="8572" h="10972">
                <a:moveTo>
                  <a:pt x="7442" y="7696"/>
                </a:moveTo>
                <a:lnTo>
                  <a:pt x="8000" y="4444"/>
                </a:lnTo>
                <a:lnTo>
                  <a:pt x="8572" y="1193"/>
                </a:lnTo>
                <a:lnTo>
                  <a:pt x="6286" y="787"/>
                </a:lnTo>
                <a:lnTo>
                  <a:pt x="1676" y="0"/>
                </a:lnTo>
                <a:lnTo>
                  <a:pt x="1130" y="3251"/>
                </a:lnTo>
                <a:lnTo>
                  <a:pt x="546" y="6502"/>
                </a:lnTo>
                <a:lnTo>
                  <a:pt x="0" y="9778"/>
                </a:lnTo>
                <a:lnTo>
                  <a:pt x="2273" y="10172"/>
                </a:lnTo>
                <a:lnTo>
                  <a:pt x="6870" y="10972"/>
                </a:lnTo>
                <a:lnTo>
                  <a:pt x="7442" y="7696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14" name="object 7014"/>
          <p:cNvSpPr/>
          <p:nvPr/>
        </p:nvSpPr>
        <p:spPr>
          <a:xfrm>
            <a:off x="4294944" y="1248360"/>
            <a:ext cx="6225" cy="7721"/>
          </a:xfrm>
          <a:custGeom>
            <a:avLst/>
            <a:gdLst/>
            <a:ahLst/>
            <a:cxnLst/>
            <a:rect l="l" t="t" r="r" b="b"/>
            <a:pathLst>
              <a:path w="6225" h="7721">
                <a:moveTo>
                  <a:pt x="5374" y="7721"/>
                </a:moveTo>
                <a:lnTo>
                  <a:pt x="6225" y="2832"/>
                </a:lnTo>
                <a:lnTo>
                  <a:pt x="4358" y="0"/>
                </a:lnTo>
                <a:lnTo>
                  <a:pt x="0" y="20"/>
                </a:lnTo>
                <a:lnTo>
                  <a:pt x="788" y="4805"/>
                </a:lnTo>
                <a:lnTo>
                  <a:pt x="5374" y="7721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15" name="object 7015"/>
          <p:cNvSpPr/>
          <p:nvPr/>
        </p:nvSpPr>
        <p:spPr>
          <a:xfrm>
            <a:off x="4018840" y="1197366"/>
            <a:ext cx="5295" cy="10858"/>
          </a:xfrm>
          <a:custGeom>
            <a:avLst/>
            <a:gdLst/>
            <a:ahLst/>
            <a:cxnLst/>
            <a:rect l="l" t="t" r="r" b="b"/>
            <a:pathLst>
              <a:path w="5295" h="10858">
                <a:moveTo>
                  <a:pt x="5295" y="0"/>
                </a:moveTo>
                <a:lnTo>
                  <a:pt x="609" y="3581"/>
                </a:lnTo>
                <a:lnTo>
                  <a:pt x="3677" y="2954"/>
                </a:lnTo>
                <a:lnTo>
                  <a:pt x="5295" y="0"/>
                </a:lnTo>
                <a:close/>
              </a:path>
              <a:path w="5295" h="10858">
                <a:moveTo>
                  <a:pt x="0" y="9664"/>
                </a:moveTo>
                <a:lnTo>
                  <a:pt x="2286" y="10071"/>
                </a:lnTo>
                <a:lnTo>
                  <a:pt x="6858" y="10858"/>
                </a:lnTo>
                <a:lnTo>
                  <a:pt x="8191" y="7721"/>
                </a:lnTo>
                <a:lnTo>
                  <a:pt x="9512" y="4610"/>
                </a:lnTo>
                <a:lnTo>
                  <a:pt x="10858" y="1485"/>
                </a:lnTo>
                <a:lnTo>
                  <a:pt x="3677" y="2954"/>
                </a:lnTo>
                <a:lnTo>
                  <a:pt x="0" y="9664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16" name="object 7016"/>
          <p:cNvSpPr/>
          <p:nvPr/>
        </p:nvSpPr>
        <p:spPr>
          <a:xfrm>
            <a:off x="5403339" y="1093782"/>
            <a:ext cx="7708" cy="6226"/>
          </a:xfrm>
          <a:custGeom>
            <a:avLst/>
            <a:gdLst/>
            <a:ahLst/>
            <a:cxnLst/>
            <a:rect l="l" t="t" r="r" b="b"/>
            <a:pathLst>
              <a:path w="7708" h="6226">
                <a:moveTo>
                  <a:pt x="7708" y="850"/>
                </a:moveTo>
                <a:lnTo>
                  <a:pt x="2832" y="0"/>
                </a:lnTo>
                <a:lnTo>
                  <a:pt x="0" y="1866"/>
                </a:lnTo>
                <a:lnTo>
                  <a:pt x="19" y="6226"/>
                </a:lnTo>
                <a:lnTo>
                  <a:pt x="4817" y="5432"/>
                </a:lnTo>
                <a:lnTo>
                  <a:pt x="7708" y="85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17" name="object 7017"/>
          <p:cNvSpPr/>
          <p:nvPr/>
        </p:nvSpPr>
        <p:spPr>
          <a:xfrm>
            <a:off x="4453276" y="1273423"/>
            <a:ext cx="6215" cy="7721"/>
          </a:xfrm>
          <a:custGeom>
            <a:avLst/>
            <a:gdLst/>
            <a:ahLst/>
            <a:cxnLst/>
            <a:rect l="l" t="t" r="r" b="b"/>
            <a:pathLst>
              <a:path w="6215" h="7721">
                <a:moveTo>
                  <a:pt x="5364" y="7721"/>
                </a:moveTo>
                <a:lnTo>
                  <a:pt x="6215" y="2844"/>
                </a:lnTo>
                <a:lnTo>
                  <a:pt x="4360" y="0"/>
                </a:lnTo>
                <a:lnTo>
                  <a:pt x="0" y="8"/>
                </a:lnTo>
                <a:lnTo>
                  <a:pt x="793" y="4819"/>
                </a:lnTo>
                <a:lnTo>
                  <a:pt x="5364" y="7721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18" name="object 7018"/>
          <p:cNvSpPr/>
          <p:nvPr/>
        </p:nvSpPr>
        <p:spPr>
          <a:xfrm>
            <a:off x="4399159" y="1256112"/>
            <a:ext cx="11290" cy="15862"/>
          </a:xfrm>
          <a:custGeom>
            <a:avLst/>
            <a:gdLst/>
            <a:ahLst/>
            <a:cxnLst/>
            <a:rect l="l" t="t" r="r" b="b"/>
            <a:pathLst>
              <a:path w="11290" h="15862">
                <a:moveTo>
                  <a:pt x="838" y="9791"/>
                </a:moveTo>
                <a:lnTo>
                  <a:pt x="0" y="14668"/>
                </a:lnTo>
                <a:lnTo>
                  <a:pt x="2286" y="15062"/>
                </a:lnTo>
                <a:lnTo>
                  <a:pt x="6858" y="15862"/>
                </a:lnTo>
                <a:lnTo>
                  <a:pt x="8318" y="11938"/>
                </a:lnTo>
                <a:lnTo>
                  <a:pt x="9804" y="7988"/>
                </a:lnTo>
                <a:lnTo>
                  <a:pt x="11290" y="4038"/>
                </a:lnTo>
                <a:lnTo>
                  <a:pt x="8356" y="2692"/>
                </a:lnTo>
                <a:lnTo>
                  <a:pt x="5461" y="1358"/>
                </a:lnTo>
                <a:lnTo>
                  <a:pt x="2552" y="0"/>
                </a:lnTo>
                <a:lnTo>
                  <a:pt x="1701" y="4889"/>
                </a:lnTo>
                <a:lnTo>
                  <a:pt x="838" y="9791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19" name="object 7019"/>
          <p:cNvSpPr/>
          <p:nvPr/>
        </p:nvSpPr>
        <p:spPr>
          <a:xfrm>
            <a:off x="4037186" y="1198372"/>
            <a:ext cx="6240" cy="7752"/>
          </a:xfrm>
          <a:custGeom>
            <a:avLst/>
            <a:gdLst/>
            <a:ahLst/>
            <a:cxnLst/>
            <a:rect l="l" t="t" r="r" b="b"/>
            <a:pathLst>
              <a:path w="6240" h="7752">
                <a:moveTo>
                  <a:pt x="5376" y="7752"/>
                </a:moveTo>
                <a:lnTo>
                  <a:pt x="6240" y="2863"/>
                </a:lnTo>
                <a:lnTo>
                  <a:pt x="4373" y="31"/>
                </a:lnTo>
                <a:lnTo>
                  <a:pt x="0" y="0"/>
                </a:lnTo>
                <a:lnTo>
                  <a:pt x="800" y="4849"/>
                </a:lnTo>
                <a:lnTo>
                  <a:pt x="5376" y="7752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20" name="object 7020"/>
          <p:cNvSpPr/>
          <p:nvPr/>
        </p:nvSpPr>
        <p:spPr>
          <a:xfrm>
            <a:off x="5422767" y="953339"/>
            <a:ext cx="7734" cy="6213"/>
          </a:xfrm>
          <a:custGeom>
            <a:avLst/>
            <a:gdLst/>
            <a:ahLst/>
            <a:cxnLst/>
            <a:rect l="l" t="t" r="r" b="b"/>
            <a:pathLst>
              <a:path w="7734" h="6213">
                <a:moveTo>
                  <a:pt x="7734" y="850"/>
                </a:moveTo>
                <a:lnTo>
                  <a:pt x="2844" y="0"/>
                </a:lnTo>
                <a:lnTo>
                  <a:pt x="0" y="1866"/>
                </a:lnTo>
                <a:lnTo>
                  <a:pt x="19" y="6213"/>
                </a:lnTo>
                <a:lnTo>
                  <a:pt x="4831" y="5431"/>
                </a:lnTo>
                <a:lnTo>
                  <a:pt x="7734" y="85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21" name="object 7021"/>
          <p:cNvSpPr/>
          <p:nvPr/>
        </p:nvSpPr>
        <p:spPr>
          <a:xfrm>
            <a:off x="5420372" y="967077"/>
            <a:ext cx="7734" cy="6216"/>
          </a:xfrm>
          <a:custGeom>
            <a:avLst/>
            <a:gdLst/>
            <a:ahLst/>
            <a:cxnLst/>
            <a:rect l="l" t="t" r="r" b="b"/>
            <a:pathLst>
              <a:path w="7734" h="6216">
                <a:moveTo>
                  <a:pt x="7734" y="850"/>
                </a:moveTo>
                <a:lnTo>
                  <a:pt x="2844" y="0"/>
                </a:lnTo>
                <a:lnTo>
                  <a:pt x="0" y="1866"/>
                </a:lnTo>
                <a:lnTo>
                  <a:pt x="6" y="6216"/>
                </a:lnTo>
                <a:lnTo>
                  <a:pt x="4830" y="5416"/>
                </a:lnTo>
                <a:lnTo>
                  <a:pt x="7734" y="85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22" name="object 7022"/>
          <p:cNvSpPr/>
          <p:nvPr/>
        </p:nvSpPr>
        <p:spPr>
          <a:xfrm>
            <a:off x="4493020" y="1275288"/>
            <a:ext cx="6238" cy="7762"/>
          </a:xfrm>
          <a:custGeom>
            <a:avLst/>
            <a:gdLst/>
            <a:ahLst/>
            <a:cxnLst/>
            <a:rect l="l" t="t" r="r" b="b"/>
            <a:pathLst>
              <a:path w="6238" h="7762">
                <a:moveTo>
                  <a:pt x="5375" y="7762"/>
                </a:moveTo>
                <a:lnTo>
                  <a:pt x="6238" y="2872"/>
                </a:lnTo>
                <a:lnTo>
                  <a:pt x="4384" y="27"/>
                </a:lnTo>
                <a:lnTo>
                  <a:pt x="0" y="0"/>
                </a:lnTo>
                <a:lnTo>
                  <a:pt x="803" y="4853"/>
                </a:lnTo>
                <a:lnTo>
                  <a:pt x="5375" y="7762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23" name="object 7023"/>
          <p:cNvSpPr/>
          <p:nvPr/>
        </p:nvSpPr>
        <p:spPr>
          <a:xfrm>
            <a:off x="4300997" y="1238572"/>
            <a:ext cx="7454" cy="11379"/>
          </a:xfrm>
          <a:custGeom>
            <a:avLst/>
            <a:gdLst/>
            <a:ahLst/>
            <a:cxnLst/>
            <a:rect l="l" t="t" r="r" b="b"/>
            <a:pathLst>
              <a:path w="7454" h="11379">
                <a:moveTo>
                  <a:pt x="7454" y="11379"/>
                </a:moveTo>
                <a:lnTo>
                  <a:pt x="6429" y="3646"/>
                </a:lnTo>
                <a:lnTo>
                  <a:pt x="0" y="0"/>
                </a:lnTo>
                <a:lnTo>
                  <a:pt x="1032" y="7719"/>
                </a:lnTo>
                <a:lnTo>
                  <a:pt x="7454" y="11379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24" name="object 7024"/>
          <p:cNvSpPr/>
          <p:nvPr/>
        </p:nvSpPr>
        <p:spPr>
          <a:xfrm>
            <a:off x="4062797" y="1200341"/>
            <a:ext cx="6218" cy="7734"/>
          </a:xfrm>
          <a:custGeom>
            <a:avLst/>
            <a:gdLst/>
            <a:ahLst/>
            <a:cxnLst/>
            <a:rect l="l" t="t" r="r" b="b"/>
            <a:pathLst>
              <a:path w="6218" h="7734">
                <a:moveTo>
                  <a:pt x="5355" y="7734"/>
                </a:moveTo>
                <a:lnTo>
                  <a:pt x="6218" y="2832"/>
                </a:lnTo>
                <a:lnTo>
                  <a:pt x="4352" y="0"/>
                </a:lnTo>
                <a:lnTo>
                  <a:pt x="0" y="0"/>
                </a:lnTo>
                <a:lnTo>
                  <a:pt x="790" y="4831"/>
                </a:lnTo>
                <a:lnTo>
                  <a:pt x="5355" y="7734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25" name="object 7025"/>
          <p:cNvSpPr/>
          <p:nvPr/>
        </p:nvSpPr>
        <p:spPr>
          <a:xfrm>
            <a:off x="4279135" y="1234131"/>
            <a:ext cx="10845" cy="9385"/>
          </a:xfrm>
          <a:custGeom>
            <a:avLst/>
            <a:gdLst/>
            <a:ahLst/>
            <a:cxnLst/>
            <a:rect l="l" t="t" r="r" b="b"/>
            <a:pathLst>
              <a:path w="10845" h="9385">
                <a:moveTo>
                  <a:pt x="6870" y="9385"/>
                </a:moveTo>
                <a:lnTo>
                  <a:pt x="8204" y="6248"/>
                </a:lnTo>
                <a:lnTo>
                  <a:pt x="9524" y="3124"/>
                </a:lnTo>
                <a:lnTo>
                  <a:pt x="10845" y="0"/>
                </a:lnTo>
                <a:lnTo>
                  <a:pt x="3578" y="1263"/>
                </a:lnTo>
                <a:lnTo>
                  <a:pt x="0" y="8191"/>
                </a:lnTo>
                <a:lnTo>
                  <a:pt x="2285" y="8585"/>
                </a:lnTo>
                <a:lnTo>
                  <a:pt x="6870" y="9385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26" name="object 7026"/>
          <p:cNvSpPr/>
          <p:nvPr/>
        </p:nvSpPr>
        <p:spPr>
          <a:xfrm>
            <a:off x="4224207" y="1220513"/>
            <a:ext cx="11290" cy="13830"/>
          </a:xfrm>
          <a:custGeom>
            <a:avLst/>
            <a:gdLst/>
            <a:ahLst/>
            <a:cxnLst/>
            <a:rect l="l" t="t" r="r" b="b"/>
            <a:pathLst>
              <a:path w="11290" h="13830">
                <a:moveTo>
                  <a:pt x="3048" y="12763"/>
                </a:moveTo>
                <a:lnTo>
                  <a:pt x="6096" y="13296"/>
                </a:lnTo>
                <a:lnTo>
                  <a:pt x="9156" y="13830"/>
                </a:lnTo>
                <a:lnTo>
                  <a:pt x="9867" y="9740"/>
                </a:lnTo>
                <a:lnTo>
                  <a:pt x="10579" y="5676"/>
                </a:lnTo>
                <a:lnTo>
                  <a:pt x="11290" y="1600"/>
                </a:lnTo>
                <a:lnTo>
                  <a:pt x="8216" y="1054"/>
                </a:lnTo>
                <a:lnTo>
                  <a:pt x="5181" y="533"/>
                </a:lnTo>
                <a:lnTo>
                  <a:pt x="2133" y="0"/>
                </a:lnTo>
                <a:lnTo>
                  <a:pt x="1435" y="4076"/>
                </a:lnTo>
                <a:lnTo>
                  <a:pt x="711" y="8153"/>
                </a:lnTo>
                <a:lnTo>
                  <a:pt x="0" y="12242"/>
                </a:lnTo>
                <a:lnTo>
                  <a:pt x="3048" y="12763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27" name="object 7027"/>
          <p:cNvSpPr/>
          <p:nvPr/>
        </p:nvSpPr>
        <p:spPr>
          <a:xfrm>
            <a:off x="5419469" y="943331"/>
            <a:ext cx="7734" cy="6217"/>
          </a:xfrm>
          <a:custGeom>
            <a:avLst/>
            <a:gdLst/>
            <a:ahLst/>
            <a:cxnLst/>
            <a:rect l="l" t="t" r="r" b="b"/>
            <a:pathLst>
              <a:path w="7734" h="6217">
                <a:moveTo>
                  <a:pt x="7734" y="850"/>
                </a:moveTo>
                <a:lnTo>
                  <a:pt x="2832" y="0"/>
                </a:lnTo>
                <a:lnTo>
                  <a:pt x="0" y="1854"/>
                </a:lnTo>
                <a:lnTo>
                  <a:pt x="6" y="6217"/>
                </a:lnTo>
                <a:lnTo>
                  <a:pt x="4830" y="5426"/>
                </a:lnTo>
                <a:lnTo>
                  <a:pt x="7734" y="85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28" name="object 7028"/>
          <p:cNvSpPr/>
          <p:nvPr/>
        </p:nvSpPr>
        <p:spPr>
          <a:xfrm>
            <a:off x="4539007" y="1272705"/>
            <a:ext cx="10439" cy="8928"/>
          </a:xfrm>
          <a:custGeom>
            <a:avLst/>
            <a:gdLst/>
            <a:ahLst/>
            <a:cxnLst/>
            <a:rect l="l" t="t" r="r" b="b"/>
            <a:pathLst>
              <a:path w="10439" h="8928">
                <a:moveTo>
                  <a:pt x="7378" y="1066"/>
                </a:moveTo>
                <a:lnTo>
                  <a:pt x="4330" y="533"/>
                </a:lnTo>
                <a:lnTo>
                  <a:pt x="1282" y="0"/>
                </a:lnTo>
                <a:lnTo>
                  <a:pt x="850" y="2451"/>
                </a:lnTo>
                <a:lnTo>
                  <a:pt x="0" y="7340"/>
                </a:lnTo>
                <a:lnTo>
                  <a:pt x="3060" y="7861"/>
                </a:lnTo>
                <a:lnTo>
                  <a:pt x="6108" y="8394"/>
                </a:lnTo>
                <a:lnTo>
                  <a:pt x="9156" y="8928"/>
                </a:lnTo>
                <a:lnTo>
                  <a:pt x="9575" y="6489"/>
                </a:lnTo>
                <a:lnTo>
                  <a:pt x="10439" y="1600"/>
                </a:lnTo>
                <a:lnTo>
                  <a:pt x="7378" y="1066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29" name="object 7029"/>
          <p:cNvSpPr/>
          <p:nvPr/>
        </p:nvSpPr>
        <p:spPr>
          <a:xfrm>
            <a:off x="4483719" y="1261103"/>
            <a:ext cx="6224" cy="7721"/>
          </a:xfrm>
          <a:custGeom>
            <a:avLst/>
            <a:gdLst/>
            <a:ahLst/>
            <a:cxnLst/>
            <a:rect l="l" t="t" r="r" b="b"/>
            <a:pathLst>
              <a:path w="6224" h="7721">
                <a:moveTo>
                  <a:pt x="5374" y="7721"/>
                </a:moveTo>
                <a:lnTo>
                  <a:pt x="6224" y="2832"/>
                </a:lnTo>
                <a:lnTo>
                  <a:pt x="4358" y="0"/>
                </a:lnTo>
                <a:lnTo>
                  <a:pt x="0" y="14"/>
                </a:lnTo>
                <a:lnTo>
                  <a:pt x="801" y="4810"/>
                </a:lnTo>
                <a:lnTo>
                  <a:pt x="5374" y="7721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30" name="object 7030"/>
          <p:cNvSpPr/>
          <p:nvPr/>
        </p:nvSpPr>
        <p:spPr>
          <a:xfrm>
            <a:off x="4254648" y="1220433"/>
            <a:ext cx="11442" cy="9309"/>
          </a:xfrm>
          <a:custGeom>
            <a:avLst/>
            <a:gdLst/>
            <a:ahLst/>
            <a:cxnLst/>
            <a:rect l="l" t="t" r="r" b="b"/>
            <a:pathLst>
              <a:path w="11442" h="9309">
                <a:moveTo>
                  <a:pt x="0" y="0"/>
                </a:moveTo>
                <a:lnTo>
                  <a:pt x="2127" y="6827"/>
                </a:lnTo>
                <a:lnTo>
                  <a:pt x="10172" y="9309"/>
                </a:lnTo>
                <a:lnTo>
                  <a:pt x="10591" y="6858"/>
                </a:lnTo>
                <a:lnTo>
                  <a:pt x="11442" y="1993"/>
                </a:lnTo>
                <a:lnTo>
                  <a:pt x="7619" y="1320"/>
                </a:lnTo>
                <a:lnTo>
                  <a:pt x="3809" y="660"/>
                </a:lnTo>
                <a:lnTo>
                  <a:pt x="0" y="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31" name="object 7031"/>
          <p:cNvSpPr/>
          <p:nvPr/>
        </p:nvSpPr>
        <p:spPr>
          <a:xfrm>
            <a:off x="4206813" y="1212849"/>
            <a:ext cx="6237" cy="7721"/>
          </a:xfrm>
          <a:custGeom>
            <a:avLst/>
            <a:gdLst/>
            <a:ahLst/>
            <a:cxnLst/>
            <a:rect l="l" t="t" r="r" b="b"/>
            <a:pathLst>
              <a:path w="6237" h="7721">
                <a:moveTo>
                  <a:pt x="5373" y="7721"/>
                </a:moveTo>
                <a:lnTo>
                  <a:pt x="6237" y="2832"/>
                </a:lnTo>
                <a:lnTo>
                  <a:pt x="4370" y="0"/>
                </a:lnTo>
                <a:lnTo>
                  <a:pt x="0" y="21"/>
                </a:lnTo>
                <a:lnTo>
                  <a:pt x="796" y="4815"/>
                </a:lnTo>
                <a:lnTo>
                  <a:pt x="5373" y="7721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32" name="object 7032"/>
          <p:cNvSpPr/>
          <p:nvPr/>
        </p:nvSpPr>
        <p:spPr>
          <a:xfrm>
            <a:off x="5410972" y="913317"/>
            <a:ext cx="11239" cy="10858"/>
          </a:xfrm>
          <a:custGeom>
            <a:avLst/>
            <a:gdLst/>
            <a:ahLst/>
            <a:cxnLst/>
            <a:rect l="l" t="t" r="r" b="b"/>
            <a:pathLst>
              <a:path w="11239" h="10858">
                <a:moveTo>
                  <a:pt x="9639" y="10858"/>
                </a:moveTo>
                <a:lnTo>
                  <a:pt x="10172" y="7810"/>
                </a:lnTo>
                <a:lnTo>
                  <a:pt x="10706" y="4749"/>
                </a:lnTo>
                <a:lnTo>
                  <a:pt x="11239" y="1701"/>
                </a:lnTo>
                <a:lnTo>
                  <a:pt x="7975" y="1130"/>
                </a:lnTo>
                <a:lnTo>
                  <a:pt x="4737" y="571"/>
                </a:lnTo>
                <a:lnTo>
                  <a:pt x="1460" y="0"/>
                </a:lnTo>
                <a:lnTo>
                  <a:pt x="2926" y="7161"/>
                </a:lnTo>
                <a:lnTo>
                  <a:pt x="9639" y="10858"/>
                </a:lnTo>
                <a:close/>
              </a:path>
              <a:path w="11239" h="10858">
                <a:moveTo>
                  <a:pt x="3555" y="10236"/>
                </a:moveTo>
                <a:lnTo>
                  <a:pt x="2926" y="7161"/>
                </a:lnTo>
                <a:lnTo>
                  <a:pt x="0" y="5549"/>
                </a:lnTo>
                <a:lnTo>
                  <a:pt x="3555" y="10236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33" name="object 7033"/>
          <p:cNvSpPr/>
          <p:nvPr/>
        </p:nvSpPr>
        <p:spPr>
          <a:xfrm>
            <a:off x="5393837" y="932620"/>
            <a:ext cx="21945" cy="20878"/>
          </a:xfrm>
          <a:custGeom>
            <a:avLst/>
            <a:gdLst/>
            <a:ahLst/>
            <a:cxnLst/>
            <a:rect l="l" t="t" r="r" b="b"/>
            <a:pathLst>
              <a:path w="21945" h="20878">
                <a:moveTo>
                  <a:pt x="20091" y="15532"/>
                </a:moveTo>
                <a:lnTo>
                  <a:pt x="21005" y="10198"/>
                </a:lnTo>
                <a:lnTo>
                  <a:pt x="21945" y="4851"/>
                </a:lnTo>
                <a:lnTo>
                  <a:pt x="17195" y="3238"/>
                </a:lnTo>
                <a:lnTo>
                  <a:pt x="12433" y="1625"/>
                </a:lnTo>
                <a:lnTo>
                  <a:pt x="7670" y="0"/>
                </a:lnTo>
                <a:lnTo>
                  <a:pt x="5626" y="2006"/>
                </a:lnTo>
                <a:lnTo>
                  <a:pt x="1587" y="6032"/>
                </a:lnTo>
                <a:lnTo>
                  <a:pt x="1054" y="9080"/>
                </a:lnTo>
                <a:lnTo>
                  <a:pt x="520" y="12128"/>
                </a:lnTo>
                <a:lnTo>
                  <a:pt x="0" y="15176"/>
                </a:lnTo>
                <a:lnTo>
                  <a:pt x="6375" y="17081"/>
                </a:lnTo>
                <a:lnTo>
                  <a:pt x="12776" y="18986"/>
                </a:lnTo>
                <a:lnTo>
                  <a:pt x="19151" y="20878"/>
                </a:lnTo>
                <a:lnTo>
                  <a:pt x="20091" y="15532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34" name="object 7034"/>
          <p:cNvSpPr/>
          <p:nvPr/>
        </p:nvSpPr>
        <p:spPr>
          <a:xfrm>
            <a:off x="5400264" y="923480"/>
            <a:ext cx="7734" cy="6210"/>
          </a:xfrm>
          <a:custGeom>
            <a:avLst/>
            <a:gdLst/>
            <a:ahLst/>
            <a:cxnLst/>
            <a:rect l="l" t="t" r="r" b="b"/>
            <a:pathLst>
              <a:path w="7734" h="6210">
                <a:moveTo>
                  <a:pt x="7734" y="850"/>
                </a:moveTo>
                <a:lnTo>
                  <a:pt x="2844" y="0"/>
                </a:lnTo>
                <a:lnTo>
                  <a:pt x="0" y="1866"/>
                </a:lnTo>
                <a:lnTo>
                  <a:pt x="25" y="6210"/>
                </a:lnTo>
                <a:lnTo>
                  <a:pt x="4826" y="5416"/>
                </a:lnTo>
                <a:lnTo>
                  <a:pt x="7734" y="85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35" name="object 7035"/>
          <p:cNvSpPr/>
          <p:nvPr/>
        </p:nvSpPr>
        <p:spPr>
          <a:xfrm>
            <a:off x="5394134" y="915333"/>
            <a:ext cx="7721" cy="6215"/>
          </a:xfrm>
          <a:custGeom>
            <a:avLst/>
            <a:gdLst/>
            <a:ahLst/>
            <a:cxnLst/>
            <a:rect l="l" t="t" r="r" b="b"/>
            <a:pathLst>
              <a:path w="7721" h="6215">
                <a:moveTo>
                  <a:pt x="7721" y="850"/>
                </a:moveTo>
                <a:lnTo>
                  <a:pt x="2832" y="0"/>
                </a:lnTo>
                <a:lnTo>
                  <a:pt x="0" y="1866"/>
                </a:lnTo>
                <a:lnTo>
                  <a:pt x="16" y="6215"/>
                </a:lnTo>
                <a:lnTo>
                  <a:pt x="4824" y="5435"/>
                </a:lnTo>
                <a:lnTo>
                  <a:pt x="7721" y="85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36" name="object 7036"/>
          <p:cNvSpPr/>
          <p:nvPr/>
        </p:nvSpPr>
        <p:spPr>
          <a:xfrm>
            <a:off x="5383193" y="934655"/>
            <a:ext cx="7747" cy="6209"/>
          </a:xfrm>
          <a:custGeom>
            <a:avLst/>
            <a:gdLst/>
            <a:ahLst/>
            <a:cxnLst/>
            <a:rect l="l" t="t" r="r" b="b"/>
            <a:pathLst>
              <a:path w="7747" h="6209">
                <a:moveTo>
                  <a:pt x="7747" y="850"/>
                </a:moveTo>
                <a:lnTo>
                  <a:pt x="2857" y="0"/>
                </a:lnTo>
                <a:lnTo>
                  <a:pt x="0" y="1854"/>
                </a:lnTo>
                <a:lnTo>
                  <a:pt x="36" y="6209"/>
                </a:lnTo>
                <a:lnTo>
                  <a:pt x="4838" y="5425"/>
                </a:lnTo>
                <a:lnTo>
                  <a:pt x="7747" y="85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37" name="object 7037"/>
          <p:cNvSpPr/>
          <p:nvPr/>
        </p:nvSpPr>
        <p:spPr>
          <a:xfrm>
            <a:off x="4142192" y="1163413"/>
            <a:ext cx="9004" cy="13423"/>
          </a:xfrm>
          <a:custGeom>
            <a:avLst/>
            <a:gdLst/>
            <a:ahLst/>
            <a:cxnLst/>
            <a:rect l="l" t="t" r="r" b="b"/>
            <a:pathLst>
              <a:path w="9004" h="13423">
                <a:moveTo>
                  <a:pt x="7581" y="9334"/>
                </a:moveTo>
                <a:lnTo>
                  <a:pt x="8280" y="5270"/>
                </a:lnTo>
                <a:lnTo>
                  <a:pt x="9004" y="1193"/>
                </a:lnTo>
                <a:lnTo>
                  <a:pt x="6705" y="787"/>
                </a:lnTo>
                <a:lnTo>
                  <a:pt x="2120" y="0"/>
                </a:lnTo>
                <a:lnTo>
                  <a:pt x="1422" y="4064"/>
                </a:lnTo>
                <a:lnTo>
                  <a:pt x="711" y="8140"/>
                </a:lnTo>
                <a:lnTo>
                  <a:pt x="0" y="12230"/>
                </a:lnTo>
                <a:lnTo>
                  <a:pt x="2298" y="12623"/>
                </a:lnTo>
                <a:lnTo>
                  <a:pt x="6870" y="13423"/>
                </a:lnTo>
                <a:lnTo>
                  <a:pt x="7581" y="9334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38" name="object 7038"/>
          <p:cNvSpPr/>
          <p:nvPr/>
        </p:nvSpPr>
        <p:spPr>
          <a:xfrm>
            <a:off x="6018104" y="912427"/>
            <a:ext cx="6649" cy="7358"/>
          </a:xfrm>
          <a:custGeom>
            <a:avLst/>
            <a:gdLst/>
            <a:ahLst/>
            <a:cxnLst/>
            <a:rect l="l" t="t" r="r" b="b"/>
            <a:pathLst>
              <a:path w="6649" h="7358">
                <a:moveTo>
                  <a:pt x="787" y="0"/>
                </a:moveTo>
                <a:lnTo>
                  <a:pt x="0" y="4572"/>
                </a:lnTo>
                <a:lnTo>
                  <a:pt x="2044" y="7289"/>
                </a:lnTo>
                <a:lnTo>
                  <a:pt x="6649" y="7358"/>
                </a:lnTo>
                <a:lnTo>
                  <a:pt x="5713" y="2830"/>
                </a:lnTo>
                <a:lnTo>
                  <a:pt x="787" y="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39" name="object 7039"/>
          <p:cNvSpPr/>
          <p:nvPr/>
        </p:nvSpPr>
        <p:spPr>
          <a:xfrm>
            <a:off x="4733020" y="1696107"/>
            <a:ext cx="8559" cy="10972"/>
          </a:xfrm>
          <a:custGeom>
            <a:avLst/>
            <a:gdLst/>
            <a:ahLst/>
            <a:cxnLst/>
            <a:rect l="l" t="t" r="r" b="b"/>
            <a:pathLst>
              <a:path w="8559" h="10972">
                <a:moveTo>
                  <a:pt x="7429" y="7708"/>
                </a:moveTo>
                <a:lnTo>
                  <a:pt x="7988" y="4444"/>
                </a:lnTo>
                <a:lnTo>
                  <a:pt x="8559" y="1193"/>
                </a:lnTo>
                <a:lnTo>
                  <a:pt x="6273" y="800"/>
                </a:lnTo>
                <a:lnTo>
                  <a:pt x="1689" y="0"/>
                </a:lnTo>
                <a:lnTo>
                  <a:pt x="1130" y="3263"/>
                </a:lnTo>
                <a:lnTo>
                  <a:pt x="558" y="6515"/>
                </a:lnTo>
                <a:lnTo>
                  <a:pt x="0" y="9778"/>
                </a:lnTo>
                <a:lnTo>
                  <a:pt x="2285" y="10185"/>
                </a:lnTo>
                <a:lnTo>
                  <a:pt x="6857" y="10972"/>
                </a:lnTo>
                <a:lnTo>
                  <a:pt x="7429" y="7708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40" name="object 7040"/>
          <p:cNvSpPr/>
          <p:nvPr/>
        </p:nvSpPr>
        <p:spPr>
          <a:xfrm>
            <a:off x="5835237" y="1444467"/>
            <a:ext cx="10147" cy="17297"/>
          </a:xfrm>
          <a:custGeom>
            <a:avLst/>
            <a:gdLst/>
            <a:ahLst/>
            <a:cxnLst/>
            <a:rect l="l" t="t" r="r" b="b"/>
            <a:pathLst>
              <a:path w="10147" h="17297">
                <a:moveTo>
                  <a:pt x="9220" y="6616"/>
                </a:moveTo>
                <a:lnTo>
                  <a:pt x="10147" y="1282"/>
                </a:lnTo>
                <a:lnTo>
                  <a:pt x="7683" y="863"/>
                </a:lnTo>
                <a:lnTo>
                  <a:pt x="2794" y="0"/>
                </a:lnTo>
                <a:lnTo>
                  <a:pt x="1854" y="5334"/>
                </a:lnTo>
                <a:lnTo>
                  <a:pt x="927" y="10680"/>
                </a:lnTo>
                <a:lnTo>
                  <a:pt x="0" y="16014"/>
                </a:lnTo>
                <a:lnTo>
                  <a:pt x="2438" y="16446"/>
                </a:lnTo>
                <a:lnTo>
                  <a:pt x="7353" y="17297"/>
                </a:lnTo>
                <a:lnTo>
                  <a:pt x="8280" y="11963"/>
                </a:lnTo>
                <a:lnTo>
                  <a:pt x="9220" y="6616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41" name="object 7041"/>
          <p:cNvSpPr/>
          <p:nvPr/>
        </p:nvSpPr>
        <p:spPr>
          <a:xfrm>
            <a:off x="4671603" y="1753339"/>
            <a:ext cx="10426" cy="8915"/>
          </a:xfrm>
          <a:custGeom>
            <a:avLst/>
            <a:gdLst/>
            <a:ahLst/>
            <a:cxnLst/>
            <a:rect l="l" t="t" r="r" b="b"/>
            <a:pathLst>
              <a:path w="10426" h="8915">
                <a:moveTo>
                  <a:pt x="7378" y="1054"/>
                </a:moveTo>
                <a:lnTo>
                  <a:pt x="4330" y="533"/>
                </a:lnTo>
                <a:lnTo>
                  <a:pt x="1270" y="0"/>
                </a:lnTo>
                <a:lnTo>
                  <a:pt x="838" y="2438"/>
                </a:lnTo>
                <a:lnTo>
                  <a:pt x="0" y="7327"/>
                </a:lnTo>
                <a:lnTo>
                  <a:pt x="3060" y="7861"/>
                </a:lnTo>
                <a:lnTo>
                  <a:pt x="6096" y="8382"/>
                </a:lnTo>
                <a:lnTo>
                  <a:pt x="9156" y="8915"/>
                </a:lnTo>
                <a:lnTo>
                  <a:pt x="9575" y="6477"/>
                </a:lnTo>
                <a:lnTo>
                  <a:pt x="10426" y="1587"/>
                </a:lnTo>
                <a:lnTo>
                  <a:pt x="7378" y="1054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42" name="object 7042"/>
          <p:cNvSpPr/>
          <p:nvPr/>
        </p:nvSpPr>
        <p:spPr>
          <a:xfrm>
            <a:off x="4719672" y="1482413"/>
            <a:ext cx="7344" cy="6670"/>
          </a:xfrm>
          <a:custGeom>
            <a:avLst/>
            <a:gdLst/>
            <a:ahLst/>
            <a:cxnLst/>
            <a:rect l="l" t="t" r="r" b="b"/>
            <a:pathLst>
              <a:path w="7344" h="6670">
                <a:moveTo>
                  <a:pt x="7344" y="787"/>
                </a:moveTo>
                <a:lnTo>
                  <a:pt x="2772" y="0"/>
                </a:lnTo>
                <a:lnTo>
                  <a:pt x="54" y="2044"/>
                </a:lnTo>
                <a:lnTo>
                  <a:pt x="0" y="6670"/>
                </a:lnTo>
                <a:lnTo>
                  <a:pt x="4514" y="5735"/>
                </a:lnTo>
                <a:lnTo>
                  <a:pt x="7344" y="787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43" name="object 7043"/>
          <p:cNvSpPr/>
          <p:nvPr/>
        </p:nvSpPr>
        <p:spPr>
          <a:xfrm>
            <a:off x="5820599" y="1453366"/>
            <a:ext cx="6628" cy="7332"/>
          </a:xfrm>
          <a:custGeom>
            <a:avLst/>
            <a:gdLst/>
            <a:ahLst/>
            <a:cxnLst/>
            <a:rect l="l" t="t" r="r" b="b"/>
            <a:pathLst>
              <a:path w="6628" h="7332">
                <a:moveTo>
                  <a:pt x="787" y="0"/>
                </a:moveTo>
                <a:lnTo>
                  <a:pt x="0" y="4559"/>
                </a:lnTo>
                <a:lnTo>
                  <a:pt x="2019" y="7277"/>
                </a:lnTo>
                <a:lnTo>
                  <a:pt x="6628" y="7332"/>
                </a:lnTo>
                <a:lnTo>
                  <a:pt x="5706" y="2825"/>
                </a:lnTo>
                <a:lnTo>
                  <a:pt x="787" y="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44" name="object 7044"/>
          <p:cNvSpPr/>
          <p:nvPr/>
        </p:nvSpPr>
        <p:spPr>
          <a:xfrm>
            <a:off x="4676669" y="1582672"/>
            <a:ext cx="14147" cy="13881"/>
          </a:xfrm>
          <a:custGeom>
            <a:avLst/>
            <a:gdLst/>
            <a:ahLst/>
            <a:cxnLst/>
            <a:rect l="l" t="t" r="r" b="b"/>
            <a:pathLst>
              <a:path w="14147" h="13881">
                <a:moveTo>
                  <a:pt x="4559" y="850"/>
                </a:moveTo>
                <a:lnTo>
                  <a:pt x="3060" y="584"/>
                </a:lnTo>
                <a:lnTo>
                  <a:pt x="0" y="63"/>
                </a:lnTo>
                <a:lnTo>
                  <a:pt x="165" y="12687"/>
                </a:lnTo>
                <a:lnTo>
                  <a:pt x="2438" y="13081"/>
                </a:lnTo>
                <a:lnTo>
                  <a:pt x="7023" y="13881"/>
                </a:lnTo>
                <a:lnTo>
                  <a:pt x="9397" y="9258"/>
                </a:lnTo>
                <a:lnTo>
                  <a:pt x="11772" y="4622"/>
                </a:lnTo>
                <a:lnTo>
                  <a:pt x="14147" y="0"/>
                </a:lnTo>
                <a:lnTo>
                  <a:pt x="10947" y="279"/>
                </a:lnTo>
                <a:lnTo>
                  <a:pt x="7746" y="571"/>
                </a:lnTo>
                <a:lnTo>
                  <a:pt x="4559" y="85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45" name="object 7045"/>
          <p:cNvSpPr/>
          <p:nvPr/>
        </p:nvSpPr>
        <p:spPr>
          <a:xfrm>
            <a:off x="4695258" y="1500821"/>
            <a:ext cx="7332" cy="6664"/>
          </a:xfrm>
          <a:custGeom>
            <a:avLst/>
            <a:gdLst/>
            <a:ahLst/>
            <a:cxnLst/>
            <a:rect l="l" t="t" r="r" b="b"/>
            <a:pathLst>
              <a:path w="7332" h="6664">
                <a:moveTo>
                  <a:pt x="7332" y="787"/>
                </a:moveTo>
                <a:lnTo>
                  <a:pt x="2760" y="0"/>
                </a:lnTo>
                <a:lnTo>
                  <a:pt x="42" y="2044"/>
                </a:lnTo>
                <a:lnTo>
                  <a:pt x="0" y="6664"/>
                </a:lnTo>
                <a:lnTo>
                  <a:pt x="4492" y="5730"/>
                </a:lnTo>
                <a:lnTo>
                  <a:pt x="7332" y="787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46" name="object 7046"/>
          <p:cNvSpPr/>
          <p:nvPr/>
        </p:nvSpPr>
        <p:spPr>
          <a:xfrm>
            <a:off x="5813733" y="1478107"/>
            <a:ext cx="6695" cy="7351"/>
          </a:xfrm>
          <a:custGeom>
            <a:avLst/>
            <a:gdLst/>
            <a:ahLst/>
            <a:cxnLst/>
            <a:rect l="l" t="t" r="r" b="b"/>
            <a:pathLst>
              <a:path w="6695" h="7351">
                <a:moveTo>
                  <a:pt x="800" y="0"/>
                </a:moveTo>
                <a:lnTo>
                  <a:pt x="0" y="4572"/>
                </a:lnTo>
                <a:lnTo>
                  <a:pt x="2070" y="7289"/>
                </a:lnTo>
                <a:lnTo>
                  <a:pt x="6695" y="7351"/>
                </a:lnTo>
                <a:lnTo>
                  <a:pt x="5735" y="2830"/>
                </a:lnTo>
                <a:lnTo>
                  <a:pt x="800" y="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47" name="object 7047"/>
          <p:cNvSpPr/>
          <p:nvPr/>
        </p:nvSpPr>
        <p:spPr>
          <a:xfrm>
            <a:off x="4667735" y="1515545"/>
            <a:ext cx="13576" cy="11823"/>
          </a:xfrm>
          <a:custGeom>
            <a:avLst/>
            <a:gdLst/>
            <a:ahLst/>
            <a:cxnLst/>
            <a:rect l="l" t="t" r="r" b="b"/>
            <a:pathLst>
              <a:path w="13576" h="11823">
                <a:moveTo>
                  <a:pt x="9448" y="939"/>
                </a:moveTo>
                <a:lnTo>
                  <a:pt x="5359" y="1917"/>
                </a:lnTo>
                <a:lnTo>
                  <a:pt x="1270" y="2882"/>
                </a:lnTo>
                <a:lnTo>
                  <a:pt x="838" y="5334"/>
                </a:lnTo>
                <a:lnTo>
                  <a:pt x="0" y="10223"/>
                </a:lnTo>
                <a:lnTo>
                  <a:pt x="3048" y="10756"/>
                </a:lnTo>
                <a:lnTo>
                  <a:pt x="6083" y="11290"/>
                </a:lnTo>
                <a:lnTo>
                  <a:pt x="9156" y="11823"/>
                </a:lnTo>
                <a:lnTo>
                  <a:pt x="10617" y="7874"/>
                </a:lnTo>
                <a:lnTo>
                  <a:pt x="12090" y="3924"/>
                </a:lnTo>
                <a:lnTo>
                  <a:pt x="13576" y="0"/>
                </a:lnTo>
                <a:lnTo>
                  <a:pt x="9448" y="939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48" name="object 7048"/>
          <p:cNvSpPr/>
          <p:nvPr/>
        </p:nvSpPr>
        <p:spPr>
          <a:xfrm>
            <a:off x="4641501" y="1660199"/>
            <a:ext cx="7369" cy="6678"/>
          </a:xfrm>
          <a:custGeom>
            <a:avLst/>
            <a:gdLst/>
            <a:ahLst/>
            <a:cxnLst/>
            <a:rect l="l" t="t" r="r" b="b"/>
            <a:pathLst>
              <a:path w="7369" h="6678">
                <a:moveTo>
                  <a:pt x="7369" y="800"/>
                </a:moveTo>
                <a:lnTo>
                  <a:pt x="2809" y="0"/>
                </a:lnTo>
                <a:lnTo>
                  <a:pt x="79" y="2044"/>
                </a:lnTo>
                <a:lnTo>
                  <a:pt x="0" y="6678"/>
                </a:lnTo>
                <a:lnTo>
                  <a:pt x="4542" y="5737"/>
                </a:lnTo>
                <a:lnTo>
                  <a:pt x="7369" y="80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49" name="object 7049"/>
          <p:cNvSpPr/>
          <p:nvPr/>
        </p:nvSpPr>
        <p:spPr>
          <a:xfrm>
            <a:off x="4654301" y="1541287"/>
            <a:ext cx="10439" cy="8928"/>
          </a:xfrm>
          <a:custGeom>
            <a:avLst/>
            <a:gdLst/>
            <a:ahLst/>
            <a:cxnLst/>
            <a:rect l="l" t="t" r="r" b="b"/>
            <a:pathLst>
              <a:path w="10439" h="8928">
                <a:moveTo>
                  <a:pt x="7378" y="1054"/>
                </a:moveTo>
                <a:lnTo>
                  <a:pt x="4330" y="533"/>
                </a:lnTo>
                <a:lnTo>
                  <a:pt x="1282" y="0"/>
                </a:lnTo>
                <a:lnTo>
                  <a:pt x="850" y="2451"/>
                </a:lnTo>
                <a:lnTo>
                  <a:pt x="0" y="7327"/>
                </a:lnTo>
                <a:lnTo>
                  <a:pt x="3060" y="7874"/>
                </a:lnTo>
                <a:lnTo>
                  <a:pt x="6096" y="8394"/>
                </a:lnTo>
                <a:lnTo>
                  <a:pt x="9156" y="8928"/>
                </a:lnTo>
                <a:lnTo>
                  <a:pt x="9575" y="6477"/>
                </a:lnTo>
                <a:lnTo>
                  <a:pt x="10439" y="1587"/>
                </a:lnTo>
                <a:lnTo>
                  <a:pt x="7378" y="1054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50" name="object 7050"/>
          <p:cNvSpPr/>
          <p:nvPr/>
        </p:nvSpPr>
        <p:spPr>
          <a:xfrm>
            <a:off x="4655255" y="1554307"/>
            <a:ext cx="7358" cy="6662"/>
          </a:xfrm>
          <a:custGeom>
            <a:avLst/>
            <a:gdLst/>
            <a:ahLst/>
            <a:cxnLst/>
            <a:rect l="l" t="t" r="r" b="b"/>
            <a:pathLst>
              <a:path w="7358" h="6662">
                <a:moveTo>
                  <a:pt x="7358" y="800"/>
                </a:moveTo>
                <a:lnTo>
                  <a:pt x="2798" y="0"/>
                </a:lnTo>
                <a:lnTo>
                  <a:pt x="81" y="2031"/>
                </a:lnTo>
                <a:lnTo>
                  <a:pt x="0" y="6662"/>
                </a:lnTo>
                <a:lnTo>
                  <a:pt x="4527" y="5726"/>
                </a:lnTo>
                <a:lnTo>
                  <a:pt x="7358" y="80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51" name="object 7051"/>
          <p:cNvSpPr/>
          <p:nvPr/>
        </p:nvSpPr>
        <p:spPr>
          <a:xfrm>
            <a:off x="5817105" y="1502272"/>
            <a:ext cx="6641" cy="7337"/>
          </a:xfrm>
          <a:custGeom>
            <a:avLst/>
            <a:gdLst/>
            <a:ahLst/>
            <a:cxnLst/>
            <a:rect l="l" t="t" r="r" b="b"/>
            <a:pathLst>
              <a:path w="6641" h="7337">
                <a:moveTo>
                  <a:pt x="800" y="0"/>
                </a:moveTo>
                <a:lnTo>
                  <a:pt x="0" y="4559"/>
                </a:lnTo>
                <a:lnTo>
                  <a:pt x="2019" y="7289"/>
                </a:lnTo>
                <a:lnTo>
                  <a:pt x="6641" y="7337"/>
                </a:lnTo>
                <a:lnTo>
                  <a:pt x="5715" y="2830"/>
                </a:lnTo>
                <a:lnTo>
                  <a:pt x="800" y="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52" name="object 7052"/>
          <p:cNvSpPr/>
          <p:nvPr/>
        </p:nvSpPr>
        <p:spPr>
          <a:xfrm>
            <a:off x="4659118" y="1479386"/>
            <a:ext cx="10845" cy="16243"/>
          </a:xfrm>
          <a:custGeom>
            <a:avLst/>
            <a:gdLst/>
            <a:ahLst/>
            <a:cxnLst/>
            <a:rect l="l" t="t" r="r" b="b"/>
            <a:pathLst>
              <a:path w="10845" h="16243">
                <a:moveTo>
                  <a:pt x="3047" y="15176"/>
                </a:moveTo>
                <a:lnTo>
                  <a:pt x="6095" y="15709"/>
                </a:lnTo>
                <a:lnTo>
                  <a:pt x="9143" y="16243"/>
                </a:lnTo>
                <a:lnTo>
                  <a:pt x="9702" y="13004"/>
                </a:lnTo>
                <a:lnTo>
                  <a:pt x="10274" y="9740"/>
                </a:lnTo>
                <a:lnTo>
                  <a:pt x="10845" y="6476"/>
                </a:lnTo>
                <a:lnTo>
                  <a:pt x="9880" y="2946"/>
                </a:lnTo>
                <a:lnTo>
                  <a:pt x="7111" y="787"/>
                </a:lnTo>
                <a:lnTo>
                  <a:pt x="2539" y="0"/>
                </a:lnTo>
                <a:lnTo>
                  <a:pt x="1689" y="4889"/>
                </a:lnTo>
                <a:lnTo>
                  <a:pt x="838" y="9778"/>
                </a:lnTo>
                <a:lnTo>
                  <a:pt x="0" y="14643"/>
                </a:lnTo>
                <a:lnTo>
                  <a:pt x="3047" y="15176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53" name="object 7053"/>
          <p:cNvSpPr/>
          <p:nvPr/>
        </p:nvSpPr>
        <p:spPr>
          <a:xfrm>
            <a:off x="5802072" y="1516157"/>
            <a:ext cx="6686" cy="7358"/>
          </a:xfrm>
          <a:custGeom>
            <a:avLst/>
            <a:gdLst/>
            <a:ahLst/>
            <a:cxnLst/>
            <a:rect l="l" t="t" r="r" b="b"/>
            <a:pathLst>
              <a:path w="6686" h="7358">
                <a:moveTo>
                  <a:pt x="800" y="0"/>
                </a:moveTo>
                <a:lnTo>
                  <a:pt x="0" y="4584"/>
                </a:lnTo>
                <a:lnTo>
                  <a:pt x="2044" y="7289"/>
                </a:lnTo>
                <a:lnTo>
                  <a:pt x="6686" y="7358"/>
                </a:lnTo>
                <a:lnTo>
                  <a:pt x="5733" y="2830"/>
                </a:lnTo>
                <a:lnTo>
                  <a:pt x="800" y="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54" name="object 7054"/>
          <p:cNvSpPr/>
          <p:nvPr/>
        </p:nvSpPr>
        <p:spPr>
          <a:xfrm>
            <a:off x="5808276" y="1533875"/>
            <a:ext cx="8915" cy="10439"/>
          </a:xfrm>
          <a:custGeom>
            <a:avLst/>
            <a:gdLst/>
            <a:ahLst/>
            <a:cxnLst/>
            <a:rect l="l" t="t" r="r" b="b"/>
            <a:pathLst>
              <a:path w="8915" h="10439">
                <a:moveTo>
                  <a:pt x="2451" y="9588"/>
                </a:moveTo>
                <a:lnTo>
                  <a:pt x="7327" y="10439"/>
                </a:lnTo>
                <a:lnTo>
                  <a:pt x="7848" y="7391"/>
                </a:lnTo>
                <a:lnTo>
                  <a:pt x="8382" y="4343"/>
                </a:lnTo>
                <a:lnTo>
                  <a:pt x="8915" y="1270"/>
                </a:lnTo>
                <a:lnTo>
                  <a:pt x="6477" y="850"/>
                </a:lnTo>
                <a:lnTo>
                  <a:pt x="1587" y="0"/>
                </a:lnTo>
                <a:lnTo>
                  <a:pt x="1054" y="3060"/>
                </a:lnTo>
                <a:lnTo>
                  <a:pt x="520" y="6108"/>
                </a:lnTo>
                <a:lnTo>
                  <a:pt x="0" y="9156"/>
                </a:lnTo>
                <a:lnTo>
                  <a:pt x="2451" y="9588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55" name="object 7055"/>
          <p:cNvSpPr/>
          <p:nvPr/>
        </p:nvSpPr>
        <p:spPr>
          <a:xfrm>
            <a:off x="4631165" y="1489652"/>
            <a:ext cx="7341" cy="6673"/>
          </a:xfrm>
          <a:custGeom>
            <a:avLst/>
            <a:gdLst/>
            <a:ahLst/>
            <a:cxnLst/>
            <a:rect l="l" t="t" r="r" b="b"/>
            <a:pathLst>
              <a:path w="7341" h="6673">
                <a:moveTo>
                  <a:pt x="7341" y="787"/>
                </a:moveTo>
                <a:lnTo>
                  <a:pt x="2769" y="0"/>
                </a:lnTo>
                <a:lnTo>
                  <a:pt x="64" y="2044"/>
                </a:lnTo>
                <a:lnTo>
                  <a:pt x="0" y="6673"/>
                </a:lnTo>
                <a:lnTo>
                  <a:pt x="4512" y="5735"/>
                </a:lnTo>
                <a:lnTo>
                  <a:pt x="7341" y="787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56" name="object 7056"/>
          <p:cNvSpPr/>
          <p:nvPr/>
        </p:nvSpPr>
        <p:spPr>
          <a:xfrm>
            <a:off x="4606894" y="1580955"/>
            <a:ext cx="13144" cy="11010"/>
          </a:xfrm>
          <a:custGeom>
            <a:avLst/>
            <a:gdLst/>
            <a:ahLst/>
            <a:cxnLst/>
            <a:rect l="l" t="t" r="r" b="b"/>
            <a:pathLst>
              <a:path w="13144" h="11010">
                <a:moveTo>
                  <a:pt x="8916" y="8769"/>
                </a:moveTo>
                <a:lnTo>
                  <a:pt x="13144" y="1993"/>
                </a:lnTo>
                <a:lnTo>
                  <a:pt x="9309" y="1320"/>
                </a:lnTo>
                <a:lnTo>
                  <a:pt x="5511" y="660"/>
                </a:lnTo>
                <a:lnTo>
                  <a:pt x="1701" y="0"/>
                </a:lnTo>
                <a:lnTo>
                  <a:pt x="1143" y="3263"/>
                </a:lnTo>
                <a:lnTo>
                  <a:pt x="571" y="6515"/>
                </a:lnTo>
                <a:lnTo>
                  <a:pt x="0" y="9753"/>
                </a:lnTo>
                <a:lnTo>
                  <a:pt x="8916" y="8769"/>
                </a:lnTo>
                <a:close/>
              </a:path>
              <a:path w="13144" h="11010">
                <a:moveTo>
                  <a:pt x="10706" y="8572"/>
                </a:moveTo>
                <a:lnTo>
                  <a:pt x="8916" y="8769"/>
                </a:lnTo>
                <a:lnTo>
                  <a:pt x="7518" y="11010"/>
                </a:lnTo>
                <a:lnTo>
                  <a:pt x="10706" y="8572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57" name="object 7057"/>
          <p:cNvSpPr/>
          <p:nvPr/>
        </p:nvSpPr>
        <p:spPr>
          <a:xfrm>
            <a:off x="4625469" y="1468513"/>
            <a:ext cx="7298" cy="6650"/>
          </a:xfrm>
          <a:custGeom>
            <a:avLst/>
            <a:gdLst/>
            <a:ahLst/>
            <a:cxnLst/>
            <a:rect l="l" t="t" r="r" b="b"/>
            <a:pathLst>
              <a:path w="7298" h="6650">
                <a:moveTo>
                  <a:pt x="7298" y="787"/>
                </a:moveTo>
                <a:lnTo>
                  <a:pt x="2739" y="0"/>
                </a:lnTo>
                <a:lnTo>
                  <a:pt x="9" y="2032"/>
                </a:lnTo>
                <a:lnTo>
                  <a:pt x="0" y="6650"/>
                </a:lnTo>
                <a:lnTo>
                  <a:pt x="4458" y="5729"/>
                </a:lnTo>
                <a:lnTo>
                  <a:pt x="7298" y="787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58" name="object 7058"/>
          <p:cNvSpPr/>
          <p:nvPr/>
        </p:nvSpPr>
        <p:spPr>
          <a:xfrm>
            <a:off x="4601621" y="1595216"/>
            <a:ext cx="9004" cy="12204"/>
          </a:xfrm>
          <a:custGeom>
            <a:avLst/>
            <a:gdLst/>
            <a:ahLst/>
            <a:cxnLst/>
            <a:rect l="l" t="t" r="r" b="b"/>
            <a:pathLst>
              <a:path w="9004" h="12204">
                <a:moveTo>
                  <a:pt x="9004" y="1193"/>
                </a:moveTo>
                <a:lnTo>
                  <a:pt x="6718" y="787"/>
                </a:lnTo>
                <a:lnTo>
                  <a:pt x="2133" y="0"/>
                </a:lnTo>
                <a:lnTo>
                  <a:pt x="1409" y="4076"/>
                </a:lnTo>
                <a:lnTo>
                  <a:pt x="698" y="8153"/>
                </a:lnTo>
                <a:lnTo>
                  <a:pt x="0" y="12204"/>
                </a:lnTo>
                <a:lnTo>
                  <a:pt x="748" y="11931"/>
                </a:lnTo>
                <a:lnTo>
                  <a:pt x="6532" y="9744"/>
                </a:lnTo>
                <a:lnTo>
                  <a:pt x="9004" y="1193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59" name="object 7059"/>
          <p:cNvSpPr/>
          <p:nvPr/>
        </p:nvSpPr>
        <p:spPr>
          <a:xfrm>
            <a:off x="4588316" y="1592828"/>
            <a:ext cx="10858" cy="13804"/>
          </a:xfrm>
          <a:custGeom>
            <a:avLst/>
            <a:gdLst/>
            <a:ahLst/>
            <a:cxnLst/>
            <a:rect l="l" t="t" r="r" b="b"/>
            <a:pathLst>
              <a:path w="10858" h="13804">
                <a:moveTo>
                  <a:pt x="1701" y="0"/>
                </a:moveTo>
                <a:lnTo>
                  <a:pt x="1143" y="3251"/>
                </a:lnTo>
                <a:lnTo>
                  <a:pt x="571" y="6515"/>
                </a:lnTo>
                <a:lnTo>
                  <a:pt x="0" y="9779"/>
                </a:lnTo>
                <a:lnTo>
                  <a:pt x="2908" y="11099"/>
                </a:lnTo>
                <a:lnTo>
                  <a:pt x="5816" y="12458"/>
                </a:lnTo>
                <a:lnTo>
                  <a:pt x="8724" y="13804"/>
                </a:lnTo>
                <a:lnTo>
                  <a:pt x="9436" y="9740"/>
                </a:lnTo>
                <a:lnTo>
                  <a:pt x="10147" y="5664"/>
                </a:lnTo>
                <a:lnTo>
                  <a:pt x="10858" y="1587"/>
                </a:lnTo>
                <a:lnTo>
                  <a:pt x="7797" y="1054"/>
                </a:lnTo>
                <a:lnTo>
                  <a:pt x="4749" y="520"/>
                </a:lnTo>
                <a:lnTo>
                  <a:pt x="1701" y="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60" name="object 7060"/>
          <p:cNvSpPr/>
          <p:nvPr/>
        </p:nvSpPr>
        <p:spPr>
          <a:xfrm>
            <a:off x="4587474" y="1487709"/>
            <a:ext cx="19964" cy="11709"/>
          </a:xfrm>
          <a:custGeom>
            <a:avLst/>
            <a:gdLst/>
            <a:ahLst/>
            <a:cxnLst/>
            <a:rect l="l" t="t" r="r" b="b"/>
            <a:pathLst>
              <a:path w="19964" h="11709">
                <a:moveTo>
                  <a:pt x="8559" y="11201"/>
                </a:moveTo>
                <a:lnTo>
                  <a:pt x="7870" y="11224"/>
                </a:lnTo>
                <a:lnTo>
                  <a:pt x="7061" y="11709"/>
                </a:lnTo>
                <a:lnTo>
                  <a:pt x="8559" y="11201"/>
                </a:lnTo>
                <a:close/>
              </a:path>
              <a:path w="19964" h="11709">
                <a:moveTo>
                  <a:pt x="19964" y="5080"/>
                </a:moveTo>
                <a:lnTo>
                  <a:pt x="17630" y="6144"/>
                </a:lnTo>
                <a:lnTo>
                  <a:pt x="16205" y="8851"/>
                </a:lnTo>
                <a:lnTo>
                  <a:pt x="19964" y="5080"/>
                </a:lnTo>
                <a:close/>
              </a:path>
              <a:path w="19964" h="11709">
                <a:moveTo>
                  <a:pt x="14325" y="1384"/>
                </a:moveTo>
                <a:lnTo>
                  <a:pt x="7797" y="2768"/>
                </a:lnTo>
                <a:lnTo>
                  <a:pt x="1282" y="4152"/>
                </a:lnTo>
                <a:lnTo>
                  <a:pt x="863" y="6591"/>
                </a:lnTo>
                <a:lnTo>
                  <a:pt x="0" y="11493"/>
                </a:lnTo>
                <a:lnTo>
                  <a:pt x="7870" y="11224"/>
                </a:lnTo>
                <a:lnTo>
                  <a:pt x="12280" y="8585"/>
                </a:lnTo>
                <a:lnTo>
                  <a:pt x="17630" y="6144"/>
                </a:lnTo>
                <a:lnTo>
                  <a:pt x="20866" y="0"/>
                </a:lnTo>
                <a:lnTo>
                  <a:pt x="14325" y="1384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61" name="object 7061"/>
          <p:cNvSpPr/>
          <p:nvPr/>
        </p:nvSpPr>
        <p:spPr>
          <a:xfrm>
            <a:off x="4589421" y="1519943"/>
            <a:ext cx="10223" cy="11366"/>
          </a:xfrm>
          <a:custGeom>
            <a:avLst/>
            <a:gdLst/>
            <a:ahLst/>
            <a:cxnLst/>
            <a:rect l="l" t="t" r="r" b="b"/>
            <a:pathLst>
              <a:path w="10223" h="11366">
                <a:moveTo>
                  <a:pt x="1511" y="0"/>
                </a:moveTo>
                <a:lnTo>
                  <a:pt x="2749" y="7609"/>
                </a:lnTo>
                <a:lnTo>
                  <a:pt x="8953" y="11366"/>
                </a:lnTo>
                <a:lnTo>
                  <a:pt x="9372" y="8915"/>
                </a:lnTo>
                <a:lnTo>
                  <a:pt x="10223" y="4025"/>
                </a:lnTo>
                <a:lnTo>
                  <a:pt x="7315" y="2692"/>
                </a:lnTo>
                <a:lnTo>
                  <a:pt x="4406" y="1346"/>
                </a:lnTo>
                <a:lnTo>
                  <a:pt x="1511" y="0"/>
                </a:lnTo>
                <a:close/>
              </a:path>
              <a:path w="10223" h="11366">
                <a:moveTo>
                  <a:pt x="3276" y="10845"/>
                </a:moveTo>
                <a:lnTo>
                  <a:pt x="2749" y="7609"/>
                </a:lnTo>
                <a:lnTo>
                  <a:pt x="0" y="5943"/>
                </a:lnTo>
                <a:lnTo>
                  <a:pt x="3276" y="10845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62" name="object 7062"/>
          <p:cNvSpPr/>
          <p:nvPr/>
        </p:nvSpPr>
        <p:spPr>
          <a:xfrm>
            <a:off x="4576597" y="1552963"/>
            <a:ext cx="10236" cy="11366"/>
          </a:xfrm>
          <a:custGeom>
            <a:avLst/>
            <a:gdLst/>
            <a:ahLst/>
            <a:cxnLst/>
            <a:rect l="l" t="t" r="r" b="b"/>
            <a:pathLst>
              <a:path w="10236" h="11366">
                <a:moveTo>
                  <a:pt x="1511" y="0"/>
                </a:moveTo>
                <a:lnTo>
                  <a:pt x="2739" y="7600"/>
                </a:lnTo>
                <a:lnTo>
                  <a:pt x="8966" y="11366"/>
                </a:lnTo>
                <a:lnTo>
                  <a:pt x="9372" y="8940"/>
                </a:lnTo>
                <a:lnTo>
                  <a:pt x="10236" y="4051"/>
                </a:lnTo>
                <a:lnTo>
                  <a:pt x="7315" y="2705"/>
                </a:lnTo>
                <a:lnTo>
                  <a:pt x="4419" y="1358"/>
                </a:lnTo>
                <a:lnTo>
                  <a:pt x="1511" y="0"/>
                </a:lnTo>
                <a:close/>
              </a:path>
              <a:path w="10236" h="11366">
                <a:moveTo>
                  <a:pt x="3263" y="10845"/>
                </a:moveTo>
                <a:lnTo>
                  <a:pt x="2739" y="7600"/>
                </a:lnTo>
                <a:lnTo>
                  <a:pt x="0" y="5943"/>
                </a:lnTo>
                <a:lnTo>
                  <a:pt x="3263" y="10845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63" name="object 7063"/>
          <p:cNvSpPr/>
          <p:nvPr/>
        </p:nvSpPr>
        <p:spPr>
          <a:xfrm>
            <a:off x="4585704" y="1506933"/>
            <a:ext cx="7355" cy="6676"/>
          </a:xfrm>
          <a:custGeom>
            <a:avLst/>
            <a:gdLst/>
            <a:ahLst/>
            <a:cxnLst/>
            <a:rect l="l" t="t" r="r" b="b"/>
            <a:pathLst>
              <a:path w="7355" h="6676">
                <a:moveTo>
                  <a:pt x="7355" y="787"/>
                </a:moveTo>
                <a:lnTo>
                  <a:pt x="2783" y="0"/>
                </a:lnTo>
                <a:lnTo>
                  <a:pt x="65" y="2032"/>
                </a:lnTo>
                <a:lnTo>
                  <a:pt x="0" y="6676"/>
                </a:lnTo>
                <a:lnTo>
                  <a:pt x="4525" y="5721"/>
                </a:lnTo>
                <a:lnTo>
                  <a:pt x="7355" y="787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64" name="object 7064"/>
          <p:cNvSpPr/>
          <p:nvPr/>
        </p:nvSpPr>
        <p:spPr>
          <a:xfrm>
            <a:off x="4582688" y="1483721"/>
            <a:ext cx="7340" cy="6665"/>
          </a:xfrm>
          <a:custGeom>
            <a:avLst/>
            <a:gdLst/>
            <a:ahLst/>
            <a:cxnLst/>
            <a:rect l="l" t="t" r="r" b="b"/>
            <a:pathLst>
              <a:path w="7340" h="6665">
                <a:moveTo>
                  <a:pt x="7340" y="800"/>
                </a:moveTo>
                <a:lnTo>
                  <a:pt x="2768" y="0"/>
                </a:lnTo>
                <a:lnTo>
                  <a:pt x="50" y="2044"/>
                </a:lnTo>
                <a:lnTo>
                  <a:pt x="0" y="6665"/>
                </a:lnTo>
                <a:lnTo>
                  <a:pt x="4508" y="5741"/>
                </a:lnTo>
                <a:lnTo>
                  <a:pt x="7340" y="80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65" name="object 7065"/>
          <p:cNvSpPr/>
          <p:nvPr/>
        </p:nvSpPr>
        <p:spPr>
          <a:xfrm>
            <a:off x="4565915" y="1522422"/>
            <a:ext cx="10426" cy="12242"/>
          </a:xfrm>
          <a:custGeom>
            <a:avLst/>
            <a:gdLst/>
            <a:ahLst/>
            <a:cxnLst/>
            <a:rect l="l" t="t" r="r" b="b"/>
            <a:pathLst>
              <a:path w="10426" h="12242">
                <a:moveTo>
                  <a:pt x="571" y="2489"/>
                </a:moveTo>
                <a:lnTo>
                  <a:pt x="0" y="5753"/>
                </a:lnTo>
                <a:lnTo>
                  <a:pt x="2768" y="7912"/>
                </a:lnTo>
                <a:lnTo>
                  <a:pt x="5537" y="10083"/>
                </a:lnTo>
                <a:lnTo>
                  <a:pt x="8280" y="12242"/>
                </a:lnTo>
                <a:lnTo>
                  <a:pt x="9017" y="8166"/>
                </a:lnTo>
                <a:lnTo>
                  <a:pt x="9715" y="4089"/>
                </a:lnTo>
                <a:lnTo>
                  <a:pt x="10426" y="0"/>
                </a:lnTo>
                <a:lnTo>
                  <a:pt x="7239" y="292"/>
                </a:lnTo>
                <a:lnTo>
                  <a:pt x="4038" y="571"/>
                </a:lnTo>
                <a:lnTo>
                  <a:pt x="838" y="863"/>
                </a:lnTo>
                <a:lnTo>
                  <a:pt x="571" y="2489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66" name="object 7066"/>
          <p:cNvSpPr/>
          <p:nvPr/>
        </p:nvSpPr>
        <p:spPr>
          <a:xfrm>
            <a:off x="4566445" y="1536305"/>
            <a:ext cx="7335" cy="6669"/>
          </a:xfrm>
          <a:custGeom>
            <a:avLst/>
            <a:gdLst/>
            <a:ahLst/>
            <a:cxnLst/>
            <a:rect l="l" t="t" r="r" b="b"/>
            <a:pathLst>
              <a:path w="7335" h="6669">
                <a:moveTo>
                  <a:pt x="7335" y="800"/>
                </a:moveTo>
                <a:lnTo>
                  <a:pt x="2775" y="0"/>
                </a:lnTo>
                <a:lnTo>
                  <a:pt x="57" y="2057"/>
                </a:lnTo>
                <a:lnTo>
                  <a:pt x="0" y="6669"/>
                </a:lnTo>
                <a:lnTo>
                  <a:pt x="4505" y="5732"/>
                </a:lnTo>
                <a:lnTo>
                  <a:pt x="7335" y="80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67" name="object 7067"/>
          <p:cNvSpPr/>
          <p:nvPr/>
        </p:nvSpPr>
        <p:spPr>
          <a:xfrm>
            <a:off x="4555801" y="1549370"/>
            <a:ext cx="10426" cy="11366"/>
          </a:xfrm>
          <a:custGeom>
            <a:avLst/>
            <a:gdLst/>
            <a:ahLst/>
            <a:cxnLst/>
            <a:rect l="l" t="t" r="r" b="b"/>
            <a:pathLst>
              <a:path w="10426" h="11366">
                <a:moveTo>
                  <a:pt x="7505" y="2705"/>
                </a:moveTo>
                <a:lnTo>
                  <a:pt x="4610" y="1358"/>
                </a:lnTo>
                <a:lnTo>
                  <a:pt x="1701" y="0"/>
                </a:lnTo>
                <a:lnTo>
                  <a:pt x="1143" y="3276"/>
                </a:lnTo>
                <a:lnTo>
                  <a:pt x="571" y="6527"/>
                </a:lnTo>
                <a:lnTo>
                  <a:pt x="0" y="9766"/>
                </a:lnTo>
                <a:lnTo>
                  <a:pt x="3035" y="10299"/>
                </a:lnTo>
                <a:lnTo>
                  <a:pt x="6096" y="10833"/>
                </a:lnTo>
                <a:lnTo>
                  <a:pt x="9156" y="11366"/>
                </a:lnTo>
                <a:lnTo>
                  <a:pt x="9575" y="8940"/>
                </a:lnTo>
                <a:lnTo>
                  <a:pt x="10426" y="4051"/>
                </a:lnTo>
                <a:lnTo>
                  <a:pt x="7505" y="2705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68" name="object 7068"/>
          <p:cNvSpPr/>
          <p:nvPr/>
        </p:nvSpPr>
        <p:spPr>
          <a:xfrm>
            <a:off x="4519395" y="1752255"/>
            <a:ext cx="7333" cy="6641"/>
          </a:xfrm>
          <a:custGeom>
            <a:avLst/>
            <a:gdLst/>
            <a:ahLst/>
            <a:cxnLst/>
            <a:rect l="l" t="t" r="r" b="b"/>
            <a:pathLst>
              <a:path w="7333" h="6641">
                <a:moveTo>
                  <a:pt x="7333" y="800"/>
                </a:moveTo>
                <a:lnTo>
                  <a:pt x="2774" y="0"/>
                </a:lnTo>
                <a:lnTo>
                  <a:pt x="56" y="2044"/>
                </a:lnTo>
                <a:lnTo>
                  <a:pt x="0" y="6641"/>
                </a:lnTo>
                <a:lnTo>
                  <a:pt x="4498" y="5719"/>
                </a:lnTo>
                <a:lnTo>
                  <a:pt x="7333" y="80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69" name="object 7069"/>
          <p:cNvSpPr/>
          <p:nvPr/>
        </p:nvSpPr>
        <p:spPr>
          <a:xfrm>
            <a:off x="4553306" y="1492763"/>
            <a:ext cx="12293" cy="17500"/>
          </a:xfrm>
          <a:custGeom>
            <a:avLst/>
            <a:gdLst/>
            <a:ahLst/>
            <a:cxnLst/>
            <a:rect l="l" t="t" r="r" b="b"/>
            <a:pathLst>
              <a:path w="12293" h="17500">
                <a:moveTo>
                  <a:pt x="3670" y="14554"/>
                </a:moveTo>
                <a:lnTo>
                  <a:pt x="7340" y="16027"/>
                </a:lnTo>
                <a:lnTo>
                  <a:pt x="11010" y="17500"/>
                </a:lnTo>
                <a:lnTo>
                  <a:pt x="11442" y="15062"/>
                </a:lnTo>
                <a:lnTo>
                  <a:pt x="12293" y="10172"/>
                </a:lnTo>
                <a:lnTo>
                  <a:pt x="12090" y="6769"/>
                </a:lnTo>
                <a:lnTo>
                  <a:pt x="11887" y="3390"/>
                </a:lnTo>
                <a:lnTo>
                  <a:pt x="11709" y="0"/>
                </a:lnTo>
                <a:lnTo>
                  <a:pt x="11124" y="124"/>
                </a:lnTo>
                <a:lnTo>
                  <a:pt x="3714" y="1816"/>
                </a:lnTo>
                <a:lnTo>
                  <a:pt x="431" y="10617"/>
                </a:lnTo>
                <a:lnTo>
                  <a:pt x="0" y="13068"/>
                </a:lnTo>
                <a:lnTo>
                  <a:pt x="3670" y="14554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70" name="object 7070"/>
          <p:cNvSpPr/>
          <p:nvPr/>
        </p:nvSpPr>
        <p:spPr>
          <a:xfrm>
            <a:off x="4551858" y="1538787"/>
            <a:ext cx="7349" cy="6683"/>
          </a:xfrm>
          <a:custGeom>
            <a:avLst/>
            <a:gdLst/>
            <a:ahLst/>
            <a:cxnLst/>
            <a:rect l="l" t="t" r="r" b="b"/>
            <a:pathLst>
              <a:path w="7349" h="6683">
                <a:moveTo>
                  <a:pt x="7349" y="800"/>
                </a:moveTo>
                <a:lnTo>
                  <a:pt x="2777" y="0"/>
                </a:lnTo>
                <a:lnTo>
                  <a:pt x="59" y="2057"/>
                </a:lnTo>
                <a:lnTo>
                  <a:pt x="0" y="6683"/>
                </a:lnTo>
                <a:lnTo>
                  <a:pt x="4514" y="5743"/>
                </a:lnTo>
                <a:lnTo>
                  <a:pt x="7349" y="80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71" name="object 7071"/>
          <p:cNvSpPr/>
          <p:nvPr/>
        </p:nvSpPr>
        <p:spPr>
          <a:xfrm>
            <a:off x="4537669" y="1606839"/>
            <a:ext cx="7334" cy="6665"/>
          </a:xfrm>
          <a:custGeom>
            <a:avLst/>
            <a:gdLst/>
            <a:ahLst/>
            <a:cxnLst/>
            <a:rect l="l" t="t" r="r" b="b"/>
            <a:pathLst>
              <a:path w="7334" h="6665">
                <a:moveTo>
                  <a:pt x="7334" y="800"/>
                </a:moveTo>
                <a:lnTo>
                  <a:pt x="2750" y="0"/>
                </a:lnTo>
                <a:lnTo>
                  <a:pt x="45" y="2044"/>
                </a:lnTo>
                <a:lnTo>
                  <a:pt x="0" y="6665"/>
                </a:lnTo>
                <a:lnTo>
                  <a:pt x="4490" y="5727"/>
                </a:lnTo>
                <a:lnTo>
                  <a:pt x="7334" y="80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72" name="object 7072"/>
          <p:cNvSpPr/>
          <p:nvPr/>
        </p:nvSpPr>
        <p:spPr>
          <a:xfrm>
            <a:off x="5758921" y="2062026"/>
            <a:ext cx="11379" cy="10248"/>
          </a:xfrm>
          <a:custGeom>
            <a:avLst/>
            <a:gdLst/>
            <a:ahLst/>
            <a:cxnLst/>
            <a:rect l="l" t="t" r="r" b="b"/>
            <a:pathLst>
              <a:path w="11379" h="10248">
                <a:moveTo>
                  <a:pt x="7620" y="7497"/>
                </a:moveTo>
                <a:lnTo>
                  <a:pt x="11379" y="1282"/>
                </a:lnTo>
                <a:lnTo>
                  <a:pt x="8953" y="863"/>
                </a:lnTo>
                <a:lnTo>
                  <a:pt x="4038" y="0"/>
                </a:lnTo>
                <a:lnTo>
                  <a:pt x="2692" y="2908"/>
                </a:lnTo>
                <a:lnTo>
                  <a:pt x="1358" y="5816"/>
                </a:lnTo>
                <a:lnTo>
                  <a:pt x="0" y="8737"/>
                </a:lnTo>
                <a:lnTo>
                  <a:pt x="7620" y="7497"/>
                </a:lnTo>
                <a:close/>
              </a:path>
              <a:path w="11379" h="10248">
                <a:moveTo>
                  <a:pt x="10845" y="6972"/>
                </a:moveTo>
                <a:lnTo>
                  <a:pt x="7620" y="7497"/>
                </a:lnTo>
                <a:lnTo>
                  <a:pt x="5956" y="10248"/>
                </a:lnTo>
                <a:lnTo>
                  <a:pt x="10845" y="6972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73" name="object 7073"/>
          <p:cNvSpPr/>
          <p:nvPr/>
        </p:nvSpPr>
        <p:spPr>
          <a:xfrm>
            <a:off x="4522054" y="1653680"/>
            <a:ext cx="12560" cy="19151"/>
          </a:xfrm>
          <a:custGeom>
            <a:avLst/>
            <a:gdLst/>
            <a:ahLst/>
            <a:cxnLst/>
            <a:rect l="l" t="t" r="r" b="b"/>
            <a:pathLst>
              <a:path w="12560" h="19151">
                <a:moveTo>
                  <a:pt x="12560" y="0"/>
                </a:moveTo>
                <a:lnTo>
                  <a:pt x="3530" y="3225"/>
                </a:lnTo>
                <a:lnTo>
                  <a:pt x="3238" y="6692"/>
                </a:lnTo>
                <a:lnTo>
                  <a:pt x="0" y="17957"/>
                </a:lnTo>
                <a:lnTo>
                  <a:pt x="2285" y="18351"/>
                </a:lnTo>
                <a:lnTo>
                  <a:pt x="6857" y="19151"/>
                </a:lnTo>
                <a:lnTo>
                  <a:pt x="8762" y="12776"/>
                </a:lnTo>
                <a:lnTo>
                  <a:pt x="10667" y="6388"/>
                </a:lnTo>
                <a:lnTo>
                  <a:pt x="12560" y="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74" name="object 7074"/>
          <p:cNvSpPr/>
          <p:nvPr/>
        </p:nvSpPr>
        <p:spPr>
          <a:xfrm>
            <a:off x="4505384" y="1764929"/>
            <a:ext cx="7344" cy="6669"/>
          </a:xfrm>
          <a:custGeom>
            <a:avLst/>
            <a:gdLst/>
            <a:ahLst/>
            <a:cxnLst/>
            <a:rect l="l" t="t" r="r" b="b"/>
            <a:pathLst>
              <a:path w="7344" h="6669">
                <a:moveTo>
                  <a:pt x="7344" y="787"/>
                </a:moveTo>
                <a:lnTo>
                  <a:pt x="2785" y="0"/>
                </a:lnTo>
                <a:lnTo>
                  <a:pt x="54" y="2032"/>
                </a:lnTo>
                <a:lnTo>
                  <a:pt x="0" y="6669"/>
                </a:lnTo>
                <a:lnTo>
                  <a:pt x="4514" y="5725"/>
                </a:lnTo>
                <a:lnTo>
                  <a:pt x="7344" y="787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75" name="object 7075"/>
          <p:cNvSpPr/>
          <p:nvPr/>
        </p:nvSpPr>
        <p:spPr>
          <a:xfrm>
            <a:off x="5746713" y="2064052"/>
            <a:ext cx="6649" cy="7367"/>
          </a:xfrm>
          <a:custGeom>
            <a:avLst/>
            <a:gdLst/>
            <a:ahLst/>
            <a:cxnLst/>
            <a:rect l="l" t="t" r="r" b="b"/>
            <a:pathLst>
              <a:path w="6649" h="7367">
                <a:moveTo>
                  <a:pt x="800" y="0"/>
                </a:moveTo>
                <a:lnTo>
                  <a:pt x="0" y="4572"/>
                </a:lnTo>
                <a:lnTo>
                  <a:pt x="2057" y="7302"/>
                </a:lnTo>
                <a:lnTo>
                  <a:pt x="6649" y="7367"/>
                </a:lnTo>
                <a:lnTo>
                  <a:pt x="5724" y="2832"/>
                </a:lnTo>
                <a:lnTo>
                  <a:pt x="800" y="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76" name="object 7076"/>
          <p:cNvSpPr/>
          <p:nvPr/>
        </p:nvSpPr>
        <p:spPr>
          <a:xfrm>
            <a:off x="4546692" y="1487517"/>
            <a:ext cx="7302" cy="6655"/>
          </a:xfrm>
          <a:custGeom>
            <a:avLst/>
            <a:gdLst/>
            <a:ahLst/>
            <a:cxnLst/>
            <a:rect l="l" t="t" r="r" b="b"/>
            <a:pathLst>
              <a:path w="7302" h="6655">
                <a:moveTo>
                  <a:pt x="7302" y="800"/>
                </a:moveTo>
                <a:lnTo>
                  <a:pt x="2730" y="0"/>
                </a:lnTo>
                <a:lnTo>
                  <a:pt x="13" y="2057"/>
                </a:lnTo>
                <a:lnTo>
                  <a:pt x="0" y="6655"/>
                </a:lnTo>
                <a:lnTo>
                  <a:pt x="4463" y="5731"/>
                </a:lnTo>
                <a:lnTo>
                  <a:pt x="7302" y="80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77" name="object 7077"/>
          <p:cNvSpPr/>
          <p:nvPr/>
        </p:nvSpPr>
        <p:spPr>
          <a:xfrm>
            <a:off x="4536434" y="1507477"/>
            <a:ext cx="11849" cy="12217"/>
          </a:xfrm>
          <a:custGeom>
            <a:avLst/>
            <a:gdLst/>
            <a:ahLst/>
            <a:cxnLst/>
            <a:rect l="l" t="t" r="r" b="b"/>
            <a:pathLst>
              <a:path w="11849" h="12217">
                <a:moveTo>
                  <a:pt x="9715" y="12217"/>
                </a:moveTo>
                <a:lnTo>
                  <a:pt x="10439" y="8140"/>
                </a:lnTo>
                <a:lnTo>
                  <a:pt x="11137" y="4089"/>
                </a:lnTo>
                <a:lnTo>
                  <a:pt x="11849" y="0"/>
                </a:lnTo>
                <a:lnTo>
                  <a:pt x="7899" y="152"/>
                </a:lnTo>
                <a:lnTo>
                  <a:pt x="3949" y="304"/>
                </a:lnTo>
                <a:lnTo>
                  <a:pt x="0" y="457"/>
                </a:lnTo>
                <a:lnTo>
                  <a:pt x="26" y="613"/>
                </a:lnTo>
                <a:lnTo>
                  <a:pt x="1487" y="8884"/>
                </a:lnTo>
                <a:lnTo>
                  <a:pt x="9715" y="12217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78" name="object 7078"/>
          <p:cNvSpPr/>
          <p:nvPr/>
        </p:nvSpPr>
        <p:spPr>
          <a:xfrm>
            <a:off x="4544604" y="1472078"/>
            <a:ext cx="7363" cy="6650"/>
          </a:xfrm>
          <a:custGeom>
            <a:avLst/>
            <a:gdLst/>
            <a:ahLst/>
            <a:cxnLst/>
            <a:rect l="l" t="t" r="r" b="b"/>
            <a:pathLst>
              <a:path w="7363" h="6650">
                <a:moveTo>
                  <a:pt x="7363" y="787"/>
                </a:moveTo>
                <a:lnTo>
                  <a:pt x="2778" y="0"/>
                </a:lnTo>
                <a:lnTo>
                  <a:pt x="73" y="2019"/>
                </a:lnTo>
                <a:lnTo>
                  <a:pt x="0" y="6650"/>
                </a:lnTo>
                <a:lnTo>
                  <a:pt x="4527" y="5718"/>
                </a:lnTo>
                <a:lnTo>
                  <a:pt x="7363" y="787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79" name="object 7079"/>
          <p:cNvSpPr/>
          <p:nvPr/>
        </p:nvSpPr>
        <p:spPr>
          <a:xfrm>
            <a:off x="4513691" y="1617517"/>
            <a:ext cx="12725" cy="11772"/>
          </a:xfrm>
          <a:custGeom>
            <a:avLst/>
            <a:gdLst/>
            <a:ahLst/>
            <a:cxnLst/>
            <a:rect l="l" t="t" r="r" b="b"/>
            <a:pathLst>
              <a:path w="12725" h="11772">
                <a:moveTo>
                  <a:pt x="8915" y="1320"/>
                </a:moveTo>
                <a:lnTo>
                  <a:pt x="5092" y="660"/>
                </a:lnTo>
                <a:lnTo>
                  <a:pt x="1282" y="0"/>
                </a:lnTo>
                <a:lnTo>
                  <a:pt x="863" y="2438"/>
                </a:lnTo>
                <a:lnTo>
                  <a:pt x="0" y="7327"/>
                </a:lnTo>
                <a:lnTo>
                  <a:pt x="3683" y="8813"/>
                </a:lnTo>
                <a:lnTo>
                  <a:pt x="7353" y="10299"/>
                </a:lnTo>
                <a:lnTo>
                  <a:pt x="11023" y="11772"/>
                </a:lnTo>
                <a:lnTo>
                  <a:pt x="11582" y="8508"/>
                </a:lnTo>
                <a:lnTo>
                  <a:pt x="12153" y="5245"/>
                </a:lnTo>
                <a:lnTo>
                  <a:pt x="12725" y="1993"/>
                </a:lnTo>
                <a:lnTo>
                  <a:pt x="8915" y="132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80" name="object 7080"/>
          <p:cNvSpPr/>
          <p:nvPr/>
        </p:nvSpPr>
        <p:spPr>
          <a:xfrm>
            <a:off x="4535194" y="1485535"/>
            <a:ext cx="7351" cy="6659"/>
          </a:xfrm>
          <a:custGeom>
            <a:avLst/>
            <a:gdLst/>
            <a:ahLst/>
            <a:cxnLst/>
            <a:rect l="l" t="t" r="r" b="b"/>
            <a:pathLst>
              <a:path w="7351" h="6659">
                <a:moveTo>
                  <a:pt x="7351" y="787"/>
                </a:moveTo>
                <a:lnTo>
                  <a:pt x="2779" y="0"/>
                </a:lnTo>
                <a:lnTo>
                  <a:pt x="61" y="2044"/>
                </a:lnTo>
                <a:lnTo>
                  <a:pt x="0" y="6659"/>
                </a:lnTo>
                <a:lnTo>
                  <a:pt x="4520" y="5724"/>
                </a:lnTo>
                <a:lnTo>
                  <a:pt x="7351" y="787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81" name="object 7081"/>
          <p:cNvSpPr/>
          <p:nvPr/>
        </p:nvSpPr>
        <p:spPr>
          <a:xfrm>
            <a:off x="4525819" y="1539293"/>
            <a:ext cx="7358" cy="6687"/>
          </a:xfrm>
          <a:custGeom>
            <a:avLst/>
            <a:gdLst/>
            <a:ahLst/>
            <a:cxnLst/>
            <a:rect l="l" t="t" r="r" b="b"/>
            <a:pathLst>
              <a:path w="7358" h="6687">
                <a:moveTo>
                  <a:pt x="7358" y="800"/>
                </a:moveTo>
                <a:lnTo>
                  <a:pt x="2798" y="0"/>
                </a:lnTo>
                <a:lnTo>
                  <a:pt x="68" y="2070"/>
                </a:lnTo>
                <a:lnTo>
                  <a:pt x="0" y="6687"/>
                </a:lnTo>
                <a:lnTo>
                  <a:pt x="4527" y="5743"/>
                </a:lnTo>
                <a:lnTo>
                  <a:pt x="7358" y="80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82" name="object 7082"/>
          <p:cNvSpPr/>
          <p:nvPr/>
        </p:nvSpPr>
        <p:spPr>
          <a:xfrm>
            <a:off x="4499962" y="1660732"/>
            <a:ext cx="7351" cy="6658"/>
          </a:xfrm>
          <a:custGeom>
            <a:avLst/>
            <a:gdLst/>
            <a:ahLst/>
            <a:cxnLst/>
            <a:rect l="l" t="t" r="r" b="b"/>
            <a:pathLst>
              <a:path w="7351" h="6658">
                <a:moveTo>
                  <a:pt x="7351" y="787"/>
                </a:moveTo>
                <a:lnTo>
                  <a:pt x="2779" y="0"/>
                </a:lnTo>
                <a:lnTo>
                  <a:pt x="61" y="2032"/>
                </a:lnTo>
                <a:lnTo>
                  <a:pt x="0" y="6658"/>
                </a:lnTo>
                <a:lnTo>
                  <a:pt x="4520" y="5714"/>
                </a:lnTo>
                <a:lnTo>
                  <a:pt x="7351" y="787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83" name="object 7083"/>
          <p:cNvSpPr/>
          <p:nvPr/>
        </p:nvSpPr>
        <p:spPr>
          <a:xfrm>
            <a:off x="4502579" y="1532463"/>
            <a:ext cx="17297" cy="10134"/>
          </a:xfrm>
          <a:custGeom>
            <a:avLst/>
            <a:gdLst/>
            <a:ahLst/>
            <a:cxnLst/>
            <a:rect l="l" t="t" r="r" b="b"/>
            <a:pathLst>
              <a:path w="17297" h="10134">
                <a:moveTo>
                  <a:pt x="11963" y="1866"/>
                </a:moveTo>
                <a:lnTo>
                  <a:pt x="6616" y="939"/>
                </a:lnTo>
                <a:lnTo>
                  <a:pt x="1282" y="0"/>
                </a:lnTo>
                <a:lnTo>
                  <a:pt x="863" y="2451"/>
                </a:lnTo>
                <a:lnTo>
                  <a:pt x="0" y="7340"/>
                </a:lnTo>
                <a:lnTo>
                  <a:pt x="5334" y="8280"/>
                </a:lnTo>
                <a:lnTo>
                  <a:pt x="10680" y="9207"/>
                </a:lnTo>
                <a:lnTo>
                  <a:pt x="16014" y="10134"/>
                </a:lnTo>
                <a:lnTo>
                  <a:pt x="16433" y="7683"/>
                </a:lnTo>
                <a:lnTo>
                  <a:pt x="17297" y="2794"/>
                </a:lnTo>
                <a:lnTo>
                  <a:pt x="11963" y="1866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84" name="object 7084"/>
          <p:cNvSpPr/>
          <p:nvPr/>
        </p:nvSpPr>
        <p:spPr>
          <a:xfrm>
            <a:off x="4508846" y="1460808"/>
            <a:ext cx="7365" cy="6639"/>
          </a:xfrm>
          <a:custGeom>
            <a:avLst/>
            <a:gdLst/>
            <a:ahLst/>
            <a:cxnLst/>
            <a:rect l="l" t="t" r="r" b="b"/>
            <a:pathLst>
              <a:path w="7365" h="6639">
                <a:moveTo>
                  <a:pt x="7365" y="787"/>
                </a:moveTo>
                <a:lnTo>
                  <a:pt x="2793" y="0"/>
                </a:lnTo>
                <a:lnTo>
                  <a:pt x="75" y="2032"/>
                </a:lnTo>
                <a:lnTo>
                  <a:pt x="0" y="6639"/>
                </a:lnTo>
                <a:lnTo>
                  <a:pt x="4533" y="5712"/>
                </a:lnTo>
                <a:lnTo>
                  <a:pt x="7365" y="787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85" name="object 7085"/>
          <p:cNvSpPr/>
          <p:nvPr/>
        </p:nvSpPr>
        <p:spPr>
          <a:xfrm>
            <a:off x="4500344" y="1509661"/>
            <a:ext cx="7347" cy="6680"/>
          </a:xfrm>
          <a:custGeom>
            <a:avLst/>
            <a:gdLst/>
            <a:ahLst/>
            <a:cxnLst/>
            <a:rect l="l" t="t" r="r" b="b"/>
            <a:pathLst>
              <a:path w="7347" h="6680">
                <a:moveTo>
                  <a:pt x="7347" y="800"/>
                </a:moveTo>
                <a:lnTo>
                  <a:pt x="2775" y="0"/>
                </a:lnTo>
                <a:lnTo>
                  <a:pt x="57" y="2057"/>
                </a:lnTo>
                <a:lnTo>
                  <a:pt x="0" y="6680"/>
                </a:lnTo>
                <a:lnTo>
                  <a:pt x="4515" y="5747"/>
                </a:lnTo>
                <a:lnTo>
                  <a:pt x="7347" y="80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86" name="object 7086"/>
          <p:cNvSpPr/>
          <p:nvPr/>
        </p:nvSpPr>
        <p:spPr>
          <a:xfrm>
            <a:off x="4495500" y="1523955"/>
            <a:ext cx="7335" cy="6657"/>
          </a:xfrm>
          <a:custGeom>
            <a:avLst/>
            <a:gdLst/>
            <a:ahLst/>
            <a:cxnLst/>
            <a:rect l="l" t="t" r="r" b="b"/>
            <a:pathLst>
              <a:path w="7335" h="6657">
                <a:moveTo>
                  <a:pt x="7335" y="787"/>
                </a:moveTo>
                <a:lnTo>
                  <a:pt x="2775" y="0"/>
                </a:lnTo>
                <a:lnTo>
                  <a:pt x="57" y="2044"/>
                </a:lnTo>
                <a:lnTo>
                  <a:pt x="0" y="6657"/>
                </a:lnTo>
                <a:lnTo>
                  <a:pt x="4505" y="5719"/>
                </a:lnTo>
                <a:lnTo>
                  <a:pt x="7335" y="787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87" name="object 7087"/>
          <p:cNvSpPr/>
          <p:nvPr/>
        </p:nvSpPr>
        <p:spPr>
          <a:xfrm>
            <a:off x="4487274" y="1557765"/>
            <a:ext cx="7327" cy="6675"/>
          </a:xfrm>
          <a:custGeom>
            <a:avLst/>
            <a:gdLst/>
            <a:ahLst/>
            <a:cxnLst/>
            <a:rect l="l" t="t" r="r" b="b"/>
            <a:pathLst>
              <a:path w="7327" h="6675">
                <a:moveTo>
                  <a:pt x="7327" y="800"/>
                </a:moveTo>
                <a:lnTo>
                  <a:pt x="2742" y="0"/>
                </a:lnTo>
                <a:lnTo>
                  <a:pt x="37" y="2057"/>
                </a:lnTo>
                <a:lnTo>
                  <a:pt x="0" y="6675"/>
                </a:lnTo>
                <a:lnTo>
                  <a:pt x="4492" y="5728"/>
                </a:lnTo>
                <a:lnTo>
                  <a:pt x="7327" y="80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88" name="object 7088"/>
          <p:cNvSpPr/>
          <p:nvPr/>
        </p:nvSpPr>
        <p:spPr>
          <a:xfrm>
            <a:off x="4485738" y="1512171"/>
            <a:ext cx="7370" cy="6678"/>
          </a:xfrm>
          <a:custGeom>
            <a:avLst/>
            <a:gdLst/>
            <a:ahLst/>
            <a:cxnLst/>
            <a:rect l="l" t="t" r="r" b="b"/>
            <a:pathLst>
              <a:path w="7370" h="6678">
                <a:moveTo>
                  <a:pt x="7370" y="800"/>
                </a:moveTo>
                <a:lnTo>
                  <a:pt x="2785" y="0"/>
                </a:lnTo>
                <a:lnTo>
                  <a:pt x="93" y="2057"/>
                </a:lnTo>
                <a:lnTo>
                  <a:pt x="0" y="6678"/>
                </a:lnTo>
                <a:lnTo>
                  <a:pt x="4534" y="5737"/>
                </a:lnTo>
                <a:lnTo>
                  <a:pt x="7370" y="80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89" name="object 7089"/>
          <p:cNvSpPr/>
          <p:nvPr/>
        </p:nvSpPr>
        <p:spPr>
          <a:xfrm>
            <a:off x="4460911" y="1641316"/>
            <a:ext cx="7328" cy="6679"/>
          </a:xfrm>
          <a:custGeom>
            <a:avLst/>
            <a:gdLst/>
            <a:ahLst/>
            <a:cxnLst/>
            <a:rect l="l" t="t" r="r" b="b"/>
            <a:pathLst>
              <a:path w="7328" h="6679">
                <a:moveTo>
                  <a:pt x="7328" y="800"/>
                </a:moveTo>
                <a:lnTo>
                  <a:pt x="2768" y="0"/>
                </a:lnTo>
                <a:lnTo>
                  <a:pt x="51" y="2070"/>
                </a:lnTo>
                <a:lnTo>
                  <a:pt x="0" y="6679"/>
                </a:lnTo>
                <a:lnTo>
                  <a:pt x="4499" y="5733"/>
                </a:lnTo>
                <a:lnTo>
                  <a:pt x="7328" y="80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90" name="object 7090"/>
          <p:cNvSpPr/>
          <p:nvPr/>
        </p:nvSpPr>
        <p:spPr>
          <a:xfrm>
            <a:off x="4451671" y="1658999"/>
            <a:ext cx="5105" cy="12446"/>
          </a:xfrm>
          <a:custGeom>
            <a:avLst/>
            <a:gdLst/>
            <a:ahLst/>
            <a:cxnLst/>
            <a:rect l="l" t="t" r="r" b="b"/>
            <a:pathLst>
              <a:path w="5105" h="12445">
                <a:moveTo>
                  <a:pt x="5105" y="0"/>
                </a:moveTo>
                <a:lnTo>
                  <a:pt x="2730" y="1866"/>
                </a:lnTo>
                <a:lnTo>
                  <a:pt x="4309" y="1628"/>
                </a:lnTo>
                <a:lnTo>
                  <a:pt x="5105" y="0"/>
                </a:lnTo>
                <a:close/>
              </a:path>
              <a:path w="5105" h="12445">
                <a:moveTo>
                  <a:pt x="12865" y="4305"/>
                </a:moveTo>
                <a:lnTo>
                  <a:pt x="13588" y="228"/>
                </a:lnTo>
                <a:lnTo>
                  <a:pt x="4309" y="1628"/>
                </a:lnTo>
                <a:lnTo>
                  <a:pt x="0" y="10452"/>
                </a:lnTo>
                <a:lnTo>
                  <a:pt x="3835" y="11112"/>
                </a:lnTo>
                <a:lnTo>
                  <a:pt x="7658" y="11785"/>
                </a:lnTo>
                <a:lnTo>
                  <a:pt x="11455" y="12446"/>
                </a:lnTo>
                <a:lnTo>
                  <a:pt x="12166" y="8369"/>
                </a:lnTo>
                <a:lnTo>
                  <a:pt x="12865" y="4305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91" name="object 7091"/>
          <p:cNvSpPr/>
          <p:nvPr/>
        </p:nvSpPr>
        <p:spPr>
          <a:xfrm>
            <a:off x="4434939" y="1742396"/>
            <a:ext cx="8559" cy="10960"/>
          </a:xfrm>
          <a:custGeom>
            <a:avLst/>
            <a:gdLst/>
            <a:ahLst/>
            <a:cxnLst/>
            <a:rect l="l" t="t" r="r" b="b"/>
            <a:pathLst>
              <a:path w="8559" h="10960">
                <a:moveTo>
                  <a:pt x="7429" y="7696"/>
                </a:moveTo>
                <a:lnTo>
                  <a:pt x="7988" y="4432"/>
                </a:lnTo>
                <a:lnTo>
                  <a:pt x="8559" y="1193"/>
                </a:lnTo>
                <a:lnTo>
                  <a:pt x="6261" y="787"/>
                </a:lnTo>
                <a:lnTo>
                  <a:pt x="1689" y="0"/>
                </a:lnTo>
                <a:lnTo>
                  <a:pt x="1130" y="3225"/>
                </a:lnTo>
                <a:lnTo>
                  <a:pt x="558" y="6489"/>
                </a:lnTo>
                <a:lnTo>
                  <a:pt x="0" y="9753"/>
                </a:lnTo>
                <a:lnTo>
                  <a:pt x="2260" y="10159"/>
                </a:lnTo>
                <a:lnTo>
                  <a:pt x="6857" y="10960"/>
                </a:lnTo>
                <a:lnTo>
                  <a:pt x="7429" y="7696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92" name="object 7092"/>
          <p:cNvSpPr/>
          <p:nvPr/>
        </p:nvSpPr>
        <p:spPr>
          <a:xfrm>
            <a:off x="5957585" y="1736609"/>
            <a:ext cx="6678" cy="7351"/>
          </a:xfrm>
          <a:custGeom>
            <a:avLst/>
            <a:gdLst/>
            <a:ahLst/>
            <a:cxnLst/>
            <a:rect l="l" t="t" r="r" b="b"/>
            <a:pathLst>
              <a:path w="6678" h="7351">
                <a:moveTo>
                  <a:pt x="800" y="0"/>
                </a:moveTo>
                <a:lnTo>
                  <a:pt x="0" y="4584"/>
                </a:lnTo>
                <a:lnTo>
                  <a:pt x="2057" y="7289"/>
                </a:lnTo>
                <a:lnTo>
                  <a:pt x="6678" y="7351"/>
                </a:lnTo>
                <a:lnTo>
                  <a:pt x="5724" y="2826"/>
                </a:lnTo>
                <a:lnTo>
                  <a:pt x="800" y="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93" name="object 7093"/>
          <p:cNvSpPr/>
          <p:nvPr/>
        </p:nvSpPr>
        <p:spPr>
          <a:xfrm>
            <a:off x="5923852" y="1738363"/>
            <a:ext cx="19113" cy="27305"/>
          </a:xfrm>
          <a:custGeom>
            <a:avLst/>
            <a:gdLst/>
            <a:ahLst/>
            <a:cxnLst/>
            <a:rect l="l" t="t" r="r" b="b"/>
            <a:pathLst>
              <a:path w="19113" h="27305">
                <a:moveTo>
                  <a:pt x="3962" y="24358"/>
                </a:moveTo>
                <a:lnTo>
                  <a:pt x="7899" y="25831"/>
                </a:lnTo>
                <a:lnTo>
                  <a:pt x="11849" y="27305"/>
                </a:lnTo>
                <a:lnTo>
                  <a:pt x="11624" y="22826"/>
                </a:lnTo>
                <a:lnTo>
                  <a:pt x="10560" y="16709"/>
                </a:lnTo>
                <a:lnTo>
                  <a:pt x="19113" y="14427"/>
                </a:lnTo>
                <a:lnTo>
                  <a:pt x="16446" y="4495"/>
                </a:lnTo>
                <a:lnTo>
                  <a:pt x="15671" y="4051"/>
                </a:lnTo>
                <a:lnTo>
                  <a:pt x="3987" y="0"/>
                </a:lnTo>
                <a:lnTo>
                  <a:pt x="2654" y="7620"/>
                </a:lnTo>
                <a:lnTo>
                  <a:pt x="1333" y="15252"/>
                </a:lnTo>
                <a:lnTo>
                  <a:pt x="0" y="22885"/>
                </a:lnTo>
                <a:lnTo>
                  <a:pt x="3962" y="24358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94" name="object 7094"/>
          <p:cNvSpPr/>
          <p:nvPr/>
        </p:nvSpPr>
        <p:spPr>
          <a:xfrm>
            <a:off x="6010650" y="1774918"/>
            <a:ext cx="11252" cy="5295"/>
          </a:xfrm>
          <a:custGeom>
            <a:avLst/>
            <a:gdLst/>
            <a:ahLst/>
            <a:cxnLst/>
            <a:rect l="l" t="t" r="r" b="b"/>
            <a:pathLst>
              <a:path w="11252" h="5295">
                <a:moveTo>
                  <a:pt x="11252" y="4673"/>
                </a:moveTo>
                <a:lnTo>
                  <a:pt x="7683" y="0"/>
                </a:lnTo>
                <a:lnTo>
                  <a:pt x="8313" y="3060"/>
                </a:lnTo>
                <a:lnTo>
                  <a:pt x="11252" y="4673"/>
                </a:lnTo>
                <a:close/>
              </a:path>
              <a:path w="11252" h="5295">
                <a:moveTo>
                  <a:pt x="8313" y="3060"/>
                </a:moveTo>
                <a:lnTo>
                  <a:pt x="1600" y="-622"/>
                </a:lnTo>
                <a:lnTo>
                  <a:pt x="1066" y="2425"/>
                </a:lnTo>
                <a:lnTo>
                  <a:pt x="546" y="5473"/>
                </a:lnTo>
                <a:lnTo>
                  <a:pt x="0" y="8534"/>
                </a:lnTo>
                <a:lnTo>
                  <a:pt x="3263" y="9105"/>
                </a:lnTo>
                <a:lnTo>
                  <a:pt x="6553" y="9677"/>
                </a:lnTo>
                <a:lnTo>
                  <a:pt x="9791" y="10248"/>
                </a:lnTo>
                <a:lnTo>
                  <a:pt x="8313" y="306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95" name="object 7095"/>
          <p:cNvSpPr/>
          <p:nvPr/>
        </p:nvSpPr>
        <p:spPr>
          <a:xfrm>
            <a:off x="5985826" y="1776898"/>
            <a:ext cx="6661" cy="7354"/>
          </a:xfrm>
          <a:custGeom>
            <a:avLst/>
            <a:gdLst/>
            <a:ahLst/>
            <a:cxnLst/>
            <a:rect l="l" t="t" r="r" b="b"/>
            <a:pathLst>
              <a:path w="6661" h="7354">
                <a:moveTo>
                  <a:pt x="800" y="0"/>
                </a:moveTo>
                <a:lnTo>
                  <a:pt x="0" y="4572"/>
                </a:lnTo>
                <a:lnTo>
                  <a:pt x="2044" y="7277"/>
                </a:lnTo>
                <a:lnTo>
                  <a:pt x="6661" y="7354"/>
                </a:lnTo>
                <a:lnTo>
                  <a:pt x="5730" y="2835"/>
                </a:lnTo>
                <a:lnTo>
                  <a:pt x="800" y="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96" name="object 7096"/>
          <p:cNvSpPr/>
          <p:nvPr/>
        </p:nvSpPr>
        <p:spPr>
          <a:xfrm>
            <a:off x="5923916" y="1775406"/>
            <a:ext cx="14719" cy="16700"/>
          </a:xfrm>
          <a:custGeom>
            <a:avLst/>
            <a:gdLst/>
            <a:ahLst/>
            <a:cxnLst/>
            <a:rect l="l" t="t" r="r" b="b"/>
            <a:pathLst>
              <a:path w="14719" h="16700">
                <a:moveTo>
                  <a:pt x="2679" y="8978"/>
                </a:moveTo>
                <a:lnTo>
                  <a:pt x="4787" y="6438"/>
                </a:lnTo>
                <a:lnTo>
                  <a:pt x="7391" y="15430"/>
                </a:lnTo>
                <a:lnTo>
                  <a:pt x="9842" y="15862"/>
                </a:lnTo>
                <a:lnTo>
                  <a:pt x="14719" y="16700"/>
                </a:lnTo>
                <a:lnTo>
                  <a:pt x="14427" y="13525"/>
                </a:lnTo>
                <a:lnTo>
                  <a:pt x="14135" y="10325"/>
                </a:lnTo>
                <a:lnTo>
                  <a:pt x="13868" y="7137"/>
                </a:lnTo>
                <a:lnTo>
                  <a:pt x="14135" y="5613"/>
                </a:lnTo>
                <a:lnTo>
                  <a:pt x="14655" y="2552"/>
                </a:lnTo>
                <a:lnTo>
                  <a:pt x="9779" y="1701"/>
                </a:lnTo>
                <a:lnTo>
                  <a:pt x="4889" y="850"/>
                </a:lnTo>
                <a:lnTo>
                  <a:pt x="0" y="0"/>
                </a:lnTo>
                <a:lnTo>
                  <a:pt x="2679" y="8978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97" name="object 7097"/>
          <p:cNvSpPr/>
          <p:nvPr/>
        </p:nvSpPr>
        <p:spPr>
          <a:xfrm>
            <a:off x="6003382" y="1791751"/>
            <a:ext cx="6661" cy="7354"/>
          </a:xfrm>
          <a:custGeom>
            <a:avLst/>
            <a:gdLst/>
            <a:ahLst/>
            <a:cxnLst/>
            <a:rect l="l" t="t" r="r" b="b"/>
            <a:pathLst>
              <a:path w="6661" h="7354">
                <a:moveTo>
                  <a:pt x="800" y="0"/>
                </a:moveTo>
                <a:lnTo>
                  <a:pt x="0" y="4584"/>
                </a:lnTo>
                <a:lnTo>
                  <a:pt x="2044" y="7289"/>
                </a:lnTo>
                <a:lnTo>
                  <a:pt x="6661" y="7354"/>
                </a:lnTo>
                <a:lnTo>
                  <a:pt x="5730" y="2835"/>
                </a:lnTo>
                <a:lnTo>
                  <a:pt x="800" y="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98" name="object 7098"/>
          <p:cNvSpPr/>
          <p:nvPr/>
        </p:nvSpPr>
        <p:spPr>
          <a:xfrm>
            <a:off x="5986317" y="1798784"/>
            <a:ext cx="11379" cy="10426"/>
          </a:xfrm>
          <a:custGeom>
            <a:avLst/>
            <a:gdLst/>
            <a:ahLst/>
            <a:cxnLst/>
            <a:rect l="l" t="t" r="r" b="b"/>
            <a:pathLst>
              <a:path w="11379" h="10426">
                <a:moveTo>
                  <a:pt x="10312" y="7378"/>
                </a:moveTo>
                <a:lnTo>
                  <a:pt x="10845" y="4318"/>
                </a:lnTo>
                <a:lnTo>
                  <a:pt x="11379" y="1282"/>
                </a:lnTo>
                <a:lnTo>
                  <a:pt x="8953" y="863"/>
                </a:lnTo>
                <a:lnTo>
                  <a:pt x="4038" y="0"/>
                </a:lnTo>
                <a:lnTo>
                  <a:pt x="2705" y="2895"/>
                </a:lnTo>
                <a:lnTo>
                  <a:pt x="1346" y="5816"/>
                </a:lnTo>
                <a:lnTo>
                  <a:pt x="0" y="8724"/>
                </a:lnTo>
                <a:lnTo>
                  <a:pt x="3251" y="9296"/>
                </a:lnTo>
                <a:lnTo>
                  <a:pt x="6553" y="9855"/>
                </a:lnTo>
                <a:lnTo>
                  <a:pt x="9778" y="10426"/>
                </a:lnTo>
                <a:lnTo>
                  <a:pt x="10312" y="7378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99" name="object 7099"/>
          <p:cNvSpPr/>
          <p:nvPr/>
        </p:nvSpPr>
        <p:spPr>
          <a:xfrm>
            <a:off x="6063352" y="1818850"/>
            <a:ext cx="13868" cy="16281"/>
          </a:xfrm>
          <a:custGeom>
            <a:avLst/>
            <a:gdLst/>
            <a:ahLst/>
            <a:cxnLst/>
            <a:rect l="l" t="t" r="r" b="b"/>
            <a:pathLst>
              <a:path w="13868" h="16281">
                <a:moveTo>
                  <a:pt x="4552" y="11982"/>
                </a:moveTo>
                <a:lnTo>
                  <a:pt x="6527" y="14998"/>
                </a:lnTo>
                <a:lnTo>
                  <a:pt x="8978" y="15417"/>
                </a:lnTo>
                <a:lnTo>
                  <a:pt x="13868" y="16281"/>
                </a:lnTo>
                <a:lnTo>
                  <a:pt x="11709" y="7137"/>
                </a:lnTo>
                <a:lnTo>
                  <a:pt x="10223" y="4902"/>
                </a:lnTo>
                <a:lnTo>
                  <a:pt x="6781" y="13373"/>
                </a:lnTo>
                <a:lnTo>
                  <a:pt x="4552" y="11982"/>
                </a:lnTo>
                <a:close/>
              </a:path>
              <a:path w="13868" h="16281">
                <a:moveTo>
                  <a:pt x="2959" y="9550"/>
                </a:moveTo>
                <a:lnTo>
                  <a:pt x="6781" y="13373"/>
                </a:lnTo>
                <a:lnTo>
                  <a:pt x="10223" y="4902"/>
                </a:lnTo>
                <a:lnTo>
                  <a:pt x="1587" y="0"/>
                </a:lnTo>
                <a:lnTo>
                  <a:pt x="1054" y="3048"/>
                </a:lnTo>
                <a:lnTo>
                  <a:pt x="533" y="6108"/>
                </a:lnTo>
                <a:lnTo>
                  <a:pt x="0" y="9144"/>
                </a:lnTo>
                <a:lnTo>
                  <a:pt x="4552" y="11982"/>
                </a:lnTo>
                <a:lnTo>
                  <a:pt x="2959" y="955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00" name="object 7100"/>
          <p:cNvSpPr/>
          <p:nvPr/>
        </p:nvSpPr>
        <p:spPr>
          <a:xfrm>
            <a:off x="5938681" y="1806272"/>
            <a:ext cx="10655" cy="11303"/>
          </a:xfrm>
          <a:custGeom>
            <a:avLst/>
            <a:gdLst/>
            <a:ahLst/>
            <a:cxnLst/>
            <a:rect l="l" t="t" r="r" b="b"/>
            <a:pathLst>
              <a:path w="10655" h="11302">
                <a:moveTo>
                  <a:pt x="8507" y="3810"/>
                </a:moveTo>
                <a:lnTo>
                  <a:pt x="0" y="0"/>
                </a:lnTo>
                <a:lnTo>
                  <a:pt x="2129" y="7488"/>
                </a:lnTo>
                <a:lnTo>
                  <a:pt x="10655" y="11303"/>
                </a:lnTo>
                <a:lnTo>
                  <a:pt x="8507" y="3810"/>
                </a:lnTo>
                <a:close/>
              </a:path>
              <a:path w="10655" h="11302">
                <a:moveTo>
                  <a:pt x="2781" y="9779"/>
                </a:moveTo>
                <a:lnTo>
                  <a:pt x="2129" y="7488"/>
                </a:lnTo>
                <a:lnTo>
                  <a:pt x="152" y="6604"/>
                </a:lnTo>
                <a:lnTo>
                  <a:pt x="2781" y="9779"/>
                </a:lnTo>
                <a:close/>
              </a:path>
              <a:path w="10655" h="11302">
                <a:moveTo>
                  <a:pt x="10490" y="4699"/>
                </a:moveTo>
                <a:lnTo>
                  <a:pt x="7848" y="1511"/>
                </a:lnTo>
                <a:lnTo>
                  <a:pt x="8507" y="3810"/>
                </a:lnTo>
                <a:lnTo>
                  <a:pt x="10490" y="4699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01" name="object 7101"/>
          <p:cNvSpPr/>
          <p:nvPr/>
        </p:nvSpPr>
        <p:spPr>
          <a:xfrm>
            <a:off x="6002792" y="1834224"/>
            <a:ext cx="19494" cy="23317"/>
          </a:xfrm>
          <a:custGeom>
            <a:avLst/>
            <a:gdLst/>
            <a:ahLst/>
            <a:cxnLst/>
            <a:rect l="l" t="t" r="r" b="b"/>
            <a:pathLst>
              <a:path w="19494" h="23317">
                <a:moveTo>
                  <a:pt x="5968" y="22771"/>
                </a:moveTo>
                <a:lnTo>
                  <a:pt x="11937" y="22237"/>
                </a:lnTo>
                <a:lnTo>
                  <a:pt x="17906" y="21717"/>
                </a:lnTo>
                <a:lnTo>
                  <a:pt x="18427" y="18656"/>
                </a:lnTo>
                <a:lnTo>
                  <a:pt x="18961" y="15608"/>
                </a:lnTo>
                <a:lnTo>
                  <a:pt x="19494" y="12560"/>
                </a:lnTo>
                <a:lnTo>
                  <a:pt x="13512" y="8382"/>
                </a:lnTo>
                <a:lnTo>
                  <a:pt x="7531" y="4191"/>
                </a:lnTo>
                <a:lnTo>
                  <a:pt x="1536" y="0"/>
                </a:lnTo>
                <a:lnTo>
                  <a:pt x="1556" y="2159"/>
                </a:lnTo>
                <a:lnTo>
                  <a:pt x="1925" y="12308"/>
                </a:lnTo>
                <a:lnTo>
                  <a:pt x="0" y="23317"/>
                </a:lnTo>
                <a:lnTo>
                  <a:pt x="5968" y="22771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02" name="object 7102"/>
          <p:cNvSpPr/>
          <p:nvPr/>
        </p:nvSpPr>
        <p:spPr>
          <a:xfrm>
            <a:off x="6088303" y="1853705"/>
            <a:ext cx="6657" cy="7369"/>
          </a:xfrm>
          <a:custGeom>
            <a:avLst/>
            <a:gdLst/>
            <a:ahLst/>
            <a:cxnLst/>
            <a:rect l="l" t="t" r="r" b="b"/>
            <a:pathLst>
              <a:path w="6657" h="7369">
                <a:moveTo>
                  <a:pt x="787" y="0"/>
                </a:moveTo>
                <a:lnTo>
                  <a:pt x="0" y="4572"/>
                </a:lnTo>
                <a:lnTo>
                  <a:pt x="2044" y="7289"/>
                </a:lnTo>
                <a:lnTo>
                  <a:pt x="6657" y="7369"/>
                </a:lnTo>
                <a:lnTo>
                  <a:pt x="5718" y="2830"/>
                </a:lnTo>
                <a:lnTo>
                  <a:pt x="787" y="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03" name="object 7103"/>
          <p:cNvSpPr/>
          <p:nvPr/>
        </p:nvSpPr>
        <p:spPr>
          <a:xfrm>
            <a:off x="5951011" y="1832147"/>
            <a:ext cx="6659" cy="7351"/>
          </a:xfrm>
          <a:custGeom>
            <a:avLst/>
            <a:gdLst/>
            <a:ahLst/>
            <a:cxnLst/>
            <a:rect l="l" t="t" r="r" b="b"/>
            <a:pathLst>
              <a:path w="6659" h="7351">
                <a:moveTo>
                  <a:pt x="787" y="0"/>
                </a:moveTo>
                <a:lnTo>
                  <a:pt x="0" y="4559"/>
                </a:lnTo>
                <a:lnTo>
                  <a:pt x="2044" y="7289"/>
                </a:lnTo>
                <a:lnTo>
                  <a:pt x="6659" y="7351"/>
                </a:lnTo>
                <a:lnTo>
                  <a:pt x="5724" y="2830"/>
                </a:lnTo>
                <a:lnTo>
                  <a:pt x="787" y="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04" name="object 7104"/>
          <p:cNvSpPr/>
          <p:nvPr/>
        </p:nvSpPr>
        <p:spPr>
          <a:xfrm>
            <a:off x="6019667" y="1896129"/>
            <a:ext cx="13398" cy="13550"/>
          </a:xfrm>
          <a:custGeom>
            <a:avLst/>
            <a:gdLst/>
            <a:ahLst/>
            <a:cxnLst/>
            <a:rect l="l" t="t" r="r" b="b"/>
            <a:pathLst>
              <a:path w="13398" h="13550">
                <a:moveTo>
                  <a:pt x="12344" y="10502"/>
                </a:moveTo>
                <a:lnTo>
                  <a:pt x="12865" y="7467"/>
                </a:lnTo>
                <a:lnTo>
                  <a:pt x="13398" y="4419"/>
                </a:lnTo>
                <a:lnTo>
                  <a:pt x="9461" y="2946"/>
                </a:lnTo>
                <a:lnTo>
                  <a:pt x="5524" y="1473"/>
                </a:lnTo>
                <a:lnTo>
                  <a:pt x="1600" y="0"/>
                </a:lnTo>
                <a:lnTo>
                  <a:pt x="1066" y="3048"/>
                </a:lnTo>
                <a:lnTo>
                  <a:pt x="533" y="6108"/>
                </a:lnTo>
                <a:lnTo>
                  <a:pt x="0" y="9144"/>
                </a:lnTo>
                <a:lnTo>
                  <a:pt x="2971" y="11239"/>
                </a:lnTo>
                <a:lnTo>
                  <a:pt x="6908" y="12700"/>
                </a:lnTo>
                <a:lnTo>
                  <a:pt x="11810" y="13550"/>
                </a:lnTo>
                <a:lnTo>
                  <a:pt x="12344" y="10502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05" name="object 7105"/>
          <p:cNvSpPr/>
          <p:nvPr/>
        </p:nvSpPr>
        <p:spPr>
          <a:xfrm>
            <a:off x="6100729" y="1912468"/>
            <a:ext cx="6652" cy="7355"/>
          </a:xfrm>
          <a:custGeom>
            <a:avLst/>
            <a:gdLst/>
            <a:ahLst/>
            <a:cxnLst/>
            <a:rect l="l" t="t" r="r" b="b"/>
            <a:pathLst>
              <a:path w="6652" h="7355">
                <a:moveTo>
                  <a:pt x="787" y="0"/>
                </a:moveTo>
                <a:lnTo>
                  <a:pt x="0" y="4584"/>
                </a:lnTo>
                <a:lnTo>
                  <a:pt x="2019" y="7277"/>
                </a:lnTo>
                <a:lnTo>
                  <a:pt x="6652" y="7355"/>
                </a:lnTo>
                <a:lnTo>
                  <a:pt x="5713" y="2829"/>
                </a:lnTo>
                <a:lnTo>
                  <a:pt x="787" y="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06" name="object 7106"/>
          <p:cNvSpPr/>
          <p:nvPr/>
        </p:nvSpPr>
        <p:spPr>
          <a:xfrm>
            <a:off x="6051505" y="1920394"/>
            <a:ext cx="6655" cy="7375"/>
          </a:xfrm>
          <a:custGeom>
            <a:avLst/>
            <a:gdLst/>
            <a:ahLst/>
            <a:cxnLst/>
            <a:rect l="l" t="t" r="r" b="b"/>
            <a:pathLst>
              <a:path w="6655" h="7375">
                <a:moveTo>
                  <a:pt x="787" y="0"/>
                </a:moveTo>
                <a:lnTo>
                  <a:pt x="0" y="4572"/>
                </a:lnTo>
                <a:lnTo>
                  <a:pt x="2032" y="7289"/>
                </a:lnTo>
                <a:lnTo>
                  <a:pt x="6655" y="7375"/>
                </a:lnTo>
                <a:lnTo>
                  <a:pt x="5714" y="2826"/>
                </a:lnTo>
                <a:lnTo>
                  <a:pt x="787" y="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07" name="object 7107"/>
          <p:cNvSpPr/>
          <p:nvPr/>
        </p:nvSpPr>
        <p:spPr>
          <a:xfrm>
            <a:off x="6037666" y="1927409"/>
            <a:ext cx="6657" cy="7319"/>
          </a:xfrm>
          <a:custGeom>
            <a:avLst/>
            <a:gdLst/>
            <a:ahLst/>
            <a:cxnLst/>
            <a:rect l="l" t="t" r="r" b="b"/>
            <a:pathLst>
              <a:path w="6657" h="7319">
                <a:moveTo>
                  <a:pt x="800" y="0"/>
                </a:moveTo>
                <a:lnTo>
                  <a:pt x="0" y="4597"/>
                </a:lnTo>
                <a:lnTo>
                  <a:pt x="2044" y="7302"/>
                </a:lnTo>
                <a:lnTo>
                  <a:pt x="6657" y="7319"/>
                </a:lnTo>
                <a:lnTo>
                  <a:pt x="5726" y="2840"/>
                </a:lnTo>
                <a:lnTo>
                  <a:pt x="800" y="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08" name="object 7108"/>
          <p:cNvSpPr/>
          <p:nvPr/>
        </p:nvSpPr>
        <p:spPr>
          <a:xfrm>
            <a:off x="6059662" y="1931240"/>
            <a:ext cx="6664" cy="7337"/>
          </a:xfrm>
          <a:custGeom>
            <a:avLst/>
            <a:gdLst/>
            <a:ahLst/>
            <a:cxnLst/>
            <a:rect l="l" t="t" r="r" b="b"/>
            <a:pathLst>
              <a:path w="6664" h="7337">
                <a:moveTo>
                  <a:pt x="800" y="0"/>
                </a:moveTo>
                <a:lnTo>
                  <a:pt x="0" y="4597"/>
                </a:lnTo>
                <a:lnTo>
                  <a:pt x="2044" y="7302"/>
                </a:lnTo>
                <a:lnTo>
                  <a:pt x="6664" y="7337"/>
                </a:lnTo>
                <a:lnTo>
                  <a:pt x="5736" y="2845"/>
                </a:lnTo>
                <a:lnTo>
                  <a:pt x="800" y="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09" name="object 7109"/>
          <p:cNvSpPr/>
          <p:nvPr/>
        </p:nvSpPr>
        <p:spPr>
          <a:xfrm>
            <a:off x="6258707" y="636473"/>
            <a:ext cx="6657" cy="7344"/>
          </a:xfrm>
          <a:custGeom>
            <a:avLst/>
            <a:gdLst/>
            <a:ahLst/>
            <a:cxnLst/>
            <a:rect l="l" t="t" r="r" b="b"/>
            <a:pathLst>
              <a:path w="6657" h="7344">
                <a:moveTo>
                  <a:pt x="800" y="0"/>
                </a:moveTo>
                <a:lnTo>
                  <a:pt x="0" y="4584"/>
                </a:lnTo>
                <a:lnTo>
                  <a:pt x="2057" y="7289"/>
                </a:lnTo>
                <a:lnTo>
                  <a:pt x="6657" y="7344"/>
                </a:lnTo>
                <a:lnTo>
                  <a:pt x="5730" y="2830"/>
                </a:lnTo>
                <a:lnTo>
                  <a:pt x="800" y="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10" name="object 7110"/>
          <p:cNvSpPr/>
          <p:nvPr/>
        </p:nvSpPr>
        <p:spPr>
          <a:xfrm>
            <a:off x="6003902" y="1928750"/>
            <a:ext cx="13817" cy="10858"/>
          </a:xfrm>
          <a:custGeom>
            <a:avLst/>
            <a:gdLst/>
            <a:ahLst/>
            <a:cxnLst/>
            <a:rect l="l" t="t" r="r" b="b"/>
            <a:pathLst>
              <a:path w="13817" h="10858">
                <a:moveTo>
                  <a:pt x="11137" y="7937"/>
                </a:moveTo>
                <a:lnTo>
                  <a:pt x="12458" y="5041"/>
                </a:lnTo>
                <a:lnTo>
                  <a:pt x="13817" y="2133"/>
                </a:lnTo>
                <a:lnTo>
                  <a:pt x="9753" y="1422"/>
                </a:lnTo>
                <a:lnTo>
                  <a:pt x="5676" y="711"/>
                </a:lnTo>
                <a:lnTo>
                  <a:pt x="1587" y="0"/>
                </a:lnTo>
                <a:lnTo>
                  <a:pt x="1054" y="3048"/>
                </a:lnTo>
                <a:lnTo>
                  <a:pt x="533" y="6096"/>
                </a:lnTo>
                <a:lnTo>
                  <a:pt x="0" y="9156"/>
                </a:lnTo>
                <a:lnTo>
                  <a:pt x="3251" y="9728"/>
                </a:lnTo>
                <a:lnTo>
                  <a:pt x="6515" y="10287"/>
                </a:lnTo>
                <a:lnTo>
                  <a:pt x="9779" y="10858"/>
                </a:lnTo>
                <a:lnTo>
                  <a:pt x="11137" y="7937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11" name="object 7111"/>
          <p:cNvSpPr/>
          <p:nvPr/>
        </p:nvSpPr>
        <p:spPr>
          <a:xfrm>
            <a:off x="5952189" y="1924382"/>
            <a:ext cx="10960" cy="8559"/>
          </a:xfrm>
          <a:custGeom>
            <a:avLst/>
            <a:gdLst/>
            <a:ahLst/>
            <a:cxnLst/>
            <a:rect l="l" t="t" r="r" b="b"/>
            <a:pathLst>
              <a:path w="10960" h="8559">
                <a:moveTo>
                  <a:pt x="10159" y="6286"/>
                </a:moveTo>
                <a:lnTo>
                  <a:pt x="10960" y="1701"/>
                </a:lnTo>
                <a:lnTo>
                  <a:pt x="7696" y="1130"/>
                </a:lnTo>
                <a:lnTo>
                  <a:pt x="4432" y="571"/>
                </a:lnTo>
                <a:lnTo>
                  <a:pt x="1193" y="0"/>
                </a:lnTo>
                <a:lnTo>
                  <a:pt x="800" y="2286"/>
                </a:lnTo>
                <a:lnTo>
                  <a:pt x="0" y="6858"/>
                </a:lnTo>
                <a:lnTo>
                  <a:pt x="3225" y="7429"/>
                </a:lnTo>
                <a:lnTo>
                  <a:pt x="6489" y="7988"/>
                </a:lnTo>
                <a:lnTo>
                  <a:pt x="9753" y="8559"/>
                </a:lnTo>
                <a:lnTo>
                  <a:pt x="10159" y="6286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12" name="object 7112"/>
          <p:cNvSpPr/>
          <p:nvPr/>
        </p:nvSpPr>
        <p:spPr>
          <a:xfrm>
            <a:off x="6197377" y="637698"/>
            <a:ext cx="11125" cy="10858"/>
          </a:xfrm>
          <a:custGeom>
            <a:avLst/>
            <a:gdLst/>
            <a:ahLst/>
            <a:cxnLst/>
            <a:rect l="l" t="t" r="r" b="b"/>
            <a:pathLst>
              <a:path w="11125" h="10858">
                <a:moveTo>
                  <a:pt x="8187" y="3683"/>
                </a:moveTo>
                <a:lnTo>
                  <a:pt x="1473" y="0"/>
                </a:lnTo>
                <a:lnTo>
                  <a:pt x="2949" y="7170"/>
                </a:lnTo>
                <a:lnTo>
                  <a:pt x="9664" y="10858"/>
                </a:lnTo>
                <a:lnTo>
                  <a:pt x="8187" y="3683"/>
                </a:lnTo>
                <a:close/>
              </a:path>
              <a:path w="11125" h="10858">
                <a:moveTo>
                  <a:pt x="3581" y="10236"/>
                </a:moveTo>
                <a:lnTo>
                  <a:pt x="2949" y="7170"/>
                </a:lnTo>
                <a:lnTo>
                  <a:pt x="0" y="5549"/>
                </a:lnTo>
                <a:lnTo>
                  <a:pt x="3581" y="10236"/>
                </a:lnTo>
                <a:close/>
              </a:path>
              <a:path w="11125" h="10858">
                <a:moveTo>
                  <a:pt x="11125" y="5295"/>
                </a:moveTo>
                <a:lnTo>
                  <a:pt x="7556" y="622"/>
                </a:lnTo>
                <a:lnTo>
                  <a:pt x="8187" y="3683"/>
                </a:lnTo>
                <a:lnTo>
                  <a:pt x="11125" y="5295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13" name="object 7113"/>
          <p:cNvSpPr/>
          <p:nvPr/>
        </p:nvSpPr>
        <p:spPr>
          <a:xfrm>
            <a:off x="6239615" y="644940"/>
            <a:ext cx="6657" cy="7369"/>
          </a:xfrm>
          <a:custGeom>
            <a:avLst/>
            <a:gdLst/>
            <a:ahLst/>
            <a:cxnLst/>
            <a:rect l="l" t="t" r="r" b="b"/>
            <a:pathLst>
              <a:path w="6657" h="7369">
                <a:moveTo>
                  <a:pt x="787" y="0"/>
                </a:moveTo>
                <a:lnTo>
                  <a:pt x="0" y="4559"/>
                </a:lnTo>
                <a:lnTo>
                  <a:pt x="2044" y="7277"/>
                </a:lnTo>
                <a:lnTo>
                  <a:pt x="6657" y="7369"/>
                </a:lnTo>
                <a:lnTo>
                  <a:pt x="5718" y="2830"/>
                </a:lnTo>
                <a:lnTo>
                  <a:pt x="787" y="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14" name="object 7114"/>
          <p:cNvSpPr/>
          <p:nvPr/>
        </p:nvSpPr>
        <p:spPr>
          <a:xfrm>
            <a:off x="6022291" y="1951741"/>
            <a:ext cx="16675" cy="11531"/>
          </a:xfrm>
          <a:custGeom>
            <a:avLst/>
            <a:gdLst/>
            <a:ahLst/>
            <a:cxnLst/>
            <a:rect l="l" t="t" r="r" b="b"/>
            <a:pathLst>
              <a:path w="16675" h="11531">
                <a:moveTo>
                  <a:pt x="10032" y="11277"/>
                </a:moveTo>
                <a:lnTo>
                  <a:pt x="9664" y="11531"/>
                </a:lnTo>
                <a:lnTo>
                  <a:pt x="15468" y="8559"/>
                </a:lnTo>
                <a:lnTo>
                  <a:pt x="15874" y="6273"/>
                </a:lnTo>
                <a:lnTo>
                  <a:pt x="16675" y="1701"/>
                </a:lnTo>
                <a:lnTo>
                  <a:pt x="13411" y="1130"/>
                </a:lnTo>
                <a:lnTo>
                  <a:pt x="10172" y="571"/>
                </a:lnTo>
                <a:lnTo>
                  <a:pt x="6908" y="0"/>
                </a:lnTo>
                <a:lnTo>
                  <a:pt x="6642" y="1524"/>
                </a:lnTo>
                <a:lnTo>
                  <a:pt x="4470" y="4292"/>
                </a:lnTo>
                <a:lnTo>
                  <a:pt x="812" y="6007"/>
                </a:lnTo>
                <a:lnTo>
                  <a:pt x="0" y="10591"/>
                </a:lnTo>
                <a:lnTo>
                  <a:pt x="10032" y="11277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15" name="object 7115"/>
          <p:cNvSpPr/>
          <p:nvPr/>
        </p:nvSpPr>
        <p:spPr>
          <a:xfrm>
            <a:off x="5982794" y="1953228"/>
            <a:ext cx="6677" cy="7347"/>
          </a:xfrm>
          <a:custGeom>
            <a:avLst/>
            <a:gdLst/>
            <a:ahLst/>
            <a:cxnLst/>
            <a:rect l="l" t="t" r="r" b="b"/>
            <a:pathLst>
              <a:path w="6677" h="7347">
                <a:moveTo>
                  <a:pt x="800" y="0"/>
                </a:moveTo>
                <a:lnTo>
                  <a:pt x="0" y="4572"/>
                </a:lnTo>
                <a:lnTo>
                  <a:pt x="2057" y="7289"/>
                </a:lnTo>
                <a:lnTo>
                  <a:pt x="6677" y="7347"/>
                </a:lnTo>
                <a:lnTo>
                  <a:pt x="5728" y="2831"/>
                </a:lnTo>
                <a:lnTo>
                  <a:pt x="800" y="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16" name="object 7116"/>
          <p:cNvSpPr/>
          <p:nvPr/>
        </p:nvSpPr>
        <p:spPr>
          <a:xfrm>
            <a:off x="6064711" y="1967712"/>
            <a:ext cx="9321" cy="12712"/>
          </a:xfrm>
          <a:custGeom>
            <a:avLst/>
            <a:gdLst/>
            <a:ahLst/>
            <a:cxnLst/>
            <a:rect l="l" t="t" r="r" b="b"/>
            <a:pathLst>
              <a:path w="9321" h="12712">
                <a:moveTo>
                  <a:pt x="2451" y="11861"/>
                </a:moveTo>
                <a:lnTo>
                  <a:pt x="7327" y="12712"/>
                </a:lnTo>
                <a:lnTo>
                  <a:pt x="7988" y="8902"/>
                </a:lnTo>
                <a:lnTo>
                  <a:pt x="8661" y="5080"/>
                </a:lnTo>
                <a:lnTo>
                  <a:pt x="9321" y="1270"/>
                </a:lnTo>
                <a:lnTo>
                  <a:pt x="6896" y="850"/>
                </a:lnTo>
                <a:lnTo>
                  <a:pt x="2006" y="0"/>
                </a:lnTo>
                <a:lnTo>
                  <a:pt x="1346" y="3810"/>
                </a:lnTo>
                <a:lnTo>
                  <a:pt x="660" y="7632"/>
                </a:lnTo>
                <a:lnTo>
                  <a:pt x="0" y="11442"/>
                </a:lnTo>
                <a:lnTo>
                  <a:pt x="2451" y="11861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17" name="object 7117"/>
          <p:cNvSpPr/>
          <p:nvPr/>
        </p:nvSpPr>
        <p:spPr>
          <a:xfrm>
            <a:off x="6079782" y="1972561"/>
            <a:ext cx="18275" cy="12115"/>
          </a:xfrm>
          <a:custGeom>
            <a:avLst/>
            <a:gdLst/>
            <a:ahLst/>
            <a:cxnLst/>
            <a:rect l="l" t="t" r="r" b="b"/>
            <a:pathLst>
              <a:path w="18275" h="12115">
                <a:moveTo>
                  <a:pt x="1193" y="0"/>
                </a:moveTo>
                <a:lnTo>
                  <a:pt x="800" y="2273"/>
                </a:lnTo>
                <a:lnTo>
                  <a:pt x="0" y="6858"/>
                </a:lnTo>
                <a:lnTo>
                  <a:pt x="5575" y="8623"/>
                </a:lnTo>
                <a:lnTo>
                  <a:pt x="11150" y="10375"/>
                </a:lnTo>
                <a:lnTo>
                  <a:pt x="16687" y="12115"/>
                </a:lnTo>
                <a:lnTo>
                  <a:pt x="17221" y="9080"/>
                </a:lnTo>
                <a:lnTo>
                  <a:pt x="17754" y="6019"/>
                </a:lnTo>
                <a:lnTo>
                  <a:pt x="18275" y="2971"/>
                </a:lnTo>
                <a:lnTo>
                  <a:pt x="12611" y="1993"/>
                </a:lnTo>
                <a:lnTo>
                  <a:pt x="6896" y="990"/>
                </a:lnTo>
                <a:lnTo>
                  <a:pt x="1193" y="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18" name="object 7118"/>
          <p:cNvSpPr/>
          <p:nvPr/>
        </p:nvSpPr>
        <p:spPr>
          <a:xfrm>
            <a:off x="6043523" y="1970746"/>
            <a:ext cx="9766" cy="10833"/>
          </a:xfrm>
          <a:custGeom>
            <a:avLst/>
            <a:gdLst/>
            <a:ahLst/>
            <a:cxnLst/>
            <a:rect l="l" t="t" r="r" b="b"/>
            <a:pathLst>
              <a:path w="9766" h="10833">
                <a:moveTo>
                  <a:pt x="8166" y="10833"/>
                </a:moveTo>
                <a:lnTo>
                  <a:pt x="8699" y="7797"/>
                </a:lnTo>
                <a:lnTo>
                  <a:pt x="9232" y="4749"/>
                </a:lnTo>
                <a:lnTo>
                  <a:pt x="9766" y="1701"/>
                </a:lnTo>
                <a:lnTo>
                  <a:pt x="6502" y="1130"/>
                </a:lnTo>
                <a:lnTo>
                  <a:pt x="3251" y="571"/>
                </a:lnTo>
                <a:lnTo>
                  <a:pt x="0" y="0"/>
                </a:lnTo>
                <a:lnTo>
                  <a:pt x="1264" y="7265"/>
                </a:lnTo>
                <a:lnTo>
                  <a:pt x="8166" y="10833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19" name="object 7119"/>
          <p:cNvSpPr/>
          <p:nvPr/>
        </p:nvSpPr>
        <p:spPr>
          <a:xfrm>
            <a:off x="5999364" y="640660"/>
            <a:ext cx="10642" cy="11290"/>
          </a:xfrm>
          <a:custGeom>
            <a:avLst/>
            <a:gdLst/>
            <a:ahLst/>
            <a:cxnLst/>
            <a:rect l="l" t="t" r="r" b="b"/>
            <a:pathLst>
              <a:path w="10642" h="11290">
                <a:moveTo>
                  <a:pt x="8511" y="3808"/>
                </a:moveTo>
                <a:lnTo>
                  <a:pt x="0" y="0"/>
                </a:lnTo>
                <a:lnTo>
                  <a:pt x="2140" y="7481"/>
                </a:lnTo>
                <a:lnTo>
                  <a:pt x="10642" y="11290"/>
                </a:lnTo>
                <a:lnTo>
                  <a:pt x="8511" y="3808"/>
                </a:lnTo>
                <a:close/>
              </a:path>
              <a:path w="10642" h="11290">
                <a:moveTo>
                  <a:pt x="2794" y="9766"/>
                </a:moveTo>
                <a:lnTo>
                  <a:pt x="2140" y="7481"/>
                </a:lnTo>
                <a:lnTo>
                  <a:pt x="152" y="6591"/>
                </a:lnTo>
                <a:lnTo>
                  <a:pt x="2794" y="9766"/>
                </a:lnTo>
                <a:close/>
              </a:path>
              <a:path w="10642" h="11290">
                <a:moveTo>
                  <a:pt x="10502" y="4699"/>
                </a:moveTo>
                <a:lnTo>
                  <a:pt x="7861" y="1524"/>
                </a:lnTo>
                <a:lnTo>
                  <a:pt x="8511" y="3808"/>
                </a:lnTo>
                <a:lnTo>
                  <a:pt x="10502" y="4699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20" name="object 7120"/>
          <p:cNvSpPr/>
          <p:nvPr/>
        </p:nvSpPr>
        <p:spPr>
          <a:xfrm>
            <a:off x="5990929" y="669989"/>
            <a:ext cx="6688" cy="7324"/>
          </a:xfrm>
          <a:custGeom>
            <a:avLst/>
            <a:gdLst/>
            <a:ahLst/>
            <a:cxnLst/>
            <a:rect l="l" t="t" r="r" b="b"/>
            <a:pathLst>
              <a:path w="6688" h="7324">
                <a:moveTo>
                  <a:pt x="800" y="0"/>
                </a:moveTo>
                <a:lnTo>
                  <a:pt x="0" y="4572"/>
                </a:lnTo>
                <a:lnTo>
                  <a:pt x="2057" y="7277"/>
                </a:lnTo>
                <a:lnTo>
                  <a:pt x="6688" y="7324"/>
                </a:lnTo>
                <a:lnTo>
                  <a:pt x="5753" y="2830"/>
                </a:lnTo>
                <a:lnTo>
                  <a:pt x="800" y="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21" name="object 7121"/>
          <p:cNvSpPr/>
          <p:nvPr/>
        </p:nvSpPr>
        <p:spPr>
          <a:xfrm>
            <a:off x="6003804" y="2025125"/>
            <a:ext cx="11290" cy="13385"/>
          </a:xfrm>
          <a:custGeom>
            <a:avLst/>
            <a:gdLst/>
            <a:ahLst/>
            <a:cxnLst/>
            <a:rect l="l" t="t" r="r" b="b"/>
            <a:pathLst>
              <a:path w="11290" h="13385">
                <a:moveTo>
                  <a:pt x="11290" y="10096"/>
                </a:moveTo>
                <a:lnTo>
                  <a:pt x="8084" y="10622"/>
                </a:lnTo>
                <a:lnTo>
                  <a:pt x="6413" y="13385"/>
                </a:lnTo>
                <a:lnTo>
                  <a:pt x="11290" y="10096"/>
                </a:lnTo>
                <a:close/>
              </a:path>
              <a:path w="11290" h="13385">
                <a:moveTo>
                  <a:pt x="304" y="7912"/>
                </a:moveTo>
                <a:lnTo>
                  <a:pt x="457" y="11874"/>
                </a:lnTo>
                <a:lnTo>
                  <a:pt x="8084" y="10622"/>
                </a:lnTo>
                <a:lnTo>
                  <a:pt x="11836" y="4419"/>
                </a:lnTo>
                <a:lnTo>
                  <a:pt x="7886" y="2946"/>
                </a:lnTo>
                <a:lnTo>
                  <a:pt x="3937" y="1485"/>
                </a:lnTo>
                <a:lnTo>
                  <a:pt x="0" y="0"/>
                </a:lnTo>
                <a:lnTo>
                  <a:pt x="165" y="3962"/>
                </a:lnTo>
                <a:lnTo>
                  <a:pt x="304" y="7912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22" name="object 7122"/>
          <p:cNvSpPr/>
          <p:nvPr/>
        </p:nvSpPr>
        <p:spPr>
          <a:xfrm>
            <a:off x="5995781" y="2056733"/>
            <a:ext cx="8178" cy="10871"/>
          </a:xfrm>
          <a:custGeom>
            <a:avLst/>
            <a:gdLst/>
            <a:ahLst/>
            <a:cxnLst/>
            <a:rect l="l" t="t" r="r" b="b"/>
            <a:pathLst>
              <a:path w="8178" h="10871">
                <a:moveTo>
                  <a:pt x="0" y="0"/>
                </a:moveTo>
                <a:lnTo>
                  <a:pt x="1277" y="7292"/>
                </a:lnTo>
                <a:lnTo>
                  <a:pt x="8178" y="10871"/>
                </a:lnTo>
                <a:lnTo>
                  <a:pt x="6905" y="3583"/>
                </a:lnTo>
                <a:lnTo>
                  <a:pt x="0" y="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23" name="object 7123"/>
          <p:cNvSpPr/>
          <p:nvPr/>
        </p:nvSpPr>
        <p:spPr>
          <a:xfrm>
            <a:off x="6024382" y="2080590"/>
            <a:ext cx="10617" cy="11277"/>
          </a:xfrm>
          <a:custGeom>
            <a:avLst/>
            <a:gdLst/>
            <a:ahLst/>
            <a:cxnLst/>
            <a:rect l="l" t="t" r="r" b="b"/>
            <a:pathLst>
              <a:path w="10617" h="11277">
                <a:moveTo>
                  <a:pt x="8483" y="3783"/>
                </a:moveTo>
                <a:lnTo>
                  <a:pt x="0" y="0"/>
                </a:lnTo>
                <a:lnTo>
                  <a:pt x="2117" y="7470"/>
                </a:lnTo>
                <a:lnTo>
                  <a:pt x="10617" y="11277"/>
                </a:lnTo>
                <a:lnTo>
                  <a:pt x="8483" y="3783"/>
                </a:lnTo>
                <a:close/>
              </a:path>
              <a:path w="10617" h="11277">
                <a:moveTo>
                  <a:pt x="2768" y="9766"/>
                </a:moveTo>
                <a:lnTo>
                  <a:pt x="2117" y="7470"/>
                </a:lnTo>
                <a:lnTo>
                  <a:pt x="127" y="6578"/>
                </a:lnTo>
                <a:lnTo>
                  <a:pt x="2768" y="9766"/>
                </a:lnTo>
                <a:close/>
              </a:path>
              <a:path w="10617" h="11277">
                <a:moveTo>
                  <a:pt x="10477" y="4673"/>
                </a:moveTo>
                <a:lnTo>
                  <a:pt x="7835" y="1511"/>
                </a:lnTo>
                <a:lnTo>
                  <a:pt x="8483" y="3783"/>
                </a:lnTo>
                <a:lnTo>
                  <a:pt x="10477" y="4673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24" name="object 7124"/>
          <p:cNvSpPr/>
          <p:nvPr/>
        </p:nvSpPr>
        <p:spPr>
          <a:xfrm>
            <a:off x="6043980" y="2084851"/>
            <a:ext cx="14605" cy="13309"/>
          </a:xfrm>
          <a:custGeom>
            <a:avLst/>
            <a:gdLst/>
            <a:ahLst/>
            <a:cxnLst/>
            <a:rect l="l" t="t" r="r" b="b"/>
            <a:pathLst>
              <a:path w="14604" h="13309">
                <a:moveTo>
                  <a:pt x="6438" y="10922"/>
                </a:moveTo>
                <a:lnTo>
                  <a:pt x="13398" y="8559"/>
                </a:lnTo>
                <a:lnTo>
                  <a:pt x="13804" y="6273"/>
                </a:lnTo>
                <a:lnTo>
                  <a:pt x="14604" y="1701"/>
                </a:lnTo>
                <a:lnTo>
                  <a:pt x="11341" y="1130"/>
                </a:lnTo>
                <a:lnTo>
                  <a:pt x="8089" y="571"/>
                </a:lnTo>
                <a:lnTo>
                  <a:pt x="4838" y="0"/>
                </a:lnTo>
                <a:lnTo>
                  <a:pt x="3225" y="4432"/>
                </a:lnTo>
                <a:lnTo>
                  <a:pt x="1612" y="8877"/>
                </a:lnTo>
                <a:lnTo>
                  <a:pt x="0" y="13309"/>
                </a:lnTo>
                <a:lnTo>
                  <a:pt x="8458" y="11747"/>
                </a:lnTo>
                <a:lnTo>
                  <a:pt x="6438" y="10922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25" name="object 7125"/>
          <p:cNvSpPr/>
          <p:nvPr/>
        </p:nvSpPr>
        <p:spPr>
          <a:xfrm>
            <a:off x="5963710" y="2077218"/>
            <a:ext cx="6650" cy="7315"/>
          </a:xfrm>
          <a:custGeom>
            <a:avLst/>
            <a:gdLst/>
            <a:ahLst/>
            <a:cxnLst/>
            <a:rect l="l" t="t" r="r" b="b"/>
            <a:pathLst>
              <a:path w="6650" h="7315">
                <a:moveTo>
                  <a:pt x="800" y="0"/>
                </a:moveTo>
                <a:lnTo>
                  <a:pt x="0" y="4597"/>
                </a:lnTo>
                <a:lnTo>
                  <a:pt x="2057" y="7315"/>
                </a:lnTo>
                <a:lnTo>
                  <a:pt x="6650" y="7308"/>
                </a:lnTo>
                <a:lnTo>
                  <a:pt x="5730" y="2841"/>
                </a:lnTo>
                <a:lnTo>
                  <a:pt x="800" y="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26" name="object 7126"/>
          <p:cNvSpPr/>
          <p:nvPr/>
        </p:nvSpPr>
        <p:spPr>
          <a:xfrm>
            <a:off x="5978373" y="2079774"/>
            <a:ext cx="6662" cy="7336"/>
          </a:xfrm>
          <a:custGeom>
            <a:avLst/>
            <a:gdLst/>
            <a:ahLst/>
            <a:cxnLst/>
            <a:rect l="l" t="t" r="r" b="b"/>
            <a:pathLst>
              <a:path w="6662" h="7336">
                <a:moveTo>
                  <a:pt x="800" y="0"/>
                </a:moveTo>
                <a:lnTo>
                  <a:pt x="0" y="4597"/>
                </a:lnTo>
                <a:lnTo>
                  <a:pt x="2044" y="7302"/>
                </a:lnTo>
                <a:lnTo>
                  <a:pt x="6662" y="7336"/>
                </a:lnTo>
                <a:lnTo>
                  <a:pt x="5726" y="2836"/>
                </a:lnTo>
                <a:lnTo>
                  <a:pt x="800" y="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27" name="object 7127"/>
          <p:cNvSpPr/>
          <p:nvPr/>
        </p:nvSpPr>
        <p:spPr>
          <a:xfrm>
            <a:off x="5962137" y="2087236"/>
            <a:ext cx="19942" cy="13995"/>
          </a:xfrm>
          <a:custGeom>
            <a:avLst/>
            <a:gdLst/>
            <a:ahLst/>
            <a:cxnLst/>
            <a:rect l="l" t="t" r="r" b="b"/>
            <a:pathLst>
              <a:path w="19942" h="13995">
                <a:moveTo>
                  <a:pt x="4785" y="13825"/>
                </a:moveTo>
                <a:lnTo>
                  <a:pt x="18342" y="13995"/>
                </a:lnTo>
                <a:lnTo>
                  <a:pt x="18875" y="10947"/>
                </a:lnTo>
                <a:lnTo>
                  <a:pt x="19408" y="7899"/>
                </a:lnTo>
                <a:lnTo>
                  <a:pt x="19942" y="4864"/>
                </a:lnTo>
                <a:lnTo>
                  <a:pt x="15179" y="3238"/>
                </a:lnTo>
                <a:lnTo>
                  <a:pt x="10429" y="1625"/>
                </a:lnTo>
                <a:lnTo>
                  <a:pt x="5680" y="0"/>
                </a:lnTo>
                <a:lnTo>
                  <a:pt x="3787" y="1257"/>
                </a:lnTo>
                <a:lnTo>
                  <a:pt x="0" y="3879"/>
                </a:lnTo>
                <a:lnTo>
                  <a:pt x="4785" y="13825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28" name="object 7128"/>
          <p:cNvSpPr/>
          <p:nvPr/>
        </p:nvSpPr>
        <p:spPr>
          <a:xfrm>
            <a:off x="6063580" y="2106570"/>
            <a:ext cx="8902" cy="10426"/>
          </a:xfrm>
          <a:custGeom>
            <a:avLst/>
            <a:gdLst/>
            <a:ahLst/>
            <a:cxnLst/>
            <a:rect l="l" t="t" r="r" b="b"/>
            <a:pathLst>
              <a:path w="8902" h="10426">
                <a:moveTo>
                  <a:pt x="1587" y="0"/>
                </a:moveTo>
                <a:lnTo>
                  <a:pt x="1054" y="3035"/>
                </a:lnTo>
                <a:lnTo>
                  <a:pt x="533" y="6108"/>
                </a:lnTo>
                <a:lnTo>
                  <a:pt x="0" y="9144"/>
                </a:lnTo>
                <a:lnTo>
                  <a:pt x="2451" y="9575"/>
                </a:lnTo>
                <a:lnTo>
                  <a:pt x="7315" y="10426"/>
                </a:lnTo>
                <a:lnTo>
                  <a:pt x="7848" y="7378"/>
                </a:lnTo>
                <a:lnTo>
                  <a:pt x="8382" y="4318"/>
                </a:lnTo>
                <a:lnTo>
                  <a:pt x="8902" y="1270"/>
                </a:lnTo>
                <a:lnTo>
                  <a:pt x="6477" y="850"/>
                </a:lnTo>
                <a:lnTo>
                  <a:pt x="1587" y="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29" name="object 7129"/>
          <p:cNvSpPr/>
          <p:nvPr/>
        </p:nvSpPr>
        <p:spPr>
          <a:xfrm>
            <a:off x="6000437" y="2097774"/>
            <a:ext cx="6655" cy="7354"/>
          </a:xfrm>
          <a:custGeom>
            <a:avLst/>
            <a:gdLst/>
            <a:ahLst/>
            <a:cxnLst/>
            <a:rect l="l" t="t" r="r" b="b"/>
            <a:pathLst>
              <a:path w="6655" h="7354">
                <a:moveTo>
                  <a:pt x="787" y="0"/>
                </a:moveTo>
                <a:lnTo>
                  <a:pt x="0" y="4584"/>
                </a:lnTo>
                <a:lnTo>
                  <a:pt x="2044" y="7289"/>
                </a:lnTo>
                <a:lnTo>
                  <a:pt x="6655" y="7354"/>
                </a:lnTo>
                <a:lnTo>
                  <a:pt x="5714" y="2831"/>
                </a:lnTo>
                <a:lnTo>
                  <a:pt x="787" y="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30" name="object 7130"/>
          <p:cNvSpPr/>
          <p:nvPr/>
        </p:nvSpPr>
        <p:spPr>
          <a:xfrm>
            <a:off x="6011900" y="2101181"/>
            <a:ext cx="18656" cy="23749"/>
          </a:xfrm>
          <a:custGeom>
            <a:avLst/>
            <a:gdLst/>
            <a:ahLst/>
            <a:cxnLst/>
            <a:rect l="l" t="t" r="r" b="b"/>
            <a:pathLst>
              <a:path w="18656" h="23749">
                <a:moveTo>
                  <a:pt x="15392" y="1130"/>
                </a:moveTo>
                <a:lnTo>
                  <a:pt x="12153" y="571"/>
                </a:lnTo>
                <a:lnTo>
                  <a:pt x="8889" y="0"/>
                </a:lnTo>
                <a:lnTo>
                  <a:pt x="4965" y="11899"/>
                </a:lnTo>
                <a:lnTo>
                  <a:pt x="10236" y="12331"/>
                </a:lnTo>
                <a:lnTo>
                  <a:pt x="1206" y="15163"/>
                </a:lnTo>
                <a:lnTo>
                  <a:pt x="800" y="17449"/>
                </a:lnTo>
                <a:lnTo>
                  <a:pt x="0" y="22047"/>
                </a:lnTo>
                <a:lnTo>
                  <a:pt x="3263" y="22606"/>
                </a:lnTo>
                <a:lnTo>
                  <a:pt x="6515" y="23177"/>
                </a:lnTo>
                <a:lnTo>
                  <a:pt x="9791" y="23749"/>
                </a:lnTo>
                <a:lnTo>
                  <a:pt x="10045" y="22212"/>
                </a:lnTo>
                <a:lnTo>
                  <a:pt x="12204" y="19443"/>
                </a:lnTo>
                <a:lnTo>
                  <a:pt x="15468" y="20002"/>
                </a:lnTo>
                <a:lnTo>
                  <a:pt x="16535" y="13919"/>
                </a:lnTo>
                <a:lnTo>
                  <a:pt x="17589" y="7810"/>
                </a:lnTo>
                <a:lnTo>
                  <a:pt x="18656" y="1701"/>
                </a:lnTo>
                <a:lnTo>
                  <a:pt x="15392" y="113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31" name="object 7131"/>
          <p:cNvSpPr/>
          <p:nvPr/>
        </p:nvSpPr>
        <p:spPr>
          <a:xfrm>
            <a:off x="6021279" y="2106875"/>
            <a:ext cx="30530" cy="31203"/>
          </a:xfrm>
          <a:custGeom>
            <a:avLst/>
            <a:gdLst/>
            <a:ahLst/>
            <a:cxnLst/>
            <a:rect l="l" t="t" r="r" b="b"/>
            <a:pathLst>
              <a:path w="30530" h="31203">
                <a:moveTo>
                  <a:pt x="5422" y="18135"/>
                </a:moveTo>
                <a:lnTo>
                  <a:pt x="0" y="20332"/>
                </a:lnTo>
                <a:lnTo>
                  <a:pt x="1266" y="27612"/>
                </a:lnTo>
                <a:lnTo>
                  <a:pt x="8178" y="31203"/>
                </a:lnTo>
                <a:lnTo>
                  <a:pt x="8380" y="30975"/>
                </a:lnTo>
                <a:lnTo>
                  <a:pt x="17684" y="22660"/>
                </a:lnTo>
                <a:lnTo>
                  <a:pt x="30530" y="18567"/>
                </a:lnTo>
                <a:lnTo>
                  <a:pt x="28803" y="8928"/>
                </a:lnTo>
                <a:lnTo>
                  <a:pt x="27254" y="5257"/>
                </a:lnTo>
                <a:lnTo>
                  <a:pt x="18669" y="0"/>
                </a:lnTo>
                <a:lnTo>
                  <a:pt x="18402" y="1524"/>
                </a:lnTo>
                <a:lnTo>
                  <a:pt x="17868" y="4584"/>
                </a:lnTo>
                <a:lnTo>
                  <a:pt x="9296" y="9105"/>
                </a:lnTo>
                <a:lnTo>
                  <a:pt x="14960" y="6553"/>
                </a:lnTo>
                <a:lnTo>
                  <a:pt x="16268" y="13741"/>
                </a:lnTo>
                <a:lnTo>
                  <a:pt x="10833" y="15925"/>
                </a:lnTo>
                <a:lnTo>
                  <a:pt x="5422" y="18135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32" name="object 7132"/>
          <p:cNvSpPr/>
          <p:nvPr/>
        </p:nvSpPr>
        <p:spPr>
          <a:xfrm>
            <a:off x="5924297" y="2098723"/>
            <a:ext cx="10972" cy="8572"/>
          </a:xfrm>
          <a:custGeom>
            <a:avLst/>
            <a:gdLst/>
            <a:ahLst/>
            <a:cxnLst/>
            <a:rect l="l" t="t" r="r" b="b"/>
            <a:pathLst>
              <a:path w="10972" h="8572">
                <a:moveTo>
                  <a:pt x="10185" y="6273"/>
                </a:moveTo>
                <a:lnTo>
                  <a:pt x="10972" y="1701"/>
                </a:lnTo>
                <a:lnTo>
                  <a:pt x="7734" y="1143"/>
                </a:lnTo>
                <a:lnTo>
                  <a:pt x="4470" y="571"/>
                </a:lnTo>
                <a:lnTo>
                  <a:pt x="1193" y="0"/>
                </a:lnTo>
                <a:lnTo>
                  <a:pt x="800" y="2298"/>
                </a:lnTo>
                <a:lnTo>
                  <a:pt x="0" y="6870"/>
                </a:lnTo>
                <a:lnTo>
                  <a:pt x="3263" y="7442"/>
                </a:lnTo>
                <a:lnTo>
                  <a:pt x="6540" y="8013"/>
                </a:lnTo>
                <a:lnTo>
                  <a:pt x="9778" y="8572"/>
                </a:lnTo>
                <a:lnTo>
                  <a:pt x="10185" y="6273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33" name="object 7133"/>
          <p:cNvSpPr/>
          <p:nvPr/>
        </p:nvSpPr>
        <p:spPr>
          <a:xfrm>
            <a:off x="5958932" y="2104687"/>
            <a:ext cx="6640" cy="7304"/>
          </a:xfrm>
          <a:custGeom>
            <a:avLst/>
            <a:gdLst/>
            <a:ahLst/>
            <a:cxnLst/>
            <a:rect l="l" t="t" r="r" b="b"/>
            <a:pathLst>
              <a:path w="6640" h="7304">
                <a:moveTo>
                  <a:pt x="787" y="0"/>
                </a:moveTo>
                <a:lnTo>
                  <a:pt x="0" y="4572"/>
                </a:lnTo>
                <a:lnTo>
                  <a:pt x="2044" y="7302"/>
                </a:lnTo>
                <a:lnTo>
                  <a:pt x="6640" y="7304"/>
                </a:lnTo>
                <a:lnTo>
                  <a:pt x="5718" y="2830"/>
                </a:lnTo>
                <a:lnTo>
                  <a:pt x="787" y="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34" name="object 7134"/>
          <p:cNvSpPr/>
          <p:nvPr/>
        </p:nvSpPr>
        <p:spPr>
          <a:xfrm>
            <a:off x="5973638" y="2114373"/>
            <a:ext cx="21945" cy="16040"/>
          </a:xfrm>
          <a:custGeom>
            <a:avLst/>
            <a:gdLst/>
            <a:ahLst/>
            <a:cxnLst/>
            <a:rect l="l" t="t" r="r" b="b"/>
            <a:pathLst>
              <a:path w="21945" h="16040">
                <a:moveTo>
                  <a:pt x="6650" y="3281"/>
                </a:moveTo>
                <a:lnTo>
                  <a:pt x="0" y="11607"/>
                </a:lnTo>
                <a:lnTo>
                  <a:pt x="3937" y="13081"/>
                </a:lnTo>
                <a:lnTo>
                  <a:pt x="7899" y="14554"/>
                </a:lnTo>
                <a:lnTo>
                  <a:pt x="11823" y="16040"/>
                </a:lnTo>
                <a:lnTo>
                  <a:pt x="15201" y="11112"/>
                </a:lnTo>
                <a:lnTo>
                  <a:pt x="18580" y="6210"/>
                </a:lnTo>
                <a:lnTo>
                  <a:pt x="21945" y="1270"/>
                </a:lnTo>
                <a:lnTo>
                  <a:pt x="19507" y="850"/>
                </a:lnTo>
                <a:lnTo>
                  <a:pt x="14617" y="0"/>
                </a:lnTo>
                <a:lnTo>
                  <a:pt x="12506" y="1547"/>
                </a:lnTo>
                <a:lnTo>
                  <a:pt x="6650" y="3281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35" name="object 7135"/>
          <p:cNvSpPr/>
          <p:nvPr/>
        </p:nvSpPr>
        <p:spPr>
          <a:xfrm>
            <a:off x="5959039" y="2133011"/>
            <a:ext cx="6655" cy="7366"/>
          </a:xfrm>
          <a:custGeom>
            <a:avLst/>
            <a:gdLst/>
            <a:ahLst/>
            <a:cxnLst/>
            <a:rect l="l" t="t" r="r" b="b"/>
            <a:pathLst>
              <a:path w="6655" h="7366">
                <a:moveTo>
                  <a:pt x="800" y="0"/>
                </a:moveTo>
                <a:lnTo>
                  <a:pt x="0" y="4572"/>
                </a:lnTo>
                <a:lnTo>
                  <a:pt x="2031" y="7277"/>
                </a:lnTo>
                <a:lnTo>
                  <a:pt x="6655" y="7366"/>
                </a:lnTo>
                <a:lnTo>
                  <a:pt x="5720" y="2825"/>
                </a:lnTo>
                <a:lnTo>
                  <a:pt x="800" y="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36" name="object 7136"/>
          <p:cNvSpPr/>
          <p:nvPr/>
        </p:nvSpPr>
        <p:spPr>
          <a:xfrm>
            <a:off x="5976134" y="2135991"/>
            <a:ext cx="6669" cy="7335"/>
          </a:xfrm>
          <a:custGeom>
            <a:avLst/>
            <a:gdLst/>
            <a:ahLst/>
            <a:cxnLst/>
            <a:rect l="l" t="t" r="r" b="b"/>
            <a:pathLst>
              <a:path w="6669" h="7335">
                <a:moveTo>
                  <a:pt x="800" y="0"/>
                </a:moveTo>
                <a:lnTo>
                  <a:pt x="0" y="4572"/>
                </a:lnTo>
                <a:lnTo>
                  <a:pt x="2057" y="7277"/>
                </a:lnTo>
                <a:lnTo>
                  <a:pt x="6669" y="7335"/>
                </a:lnTo>
                <a:lnTo>
                  <a:pt x="5732" y="2829"/>
                </a:lnTo>
                <a:lnTo>
                  <a:pt x="800" y="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37" name="object 7137"/>
          <p:cNvSpPr/>
          <p:nvPr/>
        </p:nvSpPr>
        <p:spPr>
          <a:xfrm>
            <a:off x="5946018" y="2133154"/>
            <a:ext cx="10985" cy="8585"/>
          </a:xfrm>
          <a:custGeom>
            <a:avLst/>
            <a:gdLst/>
            <a:ahLst/>
            <a:cxnLst/>
            <a:rect l="l" t="t" r="r" b="b"/>
            <a:pathLst>
              <a:path w="10985" h="8585">
                <a:moveTo>
                  <a:pt x="7696" y="1143"/>
                </a:moveTo>
                <a:lnTo>
                  <a:pt x="4444" y="571"/>
                </a:lnTo>
                <a:lnTo>
                  <a:pt x="1193" y="0"/>
                </a:lnTo>
                <a:lnTo>
                  <a:pt x="787" y="2298"/>
                </a:lnTo>
                <a:lnTo>
                  <a:pt x="0" y="6870"/>
                </a:lnTo>
                <a:lnTo>
                  <a:pt x="3251" y="7442"/>
                </a:lnTo>
                <a:lnTo>
                  <a:pt x="6502" y="8013"/>
                </a:lnTo>
                <a:lnTo>
                  <a:pt x="9791" y="8585"/>
                </a:lnTo>
                <a:lnTo>
                  <a:pt x="10185" y="6286"/>
                </a:lnTo>
                <a:lnTo>
                  <a:pt x="10985" y="1701"/>
                </a:lnTo>
                <a:lnTo>
                  <a:pt x="7696" y="1143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38" name="object 7138"/>
          <p:cNvSpPr/>
          <p:nvPr/>
        </p:nvSpPr>
        <p:spPr>
          <a:xfrm>
            <a:off x="5946457" y="2147321"/>
            <a:ext cx="6677" cy="7347"/>
          </a:xfrm>
          <a:custGeom>
            <a:avLst/>
            <a:gdLst/>
            <a:ahLst/>
            <a:cxnLst/>
            <a:rect l="l" t="t" r="r" b="b"/>
            <a:pathLst>
              <a:path w="6677" h="7347">
                <a:moveTo>
                  <a:pt x="800" y="0"/>
                </a:moveTo>
                <a:lnTo>
                  <a:pt x="0" y="4572"/>
                </a:lnTo>
                <a:lnTo>
                  <a:pt x="2044" y="7289"/>
                </a:lnTo>
                <a:lnTo>
                  <a:pt x="6677" y="7347"/>
                </a:lnTo>
                <a:lnTo>
                  <a:pt x="5728" y="2831"/>
                </a:lnTo>
                <a:lnTo>
                  <a:pt x="800" y="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39" name="object 7139"/>
          <p:cNvSpPr/>
          <p:nvPr/>
        </p:nvSpPr>
        <p:spPr>
          <a:xfrm>
            <a:off x="5910653" y="2146363"/>
            <a:ext cx="16306" cy="16281"/>
          </a:xfrm>
          <a:custGeom>
            <a:avLst/>
            <a:gdLst/>
            <a:ahLst/>
            <a:cxnLst/>
            <a:rect l="l" t="t" r="r" b="b"/>
            <a:pathLst>
              <a:path w="16306" h="16281">
                <a:moveTo>
                  <a:pt x="16306" y="16281"/>
                </a:moveTo>
                <a:lnTo>
                  <a:pt x="14465" y="5740"/>
                </a:lnTo>
                <a:lnTo>
                  <a:pt x="14452" y="5080"/>
                </a:lnTo>
                <a:lnTo>
                  <a:pt x="8470" y="12484"/>
                </a:lnTo>
                <a:lnTo>
                  <a:pt x="6583" y="11646"/>
                </a:lnTo>
                <a:lnTo>
                  <a:pt x="8978" y="14998"/>
                </a:lnTo>
                <a:lnTo>
                  <a:pt x="11417" y="15430"/>
                </a:lnTo>
                <a:lnTo>
                  <a:pt x="16306" y="16281"/>
                </a:lnTo>
                <a:close/>
              </a:path>
              <a:path w="16306" h="16281">
                <a:moveTo>
                  <a:pt x="5003" y="9436"/>
                </a:moveTo>
                <a:lnTo>
                  <a:pt x="8470" y="12484"/>
                </a:lnTo>
                <a:lnTo>
                  <a:pt x="14452" y="5080"/>
                </a:lnTo>
                <a:lnTo>
                  <a:pt x="4051" y="0"/>
                </a:lnTo>
                <a:lnTo>
                  <a:pt x="2705" y="2908"/>
                </a:lnTo>
                <a:lnTo>
                  <a:pt x="1358" y="5816"/>
                </a:lnTo>
                <a:lnTo>
                  <a:pt x="0" y="8724"/>
                </a:lnTo>
                <a:lnTo>
                  <a:pt x="6583" y="11646"/>
                </a:lnTo>
                <a:lnTo>
                  <a:pt x="5003" y="9436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40" name="object 7140"/>
          <p:cNvSpPr/>
          <p:nvPr/>
        </p:nvSpPr>
        <p:spPr>
          <a:xfrm>
            <a:off x="5981526" y="2160576"/>
            <a:ext cx="10985" cy="8559"/>
          </a:xfrm>
          <a:custGeom>
            <a:avLst/>
            <a:gdLst/>
            <a:ahLst/>
            <a:cxnLst/>
            <a:rect l="l" t="t" r="r" b="b"/>
            <a:pathLst>
              <a:path w="10985" h="8559">
                <a:moveTo>
                  <a:pt x="10198" y="6273"/>
                </a:moveTo>
                <a:lnTo>
                  <a:pt x="10985" y="1701"/>
                </a:lnTo>
                <a:lnTo>
                  <a:pt x="7708" y="1143"/>
                </a:lnTo>
                <a:lnTo>
                  <a:pt x="4470" y="571"/>
                </a:lnTo>
                <a:lnTo>
                  <a:pt x="1193" y="0"/>
                </a:lnTo>
                <a:lnTo>
                  <a:pt x="800" y="2286"/>
                </a:lnTo>
                <a:lnTo>
                  <a:pt x="0" y="6870"/>
                </a:lnTo>
                <a:lnTo>
                  <a:pt x="3276" y="7429"/>
                </a:lnTo>
                <a:lnTo>
                  <a:pt x="6527" y="8001"/>
                </a:lnTo>
                <a:lnTo>
                  <a:pt x="9791" y="8559"/>
                </a:lnTo>
                <a:lnTo>
                  <a:pt x="10198" y="6273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41" name="object 7141"/>
          <p:cNvSpPr/>
          <p:nvPr/>
        </p:nvSpPr>
        <p:spPr>
          <a:xfrm>
            <a:off x="6001082" y="2163984"/>
            <a:ext cx="15468" cy="11709"/>
          </a:xfrm>
          <a:custGeom>
            <a:avLst/>
            <a:gdLst/>
            <a:ahLst/>
            <a:cxnLst/>
            <a:rect l="l" t="t" r="r" b="b"/>
            <a:pathLst>
              <a:path w="15468" h="11709">
                <a:moveTo>
                  <a:pt x="10718" y="3238"/>
                </a:moveTo>
                <a:lnTo>
                  <a:pt x="5968" y="1612"/>
                </a:lnTo>
                <a:lnTo>
                  <a:pt x="1193" y="0"/>
                </a:lnTo>
                <a:lnTo>
                  <a:pt x="800" y="2286"/>
                </a:lnTo>
                <a:lnTo>
                  <a:pt x="0" y="6870"/>
                </a:lnTo>
                <a:lnTo>
                  <a:pt x="4762" y="8483"/>
                </a:lnTo>
                <a:lnTo>
                  <a:pt x="9524" y="10096"/>
                </a:lnTo>
                <a:lnTo>
                  <a:pt x="14274" y="11709"/>
                </a:lnTo>
                <a:lnTo>
                  <a:pt x="14668" y="9423"/>
                </a:lnTo>
                <a:lnTo>
                  <a:pt x="15468" y="4851"/>
                </a:lnTo>
                <a:lnTo>
                  <a:pt x="10718" y="3238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42" name="object 7142"/>
          <p:cNvSpPr/>
          <p:nvPr/>
        </p:nvSpPr>
        <p:spPr>
          <a:xfrm>
            <a:off x="5934729" y="2158180"/>
            <a:ext cx="30492" cy="18732"/>
          </a:xfrm>
          <a:custGeom>
            <a:avLst/>
            <a:gdLst/>
            <a:ahLst/>
            <a:cxnLst/>
            <a:rect l="l" t="t" r="r" b="b"/>
            <a:pathLst>
              <a:path w="30492" h="18732">
                <a:moveTo>
                  <a:pt x="5260" y="17754"/>
                </a:moveTo>
                <a:lnTo>
                  <a:pt x="10454" y="17432"/>
                </a:lnTo>
                <a:lnTo>
                  <a:pt x="19964" y="18732"/>
                </a:lnTo>
                <a:lnTo>
                  <a:pt x="20499" y="14480"/>
                </a:lnTo>
                <a:lnTo>
                  <a:pt x="20563" y="9469"/>
                </a:lnTo>
                <a:lnTo>
                  <a:pt x="29286" y="8572"/>
                </a:lnTo>
                <a:lnTo>
                  <a:pt x="29692" y="6273"/>
                </a:lnTo>
                <a:lnTo>
                  <a:pt x="30492" y="1701"/>
                </a:lnTo>
                <a:lnTo>
                  <a:pt x="27228" y="1130"/>
                </a:lnTo>
                <a:lnTo>
                  <a:pt x="23964" y="571"/>
                </a:lnTo>
                <a:lnTo>
                  <a:pt x="20726" y="0"/>
                </a:lnTo>
                <a:lnTo>
                  <a:pt x="15024" y="5816"/>
                </a:lnTo>
                <a:lnTo>
                  <a:pt x="10464" y="9182"/>
                </a:lnTo>
                <a:lnTo>
                  <a:pt x="1206" y="10744"/>
                </a:lnTo>
                <a:lnTo>
                  <a:pt x="800" y="13042"/>
                </a:lnTo>
                <a:lnTo>
                  <a:pt x="0" y="17614"/>
                </a:lnTo>
                <a:lnTo>
                  <a:pt x="5260" y="17754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43" name="object 7143"/>
          <p:cNvSpPr/>
          <p:nvPr/>
        </p:nvSpPr>
        <p:spPr>
          <a:xfrm>
            <a:off x="5881758" y="2153124"/>
            <a:ext cx="11404" cy="8737"/>
          </a:xfrm>
          <a:custGeom>
            <a:avLst/>
            <a:gdLst/>
            <a:ahLst/>
            <a:cxnLst/>
            <a:rect l="l" t="t" r="r" b="b"/>
            <a:pathLst>
              <a:path w="11404" h="8737">
                <a:moveTo>
                  <a:pt x="7727" y="7695"/>
                </a:moveTo>
                <a:lnTo>
                  <a:pt x="11404" y="1282"/>
                </a:lnTo>
                <a:lnTo>
                  <a:pt x="8940" y="863"/>
                </a:lnTo>
                <a:lnTo>
                  <a:pt x="4051" y="0"/>
                </a:lnTo>
                <a:lnTo>
                  <a:pt x="2705" y="2895"/>
                </a:lnTo>
                <a:lnTo>
                  <a:pt x="1358" y="5816"/>
                </a:lnTo>
                <a:lnTo>
                  <a:pt x="0" y="8737"/>
                </a:lnTo>
                <a:lnTo>
                  <a:pt x="7727" y="7695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44" name="object 7144"/>
          <p:cNvSpPr/>
          <p:nvPr/>
        </p:nvSpPr>
        <p:spPr>
          <a:xfrm>
            <a:off x="6006429" y="2176699"/>
            <a:ext cx="10972" cy="8585"/>
          </a:xfrm>
          <a:custGeom>
            <a:avLst/>
            <a:gdLst/>
            <a:ahLst/>
            <a:cxnLst/>
            <a:rect l="l" t="t" r="r" b="b"/>
            <a:pathLst>
              <a:path w="10972" h="8585">
                <a:moveTo>
                  <a:pt x="10172" y="6286"/>
                </a:moveTo>
                <a:lnTo>
                  <a:pt x="10972" y="1701"/>
                </a:lnTo>
                <a:lnTo>
                  <a:pt x="7708" y="1130"/>
                </a:lnTo>
                <a:lnTo>
                  <a:pt x="4457" y="571"/>
                </a:lnTo>
                <a:lnTo>
                  <a:pt x="1206" y="0"/>
                </a:lnTo>
                <a:lnTo>
                  <a:pt x="800" y="2286"/>
                </a:lnTo>
                <a:lnTo>
                  <a:pt x="0" y="6870"/>
                </a:lnTo>
                <a:lnTo>
                  <a:pt x="3263" y="7442"/>
                </a:lnTo>
                <a:lnTo>
                  <a:pt x="6502" y="8013"/>
                </a:lnTo>
                <a:lnTo>
                  <a:pt x="9766" y="8585"/>
                </a:lnTo>
                <a:lnTo>
                  <a:pt x="10172" y="6286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45" name="object 7145"/>
          <p:cNvSpPr/>
          <p:nvPr/>
        </p:nvSpPr>
        <p:spPr>
          <a:xfrm>
            <a:off x="6070375" y="2187771"/>
            <a:ext cx="6659" cy="7356"/>
          </a:xfrm>
          <a:custGeom>
            <a:avLst/>
            <a:gdLst/>
            <a:ahLst/>
            <a:cxnLst/>
            <a:rect l="l" t="t" r="r" b="b"/>
            <a:pathLst>
              <a:path w="6659" h="7356">
                <a:moveTo>
                  <a:pt x="800" y="0"/>
                </a:moveTo>
                <a:lnTo>
                  <a:pt x="0" y="4584"/>
                </a:lnTo>
                <a:lnTo>
                  <a:pt x="2057" y="7302"/>
                </a:lnTo>
                <a:lnTo>
                  <a:pt x="6659" y="7356"/>
                </a:lnTo>
                <a:lnTo>
                  <a:pt x="5730" y="2836"/>
                </a:lnTo>
                <a:lnTo>
                  <a:pt x="800" y="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46" name="object 7146"/>
          <p:cNvSpPr/>
          <p:nvPr/>
        </p:nvSpPr>
        <p:spPr>
          <a:xfrm>
            <a:off x="5922520" y="2169096"/>
            <a:ext cx="6661" cy="7289"/>
          </a:xfrm>
          <a:custGeom>
            <a:avLst/>
            <a:gdLst/>
            <a:ahLst/>
            <a:cxnLst/>
            <a:rect l="l" t="t" r="r" b="b"/>
            <a:pathLst>
              <a:path w="6661" h="7289">
                <a:moveTo>
                  <a:pt x="787" y="0"/>
                </a:moveTo>
                <a:lnTo>
                  <a:pt x="0" y="4572"/>
                </a:lnTo>
                <a:lnTo>
                  <a:pt x="2044" y="7289"/>
                </a:lnTo>
                <a:lnTo>
                  <a:pt x="6661" y="7288"/>
                </a:lnTo>
                <a:lnTo>
                  <a:pt x="5721" y="2829"/>
                </a:lnTo>
                <a:lnTo>
                  <a:pt x="787" y="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47" name="object 7147"/>
          <p:cNvSpPr/>
          <p:nvPr/>
        </p:nvSpPr>
        <p:spPr>
          <a:xfrm>
            <a:off x="5975897" y="2178465"/>
            <a:ext cx="15862" cy="9410"/>
          </a:xfrm>
          <a:custGeom>
            <a:avLst/>
            <a:gdLst/>
            <a:ahLst/>
            <a:cxnLst/>
            <a:rect l="l" t="t" r="r" b="b"/>
            <a:pathLst>
              <a:path w="15862" h="9410">
                <a:moveTo>
                  <a:pt x="1193" y="0"/>
                </a:moveTo>
                <a:lnTo>
                  <a:pt x="787" y="2286"/>
                </a:lnTo>
                <a:lnTo>
                  <a:pt x="0" y="6858"/>
                </a:lnTo>
                <a:lnTo>
                  <a:pt x="4889" y="7721"/>
                </a:lnTo>
                <a:lnTo>
                  <a:pt x="9778" y="8559"/>
                </a:lnTo>
                <a:lnTo>
                  <a:pt x="14668" y="9410"/>
                </a:lnTo>
                <a:lnTo>
                  <a:pt x="15062" y="7124"/>
                </a:lnTo>
                <a:lnTo>
                  <a:pt x="15862" y="2552"/>
                </a:lnTo>
                <a:lnTo>
                  <a:pt x="10972" y="1701"/>
                </a:lnTo>
                <a:lnTo>
                  <a:pt x="6083" y="850"/>
                </a:lnTo>
                <a:lnTo>
                  <a:pt x="1193" y="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48" name="object 7148"/>
          <p:cNvSpPr/>
          <p:nvPr/>
        </p:nvSpPr>
        <p:spPr>
          <a:xfrm>
            <a:off x="5958375" y="2180057"/>
            <a:ext cx="6693" cy="7377"/>
          </a:xfrm>
          <a:custGeom>
            <a:avLst/>
            <a:gdLst/>
            <a:ahLst/>
            <a:cxnLst/>
            <a:rect l="l" t="t" r="r" b="b"/>
            <a:pathLst>
              <a:path w="6693" h="7377">
                <a:moveTo>
                  <a:pt x="800" y="0"/>
                </a:moveTo>
                <a:lnTo>
                  <a:pt x="0" y="4584"/>
                </a:lnTo>
                <a:lnTo>
                  <a:pt x="2057" y="7289"/>
                </a:lnTo>
                <a:lnTo>
                  <a:pt x="6693" y="7377"/>
                </a:lnTo>
                <a:lnTo>
                  <a:pt x="5743" y="2835"/>
                </a:lnTo>
                <a:lnTo>
                  <a:pt x="800" y="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49" name="object 7149"/>
          <p:cNvSpPr/>
          <p:nvPr/>
        </p:nvSpPr>
        <p:spPr>
          <a:xfrm>
            <a:off x="5915244" y="2181007"/>
            <a:ext cx="11074" cy="5130"/>
          </a:xfrm>
          <a:custGeom>
            <a:avLst/>
            <a:gdLst/>
            <a:ahLst/>
            <a:cxnLst/>
            <a:rect l="l" t="t" r="r" b="b"/>
            <a:pathLst>
              <a:path w="11074" h="5130">
                <a:moveTo>
                  <a:pt x="11074" y="1524"/>
                </a:moveTo>
                <a:lnTo>
                  <a:pt x="9702" y="0"/>
                </a:lnTo>
                <a:lnTo>
                  <a:pt x="9892" y="884"/>
                </a:lnTo>
                <a:lnTo>
                  <a:pt x="11074" y="1524"/>
                </a:lnTo>
                <a:close/>
              </a:path>
              <a:path w="11074" h="5130">
                <a:moveTo>
                  <a:pt x="9892" y="884"/>
                </a:moveTo>
                <a:lnTo>
                  <a:pt x="1587" y="-3606"/>
                </a:lnTo>
                <a:lnTo>
                  <a:pt x="1054" y="-571"/>
                </a:lnTo>
                <a:lnTo>
                  <a:pt x="533" y="2489"/>
                </a:lnTo>
                <a:lnTo>
                  <a:pt x="0" y="5537"/>
                </a:lnTo>
                <a:lnTo>
                  <a:pt x="3924" y="7010"/>
                </a:lnTo>
                <a:lnTo>
                  <a:pt x="7874" y="8483"/>
                </a:lnTo>
                <a:lnTo>
                  <a:pt x="11836" y="9956"/>
                </a:lnTo>
                <a:lnTo>
                  <a:pt x="9892" y="884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50" name="object 7150"/>
          <p:cNvSpPr/>
          <p:nvPr/>
        </p:nvSpPr>
        <p:spPr>
          <a:xfrm>
            <a:off x="5856232" y="2188194"/>
            <a:ext cx="6665" cy="7337"/>
          </a:xfrm>
          <a:custGeom>
            <a:avLst/>
            <a:gdLst/>
            <a:ahLst/>
            <a:cxnLst/>
            <a:rect l="l" t="t" r="r" b="b"/>
            <a:pathLst>
              <a:path w="6665" h="7337">
                <a:moveTo>
                  <a:pt x="800" y="0"/>
                </a:moveTo>
                <a:lnTo>
                  <a:pt x="0" y="4584"/>
                </a:lnTo>
                <a:lnTo>
                  <a:pt x="2044" y="7289"/>
                </a:lnTo>
                <a:lnTo>
                  <a:pt x="6665" y="7337"/>
                </a:lnTo>
                <a:lnTo>
                  <a:pt x="5722" y="2830"/>
                </a:lnTo>
                <a:lnTo>
                  <a:pt x="800" y="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51" name="object 7151"/>
          <p:cNvSpPr/>
          <p:nvPr/>
        </p:nvSpPr>
        <p:spPr>
          <a:xfrm>
            <a:off x="6000055" y="2220184"/>
            <a:ext cx="9004" cy="13157"/>
          </a:xfrm>
          <a:custGeom>
            <a:avLst/>
            <a:gdLst/>
            <a:ahLst/>
            <a:cxnLst/>
            <a:rect l="l" t="t" r="r" b="b"/>
            <a:pathLst>
              <a:path w="9004" h="13157">
                <a:moveTo>
                  <a:pt x="6776" y="4234"/>
                </a:moveTo>
                <a:lnTo>
                  <a:pt x="0" y="0"/>
                </a:lnTo>
                <a:lnTo>
                  <a:pt x="350" y="8911"/>
                </a:lnTo>
                <a:lnTo>
                  <a:pt x="7759" y="13157"/>
                </a:lnTo>
                <a:lnTo>
                  <a:pt x="6776" y="4234"/>
                </a:lnTo>
                <a:close/>
              </a:path>
              <a:path w="9004" h="13157">
                <a:moveTo>
                  <a:pt x="9004" y="5626"/>
                </a:moveTo>
                <a:lnTo>
                  <a:pt x="6578" y="2438"/>
                </a:lnTo>
                <a:lnTo>
                  <a:pt x="6776" y="4234"/>
                </a:lnTo>
                <a:lnTo>
                  <a:pt x="9004" y="5626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52" name="object 7152"/>
          <p:cNvSpPr/>
          <p:nvPr/>
        </p:nvSpPr>
        <p:spPr>
          <a:xfrm>
            <a:off x="5929610" y="2210550"/>
            <a:ext cx="13830" cy="10858"/>
          </a:xfrm>
          <a:custGeom>
            <a:avLst/>
            <a:gdLst/>
            <a:ahLst/>
            <a:cxnLst/>
            <a:rect l="l" t="t" r="r" b="b"/>
            <a:pathLst>
              <a:path w="13830" h="10858">
                <a:moveTo>
                  <a:pt x="3251" y="9728"/>
                </a:moveTo>
                <a:lnTo>
                  <a:pt x="6515" y="10287"/>
                </a:lnTo>
                <a:lnTo>
                  <a:pt x="9766" y="10858"/>
                </a:lnTo>
                <a:lnTo>
                  <a:pt x="11150" y="7950"/>
                </a:lnTo>
                <a:lnTo>
                  <a:pt x="12484" y="5041"/>
                </a:lnTo>
                <a:lnTo>
                  <a:pt x="13830" y="2133"/>
                </a:lnTo>
                <a:lnTo>
                  <a:pt x="9728" y="1409"/>
                </a:lnTo>
                <a:lnTo>
                  <a:pt x="5664" y="711"/>
                </a:lnTo>
                <a:lnTo>
                  <a:pt x="1600" y="0"/>
                </a:lnTo>
                <a:lnTo>
                  <a:pt x="1066" y="3060"/>
                </a:lnTo>
                <a:lnTo>
                  <a:pt x="533" y="6108"/>
                </a:lnTo>
                <a:lnTo>
                  <a:pt x="0" y="9156"/>
                </a:lnTo>
                <a:lnTo>
                  <a:pt x="3251" y="9728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53" name="object 7153"/>
          <p:cNvSpPr/>
          <p:nvPr/>
        </p:nvSpPr>
        <p:spPr>
          <a:xfrm>
            <a:off x="5912098" y="2214434"/>
            <a:ext cx="6691" cy="7375"/>
          </a:xfrm>
          <a:custGeom>
            <a:avLst/>
            <a:gdLst/>
            <a:ahLst/>
            <a:cxnLst/>
            <a:rect l="l" t="t" r="r" b="b"/>
            <a:pathLst>
              <a:path w="6691" h="7375">
                <a:moveTo>
                  <a:pt x="800" y="0"/>
                </a:moveTo>
                <a:lnTo>
                  <a:pt x="0" y="4572"/>
                </a:lnTo>
                <a:lnTo>
                  <a:pt x="2044" y="7277"/>
                </a:lnTo>
                <a:lnTo>
                  <a:pt x="6691" y="7375"/>
                </a:lnTo>
                <a:lnTo>
                  <a:pt x="5734" y="2826"/>
                </a:lnTo>
                <a:lnTo>
                  <a:pt x="800" y="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54" name="object 7154"/>
          <p:cNvSpPr/>
          <p:nvPr/>
        </p:nvSpPr>
        <p:spPr>
          <a:xfrm>
            <a:off x="5869746" y="2211762"/>
            <a:ext cx="6677" cy="7343"/>
          </a:xfrm>
          <a:custGeom>
            <a:avLst/>
            <a:gdLst/>
            <a:ahLst/>
            <a:cxnLst/>
            <a:rect l="l" t="t" r="r" b="b"/>
            <a:pathLst>
              <a:path w="6677" h="7343">
                <a:moveTo>
                  <a:pt x="800" y="0"/>
                </a:moveTo>
                <a:lnTo>
                  <a:pt x="0" y="4584"/>
                </a:lnTo>
                <a:lnTo>
                  <a:pt x="2057" y="7302"/>
                </a:lnTo>
                <a:lnTo>
                  <a:pt x="6677" y="7343"/>
                </a:lnTo>
                <a:lnTo>
                  <a:pt x="5733" y="2836"/>
                </a:lnTo>
                <a:lnTo>
                  <a:pt x="800" y="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55" name="object 7155"/>
          <p:cNvSpPr/>
          <p:nvPr/>
        </p:nvSpPr>
        <p:spPr>
          <a:xfrm>
            <a:off x="6039658" y="2246161"/>
            <a:ext cx="10960" cy="8559"/>
          </a:xfrm>
          <a:custGeom>
            <a:avLst/>
            <a:gdLst/>
            <a:ahLst/>
            <a:cxnLst/>
            <a:rect l="l" t="t" r="r" b="b"/>
            <a:pathLst>
              <a:path w="10960" h="8559">
                <a:moveTo>
                  <a:pt x="10159" y="6286"/>
                </a:moveTo>
                <a:lnTo>
                  <a:pt x="10960" y="1701"/>
                </a:lnTo>
                <a:lnTo>
                  <a:pt x="7696" y="1130"/>
                </a:lnTo>
                <a:lnTo>
                  <a:pt x="4457" y="571"/>
                </a:lnTo>
                <a:lnTo>
                  <a:pt x="1193" y="0"/>
                </a:lnTo>
                <a:lnTo>
                  <a:pt x="787" y="2286"/>
                </a:lnTo>
                <a:lnTo>
                  <a:pt x="0" y="6845"/>
                </a:lnTo>
                <a:lnTo>
                  <a:pt x="3263" y="7429"/>
                </a:lnTo>
                <a:lnTo>
                  <a:pt x="6489" y="7988"/>
                </a:lnTo>
                <a:lnTo>
                  <a:pt x="9753" y="8559"/>
                </a:lnTo>
                <a:lnTo>
                  <a:pt x="10159" y="6286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56" name="object 7156"/>
          <p:cNvSpPr/>
          <p:nvPr/>
        </p:nvSpPr>
        <p:spPr>
          <a:xfrm>
            <a:off x="6015231" y="2244190"/>
            <a:ext cx="6635" cy="7324"/>
          </a:xfrm>
          <a:custGeom>
            <a:avLst/>
            <a:gdLst/>
            <a:ahLst/>
            <a:cxnLst/>
            <a:rect l="l" t="t" r="r" b="b"/>
            <a:pathLst>
              <a:path w="6635" h="7324">
                <a:moveTo>
                  <a:pt x="787" y="0"/>
                </a:moveTo>
                <a:lnTo>
                  <a:pt x="0" y="4559"/>
                </a:lnTo>
                <a:lnTo>
                  <a:pt x="2032" y="7289"/>
                </a:lnTo>
                <a:lnTo>
                  <a:pt x="6635" y="7324"/>
                </a:lnTo>
                <a:lnTo>
                  <a:pt x="5712" y="2831"/>
                </a:lnTo>
                <a:lnTo>
                  <a:pt x="787" y="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57" name="object 7157"/>
          <p:cNvSpPr/>
          <p:nvPr/>
        </p:nvSpPr>
        <p:spPr>
          <a:xfrm>
            <a:off x="5961098" y="2246685"/>
            <a:ext cx="11353" cy="10668"/>
          </a:xfrm>
          <a:custGeom>
            <a:avLst/>
            <a:gdLst/>
            <a:ahLst/>
            <a:cxnLst/>
            <a:rect l="l" t="t" r="r" b="b"/>
            <a:pathLst>
              <a:path w="11353" h="10668">
                <a:moveTo>
                  <a:pt x="7592" y="7920"/>
                </a:moveTo>
                <a:lnTo>
                  <a:pt x="11353" y="1701"/>
                </a:lnTo>
                <a:lnTo>
                  <a:pt x="8089" y="1143"/>
                </a:lnTo>
                <a:lnTo>
                  <a:pt x="4851" y="571"/>
                </a:lnTo>
                <a:lnTo>
                  <a:pt x="1587" y="0"/>
                </a:lnTo>
                <a:lnTo>
                  <a:pt x="1054" y="3048"/>
                </a:lnTo>
                <a:lnTo>
                  <a:pt x="520" y="6096"/>
                </a:lnTo>
                <a:lnTo>
                  <a:pt x="0" y="9156"/>
                </a:lnTo>
                <a:lnTo>
                  <a:pt x="7592" y="7920"/>
                </a:lnTo>
                <a:close/>
              </a:path>
              <a:path w="11353" h="10668">
                <a:moveTo>
                  <a:pt x="10845" y="7391"/>
                </a:moveTo>
                <a:lnTo>
                  <a:pt x="7592" y="7920"/>
                </a:lnTo>
                <a:lnTo>
                  <a:pt x="5930" y="10668"/>
                </a:lnTo>
                <a:lnTo>
                  <a:pt x="10845" y="7391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58" name="object 7158"/>
          <p:cNvSpPr/>
          <p:nvPr/>
        </p:nvSpPr>
        <p:spPr>
          <a:xfrm>
            <a:off x="3263003" y="1360867"/>
            <a:ext cx="7337" cy="6654"/>
          </a:xfrm>
          <a:custGeom>
            <a:avLst/>
            <a:gdLst/>
            <a:ahLst/>
            <a:cxnLst/>
            <a:rect l="l" t="t" r="r" b="b"/>
            <a:pathLst>
              <a:path w="7337" h="6654">
                <a:moveTo>
                  <a:pt x="7337" y="787"/>
                </a:moveTo>
                <a:lnTo>
                  <a:pt x="2753" y="0"/>
                </a:lnTo>
                <a:lnTo>
                  <a:pt x="47" y="2032"/>
                </a:lnTo>
                <a:lnTo>
                  <a:pt x="0" y="6654"/>
                </a:lnTo>
                <a:lnTo>
                  <a:pt x="4507" y="5719"/>
                </a:lnTo>
                <a:lnTo>
                  <a:pt x="7337" y="787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59" name="object 7159"/>
          <p:cNvSpPr/>
          <p:nvPr/>
        </p:nvSpPr>
        <p:spPr>
          <a:xfrm>
            <a:off x="3205018" y="1544700"/>
            <a:ext cx="7347" cy="6674"/>
          </a:xfrm>
          <a:custGeom>
            <a:avLst/>
            <a:gdLst/>
            <a:ahLst/>
            <a:cxnLst/>
            <a:rect l="l" t="t" r="r" b="b"/>
            <a:pathLst>
              <a:path w="7347" h="6674">
                <a:moveTo>
                  <a:pt x="7347" y="800"/>
                </a:moveTo>
                <a:lnTo>
                  <a:pt x="2775" y="0"/>
                </a:lnTo>
                <a:lnTo>
                  <a:pt x="70" y="2031"/>
                </a:lnTo>
                <a:lnTo>
                  <a:pt x="0" y="6674"/>
                </a:lnTo>
                <a:lnTo>
                  <a:pt x="4527" y="5727"/>
                </a:lnTo>
                <a:lnTo>
                  <a:pt x="7347" y="80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60" name="object 7160"/>
          <p:cNvSpPr/>
          <p:nvPr/>
        </p:nvSpPr>
        <p:spPr>
          <a:xfrm>
            <a:off x="3210919" y="1361881"/>
            <a:ext cx="7378" cy="6652"/>
          </a:xfrm>
          <a:custGeom>
            <a:avLst/>
            <a:gdLst/>
            <a:ahLst/>
            <a:cxnLst/>
            <a:rect l="l" t="t" r="r" b="b"/>
            <a:pathLst>
              <a:path w="7378" h="6652">
                <a:moveTo>
                  <a:pt x="7378" y="787"/>
                </a:moveTo>
                <a:lnTo>
                  <a:pt x="2793" y="0"/>
                </a:lnTo>
                <a:lnTo>
                  <a:pt x="76" y="2019"/>
                </a:lnTo>
                <a:lnTo>
                  <a:pt x="0" y="6652"/>
                </a:lnTo>
                <a:lnTo>
                  <a:pt x="4550" y="5713"/>
                </a:lnTo>
                <a:lnTo>
                  <a:pt x="7378" y="787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61" name="object 7161"/>
          <p:cNvSpPr/>
          <p:nvPr/>
        </p:nvSpPr>
        <p:spPr>
          <a:xfrm>
            <a:off x="3194917" y="1359077"/>
            <a:ext cx="7358" cy="6662"/>
          </a:xfrm>
          <a:custGeom>
            <a:avLst/>
            <a:gdLst/>
            <a:ahLst/>
            <a:cxnLst/>
            <a:rect l="l" t="t" r="r" b="b"/>
            <a:pathLst>
              <a:path w="7358" h="6662">
                <a:moveTo>
                  <a:pt x="7358" y="800"/>
                </a:moveTo>
                <a:lnTo>
                  <a:pt x="2773" y="0"/>
                </a:lnTo>
                <a:lnTo>
                  <a:pt x="68" y="2031"/>
                </a:lnTo>
                <a:lnTo>
                  <a:pt x="0" y="6662"/>
                </a:lnTo>
                <a:lnTo>
                  <a:pt x="4527" y="5726"/>
                </a:lnTo>
                <a:lnTo>
                  <a:pt x="7358" y="80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62" name="object 7162"/>
          <p:cNvSpPr/>
          <p:nvPr/>
        </p:nvSpPr>
        <p:spPr>
          <a:xfrm>
            <a:off x="3679391" y="1566520"/>
            <a:ext cx="11455" cy="9334"/>
          </a:xfrm>
          <a:custGeom>
            <a:avLst/>
            <a:gdLst/>
            <a:ahLst/>
            <a:cxnLst/>
            <a:rect l="l" t="t" r="r" b="b"/>
            <a:pathLst>
              <a:path w="11455" h="9334">
                <a:moveTo>
                  <a:pt x="0" y="0"/>
                </a:moveTo>
                <a:lnTo>
                  <a:pt x="2133" y="6856"/>
                </a:lnTo>
                <a:lnTo>
                  <a:pt x="10172" y="9334"/>
                </a:lnTo>
                <a:lnTo>
                  <a:pt x="10591" y="6896"/>
                </a:lnTo>
                <a:lnTo>
                  <a:pt x="11455" y="1993"/>
                </a:lnTo>
                <a:lnTo>
                  <a:pt x="7619" y="1320"/>
                </a:lnTo>
                <a:lnTo>
                  <a:pt x="3822" y="673"/>
                </a:lnTo>
                <a:lnTo>
                  <a:pt x="0" y="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63" name="object 7163"/>
          <p:cNvSpPr/>
          <p:nvPr/>
        </p:nvSpPr>
        <p:spPr>
          <a:xfrm>
            <a:off x="3655493" y="1532421"/>
            <a:ext cx="8407" cy="23583"/>
          </a:xfrm>
          <a:custGeom>
            <a:avLst/>
            <a:gdLst/>
            <a:ahLst/>
            <a:cxnLst/>
            <a:rect l="l" t="t" r="r" b="b"/>
            <a:pathLst>
              <a:path w="8407" h="23583">
                <a:moveTo>
                  <a:pt x="7391" y="16129"/>
                </a:moveTo>
                <a:lnTo>
                  <a:pt x="7886" y="8648"/>
                </a:lnTo>
                <a:lnTo>
                  <a:pt x="8407" y="1193"/>
                </a:lnTo>
                <a:lnTo>
                  <a:pt x="6121" y="787"/>
                </a:lnTo>
                <a:lnTo>
                  <a:pt x="1562" y="0"/>
                </a:lnTo>
                <a:lnTo>
                  <a:pt x="1041" y="7454"/>
                </a:lnTo>
                <a:lnTo>
                  <a:pt x="533" y="14922"/>
                </a:lnTo>
                <a:lnTo>
                  <a:pt x="0" y="22390"/>
                </a:lnTo>
                <a:lnTo>
                  <a:pt x="2273" y="22783"/>
                </a:lnTo>
                <a:lnTo>
                  <a:pt x="6870" y="23583"/>
                </a:lnTo>
                <a:lnTo>
                  <a:pt x="7391" y="16129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64" name="object 7164"/>
          <p:cNvSpPr/>
          <p:nvPr/>
        </p:nvSpPr>
        <p:spPr>
          <a:xfrm>
            <a:off x="3645087" y="1508410"/>
            <a:ext cx="6208" cy="7734"/>
          </a:xfrm>
          <a:custGeom>
            <a:avLst/>
            <a:gdLst/>
            <a:ahLst/>
            <a:cxnLst/>
            <a:rect l="l" t="t" r="r" b="b"/>
            <a:pathLst>
              <a:path w="6208" h="7734">
                <a:moveTo>
                  <a:pt x="5357" y="7734"/>
                </a:moveTo>
                <a:lnTo>
                  <a:pt x="6208" y="2857"/>
                </a:lnTo>
                <a:lnTo>
                  <a:pt x="4353" y="0"/>
                </a:lnTo>
                <a:lnTo>
                  <a:pt x="0" y="48"/>
                </a:lnTo>
                <a:lnTo>
                  <a:pt x="791" y="4832"/>
                </a:lnTo>
                <a:lnTo>
                  <a:pt x="5357" y="7734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65" name="object 7165"/>
          <p:cNvSpPr/>
          <p:nvPr/>
        </p:nvSpPr>
        <p:spPr>
          <a:xfrm>
            <a:off x="3702706" y="1515943"/>
            <a:ext cx="6228" cy="7721"/>
          </a:xfrm>
          <a:custGeom>
            <a:avLst/>
            <a:gdLst/>
            <a:ahLst/>
            <a:cxnLst/>
            <a:rect l="l" t="t" r="r" b="b"/>
            <a:pathLst>
              <a:path w="6228" h="7721">
                <a:moveTo>
                  <a:pt x="5377" y="7721"/>
                </a:moveTo>
                <a:lnTo>
                  <a:pt x="6228" y="2832"/>
                </a:lnTo>
                <a:lnTo>
                  <a:pt x="4374" y="0"/>
                </a:lnTo>
                <a:lnTo>
                  <a:pt x="0" y="1"/>
                </a:lnTo>
                <a:lnTo>
                  <a:pt x="810" y="4819"/>
                </a:lnTo>
                <a:lnTo>
                  <a:pt x="5377" y="7721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66" name="object 7166"/>
          <p:cNvSpPr/>
          <p:nvPr/>
        </p:nvSpPr>
        <p:spPr>
          <a:xfrm>
            <a:off x="3669774" y="1474932"/>
            <a:ext cx="6219" cy="7734"/>
          </a:xfrm>
          <a:custGeom>
            <a:avLst/>
            <a:gdLst/>
            <a:ahLst/>
            <a:cxnLst/>
            <a:rect l="l" t="t" r="r" b="b"/>
            <a:pathLst>
              <a:path w="6219" h="7734">
                <a:moveTo>
                  <a:pt x="5368" y="7734"/>
                </a:moveTo>
                <a:lnTo>
                  <a:pt x="6219" y="2844"/>
                </a:lnTo>
                <a:lnTo>
                  <a:pt x="4352" y="0"/>
                </a:lnTo>
                <a:lnTo>
                  <a:pt x="0" y="8"/>
                </a:lnTo>
                <a:lnTo>
                  <a:pt x="793" y="4832"/>
                </a:lnTo>
                <a:lnTo>
                  <a:pt x="5368" y="7734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67" name="object 7167"/>
          <p:cNvSpPr/>
          <p:nvPr/>
        </p:nvSpPr>
        <p:spPr>
          <a:xfrm>
            <a:off x="3677331" y="1458602"/>
            <a:ext cx="6226" cy="7754"/>
          </a:xfrm>
          <a:custGeom>
            <a:avLst/>
            <a:gdLst/>
            <a:ahLst/>
            <a:cxnLst/>
            <a:rect l="l" t="t" r="r" b="b"/>
            <a:pathLst>
              <a:path w="6226" h="7754">
                <a:moveTo>
                  <a:pt x="5375" y="7754"/>
                </a:moveTo>
                <a:lnTo>
                  <a:pt x="6226" y="2865"/>
                </a:lnTo>
                <a:lnTo>
                  <a:pt x="4359" y="7"/>
                </a:lnTo>
                <a:lnTo>
                  <a:pt x="0" y="0"/>
                </a:lnTo>
                <a:lnTo>
                  <a:pt x="790" y="4850"/>
                </a:lnTo>
                <a:lnTo>
                  <a:pt x="5375" y="7754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68" name="object 7168"/>
          <p:cNvSpPr/>
          <p:nvPr/>
        </p:nvSpPr>
        <p:spPr>
          <a:xfrm>
            <a:off x="6054563" y="1968273"/>
            <a:ext cx="16649" cy="11861"/>
          </a:xfrm>
          <a:custGeom>
            <a:avLst/>
            <a:gdLst/>
            <a:ahLst/>
            <a:cxnLst/>
            <a:rect l="l" t="t" r="r" b="b"/>
            <a:pathLst>
              <a:path w="16649" h="11861">
                <a:moveTo>
                  <a:pt x="9334" y="0"/>
                </a:moveTo>
                <a:lnTo>
                  <a:pt x="6246" y="2276"/>
                </a:lnTo>
                <a:lnTo>
                  <a:pt x="9080" y="1701"/>
                </a:lnTo>
                <a:lnTo>
                  <a:pt x="9779" y="11861"/>
                </a:lnTo>
                <a:lnTo>
                  <a:pt x="10045" y="10350"/>
                </a:lnTo>
                <a:lnTo>
                  <a:pt x="10579" y="7289"/>
                </a:lnTo>
                <a:lnTo>
                  <a:pt x="13937" y="5338"/>
                </a:lnTo>
                <a:lnTo>
                  <a:pt x="16649" y="1270"/>
                </a:lnTo>
                <a:lnTo>
                  <a:pt x="14224" y="850"/>
                </a:lnTo>
                <a:lnTo>
                  <a:pt x="9334" y="0"/>
                </a:lnTo>
                <a:close/>
              </a:path>
              <a:path w="16649" h="11861">
                <a:moveTo>
                  <a:pt x="16217" y="4013"/>
                </a:moveTo>
                <a:lnTo>
                  <a:pt x="13937" y="5338"/>
                </a:lnTo>
                <a:lnTo>
                  <a:pt x="12382" y="7670"/>
                </a:lnTo>
                <a:lnTo>
                  <a:pt x="16217" y="4013"/>
                </a:lnTo>
                <a:close/>
              </a:path>
              <a:path w="16649" h="11861">
                <a:moveTo>
                  <a:pt x="4114" y="3848"/>
                </a:moveTo>
                <a:lnTo>
                  <a:pt x="6246" y="2276"/>
                </a:lnTo>
                <a:lnTo>
                  <a:pt x="1193" y="3302"/>
                </a:lnTo>
                <a:lnTo>
                  <a:pt x="800" y="5588"/>
                </a:lnTo>
                <a:lnTo>
                  <a:pt x="0" y="10172"/>
                </a:lnTo>
                <a:lnTo>
                  <a:pt x="3276" y="10731"/>
                </a:lnTo>
                <a:lnTo>
                  <a:pt x="6502" y="11303"/>
                </a:lnTo>
                <a:lnTo>
                  <a:pt x="9779" y="11861"/>
                </a:lnTo>
                <a:lnTo>
                  <a:pt x="9080" y="1701"/>
                </a:lnTo>
                <a:lnTo>
                  <a:pt x="4114" y="3848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69" name="object 7169"/>
          <p:cNvSpPr/>
          <p:nvPr/>
        </p:nvSpPr>
        <p:spPr>
          <a:xfrm>
            <a:off x="6110434" y="1995949"/>
            <a:ext cx="11366" cy="10248"/>
          </a:xfrm>
          <a:custGeom>
            <a:avLst/>
            <a:gdLst/>
            <a:ahLst/>
            <a:cxnLst/>
            <a:rect l="l" t="t" r="r" b="b"/>
            <a:pathLst>
              <a:path w="11366" h="10248">
                <a:moveTo>
                  <a:pt x="7622" y="7484"/>
                </a:moveTo>
                <a:lnTo>
                  <a:pt x="11366" y="1270"/>
                </a:lnTo>
                <a:lnTo>
                  <a:pt x="8940" y="850"/>
                </a:lnTo>
                <a:lnTo>
                  <a:pt x="4051" y="0"/>
                </a:lnTo>
                <a:lnTo>
                  <a:pt x="2705" y="2908"/>
                </a:lnTo>
                <a:lnTo>
                  <a:pt x="1358" y="5816"/>
                </a:lnTo>
                <a:lnTo>
                  <a:pt x="0" y="8724"/>
                </a:lnTo>
                <a:lnTo>
                  <a:pt x="7622" y="7484"/>
                </a:lnTo>
                <a:close/>
              </a:path>
              <a:path w="11366" h="10248">
                <a:moveTo>
                  <a:pt x="10845" y="6959"/>
                </a:moveTo>
                <a:lnTo>
                  <a:pt x="7622" y="7484"/>
                </a:lnTo>
                <a:lnTo>
                  <a:pt x="5956" y="10248"/>
                </a:lnTo>
                <a:lnTo>
                  <a:pt x="10845" y="6959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70" name="object 7170"/>
          <p:cNvSpPr/>
          <p:nvPr/>
        </p:nvSpPr>
        <p:spPr>
          <a:xfrm>
            <a:off x="5955698" y="1992311"/>
            <a:ext cx="19151" cy="14597"/>
          </a:xfrm>
          <a:custGeom>
            <a:avLst/>
            <a:gdLst/>
            <a:ahLst/>
            <a:cxnLst/>
            <a:rect l="l" t="t" r="r" b="b"/>
            <a:pathLst>
              <a:path w="19151" h="14597">
                <a:moveTo>
                  <a:pt x="4152" y="10147"/>
                </a:moveTo>
                <a:lnTo>
                  <a:pt x="4055" y="10009"/>
                </a:lnTo>
                <a:lnTo>
                  <a:pt x="2501" y="9283"/>
                </a:lnTo>
                <a:lnTo>
                  <a:pt x="4152" y="10147"/>
                </a:lnTo>
                <a:close/>
              </a:path>
              <a:path w="19151" h="14597">
                <a:moveTo>
                  <a:pt x="4055" y="10009"/>
                </a:moveTo>
                <a:lnTo>
                  <a:pt x="11036" y="13271"/>
                </a:lnTo>
                <a:lnTo>
                  <a:pt x="14087" y="10990"/>
                </a:lnTo>
                <a:lnTo>
                  <a:pt x="11277" y="11557"/>
                </a:lnTo>
                <a:lnTo>
                  <a:pt x="16217" y="9398"/>
                </a:lnTo>
                <a:lnTo>
                  <a:pt x="17232" y="894"/>
                </a:lnTo>
                <a:lnTo>
                  <a:pt x="8940" y="-3606"/>
                </a:lnTo>
                <a:lnTo>
                  <a:pt x="5956" y="-977"/>
                </a:lnTo>
                <a:lnTo>
                  <a:pt x="2971" y="1638"/>
                </a:lnTo>
                <a:lnTo>
                  <a:pt x="0" y="4267"/>
                </a:lnTo>
                <a:lnTo>
                  <a:pt x="4055" y="10009"/>
                </a:lnTo>
                <a:close/>
              </a:path>
              <a:path w="19151" h="14597">
                <a:moveTo>
                  <a:pt x="18415" y="1536"/>
                </a:moveTo>
                <a:lnTo>
                  <a:pt x="17043" y="0"/>
                </a:lnTo>
                <a:lnTo>
                  <a:pt x="17232" y="894"/>
                </a:lnTo>
                <a:lnTo>
                  <a:pt x="18415" y="1536"/>
                </a:lnTo>
                <a:close/>
              </a:path>
              <a:path w="19151" h="14597">
                <a:moveTo>
                  <a:pt x="16217" y="9398"/>
                </a:moveTo>
                <a:lnTo>
                  <a:pt x="14087" y="10990"/>
                </a:lnTo>
                <a:lnTo>
                  <a:pt x="19151" y="9969"/>
                </a:lnTo>
                <a:lnTo>
                  <a:pt x="17232" y="894"/>
                </a:lnTo>
                <a:lnTo>
                  <a:pt x="16217" y="9398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71" name="object 7171"/>
          <p:cNvSpPr/>
          <p:nvPr/>
        </p:nvSpPr>
        <p:spPr>
          <a:xfrm>
            <a:off x="5943932" y="2001743"/>
            <a:ext cx="6665" cy="7359"/>
          </a:xfrm>
          <a:custGeom>
            <a:avLst/>
            <a:gdLst/>
            <a:ahLst/>
            <a:cxnLst/>
            <a:rect l="l" t="t" r="r" b="b"/>
            <a:pathLst>
              <a:path w="6665" h="7359">
                <a:moveTo>
                  <a:pt x="800" y="0"/>
                </a:moveTo>
                <a:lnTo>
                  <a:pt x="0" y="4572"/>
                </a:lnTo>
                <a:lnTo>
                  <a:pt x="2044" y="7277"/>
                </a:lnTo>
                <a:lnTo>
                  <a:pt x="6665" y="7359"/>
                </a:lnTo>
                <a:lnTo>
                  <a:pt x="5722" y="2824"/>
                </a:lnTo>
                <a:lnTo>
                  <a:pt x="800" y="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72" name="object 7172"/>
          <p:cNvSpPr/>
          <p:nvPr/>
        </p:nvSpPr>
        <p:spPr>
          <a:xfrm>
            <a:off x="5870197" y="2106787"/>
            <a:ext cx="6685" cy="7333"/>
          </a:xfrm>
          <a:custGeom>
            <a:avLst/>
            <a:gdLst/>
            <a:ahLst/>
            <a:cxnLst/>
            <a:rect l="l" t="t" r="r" b="b"/>
            <a:pathLst>
              <a:path w="6685" h="7333">
                <a:moveTo>
                  <a:pt x="800" y="0"/>
                </a:moveTo>
                <a:lnTo>
                  <a:pt x="0" y="4597"/>
                </a:lnTo>
                <a:lnTo>
                  <a:pt x="2057" y="7302"/>
                </a:lnTo>
                <a:lnTo>
                  <a:pt x="6685" y="7333"/>
                </a:lnTo>
                <a:lnTo>
                  <a:pt x="5749" y="2845"/>
                </a:lnTo>
                <a:lnTo>
                  <a:pt x="800" y="0"/>
                </a:lnTo>
                <a:close/>
              </a:path>
            </a:pathLst>
          </a:custGeom>
          <a:solidFill>
            <a:srgbClr val="BD8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73" name="object 7173"/>
          <p:cNvSpPr/>
          <p:nvPr/>
        </p:nvSpPr>
        <p:spPr>
          <a:xfrm>
            <a:off x="4572003" y="3623147"/>
            <a:ext cx="153657" cy="379971"/>
          </a:xfrm>
          <a:custGeom>
            <a:avLst/>
            <a:gdLst/>
            <a:ahLst/>
            <a:cxnLst/>
            <a:rect l="l" t="t" r="r" b="b"/>
            <a:pathLst>
              <a:path w="153657" h="379971">
                <a:moveTo>
                  <a:pt x="92201" y="0"/>
                </a:moveTo>
                <a:lnTo>
                  <a:pt x="0" y="379971"/>
                </a:lnTo>
                <a:lnTo>
                  <a:pt x="61480" y="379971"/>
                </a:lnTo>
                <a:lnTo>
                  <a:pt x="153657" y="0"/>
                </a:lnTo>
                <a:lnTo>
                  <a:pt x="92201" y="0"/>
                </a:lnTo>
                <a:close/>
              </a:path>
            </a:pathLst>
          </a:custGeom>
          <a:solidFill>
            <a:srgbClr val="0091D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74" name="object 7174"/>
          <p:cNvSpPr/>
          <p:nvPr/>
        </p:nvSpPr>
        <p:spPr>
          <a:xfrm>
            <a:off x="4648908" y="3548818"/>
            <a:ext cx="355180" cy="454291"/>
          </a:xfrm>
          <a:custGeom>
            <a:avLst/>
            <a:gdLst/>
            <a:ahLst/>
            <a:cxnLst/>
            <a:rect l="l" t="t" r="r" b="b"/>
            <a:pathLst>
              <a:path w="355180" h="454291">
                <a:moveTo>
                  <a:pt x="355180" y="0"/>
                </a:moveTo>
                <a:lnTo>
                  <a:pt x="107480" y="0"/>
                </a:lnTo>
                <a:lnTo>
                  <a:pt x="0" y="454291"/>
                </a:lnTo>
                <a:lnTo>
                  <a:pt x="60921" y="454291"/>
                </a:lnTo>
                <a:lnTo>
                  <a:pt x="151396" y="59905"/>
                </a:lnTo>
                <a:lnTo>
                  <a:pt x="165176" y="59905"/>
                </a:lnTo>
                <a:lnTo>
                  <a:pt x="74333" y="454291"/>
                </a:lnTo>
                <a:lnTo>
                  <a:pt x="136283" y="454291"/>
                </a:lnTo>
                <a:lnTo>
                  <a:pt x="227126" y="59905"/>
                </a:lnTo>
                <a:lnTo>
                  <a:pt x="340715" y="59905"/>
                </a:lnTo>
                <a:lnTo>
                  <a:pt x="355180" y="0"/>
                </a:lnTo>
                <a:close/>
              </a:path>
            </a:pathLst>
          </a:custGeom>
          <a:solidFill>
            <a:srgbClr val="0091D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75" name="object 7175"/>
          <p:cNvSpPr/>
          <p:nvPr/>
        </p:nvSpPr>
        <p:spPr>
          <a:xfrm>
            <a:off x="4800309" y="3623153"/>
            <a:ext cx="257454" cy="379958"/>
          </a:xfrm>
          <a:custGeom>
            <a:avLst/>
            <a:gdLst/>
            <a:ahLst/>
            <a:cxnLst/>
            <a:rect l="l" t="t" r="r" b="b"/>
            <a:pathLst>
              <a:path w="257454" h="379958">
                <a:moveTo>
                  <a:pt x="0" y="379958"/>
                </a:moveTo>
                <a:lnTo>
                  <a:pt x="61455" y="379958"/>
                </a:lnTo>
                <a:lnTo>
                  <a:pt x="138734" y="59499"/>
                </a:lnTo>
                <a:lnTo>
                  <a:pt x="241973" y="59499"/>
                </a:lnTo>
                <a:lnTo>
                  <a:pt x="257454" y="0"/>
                </a:lnTo>
                <a:lnTo>
                  <a:pt x="87782" y="0"/>
                </a:lnTo>
                <a:lnTo>
                  <a:pt x="0" y="379958"/>
                </a:lnTo>
                <a:close/>
              </a:path>
            </a:pathLst>
          </a:custGeom>
          <a:solidFill>
            <a:srgbClr val="0091D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76" name="object 7176"/>
          <p:cNvSpPr/>
          <p:nvPr/>
        </p:nvSpPr>
        <p:spPr>
          <a:xfrm>
            <a:off x="5112169" y="3621214"/>
            <a:ext cx="79121" cy="382511"/>
          </a:xfrm>
          <a:custGeom>
            <a:avLst/>
            <a:gdLst/>
            <a:ahLst/>
            <a:cxnLst/>
            <a:rect l="l" t="t" r="r" b="b"/>
            <a:pathLst>
              <a:path w="79121" h="382511">
                <a:moveTo>
                  <a:pt x="79121" y="382511"/>
                </a:moveTo>
                <a:lnTo>
                  <a:pt x="79121" y="0"/>
                </a:lnTo>
                <a:lnTo>
                  <a:pt x="0" y="0"/>
                </a:lnTo>
                <a:lnTo>
                  <a:pt x="0" y="382511"/>
                </a:lnTo>
                <a:lnTo>
                  <a:pt x="79121" y="382511"/>
                </a:lnTo>
                <a:close/>
              </a:path>
            </a:pathLst>
          </a:custGeom>
          <a:solidFill>
            <a:srgbClr val="1B1B1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77" name="object 7177"/>
          <p:cNvSpPr/>
          <p:nvPr/>
        </p:nvSpPr>
        <p:spPr>
          <a:xfrm>
            <a:off x="5215260" y="3712846"/>
            <a:ext cx="253695" cy="290880"/>
          </a:xfrm>
          <a:custGeom>
            <a:avLst/>
            <a:gdLst/>
            <a:ahLst/>
            <a:cxnLst/>
            <a:rect l="l" t="t" r="r" b="b"/>
            <a:pathLst>
              <a:path w="253695" h="290880">
                <a:moveTo>
                  <a:pt x="70675" y="7454"/>
                </a:moveTo>
                <a:lnTo>
                  <a:pt x="0" y="7454"/>
                </a:lnTo>
                <a:lnTo>
                  <a:pt x="0" y="290880"/>
                </a:lnTo>
                <a:lnTo>
                  <a:pt x="73837" y="290880"/>
                </a:lnTo>
                <a:lnTo>
                  <a:pt x="73837" y="128396"/>
                </a:lnTo>
                <a:lnTo>
                  <a:pt x="75071" y="112686"/>
                </a:lnTo>
                <a:lnTo>
                  <a:pt x="79192" y="97585"/>
                </a:lnTo>
                <a:lnTo>
                  <a:pt x="85889" y="85164"/>
                </a:lnTo>
                <a:lnTo>
                  <a:pt x="94833" y="75452"/>
                </a:lnTo>
                <a:lnTo>
                  <a:pt x="105697" y="68478"/>
                </a:lnTo>
                <a:lnTo>
                  <a:pt x="118150" y="64273"/>
                </a:lnTo>
                <a:lnTo>
                  <a:pt x="131864" y="62864"/>
                </a:lnTo>
                <a:lnTo>
                  <a:pt x="148846" y="64757"/>
                </a:lnTo>
                <a:lnTo>
                  <a:pt x="163679" y="71568"/>
                </a:lnTo>
                <a:lnTo>
                  <a:pt x="172821" y="81899"/>
                </a:lnTo>
                <a:lnTo>
                  <a:pt x="177647" y="94230"/>
                </a:lnTo>
                <a:lnTo>
                  <a:pt x="179534" y="107040"/>
                </a:lnTo>
                <a:lnTo>
                  <a:pt x="179857" y="118808"/>
                </a:lnTo>
                <a:lnTo>
                  <a:pt x="179857" y="290880"/>
                </a:lnTo>
                <a:lnTo>
                  <a:pt x="253695" y="290880"/>
                </a:lnTo>
                <a:lnTo>
                  <a:pt x="253695" y="94830"/>
                </a:lnTo>
                <a:lnTo>
                  <a:pt x="253135" y="82771"/>
                </a:lnTo>
                <a:lnTo>
                  <a:pt x="250541" y="67220"/>
                </a:lnTo>
                <a:lnTo>
                  <a:pt x="245969" y="53251"/>
                </a:lnTo>
                <a:lnTo>
                  <a:pt x="239569" y="40876"/>
                </a:lnTo>
                <a:lnTo>
                  <a:pt x="231490" y="30109"/>
                </a:lnTo>
                <a:lnTo>
                  <a:pt x="221882" y="20963"/>
                </a:lnTo>
                <a:lnTo>
                  <a:pt x="210893" y="13451"/>
                </a:lnTo>
                <a:lnTo>
                  <a:pt x="198673" y="7586"/>
                </a:lnTo>
                <a:lnTo>
                  <a:pt x="185372" y="3380"/>
                </a:lnTo>
                <a:lnTo>
                  <a:pt x="171138" y="847"/>
                </a:lnTo>
                <a:lnTo>
                  <a:pt x="156121" y="0"/>
                </a:lnTo>
                <a:lnTo>
                  <a:pt x="142642" y="727"/>
                </a:lnTo>
                <a:lnTo>
                  <a:pt x="125510" y="4113"/>
                </a:lnTo>
                <a:lnTo>
                  <a:pt x="111176" y="9703"/>
                </a:lnTo>
                <a:lnTo>
                  <a:pt x="99362" y="16876"/>
                </a:lnTo>
                <a:lnTo>
                  <a:pt x="89789" y="25014"/>
                </a:lnTo>
                <a:lnTo>
                  <a:pt x="82178" y="33495"/>
                </a:lnTo>
                <a:lnTo>
                  <a:pt x="76251" y="41700"/>
                </a:lnTo>
                <a:lnTo>
                  <a:pt x="71729" y="49009"/>
                </a:lnTo>
                <a:lnTo>
                  <a:pt x="70675" y="49009"/>
                </a:lnTo>
                <a:lnTo>
                  <a:pt x="70675" y="7454"/>
                </a:lnTo>
                <a:close/>
              </a:path>
            </a:pathLst>
          </a:custGeom>
          <a:solidFill>
            <a:srgbClr val="1B1B1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78" name="object 7178"/>
          <p:cNvSpPr/>
          <p:nvPr/>
        </p:nvSpPr>
        <p:spPr>
          <a:xfrm>
            <a:off x="5561831" y="3715504"/>
            <a:ext cx="15944" cy="148642"/>
          </a:xfrm>
          <a:custGeom>
            <a:avLst/>
            <a:gdLst/>
            <a:ahLst/>
            <a:cxnLst/>
            <a:rect l="l" t="t" r="r" b="b"/>
            <a:pathLst>
              <a:path w="15944" h="148642">
                <a:moveTo>
                  <a:pt x="4120" y="3337"/>
                </a:moveTo>
                <a:lnTo>
                  <a:pt x="0" y="148642"/>
                </a:lnTo>
                <a:lnTo>
                  <a:pt x="692" y="132906"/>
                </a:lnTo>
                <a:lnTo>
                  <a:pt x="2871" y="117789"/>
                </a:lnTo>
                <a:lnTo>
                  <a:pt x="6689" y="103685"/>
                </a:lnTo>
                <a:lnTo>
                  <a:pt x="15944" y="0"/>
                </a:lnTo>
                <a:lnTo>
                  <a:pt x="4120" y="3337"/>
                </a:lnTo>
                <a:close/>
              </a:path>
            </a:pathLst>
          </a:custGeom>
          <a:solidFill>
            <a:srgbClr val="1B1B1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79" name="object 7179"/>
          <p:cNvSpPr/>
          <p:nvPr/>
        </p:nvSpPr>
        <p:spPr>
          <a:xfrm>
            <a:off x="5485885" y="3621209"/>
            <a:ext cx="272681" cy="389978"/>
          </a:xfrm>
          <a:custGeom>
            <a:avLst/>
            <a:gdLst/>
            <a:ahLst/>
            <a:cxnLst/>
            <a:rect l="l" t="t" r="r" b="b"/>
            <a:pathLst>
              <a:path w="272681" h="389978">
                <a:moveTo>
                  <a:pt x="457" y="252924"/>
                </a:moveTo>
                <a:lnTo>
                  <a:pt x="1843" y="268026"/>
                </a:lnTo>
                <a:lnTo>
                  <a:pt x="4183" y="282799"/>
                </a:lnTo>
                <a:lnTo>
                  <a:pt x="7500" y="297123"/>
                </a:lnTo>
                <a:lnTo>
                  <a:pt x="11817" y="310874"/>
                </a:lnTo>
                <a:lnTo>
                  <a:pt x="17159" y="323930"/>
                </a:lnTo>
                <a:lnTo>
                  <a:pt x="23547" y="336168"/>
                </a:lnTo>
                <a:lnTo>
                  <a:pt x="31006" y="347466"/>
                </a:lnTo>
                <a:lnTo>
                  <a:pt x="39560" y="357702"/>
                </a:lnTo>
                <a:lnTo>
                  <a:pt x="49231" y="366752"/>
                </a:lnTo>
                <a:lnTo>
                  <a:pt x="60045" y="374496"/>
                </a:lnTo>
                <a:lnTo>
                  <a:pt x="72023" y="380809"/>
                </a:lnTo>
                <a:lnTo>
                  <a:pt x="85189" y="385570"/>
                </a:lnTo>
                <a:lnTo>
                  <a:pt x="99568" y="388657"/>
                </a:lnTo>
                <a:lnTo>
                  <a:pt x="115182" y="389947"/>
                </a:lnTo>
                <a:lnTo>
                  <a:pt x="118148" y="389978"/>
                </a:lnTo>
                <a:lnTo>
                  <a:pt x="130896" y="389313"/>
                </a:lnTo>
                <a:lnTo>
                  <a:pt x="143618" y="387217"/>
                </a:lnTo>
                <a:lnTo>
                  <a:pt x="156047" y="383538"/>
                </a:lnTo>
                <a:lnTo>
                  <a:pt x="167919" y="378125"/>
                </a:lnTo>
                <a:lnTo>
                  <a:pt x="178966" y="370826"/>
                </a:lnTo>
                <a:lnTo>
                  <a:pt x="188923" y="361490"/>
                </a:lnTo>
                <a:lnTo>
                  <a:pt x="197525" y="349966"/>
                </a:lnTo>
                <a:lnTo>
                  <a:pt x="199377" y="346824"/>
                </a:lnTo>
                <a:lnTo>
                  <a:pt x="200418" y="346824"/>
                </a:lnTo>
                <a:lnTo>
                  <a:pt x="200418" y="382511"/>
                </a:lnTo>
                <a:lnTo>
                  <a:pt x="272681" y="382511"/>
                </a:lnTo>
                <a:lnTo>
                  <a:pt x="272681" y="0"/>
                </a:lnTo>
                <a:lnTo>
                  <a:pt x="198843" y="0"/>
                </a:lnTo>
                <a:lnTo>
                  <a:pt x="198843" y="135851"/>
                </a:lnTo>
                <a:lnTo>
                  <a:pt x="197789" y="135851"/>
                </a:lnTo>
                <a:lnTo>
                  <a:pt x="192373" y="128027"/>
                </a:lnTo>
                <a:lnTo>
                  <a:pt x="185534" y="119826"/>
                </a:lnTo>
                <a:lnTo>
                  <a:pt x="177044" y="111781"/>
                </a:lnTo>
                <a:lnTo>
                  <a:pt x="166672" y="104420"/>
                </a:lnTo>
                <a:lnTo>
                  <a:pt x="154188" y="98274"/>
                </a:lnTo>
                <a:lnTo>
                  <a:pt x="139364" y="93873"/>
                </a:lnTo>
                <a:lnTo>
                  <a:pt x="121969" y="91746"/>
                </a:lnTo>
                <a:lnTo>
                  <a:pt x="116560" y="91630"/>
                </a:lnTo>
                <a:lnTo>
                  <a:pt x="104085" y="92296"/>
                </a:lnTo>
                <a:lnTo>
                  <a:pt x="91890" y="94295"/>
                </a:lnTo>
                <a:lnTo>
                  <a:pt x="82635" y="197980"/>
                </a:lnTo>
                <a:lnTo>
                  <a:pt x="88246" y="185282"/>
                </a:lnTo>
                <a:lnTo>
                  <a:pt x="95801" y="174383"/>
                </a:lnTo>
                <a:lnTo>
                  <a:pt x="105454" y="165679"/>
                </a:lnTo>
                <a:lnTo>
                  <a:pt x="117358" y="159563"/>
                </a:lnTo>
                <a:lnTo>
                  <a:pt x="131665" y="156428"/>
                </a:lnTo>
                <a:lnTo>
                  <a:pt x="154645" y="157827"/>
                </a:lnTo>
                <a:lnTo>
                  <a:pt x="167823" y="162746"/>
                </a:lnTo>
                <a:lnTo>
                  <a:pt x="178469" y="170433"/>
                </a:lnTo>
                <a:lnTo>
                  <a:pt x="186814" y="180471"/>
                </a:lnTo>
                <a:lnTo>
                  <a:pt x="193083" y="192443"/>
                </a:lnTo>
                <a:lnTo>
                  <a:pt x="197506" y="205931"/>
                </a:lnTo>
                <a:lnTo>
                  <a:pt x="200309" y="220518"/>
                </a:lnTo>
                <a:lnTo>
                  <a:pt x="201722" y="235786"/>
                </a:lnTo>
                <a:lnTo>
                  <a:pt x="202006" y="247192"/>
                </a:lnTo>
                <a:lnTo>
                  <a:pt x="201170" y="262351"/>
                </a:lnTo>
                <a:lnTo>
                  <a:pt x="198590" y="276879"/>
                </a:lnTo>
                <a:lnTo>
                  <a:pt x="194159" y="290380"/>
                </a:lnTo>
                <a:lnTo>
                  <a:pt x="187769" y="302458"/>
                </a:lnTo>
                <a:lnTo>
                  <a:pt x="179312" y="312717"/>
                </a:lnTo>
                <a:lnTo>
                  <a:pt x="168681" y="320762"/>
                </a:lnTo>
                <a:lnTo>
                  <a:pt x="155767" y="326195"/>
                </a:lnTo>
                <a:lnTo>
                  <a:pt x="140463" y="328622"/>
                </a:lnTo>
                <a:lnTo>
                  <a:pt x="136601" y="328714"/>
                </a:lnTo>
                <a:lnTo>
                  <a:pt x="120850" y="326550"/>
                </a:lnTo>
                <a:lnTo>
                  <a:pt x="107882" y="320559"/>
                </a:lnTo>
                <a:lnTo>
                  <a:pt x="97474" y="311492"/>
                </a:lnTo>
                <a:lnTo>
                  <a:pt x="89401" y="300101"/>
                </a:lnTo>
                <a:lnTo>
                  <a:pt x="83440" y="287135"/>
                </a:lnTo>
                <a:lnTo>
                  <a:pt x="79366" y="273347"/>
                </a:lnTo>
                <a:lnTo>
                  <a:pt x="76957" y="259488"/>
                </a:lnTo>
                <a:lnTo>
                  <a:pt x="75989" y="246307"/>
                </a:lnTo>
                <a:lnTo>
                  <a:pt x="75946" y="242938"/>
                </a:lnTo>
                <a:lnTo>
                  <a:pt x="80066" y="97632"/>
                </a:lnTo>
                <a:lnTo>
                  <a:pt x="68704" y="102311"/>
                </a:lnTo>
                <a:lnTo>
                  <a:pt x="57894" y="108336"/>
                </a:lnTo>
                <a:lnTo>
                  <a:pt x="47727" y="115710"/>
                </a:lnTo>
                <a:lnTo>
                  <a:pt x="38293" y="124439"/>
                </a:lnTo>
                <a:lnTo>
                  <a:pt x="29682" y="134525"/>
                </a:lnTo>
                <a:lnTo>
                  <a:pt x="21985" y="145973"/>
                </a:lnTo>
                <a:lnTo>
                  <a:pt x="15293" y="158787"/>
                </a:lnTo>
                <a:lnTo>
                  <a:pt x="9695" y="172970"/>
                </a:lnTo>
                <a:lnTo>
                  <a:pt x="5283" y="188528"/>
                </a:lnTo>
                <a:lnTo>
                  <a:pt x="2147" y="205463"/>
                </a:lnTo>
                <a:lnTo>
                  <a:pt x="377" y="223780"/>
                </a:lnTo>
                <a:lnTo>
                  <a:pt x="0" y="237617"/>
                </a:lnTo>
                <a:lnTo>
                  <a:pt x="457" y="252924"/>
                </a:lnTo>
                <a:close/>
              </a:path>
            </a:pathLst>
          </a:custGeom>
          <a:solidFill>
            <a:srgbClr val="1B1B1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80" name="object 7180"/>
          <p:cNvSpPr/>
          <p:nvPr/>
        </p:nvSpPr>
        <p:spPr>
          <a:xfrm>
            <a:off x="5783884" y="3720301"/>
            <a:ext cx="252641" cy="290893"/>
          </a:xfrm>
          <a:custGeom>
            <a:avLst/>
            <a:gdLst/>
            <a:ahLst/>
            <a:cxnLst/>
            <a:rect l="l" t="t" r="r" b="b"/>
            <a:pathLst>
              <a:path w="252641" h="290893">
                <a:moveTo>
                  <a:pt x="105802" y="290479"/>
                </a:moveTo>
                <a:lnTo>
                  <a:pt x="119837" y="288451"/>
                </a:lnTo>
                <a:lnTo>
                  <a:pt x="132841" y="284778"/>
                </a:lnTo>
                <a:lnTo>
                  <a:pt x="144770" y="279511"/>
                </a:lnTo>
                <a:lnTo>
                  <a:pt x="155584" y="272697"/>
                </a:lnTo>
                <a:lnTo>
                  <a:pt x="165240" y="264386"/>
                </a:lnTo>
                <a:lnTo>
                  <a:pt x="173696" y="254628"/>
                </a:lnTo>
                <a:lnTo>
                  <a:pt x="180911" y="243471"/>
                </a:lnTo>
                <a:lnTo>
                  <a:pt x="181965" y="243471"/>
                </a:lnTo>
                <a:lnTo>
                  <a:pt x="181965" y="283425"/>
                </a:lnTo>
                <a:lnTo>
                  <a:pt x="252641" y="283425"/>
                </a:lnTo>
                <a:lnTo>
                  <a:pt x="252641" y="0"/>
                </a:lnTo>
                <a:lnTo>
                  <a:pt x="178790" y="0"/>
                </a:lnTo>
                <a:lnTo>
                  <a:pt x="178790" y="163563"/>
                </a:lnTo>
                <a:lnTo>
                  <a:pt x="177576" y="179474"/>
                </a:lnTo>
                <a:lnTo>
                  <a:pt x="172811" y="196151"/>
                </a:lnTo>
                <a:lnTo>
                  <a:pt x="165178" y="208803"/>
                </a:lnTo>
                <a:lnTo>
                  <a:pt x="155470" y="217873"/>
                </a:lnTo>
                <a:lnTo>
                  <a:pt x="144482" y="223803"/>
                </a:lnTo>
                <a:lnTo>
                  <a:pt x="133008" y="227036"/>
                </a:lnTo>
                <a:lnTo>
                  <a:pt x="121843" y="228015"/>
                </a:lnTo>
                <a:lnTo>
                  <a:pt x="114673" y="227706"/>
                </a:lnTo>
                <a:lnTo>
                  <a:pt x="102542" y="225353"/>
                </a:lnTo>
                <a:lnTo>
                  <a:pt x="91429" y="219906"/>
                </a:lnTo>
                <a:lnTo>
                  <a:pt x="82298" y="210448"/>
                </a:lnTo>
                <a:lnTo>
                  <a:pt x="76113" y="196058"/>
                </a:lnTo>
                <a:lnTo>
                  <a:pt x="73837" y="175818"/>
                </a:lnTo>
                <a:lnTo>
                  <a:pt x="73837" y="0"/>
                </a:lnTo>
                <a:lnTo>
                  <a:pt x="0" y="0"/>
                </a:lnTo>
                <a:lnTo>
                  <a:pt x="19" y="189194"/>
                </a:lnTo>
                <a:lnTo>
                  <a:pt x="1234" y="207461"/>
                </a:lnTo>
                <a:lnTo>
                  <a:pt x="4264" y="223813"/>
                </a:lnTo>
                <a:lnTo>
                  <a:pt x="9002" y="238287"/>
                </a:lnTo>
                <a:lnTo>
                  <a:pt x="15339" y="250919"/>
                </a:lnTo>
                <a:lnTo>
                  <a:pt x="23169" y="261746"/>
                </a:lnTo>
                <a:lnTo>
                  <a:pt x="32384" y="270807"/>
                </a:lnTo>
                <a:lnTo>
                  <a:pt x="42875" y="278136"/>
                </a:lnTo>
                <a:lnTo>
                  <a:pt x="54537" y="283773"/>
                </a:lnTo>
                <a:lnTo>
                  <a:pt x="67261" y="287753"/>
                </a:lnTo>
                <a:lnTo>
                  <a:pt x="80940" y="290114"/>
                </a:lnTo>
                <a:lnTo>
                  <a:pt x="95442" y="290892"/>
                </a:lnTo>
                <a:lnTo>
                  <a:pt x="105802" y="290479"/>
                </a:lnTo>
                <a:close/>
              </a:path>
            </a:pathLst>
          </a:custGeom>
          <a:solidFill>
            <a:srgbClr val="1B1B1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81" name="object 7181"/>
          <p:cNvSpPr/>
          <p:nvPr/>
        </p:nvSpPr>
        <p:spPr>
          <a:xfrm>
            <a:off x="6053096" y="3643583"/>
            <a:ext cx="157695" cy="363334"/>
          </a:xfrm>
          <a:custGeom>
            <a:avLst/>
            <a:gdLst/>
            <a:ahLst/>
            <a:cxnLst/>
            <a:rect l="l" t="t" r="r" b="b"/>
            <a:pathLst>
              <a:path w="157695" h="363334">
                <a:moveTo>
                  <a:pt x="111810" y="283959"/>
                </a:moveTo>
                <a:lnTo>
                  <a:pt x="111810" y="129997"/>
                </a:lnTo>
                <a:lnTo>
                  <a:pt x="157695" y="129997"/>
                </a:lnTo>
                <a:lnTo>
                  <a:pt x="157695" y="76720"/>
                </a:lnTo>
                <a:lnTo>
                  <a:pt x="111810" y="76720"/>
                </a:lnTo>
                <a:lnTo>
                  <a:pt x="111810" y="0"/>
                </a:lnTo>
                <a:lnTo>
                  <a:pt x="37972" y="0"/>
                </a:lnTo>
                <a:lnTo>
                  <a:pt x="37972" y="76720"/>
                </a:lnTo>
                <a:lnTo>
                  <a:pt x="0" y="76720"/>
                </a:lnTo>
                <a:lnTo>
                  <a:pt x="0" y="129997"/>
                </a:lnTo>
                <a:lnTo>
                  <a:pt x="37972" y="129997"/>
                </a:lnTo>
                <a:lnTo>
                  <a:pt x="37972" y="302069"/>
                </a:lnTo>
                <a:lnTo>
                  <a:pt x="38250" y="311184"/>
                </a:lnTo>
                <a:lnTo>
                  <a:pt x="40003" y="324037"/>
                </a:lnTo>
                <a:lnTo>
                  <a:pt x="43843" y="335362"/>
                </a:lnTo>
                <a:lnTo>
                  <a:pt x="50315" y="344995"/>
                </a:lnTo>
                <a:lnTo>
                  <a:pt x="59963" y="352772"/>
                </a:lnTo>
                <a:lnTo>
                  <a:pt x="73330" y="358531"/>
                </a:lnTo>
                <a:lnTo>
                  <a:pt x="90960" y="362106"/>
                </a:lnTo>
                <a:lnTo>
                  <a:pt x="113398" y="363334"/>
                </a:lnTo>
                <a:lnTo>
                  <a:pt x="132308" y="363229"/>
                </a:lnTo>
                <a:lnTo>
                  <a:pt x="145000" y="362834"/>
                </a:lnTo>
                <a:lnTo>
                  <a:pt x="157695" y="362280"/>
                </a:lnTo>
                <a:lnTo>
                  <a:pt x="157695" y="305803"/>
                </a:lnTo>
                <a:lnTo>
                  <a:pt x="152425" y="306336"/>
                </a:lnTo>
                <a:lnTo>
                  <a:pt x="147154" y="306870"/>
                </a:lnTo>
                <a:lnTo>
                  <a:pt x="142118" y="306869"/>
                </a:lnTo>
                <a:lnTo>
                  <a:pt x="121020" y="304572"/>
                </a:lnTo>
                <a:lnTo>
                  <a:pt x="113048" y="297210"/>
                </a:lnTo>
                <a:lnTo>
                  <a:pt x="111810" y="283959"/>
                </a:lnTo>
                <a:close/>
              </a:path>
            </a:pathLst>
          </a:custGeom>
          <a:solidFill>
            <a:srgbClr val="1B1B1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82" name="object 7182"/>
          <p:cNvSpPr/>
          <p:nvPr/>
        </p:nvSpPr>
        <p:spPr>
          <a:xfrm>
            <a:off x="6224832" y="3712848"/>
            <a:ext cx="162966" cy="290880"/>
          </a:xfrm>
          <a:custGeom>
            <a:avLst/>
            <a:gdLst/>
            <a:ahLst/>
            <a:cxnLst/>
            <a:rect l="l" t="t" r="r" b="b"/>
            <a:pathLst>
              <a:path w="162966" h="290880">
                <a:moveTo>
                  <a:pt x="73837" y="290880"/>
                </a:moveTo>
                <a:lnTo>
                  <a:pt x="73837" y="143306"/>
                </a:lnTo>
                <a:lnTo>
                  <a:pt x="74023" y="136312"/>
                </a:lnTo>
                <a:lnTo>
                  <a:pt x="75497" y="123641"/>
                </a:lnTo>
                <a:lnTo>
                  <a:pt x="78867" y="111352"/>
                </a:lnTo>
                <a:lnTo>
                  <a:pt x="84639" y="100018"/>
                </a:lnTo>
                <a:lnTo>
                  <a:pt x="93320" y="90209"/>
                </a:lnTo>
                <a:lnTo>
                  <a:pt x="105414" y="82496"/>
                </a:lnTo>
                <a:lnTo>
                  <a:pt x="121430" y="77450"/>
                </a:lnTo>
                <a:lnTo>
                  <a:pt x="141871" y="75641"/>
                </a:lnTo>
                <a:lnTo>
                  <a:pt x="156641" y="75641"/>
                </a:lnTo>
                <a:lnTo>
                  <a:pt x="162966" y="76707"/>
                </a:lnTo>
                <a:lnTo>
                  <a:pt x="162966" y="1066"/>
                </a:lnTo>
                <a:lnTo>
                  <a:pt x="158229" y="533"/>
                </a:lnTo>
                <a:lnTo>
                  <a:pt x="153479" y="0"/>
                </a:lnTo>
                <a:lnTo>
                  <a:pt x="148729" y="0"/>
                </a:lnTo>
                <a:lnTo>
                  <a:pt x="139845" y="386"/>
                </a:lnTo>
                <a:lnTo>
                  <a:pt x="124770" y="3169"/>
                </a:lnTo>
                <a:lnTo>
                  <a:pt x="112097" y="8322"/>
                </a:lnTo>
                <a:lnTo>
                  <a:pt x="101453" y="15468"/>
                </a:lnTo>
                <a:lnTo>
                  <a:pt x="92466" y="24231"/>
                </a:lnTo>
                <a:lnTo>
                  <a:pt x="84765" y="34236"/>
                </a:lnTo>
                <a:lnTo>
                  <a:pt x="77977" y="45105"/>
                </a:lnTo>
                <a:lnTo>
                  <a:pt x="71729" y="56464"/>
                </a:lnTo>
                <a:lnTo>
                  <a:pt x="70675" y="56464"/>
                </a:lnTo>
                <a:lnTo>
                  <a:pt x="70675" y="7454"/>
                </a:lnTo>
                <a:lnTo>
                  <a:pt x="0" y="7454"/>
                </a:lnTo>
                <a:lnTo>
                  <a:pt x="0" y="290880"/>
                </a:lnTo>
                <a:lnTo>
                  <a:pt x="73837" y="290880"/>
                </a:lnTo>
                <a:close/>
              </a:path>
            </a:pathLst>
          </a:custGeom>
          <a:solidFill>
            <a:srgbClr val="1B1B1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83" name="object 7183"/>
          <p:cNvSpPr/>
          <p:nvPr/>
        </p:nvSpPr>
        <p:spPr>
          <a:xfrm>
            <a:off x="6385096" y="3712847"/>
            <a:ext cx="262661" cy="298243"/>
          </a:xfrm>
          <a:custGeom>
            <a:avLst/>
            <a:gdLst/>
            <a:ahLst/>
            <a:cxnLst/>
            <a:rect l="l" t="t" r="r" b="b"/>
            <a:pathLst>
              <a:path w="262661" h="298243">
                <a:moveTo>
                  <a:pt x="410" y="205590"/>
                </a:moveTo>
                <a:lnTo>
                  <a:pt x="0" y="215760"/>
                </a:lnTo>
                <a:lnTo>
                  <a:pt x="1427" y="233377"/>
                </a:lnTo>
                <a:lnTo>
                  <a:pt x="5494" y="248700"/>
                </a:lnTo>
                <a:lnTo>
                  <a:pt x="11875" y="261805"/>
                </a:lnTo>
                <a:lnTo>
                  <a:pt x="20247" y="272771"/>
                </a:lnTo>
                <a:lnTo>
                  <a:pt x="30285" y="281675"/>
                </a:lnTo>
                <a:lnTo>
                  <a:pt x="41665" y="288597"/>
                </a:lnTo>
                <a:lnTo>
                  <a:pt x="54062" y="293613"/>
                </a:lnTo>
                <a:lnTo>
                  <a:pt x="67152" y="296802"/>
                </a:lnTo>
                <a:lnTo>
                  <a:pt x="80611" y="298243"/>
                </a:lnTo>
                <a:lnTo>
                  <a:pt x="76290" y="225217"/>
                </a:lnTo>
                <a:lnTo>
                  <a:pt x="73837" y="210972"/>
                </a:lnTo>
                <a:lnTo>
                  <a:pt x="76244" y="195597"/>
                </a:lnTo>
                <a:lnTo>
                  <a:pt x="82947" y="184641"/>
                </a:lnTo>
                <a:lnTo>
                  <a:pt x="93174" y="177160"/>
                </a:lnTo>
                <a:lnTo>
                  <a:pt x="106152" y="172213"/>
                </a:lnTo>
                <a:lnTo>
                  <a:pt x="121107" y="168857"/>
                </a:lnTo>
                <a:lnTo>
                  <a:pt x="123939" y="168351"/>
                </a:lnTo>
                <a:lnTo>
                  <a:pt x="143115" y="164849"/>
                </a:lnTo>
                <a:lnTo>
                  <a:pt x="156961" y="161259"/>
                </a:lnTo>
                <a:lnTo>
                  <a:pt x="166645" y="157486"/>
                </a:lnTo>
                <a:lnTo>
                  <a:pt x="173337" y="153439"/>
                </a:lnTo>
                <a:lnTo>
                  <a:pt x="174040" y="152895"/>
                </a:lnTo>
                <a:lnTo>
                  <a:pt x="174040" y="189128"/>
                </a:lnTo>
                <a:lnTo>
                  <a:pt x="171997" y="203502"/>
                </a:lnTo>
                <a:lnTo>
                  <a:pt x="170474" y="263126"/>
                </a:lnTo>
                <a:lnTo>
                  <a:pt x="176149" y="257314"/>
                </a:lnTo>
                <a:lnTo>
                  <a:pt x="177888" y="271320"/>
                </a:lnTo>
                <a:lnTo>
                  <a:pt x="180313" y="282008"/>
                </a:lnTo>
                <a:lnTo>
                  <a:pt x="183019" y="290880"/>
                </a:lnTo>
                <a:lnTo>
                  <a:pt x="262661" y="290880"/>
                </a:lnTo>
                <a:lnTo>
                  <a:pt x="262661" y="279692"/>
                </a:lnTo>
                <a:lnTo>
                  <a:pt x="255867" y="275758"/>
                </a:lnTo>
                <a:lnTo>
                  <a:pt x="250446" y="267403"/>
                </a:lnTo>
                <a:lnTo>
                  <a:pt x="247078" y="252068"/>
                </a:lnTo>
                <a:lnTo>
                  <a:pt x="246303" y="235470"/>
                </a:lnTo>
                <a:lnTo>
                  <a:pt x="246303" y="82041"/>
                </a:lnTo>
                <a:lnTo>
                  <a:pt x="244566" y="64282"/>
                </a:lnTo>
                <a:lnTo>
                  <a:pt x="239676" y="49208"/>
                </a:lnTo>
                <a:lnTo>
                  <a:pt x="232118" y="36612"/>
                </a:lnTo>
                <a:lnTo>
                  <a:pt x="222374" y="26285"/>
                </a:lnTo>
                <a:lnTo>
                  <a:pt x="210930" y="18018"/>
                </a:lnTo>
                <a:lnTo>
                  <a:pt x="198268" y="11603"/>
                </a:lnTo>
                <a:lnTo>
                  <a:pt x="184872" y="6831"/>
                </a:lnTo>
                <a:lnTo>
                  <a:pt x="171226" y="3494"/>
                </a:lnTo>
                <a:lnTo>
                  <a:pt x="157814" y="1382"/>
                </a:lnTo>
                <a:lnTo>
                  <a:pt x="145120" y="287"/>
                </a:lnTo>
                <a:lnTo>
                  <a:pt x="134493" y="0"/>
                </a:lnTo>
                <a:lnTo>
                  <a:pt x="120783" y="263"/>
                </a:lnTo>
                <a:lnTo>
                  <a:pt x="107153" y="1177"/>
                </a:lnTo>
                <a:lnTo>
                  <a:pt x="93764" y="2929"/>
                </a:lnTo>
                <a:lnTo>
                  <a:pt x="80776" y="5707"/>
                </a:lnTo>
                <a:lnTo>
                  <a:pt x="68348" y="9697"/>
                </a:lnTo>
                <a:lnTo>
                  <a:pt x="56640" y="15088"/>
                </a:lnTo>
                <a:lnTo>
                  <a:pt x="45813" y="22066"/>
                </a:lnTo>
                <a:lnTo>
                  <a:pt x="36027" y="30819"/>
                </a:lnTo>
                <a:lnTo>
                  <a:pt x="27442" y="41533"/>
                </a:lnTo>
                <a:lnTo>
                  <a:pt x="20217" y="54397"/>
                </a:lnTo>
                <a:lnTo>
                  <a:pt x="14514" y="69598"/>
                </a:lnTo>
                <a:lnTo>
                  <a:pt x="10491" y="87322"/>
                </a:lnTo>
                <a:lnTo>
                  <a:pt x="8966" y="99098"/>
                </a:lnTo>
                <a:lnTo>
                  <a:pt x="80162" y="99098"/>
                </a:lnTo>
                <a:lnTo>
                  <a:pt x="82313" y="88045"/>
                </a:lnTo>
                <a:lnTo>
                  <a:pt x="87089" y="76940"/>
                </a:lnTo>
                <a:lnTo>
                  <a:pt x="95980" y="67440"/>
                </a:lnTo>
                <a:lnTo>
                  <a:pt x="110478" y="61203"/>
                </a:lnTo>
                <a:lnTo>
                  <a:pt x="125526" y="59664"/>
                </a:lnTo>
                <a:lnTo>
                  <a:pt x="138926" y="60175"/>
                </a:lnTo>
                <a:lnTo>
                  <a:pt x="152851" y="62851"/>
                </a:lnTo>
                <a:lnTo>
                  <a:pt x="164867" y="69410"/>
                </a:lnTo>
                <a:lnTo>
                  <a:pt x="172536" y="81567"/>
                </a:lnTo>
                <a:lnTo>
                  <a:pt x="174040" y="92697"/>
                </a:lnTo>
                <a:lnTo>
                  <a:pt x="169009" y="106287"/>
                </a:lnTo>
                <a:lnTo>
                  <a:pt x="157378" y="113073"/>
                </a:lnTo>
                <a:lnTo>
                  <a:pt x="148209" y="115074"/>
                </a:lnTo>
                <a:lnTo>
                  <a:pt x="81749" y="125196"/>
                </a:lnTo>
                <a:lnTo>
                  <a:pt x="67508" y="128057"/>
                </a:lnTo>
                <a:lnTo>
                  <a:pt x="54209" y="132344"/>
                </a:lnTo>
                <a:lnTo>
                  <a:pt x="42008" y="138097"/>
                </a:lnTo>
                <a:lnTo>
                  <a:pt x="31056" y="145354"/>
                </a:lnTo>
                <a:lnTo>
                  <a:pt x="21507" y="154155"/>
                </a:lnTo>
                <a:lnTo>
                  <a:pt x="13515" y="164539"/>
                </a:lnTo>
                <a:lnTo>
                  <a:pt x="7233" y="176547"/>
                </a:lnTo>
                <a:lnTo>
                  <a:pt x="2813" y="190217"/>
                </a:lnTo>
                <a:lnTo>
                  <a:pt x="410" y="205590"/>
                </a:lnTo>
                <a:close/>
              </a:path>
            </a:pathLst>
          </a:custGeom>
          <a:solidFill>
            <a:srgbClr val="1B1B1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84" name="object 7184"/>
          <p:cNvSpPr/>
          <p:nvPr/>
        </p:nvSpPr>
        <p:spPr>
          <a:xfrm>
            <a:off x="6461386" y="3916349"/>
            <a:ext cx="95706" cy="94846"/>
          </a:xfrm>
          <a:custGeom>
            <a:avLst/>
            <a:gdLst/>
            <a:ahLst/>
            <a:cxnLst/>
            <a:rect l="l" t="t" r="r" b="b"/>
            <a:pathLst>
              <a:path w="95706" h="94846">
                <a:moveTo>
                  <a:pt x="27082" y="93762"/>
                </a:moveTo>
                <a:lnTo>
                  <a:pt x="42678" y="90754"/>
                </a:lnTo>
                <a:lnTo>
                  <a:pt x="56186" y="86187"/>
                </a:lnTo>
                <a:lnTo>
                  <a:pt x="67847" y="80425"/>
                </a:lnTo>
                <a:lnTo>
                  <a:pt x="77905" y="73834"/>
                </a:lnTo>
                <a:lnTo>
                  <a:pt x="86603" y="66779"/>
                </a:lnTo>
                <a:lnTo>
                  <a:pt x="94184" y="59624"/>
                </a:lnTo>
                <a:lnTo>
                  <a:pt x="95706" y="0"/>
                </a:lnTo>
                <a:lnTo>
                  <a:pt x="90003" y="12495"/>
                </a:lnTo>
                <a:lnTo>
                  <a:pt x="81281" y="22962"/>
                </a:lnTo>
                <a:lnTo>
                  <a:pt x="70184" y="31248"/>
                </a:lnTo>
                <a:lnTo>
                  <a:pt x="57352" y="37201"/>
                </a:lnTo>
                <a:lnTo>
                  <a:pt x="43427" y="40671"/>
                </a:lnTo>
                <a:lnTo>
                  <a:pt x="31824" y="41556"/>
                </a:lnTo>
                <a:lnTo>
                  <a:pt x="19870" y="39719"/>
                </a:lnTo>
                <a:lnTo>
                  <a:pt x="8325" y="33472"/>
                </a:lnTo>
                <a:lnTo>
                  <a:pt x="0" y="21714"/>
                </a:lnTo>
                <a:lnTo>
                  <a:pt x="4321" y="94740"/>
                </a:lnTo>
                <a:lnTo>
                  <a:pt x="9038" y="94843"/>
                </a:lnTo>
                <a:lnTo>
                  <a:pt x="9197" y="94843"/>
                </a:lnTo>
                <a:lnTo>
                  <a:pt x="27082" y="93762"/>
                </a:lnTo>
                <a:close/>
              </a:path>
            </a:pathLst>
          </a:custGeom>
          <a:solidFill>
            <a:srgbClr val="1B1B1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85" name="object 7185"/>
          <p:cNvSpPr/>
          <p:nvPr/>
        </p:nvSpPr>
        <p:spPr>
          <a:xfrm>
            <a:off x="6727572" y="3715504"/>
            <a:ext cx="15944" cy="148642"/>
          </a:xfrm>
          <a:custGeom>
            <a:avLst/>
            <a:gdLst/>
            <a:ahLst/>
            <a:cxnLst/>
            <a:rect l="l" t="t" r="r" b="b"/>
            <a:pathLst>
              <a:path w="15944" h="148642">
                <a:moveTo>
                  <a:pt x="4120" y="3337"/>
                </a:moveTo>
                <a:lnTo>
                  <a:pt x="0" y="148642"/>
                </a:lnTo>
                <a:lnTo>
                  <a:pt x="692" y="132908"/>
                </a:lnTo>
                <a:lnTo>
                  <a:pt x="2871" y="117791"/>
                </a:lnTo>
                <a:lnTo>
                  <a:pt x="6689" y="103687"/>
                </a:lnTo>
                <a:lnTo>
                  <a:pt x="15944" y="0"/>
                </a:lnTo>
                <a:lnTo>
                  <a:pt x="4120" y="3337"/>
                </a:lnTo>
                <a:close/>
              </a:path>
            </a:pathLst>
          </a:custGeom>
          <a:solidFill>
            <a:srgbClr val="1B1B1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86" name="object 7186"/>
          <p:cNvSpPr/>
          <p:nvPr/>
        </p:nvSpPr>
        <p:spPr>
          <a:xfrm>
            <a:off x="6651626" y="3621209"/>
            <a:ext cx="272681" cy="389978"/>
          </a:xfrm>
          <a:custGeom>
            <a:avLst/>
            <a:gdLst/>
            <a:ahLst/>
            <a:cxnLst/>
            <a:rect l="l" t="t" r="r" b="b"/>
            <a:pathLst>
              <a:path w="272681" h="389978">
                <a:moveTo>
                  <a:pt x="457" y="252924"/>
                </a:moveTo>
                <a:lnTo>
                  <a:pt x="1843" y="268026"/>
                </a:lnTo>
                <a:lnTo>
                  <a:pt x="4183" y="282799"/>
                </a:lnTo>
                <a:lnTo>
                  <a:pt x="7500" y="297123"/>
                </a:lnTo>
                <a:lnTo>
                  <a:pt x="11817" y="310874"/>
                </a:lnTo>
                <a:lnTo>
                  <a:pt x="17159" y="323930"/>
                </a:lnTo>
                <a:lnTo>
                  <a:pt x="23547" y="336168"/>
                </a:lnTo>
                <a:lnTo>
                  <a:pt x="31006" y="347466"/>
                </a:lnTo>
                <a:lnTo>
                  <a:pt x="39560" y="357702"/>
                </a:lnTo>
                <a:lnTo>
                  <a:pt x="49231" y="366752"/>
                </a:lnTo>
                <a:lnTo>
                  <a:pt x="60045" y="374496"/>
                </a:lnTo>
                <a:lnTo>
                  <a:pt x="72023" y="380809"/>
                </a:lnTo>
                <a:lnTo>
                  <a:pt x="85189" y="385570"/>
                </a:lnTo>
                <a:lnTo>
                  <a:pt x="99568" y="388657"/>
                </a:lnTo>
                <a:lnTo>
                  <a:pt x="115182" y="389947"/>
                </a:lnTo>
                <a:lnTo>
                  <a:pt x="118148" y="389978"/>
                </a:lnTo>
                <a:lnTo>
                  <a:pt x="130896" y="389313"/>
                </a:lnTo>
                <a:lnTo>
                  <a:pt x="143618" y="387217"/>
                </a:lnTo>
                <a:lnTo>
                  <a:pt x="156047" y="383538"/>
                </a:lnTo>
                <a:lnTo>
                  <a:pt x="167919" y="378125"/>
                </a:lnTo>
                <a:lnTo>
                  <a:pt x="178966" y="370826"/>
                </a:lnTo>
                <a:lnTo>
                  <a:pt x="188923" y="361490"/>
                </a:lnTo>
                <a:lnTo>
                  <a:pt x="197525" y="349966"/>
                </a:lnTo>
                <a:lnTo>
                  <a:pt x="199377" y="346824"/>
                </a:lnTo>
                <a:lnTo>
                  <a:pt x="200431" y="346824"/>
                </a:lnTo>
                <a:lnTo>
                  <a:pt x="200431" y="382511"/>
                </a:lnTo>
                <a:lnTo>
                  <a:pt x="272681" y="382511"/>
                </a:lnTo>
                <a:lnTo>
                  <a:pt x="272681" y="0"/>
                </a:lnTo>
                <a:lnTo>
                  <a:pt x="198843" y="0"/>
                </a:lnTo>
                <a:lnTo>
                  <a:pt x="198843" y="135851"/>
                </a:lnTo>
                <a:lnTo>
                  <a:pt x="197789" y="135851"/>
                </a:lnTo>
                <a:lnTo>
                  <a:pt x="192373" y="128027"/>
                </a:lnTo>
                <a:lnTo>
                  <a:pt x="185534" y="119826"/>
                </a:lnTo>
                <a:lnTo>
                  <a:pt x="177044" y="111781"/>
                </a:lnTo>
                <a:lnTo>
                  <a:pt x="166672" y="104420"/>
                </a:lnTo>
                <a:lnTo>
                  <a:pt x="154188" y="98274"/>
                </a:lnTo>
                <a:lnTo>
                  <a:pt x="139364" y="93873"/>
                </a:lnTo>
                <a:lnTo>
                  <a:pt x="121969" y="91746"/>
                </a:lnTo>
                <a:lnTo>
                  <a:pt x="116560" y="91630"/>
                </a:lnTo>
                <a:lnTo>
                  <a:pt x="104085" y="92296"/>
                </a:lnTo>
                <a:lnTo>
                  <a:pt x="91890" y="94295"/>
                </a:lnTo>
                <a:lnTo>
                  <a:pt x="82635" y="197983"/>
                </a:lnTo>
                <a:lnTo>
                  <a:pt x="88245" y="185285"/>
                </a:lnTo>
                <a:lnTo>
                  <a:pt x="95801" y="174387"/>
                </a:lnTo>
                <a:lnTo>
                  <a:pt x="105454" y="165682"/>
                </a:lnTo>
                <a:lnTo>
                  <a:pt x="117359" y="159565"/>
                </a:lnTo>
                <a:lnTo>
                  <a:pt x="131667" y="156429"/>
                </a:lnTo>
                <a:lnTo>
                  <a:pt x="154655" y="157828"/>
                </a:lnTo>
                <a:lnTo>
                  <a:pt x="167830" y="162747"/>
                </a:lnTo>
                <a:lnTo>
                  <a:pt x="178475" y="170435"/>
                </a:lnTo>
                <a:lnTo>
                  <a:pt x="186818" y="180474"/>
                </a:lnTo>
                <a:lnTo>
                  <a:pt x="193086" y="192447"/>
                </a:lnTo>
                <a:lnTo>
                  <a:pt x="197508" y="205937"/>
                </a:lnTo>
                <a:lnTo>
                  <a:pt x="200311" y="220525"/>
                </a:lnTo>
                <a:lnTo>
                  <a:pt x="201722" y="235794"/>
                </a:lnTo>
                <a:lnTo>
                  <a:pt x="202006" y="247192"/>
                </a:lnTo>
                <a:lnTo>
                  <a:pt x="201170" y="262352"/>
                </a:lnTo>
                <a:lnTo>
                  <a:pt x="198590" y="276881"/>
                </a:lnTo>
                <a:lnTo>
                  <a:pt x="194159" y="290383"/>
                </a:lnTo>
                <a:lnTo>
                  <a:pt x="187768" y="302462"/>
                </a:lnTo>
                <a:lnTo>
                  <a:pt x="179311" y="312721"/>
                </a:lnTo>
                <a:lnTo>
                  <a:pt x="168680" y="320765"/>
                </a:lnTo>
                <a:lnTo>
                  <a:pt x="155767" y="326198"/>
                </a:lnTo>
                <a:lnTo>
                  <a:pt x="140465" y="328623"/>
                </a:lnTo>
                <a:lnTo>
                  <a:pt x="136613" y="328714"/>
                </a:lnTo>
                <a:lnTo>
                  <a:pt x="120863" y="326550"/>
                </a:lnTo>
                <a:lnTo>
                  <a:pt x="107895" y="320560"/>
                </a:lnTo>
                <a:lnTo>
                  <a:pt x="97485" y="311494"/>
                </a:lnTo>
                <a:lnTo>
                  <a:pt x="89409" y="300104"/>
                </a:lnTo>
                <a:lnTo>
                  <a:pt x="83446" y="287140"/>
                </a:lnTo>
                <a:lnTo>
                  <a:pt x="79370" y="273353"/>
                </a:lnTo>
                <a:lnTo>
                  <a:pt x="76959" y="259494"/>
                </a:lnTo>
                <a:lnTo>
                  <a:pt x="75989" y="246314"/>
                </a:lnTo>
                <a:lnTo>
                  <a:pt x="75946" y="242938"/>
                </a:lnTo>
                <a:lnTo>
                  <a:pt x="80066" y="97632"/>
                </a:lnTo>
                <a:lnTo>
                  <a:pt x="68704" y="102311"/>
                </a:lnTo>
                <a:lnTo>
                  <a:pt x="57894" y="108336"/>
                </a:lnTo>
                <a:lnTo>
                  <a:pt x="47727" y="115710"/>
                </a:lnTo>
                <a:lnTo>
                  <a:pt x="38293" y="124439"/>
                </a:lnTo>
                <a:lnTo>
                  <a:pt x="29682" y="134525"/>
                </a:lnTo>
                <a:lnTo>
                  <a:pt x="21985" y="145973"/>
                </a:lnTo>
                <a:lnTo>
                  <a:pt x="15293" y="158787"/>
                </a:lnTo>
                <a:lnTo>
                  <a:pt x="9695" y="172970"/>
                </a:lnTo>
                <a:lnTo>
                  <a:pt x="5283" y="188528"/>
                </a:lnTo>
                <a:lnTo>
                  <a:pt x="2147" y="205463"/>
                </a:lnTo>
                <a:lnTo>
                  <a:pt x="377" y="223780"/>
                </a:lnTo>
                <a:lnTo>
                  <a:pt x="0" y="237617"/>
                </a:lnTo>
                <a:lnTo>
                  <a:pt x="457" y="252924"/>
                </a:lnTo>
                <a:close/>
              </a:path>
            </a:pathLst>
          </a:custGeom>
          <a:solidFill>
            <a:srgbClr val="1B1B1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87" name="object 7187"/>
          <p:cNvSpPr/>
          <p:nvPr/>
        </p:nvSpPr>
        <p:spPr>
          <a:xfrm>
            <a:off x="6938686" y="3712848"/>
            <a:ext cx="266357" cy="298348"/>
          </a:xfrm>
          <a:custGeom>
            <a:avLst/>
            <a:gdLst/>
            <a:ahLst/>
            <a:cxnLst/>
            <a:rect l="l" t="t" r="r" b="b"/>
            <a:pathLst>
              <a:path w="266357" h="298348">
                <a:moveTo>
                  <a:pt x="151846" y="297872"/>
                </a:moveTo>
                <a:lnTo>
                  <a:pt x="164104" y="296392"/>
                </a:lnTo>
                <a:lnTo>
                  <a:pt x="176385" y="293827"/>
                </a:lnTo>
                <a:lnTo>
                  <a:pt x="188538" y="290096"/>
                </a:lnTo>
                <a:lnTo>
                  <a:pt x="200411" y="285121"/>
                </a:lnTo>
                <a:lnTo>
                  <a:pt x="211852" y="278820"/>
                </a:lnTo>
                <a:lnTo>
                  <a:pt x="222708" y="271113"/>
                </a:lnTo>
                <a:lnTo>
                  <a:pt x="232829" y="261921"/>
                </a:lnTo>
                <a:lnTo>
                  <a:pt x="242062" y="251162"/>
                </a:lnTo>
                <a:lnTo>
                  <a:pt x="250256" y="238758"/>
                </a:lnTo>
                <a:lnTo>
                  <a:pt x="257258" y="224627"/>
                </a:lnTo>
                <a:lnTo>
                  <a:pt x="262916" y="208689"/>
                </a:lnTo>
                <a:lnTo>
                  <a:pt x="263182" y="207772"/>
                </a:lnTo>
                <a:lnTo>
                  <a:pt x="187236" y="207772"/>
                </a:lnTo>
                <a:lnTo>
                  <a:pt x="181204" y="219930"/>
                </a:lnTo>
                <a:lnTo>
                  <a:pt x="171629" y="229124"/>
                </a:lnTo>
                <a:lnTo>
                  <a:pt x="159581" y="235282"/>
                </a:lnTo>
                <a:lnTo>
                  <a:pt x="146129" y="238332"/>
                </a:lnTo>
                <a:lnTo>
                  <a:pt x="139763" y="238671"/>
                </a:lnTo>
                <a:lnTo>
                  <a:pt x="118824" y="236307"/>
                </a:lnTo>
                <a:lnTo>
                  <a:pt x="102996" y="229917"/>
                </a:lnTo>
                <a:lnTo>
                  <a:pt x="91531" y="220548"/>
                </a:lnTo>
                <a:lnTo>
                  <a:pt x="83681" y="209250"/>
                </a:lnTo>
                <a:lnTo>
                  <a:pt x="78697" y="197073"/>
                </a:lnTo>
                <a:lnTo>
                  <a:pt x="75830" y="185064"/>
                </a:lnTo>
                <a:lnTo>
                  <a:pt x="74331" y="174273"/>
                </a:lnTo>
                <a:lnTo>
                  <a:pt x="73837" y="169418"/>
                </a:lnTo>
                <a:lnTo>
                  <a:pt x="266353" y="169418"/>
                </a:lnTo>
                <a:lnTo>
                  <a:pt x="266353" y="155994"/>
                </a:lnTo>
                <a:lnTo>
                  <a:pt x="265494" y="133129"/>
                </a:lnTo>
                <a:lnTo>
                  <a:pt x="262999" y="112437"/>
                </a:lnTo>
                <a:lnTo>
                  <a:pt x="259013" y="93909"/>
                </a:lnTo>
                <a:lnTo>
                  <a:pt x="253675" y="77434"/>
                </a:lnTo>
                <a:lnTo>
                  <a:pt x="247128" y="62904"/>
                </a:lnTo>
                <a:lnTo>
                  <a:pt x="239510" y="50208"/>
                </a:lnTo>
                <a:lnTo>
                  <a:pt x="230964" y="39237"/>
                </a:lnTo>
                <a:lnTo>
                  <a:pt x="221628" y="29882"/>
                </a:lnTo>
                <a:lnTo>
                  <a:pt x="211645" y="22031"/>
                </a:lnTo>
                <a:lnTo>
                  <a:pt x="201154" y="15576"/>
                </a:lnTo>
                <a:lnTo>
                  <a:pt x="190296" y="10406"/>
                </a:lnTo>
                <a:lnTo>
                  <a:pt x="179211" y="6413"/>
                </a:lnTo>
                <a:lnTo>
                  <a:pt x="168041" y="3485"/>
                </a:lnTo>
                <a:lnTo>
                  <a:pt x="156925" y="1514"/>
                </a:lnTo>
                <a:lnTo>
                  <a:pt x="146005" y="390"/>
                </a:lnTo>
                <a:lnTo>
                  <a:pt x="135420" y="2"/>
                </a:lnTo>
                <a:lnTo>
                  <a:pt x="134493" y="0"/>
                </a:lnTo>
                <a:lnTo>
                  <a:pt x="112035" y="1318"/>
                </a:lnTo>
                <a:lnTo>
                  <a:pt x="92204" y="5074"/>
                </a:lnTo>
                <a:lnTo>
                  <a:pt x="83906" y="91056"/>
                </a:lnTo>
                <a:lnTo>
                  <a:pt x="91010" y="79676"/>
                </a:lnTo>
                <a:lnTo>
                  <a:pt x="100256" y="70881"/>
                </a:lnTo>
                <a:lnTo>
                  <a:pt x="111692" y="64833"/>
                </a:lnTo>
                <a:lnTo>
                  <a:pt x="125364" y="61694"/>
                </a:lnTo>
                <a:lnTo>
                  <a:pt x="133438" y="61264"/>
                </a:lnTo>
                <a:lnTo>
                  <a:pt x="144667" y="62316"/>
                </a:lnTo>
                <a:lnTo>
                  <a:pt x="155987" y="65734"/>
                </a:lnTo>
                <a:lnTo>
                  <a:pt x="166740" y="71915"/>
                </a:lnTo>
                <a:lnTo>
                  <a:pt x="176268" y="81256"/>
                </a:lnTo>
                <a:lnTo>
                  <a:pt x="183912" y="94153"/>
                </a:lnTo>
                <a:lnTo>
                  <a:pt x="189015" y="111002"/>
                </a:lnTo>
                <a:lnTo>
                  <a:pt x="190398" y="120929"/>
                </a:lnTo>
                <a:lnTo>
                  <a:pt x="75946" y="120929"/>
                </a:lnTo>
                <a:lnTo>
                  <a:pt x="74840" y="10969"/>
                </a:lnTo>
                <a:lnTo>
                  <a:pt x="59780" y="18706"/>
                </a:lnTo>
                <a:lnTo>
                  <a:pt x="46862" y="27984"/>
                </a:lnTo>
                <a:lnTo>
                  <a:pt x="35926" y="38507"/>
                </a:lnTo>
                <a:lnTo>
                  <a:pt x="26811" y="49976"/>
                </a:lnTo>
                <a:lnTo>
                  <a:pt x="19353" y="62092"/>
                </a:lnTo>
                <a:lnTo>
                  <a:pt x="13393" y="74556"/>
                </a:lnTo>
                <a:lnTo>
                  <a:pt x="8769" y="87071"/>
                </a:lnTo>
                <a:lnTo>
                  <a:pt x="5320" y="99339"/>
                </a:lnTo>
                <a:lnTo>
                  <a:pt x="2883" y="111059"/>
                </a:lnTo>
                <a:lnTo>
                  <a:pt x="1297" y="121935"/>
                </a:lnTo>
                <a:lnTo>
                  <a:pt x="402" y="131668"/>
                </a:lnTo>
                <a:lnTo>
                  <a:pt x="0" y="143306"/>
                </a:lnTo>
                <a:lnTo>
                  <a:pt x="664" y="163742"/>
                </a:lnTo>
                <a:lnTo>
                  <a:pt x="2618" y="182492"/>
                </a:lnTo>
                <a:lnTo>
                  <a:pt x="5805" y="199611"/>
                </a:lnTo>
                <a:lnTo>
                  <a:pt x="10169" y="215152"/>
                </a:lnTo>
                <a:lnTo>
                  <a:pt x="15651" y="229171"/>
                </a:lnTo>
                <a:lnTo>
                  <a:pt x="22196" y="241719"/>
                </a:lnTo>
                <a:lnTo>
                  <a:pt x="29745" y="252853"/>
                </a:lnTo>
                <a:lnTo>
                  <a:pt x="38242" y="262625"/>
                </a:lnTo>
                <a:lnTo>
                  <a:pt x="47631" y="271089"/>
                </a:lnTo>
                <a:lnTo>
                  <a:pt x="57853" y="278301"/>
                </a:lnTo>
                <a:lnTo>
                  <a:pt x="68852" y="284312"/>
                </a:lnTo>
                <a:lnTo>
                  <a:pt x="80572" y="289178"/>
                </a:lnTo>
                <a:lnTo>
                  <a:pt x="92953" y="292952"/>
                </a:lnTo>
                <a:lnTo>
                  <a:pt x="105941" y="295689"/>
                </a:lnTo>
                <a:lnTo>
                  <a:pt x="119478" y="297443"/>
                </a:lnTo>
                <a:lnTo>
                  <a:pt x="133506" y="298266"/>
                </a:lnTo>
                <a:lnTo>
                  <a:pt x="139471" y="298344"/>
                </a:lnTo>
                <a:lnTo>
                  <a:pt x="139860" y="298344"/>
                </a:lnTo>
                <a:lnTo>
                  <a:pt x="151846" y="297872"/>
                </a:lnTo>
                <a:close/>
              </a:path>
            </a:pathLst>
          </a:custGeom>
          <a:solidFill>
            <a:srgbClr val="1B1B1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88" name="object 7188"/>
          <p:cNvSpPr/>
          <p:nvPr/>
        </p:nvSpPr>
        <p:spPr>
          <a:xfrm>
            <a:off x="7013527" y="3717923"/>
            <a:ext cx="17364" cy="115854"/>
          </a:xfrm>
          <a:custGeom>
            <a:avLst/>
            <a:gdLst/>
            <a:ahLst/>
            <a:cxnLst/>
            <a:rect l="l" t="t" r="r" b="b"/>
            <a:pathLst>
              <a:path w="17364" h="115854">
                <a:moveTo>
                  <a:pt x="17364" y="0"/>
                </a:moveTo>
                <a:lnTo>
                  <a:pt x="0" y="5895"/>
                </a:lnTo>
                <a:lnTo>
                  <a:pt x="1105" y="115854"/>
                </a:lnTo>
                <a:lnTo>
                  <a:pt x="4060" y="99787"/>
                </a:lnTo>
                <a:lnTo>
                  <a:pt x="9066" y="85982"/>
                </a:lnTo>
                <a:lnTo>
                  <a:pt x="17364" y="0"/>
                </a:lnTo>
                <a:close/>
              </a:path>
            </a:pathLst>
          </a:custGeom>
          <a:solidFill>
            <a:srgbClr val="1B1B1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6" name="object 656"/>
          <p:cNvSpPr/>
          <p:nvPr/>
        </p:nvSpPr>
        <p:spPr>
          <a:xfrm>
            <a:off x="3422081" y="-66741"/>
            <a:ext cx="57988" cy="93014"/>
          </a:xfrm>
          <a:custGeom>
            <a:avLst/>
            <a:gdLst/>
            <a:ahLst/>
            <a:cxnLst/>
            <a:rect l="l" t="t" r="r" b="b"/>
            <a:pathLst>
              <a:path w="57988" h="93014">
                <a:moveTo>
                  <a:pt x="14808" y="80289"/>
                </a:moveTo>
                <a:lnTo>
                  <a:pt x="13398" y="80149"/>
                </a:lnTo>
                <a:lnTo>
                  <a:pt x="15836" y="70840"/>
                </a:lnTo>
                <a:lnTo>
                  <a:pt x="18097" y="70840"/>
                </a:lnTo>
                <a:lnTo>
                  <a:pt x="20382" y="74381"/>
                </a:lnTo>
                <a:lnTo>
                  <a:pt x="20383" y="74002"/>
                </a:lnTo>
                <a:lnTo>
                  <a:pt x="22466" y="77609"/>
                </a:lnTo>
                <a:lnTo>
                  <a:pt x="23208" y="84134"/>
                </a:lnTo>
                <a:lnTo>
                  <a:pt x="35829" y="82722"/>
                </a:lnTo>
                <a:lnTo>
                  <a:pt x="48454" y="81314"/>
                </a:lnTo>
                <a:lnTo>
                  <a:pt x="61074" y="79908"/>
                </a:lnTo>
                <a:lnTo>
                  <a:pt x="60963" y="79702"/>
                </a:lnTo>
                <a:lnTo>
                  <a:pt x="58645" y="74503"/>
                </a:lnTo>
                <a:lnTo>
                  <a:pt x="52019" y="73113"/>
                </a:lnTo>
                <a:lnTo>
                  <a:pt x="52019" y="66753"/>
                </a:lnTo>
                <a:lnTo>
                  <a:pt x="14106" y="66753"/>
                </a:lnTo>
                <a:lnTo>
                  <a:pt x="13563" y="67056"/>
                </a:lnTo>
                <a:lnTo>
                  <a:pt x="6781" y="70840"/>
                </a:lnTo>
                <a:lnTo>
                  <a:pt x="5270" y="73863"/>
                </a:lnTo>
                <a:lnTo>
                  <a:pt x="3771" y="76898"/>
                </a:lnTo>
                <a:lnTo>
                  <a:pt x="2260" y="79908"/>
                </a:lnTo>
                <a:lnTo>
                  <a:pt x="3771" y="81419"/>
                </a:lnTo>
                <a:lnTo>
                  <a:pt x="6781" y="84455"/>
                </a:lnTo>
                <a:lnTo>
                  <a:pt x="14808" y="80289"/>
                </a:lnTo>
                <a:close/>
              </a:path>
              <a:path w="57988" h="93014">
                <a:moveTo>
                  <a:pt x="23208" y="84134"/>
                </a:moveTo>
                <a:lnTo>
                  <a:pt x="22466" y="77609"/>
                </a:lnTo>
                <a:lnTo>
                  <a:pt x="20382" y="74381"/>
                </a:lnTo>
                <a:lnTo>
                  <a:pt x="20358" y="84455"/>
                </a:lnTo>
                <a:lnTo>
                  <a:pt x="23208" y="8413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7" name="object 657"/>
          <p:cNvSpPr/>
          <p:nvPr/>
        </p:nvSpPr>
        <p:spPr>
          <a:xfrm>
            <a:off x="3517094" y="-16316"/>
            <a:ext cx="9029" cy="18148"/>
          </a:xfrm>
          <a:custGeom>
            <a:avLst/>
            <a:gdLst/>
            <a:ahLst/>
            <a:cxnLst/>
            <a:rect l="l" t="t" r="r" b="b"/>
            <a:pathLst>
              <a:path w="9029" h="18148">
                <a:moveTo>
                  <a:pt x="8804" y="16329"/>
                </a:moveTo>
                <a:lnTo>
                  <a:pt x="2035" y="16329"/>
                </a:lnTo>
                <a:lnTo>
                  <a:pt x="2260" y="18148"/>
                </a:lnTo>
                <a:lnTo>
                  <a:pt x="9029" y="18148"/>
                </a:lnTo>
                <a:lnTo>
                  <a:pt x="8804" y="1632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8" name="object 658"/>
          <p:cNvSpPr/>
          <p:nvPr/>
        </p:nvSpPr>
        <p:spPr>
          <a:xfrm>
            <a:off x="3494467" y="1830"/>
            <a:ext cx="15824" cy="11341"/>
          </a:xfrm>
          <a:custGeom>
            <a:avLst/>
            <a:gdLst/>
            <a:ahLst/>
            <a:cxnLst/>
            <a:rect l="l" t="t" r="r" b="b"/>
            <a:pathLst>
              <a:path w="15824" h="11341">
                <a:moveTo>
                  <a:pt x="0" y="0"/>
                </a:moveTo>
                <a:lnTo>
                  <a:pt x="0" y="9067"/>
                </a:lnTo>
                <a:lnTo>
                  <a:pt x="2260" y="9842"/>
                </a:lnTo>
                <a:lnTo>
                  <a:pt x="6794" y="11341"/>
                </a:lnTo>
                <a:lnTo>
                  <a:pt x="15824" y="11341"/>
                </a:lnTo>
                <a:lnTo>
                  <a:pt x="11861" y="2641"/>
                </a:lnTo>
                <a:lnTo>
                  <a:pt x="10172" y="2247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9" name="object 659"/>
          <p:cNvSpPr/>
          <p:nvPr/>
        </p:nvSpPr>
        <p:spPr>
          <a:xfrm>
            <a:off x="3365516" y="-2707"/>
            <a:ext cx="11303" cy="18148"/>
          </a:xfrm>
          <a:custGeom>
            <a:avLst/>
            <a:gdLst/>
            <a:ahLst/>
            <a:cxnLst/>
            <a:rect l="l" t="t" r="r" b="b"/>
            <a:pathLst>
              <a:path w="11302" h="18148">
                <a:moveTo>
                  <a:pt x="9804" y="12103"/>
                </a:moveTo>
                <a:lnTo>
                  <a:pt x="8305" y="6057"/>
                </a:lnTo>
                <a:lnTo>
                  <a:pt x="7473" y="2720"/>
                </a:lnTo>
                <a:lnTo>
                  <a:pt x="678" y="2720"/>
                </a:lnTo>
                <a:lnTo>
                  <a:pt x="1511" y="6057"/>
                </a:lnTo>
                <a:lnTo>
                  <a:pt x="3022" y="12103"/>
                </a:lnTo>
                <a:lnTo>
                  <a:pt x="4533" y="18148"/>
                </a:lnTo>
                <a:lnTo>
                  <a:pt x="11303" y="18148"/>
                </a:lnTo>
                <a:lnTo>
                  <a:pt x="9804" y="1210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0" name="object 660"/>
          <p:cNvSpPr/>
          <p:nvPr/>
        </p:nvSpPr>
        <p:spPr>
          <a:xfrm>
            <a:off x="3388147" y="6370"/>
            <a:ext cx="9029" cy="11341"/>
          </a:xfrm>
          <a:custGeom>
            <a:avLst/>
            <a:gdLst/>
            <a:ahLst/>
            <a:cxnLst/>
            <a:rect l="l" t="t" r="r" b="b"/>
            <a:pathLst>
              <a:path w="9029" h="11341">
                <a:moveTo>
                  <a:pt x="9029" y="0"/>
                </a:moveTo>
                <a:lnTo>
                  <a:pt x="2260" y="0"/>
                </a:lnTo>
                <a:lnTo>
                  <a:pt x="1511" y="3784"/>
                </a:lnTo>
                <a:lnTo>
                  <a:pt x="749" y="7556"/>
                </a:lnTo>
                <a:lnTo>
                  <a:pt x="0" y="11341"/>
                </a:lnTo>
                <a:lnTo>
                  <a:pt x="6769" y="11341"/>
                </a:lnTo>
                <a:lnTo>
                  <a:pt x="7531" y="7556"/>
                </a:lnTo>
                <a:lnTo>
                  <a:pt x="8280" y="3784"/>
                </a:lnTo>
                <a:lnTo>
                  <a:pt x="9029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1" name="object 661"/>
          <p:cNvSpPr/>
          <p:nvPr/>
        </p:nvSpPr>
        <p:spPr>
          <a:xfrm>
            <a:off x="3342888" y="7434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3" y="3421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92" y="0"/>
                </a:lnTo>
                <a:lnTo>
                  <a:pt x="4443" y="3421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2" name="object 662"/>
          <p:cNvSpPr/>
          <p:nvPr/>
        </p:nvSpPr>
        <p:spPr>
          <a:xfrm>
            <a:off x="3415284" y="9696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6" y="3421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79" y="0"/>
                </a:lnTo>
                <a:lnTo>
                  <a:pt x="4436" y="3421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3" name="object 663"/>
          <p:cNvSpPr/>
          <p:nvPr/>
        </p:nvSpPr>
        <p:spPr>
          <a:xfrm>
            <a:off x="3505786" y="10902"/>
            <a:ext cx="15836" cy="13614"/>
          </a:xfrm>
          <a:custGeom>
            <a:avLst/>
            <a:gdLst/>
            <a:ahLst/>
            <a:cxnLst/>
            <a:rect l="l" t="t" r="r" b="b"/>
            <a:pathLst>
              <a:path w="15836" h="13614">
                <a:moveTo>
                  <a:pt x="11607" y="11201"/>
                </a:moveTo>
                <a:lnTo>
                  <a:pt x="12623" y="11049"/>
                </a:lnTo>
                <a:lnTo>
                  <a:pt x="15836" y="0"/>
                </a:lnTo>
                <a:lnTo>
                  <a:pt x="9042" y="0"/>
                </a:lnTo>
                <a:lnTo>
                  <a:pt x="4254" y="5905"/>
                </a:lnTo>
                <a:lnTo>
                  <a:pt x="2908" y="4622"/>
                </a:lnTo>
                <a:lnTo>
                  <a:pt x="0" y="13614"/>
                </a:lnTo>
                <a:lnTo>
                  <a:pt x="11607" y="1120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4" name="object 664"/>
          <p:cNvSpPr/>
          <p:nvPr/>
        </p:nvSpPr>
        <p:spPr>
          <a:xfrm>
            <a:off x="3399445" y="11978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3" y="3415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92" y="0"/>
                </a:lnTo>
                <a:lnTo>
                  <a:pt x="4443" y="341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5" name="object 665"/>
          <p:cNvSpPr/>
          <p:nvPr/>
        </p:nvSpPr>
        <p:spPr>
          <a:xfrm>
            <a:off x="3417550" y="19979"/>
            <a:ext cx="11315" cy="13614"/>
          </a:xfrm>
          <a:custGeom>
            <a:avLst/>
            <a:gdLst/>
            <a:ahLst/>
            <a:cxnLst/>
            <a:rect l="l" t="t" r="r" b="b"/>
            <a:pathLst>
              <a:path w="11315" h="13614">
                <a:moveTo>
                  <a:pt x="5410" y="10236"/>
                </a:moveTo>
                <a:lnTo>
                  <a:pt x="11315" y="6807"/>
                </a:lnTo>
                <a:lnTo>
                  <a:pt x="11315" y="0"/>
                </a:lnTo>
                <a:lnTo>
                  <a:pt x="2260" y="0"/>
                </a:lnTo>
                <a:lnTo>
                  <a:pt x="1511" y="4533"/>
                </a:lnTo>
                <a:lnTo>
                  <a:pt x="736" y="9080"/>
                </a:lnTo>
                <a:lnTo>
                  <a:pt x="0" y="13614"/>
                </a:lnTo>
                <a:lnTo>
                  <a:pt x="7340" y="10693"/>
                </a:lnTo>
                <a:lnTo>
                  <a:pt x="5410" y="1023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6" name="object 666"/>
          <p:cNvSpPr/>
          <p:nvPr/>
        </p:nvSpPr>
        <p:spPr>
          <a:xfrm>
            <a:off x="3526139" y="19979"/>
            <a:ext cx="11315" cy="11341"/>
          </a:xfrm>
          <a:custGeom>
            <a:avLst/>
            <a:gdLst/>
            <a:ahLst/>
            <a:cxnLst/>
            <a:rect l="l" t="t" r="r" b="b"/>
            <a:pathLst>
              <a:path w="11315" h="11341">
                <a:moveTo>
                  <a:pt x="11315" y="0"/>
                </a:moveTo>
                <a:lnTo>
                  <a:pt x="0" y="0"/>
                </a:lnTo>
                <a:lnTo>
                  <a:pt x="2709" y="8679"/>
                </a:lnTo>
                <a:lnTo>
                  <a:pt x="11315" y="11341"/>
                </a:lnTo>
                <a:lnTo>
                  <a:pt x="11315" y="0"/>
                </a:lnTo>
                <a:close/>
              </a:path>
              <a:path w="11315" h="11341">
                <a:moveTo>
                  <a:pt x="3175" y="10172"/>
                </a:moveTo>
                <a:lnTo>
                  <a:pt x="2709" y="8679"/>
                </a:lnTo>
                <a:lnTo>
                  <a:pt x="1130" y="8191"/>
                </a:lnTo>
                <a:lnTo>
                  <a:pt x="3175" y="1017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7" name="object 667"/>
          <p:cNvSpPr/>
          <p:nvPr/>
        </p:nvSpPr>
        <p:spPr>
          <a:xfrm>
            <a:off x="3365525" y="26784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8" name="object 668"/>
          <p:cNvSpPr/>
          <p:nvPr/>
        </p:nvSpPr>
        <p:spPr>
          <a:xfrm>
            <a:off x="3483166" y="22250"/>
            <a:ext cx="15836" cy="18148"/>
          </a:xfrm>
          <a:custGeom>
            <a:avLst/>
            <a:gdLst/>
            <a:ahLst/>
            <a:cxnLst/>
            <a:rect l="l" t="t" r="r" b="b"/>
            <a:pathLst>
              <a:path w="15836" h="18148">
                <a:moveTo>
                  <a:pt x="7658" y="5257"/>
                </a:moveTo>
                <a:lnTo>
                  <a:pt x="10452" y="3759"/>
                </a:lnTo>
                <a:lnTo>
                  <a:pt x="2260" y="0"/>
                </a:lnTo>
                <a:lnTo>
                  <a:pt x="1511" y="6045"/>
                </a:lnTo>
                <a:lnTo>
                  <a:pt x="749" y="12103"/>
                </a:lnTo>
                <a:lnTo>
                  <a:pt x="0" y="18148"/>
                </a:lnTo>
                <a:lnTo>
                  <a:pt x="13563" y="18148"/>
                </a:lnTo>
                <a:lnTo>
                  <a:pt x="14312" y="15125"/>
                </a:lnTo>
                <a:lnTo>
                  <a:pt x="15074" y="12090"/>
                </a:lnTo>
                <a:lnTo>
                  <a:pt x="15836" y="9067"/>
                </a:lnTo>
                <a:lnTo>
                  <a:pt x="7658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9" name="object 669"/>
          <p:cNvSpPr/>
          <p:nvPr/>
        </p:nvSpPr>
        <p:spPr>
          <a:xfrm>
            <a:off x="3345154" y="24516"/>
            <a:ext cx="11303" cy="11341"/>
          </a:xfrm>
          <a:custGeom>
            <a:avLst/>
            <a:gdLst/>
            <a:ahLst/>
            <a:cxnLst/>
            <a:rect l="l" t="t" r="r" b="b"/>
            <a:pathLst>
              <a:path w="11302" h="11341">
                <a:moveTo>
                  <a:pt x="8164" y="2932"/>
                </a:moveTo>
                <a:lnTo>
                  <a:pt x="0" y="0"/>
                </a:lnTo>
                <a:lnTo>
                  <a:pt x="1511" y="3784"/>
                </a:lnTo>
                <a:lnTo>
                  <a:pt x="3022" y="7569"/>
                </a:lnTo>
                <a:lnTo>
                  <a:pt x="4533" y="11341"/>
                </a:lnTo>
                <a:lnTo>
                  <a:pt x="11303" y="11341"/>
                </a:lnTo>
                <a:lnTo>
                  <a:pt x="8164" y="2932"/>
                </a:lnTo>
                <a:close/>
              </a:path>
              <a:path w="11302" h="11341">
                <a:moveTo>
                  <a:pt x="9334" y="3352"/>
                </a:moveTo>
                <a:lnTo>
                  <a:pt x="7861" y="2120"/>
                </a:lnTo>
                <a:lnTo>
                  <a:pt x="8164" y="2932"/>
                </a:lnTo>
                <a:lnTo>
                  <a:pt x="9334" y="335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0" name="object 670"/>
          <p:cNvSpPr/>
          <p:nvPr/>
        </p:nvSpPr>
        <p:spPr>
          <a:xfrm>
            <a:off x="3426602" y="24516"/>
            <a:ext cx="19215" cy="6515"/>
          </a:xfrm>
          <a:custGeom>
            <a:avLst/>
            <a:gdLst/>
            <a:ahLst/>
            <a:cxnLst/>
            <a:rect l="l" t="t" r="r" b="b"/>
            <a:pathLst>
              <a:path w="19215" h="6515">
                <a:moveTo>
                  <a:pt x="19215" y="3149"/>
                </a:moveTo>
                <a:lnTo>
                  <a:pt x="17170" y="1168"/>
                </a:lnTo>
                <a:lnTo>
                  <a:pt x="17638" y="2661"/>
                </a:lnTo>
                <a:lnTo>
                  <a:pt x="19215" y="3149"/>
                </a:lnTo>
                <a:close/>
              </a:path>
              <a:path w="19215" h="6515">
                <a:moveTo>
                  <a:pt x="17638" y="2661"/>
                </a:moveTo>
                <a:lnTo>
                  <a:pt x="9042" y="0"/>
                </a:lnTo>
                <a:lnTo>
                  <a:pt x="8547" y="5422"/>
                </a:lnTo>
                <a:lnTo>
                  <a:pt x="5245" y="8089"/>
                </a:lnTo>
                <a:lnTo>
                  <a:pt x="5983" y="6515"/>
                </a:lnTo>
                <a:lnTo>
                  <a:pt x="0" y="9067"/>
                </a:lnTo>
                <a:lnTo>
                  <a:pt x="0" y="15887"/>
                </a:lnTo>
                <a:lnTo>
                  <a:pt x="6781" y="14363"/>
                </a:lnTo>
                <a:lnTo>
                  <a:pt x="13563" y="12852"/>
                </a:lnTo>
                <a:lnTo>
                  <a:pt x="20358" y="11341"/>
                </a:lnTo>
                <a:lnTo>
                  <a:pt x="17638" y="2661"/>
                </a:lnTo>
                <a:close/>
              </a:path>
              <a:path w="19215" h="6515">
                <a:moveTo>
                  <a:pt x="9042" y="0"/>
                </a:moveTo>
                <a:lnTo>
                  <a:pt x="5983" y="6515"/>
                </a:lnTo>
                <a:lnTo>
                  <a:pt x="8547" y="5422"/>
                </a:lnTo>
                <a:lnTo>
                  <a:pt x="9042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1" name="object 671"/>
          <p:cNvSpPr/>
          <p:nvPr/>
        </p:nvSpPr>
        <p:spPr>
          <a:xfrm>
            <a:off x="3449231" y="23322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69" y="7988"/>
                </a:lnTo>
                <a:lnTo>
                  <a:pt x="4408" y="3391"/>
                </a:lnTo>
                <a:lnTo>
                  <a:pt x="0" y="1193"/>
                </a:lnTo>
                <a:close/>
              </a:path>
              <a:path w="8102" h="7988">
                <a:moveTo>
                  <a:pt x="8102" y="5232"/>
                </a:moveTo>
                <a:lnTo>
                  <a:pt x="2667" y="0"/>
                </a:lnTo>
                <a:lnTo>
                  <a:pt x="4408" y="3391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2" name="object 672"/>
          <p:cNvSpPr/>
          <p:nvPr/>
        </p:nvSpPr>
        <p:spPr>
          <a:xfrm>
            <a:off x="3460532" y="25760"/>
            <a:ext cx="15786" cy="3886"/>
          </a:xfrm>
          <a:custGeom>
            <a:avLst/>
            <a:gdLst/>
            <a:ahLst/>
            <a:cxnLst/>
            <a:rect l="l" t="t" r="r" b="b"/>
            <a:pathLst>
              <a:path w="15786" h="3886">
                <a:moveTo>
                  <a:pt x="15786" y="2641"/>
                </a:moveTo>
                <a:lnTo>
                  <a:pt x="13093" y="0"/>
                </a:lnTo>
                <a:lnTo>
                  <a:pt x="13546" y="1673"/>
                </a:lnTo>
                <a:lnTo>
                  <a:pt x="15786" y="2641"/>
                </a:lnTo>
                <a:close/>
              </a:path>
              <a:path w="15786" h="3886">
                <a:moveTo>
                  <a:pt x="5676" y="12560"/>
                </a:moveTo>
                <a:lnTo>
                  <a:pt x="15824" y="10096"/>
                </a:lnTo>
                <a:lnTo>
                  <a:pt x="13546" y="1673"/>
                </a:lnTo>
                <a:lnTo>
                  <a:pt x="6794" y="-1244"/>
                </a:lnTo>
                <a:lnTo>
                  <a:pt x="4533" y="-495"/>
                </a:lnTo>
                <a:lnTo>
                  <a:pt x="0" y="1028"/>
                </a:lnTo>
                <a:lnTo>
                  <a:pt x="0" y="16916"/>
                </a:lnTo>
                <a:lnTo>
                  <a:pt x="8636" y="13614"/>
                </a:lnTo>
                <a:lnTo>
                  <a:pt x="5676" y="1256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3" name="object 673"/>
          <p:cNvSpPr/>
          <p:nvPr/>
        </p:nvSpPr>
        <p:spPr>
          <a:xfrm>
            <a:off x="3541983" y="23322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81" y="7988"/>
                </a:lnTo>
                <a:lnTo>
                  <a:pt x="4415" y="3394"/>
                </a:lnTo>
                <a:lnTo>
                  <a:pt x="0" y="1193"/>
                </a:lnTo>
                <a:close/>
              </a:path>
              <a:path w="8102" h="7988">
                <a:moveTo>
                  <a:pt x="8102" y="5232"/>
                </a:moveTo>
                <a:lnTo>
                  <a:pt x="2667" y="0"/>
                </a:lnTo>
                <a:lnTo>
                  <a:pt x="4415" y="3394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4" name="object 674"/>
          <p:cNvSpPr/>
          <p:nvPr/>
        </p:nvSpPr>
        <p:spPr>
          <a:xfrm>
            <a:off x="3317998" y="26788"/>
            <a:ext cx="13589" cy="9067"/>
          </a:xfrm>
          <a:custGeom>
            <a:avLst/>
            <a:gdLst/>
            <a:ahLst/>
            <a:cxnLst/>
            <a:rect l="l" t="t" r="r" b="b"/>
            <a:pathLst>
              <a:path w="13588" h="9067">
                <a:moveTo>
                  <a:pt x="4533" y="0"/>
                </a:moveTo>
                <a:lnTo>
                  <a:pt x="3009" y="749"/>
                </a:lnTo>
                <a:lnTo>
                  <a:pt x="0" y="2273"/>
                </a:lnTo>
                <a:lnTo>
                  <a:pt x="0" y="9067"/>
                </a:lnTo>
                <a:lnTo>
                  <a:pt x="3009" y="8318"/>
                </a:lnTo>
                <a:lnTo>
                  <a:pt x="6045" y="7556"/>
                </a:lnTo>
                <a:lnTo>
                  <a:pt x="9055" y="6807"/>
                </a:lnTo>
                <a:lnTo>
                  <a:pt x="13589" y="6807"/>
                </a:lnTo>
                <a:lnTo>
                  <a:pt x="13589" y="0"/>
                </a:lnTo>
                <a:lnTo>
                  <a:pt x="453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5" name="object 675"/>
          <p:cNvSpPr/>
          <p:nvPr/>
        </p:nvSpPr>
        <p:spPr>
          <a:xfrm>
            <a:off x="3388142" y="29057"/>
            <a:ext cx="11303" cy="11341"/>
          </a:xfrm>
          <a:custGeom>
            <a:avLst/>
            <a:gdLst/>
            <a:ahLst/>
            <a:cxnLst/>
            <a:rect l="l" t="t" r="r" b="b"/>
            <a:pathLst>
              <a:path w="11302" h="11341">
                <a:moveTo>
                  <a:pt x="8152" y="2921"/>
                </a:moveTo>
                <a:lnTo>
                  <a:pt x="0" y="0"/>
                </a:lnTo>
                <a:lnTo>
                  <a:pt x="1511" y="3771"/>
                </a:lnTo>
                <a:lnTo>
                  <a:pt x="3022" y="7569"/>
                </a:lnTo>
                <a:lnTo>
                  <a:pt x="4521" y="11341"/>
                </a:lnTo>
                <a:lnTo>
                  <a:pt x="11303" y="11341"/>
                </a:lnTo>
                <a:lnTo>
                  <a:pt x="8152" y="2921"/>
                </a:lnTo>
                <a:close/>
              </a:path>
              <a:path w="11302" h="11341">
                <a:moveTo>
                  <a:pt x="9321" y="3340"/>
                </a:moveTo>
                <a:lnTo>
                  <a:pt x="7848" y="2108"/>
                </a:lnTo>
                <a:lnTo>
                  <a:pt x="8152" y="2921"/>
                </a:lnTo>
                <a:lnTo>
                  <a:pt x="9321" y="334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6" name="object 676"/>
          <p:cNvSpPr/>
          <p:nvPr/>
        </p:nvSpPr>
        <p:spPr>
          <a:xfrm>
            <a:off x="3380892" y="37711"/>
            <a:ext cx="9956" cy="9906"/>
          </a:xfrm>
          <a:custGeom>
            <a:avLst/>
            <a:gdLst/>
            <a:ahLst/>
            <a:cxnLst/>
            <a:rect l="l" t="t" r="r" b="b"/>
            <a:pathLst>
              <a:path w="9956" h="9906">
                <a:moveTo>
                  <a:pt x="7059" y="2837"/>
                </a:moveTo>
                <a:lnTo>
                  <a:pt x="457" y="419"/>
                </a:lnTo>
                <a:lnTo>
                  <a:pt x="2925" y="7075"/>
                </a:lnTo>
                <a:lnTo>
                  <a:pt x="9525" y="9486"/>
                </a:lnTo>
                <a:lnTo>
                  <a:pt x="7059" y="2837"/>
                </a:lnTo>
                <a:close/>
              </a:path>
              <a:path w="9956" h="9906">
                <a:moveTo>
                  <a:pt x="3975" y="9906"/>
                </a:moveTo>
                <a:lnTo>
                  <a:pt x="2925" y="7075"/>
                </a:lnTo>
                <a:lnTo>
                  <a:pt x="0" y="6007"/>
                </a:lnTo>
                <a:lnTo>
                  <a:pt x="3975" y="9906"/>
                </a:lnTo>
                <a:close/>
              </a:path>
              <a:path w="9956" h="9906">
                <a:moveTo>
                  <a:pt x="9956" y="3898"/>
                </a:moveTo>
                <a:lnTo>
                  <a:pt x="6007" y="0"/>
                </a:lnTo>
                <a:lnTo>
                  <a:pt x="7059" y="2837"/>
                </a:lnTo>
                <a:lnTo>
                  <a:pt x="9956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7" name="object 677"/>
          <p:cNvSpPr/>
          <p:nvPr/>
        </p:nvSpPr>
        <p:spPr>
          <a:xfrm>
            <a:off x="3546496" y="36936"/>
            <a:ext cx="8115" cy="7988"/>
          </a:xfrm>
          <a:custGeom>
            <a:avLst/>
            <a:gdLst/>
            <a:ahLst/>
            <a:cxnLst/>
            <a:rect l="l" t="t" r="r" b="b"/>
            <a:pathLst>
              <a:path w="8115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4" y="3412"/>
                </a:lnTo>
                <a:lnTo>
                  <a:pt x="0" y="1193"/>
                </a:lnTo>
                <a:close/>
              </a:path>
              <a:path w="8115" h="7988">
                <a:moveTo>
                  <a:pt x="8115" y="5245"/>
                </a:moveTo>
                <a:lnTo>
                  <a:pt x="2692" y="0"/>
                </a:lnTo>
                <a:lnTo>
                  <a:pt x="4444" y="3412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8" name="object 678"/>
          <p:cNvSpPr/>
          <p:nvPr/>
        </p:nvSpPr>
        <p:spPr>
          <a:xfrm>
            <a:off x="3467327" y="50518"/>
            <a:ext cx="4165" cy="10464"/>
          </a:xfrm>
          <a:custGeom>
            <a:avLst/>
            <a:gdLst/>
            <a:ahLst/>
            <a:cxnLst/>
            <a:rect l="l" t="t" r="r" b="b"/>
            <a:pathLst>
              <a:path w="4165" h="10464">
                <a:moveTo>
                  <a:pt x="4165" y="2618"/>
                </a:moveTo>
                <a:lnTo>
                  <a:pt x="3123" y="0"/>
                </a:lnTo>
                <a:lnTo>
                  <a:pt x="1625" y="192"/>
                </a:lnTo>
                <a:lnTo>
                  <a:pt x="4165" y="2618"/>
                </a:lnTo>
                <a:close/>
              </a:path>
              <a:path w="4165" h="10464">
                <a:moveTo>
                  <a:pt x="22449" y="-5738"/>
                </a:moveTo>
                <a:lnTo>
                  <a:pt x="13324" y="-6809"/>
                </a:lnTo>
                <a:lnTo>
                  <a:pt x="0" y="-7846"/>
                </a:lnTo>
                <a:lnTo>
                  <a:pt x="3123" y="0"/>
                </a:lnTo>
                <a:lnTo>
                  <a:pt x="11303" y="-1051"/>
                </a:lnTo>
                <a:lnTo>
                  <a:pt x="18999" y="3329"/>
                </a:lnTo>
                <a:lnTo>
                  <a:pt x="20675" y="2554"/>
                </a:lnTo>
                <a:lnTo>
                  <a:pt x="31661" y="1221"/>
                </a:lnTo>
                <a:lnTo>
                  <a:pt x="31661" y="-5585"/>
                </a:lnTo>
                <a:lnTo>
                  <a:pt x="22449" y="-573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7" name="object 577"/>
          <p:cNvSpPr/>
          <p:nvPr/>
        </p:nvSpPr>
        <p:spPr>
          <a:xfrm>
            <a:off x="4550968" y="-50347"/>
            <a:ext cx="29400" cy="77139"/>
          </a:xfrm>
          <a:custGeom>
            <a:avLst/>
            <a:gdLst/>
            <a:ahLst/>
            <a:cxnLst/>
            <a:rect l="l" t="t" r="r" b="b"/>
            <a:pathLst>
              <a:path w="29400" h="77139">
                <a:moveTo>
                  <a:pt x="26403" y="75615"/>
                </a:moveTo>
                <a:lnTo>
                  <a:pt x="29400" y="72605"/>
                </a:lnTo>
                <a:lnTo>
                  <a:pt x="27771" y="63856"/>
                </a:lnTo>
                <a:lnTo>
                  <a:pt x="25268" y="51957"/>
                </a:lnTo>
                <a:lnTo>
                  <a:pt x="24561" y="50360"/>
                </a:lnTo>
                <a:lnTo>
                  <a:pt x="20378" y="50360"/>
                </a:lnTo>
                <a:lnTo>
                  <a:pt x="20434" y="66243"/>
                </a:lnTo>
                <a:lnTo>
                  <a:pt x="17424" y="70294"/>
                </a:lnTo>
                <a:lnTo>
                  <a:pt x="18390" y="68050"/>
                </a:lnTo>
                <a:lnTo>
                  <a:pt x="15811" y="70332"/>
                </a:lnTo>
                <a:lnTo>
                  <a:pt x="15911" y="70517"/>
                </a:lnTo>
                <a:lnTo>
                  <a:pt x="18259" y="75738"/>
                </a:lnTo>
                <a:lnTo>
                  <a:pt x="24879" y="77139"/>
                </a:lnTo>
                <a:lnTo>
                  <a:pt x="26403" y="75615"/>
                </a:lnTo>
                <a:close/>
              </a:path>
              <a:path w="29400" h="77139">
                <a:moveTo>
                  <a:pt x="20434" y="66243"/>
                </a:moveTo>
                <a:lnTo>
                  <a:pt x="20378" y="50360"/>
                </a:lnTo>
                <a:lnTo>
                  <a:pt x="0" y="50360"/>
                </a:lnTo>
                <a:lnTo>
                  <a:pt x="0" y="56718"/>
                </a:lnTo>
                <a:lnTo>
                  <a:pt x="6781" y="58991"/>
                </a:lnTo>
                <a:lnTo>
                  <a:pt x="13576" y="61252"/>
                </a:lnTo>
                <a:lnTo>
                  <a:pt x="20345" y="63512"/>
                </a:lnTo>
                <a:lnTo>
                  <a:pt x="18390" y="68050"/>
                </a:lnTo>
                <a:lnTo>
                  <a:pt x="20434" y="6624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8" name="object 578"/>
          <p:cNvSpPr/>
          <p:nvPr/>
        </p:nvSpPr>
        <p:spPr>
          <a:xfrm>
            <a:off x="4591220" y="-7661"/>
            <a:ext cx="9969" cy="9918"/>
          </a:xfrm>
          <a:custGeom>
            <a:avLst/>
            <a:gdLst/>
            <a:ahLst/>
            <a:cxnLst/>
            <a:rect l="l" t="t" r="r" b="b"/>
            <a:pathLst>
              <a:path w="9969" h="9918">
                <a:moveTo>
                  <a:pt x="8852" y="7674"/>
                </a:moveTo>
                <a:lnTo>
                  <a:pt x="4564" y="7674"/>
                </a:lnTo>
                <a:lnTo>
                  <a:pt x="9525" y="9486"/>
                </a:lnTo>
                <a:lnTo>
                  <a:pt x="8852" y="7674"/>
                </a:lnTo>
                <a:close/>
              </a:path>
              <a:path w="9969" h="9918">
                <a:moveTo>
                  <a:pt x="3144" y="7674"/>
                </a:moveTo>
                <a:lnTo>
                  <a:pt x="1694" y="7674"/>
                </a:lnTo>
                <a:lnTo>
                  <a:pt x="3975" y="9918"/>
                </a:lnTo>
                <a:lnTo>
                  <a:pt x="3144" y="767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9" name="object 579"/>
          <p:cNvSpPr/>
          <p:nvPr/>
        </p:nvSpPr>
        <p:spPr>
          <a:xfrm>
            <a:off x="4412452" y="3147"/>
            <a:ext cx="11811" cy="10248"/>
          </a:xfrm>
          <a:custGeom>
            <a:avLst/>
            <a:gdLst/>
            <a:ahLst/>
            <a:cxnLst/>
            <a:rect l="l" t="t" r="r" b="b"/>
            <a:pathLst>
              <a:path w="11811" h="10248">
                <a:moveTo>
                  <a:pt x="2254" y="1838"/>
                </a:moveTo>
                <a:lnTo>
                  <a:pt x="2095" y="0"/>
                </a:lnTo>
                <a:lnTo>
                  <a:pt x="0" y="4394"/>
                </a:lnTo>
                <a:lnTo>
                  <a:pt x="2254" y="1838"/>
                </a:lnTo>
                <a:close/>
              </a:path>
              <a:path w="11811" h="10248">
                <a:moveTo>
                  <a:pt x="10312" y="7759"/>
                </a:moveTo>
                <a:lnTo>
                  <a:pt x="11074" y="952"/>
                </a:lnTo>
                <a:lnTo>
                  <a:pt x="11516" y="-3134"/>
                </a:lnTo>
                <a:lnTo>
                  <a:pt x="5041" y="-3134"/>
                </a:lnTo>
                <a:lnTo>
                  <a:pt x="5041" y="-1320"/>
                </a:lnTo>
                <a:lnTo>
                  <a:pt x="2254" y="1838"/>
                </a:lnTo>
                <a:lnTo>
                  <a:pt x="2768" y="7759"/>
                </a:lnTo>
                <a:lnTo>
                  <a:pt x="2019" y="10032"/>
                </a:lnTo>
                <a:lnTo>
                  <a:pt x="520" y="14566"/>
                </a:lnTo>
                <a:lnTo>
                  <a:pt x="9563" y="14566"/>
                </a:lnTo>
                <a:lnTo>
                  <a:pt x="10312" y="775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0" name="object 580"/>
          <p:cNvSpPr/>
          <p:nvPr/>
        </p:nvSpPr>
        <p:spPr>
          <a:xfrm>
            <a:off x="4428801" y="6370"/>
            <a:ext cx="85979" cy="40119"/>
          </a:xfrm>
          <a:custGeom>
            <a:avLst/>
            <a:gdLst/>
            <a:ahLst/>
            <a:cxnLst/>
            <a:rect l="l" t="t" r="r" b="b"/>
            <a:pathLst>
              <a:path w="85978" h="40119">
                <a:moveTo>
                  <a:pt x="13068" y="8128"/>
                </a:moveTo>
                <a:lnTo>
                  <a:pt x="7848" y="2679"/>
                </a:lnTo>
                <a:lnTo>
                  <a:pt x="11238" y="4434"/>
                </a:lnTo>
                <a:lnTo>
                  <a:pt x="9042" y="0"/>
                </a:lnTo>
                <a:lnTo>
                  <a:pt x="2273" y="0"/>
                </a:lnTo>
                <a:lnTo>
                  <a:pt x="1523" y="4533"/>
                </a:lnTo>
                <a:lnTo>
                  <a:pt x="749" y="9067"/>
                </a:lnTo>
                <a:lnTo>
                  <a:pt x="0" y="13614"/>
                </a:lnTo>
                <a:lnTo>
                  <a:pt x="7531" y="15125"/>
                </a:lnTo>
                <a:lnTo>
                  <a:pt x="15074" y="16637"/>
                </a:lnTo>
                <a:lnTo>
                  <a:pt x="13068" y="8128"/>
                </a:lnTo>
                <a:close/>
              </a:path>
              <a:path w="85978" h="40119">
                <a:moveTo>
                  <a:pt x="42976" y="22682"/>
                </a:moveTo>
                <a:lnTo>
                  <a:pt x="51472" y="24148"/>
                </a:lnTo>
                <a:lnTo>
                  <a:pt x="62820" y="23640"/>
                </a:lnTo>
                <a:lnTo>
                  <a:pt x="72755" y="21441"/>
                </a:lnTo>
                <a:lnTo>
                  <a:pt x="85978" y="20408"/>
                </a:lnTo>
                <a:lnTo>
                  <a:pt x="84238" y="16018"/>
                </a:lnTo>
                <a:lnTo>
                  <a:pt x="81753" y="10080"/>
                </a:lnTo>
                <a:lnTo>
                  <a:pt x="81432" y="0"/>
                </a:lnTo>
                <a:lnTo>
                  <a:pt x="72745" y="3987"/>
                </a:lnTo>
                <a:lnTo>
                  <a:pt x="72377" y="5676"/>
                </a:lnTo>
                <a:lnTo>
                  <a:pt x="70142" y="15875"/>
                </a:lnTo>
                <a:lnTo>
                  <a:pt x="66001" y="15747"/>
                </a:lnTo>
                <a:lnTo>
                  <a:pt x="59253" y="17100"/>
                </a:lnTo>
                <a:lnTo>
                  <a:pt x="49771" y="20408"/>
                </a:lnTo>
                <a:lnTo>
                  <a:pt x="53505" y="12192"/>
                </a:lnTo>
                <a:lnTo>
                  <a:pt x="59321" y="7810"/>
                </a:lnTo>
                <a:lnTo>
                  <a:pt x="67868" y="4533"/>
                </a:lnTo>
                <a:lnTo>
                  <a:pt x="67868" y="-2273"/>
                </a:lnTo>
                <a:lnTo>
                  <a:pt x="59575" y="-3022"/>
                </a:lnTo>
                <a:lnTo>
                  <a:pt x="51269" y="-3784"/>
                </a:lnTo>
                <a:lnTo>
                  <a:pt x="42976" y="-4546"/>
                </a:lnTo>
                <a:lnTo>
                  <a:pt x="43726" y="-1511"/>
                </a:lnTo>
                <a:lnTo>
                  <a:pt x="44488" y="1511"/>
                </a:lnTo>
                <a:lnTo>
                  <a:pt x="45237" y="4533"/>
                </a:lnTo>
                <a:lnTo>
                  <a:pt x="43726" y="6045"/>
                </a:lnTo>
                <a:lnTo>
                  <a:pt x="40716" y="9067"/>
                </a:lnTo>
                <a:lnTo>
                  <a:pt x="36969" y="8318"/>
                </a:lnTo>
                <a:lnTo>
                  <a:pt x="33185" y="7556"/>
                </a:lnTo>
                <a:lnTo>
                  <a:pt x="29413" y="6807"/>
                </a:lnTo>
                <a:lnTo>
                  <a:pt x="29413" y="-6357"/>
                </a:lnTo>
                <a:lnTo>
                  <a:pt x="13637" y="-6357"/>
                </a:lnTo>
                <a:lnTo>
                  <a:pt x="14312" y="-2273"/>
                </a:lnTo>
                <a:lnTo>
                  <a:pt x="15074" y="2260"/>
                </a:lnTo>
                <a:lnTo>
                  <a:pt x="15824" y="6807"/>
                </a:lnTo>
                <a:lnTo>
                  <a:pt x="11238" y="4434"/>
                </a:lnTo>
                <a:lnTo>
                  <a:pt x="13068" y="8128"/>
                </a:lnTo>
                <a:lnTo>
                  <a:pt x="15074" y="16637"/>
                </a:lnTo>
                <a:lnTo>
                  <a:pt x="22618" y="18148"/>
                </a:lnTo>
                <a:lnTo>
                  <a:pt x="22618" y="9067"/>
                </a:lnTo>
                <a:lnTo>
                  <a:pt x="34480" y="14249"/>
                </a:lnTo>
                <a:lnTo>
                  <a:pt x="31927" y="17678"/>
                </a:lnTo>
                <a:lnTo>
                  <a:pt x="31673" y="29489"/>
                </a:lnTo>
                <a:lnTo>
                  <a:pt x="42126" y="30337"/>
                </a:lnTo>
                <a:lnTo>
                  <a:pt x="42976" y="22682"/>
                </a:lnTo>
                <a:close/>
              </a:path>
              <a:path w="85978" h="40119">
                <a:moveTo>
                  <a:pt x="44818" y="30556"/>
                </a:moveTo>
                <a:lnTo>
                  <a:pt x="42126" y="30337"/>
                </a:lnTo>
                <a:lnTo>
                  <a:pt x="41795" y="33312"/>
                </a:lnTo>
                <a:lnTo>
                  <a:pt x="44818" y="3055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1" name="object 581"/>
          <p:cNvSpPr/>
          <p:nvPr/>
        </p:nvSpPr>
        <p:spPr>
          <a:xfrm>
            <a:off x="4621098" y="1830"/>
            <a:ext cx="9042" cy="11341"/>
          </a:xfrm>
          <a:custGeom>
            <a:avLst/>
            <a:gdLst/>
            <a:ahLst/>
            <a:cxnLst/>
            <a:rect l="l" t="t" r="r" b="b"/>
            <a:pathLst>
              <a:path w="9042" h="11341">
                <a:moveTo>
                  <a:pt x="0" y="0"/>
                </a:moveTo>
                <a:lnTo>
                  <a:pt x="0" y="11341"/>
                </a:lnTo>
                <a:lnTo>
                  <a:pt x="3009" y="10579"/>
                </a:lnTo>
                <a:lnTo>
                  <a:pt x="6032" y="9842"/>
                </a:lnTo>
                <a:lnTo>
                  <a:pt x="9042" y="9067"/>
                </a:lnTo>
                <a:lnTo>
                  <a:pt x="9042" y="4533"/>
                </a:lnTo>
                <a:lnTo>
                  <a:pt x="6032" y="3022"/>
                </a:lnTo>
                <a:lnTo>
                  <a:pt x="3009" y="1524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2" name="object 582"/>
          <p:cNvSpPr/>
          <p:nvPr/>
        </p:nvSpPr>
        <p:spPr>
          <a:xfrm>
            <a:off x="4525629" y="4100"/>
            <a:ext cx="14020" cy="16306"/>
          </a:xfrm>
          <a:custGeom>
            <a:avLst/>
            <a:gdLst/>
            <a:ahLst/>
            <a:cxnLst/>
            <a:rect l="l" t="t" r="r" b="b"/>
            <a:pathLst>
              <a:path w="14020" h="16306">
                <a:moveTo>
                  <a:pt x="3949" y="16306"/>
                </a:moveTo>
                <a:lnTo>
                  <a:pt x="2905" y="13463"/>
                </a:lnTo>
                <a:lnTo>
                  <a:pt x="0" y="12395"/>
                </a:lnTo>
                <a:lnTo>
                  <a:pt x="3949" y="16306"/>
                </a:lnTo>
                <a:close/>
              </a:path>
              <a:path w="14020" h="16306">
                <a:moveTo>
                  <a:pt x="14020" y="0"/>
                </a:moveTo>
                <a:lnTo>
                  <a:pt x="7226" y="0"/>
                </a:lnTo>
                <a:lnTo>
                  <a:pt x="4965" y="2273"/>
                </a:lnTo>
                <a:lnTo>
                  <a:pt x="457" y="6794"/>
                </a:lnTo>
                <a:lnTo>
                  <a:pt x="2905" y="13463"/>
                </a:lnTo>
                <a:lnTo>
                  <a:pt x="9499" y="15887"/>
                </a:lnTo>
                <a:lnTo>
                  <a:pt x="10998" y="14376"/>
                </a:lnTo>
                <a:lnTo>
                  <a:pt x="14020" y="11341"/>
                </a:lnTo>
                <a:lnTo>
                  <a:pt x="1402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3" name="object 583"/>
          <p:cNvSpPr/>
          <p:nvPr/>
        </p:nvSpPr>
        <p:spPr>
          <a:xfrm>
            <a:off x="4360926" y="2965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2611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4" name="object 584"/>
          <p:cNvSpPr/>
          <p:nvPr/>
        </p:nvSpPr>
        <p:spPr>
          <a:xfrm>
            <a:off x="4383552" y="5163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8" y="3430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92" y="0"/>
                </a:lnTo>
                <a:lnTo>
                  <a:pt x="4448" y="3430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5" name="object 585"/>
          <p:cNvSpPr/>
          <p:nvPr/>
        </p:nvSpPr>
        <p:spPr>
          <a:xfrm>
            <a:off x="4632401" y="5163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807" y="8013"/>
                </a:lnTo>
                <a:lnTo>
                  <a:pt x="4443" y="3424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79" y="0"/>
                </a:lnTo>
                <a:lnTo>
                  <a:pt x="4443" y="3424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6" name="object 586"/>
          <p:cNvSpPr/>
          <p:nvPr/>
        </p:nvSpPr>
        <p:spPr>
          <a:xfrm>
            <a:off x="4403909" y="9696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807" y="8013"/>
                </a:lnTo>
                <a:lnTo>
                  <a:pt x="4448" y="3434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79" y="0"/>
                </a:lnTo>
                <a:lnTo>
                  <a:pt x="4448" y="3434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7" name="object 587"/>
          <p:cNvSpPr/>
          <p:nvPr/>
        </p:nvSpPr>
        <p:spPr>
          <a:xfrm>
            <a:off x="4537398" y="15438"/>
            <a:ext cx="15811" cy="13627"/>
          </a:xfrm>
          <a:custGeom>
            <a:avLst/>
            <a:gdLst/>
            <a:ahLst/>
            <a:cxnLst/>
            <a:rect l="l" t="t" r="r" b="b"/>
            <a:pathLst>
              <a:path w="15811" h="13627">
                <a:moveTo>
                  <a:pt x="4521" y="0"/>
                </a:moveTo>
                <a:lnTo>
                  <a:pt x="3009" y="4546"/>
                </a:lnTo>
                <a:lnTo>
                  <a:pt x="1511" y="9067"/>
                </a:lnTo>
                <a:lnTo>
                  <a:pt x="0" y="13627"/>
                </a:lnTo>
                <a:lnTo>
                  <a:pt x="5283" y="12103"/>
                </a:lnTo>
                <a:lnTo>
                  <a:pt x="10540" y="10591"/>
                </a:lnTo>
                <a:lnTo>
                  <a:pt x="15811" y="9067"/>
                </a:lnTo>
                <a:lnTo>
                  <a:pt x="15811" y="0"/>
                </a:lnTo>
                <a:lnTo>
                  <a:pt x="4521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8" name="object 588"/>
          <p:cNvSpPr/>
          <p:nvPr/>
        </p:nvSpPr>
        <p:spPr>
          <a:xfrm>
            <a:off x="4580370" y="17713"/>
            <a:ext cx="13576" cy="11341"/>
          </a:xfrm>
          <a:custGeom>
            <a:avLst/>
            <a:gdLst/>
            <a:ahLst/>
            <a:cxnLst/>
            <a:rect l="l" t="t" r="r" b="b"/>
            <a:pathLst>
              <a:path w="13576" h="11341">
                <a:moveTo>
                  <a:pt x="9231" y="8616"/>
                </a:moveTo>
                <a:lnTo>
                  <a:pt x="13576" y="6794"/>
                </a:lnTo>
                <a:lnTo>
                  <a:pt x="13576" y="0"/>
                </a:lnTo>
                <a:lnTo>
                  <a:pt x="6794" y="0"/>
                </a:lnTo>
                <a:lnTo>
                  <a:pt x="4376" y="2703"/>
                </a:lnTo>
                <a:lnTo>
                  <a:pt x="6832" y="1676"/>
                </a:lnTo>
                <a:lnTo>
                  <a:pt x="10883" y="6769"/>
                </a:lnTo>
                <a:lnTo>
                  <a:pt x="9231" y="8616"/>
                </a:lnTo>
                <a:close/>
              </a:path>
              <a:path w="13576" h="11341">
                <a:moveTo>
                  <a:pt x="2705" y="4572"/>
                </a:moveTo>
                <a:lnTo>
                  <a:pt x="4376" y="2703"/>
                </a:lnTo>
                <a:lnTo>
                  <a:pt x="0" y="4533"/>
                </a:lnTo>
                <a:lnTo>
                  <a:pt x="0" y="11341"/>
                </a:lnTo>
                <a:lnTo>
                  <a:pt x="6794" y="11341"/>
                </a:lnTo>
                <a:lnTo>
                  <a:pt x="9231" y="8616"/>
                </a:lnTo>
                <a:lnTo>
                  <a:pt x="6731" y="9664"/>
                </a:lnTo>
                <a:lnTo>
                  <a:pt x="10883" y="6769"/>
                </a:lnTo>
                <a:lnTo>
                  <a:pt x="6832" y="1676"/>
                </a:lnTo>
                <a:lnTo>
                  <a:pt x="2705" y="457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9" name="object 589"/>
          <p:cNvSpPr/>
          <p:nvPr/>
        </p:nvSpPr>
        <p:spPr>
          <a:xfrm>
            <a:off x="4299851" y="23380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0" name="object 590"/>
          <p:cNvSpPr/>
          <p:nvPr/>
        </p:nvSpPr>
        <p:spPr>
          <a:xfrm>
            <a:off x="4313414" y="18468"/>
            <a:ext cx="31572" cy="31000"/>
          </a:xfrm>
          <a:custGeom>
            <a:avLst/>
            <a:gdLst/>
            <a:ahLst/>
            <a:cxnLst/>
            <a:rect l="l" t="t" r="r" b="b"/>
            <a:pathLst>
              <a:path w="31572" h="31000">
                <a:moveTo>
                  <a:pt x="31572" y="3365"/>
                </a:moveTo>
                <a:lnTo>
                  <a:pt x="27114" y="0"/>
                </a:lnTo>
                <a:lnTo>
                  <a:pt x="28698" y="2889"/>
                </a:lnTo>
                <a:lnTo>
                  <a:pt x="31572" y="3365"/>
                </a:lnTo>
                <a:close/>
              </a:path>
              <a:path w="31572" h="31000">
                <a:moveTo>
                  <a:pt x="31673" y="8318"/>
                </a:moveTo>
                <a:lnTo>
                  <a:pt x="28698" y="2889"/>
                </a:lnTo>
                <a:lnTo>
                  <a:pt x="20370" y="1511"/>
                </a:lnTo>
                <a:lnTo>
                  <a:pt x="18110" y="8318"/>
                </a:lnTo>
                <a:lnTo>
                  <a:pt x="15849" y="15138"/>
                </a:lnTo>
                <a:lnTo>
                  <a:pt x="13588" y="21932"/>
                </a:lnTo>
                <a:lnTo>
                  <a:pt x="9042" y="21170"/>
                </a:lnTo>
                <a:lnTo>
                  <a:pt x="4533" y="20408"/>
                </a:lnTo>
                <a:lnTo>
                  <a:pt x="0" y="19659"/>
                </a:lnTo>
                <a:lnTo>
                  <a:pt x="3708" y="29933"/>
                </a:lnTo>
                <a:lnTo>
                  <a:pt x="6311" y="29616"/>
                </a:lnTo>
                <a:lnTo>
                  <a:pt x="18110" y="31000"/>
                </a:lnTo>
                <a:lnTo>
                  <a:pt x="18204" y="29909"/>
                </a:lnTo>
                <a:lnTo>
                  <a:pt x="21808" y="17805"/>
                </a:lnTo>
                <a:lnTo>
                  <a:pt x="31673" y="831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1" name="object 591"/>
          <p:cNvSpPr/>
          <p:nvPr/>
        </p:nvSpPr>
        <p:spPr>
          <a:xfrm>
            <a:off x="4356431" y="22250"/>
            <a:ext cx="9029" cy="15887"/>
          </a:xfrm>
          <a:custGeom>
            <a:avLst/>
            <a:gdLst/>
            <a:ahLst/>
            <a:cxnLst/>
            <a:rect l="l" t="t" r="r" b="b"/>
            <a:pathLst>
              <a:path w="9029" h="15887">
                <a:moveTo>
                  <a:pt x="9029" y="15887"/>
                </a:moveTo>
                <a:lnTo>
                  <a:pt x="9029" y="0"/>
                </a:lnTo>
                <a:lnTo>
                  <a:pt x="2222" y="0"/>
                </a:lnTo>
                <a:lnTo>
                  <a:pt x="1473" y="5295"/>
                </a:lnTo>
                <a:lnTo>
                  <a:pt x="711" y="10579"/>
                </a:lnTo>
                <a:lnTo>
                  <a:pt x="0" y="15887"/>
                </a:lnTo>
                <a:lnTo>
                  <a:pt x="9029" y="1588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2" name="object 592"/>
          <p:cNvSpPr/>
          <p:nvPr/>
        </p:nvSpPr>
        <p:spPr>
          <a:xfrm>
            <a:off x="4623348" y="22250"/>
            <a:ext cx="45250" cy="30300"/>
          </a:xfrm>
          <a:custGeom>
            <a:avLst/>
            <a:gdLst/>
            <a:ahLst/>
            <a:cxnLst/>
            <a:rect l="l" t="t" r="r" b="b"/>
            <a:pathLst>
              <a:path w="45250" h="30300">
                <a:moveTo>
                  <a:pt x="24892" y="18148"/>
                </a:moveTo>
                <a:lnTo>
                  <a:pt x="21882" y="12103"/>
                </a:lnTo>
                <a:lnTo>
                  <a:pt x="18859" y="6045"/>
                </a:lnTo>
                <a:lnTo>
                  <a:pt x="15862" y="0"/>
                </a:lnTo>
                <a:lnTo>
                  <a:pt x="6794" y="0"/>
                </a:lnTo>
                <a:lnTo>
                  <a:pt x="4371" y="2709"/>
                </a:lnTo>
                <a:lnTo>
                  <a:pt x="6845" y="1676"/>
                </a:lnTo>
                <a:lnTo>
                  <a:pt x="2705" y="4572"/>
                </a:lnTo>
                <a:lnTo>
                  <a:pt x="0" y="4533"/>
                </a:lnTo>
                <a:lnTo>
                  <a:pt x="1657" y="8012"/>
                </a:lnTo>
                <a:lnTo>
                  <a:pt x="5791" y="14434"/>
                </a:lnTo>
                <a:lnTo>
                  <a:pt x="0" y="20421"/>
                </a:lnTo>
                <a:lnTo>
                  <a:pt x="0" y="29489"/>
                </a:lnTo>
                <a:lnTo>
                  <a:pt x="10460" y="30300"/>
                </a:lnTo>
                <a:lnTo>
                  <a:pt x="22233" y="29838"/>
                </a:lnTo>
                <a:lnTo>
                  <a:pt x="32443" y="28947"/>
                </a:lnTo>
                <a:lnTo>
                  <a:pt x="45250" y="29489"/>
                </a:lnTo>
                <a:lnTo>
                  <a:pt x="44513" y="25717"/>
                </a:lnTo>
                <a:lnTo>
                  <a:pt x="43764" y="21932"/>
                </a:lnTo>
                <a:lnTo>
                  <a:pt x="42989" y="18148"/>
                </a:lnTo>
                <a:lnTo>
                  <a:pt x="40748" y="18209"/>
                </a:lnTo>
                <a:lnTo>
                  <a:pt x="28173" y="20390"/>
                </a:lnTo>
                <a:lnTo>
                  <a:pt x="20358" y="27216"/>
                </a:lnTo>
                <a:lnTo>
                  <a:pt x="18223" y="26841"/>
                </a:lnTo>
                <a:lnTo>
                  <a:pt x="19496" y="20569"/>
                </a:lnTo>
                <a:lnTo>
                  <a:pt x="24892" y="18148"/>
                </a:lnTo>
                <a:close/>
              </a:path>
              <a:path w="45250" h="30300">
                <a:moveTo>
                  <a:pt x="0" y="4533"/>
                </a:moveTo>
                <a:lnTo>
                  <a:pt x="2705" y="4572"/>
                </a:lnTo>
                <a:lnTo>
                  <a:pt x="4371" y="2709"/>
                </a:lnTo>
                <a:lnTo>
                  <a:pt x="0" y="453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3" name="object 593"/>
          <p:cNvSpPr/>
          <p:nvPr/>
        </p:nvSpPr>
        <p:spPr>
          <a:xfrm>
            <a:off x="4553212" y="23322"/>
            <a:ext cx="8115" cy="7988"/>
          </a:xfrm>
          <a:custGeom>
            <a:avLst/>
            <a:gdLst/>
            <a:ahLst/>
            <a:cxnLst/>
            <a:rect l="l" t="t" r="r" b="b"/>
            <a:pathLst>
              <a:path w="8115" h="7988">
                <a:moveTo>
                  <a:pt x="0" y="1193"/>
                </a:moveTo>
                <a:lnTo>
                  <a:pt x="0" y="7988"/>
                </a:lnTo>
                <a:lnTo>
                  <a:pt x="6807" y="7988"/>
                </a:lnTo>
                <a:lnTo>
                  <a:pt x="4457" y="3411"/>
                </a:lnTo>
                <a:lnTo>
                  <a:pt x="0" y="1193"/>
                </a:lnTo>
                <a:close/>
              </a:path>
              <a:path w="8115" h="7988">
                <a:moveTo>
                  <a:pt x="8115" y="5232"/>
                </a:moveTo>
                <a:lnTo>
                  <a:pt x="2705" y="0"/>
                </a:lnTo>
                <a:lnTo>
                  <a:pt x="4457" y="3411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4" name="object 594"/>
          <p:cNvSpPr/>
          <p:nvPr/>
        </p:nvSpPr>
        <p:spPr>
          <a:xfrm>
            <a:off x="4648244" y="23322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81" y="7988"/>
                </a:lnTo>
                <a:lnTo>
                  <a:pt x="4418" y="3399"/>
                </a:lnTo>
                <a:lnTo>
                  <a:pt x="0" y="1193"/>
                </a:lnTo>
                <a:close/>
              </a:path>
              <a:path w="8089" h="7988">
                <a:moveTo>
                  <a:pt x="8089" y="5232"/>
                </a:moveTo>
                <a:lnTo>
                  <a:pt x="2667" y="0"/>
                </a:lnTo>
                <a:lnTo>
                  <a:pt x="4418" y="3399"/>
                </a:lnTo>
                <a:lnTo>
                  <a:pt x="8089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5" name="object 595"/>
          <p:cNvSpPr/>
          <p:nvPr/>
        </p:nvSpPr>
        <p:spPr>
          <a:xfrm>
            <a:off x="4372250" y="25581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4" y="3413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14" y="3413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6" name="object 596"/>
          <p:cNvSpPr/>
          <p:nvPr/>
        </p:nvSpPr>
        <p:spPr>
          <a:xfrm>
            <a:off x="4525628" y="26369"/>
            <a:ext cx="9969" cy="9918"/>
          </a:xfrm>
          <a:custGeom>
            <a:avLst/>
            <a:gdLst/>
            <a:ahLst/>
            <a:cxnLst/>
            <a:rect l="l" t="t" r="r" b="b"/>
            <a:pathLst>
              <a:path w="9969" h="9918">
                <a:moveTo>
                  <a:pt x="7042" y="2836"/>
                </a:moveTo>
                <a:lnTo>
                  <a:pt x="457" y="419"/>
                </a:lnTo>
                <a:lnTo>
                  <a:pt x="2912" y="7074"/>
                </a:lnTo>
                <a:lnTo>
                  <a:pt x="9499" y="9486"/>
                </a:lnTo>
                <a:lnTo>
                  <a:pt x="7042" y="2836"/>
                </a:lnTo>
                <a:close/>
              </a:path>
              <a:path w="9969" h="9918">
                <a:moveTo>
                  <a:pt x="3962" y="9918"/>
                </a:moveTo>
                <a:lnTo>
                  <a:pt x="2912" y="7074"/>
                </a:lnTo>
                <a:lnTo>
                  <a:pt x="0" y="6007"/>
                </a:lnTo>
                <a:lnTo>
                  <a:pt x="3962" y="9918"/>
                </a:lnTo>
                <a:close/>
              </a:path>
              <a:path w="9969" h="9918">
                <a:moveTo>
                  <a:pt x="9969" y="3911"/>
                </a:moveTo>
                <a:lnTo>
                  <a:pt x="5994" y="0"/>
                </a:lnTo>
                <a:lnTo>
                  <a:pt x="7042" y="2836"/>
                </a:lnTo>
                <a:lnTo>
                  <a:pt x="9969" y="39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7" name="object 597"/>
          <p:cNvSpPr/>
          <p:nvPr/>
        </p:nvSpPr>
        <p:spPr>
          <a:xfrm>
            <a:off x="4609777" y="25581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807" y="8013"/>
                </a:lnTo>
                <a:lnTo>
                  <a:pt x="4458" y="3439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92" y="0"/>
                </a:lnTo>
                <a:lnTo>
                  <a:pt x="4458" y="3439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8" name="object 598"/>
          <p:cNvSpPr/>
          <p:nvPr/>
        </p:nvSpPr>
        <p:spPr>
          <a:xfrm>
            <a:off x="4399394" y="36995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9" name="object 599"/>
          <p:cNvSpPr/>
          <p:nvPr/>
        </p:nvSpPr>
        <p:spPr>
          <a:xfrm>
            <a:off x="4417494" y="33594"/>
            <a:ext cx="13576" cy="20421"/>
          </a:xfrm>
          <a:custGeom>
            <a:avLst/>
            <a:gdLst/>
            <a:ahLst/>
            <a:cxnLst/>
            <a:rect l="l" t="t" r="r" b="b"/>
            <a:pathLst>
              <a:path w="13576" h="20421">
                <a:moveTo>
                  <a:pt x="10007" y="3733"/>
                </a:moveTo>
                <a:lnTo>
                  <a:pt x="0" y="0"/>
                </a:lnTo>
                <a:lnTo>
                  <a:pt x="2501" y="10617"/>
                </a:lnTo>
                <a:lnTo>
                  <a:pt x="3073" y="8534"/>
                </a:lnTo>
                <a:lnTo>
                  <a:pt x="2247" y="20421"/>
                </a:lnTo>
                <a:lnTo>
                  <a:pt x="6032" y="19659"/>
                </a:lnTo>
                <a:lnTo>
                  <a:pt x="9804" y="18897"/>
                </a:lnTo>
                <a:lnTo>
                  <a:pt x="13576" y="18148"/>
                </a:lnTo>
                <a:lnTo>
                  <a:pt x="11823" y="5702"/>
                </a:lnTo>
                <a:lnTo>
                  <a:pt x="10007" y="373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0" name="object 600"/>
          <p:cNvSpPr/>
          <p:nvPr/>
        </p:nvSpPr>
        <p:spPr>
          <a:xfrm>
            <a:off x="4489870" y="33594"/>
            <a:ext cx="22631" cy="22682"/>
          </a:xfrm>
          <a:custGeom>
            <a:avLst/>
            <a:gdLst/>
            <a:ahLst/>
            <a:cxnLst/>
            <a:rect l="l" t="t" r="r" b="b"/>
            <a:pathLst>
              <a:path w="22631" h="22682">
                <a:moveTo>
                  <a:pt x="4724" y="5702"/>
                </a:moveTo>
                <a:lnTo>
                  <a:pt x="2273" y="11341"/>
                </a:lnTo>
                <a:lnTo>
                  <a:pt x="6413" y="20866"/>
                </a:lnTo>
                <a:lnTo>
                  <a:pt x="8864" y="21005"/>
                </a:lnTo>
                <a:lnTo>
                  <a:pt x="20370" y="22682"/>
                </a:lnTo>
                <a:lnTo>
                  <a:pt x="20074" y="19934"/>
                </a:lnTo>
                <a:lnTo>
                  <a:pt x="19821" y="13545"/>
                </a:lnTo>
                <a:lnTo>
                  <a:pt x="20861" y="9850"/>
                </a:lnTo>
                <a:lnTo>
                  <a:pt x="22631" y="0"/>
                </a:lnTo>
                <a:lnTo>
                  <a:pt x="15849" y="0"/>
                </a:lnTo>
                <a:lnTo>
                  <a:pt x="12508" y="3542"/>
                </a:lnTo>
                <a:lnTo>
                  <a:pt x="9317" y="4419"/>
                </a:lnTo>
                <a:lnTo>
                  <a:pt x="0" y="2260"/>
                </a:lnTo>
                <a:lnTo>
                  <a:pt x="2095" y="11379"/>
                </a:lnTo>
                <a:lnTo>
                  <a:pt x="4724" y="570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1" name="object 601"/>
          <p:cNvSpPr/>
          <p:nvPr/>
        </p:nvSpPr>
        <p:spPr>
          <a:xfrm>
            <a:off x="4193518" y="-11780"/>
            <a:ext cx="29425" cy="13614"/>
          </a:xfrm>
          <a:custGeom>
            <a:avLst/>
            <a:gdLst/>
            <a:ahLst/>
            <a:cxnLst/>
            <a:rect l="l" t="t" r="r" b="b"/>
            <a:pathLst>
              <a:path w="29425" h="13614">
                <a:moveTo>
                  <a:pt x="6218" y="11793"/>
                </a:moveTo>
                <a:lnTo>
                  <a:pt x="0" y="11793"/>
                </a:lnTo>
                <a:lnTo>
                  <a:pt x="0" y="13614"/>
                </a:lnTo>
                <a:lnTo>
                  <a:pt x="6218" y="1179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2" name="object 602"/>
          <p:cNvSpPr/>
          <p:nvPr/>
        </p:nvSpPr>
        <p:spPr>
          <a:xfrm>
            <a:off x="4182224" y="14312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3" name="object 603"/>
          <p:cNvSpPr/>
          <p:nvPr/>
        </p:nvSpPr>
        <p:spPr>
          <a:xfrm>
            <a:off x="4098046" y="1410"/>
            <a:ext cx="9969" cy="9918"/>
          </a:xfrm>
          <a:custGeom>
            <a:avLst/>
            <a:gdLst/>
            <a:ahLst/>
            <a:cxnLst/>
            <a:rect l="l" t="t" r="r" b="b"/>
            <a:pathLst>
              <a:path w="9969" h="9918">
                <a:moveTo>
                  <a:pt x="7046" y="2838"/>
                </a:moveTo>
                <a:lnTo>
                  <a:pt x="457" y="419"/>
                </a:lnTo>
                <a:lnTo>
                  <a:pt x="2912" y="7072"/>
                </a:lnTo>
                <a:lnTo>
                  <a:pt x="9512" y="9486"/>
                </a:lnTo>
                <a:lnTo>
                  <a:pt x="7046" y="2838"/>
                </a:lnTo>
                <a:close/>
              </a:path>
              <a:path w="9969" h="9918">
                <a:moveTo>
                  <a:pt x="3962" y="9918"/>
                </a:moveTo>
                <a:lnTo>
                  <a:pt x="2912" y="7072"/>
                </a:lnTo>
                <a:lnTo>
                  <a:pt x="0" y="6007"/>
                </a:lnTo>
                <a:lnTo>
                  <a:pt x="3962" y="9918"/>
                </a:lnTo>
                <a:close/>
              </a:path>
              <a:path w="9969" h="9918">
                <a:moveTo>
                  <a:pt x="9969" y="3911"/>
                </a:moveTo>
                <a:lnTo>
                  <a:pt x="5994" y="0"/>
                </a:lnTo>
                <a:lnTo>
                  <a:pt x="7046" y="2838"/>
                </a:lnTo>
                <a:lnTo>
                  <a:pt x="9969" y="39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4" name="object 604"/>
          <p:cNvSpPr/>
          <p:nvPr/>
        </p:nvSpPr>
        <p:spPr>
          <a:xfrm>
            <a:off x="4121125" y="2907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27" y="3407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67" y="0"/>
                </a:lnTo>
                <a:lnTo>
                  <a:pt x="4427" y="3407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5" name="object 605"/>
          <p:cNvSpPr/>
          <p:nvPr/>
        </p:nvSpPr>
        <p:spPr>
          <a:xfrm>
            <a:off x="4093961" y="13172"/>
            <a:ext cx="42989" cy="29489"/>
          </a:xfrm>
          <a:custGeom>
            <a:avLst/>
            <a:gdLst/>
            <a:ahLst/>
            <a:cxnLst/>
            <a:rect l="l" t="t" r="r" b="b"/>
            <a:pathLst>
              <a:path w="42989" h="29489">
                <a:moveTo>
                  <a:pt x="12294" y="759"/>
                </a:moveTo>
                <a:lnTo>
                  <a:pt x="0" y="0"/>
                </a:lnTo>
                <a:lnTo>
                  <a:pt x="749" y="6807"/>
                </a:lnTo>
                <a:lnTo>
                  <a:pt x="1524" y="13614"/>
                </a:lnTo>
                <a:lnTo>
                  <a:pt x="2260" y="20421"/>
                </a:lnTo>
                <a:lnTo>
                  <a:pt x="8318" y="18897"/>
                </a:lnTo>
                <a:lnTo>
                  <a:pt x="14350" y="17399"/>
                </a:lnTo>
                <a:lnTo>
                  <a:pt x="20358" y="15887"/>
                </a:lnTo>
                <a:lnTo>
                  <a:pt x="21869" y="20421"/>
                </a:lnTo>
                <a:lnTo>
                  <a:pt x="23406" y="24955"/>
                </a:lnTo>
                <a:lnTo>
                  <a:pt x="24904" y="29489"/>
                </a:lnTo>
                <a:lnTo>
                  <a:pt x="36220" y="29489"/>
                </a:lnTo>
                <a:lnTo>
                  <a:pt x="33299" y="22136"/>
                </a:lnTo>
                <a:lnTo>
                  <a:pt x="32842" y="24066"/>
                </a:lnTo>
                <a:lnTo>
                  <a:pt x="29425" y="18148"/>
                </a:lnTo>
                <a:lnTo>
                  <a:pt x="27914" y="15887"/>
                </a:lnTo>
                <a:lnTo>
                  <a:pt x="24904" y="11341"/>
                </a:lnTo>
                <a:lnTo>
                  <a:pt x="29487" y="13709"/>
                </a:lnTo>
                <a:lnTo>
                  <a:pt x="27660" y="10020"/>
                </a:lnTo>
                <a:lnTo>
                  <a:pt x="32893" y="15468"/>
                </a:lnTo>
                <a:lnTo>
                  <a:pt x="37109" y="14770"/>
                </a:lnTo>
                <a:lnTo>
                  <a:pt x="42989" y="11341"/>
                </a:lnTo>
                <a:lnTo>
                  <a:pt x="38918" y="6491"/>
                </a:lnTo>
                <a:lnTo>
                  <a:pt x="26841" y="2176"/>
                </a:lnTo>
                <a:lnTo>
                  <a:pt x="12294" y="759"/>
                </a:lnTo>
                <a:close/>
              </a:path>
              <a:path w="42989" h="29489">
                <a:moveTo>
                  <a:pt x="32893" y="15468"/>
                </a:moveTo>
                <a:lnTo>
                  <a:pt x="29487" y="13709"/>
                </a:lnTo>
                <a:lnTo>
                  <a:pt x="31686" y="18148"/>
                </a:lnTo>
                <a:lnTo>
                  <a:pt x="39039" y="15214"/>
                </a:lnTo>
                <a:lnTo>
                  <a:pt x="37109" y="14770"/>
                </a:lnTo>
                <a:lnTo>
                  <a:pt x="32893" y="1546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6" name="object 606"/>
          <p:cNvSpPr/>
          <p:nvPr/>
        </p:nvSpPr>
        <p:spPr>
          <a:xfrm>
            <a:off x="4161867" y="13172"/>
            <a:ext cx="11277" cy="11341"/>
          </a:xfrm>
          <a:custGeom>
            <a:avLst/>
            <a:gdLst/>
            <a:ahLst/>
            <a:cxnLst/>
            <a:rect l="l" t="t" r="r" b="b"/>
            <a:pathLst>
              <a:path w="11277" h="11341">
                <a:moveTo>
                  <a:pt x="1485" y="7569"/>
                </a:moveTo>
                <a:lnTo>
                  <a:pt x="2247" y="11341"/>
                </a:lnTo>
                <a:lnTo>
                  <a:pt x="11277" y="11341"/>
                </a:lnTo>
                <a:lnTo>
                  <a:pt x="11277" y="2260"/>
                </a:lnTo>
                <a:lnTo>
                  <a:pt x="7531" y="1511"/>
                </a:lnTo>
                <a:lnTo>
                  <a:pt x="3759" y="749"/>
                </a:lnTo>
                <a:lnTo>
                  <a:pt x="0" y="0"/>
                </a:lnTo>
                <a:lnTo>
                  <a:pt x="736" y="3784"/>
                </a:lnTo>
                <a:lnTo>
                  <a:pt x="1485" y="756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7" name="object 607"/>
          <p:cNvSpPr/>
          <p:nvPr/>
        </p:nvSpPr>
        <p:spPr>
          <a:xfrm>
            <a:off x="4184489" y="26788"/>
            <a:ext cx="9029" cy="13614"/>
          </a:xfrm>
          <a:custGeom>
            <a:avLst/>
            <a:gdLst/>
            <a:ahLst/>
            <a:cxnLst/>
            <a:rect l="l" t="t" r="r" b="b"/>
            <a:pathLst>
              <a:path w="9029" h="13614">
                <a:moveTo>
                  <a:pt x="0" y="0"/>
                </a:moveTo>
                <a:lnTo>
                  <a:pt x="0" y="13614"/>
                </a:lnTo>
                <a:lnTo>
                  <a:pt x="6769" y="13614"/>
                </a:lnTo>
                <a:lnTo>
                  <a:pt x="7531" y="11341"/>
                </a:lnTo>
                <a:lnTo>
                  <a:pt x="9029" y="6807"/>
                </a:lnTo>
                <a:lnTo>
                  <a:pt x="9029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8" name="object 608"/>
          <p:cNvSpPr/>
          <p:nvPr/>
        </p:nvSpPr>
        <p:spPr>
          <a:xfrm>
            <a:off x="4220671" y="25581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6" y="341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67" y="0"/>
                </a:lnTo>
                <a:lnTo>
                  <a:pt x="4426" y="341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9" name="object 609"/>
          <p:cNvSpPr/>
          <p:nvPr/>
        </p:nvSpPr>
        <p:spPr>
          <a:xfrm>
            <a:off x="4001236" y="22250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0" name="object 610"/>
          <p:cNvSpPr/>
          <p:nvPr/>
        </p:nvSpPr>
        <p:spPr>
          <a:xfrm>
            <a:off x="4028379" y="19979"/>
            <a:ext cx="11290" cy="20421"/>
          </a:xfrm>
          <a:custGeom>
            <a:avLst/>
            <a:gdLst/>
            <a:ahLst/>
            <a:cxnLst/>
            <a:rect l="l" t="t" r="r" b="b"/>
            <a:pathLst>
              <a:path w="11290" h="20421">
                <a:moveTo>
                  <a:pt x="10033" y="4165"/>
                </a:moveTo>
                <a:lnTo>
                  <a:pt x="0" y="0"/>
                </a:lnTo>
                <a:lnTo>
                  <a:pt x="1511" y="6807"/>
                </a:lnTo>
                <a:lnTo>
                  <a:pt x="3009" y="13627"/>
                </a:lnTo>
                <a:lnTo>
                  <a:pt x="4533" y="20421"/>
                </a:lnTo>
                <a:lnTo>
                  <a:pt x="11290" y="20421"/>
                </a:lnTo>
                <a:lnTo>
                  <a:pt x="10795" y="6705"/>
                </a:lnTo>
                <a:lnTo>
                  <a:pt x="10033" y="41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1" name="object 611"/>
          <p:cNvSpPr/>
          <p:nvPr/>
        </p:nvSpPr>
        <p:spPr>
          <a:xfrm>
            <a:off x="4055513" y="27851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1" y="341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41" y="3416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2" name="object 612"/>
          <p:cNvSpPr/>
          <p:nvPr/>
        </p:nvSpPr>
        <p:spPr>
          <a:xfrm>
            <a:off x="4141491" y="30125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14" y="3400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54" y="0"/>
                </a:lnTo>
                <a:lnTo>
                  <a:pt x="4414" y="3400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3" name="object 613"/>
          <p:cNvSpPr/>
          <p:nvPr/>
        </p:nvSpPr>
        <p:spPr>
          <a:xfrm>
            <a:off x="4200314" y="32387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2" y="3409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12" y="3409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4" name="object 614"/>
          <p:cNvSpPr/>
          <p:nvPr/>
        </p:nvSpPr>
        <p:spPr>
          <a:xfrm>
            <a:off x="4272713" y="5163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14" y="3417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54" y="0"/>
                </a:lnTo>
                <a:lnTo>
                  <a:pt x="4414" y="3417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5" name="object 615"/>
          <p:cNvSpPr/>
          <p:nvPr/>
        </p:nvSpPr>
        <p:spPr>
          <a:xfrm>
            <a:off x="4252338" y="11978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33" y="3410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79" y="0"/>
                </a:lnTo>
                <a:lnTo>
                  <a:pt x="4433" y="3410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6" name="object 616"/>
          <p:cNvSpPr/>
          <p:nvPr/>
        </p:nvSpPr>
        <p:spPr>
          <a:xfrm>
            <a:off x="4234244" y="38130"/>
            <a:ext cx="20396" cy="13614"/>
          </a:xfrm>
          <a:custGeom>
            <a:avLst/>
            <a:gdLst/>
            <a:ahLst/>
            <a:cxnLst/>
            <a:rect l="l" t="t" r="r" b="b"/>
            <a:pathLst>
              <a:path w="20396" h="13614">
                <a:moveTo>
                  <a:pt x="10020" y="12446"/>
                </a:moveTo>
                <a:lnTo>
                  <a:pt x="11010" y="12636"/>
                </a:lnTo>
                <a:lnTo>
                  <a:pt x="15824" y="6794"/>
                </a:lnTo>
                <a:lnTo>
                  <a:pt x="18541" y="4371"/>
                </a:lnTo>
                <a:lnTo>
                  <a:pt x="20370" y="0"/>
                </a:lnTo>
                <a:lnTo>
                  <a:pt x="13563" y="0"/>
                </a:lnTo>
                <a:lnTo>
                  <a:pt x="8966" y="4673"/>
                </a:lnTo>
                <a:lnTo>
                  <a:pt x="9588" y="3822"/>
                </a:lnTo>
                <a:lnTo>
                  <a:pt x="0" y="4533"/>
                </a:lnTo>
                <a:lnTo>
                  <a:pt x="0" y="13614"/>
                </a:lnTo>
                <a:lnTo>
                  <a:pt x="10020" y="12446"/>
                </a:lnTo>
                <a:close/>
              </a:path>
              <a:path w="20396" h="13614">
                <a:moveTo>
                  <a:pt x="20396" y="2717"/>
                </a:moveTo>
                <a:lnTo>
                  <a:pt x="18541" y="4371"/>
                </a:lnTo>
                <a:lnTo>
                  <a:pt x="17500" y="6858"/>
                </a:lnTo>
                <a:lnTo>
                  <a:pt x="20396" y="271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7" name="object 617"/>
          <p:cNvSpPr/>
          <p:nvPr/>
        </p:nvSpPr>
        <p:spPr>
          <a:xfrm>
            <a:off x="4272713" y="36936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81" y="7988"/>
                </a:lnTo>
                <a:lnTo>
                  <a:pt x="4413" y="3403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54" y="0"/>
                </a:lnTo>
                <a:lnTo>
                  <a:pt x="4413" y="3403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8" name="object 618"/>
          <p:cNvSpPr/>
          <p:nvPr/>
        </p:nvSpPr>
        <p:spPr>
          <a:xfrm>
            <a:off x="4290805" y="36936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81" y="7988"/>
                </a:lnTo>
                <a:lnTo>
                  <a:pt x="4410" y="3399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54" y="0"/>
                </a:lnTo>
                <a:lnTo>
                  <a:pt x="4410" y="3399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9" name="object 619"/>
          <p:cNvSpPr/>
          <p:nvPr/>
        </p:nvSpPr>
        <p:spPr>
          <a:xfrm>
            <a:off x="4159591" y="40401"/>
            <a:ext cx="18084" cy="11341"/>
          </a:xfrm>
          <a:custGeom>
            <a:avLst/>
            <a:gdLst/>
            <a:ahLst/>
            <a:cxnLst/>
            <a:rect l="l" t="t" r="r" b="b"/>
            <a:pathLst>
              <a:path w="18084" h="11341">
                <a:moveTo>
                  <a:pt x="0" y="0"/>
                </a:moveTo>
                <a:lnTo>
                  <a:pt x="749" y="3771"/>
                </a:lnTo>
                <a:lnTo>
                  <a:pt x="1511" y="7556"/>
                </a:lnTo>
                <a:lnTo>
                  <a:pt x="2273" y="11341"/>
                </a:lnTo>
                <a:lnTo>
                  <a:pt x="18084" y="11341"/>
                </a:lnTo>
                <a:lnTo>
                  <a:pt x="14097" y="3543"/>
                </a:lnTo>
                <a:lnTo>
                  <a:pt x="9105" y="212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0" name="object 620"/>
          <p:cNvSpPr/>
          <p:nvPr/>
        </p:nvSpPr>
        <p:spPr>
          <a:xfrm>
            <a:off x="4338297" y="40401"/>
            <a:ext cx="9067" cy="11341"/>
          </a:xfrm>
          <a:custGeom>
            <a:avLst/>
            <a:gdLst/>
            <a:ahLst/>
            <a:cxnLst/>
            <a:rect l="l" t="t" r="r" b="b"/>
            <a:pathLst>
              <a:path w="9067" h="11341">
                <a:moveTo>
                  <a:pt x="0" y="0"/>
                </a:moveTo>
                <a:lnTo>
                  <a:pt x="0" y="11341"/>
                </a:lnTo>
                <a:lnTo>
                  <a:pt x="3009" y="9829"/>
                </a:lnTo>
                <a:lnTo>
                  <a:pt x="6045" y="8305"/>
                </a:lnTo>
                <a:lnTo>
                  <a:pt x="9067" y="6807"/>
                </a:lnTo>
                <a:lnTo>
                  <a:pt x="9067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1" name="object 621"/>
          <p:cNvSpPr/>
          <p:nvPr/>
        </p:nvSpPr>
        <p:spPr>
          <a:xfrm>
            <a:off x="4367716" y="40401"/>
            <a:ext cx="15836" cy="11341"/>
          </a:xfrm>
          <a:custGeom>
            <a:avLst/>
            <a:gdLst/>
            <a:ahLst/>
            <a:cxnLst/>
            <a:rect l="l" t="t" r="r" b="b"/>
            <a:pathLst>
              <a:path w="15836" h="11341">
                <a:moveTo>
                  <a:pt x="9245" y="2400"/>
                </a:moveTo>
                <a:lnTo>
                  <a:pt x="0" y="0"/>
                </a:lnTo>
                <a:lnTo>
                  <a:pt x="3669" y="9965"/>
                </a:lnTo>
                <a:lnTo>
                  <a:pt x="15836" y="11341"/>
                </a:lnTo>
                <a:lnTo>
                  <a:pt x="11938" y="3225"/>
                </a:lnTo>
                <a:lnTo>
                  <a:pt x="9245" y="2400"/>
                </a:lnTo>
                <a:close/>
              </a:path>
              <a:path w="15836" h="11341">
                <a:moveTo>
                  <a:pt x="3797" y="10312"/>
                </a:moveTo>
                <a:lnTo>
                  <a:pt x="3669" y="9965"/>
                </a:lnTo>
                <a:lnTo>
                  <a:pt x="3035" y="9893"/>
                </a:lnTo>
                <a:lnTo>
                  <a:pt x="3797" y="1031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2" name="object 622"/>
          <p:cNvSpPr/>
          <p:nvPr/>
        </p:nvSpPr>
        <p:spPr>
          <a:xfrm>
            <a:off x="4408440" y="39194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16" y="3408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16" y="340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3" name="object 623"/>
          <p:cNvSpPr/>
          <p:nvPr/>
        </p:nvSpPr>
        <p:spPr>
          <a:xfrm>
            <a:off x="4340473" y="51744"/>
            <a:ext cx="36283" cy="29489"/>
          </a:xfrm>
          <a:custGeom>
            <a:avLst/>
            <a:gdLst/>
            <a:ahLst/>
            <a:cxnLst/>
            <a:rect l="l" t="t" r="r" b="b"/>
            <a:pathLst>
              <a:path w="36283" h="29489">
                <a:moveTo>
                  <a:pt x="18173" y="18148"/>
                </a:moveTo>
                <a:lnTo>
                  <a:pt x="20294" y="15842"/>
                </a:lnTo>
                <a:lnTo>
                  <a:pt x="24590" y="14221"/>
                </a:lnTo>
                <a:lnTo>
                  <a:pt x="36283" y="15887"/>
                </a:lnTo>
                <a:lnTo>
                  <a:pt x="36118" y="15582"/>
                </a:lnTo>
                <a:lnTo>
                  <a:pt x="27171" y="6382"/>
                </a:lnTo>
                <a:lnTo>
                  <a:pt x="15951" y="0"/>
                </a:lnTo>
                <a:lnTo>
                  <a:pt x="15201" y="3022"/>
                </a:lnTo>
                <a:lnTo>
                  <a:pt x="14427" y="6045"/>
                </a:lnTo>
                <a:lnTo>
                  <a:pt x="13677" y="9067"/>
                </a:lnTo>
                <a:lnTo>
                  <a:pt x="13677" y="13614"/>
                </a:lnTo>
                <a:lnTo>
                  <a:pt x="8951" y="9786"/>
                </a:lnTo>
                <a:lnTo>
                  <a:pt x="9918" y="12242"/>
                </a:lnTo>
                <a:lnTo>
                  <a:pt x="8267" y="9232"/>
                </a:lnTo>
                <a:lnTo>
                  <a:pt x="10746" y="23099"/>
                </a:lnTo>
                <a:lnTo>
                  <a:pt x="18173" y="29489"/>
                </a:lnTo>
                <a:lnTo>
                  <a:pt x="21208" y="27978"/>
                </a:lnTo>
                <a:lnTo>
                  <a:pt x="24231" y="26454"/>
                </a:lnTo>
                <a:lnTo>
                  <a:pt x="27241" y="24942"/>
                </a:lnTo>
                <a:lnTo>
                  <a:pt x="27127" y="24731"/>
                </a:lnTo>
                <a:lnTo>
                  <a:pt x="24805" y="19542"/>
                </a:lnTo>
                <a:lnTo>
                  <a:pt x="18173" y="18148"/>
                </a:lnTo>
                <a:close/>
              </a:path>
              <a:path w="36283" h="29489">
                <a:moveTo>
                  <a:pt x="3022" y="11303"/>
                </a:moveTo>
                <a:lnTo>
                  <a:pt x="2047" y="9063"/>
                </a:lnTo>
                <a:lnTo>
                  <a:pt x="0" y="7251"/>
                </a:lnTo>
                <a:lnTo>
                  <a:pt x="3022" y="11303"/>
                </a:lnTo>
                <a:close/>
              </a:path>
              <a:path w="36283" h="29489">
                <a:moveTo>
                  <a:pt x="6883" y="4533"/>
                </a:moveTo>
                <a:lnTo>
                  <a:pt x="76" y="4533"/>
                </a:lnTo>
                <a:lnTo>
                  <a:pt x="2047" y="9063"/>
                </a:lnTo>
                <a:lnTo>
                  <a:pt x="4622" y="11341"/>
                </a:lnTo>
                <a:lnTo>
                  <a:pt x="5815" y="15477"/>
                </a:lnTo>
                <a:lnTo>
                  <a:pt x="10746" y="23099"/>
                </a:lnTo>
                <a:lnTo>
                  <a:pt x="8267" y="9232"/>
                </a:lnTo>
                <a:lnTo>
                  <a:pt x="8951" y="9786"/>
                </a:lnTo>
                <a:lnTo>
                  <a:pt x="6883" y="453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4" name="object 624"/>
          <p:cNvSpPr/>
          <p:nvPr/>
        </p:nvSpPr>
        <p:spPr>
          <a:xfrm>
            <a:off x="4455942" y="52816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5" name="object 625"/>
          <p:cNvSpPr/>
          <p:nvPr/>
        </p:nvSpPr>
        <p:spPr>
          <a:xfrm>
            <a:off x="4480841" y="58127"/>
            <a:ext cx="14020" cy="9486"/>
          </a:xfrm>
          <a:custGeom>
            <a:avLst/>
            <a:gdLst/>
            <a:ahLst/>
            <a:cxnLst/>
            <a:rect l="l" t="t" r="r" b="b"/>
            <a:pathLst>
              <a:path w="14020" h="9486">
                <a:moveTo>
                  <a:pt x="13563" y="9486"/>
                </a:moveTo>
                <a:lnTo>
                  <a:pt x="11118" y="2844"/>
                </a:lnTo>
                <a:lnTo>
                  <a:pt x="4521" y="419"/>
                </a:lnTo>
                <a:lnTo>
                  <a:pt x="3022" y="1168"/>
                </a:lnTo>
                <a:lnTo>
                  <a:pt x="0" y="2679"/>
                </a:lnTo>
                <a:lnTo>
                  <a:pt x="0" y="9486"/>
                </a:lnTo>
                <a:lnTo>
                  <a:pt x="13563" y="9486"/>
                </a:lnTo>
                <a:close/>
              </a:path>
              <a:path w="14020" h="9486">
                <a:moveTo>
                  <a:pt x="14020" y="3911"/>
                </a:moveTo>
                <a:lnTo>
                  <a:pt x="10071" y="0"/>
                </a:lnTo>
                <a:lnTo>
                  <a:pt x="11118" y="2844"/>
                </a:lnTo>
                <a:lnTo>
                  <a:pt x="14020" y="39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6" name="object 626"/>
          <p:cNvSpPr/>
          <p:nvPr/>
        </p:nvSpPr>
        <p:spPr>
          <a:xfrm>
            <a:off x="4537396" y="57340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09" y="3407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54" y="0"/>
                </a:lnTo>
                <a:lnTo>
                  <a:pt x="4409" y="3407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7" name="object 627"/>
          <p:cNvSpPr/>
          <p:nvPr/>
        </p:nvSpPr>
        <p:spPr>
          <a:xfrm>
            <a:off x="4295326" y="59607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26" y="3423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79" y="0"/>
                </a:lnTo>
                <a:lnTo>
                  <a:pt x="4426" y="3423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8" name="object 628"/>
          <p:cNvSpPr/>
          <p:nvPr/>
        </p:nvSpPr>
        <p:spPr>
          <a:xfrm>
            <a:off x="4331519" y="59607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21" y="3417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1" y="3417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9" name="object 629"/>
          <p:cNvSpPr/>
          <p:nvPr/>
        </p:nvSpPr>
        <p:spPr>
          <a:xfrm>
            <a:off x="4401649" y="60813"/>
            <a:ext cx="13563" cy="15887"/>
          </a:xfrm>
          <a:custGeom>
            <a:avLst/>
            <a:gdLst/>
            <a:ahLst/>
            <a:cxnLst/>
            <a:rect l="l" t="t" r="r" b="b"/>
            <a:pathLst>
              <a:path w="13563" h="15887">
                <a:moveTo>
                  <a:pt x="4533" y="0"/>
                </a:moveTo>
                <a:lnTo>
                  <a:pt x="2824" y="6403"/>
                </a:lnTo>
                <a:lnTo>
                  <a:pt x="4699" y="4635"/>
                </a:lnTo>
                <a:lnTo>
                  <a:pt x="13563" y="0"/>
                </a:lnTo>
                <a:lnTo>
                  <a:pt x="4533" y="0"/>
                </a:lnTo>
                <a:close/>
              </a:path>
              <a:path w="13563" h="15887">
                <a:moveTo>
                  <a:pt x="13563" y="9067"/>
                </a:moveTo>
                <a:lnTo>
                  <a:pt x="13563" y="0"/>
                </a:lnTo>
                <a:lnTo>
                  <a:pt x="4699" y="4635"/>
                </a:lnTo>
                <a:lnTo>
                  <a:pt x="2336" y="8229"/>
                </a:lnTo>
                <a:lnTo>
                  <a:pt x="2824" y="6403"/>
                </a:lnTo>
                <a:lnTo>
                  <a:pt x="0" y="9067"/>
                </a:lnTo>
                <a:lnTo>
                  <a:pt x="0" y="15887"/>
                </a:lnTo>
                <a:lnTo>
                  <a:pt x="4533" y="13627"/>
                </a:lnTo>
                <a:lnTo>
                  <a:pt x="9067" y="11341"/>
                </a:lnTo>
                <a:lnTo>
                  <a:pt x="13563" y="90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0" name="object 630"/>
          <p:cNvSpPr/>
          <p:nvPr/>
        </p:nvSpPr>
        <p:spPr>
          <a:xfrm>
            <a:off x="4444635" y="82311"/>
            <a:ext cx="62491" cy="41387"/>
          </a:xfrm>
          <a:custGeom>
            <a:avLst/>
            <a:gdLst/>
            <a:ahLst/>
            <a:cxnLst/>
            <a:rect l="l" t="t" r="r" b="b"/>
            <a:pathLst>
              <a:path w="62491" h="41387">
                <a:moveTo>
                  <a:pt x="19430" y="5232"/>
                </a:moveTo>
                <a:lnTo>
                  <a:pt x="13995" y="0"/>
                </a:lnTo>
                <a:lnTo>
                  <a:pt x="15747" y="3402"/>
                </a:lnTo>
                <a:lnTo>
                  <a:pt x="19430" y="5232"/>
                </a:lnTo>
                <a:close/>
              </a:path>
              <a:path w="62491" h="41387">
                <a:moveTo>
                  <a:pt x="45237" y="17081"/>
                </a:moveTo>
                <a:lnTo>
                  <a:pt x="41041" y="22160"/>
                </a:lnTo>
                <a:lnTo>
                  <a:pt x="43713" y="21513"/>
                </a:lnTo>
                <a:lnTo>
                  <a:pt x="45237" y="17081"/>
                </a:lnTo>
                <a:close/>
              </a:path>
              <a:path w="62491" h="41387">
                <a:moveTo>
                  <a:pt x="62491" y="6278"/>
                </a:moveTo>
                <a:lnTo>
                  <a:pt x="62369" y="6032"/>
                </a:lnTo>
                <a:lnTo>
                  <a:pt x="62001" y="9232"/>
                </a:lnTo>
                <a:lnTo>
                  <a:pt x="62491" y="6278"/>
                </a:lnTo>
                <a:close/>
              </a:path>
              <a:path w="62491" h="41387">
                <a:moveTo>
                  <a:pt x="11302" y="1193"/>
                </a:moveTo>
                <a:lnTo>
                  <a:pt x="13563" y="-330"/>
                </a:lnTo>
                <a:lnTo>
                  <a:pt x="18110" y="-3340"/>
                </a:lnTo>
                <a:lnTo>
                  <a:pt x="24144" y="2875"/>
                </a:lnTo>
                <a:lnTo>
                  <a:pt x="32353" y="11407"/>
                </a:lnTo>
                <a:lnTo>
                  <a:pt x="45237" y="14808"/>
                </a:lnTo>
                <a:lnTo>
                  <a:pt x="45237" y="17081"/>
                </a:lnTo>
                <a:lnTo>
                  <a:pt x="43713" y="21513"/>
                </a:lnTo>
                <a:lnTo>
                  <a:pt x="40284" y="23075"/>
                </a:lnTo>
                <a:lnTo>
                  <a:pt x="41041" y="22160"/>
                </a:lnTo>
                <a:lnTo>
                  <a:pt x="33947" y="23875"/>
                </a:lnTo>
                <a:lnTo>
                  <a:pt x="36789" y="26792"/>
                </a:lnTo>
                <a:lnTo>
                  <a:pt x="43505" y="28888"/>
                </a:lnTo>
                <a:lnTo>
                  <a:pt x="49996" y="28648"/>
                </a:lnTo>
                <a:lnTo>
                  <a:pt x="55394" y="30719"/>
                </a:lnTo>
                <a:lnTo>
                  <a:pt x="58826" y="39750"/>
                </a:lnTo>
                <a:lnTo>
                  <a:pt x="67856" y="39750"/>
                </a:lnTo>
                <a:lnTo>
                  <a:pt x="66141" y="31699"/>
                </a:lnTo>
                <a:lnTo>
                  <a:pt x="66281" y="33235"/>
                </a:lnTo>
                <a:lnTo>
                  <a:pt x="63334" y="28409"/>
                </a:lnTo>
                <a:lnTo>
                  <a:pt x="65677" y="25544"/>
                </a:lnTo>
                <a:lnTo>
                  <a:pt x="73752" y="16220"/>
                </a:lnTo>
                <a:lnTo>
                  <a:pt x="85953" y="10261"/>
                </a:lnTo>
                <a:lnTo>
                  <a:pt x="85953" y="1193"/>
                </a:lnTo>
                <a:lnTo>
                  <a:pt x="81457" y="1193"/>
                </a:lnTo>
                <a:lnTo>
                  <a:pt x="73507" y="-4673"/>
                </a:lnTo>
                <a:lnTo>
                  <a:pt x="75183" y="-571"/>
                </a:lnTo>
                <a:lnTo>
                  <a:pt x="63334" y="1193"/>
                </a:lnTo>
                <a:lnTo>
                  <a:pt x="62491" y="6278"/>
                </a:lnTo>
                <a:lnTo>
                  <a:pt x="65595" y="12534"/>
                </a:lnTo>
                <a:lnTo>
                  <a:pt x="65595" y="14808"/>
                </a:lnTo>
                <a:lnTo>
                  <a:pt x="60589" y="12697"/>
                </a:lnTo>
                <a:lnTo>
                  <a:pt x="49031" y="8395"/>
                </a:lnTo>
                <a:lnTo>
                  <a:pt x="36207" y="3467"/>
                </a:lnTo>
                <a:lnTo>
                  <a:pt x="32435" y="-4102"/>
                </a:lnTo>
                <a:lnTo>
                  <a:pt x="28651" y="-11671"/>
                </a:lnTo>
                <a:lnTo>
                  <a:pt x="24891" y="-19227"/>
                </a:lnTo>
                <a:lnTo>
                  <a:pt x="20370" y="-19227"/>
                </a:lnTo>
                <a:lnTo>
                  <a:pt x="17717" y="-17167"/>
                </a:lnTo>
                <a:lnTo>
                  <a:pt x="10792" y="-11859"/>
                </a:lnTo>
                <a:lnTo>
                  <a:pt x="0" y="-10160"/>
                </a:lnTo>
                <a:lnTo>
                  <a:pt x="3022" y="-4102"/>
                </a:lnTo>
                <a:lnTo>
                  <a:pt x="6045" y="1943"/>
                </a:lnTo>
                <a:lnTo>
                  <a:pt x="9042" y="7988"/>
                </a:lnTo>
                <a:lnTo>
                  <a:pt x="18110" y="7988"/>
                </a:lnTo>
                <a:lnTo>
                  <a:pt x="15747" y="3402"/>
                </a:lnTo>
                <a:lnTo>
                  <a:pt x="11302" y="119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1" name="object 631"/>
          <p:cNvSpPr/>
          <p:nvPr/>
        </p:nvSpPr>
        <p:spPr>
          <a:xfrm>
            <a:off x="4517047" y="67614"/>
            <a:ext cx="6781" cy="0"/>
          </a:xfrm>
          <a:custGeom>
            <a:avLst/>
            <a:gdLst/>
            <a:ahLst/>
            <a:cxnLst/>
            <a:rect l="l" t="t" r="r" b="b"/>
            <a:pathLst>
              <a:path w="6781" h="0">
                <a:moveTo>
                  <a:pt x="0" y="0"/>
                </a:moveTo>
                <a:lnTo>
                  <a:pt x="6781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2" name="object 632"/>
          <p:cNvSpPr/>
          <p:nvPr/>
        </p:nvSpPr>
        <p:spPr>
          <a:xfrm>
            <a:off x="4322453" y="66418"/>
            <a:ext cx="8128" cy="8013"/>
          </a:xfrm>
          <a:custGeom>
            <a:avLst/>
            <a:gdLst/>
            <a:ahLst/>
            <a:cxnLst/>
            <a:rect l="l" t="t" r="r" b="b"/>
            <a:pathLst>
              <a:path w="8127" h="8013">
                <a:moveTo>
                  <a:pt x="0" y="1206"/>
                </a:moveTo>
                <a:lnTo>
                  <a:pt x="0" y="8013"/>
                </a:lnTo>
                <a:lnTo>
                  <a:pt x="6807" y="8013"/>
                </a:lnTo>
                <a:lnTo>
                  <a:pt x="4451" y="3425"/>
                </a:lnTo>
                <a:lnTo>
                  <a:pt x="0" y="1206"/>
                </a:lnTo>
                <a:close/>
              </a:path>
              <a:path w="8127" h="8013">
                <a:moveTo>
                  <a:pt x="8128" y="5257"/>
                </a:moveTo>
                <a:lnTo>
                  <a:pt x="2692" y="0"/>
                </a:lnTo>
                <a:lnTo>
                  <a:pt x="4451" y="3425"/>
                </a:lnTo>
                <a:lnTo>
                  <a:pt x="8128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3" name="object 633"/>
          <p:cNvSpPr/>
          <p:nvPr/>
        </p:nvSpPr>
        <p:spPr>
          <a:xfrm>
            <a:off x="4487619" y="71998"/>
            <a:ext cx="9321" cy="3352"/>
          </a:xfrm>
          <a:custGeom>
            <a:avLst/>
            <a:gdLst/>
            <a:ahLst/>
            <a:cxnLst/>
            <a:rect l="l" t="t" r="r" b="b"/>
            <a:pathLst>
              <a:path w="9321" h="3352">
                <a:moveTo>
                  <a:pt x="9321" y="1244"/>
                </a:moveTo>
                <a:lnTo>
                  <a:pt x="7848" y="0"/>
                </a:lnTo>
                <a:lnTo>
                  <a:pt x="8158" y="826"/>
                </a:lnTo>
                <a:lnTo>
                  <a:pt x="9321" y="1244"/>
                </a:lnTo>
                <a:close/>
              </a:path>
              <a:path w="9321" h="3352">
                <a:moveTo>
                  <a:pt x="8158" y="826"/>
                </a:moveTo>
                <a:lnTo>
                  <a:pt x="0" y="-2108"/>
                </a:lnTo>
                <a:lnTo>
                  <a:pt x="0" y="6959"/>
                </a:lnTo>
                <a:lnTo>
                  <a:pt x="3759" y="7721"/>
                </a:lnTo>
                <a:lnTo>
                  <a:pt x="7531" y="8483"/>
                </a:lnTo>
                <a:lnTo>
                  <a:pt x="11315" y="9232"/>
                </a:lnTo>
                <a:lnTo>
                  <a:pt x="8158" y="82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4" name="object 634"/>
          <p:cNvSpPr/>
          <p:nvPr/>
        </p:nvSpPr>
        <p:spPr>
          <a:xfrm>
            <a:off x="4431076" y="74432"/>
            <a:ext cx="9474" cy="9525"/>
          </a:xfrm>
          <a:custGeom>
            <a:avLst/>
            <a:gdLst/>
            <a:ahLst/>
            <a:cxnLst/>
            <a:rect l="l" t="t" r="r" b="b"/>
            <a:pathLst>
              <a:path w="9474" h="9525">
                <a:moveTo>
                  <a:pt x="6614" y="6611"/>
                </a:moveTo>
                <a:lnTo>
                  <a:pt x="9029" y="0"/>
                </a:lnTo>
                <a:lnTo>
                  <a:pt x="2235" y="0"/>
                </a:lnTo>
                <a:lnTo>
                  <a:pt x="1485" y="3022"/>
                </a:lnTo>
                <a:lnTo>
                  <a:pt x="749" y="6057"/>
                </a:lnTo>
                <a:lnTo>
                  <a:pt x="0" y="9067"/>
                </a:lnTo>
                <a:lnTo>
                  <a:pt x="6614" y="6611"/>
                </a:lnTo>
                <a:close/>
              </a:path>
              <a:path w="9474" h="9525">
                <a:moveTo>
                  <a:pt x="9474" y="5549"/>
                </a:moveTo>
                <a:lnTo>
                  <a:pt x="6614" y="6611"/>
                </a:lnTo>
                <a:lnTo>
                  <a:pt x="5549" y="9525"/>
                </a:lnTo>
                <a:lnTo>
                  <a:pt x="9474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5" name="object 635"/>
          <p:cNvSpPr/>
          <p:nvPr/>
        </p:nvSpPr>
        <p:spPr>
          <a:xfrm>
            <a:off x="4311167" y="81235"/>
            <a:ext cx="6781" cy="0"/>
          </a:xfrm>
          <a:custGeom>
            <a:avLst/>
            <a:gdLst/>
            <a:ahLst/>
            <a:cxnLst/>
            <a:rect l="l" t="t" r="r" b="b"/>
            <a:pathLst>
              <a:path w="6781" h="0">
                <a:moveTo>
                  <a:pt x="0" y="0"/>
                </a:moveTo>
                <a:lnTo>
                  <a:pt x="6781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6" name="object 636"/>
          <p:cNvSpPr/>
          <p:nvPr/>
        </p:nvSpPr>
        <p:spPr>
          <a:xfrm>
            <a:off x="4535029" y="76694"/>
            <a:ext cx="13652" cy="13614"/>
          </a:xfrm>
          <a:custGeom>
            <a:avLst/>
            <a:gdLst/>
            <a:ahLst/>
            <a:cxnLst/>
            <a:rect l="l" t="t" r="r" b="b"/>
            <a:pathLst>
              <a:path w="13652" h="13614">
                <a:moveTo>
                  <a:pt x="8623" y="3276"/>
                </a:moveTo>
                <a:lnTo>
                  <a:pt x="101" y="0"/>
                </a:lnTo>
                <a:lnTo>
                  <a:pt x="2060" y="4547"/>
                </a:lnTo>
                <a:lnTo>
                  <a:pt x="4622" y="6807"/>
                </a:lnTo>
                <a:lnTo>
                  <a:pt x="4717" y="6982"/>
                </a:lnTo>
                <a:lnTo>
                  <a:pt x="7051" y="12221"/>
                </a:lnTo>
                <a:lnTo>
                  <a:pt x="13652" y="13614"/>
                </a:lnTo>
                <a:lnTo>
                  <a:pt x="10312" y="5168"/>
                </a:lnTo>
                <a:lnTo>
                  <a:pt x="8623" y="3276"/>
                </a:lnTo>
                <a:close/>
              </a:path>
              <a:path w="13652" h="13614">
                <a:moveTo>
                  <a:pt x="3022" y="6781"/>
                </a:moveTo>
                <a:lnTo>
                  <a:pt x="2060" y="4547"/>
                </a:lnTo>
                <a:lnTo>
                  <a:pt x="0" y="2730"/>
                </a:lnTo>
                <a:lnTo>
                  <a:pt x="3022" y="678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7" name="object 637"/>
          <p:cNvSpPr/>
          <p:nvPr/>
        </p:nvSpPr>
        <p:spPr>
          <a:xfrm>
            <a:off x="4381296" y="88036"/>
            <a:ext cx="6781" cy="0"/>
          </a:xfrm>
          <a:custGeom>
            <a:avLst/>
            <a:gdLst/>
            <a:ahLst/>
            <a:cxnLst/>
            <a:rect l="l" t="t" r="r" b="b"/>
            <a:pathLst>
              <a:path w="6781" h="0">
                <a:moveTo>
                  <a:pt x="0" y="0"/>
                </a:moveTo>
                <a:lnTo>
                  <a:pt x="6781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8" name="object 638"/>
          <p:cNvSpPr/>
          <p:nvPr/>
        </p:nvSpPr>
        <p:spPr>
          <a:xfrm>
            <a:off x="4306636" y="88041"/>
            <a:ext cx="22631" cy="36296"/>
          </a:xfrm>
          <a:custGeom>
            <a:avLst/>
            <a:gdLst/>
            <a:ahLst/>
            <a:cxnLst/>
            <a:rect l="l" t="t" r="r" b="b"/>
            <a:pathLst>
              <a:path w="22631" h="36296">
                <a:moveTo>
                  <a:pt x="7818" y="33337"/>
                </a:moveTo>
                <a:lnTo>
                  <a:pt x="14946" y="26553"/>
                </a:lnTo>
                <a:lnTo>
                  <a:pt x="22631" y="18148"/>
                </a:lnTo>
                <a:lnTo>
                  <a:pt x="22631" y="9067"/>
                </a:lnTo>
                <a:lnTo>
                  <a:pt x="13931" y="5257"/>
                </a:lnTo>
                <a:lnTo>
                  <a:pt x="16382" y="3327"/>
                </a:lnTo>
                <a:lnTo>
                  <a:pt x="6781" y="0"/>
                </a:lnTo>
                <a:lnTo>
                  <a:pt x="6945" y="7307"/>
                </a:lnTo>
                <a:lnTo>
                  <a:pt x="5532" y="15679"/>
                </a:lnTo>
                <a:lnTo>
                  <a:pt x="2849" y="23195"/>
                </a:lnTo>
                <a:lnTo>
                  <a:pt x="0" y="36296"/>
                </a:lnTo>
                <a:lnTo>
                  <a:pt x="7818" y="3333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9" name="object 639"/>
          <p:cNvSpPr/>
          <p:nvPr/>
        </p:nvSpPr>
        <p:spPr>
          <a:xfrm>
            <a:off x="4406183" y="89113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21" y="3401"/>
                </a:lnTo>
                <a:lnTo>
                  <a:pt x="0" y="1193"/>
                </a:lnTo>
                <a:close/>
              </a:path>
              <a:path w="8089" h="8000">
                <a:moveTo>
                  <a:pt x="8089" y="5232"/>
                </a:moveTo>
                <a:lnTo>
                  <a:pt x="2667" y="0"/>
                </a:lnTo>
                <a:lnTo>
                  <a:pt x="4421" y="3401"/>
                </a:lnTo>
                <a:lnTo>
                  <a:pt x="8089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0" name="object 640"/>
          <p:cNvSpPr/>
          <p:nvPr/>
        </p:nvSpPr>
        <p:spPr>
          <a:xfrm>
            <a:off x="4358652" y="94843"/>
            <a:ext cx="18097" cy="13627"/>
          </a:xfrm>
          <a:custGeom>
            <a:avLst/>
            <a:gdLst/>
            <a:ahLst/>
            <a:cxnLst/>
            <a:rect l="l" t="t" r="r" b="b"/>
            <a:pathLst>
              <a:path w="18097" h="13627">
                <a:moveTo>
                  <a:pt x="11341" y="0"/>
                </a:moveTo>
                <a:lnTo>
                  <a:pt x="8318" y="749"/>
                </a:lnTo>
                <a:lnTo>
                  <a:pt x="5295" y="1524"/>
                </a:lnTo>
                <a:lnTo>
                  <a:pt x="2273" y="2273"/>
                </a:lnTo>
                <a:lnTo>
                  <a:pt x="1523" y="3784"/>
                </a:lnTo>
                <a:lnTo>
                  <a:pt x="0" y="6807"/>
                </a:lnTo>
                <a:lnTo>
                  <a:pt x="0" y="13627"/>
                </a:lnTo>
                <a:lnTo>
                  <a:pt x="10299" y="11049"/>
                </a:lnTo>
                <a:lnTo>
                  <a:pt x="14516" y="9969"/>
                </a:lnTo>
                <a:lnTo>
                  <a:pt x="18097" y="0"/>
                </a:lnTo>
                <a:lnTo>
                  <a:pt x="11341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1" name="object 641"/>
          <p:cNvSpPr/>
          <p:nvPr/>
        </p:nvSpPr>
        <p:spPr>
          <a:xfrm>
            <a:off x="4519291" y="94843"/>
            <a:ext cx="22618" cy="18148"/>
          </a:xfrm>
          <a:custGeom>
            <a:avLst/>
            <a:gdLst/>
            <a:ahLst/>
            <a:cxnLst/>
            <a:rect l="l" t="t" r="r" b="b"/>
            <a:pathLst>
              <a:path w="22618" h="18148">
                <a:moveTo>
                  <a:pt x="22618" y="2273"/>
                </a:moveTo>
                <a:lnTo>
                  <a:pt x="18110" y="1524"/>
                </a:lnTo>
                <a:lnTo>
                  <a:pt x="13563" y="749"/>
                </a:lnTo>
                <a:lnTo>
                  <a:pt x="9042" y="0"/>
                </a:lnTo>
                <a:lnTo>
                  <a:pt x="7531" y="3784"/>
                </a:lnTo>
                <a:lnTo>
                  <a:pt x="6045" y="7569"/>
                </a:lnTo>
                <a:lnTo>
                  <a:pt x="4521" y="11341"/>
                </a:lnTo>
                <a:lnTo>
                  <a:pt x="0" y="11341"/>
                </a:lnTo>
                <a:lnTo>
                  <a:pt x="0" y="18148"/>
                </a:lnTo>
                <a:lnTo>
                  <a:pt x="7637" y="16009"/>
                </a:lnTo>
                <a:lnTo>
                  <a:pt x="13490" y="13217"/>
                </a:lnTo>
                <a:lnTo>
                  <a:pt x="22618" y="11341"/>
                </a:lnTo>
                <a:lnTo>
                  <a:pt x="22618" y="227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2" name="object 642"/>
          <p:cNvSpPr/>
          <p:nvPr/>
        </p:nvSpPr>
        <p:spPr>
          <a:xfrm>
            <a:off x="4342829" y="95907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6" y="3421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79" y="0"/>
                </a:lnTo>
                <a:lnTo>
                  <a:pt x="4436" y="3421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3" name="object 643"/>
          <p:cNvSpPr/>
          <p:nvPr/>
        </p:nvSpPr>
        <p:spPr>
          <a:xfrm>
            <a:off x="4444630" y="97114"/>
            <a:ext cx="13576" cy="13614"/>
          </a:xfrm>
          <a:custGeom>
            <a:avLst/>
            <a:gdLst/>
            <a:ahLst/>
            <a:cxnLst/>
            <a:rect l="l" t="t" r="r" b="b"/>
            <a:pathLst>
              <a:path w="13576" h="13614">
                <a:moveTo>
                  <a:pt x="0" y="0"/>
                </a:moveTo>
                <a:lnTo>
                  <a:pt x="0" y="13614"/>
                </a:lnTo>
                <a:lnTo>
                  <a:pt x="13576" y="13614"/>
                </a:lnTo>
                <a:lnTo>
                  <a:pt x="10959" y="1618"/>
                </a:lnTo>
                <a:lnTo>
                  <a:pt x="0" y="0"/>
                </a:lnTo>
                <a:close/>
              </a:path>
              <a:path w="13576" h="13614">
                <a:moveTo>
                  <a:pt x="13246" y="1955"/>
                </a:moveTo>
                <a:lnTo>
                  <a:pt x="10947" y="1562"/>
                </a:lnTo>
                <a:lnTo>
                  <a:pt x="13246" y="195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4" name="object 644"/>
          <p:cNvSpPr/>
          <p:nvPr/>
        </p:nvSpPr>
        <p:spPr>
          <a:xfrm>
            <a:off x="4388074" y="101332"/>
            <a:ext cx="11709" cy="3136"/>
          </a:xfrm>
          <a:custGeom>
            <a:avLst/>
            <a:gdLst/>
            <a:ahLst/>
            <a:cxnLst/>
            <a:rect l="l" t="t" r="r" b="b"/>
            <a:pathLst>
              <a:path w="11709" h="3136">
                <a:moveTo>
                  <a:pt x="11709" y="1193"/>
                </a:moveTo>
                <a:lnTo>
                  <a:pt x="10464" y="0"/>
                </a:lnTo>
                <a:lnTo>
                  <a:pt x="10518" y="874"/>
                </a:lnTo>
                <a:lnTo>
                  <a:pt x="11709" y="1193"/>
                </a:lnTo>
                <a:close/>
              </a:path>
              <a:path w="11709" h="3136">
                <a:moveTo>
                  <a:pt x="10518" y="874"/>
                </a:moveTo>
                <a:lnTo>
                  <a:pt x="0" y="-1943"/>
                </a:lnTo>
                <a:lnTo>
                  <a:pt x="749" y="1828"/>
                </a:lnTo>
                <a:lnTo>
                  <a:pt x="1511" y="5613"/>
                </a:lnTo>
                <a:lnTo>
                  <a:pt x="2273" y="9397"/>
                </a:lnTo>
                <a:lnTo>
                  <a:pt x="2273" y="13931"/>
                </a:lnTo>
                <a:lnTo>
                  <a:pt x="11315" y="13931"/>
                </a:lnTo>
                <a:lnTo>
                  <a:pt x="10518" y="87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5" name="object 645"/>
          <p:cNvSpPr/>
          <p:nvPr/>
        </p:nvSpPr>
        <p:spPr>
          <a:xfrm>
            <a:off x="4460473" y="100444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1" y="3425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31" y="3425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6" name="object 646"/>
          <p:cNvSpPr/>
          <p:nvPr/>
        </p:nvSpPr>
        <p:spPr>
          <a:xfrm>
            <a:off x="4340553" y="104993"/>
            <a:ext cx="8128" cy="8001"/>
          </a:xfrm>
          <a:custGeom>
            <a:avLst/>
            <a:gdLst/>
            <a:ahLst/>
            <a:cxnLst/>
            <a:rect l="l" t="t" r="r" b="b"/>
            <a:pathLst>
              <a:path w="8127" h="8001">
                <a:moveTo>
                  <a:pt x="0" y="1193"/>
                </a:moveTo>
                <a:lnTo>
                  <a:pt x="0" y="8001"/>
                </a:lnTo>
                <a:lnTo>
                  <a:pt x="6807" y="8001"/>
                </a:lnTo>
                <a:lnTo>
                  <a:pt x="4451" y="3405"/>
                </a:lnTo>
                <a:lnTo>
                  <a:pt x="0" y="1193"/>
                </a:lnTo>
                <a:close/>
              </a:path>
              <a:path w="8127" h="8001">
                <a:moveTo>
                  <a:pt x="8128" y="5232"/>
                </a:moveTo>
                <a:lnTo>
                  <a:pt x="2705" y="0"/>
                </a:lnTo>
                <a:lnTo>
                  <a:pt x="4451" y="3405"/>
                </a:lnTo>
                <a:lnTo>
                  <a:pt x="8128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7" name="object 647"/>
          <p:cNvSpPr/>
          <p:nvPr/>
        </p:nvSpPr>
        <p:spPr>
          <a:xfrm>
            <a:off x="4532856" y="110723"/>
            <a:ext cx="9067" cy="11341"/>
          </a:xfrm>
          <a:custGeom>
            <a:avLst/>
            <a:gdLst/>
            <a:ahLst/>
            <a:cxnLst/>
            <a:rect l="l" t="t" r="r" b="b"/>
            <a:pathLst>
              <a:path w="9067" h="11341">
                <a:moveTo>
                  <a:pt x="0" y="0"/>
                </a:moveTo>
                <a:lnTo>
                  <a:pt x="0" y="11341"/>
                </a:lnTo>
                <a:lnTo>
                  <a:pt x="6794" y="11341"/>
                </a:lnTo>
                <a:lnTo>
                  <a:pt x="7556" y="7569"/>
                </a:lnTo>
                <a:lnTo>
                  <a:pt x="8305" y="3784"/>
                </a:lnTo>
                <a:lnTo>
                  <a:pt x="9067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8" name="object 648"/>
          <p:cNvSpPr/>
          <p:nvPr/>
        </p:nvSpPr>
        <p:spPr>
          <a:xfrm>
            <a:off x="4548690" y="109517"/>
            <a:ext cx="8128" cy="8013"/>
          </a:xfrm>
          <a:custGeom>
            <a:avLst/>
            <a:gdLst/>
            <a:ahLst/>
            <a:cxnLst/>
            <a:rect l="l" t="t" r="r" b="b"/>
            <a:pathLst>
              <a:path w="8127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3" y="3421"/>
                </a:lnTo>
                <a:lnTo>
                  <a:pt x="0" y="1206"/>
                </a:lnTo>
                <a:close/>
              </a:path>
              <a:path w="8127" h="8013">
                <a:moveTo>
                  <a:pt x="8128" y="5257"/>
                </a:moveTo>
                <a:lnTo>
                  <a:pt x="2692" y="0"/>
                </a:lnTo>
                <a:lnTo>
                  <a:pt x="4443" y="3421"/>
                </a:lnTo>
                <a:lnTo>
                  <a:pt x="8128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9" name="object 649"/>
          <p:cNvSpPr/>
          <p:nvPr/>
        </p:nvSpPr>
        <p:spPr>
          <a:xfrm>
            <a:off x="4363186" y="115260"/>
            <a:ext cx="13563" cy="13614"/>
          </a:xfrm>
          <a:custGeom>
            <a:avLst/>
            <a:gdLst/>
            <a:ahLst/>
            <a:cxnLst/>
            <a:rect l="l" t="t" r="r" b="b"/>
            <a:pathLst>
              <a:path w="13563" h="13614">
                <a:moveTo>
                  <a:pt x="11341" y="13614"/>
                </a:moveTo>
                <a:lnTo>
                  <a:pt x="12090" y="9080"/>
                </a:lnTo>
                <a:lnTo>
                  <a:pt x="12814" y="4546"/>
                </a:lnTo>
                <a:lnTo>
                  <a:pt x="13563" y="0"/>
                </a:lnTo>
                <a:lnTo>
                  <a:pt x="2273" y="0"/>
                </a:lnTo>
                <a:lnTo>
                  <a:pt x="1524" y="4546"/>
                </a:lnTo>
                <a:lnTo>
                  <a:pt x="762" y="9080"/>
                </a:lnTo>
                <a:lnTo>
                  <a:pt x="0" y="13614"/>
                </a:lnTo>
                <a:lnTo>
                  <a:pt x="11341" y="1361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0" name="object 650"/>
          <p:cNvSpPr/>
          <p:nvPr/>
        </p:nvSpPr>
        <p:spPr>
          <a:xfrm>
            <a:off x="4431079" y="117530"/>
            <a:ext cx="20345" cy="18148"/>
          </a:xfrm>
          <a:custGeom>
            <a:avLst/>
            <a:gdLst/>
            <a:ahLst/>
            <a:cxnLst/>
            <a:rect l="l" t="t" r="r" b="b"/>
            <a:pathLst>
              <a:path w="20345" h="18148">
                <a:moveTo>
                  <a:pt x="4610" y="4622"/>
                </a:moveTo>
                <a:lnTo>
                  <a:pt x="6166" y="2994"/>
                </a:lnTo>
                <a:lnTo>
                  <a:pt x="0" y="4533"/>
                </a:lnTo>
                <a:lnTo>
                  <a:pt x="3581" y="14782"/>
                </a:lnTo>
                <a:lnTo>
                  <a:pt x="4508" y="15608"/>
                </a:lnTo>
                <a:lnTo>
                  <a:pt x="15824" y="18148"/>
                </a:lnTo>
                <a:lnTo>
                  <a:pt x="8242" y="2476"/>
                </a:lnTo>
                <a:lnTo>
                  <a:pt x="4610" y="4622"/>
                </a:lnTo>
                <a:close/>
              </a:path>
              <a:path w="20345" h="18148">
                <a:moveTo>
                  <a:pt x="9029" y="0"/>
                </a:moveTo>
                <a:lnTo>
                  <a:pt x="6166" y="2994"/>
                </a:lnTo>
                <a:lnTo>
                  <a:pt x="8242" y="2476"/>
                </a:lnTo>
                <a:lnTo>
                  <a:pt x="15824" y="18148"/>
                </a:lnTo>
                <a:lnTo>
                  <a:pt x="15936" y="17238"/>
                </a:lnTo>
                <a:lnTo>
                  <a:pt x="15258" y="11620"/>
                </a:lnTo>
                <a:lnTo>
                  <a:pt x="20345" y="9080"/>
                </a:lnTo>
                <a:lnTo>
                  <a:pt x="18846" y="6057"/>
                </a:lnTo>
                <a:lnTo>
                  <a:pt x="17335" y="3022"/>
                </a:lnTo>
                <a:lnTo>
                  <a:pt x="15824" y="0"/>
                </a:lnTo>
                <a:lnTo>
                  <a:pt x="9029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1" name="object 651"/>
          <p:cNvSpPr/>
          <p:nvPr/>
        </p:nvSpPr>
        <p:spPr>
          <a:xfrm>
            <a:off x="4379023" y="119801"/>
            <a:ext cx="20370" cy="27216"/>
          </a:xfrm>
          <a:custGeom>
            <a:avLst/>
            <a:gdLst/>
            <a:ahLst/>
            <a:cxnLst/>
            <a:rect l="l" t="t" r="r" b="b"/>
            <a:pathLst>
              <a:path w="20370" h="27216">
                <a:moveTo>
                  <a:pt x="0" y="15887"/>
                </a:moveTo>
                <a:lnTo>
                  <a:pt x="3843" y="17013"/>
                </a:lnTo>
                <a:lnTo>
                  <a:pt x="7742" y="18840"/>
                </a:lnTo>
                <a:lnTo>
                  <a:pt x="6781" y="27216"/>
                </a:lnTo>
                <a:lnTo>
                  <a:pt x="15836" y="27216"/>
                </a:lnTo>
                <a:lnTo>
                  <a:pt x="16196" y="25055"/>
                </a:lnTo>
                <a:lnTo>
                  <a:pt x="18283" y="12527"/>
                </a:lnTo>
                <a:lnTo>
                  <a:pt x="20370" y="0"/>
                </a:lnTo>
                <a:lnTo>
                  <a:pt x="13601" y="0"/>
                </a:lnTo>
                <a:lnTo>
                  <a:pt x="8602" y="5351"/>
                </a:lnTo>
                <a:lnTo>
                  <a:pt x="4419" y="7292"/>
                </a:lnTo>
                <a:lnTo>
                  <a:pt x="0" y="1588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2" name="object 652"/>
          <p:cNvSpPr/>
          <p:nvPr/>
        </p:nvSpPr>
        <p:spPr>
          <a:xfrm>
            <a:off x="4403915" y="125469"/>
            <a:ext cx="6807" cy="0"/>
          </a:xfrm>
          <a:custGeom>
            <a:avLst/>
            <a:gdLst/>
            <a:ahLst/>
            <a:cxnLst/>
            <a:rect l="l" t="t" r="r" b="b"/>
            <a:pathLst>
              <a:path w="6807" h="0">
                <a:moveTo>
                  <a:pt x="0" y="0"/>
                </a:moveTo>
                <a:lnTo>
                  <a:pt x="6807" y="0"/>
                </a:lnTo>
              </a:path>
            </a:pathLst>
          </a:custGeom>
          <a:ln w="12611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3" name="object 653"/>
          <p:cNvSpPr/>
          <p:nvPr/>
        </p:nvSpPr>
        <p:spPr>
          <a:xfrm>
            <a:off x="4320198" y="122067"/>
            <a:ext cx="11315" cy="13614"/>
          </a:xfrm>
          <a:custGeom>
            <a:avLst/>
            <a:gdLst/>
            <a:ahLst/>
            <a:cxnLst/>
            <a:rect l="l" t="t" r="r" b="b"/>
            <a:pathLst>
              <a:path w="11315" h="13614">
                <a:moveTo>
                  <a:pt x="0" y="0"/>
                </a:moveTo>
                <a:lnTo>
                  <a:pt x="1498" y="4533"/>
                </a:lnTo>
                <a:lnTo>
                  <a:pt x="3009" y="9080"/>
                </a:lnTo>
                <a:lnTo>
                  <a:pt x="4521" y="13614"/>
                </a:lnTo>
                <a:lnTo>
                  <a:pt x="11315" y="13614"/>
                </a:lnTo>
                <a:lnTo>
                  <a:pt x="8547" y="4343"/>
                </a:lnTo>
                <a:lnTo>
                  <a:pt x="8623" y="3606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4" name="object 654"/>
          <p:cNvSpPr/>
          <p:nvPr/>
        </p:nvSpPr>
        <p:spPr>
          <a:xfrm>
            <a:off x="4496673" y="124338"/>
            <a:ext cx="13550" cy="11341"/>
          </a:xfrm>
          <a:custGeom>
            <a:avLst/>
            <a:gdLst/>
            <a:ahLst/>
            <a:cxnLst/>
            <a:rect l="l" t="t" r="r" b="b"/>
            <a:pathLst>
              <a:path w="13550" h="11341">
                <a:moveTo>
                  <a:pt x="1511" y="7569"/>
                </a:moveTo>
                <a:lnTo>
                  <a:pt x="2260" y="11341"/>
                </a:lnTo>
                <a:lnTo>
                  <a:pt x="11290" y="11341"/>
                </a:lnTo>
                <a:lnTo>
                  <a:pt x="12039" y="8318"/>
                </a:lnTo>
                <a:lnTo>
                  <a:pt x="12801" y="5295"/>
                </a:lnTo>
                <a:lnTo>
                  <a:pt x="13550" y="2260"/>
                </a:lnTo>
                <a:lnTo>
                  <a:pt x="9042" y="1511"/>
                </a:lnTo>
                <a:lnTo>
                  <a:pt x="4521" y="749"/>
                </a:lnTo>
                <a:lnTo>
                  <a:pt x="0" y="0"/>
                </a:lnTo>
                <a:lnTo>
                  <a:pt x="749" y="3784"/>
                </a:lnTo>
                <a:lnTo>
                  <a:pt x="1511" y="756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5" name="object 655"/>
          <p:cNvSpPr/>
          <p:nvPr/>
        </p:nvSpPr>
        <p:spPr>
          <a:xfrm>
            <a:off x="4426540" y="134475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6" y="3418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16" y="3418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1" name="object 311"/>
          <p:cNvSpPr/>
          <p:nvPr/>
        </p:nvSpPr>
        <p:spPr>
          <a:xfrm>
            <a:off x="4804349" y="-25389"/>
            <a:ext cx="31661" cy="27216"/>
          </a:xfrm>
          <a:custGeom>
            <a:avLst/>
            <a:gdLst/>
            <a:ahLst/>
            <a:cxnLst/>
            <a:rect l="l" t="t" r="r" b="b"/>
            <a:pathLst>
              <a:path w="31661" h="27216">
                <a:moveTo>
                  <a:pt x="3046" y="25402"/>
                </a:moveTo>
                <a:lnTo>
                  <a:pt x="343" y="25402"/>
                </a:lnTo>
                <a:lnTo>
                  <a:pt x="0" y="27216"/>
                </a:lnTo>
                <a:lnTo>
                  <a:pt x="3046" y="2540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2" name="object 312"/>
          <p:cNvSpPr/>
          <p:nvPr/>
        </p:nvSpPr>
        <p:spPr>
          <a:xfrm>
            <a:off x="4772658" y="-7242"/>
            <a:ext cx="9055" cy="11341"/>
          </a:xfrm>
          <a:custGeom>
            <a:avLst/>
            <a:gdLst/>
            <a:ahLst/>
            <a:cxnLst/>
            <a:rect l="l" t="t" r="r" b="b"/>
            <a:pathLst>
              <a:path w="9055" h="11341">
                <a:moveTo>
                  <a:pt x="9055" y="7255"/>
                </a:moveTo>
                <a:lnTo>
                  <a:pt x="1436" y="7255"/>
                </a:lnTo>
                <a:lnTo>
                  <a:pt x="1498" y="7569"/>
                </a:lnTo>
                <a:lnTo>
                  <a:pt x="2260" y="11341"/>
                </a:lnTo>
                <a:lnTo>
                  <a:pt x="9055" y="11341"/>
                </a:lnTo>
                <a:lnTo>
                  <a:pt x="9055" y="725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3" name="object 313"/>
          <p:cNvSpPr/>
          <p:nvPr/>
        </p:nvSpPr>
        <p:spPr>
          <a:xfrm>
            <a:off x="4849582" y="-7242"/>
            <a:ext cx="13576" cy="22682"/>
          </a:xfrm>
          <a:custGeom>
            <a:avLst/>
            <a:gdLst/>
            <a:ahLst/>
            <a:cxnLst/>
            <a:rect l="l" t="t" r="r" b="b"/>
            <a:pathLst>
              <a:path w="13576" h="22682">
                <a:moveTo>
                  <a:pt x="13576" y="7255"/>
                </a:moveTo>
                <a:lnTo>
                  <a:pt x="811" y="7255"/>
                </a:lnTo>
                <a:lnTo>
                  <a:pt x="1511" y="13614"/>
                </a:lnTo>
                <a:lnTo>
                  <a:pt x="2260" y="20421"/>
                </a:lnTo>
                <a:lnTo>
                  <a:pt x="3771" y="21170"/>
                </a:lnTo>
                <a:lnTo>
                  <a:pt x="6794" y="22682"/>
                </a:lnTo>
                <a:lnTo>
                  <a:pt x="13576" y="22682"/>
                </a:lnTo>
                <a:lnTo>
                  <a:pt x="13576" y="725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4" name="object 314"/>
          <p:cNvSpPr/>
          <p:nvPr/>
        </p:nvSpPr>
        <p:spPr>
          <a:xfrm>
            <a:off x="4942332" y="-8563"/>
            <a:ext cx="40716" cy="21742"/>
          </a:xfrm>
          <a:custGeom>
            <a:avLst/>
            <a:gdLst/>
            <a:ahLst/>
            <a:cxnLst/>
            <a:rect l="l" t="t" r="r" b="b"/>
            <a:pathLst>
              <a:path w="40716" h="21742">
                <a:moveTo>
                  <a:pt x="10691" y="20615"/>
                </a:moveTo>
                <a:lnTo>
                  <a:pt x="23277" y="17471"/>
                </a:lnTo>
                <a:lnTo>
                  <a:pt x="33947" y="10388"/>
                </a:lnTo>
                <a:lnTo>
                  <a:pt x="34147" y="10280"/>
                </a:lnTo>
                <a:lnTo>
                  <a:pt x="37964" y="8576"/>
                </a:lnTo>
                <a:lnTo>
                  <a:pt x="16916" y="8576"/>
                </a:lnTo>
                <a:lnTo>
                  <a:pt x="16611" y="10388"/>
                </a:lnTo>
                <a:lnTo>
                  <a:pt x="15862" y="14935"/>
                </a:lnTo>
                <a:lnTo>
                  <a:pt x="0" y="14935"/>
                </a:lnTo>
                <a:lnTo>
                  <a:pt x="0" y="21742"/>
                </a:lnTo>
                <a:lnTo>
                  <a:pt x="10691" y="2061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5" name="object 315"/>
          <p:cNvSpPr/>
          <p:nvPr/>
        </p:nvSpPr>
        <p:spPr>
          <a:xfrm>
            <a:off x="5014746" y="-6178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1">
                <a:moveTo>
                  <a:pt x="5848" y="6191"/>
                </a:moveTo>
                <a:lnTo>
                  <a:pt x="0" y="6191"/>
                </a:lnTo>
                <a:lnTo>
                  <a:pt x="0" y="8001"/>
                </a:lnTo>
                <a:lnTo>
                  <a:pt x="6781" y="8001"/>
                </a:lnTo>
                <a:lnTo>
                  <a:pt x="5848" y="619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6" name="object 316"/>
          <p:cNvSpPr/>
          <p:nvPr/>
        </p:nvSpPr>
        <p:spPr>
          <a:xfrm>
            <a:off x="4924238" y="-3901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1">
                <a:moveTo>
                  <a:pt x="4692" y="3914"/>
                </a:moveTo>
                <a:lnTo>
                  <a:pt x="0" y="3914"/>
                </a:lnTo>
                <a:lnTo>
                  <a:pt x="0" y="8001"/>
                </a:lnTo>
                <a:lnTo>
                  <a:pt x="6794" y="8001"/>
                </a:lnTo>
                <a:lnTo>
                  <a:pt x="4692" y="3914"/>
                </a:lnTo>
                <a:close/>
              </a:path>
              <a:path w="8115" h="8001">
                <a:moveTo>
                  <a:pt x="6736" y="3914"/>
                </a:moveTo>
                <a:lnTo>
                  <a:pt x="5449" y="3914"/>
                </a:lnTo>
                <a:lnTo>
                  <a:pt x="8115" y="5245"/>
                </a:lnTo>
                <a:lnTo>
                  <a:pt x="6736" y="391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7" name="object 317"/>
          <p:cNvSpPr/>
          <p:nvPr/>
        </p:nvSpPr>
        <p:spPr>
          <a:xfrm>
            <a:off x="4935562" y="698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8" name="object 318"/>
          <p:cNvSpPr/>
          <p:nvPr/>
        </p:nvSpPr>
        <p:spPr>
          <a:xfrm>
            <a:off x="4890303" y="1830"/>
            <a:ext cx="11315" cy="11341"/>
          </a:xfrm>
          <a:custGeom>
            <a:avLst/>
            <a:gdLst/>
            <a:ahLst/>
            <a:cxnLst/>
            <a:rect l="l" t="t" r="r" b="b"/>
            <a:pathLst>
              <a:path w="11315" h="11341">
                <a:moveTo>
                  <a:pt x="8177" y="2933"/>
                </a:moveTo>
                <a:lnTo>
                  <a:pt x="0" y="0"/>
                </a:lnTo>
                <a:lnTo>
                  <a:pt x="1524" y="3784"/>
                </a:lnTo>
                <a:lnTo>
                  <a:pt x="3022" y="7569"/>
                </a:lnTo>
                <a:lnTo>
                  <a:pt x="4521" y="11341"/>
                </a:lnTo>
                <a:lnTo>
                  <a:pt x="11315" y="11341"/>
                </a:lnTo>
                <a:lnTo>
                  <a:pt x="8177" y="2933"/>
                </a:lnTo>
                <a:close/>
              </a:path>
              <a:path w="11315" h="11341">
                <a:moveTo>
                  <a:pt x="9347" y="3352"/>
                </a:moveTo>
                <a:lnTo>
                  <a:pt x="7874" y="2120"/>
                </a:lnTo>
                <a:lnTo>
                  <a:pt x="8177" y="2933"/>
                </a:lnTo>
                <a:lnTo>
                  <a:pt x="9347" y="335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9" name="object 319"/>
          <p:cNvSpPr/>
          <p:nvPr/>
        </p:nvSpPr>
        <p:spPr>
          <a:xfrm>
            <a:off x="4903870" y="2576"/>
            <a:ext cx="15735" cy="16814"/>
          </a:xfrm>
          <a:custGeom>
            <a:avLst/>
            <a:gdLst/>
            <a:ahLst/>
            <a:cxnLst/>
            <a:rect l="l" t="t" r="r" b="b"/>
            <a:pathLst>
              <a:path w="15735" h="16814">
                <a:moveTo>
                  <a:pt x="11125" y="13157"/>
                </a:moveTo>
                <a:lnTo>
                  <a:pt x="8514" y="13622"/>
                </a:lnTo>
                <a:lnTo>
                  <a:pt x="6819" y="16814"/>
                </a:lnTo>
                <a:lnTo>
                  <a:pt x="11125" y="13157"/>
                </a:lnTo>
                <a:close/>
              </a:path>
              <a:path w="15735" h="16814">
                <a:moveTo>
                  <a:pt x="15735" y="3378"/>
                </a:moveTo>
                <a:lnTo>
                  <a:pt x="11264" y="0"/>
                </a:lnTo>
                <a:lnTo>
                  <a:pt x="12864" y="2903"/>
                </a:lnTo>
                <a:lnTo>
                  <a:pt x="15735" y="3378"/>
                </a:lnTo>
                <a:close/>
              </a:path>
              <a:path w="15735" h="16814">
                <a:moveTo>
                  <a:pt x="12864" y="2903"/>
                </a:moveTo>
                <a:lnTo>
                  <a:pt x="4533" y="1524"/>
                </a:lnTo>
                <a:lnTo>
                  <a:pt x="3035" y="6057"/>
                </a:lnTo>
                <a:lnTo>
                  <a:pt x="1511" y="10591"/>
                </a:lnTo>
                <a:lnTo>
                  <a:pt x="0" y="15138"/>
                </a:lnTo>
                <a:lnTo>
                  <a:pt x="8514" y="13622"/>
                </a:lnTo>
                <a:lnTo>
                  <a:pt x="11328" y="8318"/>
                </a:lnTo>
                <a:lnTo>
                  <a:pt x="15849" y="8318"/>
                </a:lnTo>
                <a:lnTo>
                  <a:pt x="12864" y="290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0" name="object 320"/>
          <p:cNvSpPr/>
          <p:nvPr/>
        </p:nvSpPr>
        <p:spPr>
          <a:xfrm>
            <a:off x="4865433" y="10139"/>
            <a:ext cx="11277" cy="2362"/>
          </a:xfrm>
          <a:custGeom>
            <a:avLst/>
            <a:gdLst/>
            <a:ahLst/>
            <a:cxnLst/>
            <a:rect l="l" t="t" r="r" b="b"/>
            <a:pathLst>
              <a:path w="11277" h="2362">
                <a:moveTo>
                  <a:pt x="11277" y="863"/>
                </a:moveTo>
                <a:lnTo>
                  <a:pt x="9918" y="0"/>
                </a:lnTo>
                <a:lnTo>
                  <a:pt x="10152" y="627"/>
                </a:lnTo>
                <a:lnTo>
                  <a:pt x="11277" y="863"/>
                </a:lnTo>
                <a:close/>
              </a:path>
              <a:path w="11277" h="2362">
                <a:moveTo>
                  <a:pt x="10152" y="627"/>
                </a:moveTo>
                <a:lnTo>
                  <a:pt x="0" y="-1498"/>
                </a:lnTo>
                <a:lnTo>
                  <a:pt x="0" y="12115"/>
                </a:lnTo>
                <a:lnTo>
                  <a:pt x="2997" y="11353"/>
                </a:lnTo>
                <a:lnTo>
                  <a:pt x="6032" y="10604"/>
                </a:lnTo>
                <a:lnTo>
                  <a:pt x="9029" y="9842"/>
                </a:lnTo>
                <a:lnTo>
                  <a:pt x="13576" y="9842"/>
                </a:lnTo>
                <a:lnTo>
                  <a:pt x="10152" y="62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1" name="object 321"/>
          <p:cNvSpPr/>
          <p:nvPr/>
        </p:nvSpPr>
        <p:spPr>
          <a:xfrm>
            <a:off x="4822446" y="10902"/>
            <a:ext cx="15824" cy="24955"/>
          </a:xfrm>
          <a:custGeom>
            <a:avLst/>
            <a:gdLst/>
            <a:ahLst/>
            <a:cxnLst/>
            <a:rect l="l" t="t" r="r" b="b"/>
            <a:pathLst>
              <a:path w="15824" h="24955">
                <a:moveTo>
                  <a:pt x="2273" y="15125"/>
                </a:moveTo>
                <a:lnTo>
                  <a:pt x="0" y="22694"/>
                </a:lnTo>
                <a:lnTo>
                  <a:pt x="3022" y="23444"/>
                </a:lnTo>
                <a:lnTo>
                  <a:pt x="6019" y="24206"/>
                </a:lnTo>
                <a:lnTo>
                  <a:pt x="9042" y="24955"/>
                </a:lnTo>
                <a:lnTo>
                  <a:pt x="11303" y="18161"/>
                </a:lnTo>
                <a:lnTo>
                  <a:pt x="13563" y="11341"/>
                </a:lnTo>
                <a:lnTo>
                  <a:pt x="15824" y="4533"/>
                </a:lnTo>
                <a:lnTo>
                  <a:pt x="12814" y="3022"/>
                </a:lnTo>
                <a:lnTo>
                  <a:pt x="9791" y="1511"/>
                </a:lnTo>
                <a:lnTo>
                  <a:pt x="6769" y="0"/>
                </a:lnTo>
                <a:lnTo>
                  <a:pt x="4533" y="7569"/>
                </a:lnTo>
                <a:lnTo>
                  <a:pt x="2273" y="1512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2" name="object 322"/>
          <p:cNvSpPr/>
          <p:nvPr/>
        </p:nvSpPr>
        <p:spPr>
          <a:xfrm>
            <a:off x="4960434" y="13172"/>
            <a:ext cx="11328" cy="11341"/>
          </a:xfrm>
          <a:custGeom>
            <a:avLst/>
            <a:gdLst/>
            <a:ahLst/>
            <a:cxnLst/>
            <a:rect l="l" t="t" r="r" b="b"/>
            <a:pathLst>
              <a:path w="11328" h="11341">
                <a:moveTo>
                  <a:pt x="11328" y="0"/>
                </a:moveTo>
                <a:lnTo>
                  <a:pt x="2260" y="0"/>
                </a:lnTo>
                <a:lnTo>
                  <a:pt x="1511" y="3022"/>
                </a:lnTo>
                <a:lnTo>
                  <a:pt x="749" y="6057"/>
                </a:lnTo>
                <a:lnTo>
                  <a:pt x="0" y="9067"/>
                </a:lnTo>
                <a:lnTo>
                  <a:pt x="3771" y="9829"/>
                </a:lnTo>
                <a:lnTo>
                  <a:pt x="7543" y="10591"/>
                </a:lnTo>
                <a:lnTo>
                  <a:pt x="11328" y="11341"/>
                </a:lnTo>
                <a:lnTo>
                  <a:pt x="11328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3" name="object 323"/>
          <p:cNvSpPr/>
          <p:nvPr/>
        </p:nvSpPr>
        <p:spPr>
          <a:xfrm>
            <a:off x="4797555" y="14244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5" y="3420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92" y="0"/>
                </a:lnTo>
                <a:lnTo>
                  <a:pt x="4445" y="342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4" name="object 324"/>
          <p:cNvSpPr/>
          <p:nvPr/>
        </p:nvSpPr>
        <p:spPr>
          <a:xfrm>
            <a:off x="4912936" y="18773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19" y="3416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54" y="0"/>
                </a:lnTo>
                <a:lnTo>
                  <a:pt x="4419" y="3416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5" name="object 325"/>
          <p:cNvSpPr/>
          <p:nvPr/>
        </p:nvSpPr>
        <p:spPr>
          <a:xfrm>
            <a:off x="4933293" y="23322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25" y="3402"/>
                </a:lnTo>
                <a:lnTo>
                  <a:pt x="0" y="1193"/>
                </a:lnTo>
                <a:close/>
              </a:path>
              <a:path w="8089" h="7988">
                <a:moveTo>
                  <a:pt x="8089" y="5232"/>
                </a:moveTo>
                <a:lnTo>
                  <a:pt x="2667" y="0"/>
                </a:lnTo>
                <a:lnTo>
                  <a:pt x="4425" y="3402"/>
                </a:lnTo>
                <a:lnTo>
                  <a:pt x="8089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6" name="object 326"/>
          <p:cNvSpPr/>
          <p:nvPr/>
        </p:nvSpPr>
        <p:spPr>
          <a:xfrm>
            <a:off x="4779457" y="25581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8" y="3430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92" y="0"/>
                </a:lnTo>
                <a:lnTo>
                  <a:pt x="4448" y="3430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7" name="object 327"/>
          <p:cNvSpPr/>
          <p:nvPr/>
        </p:nvSpPr>
        <p:spPr>
          <a:xfrm>
            <a:off x="4949136" y="26788"/>
            <a:ext cx="11290" cy="9067"/>
          </a:xfrm>
          <a:custGeom>
            <a:avLst/>
            <a:gdLst/>
            <a:ahLst/>
            <a:cxnLst/>
            <a:rect l="l" t="t" r="r" b="b"/>
            <a:pathLst>
              <a:path w="11290" h="9067">
                <a:moveTo>
                  <a:pt x="11290" y="0"/>
                </a:moveTo>
                <a:lnTo>
                  <a:pt x="0" y="0"/>
                </a:lnTo>
                <a:lnTo>
                  <a:pt x="3064" y="6839"/>
                </a:lnTo>
                <a:lnTo>
                  <a:pt x="11290" y="9067"/>
                </a:lnTo>
                <a:lnTo>
                  <a:pt x="11290" y="0"/>
                </a:lnTo>
                <a:close/>
              </a:path>
              <a:path w="11290" h="9067">
                <a:moveTo>
                  <a:pt x="4000" y="8928"/>
                </a:moveTo>
                <a:lnTo>
                  <a:pt x="3064" y="6839"/>
                </a:lnTo>
                <a:lnTo>
                  <a:pt x="1117" y="6311"/>
                </a:lnTo>
                <a:lnTo>
                  <a:pt x="4000" y="892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8" name="object 328"/>
          <p:cNvSpPr/>
          <p:nvPr/>
        </p:nvSpPr>
        <p:spPr>
          <a:xfrm>
            <a:off x="4808876" y="27851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16" y="3408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16" y="340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9" name="object 329"/>
          <p:cNvSpPr/>
          <p:nvPr/>
        </p:nvSpPr>
        <p:spPr>
          <a:xfrm>
            <a:off x="4926495" y="30125"/>
            <a:ext cx="8128" cy="8001"/>
          </a:xfrm>
          <a:custGeom>
            <a:avLst/>
            <a:gdLst/>
            <a:ahLst/>
            <a:cxnLst/>
            <a:rect l="l" t="t" r="r" b="b"/>
            <a:pathLst>
              <a:path w="8127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38" y="3406"/>
                </a:lnTo>
                <a:lnTo>
                  <a:pt x="0" y="1193"/>
                </a:lnTo>
                <a:close/>
              </a:path>
              <a:path w="8127" h="8000">
                <a:moveTo>
                  <a:pt x="8128" y="5245"/>
                </a:moveTo>
                <a:lnTo>
                  <a:pt x="2692" y="0"/>
                </a:lnTo>
                <a:lnTo>
                  <a:pt x="4438" y="3406"/>
                </a:lnTo>
                <a:lnTo>
                  <a:pt x="8128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0" name="object 330"/>
          <p:cNvSpPr/>
          <p:nvPr/>
        </p:nvSpPr>
        <p:spPr>
          <a:xfrm>
            <a:off x="4686706" y="-436"/>
            <a:ext cx="13563" cy="13614"/>
          </a:xfrm>
          <a:custGeom>
            <a:avLst/>
            <a:gdLst/>
            <a:ahLst/>
            <a:cxnLst/>
            <a:rect l="l" t="t" r="r" b="b"/>
            <a:pathLst>
              <a:path w="13563" h="13614">
                <a:moveTo>
                  <a:pt x="10540" y="9067"/>
                </a:moveTo>
                <a:lnTo>
                  <a:pt x="12052" y="4533"/>
                </a:lnTo>
                <a:lnTo>
                  <a:pt x="13413" y="449"/>
                </a:lnTo>
                <a:lnTo>
                  <a:pt x="6332" y="449"/>
                </a:lnTo>
                <a:lnTo>
                  <a:pt x="4521" y="2260"/>
                </a:lnTo>
                <a:lnTo>
                  <a:pt x="0" y="6807"/>
                </a:lnTo>
                <a:lnTo>
                  <a:pt x="0" y="13614"/>
                </a:lnTo>
                <a:lnTo>
                  <a:pt x="9042" y="13614"/>
                </a:lnTo>
                <a:lnTo>
                  <a:pt x="10540" y="90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1" name="object 331"/>
          <p:cNvSpPr/>
          <p:nvPr/>
        </p:nvSpPr>
        <p:spPr>
          <a:xfrm>
            <a:off x="4670869" y="14312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2" name="object 332"/>
          <p:cNvSpPr/>
          <p:nvPr/>
        </p:nvSpPr>
        <p:spPr>
          <a:xfrm>
            <a:off x="4727427" y="10902"/>
            <a:ext cx="9029" cy="11341"/>
          </a:xfrm>
          <a:custGeom>
            <a:avLst/>
            <a:gdLst/>
            <a:ahLst/>
            <a:cxnLst/>
            <a:rect l="l" t="t" r="r" b="b"/>
            <a:pathLst>
              <a:path w="9029" h="11341">
                <a:moveTo>
                  <a:pt x="8280" y="3784"/>
                </a:moveTo>
                <a:lnTo>
                  <a:pt x="9029" y="0"/>
                </a:lnTo>
                <a:lnTo>
                  <a:pt x="2260" y="0"/>
                </a:lnTo>
                <a:lnTo>
                  <a:pt x="1511" y="3784"/>
                </a:lnTo>
                <a:lnTo>
                  <a:pt x="749" y="7569"/>
                </a:lnTo>
                <a:lnTo>
                  <a:pt x="0" y="11341"/>
                </a:lnTo>
                <a:lnTo>
                  <a:pt x="6781" y="11341"/>
                </a:lnTo>
                <a:lnTo>
                  <a:pt x="7518" y="7569"/>
                </a:lnTo>
                <a:lnTo>
                  <a:pt x="8280" y="378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3" name="object 333"/>
          <p:cNvSpPr/>
          <p:nvPr/>
        </p:nvSpPr>
        <p:spPr>
          <a:xfrm>
            <a:off x="4725165" y="30125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14" y="3400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54" y="0"/>
                </a:lnTo>
                <a:lnTo>
                  <a:pt x="4414" y="3400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4" name="object 334"/>
          <p:cNvSpPr/>
          <p:nvPr/>
        </p:nvSpPr>
        <p:spPr>
          <a:xfrm>
            <a:off x="4763622" y="32387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6" y="3416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26" y="341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5" name="object 335"/>
          <p:cNvSpPr/>
          <p:nvPr/>
        </p:nvSpPr>
        <p:spPr>
          <a:xfrm>
            <a:off x="4829220" y="33594"/>
            <a:ext cx="22618" cy="24955"/>
          </a:xfrm>
          <a:custGeom>
            <a:avLst/>
            <a:gdLst/>
            <a:ahLst/>
            <a:cxnLst/>
            <a:rect l="l" t="t" r="r" b="b"/>
            <a:pathLst>
              <a:path w="22618" h="24955">
                <a:moveTo>
                  <a:pt x="11315" y="24955"/>
                </a:moveTo>
                <a:lnTo>
                  <a:pt x="14998" y="16738"/>
                </a:lnTo>
                <a:lnTo>
                  <a:pt x="13830" y="17043"/>
                </a:lnTo>
                <a:lnTo>
                  <a:pt x="22618" y="13614"/>
                </a:lnTo>
                <a:lnTo>
                  <a:pt x="22618" y="6807"/>
                </a:lnTo>
                <a:lnTo>
                  <a:pt x="16738" y="3340"/>
                </a:lnTo>
                <a:lnTo>
                  <a:pt x="18745" y="2870"/>
                </a:lnTo>
                <a:lnTo>
                  <a:pt x="11315" y="0"/>
                </a:lnTo>
                <a:lnTo>
                  <a:pt x="9321" y="10947"/>
                </a:lnTo>
                <a:lnTo>
                  <a:pt x="8356" y="11671"/>
                </a:lnTo>
                <a:lnTo>
                  <a:pt x="0" y="15887"/>
                </a:lnTo>
                <a:lnTo>
                  <a:pt x="0" y="22682"/>
                </a:lnTo>
                <a:lnTo>
                  <a:pt x="3784" y="23444"/>
                </a:lnTo>
                <a:lnTo>
                  <a:pt x="7543" y="24193"/>
                </a:lnTo>
                <a:lnTo>
                  <a:pt x="11315" y="2495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6" name="object 336"/>
          <p:cNvSpPr/>
          <p:nvPr/>
        </p:nvSpPr>
        <p:spPr>
          <a:xfrm>
            <a:off x="4944597" y="38130"/>
            <a:ext cx="29413" cy="20421"/>
          </a:xfrm>
          <a:custGeom>
            <a:avLst/>
            <a:gdLst/>
            <a:ahLst/>
            <a:cxnLst/>
            <a:rect l="l" t="t" r="r" b="b"/>
            <a:pathLst>
              <a:path w="29413" h="20421">
                <a:moveTo>
                  <a:pt x="0" y="2273"/>
                </a:moveTo>
                <a:lnTo>
                  <a:pt x="3251" y="11379"/>
                </a:lnTo>
                <a:lnTo>
                  <a:pt x="6388" y="17005"/>
                </a:lnTo>
                <a:lnTo>
                  <a:pt x="15824" y="20421"/>
                </a:lnTo>
                <a:lnTo>
                  <a:pt x="18630" y="13436"/>
                </a:lnTo>
                <a:lnTo>
                  <a:pt x="20459" y="17805"/>
                </a:lnTo>
                <a:lnTo>
                  <a:pt x="29413" y="18148"/>
                </a:lnTo>
                <a:lnTo>
                  <a:pt x="27729" y="15396"/>
                </a:lnTo>
                <a:lnTo>
                  <a:pt x="17913" y="6255"/>
                </a:lnTo>
                <a:lnTo>
                  <a:pt x="6794" y="0"/>
                </a:lnTo>
                <a:lnTo>
                  <a:pt x="4546" y="749"/>
                </a:lnTo>
                <a:lnTo>
                  <a:pt x="0" y="227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7" name="object 337"/>
          <p:cNvSpPr/>
          <p:nvPr/>
        </p:nvSpPr>
        <p:spPr>
          <a:xfrm>
            <a:off x="5001162" y="38130"/>
            <a:ext cx="11315" cy="9067"/>
          </a:xfrm>
          <a:custGeom>
            <a:avLst/>
            <a:gdLst/>
            <a:ahLst/>
            <a:cxnLst/>
            <a:rect l="l" t="t" r="r" b="b"/>
            <a:pathLst>
              <a:path w="11315" h="9067">
                <a:moveTo>
                  <a:pt x="4521" y="0"/>
                </a:moveTo>
                <a:lnTo>
                  <a:pt x="3022" y="749"/>
                </a:lnTo>
                <a:lnTo>
                  <a:pt x="0" y="2273"/>
                </a:lnTo>
                <a:lnTo>
                  <a:pt x="0" y="9067"/>
                </a:lnTo>
                <a:lnTo>
                  <a:pt x="3771" y="8318"/>
                </a:lnTo>
                <a:lnTo>
                  <a:pt x="7543" y="7569"/>
                </a:lnTo>
                <a:lnTo>
                  <a:pt x="11315" y="6794"/>
                </a:lnTo>
                <a:lnTo>
                  <a:pt x="11315" y="0"/>
                </a:lnTo>
                <a:lnTo>
                  <a:pt x="4521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8" name="object 338"/>
          <p:cNvSpPr/>
          <p:nvPr/>
        </p:nvSpPr>
        <p:spPr>
          <a:xfrm>
            <a:off x="4820170" y="46069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9" name="object 339"/>
          <p:cNvSpPr/>
          <p:nvPr/>
        </p:nvSpPr>
        <p:spPr>
          <a:xfrm>
            <a:off x="4797555" y="43727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50" y="3435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92" y="0"/>
                </a:lnTo>
                <a:lnTo>
                  <a:pt x="4450" y="3435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0" name="object 340"/>
          <p:cNvSpPr/>
          <p:nvPr/>
        </p:nvSpPr>
        <p:spPr>
          <a:xfrm>
            <a:off x="4985326" y="45996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50" y="3435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92" y="0"/>
                </a:lnTo>
                <a:lnTo>
                  <a:pt x="4450" y="3435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1" name="object 341"/>
          <p:cNvSpPr/>
          <p:nvPr/>
        </p:nvSpPr>
        <p:spPr>
          <a:xfrm>
            <a:off x="4709333" y="42671"/>
            <a:ext cx="11341" cy="11430"/>
          </a:xfrm>
          <a:custGeom>
            <a:avLst/>
            <a:gdLst/>
            <a:ahLst/>
            <a:cxnLst/>
            <a:rect l="l" t="t" r="r" b="b"/>
            <a:pathLst>
              <a:path w="11341" h="11430">
                <a:moveTo>
                  <a:pt x="6743" y="8407"/>
                </a:moveTo>
                <a:lnTo>
                  <a:pt x="4498" y="9383"/>
                </a:lnTo>
                <a:lnTo>
                  <a:pt x="2705" y="11430"/>
                </a:lnTo>
                <a:lnTo>
                  <a:pt x="6743" y="8407"/>
                </a:lnTo>
                <a:close/>
              </a:path>
              <a:path w="11341" h="11430">
                <a:moveTo>
                  <a:pt x="11341" y="2717"/>
                </a:moveTo>
                <a:lnTo>
                  <a:pt x="9478" y="4378"/>
                </a:lnTo>
                <a:lnTo>
                  <a:pt x="8445" y="6858"/>
                </a:lnTo>
                <a:lnTo>
                  <a:pt x="11341" y="2717"/>
                </a:lnTo>
                <a:close/>
              </a:path>
              <a:path w="11341" h="11430">
                <a:moveTo>
                  <a:pt x="6769" y="6794"/>
                </a:moveTo>
                <a:lnTo>
                  <a:pt x="9478" y="4378"/>
                </a:lnTo>
                <a:lnTo>
                  <a:pt x="11302" y="0"/>
                </a:lnTo>
                <a:lnTo>
                  <a:pt x="4521" y="0"/>
                </a:lnTo>
                <a:lnTo>
                  <a:pt x="4521" y="4533"/>
                </a:lnTo>
                <a:lnTo>
                  <a:pt x="0" y="4533"/>
                </a:lnTo>
                <a:lnTo>
                  <a:pt x="0" y="11341"/>
                </a:lnTo>
                <a:lnTo>
                  <a:pt x="4498" y="9383"/>
                </a:lnTo>
                <a:lnTo>
                  <a:pt x="6769" y="679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2" name="object 342"/>
          <p:cNvSpPr/>
          <p:nvPr/>
        </p:nvSpPr>
        <p:spPr>
          <a:xfrm>
            <a:off x="4731955" y="49474"/>
            <a:ext cx="49758" cy="11341"/>
          </a:xfrm>
          <a:custGeom>
            <a:avLst/>
            <a:gdLst/>
            <a:ahLst/>
            <a:cxnLst/>
            <a:rect l="l" t="t" r="r" b="b"/>
            <a:pathLst>
              <a:path w="49758" h="11341">
                <a:moveTo>
                  <a:pt x="6769" y="0"/>
                </a:moveTo>
                <a:lnTo>
                  <a:pt x="4508" y="749"/>
                </a:lnTo>
                <a:lnTo>
                  <a:pt x="0" y="2273"/>
                </a:lnTo>
                <a:lnTo>
                  <a:pt x="0" y="9080"/>
                </a:lnTo>
                <a:lnTo>
                  <a:pt x="11694" y="9609"/>
                </a:lnTo>
                <a:lnTo>
                  <a:pt x="24384" y="10183"/>
                </a:lnTo>
                <a:lnTo>
                  <a:pt x="37075" y="10760"/>
                </a:lnTo>
                <a:lnTo>
                  <a:pt x="49758" y="11341"/>
                </a:lnTo>
                <a:lnTo>
                  <a:pt x="49758" y="4533"/>
                </a:lnTo>
                <a:lnTo>
                  <a:pt x="44663" y="3996"/>
                </a:lnTo>
                <a:lnTo>
                  <a:pt x="32038" y="2667"/>
                </a:lnTo>
                <a:lnTo>
                  <a:pt x="19405" y="1337"/>
                </a:lnTo>
                <a:lnTo>
                  <a:pt x="6769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3" name="object 343"/>
          <p:cNvSpPr/>
          <p:nvPr/>
        </p:nvSpPr>
        <p:spPr>
          <a:xfrm>
            <a:off x="4863167" y="52816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81" y="8001"/>
                </a:lnTo>
                <a:lnTo>
                  <a:pt x="4416" y="3402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16" y="3402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4" name="object 344"/>
          <p:cNvSpPr/>
          <p:nvPr/>
        </p:nvSpPr>
        <p:spPr>
          <a:xfrm>
            <a:off x="4876736" y="54010"/>
            <a:ext cx="13563" cy="9080"/>
          </a:xfrm>
          <a:custGeom>
            <a:avLst/>
            <a:gdLst/>
            <a:ahLst/>
            <a:cxnLst/>
            <a:rect l="l" t="t" r="r" b="b"/>
            <a:pathLst>
              <a:path w="13563" h="9080">
                <a:moveTo>
                  <a:pt x="13563" y="9080"/>
                </a:moveTo>
                <a:lnTo>
                  <a:pt x="13563" y="2260"/>
                </a:lnTo>
                <a:lnTo>
                  <a:pt x="9042" y="1524"/>
                </a:lnTo>
                <a:lnTo>
                  <a:pt x="4533" y="749"/>
                </a:lnTo>
                <a:lnTo>
                  <a:pt x="0" y="0"/>
                </a:lnTo>
                <a:lnTo>
                  <a:pt x="0" y="9080"/>
                </a:lnTo>
                <a:lnTo>
                  <a:pt x="13563" y="908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5" name="object 345"/>
          <p:cNvSpPr/>
          <p:nvPr/>
        </p:nvSpPr>
        <p:spPr>
          <a:xfrm>
            <a:off x="4998901" y="54010"/>
            <a:ext cx="29400" cy="24955"/>
          </a:xfrm>
          <a:custGeom>
            <a:avLst/>
            <a:gdLst/>
            <a:ahLst/>
            <a:cxnLst/>
            <a:rect l="l" t="t" r="r" b="b"/>
            <a:pathLst>
              <a:path w="29400" h="24955">
                <a:moveTo>
                  <a:pt x="9042" y="6807"/>
                </a:moveTo>
                <a:lnTo>
                  <a:pt x="17398" y="9906"/>
                </a:lnTo>
                <a:lnTo>
                  <a:pt x="18554" y="11163"/>
                </a:lnTo>
                <a:lnTo>
                  <a:pt x="22631" y="18135"/>
                </a:lnTo>
                <a:lnTo>
                  <a:pt x="29400" y="18135"/>
                </a:lnTo>
                <a:lnTo>
                  <a:pt x="29400" y="6807"/>
                </a:lnTo>
                <a:lnTo>
                  <a:pt x="21869" y="4533"/>
                </a:lnTo>
                <a:lnTo>
                  <a:pt x="14350" y="2260"/>
                </a:lnTo>
                <a:lnTo>
                  <a:pt x="6781" y="0"/>
                </a:lnTo>
                <a:lnTo>
                  <a:pt x="2578" y="5130"/>
                </a:lnTo>
                <a:lnTo>
                  <a:pt x="2578" y="3098"/>
                </a:lnTo>
                <a:lnTo>
                  <a:pt x="0" y="11341"/>
                </a:lnTo>
                <a:lnTo>
                  <a:pt x="8432" y="14719"/>
                </a:lnTo>
                <a:lnTo>
                  <a:pt x="10286" y="16408"/>
                </a:lnTo>
                <a:lnTo>
                  <a:pt x="13576" y="24955"/>
                </a:lnTo>
                <a:lnTo>
                  <a:pt x="20345" y="24955"/>
                </a:lnTo>
                <a:lnTo>
                  <a:pt x="17246" y="15443"/>
                </a:lnTo>
                <a:lnTo>
                  <a:pt x="15214" y="14744"/>
                </a:lnTo>
                <a:lnTo>
                  <a:pt x="9042" y="9080"/>
                </a:lnTo>
                <a:lnTo>
                  <a:pt x="9042" y="680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6" name="object 346"/>
          <p:cNvSpPr/>
          <p:nvPr/>
        </p:nvSpPr>
        <p:spPr>
          <a:xfrm>
            <a:off x="4845076" y="56276"/>
            <a:ext cx="9042" cy="11341"/>
          </a:xfrm>
          <a:custGeom>
            <a:avLst/>
            <a:gdLst/>
            <a:ahLst/>
            <a:cxnLst/>
            <a:rect l="l" t="t" r="r" b="b"/>
            <a:pathLst>
              <a:path w="9042" h="11341">
                <a:moveTo>
                  <a:pt x="6769" y="11341"/>
                </a:moveTo>
                <a:lnTo>
                  <a:pt x="7531" y="7569"/>
                </a:lnTo>
                <a:lnTo>
                  <a:pt x="8280" y="3784"/>
                </a:lnTo>
                <a:lnTo>
                  <a:pt x="9042" y="0"/>
                </a:lnTo>
                <a:lnTo>
                  <a:pt x="2247" y="0"/>
                </a:lnTo>
                <a:lnTo>
                  <a:pt x="1511" y="3784"/>
                </a:lnTo>
                <a:lnTo>
                  <a:pt x="749" y="7569"/>
                </a:lnTo>
                <a:lnTo>
                  <a:pt x="0" y="11341"/>
                </a:lnTo>
                <a:lnTo>
                  <a:pt x="6769" y="1134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7" name="object 347"/>
          <p:cNvSpPr/>
          <p:nvPr/>
        </p:nvSpPr>
        <p:spPr>
          <a:xfrm>
            <a:off x="4820170" y="64152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807" y="8001"/>
                </a:lnTo>
                <a:lnTo>
                  <a:pt x="4445" y="3422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79" y="0"/>
                </a:lnTo>
                <a:lnTo>
                  <a:pt x="4445" y="3422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8" name="object 348"/>
          <p:cNvSpPr/>
          <p:nvPr/>
        </p:nvSpPr>
        <p:spPr>
          <a:xfrm>
            <a:off x="4797552" y="73291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9" name="object 349"/>
          <p:cNvSpPr/>
          <p:nvPr/>
        </p:nvSpPr>
        <p:spPr>
          <a:xfrm>
            <a:off x="4729688" y="76694"/>
            <a:ext cx="22631" cy="11341"/>
          </a:xfrm>
          <a:custGeom>
            <a:avLst/>
            <a:gdLst/>
            <a:ahLst/>
            <a:cxnLst/>
            <a:rect l="l" t="t" r="r" b="b"/>
            <a:pathLst>
              <a:path w="22631" h="11341">
                <a:moveTo>
                  <a:pt x="13717" y="9932"/>
                </a:moveTo>
                <a:lnTo>
                  <a:pt x="22631" y="11341"/>
                </a:lnTo>
                <a:lnTo>
                  <a:pt x="21869" y="7569"/>
                </a:lnTo>
                <a:lnTo>
                  <a:pt x="21120" y="3797"/>
                </a:lnTo>
                <a:lnTo>
                  <a:pt x="20370" y="0"/>
                </a:lnTo>
                <a:lnTo>
                  <a:pt x="0" y="0"/>
                </a:lnTo>
                <a:lnTo>
                  <a:pt x="749" y="3797"/>
                </a:lnTo>
                <a:lnTo>
                  <a:pt x="1511" y="7569"/>
                </a:lnTo>
                <a:lnTo>
                  <a:pt x="2260" y="11341"/>
                </a:lnTo>
                <a:lnTo>
                  <a:pt x="8721" y="10242"/>
                </a:lnTo>
                <a:lnTo>
                  <a:pt x="13717" y="99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0" name="object 350"/>
          <p:cNvSpPr/>
          <p:nvPr/>
        </p:nvSpPr>
        <p:spPr>
          <a:xfrm>
            <a:off x="4817912" y="82298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807" y="8013"/>
                </a:lnTo>
                <a:lnTo>
                  <a:pt x="4433" y="3419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33" y="3419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1" name="object 351"/>
          <p:cNvSpPr/>
          <p:nvPr/>
        </p:nvSpPr>
        <p:spPr>
          <a:xfrm>
            <a:off x="4899376" y="67624"/>
            <a:ext cx="13550" cy="27216"/>
          </a:xfrm>
          <a:custGeom>
            <a:avLst/>
            <a:gdLst/>
            <a:ahLst/>
            <a:cxnLst/>
            <a:rect l="l" t="t" r="r" b="b"/>
            <a:pathLst>
              <a:path w="13550" h="27216">
                <a:moveTo>
                  <a:pt x="13550" y="0"/>
                </a:moveTo>
                <a:lnTo>
                  <a:pt x="2247" y="0"/>
                </a:lnTo>
                <a:lnTo>
                  <a:pt x="2383" y="1877"/>
                </a:lnTo>
                <a:lnTo>
                  <a:pt x="2105" y="11812"/>
                </a:lnTo>
                <a:lnTo>
                  <a:pt x="0" y="22682"/>
                </a:lnTo>
                <a:lnTo>
                  <a:pt x="4495" y="22682"/>
                </a:lnTo>
                <a:lnTo>
                  <a:pt x="7531" y="24193"/>
                </a:lnTo>
                <a:lnTo>
                  <a:pt x="10541" y="25717"/>
                </a:lnTo>
                <a:lnTo>
                  <a:pt x="13550" y="27216"/>
                </a:lnTo>
                <a:lnTo>
                  <a:pt x="1355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2" name="object 352"/>
          <p:cNvSpPr/>
          <p:nvPr/>
        </p:nvSpPr>
        <p:spPr>
          <a:xfrm>
            <a:off x="4867686" y="83505"/>
            <a:ext cx="9055" cy="13614"/>
          </a:xfrm>
          <a:custGeom>
            <a:avLst/>
            <a:gdLst/>
            <a:ahLst/>
            <a:cxnLst/>
            <a:rect l="l" t="t" r="r" b="b"/>
            <a:pathLst>
              <a:path w="9055" h="13614">
                <a:moveTo>
                  <a:pt x="9055" y="0"/>
                </a:moveTo>
                <a:lnTo>
                  <a:pt x="2260" y="0"/>
                </a:lnTo>
                <a:lnTo>
                  <a:pt x="1511" y="3784"/>
                </a:lnTo>
                <a:lnTo>
                  <a:pt x="749" y="7556"/>
                </a:lnTo>
                <a:lnTo>
                  <a:pt x="0" y="11341"/>
                </a:lnTo>
                <a:lnTo>
                  <a:pt x="3009" y="12090"/>
                </a:lnTo>
                <a:lnTo>
                  <a:pt x="6019" y="12852"/>
                </a:lnTo>
                <a:lnTo>
                  <a:pt x="9055" y="13614"/>
                </a:lnTo>
                <a:lnTo>
                  <a:pt x="9055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3" name="object 353"/>
          <p:cNvSpPr/>
          <p:nvPr/>
        </p:nvSpPr>
        <p:spPr>
          <a:xfrm>
            <a:off x="4779457" y="86834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52" y="3432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92" y="0"/>
                </a:lnTo>
                <a:lnTo>
                  <a:pt x="4452" y="343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4" name="object 354"/>
          <p:cNvSpPr/>
          <p:nvPr/>
        </p:nvSpPr>
        <p:spPr>
          <a:xfrm>
            <a:off x="4974014" y="80027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24" y="3408"/>
                </a:lnTo>
                <a:lnTo>
                  <a:pt x="0" y="1206"/>
                </a:lnTo>
                <a:close/>
              </a:path>
              <a:path w="8115" h="8013">
                <a:moveTo>
                  <a:pt x="8115" y="5245"/>
                </a:moveTo>
                <a:lnTo>
                  <a:pt x="2679" y="0"/>
                </a:lnTo>
                <a:lnTo>
                  <a:pt x="4424" y="3408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5" name="object 355"/>
          <p:cNvSpPr/>
          <p:nvPr/>
        </p:nvSpPr>
        <p:spPr>
          <a:xfrm>
            <a:off x="4966769" y="87622"/>
            <a:ext cx="9956" cy="9906"/>
          </a:xfrm>
          <a:custGeom>
            <a:avLst/>
            <a:gdLst/>
            <a:ahLst/>
            <a:cxnLst/>
            <a:rect l="l" t="t" r="r" b="b"/>
            <a:pathLst>
              <a:path w="9956" h="9906">
                <a:moveTo>
                  <a:pt x="7044" y="2832"/>
                </a:moveTo>
                <a:lnTo>
                  <a:pt x="457" y="419"/>
                </a:lnTo>
                <a:lnTo>
                  <a:pt x="2926" y="7077"/>
                </a:lnTo>
                <a:lnTo>
                  <a:pt x="9512" y="9486"/>
                </a:lnTo>
                <a:lnTo>
                  <a:pt x="7044" y="2832"/>
                </a:lnTo>
                <a:close/>
              </a:path>
              <a:path w="9956" h="9906">
                <a:moveTo>
                  <a:pt x="3975" y="9906"/>
                </a:moveTo>
                <a:lnTo>
                  <a:pt x="2926" y="7077"/>
                </a:lnTo>
                <a:lnTo>
                  <a:pt x="0" y="6007"/>
                </a:lnTo>
                <a:lnTo>
                  <a:pt x="3975" y="9906"/>
                </a:lnTo>
                <a:close/>
              </a:path>
              <a:path w="9956" h="9906">
                <a:moveTo>
                  <a:pt x="9956" y="3898"/>
                </a:moveTo>
                <a:lnTo>
                  <a:pt x="5994" y="0"/>
                </a:lnTo>
                <a:lnTo>
                  <a:pt x="7044" y="2832"/>
                </a:lnTo>
                <a:lnTo>
                  <a:pt x="9956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6" name="object 356"/>
          <p:cNvSpPr/>
          <p:nvPr/>
        </p:nvSpPr>
        <p:spPr>
          <a:xfrm>
            <a:off x="4987584" y="90307"/>
            <a:ext cx="9474" cy="9537"/>
          </a:xfrm>
          <a:custGeom>
            <a:avLst/>
            <a:gdLst/>
            <a:ahLst/>
            <a:cxnLst/>
            <a:rect l="l" t="t" r="r" b="b"/>
            <a:pathLst>
              <a:path w="9474" h="9537">
                <a:moveTo>
                  <a:pt x="6655" y="6600"/>
                </a:moveTo>
                <a:lnTo>
                  <a:pt x="9055" y="0"/>
                </a:lnTo>
                <a:lnTo>
                  <a:pt x="2273" y="0"/>
                </a:lnTo>
                <a:lnTo>
                  <a:pt x="1523" y="3022"/>
                </a:lnTo>
                <a:lnTo>
                  <a:pt x="749" y="6057"/>
                </a:lnTo>
                <a:lnTo>
                  <a:pt x="0" y="9080"/>
                </a:lnTo>
                <a:lnTo>
                  <a:pt x="6655" y="6600"/>
                </a:lnTo>
                <a:close/>
              </a:path>
              <a:path w="9474" h="9537">
                <a:moveTo>
                  <a:pt x="9474" y="5549"/>
                </a:moveTo>
                <a:lnTo>
                  <a:pt x="6655" y="6600"/>
                </a:lnTo>
                <a:lnTo>
                  <a:pt x="5587" y="9537"/>
                </a:lnTo>
                <a:lnTo>
                  <a:pt x="9474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7" name="object 357"/>
          <p:cNvSpPr/>
          <p:nvPr/>
        </p:nvSpPr>
        <p:spPr>
          <a:xfrm>
            <a:off x="4808874" y="94843"/>
            <a:ext cx="20332" cy="29489"/>
          </a:xfrm>
          <a:custGeom>
            <a:avLst/>
            <a:gdLst/>
            <a:ahLst/>
            <a:cxnLst/>
            <a:rect l="l" t="t" r="r" b="b"/>
            <a:pathLst>
              <a:path w="20332" h="29489">
                <a:moveTo>
                  <a:pt x="13149" y="22008"/>
                </a:moveTo>
                <a:lnTo>
                  <a:pt x="20332" y="9080"/>
                </a:lnTo>
                <a:lnTo>
                  <a:pt x="12191" y="5257"/>
                </a:lnTo>
                <a:lnTo>
                  <a:pt x="14985" y="3759"/>
                </a:lnTo>
                <a:lnTo>
                  <a:pt x="6781" y="0"/>
                </a:lnTo>
                <a:lnTo>
                  <a:pt x="5626" y="8674"/>
                </a:lnTo>
                <a:lnTo>
                  <a:pt x="4965" y="13525"/>
                </a:lnTo>
                <a:lnTo>
                  <a:pt x="0" y="18148"/>
                </a:lnTo>
                <a:lnTo>
                  <a:pt x="1485" y="21932"/>
                </a:lnTo>
                <a:lnTo>
                  <a:pt x="3009" y="25717"/>
                </a:lnTo>
                <a:lnTo>
                  <a:pt x="4521" y="29489"/>
                </a:lnTo>
                <a:lnTo>
                  <a:pt x="4740" y="29385"/>
                </a:lnTo>
                <a:lnTo>
                  <a:pt x="13149" y="2200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8" name="object 358"/>
          <p:cNvSpPr/>
          <p:nvPr/>
        </p:nvSpPr>
        <p:spPr>
          <a:xfrm>
            <a:off x="4731956" y="100520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9" name="object 359"/>
          <p:cNvSpPr/>
          <p:nvPr/>
        </p:nvSpPr>
        <p:spPr>
          <a:xfrm>
            <a:off x="4790767" y="98182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1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5" y="3418"/>
                </a:lnTo>
                <a:lnTo>
                  <a:pt x="0" y="1206"/>
                </a:lnTo>
                <a:close/>
              </a:path>
              <a:path w="8115" h="8001">
                <a:moveTo>
                  <a:pt x="8115" y="5245"/>
                </a:moveTo>
                <a:lnTo>
                  <a:pt x="2692" y="0"/>
                </a:lnTo>
                <a:lnTo>
                  <a:pt x="4445" y="3418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0" name="object 360"/>
          <p:cNvSpPr/>
          <p:nvPr/>
        </p:nvSpPr>
        <p:spPr>
          <a:xfrm>
            <a:off x="4874463" y="103924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1" name="object 361"/>
          <p:cNvSpPr/>
          <p:nvPr/>
        </p:nvSpPr>
        <p:spPr>
          <a:xfrm>
            <a:off x="5041874" y="95980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12611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2" name="object 362"/>
          <p:cNvSpPr/>
          <p:nvPr/>
        </p:nvSpPr>
        <p:spPr>
          <a:xfrm>
            <a:off x="5012481" y="97864"/>
            <a:ext cx="11303" cy="8318"/>
          </a:xfrm>
          <a:custGeom>
            <a:avLst/>
            <a:gdLst/>
            <a:ahLst/>
            <a:cxnLst/>
            <a:rect l="l" t="t" r="r" b="b"/>
            <a:pathLst>
              <a:path w="11302" h="8318">
                <a:moveTo>
                  <a:pt x="0" y="1524"/>
                </a:moveTo>
                <a:lnTo>
                  <a:pt x="0" y="8318"/>
                </a:lnTo>
                <a:lnTo>
                  <a:pt x="11303" y="8318"/>
                </a:lnTo>
                <a:lnTo>
                  <a:pt x="8321" y="2893"/>
                </a:lnTo>
                <a:lnTo>
                  <a:pt x="0" y="1524"/>
                </a:lnTo>
                <a:close/>
              </a:path>
              <a:path w="11302" h="8318">
                <a:moveTo>
                  <a:pt x="11188" y="3365"/>
                </a:moveTo>
                <a:lnTo>
                  <a:pt x="6731" y="0"/>
                </a:lnTo>
                <a:lnTo>
                  <a:pt x="8321" y="2893"/>
                </a:lnTo>
                <a:lnTo>
                  <a:pt x="11188" y="33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3" name="object 363"/>
          <p:cNvSpPr/>
          <p:nvPr/>
        </p:nvSpPr>
        <p:spPr>
          <a:xfrm>
            <a:off x="4917457" y="101655"/>
            <a:ext cx="24879" cy="20408"/>
          </a:xfrm>
          <a:custGeom>
            <a:avLst/>
            <a:gdLst/>
            <a:ahLst/>
            <a:cxnLst/>
            <a:rect l="l" t="t" r="r" b="b"/>
            <a:pathLst>
              <a:path w="24879" h="20408">
                <a:moveTo>
                  <a:pt x="0" y="6807"/>
                </a:moveTo>
                <a:lnTo>
                  <a:pt x="0" y="13601"/>
                </a:lnTo>
                <a:lnTo>
                  <a:pt x="379" y="13705"/>
                </a:lnTo>
                <a:lnTo>
                  <a:pt x="12629" y="17057"/>
                </a:lnTo>
                <a:lnTo>
                  <a:pt x="24879" y="20408"/>
                </a:lnTo>
                <a:lnTo>
                  <a:pt x="24879" y="9067"/>
                </a:lnTo>
                <a:lnTo>
                  <a:pt x="13576" y="9067"/>
                </a:lnTo>
                <a:lnTo>
                  <a:pt x="15087" y="6045"/>
                </a:lnTo>
                <a:lnTo>
                  <a:pt x="16598" y="3022"/>
                </a:lnTo>
                <a:lnTo>
                  <a:pt x="18097" y="0"/>
                </a:lnTo>
                <a:lnTo>
                  <a:pt x="12065" y="2273"/>
                </a:lnTo>
                <a:lnTo>
                  <a:pt x="6019" y="4533"/>
                </a:lnTo>
                <a:lnTo>
                  <a:pt x="0" y="680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4" name="object 364"/>
          <p:cNvSpPr/>
          <p:nvPr/>
        </p:nvSpPr>
        <p:spPr>
          <a:xfrm>
            <a:off x="4747785" y="103921"/>
            <a:ext cx="13576" cy="13614"/>
          </a:xfrm>
          <a:custGeom>
            <a:avLst/>
            <a:gdLst/>
            <a:ahLst/>
            <a:cxnLst/>
            <a:rect l="l" t="t" r="r" b="b"/>
            <a:pathLst>
              <a:path w="13576" h="13614">
                <a:moveTo>
                  <a:pt x="4533" y="0"/>
                </a:moveTo>
                <a:lnTo>
                  <a:pt x="2582" y="4523"/>
                </a:lnTo>
                <a:lnTo>
                  <a:pt x="4622" y="2717"/>
                </a:lnTo>
                <a:lnTo>
                  <a:pt x="13576" y="0"/>
                </a:lnTo>
                <a:lnTo>
                  <a:pt x="4533" y="0"/>
                </a:lnTo>
                <a:close/>
              </a:path>
              <a:path w="13576" h="13614">
                <a:moveTo>
                  <a:pt x="13576" y="6807"/>
                </a:moveTo>
                <a:lnTo>
                  <a:pt x="13576" y="0"/>
                </a:lnTo>
                <a:lnTo>
                  <a:pt x="4622" y="2717"/>
                </a:lnTo>
                <a:lnTo>
                  <a:pt x="1612" y="6769"/>
                </a:lnTo>
                <a:lnTo>
                  <a:pt x="2582" y="4523"/>
                </a:lnTo>
                <a:lnTo>
                  <a:pt x="0" y="6807"/>
                </a:lnTo>
                <a:lnTo>
                  <a:pt x="0" y="13614"/>
                </a:lnTo>
                <a:lnTo>
                  <a:pt x="4533" y="11341"/>
                </a:lnTo>
                <a:lnTo>
                  <a:pt x="9029" y="9080"/>
                </a:lnTo>
                <a:lnTo>
                  <a:pt x="13576" y="680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5" name="object 365"/>
          <p:cNvSpPr/>
          <p:nvPr/>
        </p:nvSpPr>
        <p:spPr>
          <a:xfrm>
            <a:off x="4892579" y="102435"/>
            <a:ext cx="11811" cy="10566"/>
          </a:xfrm>
          <a:custGeom>
            <a:avLst/>
            <a:gdLst/>
            <a:ahLst/>
            <a:cxnLst/>
            <a:rect l="l" t="t" r="r" b="b"/>
            <a:pathLst>
              <a:path w="11811" h="10566">
                <a:moveTo>
                  <a:pt x="11811" y="2438"/>
                </a:moveTo>
                <a:lnTo>
                  <a:pt x="8991" y="0"/>
                </a:lnTo>
                <a:lnTo>
                  <a:pt x="10263" y="2313"/>
                </a:lnTo>
                <a:lnTo>
                  <a:pt x="11811" y="2438"/>
                </a:lnTo>
                <a:close/>
              </a:path>
              <a:path w="11811" h="10566">
                <a:moveTo>
                  <a:pt x="10263" y="2313"/>
                </a:moveTo>
                <a:lnTo>
                  <a:pt x="0" y="1485"/>
                </a:lnTo>
                <a:lnTo>
                  <a:pt x="0" y="10566"/>
                </a:lnTo>
                <a:lnTo>
                  <a:pt x="4521" y="9804"/>
                </a:lnTo>
                <a:lnTo>
                  <a:pt x="9042" y="9055"/>
                </a:lnTo>
                <a:lnTo>
                  <a:pt x="13550" y="8293"/>
                </a:lnTo>
                <a:lnTo>
                  <a:pt x="10263" y="231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6" name="object 366"/>
          <p:cNvSpPr/>
          <p:nvPr/>
        </p:nvSpPr>
        <p:spPr>
          <a:xfrm>
            <a:off x="4987583" y="108461"/>
            <a:ext cx="20358" cy="11341"/>
          </a:xfrm>
          <a:custGeom>
            <a:avLst/>
            <a:gdLst/>
            <a:ahLst/>
            <a:cxnLst/>
            <a:rect l="l" t="t" r="r" b="b"/>
            <a:pathLst>
              <a:path w="20358" h="11341">
                <a:moveTo>
                  <a:pt x="0" y="0"/>
                </a:moveTo>
                <a:lnTo>
                  <a:pt x="0" y="6794"/>
                </a:lnTo>
                <a:lnTo>
                  <a:pt x="2273" y="8305"/>
                </a:lnTo>
                <a:lnTo>
                  <a:pt x="6807" y="11341"/>
                </a:lnTo>
                <a:lnTo>
                  <a:pt x="20358" y="11341"/>
                </a:lnTo>
                <a:lnTo>
                  <a:pt x="16065" y="1778"/>
                </a:lnTo>
                <a:lnTo>
                  <a:pt x="13004" y="749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7" name="object 367"/>
          <p:cNvSpPr/>
          <p:nvPr/>
        </p:nvSpPr>
        <p:spPr>
          <a:xfrm>
            <a:off x="4856365" y="114134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8" name="object 368"/>
          <p:cNvSpPr/>
          <p:nvPr/>
        </p:nvSpPr>
        <p:spPr>
          <a:xfrm>
            <a:off x="4949141" y="112067"/>
            <a:ext cx="30416" cy="28143"/>
          </a:xfrm>
          <a:custGeom>
            <a:avLst/>
            <a:gdLst/>
            <a:ahLst/>
            <a:cxnLst/>
            <a:rect l="l" t="t" r="r" b="b"/>
            <a:pathLst>
              <a:path w="30416" h="28143">
                <a:moveTo>
                  <a:pt x="30416" y="2082"/>
                </a:moveTo>
                <a:lnTo>
                  <a:pt x="27965" y="0"/>
                </a:lnTo>
                <a:lnTo>
                  <a:pt x="28671" y="1919"/>
                </a:lnTo>
                <a:lnTo>
                  <a:pt x="30416" y="2082"/>
                </a:lnTo>
                <a:close/>
              </a:path>
              <a:path w="30416" h="28143">
                <a:moveTo>
                  <a:pt x="5977" y="16079"/>
                </a:moveTo>
                <a:lnTo>
                  <a:pt x="6781" y="25869"/>
                </a:lnTo>
                <a:lnTo>
                  <a:pt x="17442" y="25006"/>
                </a:lnTo>
                <a:lnTo>
                  <a:pt x="29697" y="25177"/>
                </a:lnTo>
                <a:lnTo>
                  <a:pt x="40716" y="28143"/>
                </a:lnTo>
                <a:lnTo>
                  <a:pt x="47497" y="28143"/>
                </a:lnTo>
                <a:lnTo>
                  <a:pt x="44246" y="20154"/>
                </a:lnTo>
                <a:lnTo>
                  <a:pt x="38226" y="14350"/>
                </a:lnTo>
                <a:lnTo>
                  <a:pt x="31648" y="10007"/>
                </a:lnTo>
                <a:lnTo>
                  <a:pt x="28671" y="1919"/>
                </a:lnTo>
                <a:lnTo>
                  <a:pt x="18084" y="927"/>
                </a:lnTo>
                <a:lnTo>
                  <a:pt x="21239" y="9347"/>
                </a:lnTo>
                <a:lnTo>
                  <a:pt x="29413" y="12268"/>
                </a:lnTo>
                <a:lnTo>
                  <a:pt x="27901" y="14541"/>
                </a:lnTo>
                <a:lnTo>
                  <a:pt x="24879" y="19088"/>
                </a:lnTo>
                <a:lnTo>
                  <a:pt x="20345" y="14541"/>
                </a:lnTo>
                <a:lnTo>
                  <a:pt x="15811" y="10007"/>
                </a:lnTo>
                <a:lnTo>
                  <a:pt x="11290" y="5460"/>
                </a:lnTo>
                <a:lnTo>
                  <a:pt x="0" y="5460"/>
                </a:lnTo>
                <a:lnTo>
                  <a:pt x="4047" y="12602"/>
                </a:lnTo>
                <a:lnTo>
                  <a:pt x="5977" y="16079"/>
                </a:lnTo>
                <a:close/>
              </a:path>
              <a:path w="30416" h="28143">
                <a:moveTo>
                  <a:pt x="21539" y="10147"/>
                </a:moveTo>
                <a:lnTo>
                  <a:pt x="21239" y="9347"/>
                </a:lnTo>
                <a:lnTo>
                  <a:pt x="20065" y="8928"/>
                </a:lnTo>
                <a:lnTo>
                  <a:pt x="21539" y="1014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9" name="object 369"/>
          <p:cNvSpPr/>
          <p:nvPr/>
        </p:nvSpPr>
        <p:spPr>
          <a:xfrm>
            <a:off x="5010213" y="116395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0" name="object 370"/>
          <p:cNvSpPr/>
          <p:nvPr/>
        </p:nvSpPr>
        <p:spPr>
          <a:xfrm>
            <a:off x="5037361" y="112986"/>
            <a:ext cx="13563" cy="15887"/>
          </a:xfrm>
          <a:custGeom>
            <a:avLst/>
            <a:gdLst/>
            <a:ahLst/>
            <a:cxnLst/>
            <a:rect l="l" t="t" r="r" b="b"/>
            <a:pathLst>
              <a:path w="13563" h="15887">
                <a:moveTo>
                  <a:pt x="0" y="15887"/>
                </a:moveTo>
                <a:lnTo>
                  <a:pt x="13563" y="15887"/>
                </a:lnTo>
                <a:lnTo>
                  <a:pt x="11315" y="10591"/>
                </a:lnTo>
                <a:lnTo>
                  <a:pt x="9042" y="5308"/>
                </a:lnTo>
                <a:lnTo>
                  <a:pt x="6794" y="0"/>
                </a:lnTo>
                <a:lnTo>
                  <a:pt x="0" y="0"/>
                </a:lnTo>
                <a:lnTo>
                  <a:pt x="0" y="1588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1" name="object 371"/>
          <p:cNvSpPr/>
          <p:nvPr/>
        </p:nvSpPr>
        <p:spPr>
          <a:xfrm>
            <a:off x="4831491" y="114057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36" y="3417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92" y="0"/>
                </a:lnTo>
                <a:lnTo>
                  <a:pt x="4436" y="3417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2" name="object 372"/>
          <p:cNvSpPr/>
          <p:nvPr/>
        </p:nvSpPr>
        <p:spPr>
          <a:xfrm>
            <a:off x="4874469" y="114057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6" y="3416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26" y="341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3" name="object 373"/>
          <p:cNvSpPr/>
          <p:nvPr/>
        </p:nvSpPr>
        <p:spPr>
          <a:xfrm>
            <a:off x="4908410" y="122072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4" name="object 374"/>
          <p:cNvSpPr/>
          <p:nvPr/>
        </p:nvSpPr>
        <p:spPr>
          <a:xfrm>
            <a:off x="4865433" y="118607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69" y="7988"/>
                </a:lnTo>
                <a:lnTo>
                  <a:pt x="4415" y="3405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67" y="0"/>
                </a:lnTo>
                <a:lnTo>
                  <a:pt x="4415" y="3405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5" name="object 375"/>
          <p:cNvSpPr/>
          <p:nvPr/>
        </p:nvSpPr>
        <p:spPr>
          <a:xfrm>
            <a:off x="4772658" y="123131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6" name="object 376"/>
          <p:cNvSpPr/>
          <p:nvPr/>
        </p:nvSpPr>
        <p:spPr>
          <a:xfrm>
            <a:off x="4883524" y="126743"/>
            <a:ext cx="10160" cy="2755"/>
          </a:xfrm>
          <a:custGeom>
            <a:avLst/>
            <a:gdLst/>
            <a:ahLst/>
            <a:cxnLst/>
            <a:rect l="l" t="t" r="r" b="b"/>
            <a:pathLst>
              <a:path w="10160" h="2755">
                <a:moveTo>
                  <a:pt x="10160" y="2616"/>
                </a:moveTo>
                <a:lnTo>
                  <a:pt x="7289" y="0"/>
                </a:lnTo>
                <a:lnTo>
                  <a:pt x="8229" y="2092"/>
                </a:lnTo>
                <a:lnTo>
                  <a:pt x="10160" y="2616"/>
                </a:lnTo>
                <a:close/>
              </a:path>
              <a:path w="10160" h="2755">
                <a:moveTo>
                  <a:pt x="8229" y="2092"/>
                </a:moveTo>
                <a:lnTo>
                  <a:pt x="0" y="-139"/>
                </a:lnTo>
                <a:lnTo>
                  <a:pt x="0" y="4406"/>
                </a:lnTo>
                <a:lnTo>
                  <a:pt x="1485" y="5918"/>
                </a:lnTo>
                <a:lnTo>
                  <a:pt x="4521" y="8940"/>
                </a:lnTo>
                <a:lnTo>
                  <a:pt x="11303" y="8940"/>
                </a:lnTo>
                <a:lnTo>
                  <a:pt x="8229" y="209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7" name="object 377"/>
          <p:cNvSpPr/>
          <p:nvPr/>
        </p:nvSpPr>
        <p:spPr>
          <a:xfrm>
            <a:off x="4808876" y="128874"/>
            <a:ext cx="22606" cy="20421"/>
          </a:xfrm>
          <a:custGeom>
            <a:avLst/>
            <a:gdLst/>
            <a:ahLst/>
            <a:cxnLst/>
            <a:rect l="l" t="t" r="r" b="b"/>
            <a:pathLst>
              <a:path w="22605" h="20421">
                <a:moveTo>
                  <a:pt x="9652" y="17665"/>
                </a:moveTo>
                <a:lnTo>
                  <a:pt x="18097" y="20421"/>
                </a:lnTo>
                <a:lnTo>
                  <a:pt x="19583" y="17399"/>
                </a:lnTo>
                <a:lnTo>
                  <a:pt x="21094" y="14376"/>
                </a:lnTo>
                <a:lnTo>
                  <a:pt x="22606" y="11341"/>
                </a:lnTo>
                <a:lnTo>
                  <a:pt x="15087" y="7569"/>
                </a:lnTo>
                <a:lnTo>
                  <a:pt x="7531" y="3784"/>
                </a:lnTo>
                <a:lnTo>
                  <a:pt x="0" y="0"/>
                </a:lnTo>
                <a:lnTo>
                  <a:pt x="723" y="3022"/>
                </a:lnTo>
                <a:lnTo>
                  <a:pt x="1485" y="6045"/>
                </a:lnTo>
                <a:lnTo>
                  <a:pt x="2247" y="9067"/>
                </a:lnTo>
                <a:lnTo>
                  <a:pt x="6184" y="16941"/>
                </a:lnTo>
                <a:lnTo>
                  <a:pt x="9652" y="176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8" name="object 378"/>
          <p:cNvSpPr/>
          <p:nvPr/>
        </p:nvSpPr>
        <p:spPr>
          <a:xfrm>
            <a:off x="5118815" y="2907"/>
            <a:ext cx="8077" cy="7988"/>
          </a:xfrm>
          <a:custGeom>
            <a:avLst/>
            <a:gdLst/>
            <a:ahLst/>
            <a:cxnLst/>
            <a:rect l="l" t="t" r="r" b="b"/>
            <a:pathLst>
              <a:path w="8077" h="7988">
                <a:moveTo>
                  <a:pt x="0" y="1193"/>
                </a:moveTo>
                <a:lnTo>
                  <a:pt x="0" y="7988"/>
                </a:lnTo>
                <a:lnTo>
                  <a:pt x="6769" y="7988"/>
                </a:lnTo>
                <a:lnTo>
                  <a:pt x="4408" y="3404"/>
                </a:lnTo>
                <a:lnTo>
                  <a:pt x="0" y="1193"/>
                </a:lnTo>
                <a:close/>
              </a:path>
              <a:path w="8077" h="7988">
                <a:moveTo>
                  <a:pt x="8077" y="5245"/>
                </a:moveTo>
                <a:lnTo>
                  <a:pt x="2654" y="0"/>
                </a:lnTo>
                <a:lnTo>
                  <a:pt x="4408" y="3404"/>
                </a:lnTo>
                <a:lnTo>
                  <a:pt x="8077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9" name="object 379"/>
          <p:cNvSpPr/>
          <p:nvPr/>
        </p:nvSpPr>
        <p:spPr>
          <a:xfrm>
            <a:off x="5123332" y="16586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0" name="object 380"/>
          <p:cNvSpPr/>
          <p:nvPr/>
        </p:nvSpPr>
        <p:spPr>
          <a:xfrm>
            <a:off x="5136904" y="27851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29" y="3417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79" y="0"/>
                </a:lnTo>
                <a:lnTo>
                  <a:pt x="4429" y="3417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1" name="object 381"/>
          <p:cNvSpPr/>
          <p:nvPr/>
        </p:nvSpPr>
        <p:spPr>
          <a:xfrm>
            <a:off x="5118815" y="41147"/>
            <a:ext cx="11290" cy="8318"/>
          </a:xfrm>
          <a:custGeom>
            <a:avLst/>
            <a:gdLst/>
            <a:ahLst/>
            <a:cxnLst/>
            <a:rect l="l" t="t" r="r" b="b"/>
            <a:pathLst>
              <a:path w="11290" h="8318">
                <a:moveTo>
                  <a:pt x="0" y="1524"/>
                </a:moveTo>
                <a:lnTo>
                  <a:pt x="0" y="8318"/>
                </a:lnTo>
                <a:lnTo>
                  <a:pt x="11290" y="8318"/>
                </a:lnTo>
                <a:lnTo>
                  <a:pt x="8316" y="2892"/>
                </a:lnTo>
                <a:lnTo>
                  <a:pt x="0" y="1524"/>
                </a:lnTo>
                <a:close/>
              </a:path>
              <a:path w="11290" h="8318">
                <a:moveTo>
                  <a:pt x="11188" y="3365"/>
                </a:moveTo>
                <a:lnTo>
                  <a:pt x="6731" y="0"/>
                </a:lnTo>
                <a:lnTo>
                  <a:pt x="8316" y="2892"/>
                </a:lnTo>
                <a:lnTo>
                  <a:pt x="11188" y="33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2" name="object 382"/>
          <p:cNvSpPr/>
          <p:nvPr/>
        </p:nvSpPr>
        <p:spPr>
          <a:xfrm>
            <a:off x="5204782" y="14244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81" y="8001"/>
                </a:lnTo>
                <a:lnTo>
                  <a:pt x="4426" y="3407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79" y="0"/>
                </a:lnTo>
                <a:lnTo>
                  <a:pt x="4426" y="3407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3" name="object 383"/>
          <p:cNvSpPr/>
          <p:nvPr/>
        </p:nvSpPr>
        <p:spPr>
          <a:xfrm>
            <a:off x="5234175" y="41465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807" y="8001"/>
                </a:lnTo>
                <a:lnTo>
                  <a:pt x="4447" y="3426"/>
                </a:lnTo>
                <a:lnTo>
                  <a:pt x="0" y="1206"/>
                </a:lnTo>
                <a:close/>
              </a:path>
              <a:path w="8089" h="8000">
                <a:moveTo>
                  <a:pt x="8089" y="5245"/>
                </a:moveTo>
                <a:lnTo>
                  <a:pt x="2679" y="0"/>
                </a:lnTo>
                <a:lnTo>
                  <a:pt x="4447" y="342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4" name="object 384"/>
          <p:cNvSpPr/>
          <p:nvPr/>
        </p:nvSpPr>
        <p:spPr>
          <a:xfrm>
            <a:off x="5168554" y="43727"/>
            <a:ext cx="8128" cy="8013"/>
          </a:xfrm>
          <a:custGeom>
            <a:avLst/>
            <a:gdLst/>
            <a:ahLst/>
            <a:cxnLst/>
            <a:rect l="l" t="t" r="r" b="b"/>
            <a:pathLst>
              <a:path w="8127" h="8013">
                <a:moveTo>
                  <a:pt x="0" y="1206"/>
                </a:moveTo>
                <a:lnTo>
                  <a:pt x="0" y="8013"/>
                </a:lnTo>
                <a:lnTo>
                  <a:pt x="6819" y="8013"/>
                </a:lnTo>
                <a:lnTo>
                  <a:pt x="4458" y="3428"/>
                </a:lnTo>
                <a:lnTo>
                  <a:pt x="0" y="1206"/>
                </a:lnTo>
                <a:close/>
              </a:path>
              <a:path w="8127" h="8013">
                <a:moveTo>
                  <a:pt x="8128" y="5257"/>
                </a:moveTo>
                <a:lnTo>
                  <a:pt x="2692" y="0"/>
                </a:lnTo>
                <a:lnTo>
                  <a:pt x="4458" y="3428"/>
                </a:lnTo>
                <a:lnTo>
                  <a:pt x="8128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5" name="object 385"/>
          <p:cNvSpPr/>
          <p:nvPr/>
        </p:nvSpPr>
        <p:spPr>
          <a:xfrm>
            <a:off x="5197985" y="47203"/>
            <a:ext cx="22631" cy="20421"/>
          </a:xfrm>
          <a:custGeom>
            <a:avLst/>
            <a:gdLst/>
            <a:ahLst/>
            <a:cxnLst/>
            <a:rect l="l" t="t" r="r" b="b"/>
            <a:pathLst>
              <a:path w="22631" h="20421">
                <a:moveTo>
                  <a:pt x="7302" y="12433"/>
                </a:moveTo>
                <a:lnTo>
                  <a:pt x="11303" y="20421"/>
                </a:lnTo>
                <a:lnTo>
                  <a:pt x="22631" y="20421"/>
                </a:lnTo>
                <a:lnTo>
                  <a:pt x="21869" y="14376"/>
                </a:lnTo>
                <a:lnTo>
                  <a:pt x="21120" y="8318"/>
                </a:lnTo>
                <a:lnTo>
                  <a:pt x="20358" y="2273"/>
                </a:lnTo>
                <a:lnTo>
                  <a:pt x="13576" y="1511"/>
                </a:lnTo>
                <a:lnTo>
                  <a:pt x="6769" y="749"/>
                </a:lnTo>
                <a:lnTo>
                  <a:pt x="0" y="0"/>
                </a:lnTo>
                <a:lnTo>
                  <a:pt x="0" y="11341"/>
                </a:lnTo>
                <a:lnTo>
                  <a:pt x="7721" y="14909"/>
                </a:lnTo>
                <a:lnTo>
                  <a:pt x="7302" y="1243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6" name="object 386"/>
          <p:cNvSpPr/>
          <p:nvPr/>
        </p:nvSpPr>
        <p:spPr>
          <a:xfrm>
            <a:off x="5127861" y="52816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1"/>
                </a:lnTo>
                <a:lnTo>
                  <a:pt x="6769" y="8001"/>
                </a:lnTo>
                <a:lnTo>
                  <a:pt x="4411" y="3403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11" y="3403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7" name="object 387"/>
          <p:cNvSpPr/>
          <p:nvPr/>
        </p:nvSpPr>
        <p:spPr>
          <a:xfrm>
            <a:off x="5193461" y="59607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33" y="3426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79" y="0"/>
                </a:lnTo>
                <a:lnTo>
                  <a:pt x="4433" y="3426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8" name="object 388"/>
          <p:cNvSpPr/>
          <p:nvPr/>
        </p:nvSpPr>
        <p:spPr>
          <a:xfrm>
            <a:off x="5207029" y="75487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9" name="object 389"/>
          <p:cNvSpPr/>
          <p:nvPr/>
        </p:nvSpPr>
        <p:spPr>
          <a:xfrm>
            <a:off x="5283949" y="81235"/>
            <a:ext cx="6781" cy="0"/>
          </a:xfrm>
          <a:custGeom>
            <a:avLst/>
            <a:gdLst/>
            <a:ahLst/>
            <a:cxnLst/>
            <a:rect l="l" t="t" r="r" b="b"/>
            <a:pathLst>
              <a:path w="6781" h="0">
                <a:moveTo>
                  <a:pt x="0" y="0"/>
                </a:moveTo>
                <a:lnTo>
                  <a:pt x="6781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0" name="object 390"/>
          <p:cNvSpPr/>
          <p:nvPr/>
        </p:nvSpPr>
        <p:spPr>
          <a:xfrm>
            <a:off x="5118809" y="80408"/>
            <a:ext cx="76898" cy="45059"/>
          </a:xfrm>
          <a:custGeom>
            <a:avLst/>
            <a:gdLst/>
            <a:ahLst/>
            <a:cxnLst/>
            <a:rect l="l" t="t" r="r" b="b"/>
            <a:pathLst>
              <a:path w="76898" h="45059">
                <a:moveTo>
                  <a:pt x="58813" y="37122"/>
                </a:moveTo>
                <a:lnTo>
                  <a:pt x="58623" y="32654"/>
                </a:lnTo>
                <a:lnTo>
                  <a:pt x="54236" y="22248"/>
                </a:lnTo>
                <a:lnTo>
                  <a:pt x="47498" y="9906"/>
                </a:lnTo>
                <a:lnTo>
                  <a:pt x="47782" y="1676"/>
                </a:lnTo>
                <a:lnTo>
                  <a:pt x="36195" y="825"/>
                </a:lnTo>
                <a:lnTo>
                  <a:pt x="37706" y="5372"/>
                </a:lnTo>
                <a:lnTo>
                  <a:pt x="39204" y="9906"/>
                </a:lnTo>
                <a:lnTo>
                  <a:pt x="40716" y="14439"/>
                </a:lnTo>
                <a:lnTo>
                  <a:pt x="40716" y="21247"/>
                </a:lnTo>
                <a:lnTo>
                  <a:pt x="32029" y="17437"/>
                </a:lnTo>
                <a:lnTo>
                  <a:pt x="34467" y="15506"/>
                </a:lnTo>
                <a:lnTo>
                  <a:pt x="24879" y="12166"/>
                </a:lnTo>
                <a:lnTo>
                  <a:pt x="23649" y="14251"/>
                </a:lnTo>
                <a:lnTo>
                  <a:pt x="14938" y="18007"/>
                </a:lnTo>
                <a:lnTo>
                  <a:pt x="0" y="16713"/>
                </a:lnTo>
                <a:lnTo>
                  <a:pt x="3810" y="24892"/>
                </a:lnTo>
                <a:lnTo>
                  <a:pt x="5295" y="22085"/>
                </a:lnTo>
                <a:lnTo>
                  <a:pt x="9042" y="30314"/>
                </a:lnTo>
                <a:lnTo>
                  <a:pt x="10852" y="29823"/>
                </a:lnTo>
                <a:lnTo>
                  <a:pt x="22029" y="28379"/>
                </a:lnTo>
                <a:lnTo>
                  <a:pt x="33604" y="27960"/>
                </a:lnTo>
                <a:lnTo>
                  <a:pt x="47498" y="25781"/>
                </a:lnTo>
                <a:lnTo>
                  <a:pt x="49551" y="36085"/>
                </a:lnTo>
                <a:lnTo>
                  <a:pt x="56553" y="39395"/>
                </a:lnTo>
                <a:lnTo>
                  <a:pt x="62712" y="45059"/>
                </a:lnTo>
                <a:lnTo>
                  <a:pt x="63639" y="42595"/>
                </a:lnTo>
                <a:lnTo>
                  <a:pt x="74650" y="41656"/>
                </a:lnTo>
                <a:lnTo>
                  <a:pt x="75589" y="35505"/>
                </a:lnTo>
                <a:lnTo>
                  <a:pt x="76222" y="26520"/>
                </a:lnTo>
                <a:lnTo>
                  <a:pt x="76898" y="14439"/>
                </a:lnTo>
                <a:lnTo>
                  <a:pt x="69354" y="9537"/>
                </a:lnTo>
                <a:lnTo>
                  <a:pt x="68541" y="11468"/>
                </a:lnTo>
                <a:lnTo>
                  <a:pt x="65608" y="825"/>
                </a:lnTo>
                <a:lnTo>
                  <a:pt x="61836" y="1574"/>
                </a:lnTo>
                <a:lnTo>
                  <a:pt x="58064" y="2336"/>
                </a:lnTo>
                <a:lnTo>
                  <a:pt x="54279" y="3098"/>
                </a:lnTo>
                <a:lnTo>
                  <a:pt x="54907" y="5725"/>
                </a:lnTo>
                <a:lnTo>
                  <a:pt x="59881" y="17236"/>
                </a:lnTo>
                <a:lnTo>
                  <a:pt x="65608" y="28054"/>
                </a:lnTo>
                <a:lnTo>
                  <a:pt x="67119" y="29552"/>
                </a:lnTo>
                <a:lnTo>
                  <a:pt x="70116" y="32588"/>
                </a:lnTo>
                <a:lnTo>
                  <a:pt x="66370" y="34099"/>
                </a:lnTo>
                <a:lnTo>
                  <a:pt x="62585" y="35610"/>
                </a:lnTo>
                <a:lnTo>
                  <a:pt x="58813" y="37122"/>
                </a:lnTo>
                <a:close/>
              </a:path>
              <a:path w="76898" h="45059">
                <a:moveTo>
                  <a:pt x="49568" y="36169"/>
                </a:moveTo>
                <a:lnTo>
                  <a:pt x="47955" y="35331"/>
                </a:lnTo>
                <a:lnTo>
                  <a:pt x="49568" y="36169"/>
                </a:lnTo>
                <a:close/>
              </a:path>
              <a:path w="76898" h="45059">
                <a:moveTo>
                  <a:pt x="50380" y="1866"/>
                </a:moveTo>
                <a:lnTo>
                  <a:pt x="47840" y="0"/>
                </a:lnTo>
                <a:lnTo>
                  <a:pt x="47782" y="1676"/>
                </a:lnTo>
                <a:lnTo>
                  <a:pt x="50380" y="186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1" name="object 391"/>
          <p:cNvSpPr/>
          <p:nvPr/>
        </p:nvSpPr>
        <p:spPr>
          <a:xfrm>
            <a:off x="5243226" y="81234"/>
            <a:ext cx="9486" cy="9537"/>
          </a:xfrm>
          <a:custGeom>
            <a:avLst/>
            <a:gdLst/>
            <a:ahLst/>
            <a:cxnLst/>
            <a:rect l="l" t="t" r="r" b="b"/>
            <a:pathLst>
              <a:path w="9486" h="9537">
                <a:moveTo>
                  <a:pt x="6644" y="6607"/>
                </a:moveTo>
                <a:lnTo>
                  <a:pt x="9055" y="0"/>
                </a:lnTo>
                <a:lnTo>
                  <a:pt x="2260" y="0"/>
                </a:lnTo>
                <a:lnTo>
                  <a:pt x="1498" y="3022"/>
                </a:lnTo>
                <a:lnTo>
                  <a:pt x="761" y="6057"/>
                </a:lnTo>
                <a:lnTo>
                  <a:pt x="0" y="9080"/>
                </a:lnTo>
                <a:lnTo>
                  <a:pt x="6644" y="6607"/>
                </a:lnTo>
                <a:close/>
              </a:path>
              <a:path w="9486" h="9537">
                <a:moveTo>
                  <a:pt x="9486" y="5549"/>
                </a:moveTo>
                <a:lnTo>
                  <a:pt x="6644" y="6607"/>
                </a:lnTo>
                <a:lnTo>
                  <a:pt x="5575" y="9537"/>
                </a:lnTo>
                <a:lnTo>
                  <a:pt x="9486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2" name="object 392"/>
          <p:cNvSpPr/>
          <p:nvPr/>
        </p:nvSpPr>
        <p:spPr>
          <a:xfrm>
            <a:off x="5229661" y="84569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21" y="3413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79" y="0"/>
                </a:lnTo>
                <a:lnTo>
                  <a:pt x="4421" y="3413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3" name="object 393"/>
          <p:cNvSpPr/>
          <p:nvPr/>
        </p:nvSpPr>
        <p:spPr>
          <a:xfrm>
            <a:off x="5204782" y="86834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81" y="8001"/>
                </a:lnTo>
                <a:lnTo>
                  <a:pt x="4435" y="3424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79" y="0"/>
                </a:lnTo>
                <a:lnTo>
                  <a:pt x="4435" y="3424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4" name="object 394"/>
          <p:cNvSpPr/>
          <p:nvPr/>
        </p:nvSpPr>
        <p:spPr>
          <a:xfrm>
            <a:off x="5254532" y="89113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1"/>
                </a:lnTo>
                <a:lnTo>
                  <a:pt x="6807" y="8001"/>
                </a:lnTo>
                <a:lnTo>
                  <a:pt x="4433" y="340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32"/>
                </a:moveTo>
                <a:lnTo>
                  <a:pt x="2679" y="0"/>
                </a:lnTo>
                <a:lnTo>
                  <a:pt x="4433" y="3400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5" name="object 395"/>
          <p:cNvSpPr/>
          <p:nvPr/>
        </p:nvSpPr>
        <p:spPr>
          <a:xfrm>
            <a:off x="5229661" y="99388"/>
            <a:ext cx="9055" cy="11341"/>
          </a:xfrm>
          <a:custGeom>
            <a:avLst/>
            <a:gdLst/>
            <a:ahLst/>
            <a:cxnLst/>
            <a:rect l="l" t="t" r="r" b="b"/>
            <a:pathLst>
              <a:path w="9055" h="11341">
                <a:moveTo>
                  <a:pt x="6749" y="2921"/>
                </a:moveTo>
                <a:lnTo>
                  <a:pt x="0" y="0"/>
                </a:lnTo>
                <a:lnTo>
                  <a:pt x="749" y="3771"/>
                </a:lnTo>
                <a:lnTo>
                  <a:pt x="1498" y="7556"/>
                </a:lnTo>
                <a:lnTo>
                  <a:pt x="2247" y="11341"/>
                </a:lnTo>
                <a:lnTo>
                  <a:pt x="9055" y="11341"/>
                </a:lnTo>
                <a:lnTo>
                  <a:pt x="6749" y="2921"/>
                </a:lnTo>
                <a:close/>
              </a:path>
              <a:path w="9055" h="11341">
                <a:moveTo>
                  <a:pt x="8978" y="3886"/>
                </a:moveTo>
                <a:lnTo>
                  <a:pt x="6286" y="1231"/>
                </a:lnTo>
                <a:lnTo>
                  <a:pt x="6749" y="2921"/>
                </a:lnTo>
                <a:lnTo>
                  <a:pt x="8978" y="388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6" name="object 396"/>
          <p:cNvSpPr/>
          <p:nvPr/>
        </p:nvSpPr>
        <p:spPr>
          <a:xfrm>
            <a:off x="5308841" y="107255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1">
                <a:moveTo>
                  <a:pt x="0" y="1206"/>
                </a:moveTo>
                <a:lnTo>
                  <a:pt x="0" y="8001"/>
                </a:lnTo>
                <a:lnTo>
                  <a:pt x="6781" y="8001"/>
                </a:lnTo>
                <a:lnTo>
                  <a:pt x="4418" y="3419"/>
                </a:lnTo>
                <a:lnTo>
                  <a:pt x="0" y="1206"/>
                </a:lnTo>
                <a:close/>
              </a:path>
              <a:path w="8089" h="8001">
                <a:moveTo>
                  <a:pt x="8089" y="5257"/>
                </a:moveTo>
                <a:lnTo>
                  <a:pt x="2654" y="0"/>
                </a:lnTo>
                <a:lnTo>
                  <a:pt x="4418" y="3419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7" name="object 397"/>
          <p:cNvSpPr/>
          <p:nvPr/>
        </p:nvSpPr>
        <p:spPr>
          <a:xfrm>
            <a:off x="5197980" y="115263"/>
            <a:ext cx="11302" cy="9080"/>
          </a:xfrm>
          <a:custGeom>
            <a:avLst/>
            <a:gdLst/>
            <a:ahLst/>
            <a:cxnLst/>
            <a:rect l="l" t="t" r="r" b="b"/>
            <a:pathLst>
              <a:path w="11302" h="9080">
                <a:moveTo>
                  <a:pt x="9055" y="9080"/>
                </a:moveTo>
                <a:lnTo>
                  <a:pt x="9804" y="6057"/>
                </a:lnTo>
                <a:lnTo>
                  <a:pt x="10553" y="3022"/>
                </a:lnTo>
                <a:lnTo>
                  <a:pt x="11302" y="0"/>
                </a:lnTo>
                <a:lnTo>
                  <a:pt x="2260" y="0"/>
                </a:lnTo>
                <a:lnTo>
                  <a:pt x="1523" y="3022"/>
                </a:lnTo>
                <a:lnTo>
                  <a:pt x="774" y="6057"/>
                </a:lnTo>
                <a:lnTo>
                  <a:pt x="0" y="9080"/>
                </a:lnTo>
                <a:lnTo>
                  <a:pt x="9055" y="908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8" name="object 398"/>
          <p:cNvSpPr/>
          <p:nvPr/>
        </p:nvSpPr>
        <p:spPr>
          <a:xfrm>
            <a:off x="5229661" y="116324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26" y="3423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79" y="0"/>
                </a:lnTo>
                <a:lnTo>
                  <a:pt x="4426" y="3423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9" name="object 399"/>
          <p:cNvSpPr/>
          <p:nvPr/>
        </p:nvSpPr>
        <p:spPr>
          <a:xfrm>
            <a:off x="5188920" y="124338"/>
            <a:ext cx="9486" cy="9537"/>
          </a:xfrm>
          <a:custGeom>
            <a:avLst/>
            <a:gdLst/>
            <a:ahLst/>
            <a:cxnLst/>
            <a:rect l="l" t="t" r="r" b="b"/>
            <a:pathLst>
              <a:path w="9486" h="9537">
                <a:moveTo>
                  <a:pt x="0" y="0"/>
                </a:moveTo>
                <a:lnTo>
                  <a:pt x="0" y="9067"/>
                </a:lnTo>
                <a:lnTo>
                  <a:pt x="6660" y="6597"/>
                </a:lnTo>
                <a:lnTo>
                  <a:pt x="9067" y="0"/>
                </a:lnTo>
                <a:lnTo>
                  <a:pt x="0" y="0"/>
                </a:lnTo>
                <a:close/>
              </a:path>
              <a:path w="9486" h="9537">
                <a:moveTo>
                  <a:pt x="9486" y="5549"/>
                </a:moveTo>
                <a:lnTo>
                  <a:pt x="6660" y="6597"/>
                </a:lnTo>
                <a:lnTo>
                  <a:pt x="5588" y="9537"/>
                </a:lnTo>
                <a:lnTo>
                  <a:pt x="9486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0" name="object 400"/>
          <p:cNvSpPr/>
          <p:nvPr/>
        </p:nvSpPr>
        <p:spPr>
          <a:xfrm>
            <a:off x="5064506" y="98182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1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30" y="3418"/>
                </a:lnTo>
                <a:lnTo>
                  <a:pt x="0" y="1206"/>
                </a:lnTo>
                <a:close/>
              </a:path>
              <a:path w="8089" h="8001">
                <a:moveTo>
                  <a:pt x="8089" y="5245"/>
                </a:moveTo>
                <a:lnTo>
                  <a:pt x="2667" y="0"/>
                </a:lnTo>
                <a:lnTo>
                  <a:pt x="4430" y="3418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1" name="object 401"/>
          <p:cNvSpPr/>
          <p:nvPr/>
        </p:nvSpPr>
        <p:spPr>
          <a:xfrm>
            <a:off x="5069037" y="127680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1">
                <a:moveTo>
                  <a:pt x="0" y="1193"/>
                </a:moveTo>
                <a:lnTo>
                  <a:pt x="0" y="8001"/>
                </a:lnTo>
                <a:lnTo>
                  <a:pt x="6781" y="8001"/>
                </a:lnTo>
                <a:lnTo>
                  <a:pt x="4406" y="3397"/>
                </a:lnTo>
                <a:lnTo>
                  <a:pt x="0" y="1193"/>
                </a:lnTo>
                <a:close/>
              </a:path>
              <a:path w="8102" h="8001">
                <a:moveTo>
                  <a:pt x="8102" y="5245"/>
                </a:moveTo>
                <a:lnTo>
                  <a:pt x="2654" y="0"/>
                </a:lnTo>
                <a:lnTo>
                  <a:pt x="4406" y="3397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2" name="object 402"/>
          <p:cNvSpPr/>
          <p:nvPr/>
        </p:nvSpPr>
        <p:spPr>
          <a:xfrm>
            <a:off x="5132362" y="134537"/>
            <a:ext cx="6807" cy="0"/>
          </a:xfrm>
          <a:custGeom>
            <a:avLst/>
            <a:gdLst/>
            <a:ahLst/>
            <a:cxnLst/>
            <a:rect l="l" t="t" r="r" b="b"/>
            <a:pathLst>
              <a:path w="6807" h="0">
                <a:moveTo>
                  <a:pt x="0" y="0"/>
                </a:moveTo>
                <a:lnTo>
                  <a:pt x="6807" y="0"/>
                </a:lnTo>
              </a:path>
            </a:pathLst>
          </a:custGeom>
          <a:ln w="12611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3" name="object 403"/>
          <p:cNvSpPr/>
          <p:nvPr/>
        </p:nvSpPr>
        <p:spPr>
          <a:xfrm>
            <a:off x="4869947" y="129942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1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35" y="3413"/>
                </a:lnTo>
                <a:lnTo>
                  <a:pt x="0" y="1206"/>
                </a:lnTo>
                <a:close/>
              </a:path>
              <a:path w="8115" h="8001">
                <a:moveTo>
                  <a:pt x="8115" y="5245"/>
                </a:moveTo>
                <a:lnTo>
                  <a:pt x="2679" y="0"/>
                </a:lnTo>
                <a:lnTo>
                  <a:pt x="4435" y="3413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4" name="object 404"/>
          <p:cNvSpPr/>
          <p:nvPr/>
        </p:nvSpPr>
        <p:spPr>
          <a:xfrm>
            <a:off x="4731955" y="133410"/>
            <a:ext cx="15836" cy="13614"/>
          </a:xfrm>
          <a:custGeom>
            <a:avLst/>
            <a:gdLst/>
            <a:ahLst/>
            <a:cxnLst/>
            <a:rect l="l" t="t" r="r" b="b"/>
            <a:pathLst>
              <a:path w="15836" h="13614">
                <a:moveTo>
                  <a:pt x="8585" y="10934"/>
                </a:moveTo>
                <a:lnTo>
                  <a:pt x="15836" y="6807"/>
                </a:lnTo>
                <a:lnTo>
                  <a:pt x="15836" y="0"/>
                </a:lnTo>
                <a:lnTo>
                  <a:pt x="6769" y="0"/>
                </a:lnTo>
                <a:lnTo>
                  <a:pt x="4508" y="2273"/>
                </a:lnTo>
                <a:lnTo>
                  <a:pt x="0" y="6807"/>
                </a:lnTo>
                <a:lnTo>
                  <a:pt x="0" y="13614"/>
                </a:lnTo>
                <a:lnTo>
                  <a:pt x="11328" y="11696"/>
                </a:lnTo>
                <a:lnTo>
                  <a:pt x="8585" y="1093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5" name="object 405"/>
          <p:cNvSpPr/>
          <p:nvPr/>
        </p:nvSpPr>
        <p:spPr>
          <a:xfrm>
            <a:off x="5150463" y="133410"/>
            <a:ext cx="13589" cy="9067"/>
          </a:xfrm>
          <a:custGeom>
            <a:avLst/>
            <a:gdLst/>
            <a:ahLst/>
            <a:cxnLst/>
            <a:rect l="l" t="t" r="r" b="b"/>
            <a:pathLst>
              <a:path w="13588" h="9067">
                <a:moveTo>
                  <a:pt x="0" y="0"/>
                </a:moveTo>
                <a:lnTo>
                  <a:pt x="0" y="6807"/>
                </a:lnTo>
                <a:lnTo>
                  <a:pt x="4533" y="7556"/>
                </a:lnTo>
                <a:lnTo>
                  <a:pt x="9067" y="8318"/>
                </a:lnTo>
                <a:lnTo>
                  <a:pt x="13589" y="9067"/>
                </a:lnTo>
                <a:lnTo>
                  <a:pt x="13589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6" name="object 406"/>
          <p:cNvSpPr/>
          <p:nvPr/>
        </p:nvSpPr>
        <p:spPr>
          <a:xfrm>
            <a:off x="4921981" y="137942"/>
            <a:ext cx="13576" cy="9067"/>
          </a:xfrm>
          <a:custGeom>
            <a:avLst/>
            <a:gdLst/>
            <a:ahLst/>
            <a:cxnLst/>
            <a:rect l="l" t="t" r="r" b="b"/>
            <a:pathLst>
              <a:path w="13576" h="9067">
                <a:moveTo>
                  <a:pt x="13576" y="0"/>
                </a:moveTo>
                <a:lnTo>
                  <a:pt x="0" y="0"/>
                </a:lnTo>
                <a:lnTo>
                  <a:pt x="2253" y="5483"/>
                </a:lnTo>
                <a:lnTo>
                  <a:pt x="6794" y="9067"/>
                </a:lnTo>
                <a:lnTo>
                  <a:pt x="13576" y="9067"/>
                </a:lnTo>
                <a:lnTo>
                  <a:pt x="13576" y="0"/>
                </a:lnTo>
                <a:close/>
              </a:path>
              <a:path w="13576" h="9067">
                <a:moveTo>
                  <a:pt x="3136" y="7632"/>
                </a:moveTo>
                <a:lnTo>
                  <a:pt x="2253" y="5483"/>
                </a:lnTo>
                <a:lnTo>
                  <a:pt x="1308" y="4737"/>
                </a:lnTo>
                <a:lnTo>
                  <a:pt x="3136" y="76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7" name="object 407"/>
          <p:cNvSpPr/>
          <p:nvPr/>
        </p:nvSpPr>
        <p:spPr>
          <a:xfrm>
            <a:off x="4788522" y="143624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8" name="object 408"/>
          <p:cNvSpPr/>
          <p:nvPr/>
        </p:nvSpPr>
        <p:spPr>
          <a:xfrm>
            <a:off x="5179884" y="141282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6" y="3418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16" y="3418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9" name="object 409"/>
          <p:cNvSpPr/>
          <p:nvPr/>
        </p:nvSpPr>
        <p:spPr>
          <a:xfrm>
            <a:off x="5403852" y="98182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1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20" y="3413"/>
                </a:lnTo>
                <a:lnTo>
                  <a:pt x="0" y="1206"/>
                </a:lnTo>
                <a:close/>
              </a:path>
              <a:path w="8089" h="8001">
                <a:moveTo>
                  <a:pt x="8089" y="5245"/>
                </a:moveTo>
                <a:lnTo>
                  <a:pt x="2654" y="0"/>
                </a:lnTo>
                <a:lnTo>
                  <a:pt x="4420" y="3413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0" name="object 410"/>
          <p:cNvSpPr/>
          <p:nvPr/>
        </p:nvSpPr>
        <p:spPr>
          <a:xfrm>
            <a:off x="5365396" y="106187"/>
            <a:ext cx="9461" cy="9537"/>
          </a:xfrm>
          <a:custGeom>
            <a:avLst/>
            <a:gdLst/>
            <a:ahLst/>
            <a:cxnLst/>
            <a:rect l="l" t="t" r="r" b="b"/>
            <a:pathLst>
              <a:path w="9461" h="9537">
                <a:moveTo>
                  <a:pt x="0" y="0"/>
                </a:moveTo>
                <a:lnTo>
                  <a:pt x="0" y="9067"/>
                </a:lnTo>
                <a:lnTo>
                  <a:pt x="6658" y="6591"/>
                </a:lnTo>
                <a:lnTo>
                  <a:pt x="9055" y="0"/>
                </a:lnTo>
                <a:lnTo>
                  <a:pt x="0" y="0"/>
                </a:lnTo>
                <a:close/>
              </a:path>
              <a:path w="9461" h="9537">
                <a:moveTo>
                  <a:pt x="9461" y="5549"/>
                </a:moveTo>
                <a:lnTo>
                  <a:pt x="6658" y="6591"/>
                </a:lnTo>
                <a:lnTo>
                  <a:pt x="5588" y="9537"/>
                </a:lnTo>
                <a:lnTo>
                  <a:pt x="9461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1" name="object 411"/>
          <p:cNvSpPr/>
          <p:nvPr/>
        </p:nvSpPr>
        <p:spPr>
          <a:xfrm>
            <a:off x="5383488" y="106187"/>
            <a:ext cx="11315" cy="13614"/>
          </a:xfrm>
          <a:custGeom>
            <a:avLst/>
            <a:gdLst/>
            <a:ahLst/>
            <a:cxnLst/>
            <a:rect l="l" t="t" r="r" b="b"/>
            <a:pathLst>
              <a:path w="11315" h="13614">
                <a:moveTo>
                  <a:pt x="0" y="0"/>
                </a:moveTo>
                <a:lnTo>
                  <a:pt x="0" y="9067"/>
                </a:lnTo>
                <a:lnTo>
                  <a:pt x="1511" y="10591"/>
                </a:lnTo>
                <a:lnTo>
                  <a:pt x="4533" y="13614"/>
                </a:lnTo>
                <a:lnTo>
                  <a:pt x="11315" y="13614"/>
                </a:lnTo>
                <a:lnTo>
                  <a:pt x="10553" y="9067"/>
                </a:lnTo>
                <a:lnTo>
                  <a:pt x="9817" y="4533"/>
                </a:lnTo>
                <a:lnTo>
                  <a:pt x="9055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2" name="object 412"/>
          <p:cNvSpPr/>
          <p:nvPr/>
        </p:nvSpPr>
        <p:spPr>
          <a:xfrm>
            <a:off x="5365396" y="136748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12" y="3403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54" y="0"/>
                </a:lnTo>
                <a:lnTo>
                  <a:pt x="4412" y="3403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3" name="object 413"/>
          <p:cNvSpPr/>
          <p:nvPr/>
        </p:nvSpPr>
        <p:spPr>
          <a:xfrm>
            <a:off x="5356332" y="143553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1">
                <a:moveTo>
                  <a:pt x="0" y="1206"/>
                </a:moveTo>
                <a:lnTo>
                  <a:pt x="0" y="8001"/>
                </a:lnTo>
                <a:lnTo>
                  <a:pt x="6807" y="8001"/>
                </a:lnTo>
                <a:lnTo>
                  <a:pt x="4457" y="3431"/>
                </a:lnTo>
                <a:lnTo>
                  <a:pt x="0" y="1206"/>
                </a:lnTo>
                <a:close/>
              </a:path>
              <a:path w="8115" h="8001">
                <a:moveTo>
                  <a:pt x="8115" y="5257"/>
                </a:moveTo>
                <a:lnTo>
                  <a:pt x="2692" y="0"/>
                </a:lnTo>
                <a:lnTo>
                  <a:pt x="4457" y="3431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4" name="object 414"/>
          <p:cNvSpPr/>
          <p:nvPr/>
        </p:nvSpPr>
        <p:spPr>
          <a:xfrm>
            <a:off x="5360855" y="159431"/>
            <a:ext cx="8128" cy="8013"/>
          </a:xfrm>
          <a:custGeom>
            <a:avLst/>
            <a:gdLst/>
            <a:ahLst/>
            <a:cxnLst/>
            <a:rect l="l" t="t" r="r" b="b"/>
            <a:pathLst>
              <a:path w="8127" h="8013">
                <a:moveTo>
                  <a:pt x="0" y="1206"/>
                </a:moveTo>
                <a:lnTo>
                  <a:pt x="0" y="8013"/>
                </a:lnTo>
                <a:lnTo>
                  <a:pt x="6807" y="8013"/>
                </a:lnTo>
                <a:lnTo>
                  <a:pt x="4451" y="3425"/>
                </a:lnTo>
                <a:lnTo>
                  <a:pt x="0" y="1206"/>
                </a:lnTo>
                <a:close/>
              </a:path>
              <a:path w="8127" h="8013">
                <a:moveTo>
                  <a:pt x="8128" y="5257"/>
                </a:moveTo>
                <a:lnTo>
                  <a:pt x="2692" y="0"/>
                </a:lnTo>
                <a:lnTo>
                  <a:pt x="4451" y="3425"/>
                </a:lnTo>
                <a:lnTo>
                  <a:pt x="8128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5" name="object 415"/>
          <p:cNvSpPr/>
          <p:nvPr/>
        </p:nvSpPr>
        <p:spPr>
          <a:xfrm>
            <a:off x="5383488" y="193466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1">
                <a:moveTo>
                  <a:pt x="0" y="1193"/>
                </a:moveTo>
                <a:lnTo>
                  <a:pt x="0" y="8001"/>
                </a:lnTo>
                <a:lnTo>
                  <a:pt x="6807" y="8001"/>
                </a:lnTo>
                <a:lnTo>
                  <a:pt x="4421" y="3404"/>
                </a:lnTo>
                <a:lnTo>
                  <a:pt x="0" y="1193"/>
                </a:lnTo>
                <a:close/>
              </a:path>
              <a:path w="8102" h="8001">
                <a:moveTo>
                  <a:pt x="8102" y="5245"/>
                </a:moveTo>
                <a:lnTo>
                  <a:pt x="2654" y="0"/>
                </a:lnTo>
                <a:lnTo>
                  <a:pt x="4421" y="3404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6" name="object 416"/>
          <p:cNvSpPr/>
          <p:nvPr/>
        </p:nvSpPr>
        <p:spPr>
          <a:xfrm>
            <a:off x="5399313" y="245639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807" y="8001"/>
                </a:lnTo>
                <a:lnTo>
                  <a:pt x="4462" y="3427"/>
                </a:lnTo>
                <a:lnTo>
                  <a:pt x="0" y="1206"/>
                </a:lnTo>
                <a:close/>
              </a:path>
              <a:path w="8115" h="8000">
                <a:moveTo>
                  <a:pt x="8115" y="5245"/>
                </a:moveTo>
                <a:lnTo>
                  <a:pt x="2705" y="0"/>
                </a:lnTo>
                <a:lnTo>
                  <a:pt x="4462" y="3427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7" name="object 417"/>
          <p:cNvSpPr/>
          <p:nvPr/>
        </p:nvSpPr>
        <p:spPr>
          <a:xfrm>
            <a:off x="5392552" y="262726"/>
            <a:ext cx="9474" cy="9537"/>
          </a:xfrm>
          <a:custGeom>
            <a:avLst/>
            <a:gdLst/>
            <a:ahLst/>
            <a:cxnLst/>
            <a:rect l="l" t="t" r="r" b="b"/>
            <a:pathLst>
              <a:path w="9474" h="9537">
                <a:moveTo>
                  <a:pt x="6630" y="6609"/>
                </a:moveTo>
                <a:lnTo>
                  <a:pt x="9042" y="0"/>
                </a:lnTo>
                <a:lnTo>
                  <a:pt x="2247" y="0"/>
                </a:lnTo>
                <a:lnTo>
                  <a:pt x="1498" y="3022"/>
                </a:lnTo>
                <a:lnTo>
                  <a:pt x="762" y="6057"/>
                </a:lnTo>
                <a:lnTo>
                  <a:pt x="0" y="9080"/>
                </a:lnTo>
                <a:lnTo>
                  <a:pt x="6630" y="6609"/>
                </a:lnTo>
                <a:close/>
              </a:path>
              <a:path w="9474" h="9537">
                <a:moveTo>
                  <a:pt x="9474" y="5549"/>
                </a:moveTo>
                <a:lnTo>
                  <a:pt x="6630" y="6609"/>
                </a:lnTo>
                <a:lnTo>
                  <a:pt x="5562" y="9537"/>
                </a:lnTo>
                <a:lnTo>
                  <a:pt x="9474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8" name="object 418"/>
          <p:cNvSpPr/>
          <p:nvPr/>
        </p:nvSpPr>
        <p:spPr>
          <a:xfrm>
            <a:off x="5881203" y="65359"/>
            <a:ext cx="13576" cy="11341"/>
          </a:xfrm>
          <a:custGeom>
            <a:avLst/>
            <a:gdLst/>
            <a:ahLst/>
            <a:cxnLst/>
            <a:rect l="l" t="t" r="r" b="b"/>
            <a:pathLst>
              <a:path w="13576" h="11341">
                <a:moveTo>
                  <a:pt x="9334" y="2806"/>
                </a:moveTo>
                <a:lnTo>
                  <a:pt x="0" y="0"/>
                </a:lnTo>
                <a:lnTo>
                  <a:pt x="0" y="9067"/>
                </a:lnTo>
                <a:lnTo>
                  <a:pt x="4521" y="9829"/>
                </a:lnTo>
                <a:lnTo>
                  <a:pt x="9029" y="10579"/>
                </a:lnTo>
                <a:lnTo>
                  <a:pt x="13576" y="11341"/>
                </a:lnTo>
                <a:lnTo>
                  <a:pt x="9804" y="2768"/>
                </a:lnTo>
                <a:lnTo>
                  <a:pt x="9334" y="280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9" name="object 419"/>
          <p:cNvSpPr/>
          <p:nvPr/>
        </p:nvSpPr>
        <p:spPr>
          <a:xfrm>
            <a:off x="5869891" y="90307"/>
            <a:ext cx="15824" cy="11341"/>
          </a:xfrm>
          <a:custGeom>
            <a:avLst/>
            <a:gdLst/>
            <a:ahLst/>
            <a:cxnLst/>
            <a:rect l="l" t="t" r="r" b="b"/>
            <a:pathLst>
              <a:path w="15824" h="11341">
                <a:moveTo>
                  <a:pt x="2247" y="0"/>
                </a:moveTo>
                <a:lnTo>
                  <a:pt x="1498" y="3022"/>
                </a:lnTo>
                <a:lnTo>
                  <a:pt x="736" y="6057"/>
                </a:lnTo>
                <a:lnTo>
                  <a:pt x="0" y="9080"/>
                </a:lnTo>
                <a:lnTo>
                  <a:pt x="5270" y="9829"/>
                </a:lnTo>
                <a:lnTo>
                  <a:pt x="10553" y="10591"/>
                </a:lnTo>
                <a:lnTo>
                  <a:pt x="15824" y="11341"/>
                </a:lnTo>
                <a:lnTo>
                  <a:pt x="15824" y="2260"/>
                </a:lnTo>
                <a:lnTo>
                  <a:pt x="11315" y="1511"/>
                </a:lnTo>
                <a:lnTo>
                  <a:pt x="6781" y="749"/>
                </a:lnTo>
                <a:lnTo>
                  <a:pt x="2247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0" name="object 420"/>
          <p:cNvSpPr/>
          <p:nvPr/>
        </p:nvSpPr>
        <p:spPr>
          <a:xfrm>
            <a:off x="5890239" y="91366"/>
            <a:ext cx="8089" cy="8026"/>
          </a:xfrm>
          <a:custGeom>
            <a:avLst/>
            <a:gdLst/>
            <a:ahLst/>
            <a:cxnLst/>
            <a:rect l="l" t="t" r="r" b="b"/>
            <a:pathLst>
              <a:path w="8089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47" y="3433"/>
                </a:lnTo>
                <a:lnTo>
                  <a:pt x="0" y="1206"/>
                </a:lnTo>
                <a:close/>
              </a:path>
              <a:path w="8089" h="8026">
                <a:moveTo>
                  <a:pt x="8089" y="5257"/>
                </a:moveTo>
                <a:lnTo>
                  <a:pt x="2692" y="0"/>
                </a:lnTo>
                <a:lnTo>
                  <a:pt x="4447" y="3433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1" name="object 421"/>
          <p:cNvSpPr/>
          <p:nvPr/>
        </p:nvSpPr>
        <p:spPr>
          <a:xfrm>
            <a:off x="5917393" y="93649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1">
                <a:moveTo>
                  <a:pt x="0" y="1193"/>
                </a:moveTo>
                <a:lnTo>
                  <a:pt x="0" y="8001"/>
                </a:lnTo>
                <a:lnTo>
                  <a:pt x="6781" y="8001"/>
                </a:lnTo>
                <a:lnTo>
                  <a:pt x="4426" y="3407"/>
                </a:lnTo>
                <a:lnTo>
                  <a:pt x="0" y="1193"/>
                </a:lnTo>
                <a:close/>
              </a:path>
              <a:path w="8102" h="8001">
                <a:moveTo>
                  <a:pt x="8102" y="5245"/>
                </a:moveTo>
                <a:lnTo>
                  <a:pt x="2679" y="0"/>
                </a:lnTo>
                <a:lnTo>
                  <a:pt x="4426" y="3407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2" name="object 422"/>
          <p:cNvSpPr/>
          <p:nvPr/>
        </p:nvSpPr>
        <p:spPr>
          <a:xfrm>
            <a:off x="5897029" y="100444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6" y="341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67" y="0"/>
                </a:lnTo>
                <a:lnTo>
                  <a:pt x="4426" y="341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3" name="object 423"/>
          <p:cNvSpPr/>
          <p:nvPr/>
        </p:nvSpPr>
        <p:spPr>
          <a:xfrm>
            <a:off x="5910605" y="104993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1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38" y="3406"/>
                </a:lnTo>
                <a:lnTo>
                  <a:pt x="0" y="1193"/>
                </a:lnTo>
                <a:close/>
              </a:path>
              <a:path w="8102" h="8001">
                <a:moveTo>
                  <a:pt x="8102" y="5232"/>
                </a:moveTo>
                <a:lnTo>
                  <a:pt x="2692" y="0"/>
                </a:lnTo>
                <a:lnTo>
                  <a:pt x="4438" y="3406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4" name="object 424"/>
          <p:cNvSpPr/>
          <p:nvPr/>
        </p:nvSpPr>
        <p:spPr>
          <a:xfrm>
            <a:off x="5892506" y="118607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30" y="3412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67" y="0"/>
                </a:lnTo>
                <a:lnTo>
                  <a:pt x="4430" y="3412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5" name="object 425"/>
          <p:cNvSpPr/>
          <p:nvPr/>
        </p:nvSpPr>
        <p:spPr>
          <a:xfrm>
            <a:off x="5881204" y="130009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6" name="object 426"/>
          <p:cNvSpPr/>
          <p:nvPr/>
        </p:nvSpPr>
        <p:spPr>
          <a:xfrm>
            <a:off x="5765822" y="103921"/>
            <a:ext cx="13563" cy="9080"/>
          </a:xfrm>
          <a:custGeom>
            <a:avLst/>
            <a:gdLst/>
            <a:ahLst/>
            <a:cxnLst/>
            <a:rect l="l" t="t" r="r" b="b"/>
            <a:pathLst>
              <a:path w="13563" h="9080">
                <a:moveTo>
                  <a:pt x="4533" y="0"/>
                </a:moveTo>
                <a:lnTo>
                  <a:pt x="3022" y="749"/>
                </a:lnTo>
                <a:lnTo>
                  <a:pt x="0" y="2260"/>
                </a:lnTo>
                <a:lnTo>
                  <a:pt x="0" y="9080"/>
                </a:lnTo>
                <a:lnTo>
                  <a:pt x="3022" y="8318"/>
                </a:lnTo>
                <a:lnTo>
                  <a:pt x="6019" y="7569"/>
                </a:lnTo>
                <a:lnTo>
                  <a:pt x="9029" y="6807"/>
                </a:lnTo>
                <a:lnTo>
                  <a:pt x="13563" y="6807"/>
                </a:lnTo>
                <a:lnTo>
                  <a:pt x="13563" y="0"/>
                </a:lnTo>
                <a:lnTo>
                  <a:pt x="453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7" name="object 427"/>
          <p:cNvSpPr/>
          <p:nvPr/>
        </p:nvSpPr>
        <p:spPr>
          <a:xfrm>
            <a:off x="5745464" y="110723"/>
            <a:ext cx="11302" cy="11341"/>
          </a:xfrm>
          <a:custGeom>
            <a:avLst/>
            <a:gdLst/>
            <a:ahLst/>
            <a:cxnLst/>
            <a:rect l="l" t="t" r="r" b="b"/>
            <a:pathLst>
              <a:path w="11302" h="11341">
                <a:moveTo>
                  <a:pt x="11302" y="0"/>
                </a:moveTo>
                <a:lnTo>
                  <a:pt x="2260" y="0"/>
                </a:lnTo>
                <a:lnTo>
                  <a:pt x="1511" y="3022"/>
                </a:lnTo>
                <a:lnTo>
                  <a:pt x="761" y="6057"/>
                </a:lnTo>
                <a:lnTo>
                  <a:pt x="0" y="9067"/>
                </a:lnTo>
                <a:lnTo>
                  <a:pt x="3784" y="9829"/>
                </a:lnTo>
                <a:lnTo>
                  <a:pt x="7518" y="10591"/>
                </a:lnTo>
                <a:lnTo>
                  <a:pt x="11302" y="11341"/>
                </a:lnTo>
                <a:lnTo>
                  <a:pt x="11302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8" name="object 428"/>
          <p:cNvSpPr/>
          <p:nvPr/>
        </p:nvSpPr>
        <p:spPr>
          <a:xfrm>
            <a:off x="5779392" y="109517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19" y="3416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54" y="0"/>
                </a:lnTo>
                <a:lnTo>
                  <a:pt x="4419" y="3416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9" name="object 429"/>
          <p:cNvSpPr/>
          <p:nvPr/>
        </p:nvSpPr>
        <p:spPr>
          <a:xfrm>
            <a:off x="5822378" y="116395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0" name="object 430"/>
          <p:cNvSpPr/>
          <p:nvPr/>
        </p:nvSpPr>
        <p:spPr>
          <a:xfrm>
            <a:off x="5831419" y="119801"/>
            <a:ext cx="11341" cy="18135"/>
          </a:xfrm>
          <a:custGeom>
            <a:avLst/>
            <a:gdLst/>
            <a:ahLst/>
            <a:cxnLst/>
            <a:rect l="l" t="t" r="r" b="b"/>
            <a:pathLst>
              <a:path w="11341" h="18135">
                <a:moveTo>
                  <a:pt x="4521" y="0"/>
                </a:moveTo>
                <a:lnTo>
                  <a:pt x="3022" y="3784"/>
                </a:lnTo>
                <a:lnTo>
                  <a:pt x="1511" y="7569"/>
                </a:lnTo>
                <a:lnTo>
                  <a:pt x="0" y="11341"/>
                </a:lnTo>
                <a:lnTo>
                  <a:pt x="0" y="18135"/>
                </a:lnTo>
                <a:lnTo>
                  <a:pt x="9067" y="18135"/>
                </a:lnTo>
                <a:lnTo>
                  <a:pt x="9817" y="12103"/>
                </a:lnTo>
                <a:lnTo>
                  <a:pt x="10579" y="6045"/>
                </a:lnTo>
                <a:lnTo>
                  <a:pt x="11341" y="0"/>
                </a:lnTo>
                <a:lnTo>
                  <a:pt x="4521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1" name="object 431"/>
          <p:cNvSpPr/>
          <p:nvPr/>
        </p:nvSpPr>
        <p:spPr>
          <a:xfrm>
            <a:off x="5804291" y="126603"/>
            <a:ext cx="9029" cy="11341"/>
          </a:xfrm>
          <a:custGeom>
            <a:avLst/>
            <a:gdLst/>
            <a:ahLst/>
            <a:cxnLst/>
            <a:rect l="l" t="t" r="r" b="b"/>
            <a:pathLst>
              <a:path w="9029" h="11341">
                <a:moveTo>
                  <a:pt x="9029" y="0"/>
                </a:moveTo>
                <a:lnTo>
                  <a:pt x="0" y="0"/>
                </a:lnTo>
                <a:lnTo>
                  <a:pt x="749" y="3797"/>
                </a:lnTo>
                <a:lnTo>
                  <a:pt x="1511" y="7569"/>
                </a:lnTo>
                <a:lnTo>
                  <a:pt x="2260" y="11341"/>
                </a:lnTo>
                <a:lnTo>
                  <a:pt x="9029" y="11341"/>
                </a:lnTo>
                <a:lnTo>
                  <a:pt x="9029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2" name="object 432"/>
          <p:cNvSpPr/>
          <p:nvPr/>
        </p:nvSpPr>
        <p:spPr>
          <a:xfrm>
            <a:off x="5845003" y="129942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1">
                <a:moveTo>
                  <a:pt x="0" y="1206"/>
                </a:moveTo>
                <a:lnTo>
                  <a:pt x="0" y="8001"/>
                </a:lnTo>
                <a:lnTo>
                  <a:pt x="6781" y="8001"/>
                </a:lnTo>
                <a:lnTo>
                  <a:pt x="4423" y="3414"/>
                </a:lnTo>
                <a:lnTo>
                  <a:pt x="0" y="1206"/>
                </a:lnTo>
                <a:close/>
              </a:path>
              <a:path w="8089" h="8001">
                <a:moveTo>
                  <a:pt x="8089" y="5245"/>
                </a:moveTo>
                <a:lnTo>
                  <a:pt x="2667" y="0"/>
                </a:lnTo>
                <a:lnTo>
                  <a:pt x="4423" y="3414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3" name="object 433"/>
          <p:cNvSpPr/>
          <p:nvPr/>
        </p:nvSpPr>
        <p:spPr>
          <a:xfrm>
            <a:off x="5759042" y="133410"/>
            <a:ext cx="9461" cy="9537"/>
          </a:xfrm>
          <a:custGeom>
            <a:avLst/>
            <a:gdLst/>
            <a:ahLst/>
            <a:cxnLst/>
            <a:rect l="l" t="t" r="r" b="b"/>
            <a:pathLst>
              <a:path w="9461" h="9537">
                <a:moveTo>
                  <a:pt x="6644" y="6597"/>
                </a:moveTo>
                <a:lnTo>
                  <a:pt x="9042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45"/>
                </a:lnTo>
                <a:lnTo>
                  <a:pt x="0" y="9067"/>
                </a:lnTo>
                <a:lnTo>
                  <a:pt x="6644" y="6597"/>
                </a:lnTo>
                <a:close/>
              </a:path>
              <a:path w="9461" h="9537">
                <a:moveTo>
                  <a:pt x="9461" y="5549"/>
                </a:moveTo>
                <a:lnTo>
                  <a:pt x="6644" y="6597"/>
                </a:lnTo>
                <a:lnTo>
                  <a:pt x="5575" y="9537"/>
                </a:lnTo>
                <a:lnTo>
                  <a:pt x="9461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4" name="object 434"/>
          <p:cNvSpPr/>
          <p:nvPr/>
        </p:nvSpPr>
        <p:spPr>
          <a:xfrm>
            <a:off x="5871314" y="135681"/>
            <a:ext cx="9893" cy="11341"/>
          </a:xfrm>
          <a:custGeom>
            <a:avLst/>
            <a:gdLst/>
            <a:ahLst/>
            <a:cxnLst/>
            <a:rect l="l" t="t" r="r" b="b"/>
            <a:pathLst>
              <a:path w="9893" h="11341">
                <a:moveTo>
                  <a:pt x="9893" y="0"/>
                </a:moveTo>
                <a:lnTo>
                  <a:pt x="825" y="0"/>
                </a:lnTo>
                <a:lnTo>
                  <a:pt x="2669" y="8642"/>
                </a:lnTo>
                <a:lnTo>
                  <a:pt x="9893" y="11341"/>
                </a:lnTo>
                <a:lnTo>
                  <a:pt x="9893" y="0"/>
                </a:lnTo>
                <a:close/>
              </a:path>
              <a:path w="9893" h="11341">
                <a:moveTo>
                  <a:pt x="3225" y="11252"/>
                </a:moveTo>
                <a:lnTo>
                  <a:pt x="2669" y="8642"/>
                </a:lnTo>
                <a:lnTo>
                  <a:pt x="0" y="7645"/>
                </a:lnTo>
                <a:lnTo>
                  <a:pt x="3225" y="1125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5" name="object 435"/>
          <p:cNvSpPr/>
          <p:nvPr/>
        </p:nvSpPr>
        <p:spPr>
          <a:xfrm>
            <a:off x="5774867" y="137942"/>
            <a:ext cx="11315" cy="9067"/>
          </a:xfrm>
          <a:custGeom>
            <a:avLst/>
            <a:gdLst/>
            <a:ahLst/>
            <a:cxnLst/>
            <a:rect l="l" t="t" r="r" b="b"/>
            <a:pathLst>
              <a:path w="11315" h="9067">
                <a:moveTo>
                  <a:pt x="11315" y="0"/>
                </a:moveTo>
                <a:lnTo>
                  <a:pt x="2260" y="0"/>
                </a:lnTo>
                <a:lnTo>
                  <a:pt x="1523" y="3022"/>
                </a:lnTo>
                <a:lnTo>
                  <a:pt x="749" y="6057"/>
                </a:lnTo>
                <a:lnTo>
                  <a:pt x="0" y="9067"/>
                </a:lnTo>
                <a:lnTo>
                  <a:pt x="3771" y="8331"/>
                </a:lnTo>
                <a:lnTo>
                  <a:pt x="7543" y="7569"/>
                </a:lnTo>
                <a:lnTo>
                  <a:pt x="11315" y="6819"/>
                </a:lnTo>
                <a:lnTo>
                  <a:pt x="11315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6" name="object 436"/>
          <p:cNvSpPr/>
          <p:nvPr/>
        </p:nvSpPr>
        <p:spPr>
          <a:xfrm>
            <a:off x="5887974" y="137942"/>
            <a:ext cx="15849" cy="11353"/>
          </a:xfrm>
          <a:custGeom>
            <a:avLst/>
            <a:gdLst/>
            <a:ahLst/>
            <a:cxnLst/>
            <a:rect l="l" t="t" r="r" b="b"/>
            <a:pathLst>
              <a:path w="15849" h="11353">
                <a:moveTo>
                  <a:pt x="0" y="0"/>
                </a:moveTo>
                <a:lnTo>
                  <a:pt x="0" y="11353"/>
                </a:lnTo>
                <a:lnTo>
                  <a:pt x="5295" y="10591"/>
                </a:lnTo>
                <a:lnTo>
                  <a:pt x="10566" y="9842"/>
                </a:lnTo>
                <a:lnTo>
                  <a:pt x="15849" y="9067"/>
                </a:lnTo>
                <a:lnTo>
                  <a:pt x="15849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7" name="object 437"/>
          <p:cNvSpPr/>
          <p:nvPr/>
        </p:nvSpPr>
        <p:spPr>
          <a:xfrm>
            <a:off x="5797499" y="145897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8" name="object 438"/>
          <p:cNvSpPr/>
          <p:nvPr/>
        </p:nvSpPr>
        <p:spPr>
          <a:xfrm>
            <a:off x="5790695" y="158363"/>
            <a:ext cx="15862" cy="22694"/>
          </a:xfrm>
          <a:custGeom>
            <a:avLst/>
            <a:gdLst/>
            <a:ahLst/>
            <a:cxnLst/>
            <a:rect l="l" t="t" r="r" b="b"/>
            <a:pathLst>
              <a:path w="15862" h="22694">
                <a:moveTo>
                  <a:pt x="3481" y="13493"/>
                </a:moveTo>
                <a:lnTo>
                  <a:pt x="4521" y="22694"/>
                </a:lnTo>
                <a:lnTo>
                  <a:pt x="15862" y="22694"/>
                </a:lnTo>
                <a:lnTo>
                  <a:pt x="15862" y="6819"/>
                </a:lnTo>
                <a:lnTo>
                  <a:pt x="11328" y="1701"/>
                </a:lnTo>
                <a:lnTo>
                  <a:pt x="8686" y="1320"/>
                </a:lnTo>
                <a:lnTo>
                  <a:pt x="0" y="0"/>
                </a:lnTo>
                <a:lnTo>
                  <a:pt x="1598" y="7580"/>
                </a:lnTo>
                <a:lnTo>
                  <a:pt x="3481" y="1349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9" name="object 439"/>
          <p:cNvSpPr/>
          <p:nvPr/>
        </p:nvSpPr>
        <p:spPr>
          <a:xfrm>
            <a:off x="5851784" y="159431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807" y="8013"/>
                </a:lnTo>
                <a:lnTo>
                  <a:pt x="4458" y="3439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92" y="0"/>
                </a:lnTo>
                <a:lnTo>
                  <a:pt x="4458" y="3439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0" name="object 440"/>
          <p:cNvSpPr/>
          <p:nvPr/>
        </p:nvSpPr>
        <p:spPr>
          <a:xfrm>
            <a:off x="5831423" y="164081"/>
            <a:ext cx="19240" cy="3136"/>
          </a:xfrm>
          <a:custGeom>
            <a:avLst/>
            <a:gdLst/>
            <a:ahLst/>
            <a:cxnLst/>
            <a:rect l="l" t="t" r="r" b="b"/>
            <a:pathLst>
              <a:path w="19240" h="3136">
                <a:moveTo>
                  <a:pt x="19240" y="1955"/>
                </a:moveTo>
                <a:lnTo>
                  <a:pt x="17183" y="0"/>
                </a:lnTo>
                <a:lnTo>
                  <a:pt x="17640" y="1462"/>
                </a:lnTo>
                <a:lnTo>
                  <a:pt x="19240" y="1955"/>
                </a:lnTo>
                <a:close/>
              </a:path>
              <a:path w="19240" h="3136">
                <a:moveTo>
                  <a:pt x="12941" y="13030"/>
                </a:moveTo>
                <a:lnTo>
                  <a:pt x="20358" y="10160"/>
                </a:lnTo>
                <a:lnTo>
                  <a:pt x="17640" y="1462"/>
                </a:lnTo>
                <a:lnTo>
                  <a:pt x="9067" y="-1181"/>
                </a:lnTo>
                <a:lnTo>
                  <a:pt x="6045" y="5626"/>
                </a:lnTo>
                <a:lnTo>
                  <a:pt x="3009" y="12433"/>
                </a:lnTo>
                <a:lnTo>
                  <a:pt x="0" y="19240"/>
                </a:lnTo>
                <a:lnTo>
                  <a:pt x="3009" y="18491"/>
                </a:lnTo>
                <a:lnTo>
                  <a:pt x="6045" y="17716"/>
                </a:lnTo>
                <a:lnTo>
                  <a:pt x="9067" y="16979"/>
                </a:lnTo>
                <a:lnTo>
                  <a:pt x="14947" y="13500"/>
                </a:lnTo>
                <a:lnTo>
                  <a:pt x="12941" y="1303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1" name="object 441"/>
          <p:cNvSpPr/>
          <p:nvPr/>
        </p:nvSpPr>
        <p:spPr>
          <a:xfrm>
            <a:off x="5967181" y="118607"/>
            <a:ext cx="8077" cy="7988"/>
          </a:xfrm>
          <a:custGeom>
            <a:avLst/>
            <a:gdLst/>
            <a:ahLst/>
            <a:cxnLst/>
            <a:rect l="l" t="t" r="r" b="b"/>
            <a:pathLst>
              <a:path w="8077" h="7988">
                <a:moveTo>
                  <a:pt x="0" y="1193"/>
                </a:moveTo>
                <a:lnTo>
                  <a:pt x="0" y="7988"/>
                </a:lnTo>
                <a:lnTo>
                  <a:pt x="6769" y="7988"/>
                </a:lnTo>
                <a:lnTo>
                  <a:pt x="4408" y="3404"/>
                </a:lnTo>
                <a:lnTo>
                  <a:pt x="0" y="1193"/>
                </a:lnTo>
                <a:close/>
              </a:path>
              <a:path w="8077" h="7988">
                <a:moveTo>
                  <a:pt x="8077" y="5245"/>
                </a:moveTo>
                <a:lnTo>
                  <a:pt x="2654" y="0"/>
                </a:lnTo>
                <a:lnTo>
                  <a:pt x="4408" y="3404"/>
                </a:lnTo>
                <a:lnTo>
                  <a:pt x="8077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2" name="object 442"/>
          <p:cNvSpPr/>
          <p:nvPr/>
        </p:nvSpPr>
        <p:spPr>
          <a:xfrm>
            <a:off x="6030517" y="132204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07" y="3413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54" y="0"/>
                </a:lnTo>
                <a:lnTo>
                  <a:pt x="4407" y="3413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3" name="object 443"/>
          <p:cNvSpPr/>
          <p:nvPr/>
        </p:nvSpPr>
        <p:spPr>
          <a:xfrm>
            <a:off x="5980722" y="139090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4" name="object 444"/>
          <p:cNvSpPr/>
          <p:nvPr/>
        </p:nvSpPr>
        <p:spPr>
          <a:xfrm>
            <a:off x="6073487" y="138694"/>
            <a:ext cx="11315" cy="8318"/>
          </a:xfrm>
          <a:custGeom>
            <a:avLst/>
            <a:gdLst/>
            <a:ahLst/>
            <a:cxnLst/>
            <a:rect l="l" t="t" r="r" b="b"/>
            <a:pathLst>
              <a:path w="11315" h="8318">
                <a:moveTo>
                  <a:pt x="0" y="1524"/>
                </a:moveTo>
                <a:lnTo>
                  <a:pt x="0" y="8318"/>
                </a:lnTo>
                <a:lnTo>
                  <a:pt x="11315" y="8318"/>
                </a:lnTo>
                <a:lnTo>
                  <a:pt x="8331" y="2904"/>
                </a:lnTo>
                <a:lnTo>
                  <a:pt x="0" y="1524"/>
                </a:lnTo>
                <a:close/>
              </a:path>
              <a:path w="11315" h="8318">
                <a:moveTo>
                  <a:pt x="11188" y="3378"/>
                </a:moveTo>
                <a:lnTo>
                  <a:pt x="6731" y="0"/>
                </a:lnTo>
                <a:lnTo>
                  <a:pt x="8331" y="2904"/>
                </a:lnTo>
                <a:lnTo>
                  <a:pt x="11188" y="337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5" name="object 445"/>
          <p:cNvSpPr/>
          <p:nvPr/>
        </p:nvSpPr>
        <p:spPr>
          <a:xfrm>
            <a:off x="5973950" y="144759"/>
            <a:ext cx="18097" cy="11341"/>
          </a:xfrm>
          <a:custGeom>
            <a:avLst/>
            <a:gdLst/>
            <a:ahLst/>
            <a:cxnLst/>
            <a:rect l="l" t="t" r="r" b="b"/>
            <a:pathLst>
              <a:path w="18097" h="11341">
                <a:moveTo>
                  <a:pt x="11518" y="1676"/>
                </a:moveTo>
                <a:lnTo>
                  <a:pt x="0" y="0"/>
                </a:lnTo>
                <a:lnTo>
                  <a:pt x="4140" y="8839"/>
                </a:lnTo>
                <a:lnTo>
                  <a:pt x="7264" y="9537"/>
                </a:lnTo>
                <a:lnTo>
                  <a:pt x="18097" y="11341"/>
                </a:lnTo>
                <a:lnTo>
                  <a:pt x="13944" y="1816"/>
                </a:lnTo>
                <a:lnTo>
                  <a:pt x="11518" y="167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6" name="object 446"/>
          <p:cNvSpPr/>
          <p:nvPr/>
        </p:nvSpPr>
        <p:spPr>
          <a:xfrm>
            <a:off x="6025984" y="157238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7" name="object 447"/>
          <p:cNvSpPr/>
          <p:nvPr/>
        </p:nvSpPr>
        <p:spPr>
          <a:xfrm>
            <a:off x="5971679" y="165176"/>
            <a:ext cx="6781" cy="0"/>
          </a:xfrm>
          <a:custGeom>
            <a:avLst/>
            <a:gdLst/>
            <a:ahLst/>
            <a:cxnLst/>
            <a:rect l="l" t="t" r="r" b="b"/>
            <a:pathLst>
              <a:path w="6781" h="0">
                <a:moveTo>
                  <a:pt x="0" y="0"/>
                </a:moveTo>
                <a:lnTo>
                  <a:pt x="6781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8" name="object 448"/>
          <p:cNvSpPr/>
          <p:nvPr/>
        </p:nvSpPr>
        <p:spPr>
          <a:xfrm>
            <a:off x="6039562" y="161706"/>
            <a:ext cx="8077" cy="8001"/>
          </a:xfrm>
          <a:custGeom>
            <a:avLst/>
            <a:gdLst/>
            <a:ahLst/>
            <a:cxnLst/>
            <a:rect l="l" t="t" r="r" b="b"/>
            <a:pathLst>
              <a:path w="8077" h="8001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38" y="3420"/>
                </a:lnTo>
                <a:lnTo>
                  <a:pt x="0" y="1193"/>
                </a:lnTo>
                <a:close/>
              </a:path>
              <a:path w="8077" h="8001">
                <a:moveTo>
                  <a:pt x="8077" y="5245"/>
                </a:moveTo>
                <a:lnTo>
                  <a:pt x="2679" y="0"/>
                </a:lnTo>
                <a:lnTo>
                  <a:pt x="4438" y="3420"/>
                </a:lnTo>
                <a:lnTo>
                  <a:pt x="8077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9" name="object 449"/>
          <p:cNvSpPr/>
          <p:nvPr/>
        </p:nvSpPr>
        <p:spPr>
          <a:xfrm>
            <a:off x="5928702" y="168579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0" name="object 450"/>
          <p:cNvSpPr/>
          <p:nvPr/>
        </p:nvSpPr>
        <p:spPr>
          <a:xfrm>
            <a:off x="5872142" y="167441"/>
            <a:ext cx="20358" cy="11341"/>
          </a:xfrm>
          <a:custGeom>
            <a:avLst/>
            <a:gdLst/>
            <a:ahLst/>
            <a:cxnLst/>
            <a:rect l="l" t="t" r="r" b="b"/>
            <a:pathLst>
              <a:path w="20358" h="11341">
                <a:moveTo>
                  <a:pt x="13576" y="8318"/>
                </a:moveTo>
                <a:lnTo>
                  <a:pt x="20358" y="6807"/>
                </a:lnTo>
                <a:lnTo>
                  <a:pt x="20358" y="0"/>
                </a:lnTo>
                <a:lnTo>
                  <a:pt x="11328" y="0"/>
                </a:lnTo>
                <a:lnTo>
                  <a:pt x="7556" y="1511"/>
                </a:lnTo>
                <a:lnTo>
                  <a:pt x="3771" y="3022"/>
                </a:lnTo>
                <a:lnTo>
                  <a:pt x="0" y="4533"/>
                </a:lnTo>
                <a:lnTo>
                  <a:pt x="0" y="11341"/>
                </a:lnTo>
                <a:lnTo>
                  <a:pt x="6794" y="9829"/>
                </a:lnTo>
                <a:lnTo>
                  <a:pt x="13576" y="831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1" name="object 451"/>
          <p:cNvSpPr/>
          <p:nvPr/>
        </p:nvSpPr>
        <p:spPr>
          <a:xfrm>
            <a:off x="6098374" y="170840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2" name="object 452"/>
          <p:cNvSpPr/>
          <p:nvPr/>
        </p:nvSpPr>
        <p:spPr>
          <a:xfrm>
            <a:off x="5724277" y="160638"/>
            <a:ext cx="9855" cy="11341"/>
          </a:xfrm>
          <a:custGeom>
            <a:avLst/>
            <a:gdLst/>
            <a:ahLst/>
            <a:cxnLst/>
            <a:rect l="l" t="t" r="r" b="b"/>
            <a:pathLst>
              <a:path w="9855" h="11341">
                <a:moveTo>
                  <a:pt x="825" y="0"/>
                </a:moveTo>
                <a:lnTo>
                  <a:pt x="2661" y="8643"/>
                </a:lnTo>
                <a:lnTo>
                  <a:pt x="9855" y="11341"/>
                </a:lnTo>
                <a:lnTo>
                  <a:pt x="9855" y="4533"/>
                </a:lnTo>
                <a:lnTo>
                  <a:pt x="6857" y="3022"/>
                </a:lnTo>
                <a:lnTo>
                  <a:pt x="3835" y="1511"/>
                </a:lnTo>
                <a:lnTo>
                  <a:pt x="825" y="0"/>
                </a:lnTo>
                <a:close/>
              </a:path>
              <a:path w="9855" h="11341">
                <a:moveTo>
                  <a:pt x="3213" y="11239"/>
                </a:moveTo>
                <a:lnTo>
                  <a:pt x="2661" y="8643"/>
                </a:lnTo>
                <a:lnTo>
                  <a:pt x="0" y="7645"/>
                </a:lnTo>
                <a:lnTo>
                  <a:pt x="3213" y="1123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3" name="object 453"/>
          <p:cNvSpPr/>
          <p:nvPr/>
        </p:nvSpPr>
        <p:spPr>
          <a:xfrm>
            <a:off x="5754510" y="171978"/>
            <a:ext cx="11315" cy="9067"/>
          </a:xfrm>
          <a:custGeom>
            <a:avLst/>
            <a:gdLst/>
            <a:ahLst/>
            <a:cxnLst/>
            <a:rect l="l" t="t" r="r" b="b"/>
            <a:pathLst>
              <a:path w="11315" h="9067">
                <a:moveTo>
                  <a:pt x="10566" y="3022"/>
                </a:moveTo>
                <a:lnTo>
                  <a:pt x="11315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57"/>
                </a:lnTo>
                <a:lnTo>
                  <a:pt x="0" y="9067"/>
                </a:lnTo>
                <a:lnTo>
                  <a:pt x="9055" y="9067"/>
                </a:lnTo>
                <a:lnTo>
                  <a:pt x="9804" y="6057"/>
                </a:lnTo>
                <a:lnTo>
                  <a:pt x="10566" y="302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4" name="object 454"/>
          <p:cNvSpPr/>
          <p:nvPr/>
        </p:nvSpPr>
        <p:spPr>
          <a:xfrm>
            <a:off x="5686637" y="173042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1" y="3425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31" y="3425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5" name="object 455"/>
          <p:cNvSpPr/>
          <p:nvPr/>
        </p:nvSpPr>
        <p:spPr>
          <a:xfrm>
            <a:off x="5924174" y="175313"/>
            <a:ext cx="8128" cy="8001"/>
          </a:xfrm>
          <a:custGeom>
            <a:avLst/>
            <a:gdLst/>
            <a:ahLst/>
            <a:cxnLst/>
            <a:rect l="l" t="t" r="r" b="b"/>
            <a:pathLst>
              <a:path w="8127" h="8001">
                <a:moveTo>
                  <a:pt x="0" y="1206"/>
                </a:moveTo>
                <a:lnTo>
                  <a:pt x="0" y="8001"/>
                </a:lnTo>
                <a:lnTo>
                  <a:pt x="6807" y="8001"/>
                </a:lnTo>
                <a:lnTo>
                  <a:pt x="4454" y="3426"/>
                </a:lnTo>
                <a:lnTo>
                  <a:pt x="0" y="1206"/>
                </a:lnTo>
                <a:close/>
              </a:path>
              <a:path w="8127" h="8001">
                <a:moveTo>
                  <a:pt x="8128" y="5257"/>
                </a:moveTo>
                <a:lnTo>
                  <a:pt x="2692" y="0"/>
                </a:lnTo>
                <a:lnTo>
                  <a:pt x="4454" y="3426"/>
                </a:lnTo>
                <a:lnTo>
                  <a:pt x="8128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6" name="object 456"/>
          <p:cNvSpPr/>
          <p:nvPr/>
        </p:nvSpPr>
        <p:spPr>
          <a:xfrm>
            <a:off x="5946797" y="176519"/>
            <a:ext cx="11328" cy="13614"/>
          </a:xfrm>
          <a:custGeom>
            <a:avLst/>
            <a:gdLst/>
            <a:ahLst/>
            <a:cxnLst/>
            <a:rect l="l" t="t" r="r" b="b"/>
            <a:pathLst>
              <a:path w="11328" h="13614">
                <a:moveTo>
                  <a:pt x="11328" y="0"/>
                </a:moveTo>
                <a:lnTo>
                  <a:pt x="2273" y="0"/>
                </a:lnTo>
                <a:lnTo>
                  <a:pt x="1523" y="4533"/>
                </a:lnTo>
                <a:lnTo>
                  <a:pt x="761" y="9067"/>
                </a:lnTo>
                <a:lnTo>
                  <a:pt x="0" y="13614"/>
                </a:lnTo>
                <a:lnTo>
                  <a:pt x="3784" y="12103"/>
                </a:lnTo>
                <a:lnTo>
                  <a:pt x="7543" y="10579"/>
                </a:lnTo>
                <a:lnTo>
                  <a:pt x="11328" y="9067"/>
                </a:lnTo>
                <a:lnTo>
                  <a:pt x="11328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7" name="object 457"/>
          <p:cNvSpPr/>
          <p:nvPr/>
        </p:nvSpPr>
        <p:spPr>
          <a:xfrm>
            <a:off x="5765825" y="179848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1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15" y="3410"/>
                </a:lnTo>
                <a:lnTo>
                  <a:pt x="0" y="1206"/>
                </a:lnTo>
                <a:close/>
              </a:path>
              <a:path w="8089" h="8001">
                <a:moveTo>
                  <a:pt x="8089" y="5245"/>
                </a:moveTo>
                <a:lnTo>
                  <a:pt x="2667" y="0"/>
                </a:lnTo>
                <a:lnTo>
                  <a:pt x="4415" y="341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8" name="object 458"/>
          <p:cNvSpPr/>
          <p:nvPr/>
        </p:nvSpPr>
        <p:spPr>
          <a:xfrm>
            <a:off x="5786182" y="182115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6" y="3421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79" y="0"/>
                </a:lnTo>
                <a:lnTo>
                  <a:pt x="4436" y="3421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9" name="object 459"/>
          <p:cNvSpPr/>
          <p:nvPr/>
        </p:nvSpPr>
        <p:spPr>
          <a:xfrm>
            <a:off x="5799749" y="182115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807" y="8013"/>
                </a:lnTo>
                <a:lnTo>
                  <a:pt x="4436" y="3424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36" y="3424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0" name="object 460"/>
          <p:cNvSpPr/>
          <p:nvPr/>
        </p:nvSpPr>
        <p:spPr>
          <a:xfrm>
            <a:off x="5930511" y="183321"/>
            <a:ext cx="9525" cy="9499"/>
          </a:xfrm>
          <a:custGeom>
            <a:avLst/>
            <a:gdLst/>
            <a:ahLst/>
            <a:cxnLst/>
            <a:rect l="l" t="t" r="r" b="b"/>
            <a:pathLst>
              <a:path w="9525" h="9499">
                <a:moveTo>
                  <a:pt x="9524" y="0"/>
                </a:moveTo>
                <a:lnTo>
                  <a:pt x="469" y="0"/>
                </a:lnTo>
                <a:lnTo>
                  <a:pt x="2936" y="6660"/>
                </a:lnTo>
                <a:lnTo>
                  <a:pt x="9524" y="9067"/>
                </a:lnTo>
                <a:lnTo>
                  <a:pt x="9524" y="0"/>
                </a:lnTo>
                <a:close/>
              </a:path>
              <a:path w="9525" h="9499">
                <a:moveTo>
                  <a:pt x="3987" y="9499"/>
                </a:moveTo>
                <a:lnTo>
                  <a:pt x="2936" y="6660"/>
                </a:lnTo>
                <a:lnTo>
                  <a:pt x="0" y="5588"/>
                </a:lnTo>
                <a:lnTo>
                  <a:pt x="3987" y="949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1" name="object 461"/>
          <p:cNvSpPr/>
          <p:nvPr/>
        </p:nvSpPr>
        <p:spPr>
          <a:xfrm>
            <a:off x="5688904" y="185587"/>
            <a:ext cx="11302" cy="9080"/>
          </a:xfrm>
          <a:custGeom>
            <a:avLst/>
            <a:gdLst/>
            <a:ahLst/>
            <a:cxnLst/>
            <a:rect l="l" t="t" r="r" b="b"/>
            <a:pathLst>
              <a:path w="11302" h="9080">
                <a:moveTo>
                  <a:pt x="11302" y="9080"/>
                </a:moveTo>
                <a:lnTo>
                  <a:pt x="11302" y="0"/>
                </a:lnTo>
                <a:lnTo>
                  <a:pt x="2273" y="0"/>
                </a:lnTo>
                <a:lnTo>
                  <a:pt x="1523" y="3022"/>
                </a:lnTo>
                <a:lnTo>
                  <a:pt x="749" y="6057"/>
                </a:lnTo>
                <a:lnTo>
                  <a:pt x="0" y="9080"/>
                </a:lnTo>
                <a:lnTo>
                  <a:pt x="11302" y="908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2" name="object 462"/>
          <p:cNvSpPr/>
          <p:nvPr/>
        </p:nvSpPr>
        <p:spPr>
          <a:xfrm>
            <a:off x="5582560" y="94843"/>
            <a:ext cx="9067" cy="13627"/>
          </a:xfrm>
          <a:custGeom>
            <a:avLst/>
            <a:gdLst/>
            <a:ahLst/>
            <a:cxnLst/>
            <a:rect l="l" t="t" r="r" b="b"/>
            <a:pathLst>
              <a:path w="9067" h="13627">
                <a:moveTo>
                  <a:pt x="0" y="0"/>
                </a:moveTo>
                <a:lnTo>
                  <a:pt x="0" y="13627"/>
                </a:lnTo>
                <a:lnTo>
                  <a:pt x="6807" y="13627"/>
                </a:lnTo>
                <a:lnTo>
                  <a:pt x="7569" y="11341"/>
                </a:lnTo>
                <a:lnTo>
                  <a:pt x="9067" y="6807"/>
                </a:lnTo>
                <a:lnTo>
                  <a:pt x="9067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3" name="object 463"/>
          <p:cNvSpPr/>
          <p:nvPr/>
        </p:nvSpPr>
        <p:spPr>
          <a:xfrm>
            <a:off x="5618778" y="114057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1" y="3407"/>
                </a:lnTo>
                <a:lnTo>
                  <a:pt x="0" y="1206"/>
                </a:lnTo>
                <a:close/>
              </a:path>
              <a:path w="8115" h="8013">
                <a:moveTo>
                  <a:pt x="8115" y="5245"/>
                </a:moveTo>
                <a:lnTo>
                  <a:pt x="2667" y="0"/>
                </a:lnTo>
                <a:lnTo>
                  <a:pt x="4421" y="3407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4" name="object 464"/>
          <p:cNvSpPr/>
          <p:nvPr/>
        </p:nvSpPr>
        <p:spPr>
          <a:xfrm>
            <a:off x="5605183" y="120873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1">
                <a:moveTo>
                  <a:pt x="0" y="1193"/>
                </a:moveTo>
                <a:lnTo>
                  <a:pt x="0" y="8001"/>
                </a:lnTo>
                <a:lnTo>
                  <a:pt x="6807" y="8001"/>
                </a:lnTo>
                <a:lnTo>
                  <a:pt x="4448" y="3414"/>
                </a:lnTo>
                <a:lnTo>
                  <a:pt x="0" y="1193"/>
                </a:lnTo>
                <a:close/>
              </a:path>
              <a:path w="8115" h="8001">
                <a:moveTo>
                  <a:pt x="8115" y="5245"/>
                </a:moveTo>
                <a:lnTo>
                  <a:pt x="2692" y="0"/>
                </a:lnTo>
                <a:lnTo>
                  <a:pt x="4448" y="3414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5" name="object 465"/>
          <p:cNvSpPr/>
          <p:nvPr/>
        </p:nvSpPr>
        <p:spPr>
          <a:xfrm>
            <a:off x="5636882" y="125463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6" name="object 466"/>
          <p:cNvSpPr/>
          <p:nvPr/>
        </p:nvSpPr>
        <p:spPr>
          <a:xfrm>
            <a:off x="5682113" y="100444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50" y="3435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92" y="0"/>
                </a:lnTo>
                <a:lnTo>
                  <a:pt x="4450" y="3435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7" name="object 467"/>
          <p:cNvSpPr/>
          <p:nvPr/>
        </p:nvSpPr>
        <p:spPr>
          <a:xfrm>
            <a:off x="5682113" y="122067"/>
            <a:ext cx="22631" cy="11341"/>
          </a:xfrm>
          <a:custGeom>
            <a:avLst/>
            <a:gdLst/>
            <a:ahLst/>
            <a:cxnLst/>
            <a:rect l="l" t="t" r="r" b="b"/>
            <a:pathLst>
              <a:path w="22631" h="11341">
                <a:moveTo>
                  <a:pt x="3975" y="7569"/>
                </a:moveTo>
                <a:lnTo>
                  <a:pt x="6400" y="5626"/>
                </a:lnTo>
                <a:lnTo>
                  <a:pt x="11315" y="11341"/>
                </a:lnTo>
                <a:lnTo>
                  <a:pt x="22631" y="11341"/>
                </a:lnTo>
                <a:lnTo>
                  <a:pt x="22631" y="2273"/>
                </a:lnTo>
                <a:lnTo>
                  <a:pt x="15087" y="1524"/>
                </a:lnTo>
                <a:lnTo>
                  <a:pt x="7543" y="762"/>
                </a:lnTo>
                <a:lnTo>
                  <a:pt x="0" y="0"/>
                </a:lnTo>
                <a:lnTo>
                  <a:pt x="3975" y="756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8" name="object 468"/>
          <p:cNvSpPr/>
          <p:nvPr/>
        </p:nvSpPr>
        <p:spPr>
          <a:xfrm>
            <a:off x="5627813" y="125397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807" y="8013"/>
                </a:lnTo>
                <a:lnTo>
                  <a:pt x="4455" y="3434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92" y="0"/>
                </a:lnTo>
                <a:lnTo>
                  <a:pt x="4455" y="3434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9" name="object 469"/>
          <p:cNvSpPr/>
          <p:nvPr/>
        </p:nvSpPr>
        <p:spPr>
          <a:xfrm>
            <a:off x="5670802" y="125397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19" y="3412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67" y="0"/>
                </a:lnTo>
                <a:lnTo>
                  <a:pt x="4419" y="3412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0" name="object 470"/>
          <p:cNvSpPr/>
          <p:nvPr/>
        </p:nvSpPr>
        <p:spPr>
          <a:xfrm>
            <a:off x="5616521" y="129942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1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05" y="3406"/>
                </a:lnTo>
                <a:lnTo>
                  <a:pt x="0" y="1206"/>
                </a:lnTo>
                <a:close/>
              </a:path>
              <a:path w="8089" h="8001">
                <a:moveTo>
                  <a:pt x="8089" y="5245"/>
                </a:moveTo>
                <a:lnTo>
                  <a:pt x="2654" y="0"/>
                </a:lnTo>
                <a:lnTo>
                  <a:pt x="4405" y="340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1" name="object 471"/>
          <p:cNvSpPr/>
          <p:nvPr/>
        </p:nvSpPr>
        <p:spPr>
          <a:xfrm>
            <a:off x="5605183" y="135681"/>
            <a:ext cx="13589" cy="15887"/>
          </a:xfrm>
          <a:custGeom>
            <a:avLst/>
            <a:gdLst/>
            <a:ahLst/>
            <a:cxnLst/>
            <a:rect l="l" t="t" r="r" b="b"/>
            <a:pathLst>
              <a:path w="13588" h="15887">
                <a:moveTo>
                  <a:pt x="11163" y="3682"/>
                </a:moveTo>
                <a:lnTo>
                  <a:pt x="11899" y="3035"/>
                </a:lnTo>
                <a:lnTo>
                  <a:pt x="0" y="0"/>
                </a:lnTo>
                <a:lnTo>
                  <a:pt x="1524" y="4533"/>
                </a:lnTo>
                <a:lnTo>
                  <a:pt x="3022" y="9080"/>
                </a:lnTo>
                <a:lnTo>
                  <a:pt x="4533" y="13614"/>
                </a:lnTo>
                <a:lnTo>
                  <a:pt x="7556" y="14363"/>
                </a:lnTo>
                <a:lnTo>
                  <a:pt x="10579" y="15125"/>
                </a:lnTo>
                <a:lnTo>
                  <a:pt x="13589" y="15887"/>
                </a:lnTo>
                <a:lnTo>
                  <a:pt x="11163" y="368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2" name="object 472"/>
          <p:cNvSpPr/>
          <p:nvPr/>
        </p:nvSpPr>
        <p:spPr>
          <a:xfrm>
            <a:off x="5654978" y="140990"/>
            <a:ext cx="18592" cy="15113"/>
          </a:xfrm>
          <a:custGeom>
            <a:avLst/>
            <a:gdLst/>
            <a:ahLst/>
            <a:cxnLst/>
            <a:rect l="l" t="t" r="r" b="b"/>
            <a:pathLst>
              <a:path w="18592" h="15112">
                <a:moveTo>
                  <a:pt x="18592" y="2463"/>
                </a:moveTo>
                <a:lnTo>
                  <a:pt x="15786" y="0"/>
                </a:lnTo>
                <a:lnTo>
                  <a:pt x="17070" y="2339"/>
                </a:lnTo>
                <a:lnTo>
                  <a:pt x="18592" y="2463"/>
                </a:lnTo>
                <a:close/>
              </a:path>
              <a:path w="18592" h="15112">
                <a:moveTo>
                  <a:pt x="6769" y="1498"/>
                </a:moveTo>
                <a:lnTo>
                  <a:pt x="4521" y="2260"/>
                </a:lnTo>
                <a:lnTo>
                  <a:pt x="0" y="3771"/>
                </a:lnTo>
                <a:lnTo>
                  <a:pt x="2881" y="7114"/>
                </a:lnTo>
                <a:lnTo>
                  <a:pt x="9811" y="9898"/>
                </a:lnTo>
                <a:lnTo>
                  <a:pt x="18097" y="15113"/>
                </a:lnTo>
                <a:lnTo>
                  <a:pt x="24866" y="15113"/>
                </a:lnTo>
                <a:lnTo>
                  <a:pt x="24866" y="8305"/>
                </a:lnTo>
                <a:lnTo>
                  <a:pt x="20345" y="8305"/>
                </a:lnTo>
                <a:lnTo>
                  <a:pt x="17070" y="2339"/>
                </a:lnTo>
                <a:lnTo>
                  <a:pt x="6769" y="14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3" name="object 473"/>
          <p:cNvSpPr/>
          <p:nvPr/>
        </p:nvSpPr>
        <p:spPr>
          <a:xfrm>
            <a:off x="5591623" y="152633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1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14" y="3400"/>
                </a:lnTo>
                <a:lnTo>
                  <a:pt x="0" y="1193"/>
                </a:lnTo>
                <a:close/>
              </a:path>
              <a:path w="8102" h="8001">
                <a:moveTo>
                  <a:pt x="8102" y="5245"/>
                </a:moveTo>
                <a:lnTo>
                  <a:pt x="2654" y="0"/>
                </a:lnTo>
                <a:lnTo>
                  <a:pt x="4414" y="3400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4" name="object 474"/>
          <p:cNvSpPr/>
          <p:nvPr/>
        </p:nvSpPr>
        <p:spPr>
          <a:xfrm>
            <a:off x="5616521" y="159114"/>
            <a:ext cx="11290" cy="8331"/>
          </a:xfrm>
          <a:custGeom>
            <a:avLst/>
            <a:gdLst/>
            <a:ahLst/>
            <a:cxnLst/>
            <a:rect l="l" t="t" r="r" b="b"/>
            <a:pathLst>
              <a:path w="11290" h="8331">
                <a:moveTo>
                  <a:pt x="0" y="1524"/>
                </a:moveTo>
                <a:lnTo>
                  <a:pt x="0" y="8331"/>
                </a:lnTo>
                <a:lnTo>
                  <a:pt x="11290" y="8331"/>
                </a:lnTo>
                <a:lnTo>
                  <a:pt x="8327" y="2902"/>
                </a:lnTo>
                <a:lnTo>
                  <a:pt x="0" y="1524"/>
                </a:lnTo>
                <a:close/>
              </a:path>
              <a:path w="11290" h="8331">
                <a:moveTo>
                  <a:pt x="11201" y="3378"/>
                </a:moveTo>
                <a:lnTo>
                  <a:pt x="6743" y="0"/>
                </a:lnTo>
                <a:lnTo>
                  <a:pt x="8327" y="2902"/>
                </a:lnTo>
                <a:lnTo>
                  <a:pt x="11201" y="337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5" name="object 475"/>
          <p:cNvSpPr/>
          <p:nvPr/>
        </p:nvSpPr>
        <p:spPr>
          <a:xfrm>
            <a:off x="5639116" y="167441"/>
            <a:ext cx="9055" cy="20408"/>
          </a:xfrm>
          <a:custGeom>
            <a:avLst/>
            <a:gdLst/>
            <a:ahLst/>
            <a:cxnLst/>
            <a:rect l="l" t="t" r="r" b="b"/>
            <a:pathLst>
              <a:path w="9055" h="20408">
                <a:moveTo>
                  <a:pt x="6794" y="0"/>
                </a:moveTo>
                <a:lnTo>
                  <a:pt x="0" y="0"/>
                </a:lnTo>
                <a:lnTo>
                  <a:pt x="749" y="6807"/>
                </a:lnTo>
                <a:lnTo>
                  <a:pt x="1511" y="13627"/>
                </a:lnTo>
                <a:lnTo>
                  <a:pt x="2260" y="20408"/>
                </a:lnTo>
                <a:lnTo>
                  <a:pt x="9055" y="20408"/>
                </a:lnTo>
                <a:lnTo>
                  <a:pt x="8305" y="13627"/>
                </a:lnTo>
                <a:lnTo>
                  <a:pt x="7556" y="6807"/>
                </a:lnTo>
                <a:lnTo>
                  <a:pt x="6794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6" name="object 476"/>
          <p:cNvSpPr/>
          <p:nvPr/>
        </p:nvSpPr>
        <p:spPr>
          <a:xfrm>
            <a:off x="5573523" y="177591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807" y="7988"/>
                </a:lnTo>
                <a:lnTo>
                  <a:pt x="4425" y="3406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54" y="0"/>
                </a:lnTo>
                <a:lnTo>
                  <a:pt x="4425" y="3406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7" name="object 477"/>
          <p:cNvSpPr/>
          <p:nvPr/>
        </p:nvSpPr>
        <p:spPr>
          <a:xfrm>
            <a:off x="5582560" y="177591"/>
            <a:ext cx="8128" cy="7988"/>
          </a:xfrm>
          <a:custGeom>
            <a:avLst/>
            <a:gdLst/>
            <a:ahLst/>
            <a:cxnLst/>
            <a:rect l="l" t="t" r="r" b="b"/>
            <a:pathLst>
              <a:path w="8127" h="7988">
                <a:moveTo>
                  <a:pt x="0" y="1193"/>
                </a:moveTo>
                <a:lnTo>
                  <a:pt x="0" y="7988"/>
                </a:lnTo>
                <a:lnTo>
                  <a:pt x="6807" y="7988"/>
                </a:lnTo>
                <a:lnTo>
                  <a:pt x="4449" y="3411"/>
                </a:lnTo>
                <a:lnTo>
                  <a:pt x="0" y="1193"/>
                </a:lnTo>
                <a:close/>
              </a:path>
              <a:path w="8127" h="7988">
                <a:moveTo>
                  <a:pt x="8128" y="5245"/>
                </a:moveTo>
                <a:lnTo>
                  <a:pt x="2692" y="0"/>
                </a:lnTo>
                <a:lnTo>
                  <a:pt x="4449" y="3411"/>
                </a:lnTo>
                <a:lnTo>
                  <a:pt x="8128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8" name="object 478"/>
          <p:cNvSpPr/>
          <p:nvPr/>
        </p:nvSpPr>
        <p:spPr>
          <a:xfrm>
            <a:off x="5605183" y="177591"/>
            <a:ext cx="8115" cy="7988"/>
          </a:xfrm>
          <a:custGeom>
            <a:avLst/>
            <a:gdLst/>
            <a:ahLst/>
            <a:cxnLst/>
            <a:rect l="l" t="t" r="r" b="b"/>
            <a:pathLst>
              <a:path w="8115" h="7988">
                <a:moveTo>
                  <a:pt x="0" y="1193"/>
                </a:moveTo>
                <a:lnTo>
                  <a:pt x="0" y="7988"/>
                </a:lnTo>
                <a:lnTo>
                  <a:pt x="6807" y="7988"/>
                </a:lnTo>
                <a:lnTo>
                  <a:pt x="4452" y="3416"/>
                </a:lnTo>
                <a:lnTo>
                  <a:pt x="0" y="1193"/>
                </a:lnTo>
                <a:close/>
              </a:path>
              <a:path w="8115" h="7988">
                <a:moveTo>
                  <a:pt x="8115" y="5245"/>
                </a:moveTo>
                <a:lnTo>
                  <a:pt x="2692" y="0"/>
                </a:lnTo>
                <a:lnTo>
                  <a:pt x="4452" y="3416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9" name="object 479"/>
          <p:cNvSpPr/>
          <p:nvPr/>
        </p:nvSpPr>
        <p:spPr>
          <a:xfrm>
            <a:off x="5591623" y="186663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1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14" y="3400"/>
                </a:lnTo>
                <a:lnTo>
                  <a:pt x="0" y="1193"/>
                </a:lnTo>
                <a:close/>
              </a:path>
              <a:path w="8102" h="8001">
                <a:moveTo>
                  <a:pt x="8102" y="5245"/>
                </a:moveTo>
                <a:lnTo>
                  <a:pt x="2654" y="0"/>
                </a:lnTo>
                <a:lnTo>
                  <a:pt x="4414" y="3400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0" name="object 480"/>
          <p:cNvSpPr/>
          <p:nvPr/>
        </p:nvSpPr>
        <p:spPr>
          <a:xfrm>
            <a:off x="5650437" y="186663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1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31" y="3406"/>
                </a:lnTo>
                <a:lnTo>
                  <a:pt x="0" y="1193"/>
                </a:lnTo>
                <a:close/>
              </a:path>
              <a:path w="8115" h="8001">
                <a:moveTo>
                  <a:pt x="8115" y="5245"/>
                </a:moveTo>
                <a:lnTo>
                  <a:pt x="2679" y="0"/>
                </a:lnTo>
                <a:lnTo>
                  <a:pt x="4431" y="3406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1" name="object 481"/>
          <p:cNvSpPr/>
          <p:nvPr/>
        </p:nvSpPr>
        <p:spPr>
          <a:xfrm>
            <a:off x="5679847" y="186663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1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1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2" name="object 482"/>
          <p:cNvSpPr/>
          <p:nvPr/>
        </p:nvSpPr>
        <p:spPr>
          <a:xfrm>
            <a:off x="5851784" y="187857"/>
            <a:ext cx="31686" cy="13614"/>
          </a:xfrm>
          <a:custGeom>
            <a:avLst/>
            <a:gdLst/>
            <a:ahLst/>
            <a:cxnLst/>
            <a:rect l="l" t="t" r="r" b="b"/>
            <a:pathLst>
              <a:path w="31686" h="13614">
                <a:moveTo>
                  <a:pt x="23484" y="1574"/>
                </a:moveTo>
                <a:lnTo>
                  <a:pt x="12930" y="1123"/>
                </a:lnTo>
                <a:lnTo>
                  <a:pt x="0" y="0"/>
                </a:lnTo>
                <a:lnTo>
                  <a:pt x="2247" y="4546"/>
                </a:lnTo>
                <a:lnTo>
                  <a:pt x="4533" y="9080"/>
                </a:lnTo>
                <a:lnTo>
                  <a:pt x="6807" y="13614"/>
                </a:lnTo>
                <a:lnTo>
                  <a:pt x="15507" y="10825"/>
                </a:lnTo>
                <a:lnTo>
                  <a:pt x="21196" y="9770"/>
                </a:lnTo>
                <a:lnTo>
                  <a:pt x="31686" y="11341"/>
                </a:lnTo>
                <a:lnTo>
                  <a:pt x="31686" y="2273"/>
                </a:lnTo>
                <a:lnTo>
                  <a:pt x="23484" y="157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3" name="object 483"/>
          <p:cNvSpPr/>
          <p:nvPr/>
        </p:nvSpPr>
        <p:spPr>
          <a:xfrm>
            <a:off x="5609723" y="188913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19"/>
                </a:moveTo>
                <a:lnTo>
                  <a:pt x="0" y="8013"/>
                </a:lnTo>
                <a:lnTo>
                  <a:pt x="6794" y="8013"/>
                </a:lnTo>
                <a:lnTo>
                  <a:pt x="4435" y="3433"/>
                </a:lnTo>
                <a:lnTo>
                  <a:pt x="0" y="1219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35" y="3433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4" name="object 484"/>
          <p:cNvSpPr/>
          <p:nvPr/>
        </p:nvSpPr>
        <p:spPr>
          <a:xfrm>
            <a:off x="5639116" y="191193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55" y="3430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705" y="0"/>
                </a:lnTo>
                <a:lnTo>
                  <a:pt x="4455" y="3430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5" name="object 485"/>
          <p:cNvSpPr/>
          <p:nvPr/>
        </p:nvSpPr>
        <p:spPr>
          <a:xfrm>
            <a:off x="6019196" y="192399"/>
            <a:ext cx="15824" cy="13614"/>
          </a:xfrm>
          <a:custGeom>
            <a:avLst/>
            <a:gdLst/>
            <a:ahLst/>
            <a:cxnLst/>
            <a:rect l="l" t="t" r="r" b="b"/>
            <a:pathLst>
              <a:path w="15824" h="13614">
                <a:moveTo>
                  <a:pt x="15824" y="4533"/>
                </a:moveTo>
                <a:lnTo>
                  <a:pt x="10566" y="3022"/>
                </a:lnTo>
                <a:lnTo>
                  <a:pt x="5295" y="1524"/>
                </a:lnTo>
                <a:lnTo>
                  <a:pt x="0" y="0"/>
                </a:lnTo>
                <a:lnTo>
                  <a:pt x="3098" y="8966"/>
                </a:lnTo>
                <a:lnTo>
                  <a:pt x="3505" y="9588"/>
                </a:lnTo>
                <a:lnTo>
                  <a:pt x="11315" y="13614"/>
                </a:lnTo>
                <a:lnTo>
                  <a:pt x="12827" y="10579"/>
                </a:lnTo>
                <a:lnTo>
                  <a:pt x="14350" y="7569"/>
                </a:lnTo>
                <a:lnTo>
                  <a:pt x="15824" y="453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6" name="object 486"/>
          <p:cNvSpPr/>
          <p:nvPr/>
        </p:nvSpPr>
        <p:spPr>
          <a:xfrm>
            <a:off x="5924174" y="194660"/>
            <a:ext cx="9055" cy="11353"/>
          </a:xfrm>
          <a:custGeom>
            <a:avLst/>
            <a:gdLst/>
            <a:ahLst/>
            <a:cxnLst/>
            <a:rect l="l" t="t" r="r" b="b"/>
            <a:pathLst>
              <a:path w="9055" h="11353">
                <a:moveTo>
                  <a:pt x="6755" y="2929"/>
                </a:moveTo>
                <a:lnTo>
                  <a:pt x="0" y="0"/>
                </a:lnTo>
                <a:lnTo>
                  <a:pt x="749" y="3797"/>
                </a:lnTo>
                <a:lnTo>
                  <a:pt x="1511" y="7569"/>
                </a:lnTo>
                <a:lnTo>
                  <a:pt x="2260" y="11353"/>
                </a:lnTo>
                <a:lnTo>
                  <a:pt x="9055" y="11353"/>
                </a:lnTo>
                <a:lnTo>
                  <a:pt x="6755" y="2929"/>
                </a:lnTo>
                <a:close/>
              </a:path>
              <a:path w="9055" h="11353">
                <a:moveTo>
                  <a:pt x="8991" y="3898"/>
                </a:moveTo>
                <a:lnTo>
                  <a:pt x="6299" y="1257"/>
                </a:lnTo>
                <a:lnTo>
                  <a:pt x="6755" y="2929"/>
                </a:lnTo>
                <a:lnTo>
                  <a:pt x="8991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7" name="object 487"/>
          <p:cNvSpPr/>
          <p:nvPr/>
        </p:nvSpPr>
        <p:spPr>
          <a:xfrm>
            <a:off x="5935492" y="194660"/>
            <a:ext cx="20358" cy="13627"/>
          </a:xfrm>
          <a:custGeom>
            <a:avLst/>
            <a:gdLst/>
            <a:ahLst/>
            <a:cxnLst/>
            <a:rect l="l" t="t" r="r" b="b"/>
            <a:pathLst>
              <a:path w="20358" h="13627">
                <a:moveTo>
                  <a:pt x="20358" y="0"/>
                </a:moveTo>
                <a:lnTo>
                  <a:pt x="11302" y="0"/>
                </a:lnTo>
                <a:lnTo>
                  <a:pt x="7543" y="762"/>
                </a:lnTo>
                <a:lnTo>
                  <a:pt x="3771" y="1524"/>
                </a:lnTo>
                <a:lnTo>
                  <a:pt x="0" y="2273"/>
                </a:lnTo>
                <a:lnTo>
                  <a:pt x="1498" y="6057"/>
                </a:lnTo>
                <a:lnTo>
                  <a:pt x="3022" y="9842"/>
                </a:lnTo>
                <a:lnTo>
                  <a:pt x="4533" y="13627"/>
                </a:lnTo>
                <a:lnTo>
                  <a:pt x="14617" y="11010"/>
                </a:lnTo>
                <a:lnTo>
                  <a:pt x="11683" y="10020"/>
                </a:lnTo>
                <a:lnTo>
                  <a:pt x="20358" y="6807"/>
                </a:lnTo>
                <a:lnTo>
                  <a:pt x="20358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8" name="object 488"/>
          <p:cNvSpPr/>
          <p:nvPr/>
        </p:nvSpPr>
        <p:spPr>
          <a:xfrm>
            <a:off x="6102896" y="198069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9" name="object 489"/>
          <p:cNvSpPr/>
          <p:nvPr/>
        </p:nvSpPr>
        <p:spPr>
          <a:xfrm>
            <a:off x="6123264" y="197999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26" y="3412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79" y="0"/>
                </a:lnTo>
                <a:lnTo>
                  <a:pt x="4426" y="3412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0" name="object 490"/>
          <p:cNvSpPr/>
          <p:nvPr/>
        </p:nvSpPr>
        <p:spPr>
          <a:xfrm>
            <a:off x="5544122" y="201472"/>
            <a:ext cx="11315" cy="9080"/>
          </a:xfrm>
          <a:custGeom>
            <a:avLst/>
            <a:gdLst/>
            <a:ahLst/>
            <a:cxnLst/>
            <a:rect l="l" t="t" r="r" b="b"/>
            <a:pathLst>
              <a:path w="11315" h="9080">
                <a:moveTo>
                  <a:pt x="4521" y="0"/>
                </a:moveTo>
                <a:lnTo>
                  <a:pt x="2997" y="749"/>
                </a:lnTo>
                <a:lnTo>
                  <a:pt x="0" y="2260"/>
                </a:lnTo>
                <a:lnTo>
                  <a:pt x="0" y="9080"/>
                </a:lnTo>
                <a:lnTo>
                  <a:pt x="11315" y="9080"/>
                </a:lnTo>
                <a:lnTo>
                  <a:pt x="11315" y="0"/>
                </a:lnTo>
                <a:lnTo>
                  <a:pt x="4521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1" name="object 491"/>
          <p:cNvSpPr/>
          <p:nvPr/>
        </p:nvSpPr>
        <p:spPr>
          <a:xfrm>
            <a:off x="5634621" y="204876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2" name="object 492"/>
          <p:cNvSpPr/>
          <p:nvPr/>
        </p:nvSpPr>
        <p:spPr>
          <a:xfrm>
            <a:off x="5511618" y="177358"/>
            <a:ext cx="12141" cy="11239"/>
          </a:xfrm>
          <a:custGeom>
            <a:avLst/>
            <a:gdLst/>
            <a:ahLst/>
            <a:cxnLst/>
            <a:rect l="l" t="t" r="r" b="b"/>
            <a:pathLst>
              <a:path w="12141" h="11239">
                <a:moveTo>
                  <a:pt x="3213" y="3594"/>
                </a:moveTo>
                <a:lnTo>
                  <a:pt x="2661" y="996"/>
                </a:lnTo>
                <a:lnTo>
                  <a:pt x="0" y="0"/>
                </a:lnTo>
                <a:lnTo>
                  <a:pt x="3213" y="3594"/>
                </a:lnTo>
                <a:close/>
              </a:path>
              <a:path w="12141" h="11239">
                <a:moveTo>
                  <a:pt x="11379" y="-3873"/>
                </a:moveTo>
                <a:lnTo>
                  <a:pt x="12141" y="-7645"/>
                </a:lnTo>
                <a:lnTo>
                  <a:pt x="825" y="-7645"/>
                </a:lnTo>
                <a:lnTo>
                  <a:pt x="2661" y="996"/>
                </a:lnTo>
                <a:lnTo>
                  <a:pt x="9867" y="3695"/>
                </a:lnTo>
                <a:lnTo>
                  <a:pt x="10629" y="-76"/>
                </a:lnTo>
                <a:lnTo>
                  <a:pt x="11379" y="-387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3" name="object 493"/>
          <p:cNvSpPr/>
          <p:nvPr/>
        </p:nvSpPr>
        <p:spPr>
          <a:xfrm>
            <a:off x="5525998" y="207143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4" name="object 494"/>
          <p:cNvSpPr/>
          <p:nvPr/>
        </p:nvSpPr>
        <p:spPr>
          <a:xfrm>
            <a:off x="5783934" y="202539"/>
            <a:ext cx="8077" cy="8013"/>
          </a:xfrm>
          <a:custGeom>
            <a:avLst/>
            <a:gdLst/>
            <a:ahLst/>
            <a:cxnLst/>
            <a:rect l="l" t="t" r="r" b="b"/>
            <a:pathLst>
              <a:path w="8077" h="8013">
                <a:moveTo>
                  <a:pt x="0" y="1193"/>
                </a:moveTo>
                <a:lnTo>
                  <a:pt x="0" y="8013"/>
                </a:lnTo>
                <a:lnTo>
                  <a:pt x="6756" y="8013"/>
                </a:lnTo>
                <a:lnTo>
                  <a:pt x="4403" y="3402"/>
                </a:lnTo>
                <a:lnTo>
                  <a:pt x="0" y="1193"/>
                </a:lnTo>
                <a:close/>
              </a:path>
              <a:path w="8077" h="8013">
                <a:moveTo>
                  <a:pt x="8077" y="5245"/>
                </a:moveTo>
                <a:lnTo>
                  <a:pt x="2667" y="0"/>
                </a:lnTo>
                <a:lnTo>
                  <a:pt x="4403" y="3402"/>
                </a:lnTo>
                <a:lnTo>
                  <a:pt x="8077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5" name="object 495"/>
          <p:cNvSpPr/>
          <p:nvPr/>
        </p:nvSpPr>
        <p:spPr>
          <a:xfrm>
            <a:off x="5962639" y="203733"/>
            <a:ext cx="29413" cy="15887"/>
          </a:xfrm>
          <a:custGeom>
            <a:avLst/>
            <a:gdLst/>
            <a:ahLst/>
            <a:cxnLst/>
            <a:rect l="l" t="t" r="r" b="b"/>
            <a:pathLst>
              <a:path w="29413" h="15887">
                <a:moveTo>
                  <a:pt x="0" y="0"/>
                </a:moveTo>
                <a:lnTo>
                  <a:pt x="4655" y="6019"/>
                </a:lnTo>
                <a:lnTo>
                  <a:pt x="15929" y="12579"/>
                </a:lnTo>
                <a:lnTo>
                  <a:pt x="29413" y="15887"/>
                </a:lnTo>
                <a:lnTo>
                  <a:pt x="25256" y="8478"/>
                </a:lnTo>
                <a:lnTo>
                  <a:pt x="15357" y="2083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6" name="object 496"/>
          <p:cNvSpPr/>
          <p:nvPr/>
        </p:nvSpPr>
        <p:spPr>
          <a:xfrm>
            <a:off x="6001087" y="202539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7" y="3409"/>
                </a:lnTo>
                <a:lnTo>
                  <a:pt x="0" y="1193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37" y="3409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7" name="object 497"/>
          <p:cNvSpPr/>
          <p:nvPr/>
        </p:nvSpPr>
        <p:spPr>
          <a:xfrm>
            <a:off x="6141364" y="202539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193"/>
                </a:moveTo>
                <a:lnTo>
                  <a:pt x="0" y="8013"/>
                </a:lnTo>
                <a:lnTo>
                  <a:pt x="6769" y="8013"/>
                </a:lnTo>
                <a:lnTo>
                  <a:pt x="4408" y="3401"/>
                </a:lnTo>
                <a:lnTo>
                  <a:pt x="0" y="1193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08" y="3401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8" name="object 498"/>
          <p:cNvSpPr/>
          <p:nvPr/>
        </p:nvSpPr>
        <p:spPr>
          <a:xfrm>
            <a:off x="5582560" y="206013"/>
            <a:ext cx="13576" cy="9067"/>
          </a:xfrm>
          <a:custGeom>
            <a:avLst/>
            <a:gdLst/>
            <a:ahLst/>
            <a:cxnLst/>
            <a:rect l="l" t="t" r="r" b="b"/>
            <a:pathLst>
              <a:path w="13576" h="9067">
                <a:moveTo>
                  <a:pt x="0" y="0"/>
                </a:moveTo>
                <a:lnTo>
                  <a:pt x="2290" y="5511"/>
                </a:lnTo>
                <a:lnTo>
                  <a:pt x="6807" y="9067"/>
                </a:lnTo>
                <a:lnTo>
                  <a:pt x="13576" y="9067"/>
                </a:lnTo>
                <a:lnTo>
                  <a:pt x="13576" y="2260"/>
                </a:lnTo>
                <a:lnTo>
                  <a:pt x="9067" y="1511"/>
                </a:lnTo>
                <a:lnTo>
                  <a:pt x="4521" y="749"/>
                </a:lnTo>
                <a:lnTo>
                  <a:pt x="0" y="0"/>
                </a:lnTo>
                <a:close/>
              </a:path>
              <a:path w="13576" h="9067">
                <a:moveTo>
                  <a:pt x="3162" y="7607"/>
                </a:moveTo>
                <a:lnTo>
                  <a:pt x="2290" y="5511"/>
                </a:lnTo>
                <a:lnTo>
                  <a:pt x="1308" y="4737"/>
                </a:lnTo>
                <a:lnTo>
                  <a:pt x="3162" y="760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9" name="object 499"/>
          <p:cNvSpPr/>
          <p:nvPr/>
        </p:nvSpPr>
        <p:spPr>
          <a:xfrm>
            <a:off x="5616521" y="204489"/>
            <a:ext cx="11290" cy="8318"/>
          </a:xfrm>
          <a:custGeom>
            <a:avLst/>
            <a:gdLst/>
            <a:ahLst/>
            <a:cxnLst/>
            <a:rect l="l" t="t" r="r" b="b"/>
            <a:pathLst>
              <a:path w="11290" h="8318">
                <a:moveTo>
                  <a:pt x="0" y="1524"/>
                </a:moveTo>
                <a:lnTo>
                  <a:pt x="0" y="8318"/>
                </a:lnTo>
                <a:lnTo>
                  <a:pt x="11290" y="8318"/>
                </a:lnTo>
                <a:lnTo>
                  <a:pt x="8330" y="2902"/>
                </a:lnTo>
                <a:lnTo>
                  <a:pt x="0" y="1524"/>
                </a:lnTo>
                <a:close/>
              </a:path>
              <a:path w="11290" h="8318">
                <a:moveTo>
                  <a:pt x="11201" y="3378"/>
                </a:moveTo>
                <a:lnTo>
                  <a:pt x="6743" y="0"/>
                </a:lnTo>
                <a:lnTo>
                  <a:pt x="8330" y="2902"/>
                </a:lnTo>
                <a:lnTo>
                  <a:pt x="11201" y="337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0" name="object 500"/>
          <p:cNvSpPr/>
          <p:nvPr/>
        </p:nvSpPr>
        <p:spPr>
          <a:xfrm>
            <a:off x="5709272" y="209403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1" name="object 501"/>
          <p:cNvSpPr/>
          <p:nvPr/>
        </p:nvSpPr>
        <p:spPr>
          <a:xfrm>
            <a:off x="5867618" y="204806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5" y="3418"/>
                </a:lnTo>
                <a:lnTo>
                  <a:pt x="0" y="1206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5" y="3418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2" name="object 502"/>
          <p:cNvSpPr/>
          <p:nvPr/>
        </p:nvSpPr>
        <p:spPr>
          <a:xfrm>
            <a:off x="5643664" y="211677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3" name="object 503"/>
          <p:cNvSpPr/>
          <p:nvPr/>
        </p:nvSpPr>
        <p:spPr>
          <a:xfrm>
            <a:off x="6132309" y="207073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0" y="3423"/>
                </a:lnTo>
                <a:lnTo>
                  <a:pt x="0" y="1206"/>
                </a:lnTo>
                <a:close/>
              </a:path>
              <a:path w="8115" h="8000">
                <a:moveTo>
                  <a:pt x="8115" y="5257"/>
                </a:moveTo>
                <a:lnTo>
                  <a:pt x="2679" y="0"/>
                </a:lnTo>
                <a:lnTo>
                  <a:pt x="4440" y="3423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4" name="object 504"/>
          <p:cNvSpPr/>
          <p:nvPr/>
        </p:nvSpPr>
        <p:spPr>
          <a:xfrm>
            <a:off x="6010160" y="209622"/>
            <a:ext cx="13563" cy="14630"/>
          </a:xfrm>
          <a:custGeom>
            <a:avLst/>
            <a:gdLst/>
            <a:ahLst/>
            <a:cxnLst/>
            <a:rect l="l" t="t" r="r" b="b"/>
            <a:pathLst>
              <a:path w="13563" h="14630">
                <a:moveTo>
                  <a:pt x="10587" y="1919"/>
                </a:moveTo>
                <a:lnTo>
                  <a:pt x="0" y="927"/>
                </a:lnTo>
                <a:lnTo>
                  <a:pt x="749" y="5460"/>
                </a:lnTo>
                <a:lnTo>
                  <a:pt x="1485" y="9994"/>
                </a:lnTo>
                <a:lnTo>
                  <a:pt x="2247" y="14541"/>
                </a:lnTo>
                <a:lnTo>
                  <a:pt x="6767" y="12575"/>
                </a:lnTo>
                <a:lnTo>
                  <a:pt x="9029" y="9994"/>
                </a:lnTo>
                <a:lnTo>
                  <a:pt x="13563" y="9994"/>
                </a:lnTo>
                <a:lnTo>
                  <a:pt x="10587" y="1919"/>
                </a:lnTo>
                <a:close/>
              </a:path>
              <a:path w="13563" h="14630">
                <a:moveTo>
                  <a:pt x="8991" y="11607"/>
                </a:moveTo>
                <a:lnTo>
                  <a:pt x="6767" y="12575"/>
                </a:lnTo>
                <a:lnTo>
                  <a:pt x="4965" y="14630"/>
                </a:lnTo>
                <a:lnTo>
                  <a:pt x="8991" y="11607"/>
                </a:lnTo>
                <a:close/>
              </a:path>
              <a:path w="13563" h="14630">
                <a:moveTo>
                  <a:pt x="12331" y="2082"/>
                </a:moveTo>
                <a:lnTo>
                  <a:pt x="9880" y="0"/>
                </a:lnTo>
                <a:lnTo>
                  <a:pt x="10587" y="1919"/>
                </a:lnTo>
                <a:lnTo>
                  <a:pt x="12331" y="208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5" name="object 505"/>
          <p:cNvSpPr/>
          <p:nvPr/>
        </p:nvSpPr>
        <p:spPr>
          <a:xfrm>
            <a:off x="5564456" y="215082"/>
            <a:ext cx="13601" cy="9067"/>
          </a:xfrm>
          <a:custGeom>
            <a:avLst/>
            <a:gdLst/>
            <a:ahLst/>
            <a:cxnLst/>
            <a:rect l="l" t="t" r="r" b="b"/>
            <a:pathLst>
              <a:path w="13601" h="9067">
                <a:moveTo>
                  <a:pt x="13601" y="6819"/>
                </a:moveTo>
                <a:lnTo>
                  <a:pt x="13601" y="0"/>
                </a:lnTo>
                <a:lnTo>
                  <a:pt x="4533" y="0"/>
                </a:lnTo>
                <a:lnTo>
                  <a:pt x="3035" y="762"/>
                </a:lnTo>
                <a:lnTo>
                  <a:pt x="0" y="2273"/>
                </a:lnTo>
                <a:lnTo>
                  <a:pt x="0" y="9067"/>
                </a:lnTo>
                <a:lnTo>
                  <a:pt x="4533" y="8318"/>
                </a:lnTo>
                <a:lnTo>
                  <a:pt x="9067" y="7569"/>
                </a:lnTo>
                <a:lnTo>
                  <a:pt x="13601" y="681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6" name="object 506"/>
          <p:cNvSpPr/>
          <p:nvPr/>
        </p:nvSpPr>
        <p:spPr>
          <a:xfrm>
            <a:off x="5756771" y="216580"/>
            <a:ext cx="11277" cy="2374"/>
          </a:xfrm>
          <a:custGeom>
            <a:avLst/>
            <a:gdLst/>
            <a:ahLst/>
            <a:cxnLst/>
            <a:rect l="l" t="t" r="r" b="b"/>
            <a:pathLst>
              <a:path w="11277" h="2374">
                <a:moveTo>
                  <a:pt x="11277" y="876"/>
                </a:moveTo>
                <a:lnTo>
                  <a:pt x="9931" y="0"/>
                </a:lnTo>
                <a:lnTo>
                  <a:pt x="10169" y="642"/>
                </a:lnTo>
                <a:lnTo>
                  <a:pt x="11277" y="876"/>
                </a:lnTo>
                <a:close/>
              </a:path>
              <a:path w="11277" h="2374">
                <a:moveTo>
                  <a:pt x="10169" y="642"/>
                </a:moveTo>
                <a:lnTo>
                  <a:pt x="0" y="-1498"/>
                </a:lnTo>
                <a:lnTo>
                  <a:pt x="0" y="16649"/>
                </a:lnTo>
                <a:lnTo>
                  <a:pt x="4533" y="14389"/>
                </a:lnTo>
                <a:lnTo>
                  <a:pt x="9055" y="12115"/>
                </a:lnTo>
                <a:lnTo>
                  <a:pt x="13576" y="9842"/>
                </a:lnTo>
                <a:lnTo>
                  <a:pt x="10169" y="64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7" name="object 507"/>
          <p:cNvSpPr/>
          <p:nvPr/>
        </p:nvSpPr>
        <p:spPr>
          <a:xfrm>
            <a:off x="5865357" y="215082"/>
            <a:ext cx="18110" cy="18148"/>
          </a:xfrm>
          <a:custGeom>
            <a:avLst/>
            <a:gdLst/>
            <a:ahLst/>
            <a:cxnLst/>
            <a:rect l="l" t="t" r="r" b="b"/>
            <a:pathLst>
              <a:path w="18110" h="18148">
                <a:moveTo>
                  <a:pt x="11023" y="12915"/>
                </a:moveTo>
                <a:lnTo>
                  <a:pt x="18110" y="9067"/>
                </a:lnTo>
                <a:lnTo>
                  <a:pt x="18110" y="0"/>
                </a:lnTo>
                <a:lnTo>
                  <a:pt x="11315" y="0"/>
                </a:lnTo>
                <a:lnTo>
                  <a:pt x="8382" y="7353"/>
                </a:lnTo>
                <a:lnTo>
                  <a:pt x="8191" y="2578"/>
                </a:lnTo>
                <a:lnTo>
                  <a:pt x="0" y="2273"/>
                </a:lnTo>
                <a:lnTo>
                  <a:pt x="1511" y="7569"/>
                </a:lnTo>
                <a:lnTo>
                  <a:pt x="3022" y="12865"/>
                </a:lnTo>
                <a:lnTo>
                  <a:pt x="4521" y="18148"/>
                </a:lnTo>
                <a:lnTo>
                  <a:pt x="12395" y="14719"/>
                </a:lnTo>
                <a:lnTo>
                  <a:pt x="11023" y="1291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8" name="object 508"/>
          <p:cNvSpPr/>
          <p:nvPr/>
        </p:nvSpPr>
        <p:spPr>
          <a:xfrm>
            <a:off x="5833681" y="225304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9" name="object 509"/>
          <p:cNvSpPr/>
          <p:nvPr/>
        </p:nvSpPr>
        <p:spPr>
          <a:xfrm>
            <a:off x="6068987" y="225304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0" name="object 510"/>
          <p:cNvSpPr/>
          <p:nvPr/>
        </p:nvSpPr>
        <p:spPr>
          <a:xfrm>
            <a:off x="6179830" y="220690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15" y="3410"/>
                </a:lnTo>
                <a:lnTo>
                  <a:pt x="0" y="1206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15" y="341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1" name="object 511"/>
          <p:cNvSpPr/>
          <p:nvPr/>
        </p:nvSpPr>
        <p:spPr>
          <a:xfrm>
            <a:off x="5589366" y="222953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31" y="3422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79" y="0"/>
                </a:lnTo>
                <a:lnTo>
                  <a:pt x="4431" y="342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2" name="object 512"/>
          <p:cNvSpPr/>
          <p:nvPr/>
        </p:nvSpPr>
        <p:spPr>
          <a:xfrm>
            <a:off x="6019190" y="232098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2611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3" name="object 513"/>
          <p:cNvSpPr/>
          <p:nvPr/>
        </p:nvSpPr>
        <p:spPr>
          <a:xfrm>
            <a:off x="5881203" y="229759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2" y="3409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12" y="3409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4" name="object 514"/>
          <p:cNvSpPr/>
          <p:nvPr/>
        </p:nvSpPr>
        <p:spPr>
          <a:xfrm>
            <a:off x="5949069" y="230966"/>
            <a:ext cx="17282" cy="20408"/>
          </a:xfrm>
          <a:custGeom>
            <a:avLst/>
            <a:gdLst/>
            <a:ahLst/>
            <a:cxnLst/>
            <a:rect l="l" t="t" r="r" b="b"/>
            <a:pathLst>
              <a:path w="17282" h="20408">
                <a:moveTo>
                  <a:pt x="6781" y="0"/>
                </a:moveTo>
                <a:lnTo>
                  <a:pt x="4360" y="2706"/>
                </a:lnTo>
                <a:lnTo>
                  <a:pt x="6819" y="1676"/>
                </a:lnTo>
                <a:lnTo>
                  <a:pt x="17282" y="7495"/>
                </a:lnTo>
                <a:lnTo>
                  <a:pt x="6781" y="0"/>
                </a:lnTo>
                <a:close/>
              </a:path>
              <a:path w="17282" h="20408">
                <a:moveTo>
                  <a:pt x="4360" y="2706"/>
                </a:moveTo>
                <a:lnTo>
                  <a:pt x="0" y="4533"/>
                </a:lnTo>
                <a:lnTo>
                  <a:pt x="0" y="13614"/>
                </a:lnTo>
                <a:lnTo>
                  <a:pt x="4898" y="14129"/>
                </a:lnTo>
                <a:lnTo>
                  <a:pt x="14779" y="16808"/>
                </a:lnTo>
                <a:lnTo>
                  <a:pt x="24879" y="20408"/>
                </a:lnTo>
                <a:lnTo>
                  <a:pt x="24140" y="18560"/>
                </a:lnTo>
                <a:lnTo>
                  <a:pt x="17282" y="7495"/>
                </a:lnTo>
                <a:lnTo>
                  <a:pt x="6819" y="1676"/>
                </a:lnTo>
                <a:lnTo>
                  <a:pt x="2692" y="4572"/>
                </a:lnTo>
                <a:lnTo>
                  <a:pt x="4360" y="270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5" name="object 515"/>
          <p:cNvSpPr/>
          <p:nvPr/>
        </p:nvSpPr>
        <p:spPr>
          <a:xfrm>
            <a:off x="5455879" y="184393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1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5" y="3420"/>
                </a:lnTo>
                <a:lnTo>
                  <a:pt x="0" y="1193"/>
                </a:lnTo>
                <a:close/>
              </a:path>
              <a:path w="8089" h="8001">
                <a:moveTo>
                  <a:pt x="8089" y="5245"/>
                </a:moveTo>
                <a:lnTo>
                  <a:pt x="2692" y="0"/>
                </a:lnTo>
                <a:lnTo>
                  <a:pt x="4445" y="342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6" name="object 516"/>
          <p:cNvSpPr/>
          <p:nvPr/>
        </p:nvSpPr>
        <p:spPr>
          <a:xfrm>
            <a:off x="5462677" y="232025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16" y="3411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54" y="0"/>
                </a:lnTo>
                <a:lnTo>
                  <a:pt x="4416" y="3411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7" name="object 517"/>
          <p:cNvSpPr/>
          <p:nvPr/>
        </p:nvSpPr>
        <p:spPr>
          <a:xfrm>
            <a:off x="5623292" y="234297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52" y="3432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92" y="0"/>
                </a:lnTo>
                <a:lnTo>
                  <a:pt x="4452" y="343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8" name="object 518"/>
          <p:cNvSpPr/>
          <p:nvPr/>
        </p:nvSpPr>
        <p:spPr>
          <a:xfrm>
            <a:off x="5480761" y="249110"/>
            <a:ext cx="6807" cy="0"/>
          </a:xfrm>
          <a:custGeom>
            <a:avLst/>
            <a:gdLst/>
            <a:ahLst/>
            <a:cxnLst/>
            <a:rect l="l" t="t" r="r" b="b"/>
            <a:pathLst>
              <a:path w="6807" h="0">
                <a:moveTo>
                  <a:pt x="0" y="0"/>
                </a:moveTo>
                <a:lnTo>
                  <a:pt x="6807" y="0"/>
                </a:lnTo>
              </a:path>
            </a:pathLst>
          </a:custGeom>
          <a:ln w="1488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9" name="object 519"/>
          <p:cNvSpPr/>
          <p:nvPr/>
        </p:nvSpPr>
        <p:spPr>
          <a:xfrm>
            <a:off x="6141364" y="241112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1"/>
                </a:lnTo>
                <a:lnTo>
                  <a:pt x="6769" y="8001"/>
                </a:lnTo>
                <a:lnTo>
                  <a:pt x="4411" y="3403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11" y="3403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0" name="object 520"/>
          <p:cNvSpPr/>
          <p:nvPr/>
        </p:nvSpPr>
        <p:spPr>
          <a:xfrm>
            <a:off x="5627814" y="249110"/>
            <a:ext cx="6807" cy="0"/>
          </a:xfrm>
          <a:custGeom>
            <a:avLst/>
            <a:gdLst/>
            <a:ahLst/>
            <a:cxnLst/>
            <a:rect l="l" t="t" r="r" b="b"/>
            <a:pathLst>
              <a:path w="6807" h="0">
                <a:moveTo>
                  <a:pt x="0" y="0"/>
                </a:moveTo>
                <a:lnTo>
                  <a:pt x="6807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1" name="object 521"/>
          <p:cNvSpPr/>
          <p:nvPr/>
        </p:nvSpPr>
        <p:spPr>
          <a:xfrm>
            <a:off x="5980723" y="244575"/>
            <a:ext cx="11328" cy="11353"/>
          </a:xfrm>
          <a:custGeom>
            <a:avLst/>
            <a:gdLst/>
            <a:ahLst/>
            <a:cxnLst/>
            <a:rect l="l" t="t" r="r" b="b"/>
            <a:pathLst>
              <a:path w="11328" h="11353">
                <a:moveTo>
                  <a:pt x="11328" y="0"/>
                </a:moveTo>
                <a:lnTo>
                  <a:pt x="2273" y="0"/>
                </a:lnTo>
                <a:lnTo>
                  <a:pt x="1523" y="3022"/>
                </a:lnTo>
                <a:lnTo>
                  <a:pt x="761" y="6045"/>
                </a:lnTo>
                <a:lnTo>
                  <a:pt x="0" y="9067"/>
                </a:lnTo>
                <a:lnTo>
                  <a:pt x="3797" y="9829"/>
                </a:lnTo>
                <a:lnTo>
                  <a:pt x="7569" y="10591"/>
                </a:lnTo>
                <a:lnTo>
                  <a:pt x="11328" y="11353"/>
                </a:lnTo>
                <a:lnTo>
                  <a:pt x="11328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2" name="object 522"/>
          <p:cNvSpPr/>
          <p:nvPr/>
        </p:nvSpPr>
        <p:spPr>
          <a:xfrm>
            <a:off x="6066726" y="249110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3" name="object 523"/>
          <p:cNvSpPr/>
          <p:nvPr/>
        </p:nvSpPr>
        <p:spPr>
          <a:xfrm>
            <a:off x="5537324" y="245639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807" y="8001"/>
                </a:lnTo>
                <a:lnTo>
                  <a:pt x="4454" y="3426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92" y="0"/>
                </a:lnTo>
                <a:lnTo>
                  <a:pt x="4454" y="3426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4" name="object 524"/>
          <p:cNvSpPr/>
          <p:nvPr/>
        </p:nvSpPr>
        <p:spPr>
          <a:xfrm>
            <a:off x="5559946" y="245639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35" y="3413"/>
                </a:lnTo>
                <a:lnTo>
                  <a:pt x="0" y="1206"/>
                </a:lnTo>
                <a:close/>
              </a:path>
              <a:path w="8115" h="8000">
                <a:moveTo>
                  <a:pt x="8115" y="5245"/>
                </a:moveTo>
                <a:lnTo>
                  <a:pt x="2679" y="0"/>
                </a:lnTo>
                <a:lnTo>
                  <a:pt x="4435" y="3413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5" name="object 525"/>
          <p:cNvSpPr/>
          <p:nvPr/>
        </p:nvSpPr>
        <p:spPr>
          <a:xfrm>
            <a:off x="5781662" y="250234"/>
            <a:ext cx="13550" cy="0"/>
          </a:xfrm>
          <a:custGeom>
            <a:avLst/>
            <a:gdLst/>
            <a:ahLst/>
            <a:cxnLst/>
            <a:rect l="l" t="t" r="r" b="b"/>
            <a:pathLst>
              <a:path w="13550" h="0">
                <a:moveTo>
                  <a:pt x="0" y="0"/>
                </a:moveTo>
                <a:lnTo>
                  <a:pt x="13550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6" name="object 526"/>
          <p:cNvSpPr/>
          <p:nvPr/>
        </p:nvSpPr>
        <p:spPr>
          <a:xfrm>
            <a:off x="6087075" y="246846"/>
            <a:ext cx="9042" cy="11341"/>
          </a:xfrm>
          <a:custGeom>
            <a:avLst/>
            <a:gdLst/>
            <a:ahLst/>
            <a:cxnLst/>
            <a:rect l="l" t="t" r="r" b="b"/>
            <a:pathLst>
              <a:path w="9042" h="11341">
                <a:moveTo>
                  <a:pt x="9042" y="11341"/>
                </a:moveTo>
                <a:lnTo>
                  <a:pt x="9042" y="0"/>
                </a:lnTo>
                <a:lnTo>
                  <a:pt x="2273" y="0"/>
                </a:lnTo>
                <a:lnTo>
                  <a:pt x="1511" y="3771"/>
                </a:lnTo>
                <a:lnTo>
                  <a:pt x="761" y="7569"/>
                </a:lnTo>
                <a:lnTo>
                  <a:pt x="0" y="11341"/>
                </a:lnTo>
                <a:lnTo>
                  <a:pt x="9042" y="1134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7" name="object 527"/>
          <p:cNvSpPr/>
          <p:nvPr/>
        </p:nvSpPr>
        <p:spPr>
          <a:xfrm>
            <a:off x="5811062" y="253644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8" name="object 528"/>
          <p:cNvSpPr/>
          <p:nvPr/>
        </p:nvSpPr>
        <p:spPr>
          <a:xfrm>
            <a:off x="5652712" y="260830"/>
            <a:ext cx="15836" cy="13614"/>
          </a:xfrm>
          <a:custGeom>
            <a:avLst/>
            <a:gdLst/>
            <a:ahLst/>
            <a:cxnLst/>
            <a:rect l="l" t="t" r="r" b="b"/>
            <a:pathLst>
              <a:path w="15836" h="13614">
                <a:moveTo>
                  <a:pt x="10566" y="797"/>
                </a:moveTo>
                <a:lnTo>
                  <a:pt x="15836" y="4163"/>
                </a:lnTo>
                <a:lnTo>
                  <a:pt x="10446" y="0"/>
                </a:lnTo>
                <a:lnTo>
                  <a:pt x="10566" y="797"/>
                </a:lnTo>
                <a:close/>
              </a:path>
              <a:path w="15836" h="13614">
                <a:moveTo>
                  <a:pt x="9029" y="-9451"/>
                </a:moveTo>
                <a:lnTo>
                  <a:pt x="0" y="-9451"/>
                </a:lnTo>
                <a:lnTo>
                  <a:pt x="904" y="-5545"/>
                </a:lnTo>
                <a:lnTo>
                  <a:pt x="4499" y="4621"/>
                </a:lnTo>
                <a:lnTo>
                  <a:pt x="6781" y="15504"/>
                </a:lnTo>
                <a:lnTo>
                  <a:pt x="13550" y="15504"/>
                </a:lnTo>
                <a:lnTo>
                  <a:pt x="14312" y="11719"/>
                </a:lnTo>
                <a:lnTo>
                  <a:pt x="15087" y="7947"/>
                </a:lnTo>
                <a:lnTo>
                  <a:pt x="15836" y="4163"/>
                </a:lnTo>
                <a:lnTo>
                  <a:pt x="10566" y="797"/>
                </a:lnTo>
                <a:lnTo>
                  <a:pt x="9588" y="-662"/>
                </a:lnTo>
                <a:lnTo>
                  <a:pt x="10446" y="0"/>
                </a:lnTo>
                <a:lnTo>
                  <a:pt x="9029" y="-945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9" name="object 529"/>
          <p:cNvSpPr/>
          <p:nvPr/>
        </p:nvSpPr>
        <p:spPr>
          <a:xfrm>
            <a:off x="5901563" y="254787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0" name="object 530"/>
          <p:cNvSpPr/>
          <p:nvPr/>
        </p:nvSpPr>
        <p:spPr>
          <a:xfrm>
            <a:off x="6107440" y="250184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1"/>
                </a:lnTo>
                <a:lnTo>
                  <a:pt x="6769" y="8001"/>
                </a:lnTo>
                <a:lnTo>
                  <a:pt x="4411" y="3403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11" y="3403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1" name="object 531"/>
          <p:cNvSpPr/>
          <p:nvPr/>
        </p:nvSpPr>
        <p:spPr>
          <a:xfrm>
            <a:off x="5842756" y="252455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69" y="7988"/>
                </a:lnTo>
                <a:lnTo>
                  <a:pt x="4405" y="3400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54" y="0"/>
                </a:lnTo>
                <a:lnTo>
                  <a:pt x="4405" y="340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2" name="object 532"/>
          <p:cNvSpPr/>
          <p:nvPr/>
        </p:nvSpPr>
        <p:spPr>
          <a:xfrm>
            <a:off x="5589371" y="261588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3" name="object 533"/>
          <p:cNvSpPr/>
          <p:nvPr/>
        </p:nvSpPr>
        <p:spPr>
          <a:xfrm>
            <a:off x="5786182" y="256984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0" y="3423"/>
                </a:lnTo>
                <a:lnTo>
                  <a:pt x="0" y="1206"/>
                </a:lnTo>
                <a:close/>
              </a:path>
              <a:path w="8115" h="8000">
                <a:moveTo>
                  <a:pt x="8115" y="5257"/>
                </a:moveTo>
                <a:lnTo>
                  <a:pt x="2679" y="0"/>
                </a:lnTo>
                <a:lnTo>
                  <a:pt x="4440" y="3423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4" name="object 534"/>
          <p:cNvSpPr/>
          <p:nvPr/>
        </p:nvSpPr>
        <p:spPr>
          <a:xfrm>
            <a:off x="5933226" y="258190"/>
            <a:ext cx="11328" cy="11341"/>
          </a:xfrm>
          <a:custGeom>
            <a:avLst/>
            <a:gdLst/>
            <a:ahLst/>
            <a:cxnLst/>
            <a:rect l="l" t="t" r="r" b="b"/>
            <a:pathLst>
              <a:path w="11328" h="11341">
                <a:moveTo>
                  <a:pt x="4533" y="0"/>
                </a:moveTo>
                <a:lnTo>
                  <a:pt x="4533" y="4533"/>
                </a:lnTo>
                <a:lnTo>
                  <a:pt x="0" y="4533"/>
                </a:lnTo>
                <a:lnTo>
                  <a:pt x="120" y="4757"/>
                </a:lnTo>
                <a:lnTo>
                  <a:pt x="2434" y="9950"/>
                </a:lnTo>
                <a:lnTo>
                  <a:pt x="9055" y="11341"/>
                </a:lnTo>
                <a:lnTo>
                  <a:pt x="9804" y="7556"/>
                </a:lnTo>
                <a:lnTo>
                  <a:pt x="10566" y="3771"/>
                </a:lnTo>
                <a:lnTo>
                  <a:pt x="11328" y="0"/>
                </a:lnTo>
                <a:lnTo>
                  <a:pt x="453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5" name="object 535"/>
          <p:cNvSpPr/>
          <p:nvPr/>
        </p:nvSpPr>
        <p:spPr>
          <a:xfrm>
            <a:off x="5607456" y="263855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6" name="object 536"/>
          <p:cNvSpPr/>
          <p:nvPr/>
        </p:nvSpPr>
        <p:spPr>
          <a:xfrm>
            <a:off x="6019190" y="264991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50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7" name="object 537"/>
          <p:cNvSpPr/>
          <p:nvPr/>
        </p:nvSpPr>
        <p:spPr>
          <a:xfrm>
            <a:off x="5890247" y="266128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8" name="object 538"/>
          <p:cNvSpPr/>
          <p:nvPr/>
        </p:nvSpPr>
        <p:spPr>
          <a:xfrm>
            <a:off x="5974566" y="267755"/>
            <a:ext cx="10706" cy="7454"/>
          </a:xfrm>
          <a:custGeom>
            <a:avLst/>
            <a:gdLst/>
            <a:ahLst/>
            <a:cxnLst/>
            <a:rect l="l" t="t" r="r" b="b"/>
            <a:pathLst>
              <a:path w="10706" h="7454">
                <a:moveTo>
                  <a:pt x="1108" y="306"/>
                </a:moveTo>
                <a:lnTo>
                  <a:pt x="1092" y="0"/>
                </a:lnTo>
                <a:lnTo>
                  <a:pt x="0" y="2425"/>
                </a:lnTo>
                <a:lnTo>
                  <a:pt x="1108" y="306"/>
                </a:lnTo>
                <a:close/>
              </a:path>
              <a:path w="10706" h="7454">
                <a:moveTo>
                  <a:pt x="1663" y="10858"/>
                </a:moveTo>
                <a:lnTo>
                  <a:pt x="8432" y="10858"/>
                </a:lnTo>
                <a:lnTo>
                  <a:pt x="9182" y="5562"/>
                </a:lnTo>
                <a:lnTo>
                  <a:pt x="9956" y="266"/>
                </a:lnTo>
                <a:lnTo>
                  <a:pt x="10706" y="-5029"/>
                </a:lnTo>
                <a:lnTo>
                  <a:pt x="3898" y="-5029"/>
                </a:lnTo>
                <a:lnTo>
                  <a:pt x="1108" y="306"/>
                </a:lnTo>
                <a:lnTo>
                  <a:pt x="1663" y="1085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9" name="object 539"/>
          <p:cNvSpPr/>
          <p:nvPr/>
        </p:nvSpPr>
        <p:spPr>
          <a:xfrm>
            <a:off x="5908357" y="269519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0" name="object 540"/>
          <p:cNvSpPr/>
          <p:nvPr/>
        </p:nvSpPr>
        <p:spPr>
          <a:xfrm>
            <a:off x="5406120" y="266057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6" y="3418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16" y="3418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1" name="object 541"/>
          <p:cNvSpPr/>
          <p:nvPr/>
        </p:nvSpPr>
        <p:spPr>
          <a:xfrm>
            <a:off x="5550903" y="270662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2" name="object 542"/>
          <p:cNvSpPr/>
          <p:nvPr/>
        </p:nvSpPr>
        <p:spPr>
          <a:xfrm>
            <a:off x="5437779" y="268339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38" y="3406"/>
                </a:lnTo>
                <a:lnTo>
                  <a:pt x="0" y="1193"/>
                </a:lnTo>
                <a:close/>
              </a:path>
              <a:path w="8102" h="8000">
                <a:moveTo>
                  <a:pt x="8102" y="5232"/>
                </a:moveTo>
                <a:lnTo>
                  <a:pt x="2692" y="0"/>
                </a:lnTo>
                <a:lnTo>
                  <a:pt x="4438" y="3406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3" name="object 543"/>
          <p:cNvSpPr/>
          <p:nvPr/>
        </p:nvSpPr>
        <p:spPr>
          <a:xfrm>
            <a:off x="6123266" y="274066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4" name="object 544"/>
          <p:cNvSpPr/>
          <p:nvPr/>
        </p:nvSpPr>
        <p:spPr>
          <a:xfrm>
            <a:off x="5648171" y="270597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819" y="8013"/>
                </a:lnTo>
                <a:lnTo>
                  <a:pt x="4455" y="3424"/>
                </a:lnTo>
                <a:lnTo>
                  <a:pt x="0" y="1206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55" y="3424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5" name="object 545"/>
          <p:cNvSpPr/>
          <p:nvPr/>
        </p:nvSpPr>
        <p:spPr>
          <a:xfrm>
            <a:off x="6014683" y="270597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2" y="3409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12" y="3409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6" name="object 546"/>
          <p:cNvSpPr/>
          <p:nvPr/>
        </p:nvSpPr>
        <p:spPr>
          <a:xfrm>
            <a:off x="5390296" y="274069"/>
            <a:ext cx="13563" cy="9080"/>
          </a:xfrm>
          <a:custGeom>
            <a:avLst/>
            <a:gdLst/>
            <a:ahLst/>
            <a:cxnLst/>
            <a:rect l="l" t="t" r="r" b="b"/>
            <a:pathLst>
              <a:path w="13563" h="9080">
                <a:moveTo>
                  <a:pt x="9017" y="7569"/>
                </a:moveTo>
                <a:lnTo>
                  <a:pt x="13563" y="6807"/>
                </a:lnTo>
                <a:lnTo>
                  <a:pt x="13563" y="0"/>
                </a:lnTo>
                <a:lnTo>
                  <a:pt x="6769" y="0"/>
                </a:lnTo>
                <a:lnTo>
                  <a:pt x="4508" y="762"/>
                </a:lnTo>
                <a:lnTo>
                  <a:pt x="0" y="2260"/>
                </a:lnTo>
                <a:lnTo>
                  <a:pt x="0" y="9080"/>
                </a:lnTo>
                <a:lnTo>
                  <a:pt x="4508" y="8305"/>
                </a:lnTo>
                <a:lnTo>
                  <a:pt x="9017" y="756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7" name="object 547"/>
          <p:cNvSpPr/>
          <p:nvPr/>
        </p:nvSpPr>
        <p:spPr>
          <a:xfrm>
            <a:off x="5989784" y="274069"/>
            <a:ext cx="3746" cy="12128"/>
          </a:xfrm>
          <a:custGeom>
            <a:avLst/>
            <a:gdLst/>
            <a:ahLst/>
            <a:cxnLst/>
            <a:rect l="l" t="t" r="r" b="b"/>
            <a:pathLst>
              <a:path w="3746" h="12128">
                <a:moveTo>
                  <a:pt x="3746" y="12128"/>
                </a:moveTo>
                <a:lnTo>
                  <a:pt x="2764" y="9540"/>
                </a:lnTo>
                <a:lnTo>
                  <a:pt x="38" y="8966"/>
                </a:lnTo>
                <a:lnTo>
                  <a:pt x="3746" y="12128"/>
                </a:lnTo>
                <a:close/>
              </a:path>
              <a:path w="3746" h="12128">
                <a:moveTo>
                  <a:pt x="15836" y="0"/>
                </a:moveTo>
                <a:lnTo>
                  <a:pt x="6807" y="0"/>
                </a:lnTo>
                <a:lnTo>
                  <a:pt x="4533" y="762"/>
                </a:lnTo>
                <a:lnTo>
                  <a:pt x="0" y="2260"/>
                </a:lnTo>
                <a:lnTo>
                  <a:pt x="2764" y="9540"/>
                </a:lnTo>
                <a:lnTo>
                  <a:pt x="11303" y="11341"/>
                </a:lnTo>
                <a:lnTo>
                  <a:pt x="14338" y="9829"/>
                </a:lnTo>
                <a:lnTo>
                  <a:pt x="15836" y="6807"/>
                </a:lnTo>
                <a:lnTo>
                  <a:pt x="15836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8" name="object 548"/>
          <p:cNvSpPr/>
          <p:nvPr/>
        </p:nvSpPr>
        <p:spPr>
          <a:xfrm>
            <a:off x="5426476" y="276335"/>
            <a:ext cx="13563" cy="11341"/>
          </a:xfrm>
          <a:custGeom>
            <a:avLst/>
            <a:gdLst/>
            <a:ahLst/>
            <a:cxnLst/>
            <a:rect l="l" t="t" r="r" b="b"/>
            <a:pathLst>
              <a:path w="13563" h="11341">
                <a:moveTo>
                  <a:pt x="2273" y="11341"/>
                </a:moveTo>
                <a:lnTo>
                  <a:pt x="13563" y="11341"/>
                </a:lnTo>
                <a:lnTo>
                  <a:pt x="10042" y="2621"/>
                </a:lnTo>
                <a:lnTo>
                  <a:pt x="0" y="0"/>
                </a:lnTo>
                <a:lnTo>
                  <a:pt x="749" y="2273"/>
                </a:lnTo>
                <a:lnTo>
                  <a:pt x="2273" y="6807"/>
                </a:lnTo>
                <a:lnTo>
                  <a:pt x="2273" y="11341"/>
                </a:lnTo>
                <a:close/>
              </a:path>
              <a:path w="13563" h="11341">
                <a:moveTo>
                  <a:pt x="10312" y="2692"/>
                </a:moveTo>
                <a:lnTo>
                  <a:pt x="9804" y="2032"/>
                </a:lnTo>
                <a:lnTo>
                  <a:pt x="10042" y="2621"/>
                </a:lnTo>
                <a:lnTo>
                  <a:pt x="10312" y="269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9" name="object 549"/>
          <p:cNvSpPr/>
          <p:nvPr/>
        </p:nvSpPr>
        <p:spPr>
          <a:xfrm>
            <a:off x="5505664" y="275141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81" y="8001"/>
                </a:lnTo>
                <a:lnTo>
                  <a:pt x="4402" y="3387"/>
                </a:lnTo>
                <a:lnTo>
                  <a:pt x="0" y="1193"/>
                </a:lnTo>
                <a:close/>
              </a:path>
              <a:path w="8102" h="8000">
                <a:moveTo>
                  <a:pt x="8102" y="5232"/>
                </a:moveTo>
                <a:lnTo>
                  <a:pt x="2654" y="0"/>
                </a:lnTo>
                <a:lnTo>
                  <a:pt x="4402" y="3387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0" name="object 550"/>
          <p:cNvSpPr/>
          <p:nvPr/>
        </p:nvSpPr>
        <p:spPr>
          <a:xfrm>
            <a:off x="5573523" y="275141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807" y="8001"/>
                </a:lnTo>
                <a:lnTo>
                  <a:pt x="4416" y="3395"/>
                </a:lnTo>
                <a:lnTo>
                  <a:pt x="0" y="1193"/>
                </a:lnTo>
                <a:close/>
              </a:path>
              <a:path w="8102" h="8000">
                <a:moveTo>
                  <a:pt x="8102" y="5232"/>
                </a:moveTo>
                <a:lnTo>
                  <a:pt x="2654" y="0"/>
                </a:lnTo>
                <a:lnTo>
                  <a:pt x="4416" y="3395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1" name="object 551"/>
          <p:cNvSpPr/>
          <p:nvPr/>
        </p:nvSpPr>
        <p:spPr>
          <a:xfrm>
            <a:off x="5820128" y="276335"/>
            <a:ext cx="15811" cy="9080"/>
          </a:xfrm>
          <a:custGeom>
            <a:avLst/>
            <a:gdLst/>
            <a:ahLst/>
            <a:cxnLst/>
            <a:rect l="l" t="t" r="r" b="b"/>
            <a:pathLst>
              <a:path w="15811" h="9080">
                <a:moveTo>
                  <a:pt x="10528" y="7569"/>
                </a:moveTo>
                <a:lnTo>
                  <a:pt x="15811" y="6807"/>
                </a:lnTo>
                <a:lnTo>
                  <a:pt x="15811" y="0"/>
                </a:lnTo>
                <a:lnTo>
                  <a:pt x="9042" y="0"/>
                </a:lnTo>
                <a:lnTo>
                  <a:pt x="6032" y="762"/>
                </a:lnTo>
                <a:lnTo>
                  <a:pt x="3009" y="1524"/>
                </a:lnTo>
                <a:lnTo>
                  <a:pt x="0" y="2273"/>
                </a:lnTo>
                <a:lnTo>
                  <a:pt x="0" y="9080"/>
                </a:lnTo>
                <a:lnTo>
                  <a:pt x="5283" y="8318"/>
                </a:lnTo>
                <a:lnTo>
                  <a:pt x="10528" y="756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2" name="object 552"/>
          <p:cNvSpPr/>
          <p:nvPr/>
        </p:nvSpPr>
        <p:spPr>
          <a:xfrm>
            <a:off x="6050881" y="275141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1"/>
                </a:lnTo>
                <a:lnTo>
                  <a:pt x="6769" y="8001"/>
                </a:lnTo>
                <a:lnTo>
                  <a:pt x="4407" y="3393"/>
                </a:lnTo>
                <a:lnTo>
                  <a:pt x="0" y="1193"/>
                </a:lnTo>
                <a:close/>
              </a:path>
              <a:path w="8089" h="8000">
                <a:moveTo>
                  <a:pt x="8089" y="5232"/>
                </a:moveTo>
                <a:lnTo>
                  <a:pt x="2667" y="0"/>
                </a:lnTo>
                <a:lnTo>
                  <a:pt x="4407" y="3393"/>
                </a:lnTo>
                <a:lnTo>
                  <a:pt x="8089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3" name="object 553"/>
          <p:cNvSpPr/>
          <p:nvPr/>
        </p:nvSpPr>
        <p:spPr>
          <a:xfrm>
            <a:off x="5369920" y="277412"/>
            <a:ext cx="8115" cy="7988"/>
          </a:xfrm>
          <a:custGeom>
            <a:avLst/>
            <a:gdLst/>
            <a:ahLst/>
            <a:cxnLst/>
            <a:rect l="l" t="t" r="r" b="b"/>
            <a:pathLst>
              <a:path w="8115" h="7988">
                <a:moveTo>
                  <a:pt x="0" y="1193"/>
                </a:moveTo>
                <a:lnTo>
                  <a:pt x="0" y="7988"/>
                </a:lnTo>
                <a:lnTo>
                  <a:pt x="6781" y="7988"/>
                </a:lnTo>
                <a:lnTo>
                  <a:pt x="4427" y="3404"/>
                </a:lnTo>
                <a:lnTo>
                  <a:pt x="0" y="1193"/>
                </a:lnTo>
                <a:close/>
              </a:path>
              <a:path w="8115" h="7988">
                <a:moveTo>
                  <a:pt x="8115" y="5245"/>
                </a:moveTo>
                <a:lnTo>
                  <a:pt x="2679" y="0"/>
                </a:lnTo>
                <a:lnTo>
                  <a:pt x="4427" y="3404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4" name="object 554"/>
          <p:cNvSpPr/>
          <p:nvPr/>
        </p:nvSpPr>
        <p:spPr>
          <a:xfrm>
            <a:off x="5869882" y="279666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50" y="3435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92" y="0"/>
                </a:lnTo>
                <a:lnTo>
                  <a:pt x="4450" y="3435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5" name="object 555"/>
          <p:cNvSpPr/>
          <p:nvPr/>
        </p:nvSpPr>
        <p:spPr>
          <a:xfrm>
            <a:off x="5403856" y="283142"/>
            <a:ext cx="13563" cy="13614"/>
          </a:xfrm>
          <a:custGeom>
            <a:avLst/>
            <a:gdLst/>
            <a:ahLst/>
            <a:cxnLst/>
            <a:rect l="l" t="t" r="r" b="b"/>
            <a:pathLst>
              <a:path w="13563" h="13614">
                <a:moveTo>
                  <a:pt x="9029" y="12103"/>
                </a:moveTo>
                <a:lnTo>
                  <a:pt x="13563" y="11341"/>
                </a:lnTo>
                <a:lnTo>
                  <a:pt x="13563" y="0"/>
                </a:lnTo>
                <a:lnTo>
                  <a:pt x="6794" y="0"/>
                </a:lnTo>
                <a:lnTo>
                  <a:pt x="4533" y="4533"/>
                </a:lnTo>
                <a:lnTo>
                  <a:pt x="2260" y="9067"/>
                </a:lnTo>
                <a:lnTo>
                  <a:pt x="0" y="13614"/>
                </a:lnTo>
                <a:lnTo>
                  <a:pt x="4533" y="12852"/>
                </a:lnTo>
                <a:lnTo>
                  <a:pt x="9029" y="1210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6" name="object 556"/>
          <p:cNvSpPr/>
          <p:nvPr/>
        </p:nvSpPr>
        <p:spPr>
          <a:xfrm>
            <a:off x="5471713" y="285408"/>
            <a:ext cx="15849" cy="13614"/>
          </a:xfrm>
          <a:custGeom>
            <a:avLst/>
            <a:gdLst/>
            <a:ahLst/>
            <a:cxnLst/>
            <a:rect l="l" t="t" r="r" b="b"/>
            <a:pathLst>
              <a:path w="15849" h="13614">
                <a:moveTo>
                  <a:pt x="0" y="0"/>
                </a:moveTo>
                <a:lnTo>
                  <a:pt x="3187" y="10439"/>
                </a:lnTo>
                <a:lnTo>
                  <a:pt x="3987" y="6654"/>
                </a:lnTo>
                <a:lnTo>
                  <a:pt x="9055" y="13614"/>
                </a:lnTo>
                <a:lnTo>
                  <a:pt x="15849" y="13614"/>
                </a:lnTo>
                <a:lnTo>
                  <a:pt x="12141" y="4673"/>
                </a:lnTo>
                <a:lnTo>
                  <a:pt x="9867" y="2781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7" name="object 557"/>
          <p:cNvSpPr/>
          <p:nvPr/>
        </p:nvSpPr>
        <p:spPr>
          <a:xfrm>
            <a:off x="5759035" y="284214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5" y="3420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92" y="0"/>
                </a:lnTo>
                <a:lnTo>
                  <a:pt x="4445" y="342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8" name="object 558"/>
          <p:cNvSpPr/>
          <p:nvPr/>
        </p:nvSpPr>
        <p:spPr>
          <a:xfrm>
            <a:off x="5781658" y="284214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26" y="3410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26" y="341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9" name="object 559"/>
          <p:cNvSpPr/>
          <p:nvPr/>
        </p:nvSpPr>
        <p:spPr>
          <a:xfrm>
            <a:off x="5808794" y="285408"/>
            <a:ext cx="18122" cy="15887"/>
          </a:xfrm>
          <a:custGeom>
            <a:avLst/>
            <a:gdLst/>
            <a:ahLst/>
            <a:cxnLst/>
            <a:rect l="l" t="t" r="r" b="b"/>
            <a:pathLst>
              <a:path w="18122" h="15887">
                <a:moveTo>
                  <a:pt x="0" y="0"/>
                </a:moveTo>
                <a:lnTo>
                  <a:pt x="3721" y="9728"/>
                </a:lnTo>
                <a:lnTo>
                  <a:pt x="6616" y="7899"/>
                </a:lnTo>
                <a:lnTo>
                  <a:pt x="11341" y="15887"/>
                </a:lnTo>
                <a:lnTo>
                  <a:pt x="18122" y="15887"/>
                </a:lnTo>
                <a:lnTo>
                  <a:pt x="17360" y="12103"/>
                </a:lnTo>
                <a:lnTo>
                  <a:pt x="16611" y="8331"/>
                </a:lnTo>
                <a:lnTo>
                  <a:pt x="15849" y="4533"/>
                </a:lnTo>
                <a:lnTo>
                  <a:pt x="10579" y="3022"/>
                </a:lnTo>
                <a:lnTo>
                  <a:pt x="5283" y="1524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0" name="object 560"/>
          <p:cNvSpPr/>
          <p:nvPr/>
        </p:nvSpPr>
        <p:spPr>
          <a:xfrm>
            <a:off x="5444567" y="287265"/>
            <a:ext cx="9512" cy="9486"/>
          </a:xfrm>
          <a:custGeom>
            <a:avLst/>
            <a:gdLst/>
            <a:ahLst/>
            <a:cxnLst/>
            <a:rect l="l" t="t" r="r" b="b"/>
            <a:pathLst>
              <a:path w="9512" h="9486">
                <a:moveTo>
                  <a:pt x="0" y="419"/>
                </a:moveTo>
                <a:lnTo>
                  <a:pt x="0" y="9486"/>
                </a:lnTo>
                <a:lnTo>
                  <a:pt x="9055" y="9486"/>
                </a:lnTo>
                <a:lnTo>
                  <a:pt x="6606" y="2835"/>
                </a:lnTo>
                <a:lnTo>
                  <a:pt x="0" y="419"/>
                </a:lnTo>
                <a:close/>
              </a:path>
              <a:path w="9512" h="9486">
                <a:moveTo>
                  <a:pt x="9512" y="3898"/>
                </a:moveTo>
                <a:lnTo>
                  <a:pt x="5562" y="0"/>
                </a:lnTo>
                <a:lnTo>
                  <a:pt x="6606" y="2835"/>
                </a:lnTo>
                <a:lnTo>
                  <a:pt x="9512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1" name="object 561"/>
          <p:cNvSpPr/>
          <p:nvPr/>
        </p:nvSpPr>
        <p:spPr>
          <a:xfrm>
            <a:off x="5630080" y="286490"/>
            <a:ext cx="8115" cy="7988"/>
          </a:xfrm>
          <a:custGeom>
            <a:avLst/>
            <a:gdLst/>
            <a:ahLst/>
            <a:cxnLst/>
            <a:rect l="l" t="t" r="r" b="b"/>
            <a:pathLst>
              <a:path w="8115" h="7988">
                <a:moveTo>
                  <a:pt x="0" y="1193"/>
                </a:moveTo>
                <a:lnTo>
                  <a:pt x="0" y="7988"/>
                </a:lnTo>
                <a:lnTo>
                  <a:pt x="6807" y="7988"/>
                </a:lnTo>
                <a:lnTo>
                  <a:pt x="4427" y="3397"/>
                </a:lnTo>
                <a:lnTo>
                  <a:pt x="0" y="1193"/>
                </a:lnTo>
                <a:close/>
              </a:path>
              <a:path w="8115" h="7988">
                <a:moveTo>
                  <a:pt x="8115" y="5232"/>
                </a:moveTo>
                <a:lnTo>
                  <a:pt x="2667" y="0"/>
                </a:lnTo>
                <a:lnTo>
                  <a:pt x="4427" y="3397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2" name="object 562"/>
          <p:cNvSpPr/>
          <p:nvPr/>
        </p:nvSpPr>
        <p:spPr>
          <a:xfrm>
            <a:off x="5829169" y="287684"/>
            <a:ext cx="13589" cy="22669"/>
          </a:xfrm>
          <a:custGeom>
            <a:avLst/>
            <a:gdLst/>
            <a:ahLst/>
            <a:cxnLst/>
            <a:rect l="l" t="t" r="r" b="b"/>
            <a:pathLst>
              <a:path w="13588" h="22669">
                <a:moveTo>
                  <a:pt x="1498" y="15887"/>
                </a:moveTo>
                <a:lnTo>
                  <a:pt x="4508" y="20408"/>
                </a:lnTo>
                <a:lnTo>
                  <a:pt x="7543" y="21170"/>
                </a:lnTo>
                <a:lnTo>
                  <a:pt x="10566" y="21932"/>
                </a:lnTo>
                <a:lnTo>
                  <a:pt x="13589" y="22669"/>
                </a:lnTo>
                <a:lnTo>
                  <a:pt x="12827" y="15125"/>
                </a:lnTo>
                <a:lnTo>
                  <a:pt x="12077" y="7556"/>
                </a:lnTo>
                <a:lnTo>
                  <a:pt x="11315" y="0"/>
                </a:lnTo>
                <a:lnTo>
                  <a:pt x="2247" y="0"/>
                </a:lnTo>
                <a:lnTo>
                  <a:pt x="1498" y="4533"/>
                </a:lnTo>
                <a:lnTo>
                  <a:pt x="736" y="9067"/>
                </a:lnTo>
                <a:lnTo>
                  <a:pt x="0" y="13614"/>
                </a:lnTo>
                <a:lnTo>
                  <a:pt x="1498" y="1588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3" name="object 563"/>
          <p:cNvSpPr/>
          <p:nvPr/>
        </p:nvSpPr>
        <p:spPr>
          <a:xfrm>
            <a:off x="5424229" y="289949"/>
            <a:ext cx="18084" cy="24955"/>
          </a:xfrm>
          <a:custGeom>
            <a:avLst/>
            <a:gdLst/>
            <a:ahLst/>
            <a:cxnLst/>
            <a:rect l="l" t="t" r="r" b="b"/>
            <a:pathLst>
              <a:path w="18084" h="24955">
                <a:moveTo>
                  <a:pt x="12039" y="6045"/>
                </a:moveTo>
                <a:lnTo>
                  <a:pt x="6032" y="3022"/>
                </a:lnTo>
                <a:lnTo>
                  <a:pt x="0" y="0"/>
                </a:lnTo>
                <a:lnTo>
                  <a:pt x="817" y="1806"/>
                </a:lnTo>
                <a:lnTo>
                  <a:pt x="6052" y="13377"/>
                </a:lnTo>
                <a:lnTo>
                  <a:pt x="11277" y="24955"/>
                </a:lnTo>
                <a:lnTo>
                  <a:pt x="18084" y="24955"/>
                </a:lnTo>
                <a:lnTo>
                  <a:pt x="18084" y="9067"/>
                </a:lnTo>
                <a:lnTo>
                  <a:pt x="12039" y="60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4" name="object 564"/>
          <p:cNvSpPr/>
          <p:nvPr/>
        </p:nvSpPr>
        <p:spPr>
          <a:xfrm>
            <a:off x="6141364" y="288743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6" y="3418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16" y="3418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5" name="object 565"/>
          <p:cNvSpPr/>
          <p:nvPr/>
        </p:nvSpPr>
        <p:spPr>
          <a:xfrm>
            <a:off x="6197930" y="294474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6" name="object 566"/>
          <p:cNvSpPr/>
          <p:nvPr/>
        </p:nvSpPr>
        <p:spPr>
          <a:xfrm>
            <a:off x="5512443" y="292220"/>
            <a:ext cx="9042" cy="15875"/>
          </a:xfrm>
          <a:custGeom>
            <a:avLst/>
            <a:gdLst/>
            <a:ahLst/>
            <a:cxnLst/>
            <a:rect l="l" t="t" r="r" b="b"/>
            <a:pathLst>
              <a:path w="9042" h="15875">
                <a:moveTo>
                  <a:pt x="0" y="0"/>
                </a:moveTo>
                <a:lnTo>
                  <a:pt x="0" y="15875"/>
                </a:lnTo>
                <a:lnTo>
                  <a:pt x="9042" y="15875"/>
                </a:lnTo>
                <a:lnTo>
                  <a:pt x="8305" y="10579"/>
                </a:lnTo>
                <a:lnTo>
                  <a:pt x="7543" y="5283"/>
                </a:lnTo>
                <a:lnTo>
                  <a:pt x="679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7" name="object 567"/>
          <p:cNvSpPr/>
          <p:nvPr/>
        </p:nvSpPr>
        <p:spPr>
          <a:xfrm>
            <a:off x="5618778" y="291014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30" y="3418"/>
                </a:lnTo>
                <a:lnTo>
                  <a:pt x="0" y="1206"/>
                </a:lnTo>
                <a:close/>
              </a:path>
              <a:path w="8115" h="8000">
                <a:moveTo>
                  <a:pt x="8115" y="5257"/>
                </a:moveTo>
                <a:lnTo>
                  <a:pt x="2667" y="0"/>
                </a:lnTo>
                <a:lnTo>
                  <a:pt x="4430" y="3418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8" name="object 568"/>
          <p:cNvSpPr/>
          <p:nvPr/>
        </p:nvSpPr>
        <p:spPr>
          <a:xfrm>
            <a:off x="5731892" y="293288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21" y="3401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67" y="0"/>
                </a:lnTo>
                <a:lnTo>
                  <a:pt x="4421" y="3401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9" name="object 569"/>
          <p:cNvSpPr/>
          <p:nvPr/>
        </p:nvSpPr>
        <p:spPr>
          <a:xfrm>
            <a:off x="5415156" y="295550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1" y="341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41" y="3416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0" name="object 570"/>
          <p:cNvSpPr/>
          <p:nvPr/>
        </p:nvSpPr>
        <p:spPr>
          <a:xfrm>
            <a:off x="5568988" y="301294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1" name="object 571"/>
          <p:cNvSpPr/>
          <p:nvPr/>
        </p:nvSpPr>
        <p:spPr>
          <a:xfrm>
            <a:off x="5458134" y="300099"/>
            <a:ext cx="8115" cy="7988"/>
          </a:xfrm>
          <a:custGeom>
            <a:avLst/>
            <a:gdLst/>
            <a:ahLst/>
            <a:cxnLst/>
            <a:rect l="l" t="t" r="r" b="b"/>
            <a:pathLst>
              <a:path w="8115" h="7988">
                <a:moveTo>
                  <a:pt x="0" y="1193"/>
                </a:moveTo>
                <a:lnTo>
                  <a:pt x="0" y="7988"/>
                </a:lnTo>
                <a:lnTo>
                  <a:pt x="6807" y="7988"/>
                </a:lnTo>
                <a:lnTo>
                  <a:pt x="4461" y="3421"/>
                </a:lnTo>
                <a:lnTo>
                  <a:pt x="0" y="1193"/>
                </a:lnTo>
                <a:close/>
              </a:path>
              <a:path w="8115" h="7988">
                <a:moveTo>
                  <a:pt x="8115" y="5245"/>
                </a:moveTo>
                <a:lnTo>
                  <a:pt x="2705" y="0"/>
                </a:lnTo>
                <a:lnTo>
                  <a:pt x="4461" y="3421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2" name="object 572"/>
          <p:cNvSpPr/>
          <p:nvPr/>
        </p:nvSpPr>
        <p:spPr>
          <a:xfrm>
            <a:off x="5718323" y="301293"/>
            <a:ext cx="9042" cy="13614"/>
          </a:xfrm>
          <a:custGeom>
            <a:avLst/>
            <a:gdLst/>
            <a:ahLst/>
            <a:cxnLst/>
            <a:rect l="l" t="t" r="r" b="b"/>
            <a:pathLst>
              <a:path w="9042" h="13614">
                <a:moveTo>
                  <a:pt x="8293" y="4533"/>
                </a:moveTo>
                <a:lnTo>
                  <a:pt x="9042" y="0"/>
                </a:lnTo>
                <a:lnTo>
                  <a:pt x="2247" y="0"/>
                </a:lnTo>
                <a:lnTo>
                  <a:pt x="1498" y="4533"/>
                </a:lnTo>
                <a:lnTo>
                  <a:pt x="736" y="9067"/>
                </a:lnTo>
                <a:lnTo>
                  <a:pt x="0" y="13614"/>
                </a:lnTo>
                <a:lnTo>
                  <a:pt x="6781" y="13614"/>
                </a:lnTo>
                <a:lnTo>
                  <a:pt x="7531" y="9067"/>
                </a:lnTo>
                <a:lnTo>
                  <a:pt x="8293" y="453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3" name="object 573"/>
          <p:cNvSpPr/>
          <p:nvPr/>
        </p:nvSpPr>
        <p:spPr>
          <a:xfrm>
            <a:off x="5449108" y="302356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399" y="3399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54" y="0"/>
                </a:lnTo>
                <a:lnTo>
                  <a:pt x="4399" y="3399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4" name="object 574"/>
          <p:cNvSpPr/>
          <p:nvPr/>
        </p:nvSpPr>
        <p:spPr>
          <a:xfrm>
            <a:off x="5317883" y="309232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5" name="object 575"/>
          <p:cNvSpPr/>
          <p:nvPr/>
        </p:nvSpPr>
        <p:spPr>
          <a:xfrm>
            <a:off x="5772594" y="304623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1" y="341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41" y="3416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6" name="object 576"/>
          <p:cNvSpPr/>
          <p:nvPr/>
        </p:nvSpPr>
        <p:spPr>
          <a:xfrm>
            <a:off x="5944549" y="305829"/>
            <a:ext cx="11303" cy="9080"/>
          </a:xfrm>
          <a:custGeom>
            <a:avLst/>
            <a:gdLst/>
            <a:ahLst/>
            <a:cxnLst/>
            <a:rect l="l" t="t" r="r" b="b"/>
            <a:pathLst>
              <a:path w="11302" h="9080">
                <a:moveTo>
                  <a:pt x="4521" y="0"/>
                </a:moveTo>
                <a:lnTo>
                  <a:pt x="3009" y="749"/>
                </a:lnTo>
                <a:lnTo>
                  <a:pt x="0" y="2260"/>
                </a:lnTo>
                <a:lnTo>
                  <a:pt x="0" y="9080"/>
                </a:lnTo>
                <a:lnTo>
                  <a:pt x="3771" y="8318"/>
                </a:lnTo>
                <a:lnTo>
                  <a:pt x="7543" y="7556"/>
                </a:lnTo>
                <a:lnTo>
                  <a:pt x="11302" y="6807"/>
                </a:lnTo>
                <a:lnTo>
                  <a:pt x="11302" y="0"/>
                </a:lnTo>
                <a:lnTo>
                  <a:pt x="4521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0" name="object 300"/>
          <p:cNvSpPr/>
          <p:nvPr/>
        </p:nvSpPr>
        <p:spPr>
          <a:xfrm>
            <a:off x="3218322" y="-7242"/>
            <a:ext cx="13716" cy="15887"/>
          </a:xfrm>
          <a:custGeom>
            <a:avLst/>
            <a:gdLst/>
            <a:ahLst/>
            <a:cxnLst/>
            <a:rect l="l" t="t" r="r" b="b"/>
            <a:pathLst>
              <a:path w="13716" h="15887">
                <a:moveTo>
                  <a:pt x="7683" y="15125"/>
                </a:moveTo>
                <a:lnTo>
                  <a:pt x="10693" y="14363"/>
                </a:lnTo>
                <a:lnTo>
                  <a:pt x="13716" y="13614"/>
                </a:lnTo>
                <a:lnTo>
                  <a:pt x="13716" y="7255"/>
                </a:lnTo>
                <a:lnTo>
                  <a:pt x="2773" y="7255"/>
                </a:lnTo>
                <a:lnTo>
                  <a:pt x="4673" y="9067"/>
                </a:lnTo>
                <a:lnTo>
                  <a:pt x="4673" y="15887"/>
                </a:lnTo>
                <a:lnTo>
                  <a:pt x="7683" y="15125"/>
                </a:lnTo>
                <a:close/>
              </a:path>
              <a:path w="13716" h="15887">
                <a:moveTo>
                  <a:pt x="2067" y="7255"/>
                </a:moveTo>
                <a:lnTo>
                  <a:pt x="1698" y="7255"/>
                </a:lnTo>
                <a:lnTo>
                  <a:pt x="2324" y="8229"/>
                </a:lnTo>
                <a:lnTo>
                  <a:pt x="2067" y="725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1" name="object 301"/>
          <p:cNvSpPr/>
          <p:nvPr/>
        </p:nvSpPr>
        <p:spPr>
          <a:xfrm>
            <a:off x="3202635" y="5163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21" y="3417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1" y="3417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2" name="object 302"/>
          <p:cNvSpPr/>
          <p:nvPr/>
        </p:nvSpPr>
        <p:spPr>
          <a:xfrm>
            <a:off x="3222999" y="14244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69" y="8001"/>
                </a:lnTo>
                <a:lnTo>
                  <a:pt x="4409" y="3398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09" y="339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3" name="object 303"/>
          <p:cNvSpPr/>
          <p:nvPr/>
        </p:nvSpPr>
        <p:spPr>
          <a:xfrm>
            <a:off x="3207153" y="21056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31" y="3406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79" y="0"/>
                </a:lnTo>
                <a:lnTo>
                  <a:pt x="4431" y="3406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4" name="object 304"/>
          <p:cNvSpPr/>
          <p:nvPr/>
        </p:nvSpPr>
        <p:spPr>
          <a:xfrm>
            <a:off x="3155119" y="-1643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4448" y="3430"/>
                </a:moveTo>
                <a:lnTo>
                  <a:pt x="899" y="1656"/>
                </a:lnTo>
                <a:lnTo>
                  <a:pt x="0" y="1656"/>
                </a:lnTo>
                <a:lnTo>
                  <a:pt x="0" y="8013"/>
                </a:lnTo>
                <a:lnTo>
                  <a:pt x="6794" y="8013"/>
                </a:lnTo>
                <a:lnTo>
                  <a:pt x="4448" y="3430"/>
                </a:lnTo>
                <a:close/>
              </a:path>
              <a:path w="8102" h="8013">
                <a:moveTo>
                  <a:pt x="4396" y="1656"/>
                </a:moveTo>
                <a:lnTo>
                  <a:pt x="3540" y="1656"/>
                </a:lnTo>
                <a:lnTo>
                  <a:pt x="4448" y="3430"/>
                </a:lnTo>
                <a:lnTo>
                  <a:pt x="8102" y="5257"/>
                </a:lnTo>
                <a:lnTo>
                  <a:pt x="4396" y="165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5" name="object 305"/>
          <p:cNvSpPr/>
          <p:nvPr/>
        </p:nvSpPr>
        <p:spPr>
          <a:xfrm>
            <a:off x="3125722" y="1830"/>
            <a:ext cx="22605" cy="20421"/>
          </a:xfrm>
          <a:custGeom>
            <a:avLst/>
            <a:gdLst/>
            <a:ahLst/>
            <a:cxnLst/>
            <a:rect l="l" t="t" r="r" b="b"/>
            <a:pathLst>
              <a:path w="22606" h="20421">
                <a:moveTo>
                  <a:pt x="13563" y="6807"/>
                </a:moveTo>
                <a:lnTo>
                  <a:pt x="10276" y="12785"/>
                </a:lnTo>
                <a:lnTo>
                  <a:pt x="11810" y="12661"/>
                </a:lnTo>
                <a:lnTo>
                  <a:pt x="18097" y="20421"/>
                </a:lnTo>
                <a:lnTo>
                  <a:pt x="19608" y="18148"/>
                </a:lnTo>
                <a:lnTo>
                  <a:pt x="22605" y="13614"/>
                </a:lnTo>
                <a:lnTo>
                  <a:pt x="22605" y="2273"/>
                </a:lnTo>
                <a:lnTo>
                  <a:pt x="17348" y="1524"/>
                </a:lnTo>
                <a:lnTo>
                  <a:pt x="12064" y="762"/>
                </a:lnTo>
                <a:lnTo>
                  <a:pt x="6769" y="0"/>
                </a:lnTo>
                <a:lnTo>
                  <a:pt x="9139" y="4602"/>
                </a:lnTo>
                <a:lnTo>
                  <a:pt x="13563" y="6807"/>
                </a:lnTo>
                <a:close/>
              </a:path>
              <a:path w="22606" h="20421">
                <a:moveTo>
                  <a:pt x="9004" y="15100"/>
                </a:moveTo>
                <a:lnTo>
                  <a:pt x="10276" y="12785"/>
                </a:lnTo>
                <a:lnTo>
                  <a:pt x="0" y="13614"/>
                </a:lnTo>
                <a:lnTo>
                  <a:pt x="0" y="20421"/>
                </a:lnTo>
                <a:lnTo>
                  <a:pt x="18097" y="20421"/>
                </a:lnTo>
                <a:lnTo>
                  <a:pt x="11810" y="12661"/>
                </a:lnTo>
                <a:lnTo>
                  <a:pt x="9004" y="15100"/>
                </a:lnTo>
                <a:close/>
              </a:path>
              <a:path w="22606" h="20421">
                <a:moveTo>
                  <a:pt x="10896" y="8013"/>
                </a:moveTo>
                <a:lnTo>
                  <a:pt x="9139" y="4602"/>
                </a:lnTo>
                <a:lnTo>
                  <a:pt x="5460" y="2768"/>
                </a:lnTo>
                <a:lnTo>
                  <a:pt x="10896" y="801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6" name="object 306"/>
          <p:cNvSpPr/>
          <p:nvPr/>
        </p:nvSpPr>
        <p:spPr>
          <a:xfrm>
            <a:off x="3073674" y="5163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6" y="3421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79" y="0"/>
                </a:lnTo>
                <a:lnTo>
                  <a:pt x="4436" y="3421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7" name="object 307"/>
          <p:cNvSpPr/>
          <p:nvPr/>
        </p:nvSpPr>
        <p:spPr>
          <a:xfrm>
            <a:off x="3116657" y="7434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3" y="3421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92" y="0"/>
                </a:lnTo>
                <a:lnTo>
                  <a:pt x="4443" y="3421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8" name="object 308"/>
          <p:cNvSpPr/>
          <p:nvPr/>
        </p:nvSpPr>
        <p:spPr>
          <a:xfrm>
            <a:off x="3152858" y="15438"/>
            <a:ext cx="9055" cy="11341"/>
          </a:xfrm>
          <a:custGeom>
            <a:avLst/>
            <a:gdLst/>
            <a:ahLst/>
            <a:cxnLst/>
            <a:rect l="l" t="t" r="r" b="b"/>
            <a:pathLst>
              <a:path w="9055" h="11341">
                <a:moveTo>
                  <a:pt x="2260" y="0"/>
                </a:moveTo>
                <a:lnTo>
                  <a:pt x="1511" y="3797"/>
                </a:lnTo>
                <a:lnTo>
                  <a:pt x="749" y="7569"/>
                </a:lnTo>
                <a:lnTo>
                  <a:pt x="0" y="11341"/>
                </a:lnTo>
                <a:lnTo>
                  <a:pt x="6794" y="11341"/>
                </a:lnTo>
                <a:lnTo>
                  <a:pt x="7543" y="7569"/>
                </a:lnTo>
                <a:lnTo>
                  <a:pt x="8293" y="3797"/>
                </a:lnTo>
                <a:lnTo>
                  <a:pt x="9055" y="0"/>
                </a:lnTo>
                <a:lnTo>
                  <a:pt x="226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9" name="object 309"/>
          <p:cNvSpPr/>
          <p:nvPr/>
        </p:nvSpPr>
        <p:spPr>
          <a:xfrm>
            <a:off x="3166440" y="18846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0" name="object 310"/>
          <p:cNvSpPr/>
          <p:nvPr/>
        </p:nvSpPr>
        <p:spPr>
          <a:xfrm>
            <a:off x="3177747" y="23322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22" y="3398"/>
                </a:lnTo>
                <a:lnTo>
                  <a:pt x="0" y="1193"/>
                </a:lnTo>
                <a:close/>
              </a:path>
              <a:path w="8102" h="7988">
                <a:moveTo>
                  <a:pt x="8102" y="5232"/>
                </a:moveTo>
                <a:lnTo>
                  <a:pt x="2667" y="0"/>
                </a:lnTo>
                <a:lnTo>
                  <a:pt x="4422" y="3398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8" name="object 298"/>
          <p:cNvSpPr/>
          <p:nvPr/>
        </p:nvSpPr>
        <p:spPr>
          <a:xfrm>
            <a:off x="5216084" y="-7242"/>
            <a:ext cx="11303" cy="9067"/>
          </a:xfrm>
          <a:custGeom>
            <a:avLst/>
            <a:gdLst/>
            <a:ahLst/>
            <a:cxnLst/>
            <a:rect l="l" t="t" r="r" b="b"/>
            <a:pathLst>
              <a:path w="11302" h="9067">
                <a:moveTo>
                  <a:pt x="10487" y="7255"/>
                </a:moveTo>
                <a:lnTo>
                  <a:pt x="4582" y="7255"/>
                </a:lnTo>
                <a:lnTo>
                  <a:pt x="11303" y="9067"/>
                </a:lnTo>
                <a:lnTo>
                  <a:pt x="10487" y="7255"/>
                </a:lnTo>
                <a:close/>
              </a:path>
              <a:path w="11302" h="9067">
                <a:moveTo>
                  <a:pt x="3261" y="7255"/>
                </a:moveTo>
                <a:lnTo>
                  <a:pt x="2161" y="7255"/>
                </a:lnTo>
                <a:lnTo>
                  <a:pt x="4013" y="8928"/>
                </a:lnTo>
                <a:lnTo>
                  <a:pt x="3261" y="725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9" name="object 299"/>
          <p:cNvSpPr/>
          <p:nvPr/>
        </p:nvSpPr>
        <p:spPr>
          <a:xfrm>
            <a:off x="5186654" y="-6178"/>
            <a:ext cx="8128" cy="8001"/>
          </a:xfrm>
          <a:custGeom>
            <a:avLst/>
            <a:gdLst/>
            <a:ahLst/>
            <a:cxnLst/>
            <a:rect l="l" t="t" r="r" b="b"/>
            <a:pathLst>
              <a:path w="8127" h="8001">
                <a:moveTo>
                  <a:pt x="5876" y="6191"/>
                </a:moveTo>
                <a:lnTo>
                  <a:pt x="0" y="6191"/>
                </a:lnTo>
                <a:lnTo>
                  <a:pt x="0" y="8001"/>
                </a:lnTo>
                <a:lnTo>
                  <a:pt x="6807" y="8001"/>
                </a:lnTo>
                <a:lnTo>
                  <a:pt x="5876" y="619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5" name="object 295"/>
          <p:cNvSpPr/>
          <p:nvPr/>
        </p:nvSpPr>
        <p:spPr>
          <a:xfrm>
            <a:off x="3838343" y="-6178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1">
                <a:moveTo>
                  <a:pt x="5860" y="6191"/>
                </a:moveTo>
                <a:lnTo>
                  <a:pt x="0" y="6191"/>
                </a:lnTo>
                <a:lnTo>
                  <a:pt x="0" y="8001"/>
                </a:lnTo>
                <a:lnTo>
                  <a:pt x="6794" y="8001"/>
                </a:lnTo>
                <a:lnTo>
                  <a:pt x="5860" y="619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6" name="object 296"/>
          <p:cNvSpPr/>
          <p:nvPr/>
        </p:nvSpPr>
        <p:spPr>
          <a:xfrm>
            <a:off x="3842875" y="2907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69" y="7988"/>
                </a:lnTo>
                <a:lnTo>
                  <a:pt x="4415" y="3405"/>
                </a:lnTo>
                <a:lnTo>
                  <a:pt x="0" y="1193"/>
                </a:lnTo>
                <a:close/>
              </a:path>
              <a:path w="8089" h="7988">
                <a:moveTo>
                  <a:pt x="8089" y="5245"/>
                </a:moveTo>
                <a:lnTo>
                  <a:pt x="2667" y="0"/>
                </a:lnTo>
                <a:lnTo>
                  <a:pt x="4415" y="3405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7" name="object 297"/>
          <p:cNvSpPr/>
          <p:nvPr/>
        </p:nvSpPr>
        <p:spPr>
          <a:xfrm>
            <a:off x="3829278" y="23380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0" name="object 290"/>
          <p:cNvSpPr/>
          <p:nvPr/>
        </p:nvSpPr>
        <p:spPr>
          <a:xfrm>
            <a:off x="2695869" y="-2707"/>
            <a:ext cx="9055" cy="11341"/>
          </a:xfrm>
          <a:custGeom>
            <a:avLst/>
            <a:gdLst/>
            <a:ahLst/>
            <a:cxnLst/>
            <a:rect l="l" t="t" r="r" b="b"/>
            <a:pathLst>
              <a:path w="9055" h="11341">
                <a:moveTo>
                  <a:pt x="7543" y="7569"/>
                </a:moveTo>
                <a:lnTo>
                  <a:pt x="8293" y="3771"/>
                </a:lnTo>
                <a:lnTo>
                  <a:pt x="8505" y="2720"/>
                </a:lnTo>
                <a:lnTo>
                  <a:pt x="1720" y="2720"/>
                </a:lnTo>
                <a:lnTo>
                  <a:pt x="1511" y="3771"/>
                </a:lnTo>
                <a:lnTo>
                  <a:pt x="749" y="7569"/>
                </a:lnTo>
                <a:lnTo>
                  <a:pt x="0" y="11341"/>
                </a:lnTo>
                <a:lnTo>
                  <a:pt x="6781" y="11341"/>
                </a:lnTo>
                <a:lnTo>
                  <a:pt x="7543" y="756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1" name="object 291"/>
          <p:cNvSpPr/>
          <p:nvPr/>
        </p:nvSpPr>
        <p:spPr>
          <a:xfrm>
            <a:off x="2711714" y="-2707"/>
            <a:ext cx="13576" cy="22682"/>
          </a:xfrm>
          <a:custGeom>
            <a:avLst/>
            <a:gdLst/>
            <a:ahLst/>
            <a:cxnLst/>
            <a:rect l="l" t="t" r="r" b="b"/>
            <a:pathLst>
              <a:path w="13576" h="22682">
                <a:moveTo>
                  <a:pt x="4508" y="21945"/>
                </a:moveTo>
                <a:lnTo>
                  <a:pt x="9042" y="21183"/>
                </a:lnTo>
                <a:lnTo>
                  <a:pt x="13576" y="20421"/>
                </a:lnTo>
                <a:lnTo>
                  <a:pt x="13576" y="2720"/>
                </a:lnTo>
                <a:lnTo>
                  <a:pt x="6165" y="2720"/>
                </a:lnTo>
                <a:lnTo>
                  <a:pt x="5118" y="7340"/>
                </a:lnTo>
                <a:lnTo>
                  <a:pt x="4521" y="11645"/>
                </a:lnTo>
                <a:lnTo>
                  <a:pt x="0" y="15887"/>
                </a:lnTo>
                <a:lnTo>
                  <a:pt x="0" y="22682"/>
                </a:lnTo>
                <a:lnTo>
                  <a:pt x="4508" y="219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2" name="object 292"/>
          <p:cNvSpPr/>
          <p:nvPr/>
        </p:nvSpPr>
        <p:spPr>
          <a:xfrm>
            <a:off x="2729816" y="-2707"/>
            <a:ext cx="9042" cy="11341"/>
          </a:xfrm>
          <a:custGeom>
            <a:avLst/>
            <a:gdLst/>
            <a:ahLst/>
            <a:cxnLst/>
            <a:rect l="l" t="t" r="r" b="b"/>
            <a:pathLst>
              <a:path w="9042" h="11341">
                <a:moveTo>
                  <a:pt x="7518" y="7569"/>
                </a:moveTo>
                <a:lnTo>
                  <a:pt x="8293" y="3771"/>
                </a:lnTo>
                <a:lnTo>
                  <a:pt x="8501" y="2720"/>
                </a:lnTo>
                <a:lnTo>
                  <a:pt x="1720" y="2720"/>
                </a:lnTo>
                <a:lnTo>
                  <a:pt x="1511" y="3771"/>
                </a:lnTo>
                <a:lnTo>
                  <a:pt x="749" y="7569"/>
                </a:lnTo>
                <a:lnTo>
                  <a:pt x="0" y="11341"/>
                </a:lnTo>
                <a:lnTo>
                  <a:pt x="6769" y="11341"/>
                </a:lnTo>
                <a:lnTo>
                  <a:pt x="7518" y="756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3" name="object 293"/>
          <p:cNvSpPr/>
          <p:nvPr/>
        </p:nvSpPr>
        <p:spPr>
          <a:xfrm>
            <a:off x="2734323" y="10902"/>
            <a:ext cx="11328" cy="13614"/>
          </a:xfrm>
          <a:custGeom>
            <a:avLst/>
            <a:gdLst/>
            <a:ahLst/>
            <a:cxnLst/>
            <a:rect l="l" t="t" r="r" b="b"/>
            <a:pathLst>
              <a:path w="11328" h="13614">
                <a:moveTo>
                  <a:pt x="4533" y="0"/>
                </a:moveTo>
                <a:lnTo>
                  <a:pt x="2577" y="4534"/>
                </a:lnTo>
                <a:lnTo>
                  <a:pt x="4622" y="2730"/>
                </a:lnTo>
                <a:lnTo>
                  <a:pt x="11328" y="0"/>
                </a:lnTo>
                <a:lnTo>
                  <a:pt x="4533" y="0"/>
                </a:lnTo>
                <a:close/>
              </a:path>
              <a:path w="11328" h="13614">
                <a:moveTo>
                  <a:pt x="2577" y="4534"/>
                </a:moveTo>
                <a:lnTo>
                  <a:pt x="0" y="6807"/>
                </a:lnTo>
                <a:lnTo>
                  <a:pt x="0" y="13614"/>
                </a:lnTo>
                <a:lnTo>
                  <a:pt x="8559" y="9867"/>
                </a:lnTo>
                <a:lnTo>
                  <a:pt x="8508" y="9372"/>
                </a:lnTo>
                <a:lnTo>
                  <a:pt x="11328" y="0"/>
                </a:lnTo>
                <a:lnTo>
                  <a:pt x="4622" y="2730"/>
                </a:lnTo>
                <a:lnTo>
                  <a:pt x="1612" y="6769"/>
                </a:lnTo>
                <a:lnTo>
                  <a:pt x="2577" y="453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4" name="object 294"/>
          <p:cNvSpPr/>
          <p:nvPr/>
        </p:nvSpPr>
        <p:spPr>
          <a:xfrm>
            <a:off x="2695867" y="19977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9" name="object 289"/>
          <p:cNvSpPr/>
          <p:nvPr/>
        </p:nvSpPr>
        <p:spPr>
          <a:xfrm>
            <a:off x="3573653" y="698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8" name="object 288"/>
          <p:cNvSpPr/>
          <p:nvPr/>
        </p:nvSpPr>
        <p:spPr>
          <a:xfrm>
            <a:off x="5668545" y="-3901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1">
                <a:moveTo>
                  <a:pt x="4679" y="3914"/>
                </a:moveTo>
                <a:lnTo>
                  <a:pt x="0" y="3914"/>
                </a:lnTo>
                <a:lnTo>
                  <a:pt x="0" y="8001"/>
                </a:lnTo>
                <a:lnTo>
                  <a:pt x="6794" y="8001"/>
                </a:lnTo>
                <a:lnTo>
                  <a:pt x="4679" y="3914"/>
                </a:lnTo>
                <a:close/>
              </a:path>
              <a:path w="8089" h="8001">
                <a:moveTo>
                  <a:pt x="6710" y="3914"/>
                </a:moveTo>
                <a:lnTo>
                  <a:pt x="5432" y="3914"/>
                </a:lnTo>
                <a:lnTo>
                  <a:pt x="8089" y="5245"/>
                </a:lnTo>
                <a:lnTo>
                  <a:pt x="6710" y="391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6" name="object 286"/>
          <p:cNvSpPr/>
          <p:nvPr/>
        </p:nvSpPr>
        <p:spPr>
          <a:xfrm>
            <a:off x="3288601" y="5238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2611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7" name="object 287"/>
          <p:cNvSpPr/>
          <p:nvPr/>
        </p:nvSpPr>
        <p:spPr>
          <a:xfrm>
            <a:off x="3290864" y="43727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9" y="3421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9" y="3421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5" name="object 285"/>
          <p:cNvSpPr/>
          <p:nvPr/>
        </p:nvSpPr>
        <p:spPr>
          <a:xfrm>
            <a:off x="3682238" y="4102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4" name="object 284"/>
          <p:cNvSpPr/>
          <p:nvPr/>
        </p:nvSpPr>
        <p:spPr>
          <a:xfrm>
            <a:off x="6032792" y="-1643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4407" y="3413"/>
                </a:moveTo>
                <a:lnTo>
                  <a:pt x="897" y="1656"/>
                </a:lnTo>
                <a:lnTo>
                  <a:pt x="0" y="1656"/>
                </a:lnTo>
                <a:lnTo>
                  <a:pt x="0" y="8013"/>
                </a:lnTo>
                <a:lnTo>
                  <a:pt x="6769" y="8013"/>
                </a:lnTo>
                <a:lnTo>
                  <a:pt x="4407" y="3413"/>
                </a:lnTo>
                <a:close/>
              </a:path>
              <a:path w="8089" h="8013">
                <a:moveTo>
                  <a:pt x="4366" y="1656"/>
                </a:moveTo>
                <a:lnTo>
                  <a:pt x="3504" y="1656"/>
                </a:lnTo>
                <a:lnTo>
                  <a:pt x="4407" y="3413"/>
                </a:lnTo>
                <a:lnTo>
                  <a:pt x="8089" y="5257"/>
                </a:lnTo>
                <a:lnTo>
                  <a:pt x="4366" y="165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7" name="object 217"/>
          <p:cNvSpPr/>
          <p:nvPr/>
        </p:nvSpPr>
        <p:spPr>
          <a:xfrm>
            <a:off x="6252220" y="-1643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4419" y="3416"/>
                </a:moveTo>
                <a:lnTo>
                  <a:pt x="899" y="1656"/>
                </a:lnTo>
                <a:lnTo>
                  <a:pt x="0" y="1656"/>
                </a:lnTo>
                <a:lnTo>
                  <a:pt x="0" y="8013"/>
                </a:lnTo>
                <a:lnTo>
                  <a:pt x="6794" y="8013"/>
                </a:lnTo>
                <a:lnTo>
                  <a:pt x="4419" y="3416"/>
                </a:lnTo>
                <a:close/>
              </a:path>
              <a:path w="8102" h="8013">
                <a:moveTo>
                  <a:pt x="4370" y="1656"/>
                </a:moveTo>
                <a:lnTo>
                  <a:pt x="3509" y="1656"/>
                </a:lnTo>
                <a:lnTo>
                  <a:pt x="4419" y="3416"/>
                </a:lnTo>
                <a:lnTo>
                  <a:pt x="8102" y="5257"/>
                </a:lnTo>
                <a:lnTo>
                  <a:pt x="4370" y="165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8" name="object 218"/>
          <p:cNvSpPr/>
          <p:nvPr/>
        </p:nvSpPr>
        <p:spPr>
          <a:xfrm>
            <a:off x="6256752" y="50538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14" y="3417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54" y="0"/>
                </a:lnTo>
                <a:lnTo>
                  <a:pt x="4414" y="3417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9" name="object 219"/>
          <p:cNvSpPr/>
          <p:nvPr/>
        </p:nvSpPr>
        <p:spPr>
          <a:xfrm>
            <a:off x="6229588" y="57340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807" y="8013"/>
                </a:lnTo>
                <a:lnTo>
                  <a:pt x="4448" y="3420"/>
                </a:lnTo>
                <a:lnTo>
                  <a:pt x="0" y="1206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48" y="342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0" name="object 220"/>
          <p:cNvSpPr/>
          <p:nvPr/>
        </p:nvSpPr>
        <p:spPr>
          <a:xfrm>
            <a:off x="6295212" y="64211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1" name="object 221"/>
          <p:cNvSpPr/>
          <p:nvPr/>
        </p:nvSpPr>
        <p:spPr>
          <a:xfrm>
            <a:off x="6265788" y="61889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1"/>
                </a:lnTo>
                <a:lnTo>
                  <a:pt x="6807" y="8001"/>
                </a:lnTo>
                <a:lnTo>
                  <a:pt x="4453" y="3423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92" y="0"/>
                </a:lnTo>
                <a:lnTo>
                  <a:pt x="4453" y="3423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2" name="object 222"/>
          <p:cNvSpPr/>
          <p:nvPr/>
        </p:nvSpPr>
        <p:spPr>
          <a:xfrm>
            <a:off x="6288411" y="66418"/>
            <a:ext cx="8077" cy="8013"/>
          </a:xfrm>
          <a:custGeom>
            <a:avLst/>
            <a:gdLst/>
            <a:ahLst/>
            <a:cxnLst/>
            <a:rect l="l" t="t" r="r" b="b"/>
            <a:pathLst>
              <a:path w="8077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3" y="3430"/>
                </a:lnTo>
                <a:lnTo>
                  <a:pt x="0" y="1206"/>
                </a:lnTo>
                <a:close/>
              </a:path>
              <a:path w="8077" h="8013">
                <a:moveTo>
                  <a:pt x="8077" y="5257"/>
                </a:moveTo>
                <a:lnTo>
                  <a:pt x="2667" y="0"/>
                </a:lnTo>
                <a:lnTo>
                  <a:pt x="4433" y="3430"/>
                </a:lnTo>
                <a:lnTo>
                  <a:pt x="8077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3" name="object 223"/>
          <p:cNvSpPr/>
          <p:nvPr/>
        </p:nvSpPr>
        <p:spPr>
          <a:xfrm>
            <a:off x="6494288" y="4100"/>
            <a:ext cx="9448" cy="9537"/>
          </a:xfrm>
          <a:custGeom>
            <a:avLst/>
            <a:gdLst/>
            <a:ahLst/>
            <a:cxnLst/>
            <a:rect l="l" t="t" r="r" b="b"/>
            <a:pathLst>
              <a:path w="9448" h="9537">
                <a:moveTo>
                  <a:pt x="6650" y="6591"/>
                </a:moveTo>
                <a:lnTo>
                  <a:pt x="9055" y="0"/>
                </a:lnTo>
                <a:lnTo>
                  <a:pt x="2247" y="0"/>
                </a:lnTo>
                <a:lnTo>
                  <a:pt x="1498" y="3022"/>
                </a:lnTo>
                <a:lnTo>
                  <a:pt x="736" y="6057"/>
                </a:lnTo>
                <a:lnTo>
                  <a:pt x="0" y="9067"/>
                </a:lnTo>
                <a:lnTo>
                  <a:pt x="6650" y="6591"/>
                </a:lnTo>
                <a:close/>
              </a:path>
              <a:path w="9448" h="9537">
                <a:moveTo>
                  <a:pt x="9448" y="5549"/>
                </a:moveTo>
                <a:lnTo>
                  <a:pt x="6650" y="6591"/>
                </a:lnTo>
                <a:lnTo>
                  <a:pt x="5575" y="9537"/>
                </a:lnTo>
                <a:lnTo>
                  <a:pt x="9448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4" name="object 224"/>
          <p:cNvSpPr/>
          <p:nvPr/>
        </p:nvSpPr>
        <p:spPr>
          <a:xfrm>
            <a:off x="6476187" y="10896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5" name="object 225"/>
          <p:cNvSpPr/>
          <p:nvPr/>
        </p:nvSpPr>
        <p:spPr>
          <a:xfrm>
            <a:off x="6494280" y="27851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92" y="0"/>
                </a:lnTo>
                <a:lnTo>
                  <a:pt x="4446" y="342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6" name="object 226"/>
          <p:cNvSpPr/>
          <p:nvPr/>
        </p:nvSpPr>
        <p:spPr>
          <a:xfrm>
            <a:off x="6482977" y="41465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81" y="8001"/>
                </a:lnTo>
                <a:lnTo>
                  <a:pt x="4413" y="3409"/>
                </a:lnTo>
                <a:lnTo>
                  <a:pt x="0" y="1206"/>
                </a:lnTo>
                <a:close/>
              </a:path>
              <a:path w="8089" h="8000">
                <a:moveTo>
                  <a:pt x="8089" y="5245"/>
                </a:moveTo>
                <a:lnTo>
                  <a:pt x="2654" y="0"/>
                </a:lnTo>
                <a:lnTo>
                  <a:pt x="4413" y="3409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7" name="object 227"/>
          <p:cNvSpPr/>
          <p:nvPr/>
        </p:nvSpPr>
        <p:spPr>
          <a:xfrm>
            <a:off x="6559891" y="11978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81" y="8001"/>
                </a:lnTo>
                <a:lnTo>
                  <a:pt x="4426" y="3407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79" y="0"/>
                </a:lnTo>
                <a:lnTo>
                  <a:pt x="4426" y="3407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8" name="object 228"/>
          <p:cNvSpPr/>
          <p:nvPr/>
        </p:nvSpPr>
        <p:spPr>
          <a:xfrm>
            <a:off x="6557639" y="42671"/>
            <a:ext cx="11303" cy="11341"/>
          </a:xfrm>
          <a:custGeom>
            <a:avLst/>
            <a:gdLst/>
            <a:ahLst/>
            <a:cxnLst/>
            <a:rect l="l" t="t" r="r" b="b"/>
            <a:pathLst>
              <a:path w="11302" h="11341">
                <a:moveTo>
                  <a:pt x="4508" y="0"/>
                </a:moveTo>
                <a:lnTo>
                  <a:pt x="3009" y="749"/>
                </a:lnTo>
                <a:lnTo>
                  <a:pt x="0" y="2260"/>
                </a:lnTo>
                <a:lnTo>
                  <a:pt x="0" y="11341"/>
                </a:lnTo>
                <a:lnTo>
                  <a:pt x="9042" y="11341"/>
                </a:lnTo>
                <a:lnTo>
                  <a:pt x="9791" y="7556"/>
                </a:lnTo>
                <a:lnTo>
                  <a:pt x="10541" y="3771"/>
                </a:lnTo>
                <a:lnTo>
                  <a:pt x="11303" y="0"/>
                </a:lnTo>
                <a:lnTo>
                  <a:pt x="4508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9" name="object 229"/>
          <p:cNvSpPr/>
          <p:nvPr/>
        </p:nvSpPr>
        <p:spPr>
          <a:xfrm>
            <a:off x="6545822" y="-78966"/>
            <a:ext cx="52525" cy="86207"/>
          </a:xfrm>
          <a:custGeom>
            <a:avLst/>
            <a:gdLst/>
            <a:ahLst/>
            <a:cxnLst/>
            <a:rect l="l" t="t" r="r" b="b"/>
            <a:pathLst>
              <a:path w="52525" h="86207">
                <a:moveTo>
                  <a:pt x="36964" y="78978"/>
                </a:moveTo>
                <a:lnTo>
                  <a:pt x="21280" y="78978"/>
                </a:lnTo>
                <a:lnTo>
                  <a:pt x="21944" y="81102"/>
                </a:lnTo>
                <a:lnTo>
                  <a:pt x="21423" y="83896"/>
                </a:lnTo>
                <a:lnTo>
                  <a:pt x="34441" y="86207"/>
                </a:lnTo>
                <a:lnTo>
                  <a:pt x="36964" y="78978"/>
                </a:lnTo>
                <a:close/>
              </a:path>
              <a:path w="52525" h="86207">
                <a:moveTo>
                  <a:pt x="5027" y="83934"/>
                </a:moveTo>
                <a:lnTo>
                  <a:pt x="9536" y="81686"/>
                </a:lnTo>
                <a:lnTo>
                  <a:pt x="14070" y="79387"/>
                </a:lnTo>
                <a:lnTo>
                  <a:pt x="13394" y="78978"/>
                </a:lnTo>
                <a:lnTo>
                  <a:pt x="145" y="78978"/>
                </a:lnTo>
                <a:lnTo>
                  <a:pt x="0" y="79790"/>
                </a:lnTo>
                <a:lnTo>
                  <a:pt x="481" y="86207"/>
                </a:lnTo>
                <a:lnTo>
                  <a:pt x="5027" y="8393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0" name="object 230"/>
          <p:cNvSpPr/>
          <p:nvPr/>
        </p:nvSpPr>
        <p:spPr>
          <a:xfrm>
            <a:off x="6358535" y="16507"/>
            <a:ext cx="8128" cy="8001"/>
          </a:xfrm>
          <a:custGeom>
            <a:avLst/>
            <a:gdLst/>
            <a:ahLst/>
            <a:cxnLst/>
            <a:rect l="l" t="t" r="r" b="b"/>
            <a:pathLst>
              <a:path w="8127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7" y="3423"/>
                </a:lnTo>
                <a:lnTo>
                  <a:pt x="0" y="1206"/>
                </a:lnTo>
                <a:close/>
              </a:path>
              <a:path w="8127" h="8000">
                <a:moveTo>
                  <a:pt x="8128" y="5257"/>
                </a:moveTo>
                <a:lnTo>
                  <a:pt x="2692" y="0"/>
                </a:lnTo>
                <a:lnTo>
                  <a:pt x="4447" y="3423"/>
                </a:lnTo>
                <a:lnTo>
                  <a:pt x="8128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1" name="object 231"/>
          <p:cNvSpPr/>
          <p:nvPr/>
        </p:nvSpPr>
        <p:spPr>
          <a:xfrm>
            <a:off x="6372122" y="55082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23" y="3405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23" y="340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2" name="object 232"/>
          <p:cNvSpPr/>
          <p:nvPr/>
        </p:nvSpPr>
        <p:spPr>
          <a:xfrm>
            <a:off x="6406065" y="34654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56" y="8013"/>
                </a:lnTo>
                <a:lnTo>
                  <a:pt x="4409" y="3414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09" y="3414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3" name="object 233"/>
          <p:cNvSpPr/>
          <p:nvPr/>
        </p:nvSpPr>
        <p:spPr>
          <a:xfrm>
            <a:off x="6421889" y="55082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1"/>
                </a:lnTo>
                <a:lnTo>
                  <a:pt x="6807" y="8001"/>
                </a:lnTo>
                <a:lnTo>
                  <a:pt x="4433" y="3414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33" y="3414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4" name="object 234"/>
          <p:cNvSpPr/>
          <p:nvPr/>
        </p:nvSpPr>
        <p:spPr>
          <a:xfrm>
            <a:off x="6396992" y="57340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1" y="341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41" y="3416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5" name="object 235"/>
          <p:cNvSpPr/>
          <p:nvPr/>
        </p:nvSpPr>
        <p:spPr>
          <a:xfrm>
            <a:off x="6349490" y="73225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27" y="3413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27" y="341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6" name="object 236"/>
          <p:cNvSpPr/>
          <p:nvPr/>
        </p:nvSpPr>
        <p:spPr>
          <a:xfrm>
            <a:off x="6374371" y="80098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7" name="object 237"/>
          <p:cNvSpPr/>
          <p:nvPr/>
        </p:nvSpPr>
        <p:spPr>
          <a:xfrm>
            <a:off x="6326868" y="80027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1" y="3411"/>
                </a:lnTo>
                <a:lnTo>
                  <a:pt x="0" y="1206"/>
                </a:lnTo>
                <a:close/>
              </a:path>
              <a:path w="8115" h="8013">
                <a:moveTo>
                  <a:pt x="8115" y="5245"/>
                </a:moveTo>
                <a:lnTo>
                  <a:pt x="2679" y="0"/>
                </a:lnTo>
                <a:lnTo>
                  <a:pt x="4431" y="3411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8" name="object 238"/>
          <p:cNvSpPr/>
          <p:nvPr/>
        </p:nvSpPr>
        <p:spPr>
          <a:xfrm>
            <a:off x="6356278" y="84569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1" y="3411"/>
                </a:lnTo>
                <a:lnTo>
                  <a:pt x="0" y="1206"/>
                </a:lnTo>
                <a:close/>
              </a:path>
              <a:path w="8115" h="8013">
                <a:moveTo>
                  <a:pt x="8115" y="5245"/>
                </a:moveTo>
                <a:lnTo>
                  <a:pt x="2679" y="0"/>
                </a:lnTo>
                <a:lnTo>
                  <a:pt x="4431" y="3411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9" name="object 239"/>
          <p:cNvSpPr/>
          <p:nvPr/>
        </p:nvSpPr>
        <p:spPr>
          <a:xfrm>
            <a:off x="6387955" y="-31115"/>
            <a:ext cx="119875" cy="95948"/>
          </a:xfrm>
          <a:custGeom>
            <a:avLst/>
            <a:gdLst/>
            <a:ahLst/>
            <a:cxnLst/>
            <a:rect l="l" t="t" r="r" b="b"/>
            <a:pathLst>
              <a:path w="119875" h="95948">
                <a:moveTo>
                  <a:pt x="115341" y="57289"/>
                </a:moveTo>
                <a:lnTo>
                  <a:pt x="106125" y="48940"/>
                </a:lnTo>
                <a:lnTo>
                  <a:pt x="104063" y="58788"/>
                </a:lnTo>
                <a:lnTo>
                  <a:pt x="116309" y="59054"/>
                </a:lnTo>
                <a:lnTo>
                  <a:pt x="115341" y="57289"/>
                </a:lnTo>
                <a:close/>
              </a:path>
              <a:path w="119875" h="95948">
                <a:moveTo>
                  <a:pt x="38557" y="41084"/>
                </a:moveTo>
                <a:lnTo>
                  <a:pt x="36486" y="42910"/>
                </a:lnTo>
                <a:lnTo>
                  <a:pt x="35521" y="45123"/>
                </a:lnTo>
                <a:lnTo>
                  <a:pt x="38557" y="41084"/>
                </a:lnTo>
                <a:close/>
              </a:path>
              <a:path w="119875" h="95948">
                <a:moveTo>
                  <a:pt x="135928" y="98501"/>
                </a:moveTo>
                <a:lnTo>
                  <a:pt x="136969" y="101472"/>
                </a:lnTo>
                <a:lnTo>
                  <a:pt x="140258" y="92811"/>
                </a:lnTo>
                <a:lnTo>
                  <a:pt x="132283" y="84983"/>
                </a:lnTo>
                <a:lnTo>
                  <a:pt x="127172" y="71990"/>
                </a:lnTo>
                <a:lnTo>
                  <a:pt x="124421" y="61036"/>
                </a:lnTo>
                <a:lnTo>
                  <a:pt x="131045" y="59646"/>
                </a:lnTo>
                <a:lnTo>
                  <a:pt x="133383" y="54437"/>
                </a:lnTo>
                <a:lnTo>
                  <a:pt x="133489" y="54241"/>
                </a:lnTo>
                <a:lnTo>
                  <a:pt x="120903" y="54432"/>
                </a:lnTo>
                <a:lnTo>
                  <a:pt x="119951" y="55752"/>
                </a:lnTo>
                <a:lnTo>
                  <a:pt x="115392" y="47434"/>
                </a:lnTo>
                <a:lnTo>
                  <a:pt x="124612" y="44386"/>
                </a:lnTo>
                <a:lnTo>
                  <a:pt x="131622" y="41516"/>
                </a:lnTo>
                <a:lnTo>
                  <a:pt x="135737" y="36093"/>
                </a:lnTo>
                <a:lnTo>
                  <a:pt x="123381" y="33709"/>
                </a:lnTo>
                <a:lnTo>
                  <a:pt x="119046" y="31127"/>
                </a:lnTo>
                <a:lnTo>
                  <a:pt x="103604" y="31127"/>
                </a:lnTo>
                <a:lnTo>
                  <a:pt x="105839" y="36301"/>
                </a:lnTo>
                <a:lnTo>
                  <a:pt x="106125" y="48940"/>
                </a:lnTo>
                <a:lnTo>
                  <a:pt x="115341" y="57289"/>
                </a:lnTo>
                <a:lnTo>
                  <a:pt x="116319" y="59054"/>
                </a:lnTo>
                <a:lnTo>
                  <a:pt x="119887" y="65582"/>
                </a:lnTo>
                <a:lnTo>
                  <a:pt x="109372" y="68300"/>
                </a:lnTo>
                <a:lnTo>
                  <a:pt x="110591" y="68732"/>
                </a:lnTo>
                <a:lnTo>
                  <a:pt x="106324" y="76923"/>
                </a:lnTo>
                <a:lnTo>
                  <a:pt x="110096" y="75399"/>
                </a:lnTo>
                <a:lnTo>
                  <a:pt x="113880" y="73901"/>
                </a:lnTo>
                <a:lnTo>
                  <a:pt x="117640" y="72389"/>
                </a:lnTo>
                <a:lnTo>
                  <a:pt x="121521" y="81801"/>
                </a:lnTo>
                <a:lnTo>
                  <a:pt x="125084" y="88656"/>
                </a:lnTo>
                <a:lnTo>
                  <a:pt x="126682" y="95072"/>
                </a:lnTo>
                <a:lnTo>
                  <a:pt x="119887" y="95072"/>
                </a:lnTo>
                <a:lnTo>
                  <a:pt x="117630" y="92497"/>
                </a:lnTo>
                <a:lnTo>
                  <a:pt x="113118" y="90538"/>
                </a:lnTo>
                <a:lnTo>
                  <a:pt x="113118" y="97345"/>
                </a:lnTo>
                <a:lnTo>
                  <a:pt x="119887" y="101130"/>
                </a:lnTo>
                <a:lnTo>
                  <a:pt x="126682" y="104914"/>
                </a:lnTo>
                <a:lnTo>
                  <a:pt x="133489" y="108686"/>
                </a:lnTo>
                <a:lnTo>
                  <a:pt x="135928" y="98501"/>
                </a:lnTo>
                <a:close/>
              </a:path>
              <a:path w="119875" h="95948">
                <a:moveTo>
                  <a:pt x="40741" y="61036"/>
                </a:moveTo>
                <a:lnTo>
                  <a:pt x="36467" y="58272"/>
                </a:lnTo>
                <a:lnTo>
                  <a:pt x="27127" y="58788"/>
                </a:lnTo>
                <a:lnTo>
                  <a:pt x="29400" y="54241"/>
                </a:lnTo>
                <a:lnTo>
                  <a:pt x="31673" y="49707"/>
                </a:lnTo>
                <a:lnTo>
                  <a:pt x="33934" y="45161"/>
                </a:lnTo>
                <a:lnTo>
                  <a:pt x="36486" y="42910"/>
                </a:lnTo>
                <a:lnTo>
                  <a:pt x="38468" y="38366"/>
                </a:lnTo>
                <a:lnTo>
                  <a:pt x="31673" y="38366"/>
                </a:lnTo>
                <a:lnTo>
                  <a:pt x="29252" y="43765"/>
                </a:lnTo>
                <a:lnTo>
                  <a:pt x="22947" y="45064"/>
                </a:lnTo>
                <a:lnTo>
                  <a:pt x="22631" y="45161"/>
                </a:lnTo>
                <a:lnTo>
                  <a:pt x="21882" y="40627"/>
                </a:lnTo>
                <a:lnTo>
                  <a:pt x="21120" y="36093"/>
                </a:lnTo>
                <a:lnTo>
                  <a:pt x="20358" y="31546"/>
                </a:lnTo>
                <a:lnTo>
                  <a:pt x="38468" y="31546"/>
                </a:lnTo>
                <a:lnTo>
                  <a:pt x="38364" y="31127"/>
                </a:lnTo>
                <a:lnTo>
                  <a:pt x="3060" y="31127"/>
                </a:lnTo>
                <a:lnTo>
                  <a:pt x="11457" y="36180"/>
                </a:lnTo>
                <a:lnTo>
                  <a:pt x="16702" y="44323"/>
                </a:lnTo>
                <a:lnTo>
                  <a:pt x="20386" y="53557"/>
                </a:lnTo>
                <a:lnTo>
                  <a:pt x="24866" y="61036"/>
                </a:lnTo>
                <a:lnTo>
                  <a:pt x="30162" y="61798"/>
                </a:lnTo>
                <a:lnTo>
                  <a:pt x="35445" y="62547"/>
                </a:lnTo>
                <a:lnTo>
                  <a:pt x="40741" y="63309"/>
                </a:lnTo>
                <a:lnTo>
                  <a:pt x="40741" y="61036"/>
                </a:lnTo>
                <a:close/>
              </a:path>
              <a:path w="119875" h="95948">
                <a:moveTo>
                  <a:pt x="75894" y="31127"/>
                </a:moveTo>
                <a:lnTo>
                  <a:pt x="69851" y="31127"/>
                </a:lnTo>
                <a:lnTo>
                  <a:pt x="67868" y="36093"/>
                </a:lnTo>
                <a:lnTo>
                  <a:pt x="74663" y="36093"/>
                </a:lnTo>
                <a:lnTo>
                  <a:pt x="75894" y="31127"/>
                </a:lnTo>
                <a:close/>
              </a:path>
              <a:path w="119875" h="95948">
                <a:moveTo>
                  <a:pt x="115823" y="90436"/>
                </a:moveTo>
                <a:lnTo>
                  <a:pt x="117630" y="92497"/>
                </a:lnTo>
                <a:lnTo>
                  <a:pt x="119875" y="93471"/>
                </a:lnTo>
                <a:lnTo>
                  <a:pt x="115823" y="90436"/>
                </a:lnTo>
                <a:close/>
              </a:path>
              <a:path w="119875" h="95948">
                <a:moveTo>
                  <a:pt x="37477" y="58216"/>
                </a:moveTo>
                <a:lnTo>
                  <a:pt x="34201" y="56807"/>
                </a:lnTo>
                <a:lnTo>
                  <a:pt x="36467" y="58272"/>
                </a:lnTo>
                <a:lnTo>
                  <a:pt x="37477" y="5821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0" name="object 240"/>
          <p:cNvSpPr/>
          <p:nvPr/>
        </p:nvSpPr>
        <p:spPr>
          <a:xfrm>
            <a:off x="6308778" y="-22249"/>
            <a:ext cx="38468" cy="29489"/>
          </a:xfrm>
          <a:custGeom>
            <a:avLst/>
            <a:gdLst/>
            <a:ahLst/>
            <a:cxnLst/>
            <a:rect l="l" t="t" r="r" b="b"/>
            <a:pathLst>
              <a:path w="38468" h="29489">
                <a:moveTo>
                  <a:pt x="15123" y="22261"/>
                </a:moveTo>
                <a:lnTo>
                  <a:pt x="2296" y="22261"/>
                </a:lnTo>
                <a:lnTo>
                  <a:pt x="3771" y="23444"/>
                </a:lnTo>
                <a:lnTo>
                  <a:pt x="7556" y="26479"/>
                </a:lnTo>
                <a:lnTo>
                  <a:pt x="11302" y="29489"/>
                </a:lnTo>
                <a:lnTo>
                  <a:pt x="13550" y="29489"/>
                </a:lnTo>
                <a:lnTo>
                  <a:pt x="15123" y="2226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1" name="object 241"/>
          <p:cNvSpPr/>
          <p:nvPr/>
        </p:nvSpPr>
        <p:spPr>
          <a:xfrm>
            <a:off x="6605136" y="-6369"/>
            <a:ext cx="6794" cy="6616"/>
          </a:xfrm>
          <a:custGeom>
            <a:avLst/>
            <a:gdLst/>
            <a:ahLst/>
            <a:cxnLst/>
            <a:rect l="l" t="t" r="r" b="b"/>
            <a:pathLst>
              <a:path w="6794" h="6616">
                <a:moveTo>
                  <a:pt x="5300" y="6381"/>
                </a:moveTo>
                <a:lnTo>
                  <a:pt x="4271" y="6381"/>
                </a:lnTo>
                <a:lnTo>
                  <a:pt x="5245" y="6616"/>
                </a:lnTo>
                <a:lnTo>
                  <a:pt x="5300" y="638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2" name="object 242"/>
          <p:cNvSpPr/>
          <p:nvPr/>
        </p:nvSpPr>
        <p:spPr>
          <a:xfrm>
            <a:off x="6591565" y="4975"/>
            <a:ext cx="11315" cy="6807"/>
          </a:xfrm>
          <a:custGeom>
            <a:avLst/>
            <a:gdLst/>
            <a:ahLst/>
            <a:cxnLst/>
            <a:rect l="l" t="t" r="r" b="b"/>
            <a:pathLst>
              <a:path w="11315" h="6807">
                <a:moveTo>
                  <a:pt x="2260" y="0"/>
                </a:moveTo>
                <a:lnTo>
                  <a:pt x="749" y="4533"/>
                </a:lnTo>
                <a:lnTo>
                  <a:pt x="0" y="6807"/>
                </a:lnTo>
                <a:lnTo>
                  <a:pt x="3771" y="5295"/>
                </a:lnTo>
                <a:lnTo>
                  <a:pt x="7543" y="3784"/>
                </a:lnTo>
                <a:lnTo>
                  <a:pt x="11315" y="2273"/>
                </a:lnTo>
                <a:lnTo>
                  <a:pt x="11315" y="0"/>
                </a:lnTo>
                <a:lnTo>
                  <a:pt x="226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3" name="object 243"/>
          <p:cNvSpPr/>
          <p:nvPr/>
        </p:nvSpPr>
        <p:spPr>
          <a:xfrm>
            <a:off x="6476187" y="7246"/>
            <a:ext cx="9055" cy="13614"/>
          </a:xfrm>
          <a:custGeom>
            <a:avLst/>
            <a:gdLst/>
            <a:ahLst/>
            <a:cxnLst/>
            <a:rect l="l" t="t" r="r" b="b"/>
            <a:pathLst>
              <a:path w="9055" h="13614">
                <a:moveTo>
                  <a:pt x="4521" y="1524"/>
                </a:moveTo>
                <a:lnTo>
                  <a:pt x="2260" y="0"/>
                </a:lnTo>
                <a:lnTo>
                  <a:pt x="1498" y="3771"/>
                </a:lnTo>
                <a:lnTo>
                  <a:pt x="749" y="7569"/>
                </a:lnTo>
                <a:lnTo>
                  <a:pt x="0" y="11341"/>
                </a:lnTo>
                <a:lnTo>
                  <a:pt x="4521" y="12852"/>
                </a:lnTo>
                <a:lnTo>
                  <a:pt x="9055" y="13614"/>
                </a:lnTo>
                <a:lnTo>
                  <a:pt x="9055" y="4533"/>
                </a:lnTo>
                <a:lnTo>
                  <a:pt x="4521" y="152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4" name="object 244"/>
          <p:cNvSpPr/>
          <p:nvPr/>
        </p:nvSpPr>
        <p:spPr>
          <a:xfrm>
            <a:off x="6607408" y="7246"/>
            <a:ext cx="9055" cy="6794"/>
          </a:xfrm>
          <a:custGeom>
            <a:avLst/>
            <a:gdLst/>
            <a:ahLst/>
            <a:cxnLst/>
            <a:rect l="l" t="t" r="r" b="b"/>
            <a:pathLst>
              <a:path w="9055" h="6794">
                <a:moveTo>
                  <a:pt x="9055" y="6794"/>
                </a:moveTo>
                <a:lnTo>
                  <a:pt x="9055" y="2260"/>
                </a:lnTo>
                <a:lnTo>
                  <a:pt x="4508" y="749"/>
                </a:lnTo>
                <a:lnTo>
                  <a:pt x="2260" y="0"/>
                </a:lnTo>
                <a:lnTo>
                  <a:pt x="749" y="4533"/>
                </a:lnTo>
                <a:lnTo>
                  <a:pt x="0" y="6794"/>
                </a:lnTo>
                <a:lnTo>
                  <a:pt x="9055" y="679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5" name="object 245"/>
          <p:cNvSpPr/>
          <p:nvPr/>
        </p:nvSpPr>
        <p:spPr>
          <a:xfrm>
            <a:off x="6356278" y="8317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26" y="3396"/>
                </a:lnTo>
                <a:lnTo>
                  <a:pt x="0" y="1193"/>
                </a:lnTo>
                <a:close/>
              </a:path>
              <a:path w="8115" h="8000">
                <a:moveTo>
                  <a:pt x="8115" y="5232"/>
                </a:moveTo>
                <a:lnTo>
                  <a:pt x="2679" y="0"/>
                </a:lnTo>
                <a:lnTo>
                  <a:pt x="4426" y="3396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6" name="object 246"/>
          <p:cNvSpPr/>
          <p:nvPr/>
        </p:nvSpPr>
        <p:spPr>
          <a:xfrm>
            <a:off x="6447317" y="11781"/>
            <a:ext cx="37930" cy="24955"/>
          </a:xfrm>
          <a:custGeom>
            <a:avLst/>
            <a:gdLst/>
            <a:ahLst/>
            <a:cxnLst/>
            <a:rect l="l" t="t" r="r" b="b"/>
            <a:pathLst>
              <a:path w="37930" h="24955">
                <a:moveTo>
                  <a:pt x="13038" y="0"/>
                </a:moveTo>
                <a:lnTo>
                  <a:pt x="6506" y="10899"/>
                </a:lnTo>
                <a:lnTo>
                  <a:pt x="0" y="21800"/>
                </a:lnTo>
                <a:lnTo>
                  <a:pt x="3970" y="24955"/>
                </a:lnTo>
                <a:lnTo>
                  <a:pt x="15671" y="20673"/>
                </a:lnTo>
                <a:lnTo>
                  <a:pt x="23887" y="19625"/>
                </a:lnTo>
                <a:lnTo>
                  <a:pt x="36550" y="22308"/>
                </a:lnTo>
                <a:lnTo>
                  <a:pt x="37930" y="20421"/>
                </a:lnTo>
                <a:lnTo>
                  <a:pt x="28103" y="12366"/>
                </a:lnTo>
                <a:lnTo>
                  <a:pt x="18286" y="4311"/>
                </a:lnTo>
                <a:lnTo>
                  <a:pt x="13038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7" name="object 247"/>
          <p:cNvSpPr/>
          <p:nvPr/>
        </p:nvSpPr>
        <p:spPr>
          <a:xfrm>
            <a:off x="6552598" y="11781"/>
            <a:ext cx="7289" cy="9067"/>
          </a:xfrm>
          <a:custGeom>
            <a:avLst/>
            <a:gdLst/>
            <a:ahLst/>
            <a:cxnLst/>
            <a:rect l="l" t="t" r="r" b="b"/>
            <a:pathLst>
              <a:path w="7289" h="9067">
                <a:moveTo>
                  <a:pt x="7289" y="0"/>
                </a:moveTo>
                <a:lnTo>
                  <a:pt x="495" y="0"/>
                </a:lnTo>
                <a:lnTo>
                  <a:pt x="1130" y="5372"/>
                </a:lnTo>
                <a:lnTo>
                  <a:pt x="0" y="2832"/>
                </a:lnTo>
                <a:lnTo>
                  <a:pt x="2755" y="9067"/>
                </a:lnTo>
                <a:lnTo>
                  <a:pt x="4279" y="6045"/>
                </a:lnTo>
                <a:lnTo>
                  <a:pt x="5791" y="3022"/>
                </a:lnTo>
                <a:lnTo>
                  <a:pt x="7289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8" name="object 248"/>
          <p:cNvSpPr/>
          <p:nvPr/>
        </p:nvSpPr>
        <p:spPr>
          <a:xfrm>
            <a:off x="6256752" y="18588"/>
            <a:ext cx="45224" cy="52184"/>
          </a:xfrm>
          <a:custGeom>
            <a:avLst/>
            <a:gdLst/>
            <a:ahLst/>
            <a:cxnLst/>
            <a:rect l="l" t="t" r="r" b="b"/>
            <a:pathLst>
              <a:path w="45224" h="52184">
                <a:moveTo>
                  <a:pt x="38455" y="4533"/>
                </a:moveTo>
                <a:lnTo>
                  <a:pt x="40716" y="0"/>
                </a:lnTo>
                <a:lnTo>
                  <a:pt x="33934" y="0"/>
                </a:lnTo>
                <a:lnTo>
                  <a:pt x="26506" y="5667"/>
                </a:lnTo>
                <a:lnTo>
                  <a:pt x="21436" y="5817"/>
                </a:lnTo>
                <a:lnTo>
                  <a:pt x="11290" y="2260"/>
                </a:lnTo>
                <a:lnTo>
                  <a:pt x="10808" y="3456"/>
                </a:lnTo>
                <a:lnTo>
                  <a:pt x="5393" y="11555"/>
                </a:lnTo>
                <a:lnTo>
                  <a:pt x="0" y="20421"/>
                </a:lnTo>
                <a:lnTo>
                  <a:pt x="11417" y="20307"/>
                </a:lnTo>
                <a:lnTo>
                  <a:pt x="10337" y="18542"/>
                </a:lnTo>
                <a:lnTo>
                  <a:pt x="15849" y="22682"/>
                </a:lnTo>
                <a:lnTo>
                  <a:pt x="12039" y="24193"/>
                </a:lnTo>
                <a:lnTo>
                  <a:pt x="8280" y="25704"/>
                </a:lnTo>
                <a:lnTo>
                  <a:pt x="4508" y="27216"/>
                </a:lnTo>
                <a:lnTo>
                  <a:pt x="7039" y="35203"/>
                </a:lnTo>
                <a:lnTo>
                  <a:pt x="10339" y="40415"/>
                </a:lnTo>
                <a:lnTo>
                  <a:pt x="13563" y="49911"/>
                </a:lnTo>
                <a:lnTo>
                  <a:pt x="18846" y="50673"/>
                </a:lnTo>
                <a:lnTo>
                  <a:pt x="24130" y="51422"/>
                </a:lnTo>
                <a:lnTo>
                  <a:pt x="29400" y="52184"/>
                </a:lnTo>
                <a:lnTo>
                  <a:pt x="34514" y="41183"/>
                </a:lnTo>
                <a:lnTo>
                  <a:pt x="39875" y="29667"/>
                </a:lnTo>
                <a:lnTo>
                  <a:pt x="45224" y="18161"/>
                </a:lnTo>
                <a:lnTo>
                  <a:pt x="41465" y="16637"/>
                </a:lnTo>
                <a:lnTo>
                  <a:pt x="37693" y="15125"/>
                </a:lnTo>
                <a:lnTo>
                  <a:pt x="33934" y="13614"/>
                </a:lnTo>
                <a:lnTo>
                  <a:pt x="36182" y="9080"/>
                </a:lnTo>
                <a:lnTo>
                  <a:pt x="38455" y="453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9" name="object 249"/>
          <p:cNvSpPr/>
          <p:nvPr/>
        </p:nvSpPr>
        <p:spPr>
          <a:xfrm>
            <a:off x="6609669" y="20854"/>
            <a:ext cx="6794" cy="4533"/>
          </a:xfrm>
          <a:custGeom>
            <a:avLst/>
            <a:gdLst/>
            <a:ahLst/>
            <a:cxnLst/>
            <a:rect l="l" t="t" r="r" b="b"/>
            <a:pathLst>
              <a:path w="6794" h="4533">
                <a:moveTo>
                  <a:pt x="0" y="0"/>
                </a:moveTo>
                <a:lnTo>
                  <a:pt x="3009" y="4533"/>
                </a:lnTo>
                <a:lnTo>
                  <a:pt x="6032" y="2273"/>
                </a:lnTo>
                <a:lnTo>
                  <a:pt x="679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0" name="object 250"/>
          <p:cNvSpPr/>
          <p:nvPr/>
        </p:nvSpPr>
        <p:spPr>
          <a:xfrm>
            <a:off x="6315565" y="23879"/>
            <a:ext cx="11303" cy="8318"/>
          </a:xfrm>
          <a:custGeom>
            <a:avLst/>
            <a:gdLst/>
            <a:ahLst/>
            <a:cxnLst/>
            <a:rect l="l" t="t" r="r" b="b"/>
            <a:pathLst>
              <a:path w="11302" h="8318">
                <a:moveTo>
                  <a:pt x="0" y="1511"/>
                </a:moveTo>
                <a:lnTo>
                  <a:pt x="0" y="8318"/>
                </a:lnTo>
                <a:lnTo>
                  <a:pt x="11303" y="8318"/>
                </a:lnTo>
                <a:lnTo>
                  <a:pt x="8327" y="2889"/>
                </a:lnTo>
                <a:lnTo>
                  <a:pt x="0" y="1511"/>
                </a:lnTo>
                <a:close/>
              </a:path>
              <a:path w="11302" h="8318">
                <a:moveTo>
                  <a:pt x="11201" y="3365"/>
                </a:moveTo>
                <a:lnTo>
                  <a:pt x="6743" y="0"/>
                </a:lnTo>
                <a:lnTo>
                  <a:pt x="8327" y="2889"/>
                </a:lnTo>
                <a:lnTo>
                  <a:pt x="11201" y="33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1" name="object 251"/>
          <p:cNvSpPr/>
          <p:nvPr/>
        </p:nvSpPr>
        <p:spPr>
          <a:xfrm>
            <a:off x="6340435" y="27666"/>
            <a:ext cx="13589" cy="13601"/>
          </a:xfrm>
          <a:custGeom>
            <a:avLst/>
            <a:gdLst/>
            <a:ahLst/>
            <a:cxnLst/>
            <a:rect l="l" t="t" r="r" b="b"/>
            <a:pathLst>
              <a:path w="13588" h="13601">
                <a:moveTo>
                  <a:pt x="10566" y="6045"/>
                </a:moveTo>
                <a:lnTo>
                  <a:pt x="12077" y="3022"/>
                </a:lnTo>
                <a:lnTo>
                  <a:pt x="13589" y="0"/>
                </a:lnTo>
                <a:lnTo>
                  <a:pt x="6807" y="0"/>
                </a:lnTo>
                <a:lnTo>
                  <a:pt x="4546" y="2260"/>
                </a:lnTo>
                <a:lnTo>
                  <a:pt x="0" y="6794"/>
                </a:lnTo>
                <a:lnTo>
                  <a:pt x="0" y="13601"/>
                </a:lnTo>
                <a:lnTo>
                  <a:pt x="9055" y="13601"/>
                </a:lnTo>
                <a:lnTo>
                  <a:pt x="9055" y="9067"/>
                </a:lnTo>
                <a:lnTo>
                  <a:pt x="10566" y="60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2" name="object 252"/>
          <p:cNvSpPr/>
          <p:nvPr/>
        </p:nvSpPr>
        <p:spPr>
          <a:xfrm>
            <a:off x="6596100" y="29928"/>
            <a:ext cx="6781" cy="4533"/>
          </a:xfrm>
          <a:custGeom>
            <a:avLst/>
            <a:gdLst/>
            <a:ahLst/>
            <a:cxnLst/>
            <a:rect l="l" t="t" r="r" b="b"/>
            <a:pathLst>
              <a:path w="6781" h="4533">
                <a:moveTo>
                  <a:pt x="0" y="0"/>
                </a:moveTo>
                <a:lnTo>
                  <a:pt x="2997" y="4533"/>
                </a:lnTo>
                <a:lnTo>
                  <a:pt x="6007" y="2273"/>
                </a:lnTo>
                <a:lnTo>
                  <a:pt x="6781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3" name="object 253"/>
          <p:cNvSpPr/>
          <p:nvPr/>
        </p:nvSpPr>
        <p:spPr>
          <a:xfrm>
            <a:off x="6394731" y="34463"/>
            <a:ext cx="9055" cy="6807"/>
          </a:xfrm>
          <a:custGeom>
            <a:avLst/>
            <a:gdLst/>
            <a:ahLst/>
            <a:cxnLst/>
            <a:rect l="l" t="t" r="r" b="b"/>
            <a:pathLst>
              <a:path w="9055" h="6807">
                <a:moveTo>
                  <a:pt x="2260" y="0"/>
                </a:moveTo>
                <a:lnTo>
                  <a:pt x="749" y="4546"/>
                </a:lnTo>
                <a:lnTo>
                  <a:pt x="0" y="6807"/>
                </a:lnTo>
                <a:lnTo>
                  <a:pt x="9055" y="6807"/>
                </a:lnTo>
                <a:lnTo>
                  <a:pt x="6807" y="3022"/>
                </a:lnTo>
                <a:lnTo>
                  <a:pt x="226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4" name="object 254"/>
          <p:cNvSpPr/>
          <p:nvPr/>
        </p:nvSpPr>
        <p:spPr>
          <a:xfrm>
            <a:off x="6437715" y="36642"/>
            <a:ext cx="6794" cy="4737"/>
          </a:xfrm>
          <a:custGeom>
            <a:avLst/>
            <a:gdLst/>
            <a:ahLst/>
            <a:cxnLst/>
            <a:rect l="l" t="t" r="r" b="b"/>
            <a:pathLst>
              <a:path w="6794" h="4737">
                <a:moveTo>
                  <a:pt x="4535" y="2058"/>
                </a:moveTo>
                <a:lnTo>
                  <a:pt x="0" y="101"/>
                </a:lnTo>
                <a:lnTo>
                  <a:pt x="2246" y="2648"/>
                </a:lnTo>
                <a:lnTo>
                  <a:pt x="6794" y="4635"/>
                </a:lnTo>
                <a:lnTo>
                  <a:pt x="4535" y="2058"/>
                </a:lnTo>
                <a:close/>
              </a:path>
              <a:path w="6794" h="4737">
                <a:moveTo>
                  <a:pt x="4089" y="4737"/>
                </a:moveTo>
                <a:lnTo>
                  <a:pt x="2246" y="2648"/>
                </a:lnTo>
                <a:lnTo>
                  <a:pt x="50" y="1689"/>
                </a:lnTo>
                <a:lnTo>
                  <a:pt x="4089" y="4737"/>
                </a:lnTo>
                <a:close/>
              </a:path>
              <a:path w="6794" h="4737">
                <a:moveTo>
                  <a:pt x="6769" y="3022"/>
                </a:moveTo>
                <a:lnTo>
                  <a:pt x="2730" y="0"/>
                </a:lnTo>
                <a:lnTo>
                  <a:pt x="4535" y="2058"/>
                </a:lnTo>
                <a:lnTo>
                  <a:pt x="6769" y="302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5" name="object 255"/>
          <p:cNvSpPr/>
          <p:nvPr/>
        </p:nvSpPr>
        <p:spPr>
          <a:xfrm>
            <a:off x="6467144" y="36743"/>
            <a:ext cx="9029" cy="9067"/>
          </a:xfrm>
          <a:custGeom>
            <a:avLst/>
            <a:gdLst/>
            <a:ahLst/>
            <a:cxnLst/>
            <a:rect l="l" t="t" r="r" b="b"/>
            <a:pathLst>
              <a:path w="9029" h="9067">
                <a:moveTo>
                  <a:pt x="0" y="0"/>
                </a:moveTo>
                <a:lnTo>
                  <a:pt x="2997" y="3022"/>
                </a:lnTo>
                <a:lnTo>
                  <a:pt x="6032" y="6032"/>
                </a:lnTo>
                <a:lnTo>
                  <a:pt x="9029" y="9067"/>
                </a:lnTo>
                <a:lnTo>
                  <a:pt x="6032" y="6032"/>
                </a:lnTo>
                <a:lnTo>
                  <a:pt x="2997" y="3022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6" name="object 256"/>
          <p:cNvSpPr/>
          <p:nvPr/>
        </p:nvSpPr>
        <p:spPr>
          <a:xfrm>
            <a:off x="6582505" y="39005"/>
            <a:ext cx="13589" cy="11341"/>
          </a:xfrm>
          <a:custGeom>
            <a:avLst/>
            <a:gdLst/>
            <a:ahLst/>
            <a:cxnLst/>
            <a:rect l="l" t="t" r="r" b="b"/>
            <a:pathLst>
              <a:path w="13589" h="11341">
                <a:moveTo>
                  <a:pt x="1511" y="7569"/>
                </a:moveTo>
                <a:lnTo>
                  <a:pt x="2273" y="11341"/>
                </a:lnTo>
                <a:lnTo>
                  <a:pt x="6032" y="9067"/>
                </a:lnTo>
                <a:lnTo>
                  <a:pt x="9804" y="6794"/>
                </a:lnTo>
                <a:lnTo>
                  <a:pt x="13589" y="4533"/>
                </a:lnTo>
                <a:lnTo>
                  <a:pt x="9055" y="3022"/>
                </a:lnTo>
                <a:lnTo>
                  <a:pt x="4533" y="1511"/>
                </a:lnTo>
                <a:lnTo>
                  <a:pt x="0" y="0"/>
                </a:lnTo>
                <a:lnTo>
                  <a:pt x="749" y="3771"/>
                </a:lnTo>
                <a:lnTo>
                  <a:pt x="1511" y="756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7" name="object 257"/>
          <p:cNvSpPr/>
          <p:nvPr/>
        </p:nvSpPr>
        <p:spPr>
          <a:xfrm>
            <a:off x="6455829" y="41271"/>
            <a:ext cx="6794" cy="9080"/>
          </a:xfrm>
          <a:custGeom>
            <a:avLst/>
            <a:gdLst/>
            <a:ahLst/>
            <a:cxnLst/>
            <a:rect l="l" t="t" r="r" b="b"/>
            <a:pathLst>
              <a:path w="6794" h="9080">
                <a:moveTo>
                  <a:pt x="6794" y="9080"/>
                </a:moveTo>
                <a:lnTo>
                  <a:pt x="5283" y="6057"/>
                </a:lnTo>
                <a:lnTo>
                  <a:pt x="3759" y="3022"/>
                </a:lnTo>
                <a:lnTo>
                  <a:pt x="2260" y="0"/>
                </a:lnTo>
                <a:lnTo>
                  <a:pt x="1498" y="3022"/>
                </a:lnTo>
                <a:lnTo>
                  <a:pt x="749" y="6057"/>
                </a:lnTo>
                <a:lnTo>
                  <a:pt x="0" y="9080"/>
                </a:lnTo>
                <a:lnTo>
                  <a:pt x="6794" y="908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8" name="object 258"/>
          <p:cNvSpPr/>
          <p:nvPr/>
        </p:nvSpPr>
        <p:spPr>
          <a:xfrm>
            <a:off x="6335932" y="45808"/>
            <a:ext cx="13550" cy="18148"/>
          </a:xfrm>
          <a:custGeom>
            <a:avLst/>
            <a:gdLst/>
            <a:ahLst/>
            <a:cxnLst/>
            <a:rect l="l" t="t" r="r" b="b"/>
            <a:pathLst>
              <a:path w="13550" h="18148">
                <a:moveTo>
                  <a:pt x="2705" y="13512"/>
                </a:moveTo>
                <a:lnTo>
                  <a:pt x="6743" y="16548"/>
                </a:lnTo>
                <a:lnTo>
                  <a:pt x="6781" y="0"/>
                </a:lnTo>
                <a:lnTo>
                  <a:pt x="0" y="0"/>
                </a:lnTo>
                <a:lnTo>
                  <a:pt x="0" y="13614"/>
                </a:lnTo>
                <a:lnTo>
                  <a:pt x="4526" y="15583"/>
                </a:lnTo>
                <a:lnTo>
                  <a:pt x="2705" y="13512"/>
                </a:lnTo>
                <a:close/>
              </a:path>
              <a:path w="13550" h="18148">
                <a:moveTo>
                  <a:pt x="11303" y="12103"/>
                </a:moveTo>
                <a:lnTo>
                  <a:pt x="9042" y="6057"/>
                </a:lnTo>
                <a:lnTo>
                  <a:pt x="6781" y="0"/>
                </a:lnTo>
                <a:lnTo>
                  <a:pt x="6743" y="16548"/>
                </a:lnTo>
                <a:lnTo>
                  <a:pt x="4526" y="15583"/>
                </a:lnTo>
                <a:lnTo>
                  <a:pt x="6781" y="18148"/>
                </a:lnTo>
                <a:lnTo>
                  <a:pt x="13550" y="18148"/>
                </a:lnTo>
                <a:lnTo>
                  <a:pt x="11303" y="1210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9" name="object 259"/>
          <p:cNvSpPr/>
          <p:nvPr/>
        </p:nvSpPr>
        <p:spPr>
          <a:xfrm>
            <a:off x="6299721" y="49155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1"/>
                </a:lnTo>
                <a:lnTo>
                  <a:pt x="6781" y="8001"/>
                </a:lnTo>
                <a:lnTo>
                  <a:pt x="4433" y="3407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33" y="3407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0" name="object 260"/>
          <p:cNvSpPr/>
          <p:nvPr/>
        </p:nvSpPr>
        <p:spPr>
          <a:xfrm>
            <a:off x="6381161" y="50349"/>
            <a:ext cx="13563" cy="6807"/>
          </a:xfrm>
          <a:custGeom>
            <a:avLst/>
            <a:gdLst/>
            <a:ahLst/>
            <a:cxnLst/>
            <a:rect l="l" t="t" r="r" b="b"/>
            <a:pathLst>
              <a:path w="13563" h="6807">
                <a:moveTo>
                  <a:pt x="6794" y="0"/>
                </a:moveTo>
                <a:lnTo>
                  <a:pt x="2273" y="1511"/>
                </a:lnTo>
                <a:lnTo>
                  <a:pt x="0" y="2273"/>
                </a:lnTo>
                <a:lnTo>
                  <a:pt x="0" y="6807"/>
                </a:lnTo>
                <a:lnTo>
                  <a:pt x="13563" y="6807"/>
                </a:lnTo>
                <a:lnTo>
                  <a:pt x="13563" y="0"/>
                </a:lnTo>
                <a:lnTo>
                  <a:pt x="6794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1" name="object 261"/>
          <p:cNvSpPr/>
          <p:nvPr/>
        </p:nvSpPr>
        <p:spPr>
          <a:xfrm>
            <a:off x="6528214" y="50349"/>
            <a:ext cx="6794" cy="6616"/>
          </a:xfrm>
          <a:custGeom>
            <a:avLst/>
            <a:gdLst/>
            <a:ahLst/>
            <a:cxnLst/>
            <a:rect l="l" t="t" r="r" b="b"/>
            <a:pathLst>
              <a:path w="6794" h="6616">
                <a:moveTo>
                  <a:pt x="0" y="0"/>
                </a:moveTo>
                <a:lnTo>
                  <a:pt x="3022" y="6070"/>
                </a:lnTo>
                <a:lnTo>
                  <a:pt x="5245" y="6616"/>
                </a:lnTo>
                <a:lnTo>
                  <a:pt x="679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2" name="object 262"/>
          <p:cNvSpPr/>
          <p:nvPr/>
        </p:nvSpPr>
        <p:spPr>
          <a:xfrm>
            <a:off x="6428703" y="59185"/>
            <a:ext cx="40678" cy="99822"/>
          </a:xfrm>
          <a:custGeom>
            <a:avLst/>
            <a:gdLst/>
            <a:ahLst/>
            <a:cxnLst/>
            <a:rect l="l" t="t" r="r" b="b"/>
            <a:pathLst>
              <a:path w="40678" h="99822">
                <a:moveTo>
                  <a:pt x="9969" y="0"/>
                </a:moveTo>
                <a:lnTo>
                  <a:pt x="6464" y="5753"/>
                </a:lnTo>
                <a:lnTo>
                  <a:pt x="9766" y="1981"/>
                </a:lnTo>
                <a:lnTo>
                  <a:pt x="9969" y="0"/>
                </a:lnTo>
                <a:close/>
              </a:path>
              <a:path w="40678" h="99822">
                <a:moveTo>
                  <a:pt x="28979" y="56839"/>
                </a:moveTo>
                <a:lnTo>
                  <a:pt x="33272" y="71165"/>
                </a:lnTo>
                <a:lnTo>
                  <a:pt x="33921" y="75107"/>
                </a:lnTo>
                <a:lnTo>
                  <a:pt x="28181" y="82791"/>
                </a:lnTo>
                <a:lnTo>
                  <a:pt x="25958" y="83972"/>
                </a:lnTo>
                <a:lnTo>
                  <a:pt x="24841" y="97777"/>
                </a:lnTo>
                <a:lnTo>
                  <a:pt x="31648" y="97777"/>
                </a:lnTo>
                <a:lnTo>
                  <a:pt x="34622" y="92859"/>
                </a:lnTo>
                <a:lnTo>
                  <a:pt x="31559" y="92659"/>
                </a:lnTo>
                <a:lnTo>
                  <a:pt x="36893" y="89103"/>
                </a:lnTo>
                <a:lnTo>
                  <a:pt x="36379" y="49377"/>
                </a:lnTo>
                <a:lnTo>
                  <a:pt x="35700" y="39019"/>
                </a:lnTo>
                <a:lnTo>
                  <a:pt x="36169" y="36525"/>
                </a:lnTo>
                <a:lnTo>
                  <a:pt x="36169" y="31991"/>
                </a:lnTo>
                <a:lnTo>
                  <a:pt x="49911" y="37392"/>
                </a:lnTo>
                <a:lnTo>
                  <a:pt x="60274" y="41641"/>
                </a:lnTo>
                <a:lnTo>
                  <a:pt x="65570" y="41071"/>
                </a:lnTo>
                <a:lnTo>
                  <a:pt x="55790" y="30582"/>
                </a:lnTo>
                <a:lnTo>
                  <a:pt x="44433" y="22085"/>
                </a:lnTo>
                <a:lnTo>
                  <a:pt x="32925" y="14779"/>
                </a:lnTo>
                <a:lnTo>
                  <a:pt x="22690" y="7860"/>
                </a:lnTo>
                <a:lnTo>
                  <a:pt x="15156" y="528"/>
                </a:lnTo>
                <a:lnTo>
                  <a:pt x="13550" y="-2032"/>
                </a:lnTo>
                <a:lnTo>
                  <a:pt x="16560" y="-5054"/>
                </a:lnTo>
                <a:lnTo>
                  <a:pt x="18084" y="-6565"/>
                </a:lnTo>
                <a:lnTo>
                  <a:pt x="11290" y="-6565"/>
                </a:lnTo>
                <a:lnTo>
                  <a:pt x="11290" y="241"/>
                </a:lnTo>
                <a:lnTo>
                  <a:pt x="9766" y="1981"/>
                </a:lnTo>
                <a:lnTo>
                  <a:pt x="9016" y="9309"/>
                </a:lnTo>
                <a:lnTo>
                  <a:pt x="16927" y="12268"/>
                </a:lnTo>
                <a:lnTo>
                  <a:pt x="16738" y="10528"/>
                </a:lnTo>
                <a:lnTo>
                  <a:pt x="19100" y="13080"/>
                </a:lnTo>
                <a:lnTo>
                  <a:pt x="18084" y="22923"/>
                </a:lnTo>
                <a:lnTo>
                  <a:pt x="6756" y="22923"/>
                </a:lnTo>
                <a:lnTo>
                  <a:pt x="4495" y="27457"/>
                </a:lnTo>
                <a:lnTo>
                  <a:pt x="2222" y="31991"/>
                </a:lnTo>
                <a:lnTo>
                  <a:pt x="0" y="36525"/>
                </a:lnTo>
                <a:lnTo>
                  <a:pt x="12302" y="38361"/>
                </a:lnTo>
                <a:lnTo>
                  <a:pt x="21975" y="45519"/>
                </a:lnTo>
                <a:lnTo>
                  <a:pt x="28979" y="56839"/>
                </a:lnTo>
                <a:close/>
              </a:path>
              <a:path w="40678" h="99822">
                <a:moveTo>
                  <a:pt x="36893" y="89103"/>
                </a:moveTo>
                <a:lnTo>
                  <a:pt x="34622" y="92859"/>
                </a:lnTo>
                <a:lnTo>
                  <a:pt x="40678" y="93256"/>
                </a:lnTo>
                <a:lnTo>
                  <a:pt x="39964" y="79989"/>
                </a:lnTo>
                <a:lnTo>
                  <a:pt x="38165" y="64198"/>
                </a:lnTo>
                <a:lnTo>
                  <a:pt x="36379" y="49377"/>
                </a:lnTo>
                <a:lnTo>
                  <a:pt x="36893" y="89103"/>
                </a:lnTo>
                <a:close/>
              </a:path>
              <a:path w="40678" h="99822">
                <a:moveTo>
                  <a:pt x="19100" y="13080"/>
                </a:moveTo>
                <a:lnTo>
                  <a:pt x="16927" y="12268"/>
                </a:lnTo>
                <a:lnTo>
                  <a:pt x="18084" y="22923"/>
                </a:lnTo>
                <a:lnTo>
                  <a:pt x="19100" y="1308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3" name="object 263"/>
          <p:cNvSpPr/>
          <p:nvPr/>
        </p:nvSpPr>
        <p:spPr>
          <a:xfrm>
            <a:off x="6469385" y="52618"/>
            <a:ext cx="26847" cy="22682"/>
          </a:xfrm>
          <a:custGeom>
            <a:avLst/>
            <a:gdLst/>
            <a:ahLst/>
            <a:cxnLst/>
            <a:rect l="l" t="t" r="r" b="b"/>
            <a:pathLst>
              <a:path w="26847" h="22682">
                <a:moveTo>
                  <a:pt x="19926" y="18059"/>
                </a:moveTo>
                <a:lnTo>
                  <a:pt x="18132" y="20099"/>
                </a:lnTo>
                <a:lnTo>
                  <a:pt x="22618" y="18148"/>
                </a:lnTo>
                <a:lnTo>
                  <a:pt x="23901" y="6273"/>
                </a:lnTo>
                <a:lnTo>
                  <a:pt x="26847" y="6172"/>
                </a:lnTo>
                <a:lnTo>
                  <a:pt x="18097" y="0"/>
                </a:lnTo>
                <a:lnTo>
                  <a:pt x="18097" y="9067"/>
                </a:lnTo>
                <a:lnTo>
                  <a:pt x="19926" y="18059"/>
                </a:lnTo>
                <a:close/>
              </a:path>
              <a:path w="26847" h="22682">
                <a:moveTo>
                  <a:pt x="7962" y="3213"/>
                </a:moveTo>
                <a:lnTo>
                  <a:pt x="0" y="9067"/>
                </a:lnTo>
                <a:lnTo>
                  <a:pt x="0" y="11341"/>
                </a:lnTo>
                <a:lnTo>
                  <a:pt x="10541" y="14528"/>
                </a:lnTo>
                <a:lnTo>
                  <a:pt x="8610" y="17208"/>
                </a:lnTo>
                <a:lnTo>
                  <a:pt x="15862" y="22682"/>
                </a:lnTo>
                <a:lnTo>
                  <a:pt x="18132" y="20099"/>
                </a:lnTo>
                <a:lnTo>
                  <a:pt x="15875" y="21082"/>
                </a:lnTo>
                <a:lnTo>
                  <a:pt x="19926" y="18059"/>
                </a:lnTo>
                <a:lnTo>
                  <a:pt x="18097" y="9067"/>
                </a:lnTo>
                <a:lnTo>
                  <a:pt x="6273" y="7315"/>
                </a:lnTo>
                <a:lnTo>
                  <a:pt x="7962" y="321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4" name="object 264"/>
          <p:cNvSpPr/>
          <p:nvPr/>
        </p:nvSpPr>
        <p:spPr>
          <a:xfrm>
            <a:off x="6589293" y="52529"/>
            <a:ext cx="6807" cy="4724"/>
          </a:xfrm>
          <a:custGeom>
            <a:avLst/>
            <a:gdLst/>
            <a:ahLst/>
            <a:cxnLst/>
            <a:rect l="l" t="t" r="r" b="b"/>
            <a:pathLst>
              <a:path w="6807" h="4724">
                <a:moveTo>
                  <a:pt x="4551" y="2065"/>
                </a:moveTo>
                <a:lnTo>
                  <a:pt x="0" y="88"/>
                </a:lnTo>
                <a:lnTo>
                  <a:pt x="2239" y="2643"/>
                </a:lnTo>
                <a:lnTo>
                  <a:pt x="6807" y="4622"/>
                </a:lnTo>
                <a:lnTo>
                  <a:pt x="4551" y="2065"/>
                </a:lnTo>
                <a:close/>
              </a:path>
              <a:path w="6807" h="4724">
                <a:moveTo>
                  <a:pt x="4064" y="4724"/>
                </a:moveTo>
                <a:lnTo>
                  <a:pt x="2239" y="2643"/>
                </a:lnTo>
                <a:lnTo>
                  <a:pt x="38" y="1689"/>
                </a:lnTo>
                <a:lnTo>
                  <a:pt x="4064" y="4724"/>
                </a:lnTo>
                <a:close/>
              </a:path>
              <a:path w="6807" h="4724">
                <a:moveTo>
                  <a:pt x="6756" y="3022"/>
                </a:moveTo>
                <a:lnTo>
                  <a:pt x="2730" y="0"/>
                </a:lnTo>
                <a:lnTo>
                  <a:pt x="4551" y="2065"/>
                </a:lnTo>
                <a:lnTo>
                  <a:pt x="6756" y="302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5" name="object 265"/>
          <p:cNvSpPr/>
          <p:nvPr/>
        </p:nvSpPr>
        <p:spPr>
          <a:xfrm>
            <a:off x="6403792" y="57151"/>
            <a:ext cx="29400" cy="29489"/>
          </a:xfrm>
          <a:custGeom>
            <a:avLst/>
            <a:gdLst/>
            <a:ahLst/>
            <a:cxnLst/>
            <a:rect l="l" t="t" r="r" b="b"/>
            <a:pathLst>
              <a:path w="29400" h="29489">
                <a:moveTo>
                  <a:pt x="3771" y="17399"/>
                </a:moveTo>
                <a:lnTo>
                  <a:pt x="0" y="18148"/>
                </a:lnTo>
                <a:lnTo>
                  <a:pt x="1511" y="21170"/>
                </a:lnTo>
                <a:lnTo>
                  <a:pt x="2273" y="22682"/>
                </a:lnTo>
                <a:lnTo>
                  <a:pt x="13646" y="25119"/>
                </a:lnTo>
                <a:lnTo>
                  <a:pt x="21539" y="28495"/>
                </a:lnTo>
                <a:lnTo>
                  <a:pt x="24904" y="29489"/>
                </a:lnTo>
                <a:lnTo>
                  <a:pt x="27889" y="26479"/>
                </a:lnTo>
                <a:lnTo>
                  <a:pt x="29400" y="24955"/>
                </a:lnTo>
                <a:lnTo>
                  <a:pt x="28651" y="19672"/>
                </a:lnTo>
                <a:lnTo>
                  <a:pt x="27889" y="14376"/>
                </a:lnTo>
                <a:lnTo>
                  <a:pt x="27127" y="9067"/>
                </a:lnTo>
                <a:lnTo>
                  <a:pt x="15227" y="6057"/>
                </a:lnTo>
                <a:lnTo>
                  <a:pt x="14579" y="6464"/>
                </a:lnTo>
                <a:lnTo>
                  <a:pt x="4521" y="0"/>
                </a:lnTo>
                <a:lnTo>
                  <a:pt x="3009" y="3022"/>
                </a:lnTo>
                <a:lnTo>
                  <a:pt x="2273" y="4533"/>
                </a:lnTo>
                <a:lnTo>
                  <a:pt x="8356" y="9804"/>
                </a:lnTo>
                <a:lnTo>
                  <a:pt x="7912" y="6692"/>
                </a:lnTo>
                <a:lnTo>
                  <a:pt x="11290" y="15887"/>
                </a:lnTo>
                <a:lnTo>
                  <a:pt x="7543" y="16637"/>
                </a:lnTo>
                <a:lnTo>
                  <a:pt x="3771" y="1739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6" name="object 266"/>
          <p:cNvSpPr/>
          <p:nvPr/>
        </p:nvSpPr>
        <p:spPr>
          <a:xfrm>
            <a:off x="6301978" y="58228"/>
            <a:ext cx="8128" cy="8001"/>
          </a:xfrm>
          <a:custGeom>
            <a:avLst/>
            <a:gdLst/>
            <a:ahLst/>
            <a:cxnLst/>
            <a:rect l="l" t="t" r="r" b="b"/>
            <a:pathLst>
              <a:path w="8127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38" y="3406"/>
                </a:lnTo>
                <a:lnTo>
                  <a:pt x="0" y="1193"/>
                </a:lnTo>
                <a:close/>
              </a:path>
              <a:path w="8127" h="8000">
                <a:moveTo>
                  <a:pt x="8128" y="5245"/>
                </a:moveTo>
                <a:lnTo>
                  <a:pt x="2692" y="0"/>
                </a:lnTo>
                <a:lnTo>
                  <a:pt x="4438" y="3406"/>
                </a:lnTo>
                <a:lnTo>
                  <a:pt x="8128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7" name="object 267"/>
          <p:cNvSpPr/>
          <p:nvPr/>
        </p:nvSpPr>
        <p:spPr>
          <a:xfrm>
            <a:off x="6317813" y="62751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8" name="object 268"/>
          <p:cNvSpPr/>
          <p:nvPr/>
        </p:nvSpPr>
        <p:spPr>
          <a:xfrm>
            <a:off x="6539534" y="66229"/>
            <a:ext cx="9029" cy="4686"/>
          </a:xfrm>
          <a:custGeom>
            <a:avLst/>
            <a:gdLst/>
            <a:ahLst/>
            <a:cxnLst/>
            <a:rect l="l" t="t" r="r" b="b"/>
            <a:pathLst>
              <a:path w="9029" h="4686">
                <a:moveTo>
                  <a:pt x="2695" y="2842"/>
                </a:moveTo>
                <a:lnTo>
                  <a:pt x="9029" y="4533"/>
                </a:lnTo>
                <a:lnTo>
                  <a:pt x="6019" y="3022"/>
                </a:lnTo>
                <a:lnTo>
                  <a:pt x="3022" y="1511"/>
                </a:lnTo>
                <a:lnTo>
                  <a:pt x="0" y="0"/>
                </a:lnTo>
                <a:lnTo>
                  <a:pt x="2695" y="2842"/>
                </a:lnTo>
                <a:close/>
              </a:path>
              <a:path w="9029" h="4686">
                <a:moveTo>
                  <a:pt x="4445" y="4686"/>
                </a:moveTo>
                <a:lnTo>
                  <a:pt x="2695" y="2842"/>
                </a:lnTo>
                <a:lnTo>
                  <a:pt x="850" y="2349"/>
                </a:lnTo>
                <a:lnTo>
                  <a:pt x="4445" y="468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9" name="object 269"/>
          <p:cNvSpPr/>
          <p:nvPr/>
        </p:nvSpPr>
        <p:spPr>
          <a:xfrm>
            <a:off x="6417360" y="74168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0" name="object 270"/>
          <p:cNvSpPr/>
          <p:nvPr/>
        </p:nvSpPr>
        <p:spPr>
          <a:xfrm>
            <a:off x="6621716" y="73036"/>
            <a:ext cx="6045" cy="6032"/>
          </a:xfrm>
          <a:custGeom>
            <a:avLst/>
            <a:gdLst/>
            <a:ahLst/>
            <a:cxnLst/>
            <a:rect l="l" t="t" r="r" b="b"/>
            <a:pathLst>
              <a:path w="6045" h="6032">
                <a:moveTo>
                  <a:pt x="1511" y="0"/>
                </a:moveTo>
                <a:lnTo>
                  <a:pt x="0" y="3022"/>
                </a:lnTo>
                <a:lnTo>
                  <a:pt x="762" y="6032"/>
                </a:lnTo>
                <a:lnTo>
                  <a:pt x="4533" y="3771"/>
                </a:lnTo>
                <a:lnTo>
                  <a:pt x="6045" y="0"/>
                </a:lnTo>
                <a:lnTo>
                  <a:pt x="1511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1" name="object 271"/>
          <p:cNvSpPr/>
          <p:nvPr/>
        </p:nvSpPr>
        <p:spPr>
          <a:xfrm>
            <a:off x="6272596" y="127680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1">
                <a:moveTo>
                  <a:pt x="0" y="1193"/>
                </a:moveTo>
                <a:lnTo>
                  <a:pt x="0" y="8001"/>
                </a:lnTo>
                <a:lnTo>
                  <a:pt x="6769" y="8001"/>
                </a:lnTo>
                <a:lnTo>
                  <a:pt x="4401" y="3398"/>
                </a:lnTo>
                <a:lnTo>
                  <a:pt x="0" y="1193"/>
                </a:lnTo>
                <a:close/>
              </a:path>
              <a:path w="8089" h="8001">
                <a:moveTo>
                  <a:pt x="8089" y="5245"/>
                </a:moveTo>
                <a:lnTo>
                  <a:pt x="2654" y="0"/>
                </a:lnTo>
                <a:lnTo>
                  <a:pt x="4401" y="3398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2" name="object 272"/>
          <p:cNvSpPr/>
          <p:nvPr/>
        </p:nvSpPr>
        <p:spPr>
          <a:xfrm>
            <a:off x="6238646" y="139090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3" name="object 273"/>
          <p:cNvSpPr/>
          <p:nvPr/>
        </p:nvSpPr>
        <p:spPr>
          <a:xfrm>
            <a:off x="6263532" y="141282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31" y="3422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79" y="0"/>
                </a:lnTo>
                <a:lnTo>
                  <a:pt x="4431" y="342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4" name="object 274"/>
          <p:cNvSpPr/>
          <p:nvPr/>
        </p:nvSpPr>
        <p:spPr>
          <a:xfrm>
            <a:off x="6277102" y="152692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5" name="object 275"/>
          <p:cNvSpPr/>
          <p:nvPr/>
        </p:nvSpPr>
        <p:spPr>
          <a:xfrm>
            <a:off x="6304240" y="101090"/>
            <a:ext cx="29425" cy="27393"/>
          </a:xfrm>
          <a:custGeom>
            <a:avLst/>
            <a:gdLst/>
            <a:ahLst/>
            <a:cxnLst/>
            <a:rect l="l" t="t" r="r" b="b"/>
            <a:pathLst>
              <a:path w="29425" h="27393">
                <a:moveTo>
                  <a:pt x="29425" y="0"/>
                </a:moveTo>
                <a:lnTo>
                  <a:pt x="28543" y="139"/>
                </a:lnTo>
                <a:lnTo>
                  <a:pt x="27114" y="1612"/>
                </a:lnTo>
                <a:lnTo>
                  <a:pt x="29425" y="0"/>
                </a:lnTo>
                <a:close/>
              </a:path>
              <a:path w="29425" h="27393">
                <a:moveTo>
                  <a:pt x="16105" y="-12895"/>
                </a:moveTo>
                <a:lnTo>
                  <a:pt x="14699" y="1464"/>
                </a:lnTo>
                <a:lnTo>
                  <a:pt x="9872" y="14221"/>
                </a:lnTo>
                <a:lnTo>
                  <a:pt x="0" y="21844"/>
                </a:lnTo>
                <a:lnTo>
                  <a:pt x="0" y="28663"/>
                </a:lnTo>
                <a:lnTo>
                  <a:pt x="3022" y="27901"/>
                </a:lnTo>
                <a:lnTo>
                  <a:pt x="6045" y="27152"/>
                </a:lnTo>
                <a:lnTo>
                  <a:pt x="9055" y="26390"/>
                </a:lnTo>
                <a:lnTo>
                  <a:pt x="10765" y="25122"/>
                </a:lnTo>
                <a:lnTo>
                  <a:pt x="17938" y="16056"/>
                </a:lnTo>
                <a:lnTo>
                  <a:pt x="20370" y="1435"/>
                </a:lnTo>
                <a:lnTo>
                  <a:pt x="28543" y="139"/>
                </a:lnTo>
                <a:lnTo>
                  <a:pt x="31686" y="-3098"/>
                </a:lnTo>
                <a:lnTo>
                  <a:pt x="40741" y="-3098"/>
                </a:lnTo>
                <a:lnTo>
                  <a:pt x="40741" y="-25780"/>
                </a:lnTo>
                <a:lnTo>
                  <a:pt x="31686" y="-25780"/>
                </a:lnTo>
                <a:lnTo>
                  <a:pt x="31686" y="-5372"/>
                </a:lnTo>
                <a:lnTo>
                  <a:pt x="23190" y="-9728"/>
                </a:lnTo>
                <a:lnTo>
                  <a:pt x="23469" y="-11861"/>
                </a:lnTo>
                <a:lnTo>
                  <a:pt x="22618" y="-23520"/>
                </a:lnTo>
                <a:lnTo>
                  <a:pt x="15836" y="-23520"/>
                </a:lnTo>
                <a:lnTo>
                  <a:pt x="16105" y="-1289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6" name="object 276"/>
          <p:cNvSpPr/>
          <p:nvPr/>
        </p:nvSpPr>
        <p:spPr>
          <a:xfrm>
            <a:off x="6458089" y="80975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7" name="object 277"/>
          <p:cNvSpPr/>
          <p:nvPr/>
        </p:nvSpPr>
        <p:spPr>
          <a:xfrm>
            <a:off x="6589293" y="77569"/>
            <a:ext cx="18110" cy="18148"/>
          </a:xfrm>
          <a:custGeom>
            <a:avLst/>
            <a:gdLst/>
            <a:ahLst/>
            <a:cxnLst/>
            <a:rect l="l" t="t" r="r" b="b"/>
            <a:pathLst>
              <a:path w="18110" h="18148">
                <a:moveTo>
                  <a:pt x="13588" y="9067"/>
                </a:moveTo>
                <a:lnTo>
                  <a:pt x="15087" y="6057"/>
                </a:lnTo>
                <a:lnTo>
                  <a:pt x="16598" y="3022"/>
                </a:lnTo>
                <a:lnTo>
                  <a:pt x="18110" y="0"/>
                </a:lnTo>
                <a:lnTo>
                  <a:pt x="11302" y="0"/>
                </a:lnTo>
                <a:lnTo>
                  <a:pt x="7315" y="3248"/>
                </a:lnTo>
                <a:lnTo>
                  <a:pt x="8242" y="3086"/>
                </a:lnTo>
                <a:lnTo>
                  <a:pt x="6845" y="3632"/>
                </a:lnTo>
                <a:lnTo>
                  <a:pt x="7315" y="3248"/>
                </a:lnTo>
                <a:lnTo>
                  <a:pt x="0" y="4533"/>
                </a:lnTo>
                <a:lnTo>
                  <a:pt x="0" y="18148"/>
                </a:lnTo>
                <a:lnTo>
                  <a:pt x="9143" y="15671"/>
                </a:lnTo>
                <a:lnTo>
                  <a:pt x="9143" y="15849"/>
                </a:lnTo>
                <a:lnTo>
                  <a:pt x="13588" y="90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8" name="object 278"/>
          <p:cNvSpPr/>
          <p:nvPr/>
        </p:nvSpPr>
        <p:spPr>
          <a:xfrm>
            <a:off x="6290687" y="82101"/>
            <a:ext cx="13538" cy="15887"/>
          </a:xfrm>
          <a:custGeom>
            <a:avLst/>
            <a:gdLst/>
            <a:ahLst/>
            <a:cxnLst/>
            <a:rect l="l" t="t" r="r" b="b"/>
            <a:pathLst>
              <a:path w="13538" h="15887">
                <a:moveTo>
                  <a:pt x="0" y="15887"/>
                </a:moveTo>
                <a:lnTo>
                  <a:pt x="13538" y="15887"/>
                </a:lnTo>
                <a:lnTo>
                  <a:pt x="12039" y="10591"/>
                </a:lnTo>
                <a:lnTo>
                  <a:pt x="10541" y="5295"/>
                </a:lnTo>
                <a:lnTo>
                  <a:pt x="9029" y="0"/>
                </a:lnTo>
                <a:lnTo>
                  <a:pt x="2247" y="0"/>
                </a:lnTo>
                <a:lnTo>
                  <a:pt x="1498" y="5295"/>
                </a:lnTo>
                <a:lnTo>
                  <a:pt x="736" y="10591"/>
                </a:lnTo>
                <a:lnTo>
                  <a:pt x="0" y="1588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9" name="object 279"/>
          <p:cNvSpPr/>
          <p:nvPr/>
        </p:nvSpPr>
        <p:spPr>
          <a:xfrm>
            <a:off x="6383441" y="91177"/>
            <a:ext cx="9055" cy="20421"/>
          </a:xfrm>
          <a:custGeom>
            <a:avLst/>
            <a:gdLst/>
            <a:ahLst/>
            <a:cxnLst/>
            <a:rect l="l" t="t" r="r" b="b"/>
            <a:pathLst>
              <a:path w="9055" h="20421">
                <a:moveTo>
                  <a:pt x="9055" y="0"/>
                </a:moveTo>
                <a:lnTo>
                  <a:pt x="2247" y="0"/>
                </a:lnTo>
                <a:lnTo>
                  <a:pt x="1498" y="6807"/>
                </a:lnTo>
                <a:lnTo>
                  <a:pt x="736" y="13627"/>
                </a:lnTo>
                <a:lnTo>
                  <a:pt x="0" y="20421"/>
                </a:lnTo>
                <a:lnTo>
                  <a:pt x="6781" y="20421"/>
                </a:lnTo>
                <a:lnTo>
                  <a:pt x="7543" y="13627"/>
                </a:lnTo>
                <a:lnTo>
                  <a:pt x="8305" y="6807"/>
                </a:lnTo>
                <a:lnTo>
                  <a:pt x="9055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0" name="object 280"/>
          <p:cNvSpPr/>
          <p:nvPr/>
        </p:nvSpPr>
        <p:spPr>
          <a:xfrm>
            <a:off x="6503344" y="93456"/>
            <a:ext cx="18097" cy="22669"/>
          </a:xfrm>
          <a:custGeom>
            <a:avLst/>
            <a:gdLst/>
            <a:ahLst/>
            <a:cxnLst/>
            <a:rect l="l" t="t" r="r" b="b"/>
            <a:pathLst>
              <a:path w="18097" h="22669">
                <a:moveTo>
                  <a:pt x="11302" y="0"/>
                </a:moveTo>
                <a:lnTo>
                  <a:pt x="5761" y="8690"/>
                </a:lnTo>
                <a:lnTo>
                  <a:pt x="1377" y="16675"/>
                </a:lnTo>
                <a:lnTo>
                  <a:pt x="0" y="22669"/>
                </a:lnTo>
                <a:lnTo>
                  <a:pt x="6769" y="22669"/>
                </a:lnTo>
                <a:lnTo>
                  <a:pt x="10540" y="15125"/>
                </a:lnTo>
                <a:lnTo>
                  <a:pt x="14300" y="7556"/>
                </a:lnTo>
                <a:lnTo>
                  <a:pt x="18097" y="0"/>
                </a:lnTo>
                <a:lnTo>
                  <a:pt x="11302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1" name="object 281"/>
          <p:cNvSpPr/>
          <p:nvPr/>
        </p:nvSpPr>
        <p:spPr>
          <a:xfrm>
            <a:off x="6471657" y="102525"/>
            <a:ext cx="13589" cy="6807"/>
          </a:xfrm>
          <a:custGeom>
            <a:avLst/>
            <a:gdLst/>
            <a:ahLst/>
            <a:cxnLst/>
            <a:rect l="l" t="t" r="r" b="b"/>
            <a:pathLst>
              <a:path w="13588" h="6807">
                <a:moveTo>
                  <a:pt x="13589" y="6807"/>
                </a:moveTo>
                <a:lnTo>
                  <a:pt x="13589" y="2260"/>
                </a:lnTo>
                <a:lnTo>
                  <a:pt x="9055" y="1524"/>
                </a:lnTo>
                <a:lnTo>
                  <a:pt x="4521" y="749"/>
                </a:lnTo>
                <a:lnTo>
                  <a:pt x="0" y="0"/>
                </a:lnTo>
                <a:lnTo>
                  <a:pt x="0" y="6807"/>
                </a:lnTo>
                <a:lnTo>
                  <a:pt x="13589" y="680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2" name="object 282"/>
          <p:cNvSpPr/>
          <p:nvPr/>
        </p:nvSpPr>
        <p:spPr>
          <a:xfrm>
            <a:off x="6584779" y="101319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26" y="3412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79" y="0"/>
                </a:lnTo>
                <a:lnTo>
                  <a:pt x="4426" y="3412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3" name="object 283"/>
          <p:cNvSpPr/>
          <p:nvPr/>
        </p:nvSpPr>
        <p:spPr>
          <a:xfrm>
            <a:off x="6598348" y="108191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3" name="object 213"/>
          <p:cNvSpPr/>
          <p:nvPr/>
        </p:nvSpPr>
        <p:spPr>
          <a:xfrm>
            <a:off x="3777255" y="623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4" name="object 214"/>
          <p:cNvSpPr/>
          <p:nvPr/>
        </p:nvSpPr>
        <p:spPr>
          <a:xfrm>
            <a:off x="3784052" y="30125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16" y="3405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54" y="0"/>
                </a:lnTo>
                <a:lnTo>
                  <a:pt x="4416" y="3405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5" name="object 215"/>
          <p:cNvSpPr/>
          <p:nvPr/>
        </p:nvSpPr>
        <p:spPr>
          <a:xfrm>
            <a:off x="3802148" y="35860"/>
            <a:ext cx="9042" cy="13614"/>
          </a:xfrm>
          <a:custGeom>
            <a:avLst/>
            <a:gdLst/>
            <a:ahLst/>
            <a:cxnLst/>
            <a:rect l="l" t="t" r="r" b="b"/>
            <a:pathLst>
              <a:path w="9042" h="13614">
                <a:moveTo>
                  <a:pt x="6781" y="13614"/>
                </a:moveTo>
                <a:lnTo>
                  <a:pt x="7543" y="9067"/>
                </a:lnTo>
                <a:lnTo>
                  <a:pt x="8293" y="4533"/>
                </a:lnTo>
                <a:lnTo>
                  <a:pt x="9042" y="0"/>
                </a:lnTo>
                <a:lnTo>
                  <a:pt x="2260" y="0"/>
                </a:lnTo>
                <a:lnTo>
                  <a:pt x="1511" y="4533"/>
                </a:lnTo>
                <a:lnTo>
                  <a:pt x="749" y="9067"/>
                </a:lnTo>
                <a:lnTo>
                  <a:pt x="0" y="13614"/>
                </a:lnTo>
                <a:lnTo>
                  <a:pt x="6781" y="1361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6" name="object 216"/>
          <p:cNvSpPr/>
          <p:nvPr/>
        </p:nvSpPr>
        <p:spPr>
          <a:xfrm>
            <a:off x="3815720" y="43727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33" y="3426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79" y="0"/>
                </a:lnTo>
                <a:lnTo>
                  <a:pt x="4433" y="3426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1" name="object 211"/>
          <p:cNvSpPr/>
          <p:nvPr/>
        </p:nvSpPr>
        <p:spPr>
          <a:xfrm>
            <a:off x="5057717" y="5068"/>
            <a:ext cx="8597" cy="4076"/>
          </a:xfrm>
          <a:custGeom>
            <a:avLst/>
            <a:gdLst/>
            <a:ahLst/>
            <a:cxnLst/>
            <a:rect l="l" t="t" r="r" b="b"/>
            <a:pathLst>
              <a:path w="8597" h="4076">
                <a:moveTo>
                  <a:pt x="8597" y="838"/>
                </a:moveTo>
                <a:lnTo>
                  <a:pt x="6972" y="0"/>
                </a:lnTo>
                <a:lnTo>
                  <a:pt x="8597" y="838"/>
                </a:lnTo>
                <a:close/>
              </a:path>
              <a:path w="8597" h="4076">
                <a:moveTo>
                  <a:pt x="6987" y="74"/>
                </a:moveTo>
                <a:lnTo>
                  <a:pt x="0" y="-3238"/>
                </a:lnTo>
                <a:lnTo>
                  <a:pt x="0" y="8102"/>
                </a:lnTo>
                <a:lnTo>
                  <a:pt x="3009" y="8864"/>
                </a:lnTo>
                <a:lnTo>
                  <a:pt x="6032" y="9613"/>
                </a:lnTo>
                <a:lnTo>
                  <a:pt x="9055" y="10375"/>
                </a:lnTo>
                <a:lnTo>
                  <a:pt x="6987" y="7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2" name="object 212"/>
          <p:cNvSpPr/>
          <p:nvPr/>
        </p:nvSpPr>
        <p:spPr>
          <a:xfrm>
            <a:off x="5055459" y="27851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24" y="3408"/>
                </a:lnTo>
                <a:lnTo>
                  <a:pt x="0" y="1206"/>
                </a:lnTo>
                <a:close/>
              </a:path>
              <a:path w="8115" h="8013">
                <a:moveTo>
                  <a:pt x="8115" y="5245"/>
                </a:moveTo>
                <a:lnTo>
                  <a:pt x="2679" y="0"/>
                </a:lnTo>
                <a:lnTo>
                  <a:pt x="4424" y="3408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0" name="object 210"/>
          <p:cNvSpPr/>
          <p:nvPr/>
        </p:nvSpPr>
        <p:spPr>
          <a:xfrm>
            <a:off x="5605183" y="2907"/>
            <a:ext cx="8115" cy="7988"/>
          </a:xfrm>
          <a:custGeom>
            <a:avLst/>
            <a:gdLst/>
            <a:ahLst/>
            <a:cxnLst/>
            <a:rect l="l" t="t" r="r" b="b"/>
            <a:pathLst>
              <a:path w="8115" h="7988">
                <a:moveTo>
                  <a:pt x="0" y="1193"/>
                </a:moveTo>
                <a:lnTo>
                  <a:pt x="0" y="7988"/>
                </a:lnTo>
                <a:lnTo>
                  <a:pt x="6807" y="7988"/>
                </a:lnTo>
                <a:lnTo>
                  <a:pt x="4452" y="3416"/>
                </a:lnTo>
                <a:lnTo>
                  <a:pt x="0" y="1193"/>
                </a:lnTo>
                <a:close/>
              </a:path>
              <a:path w="8115" h="7988">
                <a:moveTo>
                  <a:pt x="8115" y="5245"/>
                </a:moveTo>
                <a:lnTo>
                  <a:pt x="2692" y="0"/>
                </a:lnTo>
                <a:lnTo>
                  <a:pt x="4452" y="3416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9" name="object 209"/>
          <p:cNvSpPr/>
          <p:nvPr/>
        </p:nvSpPr>
        <p:spPr>
          <a:xfrm>
            <a:off x="2650629" y="14312"/>
            <a:ext cx="13563" cy="0"/>
          </a:xfrm>
          <a:custGeom>
            <a:avLst/>
            <a:gdLst/>
            <a:ahLst/>
            <a:cxnLst/>
            <a:rect l="l" t="t" r="r" b="b"/>
            <a:pathLst>
              <a:path w="13563" h="0">
                <a:moveTo>
                  <a:pt x="0" y="0"/>
                </a:moveTo>
                <a:lnTo>
                  <a:pt x="13563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8" name="object 208"/>
          <p:cNvSpPr/>
          <p:nvPr/>
        </p:nvSpPr>
        <p:spPr>
          <a:xfrm>
            <a:off x="2922092" y="15443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7" name="object 207"/>
          <p:cNvSpPr/>
          <p:nvPr/>
        </p:nvSpPr>
        <p:spPr>
          <a:xfrm>
            <a:off x="6055396" y="14244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81" y="8001"/>
                </a:lnTo>
                <a:lnTo>
                  <a:pt x="4436" y="3411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92" y="0"/>
                </a:lnTo>
                <a:lnTo>
                  <a:pt x="4436" y="3411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6" name="object 206"/>
          <p:cNvSpPr/>
          <p:nvPr/>
        </p:nvSpPr>
        <p:spPr>
          <a:xfrm>
            <a:off x="5544130" y="18773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6" y="3418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16" y="3418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4" name="object 204"/>
          <p:cNvSpPr/>
          <p:nvPr/>
        </p:nvSpPr>
        <p:spPr>
          <a:xfrm>
            <a:off x="1793212" y="33594"/>
            <a:ext cx="9474" cy="9525"/>
          </a:xfrm>
          <a:custGeom>
            <a:avLst/>
            <a:gdLst/>
            <a:ahLst/>
            <a:cxnLst/>
            <a:rect l="l" t="t" r="r" b="b"/>
            <a:pathLst>
              <a:path w="9474" h="9525">
                <a:moveTo>
                  <a:pt x="6643" y="6600"/>
                </a:moveTo>
                <a:lnTo>
                  <a:pt x="9055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45"/>
                </a:lnTo>
                <a:lnTo>
                  <a:pt x="0" y="9067"/>
                </a:lnTo>
                <a:lnTo>
                  <a:pt x="6643" y="6600"/>
                </a:lnTo>
                <a:close/>
              </a:path>
              <a:path w="9474" h="9525">
                <a:moveTo>
                  <a:pt x="9474" y="5549"/>
                </a:moveTo>
                <a:lnTo>
                  <a:pt x="6643" y="6600"/>
                </a:lnTo>
                <a:lnTo>
                  <a:pt x="5575" y="9525"/>
                </a:lnTo>
                <a:lnTo>
                  <a:pt x="9474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5" name="object 205"/>
          <p:cNvSpPr/>
          <p:nvPr/>
        </p:nvSpPr>
        <p:spPr>
          <a:xfrm>
            <a:off x="1793212" y="33594"/>
            <a:ext cx="9474" cy="9525"/>
          </a:xfrm>
          <a:custGeom>
            <a:avLst/>
            <a:gdLst/>
            <a:ahLst/>
            <a:cxnLst/>
            <a:rect l="l" t="t" r="r" b="b"/>
            <a:pathLst>
              <a:path w="9474" h="9525">
                <a:moveTo>
                  <a:pt x="6643" y="6600"/>
                </a:moveTo>
                <a:lnTo>
                  <a:pt x="9055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45"/>
                </a:lnTo>
                <a:lnTo>
                  <a:pt x="0" y="9067"/>
                </a:lnTo>
                <a:lnTo>
                  <a:pt x="6643" y="6600"/>
                </a:lnTo>
                <a:close/>
              </a:path>
              <a:path w="9474" h="9525">
                <a:moveTo>
                  <a:pt x="9474" y="5549"/>
                </a:moveTo>
                <a:lnTo>
                  <a:pt x="6643" y="6600"/>
                </a:lnTo>
                <a:lnTo>
                  <a:pt x="5575" y="9525"/>
                </a:lnTo>
                <a:lnTo>
                  <a:pt x="9474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3" name="object 203"/>
          <p:cNvSpPr/>
          <p:nvPr/>
        </p:nvSpPr>
        <p:spPr>
          <a:xfrm>
            <a:off x="3734285" y="36936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69" y="7988"/>
                </a:lnTo>
                <a:lnTo>
                  <a:pt x="4413" y="3400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67" y="0"/>
                </a:lnTo>
                <a:lnTo>
                  <a:pt x="4413" y="3400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2" name="object 202"/>
          <p:cNvSpPr/>
          <p:nvPr/>
        </p:nvSpPr>
        <p:spPr>
          <a:xfrm>
            <a:off x="5695696" y="41541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1" name="object 201"/>
          <p:cNvSpPr/>
          <p:nvPr/>
        </p:nvSpPr>
        <p:spPr>
          <a:xfrm>
            <a:off x="3646041" y="41465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7" y="3423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92" y="0"/>
                </a:lnTo>
                <a:lnTo>
                  <a:pt x="4447" y="342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0" name="object 200"/>
          <p:cNvSpPr/>
          <p:nvPr/>
        </p:nvSpPr>
        <p:spPr>
          <a:xfrm>
            <a:off x="5562221" y="59607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6" y="3418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16" y="3418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8" name="object 198"/>
          <p:cNvSpPr/>
          <p:nvPr/>
        </p:nvSpPr>
        <p:spPr>
          <a:xfrm>
            <a:off x="6204700" y="73225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37" y="3418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79" y="0"/>
                </a:lnTo>
                <a:lnTo>
                  <a:pt x="4437" y="341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9" name="object 199"/>
          <p:cNvSpPr/>
          <p:nvPr/>
        </p:nvSpPr>
        <p:spPr>
          <a:xfrm>
            <a:off x="6206957" y="120873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1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1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6" name="object 196"/>
          <p:cNvSpPr/>
          <p:nvPr/>
        </p:nvSpPr>
        <p:spPr>
          <a:xfrm>
            <a:off x="6041821" y="84632"/>
            <a:ext cx="13576" cy="0"/>
          </a:xfrm>
          <a:custGeom>
            <a:avLst/>
            <a:gdLst/>
            <a:ahLst/>
            <a:cxnLst/>
            <a:rect l="l" t="t" r="r" b="b"/>
            <a:pathLst>
              <a:path w="13576" h="0">
                <a:moveTo>
                  <a:pt x="0" y="0"/>
                </a:moveTo>
                <a:lnTo>
                  <a:pt x="13576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7" name="object 197"/>
          <p:cNvSpPr/>
          <p:nvPr/>
        </p:nvSpPr>
        <p:spPr>
          <a:xfrm>
            <a:off x="6057653" y="100444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5" name="object 195"/>
          <p:cNvSpPr/>
          <p:nvPr/>
        </p:nvSpPr>
        <p:spPr>
          <a:xfrm>
            <a:off x="5528269" y="86834"/>
            <a:ext cx="8128" cy="8001"/>
          </a:xfrm>
          <a:custGeom>
            <a:avLst/>
            <a:gdLst/>
            <a:ahLst/>
            <a:cxnLst/>
            <a:rect l="l" t="t" r="r" b="b"/>
            <a:pathLst>
              <a:path w="8127" h="8000">
                <a:moveTo>
                  <a:pt x="0" y="1206"/>
                </a:moveTo>
                <a:lnTo>
                  <a:pt x="0" y="8001"/>
                </a:lnTo>
                <a:lnTo>
                  <a:pt x="6807" y="8001"/>
                </a:lnTo>
                <a:lnTo>
                  <a:pt x="4454" y="3426"/>
                </a:lnTo>
                <a:lnTo>
                  <a:pt x="0" y="1206"/>
                </a:lnTo>
                <a:close/>
              </a:path>
              <a:path w="8127" h="8000">
                <a:moveTo>
                  <a:pt x="8128" y="5257"/>
                </a:moveTo>
                <a:lnTo>
                  <a:pt x="2692" y="0"/>
                </a:lnTo>
                <a:lnTo>
                  <a:pt x="4454" y="3426"/>
                </a:lnTo>
                <a:lnTo>
                  <a:pt x="8128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2" name="object 192"/>
          <p:cNvSpPr/>
          <p:nvPr/>
        </p:nvSpPr>
        <p:spPr>
          <a:xfrm>
            <a:off x="6222348" y="167441"/>
            <a:ext cx="9499" cy="9486"/>
          </a:xfrm>
          <a:custGeom>
            <a:avLst/>
            <a:gdLst/>
            <a:ahLst/>
            <a:cxnLst/>
            <a:rect l="l" t="t" r="r" b="b"/>
            <a:pathLst>
              <a:path w="9499" h="9486">
                <a:moveTo>
                  <a:pt x="9499" y="0"/>
                </a:moveTo>
                <a:lnTo>
                  <a:pt x="469" y="0"/>
                </a:lnTo>
                <a:lnTo>
                  <a:pt x="2922" y="6662"/>
                </a:lnTo>
                <a:lnTo>
                  <a:pt x="9499" y="9080"/>
                </a:lnTo>
                <a:lnTo>
                  <a:pt x="9499" y="0"/>
                </a:lnTo>
                <a:close/>
              </a:path>
              <a:path w="9499" h="9486">
                <a:moveTo>
                  <a:pt x="3962" y="9486"/>
                </a:moveTo>
                <a:lnTo>
                  <a:pt x="2922" y="6662"/>
                </a:lnTo>
                <a:lnTo>
                  <a:pt x="0" y="5588"/>
                </a:lnTo>
                <a:lnTo>
                  <a:pt x="3962" y="948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3" name="object 193"/>
          <p:cNvSpPr/>
          <p:nvPr/>
        </p:nvSpPr>
        <p:spPr>
          <a:xfrm>
            <a:off x="6286144" y="175313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1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54" y="3437"/>
                </a:lnTo>
                <a:lnTo>
                  <a:pt x="0" y="1206"/>
                </a:lnTo>
                <a:close/>
              </a:path>
              <a:path w="8089" h="8001">
                <a:moveTo>
                  <a:pt x="8089" y="5257"/>
                </a:moveTo>
                <a:lnTo>
                  <a:pt x="2692" y="0"/>
                </a:lnTo>
                <a:lnTo>
                  <a:pt x="4454" y="3437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4" name="object 194"/>
          <p:cNvSpPr/>
          <p:nvPr/>
        </p:nvSpPr>
        <p:spPr>
          <a:xfrm>
            <a:off x="6251762" y="180635"/>
            <a:ext cx="9969" cy="9918"/>
          </a:xfrm>
          <a:custGeom>
            <a:avLst/>
            <a:gdLst/>
            <a:ahLst/>
            <a:cxnLst/>
            <a:rect l="l" t="t" r="r" b="b"/>
            <a:pathLst>
              <a:path w="9969" h="9918">
                <a:moveTo>
                  <a:pt x="7038" y="2835"/>
                </a:moveTo>
                <a:lnTo>
                  <a:pt x="457" y="419"/>
                </a:lnTo>
                <a:lnTo>
                  <a:pt x="2913" y="7075"/>
                </a:lnTo>
                <a:lnTo>
                  <a:pt x="9486" y="9486"/>
                </a:lnTo>
                <a:lnTo>
                  <a:pt x="7038" y="2835"/>
                </a:lnTo>
                <a:close/>
              </a:path>
              <a:path w="9969" h="9918">
                <a:moveTo>
                  <a:pt x="3962" y="9918"/>
                </a:moveTo>
                <a:lnTo>
                  <a:pt x="2913" y="7075"/>
                </a:lnTo>
                <a:lnTo>
                  <a:pt x="0" y="6007"/>
                </a:lnTo>
                <a:lnTo>
                  <a:pt x="3962" y="9918"/>
                </a:lnTo>
                <a:close/>
              </a:path>
              <a:path w="9969" h="9918">
                <a:moveTo>
                  <a:pt x="9969" y="3911"/>
                </a:moveTo>
                <a:lnTo>
                  <a:pt x="5994" y="0"/>
                </a:lnTo>
                <a:lnTo>
                  <a:pt x="7038" y="2835"/>
                </a:lnTo>
                <a:lnTo>
                  <a:pt x="9969" y="39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9" name="object 189"/>
          <p:cNvSpPr/>
          <p:nvPr/>
        </p:nvSpPr>
        <p:spPr>
          <a:xfrm>
            <a:off x="3263703" y="175033"/>
            <a:ext cx="20358" cy="12827"/>
          </a:xfrm>
          <a:custGeom>
            <a:avLst/>
            <a:gdLst/>
            <a:ahLst/>
            <a:cxnLst/>
            <a:rect l="l" t="t" r="r" b="b"/>
            <a:pathLst>
              <a:path w="20358" h="12826">
                <a:moveTo>
                  <a:pt x="20358" y="8280"/>
                </a:moveTo>
                <a:lnTo>
                  <a:pt x="17092" y="2315"/>
                </a:lnTo>
                <a:lnTo>
                  <a:pt x="6794" y="1485"/>
                </a:lnTo>
                <a:lnTo>
                  <a:pt x="2578" y="6616"/>
                </a:lnTo>
                <a:lnTo>
                  <a:pt x="2578" y="4584"/>
                </a:lnTo>
                <a:lnTo>
                  <a:pt x="0" y="12826"/>
                </a:lnTo>
                <a:lnTo>
                  <a:pt x="6794" y="11315"/>
                </a:lnTo>
                <a:lnTo>
                  <a:pt x="13589" y="9791"/>
                </a:lnTo>
                <a:lnTo>
                  <a:pt x="20358" y="8280"/>
                </a:lnTo>
                <a:close/>
              </a:path>
              <a:path w="20358" h="12826">
                <a:moveTo>
                  <a:pt x="18618" y="2438"/>
                </a:moveTo>
                <a:lnTo>
                  <a:pt x="15824" y="0"/>
                </a:lnTo>
                <a:lnTo>
                  <a:pt x="17092" y="2315"/>
                </a:lnTo>
                <a:lnTo>
                  <a:pt x="18618" y="243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0" name="object 190"/>
          <p:cNvSpPr/>
          <p:nvPr/>
        </p:nvSpPr>
        <p:spPr>
          <a:xfrm>
            <a:off x="3259194" y="205600"/>
            <a:ext cx="23063" cy="8166"/>
          </a:xfrm>
          <a:custGeom>
            <a:avLst/>
            <a:gdLst/>
            <a:ahLst/>
            <a:cxnLst/>
            <a:rect l="l" t="t" r="r" b="b"/>
            <a:pathLst>
              <a:path w="23063" h="8166">
                <a:moveTo>
                  <a:pt x="23063" y="3898"/>
                </a:moveTo>
                <a:lnTo>
                  <a:pt x="19113" y="0"/>
                </a:lnTo>
                <a:lnTo>
                  <a:pt x="20155" y="2829"/>
                </a:lnTo>
                <a:lnTo>
                  <a:pt x="23063" y="3898"/>
                </a:lnTo>
                <a:close/>
              </a:path>
              <a:path w="23063" h="8166">
                <a:moveTo>
                  <a:pt x="0" y="-4127"/>
                </a:moveTo>
                <a:lnTo>
                  <a:pt x="470" y="-3300"/>
                </a:lnTo>
                <a:lnTo>
                  <a:pt x="9961" y="4954"/>
                </a:lnTo>
                <a:lnTo>
                  <a:pt x="22606" y="9486"/>
                </a:lnTo>
                <a:lnTo>
                  <a:pt x="20155" y="2829"/>
                </a:lnTo>
                <a:lnTo>
                  <a:pt x="13563" y="406"/>
                </a:lnTo>
                <a:lnTo>
                  <a:pt x="8966" y="-4267"/>
                </a:lnTo>
                <a:lnTo>
                  <a:pt x="9575" y="-3416"/>
                </a:lnTo>
                <a:lnTo>
                  <a:pt x="0" y="-412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1" name="object 191"/>
          <p:cNvSpPr/>
          <p:nvPr/>
        </p:nvSpPr>
        <p:spPr>
          <a:xfrm>
            <a:off x="3234307" y="207073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35" y="3427"/>
                </a:lnTo>
                <a:lnTo>
                  <a:pt x="0" y="1206"/>
                </a:lnTo>
                <a:close/>
              </a:path>
              <a:path w="8089" h="8000">
                <a:moveTo>
                  <a:pt x="8089" y="5257"/>
                </a:moveTo>
                <a:lnTo>
                  <a:pt x="2667" y="0"/>
                </a:lnTo>
                <a:lnTo>
                  <a:pt x="4435" y="3427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2159711" y="192399"/>
            <a:ext cx="20358" cy="20408"/>
          </a:xfrm>
          <a:custGeom>
            <a:avLst/>
            <a:gdLst/>
            <a:ahLst/>
            <a:cxnLst/>
            <a:rect l="l" t="t" r="r" b="b"/>
            <a:pathLst>
              <a:path w="20358" h="20408">
                <a:moveTo>
                  <a:pt x="580" y="1816"/>
                </a:moveTo>
                <a:lnTo>
                  <a:pt x="5735" y="10938"/>
                </a:lnTo>
                <a:lnTo>
                  <a:pt x="11303" y="20408"/>
                </a:lnTo>
                <a:lnTo>
                  <a:pt x="18084" y="20408"/>
                </a:lnTo>
                <a:lnTo>
                  <a:pt x="18859" y="16637"/>
                </a:lnTo>
                <a:lnTo>
                  <a:pt x="19608" y="12852"/>
                </a:lnTo>
                <a:lnTo>
                  <a:pt x="20358" y="9067"/>
                </a:lnTo>
                <a:lnTo>
                  <a:pt x="13563" y="6057"/>
                </a:lnTo>
                <a:lnTo>
                  <a:pt x="6794" y="3022"/>
                </a:lnTo>
                <a:lnTo>
                  <a:pt x="0" y="0"/>
                </a:lnTo>
                <a:lnTo>
                  <a:pt x="580" y="181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2191383" y="199205"/>
            <a:ext cx="9461" cy="9537"/>
          </a:xfrm>
          <a:custGeom>
            <a:avLst/>
            <a:gdLst/>
            <a:ahLst/>
            <a:cxnLst/>
            <a:rect l="l" t="t" r="r" b="b"/>
            <a:pathLst>
              <a:path w="9461" h="9537">
                <a:moveTo>
                  <a:pt x="6647" y="6600"/>
                </a:moveTo>
                <a:lnTo>
                  <a:pt x="9055" y="0"/>
                </a:lnTo>
                <a:lnTo>
                  <a:pt x="2260" y="0"/>
                </a:lnTo>
                <a:lnTo>
                  <a:pt x="1511" y="3022"/>
                </a:lnTo>
                <a:lnTo>
                  <a:pt x="736" y="6045"/>
                </a:lnTo>
                <a:lnTo>
                  <a:pt x="0" y="9080"/>
                </a:lnTo>
                <a:lnTo>
                  <a:pt x="6647" y="6600"/>
                </a:lnTo>
                <a:close/>
              </a:path>
              <a:path w="9461" h="9537">
                <a:moveTo>
                  <a:pt x="9461" y="5549"/>
                </a:moveTo>
                <a:lnTo>
                  <a:pt x="6647" y="6600"/>
                </a:lnTo>
                <a:lnTo>
                  <a:pt x="5575" y="9537"/>
                </a:lnTo>
                <a:lnTo>
                  <a:pt x="9461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2214003" y="203746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2245668" y="199205"/>
            <a:ext cx="13576" cy="13614"/>
          </a:xfrm>
          <a:custGeom>
            <a:avLst/>
            <a:gdLst/>
            <a:ahLst/>
            <a:cxnLst/>
            <a:rect l="l" t="t" r="r" b="b"/>
            <a:pathLst>
              <a:path w="13576" h="13614">
                <a:moveTo>
                  <a:pt x="13576" y="13614"/>
                </a:moveTo>
                <a:lnTo>
                  <a:pt x="12839" y="9829"/>
                </a:lnTo>
                <a:lnTo>
                  <a:pt x="12077" y="6045"/>
                </a:lnTo>
                <a:lnTo>
                  <a:pt x="11315" y="2260"/>
                </a:lnTo>
                <a:lnTo>
                  <a:pt x="7556" y="1511"/>
                </a:lnTo>
                <a:lnTo>
                  <a:pt x="3771" y="749"/>
                </a:lnTo>
                <a:lnTo>
                  <a:pt x="0" y="0"/>
                </a:lnTo>
                <a:lnTo>
                  <a:pt x="2260" y="4533"/>
                </a:lnTo>
                <a:lnTo>
                  <a:pt x="4521" y="9080"/>
                </a:lnTo>
                <a:lnTo>
                  <a:pt x="6794" y="13614"/>
                </a:lnTo>
                <a:lnTo>
                  <a:pt x="13576" y="13614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" name="object 155"/>
          <p:cNvSpPr/>
          <p:nvPr/>
        </p:nvSpPr>
        <p:spPr>
          <a:xfrm>
            <a:off x="2114456" y="202539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7" y="3409"/>
                </a:lnTo>
                <a:lnTo>
                  <a:pt x="0" y="1193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37" y="3409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" name="object 156"/>
          <p:cNvSpPr/>
          <p:nvPr/>
        </p:nvSpPr>
        <p:spPr>
          <a:xfrm>
            <a:off x="2132556" y="209342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2159711" y="211621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22" y="3398"/>
                </a:lnTo>
                <a:lnTo>
                  <a:pt x="0" y="1193"/>
                </a:lnTo>
                <a:close/>
              </a:path>
              <a:path w="8102" h="7988">
                <a:moveTo>
                  <a:pt x="8102" y="5232"/>
                </a:moveTo>
                <a:lnTo>
                  <a:pt x="2667" y="0"/>
                </a:lnTo>
                <a:lnTo>
                  <a:pt x="4422" y="3398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2193644" y="211621"/>
            <a:ext cx="8089" cy="7988"/>
          </a:xfrm>
          <a:custGeom>
            <a:avLst/>
            <a:gdLst/>
            <a:ahLst/>
            <a:cxnLst/>
            <a:rect l="l" t="t" r="r" b="b"/>
            <a:pathLst>
              <a:path w="8089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35" y="3407"/>
                </a:lnTo>
                <a:lnTo>
                  <a:pt x="0" y="1193"/>
                </a:lnTo>
                <a:close/>
              </a:path>
              <a:path w="8089" h="7988">
                <a:moveTo>
                  <a:pt x="8089" y="5232"/>
                </a:moveTo>
                <a:lnTo>
                  <a:pt x="2679" y="0"/>
                </a:lnTo>
                <a:lnTo>
                  <a:pt x="4435" y="3407"/>
                </a:lnTo>
                <a:lnTo>
                  <a:pt x="8089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" name="object 159"/>
          <p:cNvSpPr/>
          <p:nvPr/>
        </p:nvSpPr>
        <p:spPr>
          <a:xfrm>
            <a:off x="2112190" y="213875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37" y="3414"/>
                </a:lnTo>
                <a:lnTo>
                  <a:pt x="0" y="1206"/>
                </a:lnTo>
                <a:close/>
              </a:path>
              <a:path w="8115" h="8026">
                <a:moveTo>
                  <a:pt x="8115" y="5245"/>
                </a:moveTo>
                <a:lnTo>
                  <a:pt x="2692" y="0"/>
                </a:lnTo>
                <a:lnTo>
                  <a:pt x="4437" y="3414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" name="object 160"/>
          <p:cNvSpPr/>
          <p:nvPr/>
        </p:nvSpPr>
        <p:spPr>
          <a:xfrm>
            <a:off x="2254728" y="218419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20" y="3403"/>
                </a:lnTo>
                <a:lnTo>
                  <a:pt x="0" y="1193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20" y="340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" name="object 161"/>
          <p:cNvSpPr/>
          <p:nvPr/>
        </p:nvSpPr>
        <p:spPr>
          <a:xfrm>
            <a:off x="2141609" y="220690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27" y="3413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27" y="3413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" name="object 162"/>
          <p:cNvSpPr/>
          <p:nvPr/>
        </p:nvSpPr>
        <p:spPr>
          <a:xfrm>
            <a:off x="2098620" y="229480"/>
            <a:ext cx="18097" cy="24168"/>
          </a:xfrm>
          <a:custGeom>
            <a:avLst/>
            <a:gdLst/>
            <a:ahLst/>
            <a:cxnLst/>
            <a:rect l="l" t="t" r="r" b="b"/>
            <a:pathLst>
              <a:path w="18097" h="24168">
                <a:moveTo>
                  <a:pt x="5562" y="12674"/>
                </a:moveTo>
                <a:lnTo>
                  <a:pt x="4533" y="1485"/>
                </a:lnTo>
                <a:lnTo>
                  <a:pt x="3022" y="2235"/>
                </a:lnTo>
                <a:lnTo>
                  <a:pt x="0" y="3746"/>
                </a:lnTo>
                <a:lnTo>
                  <a:pt x="0" y="24168"/>
                </a:lnTo>
                <a:lnTo>
                  <a:pt x="9055" y="24168"/>
                </a:lnTo>
                <a:lnTo>
                  <a:pt x="8202" y="11751"/>
                </a:lnTo>
                <a:lnTo>
                  <a:pt x="5562" y="12674"/>
                </a:lnTo>
                <a:close/>
              </a:path>
              <a:path w="18097" h="24168">
                <a:moveTo>
                  <a:pt x="16357" y="2425"/>
                </a:moveTo>
                <a:lnTo>
                  <a:pt x="13538" y="0"/>
                </a:lnTo>
                <a:lnTo>
                  <a:pt x="14803" y="2302"/>
                </a:lnTo>
                <a:lnTo>
                  <a:pt x="16357" y="2425"/>
                </a:lnTo>
                <a:close/>
              </a:path>
              <a:path w="18097" h="24168">
                <a:moveTo>
                  <a:pt x="14803" y="2302"/>
                </a:moveTo>
                <a:lnTo>
                  <a:pt x="4533" y="1485"/>
                </a:lnTo>
                <a:lnTo>
                  <a:pt x="5562" y="12674"/>
                </a:lnTo>
                <a:lnTo>
                  <a:pt x="8140" y="10858"/>
                </a:lnTo>
                <a:lnTo>
                  <a:pt x="8202" y="11751"/>
                </a:lnTo>
                <a:lnTo>
                  <a:pt x="18097" y="8293"/>
                </a:lnTo>
                <a:lnTo>
                  <a:pt x="14803" y="230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" name="object 163"/>
          <p:cNvSpPr/>
          <p:nvPr/>
        </p:nvSpPr>
        <p:spPr>
          <a:xfrm>
            <a:off x="2164237" y="232025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21" y="3417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1" y="3417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" name="object 164"/>
          <p:cNvSpPr/>
          <p:nvPr/>
        </p:nvSpPr>
        <p:spPr>
          <a:xfrm>
            <a:off x="2125774" y="246846"/>
            <a:ext cx="18262" cy="21577"/>
          </a:xfrm>
          <a:custGeom>
            <a:avLst/>
            <a:gdLst/>
            <a:ahLst/>
            <a:cxnLst/>
            <a:rect l="l" t="t" r="r" b="b"/>
            <a:pathLst>
              <a:path w="18262" h="21577">
                <a:moveTo>
                  <a:pt x="9042" y="15887"/>
                </a:moveTo>
                <a:lnTo>
                  <a:pt x="18262" y="18580"/>
                </a:lnTo>
                <a:lnTo>
                  <a:pt x="15303" y="16738"/>
                </a:lnTo>
                <a:lnTo>
                  <a:pt x="15836" y="9080"/>
                </a:lnTo>
                <a:lnTo>
                  <a:pt x="16598" y="6057"/>
                </a:lnTo>
                <a:lnTo>
                  <a:pt x="17348" y="3022"/>
                </a:lnTo>
                <a:lnTo>
                  <a:pt x="18097" y="0"/>
                </a:lnTo>
                <a:lnTo>
                  <a:pt x="9042" y="0"/>
                </a:lnTo>
                <a:lnTo>
                  <a:pt x="6464" y="8089"/>
                </a:lnTo>
                <a:lnTo>
                  <a:pt x="5943" y="9296"/>
                </a:lnTo>
                <a:lnTo>
                  <a:pt x="0" y="13601"/>
                </a:lnTo>
                <a:lnTo>
                  <a:pt x="2511" y="17687"/>
                </a:lnTo>
                <a:lnTo>
                  <a:pt x="9042" y="15887"/>
                </a:lnTo>
                <a:close/>
              </a:path>
              <a:path w="18262" h="21577">
                <a:moveTo>
                  <a:pt x="4902" y="21577"/>
                </a:moveTo>
                <a:lnTo>
                  <a:pt x="2511" y="17687"/>
                </a:lnTo>
                <a:lnTo>
                  <a:pt x="609" y="18211"/>
                </a:lnTo>
                <a:lnTo>
                  <a:pt x="4902" y="2157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" name="object 165"/>
          <p:cNvSpPr/>
          <p:nvPr/>
        </p:nvSpPr>
        <p:spPr>
          <a:xfrm>
            <a:off x="2118982" y="252520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" name="object 166"/>
          <p:cNvSpPr/>
          <p:nvPr/>
        </p:nvSpPr>
        <p:spPr>
          <a:xfrm>
            <a:off x="2103154" y="261519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6" y="3416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26" y="341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" name="object 167"/>
          <p:cNvSpPr/>
          <p:nvPr/>
        </p:nvSpPr>
        <p:spPr>
          <a:xfrm>
            <a:off x="2130289" y="275141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36" y="3401"/>
                </a:lnTo>
                <a:lnTo>
                  <a:pt x="0" y="1193"/>
                </a:lnTo>
                <a:close/>
              </a:path>
              <a:path w="8115" h="8000">
                <a:moveTo>
                  <a:pt x="8115" y="5232"/>
                </a:moveTo>
                <a:lnTo>
                  <a:pt x="2692" y="0"/>
                </a:lnTo>
                <a:lnTo>
                  <a:pt x="4436" y="3401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" name="object 168"/>
          <p:cNvSpPr/>
          <p:nvPr/>
        </p:nvSpPr>
        <p:spPr>
          <a:xfrm>
            <a:off x="2143874" y="279742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9" name="object 169"/>
          <p:cNvSpPr/>
          <p:nvPr/>
        </p:nvSpPr>
        <p:spPr>
          <a:xfrm>
            <a:off x="2161976" y="278606"/>
            <a:ext cx="9042" cy="13614"/>
          </a:xfrm>
          <a:custGeom>
            <a:avLst/>
            <a:gdLst/>
            <a:ahLst/>
            <a:cxnLst/>
            <a:rect l="l" t="t" r="r" b="b"/>
            <a:pathLst>
              <a:path w="9042" h="13614">
                <a:moveTo>
                  <a:pt x="9042" y="0"/>
                </a:moveTo>
                <a:lnTo>
                  <a:pt x="2260" y="0"/>
                </a:lnTo>
                <a:lnTo>
                  <a:pt x="1511" y="4533"/>
                </a:lnTo>
                <a:lnTo>
                  <a:pt x="749" y="9067"/>
                </a:lnTo>
                <a:lnTo>
                  <a:pt x="0" y="13614"/>
                </a:lnTo>
                <a:lnTo>
                  <a:pt x="6769" y="13614"/>
                </a:lnTo>
                <a:lnTo>
                  <a:pt x="7531" y="9067"/>
                </a:lnTo>
                <a:lnTo>
                  <a:pt x="8293" y="4533"/>
                </a:lnTo>
                <a:lnTo>
                  <a:pt x="9042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0" name="object 170"/>
          <p:cNvSpPr/>
          <p:nvPr/>
        </p:nvSpPr>
        <p:spPr>
          <a:xfrm>
            <a:off x="2114456" y="284214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1" name="object 171"/>
          <p:cNvSpPr/>
          <p:nvPr/>
        </p:nvSpPr>
        <p:spPr>
          <a:xfrm>
            <a:off x="2139341" y="285408"/>
            <a:ext cx="11315" cy="9067"/>
          </a:xfrm>
          <a:custGeom>
            <a:avLst/>
            <a:gdLst/>
            <a:ahLst/>
            <a:cxnLst/>
            <a:rect l="l" t="t" r="r" b="b"/>
            <a:pathLst>
              <a:path w="11315" h="9067">
                <a:moveTo>
                  <a:pt x="11315" y="6807"/>
                </a:moveTo>
                <a:lnTo>
                  <a:pt x="11315" y="0"/>
                </a:lnTo>
                <a:lnTo>
                  <a:pt x="4533" y="0"/>
                </a:lnTo>
                <a:lnTo>
                  <a:pt x="3022" y="762"/>
                </a:lnTo>
                <a:lnTo>
                  <a:pt x="0" y="2273"/>
                </a:lnTo>
                <a:lnTo>
                  <a:pt x="0" y="9067"/>
                </a:lnTo>
                <a:lnTo>
                  <a:pt x="3784" y="8331"/>
                </a:lnTo>
                <a:lnTo>
                  <a:pt x="7556" y="7569"/>
                </a:lnTo>
                <a:lnTo>
                  <a:pt x="11315" y="680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2" name="object 172"/>
          <p:cNvSpPr/>
          <p:nvPr/>
        </p:nvSpPr>
        <p:spPr>
          <a:xfrm>
            <a:off x="2164228" y="298838"/>
            <a:ext cx="27152" cy="31762"/>
          </a:xfrm>
          <a:custGeom>
            <a:avLst/>
            <a:gdLst/>
            <a:ahLst/>
            <a:cxnLst/>
            <a:rect l="l" t="t" r="r" b="b"/>
            <a:pathLst>
              <a:path w="27152" h="31762">
                <a:moveTo>
                  <a:pt x="19329" y="1987"/>
                </a:moveTo>
                <a:lnTo>
                  <a:pt x="15417" y="5975"/>
                </a:lnTo>
                <a:lnTo>
                  <a:pt x="18253" y="4922"/>
                </a:lnTo>
                <a:lnTo>
                  <a:pt x="19329" y="1987"/>
                </a:lnTo>
                <a:close/>
              </a:path>
              <a:path w="27152" h="31762">
                <a:moveTo>
                  <a:pt x="12857" y="0"/>
                </a:moveTo>
                <a:lnTo>
                  <a:pt x="10413" y="971"/>
                </a:lnTo>
                <a:lnTo>
                  <a:pt x="9055" y="4730"/>
                </a:lnTo>
                <a:lnTo>
                  <a:pt x="12857" y="0"/>
                </a:lnTo>
                <a:close/>
              </a:path>
              <a:path w="27152" h="31762">
                <a:moveTo>
                  <a:pt x="10413" y="971"/>
                </a:moveTo>
                <a:lnTo>
                  <a:pt x="13423" y="-704"/>
                </a:lnTo>
                <a:lnTo>
                  <a:pt x="12857" y="0"/>
                </a:lnTo>
                <a:lnTo>
                  <a:pt x="18110" y="-2088"/>
                </a:lnTo>
                <a:lnTo>
                  <a:pt x="18110" y="-13430"/>
                </a:lnTo>
                <a:lnTo>
                  <a:pt x="11315" y="-13430"/>
                </a:lnTo>
                <a:lnTo>
                  <a:pt x="7543" y="-5860"/>
                </a:lnTo>
                <a:lnTo>
                  <a:pt x="3759" y="1695"/>
                </a:lnTo>
                <a:lnTo>
                  <a:pt x="0" y="9252"/>
                </a:lnTo>
                <a:lnTo>
                  <a:pt x="2975" y="12113"/>
                </a:lnTo>
                <a:lnTo>
                  <a:pt x="2463" y="10052"/>
                </a:lnTo>
                <a:lnTo>
                  <a:pt x="4622" y="13697"/>
                </a:lnTo>
                <a:lnTo>
                  <a:pt x="9055" y="4730"/>
                </a:lnTo>
                <a:lnTo>
                  <a:pt x="10413" y="971"/>
                </a:lnTo>
                <a:close/>
              </a:path>
              <a:path w="27152" h="31762">
                <a:moveTo>
                  <a:pt x="2975" y="12113"/>
                </a:moveTo>
                <a:lnTo>
                  <a:pt x="4521" y="18332"/>
                </a:lnTo>
                <a:lnTo>
                  <a:pt x="12064" y="17583"/>
                </a:lnTo>
                <a:lnTo>
                  <a:pt x="19621" y="16834"/>
                </a:lnTo>
                <a:lnTo>
                  <a:pt x="27152" y="16072"/>
                </a:lnTo>
                <a:lnTo>
                  <a:pt x="26403" y="11512"/>
                </a:lnTo>
                <a:lnTo>
                  <a:pt x="25628" y="6991"/>
                </a:lnTo>
                <a:lnTo>
                  <a:pt x="24891" y="2457"/>
                </a:lnTo>
                <a:lnTo>
                  <a:pt x="18253" y="4922"/>
                </a:lnTo>
                <a:lnTo>
                  <a:pt x="15836" y="11512"/>
                </a:lnTo>
                <a:lnTo>
                  <a:pt x="13576" y="9252"/>
                </a:lnTo>
                <a:lnTo>
                  <a:pt x="9055" y="4730"/>
                </a:lnTo>
                <a:lnTo>
                  <a:pt x="4622" y="13697"/>
                </a:lnTo>
                <a:lnTo>
                  <a:pt x="2975" y="1211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3" name="object 173"/>
          <p:cNvSpPr/>
          <p:nvPr/>
        </p:nvSpPr>
        <p:spPr>
          <a:xfrm>
            <a:off x="2125776" y="293344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4" name="object 174"/>
          <p:cNvSpPr/>
          <p:nvPr/>
        </p:nvSpPr>
        <p:spPr>
          <a:xfrm>
            <a:off x="2138892" y="307677"/>
            <a:ext cx="9956" cy="9918"/>
          </a:xfrm>
          <a:custGeom>
            <a:avLst/>
            <a:gdLst/>
            <a:ahLst/>
            <a:cxnLst/>
            <a:rect l="l" t="t" r="r" b="b"/>
            <a:pathLst>
              <a:path w="9956" h="9918">
                <a:moveTo>
                  <a:pt x="7058" y="2846"/>
                </a:moveTo>
                <a:lnTo>
                  <a:pt x="457" y="419"/>
                </a:lnTo>
                <a:lnTo>
                  <a:pt x="2912" y="7072"/>
                </a:lnTo>
                <a:lnTo>
                  <a:pt x="9512" y="9486"/>
                </a:lnTo>
                <a:lnTo>
                  <a:pt x="7058" y="2846"/>
                </a:lnTo>
                <a:close/>
              </a:path>
              <a:path w="9956" h="9918">
                <a:moveTo>
                  <a:pt x="3962" y="9918"/>
                </a:moveTo>
                <a:lnTo>
                  <a:pt x="2912" y="7072"/>
                </a:lnTo>
                <a:lnTo>
                  <a:pt x="0" y="6007"/>
                </a:lnTo>
                <a:lnTo>
                  <a:pt x="3962" y="9918"/>
                </a:lnTo>
                <a:close/>
              </a:path>
              <a:path w="9956" h="9918">
                <a:moveTo>
                  <a:pt x="9956" y="3911"/>
                </a:moveTo>
                <a:lnTo>
                  <a:pt x="6007" y="0"/>
                </a:lnTo>
                <a:lnTo>
                  <a:pt x="7058" y="2846"/>
                </a:lnTo>
                <a:lnTo>
                  <a:pt x="9956" y="39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5" name="object 175"/>
          <p:cNvSpPr/>
          <p:nvPr/>
        </p:nvSpPr>
        <p:spPr>
          <a:xfrm>
            <a:off x="2180075" y="318245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69" y="8001"/>
                </a:lnTo>
                <a:lnTo>
                  <a:pt x="4409" y="3398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09" y="339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6" name="object 176"/>
          <p:cNvSpPr/>
          <p:nvPr/>
        </p:nvSpPr>
        <p:spPr>
          <a:xfrm>
            <a:off x="2125776" y="325120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7" name="object 177"/>
          <p:cNvSpPr/>
          <p:nvPr/>
        </p:nvSpPr>
        <p:spPr>
          <a:xfrm>
            <a:off x="2114456" y="202539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37" y="3409"/>
                </a:lnTo>
                <a:lnTo>
                  <a:pt x="0" y="1193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37" y="3409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8" name="object 178"/>
          <p:cNvSpPr/>
          <p:nvPr/>
        </p:nvSpPr>
        <p:spPr>
          <a:xfrm>
            <a:off x="2132556" y="209342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9" name="object 179"/>
          <p:cNvSpPr/>
          <p:nvPr/>
        </p:nvSpPr>
        <p:spPr>
          <a:xfrm>
            <a:off x="2112190" y="213875"/>
            <a:ext cx="8115" cy="8026"/>
          </a:xfrm>
          <a:custGeom>
            <a:avLst/>
            <a:gdLst/>
            <a:ahLst/>
            <a:cxnLst/>
            <a:rect l="l" t="t" r="r" b="b"/>
            <a:pathLst>
              <a:path w="8115" h="8026">
                <a:moveTo>
                  <a:pt x="0" y="1206"/>
                </a:moveTo>
                <a:lnTo>
                  <a:pt x="0" y="8026"/>
                </a:lnTo>
                <a:lnTo>
                  <a:pt x="6794" y="8026"/>
                </a:lnTo>
                <a:lnTo>
                  <a:pt x="4437" y="3414"/>
                </a:lnTo>
                <a:lnTo>
                  <a:pt x="0" y="1206"/>
                </a:lnTo>
                <a:close/>
              </a:path>
              <a:path w="8115" h="8026">
                <a:moveTo>
                  <a:pt x="8115" y="5245"/>
                </a:moveTo>
                <a:lnTo>
                  <a:pt x="2692" y="0"/>
                </a:lnTo>
                <a:lnTo>
                  <a:pt x="4437" y="3414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0" name="object 180"/>
          <p:cNvSpPr/>
          <p:nvPr/>
        </p:nvSpPr>
        <p:spPr>
          <a:xfrm>
            <a:off x="2098620" y="229480"/>
            <a:ext cx="18097" cy="24168"/>
          </a:xfrm>
          <a:custGeom>
            <a:avLst/>
            <a:gdLst/>
            <a:ahLst/>
            <a:cxnLst/>
            <a:rect l="l" t="t" r="r" b="b"/>
            <a:pathLst>
              <a:path w="18097" h="24168">
                <a:moveTo>
                  <a:pt x="5562" y="12674"/>
                </a:moveTo>
                <a:lnTo>
                  <a:pt x="4533" y="1485"/>
                </a:lnTo>
                <a:lnTo>
                  <a:pt x="3022" y="2235"/>
                </a:lnTo>
                <a:lnTo>
                  <a:pt x="0" y="3746"/>
                </a:lnTo>
                <a:lnTo>
                  <a:pt x="0" y="24168"/>
                </a:lnTo>
                <a:lnTo>
                  <a:pt x="9055" y="24168"/>
                </a:lnTo>
                <a:lnTo>
                  <a:pt x="8202" y="11751"/>
                </a:lnTo>
                <a:lnTo>
                  <a:pt x="5562" y="12674"/>
                </a:lnTo>
                <a:close/>
              </a:path>
              <a:path w="18097" h="24168">
                <a:moveTo>
                  <a:pt x="16357" y="2425"/>
                </a:moveTo>
                <a:lnTo>
                  <a:pt x="13538" y="0"/>
                </a:lnTo>
                <a:lnTo>
                  <a:pt x="14803" y="2302"/>
                </a:lnTo>
                <a:lnTo>
                  <a:pt x="16357" y="2425"/>
                </a:lnTo>
                <a:close/>
              </a:path>
              <a:path w="18097" h="24168">
                <a:moveTo>
                  <a:pt x="14803" y="2302"/>
                </a:moveTo>
                <a:lnTo>
                  <a:pt x="4533" y="1485"/>
                </a:lnTo>
                <a:lnTo>
                  <a:pt x="5562" y="12674"/>
                </a:lnTo>
                <a:lnTo>
                  <a:pt x="8140" y="10858"/>
                </a:lnTo>
                <a:lnTo>
                  <a:pt x="8202" y="11751"/>
                </a:lnTo>
                <a:lnTo>
                  <a:pt x="18097" y="8293"/>
                </a:lnTo>
                <a:lnTo>
                  <a:pt x="14803" y="230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1" name="object 181"/>
          <p:cNvSpPr/>
          <p:nvPr/>
        </p:nvSpPr>
        <p:spPr>
          <a:xfrm>
            <a:off x="2125774" y="246846"/>
            <a:ext cx="18262" cy="21577"/>
          </a:xfrm>
          <a:custGeom>
            <a:avLst/>
            <a:gdLst/>
            <a:ahLst/>
            <a:cxnLst/>
            <a:rect l="l" t="t" r="r" b="b"/>
            <a:pathLst>
              <a:path w="18262" h="21577">
                <a:moveTo>
                  <a:pt x="9042" y="15887"/>
                </a:moveTo>
                <a:lnTo>
                  <a:pt x="18262" y="18580"/>
                </a:lnTo>
                <a:lnTo>
                  <a:pt x="15303" y="16738"/>
                </a:lnTo>
                <a:lnTo>
                  <a:pt x="15836" y="9080"/>
                </a:lnTo>
                <a:lnTo>
                  <a:pt x="16598" y="6057"/>
                </a:lnTo>
                <a:lnTo>
                  <a:pt x="17348" y="3022"/>
                </a:lnTo>
                <a:lnTo>
                  <a:pt x="18097" y="0"/>
                </a:lnTo>
                <a:lnTo>
                  <a:pt x="9042" y="0"/>
                </a:lnTo>
                <a:lnTo>
                  <a:pt x="6464" y="8089"/>
                </a:lnTo>
                <a:lnTo>
                  <a:pt x="5943" y="9296"/>
                </a:lnTo>
                <a:lnTo>
                  <a:pt x="0" y="13601"/>
                </a:lnTo>
                <a:lnTo>
                  <a:pt x="2511" y="17687"/>
                </a:lnTo>
                <a:lnTo>
                  <a:pt x="9042" y="15887"/>
                </a:lnTo>
                <a:close/>
              </a:path>
              <a:path w="18262" h="21577">
                <a:moveTo>
                  <a:pt x="4902" y="21577"/>
                </a:moveTo>
                <a:lnTo>
                  <a:pt x="2511" y="17687"/>
                </a:lnTo>
                <a:lnTo>
                  <a:pt x="609" y="18211"/>
                </a:lnTo>
                <a:lnTo>
                  <a:pt x="4902" y="2157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2" name="object 182"/>
          <p:cNvSpPr/>
          <p:nvPr/>
        </p:nvSpPr>
        <p:spPr>
          <a:xfrm>
            <a:off x="2118982" y="252520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89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3" name="object 183"/>
          <p:cNvSpPr/>
          <p:nvPr/>
        </p:nvSpPr>
        <p:spPr>
          <a:xfrm>
            <a:off x="2103154" y="261519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6" y="3416"/>
                </a:lnTo>
                <a:lnTo>
                  <a:pt x="0" y="1206"/>
                </a:lnTo>
                <a:close/>
              </a:path>
              <a:path w="8089" h="8013">
                <a:moveTo>
                  <a:pt x="8089" y="5245"/>
                </a:moveTo>
                <a:lnTo>
                  <a:pt x="2667" y="0"/>
                </a:lnTo>
                <a:lnTo>
                  <a:pt x="4426" y="341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4" name="object 184"/>
          <p:cNvSpPr/>
          <p:nvPr/>
        </p:nvSpPr>
        <p:spPr>
          <a:xfrm>
            <a:off x="2130289" y="275141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36" y="3401"/>
                </a:lnTo>
                <a:lnTo>
                  <a:pt x="0" y="1193"/>
                </a:lnTo>
                <a:close/>
              </a:path>
              <a:path w="8115" h="8000">
                <a:moveTo>
                  <a:pt x="8115" y="5232"/>
                </a:moveTo>
                <a:lnTo>
                  <a:pt x="2692" y="0"/>
                </a:lnTo>
                <a:lnTo>
                  <a:pt x="4436" y="3401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5" name="object 185"/>
          <p:cNvSpPr/>
          <p:nvPr/>
        </p:nvSpPr>
        <p:spPr>
          <a:xfrm>
            <a:off x="2114456" y="284214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" name="object 186"/>
          <p:cNvSpPr/>
          <p:nvPr/>
        </p:nvSpPr>
        <p:spPr>
          <a:xfrm>
            <a:off x="2125776" y="293344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7" name="object 187"/>
          <p:cNvSpPr/>
          <p:nvPr/>
        </p:nvSpPr>
        <p:spPr>
          <a:xfrm>
            <a:off x="2125776" y="325120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8" name="object 188"/>
          <p:cNvSpPr/>
          <p:nvPr/>
        </p:nvSpPr>
        <p:spPr>
          <a:xfrm>
            <a:off x="2125775" y="356805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31" y="3422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79" y="0"/>
                </a:lnTo>
                <a:lnTo>
                  <a:pt x="4431" y="342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2980922" y="195741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26" y="3396"/>
                </a:lnTo>
                <a:lnTo>
                  <a:pt x="0" y="1193"/>
                </a:lnTo>
                <a:close/>
              </a:path>
              <a:path w="8115" h="8000">
                <a:moveTo>
                  <a:pt x="8115" y="5232"/>
                </a:moveTo>
                <a:lnTo>
                  <a:pt x="2679" y="0"/>
                </a:lnTo>
                <a:lnTo>
                  <a:pt x="4426" y="3396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2953782" y="208279"/>
            <a:ext cx="11303" cy="9067"/>
          </a:xfrm>
          <a:custGeom>
            <a:avLst/>
            <a:gdLst/>
            <a:ahLst/>
            <a:cxnLst/>
            <a:rect l="l" t="t" r="r" b="b"/>
            <a:pathLst>
              <a:path w="11302" h="9067">
                <a:moveTo>
                  <a:pt x="0" y="0"/>
                </a:moveTo>
                <a:lnTo>
                  <a:pt x="0" y="9067"/>
                </a:lnTo>
                <a:lnTo>
                  <a:pt x="11303" y="9067"/>
                </a:lnTo>
                <a:lnTo>
                  <a:pt x="8219" y="2229"/>
                </a:lnTo>
                <a:lnTo>
                  <a:pt x="0" y="0"/>
                </a:lnTo>
                <a:close/>
              </a:path>
              <a:path w="11302" h="9067">
                <a:moveTo>
                  <a:pt x="10160" y="2755"/>
                </a:moveTo>
                <a:lnTo>
                  <a:pt x="7277" y="139"/>
                </a:lnTo>
                <a:lnTo>
                  <a:pt x="8219" y="2229"/>
                </a:lnTo>
                <a:lnTo>
                  <a:pt x="10160" y="275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2978656" y="209342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2987716" y="217352"/>
            <a:ext cx="11290" cy="15887"/>
          </a:xfrm>
          <a:custGeom>
            <a:avLst/>
            <a:gdLst/>
            <a:ahLst/>
            <a:cxnLst/>
            <a:rect l="l" t="t" r="r" b="b"/>
            <a:pathLst>
              <a:path w="11290" h="15887">
                <a:moveTo>
                  <a:pt x="1676" y="9017"/>
                </a:moveTo>
                <a:lnTo>
                  <a:pt x="4559" y="13169"/>
                </a:lnTo>
                <a:lnTo>
                  <a:pt x="2260" y="0"/>
                </a:lnTo>
                <a:lnTo>
                  <a:pt x="1511" y="3022"/>
                </a:lnTo>
                <a:lnTo>
                  <a:pt x="749" y="6057"/>
                </a:lnTo>
                <a:lnTo>
                  <a:pt x="0" y="9067"/>
                </a:lnTo>
                <a:lnTo>
                  <a:pt x="2705" y="11501"/>
                </a:lnTo>
                <a:lnTo>
                  <a:pt x="1676" y="9017"/>
                </a:lnTo>
                <a:close/>
              </a:path>
              <a:path w="11290" h="15887">
                <a:moveTo>
                  <a:pt x="4559" y="13169"/>
                </a:moveTo>
                <a:lnTo>
                  <a:pt x="2705" y="11501"/>
                </a:lnTo>
                <a:lnTo>
                  <a:pt x="4521" y="15887"/>
                </a:lnTo>
                <a:lnTo>
                  <a:pt x="11290" y="15887"/>
                </a:lnTo>
                <a:lnTo>
                  <a:pt x="11290" y="0"/>
                </a:lnTo>
                <a:lnTo>
                  <a:pt x="2260" y="0"/>
                </a:lnTo>
                <a:lnTo>
                  <a:pt x="4559" y="1316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2960556" y="220372"/>
            <a:ext cx="11315" cy="8318"/>
          </a:xfrm>
          <a:custGeom>
            <a:avLst/>
            <a:gdLst/>
            <a:ahLst/>
            <a:cxnLst/>
            <a:rect l="l" t="t" r="r" b="b"/>
            <a:pathLst>
              <a:path w="11315" h="8318">
                <a:moveTo>
                  <a:pt x="0" y="1524"/>
                </a:moveTo>
                <a:lnTo>
                  <a:pt x="0" y="8318"/>
                </a:lnTo>
                <a:lnTo>
                  <a:pt x="11315" y="8318"/>
                </a:lnTo>
                <a:lnTo>
                  <a:pt x="8334" y="2894"/>
                </a:lnTo>
                <a:lnTo>
                  <a:pt x="0" y="1524"/>
                </a:lnTo>
                <a:close/>
              </a:path>
              <a:path w="11315" h="8318">
                <a:moveTo>
                  <a:pt x="11201" y="3365"/>
                </a:moveTo>
                <a:lnTo>
                  <a:pt x="6743" y="0"/>
                </a:lnTo>
                <a:lnTo>
                  <a:pt x="8334" y="2894"/>
                </a:lnTo>
                <a:lnTo>
                  <a:pt x="11201" y="33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2969615" y="236639"/>
            <a:ext cx="9029" cy="0"/>
          </a:xfrm>
          <a:custGeom>
            <a:avLst/>
            <a:gdLst/>
            <a:ahLst/>
            <a:cxnLst/>
            <a:rect l="l" t="t" r="r" b="b"/>
            <a:pathLst>
              <a:path w="9029" h="0">
                <a:moveTo>
                  <a:pt x="0" y="0"/>
                </a:moveTo>
                <a:lnTo>
                  <a:pt x="9029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2413081" y="207073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9" y="3427"/>
                </a:lnTo>
                <a:lnTo>
                  <a:pt x="0" y="1206"/>
                </a:lnTo>
                <a:close/>
              </a:path>
              <a:path w="8115" h="8000">
                <a:moveTo>
                  <a:pt x="8115" y="5257"/>
                </a:moveTo>
                <a:lnTo>
                  <a:pt x="2692" y="0"/>
                </a:lnTo>
                <a:lnTo>
                  <a:pt x="4449" y="3427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2684564" y="229825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6236395" y="245639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05" y="3406"/>
                </a:lnTo>
                <a:lnTo>
                  <a:pt x="0" y="1206"/>
                </a:lnTo>
                <a:close/>
              </a:path>
              <a:path w="8089" h="8000">
                <a:moveTo>
                  <a:pt x="8089" y="5245"/>
                </a:moveTo>
                <a:lnTo>
                  <a:pt x="2654" y="0"/>
                </a:lnTo>
                <a:lnTo>
                  <a:pt x="4405" y="340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6261256" y="275141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26" y="3396"/>
                </a:lnTo>
                <a:lnTo>
                  <a:pt x="0" y="1193"/>
                </a:lnTo>
                <a:close/>
              </a:path>
              <a:path w="8115" h="8000">
                <a:moveTo>
                  <a:pt x="8115" y="5232"/>
                </a:moveTo>
                <a:lnTo>
                  <a:pt x="2679" y="0"/>
                </a:lnTo>
                <a:lnTo>
                  <a:pt x="4426" y="3396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6250489" y="267465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15" y="3410"/>
                </a:lnTo>
                <a:lnTo>
                  <a:pt x="0" y="1206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15" y="341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6307049" y="268672"/>
            <a:ext cx="9461" cy="9537"/>
          </a:xfrm>
          <a:custGeom>
            <a:avLst/>
            <a:gdLst/>
            <a:ahLst/>
            <a:cxnLst/>
            <a:rect l="l" t="t" r="r" b="b"/>
            <a:pathLst>
              <a:path w="9461" h="9537">
                <a:moveTo>
                  <a:pt x="6629" y="6602"/>
                </a:moveTo>
                <a:lnTo>
                  <a:pt x="9029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57"/>
                </a:lnTo>
                <a:lnTo>
                  <a:pt x="0" y="9067"/>
                </a:lnTo>
                <a:lnTo>
                  <a:pt x="6629" y="6602"/>
                </a:lnTo>
                <a:close/>
              </a:path>
              <a:path w="9461" h="9537">
                <a:moveTo>
                  <a:pt x="9461" y="5549"/>
                </a:moveTo>
                <a:lnTo>
                  <a:pt x="6629" y="6602"/>
                </a:lnTo>
                <a:lnTo>
                  <a:pt x="5562" y="9537"/>
                </a:lnTo>
                <a:lnTo>
                  <a:pt x="9461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6259516" y="273208"/>
            <a:ext cx="13589" cy="22682"/>
          </a:xfrm>
          <a:custGeom>
            <a:avLst/>
            <a:gdLst/>
            <a:ahLst/>
            <a:cxnLst/>
            <a:rect l="l" t="t" r="r" b="b"/>
            <a:pathLst>
              <a:path w="13588" h="22682">
                <a:moveTo>
                  <a:pt x="11328" y="7556"/>
                </a:moveTo>
                <a:lnTo>
                  <a:pt x="13589" y="0"/>
                </a:lnTo>
                <a:lnTo>
                  <a:pt x="6807" y="0"/>
                </a:lnTo>
                <a:lnTo>
                  <a:pt x="4775" y="6184"/>
                </a:lnTo>
                <a:lnTo>
                  <a:pt x="4127" y="11874"/>
                </a:lnTo>
                <a:lnTo>
                  <a:pt x="0" y="15875"/>
                </a:lnTo>
                <a:lnTo>
                  <a:pt x="0" y="22682"/>
                </a:lnTo>
                <a:lnTo>
                  <a:pt x="6807" y="22682"/>
                </a:lnTo>
                <a:lnTo>
                  <a:pt x="9055" y="15125"/>
                </a:lnTo>
                <a:lnTo>
                  <a:pt x="11328" y="755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6286680" y="281087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33" y="3410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79" y="0"/>
                </a:lnTo>
                <a:lnTo>
                  <a:pt x="4433" y="3410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6266320" y="286826"/>
            <a:ext cx="27139" cy="22682"/>
          </a:xfrm>
          <a:custGeom>
            <a:avLst/>
            <a:gdLst/>
            <a:ahLst/>
            <a:cxnLst/>
            <a:rect l="l" t="t" r="r" b="b"/>
            <a:pathLst>
              <a:path w="27139" h="22682">
                <a:moveTo>
                  <a:pt x="6762" y="7561"/>
                </a:moveTo>
                <a:lnTo>
                  <a:pt x="0" y="9067"/>
                </a:lnTo>
                <a:lnTo>
                  <a:pt x="0" y="18135"/>
                </a:lnTo>
                <a:lnTo>
                  <a:pt x="6781" y="19659"/>
                </a:lnTo>
                <a:lnTo>
                  <a:pt x="13576" y="21170"/>
                </a:lnTo>
                <a:lnTo>
                  <a:pt x="20358" y="22682"/>
                </a:lnTo>
                <a:lnTo>
                  <a:pt x="27139" y="22682"/>
                </a:lnTo>
                <a:lnTo>
                  <a:pt x="25978" y="15928"/>
                </a:lnTo>
                <a:lnTo>
                  <a:pt x="20359" y="4860"/>
                </a:lnTo>
                <a:lnTo>
                  <a:pt x="6781" y="0"/>
                </a:lnTo>
                <a:lnTo>
                  <a:pt x="6538" y="1927"/>
                </a:lnTo>
                <a:lnTo>
                  <a:pt x="6762" y="756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2840663" y="251221"/>
            <a:ext cx="9258" cy="4000"/>
          </a:xfrm>
          <a:custGeom>
            <a:avLst/>
            <a:gdLst/>
            <a:ahLst/>
            <a:cxnLst/>
            <a:rect l="l" t="t" r="r" b="b"/>
            <a:pathLst>
              <a:path w="9258" h="4000">
                <a:moveTo>
                  <a:pt x="9258" y="1892"/>
                </a:moveTo>
                <a:lnTo>
                  <a:pt x="7327" y="0"/>
                </a:lnTo>
                <a:lnTo>
                  <a:pt x="7495" y="1130"/>
                </a:lnTo>
                <a:lnTo>
                  <a:pt x="9258" y="1892"/>
                </a:lnTo>
                <a:close/>
              </a:path>
              <a:path w="9258" h="4000">
                <a:moveTo>
                  <a:pt x="7495" y="1130"/>
                </a:moveTo>
                <a:lnTo>
                  <a:pt x="0" y="-2108"/>
                </a:lnTo>
                <a:lnTo>
                  <a:pt x="762" y="914"/>
                </a:lnTo>
                <a:lnTo>
                  <a:pt x="1511" y="3949"/>
                </a:lnTo>
                <a:lnTo>
                  <a:pt x="2260" y="6959"/>
                </a:lnTo>
                <a:lnTo>
                  <a:pt x="2260" y="11506"/>
                </a:lnTo>
                <a:lnTo>
                  <a:pt x="9029" y="11506"/>
                </a:lnTo>
                <a:lnTo>
                  <a:pt x="7495" y="113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2784111" y="268339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1"/>
                </a:lnTo>
                <a:lnTo>
                  <a:pt x="6769" y="8001"/>
                </a:lnTo>
                <a:lnTo>
                  <a:pt x="4407" y="3393"/>
                </a:lnTo>
                <a:lnTo>
                  <a:pt x="0" y="1193"/>
                </a:lnTo>
                <a:close/>
              </a:path>
              <a:path w="8089" h="8000">
                <a:moveTo>
                  <a:pt x="8089" y="5232"/>
                </a:moveTo>
                <a:lnTo>
                  <a:pt x="2667" y="0"/>
                </a:lnTo>
                <a:lnTo>
                  <a:pt x="4407" y="3393"/>
                </a:lnTo>
                <a:lnTo>
                  <a:pt x="8089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2836136" y="269533"/>
            <a:ext cx="24892" cy="11341"/>
          </a:xfrm>
          <a:custGeom>
            <a:avLst/>
            <a:gdLst/>
            <a:ahLst/>
            <a:cxnLst/>
            <a:rect l="l" t="t" r="r" b="b"/>
            <a:pathLst>
              <a:path w="24892" h="11341">
                <a:moveTo>
                  <a:pt x="13470" y="1872"/>
                </a:moveTo>
                <a:lnTo>
                  <a:pt x="0" y="0"/>
                </a:lnTo>
                <a:lnTo>
                  <a:pt x="2933" y="7365"/>
                </a:lnTo>
                <a:lnTo>
                  <a:pt x="3365" y="5435"/>
                </a:lnTo>
                <a:lnTo>
                  <a:pt x="6794" y="11341"/>
                </a:lnTo>
                <a:lnTo>
                  <a:pt x="24892" y="11341"/>
                </a:lnTo>
                <a:lnTo>
                  <a:pt x="23137" y="8028"/>
                </a:lnTo>
                <a:lnTo>
                  <a:pt x="13470" y="187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2831609" y="308096"/>
            <a:ext cx="9055" cy="13614"/>
          </a:xfrm>
          <a:custGeom>
            <a:avLst/>
            <a:gdLst/>
            <a:ahLst/>
            <a:cxnLst/>
            <a:rect l="l" t="t" r="r" b="b"/>
            <a:pathLst>
              <a:path w="9055" h="13614">
                <a:moveTo>
                  <a:pt x="8305" y="7569"/>
                </a:moveTo>
                <a:lnTo>
                  <a:pt x="9055" y="4546"/>
                </a:lnTo>
                <a:lnTo>
                  <a:pt x="6032" y="3022"/>
                </a:lnTo>
                <a:lnTo>
                  <a:pt x="3022" y="1524"/>
                </a:lnTo>
                <a:lnTo>
                  <a:pt x="0" y="0"/>
                </a:lnTo>
                <a:lnTo>
                  <a:pt x="0" y="13614"/>
                </a:lnTo>
                <a:lnTo>
                  <a:pt x="6794" y="13614"/>
                </a:lnTo>
                <a:lnTo>
                  <a:pt x="7543" y="10579"/>
                </a:lnTo>
                <a:lnTo>
                  <a:pt x="8305" y="756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2820300" y="323980"/>
            <a:ext cx="11303" cy="9067"/>
          </a:xfrm>
          <a:custGeom>
            <a:avLst/>
            <a:gdLst/>
            <a:ahLst/>
            <a:cxnLst/>
            <a:rect l="l" t="t" r="r" b="b"/>
            <a:pathLst>
              <a:path w="11302" h="9067">
                <a:moveTo>
                  <a:pt x="4533" y="0"/>
                </a:moveTo>
                <a:lnTo>
                  <a:pt x="3022" y="749"/>
                </a:lnTo>
                <a:lnTo>
                  <a:pt x="0" y="2260"/>
                </a:lnTo>
                <a:lnTo>
                  <a:pt x="0" y="9067"/>
                </a:lnTo>
                <a:lnTo>
                  <a:pt x="3784" y="8305"/>
                </a:lnTo>
                <a:lnTo>
                  <a:pt x="7531" y="7569"/>
                </a:lnTo>
                <a:lnTo>
                  <a:pt x="11302" y="6807"/>
                </a:lnTo>
                <a:lnTo>
                  <a:pt x="11302" y="0"/>
                </a:lnTo>
                <a:lnTo>
                  <a:pt x="4533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2802208" y="328517"/>
            <a:ext cx="13563" cy="9067"/>
          </a:xfrm>
          <a:custGeom>
            <a:avLst/>
            <a:gdLst/>
            <a:ahLst/>
            <a:cxnLst/>
            <a:rect l="l" t="t" r="r" b="b"/>
            <a:pathLst>
              <a:path w="13563" h="9067">
                <a:moveTo>
                  <a:pt x="6769" y="0"/>
                </a:moveTo>
                <a:lnTo>
                  <a:pt x="4521" y="749"/>
                </a:lnTo>
                <a:lnTo>
                  <a:pt x="0" y="2273"/>
                </a:lnTo>
                <a:lnTo>
                  <a:pt x="0" y="9067"/>
                </a:lnTo>
                <a:lnTo>
                  <a:pt x="4521" y="8318"/>
                </a:lnTo>
                <a:lnTo>
                  <a:pt x="9042" y="7569"/>
                </a:lnTo>
                <a:lnTo>
                  <a:pt x="13563" y="6807"/>
                </a:lnTo>
                <a:lnTo>
                  <a:pt x="13563" y="0"/>
                </a:lnTo>
                <a:lnTo>
                  <a:pt x="6769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2845196" y="334129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81" y="8001"/>
                </a:lnTo>
                <a:lnTo>
                  <a:pt x="4416" y="3402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16" y="3402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2833865" y="347802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12623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2794951" y="362548"/>
            <a:ext cx="9525" cy="9499"/>
          </a:xfrm>
          <a:custGeom>
            <a:avLst/>
            <a:gdLst/>
            <a:ahLst/>
            <a:cxnLst/>
            <a:rect l="l" t="t" r="r" b="b"/>
            <a:pathLst>
              <a:path w="9525" h="9499">
                <a:moveTo>
                  <a:pt x="9525" y="0"/>
                </a:moveTo>
                <a:lnTo>
                  <a:pt x="457" y="0"/>
                </a:lnTo>
                <a:lnTo>
                  <a:pt x="2921" y="6655"/>
                </a:lnTo>
                <a:lnTo>
                  <a:pt x="9525" y="9067"/>
                </a:lnTo>
                <a:lnTo>
                  <a:pt x="9525" y="0"/>
                </a:lnTo>
                <a:close/>
              </a:path>
              <a:path w="9525" h="9499">
                <a:moveTo>
                  <a:pt x="3975" y="9499"/>
                </a:moveTo>
                <a:lnTo>
                  <a:pt x="2921" y="6655"/>
                </a:lnTo>
                <a:lnTo>
                  <a:pt x="0" y="5588"/>
                </a:lnTo>
                <a:lnTo>
                  <a:pt x="3975" y="949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2840663" y="368152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81" y="8001"/>
                </a:lnTo>
                <a:lnTo>
                  <a:pt x="4420" y="3409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20" y="3409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2824835" y="385230"/>
            <a:ext cx="29400" cy="31762"/>
          </a:xfrm>
          <a:custGeom>
            <a:avLst/>
            <a:gdLst/>
            <a:ahLst/>
            <a:cxnLst/>
            <a:rect l="l" t="t" r="r" b="b"/>
            <a:pathLst>
              <a:path w="29400" h="31762">
                <a:moveTo>
                  <a:pt x="6301" y="20062"/>
                </a:moveTo>
                <a:lnTo>
                  <a:pt x="12432" y="23567"/>
                </a:lnTo>
                <a:lnTo>
                  <a:pt x="18097" y="31762"/>
                </a:lnTo>
                <a:lnTo>
                  <a:pt x="25425" y="28829"/>
                </a:lnTo>
                <a:lnTo>
                  <a:pt x="23507" y="28384"/>
                </a:lnTo>
                <a:lnTo>
                  <a:pt x="29400" y="24955"/>
                </a:lnTo>
                <a:lnTo>
                  <a:pt x="28160" y="22280"/>
                </a:lnTo>
                <a:lnTo>
                  <a:pt x="24606" y="16508"/>
                </a:lnTo>
                <a:lnTo>
                  <a:pt x="23655" y="13544"/>
                </a:lnTo>
                <a:lnTo>
                  <a:pt x="24866" y="4533"/>
                </a:lnTo>
                <a:lnTo>
                  <a:pt x="20358" y="8318"/>
                </a:lnTo>
                <a:lnTo>
                  <a:pt x="15836" y="12115"/>
                </a:lnTo>
                <a:lnTo>
                  <a:pt x="11290" y="15887"/>
                </a:lnTo>
                <a:lnTo>
                  <a:pt x="9042" y="15887"/>
                </a:lnTo>
                <a:lnTo>
                  <a:pt x="9042" y="0"/>
                </a:lnTo>
                <a:lnTo>
                  <a:pt x="2260" y="0"/>
                </a:lnTo>
                <a:lnTo>
                  <a:pt x="1511" y="3771"/>
                </a:lnTo>
                <a:lnTo>
                  <a:pt x="749" y="7569"/>
                </a:lnTo>
                <a:lnTo>
                  <a:pt x="0" y="11341"/>
                </a:lnTo>
                <a:lnTo>
                  <a:pt x="590" y="12799"/>
                </a:lnTo>
                <a:lnTo>
                  <a:pt x="6301" y="2006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2863295" y="393105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69" y="8001"/>
                </a:lnTo>
                <a:lnTo>
                  <a:pt x="4413" y="3406"/>
                </a:lnTo>
                <a:lnTo>
                  <a:pt x="0" y="1206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13" y="3406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2861025" y="402174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16" y="3408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16" y="340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2888165" y="407912"/>
            <a:ext cx="11328" cy="9080"/>
          </a:xfrm>
          <a:custGeom>
            <a:avLst/>
            <a:gdLst/>
            <a:ahLst/>
            <a:cxnLst/>
            <a:rect l="l" t="t" r="r" b="b"/>
            <a:pathLst>
              <a:path w="11328" h="9080">
                <a:moveTo>
                  <a:pt x="0" y="0"/>
                </a:moveTo>
                <a:lnTo>
                  <a:pt x="0" y="4546"/>
                </a:lnTo>
                <a:lnTo>
                  <a:pt x="1511" y="6057"/>
                </a:lnTo>
                <a:lnTo>
                  <a:pt x="4521" y="9080"/>
                </a:lnTo>
                <a:lnTo>
                  <a:pt x="11328" y="9080"/>
                </a:lnTo>
                <a:lnTo>
                  <a:pt x="11328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2933415" y="407823"/>
            <a:ext cx="6794" cy="4724"/>
          </a:xfrm>
          <a:custGeom>
            <a:avLst/>
            <a:gdLst/>
            <a:ahLst/>
            <a:cxnLst/>
            <a:rect l="l" t="t" r="r" b="b"/>
            <a:pathLst>
              <a:path w="6794" h="4724">
                <a:moveTo>
                  <a:pt x="4518" y="2055"/>
                </a:moveTo>
                <a:lnTo>
                  <a:pt x="0" y="88"/>
                </a:lnTo>
                <a:lnTo>
                  <a:pt x="2271" y="2671"/>
                </a:lnTo>
                <a:lnTo>
                  <a:pt x="6794" y="4635"/>
                </a:lnTo>
                <a:lnTo>
                  <a:pt x="4518" y="2055"/>
                </a:lnTo>
                <a:close/>
              </a:path>
              <a:path w="6794" h="4724">
                <a:moveTo>
                  <a:pt x="4076" y="4724"/>
                </a:moveTo>
                <a:lnTo>
                  <a:pt x="2271" y="2671"/>
                </a:lnTo>
                <a:lnTo>
                  <a:pt x="38" y="1701"/>
                </a:lnTo>
                <a:lnTo>
                  <a:pt x="4076" y="4724"/>
                </a:lnTo>
                <a:close/>
              </a:path>
              <a:path w="6794" h="4724">
                <a:moveTo>
                  <a:pt x="6769" y="3035"/>
                </a:moveTo>
                <a:lnTo>
                  <a:pt x="2705" y="0"/>
                </a:lnTo>
                <a:lnTo>
                  <a:pt x="4518" y="2055"/>
                </a:lnTo>
                <a:lnTo>
                  <a:pt x="6769" y="303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2806734" y="408993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1">
                <a:moveTo>
                  <a:pt x="0" y="1193"/>
                </a:moveTo>
                <a:lnTo>
                  <a:pt x="0" y="8001"/>
                </a:lnTo>
                <a:lnTo>
                  <a:pt x="6769" y="8001"/>
                </a:lnTo>
                <a:lnTo>
                  <a:pt x="4409" y="3398"/>
                </a:lnTo>
                <a:lnTo>
                  <a:pt x="0" y="1193"/>
                </a:lnTo>
                <a:close/>
              </a:path>
              <a:path w="8102" h="8001">
                <a:moveTo>
                  <a:pt x="8102" y="5245"/>
                </a:moveTo>
                <a:lnTo>
                  <a:pt x="2667" y="0"/>
                </a:lnTo>
                <a:lnTo>
                  <a:pt x="4409" y="339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2865539" y="420395"/>
            <a:ext cx="9055" cy="0"/>
          </a:xfrm>
          <a:custGeom>
            <a:avLst/>
            <a:gdLst/>
            <a:ahLst/>
            <a:cxnLst/>
            <a:rect l="l" t="t" r="r" b="b"/>
            <a:pathLst>
              <a:path w="9055" h="0">
                <a:moveTo>
                  <a:pt x="0" y="0"/>
                </a:moveTo>
                <a:lnTo>
                  <a:pt x="9055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6399796" y="268668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6372205" y="277326"/>
            <a:ext cx="9956" cy="9918"/>
          </a:xfrm>
          <a:custGeom>
            <a:avLst/>
            <a:gdLst/>
            <a:ahLst/>
            <a:cxnLst/>
            <a:rect l="l" t="t" r="r" b="b"/>
            <a:pathLst>
              <a:path w="9956" h="9918">
                <a:moveTo>
                  <a:pt x="7028" y="2838"/>
                </a:moveTo>
                <a:lnTo>
                  <a:pt x="431" y="419"/>
                </a:lnTo>
                <a:lnTo>
                  <a:pt x="2895" y="7073"/>
                </a:lnTo>
                <a:lnTo>
                  <a:pt x="9486" y="9499"/>
                </a:lnTo>
                <a:lnTo>
                  <a:pt x="7028" y="2838"/>
                </a:lnTo>
                <a:close/>
              </a:path>
              <a:path w="9956" h="9918">
                <a:moveTo>
                  <a:pt x="3949" y="9918"/>
                </a:moveTo>
                <a:lnTo>
                  <a:pt x="2895" y="7073"/>
                </a:lnTo>
                <a:lnTo>
                  <a:pt x="0" y="6007"/>
                </a:lnTo>
                <a:lnTo>
                  <a:pt x="3949" y="9918"/>
                </a:lnTo>
                <a:close/>
              </a:path>
              <a:path w="9956" h="9918">
                <a:moveTo>
                  <a:pt x="9956" y="3911"/>
                </a:moveTo>
                <a:lnTo>
                  <a:pt x="5981" y="0"/>
                </a:lnTo>
                <a:lnTo>
                  <a:pt x="7028" y="2838"/>
                </a:lnTo>
                <a:lnTo>
                  <a:pt x="9956" y="39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6381686" y="309511"/>
            <a:ext cx="6807" cy="0"/>
          </a:xfrm>
          <a:custGeom>
            <a:avLst/>
            <a:gdLst/>
            <a:ahLst/>
            <a:cxnLst/>
            <a:rect l="l" t="t" r="r" b="b"/>
            <a:pathLst>
              <a:path w="6807" h="0">
                <a:moveTo>
                  <a:pt x="0" y="0"/>
                </a:moveTo>
                <a:lnTo>
                  <a:pt x="6807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3087255" y="585932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21" y="3417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1" y="3417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3137016" y="591675"/>
            <a:ext cx="11303" cy="13614"/>
          </a:xfrm>
          <a:custGeom>
            <a:avLst/>
            <a:gdLst/>
            <a:ahLst/>
            <a:cxnLst/>
            <a:rect l="l" t="t" r="r" b="b"/>
            <a:pathLst>
              <a:path w="11302" h="13614">
                <a:moveTo>
                  <a:pt x="3022" y="12103"/>
                </a:moveTo>
                <a:lnTo>
                  <a:pt x="6057" y="12852"/>
                </a:lnTo>
                <a:lnTo>
                  <a:pt x="9055" y="13614"/>
                </a:lnTo>
                <a:lnTo>
                  <a:pt x="9817" y="9067"/>
                </a:lnTo>
                <a:lnTo>
                  <a:pt x="10566" y="4546"/>
                </a:lnTo>
                <a:lnTo>
                  <a:pt x="11302" y="0"/>
                </a:lnTo>
                <a:lnTo>
                  <a:pt x="4533" y="0"/>
                </a:lnTo>
                <a:lnTo>
                  <a:pt x="3022" y="3784"/>
                </a:lnTo>
                <a:lnTo>
                  <a:pt x="1511" y="7569"/>
                </a:lnTo>
                <a:lnTo>
                  <a:pt x="0" y="11341"/>
                </a:lnTo>
                <a:lnTo>
                  <a:pt x="3022" y="1210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3112129" y="593945"/>
            <a:ext cx="18084" cy="24955"/>
          </a:xfrm>
          <a:custGeom>
            <a:avLst/>
            <a:gdLst/>
            <a:ahLst/>
            <a:cxnLst/>
            <a:rect l="l" t="t" r="r" b="b"/>
            <a:pathLst>
              <a:path w="18084" h="24955">
                <a:moveTo>
                  <a:pt x="3022" y="16637"/>
                </a:moveTo>
                <a:lnTo>
                  <a:pt x="4521" y="24955"/>
                </a:lnTo>
                <a:lnTo>
                  <a:pt x="9055" y="22682"/>
                </a:lnTo>
                <a:lnTo>
                  <a:pt x="13589" y="20421"/>
                </a:lnTo>
                <a:lnTo>
                  <a:pt x="18084" y="18148"/>
                </a:lnTo>
                <a:lnTo>
                  <a:pt x="13914" y="11540"/>
                </a:lnTo>
                <a:lnTo>
                  <a:pt x="10936" y="8475"/>
                </a:lnTo>
                <a:lnTo>
                  <a:pt x="9055" y="0"/>
                </a:lnTo>
                <a:lnTo>
                  <a:pt x="0" y="0"/>
                </a:lnTo>
                <a:lnTo>
                  <a:pt x="1511" y="8318"/>
                </a:lnTo>
                <a:lnTo>
                  <a:pt x="3022" y="1663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3089526" y="597369"/>
            <a:ext cx="15824" cy="10185"/>
          </a:xfrm>
          <a:custGeom>
            <a:avLst/>
            <a:gdLst/>
            <a:ahLst/>
            <a:cxnLst/>
            <a:rect l="l" t="t" r="r" b="b"/>
            <a:pathLst>
              <a:path w="15824" h="10185">
                <a:moveTo>
                  <a:pt x="12619" y="1472"/>
                </a:moveTo>
                <a:lnTo>
                  <a:pt x="0" y="1117"/>
                </a:lnTo>
                <a:lnTo>
                  <a:pt x="2257" y="6613"/>
                </a:lnTo>
                <a:lnTo>
                  <a:pt x="6769" y="10185"/>
                </a:lnTo>
                <a:lnTo>
                  <a:pt x="15824" y="10185"/>
                </a:lnTo>
                <a:lnTo>
                  <a:pt x="12619" y="1472"/>
                </a:lnTo>
                <a:close/>
              </a:path>
              <a:path w="15824" h="10185">
                <a:moveTo>
                  <a:pt x="3124" y="8724"/>
                </a:moveTo>
                <a:lnTo>
                  <a:pt x="2257" y="6613"/>
                </a:lnTo>
                <a:lnTo>
                  <a:pt x="1282" y="5841"/>
                </a:lnTo>
                <a:lnTo>
                  <a:pt x="3124" y="8724"/>
                </a:lnTo>
                <a:close/>
              </a:path>
              <a:path w="15824" h="10185">
                <a:moveTo>
                  <a:pt x="13106" y="1485"/>
                </a:moveTo>
                <a:lnTo>
                  <a:pt x="12077" y="0"/>
                </a:lnTo>
                <a:lnTo>
                  <a:pt x="12619" y="1472"/>
                </a:lnTo>
                <a:lnTo>
                  <a:pt x="13106" y="148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2505847" y="615439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1">
                <a:moveTo>
                  <a:pt x="0" y="1193"/>
                </a:moveTo>
                <a:lnTo>
                  <a:pt x="0" y="8001"/>
                </a:lnTo>
                <a:lnTo>
                  <a:pt x="6781" y="8001"/>
                </a:lnTo>
                <a:lnTo>
                  <a:pt x="4411" y="3392"/>
                </a:lnTo>
                <a:lnTo>
                  <a:pt x="0" y="1193"/>
                </a:lnTo>
                <a:close/>
              </a:path>
              <a:path w="8102" h="8001">
                <a:moveTo>
                  <a:pt x="8102" y="5232"/>
                </a:moveTo>
                <a:lnTo>
                  <a:pt x="2667" y="0"/>
                </a:lnTo>
                <a:lnTo>
                  <a:pt x="4411" y="3392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2517152" y="627976"/>
            <a:ext cx="9029" cy="11341"/>
          </a:xfrm>
          <a:custGeom>
            <a:avLst/>
            <a:gdLst/>
            <a:ahLst/>
            <a:cxnLst/>
            <a:rect l="l" t="t" r="r" b="b"/>
            <a:pathLst>
              <a:path w="9029" h="11341">
                <a:moveTo>
                  <a:pt x="0" y="0"/>
                </a:moveTo>
                <a:lnTo>
                  <a:pt x="0" y="11341"/>
                </a:lnTo>
                <a:lnTo>
                  <a:pt x="9029" y="11341"/>
                </a:lnTo>
                <a:lnTo>
                  <a:pt x="6750" y="2913"/>
                </a:lnTo>
                <a:lnTo>
                  <a:pt x="0" y="0"/>
                </a:lnTo>
                <a:close/>
              </a:path>
              <a:path w="9029" h="11341">
                <a:moveTo>
                  <a:pt x="9004" y="3886"/>
                </a:moveTo>
                <a:lnTo>
                  <a:pt x="6299" y="1244"/>
                </a:lnTo>
                <a:lnTo>
                  <a:pt x="6750" y="2913"/>
                </a:lnTo>
                <a:lnTo>
                  <a:pt x="9004" y="388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2492265" y="635843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2476427" y="638126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1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3" y="3415"/>
                </a:lnTo>
                <a:lnTo>
                  <a:pt x="0" y="1193"/>
                </a:lnTo>
                <a:close/>
              </a:path>
              <a:path w="8102" h="8001">
                <a:moveTo>
                  <a:pt x="8102" y="5245"/>
                </a:moveTo>
                <a:lnTo>
                  <a:pt x="2692" y="0"/>
                </a:lnTo>
                <a:lnTo>
                  <a:pt x="4443" y="341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2641572" y="696038"/>
            <a:ext cx="13589" cy="13614"/>
          </a:xfrm>
          <a:custGeom>
            <a:avLst/>
            <a:gdLst/>
            <a:ahLst/>
            <a:cxnLst/>
            <a:rect l="l" t="t" r="r" b="b"/>
            <a:pathLst>
              <a:path w="13588" h="13614">
                <a:moveTo>
                  <a:pt x="8127" y="2755"/>
                </a:moveTo>
                <a:lnTo>
                  <a:pt x="12077" y="4533"/>
                </a:lnTo>
                <a:lnTo>
                  <a:pt x="13588" y="0"/>
                </a:lnTo>
                <a:lnTo>
                  <a:pt x="6794" y="0"/>
                </a:lnTo>
                <a:lnTo>
                  <a:pt x="4443" y="4592"/>
                </a:lnTo>
                <a:lnTo>
                  <a:pt x="8127" y="2755"/>
                </a:lnTo>
                <a:close/>
              </a:path>
              <a:path w="13588" h="13614">
                <a:moveTo>
                  <a:pt x="4443" y="4592"/>
                </a:moveTo>
                <a:lnTo>
                  <a:pt x="0" y="6807"/>
                </a:lnTo>
                <a:lnTo>
                  <a:pt x="0" y="13614"/>
                </a:lnTo>
                <a:lnTo>
                  <a:pt x="9055" y="13614"/>
                </a:lnTo>
                <a:lnTo>
                  <a:pt x="10566" y="9067"/>
                </a:lnTo>
                <a:lnTo>
                  <a:pt x="12077" y="4533"/>
                </a:lnTo>
                <a:lnTo>
                  <a:pt x="8127" y="2755"/>
                </a:lnTo>
                <a:lnTo>
                  <a:pt x="2692" y="8013"/>
                </a:lnTo>
                <a:lnTo>
                  <a:pt x="4443" y="459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6605558" y="738285"/>
            <a:ext cx="13978" cy="15875"/>
          </a:xfrm>
          <a:custGeom>
            <a:avLst/>
            <a:gdLst/>
            <a:ahLst/>
            <a:cxnLst/>
            <a:rect l="l" t="t" r="r" b="b"/>
            <a:pathLst>
              <a:path w="13978" h="15875">
                <a:moveTo>
                  <a:pt x="11417" y="15875"/>
                </a:moveTo>
                <a:lnTo>
                  <a:pt x="13978" y="5857"/>
                </a:lnTo>
                <a:lnTo>
                  <a:pt x="6272" y="617"/>
                </a:lnTo>
                <a:lnTo>
                  <a:pt x="4635" y="0"/>
                </a:lnTo>
                <a:lnTo>
                  <a:pt x="3213" y="11849"/>
                </a:lnTo>
                <a:lnTo>
                  <a:pt x="0" y="10947"/>
                </a:lnTo>
                <a:lnTo>
                  <a:pt x="11417" y="1587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6580784" y="751885"/>
            <a:ext cx="22618" cy="11341"/>
          </a:xfrm>
          <a:custGeom>
            <a:avLst/>
            <a:gdLst/>
            <a:ahLst/>
            <a:cxnLst/>
            <a:rect l="l" t="t" r="r" b="b"/>
            <a:pathLst>
              <a:path w="22618" h="11341">
                <a:moveTo>
                  <a:pt x="22618" y="4546"/>
                </a:moveTo>
                <a:lnTo>
                  <a:pt x="21094" y="1524"/>
                </a:lnTo>
                <a:lnTo>
                  <a:pt x="20345" y="0"/>
                </a:lnTo>
                <a:lnTo>
                  <a:pt x="6769" y="0"/>
                </a:lnTo>
                <a:lnTo>
                  <a:pt x="3136" y="5168"/>
                </a:lnTo>
                <a:lnTo>
                  <a:pt x="2679" y="4013"/>
                </a:lnTo>
                <a:lnTo>
                  <a:pt x="0" y="11341"/>
                </a:lnTo>
                <a:lnTo>
                  <a:pt x="2247" y="11341"/>
                </a:lnTo>
                <a:lnTo>
                  <a:pt x="9359" y="7645"/>
                </a:lnTo>
                <a:lnTo>
                  <a:pt x="16446" y="8890"/>
                </a:lnTo>
                <a:lnTo>
                  <a:pt x="22618" y="454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6623227" y="7266029"/>
            <a:ext cx="9042" cy="15887"/>
          </a:xfrm>
          <a:custGeom>
            <a:avLst/>
            <a:gdLst/>
            <a:ahLst/>
            <a:cxnLst/>
            <a:rect l="l" t="t" r="r" b="b"/>
            <a:pathLst>
              <a:path w="9042" h="15887">
                <a:moveTo>
                  <a:pt x="1524" y="10579"/>
                </a:moveTo>
                <a:lnTo>
                  <a:pt x="2247" y="15887"/>
                </a:lnTo>
                <a:lnTo>
                  <a:pt x="9042" y="15887"/>
                </a:lnTo>
                <a:lnTo>
                  <a:pt x="9042" y="4533"/>
                </a:lnTo>
                <a:lnTo>
                  <a:pt x="6032" y="3022"/>
                </a:lnTo>
                <a:lnTo>
                  <a:pt x="2997" y="1511"/>
                </a:lnTo>
                <a:lnTo>
                  <a:pt x="0" y="0"/>
                </a:lnTo>
                <a:lnTo>
                  <a:pt x="749" y="5295"/>
                </a:lnTo>
                <a:lnTo>
                  <a:pt x="1524" y="1057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6609641" y="7317007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193"/>
                </a:moveTo>
                <a:lnTo>
                  <a:pt x="0" y="8013"/>
                </a:lnTo>
                <a:lnTo>
                  <a:pt x="6794" y="8013"/>
                </a:lnTo>
                <a:lnTo>
                  <a:pt x="4427" y="3404"/>
                </a:lnTo>
                <a:lnTo>
                  <a:pt x="0" y="1193"/>
                </a:lnTo>
                <a:close/>
              </a:path>
              <a:path w="8115" h="8013">
                <a:moveTo>
                  <a:pt x="8115" y="5245"/>
                </a:moveTo>
                <a:lnTo>
                  <a:pt x="2679" y="0"/>
                </a:lnTo>
                <a:lnTo>
                  <a:pt x="4427" y="3404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6526668" y="1798486"/>
            <a:ext cx="36868" cy="59180"/>
          </a:xfrm>
          <a:custGeom>
            <a:avLst/>
            <a:gdLst/>
            <a:ahLst/>
            <a:cxnLst/>
            <a:rect l="l" t="t" r="r" b="b"/>
            <a:pathLst>
              <a:path w="36868" h="59180">
                <a:moveTo>
                  <a:pt x="36868" y="0"/>
                </a:moveTo>
                <a:lnTo>
                  <a:pt x="32975" y="1073"/>
                </a:lnTo>
                <a:lnTo>
                  <a:pt x="36868" y="0"/>
                </a:lnTo>
                <a:close/>
              </a:path>
              <a:path w="36868" h="59180">
                <a:moveTo>
                  <a:pt x="33934" y="29908"/>
                </a:moveTo>
                <a:lnTo>
                  <a:pt x="33426" y="21577"/>
                </a:lnTo>
                <a:lnTo>
                  <a:pt x="32700" y="20966"/>
                </a:lnTo>
                <a:lnTo>
                  <a:pt x="33934" y="29908"/>
                </a:lnTo>
                <a:close/>
              </a:path>
              <a:path w="36868" h="59180">
                <a:moveTo>
                  <a:pt x="24879" y="32169"/>
                </a:moveTo>
                <a:lnTo>
                  <a:pt x="17170" y="29984"/>
                </a:lnTo>
                <a:lnTo>
                  <a:pt x="14045" y="32370"/>
                </a:lnTo>
                <a:lnTo>
                  <a:pt x="24879" y="32169"/>
                </a:lnTo>
                <a:close/>
              </a:path>
              <a:path w="36868" h="59180">
                <a:moveTo>
                  <a:pt x="11315" y="34455"/>
                </a:moveTo>
                <a:lnTo>
                  <a:pt x="14045" y="32370"/>
                </a:lnTo>
                <a:lnTo>
                  <a:pt x="17170" y="29984"/>
                </a:lnTo>
                <a:lnTo>
                  <a:pt x="24879" y="32169"/>
                </a:lnTo>
                <a:lnTo>
                  <a:pt x="24879" y="16294"/>
                </a:lnTo>
                <a:lnTo>
                  <a:pt x="27152" y="16294"/>
                </a:lnTo>
                <a:lnTo>
                  <a:pt x="32700" y="20966"/>
                </a:lnTo>
                <a:lnTo>
                  <a:pt x="32397" y="18770"/>
                </a:lnTo>
                <a:lnTo>
                  <a:pt x="33426" y="21577"/>
                </a:lnTo>
                <a:lnTo>
                  <a:pt x="33934" y="29908"/>
                </a:lnTo>
                <a:lnTo>
                  <a:pt x="34334" y="29704"/>
                </a:lnTo>
                <a:lnTo>
                  <a:pt x="44440" y="22362"/>
                </a:lnTo>
                <a:lnTo>
                  <a:pt x="54305" y="14020"/>
                </a:lnTo>
                <a:lnTo>
                  <a:pt x="55806" y="11065"/>
                </a:lnTo>
                <a:lnTo>
                  <a:pt x="58747" y="-2340"/>
                </a:lnTo>
                <a:lnTo>
                  <a:pt x="61074" y="-15455"/>
                </a:lnTo>
                <a:lnTo>
                  <a:pt x="67881" y="-14706"/>
                </a:lnTo>
                <a:lnTo>
                  <a:pt x="74663" y="-13944"/>
                </a:lnTo>
                <a:lnTo>
                  <a:pt x="81445" y="-13195"/>
                </a:lnTo>
                <a:lnTo>
                  <a:pt x="81445" y="-22275"/>
                </a:lnTo>
                <a:lnTo>
                  <a:pt x="72871" y="-22491"/>
                </a:lnTo>
                <a:lnTo>
                  <a:pt x="64814" y="-24513"/>
                </a:lnTo>
                <a:lnTo>
                  <a:pt x="52031" y="-26809"/>
                </a:lnTo>
                <a:lnTo>
                  <a:pt x="52031" y="-8661"/>
                </a:lnTo>
                <a:lnTo>
                  <a:pt x="42989" y="-8661"/>
                </a:lnTo>
                <a:lnTo>
                  <a:pt x="40881" y="-17856"/>
                </a:lnTo>
                <a:lnTo>
                  <a:pt x="43002" y="-17449"/>
                </a:lnTo>
                <a:lnTo>
                  <a:pt x="45262" y="-26809"/>
                </a:lnTo>
                <a:lnTo>
                  <a:pt x="45074" y="-26736"/>
                </a:lnTo>
                <a:lnTo>
                  <a:pt x="36467" y="-22517"/>
                </a:lnTo>
                <a:lnTo>
                  <a:pt x="24879" y="-20002"/>
                </a:lnTo>
                <a:lnTo>
                  <a:pt x="28663" y="-12496"/>
                </a:lnTo>
                <a:lnTo>
                  <a:pt x="30911" y="-13703"/>
                </a:lnTo>
                <a:lnTo>
                  <a:pt x="36207" y="-8661"/>
                </a:lnTo>
                <a:lnTo>
                  <a:pt x="33197" y="-7137"/>
                </a:lnTo>
                <a:lnTo>
                  <a:pt x="30175" y="-5638"/>
                </a:lnTo>
                <a:lnTo>
                  <a:pt x="27152" y="-4114"/>
                </a:lnTo>
                <a:lnTo>
                  <a:pt x="27152" y="2679"/>
                </a:lnTo>
                <a:lnTo>
                  <a:pt x="32975" y="1073"/>
                </a:lnTo>
                <a:lnTo>
                  <a:pt x="38455" y="-4114"/>
                </a:lnTo>
                <a:lnTo>
                  <a:pt x="39966" y="-2603"/>
                </a:lnTo>
                <a:lnTo>
                  <a:pt x="42989" y="419"/>
                </a:lnTo>
                <a:lnTo>
                  <a:pt x="42989" y="11747"/>
                </a:lnTo>
                <a:lnTo>
                  <a:pt x="33171" y="10367"/>
                </a:lnTo>
                <a:lnTo>
                  <a:pt x="22019" y="11421"/>
                </a:lnTo>
                <a:lnTo>
                  <a:pt x="12148" y="15279"/>
                </a:lnTo>
                <a:lnTo>
                  <a:pt x="0" y="20840"/>
                </a:lnTo>
                <a:lnTo>
                  <a:pt x="643" y="23420"/>
                </a:lnTo>
                <a:lnTo>
                  <a:pt x="3712" y="35741"/>
                </a:lnTo>
                <a:lnTo>
                  <a:pt x="6781" y="48069"/>
                </a:lnTo>
                <a:lnTo>
                  <a:pt x="13576" y="48069"/>
                </a:lnTo>
                <a:lnTo>
                  <a:pt x="12826" y="43522"/>
                </a:lnTo>
                <a:lnTo>
                  <a:pt x="12077" y="38989"/>
                </a:lnTo>
                <a:lnTo>
                  <a:pt x="11315" y="3445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6599067" y="1793173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19" y="3396"/>
                </a:lnTo>
                <a:lnTo>
                  <a:pt x="0" y="1193"/>
                </a:lnTo>
                <a:close/>
              </a:path>
              <a:path w="8102" h="8000">
                <a:moveTo>
                  <a:pt x="8102" y="5232"/>
                </a:moveTo>
                <a:lnTo>
                  <a:pt x="2667" y="0"/>
                </a:lnTo>
                <a:lnTo>
                  <a:pt x="4419" y="3396"/>
                </a:lnTo>
                <a:lnTo>
                  <a:pt x="8102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6576452" y="1842002"/>
            <a:ext cx="11290" cy="22694"/>
          </a:xfrm>
          <a:custGeom>
            <a:avLst/>
            <a:gdLst/>
            <a:ahLst/>
            <a:cxnLst/>
            <a:rect l="l" t="t" r="r" b="b"/>
            <a:pathLst>
              <a:path w="11290" h="22694">
                <a:moveTo>
                  <a:pt x="2247" y="0"/>
                </a:moveTo>
                <a:lnTo>
                  <a:pt x="1498" y="3784"/>
                </a:lnTo>
                <a:lnTo>
                  <a:pt x="749" y="7569"/>
                </a:lnTo>
                <a:lnTo>
                  <a:pt x="0" y="11353"/>
                </a:lnTo>
                <a:lnTo>
                  <a:pt x="1498" y="15125"/>
                </a:lnTo>
                <a:lnTo>
                  <a:pt x="2997" y="18897"/>
                </a:lnTo>
                <a:lnTo>
                  <a:pt x="4521" y="22694"/>
                </a:lnTo>
                <a:lnTo>
                  <a:pt x="11290" y="22694"/>
                </a:lnTo>
                <a:lnTo>
                  <a:pt x="10541" y="15125"/>
                </a:lnTo>
                <a:lnTo>
                  <a:pt x="9779" y="7569"/>
                </a:lnTo>
                <a:lnTo>
                  <a:pt x="9042" y="0"/>
                </a:lnTo>
                <a:lnTo>
                  <a:pt x="2247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6619431" y="1854415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81" y="8013"/>
                </a:lnTo>
                <a:lnTo>
                  <a:pt x="4424" y="3422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24" y="3422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6612644" y="1863493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35" y="3427"/>
                </a:lnTo>
                <a:lnTo>
                  <a:pt x="0" y="1206"/>
                </a:lnTo>
                <a:close/>
              </a:path>
              <a:path w="8089" h="8000">
                <a:moveTo>
                  <a:pt x="8089" y="5257"/>
                </a:moveTo>
                <a:lnTo>
                  <a:pt x="2667" y="0"/>
                </a:lnTo>
                <a:lnTo>
                  <a:pt x="4435" y="3427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6587751" y="1871502"/>
            <a:ext cx="22618" cy="45364"/>
          </a:xfrm>
          <a:custGeom>
            <a:avLst/>
            <a:gdLst/>
            <a:ahLst/>
            <a:cxnLst/>
            <a:rect l="l" t="t" r="r" b="b"/>
            <a:pathLst>
              <a:path w="22618" h="45364">
                <a:moveTo>
                  <a:pt x="22433" y="31218"/>
                </a:moveTo>
                <a:lnTo>
                  <a:pt x="22148" y="17303"/>
                </a:lnTo>
                <a:lnTo>
                  <a:pt x="22618" y="2273"/>
                </a:lnTo>
                <a:lnTo>
                  <a:pt x="18859" y="1511"/>
                </a:lnTo>
                <a:lnTo>
                  <a:pt x="15074" y="749"/>
                </a:lnTo>
                <a:lnTo>
                  <a:pt x="11315" y="0"/>
                </a:lnTo>
                <a:lnTo>
                  <a:pt x="11320" y="8206"/>
                </a:lnTo>
                <a:lnTo>
                  <a:pt x="7845" y="21208"/>
                </a:lnTo>
                <a:lnTo>
                  <a:pt x="0" y="29489"/>
                </a:lnTo>
                <a:lnTo>
                  <a:pt x="105" y="29743"/>
                </a:lnTo>
                <a:lnTo>
                  <a:pt x="7235" y="38252"/>
                </a:lnTo>
                <a:lnTo>
                  <a:pt x="20358" y="45364"/>
                </a:lnTo>
                <a:lnTo>
                  <a:pt x="21634" y="41975"/>
                </a:lnTo>
                <a:lnTo>
                  <a:pt x="22433" y="3121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6585498" y="1874941"/>
            <a:ext cx="10198" cy="3136"/>
          </a:xfrm>
          <a:custGeom>
            <a:avLst/>
            <a:gdLst/>
            <a:ahLst/>
            <a:cxnLst/>
            <a:rect l="l" t="t" r="r" b="b"/>
            <a:pathLst>
              <a:path w="10198" h="3136">
                <a:moveTo>
                  <a:pt x="10198" y="1968"/>
                </a:moveTo>
                <a:lnTo>
                  <a:pt x="8128" y="0"/>
                </a:lnTo>
                <a:lnTo>
                  <a:pt x="8587" y="1473"/>
                </a:lnTo>
                <a:lnTo>
                  <a:pt x="10198" y="1968"/>
                </a:lnTo>
                <a:close/>
              </a:path>
              <a:path w="10198" h="3136">
                <a:moveTo>
                  <a:pt x="8587" y="1473"/>
                </a:moveTo>
                <a:lnTo>
                  <a:pt x="0" y="-1168"/>
                </a:lnTo>
                <a:lnTo>
                  <a:pt x="0" y="5638"/>
                </a:lnTo>
                <a:lnTo>
                  <a:pt x="3759" y="7150"/>
                </a:lnTo>
                <a:lnTo>
                  <a:pt x="7531" y="8674"/>
                </a:lnTo>
                <a:lnTo>
                  <a:pt x="11303" y="10172"/>
                </a:lnTo>
                <a:lnTo>
                  <a:pt x="8587" y="147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6612635" y="1889658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6568829" y="1887377"/>
            <a:ext cx="9867" cy="11341"/>
          </a:xfrm>
          <a:custGeom>
            <a:avLst/>
            <a:gdLst/>
            <a:ahLst/>
            <a:cxnLst/>
            <a:rect l="l" t="t" r="r" b="b"/>
            <a:pathLst>
              <a:path w="9867" h="11341">
                <a:moveTo>
                  <a:pt x="9867" y="0"/>
                </a:moveTo>
                <a:lnTo>
                  <a:pt x="825" y="0"/>
                </a:lnTo>
                <a:lnTo>
                  <a:pt x="2659" y="8641"/>
                </a:lnTo>
                <a:lnTo>
                  <a:pt x="9867" y="11341"/>
                </a:lnTo>
                <a:lnTo>
                  <a:pt x="9867" y="0"/>
                </a:lnTo>
                <a:close/>
              </a:path>
              <a:path w="9867" h="11341">
                <a:moveTo>
                  <a:pt x="3213" y="11252"/>
                </a:moveTo>
                <a:lnTo>
                  <a:pt x="2659" y="8641"/>
                </a:lnTo>
                <a:lnTo>
                  <a:pt x="0" y="7645"/>
                </a:lnTo>
                <a:lnTo>
                  <a:pt x="3213" y="1125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6623946" y="1896455"/>
            <a:ext cx="9055" cy="11341"/>
          </a:xfrm>
          <a:custGeom>
            <a:avLst/>
            <a:gdLst/>
            <a:ahLst/>
            <a:cxnLst/>
            <a:rect l="l" t="t" r="r" b="b"/>
            <a:pathLst>
              <a:path w="9055" h="11341">
                <a:moveTo>
                  <a:pt x="0" y="0"/>
                </a:moveTo>
                <a:lnTo>
                  <a:pt x="0" y="11341"/>
                </a:lnTo>
                <a:lnTo>
                  <a:pt x="4521" y="11341"/>
                </a:lnTo>
                <a:lnTo>
                  <a:pt x="7543" y="9829"/>
                </a:lnTo>
                <a:lnTo>
                  <a:pt x="9055" y="6807"/>
                </a:lnTo>
                <a:lnTo>
                  <a:pt x="9055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6583213" y="1916871"/>
            <a:ext cx="11328" cy="9080"/>
          </a:xfrm>
          <a:custGeom>
            <a:avLst/>
            <a:gdLst/>
            <a:ahLst/>
            <a:cxnLst/>
            <a:rect l="l" t="t" r="r" b="b"/>
            <a:pathLst>
              <a:path w="11328" h="9080">
                <a:moveTo>
                  <a:pt x="8240" y="2232"/>
                </a:moveTo>
                <a:lnTo>
                  <a:pt x="0" y="0"/>
                </a:lnTo>
                <a:lnTo>
                  <a:pt x="3096" y="6834"/>
                </a:lnTo>
                <a:lnTo>
                  <a:pt x="11328" y="9080"/>
                </a:lnTo>
                <a:lnTo>
                  <a:pt x="8240" y="2232"/>
                </a:lnTo>
                <a:close/>
              </a:path>
              <a:path w="11328" h="9080">
                <a:moveTo>
                  <a:pt x="4051" y="8940"/>
                </a:moveTo>
                <a:lnTo>
                  <a:pt x="3096" y="6834"/>
                </a:lnTo>
                <a:lnTo>
                  <a:pt x="1181" y="6311"/>
                </a:lnTo>
                <a:lnTo>
                  <a:pt x="4051" y="8940"/>
                </a:lnTo>
                <a:close/>
              </a:path>
              <a:path w="11328" h="9080">
                <a:moveTo>
                  <a:pt x="10172" y="2755"/>
                </a:moveTo>
                <a:lnTo>
                  <a:pt x="7302" y="152"/>
                </a:lnTo>
                <a:lnTo>
                  <a:pt x="8240" y="2232"/>
                </a:lnTo>
                <a:lnTo>
                  <a:pt x="10172" y="275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6569657" y="1925954"/>
            <a:ext cx="11315" cy="9067"/>
          </a:xfrm>
          <a:custGeom>
            <a:avLst/>
            <a:gdLst/>
            <a:ahLst/>
            <a:cxnLst/>
            <a:rect l="l" t="t" r="r" b="b"/>
            <a:pathLst>
              <a:path w="11315" h="9067">
                <a:moveTo>
                  <a:pt x="11315" y="0"/>
                </a:moveTo>
                <a:lnTo>
                  <a:pt x="4521" y="0"/>
                </a:lnTo>
                <a:lnTo>
                  <a:pt x="3035" y="749"/>
                </a:lnTo>
                <a:lnTo>
                  <a:pt x="0" y="2260"/>
                </a:lnTo>
                <a:lnTo>
                  <a:pt x="0" y="9067"/>
                </a:lnTo>
                <a:lnTo>
                  <a:pt x="9042" y="9067"/>
                </a:lnTo>
                <a:lnTo>
                  <a:pt x="9804" y="6057"/>
                </a:lnTo>
                <a:lnTo>
                  <a:pt x="10566" y="3022"/>
                </a:lnTo>
                <a:lnTo>
                  <a:pt x="11315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6576444" y="1957710"/>
            <a:ext cx="11303" cy="9067"/>
          </a:xfrm>
          <a:custGeom>
            <a:avLst/>
            <a:gdLst/>
            <a:ahLst/>
            <a:cxnLst/>
            <a:rect l="l" t="t" r="r" b="b"/>
            <a:pathLst>
              <a:path w="11302" h="9067">
                <a:moveTo>
                  <a:pt x="0" y="0"/>
                </a:moveTo>
                <a:lnTo>
                  <a:pt x="0" y="9067"/>
                </a:lnTo>
                <a:lnTo>
                  <a:pt x="11303" y="9067"/>
                </a:lnTo>
                <a:lnTo>
                  <a:pt x="8235" y="2244"/>
                </a:lnTo>
                <a:lnTo>
                  <a:pt x="0" y="0"/>
                </a:lnTo>
                <a:close/>
              </a:path>
              <a:path w="11302" h="9067">
                <a:moveTo>
                  <a:pt x="10160" y="2768"/>
                </a:moveTo>
                <a:lnTo>
                  <a:pt x="7289" y="139"/>
                </a:lnTo>
                <a:lnTo>
                  <a:pt x="8235" y="2244"/>
                </a:lnTo>
                <a:lnTo>
                  <a:pt x="10160" y="276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6592288" y="1961052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81" y="8000"/>
                </a:lnTo>
                <a:lnTo>
                  <a:pt x="4419" y="3406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19" y="340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6578701" y="1974735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6592288" y="1972396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81" y="8000"/>
                </a:lnTo>
                <a:lnTo>
                  <a:pt x="4419" y="3406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19" y="3406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6612644" y="1972396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0"/>
                </a:lnTo>
                <a:lnTo>
                  <a:pt x="6794" y="8000"/>
                </a:lnTo>
                <a:lnTo>
                  <a:pt x="4426" y="3410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26" y="3410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6315557" y="6570681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64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6313290" y="6663359"/>
            <a:ext cx="12115" cy="13550"/>
          </a:xfrm>
          <a:custGeom>
            <a:avLst/>
            <a:gdLst/>
            <a:ahLst/>
            <a:cxnLst/>
            <a:rect l="l" t="t" r="r" b="b"/>
            <a:pathLst>
              <a:path w="12115" h="13550">
                <a:moveTo>
                  <a:pt x="12115" y="0"/>
                </a:moveTo>
                <a:lnTo>
                  <a:pt x="9499" y="992"/>
                </a:lnTo>
                <a:lnTo>
                  <a:pt x="8928" y="3695"/>
                </a:lnTo>
                <a:lnTo>
                  <a:pt x="12115" y="0"/>
                </a:lnTo>
                <a:close/>
              </a:path>
              <a:path w="12115" h="13550">
                <a:moveTo>
                  <a:pt x="1524" y="-787"/>
                </a:moveTo>
                <a:lnTo>
                  <a:pt x="2273" y="3733"/>
                </a:lnTo>
                <a:lnTo>
                  <a:pt x="9499" y="992"/>
                </a:lnTo>
                <a:lnTo>
                  <a:pt x="11315" y="-7594"/>
                </a:lnTo>
                <a:lnTo>
                  <a:pt x="7543" y="-8343"/>
                </a:lnTo>
                <a:lnTo>
                  <a:pt x="3797" y="-9105"/>
                </a:lnTo>
                <a:lnTo>
                  <a:pt x="0" y="-9855"/>
                </a:lnTo>
                <a:lnTo>
                  <a:pt x="762" y="-5334"/>
                </a:lnTo>
                <a:lnTo>
                  <a:pt x="1524" y="-78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6306503" y="6685264"/>
            <a:ext cx="9067" cy="11328"/>
          </a:xfrm>
          <a:custGeom>
            <a:avLst/>
            <a:gdLst/>
            <a:ahLst/>
            <a:cxnLst/>
            <a:rect l="l" t="t" r="r" b="b"/>
            <a:pathLst>
              <a:path w="9067" h="11328">
                <a:moveTo>
                  <a:pt x="6794" y="11328"/>
                </a:moveTo>
                <a:lnTo>
                  <a:pt x="7556" y="7569"/>
                </a:lnTo>
                <a:lnTo>
                  <a:pt x="8305" y="3759"/>
                </a:lnTo>
                <a:lnTo>
                  <a:pt x="9067" y="0"/>
                </a:lnTo>
                <a:lnTo>
                  <a:pt x="2273" y="0"/>
                </a:lnTo>
                <a:lnTo>
                  <a:pt x="1523" y="3759"/>
                </a:lnTo>
                <a:lnTo>
                  <a:pt x="761" y="7569"/>
                </a:lnTo>
                <a:lnTo>
                  <a:pt x="0" y="11328"/>
                </a:lnTo>
                <a:lnTo>
                  <a:pt x="6794" y="1132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6313291" y="6746510"/>
            <a:ext cx="9042" cy="11341"/>
          </a:xfrm>
          <a:custGeom>
            <a:avLst/>
            <a:gdLst/>
            <a:ahLst/>
            <a:cxnLst/>
            <a:rect l="l" t="t" r="r" b="b"/>
            <a:pathLst>
              <a:path w="9042" h="11341">
                <a:moveTo>
                  <a:pt x="9042" y="11341"/>
                </a:moveTo>
                <a:lnTo>
                  <a:pt x="9042" y="0"/>
                </a:lnTo>
                <a:lnTo>
                  <a:pt x="2273" y="0"/>
                </a:lnTo>
                <a:lnTo>
                  <a:pt x="1523" y="3784"/>
                </a:lnTo>
                <a:lnTo>
                  <a:pt x="761" y="7569"/>
                </a:lnTo>
                <a:lnTo>
                  <a:pt x="0" y="11341"/>
                </a:lnTo>
                <a:lnTo>
                  <a:pt x="9042" y="1134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6311042" y="6790677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07" y="3413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54" y="0"/>
                </a:lnTo>
                <a:lnTo>
                  <a:pt x="4407" y="3413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6313290" y="6813364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9" y="3427"/>
                </a:lnTo>
                <a:lnTo>
                  <a:pt x="0" y="1206"/>
                </a:lnTo>
                <a:close/>
              </a:path>
              <a:path w="8115" h="8000">
                <a:moveTo>
                  <a:pt x="8115" y="5257"/>
                </a:moveTo>
                <a:lnTo>
                  <a:pt x="2692" y="0"/>
                </a:lnTo>
                <a:lnTo>
                  <a:pt x="4449" y="3427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6301982" y="6982444"/>
            <a:ext cx="15824" cy="11442"/>
          </a:xfrm>
          <a:custGeom>
            <a:avLst/>
            <a:gdLst/>
            <a:ahLst/>
            <a:cxnLst/>
            <a:rect l="l" t="t" r="r" b="b"/>
            <a:pathLst>
              <a:path w="15824" h="11442">
                <a:moveTo>
                  <a:pt x="6845" y="1676"/>
                </a:moveTo>
                <a:lnTo>
                  <a:pt x="15824" y="6819"/>
                </a:lnTo>
                <a:lnTo>
                  <a:pt x="15824" y="0"/>
                </a:lnTo>
                <a:lnTo>
                  <a:pt x="6794" y="0"/>
                </a:lnTo>
                <a:lnTo>
                  <a:pt x="4364" y="2716"/>
                </a:lnTo>
                <a:lnTo>
                  <a:pt x="6845" y="1676"/>
                </a:lnTo>
                <a:close/>
              </a:path>
              <a:path w="15824" h="11442">
                <a:moveTo>
                  <a:pt x="6756" y="8407"/>
                </a:moveTo>
                <a:lnTo>
                  <a:pt x="4549" y="9365"/>
                </a:lnTo>
                <a:lnTo>
                  <a:pt x="2717" y="11442"/>
                </a:lnTo>
                <a:lnTo>
                  <a:pt x="6756" y="8407"/>
                </a:lnTo>
                <a:close/>
              </a:path>
              <a:path w="15824" h="11442">
                <a:moveTo>
                  <a:pt x="4364" y="2716"/>
                </a:moveTo>
                <a:lnTo>
                  <a:pt x="0" y="4546"/>
                </a:lnTo>
                <a:lnTo>
                  <a:pt x="0" y="11341"/>
                </a:lnTo>
                <a:lnTo>
                  <a:pt x="4549" y="9365"/>
                </a:lnTo>
                <a:lnTo>
                  <a:pt x="6794" y="6819"/>
                </a:lnTo>
                <a:lnTo>
                  <a:pt x="15824" y="6819"/>
                </a:lnTo>
                <a:lnTo>
                  <a:pt x="6845" y="1676"/>
                </a:lnTo>
                <a:lnTo>
                  <a:pt x="2705" y="4572"/>
                </a:lnTo>
                <a:lnTo>
                  <a:pt x="4364" y="271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6306503" y="7005140"/>
            <a:ext cx="9474" cy="9525"/>
          </a:xfrm>
          <a:custGeom>
            <a:avLst/>
            <a:gdLst/>
            <a:ahLst/>
            <a:cxnLst/>
            <a:rect l="l" t="t" r="r" b="b"/>
            <a:pathLst>
              <a:path w="9474" h="9525">
                <a:moveTo>
                  <a:pt x="6658" y="6595"/>
                </a:moveTo>
                <a:lnTo>
                  <a:pt x="9067" y="0"/>
                </a:lnTo>
                <a:lnTo>
                  <a:pt x="2273" y="0"/>
                </a:lnTo>
                <a:lnTo>
                  <a:pt x="1523" y="3022"/>
                </a:lnTo>
                <a:lnTo>
                  <a:pt x="761" y="6045"/>
                </a:lnTo>
                <a:lnTo>
                  <a:pt x="0" y="9067"/>
                </a:lnTo>
                <a:lnTo>
                  <a:pt x="6658" y="6595"/>
                </a:lnTo>
                <a:close/>
              </a:path>
              <a:path w="9474" h="9525">
                <a:moveTo>
                  <a:pt x="9474" y="5549"/>
                </a:moveTo>
                <a:lnTo>
                  <a:pt x="6658" y="6595"/>
                </a:lnTo>
                <a:lnTo>
                  <a:pt x="5587" y="9525"/>
                </a:lnTo>
                <a:lnTo>
                  <a:pt x="9474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4433314" y="7565454"/>
            <a:ext cx="8293" cy="29387"/>
          </a:xfrm>
          <a:custGeom>
            <a:avLst/>
            <a:gdLst/>
            <a:ahLst/>
            <a:cxnLst/>
            <a:rect l="l" t="t" r="r" b="b"/>
            <a:pathLst>
              <a:path w="8293" h="29387">
                <a:moveTo>
                  <a:pt x="6794" y="-6769"/>
                </a:moveTo>
                <a:lnTo>
                  <a:pt x="18110" y="-6769"/>
                </a:lnTo>
                <a:lnTo>
                  <a:pt x="15862" y="-12814"/>
                </a:lnTo>
                <a:lnTo>
                  <a:pt x="13589" y="-18872"/>
                </a:lnTo>
                <a:lnTo>
                  <a:pt x="11315" y="-24930"/>
                </a:lnTo>
                <a:lnTo>
                  <a:pt x="0" y="-24930"/>
                </a:lnTo>
                <a:lnTo>
                  <a:pt x="800" y="-14744"/>
                </a:lnTo>
                <a:lnTo>
                  <a:pt x="6096" y="-9677"/>
                </a:lnTo>
                <a:lnTo>
                  <a:pt x="0" y="-6769"/>
                </a:lnTo>
                <a:lnTo>
                  <a:pt x="0" y="-5449"/>
                </a:lnTo>
                <a:lnTo>
                  <a:pt x="6578" y="-5449"/>
                </a:lnTo>
                <a:lnTo>
                  <a:pt x="6794" y="-676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4625623" y="7570188"/>
            <a:ext cx="9918" cy="26771"/>
          </a:xfrm>
          <a:custGeom>
            <a:avLst/>
            <a:gdLst/>
            <a:ahLst/>
            <a:cxnLst/>
            <a:rect l="l" t="t" r="r" b="b"/>
            <a:pathLst>
              <a:path w="9918" h="26771">
                <a:moveTo>
                  <a:pt x="27530" y="-11399"/>
                </a:moveTo>
                <a:lnTo>
                  <a:pt x="33934" y="-22859"/>
                </a:lnTo>
                <a:lnTo>
                  <a:pt x="20345" y="-22859"/>
                </a:lnTo>
                <a:lnTo>
                  <a:pt x="17348" y="-12928"/>
                </a:lnTo>
                <a:lnTo>
                  <a:pt x="17477" y="-10182"/>
                </a:lnTo>
                <a:lnTo>
                  <a:pt x="26260" y="-10182"/>
                </a:lnTo>
                <a:lnTo>
                  <a:pt x="27530" y="-1139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1306810" y="1830"/>
            <a:ext cx="15836" cy="9067"/>
          </a:xfrm>
          <a:custGeom>
            <a:avLst/>
            <a:gdLst/>
            <a:ahLst/>
            <a:cxnLst/>
            <a:rect l="l" t="t" r="r" b="b"/>
            <a:pathLst>
              <a:path w="15836" h="9067">
                <a:moveTo>
                  <a:pt x="15836" y="0"/>
                </a:moveTo>
                <a:lnTo>
                  <a:pt x="0" y="0"/>
                </a:lnTo>
                <a:lnTo>
                  <a:pt x="2259" y="5487"/>
                </a:lnTo>
                <a:lnTo>
                  <a:pt x="6794" y="9067"/>
                </a:lnTo>
                <a:lnTo>
                  <a:pt x="15836" y="9067"/>
                </a:lnTo>
                <a:lnTo>
                  <a:pt x="15836" y="0"/>
                </a:lnTo>
                <a:close/>
              </a:path>
              <a:path w="15836" h="9067">
                <a:moveTo>
                  <a:pt x="3136" y="7620"/>
                </a:moveTo>
                <a:lnTo>
                  <a:pt x="2259" y="5487"/>
                </a:lnTo>
                <a:lnTo>
                  <a:pt x="1308" y="4737"/>
                </a:lnTo>
                <a:lnTo>
                  <a:pt x="3136" y="762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1367900" y="5163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29" y="3421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29" y="3421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1352066" y="11978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69" y="8001"/>
                </a:lnTo>
                <a:lnTo>
                  <a:pt x="4409" y="3398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67" y="0"/>
                </a:lnTo>
                <a:lnTo>
                  <a:pt x="4409" y="339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1356593" y="22250"/>
            <a:ext cx="11303" cy="13614"/>
          </a:xfrm>
          <a:custGeom>
            <a:avLst/>
            <a:gdLst/>
            <a:ahLst/>
            <a:cxnLst/>
            <a:rect l="l" t="t" r="r" b="b"/>
            <a:pathLst>
              <a:path w="11303" h="13614">
                <a:moveTo>
                  <a:pt x="4508" y="0"/>
                </a:moveTo>
                <a:lnTo>
                  <a:pt x="2549" y="4539"/>
                </a:lnTo>
                <a:lnTo>
                  <a:pt x="4597" y="2717"/>
                </a:lnTo>
                <a:lnTo>
                  <a:pt x="11303" y="0"/>
                </a:lnTo>
                <a:lnTo>
                  <a:pt x="4508" y="0"/>
                </a:lnTo>
                <a:close/>
              </a:path>
              <a:path w="11303" h="13614">
                <a:moveTo>
                  <a:pt x="11303" y="9067"/>
                </a:moveTo>
                <a:lnTo>
                  <a:pt x="11303" y="0"/>
                </a:lnTo>
                <a:lnTo>
                  <a:pt x="4597" y="2717"/>
                </a:lnTo>
                <a:lnTo>
                  <a:pt x="1587" y="6769"/>
                </a:lnTo>
                <a:lnTo>
                  <a:pt x="2549" y="4539"/>
                </a:lnTo>
                <a:lnTo>
                  <a:pt x="0" y="6807"/>
                </a:lnTo>
                <a:lnTo>
                  <a:pt x="0" y="13614"/>
                </a:lnTo>
                <a:lnTo>
                  <a:pt x="3759" y="12090"/>
                </a:lnTo>
                <a:lnTo>
                  <a:pt x="7531" y="10579"/>
                </a:lnTo>
                <a:lnTo>
                  <a:pt x="11303" y="906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1505906" y="2907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69" y="7988"/>
                </a:lnTo>
                <a:lnTo>
                  <a:pt x="4413" y="3400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67" y="0"/>
                </a:lnTo>
                <a:lnTo>
                  <a:pt x="4413" y="3400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1548876" y="2907"/>
            <a:ext cx="8115" cy="7988"/>
          </a:xfrm>
          <a:custGeom>
            <a:avLst/>
            <a:gdLst/>
            <a:ahLst/>
            <a:cxnLst/>
            <a:rect l="l" t="t" r="r" b="b"/>
            <a:pathLst>
              <a:path w="8115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4" y="3412"/>
                </a:lnTo>
                <a:lnTo>
                  <a:pt x="0" y="1193"/>
                </a:lnTo>
                <a:close/>
              </a:path>
              <a:path w="8115" h="7988">
                <a:moveTo>
                  <a:pt x="8115" y="5245"/>
                </a:moveTo>
                <a:lnTo>
                  <a:pt x="2692" y="0"/>
                </a:lnTo>
                <a:lnTo>
                  <a:pt x="4444" y="3412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1569237" y="8635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1587332" y="7434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1" y="341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41" y="3416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1616758" y="14244"/>
            <a:ext cx="8089" cy="8001"/>
          </a:xfrm>
          <a:custGeom>
            <a:avLst/>
            <a:gdLst/>
            <a:ahLst/>
            <a:cxnLst/>
            <a:rect l="l" t="t" r="r" b="b"/>
            <a:pathLst>
              <a:path w="8089" h="8000">
                <a:moveTo>
                  <a:pt x="0" y="1193"/>
                </a:moveTo>
                <a:lnTo>
                  <a:pt x="0" y="8001"/>
                </a:lnTo>
                <a:lnTo>
                  <a:pt x="6769" y="8001"/>
                </a:lnTo>
                <a:lnTo>
                  <a:pt x="4411" y="3403"/>
                </a:lnTo>
                <a:lnTo>
                  <a:pt x="0" y="1193"/>
                </a:lnTo>
                <a:close/>
              </a:path>
              <a:path w="8089" h="8000">
                <a:moveTo>
                  <a:pt x="8089" y="5245"/>
                </a:moveTo>
                <a:lnTo>
                  <a:pt x="2667" y="0"/>
                </a:lnTo>
                <a:lnTo>
                  <a:pt x="4411" y="3403"/>
                </a:lnTo>
                <a:lnTo>
                  <a:pt x="8089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1637120" y="15438"/>
            <a:ext cx="9042" cy="11341"/>
          </a:xfrm>
          <a:custGeom>
            <a:avLst/>
            <a:gdLst/>
            <a:ahLst/>
            <a:cxnLst/>
            <a:rect l="l" t="t" r="r" b="b"/>
            <a:pathLst>
              <a:path w="9042" h="11341">
                <a:moveTo>
                  <a:pt x="9042" y="0"/>
                </a:moveTo>
                <a:lnTo>
                  <a:pt x="0" y="0"/>
                </a:lnTo>
                <a:lnTo>
                  <a:pt x="749" y="3797"/>
                </a:lnTo>
                <a:lnTo>
                  <a:pt x="1511" y="7569"/>
                </a:lnTo>
                <a:lnTo>
                  <a:pt x="2260" y="11341"/>
                </a:lnTo>
                <a:lnTo>
                  <a:pt x="9042" y="11341"/>
                </a:lnTo>
                <a:lnTo>
                  <a:pt x="9042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1571503" y="18773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8" y="3430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92" y="0"/>
                </a:lnTo>
                <a:lnTo>
                  <a:pt x="4448" y="3430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1664260" y="21056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3" y="3415"/>
                </a:lnTo>
                <a:lnTo>
                  <a:pt x="0" y="1193"/>
                </a:lnTo>
                <a:close/>
              </a:path>
              <a:path w="8102" h="8000">
                <a:moveTo>
                  <a:pt x="8102" y="5245"/>
                </a:moveTo>
                <a:lnTo>
                  <a:pt x="2692" y="0"/>
                </a:lnTo>
                <a:lnTo>
                  <a:pt x="4443" y="3415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1595554" y="24516"/>
            <a:ext cx="9867" cy="11341"/>
          </a:xfrm>
          <a:custGeom>
            <a:avLst/>
            <a:gdLst/>
            <a:ahLst/>
            <a:cxnLst/>
            <a:rect l="l" t="t" r="r" b="b"/>
            <a:pathLst>
              <a:path w="9867" h="11341">
                <a:moveTo>
                  <a:pt x="7589" y="2918"/>
                </a:moveTo>
                <a:lnTo>
                  <a:pt x="838" y="0"/>
                </a:lnTo>
                <a:lnTo>
                  <a:pt x="2683" y="8650"/>
                </a:lnTo>
                <a:lnTo>
                  <a:pt x="9867" y="11341"/>
                </a:lnTo>
                <a:lnTo>
                  <a:pt x="7589" y="2918"/>
                </a:lnTo>
                <a:close/>
              </a:path>
              <a:path w="9867" h="11341">
                <a:moveTo>
                  <a:pt x="3238" y="11252"/>
                </a:moveTo>
                <a:lnTo>
                  <a:pt x="2683" y="8650"/>
                </a:lnTo>
                <a:lnTo>
                  <a:pt x="0" y="7645"/>
                </a:lnTo>
                <a:lnTo>
                  <a:pt x="3238" y="11252"/>
                </a:lnTo>
                <a:close/>
              </a:path>
              <a:path w="9867" h="11341">
                <a:moveTo>
                  <a:pt x="9829" y="3886"/>
                </a:moveTo>
                <a:lnTo>
                  <a:pt x="7137" y="1244"/>
                </a:lnTo>
                <a:lnTo>
                  <a:pt x="7589" y="2918"/>
                </a:lnTo>
                <a:lnTo>
                  <a:pt x="9829" y="388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1750242" y="15031"/>
            <a:ext cx="11760" cy="9474"/>
          </a:xfrm>
          <a:custGeom>
            <a:avLst/>
            <a:gdLst/>
            <a:ahLst/>
            <a:cxnLst/>
            <a:rect l="l" t="t" r="r" b="b"/>
            <a:pathLst>
              <a:path w="11760" h="9474">
                <a:moveTo>
                  <a:pt x="11290" y="9474"/>
                </a:moveTo>
                <a:lnTo>
                  <a:pt x="8828" y="2821"/>
                </a:lnTo>
                <a:lnTo>
                  <a:pt x="2260" y="406"/>
                </a:lnTo>
                <a:lnTo>
                  <a:pt x="1511" y="3441"/>
                </a:lnTo>
                <a:lnTo>
                  <a:pt x="749" y="6464"/>
                </a:lnTo>
                <a:lnTo>
                  <a:pt x="0" y="9474"/>
                </a:lnTo>
                <a:lnTo>
                  <a:pt x="11290" y="9474"/>
                </a:lnTo>
                <a:close/>
              </a:path>
              <a:path w="11760" h="9474">
                <a:moveTo>
                  <a:pt x="11760" y="3898"/>
                </a:moveTo>
                <a:lnTo>
                  <a:pt x="7785" y="0"/>
                </a:lnTo>
                <a:lnTo>
                  <a:pt x="8828" y="2821"/>
                </a:lnTo>
                <a:lnTo>
                  <a:pt x="11760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1682360" y="30125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41" y="3410"/>
                </a:lnTo>
                <a:lnTo>
                  <a:pt x="0" y="1193"/>
                </a:lnTo>
                <a:close/>
              </a:path>
              <a:path w="8115" h="8000">
                <a:moveTo>
                  <a:pt x="8115" y="5245"/>
                </a:moveTo>
                <a:lnTo>
                  <a:pt x="2692" y="0"/>
                </a:lnTo>
                <a:lnTo>
                  <a:pt x="4441" y="3410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1673324" y="43727"/>
            <a:ext cx="8089" cy="8013"/>
          </a:xfrm>
          <a:custGeom>
            <a:avLst/>
            <a:gdLst/>
            <a:ahLst/>
            <a:cxnLst/>
            <a:rect l="l" t="t" r="r" b="b"/>
            <a:pathLst>
              <a:path w="8089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6" y="3418"/>
                </a:lnTo>
                <a:lnTo>
                  <a:pt x="0" y="1206"/>
                </a:lnTo>
                <a:close/>
              </a:path>
              <a:path w="8089" h="8013">
                <a:moveTo>
                  <a:pt x="8089" y="5257"/>
                </a:moveTo>
                <a:lnTo>
                  <a:pt x="2667" y="0"/>
                </a:lnTo>
                <a:lnTo>
                  <a:pt x="4416" y="3418"/>
                </a:lnTo>
                <a:lnTo>
                  <a:pt x="8089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1205019" y="32387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09" y="3404"/>
                </a:lnTo>
                <a:lnTo>
                  <a:pt x="0" y="1206"/>
                </a:lnTo>
                <a:close/>
              </a:path>
              <a:path w="8102" h="8013">
                <a:moveTo>
                  <a:pt x="8102" y="5245"/>
                </a:moveTo>
                <a:lnTo>
                  <a:pt x="2667" y="0"/>
                </a:lnTo>
                <a:lnTo>
                  <a:pt x="4409" y="3404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1057959" y="42671"/>
            <a:ext cx="9474" cy="9525"/>
          </a:xfrm>
          <a:custGeom>
            <a:avLst/>
            <a:gdLst/>
            <a:ahLst/>
            <a:cxnLst/>
            <a:rect l="l" t="t" r="r" b="b"/>
            <a:pathLst>
              <a:path w="9474" h="9525">
                <a:moveTo>
                  <a:pt x="0" y="0"/>
                </a:moveTo>
                <a:lnTo>
                  <a:pt x="0" y="9067"/>
                </a:lnTo>
                <a:lnTo>
                  <a:pt x="6643" y="6600"/>
                </a:lnTo>
                <a:lnTo>
                  <a:pt x="9055" y="0"/>
                </a:lnTo>
                <a:lnTo>
                  <a:pt x="0" y="0"/>
                </a:lnTo>
                <a:close/>
              </a:path>
              <a:path w="9474" h="9525">
                <a:moveTo>
                  <a:pt x="9474" y="5549"/>
                </a:moveTo>
                <a:lnTo>
                  <a:pt x="6643" y="6600"/>
                </a:lnTo>
                <a:lnTo>
                  <a:pt x="5575" y="9525"/>
                </a:lnTo>
                <a:lnTo>
                  <a:pt x="9474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1055692" y="89113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0">
                <a:moveTo>
                  <a:pt x="0" y="1193"/>
                </a:moveTo>
                <a:lnTo>
                  <a:pt x="0" y="8001"/>
                </a:lnTo>
                <a:lnTo>
                  <a:pt x="6794" y="8001"/>
                </a:lnTo>
                <a:lnTo>
                  <a:pt x="4436" y="3401"/>
                </a:lnTo>
                <a:lnTo>
                  <a:pt x="0" y="1193"/>
                </a:lnTo>
                <a:close/>
              </a:path>
              <a:path w="8115" h="8000">
                <a:moveTo>
                  <a:pt x="8115" y="5232"/>
                </a:moveTo>
                <a:lnTo>
                  <a:pt x="2692" y="0"/>
                </a:lnTo>
                <a:lnTo>
                  <a:pt x="4436" y="3401"/>
                </a:lnTo>
                <a:lnTo>
                  <a:pt x="8115" y="523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1508154" y="50538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6" y="342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92" y="0"/>
                </a:lnTo>
                <a:lnTo>
                  <a:pt x="4446" y="3426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1227627" y="82298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1" y="3416"/>
                </a:lnTo>
                <a:lnTo>
                  <a:pt x="0" y="1206"/>
                </a:lnTo>
                <a:close/>
              </a:path>
              <a:path w="8115" h="8013">
                <a:moveTo>
                  <a:pt x="8115" y="5245"/>
                </a:moveTo>
                <a:lnTo>
                  <a:pt x="2692" y="0"/>
                </a:lnTo>
                <a:lnTo>
                  <a:pt x="4441" y="3416"/>
                </a:lnTo>
                <a:lnTo>
                  <a:pt x="8115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1241214" y="86834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0">
                <a:moveTo>
                  <a:pt x="0" y="1206"/>
                </a:moveTo>
                <a:lnTo>
                  <a:pt x="0" y="8001"/>
                </a:lnTo>
                <a:lnTo>
                  <a:pt x="6781" y="8001"/>
                </a:lnTo>
                <a:lnTo>
                  <a:pt x="4425" y="3419"/>
                </a:lnTo>
                <a:lnTo>
                  <a:pt x="0" y="1206"/>
                </a:lnTo>
                <a:close/>
              </a:path>
              <a:path w="8102" h="8000">
                <a:moveTo>
                  <a:pt x="8102" y="5257"/>
                </a:moveTo>
                <a:lnTo>
                  <a:pt x="2667" y="0"/>
                </a:lnTo>
                <a:lnTo>
                  <a:pt x="4425" y="3419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1218591" y="115263"/>
            <a:ext cx="11303" cy="11341"/>
          </a:xfrm>
          <a:custGeom>
            <a:avLst/>
            <a:gdLst/>
            <a:ahLst/>
            <a:cxnLst/>
            <a:rect l="l" t="t" r="r" b="b"/>
            <a:pathLst>
              <a:path w="11303" h="11341">
                <a:moveTo>
                  <a:pt x="8170" y="2938"/>
                </a:moveTo>
                <a:lnTo>
                  <a:pt x="0" y="0"/>
                </a:lnTo>
                <a:lnTo>
                  <a:pt x="1511" y="3771"/>
                </a:lnTo>
                <a:lnTo>
                  <a:pt x="3022" y="7569"/>
                </a:lnTo>
                <a:lnTo>
                  <a:pt x="4521" y="11341"/>
                </a:lnTo>
                <a:lnTo>
                  <a:pt x="11303" y="11341"/>
                </a:lnTo>
                <a:lnTo>
                  <a:pt x="8170" y="2938"/>
                </a:lnTo>
                <a:close/>
              </a:path>
              <a:path w="11303" h="11341">
                <a:moveTo>
                  <a:pt x="9321" y="3352"/>
                </a:moveTo>
                <a:lnTo>
                  <a:pt x="7861" y="2108"/>
                </a:lnTo>
                <a:lnTo>
                  <a:pt x="8170" y="2938"/>
                </a:lnTo>
                <a:lnTo>
                  <a:pt x="9321" y="3352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1175603" y="118607"/>
            <a:ext cx="8102" cy="7988"/>
          </a:xfrm>
          <a:custGeom>
            <a:avLst/>
            <a:gdLst/>
            <a:ahLst/>
            <a:cxnLst/>
            <a:rect l="l" t="t" r="r" b="b"/>
            <a:pathLst>
              <a:path w="8102" h="7988">
                <a:moveTo>
                  <a:pt x="0" y="1193"/>
                </a:moveTo>
                <a:lnTo>
                  <a:pt x="0" y="7988"/>
                </a:lnTo>
                <a:lnTo>
                  <a:pt x="6794" y="7988"/>
                </a:lnTo>
                <a:lnTo>
                  <a:pt x="4447" y="3417"/>
                </a:lnTo>
                <a:lnTo>
                  <a:pt x="0" y="1193"/>
                </a:lnTo>
                <a:close/>
              </a:path>
              <a:path w="8102" h="7988">
                <a:moveTo>
                  <a:pt x="8102" y="5245"/>
                </a:moveTo>
                <a:lnTo>
                  <a:pt x="2692" y="0"/>
                </a:lnTo>
                <a:lnTo>
                  <a:pt x="4447" y="3417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1566976" y="88041"/>
            <a:ext cx="11544" cy="13614"/>
          </a:xfrm>
          <a:custGeom>
            <a:avLst/>
            <a:gdLst/>
            <a:ahLst/>
            <a:cxnLst/>
            <a:rect l="l" t="t" r="r" b="b"/>
            <a:pathLst>
              <a:path w="11544" h="13614">
                <a:moveTo>
                  <a:pt x="11315" y="13614"/>
                </a:moveTo>
                <a:lnTo>
                  <a:pt x="9755" y="3219"/>
                </a:lnTo>
                <a:lnTo>
                  <a:pt x="2260" y="0"/>
                </a:lnTo>
                <a:lnTo>
                  <a:pt x="1511" y="4533"/>
                </a:lnTo>
                <a:lnTo>
                  <a:pt x="749" y="9067"/>
                </a:lnTo>
                <a:lnTo>
                  <a:pt x="0" y="13614"/>
                </a:lnTo>
                <a:lnTo>
                  <a:pt x="11315" y="13614"/>
                </a:lnTo>
                <a:close/>
              </a:path>
              <a:path w="11544" h="13614">
                <a:moveTo>
                  <a:pt x="11544" y="3987"/>
                </a:moveTo>
                <a:lnTo>
                  <a:pt x="9588" y="2108"/>
                </a:lnTo>
                <a:lnTo>
                  <a:pt x="9755" y="3219"/>
                </a:lnTo>
                <a:lnTo>
                  <a:pt x="11544" y="398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1607705" y="109588"/>
            <a:ext cx="13576" cy="0"/>
          </a:xfrm>
          <a:custGeom>
            <a:avLst/>
            <a:gdLst/>
            <a:ahLst/>
            <a:cxnLst/>
            <a:rect l="l" t="t" r="r" b="b"/>
            <a:pathLst>
              <a:path w="13576" h="0">
                <a:moveTo>
                  <a:pt x="0" y="0"/>
                </a:moveTo>
                <a:lnTo>
                  <a:pt x="13576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1564709" y="112994"/>
            <a:ext cx="9055" cy="11341"/>
          </a:xfrm>
          <a:custGeom>
            <a:avLst/>
            <a:gdLst/>
            <a:ahLst/>
            <a:cxnLst/>
            <a:rect l="l" t="t" r="r" b="b"/>
            <a:pathLst>
              <a:path w="9055" h="11341">
                <a:moveTo>
                  <a:pt x="0" y="0"/>
                </a:moveTo>
                <a:lnTo>
                  <a:pt x="0" y="11341"/>
                </a:lnTo>
                <a:lnTo>
                  <a:pt x="9055" y="11341"/>
                </a:lnTo>
                <a:lnTo>
                  <a:pt x="6782" y="2936"/>
                </a:lnTo>
                <a:lnTo>
                  <a:pt x="0" y="0"/>
                </a:lnTo>
                <a:close/>
              </a:path>
              <a:path w="9055" h="11341">
                <a:moveTo>
                  <a:pt x="9004" y="3898"/>
                </a:moveTo>
                <a:lnTo>
                  <a:pt x="6324" y="1244"/>
                </a:lnTo>
                <a:lnTo>
                  <a:pt x="6782" y="2936"/>
                </a:lnTo>
                <a:lnTo>
                  <a:pt x="9004" y="389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1521740" y="120756"/>
            <a:ext cx="8597" cy="4064"/>
          </a:xfrm>
          <a:custGeom>
            <a:avLst/>
            <a:gdLst/>
            <a:ahLst/>
            <a:cxnLst/>
            <a:rect l="l" t="t" r="r" b="b"/>
            <a:pathLst>
              <a:path w="8597" h="4064">
                <a:moveTo>
                  <a:pt x="8597" y="838"/>
                </a:moveTo>
                <a:lnTo>
                  <a:pt x="6959" y="0"/>
                </a:lnTo>
                <a:lnTo>
                  <a:pt x="8597" y="838"/>
                </a:lnTo>
                <a:close/>
              </a:path>
              <a:path w="8597" h="4064">
                <a:moveTo>
                  <a:pt x="6973" y="70"/>
                </a:moveTo>
                <a:lnTo>
                  <a:pt x="0" y="-3225"/>
                </a:lnTo>
                <a:lnTo>
                  <a:pt x="749" y="-203"/>
                </a:lnTo>
                <a:lnTo>
                  <a:pt x="1511" y="2832"/>
                </a:lnTo>
                <a:lnTo>
                  <a:pt x="2260" y="5854"/>
                </a:lnTo>
                <a:lnTo>
                  <a:pt x="2260" y="10401"/>
                </a:lnTo>
                <a:lnTo>
                  <a:pt x="9042" y="10401"/>
                </a:lnTo>
                <a:lnTo>
                  <a:pt x="6973" y="7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1130362" y="91048"/>
            <a:ext cx="11303" cy="8343"/>
          </a:xfrm>
          <a:custGeom>
            <a:avLst/>
            <a:gdLst/>
            <a:ahLst/>
            <a:cxnLst/>
            <a:rect l="l" t="t" r="r" b="b"/>
            <a:pathLst>
              <a:path w="11303" h="8343">
                <a:moveTo>
                  <a:pt x="0" y="1524"/>
                </a:moveTo>
                <a:lnTo>
                  <a:pt x="0" y="8343"/>
                </a:lnTo>
                <a:lnTo>
                  <a:pt x="11303" y="8343"/>
                </a:lnTo>
                <a:lnTo>
                  <a:pt x="8320" y="2901"/>
                </a:lnTo>
                <a:lnTo>
                  <a:pt x="0" y="1524"/>
                </a:lnTo>
                <a:close/>
              </a:path>
              <a:path w="11303" h="8343">
                <a:moveTo>
                  <a:pt x="11201" y="3378"/>
                </a:moveTo>
                <a:lnTo>
                  <a:pt x="6731" y="0"/>
                </a:lnTo>
                <a:lnTo>
                  <a:pt x="8320" y="2901"/>
                </a:lnTo>
                <a:lnTo>
                  <a:pt x="11201" y="3378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1121304" y="98182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1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37" y="3418"/>
                </a:lnTo>
                <a:lnTo>
                  <a:pt x="0" y="1206"/>
                </a:lnTo>
                <a:close/>
              </a:path>
              <a:path w="8102" h="8001">
                <a:moveTo>
                  <a:pt x="8102" y="5245"/>
                </a:moveTo>
                <a:lnTo>
                  <a:pt x="2679" y="0"/>
                </a:lnTo>
                <a:lnTo>
                  <a:pt x="4437" y="3418"/>
                </a:lnTo>
                <a:lnTo>
                  <a:pt x="8102" y="524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1413154" y="98247"/>
            <a:ext cx="9042" cy="0"/>
          </a:xfrm>
          <a:custGeom>
            <a:avLst/>
            <a:gdLst/>
            <a:ahLst/>
            <a:cxnLst/>
            <a:rect l="l" t="t" r="r" b="b"/>
            <a:pathLst>
              <a:path w="9042" h="0">
                <a:moveTo>
                  <a:pt x="0" y="0"/>
                </a:moveTo>
                <a:lnTo>
                  <a:pt x="9042" y="0"/>
                </a:lnTo>
              </a:path>
            </a:pathLst>
          </a:custGeom>
          <a:ln w="807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1417667" y="107255"/>
            <a:ext cx="8115" cy="8001"/>
          </a:xfrm>
          <a:custGeom>
            <a:avLst/>
            <a:gdLst/>
            <a:ahLst/>
            <a:cxnLst/>
            <a:rect l="l" t="t" r="r" b="b"/>
            <a:pathLst>
              <a:path w="8115" h="8001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40" y="3423"/>
                </a:lnTo>
                <a:lnTo>
                  <a:pt x="0" y="1206"/>
                </a:lnTo>
                <a:close/>
              </a:path>
              <a:path w="8115" h="8001">
                <a:moveTo>
                  <a:pt x="8115" y="5257"/>
                </a:moveTo>
                <a:lnTo>
                  <a:pt x="2679" y="0"/>
                </a:lnTo>
                <a:lnTo>
                  <a:pt x="4440" y="3423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1272875" y="97114"/>
            <a:ext cx="13563" cy="13614"/>
          </a:xfrm>
          <a:custGeom>
            <a:avLst/>
            <a:gdLst/>
            <a:ahLst/>
            <a:cxnLst/>
            <a:rect l="l" t="t" r="r" b="b"/>
            <a:pathLst>
              <a:path w="13563" h="13614">
                <a:moveTo>
                  <a:pt x="13563" y="4533"/>
                </a:moveTo>
                <a:lnTo>
                  <a:pt x="10566" y="3022"/>
                </a:lnTo>
                <a:lnTo>
                  <a:pt x="7556" y="1524"/>
                </a:lnTo>
                <a:lnTo>
                  <a:pt x="4533" y="0"/>
                </a:lnTo>
                <a:lnTo>
                  <a:pt x="0" y="13614"/>
                </a:lnTo>
                <a:lnTo>
                  <a:pt x="11315" y="13614"/>
                </a:lnTo>
                <a:lnTo>
                  <a:pt x="12064" y="10591"/>
                </a:lnTo>
                <a:lnTo>
                  <a:pt x="12814" y="7569"/>
                </a:lnTo>
                <a:lnTo>
                  <a:pt x="13563" y="4533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1309077" y="105768"/>
            <a:ext cx="9499" cy="9486"/>
          </a:xfrm>
          <a:custGeom>
            <a:avLst/>
            <a:gdLst/>
            <a:ahLst/>
            <a:cxnLst/>
            <a:rect l="l" t="t" r="r" b="b"/>
            <a:pathLst>
              <a:path w="9499" h="9486">
                <a:moveTo>
                  <a:pt x="0" y="419"/>
                </a:moveTo>
                <a:lnTo>
                  <a:pt x="0" y="9486"/>
                </a:lnTo>
                <a:lnTo>
                  <a:pt x="9055" y="9486"/>
                </a:lnTo>
                <a:lnTo>
                  <a:pt x="6601" y="2846"/>
                </a:lnTo>
                <a:lnTo>
                  <a:pt x="0" y="419"/>
                </a:lnTo>
                <a:close/>
              </a:path>
              <a:path w="9499" h="9486">
                <a:moveTo>
                  <a:pt x="9499" y="3911"/>
                </a:moveTo>
                <a:lnTo>
                  <a:pt x="5549" y="0"/>
                </a:lnTo>
                <a:lnTo>
                  <a:pt x="6601" y="2846"/>
                </a:lnTo>
                <a:lnTo>
                  <a:pt x="9499" y="3911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1345272" y="107255"/>
            <a:ext cx="8102" cy="8001"/>
          </a:xfrm>
          <a:custGeom>
            <a:avLst/>
            <a:gdLst/>
            <a:ahLst/>
            <a:cxnLst/>
            <a:rect l="l" t="t" r="r" b="b"/>
            <a:pathLst>
              <a:path w="8102" h="8001">
                <a:moveTo>
                  <a:pt x="0" y="1206"/>
                </a:moveTo>
                <a:lnTo>
                  <a:pt x="0" y="8001"/>
                </a:lnTo>
                <a:lnTo>
                  <a:pt x="6794" y="8001"/>
                </a:lnTo>
                <a:lnTo>
                  <a:pt x="4452" y="3432"/>
                </a:lnTo>
                <a:lnTo>
                  <a:pt x="0" y="1206"/>
                </a:lnTo>
                <a:close/>
              </a:path>
              <a:path w="8102" h="8001">
                <a:moveTo>
                  <a:pt x="8102" y="5257"/>
                </a:moveTo>
                <a:lnTo>
                  <a:pt x="2692" y="0"/>
                </a:lnTo>
                <a:lnTo>
                  <a:pt x="4452" y="3432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1754755" y="100444"/>
            <a:ext cx="8115" cy="8013"/>
          </a:xfrm>
          <a:custGeom>
            <a:avLst/>
            <a:gdLst/>
            <a:ahLst/>
            <a:cxnLst/>
            <a:rect l="l" t="t" r="r" b="b"/>
            <a:pathLst>
              <a:path w="8115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36" y="3421"/>
                </a:lnTo>
                <a:lnTo>
                  <a:pt x="0" y="1206"/>
                </a:lnTo>
                <a:close/>
              </a:path>
              <a:path w="8115" h="8013">
                <a:moveTo>
                  <a:pt x="8115" y="5257"/>
                </a:moveTo>
                <a:lnTo>
                  <a:pt x="2679" y="0"/>
                </a:lnTo>
                <a:lnTo>
                  <a:pt x="4436" y="3421"/>
                </a:lnTo>
                <a:lnTo>
                  <a:pt x="8115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1069276" y="115265"/>
            <a:ext cx="6769" cy="0"/>
          </a:xfrm>
          <a:custGeom>
            <a:avLst/>
            <a:gdLst/>
            <a:ahLst/>
            <a:cxnLst/>
            <a:rect l="l" t="t" r="r" b="b"/>
            <a:pathLst>
              <a:path w="6769" h="0">
                <a:moveTo>
                  <a:pt x="0" y="0"/>
                </a:moveTo>
                <a:lnTo>
                  <a:pt x="6769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1379207" y="122072"/>
            <a:ext cx="6794" cy="0"/>
          </a:xfrm>
          <a:custGeom>
            <a:avLst/>
            <a:gdLst/>
            <a:ahLst/>
            <a:cxnLst/>
            <a:rect l="l" t="t" r="r" b="b"/>
            <a:pathLst>
              <a:path w="6794" h="0">
                <a:moveTo>
                  <a:pt x="0" y="0"/>
                </a:moveTo>
                <a:lnTo>
                  <a:pt x="6794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1465183" y="116324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69" y="8013"/>
                </a:lnTo>
                <a:lnTo>
                  <a:pt x="4414" y="3413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67" y="0"/>
                </a:lnTo>
                <a:lnTo>
                  <a:pt x="4414" y="3413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1322646" y="124338"/>
            <a:ext cx="9486" cy="9537"/>
          </a:xfrm>
          <a:custGeom>
            <a:avLst/>
            <a:gdLst/>
            <a:ahLst/>
            <a:cxnLst/>
            <a:rect l="l" t="t" r="r" b="b"/>
            <a:pathLst>
              <a:path w="9486" h="9537">
                <a:moveTo>
                  <a:pt x="6645" y="6603"/>
                </a:moveTo>
                <a:lnTo>
                  <a:pt x="9055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57"/>
                </a:lnTo>
                <a:lnTo>
                  <a:pt x="0" y="9067"/>
                </a:lnTo>
                <a:lnTo>
                  <a:pt x="6645" y="6603"/>
                </a:lnTo>
                <a:close/>
              </a:path>
              <a:path w="9486" h="9537">
                <a:moveTo>
                  <a:pt x="9486" y="5549"/>
                </a:moveTo>
                <a:lnTo>
                  <a:pt x="6645" y="6603"/>
                </a:lnTo>
                <a:lnTo>
                  <a:pt x="5575" y="9537"/>
                </a:lnTo>
                <a:lnTo>
                  <a:pt x="9486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1603171" y="280873"/>
            <a:ext cx="9067" cy="0"/>
          </a:xfrm>
          <a:custGeom>
            <a:avLst/>
            <a:gdLst/>
            <a:ahLst/>
            <a:cxnLst/>
            <a:rect l="l" t="t" r="r" b="b"/>
            <a:pathLst>
              <a:path w="9067" h="0">
                <a:moveTo>
                  <a:pt x="0" y="0"/>
                </a:moveTo>
                <a:lnTo>
                  <a:pt x="9067" y="0"/>
                </a:lnTo>
              </a:path>
            </a:pathLst>
          </a:custGeom>
          <a:ln w="10337">
            <a:solidFill>
              <a:srgbClr val="D9DCD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1514946" y="288743"/>
            <a:ext cx="8102" cy="8013"/>
          </a:xfrm>
          <a:custGeom>
            <a:avLst/>
            <a:gdLst/>
            <a:ahLst/>
            <a:cxnLst/>
            <a:rect l="l" t="t" r="r" b="b"/>
            <a:pathLst>
              <a:path w="8102" h="8013">
                <a:moveTo>
                  <a:pt x="0" y="1206"/>
                </a:moveTo>
                <a:lnTo>
                  <a:pt x="0" y="8013"/>
                </a:lnTo>
                <a:lnTo>
                  <a:pt x="6794" y="8013"/>
                </a:lnTo>
                <a:lnTo>
                  <a:pt x="4448" y="3430"/>
                </a:lnTo>
                <a:lnTo>
                  <a:pt x="0" y="1206"/>
                </a:lnTo>
                <a:close/>
              </a:path>
              <a:path w="8102" h="8013">
                <a:moveTo>
                  <a:pt x="8102" y="5257"/>
                </a:moveTo>
                <a:lnTo>
                  <a:pt x="2692" y="0"/>
                </a:lnTo>
                <a:lnTo>
                  <a:pt x="4448" y="3430"/>
                </a:lnTo>
                <a:lnTo>
                  <a:pt x="8102" y="5257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2107685" y="336069"/>
            <a:ext cx="11303" cy="8331"/>
          </a:xfrm>
          <a:custGeom>
            <a:avLst/>
            <a:gdLst/>
            <a:ahLst/>
            <a:cxnLst/>
            <a:rect l="l" t="t" r="r" b="b"/>
            <a:pathLst>
              <a:path w="11302" h="8331">
                <a:moveTo>
                  <a:pt x="0" y="1524"/>
                </a:moveTo>
                <a:lnTo>
                  <a:pt x="0" y="8331"/>
                </a:lnTo>
                <a:lnTo>
                  <a:pt x="11303" y="8331"/>
                </a:lnTo>
                <a:lnTo>
                  <a:pt x="8318" y="2893"/>
                </a:lnTo>
                <a:lnTo>
                  <a:pt x="0" y="1524"/>
                </a:lnTo>
                <a:close/>
              </a:path>
              <a:path w="11302" h="8331">
                <a:moveTo>
                  <a:pt x="11188" y="3365"/>
                </a:moveTo>
                <a:lnTo>
                  <a:pt x="6731" y="0"/>
                </a:lnTo>
                <a:lnTo>
                  <a:pt x="8318" y="2893"/>
                </a:lnTo>
                <a:lnTo>
                  <a:pt x="11188" y="3365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2152916" y="369359"/>
            <a:ext cx="13576" cy="11341"/>
          </a:xfrm>
          <a:custGeom>
            <a:avLst/>
            <a:gdLst/>
            <a:ahLst/>
            <a:cxnLst/>
            <a:rect l="l" t="t" r="r" b="b"/>
            <a:pathLst>
              <a:path w="13576" h="11341">
                <a:moveTo>
                  <a:pt x="9359" y="2806"/>
                </a:moveTo>
                <a:lnTo>
                  <a:pt x="0" y="0"/>
                </a:lnTo>
                <a:lnTo>
                  <a:pt x="2933" y="7353"/>
                </a:lnTo>
                <a:lnTo>
                  <a:pt x="3365" y="5422"/>
                </a:lnTo>
                <a:lnTo>
                  <a:pt x="6794" y="11341"/>
                </a:lnTo>
                <a:lnTo>
                  <a:pt x="13576" y="11341"/>
                </a:lnTo>
                <a:lnTo>
                  <a:pt x="9829" y="2755"/>
                </a:lnTo>
                <a:lnTo>
                  <a:pt x="9359" y="2806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2134821" y="382964"/>
            <a:ext cx="9461" cy="9525"/>
          </a:xfrm>
          <a:custGeom>
            <a:avLst/>
            <a:gdLst/>
            <a:ahLst/>
            <a:cxnLst/>
            <a:rect l="l" t="t" r="r" b="b"/>
            <a:pathLst>
              <a:path w="9461" h="9525">
                <a:moveTo>
                  <a:pt x="6644" y="6597"/>
                </a:moveTo>
                <a:lnTo>
                  <a:pt x="9055" y="0"/>
                </a:lnTo>
                <a:lnTo>
                  <a:pt x="2260" y="0"/>
                </a:lnTo>
                <a:lnTo>
                  <a:pt x="1511" y="3022"/>
                </a:lnTo>
                <a:lnTo>
                  <a:pt x="749" y="6045"/>
                </a:lnTo>
                <a:lnTo>
                  <a:pt x="0" y="9067"/>
                </a:lnTo>
                <a:lnTo>
                  <a:pt x="6644" y="6597"/>
                </a:lnTo>
                <a:close/>
              </a:path>
              <a:path w="9461" h="9525">
                <a:moveTo>
                  <a:pt x="9461" y="5549"/>
                </a:moveTo>
                <a:lnTo>
                  <a:pt x="6644" y="6597"/>
                </a:lnTo>
                <a:lnTo>
                  <a:pt x="5575" y="9525"/>
                </a:lnTo>
                <a:lnTo>
                  <a:pt x="9461" y="5549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2437974" y="603023"/>
            <a:ext cx="9055" cy="6807"/>
          </a:xfrm>
          <a:custGeom>
            <a:avLst/>
            <a:gdLst/>
            <a:ahLst/>
            <a:cxnLst/>
            <a:rect l="l" t="t" r="r" b="b"/>
            <a:pathLst>
              <a:path w="9055" h="6807">
                <a:moveTo>
                  <a:pt x="0" y="0"/>
                </a:moveTo>
                <a:lnTo>
                  <a:pt x="1511" y="4533"/>
                </a:lnTo>
                <a:lnTo>
                  <a:pt x="4521" y="6807"/>
                </a:lnTo>
                <a:lnTo>
                  <a:pt x="7531" y="3784"/>
                </a:lnTo>
                <a:lnTo>
                  <a:pt x="9055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C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392300" y="433578"/>
            <a:ext cx="263229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5"/>
              </a:lnSpc>
              <a:spcBef>
                <a:spcPts val="54"/>
              </a:spcBef>
            </a:pP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dop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ed</a:t>
            </a:r>
            <a:r>
              <a:rPr dirty="0" smtClean="0" sz="1000" spc="-2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b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3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7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Boa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</a:t>
            </a:r>
            <a:r>
              <a:rPr dirty="0" smtClean="0" sz="1000" spc="-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7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Di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ors</a:t>
            </a:r>
            <a:r>
              <a:rPr dirty="0" smtClean="0" sz="1000" spc="-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on</a:t>
            </a:r>
            <a:r>
              <a:rPr dirty="0" smtClean="0" sz="1000" spc="2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26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Ap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il</a:t>
            </a:r>
            <a:r>
              <a:rPr dirty="0" smtClean="0" sz="1000" spc="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2017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2300" y="4746124"/>
            <a:ext cx="2651213" cy="4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dirty="0" smtClean="0" sz="3000" spc="-1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ode</a:t>
            </a:r>
            <a:r>
              <a:rPr dirty="0" smtClean="0" sz="3000" spc="-17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3000" spc="-18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-1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ondu</a:t>
            </a:r>
            <a:r>
              <a:rPr dirty="0" smtClean="0" sz="3000" spc="34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2300" y="5177797"/>
            <a:ext cx="3654806" cy="4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85"/>
              </a:lnSpc>
              <a:spcBef>
                <a:spcPts val="154"/>
              </a:spcBef>
            </a:pPr>
            <a:r>
              <a:rPr dirty="0" smtClean="0" sz="3000" spc="-41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or</a:t>
            </a:r>
            <a:r>
              <a:rPr dirty="0" smtClean="0" sz="3000" spc="-13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3000" spc="10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44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ndutrade</a:t>
            </a:r>
            <a:r>
              <a:rPr dirty="0" smtClean="0" sz="3000" spc="-22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G</a:t>
            </a:r>
            <a:r>
              <a:rPr dirty="0" smtClean="0" sz="3000" spc="-3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oup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12169" y="3621214"/>
            <a:ext cx="79121" cy="3825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6019190" y="90138"/>
            <a:ext cx="5882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1150708" y="573354"/>
            <a:ext cx="19004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2087321" y="625532"/>
            <a:ext cx="8595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2469642" y="632332"/>
            <a:ext cx="5204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6480771" y="1936197"/>
            <a:ext cx="5210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6510553" y="2092991"/>
            <a:ext cx="9429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1492313" y="2846527"/>
            <a:ext cx="6108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1526273" y="2998527"/>
            <a:ext cx="5880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3419805" y="3788022"/>
            <a:ext cx="6108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4620171" y="4223397"/>
            <a:ext cx="11856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1124813" y="4379893"/>
            <a:ext cx="5210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1142187" y="4635309"/>
            <a:ext cx="10173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6546303" y="4991519"/>
            <a:ext cx="5657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1279677" y="5013090"/>
            <a:ext cx="9048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4754562" y="5541683"/>
            <a:ext cx="7466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6519164" y="5887656"/>
            <a:ext cx="85978" cy="152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1051179" y="5974981"/>
            <a:ext cx="11085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6514642" y="6798500"/>
            <a:ext cx="11766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6041821" y="7056005"/>
            <a:ext cx="6336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4729695" y="7248842"/>
            <a:ext cx="8821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458077" y="7288542"/>
            <a:ext cx="10858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5901563" y="7313491"/>
            <a:ext cx="12216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263591" y="7314628"/>
            <a:ext cx="6786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3793083" y="7321435"/>
            <a:ext cx="9274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object 667"/>
          <p:cNvSpPr txBox="1"/>
          <p:nvPr/>
        </p:nvSpPr>
        <p:spPr>
          <a:xfrm>
            <a:off x="0" y="12"/>
            <a:ext cx="7559992" cy="75599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22"/>
              </a:spcBef>
            </a:pPr>
            <a:endParaRPr sz="550"/>
          </a:p>
          <a:p>
            <a:pPr marL="899999">
              <a:lnSpc>
                <a:spcPct val="95825"/>
              </a:lnSpc>
              <a:spcBef>
                <a:spcPts val="55000"/>
              </a:spcBef>
            </a:pPr>
            <a:r>
              <a:rPr dirty="0" smtClean="0" sz="1200" spc="0">
                <a:solidFill>
                  <a:srgbClr val="1B1B19"/>
                </a:solidFill>
                <a:latin typeface="Times New Roman"/>
                <a:cs typeface="Times New Roman"/>
              </a:rPr>
              <a:t>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7559992" cy="7559992"/>
          </a:xfrm>
          <a:custGeom>
            <a:avLst/>
            <a:gdLst/>
            <a:ahLst/>
            <a:cxnLst/>
            <a:rect l="l" t="t" r="r" b="b"/>
            <a:pathLst>
              <a:path w="7559992" h="7559992">
                <a:moveTo>
                  <a:pt x="0" y="7559992"/>
                </a:moveTo>
                <a:lnTo>
                  <a:pt x="7559992" y="7559992"/>
                </a:lnTo>
                <a:lnTo>
                  <a:pt x="755999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56B0B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-73735" y="-62117"/>
            <a:ext cx="7705216" cy="7702325"/>
          </a:xfrm>
          <a:custGeom>
            <a:avLst/>
            <a:gdLst/>
            <a:ahLst/>
            <a:cxnLst/>
            <a:rect l="l" t="t" r="r" b="b"/>
            <a:pathLst>
              <a:path w="7705216" h="7702325">
                <a:moveTo>
                  <a:pt x="7633727" y="62130"/>
                </a:moveTo>
                <a:lnTo>
                  <a:pt x="73735" y="62130"/>
                </a:lnTo>
                <a:lnTo>
                  <a:pt x="73735" y="7622122"/>
                </a:lnTo>
                <a:lnTo>
                  <a:pt x="7633727" y="7622122"/>
                </a:lnTo>
                <a:lnTo>
                  <a:pt x="7633727" y="62130"/>
                </a:lnTo>
                <a:close/>
              </a:path>
            </a:pathLst>
          </a:custGeom>
          <a:solidFill>
            <a:srgbClr val="57B0B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807" y="36710"/>
            <a:ext cx="7549591" cy="7540866"/>
          </a:xfrm>
          <a:custGeom>
            <a:avLst/>
            <a:gdLst/>
            <a:ahLst/>
            <a:cxnLst/>
            <a:rect l="l" t="t" r="r" b="b"/>
            <a:pathLst>
              <a:path w="7549591" h="7540866">
                <a:moveTo>
                  <a:pt x="6185893" y="7521257"/>
                </a:moveTo>
                <a:lnTo>
                  <a:pt x="6444422" y="7518012"/>
                </a:lnTo>
                <a:lnTo>
                  <a:pt x="6686641" y="7514545"/>
                </a:lnTo>
                <a:lnTo>
                  <a:pt x="6907156" y="7510862"/>
                </a:lnTo>
                <a:lnTo>
                  <a:pt x="7100573" y="7506969"/>
                </a:lnTo>
                <a:lnTo>
                  <a:pt x="7261497" y="7502871"/>
                </a:lnTo>
                <a:lnTo>
                  <a:pt x="7384535" y="7498574"/>
                </a:lnTo>
                <a:lnTo>
                  <a:pt x="7464292" y="7494084"/>
                </a:lnTo>
                <a:lnTo>
                  <a:pt x="7500299" y="7458424"/>
                </a:lnTo>
                <a:lnTo>
                  <a:pt x="7505027" y="7378765"/>
                </a:lnTo>
                <a:lnTo>
                  <a:pt x="7509552" y="7255822"/>
                </a:lnTo>
                <a:lnTo>
                  <a:pt x="7513868" y="7094990"/>
                </a:lnTo>
                <a:lnTo>
                  <a:pt x="7517969" y="6901662"/>
                </a:lnTo>
                <a:lnTo>
                  <a:pt x="7521849" y="6681234"/>
                </a:lnTo>
                <a:lnTo>
                  <a:pt x="7525501" y="6439099"/>
                </a:lnTo>
                <a:lnTo>
                  <a:pt x="7528921" y="6180652"/>
                </a:lnTo>
                <a:lnTo>
                  <a:pt x="7532101" y="5911287"/>
                </a:lnTo>
                <a:lnTo>
                  <a:pt x="7535036" y="5636398"/>
                </a:lnTo>
                <a:lnTo>
                  <a:pt x="7537721" y="5361379"/>
                </a:lnTo>
                <a:lnTo>
                  <a:pt x="7540148" y="5091625"/>
                </a:lnTo>
                <a:lnTo>
                  <a:pt x="7542312" y="4832529"/>
                </a:lnTo>
                <a:lnTo>
                  <a:pt x="7544207" y="4589487"/>
                </a:lnTo>
                <a:lnTo>
                  <a:pt x="7545827" y="4367892"/>
                </a:lnTo>
                <a:lnTo>
                  <a:pt x="7547166" y="4173139"/>
                </a:lnTo>
                <a:lnTo>
                  <a:pt x="7548218" y="4010621"/>
                </a:lnTo>
                <a:lnTo>
                  <a:pt x="7548977" y="3885734"/>
                </a:lnTo>
                <a:lnTo>
                  <a:pt x="7549436" y="3803871"/>
                </a:lnTo>
                <a:lnTo>
                  <a:pt x="7549591" y="3770426"/>
                </a:lnTo>
                <a:lnTo>
                  <a:pt x="7549436" y="3736982"/>
                </a:lnTo>
                <a:lnTo>
                  <a:pt x="7548977" y="3655119"/>
                </a:lnTo>
                <a:lnTo>
                  <a:pt x="7548218" y="3530231"/>
                </a:lnTo>
                <a:lnTo>
                  <a:pt x="7547166" y="3367714"/>
                </a:lnTo>
                <a:lnTo>
                  <a:pt x="7545827" y="3172961"/>
                </a:lnTo>
                <a:lnTo>
                  <a:pt x="7544207" y="2951366"/>
                </a:lnTo>
                <a:lnTo>
                  <a:pt x="7542312" y="2708323"/>
                </a:lnTo>
                <a:lnTo>
                  <a:pt x="7540148" y="2449228"/>
                </a:lnTo>
                <a:lnTo>
                  <a:pt x="7537721" y="2179474"/>
                </a:lnTo>
                <a:lnTo>
                  <a:pt x="7535036" y="1904455"/>
                </a:lnTo>
                <a:lnTo>
                  <a:pt x="7532101" y="1629566"/>
                </a:lnTo>
                <a:lnTo>
                  <a:pt x="7528921" y="1360200"/>
                </a:lnTo>
                <a:lnTo>
                  <a:pt x="7525501" y="1101753"/>
                </a:lnTo>
                <a:lnTo>
                  <a:pt x="7521849" y="859618"/>
                </a:lnTo>
                <a:lnTo>
                  <a:pt x="7517969" y="639190"/>
                </a:lnTo>
                <a:lnTo>
                  <a:pt x="7513868" y="445863"/>
                </a:lnTo>
                <a:lnTo>
                  <a:pt x="7509552" y="285031"/>
                </a:lnTo>
                <a:lnTo>
                  <a:pt x="7505027" y="162088"/>
                </a:lnTo>
                <a:lnTo>
                  <a:pt x="7500299" y="82429"/>
                </a:lnTo>
                <a:lnTo>
                  <a:pt x="7464292" y="46767"/>
                </a:lnTo>
                <a:lnTo>
                  <a:pt x="7384535" y="42276"/>
                </a:lnTo>
                <a:lnTo>
                  <a:pt x="7261497" y="37978"/>
                </a:lnTo>
                <a:lnTo>
                  <a:pt x="7100573" y="33880"/>
                </a:lnTo>
                <a:lnTo>
                  <a:pt x="6907156" y="29987"/>
                </a:lnTo>
                <a:lnTo>
                  <a:pt x="6686641" y="26305"/>
                </a:lnTo>
                <a:lnTo>
                  <a:pt x="6444422" y="22839"/>
                </a:lnTo>
                <a:lnTo>
                  <a:pt x="6185893" y="19594"/>
                </a:lnTo>
                <a:lnTo>
                  <a:pt x="5916448" y="16577"/>
                </a:lnTo>
                <a:lnTo>
                  <a:pt x="5641481" y="13793"/>
                </a:lnTo>
                <a:lnTo>
                  <a:pt x="5366386" y="11248"/>
                </a:lnTo>
                <a:lnTo>
                  <a:pt x="5096557" y="8947"/>
                </a:lnTo>
                <a:lnTo>
                  <a:pt x="4837388" y="6895"/>
                </a:lnTo>
                <a:lnTo>
                  <a:pt x="4594273" y="5099"/>
                </a:lnTo>
                <a:lnTo>
                  <a:pt x="4372607" y="3564"/>
                </a:lnTo>
                <a:lnTo>
                  <a:pt x="4177784" y="2296"/>
                </a:lnTo>
                <a:lnTo>
                  <a:pt x="4015197" y="1300"/>
                </a:lnTo>
                <a:lnTo>
                  <a:pt x="3890240" y="581"/>
                </a:lnTo>
                <a:lnTo>
                  <a:pt x="3808308" y="146"/>
                </a:lnTo>
                <a:lnTo>
                  <a:pt x="3774795" y="0"/>
                </a:lnTo>
                <a:lnTo>
                  <a:pt x="3741227" y="148"/>
                </a:lnTo>
                <a:lnTo>
                  <a:pt x="3659241" y="590"/>
                </a:lnTo>
                <a:lnTo>
                  <a:pt x="3534231" y="1320"/>
                </a:lnTo>
                <a:lnTo>
                  <a:pt x="3371592" y="2331"/>
                </a:lnTo>
                <a:lnTo>
                  <a:pt x="3176718" y="3619"/>
                </a:lnTo>
                <a:lnTo>
                  <a:pt x="2955002" y="5177"/>
                </a:lnTo>
                <a:lnTo>
                  <a:pt x="2711840" y="7000"/>
                </a:lnTo>
                <a:lnTo>
                  <a:pt x="2452625" y="9082"/>
                </a:lnTo>
                <a:lnTo>
                  <a:pt x="2182752" y="11417"/>
                </a:lnTo>
                <a:lnTo>
                  <a:pt x="1907616" y="14000"/>
                </a:lnTo>
                <a:lnTo>
                  <a:pt x="1632609" y="16824"/>
                </a:lnTo>
                <a:lnTo>
                  <a:pt x="1363127" y="19885"/>
                </a:lnTo>
                <a:lnTo>
                  <a:pt x="1104564" y="23176"/>
                </a:lnTo>
                <a:lnTo>
                  <a:pt x="862314" y="26692"/>
                </a:lnTo>
                <a:lnTo>
                  <a:pt x="641771" y="30427"/>
                </a:lnTo>
                <a:lnTo>
                  <a:pt x="448330" y="34374"/>
                </a:lnTo>
                <a:lnTo>
                  <a:pt x="287385" y="38530"/>
                </a:lnTo>
                <a:lnTo>
                  <a:pt x="164330" y="42887"/>
                </a:lnTo>
                <a:lnTo>
                  <a:pt x="84559" y="47440"/>
                </a:lnTo>
                <a:lnTo>
                  <a:pt x="48607" y="83156"/>
                </a:lnTo>
                <a:lnTo>
                  <a:pt x="43942" y="162802"/>
                </a:lnTo>
                <a:lnTo>
                  <a:pt x="39479" y="285728"/>
                </a:lnTo>
                <a:lnTo>
                  <a:pt x="35221" y="446540"/>
                </a:lnTo>
                <a:lnTo>
                  <a:pt x="31177" y="639844"/>
                </a:lnTo>
                <a:lnTo>
                  <a:pt x="27350" y="860246"/>
                </a:lnTo>
                <a:lnTo>
                  <a:pt x="23748" y="1102351"/>
                </a:lnTo>
                <a:lnTo>
                  <a:pt x="20376" y="1360766"/>
                </a:lnTo>
                <a:lnTo>
                  <a:pt x="17240" y="1630096"/>
                </a:lnTo>
                <a:lnTo>
                  <a:pt x="14346" y="1904947"/>
                </a:lnTo>
                <a:lnTo>
                  <a:pt x="11699" y="2179926"/>
                </a:lnTo>
                <a:lnTo>
                  <a:pt x="9306" y="2449637"/>
                </a:lnTo>
                <a:lnTo>
                  <a:pt x="7173" y="2708688"/>
                </a:lnTo>
                <a:lnTo>
                  <a:pt x="5305" y="2951683"/>
                </a:lnTo>
                <a:lnTo>
                  <a:pt x="3708" y="3173229"/>
                </a:lnTo>
                <a:lnTo>
                  <a:pt x="2389" y="3367932"/>
                </a:lnTo>
                <a:lnTo>
                  <a:pt x="1352" y="3530397"/>
                </a:lnTo>
                <a:lnTo>
                  <a:pt x="605" y="3655231"/>
                </a:lnTo>
                <a:lnTo>
                  <a:pt x="152" y="3737038"/>
                </a:lnTo>
                <a:lnTo>
                  <a:pt x="0" y="3770426"/>
                </a:lnTo>
                <a:lnTo>
                  <a:pt x="152" y="3803814"/>
                </a:lnTo>
                <a:lnTo>
                  <a:pt x="605" y="3885622"/>
                </a:lnTo>
                <a:lnTo>
                  <a:pt x="1352" y="4010456"/>
                </a:lnTo>
                <a:lnTo>
                  <a:pt x="2389" y="4172921"/>
                </a:lnTo>
                <a:lnTo>
                  <a:pt x="3708" y="4367623"/>
                </a:lnTo>
                <a:lnTo>
                  <a:pt x="5305" y="4589169"/>
                </a:lnTo>
                <a:lnTo>
                  <a:pt x="7173" y="4832165"/>
                </a:lnTo>
                <a:lnTo>
                  <a:pt x="9306" y="5091215"/>
                </a:lnTo>
                <a:lnTo>
                  <a:pt x="11699" y="5360927"/>
                </a:lnTo>
                <a:lnTo>
                  <a:pt x="14346" y="5635905"/>
                </a:lnTo>
                <a:lnTo>
                  <a:pt x="17240" y="5910757"/>
                </a:lnTo>
                <a:lnTo>
                  <a:pt x="20376" y="6180087"/>
                </a:lnTo>
                <a:lnTo>
                  <a:pt x="23748" y="6438502"/>
                </a:lnTo>
                <a:lnTo>
                  <a:pt x="27350" y="6680607"/>
                </a:lnTo>
                <a:lnTo>
                  <a:pt x="31177" y="6901009"/>
                </a:lnTo>
                <a:lnTo>
                  <a:pt x="35221" y="7094313"/>
                </a:lnTo>
                <a:lnTo>
                  <a:pt x="39479" y="7255125"/>
                </a:lnTo>
                <a:lnTo>
                  <a:pt x="43942" y="7378051"/>
                </a:lnTo>
                <a:lnTo>
                  <a:pt x="48607" y="7457697"/>
                </a:lnTo>
                <a:lnTo>
                  <a:pt x="84559" y="7493412"/>
                </a:lnTo>
                <a:lnTo>
                  <a:pt x="164330" y="7497966"/>
                </a:lnTo>
                <a:lnTo>
                  <a:pt x="287385" y="7502324"/>
                </a:lnTo>
                <a:lnTo>
                  <a:pt x="448330" y="7506479"/>
                </a:lnTo>
                <a:lnTo>
                  <a:pt x="641771" y="7510428"/>
                </a:lnTo>
                <a:lnTo>
                  <a:pt x="862314" y="7514164"/>
                </a:lnTo>
                <a:lnTo>
                  <a:pt x="1104564" y="7517680"/>
                </a:lnTo>
                <a:lnTo>
                  <a:pt x="1363127" y="7520972"/>
                </a:lnTo>
                <a:lnTo>
                  <a:pt x="1567504" y="7523294"/>
                </a:lnTo>
                <a:lnTo>
                  <a:pt x="6004071" y="7523294"/>
                </a:lnTo>
                <a:lnTo>
                  <a:pt x="6185893" y="7521257"/>
                </a:lnTo>
                <a:close/>
              </a:path>
            </a:pathLst>
          </a:custGeom>
          <a:solidFill>
            <a:srgbClr val="5BB1B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9597" y="86141"/>
            <a:ext cx="7471752" cy="7460081"/>
          </a:xfrm>
          <a:custGeom>
            <a:avLst/>
            <a:gdLst/>
            <a:ahLst/>
            <a:cxnLst/>
            <a:rect l="l" t="t" r="r" b="b"/>
            <a:pathLst>
              <a:path w="7471752" h="7460081">
                <a:moveTo>
                  <a:pt x="0" y="3730040"/>
                </a:moveTo>
                <a:lnTo>
                  <a:pt x="806" y="3847312"/>
                </a:lnTo>
                <a:lnTo>
                  <a:pt x="1803" y="3971273"/>
                </a:lnTo>
                <a:lnTo>
                  <a:pt x="3185" y="4131790"/>
                </a:lnTo>
                <a:lnTo>
                  <a:pt x="4944" y="4323614"/>
                </a:lnTo>
                <a:lnTo>
                  <a:pt x="7073" y="4541502"/>
                </a:lnTo>
                <a:lnTo>
                  <a:pt x="9564" y="4780205"/>
                </a:lnTo>
                <a:lnTo>
                  <a:pt x="12408" y="5034478"/>
                </a:lnTo>
                <a:lnTo>
                  <a:pt x="15599" y="5299074"/>
                </a:lnTo>
                <a:lnTo>
                  <a:pt x="19127" y="5568746"/>
                </a:lnTo>
                <a:lnTo>
                  <a:pt x="22986" y="5838250"/>
                </a:lnTo>
                <a:lnTo>
                  <a:pt x="27168" y="6102337"/>
                </a:lnTo>
                <a:lnTo>
                  <a:pt x="31665" y="6355762"/>
                </a:lnTo>
                <a:lnTo>
                  <a:pt x="36468" y="6593278"/>
                </a:lnTo>
                <a:lnTo>
                  <a:pt x="41571" y="6809639"/>
                </a:lnTo>
                <a:lnTo>
                  <a:pt x="46965" y="6999599"/>
                </a:lnTo>
                <a:lnTo>
                  <a:pt x="52642" y="7157912"/>
                </a:lnTo>
                <a:lnTo>
                  <a:pt x="58595" y="7279330"/>
                </a:lnTo>
                <a:lnTo>
                  <a:pt x="64816" y="7358607"/>
                </a:lnTo>
                <a:lnTo>
                  <a:pt x="103349" y="7396822"/>
                </a:lnTo>
                <a:lnTo>
                  <a:pt x="182793" y="7402893"/>
                </a:lnTo>
                <a:lnTo>
                  <a:pt x="304384" y="7408702"/>
                </a:lnTo>
                <a:lnTo>
                  <a:pt x="462874" y="7414242"/>
                </a:lnTo>
                <a:lnTo>
                  <a:pt x="653016" y="7419506"/>
                </a:lnTo>
                <a:lnTo>
                  <a:pt x="869566" y="7424486"/>
                </a:lnTo>
                <a:lnTo>
                  <a:pt x="1107275" y="7429174"/>
                </a:lnTo>
                <a:lnTo>
                  <a:pt x="1360898" y="7433563"/>
                </a:lnTo>
                <a:lnTo>
                  <a:pt x="1625187" y="7437644"/>
                </a:lnTo>
                <a:lnTo>
                  <a:pt x="1894897" y="7441411"/>
                </a:lnTo>
                <a:lnTo>
                  <a:pt x="2164780" y="7444855"/>
                </a:lnTo>
                <a:lnTo>
                  <a:pt x="2429591" y="7447969"/>
                </a:lnTo>
                <a:lnTo>
                  <a:pt x="2684082" y="7450745"/>
                </a:lnTo>
                <a:lnTo>
                  <a:pt x="2923007" y="7453176"/>
                </a:lnTo>
                <a:lnTo>
                  <a:pt x="3141120" y="7455254"/>
                </a:lnTo>
                <a:lnTo>
                  <a:pt x="3333174" y="7456971"/>
                </a:lnTo>
                <a:lnTo>
                  <a:pt x="3493923" y="7458320"/>
                </a:lnTo>
                <a:lnTo>
                  <a:pt x="3618119" y="7459293"/>
                </a:lnTo>
                <a:lnTo>
                  <a:pt x="3700517" y="7459883"/>
                </a:lnTo>
                <a:lnTo>
                  <a:pt x="3735870" y="7460081"/>
                </a:lnTo>
                <a:lnTo>
                  <a:pt x="3771147" y="7459886"/>
                </a:lnTo>
                <a:lnTo>
                  <a:pt x="3853471" y="7459305"/>
                </a:lnTo>
                <a:lnTo>
                  <a:pt x="3977595" y="7458347"/>
                </a:lnTo>
                <a:lnTo>
                  <a:pt x="4138273" y="7457018"/>
                </a:lnTo>
                <a:lnTo>
                  <a:pt x="4330259" y="7455327"/>
                </a:lnTo>
                <a:lnTo>
                  <a:pt x="4548306" y="7453280"/>
                </a:lnTo>
                <a:lnTo>
                  <a:pt x="4787167" y="7450885"/>
                </a:lnTo>
                <a:lnTo>
                  <a:pt x="5041598" y="7448149"/>
                </a:lnTo>
                <a:lnTo>
                  <a:pt x="5306350" y="7445081"/>
                </a:lnTo>
                <a:lnTo>
                  <a:pt x="5576179" y="7441687"/>
                </a:lnTo>
                <a:lnTo>
                  <a:pt x="5845837" y="7437975"/>
                </a:lnTo>
                <a:lnTo>
                  <a:pt x="6110078" y="7433952"/>
                </a:lnTo>
                <a:lnTo>
                  <a:pt x="6363656" y="7429626"/>
                </a:lnTo>
                <a:lnTo>
                  <a:pt x="6601324" y="7425005"/>
                </a:lnTo>
                <a:lnTo>
                  <a:pt x="6817837" y="7420096"/>
                </a:lnTo>
                <a:lnTo>
                  <a:pt x="7007947" y="7414906"/>
                </a:lnTo>
                <a:lnTo>
                  <a:pt x="7166409" y="7409442"/>
                </a:lnTo>
                <a:lnTo>
                  <a:pt x="7287976" y="7403713"/>
                </a:lnTo>
                <a:lnTo>
                  <a:pt x="7367401" y="7397726"/>
                </a:lnTo>
                <a:lnTo>
                  <a:pt x="7406008" y="7359582"/>
                </a:lnTo>
                <a:lnTo>
                  <a:pt x="7412314" y="7280285"/>
                </a:lnTo>
                <a:lnTo>
                  <a:pt x="7418350" y="7158843"/>
                </a:lnTo>
                <a:lnTo>
                  <a:pt x="7424106" y="7000503"/>
                </a:lnTo>
                <a:lnTo>
                  <a:pt x="7429576" y="6810511"/>
                </a:lnTo>
                <a:lnTo>
                  <a:pt x="7434750" y="6594114"/>
                </a:lnTo>
                <a:lnTo>
                  <a:pt x="7439622" y="6356558"/>
                </a:lnTo>
                <a:lnTo>
                  <a:pt x="7444183" y="6103090"/>
                </a:lnTo>
                <a:lnTo>
                  <a:pt x="7448425" y="5838957"/>
                </a:lnTo>
                <a:lnTo>
                  <a:pt x="7452340" y="5569404"/>
                </a:lnTo>
                <a:lnTo>
                  <a:pt x="7455921" y="5299678"/>
                </a:lnTo>
                <a:lnTo>
                  <a:pt x="7459158" y="5035026"/>
                </a:lnTo>
                <a:lnTo>
                  <a:pt x="7462045" y="4780694"/>
                </a:lnTo>
                <a:lnTo>
                  <a:pt x="7464572" y="4541929"/>
                </a:lnTo>
                <a:lnTo>
                  <a:pt x="7466733" y="4323976"/>
                </a:lnTo>
                <a:lnTo>
                  <a:pt x="7468518" y="4132084"/>
                </a:lnTo>
                <a:lnTo>
                  <a:pt x="7469921" y="3971498"/>
                </a:lnTo>
                <a:lnTo>
                  <a:pt x="7470933" y="3847464"/>
                </a:lnTo>
                <a:lnTo>
                  <a:pt x="7471546" y="3765229"/>
                </a:lnTo>
                <a:lnTo>
                  <a:pt x="7471752" y="3730040"/>
                </a:lnTo>
                <a:lnTo>
                  <a:pt x="7471546" y="3694851"/>
                </a:lnTo>
                <a:lnTo>
                  <a:pt x="7470933" y="3612617"/>
                </a:lnTo>
                <a:lnTo>
                  <a:pt x="7469921" y="3488583"/>
                </a:lnTo>
                <a:lnTo>
                  <a:pt x="7468518" y="3327997"/>
                </a:lnTo>
                <a:lnTo>
                  <a:pt x="7466733" y="3136104"/>
                </a:lnTo>
                <a:lnTo>
                  <a:pt x="7464572" y="2918152"/>
                </a:lnTo>
                <a:lnTo>
                  <a:pt x="7462045" y="2679387"/>
                </a:lnTo>
                <a:lnTo>
                  <a:pt x="7459158" y="2425055"/>
                </a:lnTo>
                <a:lnTo>
                  <a:pt x="7455921" y="2160403"/>
                </a:lnTo>
                <a:lnTo>
                  <a:pt x="7452340" y="1890677"/>
                </a:lnTo>
                <a:lnTo>
                  <a:pt x="7448425" y="1621124"/>
                </a:lnTo>
                <a:lnTo>
                  <a:pt x="7444183" y="1356990"/>
                </a:lnTo>
                <a:lnTo>
                  <a:pt x="7439622" y="1103522"/>
                </a:lnTo>
                <a:lnTo>
                  <a:pt x="7434750" y="865967"/>
                </a:lnTo>
                <a:lnTo>
                  <a:pt x="7429576" y="649570"/>
                </a:lnTo>
                <a:lnTo>
                  <a:pt x="7424106" y="459578"/>
                </a:lnTo>
                <a:lnTo>
                  <a:pt x="7418350" y="301238"/>
                </a:lnTo>
                <a:lnTo>
                  <a:pt x="7412314" y="179796"/>
                </a:lnTo>
                <a:lnTo>
                  <a:pt x="7406008" y="100498"/>
                </a:lnTo>
                <a:lnTo>
                  <a:pt x="7367401" y="62354"/>
                </a:lnTo>
                <a:lnTo>
                  <a:pt x="7287976" y="56367"/>
                </a:lnTo>
                <a:lnTo>
                  <a:pt x="7166409" y="50638"/>
                </a:lnTo>
                <a:lnTo>
                  <a:pt x="7007947" y="45175"/>
                </a:lnTo>
                <a:lnTo>
                  <a:pt x="6817837" y="39985"/>
                </a:lnTo>
                <a:lnTo>
                  <a:pt x="6601324" y="35075"/>
                </a:lnTo>
                <a:lnTo>
                  <a:pt x="6363656" y="30454"/>
                </a:lnTo>
                <a:lnTo>
                  <a:pt x="6110078" y="26128"/>
                </a:lnTo>
                <a:lnTo>
                  <a:pt x="5845837" y="22106"/>
                </a:lnTo>
                <a:lnTo>
                  <a:pt x="5576179" y="18394"/>
                </a:lnTo>
                <a:lnTo>
                  <a:pt x="5306350" y="15000"/>
                </a:lnTo>
                <a:lnTo>
                  <a:pt x="5041598" y="11931"/>
                </a:lnTo>
                <a:lnTo>
                  <a:pt x="4787167" y="9196"/>
                </a:lnTo>
                <a:lnTo>
                  <a:pt x="4548306" y="6801"/>
                </a:lnTo>
                <a:lnTo>
                  <a:pt x="4330259" y="4754"/>
                </a:lnTo>
                <a:lnTo>
                  <a:pt x="4138273" y="3062"/>
                </a:lnTo>
                <a:lnTo>
                  <a:pt x="3977595" y="1734"/>
                </a:lnTo>
                <a:lnTo>
                  <a:pt x="3853471" y="775"/>
                </a:lnTo>
                <a:lnTo>
                  <a:pt x="3771147" y="195"/>
                </a:lnTo>
                <a:lnTo>
                  <a:pt x="3735870" y="0"/>
                </a:lnTo>
                <a:lnTo>
                  <a:pt x="3700517" y="198"/>
                </a:lnTo>
                <a:lnTo>
                  <a:pt x="3618119" y="787"/>
                </a:lnTo>
                <a:lnTo>
                  <a:pt x="3493923" y="1760"/>
                </a:lnTo>
                <a:lnTo>
                  <a:pt x="3333174" y="3109"/>
                </a:lnTo>
                <a:lnTo>
                  <a:pt x="3141120" y="4826"/>
                </a:lnTo>
                <a:lnTo>
                  <a:pt x="2923007" y="6904"/>
                </a:lnTo>
                <a:lnTo>
                  <a:pt x="2684082" y="9335"/>
                </a:lnTo>
                <a:lnTo>
                  <a:pt x="2429591" y="12112"/>
                </a:lnTo>
                <a:lnTo>
                  <a:pt x="2164780" y="15226"/>
                </a:lnTo>
                <a:lnTo>
                  <a:pt x="1894897" y="18670"/>
                </a:lnTo>
                <a:lnTo>
                  <a:pt x="1625187" y="22437"/>
                </a:lnTo>
                <a:lnTo>
                  <a:pt x="1360898" y="26518"/>
                </a:lnTo>
                <a:lnTo>
                  <a:pt x="1107275" y="30906"/>
                </a:lnTo>
                <a:lnTo>
                  <a:pt x="869566" y="35594"/>
                </a:lnTo>
                <a:lnTo>
                  <a:pt x="653016" y="40574"/>
                </a:lnTo>
                <a:lnTo>
                  <a:pt x="462874" y="45838"/>
                </a:lnTo>
                <a:lnTo>
                  <a:pt x="304384" y="51379"/>
                </a:lnTo>
                <a:lnTo>
                  <a:pt x="182793" y="57188"/>
                </a:lnTo>
                <a:lnTo>
                  <a:pt x="103349" y="63259"/>
                </a:lnTo>
                <a:lnTo>
                  <a:pt x="64816" y="101473"/>
                </a:lnTo>
                <a:lnTo>
                  <a:pt x="58595" y="180751"/>
                </a:lnTo>
                <a:lnTo>
                  <a:pt x="52642" y="302168"/>
                </a:lnTo>
                <a:lnTo>
                  <a:pt x="46965" y="460480"/>
                </a:lnTo>
                <a:lnTo>
                  <a:pt x="41571" y="650439"/>
                </a:lnTo>
                <a:lnTo>
                  <a:pt x="36468" y="866800"/>
                </a:lnTo>
                <a:lnTo>
                  <a:pt x="31665" y="1104316"/>
                </a:lnTo>
                <a:lnTo>
                  <a:pt x="27168" y="1357740"/>
                </a:lnTo>
                <a:lnTo>
                  <a:pt x="22986" y="1621827"/>
                </a:lnTo>
                <a:lnTo>
                  <a:pt x="19127" y="1891330"/>
                </a:lnTo>
                <a:lnTo>
                  <a:pt x="15599" y="2161002"/>
                </a:lnTo>
                <a:lnTo>
                  <a:pt x="12408" y="2425597"/>
                </a:lnTo>
                <a:lnTo>
                  <a:pt x="9564" y="2679870"/>
                </a:lnTo>
                <a:lnTo>
                  <a:pt x="7073" y="2918573"/>
                </a:lnTo>
                <a:lnTo>
                  <a:pt x="4944" y="3136461"/>
                </a:lnTo>
                <a:lnTo>
                  <a:pt x="3185" y="3328286"/>
                </a:lnTo>
                <a:lnTo>
                  <a:pt x="1803" y="3488803"/>
                </a:lnTo>
                <a:lnTo>
                  <a:pt x="806" y="3612765"/>
                </a:lnTo>
                <a:lnTo>
                  <a:pt x="203" y="3694927"/>
                </a:lnTo>
                <a:lnTo>
                  <a:pt x="0" y="3730040"/>
                </a:lnTo>
                <a:close/>
              </a:path>
            </a:pathLst>
          </a:custGeom>
          <a:solidFill>
            <a:srgbClr val="5CB2B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7400" y="135567"/>
            <a:ext cx="7393889" cy="7379309"/>
          </a:xfrm>
          <a:custGeom>
            <a:avLst/>
            <a:gdLst/>
            <a:ahLst/>
            <a:cxnLst/>
            <a:rect l="l" t="t" r="r" b="b"/>
            <a:pathLst>
              <a:path w="7393889" h="7379309">
                <a:moveTo>
                  <a:pt x="0" y="3689667"/>
                </a:moveTo>
                <a:lnTo>
                  <a:pt x="1008" y="3809021"/>
                </a:lnTo>
                <a:lnTo>
                  <a:pt x="2254" y="3932111"/>
                </a:lnTo>
                <a:lnTo>
                  <a:pt x="3981" y="4090680"/>
                </a:lnTo>
                <a:lnTo>
                  <a:pt x="6180" y="4279627"/>
                </a:lnTo>
                <a:lnTo>
                  <a:pt x="8841" y="4493856"/>
                </a:lnTo>
                <a:lnTo>
                  <a:pt x="11954" y="4728266"/>
                </a:lnTo>
                <a:lnTo>
                  <a:pt x="15509" y="4977760"/>
                </a:lnTo>
                <a:lnTo>
                  <a:pt x="19497" y="5237239"/>
                </a:lnTo>
                <a:lnTo>
                  <a:pt x="23907" y="5501605"/>
                </a:lnTo>
                <a:lnTo>
                  <a:pt x="28731" y="5765758"/>
                </a:lnTo>
                <a:lnTo>
                  <a:pt x="33958" y="6024601"/>
                </a:lnTo>
                <a:lnTo>
                  <a:pt x="39578" y="6273035"/>
                </a:lnTo>
                <a:lnTo>
                  <a:pt x="45582" y="6505961"/>
                </a:lnTo>
                <a:lnTo>
                  <a:pt x="51960" y="6718281"/>
                </a:lnTo>
                <a:lnTo>
                  <a:pt x="58702" y="6904897"/>
                </a:lnTo>
                <a:lnTo>
                  <a:pt x="65798" y="7060709"/>
                </a:lnTo>
                <a:lnTo>
                  <a:pt x="73239" y="7180619"/>
                </a:lnTo>
                <a:lnTo>
                  <a:pt x="81015" y="7259529"/>
                </a:lnTo>
                <a:lnTo>
                  <a:pt x="122128" y="7300244"/>
                </a:lnTo>
                <a:lnTo>
                  <a:pt x="201247" y="7307832"/>
                </a:lnTo>
                <a:lnTo>
                  <a:pt x="321374" y="7315093"/>
                </a:lnTo>
                <a:lnTo>
                  <a:pt x="477409" y="7322018"/>
                </a:lnTo>
                <a:lnTo>
                  <a:pt x="664254" y="7328597"/>
                </a:lnTo>
                <a:lnTo>
                  <a:pt x="876810" y="7334821"/>
                </a:lnTo>
                <a:lnTo>
                  <a:pt x="1109979" y="7340681"/>
                </a:lnTo>
                <a:lnTo>
                  <a:pt x="1358661" y="7346166"/>
                </a:lnTo>
                <a:lnTo>
                  <a:pt x="1617757" y="7351267"/>
                </a:lnTo>
                <a:lnTo>
                  <a:pt x="1882170" y="7355974"/>
                </a:lnTo>
                <a:lnTo>
                  <a:pt x="2146799" y="7360279"/>
                </a:lnTo>
                <a:lnTo>
                  <a:pt x="2406547" y="7364171"/>
                </a:lnTo>
                <a:lnTo>
                  <a:pt x="2656314" y="7367641"/>
                </a:lnTo>
                <a:lnTo>
                  <a:pt x="2891002" y="7370679"/>
                </a:lnTo>
                <a:lnTo>
                  <a:pt x="3105512" y="7373276"/>
                </a:lnTo>
                <a:lnTo>
                  <a:pt x="3294745" y="7375423"/>
                </a:lnTo>
                <a:lnTo>
                  <a:pt x="3453602" y="7377109"/>
                </a:lnTo>
                <a:lnTo>
                  <a:pt x="3576985" y="7378325"/>
                </a:lnTo>
                <a:lnTo>
                  <a:pt x="3659794" y="7379061"/>
                </a:lnTo>
                <a:lnTo>
                  <a:pt x="3696931" y="7379309"/>
                </a:lnTo>
                <a:lnTo>
                  <a:pt x="3733974" y="7379065"/>
                </a:lnTo>
                <a:lnTo>
                  <a:pt x="3816692" y="7378340"/>
                </a:lnTo>
                <a:lnTo>
                  <a:pt x="3939984" y="7377142"/>
                </a:lnTo>
                <a:lnTo>
                  <a:pt x="4098754" y="7375481"/>
                </a:lnTo>
                <a:lnTo>
                  <a:pt x="4287902" y="7373367"/>
                </a:lnTo>
                <a:lnTo>
                  <a:pt x="4502331" y="7370808"/>
                </a:lnTo>
                <a:lnTo>
                  <a:pt x="4736940" y="7367815"/>
                </a:lnTo>
                <a:lnTo>
                  <a:pt x="4986632" y="7364395"/>
                </a:lnTo>
                <a:lnTo>
                  <a:pt x="5246308" y="7360560"/>
                </a:lnTo>
                <a:lnTo>
                  <a:pt x="5510869" y="7356317"/>
                </a:lnTo>
                <a:lnTo>
                  <a:pt x="5775217" y="7351677"/>
                </a:lnTo>
                <a:lnTo>
                  <a:pt x="6034254" y="7346649"/>
                </a:lnTo>
                <a:lnTo>
                  <a:pt x="6282880" y="7341241"/>
                </a:lnTo>
                <a:lnTo>
                  <a:pt x="6515997" y="7335464"/>
                </a:lnTo>
                <a:lnTo>
                  <a:pt x="6728507" y="7329326"/>
                </a:lnTo>
                <a:lnTo>
                  <a:pt x="6915310" y="7322837"/>
                </a:lnTo>
                <a:lnTo>
                  <a:pt x="7071309" y="7316007"/>
                </a:lnTo>
                <a:lnTo>
                  <a:pt x="7191404" y="7308844"/>
                </a:lnTo>
                <a:lnTo>
                  <a:pt x="7270497" y="7301358"/>
                </a:lnTo>
                <a:lnTo>
                  <a:pt x="7311700" y="7260729"/>
                </a:lnTo>
                <a:lnTo>
                  <a:pt x="7319582" y="7181795"/>
                </a:lnTo>
                <a:lnTo>
                  <a:pt x="7327125" y="7061855"/>
                </a:lnTo>
                <a:lnTo>
                  <a:pt x="7334320" y="6906007"/>
                </a:lnTo>
                <a:lnTo>
                  <a:pt x="7341157" y="6719351"/>
                </a:lnTo>
                <a:lnTo>
                  <a:pt x="7347626" y="6506985"/>
                </a:lnTo>
                <a:lnTo>
                  <a:pt x="7353716" y="6274008"/>
                </a:lnTo>
                <a:lnTo>
                  <a:pt x="7359418" y="6025519"/>
                </a:lnTo>
                <a:lnTo>
                  <a:pt x="7364721" y="5766617"/>
                </a:lnTo>
                <a:lnTo>
                  <a:pt x="7369616" y="5502400"/>
                </a:lnTo>
                <a:lnTo>
                  <a:pt x="7374092" y="5237967"/>
                </a:lnTo>
                <a:lnTo>
                  <a:pt x="7378140" y="4978418"/>
                </a:lnTo>
                <a:lnTo>
                  <a:pt x="7381749" y="4728850"/>
                </a:lnTo>
                <a:lnTo>
                  <a:pt x="7384910" y="4494363"/>
                </a:lnTo>
                <a:lnTo>
                  <a:pt x="7387611" y="4280055"/>
                </a:lnTo>
                <a:lnTo>
                  <a:pt x="7389844" y="4091026"/>
                </a:lnTo>
                <a:lnTo>
                  <a:pt x="7391599" y="3932374"/>
                </a:lnTo>
                <a:lnTo>
                  <a:pt x="7392864" y="3809197"/>
                </a:lnTo>
                <a:lnTo>
                  <a:pt x="7393631" y="3726595"/>
                </a:lnTo>
                <a:lnTo>
                  <a:pt x="7393889" y="3689667"/>
                </a:lnTo>
                <a:lnTo>
                  <a:pt x="7393631" y="3652735"/>
                </a:lnTo>
                <a:lnTo>
                  <a:pt x="7392864" y="3570130"/>
                </a:lnTo>
                <a:lnTo>
                  <a:pt x="7391599" y="3446950"/>
                </a:lnTo>
                <a:lnTo>
                  <a:pt x="7389844" y="3288294"/>
                </a:lnTo>
                <a:lnTo>
                  <a:pt x="7387611" y="3099262"/>
                </a:lnTo>
                <a:lnTo>
                  <a:pt x="7384910" y="2884952"/>
                </a:lnTo>
                <a:lnTo>
                  <a:pt x="7381749" y="2650463"/>
                </a:lnTo>
                <a:lnTo>
                  <a:pt x="7378140" y="2400893"/>
                </a:lnTo>
                <a:lnTo>
                  <a:pt x="7374092" y="2141341"/>
                </a:lnTo>
                <a:lnTo>
                  <a:pt x="7369616" y="1876907"/>
                </a:lnTo>
                <a:lnTo>
                  <a:pt x="7364721" y="1612689"/>
                </a:lnTo>
                <a:lnTo>
                  <a:pt x="7359418" y="1353786"/>
                </a:lnTo>
                <a:lnTo>
                  <a:pt x="7353716" y="1105296"/>
                </a:lnTo>
                <a:lnTo>
                  <a:pt x="7347626" y="872319"/>
                </a:lnTo>
                <a:lnTo>
                  <a:pt x="7341157" y="659953"/>
                </a:lnTo>
                <a:lnTo>
                  <a:pt x="7334320" y="473297"/>
                </a:lnTo>
                <a:lnTo>
                  <a:pt x="7327125" y="317450"/>
                </a:lnTo>
                <a:lnTo>
                  <a:pt x="7319582" y="197510"/>
                </a:lnTo>
                <a:lnTo>
                  <a:pt x="7311700" y="118577"/>
                </a:lnTo>
                <a:lnTo>
                  <a:pt x="7270497" y="77952"/>
                </a:lnTo>
                <a:lnTo>
                  <a:pt x="7191404" y="70468"/>
                </a:lnTo>
                <a:lnTo>
                  <a:pt x="7071309" y="63306"/>
                </a:lnTo>
                <a:lnTo>
                  <a:pt x="6915310" y="56476"/>
                </a:lnTo>
                <a:lnTo>
                  <a:pt x="6728507" y="49988"/>
                </a:lnTo>
                <a:lnTo>
                  <a:pt x="6515997" y="43850"/>
                </a:lnTo>
                <a:lnTo>
                  <a:pt x="6282880" y="38073"/>
                </a:lnTo>
                <a:lnTo>
                  <a:pt x="6034254" y="32666"/>
                </a:lnTo>
                <a:lnTo>
                  <a:pt x="5775217" y="27637"/>
                </a:lnTo>
                <a:lnTo>
                  <a:pt x="5510869" y="22996"/>
                </a:lnTo>
                <a:lnTo>
                  <a:pt x="5246308" y="18753"/>
                </a:lnTo>
                <a:lnTo>
                  <a:pt x="4986632" y="14917"/>
                </a:lnTo>
                <a:lnTo>
                  <a:pt x="4736940" y="11497"/>
                </a:lnTo>
                <a:lnTo>
                  <a:pt x="4502331" y="8503"/>
                </a:lnTo>
                <a:lnTo>
                  <a:pt x="4287902" y="5943"/>
                </a:lnTo>
                <a:lnTo>
                  <a:pt x="4098754" y="3829"/>
                </a:lnTo>
                <a:lnTo>
                  <a:pt x="3939984" y="2167"/>
                </a:lnTo>
                <a:lnTo>
                  <a:pt x="3816692" y="969"/>
                </a:lnTo>
                <a:lnTo>
                  <a:pt x="3733974" y="243"/>
                </a:lnTo>
                <a:lnTo>
                  <a:pt x="3696931" y="0"/>
                </a:lnTo>
                <a:lnTo>
                  <a:pt x="3659794" y="247"/>
                </a:lnTo>
                <a:lnTo>
                  <a:pt x="3576985" y="984"/>
                </a:lnTo>
                <a:lnTo>
                  <a:pt x="3453602" y="2200"/>
                </a:lnTo>
                <a:lnTo>
                  <a:pt x="3294745" y="3886"/>
                </a:lnTo>
                <a:lnTo>
                  <a:pt x="3105512" y="6032"/>
                </a:lnTo>
                <a:lnTo>
                  <a:pt x="2891002" y="8630"/>
                </a:lnTo>
                <a:lnTo>
                  <a:pt x="2656314" y="11668"/>
                </a:lnTo>
                <a:lnTo>
                  <a:pt x="2406547" y="15138"/>
                </a:lnTo>
                <a:lnTo>
                  <a:pt x="2146799" y="19031"/>
                </a:lnTo>
                <a:lnTo>
                  <a:pt x="1882170" y="23336"/>
                </a:lnTo>
                <a:lnTo>
                  <a:pt x="1617757" y="28044"/>
                </a:lnTo>
                <a:lnTo>
                  <a:pt x="1358661" y="33146"/>
                </a:lnTo>
                <a:lnTo>
                  <a:pt x="1109979" y="38631"/>
                </a:lnTo>
                <a:lnTo>
                  <a:pt x="876810" y="44491"/>
                </a:lnTo>
                <a:lnTo>
                  <a:pt x="664254" y="50717"/>
                </a:lnTo>
                <a:lnTo>
                  <a:pt x="477409" y="57297"/>
                </a:lnTo>
                <a:lnTo>
                  <a:pt x="321374" y="64223"/>
                </a:lnTo>
                <a:lnTo>
                  <a:pt x="201247" y="71486"/>
                </a:lnTo>
                <a:lnTo>
                  <a:pt x="122128" y="79075"/>
                </a:lnTo>
                <a:lnTo>
                  <a:pt x="81015" y="119793"/>
                </a:lnTo>
                <a:lnTo>
                  <a:pt x="73239" y="198703"/>
                </a:lnTo>
                <a:lnTo>
                  <a:pt x="65798" y="318614"/>
                </a:lnTo>
                <a:lnTo>
                  <a:pt x="58702" y="474426"/>
                </a:lnTo>
                <a:lnTo>
                  <a:pt x="51960" y="661042"/>
                </a:lnTo>
                <a:lnTo>
                  <a:pt x="45582" y="873363"/>
                </a:lnTo>
                <a:lnTo>
                  <a:pt x="39578" y="1106290"/>
                </a:lnTo>
                <a:lnTo>
                  <a:pt x="33958" y="1354725"/>
                </a:lnTo>
                <a:lnTo>
                  <a:pt x="28731" y="1613569"/>
                </a:lnTo>
                <a:lnTo>
                  <a:pt x="23907" y="1877723"/>
                </a:lnTo>
                <a:lnTo>
                  <a:pt x="19497" y="2142090"/>
                </a:lnTo>
                <a:lnTo>
                  <a:pt x="15509" y="2401570"/>
                </a:lnTo>
                <a:lnTo>
                  <a:pt x="11954" y="2651065"/>
                </a:lnTo>
                <a:lnTo>
                  <a:pt x="8841" y="2885476"/>
                </a:lnTo>
                <a:lnTo>
                  <a:pt x="6180" y="3099705"/>
                </a:lnTo>
                <a:lnTo>
                  <a:pt x="3981" y="3288653"/>
                </a:lnTo>
                <a:lnTo>
                  <a:pt x="2254" y="3447222"/>
                </a:lnTo>
                <a:lnTo>
                  <a:pt x="1008" y="3570313"/>
                </a:lnTo>
                <a:lnTo>
                  <a:pt x="253" y="3652827"/>
                </a:lnTo>
                <a:lnTo>
                  <a:pt x="0" y="3689667"/>
                </a:lnTo>
                <a:close/>
              </a:path>
            </a:pathLst>
          </a:custGeom>
          <a:solidFill>
            <a:srgbClr val="5EB3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15195" y="185004"/>
            <a:ext cx="7316025" cy="7298537"/>
          </a:xfrm>
          <a:custGeom>
            <a:avLst/>
            <a:gdLst/>
            <a:ahLst/>
            <a:cxnLst/>
            <a:rect l="l" t="t" r="r" b="b"/>
            <a:pathLst>
              <a:path w="7316025" h="7298537">
                <a:moveTo>
                  <a:pt x="4780" y="4049530"/>
                </a:moveTo>
                <a:lnTo>
                  <a:pt x="7419" y="4235599"/>
                </a:lnTo>
                <a:lnTo>
                  <a:pt x="10614" y="4446167"/>
                </a:lnTo>
                <a:lnTo>
                  <a:pt x="14350" y="4676285"/>
                </a:lnTo>
                <a:lnTo>
                  <a:pt x="18618" y="4921000"/>
                </a:lnTo>
                <a:lnTo>
                  <a:pt x="23404" y="5175363"/>
                </a:lnTo>
                <a:lnTo>
                  <a:pt x="28698" y="5434423"/>
                </a:lnTo>
                <a:lnTo>
                  <a:pt x="34488" y="5693229"/>
                </a:lnTo>
                <a:lnTo>
                  <a:pt x="40761" y="5946829"/>
                </a:lnTo>
                <a:lnTo>
                  <a:pt x="47506" y="6190274"/>
                </a:lnTo>
                <a:lnTo>
                  <a:pt x="54711" y="6418612"/>
                </a:lnTo>
                <a:lnTo>
                  <a:pt x="62364" y="6626892"/>
                </a:lnTo>
                <a:lnTo>
                  <a:pt x="70455" y="6810165"/>
                </a:lnTo>
                <a:lnTo>
                  <a:pt x="78970" y="6963478"/>
                </a:lnTo>
                <a:lnTo>
                  <a:pt x="87898" y="7081881"/>
                </a:lnTo>
                <a:lnTo>
                  <a:pt x="97227" y="7160424"/>
                </a:lnTo>
                <a:lnTo>
                  <a:pt x="140918" y="7203641"/>
                </a:lnTo>
                <a:lnTo>
                  <a:pt x="219711" y="7212747"/>
                </a:lnTo>
                <a:lnTo>
                  <a:pt x="338373" y="7221460"/>
                </a:lnTo>
                <a:lnTo>
                  <a:pt x="491952" y="7229771"/>
                </a:lnTo>
                <a:lnTo>
                  <a:pt x="675499" y="7237667"/>
                </a:lnTo>
                <a:lnTo>
                  <a:pt x="884062" y="7245137"/>
                </a:lnTo>
                <a:lnTo>
                  <a:pt x="1112690" y="7252169"/>
                </a:lnTo>
                <a:lnTo>
                  <a:pt x="1356432" y="7258752"/>
                </a:lnTo>
                <a:lnTo>
                  <a:pt x="1610336" y="7264875"/>
                </a:lnTo>
                <a:lnTo>
                  <a:pt x="1869452" y="7270526"/>
                </a:lnTo>
                <a:lnTo>
                  <a:pt x="2128829" y="7275693"/>
                </a:lnTo>
                <a:lnTo>
                  <a:pt x="2383515" y="7280365"/>
                </a:lnTo>
                <a:lnTo>
                  <a:pt x="2628560" y="7284530"/>
                </a:lnTo>
                <a:lnTo>
                  <a:pt x="2859012" y="7288177"/>
                </a:lnTo>
                <a:lnTo>
                  <a:pt x="3069920" y="7291295"/>
                </a:lnTo>
                <a:lnTo>
                  <a:pt x="3256334" y="7293871"/>
                </a:lnTo>
                <a:lnTo>
                  <a:pt x="3413301" y="7295895"/>
                </a:lnTo>
                <a:lnTo>
                  <a:pt x="3535872" y="7297355"/>
                </a:lnTo>
                <a:lnTo>
                  <a:pt x="3619095" y="7298240"/>
                </a:lnTo>
                <a:lnTo>
                  <a:pt x="3658019" y="7298537"/>
                </a:lnTo>
                <a:lnTo>
                  <a:pt x="3696827" y="7298244"/>
                </a:lnTo>
                <a:lnTo>
                  <a:pt x="3779938" y="7297374"/>
                </a:lnTo>
                <a:lnTo>
                  <a:pt x="3902399" y="7295936"/>
                </a:lnTo>
                <a:lnTo>
                  <a:pt x="4059260" y="7293943"/>
                </a:lnTo>
                <a:lnTo>
                  <a:pt x="4245570" y="7291405"/>
                </a:lnTo>
                <a:lnTo>
                  <a:pt x="4456378" y="7288334"/>
                </a:lnTo>
                <a:lnTo>
                  <a:pt x="4686734" y="7284742"/>
                </a:lnTo>
                <a:lnTo>
                  <a:pt x="4931687" y="7280638"/>
                </a:lnTo>
                <a:lnTo>
                  <a:pt x="5186285" y="7276035"/>
                </a:lnTo>
                <a:lnTo>
                  <a:pt x="5445579" y="7270943"/>
                </a:lnTo>
                <a:lnTo>
                  <a:pt x="5704616" y="7265374"/>
                </a:lnTo>
                <a:lnTo>
                  <a:pt x="5958447" y="7259340"/>
                </a:lnTo>
                <a:lnTo>
                  <a:pt x="6202120" y="7252850"/>
                </a:lnTo>
                <a:lnTo>
                  <a:pt x="6430685" y="7245917"/>
                </a:lnTo>
                <a:lnTo>
                  <a:pt x="6639191" y="7238551"/>
                </a:lnTo>
                <a:lnTo>
                  <a:pt x="6822687" y="7230764"/>
                </a:lnTo>
                <a:lnTo>
                  <a:pt x="6976222" y="7222567"/>
                </a:lnTo>
                <a:lnTo>
                  <a:pt x="7094846" y="7213972"/>
                </a:lnTo>
                <a:lnTo>
                  <a:pt x="7173607" y="7204989"/>
                </a:lnTo>
                <a:lnTo>
                  <a:pt x="7217406" y="7161877"/>
                </a:lnTo>
                <a:lnTo>
                  <a:pt x="7226864" y="7083306"/>
                </a:lnTo>
                <a:lnTo>
                  <a:pt x="7235917" y="6964868"/>
                </a:lnTo>
                <a:lnTo>
                  <a:pt x="7244551" y="6811514"/>
                </a:lnTo>
                <a:lnTo>
                  <a:pt x="7252755" y="6628194"/>
                </a:lnTo>
                <a:lnTo>
                  <a:pt x="7260516" y="6419860"/>
                </a:lnTo>
                <a:lnTo>
                  <a:pt x="7267824" y="6191463"/>
                </a:lnTo>
                <a:lnTo>
                  <a:pt x="7274666" y="5947954"/>
                </a:lnTo>
                <a:lnTo>
                  <a:pt x="7281029" y="5694283"/>
                </a:lnTo>
                <a:lnTo>
                  <a:pt x="7286902" y="5435403"/>
                </a:lnTo>
                <a:lnTo>
                  <a:pt x="7292273" y="5176263"/>
                </a:lnTo>
                <a:lnTo>
                  <a:pt x="7297130" y="4921815"/>
                </a:lnTo>
                <a:lnTo>
                  <a:pt x="7301460" y="4677010"/>
                </a:lnTo>
                <a:lnTo>
                  <a:pt x="7305252" y="4446800"/>
                </a:lnTo>
                <a:lnTo>
                  <a:pt x="7308494" y="4236134"/>
                </a:lnTo>
                <a:lnTo>
                  <a:pt x="7311173" y="4049965"/>
                </a:lnTo>
                <a:lnTo>
                  <a:pt x="7313278" y="3893242"/>
                </a:lnTo>
                <a:lnTo>
                  <a:pt x="7314796" y="3770918"/>
                </a:lnTo>
                <a:lnTo>
                  <a:pt x="7315716" y="3687943"/>
                </a:lnTo>
                <a:lnTo>
                  <a:pt x="7316025" y="3649268"/>
                </a:lnTo>
                <a:lnTo>
                  <a:pt x="7315716" y="3610593"/>
                </a:lnTo>
                <a:lnTo>
                  <a:pt x="7314796" y="3527618"/>
                </a:lnTo>
                <a:lnTo>
                  <a:pt x="7313278" y="3405294"/>
                </a:lnTo>
                <a:lnTo>
                  <a:pt x="7311173" y="3248571"/>
                </a:lnTo>
                <a:lnTo>
                  <a:pt x="7308494" y="3062401"/>
                </a:lnTo>
                <a:lnTo>
                  <a:pt x="7305252" y="2851734"/>
                </a:lnTo>
                <a:lnTo>
                  <a:pt x="7301460" y="2621523"/>
                </a:lnTo>
                <a:lnTo>
                  <a:pt x="7297130" y="2376717"/>
                </a:lnTo>
                <a:lnTo>
                  <a:pt x="7292273" y="2122268"/>
                </a:lnTo>
                <a:lnTo>
                  <a:pt x="7286902" y="1863128"/>
                </a:lnTo>
                <a:lnTo>
                  <a:pt x="7281029" y="1604246"/>
                </a:lnTo>
                <a:lnTo>
                  <a:pt x="7274666" y="1350575"/>
                </a:lnTo>
                <a:lnTo>
                  <a:pt x="7267824" y="1107064"/>
                </a:lnTo>
                <a:lnTo>
                  <a:pt x="7260516" y="878666"/>
                </a:lnTo>
                <a:lnTo>
                  <a:pt x="7252755" y="670332"/>
                </a:lnTo>
                <a:lnTo>
                  <a:pt x="7244551" y="487011"/>
                </a:lnTo>
                <a:lnTo>
                  <a:pt x="7235917" y="333656"/>
                </a:lnTo>
                <a:lnTo>
                  <a:pt x="7226864" y="215218"/>
                </a:lnTo>
                <a:lnTo>
                  <a:pt x="7217406" y="136647"/>
                </a:lnTo>
                <a:lnTo>
                  <a:pt x="7173607" y="93537"/>
                </a:lnTo>
                <a:lnTo>
                  <a:pt x="7094846" y="84556"/>
                </a:lnTo>
                <a:lnTo>
                  <a:pt x="6976222" y="75961"/>
                </a:lnTo>
                <a:lnTo>
                  <a:pt x="6822687" y="67766"/>
                </a:lnTo>
                <a:lnTo>
                  <a:pt x="6639191" y="59980"/>
                </a:lnTo>
                <a:lnTo>
                  <a:pt x="6430685" y="52616"/>
                </a:lnTo>
                <a:lnTo>
                  <a:pt x="6202120" y="45683"/>
                </a:lnTo>
                <a:lnTo>
                  <a:pt x="5958447" y="39194"/>
                </a:lnTo>
                <a:lnTo>
                  <a:pt x="5704616" y="33160"/>
                </a:lnTo>
                <a:lnTo>
                  <a:pt x="5445579" y="27592"/>
                </a:lnTo>
                <a:lnTo>
                  <a:pt x="5186285" y="22501"/>
                </a:lnTo>
                <a:lnTo>
                  <a:pt x="4931687" y="17898"/>
                </a:lnTo>
                <a:lnTo>
                  <a:pt x="4686734" y="13794"/>
                </a:lnTo>
                <a:lnTo>
                  <a:pt x="4456378" y="10202"/>
                </a:lnTo>
                <a:lnTo>
                  <a:pt x="4245570" y="7131"/>
                </a:lnTo>
                <a:lnTo>
                  <a:pt x="4059260" y="4594"/>
                </a:lnTo>
                <a:lnTo>
                  <a:pt x="3902399" y="2601"/>
                </a:lnTo>
                <a:lnTo>
                  <a:pt x="3779938" y="1163"/>
                </a:lnTo>
                <a:lnTo>
                  <a:pt x="3696827" y="292"/>
                </a:lnTo>
                <a:lnTo>
                  <a:pt x="3658019" y="0"/>
                </a:lnTo>
                <a:lnTo>
                  <a:pt x="3619095" y="297"/>
                </a:lnTo>
                <a:lnTo>
                  <a:pt x="3535872" y="1181"/>
                </a:lnTo>
                <a:lnTo>
                  <a:pt x="3413301" y="2641"/>
                </a:lnTo>
                <a:lnTo>
                  <a:pt x="3256334" y="4664"/>
                </a:lnTo>
                <a:lnTo>
                  <a:pt x="3069920" y="7240"/>
                </a:lnTo>
                <a:lnTo>
                  <a:pt x="2859012" y="10357"/>
                </a:lnTo>
                <a:lnTo>
                  <a:pt x="2628560" y="14004"/>
                </a:lnTo>
                <a:lnTo>
                  <a:pt x="2383515" y="18168"/>
                </a:lnTo>
                <a:lnTo>
                  <a:pt x="2128829" y="22840"/>
                </a:lnTo>
                <a:lnTo>
                  <a:pt x="1869452" y="28006"/>
                </a:lnTo>
                <a:lnTo>
                  <a:pt x="1610336" y="33656"/>
                </a:lnTo>
                <a:lnTo>
                  <a:pt x="1356432" y="39779"/>
                </a:lnTo>
                <a:lnTo>
                  <a:pt x="1112690" y="46362"/>
                </a:lnTo>
                <a:lnTo>
                  <a:pt x="884062" y="53394"/>
                </a:lnTo>
                <a:lnTo>
                  <a:pt x="675499" y="60864"/>
                </a:lnTo>
                <a:lnTo>
                  <a:pt x="491952" y="68761"/>
                </a:lnTo>
                <a:lnTo>
                  <a:pt x="338373" y="77072"/>
                </a:lnTo>
                <a:lnTo>
                  <a:pt x="219711" y="85787"/>
                </a:lnTo>
                <a:lnTo>
                  <a:pt x="140918" y="94894"/>
                </a:lnTo>
                <a:lnTo>
                  <a:pt x="97227" y="138110"/>
                </a:lnTo>
                <a:lnTo>
                  <a:pt x="87898" y="216652"/>
                </a:lnTo>
                <a:lnTo>
                  <a:pt x="78970" y="335054"/>
                </a:lnTo>
                <a:lnTo>
                  <a:pt x="70455" y="488366"/>
                </a:lnTo>
                <a:lnTo>
                  <a:pt x="62364" y="671637"/>
                </a:lnTo>
                <a:lnTo>
                  <a:pt x="54711" y="879917"/>
                </a:lnTo>
                <a:lnTo>
                  <a:pt x="47506" y="1108254"/>
                </a:lnTo>
                <a:lnTo>
                  <a:pt x="40761" y="1351698"/>
                </a:lnTo>
                <a:lnTo>
                  <a:pt x="34488" y="1605299"/>
                </a:lnTo>
                <a:lnTo>
                  <a:pt x="28698" y="1864104"/>
                </a:lnTo>
                <a:lnTo>
                  <a:pt x="23404" y="2123164"/>
                </a:lnTo>
                <a:lnTo>
                  <a:pt x="18618" y="2377527"/>
                </a:lnTo>
                <a:lnTo>
                  <a:pt x="14350" y="2622243"/>
                </a:lnTo>
                <a:lnTo>
                  <a:pt x="10614" y="2852361"/>
                </a:lnTo>
                <a:lnTo>
                  <a:pt x="7419" y="3062931"/>
                </a:lnTo>
                <a:lnTo>
                  <a:pt x="4780" y="3249001"/>
                </a:lnTo>
                <a:lnTo>
                  <a:pt x="2706" y="3405620"/>
                </a:lnTo>
                <a:lnTo>
                  <a:pt x="1210" y="3527839"/>
                </a:lnTo>
                <a:lnTo>
                  <a:pt x="304" y="3610705"/>
                </a:lnTo>
                <a:lnTo>
                  <a:pt x="0" y="3649268"/>
                </a:lnTo>
                <a:lnTo>
                  <a:pt x="304" y="3687830"/>
                </a:lnTo>
                <a:lnTo>
                  <a:pt x="1210" y="3770695"/>
                </a:lnTo>
                <a:lnTo>
                  <a:pt x="2706" y="3892912"/>
                </a:lnTo>
                <a:lnTo>
                  <a:pt x="4780" y="4049530"/>
                </a:lnTo>
                <a:close/>
              </a:path>
            </a:pathLst>
          </a:custGeom>
          <a:solidFill>
            <a:srgbClr val="5FB3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52994" y="234436"/>
            <a:ext cx="7238161" cy="7217752"/>
          </a:xfrm>
          <a:custGeom>
            <a:avLst/>
            <a:gdLst/>
            <a:ahLst/>
            <a:cxnLst/>
            <a:rect l="l" t="t" r="r" b="b"/>
            <a:pathLst>
              <a:path w="7238161" h="7217752">
                <a:moveTo>
                  <a:pt x="0" y="3608870"/>
                </a:moveTo>
                <a:lnTo>
                  <a:pt x="355" y="3649157"/>
                </a:lnTo>
                <a:lnTo>
                  <a:pt x="1412" y="3732375"/>
                </a:lnTo>
                <a:lnTo>
                  <a:pt x="3156" y="3853721"/>
                </a:lnTo>
                <a:lnTo>
                  <a:pt x="5574" y="4008392"/>
                </a:lnTo>
                <a:lnTo>
                  <a:pt x="8653" y="4191584"/>
                </a:lnTo>
                <a:lnTo>
                  <a:pt x="12379" y="4398495"/>
                </a:lnTo>
                <a:lnTo>
                  <a:pt x="16737" y="4624321"/>
                </a:lnTo>
                <a:lnTo>
                  <a:pt x="21715" y="4864260"/>
                </a:lnTo>
                <a:lnTo>
                  <a:pt x="27298" y="5113508"/>
                </a:lnTo>
                <a:lnTo>
                  <a:pt x="33474" y="5367262"/>
                </a:lnTo>
                <a:lnTo>
                  <a:pt x="40227" y="5620720"/>
                </a:lnTo>
                <a:lnTo>
                  <a:pt x="47545" y="5869078"/>
                </a:lnTo>
                <a:lnTo>
                  <a:pt x="55413" y="6107533"/>
                </a:lnTo>
                <a:lnTo>
                  <a:pt x="63819" y="6331282"/>
                </a:lnTo>
                <a:lnTo>
                  <a:pt x="72748" y="6535523"/>
                </a:lnTo>
                <a:lnTo>
                  <a:pt x="82187" y="6715451"/>
                </a:lnTo>
                <a:lnTo>
                  <a:pt x="92121" y="6866265"/>
                </a:lnTo>
                <a:lnTo>
                  <a:pt x="102538" y="6983160"/>
                </a:lnTo>
                <a:lnTo>
                  <a:pt x="113424" y="7061335"/>
                </a:lnTo>
                <a:lnTo>
                  <a:pt x="159696" y="7107051"/>
                </a:lnTo>
                <a:lnTo>
                  <a:pt x="238162" y="7117673"/>
                </a:lnTo>
                <a:lnTo>
                  <a:pt x="355359" y="7127839"/>
                </a:lnTo>
                <a:lnTo>
                  <a:pt x="506483" y="7137534"/>
                </a:lnTo>
                <a:lnTo>
                  <a:pt x="686732" y="7146745"/>
                </a:lnTo>
                <a:lnTo>
                  <a:pt x="891301" y="7155460"/>
                </a:lnTo>
                <a:lnTo>
                  <a:pt x="1115388" y="7163663"/>
                </a:lnTo>
                <a:lnTo>
                  <a:pt x="1354189" y="7171343"/>
                </a:lnTo>
                <a:lnTo>
                  <a:pt x="1602901" y="7178485"/>
                </a:lnTo>
                <a:lnTo>
                  <a:pt x="1856720" y="7185077"/>
                </a:lnTo>
                <a:lnTo>
                  <a:pt x="2110844" y="7191104"/>
                </a:lnTo>
                <a:lnTo>
                  <a:pt x="2360468" y="7196554"/>
                </a:lnTo>
                <a:lnTo>
                  <a:pt x="2600789" y="7201413"/>
                </a:lnTo>
                <a:lnTo>
                  <a:pt x="2827004" y="7205668"/>
                </a:lnTo>
                <a:lnTo>
                  <a:pt x="3034310" y="7209304"/>
                </a:lnTo>
                <a:lnTo>
                  <a:pt x="3217903" y="7212310"/>
                </a:lnTo>
                <a:lnTo>
                  <a:pt x="3372980" y="7214671"/>
                </a:lnTo>
                <a:lnTo>
                  <a:pt x="3494737" y="7216374"/>
                </a:lnTo>
                <a:lnTo>
                  <a:pt x="3578372" y="7217406"/>
                </a:lnTo>
                <a:lnTo>
                  <a:pt x="3619080" y="7217752"/>
                </a:lnTo>
                <a:lnTo>
                  <a:pt x="3659657" y="7217411"/>
                </a:lnTo>
                <a:lnTo>
                  <a:pt x="3743162" y="7216395"/>
                </a:lnTo>
                <a:lnTo>
                  <a:pt x="3864792" y="7214717"/>
                </a:lnTo>
                <a:lnTo>
                  <a:pt x="4019746" y="7212392"/>
                </a:lnTo>
                <a:lnTo>
                  <a:pt x="4203219" y="7209431"/>
                </a:lnTo>
                <a:lnTo>
                  <a:pt x="4410409" y="7205848"/>
                </a:lnTo>
                <a:lnTo>
                  <a:pt x="4636513" y="7201656"/>
                </a:lnTo>
                <a:lnTo>
                  <a:pt x="4876727" y="7196869"/>
                </a:lnTo>
                <a:lnTo>
                  <a:pt x="5126249" y="7191498"/>
                </a:lnTo>
                <a:lnTo>
                  <a:pt x="5380275" y="7185558"/>
                </a:lnTo>
                <a:lnTo>
                  <a:pt x="5634003" y="7179061"/>
                </a:lnTo>
                <a:lnTo>
                  <a:pt x="5882629" y="7172021"/>
                </a:lnTo>
                <a:lnTo>
                  <a:pt x="6121351" y="7164450"/>
                </a:lnTo>
                <a:lnTo>
                  <a:pt x="6345365" y="7156361"/>
                </a:lnTo>
                <a:lnTo>
                  <a:pt x="6549868" y="7147769"/>
                </a:lnTo>
                <a:lnTo>
                  <a:pt x="6730058" y="7138685"/>
                </a:lnTo>
                <a:lnTo>
                  <a:pt x="6881131" y="7129123"/>
                </a:lnTo>
                <a:lnTo>
                  <a:pt x="6998284" y="7119096"/>
                </a:lnTo>
                <a:lnTo>
                  <a:pt x="7076714" y="7108617"/>
                </a:lnTo>
                <a:lnTo>
                  <a:pt x="7123113" y="7063027"/>
                </a:lnTo>
                <a:lnTo>
                  <a:pt x="7134147" y="6984823"/>
                </a:lnTo>
                <a:lnTo>
                  <a:pt x="7144708" y="6867888"/>
                </a:lnTo>
                <a:lnTo>
                  <a:pt x="7154781" y="6717028"/>
                </a:lnTo>
                <a:lnTo>
                  <a:pt x="7164352" y="6537045"/>
                </a:lnTo>
                <a:lnTo>
                  <a:pt x="7173407" y="6332742"/>
                </a:lnTo>
                <a:lnTo>
                  <a:pt x="7181933" y="6108923"/>
                </a:lnTo>
                <a:lnTo>
                  <a:pt x="7189914" y="5870392"/>
                </a:lnTo>
                <a:lnTo>
                  <a:pt x="7197337" y="5621952"/>
                </a:lnTo>
                <a:lnTo>
                  <a:pt x="7204189" y="5368405"/>
                </a:lnTo>
                <a:lnTo>
                  <a:pt x="7210454" y="5114557"/>
                </a:lnTo>
                <a:lnTo>
                  <a:pt x="7216120" y="4865209"/>
                </a:lnTo>
                <a:lnTo>
                  <a:pt x="7221171" y="4625166"/>
                </a:lnTo>
                <a:lnTo>
                  <a:pt x="7225595" y="4399230"/>
                </a:lnTo>
                <a:lnTo>
                  <a:pt x="7229376" y="4192206"/>
                </a:lnTo>
                <a:lnTo>
                  <a:pt x="7232501" y="4008896"/>
                </a:lnTo>
                <a:lnTo>
                  <a:pt x="7234957" y="3854104"/>
                </a:lnTo>
                <a:lnTo>
                  <a:pt x="7236728" y="3732633"/>
                </a:lnTo>
                <a:lnTo>
                  <a:pt x="7237801" y="3649287"/>
                </a:lnTo>
                <a:lnTo>
                  <a:pt x="7238161" y="3608870"/>
                </a:lnTo>
                <a:lnTo>
                  <a:pt x="7237801" y="3568452"/>
                </a:lnTo>
                <a:lnTo>
                  <a:pt x="7236728" y="3485107"/>
                </a:lnTo>
                <a:lnTo>
                  <a:pt x="7234957" y="3363637"/>
                </a:lnTo>
                <a:lnTo>
                  <a:pt x="7232501" y="3208846"/>
                </a:lnTo>
                <a:lnTo>
                  <a:pt x="7229376" y="3025537"/>
                </a:lnTo>
                <a:lnTo>
                  <a:pt x="7225595" y="2818514"/>
                </a:lnTo>
                <a:lnTo>
                  <a:pt x="7221171" y="2592581"/>
                </a:lnTo>
                <a:lnTo>
                  <a:pt x="7216120" y="2352539"/>
                </a:lnTo>
                <a:lnTo>
                  <a:pt x="7210454" y="2103193"/>
                </a:lnTo>
                <a:lnTo>
                  <a:pt x="7204189" y="1849347"/>
                </a:lnTo>
                <a:lnTo>
                  <a:pt x="7197337" y="1595802"/>
                </a:lnTo>
                <a:lnTo>
                  <a:pt x="7189914" y="1347364"/>
                </a:lnTo>
                <a:lnTo>
                  <a:pt x="7181933" y="1108834"/>
                </a:lnTo>
                <a:lnTo>
                  <a:pt x="7173407" y="885017"/>
                </a:lnTo>
                <a:lnTo>
                  <a:pt x="7164352" y="680716"/>
                </a:lnTo>
                <a:lnTo>
                  <a:pt x="7154781" y="500734"/>
                </a:lnTo>
                <a:lnTo>
                  <a:pt x="7144708" y="349875"/>
                </a:lnTo>
                <a:lnTo>
                  <a:pt x="7134147" y="232941"/>
                </a:lnTo>
                <a:lnTo>
                  <a:pt x="7123113" y="154737"/>
                </a:lnTo>
                <a:lnTo>
                  <a:pt x="7076714" y="109146"/>
                </a:lnTo>
                <a:lnTo>
                  <a:pt x="6998284" y="98665"/>
                </a:lnTo>
                <a:lnTo>
                  <a:pt x="6881131" y="88637"/>
                </a:lnTo>
                <a:lnTo>
                  <a:pt x="6730058" y="79074"/>
                </a:lnTo>
                <a:lnTo>
                  <a:pt x="6549868" y="69989"/>
                </a:lnTo>
                <a:lnTo>
                  <a:pt x="6345365" y="61395"/>
                </a:lnTo>
                <a:lnTo>
                  <a:pt x="6121351" y="53306"/>
                </a:lnTo>
                <a:lnTo>
                  <a:pt x="5882629" y="45734"/>
                </a:lnTo>
                <a:lnTo>
                  <a:pt x="5634003" y="38693"/>
                </a:lnTo>
                <a:lnTo>
                  <a:pt x="5380275" y="32196"/>
                </a:lnTo>
                <a:lnTo>
                  <a:pt x="5126249" y="26255"/>
                </a:lnTo>
                <a:lnTo>
                  <a:pt x="4876727" y="20884"/>
                </a:lnTo>
                <a:lnTo>
                  <a:pt x="4636513" y="16096"/>
                </a:lnTo>
                <a:lnTo>
                  <a:pt x="4410409" y="11904"/>
                </a:lnTo>
                <a:lnTo>
                  <a:pt x="4203219" y="8321"/>
                </a:lnTo>
                <a:lnTo>
                  <a:pt x="4019746" y="5360"/>
                </a:lnTo>
                <a:lnTo>
                  <a:pt x="3864792" y="3034"/>
                </a:lnTo>
                <a:lnTo>
                  <a:pt x="3743162" y="1357"/>
                </a:lnTo>
                <a:lnTo>
                  <a:pt x="3659657" y="341"/>
                </a:lnTo>
                <a:lnTo>
                  <a:pt x="3619080" y="0"/>
                </a:lnTo>
                <a:lnTo>
                  <a:pt x="3578372" y="346"/>
                </a:lnTo>
                <a:lnTo>
                  <a:pt x="3494737" y="1378"/>
                </a:lnTo>
                <a:lnTo>
                  <a:pt x="3372980" y="3081"/>
                </a:lnTo>
                <a:lnTo>
                  <a:pt x="3217903" y="5442"/>
                </a:lnTo>
                <a:lnTo>
                  <a:pt x="3034310" y="8448"/>
                </a:lnTo>
                <a:lnTo>
                  <a:pt x="2827004" y="12085"/>
                </a:lnTo>
                <a:lnTo>
                  <a:pt x="2600789" y="16339"/>
                </a:lnTo>
                <a:lnTo>
                  <a:pt x="2360468" y="21199"/>
                </a:lnTo>
                <a:lnTo>
                  <a:pt x="2110844" y="26649"/>
                </a:lnTo>
                <a:lnTo>
                  <a:pt x="1856720" y="32677"/>
                </a:lnTo>
                <a:lnTo>
                  <a:pt x="1602901" y="39269"/>
                </a:lnTo>
                <a:lnTo>
                  <a:pt x="1354189" y="46412"/>
                </a:lnTo>
                <a:lnTo>
                  <a:pt x="1115388" y="54092"/>
                </a:lnTo>
                <a:lnTo>
                  <a:pt x="891301" y="62297"/>
                </a:lnTo>
                <a:lnTo>
                  <a:pt x="686732" y="71012"/>
                </a:lnTo>
                <a:lnTo>
                  <a:pt x="506483" y="80224"/>
                </a:lnTo>
                <a:lnTo>
                  <a:pt x="355359" y="89921"/>
                </a:lnTo>
                <a:lnTo>
                  <a:pt x="238162" y="100088"/>
                </a:lnTo>
                <a:lnTo>
                  <a:pt x="159696" y="110712"/>
                </a:lnTo>
                <a:lnTo>
                  <a:pt x="113424" y="156428"/>
                </a:lnTo>
                <a:lnTo>
                  <a:pt x="102538" y="234601"/>
                </a:lnTo>
                <a:lnTo>
                  <a:pt x="92121" y="351494"/>
                </a:lnTo>
                <a:lnTo>
                  <a:pt x="82187" y="502306"/>
                </a:lnTo>
                <a:lnTo>
                  <a:pt x="72748" y="682232"/>
                </a:lnTo>
                <a:lnTo>
                  <a:pt x="63819" y="886471"/>
                </a:lnTo>
                <a:lnTo>
                  <a:pt x="55413" y="1110219"/>
                </a:lnTo>
                <a:lnTo>
                  <a:pt x="47545" y="1348672"/>
                </a:lnTo>
                <a:lnTo>
                  <a:pt x="40227" y="1597029"/>
                </a:lnTo>
                <a:lnTo>
                  <a:pt x="33474" y="1850485"/>
                </a:lnTo>
                <a:lnTo>
                  <a:pt x="27298" y="2104238"/>
                </a:lnTo>
                <a:lnTo>
                  <a:pt x="21715" y="2353485"/>
                </a:lnTo>
                <a:lnTo>
                  <a:pt x="16737" y="2593422"/>
                </a:lnTo>
                <a:lnTo>
                  <a:pt x="12379" y="2819247"/>
                </a:lnTo>
                <a:lnTo>
                  <a:pt x="8653" y="3026157"/>
                </a:lnTo>
                <a:lnTo>
                  <a:pt x="5574" y="3209349"/>
                </a:lnTo>
                <a:lnTo>
                  <a:pt x="3156" y="3364019"/>
                </a:lnTo>
                <a:lnTo>
                  <a:pt x="1412" y="3485364"/>
                </a:lnTo>
                <a:lnTo>
                  <a:pt x="355" y="3568582"/>
                </a:lnTo>
                <a:lnTo>
                  <a:pt x="0" y="3608870"/>
                </a:lnTo>
                <a:close/>
              </a:path>
            </a:pathLst>
          </a:custGeom>
          <a:solidFill>
            <a:srgbClr val="60B4B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90802" y="283866"/>
            <a:ext cx="7160285" cy="7136968"/>
          </a:xfrm>
          <a:custGeom>
            <a:avLst/>
            <a:gdLst/>
            <a:ahLst/>
            <a:cxnLst/>
            <a:rect l="l" t="t" r="r" b="b"/>
            <a:pathLst>
              <a:path w="7160285" h="7136968">
                <a:moveTo>
                  <a:pt x="0" y="3568484"/>
                </a:moveTo>
                <a:lnTo>
                  <a:pt x="406" y="3610497"/>
                </a:lnTo>
                <a:lnTo>
                  <a:pt x="1613" y="3694068"/>
                </a:lnTo>
                <a:lnTo>
                  <a:pt x="3607" y="3814543"/>
                </a:lnTo>
                <a:lnTo>
                  <a:pt x="6371" y="3967265"/>
                </a:lnTo>
                <a:lnTo>
                  <a:pt x="9889" y="4147579"/>
                </a:lnTo>
                <a:lnTo>
                  <a:pt x="14147" y="4350831"/>
                </a:lnTo>
                <a:lnTo>
                  <a:pt x="19127" y="4572364"/>
                </a:lnTo>
                <a:lnTo>
                  <a:pt x="24816" y="4807524"/>
                </a:lnTo>
                <a:lnTo>
                  <a:pt x="31196" y="5051656"/>
                </a:lnTo>
                <a:lnTo>
                  <a:pt x="38253" y="5300103"/>
                </a:lnTo>
                <a:lnTo>
                  <a:pt x="45971" y="5548212"/>
                </a:lnTo>
                <a:lnTo>
                  <a:pt x="54334" y="5791326"/>
                </a:lnTo>
                <a:lnTo>
                  <a:pt x="63326" y="6024791"/>
                </a:lnTo>
                <a:lnTo>
                  <a:pt x="72932" y="6243950"/>
                </a:lnTo>
                <a:lnTo>
                  <a:pt x="83137" y="6444150"/>
                </a:lnTo>
                <a:lnTo>
                  <a:pt x="93923" y="6620735"/>
                </a:lnTo>
                <a:lnTo>
                  <a:pt x="105277" y="6769048"/>
                </a:lnTo>
                <a:lnTo>
                  <a:pt x="117182" y="6884436"/>
                </a:lnTo>
                <a:lnTo>
                  <a:pt x="129622" y="6962243"/>
                </a:lnTo>
                <a:lnTo>
                  <a:pt x="178473" y="7010462"/>
                </a:lnTo>
                <a:lnTo>
                  <a:pt x="256613" y="7022603"/>
                </a:lnTo>
                <a:lnTo>
                  <a:pt x="372345" y="7034221"/>
                </a:lnTo>
                <a:lnTo>
                  <a:pt x="521014" y="7045302"/>
                </a:lnTo>
                <a:lnTo>
                  <a:pt x="697964" y="7055829"/>
                </a:lnTo>
                <a:lnTo>
                  <a:pt x="898540" y="7065788"/>
                </a:lnTo>
                <a:lnTo>
                  <a:pt x="1118086" y="7075163"/>
                </a:lnTo>
                <a:lnTo>
                  <a:pt x="1351947" y="7083939"/>
                </a:lnTo>
                <a:lnTo>
                  <a:pt x="1595466" y="7092101"/>
                </a:lnTo>
                <a:lnTo>
                  <a:pt x="1843989" y="7099633"/>
                </a:lnTo>
                <a:lnTo>
                  <a:pt x="2092859" y="7106520"/>
                </a:lnTo>
                <a:lnTo>
                  <a:pt x="2337420" y="7112747"/>
                </a:lnTo>
                <a:lnTo>
                  <a:pt x="2573018" y="7118299"/>
                </a:lnTo>
                <a:lnTo>
                  <a:pt x="2794997" y="7123160"/>
                </a:lnTo>
                <a:lnTo>
                  <a:pt x="2998700" y="7127316"/>
                </a:lnTo>
                <a:lnTo>
                  <a:pt x="3179473" y="7130750"/>
                </a:lnTo>
                <a:lnTo>
                  <a:pt x="3332659" y="7133447"/>
                </a:lnTo>
                <a:lnTo>
                  <a:pt x="3453603" y="7135393"/>
                </a:lnTo>
                <a:lnTo>
                  <a:pt x="3537649" y="7136571"/>
                </a:lnTo>
                <a:lnTo>
                  <a:pt x="3580142" y="7136968"/>
                </a:lnTo>
                <a:lnTo>
                  <a:pt x="3622482" y="7136577"/>
                </a:lnTo>
                <a:lnTo>
                  <a:pt x="3706379" y="7135416"/>
                </a:lnTo>
                <a:lnTo>
                  <a:pt x="3827177" y="7133500"/>
                </a:lnTo>
                <a:lnTo>
                  <a:pt x="3980221" y="7130842"/>
                </a:lnTo>
                <a:lnTo>
                  <a:pt x="4160856" y="7127459"/>
                </a:lnTo>
                <a:lnTo>
                  <a:pt x="4364426" y="7123365"/>
                </a:lnTo>
                <a:lnTo>
                  <a:pt x="4586277" y="7118575"/>
                </a:lnTo>
                <a:lnTo>
                  <a:pt x="4821752" y="7113104"/>
                </a:lnTo>
                <a:lnTo>
                  <a:pt x="5066197" y="7106967"/>
                </a:lnTo>
                <a:lnTo>
                  <a:pt x="5314956" y="7100179"/>
                </a:lnTo>
                <a:lnTo>
                  <a:pt x="5563374" y="7092755"/>
                </a:lnTo>
                <a:lnTo>
                  <a:pt x="5806796" y="7084710"/>
                </a:lnTo>
                <a:lnTo>
                  <a:pt x="6040566" y="7076058"/>
                </a:lnTo>
                <a:lnTo>
                  <a:pt x="6260029" y="7066816"/>
                </a:lnTo>
                <a:lnTo>
                  <a:pt x="6460531" y="7056997"/>
                </a:lnTo>
                <a:lnTo>
                  <a:pt x="6637415" y="7046617"/>
                </a:lnTo>
                <a:lnTo>
                  <a:pt x="6786026" y="7035690"/>
                </a:lnTo>
                <a:lnTo>
                  <a:pt x="6901709" y="7024232"/>
                </a:lnTo>
                <a:lnTo>
                  <a:pt x="6979809" y="7012258"/>
                </a:lnTo>
                <a:lnTo>
                  <a:pt x="7028807" y="6964186"/>
                </a:lnTo>
                <a:lnTo>
                  <a:pt x="7041418" y="6886343"/>
                </a:lnTo>
                <a:lnTo>
                  <a:pt x="7053487" y="6770909"/>
                </a:lnTo>
                <a:lnTo>
                  <a:pt x="7064999" y="6622541"/>
                </a:lnTo>
                <a:lnTo>
                  <a:pt x="7075937" y="6445893"/>
                </a:lnTo>
                <a:lnTo>
                  <a:pt x="7086285" y="6245622"/>
                </a:lnTo>
                <a:lnTo>
                  <a:pt x="7096028" y="6026382"/>
                </a:lnTo>
                <a:lnTo>
                  <a:pt x="7105149" y="5792830"/>
                </a:lnTo>
                <a:lnTo>
                  <a:pt x="7113633" y="5549621"/>
                </a:lnTo>
                <a:lnTo>
                  <a:pt x="7121463" y="5301411"/>
                </a:lnTo>
                <a:lnTo>
                  <a:pt x="7128623" y="5052856"/>
                </a:lnTo>
                <a:lnTo>
                  <a:pt x="7135097" y="4808610"/>
                </a:lnTo>
                <a:lnTo>
                  <a:pt x="7140870" y="4573330"/>
                </a:lnTo>
                <a:lnTo>
                  <a:pt x="7145925" y="4351672"/>
                </a:lnTo>
                <a:lnTo>
                  <a:pt x="7150246" y="4148290"/>
                </a:lnTo>
                <a:lnTo>
                  <a:pt x="7153817" y="3967841"/>
                </a:lnTo>
                <a:lnTo>
                  <a:pt x="7156623" y="3814980"/>
                </a:lnTo>
                <a:lnTo>
                  <a:pt x="7158647" y="3694363"/>
                </a:lnTo>
                <a:lnTo>
                  <a:pt x="7159873" y="3610646"/>
                </a:lnTo>
                <a:lnTo>
                  <a:pt x="7160285" y="3568484"/>
                </a:lnTo>
                <a:lnTo>
                  <a:pt x="7159873" y="3526323"/>
                </a:lnTo>
                <a:lnTo>
                  <a:pt x="7158647" y="3442607"/>
                </a:lnTo>
                <a:lnTo>
                  <a:pt x="7156623" y="3321992"/>
                </a:lnTo>
                <a:lnTo>
                  <a:pt x="7153817" y="3169132"/>
                </a:lnTo>
                <a:lnTo>
                  <a:pt x="7150246" y="2988685"/>
                </a:lnTo>
                <a:lnTo>
                  <a:pt x="7145925" y="2785304"/>
                </a:lnTo>
                <a:lnTo>
                  <a:pt x="7140870" y="2563647"/>
                </a:lnTo>
                <a:lnTo>
                  <a:pt x="7135097" y="2328368"/>
                </a:lnTo>
                <a:lnTo>
                  <a:pt x="7128623" y="2084123"/>
                </a:lnTo>
                <a:lnTo>
                  <a:pt x="7121463" y="1835569"/>
                </a:lnTo>
                <a:lnTo>
                  <a:pt x="7113633" y="1587360"/>
                </a:lnTo>
                <a:lnTo>
                  <a:pt x="7105149" y="1344152"/>
                </a:lnTo>
                <a:lnTo>
                  <a:pt x="7096028" y="1110601"/>
                </a:lnTo>
                <a:lnTo>
                  <a:pt x="7086285" y="891362"/>
                </a:lnTo>
                <a:lnTo>
                  <a:pt x="7075937" y="691092"/>
                </a:lnTo>
                <a:lnTo>
                  <a:pt x="7064999" y="514445"/>
                </a:lnTo>
                <a:lnTo>
                  <a:pt x="7053487" y="366078"/>
                </a:lnTo>
                <a:lnTo>
                  <a:pt x="7041418" y="250646"/>
                </a:lnTo>
                <a:lnTo>
                  <a:pt x="7028807" y="172805"/>
                </a:lnTo>
                <a:lnTo>
                  <a:pt x="6979809" y="124731"/>
                </a:lnTo>
                <a:lnTo>
                  <a:pt x="6901709" y="112753"/>
                </a:lnTo>
                <a:lnTo>
                  <a:pt x="6786026" y="101292"/>
                </a:lnTo>
                <a:lnTo>
                  <a:pt x="6637415" y="90363"/>
                </a:lnTo>
                <a:lnTo>
                  <a:pt x="6460531" y="79981"/>
                </a:lnTo>
                <a:lnTo>
                  <a:pt x="6260029" y="70160"/>
                </a:lnTo>
                <a:lnTo>
                  <a:pt x="6040566" y="60916"/>
                </a:lnTo>
                <a:lnTo>
                  <a:pt x="5806796" y="52263"/>
                </a:lnTo>
                <a:lnTo>
                  <a:pt x="5563374" y="44217"/>
                </a:lnTo>
                <a:lnTo>
                  <a:pt x="5314956" y="36791"/>
                </a:lnTo>
                <a:lnTo>
                  <a:pt x="5066197" y="30003"/>
                </a:lnTo>
                <a:lnTo>
                  <a:pt x="4821752" y="23865"/>
                </a:lnTo>
                <a:lnTo>
                  <a:pt x="4586277" y="18393"/>
                </a:lnTo>
                <a:lnTo>
                  <a:pt x="4364426" y="13603"/>
                </a:lnTo>
                <a:lnTo>
                  <a:pt x="4160856" y="9509"/>
                </a:lnTo>
                <a:lnTo>
                  <a:pt x="3980221" y="6125"/>
                </a:lnTo>
                <a:lnTo>
                  <a:pt x="3827177" y="3468"/>
                </a:lnTo>
                <a:lnTo>
                  <a:pt x="3706379" y="1551"/>
                </a:lnTo>
                <a:lnTo>
                  <a:pt x="3622482" y="390"/>
                </a:lnTo>
                <a:lnTo>
                  <a:pt x="3580142" y="0"/>
                </a:lnTo>
                <a:lnTo>
                  <a:pt x="3537649" y="396"/>
                </a:lnTo>
                <a:lnTo>
                  <a:pt x="3453603" y="1575"/>
                </a:lnTo>
                <a:lnTo>
                  <a:pt x="3332659" y="3521"/>
                </a:lnTo>
                <a:lnTo>
                  <a:pt x="3179473" y="6219"/>
                </a:lnTo>
                <a:lnTo>
                  <a:pt x="2998700" y="9654"/>
                </a:lnTo>
                <a:lnTo>
                  <a:pt x="2794997" y="13810"/>
                </a:lnTo>
                <a:lnTo>
                  <a:pt x="2573018" y="18672"/>
                </a:lnTo>
                <a:lnTo>
                  <a:pt x="2337420" y="24225"/>
                </a:lnTo>
                <a:lnTo>
                  <a:pt x="2092859" y="30454"/>
                </a:lnTo>
                <a:lnTo>
                  <a:pt x="1843989" y="37342"/>
                </a:lnTo>
                <a:lnTo>
                  <a:pt x="1595466" y="44876"/>
                </a:lnTo>
                <a:lnTo>
                  <a:pt x="1351947" y="53039"/>
                </a:lnTo>
                <a:lnTo>
                  <a:pt x="1118086" y="61817"/>
                </a:lnTo>
                <a:lnTo>
                  <a:pt x="898540" y="71194"/>
                </a:lnTo>
                <a:lnTo>
                  <a:pt x="697964" y="81154"/>
                </a:lnTo>
                <a:lnTo>
                  <a:pt x="521014" y="91683"/>
                </a:lnTo>
                <a:lnTo>
                  <a:pt x="372345" y="102766"/>
                </a:lnTo>
                <a:lnTo>
                  <a:pt x="256613" y="114386"/>
                </a:lnTo>
                <a:lnTo>
                  <a:pt x="178473" y="126529"/>
                </a:lnTo>
                <a:lnTo>
                  <a:pt x="129622" y="174748"/>
                </a:lnTo>
                <a:lnTo>
                  <a:pt x="117182" y="252553"/>
                </a:lnTo>
                <a:lnTo>
                  <a:pt x="105277" y="367939"/>
                </a:lnTo>
                <a:lnTo>
                  <a:pt x="93923" y="516252"/>
                </a:lnTo>
                <a:lnTo>
                  <a:pt x="83137" y="692835"/>
                </a:lnTo>
                <a:lnTo>
                  <a:pt x="72932" y="893033"/>
                </a:lnTo>
                <a:lnTo>
                  <a:pt x="63326" y="1112192"/>
                </a:lnTo>
                <a:lnTo>
                  <a:pt x="54334" y="1345656"/>
                </a:lnTo>
                <a:lnTo>
                  <a:pt x="45971" y="1588769"/>
                </a:lnTo>
                <a:lnTo>
                  <a:pt x="38253" y="1836877"/>
                </a:lnTo>
                <a:lnTo>
                  <a:pt x="31196" y="2085323"/>
                </a:lnTo>
                <a:lnTo>
                  <a:pt x="24816" y="2329454"/>
                </a:lnTo>
                <a:lnTo>
                  <a:pt x="19127" y="2564613"/>
                </a:lnTo>
                <a:lnTo>
                  <a:pt x="14147" y="2786145"/>
                </a:lnTo>
                <a:lnTo>
                  <a:pt x="9889" y="2989396"/>
                </a:lnTo>
                <a:lnTo>
                  <a:pt x="6371" y="3169709"/>
                </a:lnTo>
                <a:lnTo>
                  <a:pt x="3607" y="3322430"/>
                </a:lnTo>
                <a:lnTo>
                  <a:pt x="1613" y="3442902"/>
                </a:lnTo>
                <a:lnTo>
                  <a:pt x="406" y="3526472"/>
                </a:lnTo>
                <a:lnTo>
                  <a:pt x="0" y="3568484"/>
                </a:lnTo>
                <a:close/>
              </a:path>
            </a:pathLst>
          </a:custGeom>
          <a:solidFill>
            <a:srgbClr val="62B4B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228593" y="333314"/>
            <a:ext cx="7082434" cy="7056183"/>
          </a:xfrm>
          <a:custGeom>
            <a:avLst/>
            <a:gdLst/>
            <a:ahLst/>
            <a:cxnLst/>
            <a:rect l="l" t="t" r="r" b="b"/>
            <a:pathLst>
              <a:path w="7082434" h="7056183">
                <a:moveTo>
                  <a:pt x="0" y="3528085"/>
                </a:moveTo>
                <a:lnTo>
                  <a:pt x="456" y="3571822"/>
                </a:lnTo>
                <a:lnTo>
                  <a:pt x="1815" y="3655745"/>
                </a:lnTo>
                <a:lnTo>
                  <a:pt x="4058" y="3775347"/>
                </a:lnTo>
                <a:lnTo>
                  <a:pt x="7168" y="3926119"/>
                </a:lnTo>
                <a:lnTo>
                  <a:pt x="11127" y="4103555"/>
                </a:lnTo>
                <a:lnTo>
                  <a:pt x="15917" y="4303147"/>
                </a:lnTo>
                <a:lnTo>
                  <a:pt x="21521" y="4520388"/>
                </a:lnTo>
                <a:lnTo>
                  <a:pt x="27921" y="4750769"/>
                </a:lnTo>
                <a:lnTo>
                  <a:pt x="35100" y="4989784"/>
                </a:lnTo>
                <a:lnTo>
                  <a:pt x="43040" y="5232925"/>
                </a:lnTo>
                <a:lnTo>
                  <a:pt x="51723" y="5475684"/>
                </a:lnTo>
                <a:lnTo>
                  <a:pt x="61132" y="5713555"/>
                </a:lnTo>
                <a:lnTo>
                  <a:pt x="71249" y="5942029"/>
                </a:lnTo>
                <a:lnTo>
                  <a:pt x="82056" y="6156599"/>
                </a:lnTo>
                <a:lnTo>
                  <a:pt x="93536" y="6352758"/>
                </a:lnTo>
                <a:lnTo>
                  <a:pt x="105672" y="6525997"/>
                </a:lnTo>
                <a:lnTo>
                  <a:pt x="118445" y="6671811"/>
                </a:lnTo>
                <a:lnTo>
                  <a:pt x="131838" y="6785690"/>
                </a:lnTo>
                <a:lnTo>
                  <a:pt x="145833" y="6863128"/>
                </a:lnTo>
                <a:lnTo>
                  <a:pt x="160413" y="6899617"/>
                </a:lnTo>
                <a:lnTo>
                  <a:pt x="197264" y="6913848"/>
                </a:lnTo>
                <a:lnTo>
                  <a:pt x="275076" y="6927508"/>
                </a:lnTo>
                <a:lnTo>
                  <a:pt x="389343" y="6940580"/>
                </a:lnTo>
                <a:lnTo>
                  <a:pt x="535556" y="6953047"/>
                </a:lnTo>
                <a:lnTo>
                  <a:pt x="709207" y="6964891"/>
                </a:lnTo>
                <a:lnTo>
                  <a:pt x="905789" y="6976096"/>
                </a:lnTo>
                <a:lnTo>
                  <a:pt x="1120794" y="6986644"/>
                </a:lnTo>
                <a:lnTo>
                  <a:pt x="1349714" y="6996518"/>
                </a:lnTo>
                <a:lnTo>
                  <a:pt x="1588040" y="7005701"/>
                </a:lnTo>
                <a:lnTo>
                  <a:pt x="1831265" y="7014176"/>
                </a:lnTo>
                <a:lnTo>
                  <a:pt x="2074881" y="7021925"/>
                </a:lnTo>
                <a:lnTo>
                  <a:pt x="2314380" y="7028932"/>
                </a:lnTo>
                <a:lnTo>
                  <a:pt x="2545255" y="7035178"/>
                </a:lnTo>
                <a:lnTo>
                  <a:pt x="2762996" y="7040648"/>
                </a:lnTo>
                <a:lnTo>
                  <a:pt x="2963097" y="7045323"/>
                </a:lnTo>
                <a:lnTo>
                  <a:pt x="3141050" y="7049187"/>
                </a:lnTo>
                <a:lnTo>
                  <a:pt x="3292346" y="7052222"/>
                </a:lnTo>
                <a:lnTo>
                  <a:pt x="3412478" y="7054411"/>
                </a:lnTo>
                <a:lnTo>
                  <a:pt x="3496937" y="7055737"/>
                </a:lnTo>
                <a:lnTo>
                  <a:pt x="3541217" y="7056183"/>
                </a:lnTo>
                <a:lnTo>
                  <a:pt x="3585324" y="7055744"/>
                </a:lnTo>
                <a:lnTo>
                  <a:pt x="3669616" y="7054438"/>
                </a:lnTo>
                <a:lnTo>
                  <a:pt x="3789583" y="7052281"/>
                </a:lnTo>
                <a:lnTo>
                  <a:pt x="3940719" y="7049291"/>
                </a:lnTo>
                <a:lnTo>
                  <a:pt x="4118516" y="7045484"/>
                </a:lnTo>
                <a:lnTo>
                  <a:pt x="4318468" y="7040878"/>
                </a:lnTo>
                <a:lnTo>
                  <a:pt x="4536065" y="7035489"/>
                </a:lnTo>
                <a:lnTo>
                  <a:pt x="4766801" y="7029333"/>
                </a:lnTo>
                <a:lnTo>
                  <a:pt x="5006169" y="7022428"/>
                </a:lnTo>
                <a:lnTo>
                  <a:pt x="5249660" y="7014791"/>
                </a:lnTo>
                <a:lnTo>
                  <a:pt x="5492768" y="7006437"/>
                </a:lnTo>
                <a:lnTo>
                  <a:pt x="5730985" y="6997385"/>
                </a:lnTo>
                <a:lnTo>
                  <a:pt x="5959804" y="6987651"/>
                </a:lnTo>
                <a:lnTo>
                  <a:pt x="6174716" y="6977252"/>
                </a:lnTo>
                <a:lnTo>
                  <a:pt x="6371215" y="6966204"/>
                </a:lnTo>
                <a:lnTo>
                  <a:pt x="6544793" y="6954524"/>
                </a:lnTo>
                <a:lnTo>
                  <a:pt x="6690943" y="6942230"/>
                </a:lnTo>
                <a:lnTo>
                  <a:pt x="6805157" y="6929338"/>
                </a:lnTo>
                <a:lnTo>
                  <a:pt x="6882927" y="6915865"/>
                </a:lnTo>
                <a:lnTo>
                  <a:pt x="6919747" y="6901827"/>
                </a:lnTo>
                <a:lnTo>
                  <a:pt x="6934524" y="6865309"/>
                </a:lnTo>
                <a:lnTo>
                  <a:pt x="6948710" y="6787832"/>
                </a:lnTo>
                <a:lnTo>
                  <a:pt x="6962287" y="6673902"/>
                </a:lnTo>
                <a:lnTo>
                  <a:pt x="6975237" y="6528029"/>
                </a:lnTo>
                <a:lnTo>
                  <a:pt x="6987542" y="6354719"/>
                </a:lnTo>
                <a:lnTo>
                  <a:pt x="6999183" y="6158480"/>
                </a:lnTo>
                <a:lnTo>
                  <a:pt x="7010144" y="5943821"/>
                </a:lnTo>
                <a:lnTo>
                  <a:pt x="7020405" y="5715250"/>
                </a:lnTo>
                <a:lnTo>
                  <a:pt x="7029948" y="5477274"/>
                </a:lnTo>
                <a:lnTo>
                  <a:pt x="7038757" y="5234401"/>
                </a:lnTo>
                <a:lnTo>
                  <a:pt x="7046812" y="4991140"/>
                </a:lnTo>
                <a:lnTo>
                  <a:pt x="7054096" y="4751997"/>
                </a:lnTo>
                <a:lnTo>
                  <a:pt x="7060590" y="4521481"/>
                </a:lnTo>
                <a:lnTo>
                  <a:pt x="7066277" y="4304100"/>
                </a:lnTo>
                <a:lnTo>
                  <a:pt x="7071139" y="4104361"/>
                </a:lnTo>
                <a:lnTo>
                  <a:pt x="7075157" y="3926774"/>
                </a:lnTo>
                <a:lnTo>
                  <a:pt x="7078314" y="3775844"/>
                </a:lnTo>
                <a:lnTo>
                  <a:pt x="7080591" y="3656081"/>
                </a:lnTo>
                <a:lnTo>
                  <a:pt x="7081970" y="3571992"/>
                </a:lnTo>
                <a:lnTo>
                  <a:pt x="7082434" y="3528085"/>
                </a:lnTo>
                <a:lnTo>
                  <a:pt x="7081970" y="3484180"/>
                </a:lnTo>
                <a:lnTo>
                  <a:pt x="7080591" y="3400092"/>
                </a:lnTo>
                <a:lnTo>
                  <a:pt x="7078314" y="3280331"/>
                </a:lnTo>
                <a:lnTo>
                  <a:pt x="7075157" y="3129402"/>
                </a:lnTo>
                <a:lnTo>
                  <a:pt x="7071139" y="2951815"/>
                </a:lnTo>
                <a:lnTo>
                  <a:pt x="7066277" y="2752078"/>
                </a:lnTo>
                <a:lnTo>
                  <a:pt x="7060590" y="2534697"/>
                </a:lnTo>
                <a:lnTo>
                  <a:pt x="7054096" y="2304182"/>
                </a:lnTo>
                <a:lnTo>
                  <a:pt x="7046812" y="2065040"/>
                </a:lnTo>
                <a:lnTo>
                  <a:pt x="7038757" y="1821778"/>
                </a:lnTo>
                <a:lnTo>
                  <a:pt x="7029948" y="1578905"/>
                </a:lnTo>
                <a:lnTo>
                  <a:pt x="7020405" y="1340929"/>
                </a:lnTo>
                <a:lnTo>
                  <a:pt x="7010144" y="1112357"/>
                </a:lnTo>
                <a:lnTo>
                  <a:pt x="6999183" y="897698"/>
                </a:lnTo>
                <a:lnTo>
                  <a:pt x="6987542" y="701458"/>
                </a:lnTo>
                <a:lnTo>
                  <a:pt x="6975237" y="528147"/>
                </a:lnTo>
                <a:lnTo>
                  <a:pt x="6962287" y="382272"/>
                </a:lnTo>
                <a:lnTo>
                  <a:pt x="6948710" y="268341"/>
                </a:lnTo>
                <a:lnTo>
                  <a:pt x="6934524" y="190862"/>
                </a:lnTo>
                <a:lnTo>
                  <a:pt x="6919747" y="154343"/>
                </a:lnTo>
                <a:lnTo>
                  <a:pt x="6882927" y="140305"/>
                </a:lnTo>
                <a:lnTo>
                  <a:pt x="6805157" y="126832"/>
                </a:lnTo>
                <a:lnTo>
                  <a:pt x="6690943" y="113940"/>
                </a:lnTo>
                <a:lnTo>
                  <a:pt x="6544793" y="101647"/>
                </a:lnTo>
                <a:lnTo>
                  <a:pt x="6371215" y="89968"/>
                </a:lnTo>
                <a:lnTo>
                  <a:pt x="6174716" y="78921"/>
                </a:lnTo>
                <a:lnTo>
                  <a:pt x="5959804" y="68522"/>
                </a:lnTo>
                <a:lnTo>
                  <a:pt x="5730985" y="58789"/>
                </a:lnTo>
                <a:lnTo>
                  <a:pt x="5492768" y="49738"/>
                </a:lnTo>
                <a:lnTo>
                  <a:pt x="5249660" y="41386"/>
                </a:lnTo>
                <a:lnTo>
                  <a:pt x="5006169" y="33749"/>
                </a:lnTo>
                <a:lnTo>
                  <a:pt x="4766801" y="26845"/>
                </a:lnTo>
                <a:lnTo>
                  <a:pt x="4536065" y="20690"/>
                </a:lnTo>
                <a:lnTo>
                  <a:pt x="4318468" y="15302"/>
                </a:lnTo>
                <a:lnTo>
                  <a:pt x="4118516" y="10696"/>
                </a:lnTo>
                <a:lnTo>
                  <a:pt x="3940719" y="6890"/>
                </a:lnTo>
                <a:lnTo>
                  <a:pt x="3789583" y="3901"/>
                </a:lnTo>
                <a:lnTo>
                  <a:pt x="3669616" y="1745"/>
                </a:lnTo>
                <a:lnTo>
                  <a:pt x="3585324" y="439"/>
                </a:lnTo>
                <a:lnTo>
                  <a:pt x="3541217" y="0"/>
                </a:lnTo>
                <a:lnTo>
                  <a:pt x="3496937" y="445"/>
                </a:lnTo>
                <a:lnTo>
                  <a:pt x="3412478" y="1771"/>
                </a:lnTo>
                <a:lnTo>
                  <a:pt x="3292346" y="3961"/>
                </a:lnTo>
                <a:lnTo>
                  <a:pt x="3141050" y="6996"/>
                </a:lnTo>
                <a:lnTo>
                  <a:pt x="2963097" y="10859"/>
                </a:lnTo>
                <a:lnTo>
                  <a:pt x="2762996" y="15535"/>
                </a:lnTo>
                <a:lnTo>
                  <a:pt x="2545255" y="21004"/>
                </a:lnTo>
                <a:lnTo>
                  <a:pt x="2314380" y="27251"/>
                </a:lnTo>
                <a:lnTo>
                  <a:pt x="2074881" y="34257"/>
                </a:lnTo>
                <a:lnTo>
                  <a:pt x="1831265" y="42006"/>
                </a:lnTo>
                <a:lnTo>
                  <a:pt x="1588040" y="50481"/>
                </a:lnTo>
                <a:lnTo>
                  <a:pt x="1349714" y="59664"/>
                </a:lnTo>
                <a:lnTo>
                  <a:pt x="1120794" y="69538"/>
                </a:lnTo>
                <a:lnTo>
                  <a:pt x="905789" y="80086"/>
                </a:lnTo>
                <a:lnTo>
                  <a:pt x="709207" y="91291"/>
                </a:lnTo>
                <a:lnTo>
                  <a:pt x="535556" y="103136"/>
                </a:lnTo>
                <a:lnTo>
                  <a:pt x="389343" y="115602"/>
                </a:lnTo>
                <a:lnTo>
                  <a:pt x="275076" y="128674"/>
                </a:lnTo>
                <a:lnTo>
                  <a:pt x="197264" y="142334"/>
                </a:lnTo>
                <a:lnTo>
                  <a:pt x="160413" y="156565"/>
                </a:lnTo>
                <a:lnTo>
                  <a:pt x="145833" y="193053"/>
                </a:lnTo>
                <a:lnTo>
                  <a:pt x="131838" y="270489"/>
                </a:lnTo>
                <a:lnTo>
                  <a:pt x="118445" y="384367"/>
                </a:lnTo>
                <a:lnTo>
                  <a:pt x="105672" y="530179"/>
                </a:lnTo>
                <a:lnTo>
                  <a:pt x="93536" y="703418"/>
                </a:lnTo>
                <a:lnTo>
                  <a:pt x="82056" y="899575"/>
                </a:lnTo>
                <a:lnTo>
                  <a:pt x="71249" y="1114144"/>
                </a:lnTo>
                <a:lnTo>
                  <a:pt x="61132" y="1342618"/>
                </a:lnTo>
                <a:lnTo>
                  <a:pt x="51723" y="1580488"/>
                </a:lnTo>
                <a:lnTo>
                  <a:pt x="43040" y="1823246"/>
                </a:lnTo>
                <a:lnTo>
                  <a:pt x="35100" y="2066387"/>
                </a:lnTo>
                <a:lnTo>
                  <a:pt x="27921" y="2305401"/>
                </a:lnTo>
                <a:lnTo>
                  <a:pt x="21521" y="2535783"/>
                </a:lnTo>
                <a:lnTo>
                  <a:pt x="15917" y="2753023"/>
                </a:lnTo>
                <a:lnTo>
                  <a:pt x="11127" y="2952615"/>
                </a:lnTo>
                <a:lnTo>
                  <a:pt x="7168" y="3130050"/>
                </a:lnTo>
                <a:lnTo>
                  <a:pt x="4058" y="3280823"/>
                </a:lnTo>
                <a:lnTo>
                  <a:pt x="1815" y="3400424"/>
                </a:lnTo>
                <a:lnTo>
                  <a:pt x="456" y="3484348"/>
                </a:lnTo>
                <a:lnTo>
                  <a:pt x="0" y="3528085"/>
                </a:lnTo>
                <a:close/>
              </a:path>
            </a:pathLst>
          </a:custGeom>
          <a:solidFill>
            <a:srgbClr val="63B5B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266395" y="382743"/>
            <a:ext cx="7004558" cy="6975398"/>
          </a:xfrm>
          <a:custGeom>
            <a:avLst/>
            <a:gdLst/>
            <a:ahLst/>
            <a:cxnLst/>
            <a:rect l="l" t="t" r="r" b="b"/>
            <a:pathLst>
              <a:path w="7004558" h="6975398">
                <a:moveTo>
                  <a:pt x="2017" y="3617448"/>
                </a:moveTo>
                <a:lnTo>
                  <a:pt x="4509" y="3736177"/>
                </a:lnTo>
                <a:lnTo>
                  <a:pt x="7964" y="3885000"/>
                </a:lnTo>
                <a:lnTo>
                  <a:pt x="12362" y="4059557"/>
                </a:lnTo>
                <a:lnTo>
                  <a:pt x="17685" y="4255489"/>
                </a:lnTo>
                <a:lnTo>
                  <a:pt x="23911" y="4468436"/>
                </a:lnTo>
                <a:lnTo>
                  <a:pt x="31022" y="4694039"/>
                </a:lnTo>
                <a:lnTo>
                  <a:pt x="38998" y="4927937"/>
                </a:lnTo>
                <a:lnTo>
                  <a:pt x="47820" y="5165771"/>
                </a:lnTo>
                <a:lnTo>
                  <a:pt x="57467" y="5403180"/>
                </a:lnTo>
                <a:lnTo>
                  <a:pt x="67921" y="5635806"/>
                </a:lnTo>
                <a:lnTo>
                  <a:pt x="79162" y="5859289"/>
                </a:lnTo>
                <a:lnTo>
                  <a:pt x="91170" y="6069268"/>
                </a:lnTo>
                <a:lnTo>
                  <a:pt x="103925" y="6261385"/>
                </a:lnTo>
                <a:lnTo>
                  <a:pt x="117408" y="6431279"/>
                </a:lnTo>
                <a:lnTo>
                  <a:pt x="131600" y="6574591"/>
                </a:lnTo>
                <a:lnTo>
                  <a:pt x="146481" y="6686960"/>
                </a:lnTo>
                <a:lnTo>
                  <a:pt x="162031" y="6764028"/>
                </a:lnTo>
                <a:lnTo>
                  <a:pt x="178231" y="6801434"/>
                </a:lnTo>
                <a:lnTo>
                  <a:pt x="216041" y="6817247"/>
                </a:lnTo>
                <a:lnTo>
                  <a:pt x="293527" y="6832425"/>
                </a:lnTo>
                <a:lnTo>
                  <a:pt x="406330" y="6846951"/>
                </a:lnTo>
                <a:lnTo>
                  <a:pt x="550088" y="6860803"/>
                </a:lnTo>
                <a:lnTo>
                  <a:pt x="720442" y="6873964"/>
                </a:lnTo>
                <a:lnTo>
                  <a:pt x="913031" y="6886414"/>
                </a:lnTo>
                <a:lnTo>
                  <a:pt x="1123495" y="6898135"/>
                </a:lnTo>
                <a:lnTo>
                  <a:pt x="1347475" y="6909106"/>
                </a:lnTo>
                <a:lnTo>
                  <a:pt x="1580609" y="6919310"/>
                </a:lnTo>
                <a:lnTo>
                  <a:pt x="1818538" y="6928726"/>
                </a:lnTo>
                <a:lnTo>
                  <a:pt x="2056901" y="6937336"/>
                </a:lnTo>
                <a:lnTo>
                  <a:pt x="2291338" y="6945121"/>
                </a:lnTo>
                <a:lnTo>
                  <a:pt x="2517490" y="6952061"/>
                </a:lnTo>
                <a:lnTo>
                  <a:pt x="2730994" y="6958138"/>
                </a:lnTo>
                <a:lnTo>
                  <a:pt x="2927493" y="6963333"/>
                </a:lnTo>
                <a:lnTo>
                  <a:pt x="3102624" y="6967625"/>
                </a:lnTo>
                <a:lnTo>
                  <a:pt x="3252029" y="6970997"/>
                </a:lnTo>
                <a:lnTo>
                  <a:pt x="3371346" y="6973430"/>
                </a:lnTo>
                <a:lnTo>
                  <a:pt x="3456216" y="6974903"/>
                </a:lnTo>
                <a:lnTo>
                  <a:pt x="3502279" y="6975398"/>
                </a:lnTo>
                <a:lnTo>
                  <a:pt x="3548152" y="6974910"/>
                </a:lnTo>
                <a:lnTo>
                  <a:pt x="3632837" y="6973460"/>
                </a:lnTo>
                <a:lnTo>
                  <a:pt x="3751973" y="6971064"/>
                </a:lnTo>
                <a:lnTo>
                  <a:pt x="3901202" y="6967743"/>
                </a:lnTo>
                <a:lnTo>
                  <a:pt x="4076162" y="6963514"/>
                </a:lnTo>
                <a:lnTo>
                  <a:pt x="4272495" y="6958397"/>
                </a:lnTo>
                <a:lnTo>
                  <a:pt x="4485840" y="6952410"/>
                </a:lnTo>
                <a:lnTo>
                  <a:pt x="4711838" y="6945572"/>
                </a:lnTo>
                <a:lnTo>
                  <a:pt x="4946129" y="6937901"/>
                </a:lnTo>
                <a:lnTo>
                  <a:pt x="5184354" y="6929416"/>
                </a:lnTo>
                <a:lnTo>
                  <a:pt x="5422152" y="6920136"/>
                </a:lnTo>
                <a:lnTo>
                  <a:pt x="5655164" y="6910080"/>
                </a:lnTo>
                <a:lnTo>
                  <a:pt x="5879030" y="6899266"/>
                </a:lnTo>
                <a:lnTo>
                  <a:pt x="6089390" y="6887712"/>
                </a:lnTo>
                <a:lnTo>
                  <a:pt x="6281885" y="6875438"/>
                </a:lnTo>
                <a:lnTo>
                  <a:pt x="6452154" y="6862461"/>
                </a:lnTo>
                <a:lnTo>
                  <a:pt x="6595839" y="6848802"/>
                </a:lnTo>
                <a:lnTo>
                  <a:pt x="6708579" y="6834478"/>
                </a:lnTo>
                <a:lnTo>
                  <a:pt x="6786014" y="6819508"/>
                </a:lnTo>
                <a:lnTo>
                  <a:pt x="6823786" y="6803910"/>
                </a:lnTo>
                <a:lnTo>
                  <a:pt x="6840207" y="6766468"/>
                </a:lnTo>
                <a:lnTo>
                  <a:pt x="6855971" y="6689351"/>
                </a:lnTo>
                <a:lnTo>
                  <a:pt x="6871058" y="6576922"/>
                </a:lnTo>
                <a:lnTo>
                  <a:pt x="6885448" y="6433539"/>
                </a:lnTo>
                <a:lnTo>
                  <a:pt x="6899121" y="6263564"/>
                </a:lnTo>
                <a:lnTo>
                  <a:pt x="6912057" y="6071356"/>
                </a:lnTo>
                <a:lnTo>
                  <a:pt x="6924236" y="5861275"/>
                </a:lnTo>
                <a:lnTo>
                  <a:pt x="6935637" y="5637682"/>
                </a:lnTo>
                <a:lnTo>
                  <a:pt x="6946242" y="5404937"/>
                </a:lnTo>
                <a:lnTo>
                  <a:pt x="6956029" y="5167399"/>
                </a:lnTo>
                <a:lnTo>
                  <a:pt x="6964979" y="4929430"/>
                </a:lnTo>
                <a:lnTo>
                  <a:pt x="6973072" y="4695390"/>
                </a:lnTo>
                <a:lnTo>
                  <a:pt x="6980288" y="4469638"/>
                </a:lnTo>
                <a:lnTo>
                  <a:pt x="6986607" y="4256535"/>
                </a:lnTo>
                <a:lnTo>
                  <a:pt x="6992009" y="4060441"/>
                </a:lnTo>
                <a:lnTo>
                  <a:pt x="6996473" y="3885716"/>
                </a:lnTo>
                <a:lnTo>
                  <a:pt x="6999980" y="3736720"/>
                </a:lnTo>
                <a:lnTo>
                  <a:pt x="7002510" y="3617814"/>
                </a:lnTo>
                <a:lnTo>
                  <a:pt x="7004042" y="3533358"/>
                </a:lnTo>
                <a:lnTo>
                  <a:pt x="7004558" y="3487712"/>
                </a:lnTo>
                <a:lnTo>
                  <a:pt x="7004042" y="3442062"/>
                </a:lnTo>
                <a:lnTo>
                  <a:pt x="7002510" y="3357603"/>
                </a:lnTo>
                <a:lnTo>
                  <a:pt x="6999980" y="3238694"/>
                </a:lnTo>
                <a:lnTo>
                  <a:pt x="6996473" y="3089697"/>
                </a:lnTo>
                <a:lnTo>
                  <a:pt x="6992009" y="2914970"/>
                </a:lnTo>
                <a:lnTo>
                  <a:pt x="6986607" y="2718875"/>
                </a:lnTo>
                <a:lnTo>
                  <a:pt x="6980288" y="2505771"/>
                </a:lnTo>
                <a:lnTo>
                  <a:pt x="6973072" y="2280018"/>
                </a:lnTo>
                <a:lnTo>
                  <a:pt x="6964979" y="2045977"/>
                </a:lnTo>
                <a:lnTo>
                  <a:pt x="6956029" y="1808008"/>
                </a:lnTo>
                <a:lnTo>
                  <a:pt x="6946242" y="1570471"/>
                </a:lnTo>
                <a:lnTo>
                  <a:pt x="6935637" y="1337726"/>
                </a:lnTo>
                <a:lnTo>
                  <a:pt x="6924236" y="1114133"/>
                </a:lnTo>
                <a:lnTo>
                  <a:pt x="6912057" y="904053"/>
                </a:lnTo>
                <a:lnTo>
                  <a:pt x="6899121" y="711845"/>
                </a:lnTo>
                <a:lnTo>
                  <a:pt x="6885448" y="541870"/>
                </a:lnTo>
                <a:lnTo>
                  <a:pt x="6871058" y="398488"/>
                </a:lnTo>
                <a:lnTo>
                  <a:pt x="6855971" y="286059"/>
                </a:lnTo>
                <a:lnTo>
                  <a:pt x="6840207" y="208943"/>
                </a:lnTo>
                <a:lnTo>
                  <a:pt x="6823786" y="171500"/>
                </a:lnTo>
                <a:lnTo>
                  <a:pt x="6786014" y="155903"/>
                </a:lnTo>
                <a:lnTo>
                  <a:pt x="6708579" y="140932"/>
                </a:lnTo>
                <a:lnTo>
                  <a:pt x="6595839" y="126608"/>
                </a:lnTo>
                <a:lnTo>
                  <a:pt x="6452154" y="112948"/>
                </a:lnTo>
                <a:lnTo>
                  <a:pt x="6281885" y="99971"/>
                </a:lnTo>
                <a:lnTo>
                  <a:pt x="6089390" y="87696"/>
                </a:lnTo>
                <a:lnTo>
                  <a:pt x="5879030" y="76141"/>
                </a:lnTo>
                <a:lnTo>
                  <a:pt x="5655164" y="65326"/>
                </a:lnTo>
                <a:lnTo>
                  <a:pt x="5422152" y="55269"/>
                </a:lnTo>
                <a:lnTo>
                  <a:pt x="5184354" y="45988"/>
                </a:lnTo>
                <a:lnTo>
                  <a:pt x="4946129" y="37502"/>
                </a:lnTo>
                <a:lnTo>
                  <a:pt x="4711838" y="29830"/>
                </a:lnTo>
                <a:lnTo>
                  <a:pt x="4485840" y="22991"/>
                </a:lnTo>
                <a:lnTo>
                  <a:pt x="4272495" y="17004"/>
                </a:lnTo>
                <a:lnTo>
                  <a:pt x="4076162" y="11886"/>
                </a:lnTo>
                <a:lnTo>
                  <a:pt x="3901202" y="7656"/>
                </a:lnTo>
                <a:lnTo>
                  <a:pt x="3751973" y="4335"/>
                </a:lnTo>
                <a:lnTo>
                  <a:pt x="3632837" y="1939"/>
                </a:lnTo>
                <a:lnTo>
                  <a:pt x="3548152" y="487"/>
                </a:lnTo>
                <a:lnTo>
                  <a:pt x="3502279" y="0"/>
                </a:lnTo>
                <a:lnTo>
                  <a:pt x="3456216" y="495"/>
                </a:lnTo>
                <a:lnTo>
                  <a:pt x="3371346" y="1969"/>
                </a:lnTo>
                <a:lnTo>
                  <a:pt x="3252029" y="4401"/>
                </a:lnTo>
                <a:lnTo>
                  <a:pt x="3102624" y="7774"/>
                </a:lnTo>
                <a:lnTo>
                  <a:pt x="2927493" y="12067"/>
                </a:lnTo>
                <a:lnTo>
                  <a:pt x="2730994" y="17262"/>
                </a:lnTo>
                <a:lnTo>
                  <a:pt x="2517490" y="23340"/>
                </a:lnTo>
                <a:lnTo>
                  <a:pt x="2291338" y="30281"/>
                </a:lnTo>
                <a:lnTo>
                  <a:pt x="2056901" y="38066"/>
                </a:lnTo>
                <a:lnTo>
                  <a:pt x="1818538" y="46677"/>
                </a:lnTo>
                <a:lnTo>
                  <a:pt x="1580609" y="56093"/>
                </a:lnTo>
                <a:lnTo>
                  <a:pt x="1347475" y="66297"/>
                </a:lnTo>
                <a:lnTo>
                  <a:pt x="1123495" y="77269"/>
                </a:lnTo>
                <a:lnTo>
                  <a:pt x="913031" y="88989"/>
                </a:lnTo>
                <a:lnTo>
                  <a:pt x="720442" y="101439"/>
                </a:lnTo>
                <a:lnTo>
                  <a:pt x="550088" y="114599"/>
                </a:lnTo>
                <a:lnTo>
                  <a:pt x="406330" y="128451"/>
                </a:lnTo>
                <a:lnTo>
                  <a:pt x="293527" y="142975"/>
                </a:lnTo>
                <a:lnTo>
                  <a:pt x="216041" y="158153"/>
                </a:lnTo>
                <a:lnTo>
                  <a:pt x="178231" y="173964"/>
                </a:lnTo>
                <a:lnTo>
                  <a:pt x="162031" y="211370"/>
                </a:lnTo>
                <a:lnTo>
                  <a:pt x="146481" y="288438"/>
                </a:lnTo>
                <a:lnTo>
                  <a:pt x="131600" y="400807"/>
                </a:lnTo>
                <a:lnTo>
                  <a:pt x="117408" y="544119"/>
                </a:lnTo>
                <a:lnTo>
                  <a:pt x="103925" y="714013"/>
                </a:lnTo>
                <a:lnTo>
                  <a:pt x="91170" y="906130"/>
                </a:lnTo>
                <a:lnTo>
                  <a:pt x="79162" y="1116110"/>
                </a:lnTo>
                <a:lnTo>
                  <a:pt x="67921" y="1339593"/>
                </a:lnTo>
                <a:lnTo>
                  <a:pt x="57467" y="1572220"/>
                </a:lnTo>
                <a:lnTo>
                  <a:pt x="47820" y="1809630"/>
                </a:lnTo>
                <a:lnTo>
                  <a:pt x="38998" y="2047465"/>
                </a:lnTo>
                <a:lnTo>
                  <a:pt x="31022" y="2281364"/>
                </a:lnTo>
                <a:lnTo>
                  <a:pt x="23911" y="2506968"/>
                </a:lnTo>
                <a:lnTo>
                  <a:pt x="17685" y="2719917"/>
                </a:lnTo>
                <a:lnTo>
                  <a:pt x="12362" y="2915851"/>
                </a:lnTo>
                <a:lnTo>
                  <a:pt x="7964" y="3090411"/>
                </a:lnTo>
                <a:lnTo>
                  <a:pt x="4509" y="3239237"/>
                </a:lnTo>
                <a:lnTo>
                  <a:pt x="2017" y="3357969"/>
                </a:lnTo>
                <a:lnTo>
                  <a:pt x="507" y="3442247"/>
                </a:lnTo>
                <a:lnTo>
                  <a:pt x="0" y="3487712"/>
                </a:lnTo>
                <a:lnTo>
                  <a:pt x="507" y="3533173"/>
                </a:lnTo>
                <a:lnTo>
                  <a:pt x="2017" y="3617448"/>
                </a:lnTo>
                <a:close/>
              </a:path>
            </a:pathLst>
          </a:custGeom>
          <a:solidFill>
            <a:srgbClr val="64B5B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4194" y="432170"/>
            <a:ext cx="6926694" cy="6894626"/>
          </a:xfrm>
          <a:custGeom>
            <a:avLst/>
            <a:gdLst/>
            <a:ahLst/>
            <a:cxnLst/>
            <a:rect l="l" t="t" r="r" b="b"/>
            <a:pathLst>
              <a:path w="6926694" h="6894626">
                <a:moveTo>
                  <a:pt x="0" y="3447313"/>
                </a:moveTo>
                <a:lnTo>
                  <a:pt x="558" y="3494502"/>
                </a:lnTo>
                <a:lnTo>
                  <a:pt x="2218" y="3579131"/>
                </a:lnTo>
                <a:lnTo>
                  <a:pt x="4960" y="3696990"/>
                </a:lnTo>
                <a:lnTo>
                  <a:pt x="8760" y="3843866"/>
                </a:lnTo>
                <a:lnTo>
                  <a:pt x="13598" y="4015547"/>
                </a:lnTo>
                <a:lnTo>
                  <a:pt x="19453" y="4207821"/>
                </a:lnTo>
                <a:lnTo>
                  <a:pt x="26302" y="4416476"/>
                </a:lnTo>
                <a:lnTo>
                  <a:pt x="34124" y="4637301"/>
                </a:lnTo>
                <a:lnTo>
                  <a:pt x="42897" y="4866083"/>
                </a:lnTo>
                <a:lnTo>
                  <a:pt x="52601" y="5098611"/>
                </a:lnTo>
                <a:lnTo>
                  <a:pt x="63214" y="5330673"/>
                </a:lnTo>
                <a:lnTo>
                  <a:pt x="74713" y="5558056"/>
                </a:lnTo>
                <a:lnTo>
                  <a:pt x="87078" y="5776549"/>
                </a:lnTo>
                <a:lnTo>
                  <a:pt x="100288" y="5981940"/>
                </a:lnTo>
                <a:lnTo>
                  <a:pt x="114319" y="6170017"/>
                </a:lnTo>
                <a:lnTo>
                  <a:pt x="129152" y="6336569"/>
                </a:lnTo>
                <a:lnTo>
                  <a:pt x="144764" y="6477382"/>
                </a:lnTo>
                <a:lnTo>
                  <a:pt x="161134" y="6588245"/>
                </a:lnTo>
                <a:lnTo>
                  <a:pt x="178241" y="6664947"/>
                </a:lnTo>
                <a:lnTo>
                  <a:pt x="196062" y="6703275"/>
                </a:lnTo>
                <a:lnTo>
                  <a:pt x="234831" y="6720667"/>
                </a:lnTo>
                <a:lnTo>
                  <a:pt x="311991" y="6737362"/>
                </a:lnTo>
                <a:lnTo>
                  <a:pt x="423328" y="6753338"/>
                </a:lnTo>
                <a:lnTo>
                  <a:pt x="564630" y="6768574"/>
                </a:lnTo>
                <a:lnTo>
                  <a:pt x="731685" y="6783050"/>
                </a:lnTo>
                <a:lnTo>
                  <a:pt x="920280" y="6796744"/>
                </a:lnTo>
                <a:lnTo>
                  <a:pt x="1126203" y="6809636"/>
                </a:lnTo>
                <a:lnTo>
                  <a:pt x="1345241" y="6821704"/>
                </a:lnTo>
                <a:lnTo>
                  <a:pt x="1573183" y="6832927"/>
                </a:lnTo>
                <a:lnTo>
                  <a:pt x="1805814" y="6843285"/>
                </a:lnTo>
                <a:lnTo>
                  <a:pt x="2038923" y="6852756"/>
                </a:lnTo>
                <a:lnTo>
                  <a:pt x="2268298" y="6861319"/>
                </a:lnTo>
                <a:lnTo>
                  <a:pt x="2489726" y="6868954"/>
                </a:lnTo>
                <a:lnTo>
                  <a:pt x="2698994" y="6875639"/>
                </a:lnTo>
                <a:lnTo>
                  <a:pt x="2891890" y="6881353"/>
                </a:lnTo>
                <a:lnTo>
                  <a:pt x="3064202" y="6886075"/>
                </a:lnTo>
                <a:lnTo>
                  <a:pt x="3211716" y="6889785"/>
                </a:lnTo>
                <a:lnTo>
                  <a:pt x="3330221" y="6892461"/>
                </a:lnTo>
                <a:lnTo>
                  <a:pt x="3415504" y="6894081"/>
                </a:lnTo>
                <a:lnTo>
                  <a:pt x="3463353" y="6894626"/>
                </a:lnTo>
                <a:lnTo>
                  <a:pt x="3510992" y="6894090"/>
                </a:lnTo>
                <a:lnTo>
                  <a:pt x="3596070" y="6892493"/>
                </a:lnTo>
                <a:lnTo>
                  <a:pt x="3714375" y="6889858"/>
                </a:lnTo>
                <a:lnTo>
                  <a:pt x="3861694" y="6886204"/>
                </a:lnTo>
                <a:lnTo>
                  <a:pt x="4033817" y="6881552"/>
                </a:lnTo>
                <a:lnTo>
                  <a:pt x="4226530" y="6875923"/>
                </a:lnTo>
                <a:lnTo>
                  <a:pt x="4435622" y="6869337"/>
                </a:lnTo>
                <a:lnTo>
                  <a:pt x="4656880" y="6861814"/>
                </a:lnTo>
                <a:lnTo>
                  <a:pt x="4886094" y="6853376"/>
                </a:lnTo>
                <a:lnTo>
                  <a:pt x="5119050" y="6844042"/>
                </a:lnTo>
                <a:lnTo>
                  <a:pt x="5351538" y="6833834"/>
                </a:lnTo>
                <a:lnTo>
                  <a:pt x="5579344" y="6822771"/>
                </a:lnTo>
                <a:lnTo>
                  <a:pt x="5798257" y="6810874"/>
                </a:lnTo>
                <a:lnTo>
                  <a:pt x="6004065" y="6798165"/>
                </a:lnTo>
                <a:lnTo>
                  <a:pt x="6192557" y="6784663"/>
                </a:lnTo>
                <a:lnTo>
                  <a:pt x="6359519" y="6770388"/>
                </a:lnTo>
                <a:lnTo>
                  <a:pt x="6500740" y="6755362"/>
                </a:lnTo>
                <a:lnTo>
                  <a:pt x="6612008" y="6739605"/>
                </a:lnTo>
                <a:lnTo>
                  <a:pt x="6689111" y="6723138"/>
                </a:lnTo>
                <a:lnTo>
                  <a:pt x="6727837" y="6705981"/>
                </a:lnTo>
                <a:lnTo>
                  <a:pt x="6745901" y="6667617"/>
                </a:lnTo>
                <a:lnTo>
                  <a:pt x="6763242" y="6590866"/>
                </a:lnTo>
                <a:lnTo>
                  <a:pt x="6779838" y="6479940"/>
                </a:lnTo>
                <a:lnTo>
                  <a:pt x="6795667" y="6339052"/>
                </a:lnTo>
                <a:lnTo>
                  <a:pt x="6810708" y="6172414"/>
                </a:lnTo>
                <a:lnTo>
                  <a:pt x="6824938" y="5984239"/>
                </a:lnTo>
                <a:lnTo>
                  <a:pt x="6838335" y="5778738"/>
                </a:lnTo>
                <a:lnTo>
                  <a:pt x="6850877" y="5560126"/>
                </a:lnTo>
                <a:lnTo>
                  <a:pt x="6862543" y="5332612"/>
                </a:lnTo>
                <a:lnTo>
                  <a:pt x="6873309" y="5100412"/>
                </a:lnTo>
                <a:lnTo>
                  <a:pt x="6883155" y="4867735"/>
                </a:lnTo>
                <a:lnTo>
                  <a:pt x="6892058" y="4638796"/>
                </a:lnTo>
                <a:lnTo>
                  <a:pt x="6899996" y="4417807"/>
                </a:lnTo>
                <a:lnTo>
                  <a:pt x="6906947" y="4208980"/>
                </a:lnTo>
                <a:lnTo>
                  <a:pt x="6912889" y="4016527"/>
                </a:lnTo>
                <a:lnTo>
                  <a:pt x="6917800" y="3844660"/>
                </a:lnTo>
                <a:lnTo>
                  <a:pt x="6921658" y="3697593"/>
                </a:lnTo>
                <a:lnTo>
                  <a:pt x="6924441" y="3579538"/>
                </a:lnTo>
                <a:lnTo>
                  <a:pt x="6926127" y="3494707"/>
                </a:lnTo>
                <a:lnTo>
                  <a:pt x="6926694" y="3447313"/>
                </a:lnTo>
                <a:lnTo>
                  <a:pt x="6926129" y="3399920"/>
                </a:lnTo>
                <a:lnTo>
                  <a:pt x="6924444" y="3315091"/>
                </a:lnTo>
                <a:lnTo>
                  <a:pt x="6921662" y="3197037"/>
                </a:lnTo>
                <a:lnTo>
                  <a:pt x="6917805" y="3049972"/>
                </a:lnTo>
                <a:lnTo>
                  <a:pt x="6912894" y="2878107"/>
                </a:lnTo>
                <a:lnTo>
                  <a:pt x="6906952" y="2685655"/>
                </a:lnTo>
                <a:lnTo>
                  <a:pt x="6900002" y="2476828"/>
                </a:lnTo>
                <a:lnTo>
                  <a:pt x="6892063" y="2255839"/>
                </a:lnTo>
                <a:lnTo>
                  <a:pt x="6883160" y="2026901"/>
                </a:lnTo>
                <a:lnTo>
                  <a:pt x="6873314" y="1794225"/>
                </a:lnTo>
                <a:lnTo>
                  <a:pt x="6862547" y="1562025"/>
                </a:lnTo>
                <a:lnTo>
                  <a:pt x="6850881" y="1334512"/>
                </a:lnTo>
                <a:lnTo>
                  <a:pt x="6838338" y="1115899"/>
                </a:lnTo>
                <a:lnTo>
                  <a:pt x="6824940" y="910399"/>
                </a:lnTo>
                <a:lnTo>
                  <a:pt x="6810710" y="722224"/>
                </a:lnTo>
                <a:lnTo>
                  <a:pt x="6795668" y="555586"/>
                </a:lnTo>
                <a:lnTo>
                  <a:pt x="6779838" y="414698"/>
                </a:lnTo>
                <a:lnTo>
                  <a:pt x="6763242" y="303773"/>
                </a:lnTo>
                <a:lnTo>
                  <a:pt x="6745901" y="227022"/>
                </a:lnTo>
                <a:lnTo>
                  <a:pt x="6727837" y="188658"/>
                </a:lnTo>
                <a:lnTo>
                  <a:pt x="6689111" y="171501"/>
                </a:lnTo>
                <a:lnTo>
                  <a:pt x="6612008" y="155033"/>
                </a:lnTo>
                <a:lnTo>
                  <a:pt x="6500740" y="139275"/>
                </a:lnTo>
                <a:lnTo>
                  <a:pt x="6359519" y="124249"/>
                </a:lnTo>
                <a:lnTo>
                  <a:pt x="6192557" y="109974"/>
                </a:lnTo>
                <a:lnTo>
                  <a:pt x="6004065" y="96471"/>
                </a:lnTo>
                <a:lnTo>
                  <a:pt x="5798257" y="83760"/>
                </a:lnTo>
                <a:lnTo>
                  <a:pt x="5579344" y="71863"/>
                </a:lnTo>
                <a:lnTo>
                  <a:pt x="5351538" y="60799"/>
                </a:lnTo>
                <a:lnTo>
                  <a:pt x="5119050" y="50590"/>
                </a:lnTo>
                <a:lnTo>
                  <a:pt x="4886094" y="41255"/>
                </a:lnTo>
                <a:lnTo>
                  <a:pt x="4656880" y="32816"/>
                </a:lnTo>
                <a:lnTo>
                  <a:pt x="4435622" y="25292"/>
                </a:lnTo>
                <a:lnTo>
                  <a:pt x="4226530" y="18705"/>
                </a:lnTo>
                <a:lnTo>
                  <a:pt x="4033817" y="13075"/>
                </a:lnTo>
                <a:lnTo>
                  <a:pt x="3861694" y="8423"/>
                </a:lnTo>
                <a:lnTo>
                  <a:pt x="3714375" y="4768"/>
                </a:lnTo>
                <a:lnTo>
                  <a:pt x="3596070" y="2133"/>
                </a:lnTo>
                <a:lnTo>
                  <a:pt x="3510992" y="536"/>
                </a:lnTo>
                <a:lnTo>
                  <a:pt x="3463353" y="0"/>
                </a:lnTo>
                <a:lnTo>
                  <a:pt x="3415504" y="545"/>
                </a:lnTo>
                <a:lnTo>
                  <a:pt x="3330221" y="2166"/>
                </a:lnTo>
                <a:lnTo>
                  <a:pt x="3211716" y="4842"/>
                </a:lnTo>
                <a:lnTo>
                  <a:pt x="3064202" y="8552"/>
                </a:lnTo>
                <a:lnTo>
                  <a:pt x="2891890" y="13275"/>
                </a:lnTo>
                <a:lnTo>
                  <a:pt x="2698994" y="18990"/>
                </a:lnTo>
                <a:lnTo>
                  <a:pt x="2489726" y="25675"/>
                </a:lnTo>
                <a:lnTo>
                  <a:pt x="2268298" y="33311"/>
                </a:lnTo>
                <a:lnTo>
                  <a:pt x="2038923" y="41875"/>
                </a:lnTo>
                <a:lnTo>
                  <a:pt x="1805814" y="51347"/>
                </a:lnTo>
                <a:lnTo>
                  <a:pt x="1573183" y="61706"/>
                </a:lnTo>
                <a:lnTo>
                  <a:pt x="1345241" y="72930"/>
                </a:lnTo>
                <a:lnTo>
                  <a:pt x="1126203" y="84999"/>
                </a:lnTo>
                <a:lnTo>
                  <a:pt x="920280" y="97892"/>
                </a:lnTo>
                <a:lnTo>
                  <a:pt x="731685" y="111587"/>
                </a:lnTo>
                <a:lnTo>
                  <a:pt x="564630" y="126063"/>
                </a:lnTo>
                <a:lnTo>
                  <a:pt x="423328" y="141300"/>
                </a:lnTo>
                <a:lnTo>
                  <a:pt x="311991" y="157276"/>
                </a:lnTo>
                <a:lnTo>
                  <a:pt x="234831" y="173971"/>
                </a:lnTo>
                <a:lnTo>
                  <a:pt x="196062" y="191363"/>
                </a:lnTo>
                <a:lnTo>
                  <a:pt x="178241" y="229690"/>
                </a:lnTo>
                <a:lnTo>
                  <a:pt x="161134" y="306390"/>
                </a:lnTo>
                <a:lnTo>
                  <a:pt x="144764" y="417252"/>
                </a:lnTo>
                <a:lnTo>
                  <a:pt x="129152" y="558065"/>
                </a:lnTo>
                <a:lnTo>
                  <a:pt x="114319" y="724615"/>
                </a:lnTo>
                <a:lnTo>
                  <a:pt x="100288" y="912692"/>
                </a:lnTo>
                <a:lnTo>
                  <a:pt x="87078" y="1118083"/>
                </a:lnTo>
                <a:lnTo>
                  <a:pt x="74713" y="1336576"/>
                </a:lnTo>
                <a:lnTo>
                  <a:pt x="63214" y="1563959"/>
                </a:lnTo>
                <a:lnTo>
                  <a:pt x="52601" y="1796021"/>
                </a:lnTo>
                <a:lnTo>
                  <a:pt x="42897" y="2028549"/>
                </a:lnTo>
                <a:lnTo>
                  <a:pt x="34124" y="2257331"/>
                </a:lnTo>
                <a:lnTo>
                  <a:pt x="26302" y="2478156"/>
                </a:lnTo>
                <a:lnTo>
                  <a:pt x="19453" y="2686811"/>
                </a:lnTo>
                <a:lnTo>
                  <a:pt x="13598" y="2879085"/>
                </a:lnTo>
                <a:lnTo>
                  <a:pt x="8760" y="3050765"/>
                </a:lnTo>
                <a:lnTo>
                  <a:pt x="4960" y="3197640"/>
                </a:lnTo>
                <a:lnTo>
                  <a:pt x="2218" y="3315498"/>
                </a:lnTo>
                <a:lnTo>
                  <a:pt x="558" y="3400126"/>
                </a:lnTo>
                <a:lnTo>
                  <a:pt x="0" y="3447313"/>
                </a:lnTo>
                <a:close/>
              </a:path>
            </a:pathLst>
          </a:custGeom>
          <a:solidFill>
            <a:srgbClr val="66B6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41989" y="481618"/>
            <a:ext cx="6848830" cy="6813829"/>
          </a:xfrm>
          <a:custGeom>
            <a:avLst/>
            <a:gdLst/>
            <a:ahLst/>
            <a:cxnLst/>
            <a:rect l="l" t="t" r="r" b="b"/>
            <a:pathLst>
              <a:path w="6848830" h="6813829">
                <a:moveTo>
                  <a:pt x="0" y="3406914"/>
                </a:moveTo>
                <a:lnTo>
                  <a:pt x="609" y="3455827"/>
                </a:lnTo>
                <a:lnTo>
                  <a:pt x="2420" y="3540809"/>
                </a:lnTo>
                <a:lnTo>
                  <a:pt x="5410" y="3657795"/>
                </a:lnTo>
                <a:lnTo>
                  <a:pt x="9556" y="3802722"/>
                </a:lnTo>
                <a:lnTo>
                  <a:pt x="14834" y="3971525"/>
                </a:lnTo>
                <a:lnTo>
                  <a:pt x="21220" y="4160140"/>
                </a:lnTo>
                <a:lnTo>
                  <a:pt x="28692" y="4364504"/>
                </a:lnTo>
                <a:lnTo>
                  <a:pt x="37225" y="4580551"/>
                </a:lnTo>
                <a:lnTo>
                  <a:pt x="46796" y="4804217"/>
                </a:lnTo>
                <a:lnTo>
                  <a:pt x="57381" y="5031439"/>
                </a:lnTo>
                <a:lnTo>
                  <a:pt x="68958" y="5258153"/>
                </a:lnTo>
                <a:lnTo>
                  <a:pt x="81503" y="5480293"/>
                </a:lnTo>
                <a:lnTo>
                  <a:pt x="94992" y="5693797"/>
                </a:lnTo>
                <a:lnTo>
                  <a:pt x="109401" y="5894599"/>
                </a:lnTo>
                <a:lnTo>
                  <a:pt x="124708" y="6078636"/>
                </a:lnTo>
                <a:lnTo>
                  <a:pt x="140889" y="6241843"/>
                </a:lnTo>
                <a:lnTo>
                  <a:pt x="157920" y="6380156"/>
                </a:lnTo>
                <a:lnTo>
                  <a:pt x="175778" y="6489511"/>
                </a:lnTo>
                <a:lnTo>
                  <a:pt x="194439" y="6565845"/>
                </a:lnTo>
                <a:lnTo>
                  <a:pt x="213880" y="6605092"/>
                </a:lnTo>
                <a:lnTo>
                  <a:pt x="253611" y="6624062"/>
                </a:lnTo>
                <a:lnTo>
                  <a:pt x="330445" y="6642273"/>
                </a:lnTo>
                <a:lnTo>
                  <a:pt x="440318" y="6659699"/>
                </a:lnTo>
                <a:lnTo>
                  <a:pt x="579167" y="6676319"/>
                </a:lnTo>
                <a:lnTo>
                  <a:pt x="742924" y="6692110"/>
                </a:lnTo>
                <a:lnTo>
                  <a:pt x="927527" y="6707048"/>
                </a:lnTo>
                <a:lnTo>
                  <a:pt x="1128910" y="6721111"/>
                </a:lnTo>
                <a:lnTo>
                  <a:pt x="1343008" y="6734276"/>
                </a:lnTo>
                <a:lnTo>
                  <a:pt x="1565757" y="6746520"/>
                </a:lnTo>
                <a:lnTo>
                  <a:pt x="1793092" y="6757819"/>
                </a:lnTo>
                <a:lnTo>
                  <a:pt x="2020948" y="6768151"/>
                </a:lnTo>
                <a:lnTo>
                  <a:pt x="2245260" y="6777493"/>
                </a:lnTo>
                <a:lnTo>
                  <a:pt x="2461964" y="6785822"/>
                </a:lnTo>
                <a:lnTo>
                  <a:pt x="2666995" y="6793114"/>
                </a:lnTo>
                <a:lnTo>
                  <a:pt x="2856287" y="6799348"/>
                </a:lnTo>
                <a:lnTo>
                  <a:pt x="3025777" y="6804500"/>
                </a:lnTo>
                <a:lnTo>
                  <a:pt x="3171400" y="6808547"/>
                </a:lnTo>
                <a:lnTo>
                  <a:pt x="3289090" y="6811466"/>
                </a:lnTo>
                <a:lnTo>
                  <a:pt x="3374783" y="6813234"/>
                </a:lnTo>
                <a:lnTo>
                  <a:pt x="3424415" y="6813829"/>
                </a:lnTo>
                <a:lnTo>
                  <a:pt x="3473820" y="6813244"/>
                </a:lnTo>
                <a:lnTo>
                  <a:pt x="3559291" y="6811502"/>
                </a:lnTo>
                <a:lnTo>
                  <a:pt x="3676765" y="6808628"/>
                </a:lnTo>
                <a:lnTo>
                  <a:pt x="3822176" y="6804642"/>
                </a:lnTo>
                <a:lnTo>
                  <a:pt x="3991461" y="6799567"/>
                </a:lnTo>
                <a:lnTo>
                  <a:pt x="4180555" y="6793427"/>
                </a:lnTo>
                <a:lnTo>
                  <a:pt x="4385395" y="6786242"/>
                </a:lnTo>
                <a:lnTo>
                  <a:pt x="4601916" y="6778036"/>
                </a:lnTo>
                <a:lnTo>
                  <a:pt x="4826054" y="6768831"/>
                </a:lnTo>
                <a:lnTo>
                  <a:pt x="5053744" y="6758649"/>
                </a:lnTo>
                <a:lnTo>
                  <a:pt x="5280923" y="6747513"/>
                </a:lnTo>
                <a:lnTo>
                  <a:pt x="5503525" y="6735445"/>
                </a:lnTo>
                <a:lnTo>
                  <a:pt x="5717488" y="6722467"/>
                </a:lnTo>
                <a:lnTo>
                  <a:pt x="5918747" y="6708602"/>
                </a:lnTo>
                <a:lnTo>
                  <a:pt x="6103237" y="6693873"/>
                </a:lnTo>
                <a:lnTo>
                  <a:pt x="6266895" y="6678301"/>
                </a:lnTo>
                <a:lnTo>
                  <a:pt x="6405655" y="6661909"/>
                </a:lnTo>
                <a:lnTo>
                  <a:pt x="6515455" y="6644720"/>
                </a:lnTo>
                <a:lnTo>
                  <a:pt x="6592229" y="6626755"/>
                </a:lnTo>
                <a:lnTo>
                  <a:pt x="6631914" y="6608038"/>
                </a:lnTo>
                <a:lnTo>
                  <a:pt x="6651616" y="6568751"/>
                </a:lnTo>
                <a:lnTo>
                  <a:pt x="6670531" y="6492364"/>
                </a:lnTo>
                <a:lnTo>
                  <a:pt x="6688633" y="6382940"/>
                </a:lnTo>
                <a:lnTo>
                  <a:pt x="6705899" y="6244545"/>
                </a:lnTo>
                <a:lnTo>
                  <a:pt x="6722305" y="6081243"/>
                </a:lnTo>
                <a:lnTo>
                  <a:pt x="6737827" y="5897099"/>
                </a:lnTo>
                <a:lnTo>
                  <a:pt x="6752441" y="5696178"/>
                </a:lnTo>
                <a:lnTo>
                  <a:pt x="6766123" y="5482545"/>
                </a:lnTo>
                <a:lnTo>
                  <a:pt x="6778848" y="5260263"/>
                </a:lnTo>
                <a:lnTo>
                  <a:pt x="6790593" y="5033398"/>
                </a:lnTo>
                <a:lnTo>
                  <a:pt x="6801333" y="4806015"/>
                </a:lnTo>
                <a:lnTo>
                  <a:pt x="6811045" y="4582178"/>
                </a:lnTo>
                <a:lnTo>
                  <a:pt x="6819705" y="4365953"/>
                </a:lnTo>
                <a:lnTo>
                  <a:pt x="6827287" y="4161402"/>
                </a:lnTo>
                <a:lnTo>
                  <a:pt x="6833770" y="3972593"/>
                </a:lnTo>
                <a:lnTo>
                  <a:pt x="6839127" y="3803588"/>
                </a:lnTo>
                <a:lnTo>
                  <a:pt x="6843336" y="3658453"/>
                </a:lnTo>
                <a:lnTo>
                  <a:pt x="6846372" y="3541253"/>
                </a:lnTo>
                <a:lnTo>
                  <a:pt x="6848212" y="3456051"/>
                </a:lnTo>
                <a:lnTo>
                  <a:pt x="6848830" y="3406914"/>
                </a:lnTo>
                <a:lnTo>
                  <a:pt x="6848212" y="3357779"/>
                </a:lnTo>
                <a:lnTo>
                  <a:pt x="6846372" y="3272579"/>
                </a:lnTo>
                <a:lnTo>
                  <a:pt x="6843336" y="3155380"/>
                </a:lnTo>
                <a:lnTo>
                  <a:pt x="6839127" y="3010245"/>
                </a:lnTo>
                <a:lnTo>
                  <a:pt x="6833770" y="2841241"/>
                </a:lnTo>
                <a:lnTo>
                  <a:pt x="6827287" y="2652432"/>
                </a:lnTo>
                <a:lnTo>
                  <a:pt x="6819705" y="2447881"/>
                </a:lnTo>
                <a:lnTo>
                  <a:pt x="6811045" y="2231655"/>
                </a:lnTo>
                <a:lnTo>
                  <a:pt x="6801333" y="2007818"/>
                </a:lnTo>
                <a:lnTo>
                  <a:pt x="6790593" y="1780435"/>
                </a:lnTo>
                <a:lnTo>
                  <a:pt x="6778848" y="1553570"/>
                </a:lnTo>
                <a:lnTo>
                  <a:pt x="6766123" y="1331287"/>
                </a:lnTo>
                <a:lnTo>
                  <a:pt x="6752441" y="1117653"/>
                </a:lnTo>
                <a:lnTo>
                  <a:pt x="6737827" y="916731"/>
                </a:lnTo>
                <a:lnTo>
                  <a:pt x="6722305" y="732587"/>
                </a:lnTo>
                <a:lnTo>
                  <a:pt x="6705899" y="569285"/>
                </a:lnTo>
                <a:lnTo>
                  <a:pt x="6688633" y="430889"/>
                </a:lnTo>
                <a:lnTo>
                  <a:pt x="6670531" y="321465"/>
                </a:lnTo>
                <a:lnTo>
                  <a:pt x="6651616" y="245077"/>
                </a:lnTo>
                <a:lnTo>
                  <a:pt x="6631914" y="205790"/>
                </a:lnTo>
                <a:lnTo>
                  <a:pt x="6592229" y="187073"/>
                </a:lnTo>
                <a:lnTo>
                  <a:pt x="6515455" y="169109"/>
                </a:lnTo>
                <a:lnTo>
                  <a:pt x="6405655" y="151919"/>
                </a:lnTo>
                <a:lnTo>
                  <a:pt x="6266895" y="135527"/>
                </a:lnTo>
                <a:lnTo>
                  <a:pt x="6103237" y="119956"/>
                </a:lnTo>
                <a:lnTo>
                  <a:pt x="5918747" y="105226"/>
                </a:lnTo>
                <a:lnTo>
                  <a:pt x="5717488" y="91361"/>
                </a:lnTo>
                <a:lnTo>
                  <a:pt x="5503525" y="78384"/>
                </a:lnTo>
                <a:lnTo>
                  <a:pt x="5280923" y="66316"/>
                </a:lnTo>
                <a:lnTo>
                  <a:pt x="5053744" y="55179"/>
                </a:lnTo>
                <a:lnTo>
                  <a:pt x="4826054" y="44998"/>
                </a:lnTo>
                <a:lnTo>
                  <a:pt x="4601916" y="35792"/>
                </a:lnTo>
                <a:lnTo>
                  <a:pt x="4385395" y="27586"/>
                </a:lnTo>
                <a:lnTo>
                  <a:pt x="4180555" y="20402"/>
                </a:lnTo>
                <a:lnTo>
                  <a:pt x="3991461" y="14261"/>
                </a:lnTo>
                <a:lnTo>
                  <a:pt x="3822176" y="9187"/>
                </a:lnTo>
                <a:lnTo>
                  <a:pt x="3676765" y="5201"/>
                </a:lnTo>
                <a:lnTo>
                  <a:pt x="3559291" y="2326"/>
                </a:lnTo>
                <a:lnTo>
                  <a:pt x="3473820" y="585"/>
                </a:lnTo>
                <a:lnTo>
                  <a:pt x="3424415" y="0"/>
                </a:lnTo>
                <a:lnTo>
                  <a:pt x="3374783" y="594"/>
                </a:lnTo>
                <a:lnTo>
                  <a:pt x="3289090" y="2362"/>
                </a:lnTo>
                <a:lnTo>
                  <a:pt x="3171400" y="5281"/>
                </a:lnTo>
                <a:lnTo>
                  <a:pt x="3025777" y="9327"/>
                </a:lnTo>
                <a:lnTo>
                  <a:pt x="2856287" y="14479"/>
                </a:lnTo>
                <a:lnTo>
                  <a:pt x="2666995" y="20712"/>
                </a:lnTo>
                <a:lnTo>
                  <a:pt x="2461964" y="28004"/>
                </a:lnTo>
                <a:lnTo>
                  <a:pt x="2245260" y="36333"/>
                </a:lnTo>
                <a:lnTo>
                  <a:pt x="2020948" y="45675"/>
                </a:lnTo>
                <a:lnTo>
                  <a:pt x="1793092" y="56007"/>
                </a:lnTo>
                <a:lnTo>
                  <a:pt x="1565757" y="67306"/>
                </a:lnTo>
                <a:lnTo>
                  <a:pt x="1343008" y="79550"/>
                </a:lnTo>
                <a:lnTo>
                  <a:pt x="1128910" y="92715"/>
                </a:lnTo>
                <a:lnTo>
                  <a:pt x="927527" y="106779"/>
                </a:lnTo>
                <a:lnTo>
                  <a:pt x="742924" y="121718"/>
                </a:lnTo>
                <a:lnTo>
                  <a:pt x="579167" y="137511"/>
                </a:lnTo>
                <a:lnTo>
                  <a:pt x="440318" y="154133"/>
                </a:lnTo>
                <a:lnTo>
                  <a:pt x="330445" y="171562"/>
                </a:lnTo>
                <a:lnTo>
                  <a:pt x="253611" y="189775"/>
                </a:lnTo>
                <a:lnTo>
                  <a:pt x="213880" y="208749"/>
                </a:lnTo>
                <a:lnTo>
                  <a:pt x="194439" y="247995"/>
                </a:lnTo>
                <a:lnTo>
                  <a:pt x="175778" y="324327"/>
                </a:lnTo>
                <a:lnTo>
                  <a:pt x="157920" y="433681"/>
                </a:lnTo>
                <a:lnTo>
                  <a:pt x="140889" y="571993"/>
                </a:lnTo>
                <a:lnTo>
                  <a:pt x="124708" y="735200"/>
                </a:lnTo>
                <a:lnTo>
                  <a:pt x="109401" y="919236"/>
                </a:lnTo>
                <a:lnTo>
                  <a:pt x="94992" y="1120038"/>
                </a:lnTo>
                <a:lnTo>
                  <a:pt x="81503" y="1333541"/>
                </a:lnTo>
                <a:lnTo>
                  <a:pt x="68958" y="1555682"/>
                </a:lnTo>
                <a:lnTo>
                  <a:pt x="57381" y="1782395"/>
                </a:lnTo>
                <a:lnTo>
                  <a:pt x="46796" y="2009617"/>
                </a:lnTo>
                <a:lnTo>
                  <a:pt x="37225" y="2233284"/>
                </a:lnTo>
                <a:lnTo>
                  <a:pt x="28692" y="2449331"/>
                </a:lnTo>
                <a:lnTo>
                  <a:pt x="21220" y="2653694"/>
                </a:lnTo>
                <a:lnTo>
                  <a:pt x="14834" y="2842309"/>
                </a:lnTo>
                <a:lnTo>
                  <a:pt x="9556" y="3011111"/>
                </a:lnTo>
                <a:lnTo>
                  <a:pt x="5410" y="3156038"/>
                </a:lnTo>
                <a:lnTo>
                  <a:pt x="2420" y="3273023"/>
                </a:lnTo>
                <a:lnTo>
                  <a:pt x="609" y="3358003"/>
                </a:lnTo>
                <a:lnTo>
                  <a:pt x="0" y="3406914"/>
                </a:lnTo>
                <a:close/>
              </a:path>
            </a:pathLst>
          </a:custGeom>
          <a:solidFill>
            <a:srgbClr val="67B7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379785" y="531051"/>
            <a:ext cx="6770979" cy="6733057"/>
          </a:xfrm>
          <a:custGeom>
            <a:avLst/>
            <a:gdLst/>
            <a:ahLst/>
            <a:cxnLst/>
            <a:rect l="l" t="t" r="r" b="b"/>
            <a:pathLst>
              <a:path w="6770979" h="6733057">
                <a:moveTo>
                  <a:pt x="0" y="3366528"/>
                </a:moveTo>
                <a:lnTo>
                  <a:pt x="659" y="3417163"/>
                </a:lnTo>
                <a:lnTo>
                  <a:pt x="2622" y="3502495"/>
                </a:lnTo>
                <a:lnTo>
                  <a:pt x="5862" y="3618608"/>
                </a:lnTo>
                <a:lnTo>
                  <a:pt x="10353" y="3761585"/>
                </a:lnTo>
                <a:lnTo>
                  <a:pt x="16072" y="3927509"/>
                </a:lnTo>
                <a:lnTo>
                  <a:pt x="22991" y="4112464"/>
                </a:lnTo>
                <a:lnTo>
                  <a:pt x="31085" y="4312534"/>
                </a:lnTo>
                <a:lnTo>
                  <a:pt x="40330" y="4523803"/>
                </a:lnTo>
                <a:lnTo>
                  <a:pt x="50699" y="4742353"/>
                </a:lnTo>
                <a:lnTo>
                  <a:pt x="62168" y="4964269"/>
                </a:lnTo>
                <a:lnTo>
                  <a:pt x="74710" y="5185634"/>
                </a:lnTo>
                <a:lnTo>
                  <a:pt x="88300" y="5402531"/>
                </a:lnTo>
                <a:lnTo>
                  <a:pt x="102914" y="5611045"/>
                </a:lnTo>
                <a:lnTo>
                  <a:pt x="118525" y="5807258"/>
                </a:lnTo>
                <a:lnTo>
                  <a:pt x="135107" y="5987254"/>
                </a:lnTo>
                <a:lnTo>
                  <a:pt x="152637" y="6147117"/>
                </a:lnTo>
                <a:lnTo>
                  <a:pt x="171087" y="6282930"/>
                </a:lnTo>
                <a:lnTo>
                  <a:pt x="190433" y="6390778"/>
                </a:lnTo>
                <a:lnTo>
                  <a:pt x="210650" y="6466742"/>
                </a:lnTo>
                <a:lnTo>
                  <a:pt x="231711" y="6506908"/>
                </a:lnTo>
                <a:lnTo>
                  <a:pt x="272399" y="6527463"/>
                </a:lnTo>
                <a:lnTo>
                  <a:pt x="348905" y="6547193"/>
                </a:lnTo>
                <a:lnTo>
                  <a:pt x="457312" y="6566075"/>
                </a:lnTo>
                <a:lnTo>
                  <a:pt x="593704" y="6584082"/>
                </a:lnTo>
                <a:lnTo>
                  <a:pt x="754162" y="6601190"/>
                </a:lnTo>
                <a:lnTo>
                  <a:pt x="934771" y="6617375"/>
                </a:lnTo>
                <a:lnTo>
                  <a:pt x="1131612" y="6632611"/>
                </a:lnTo>
                <a:lnTo>
                  <a:pt x="1340769" y="6646874"/>
                </a:lnTo>
                <a:lnTo>
                  <a:pt x="1558325" y="6660138"/>
                </a:lnTo>
                <a:lnTo>
                  <a:pt x="1780363" y="6672379"/>
                </a:lnTo>
                <a:lnTo>
                  <a:pt x="2002966" y="6683573"/>
                </a:lnTo>
                <a:lnTo>
                  <a:pt x="2222216" y="6693693"/>
                </a:lnTo>
                <a:lnTo>
                  <a:pt x="2434197" y="6702716"/>
                </a:lnTo>
                <a:lnTo>
                  <a:pt x="2634992" y="6710617"/>
                </a:lnTo>
                <a:lnTo>
                  <a:pt x="2820683" y="6717370"/>
                </a:lnTo>
                <a:lnTo>
                  <a:pt x="2987353" y="6722951"/>
                </a:lnTo>
                <a:lnTo>
                  <a:pt x="3131086" y="6727335"/>
                </a:lnTo>
                <a:lnTo>
                  <a:pt x="3247965" y="6730497"/>
                </a:lnTo>
                <a:lnTo>
                  <a:pt x="3334071" y="6732413"/>
                </a:lnTo>
                <a:lnTo>
                  <a:pt x="3385489" y="6733057"/>
                </a:lnTo>
                <a:lnTo>
                  <a:pt x="3436658" y="6732423"/>
                </a:lnTo>
                <a:lnTo>
                  <a:pt x="3522522" y="6730536"/>
                </a:lnTo>
                <a:lnTo>
                  <a:pt x="3639163" y="6727421"/>
                </a:lnTo>
                <a:lnTo>
                  <a:pt x="3782665" y="6723102"/>
                </a:lnTo>
                <a:lnTo>
                  <a:pt x="3949112" y="6717604"/>
                </a:lnTo>
                <a:lnTo>
                  <a:pt x="4134587" y="6710950"/>
                </a:lnTo>
                <a:lnTo>
                  <a:pt x="4335175" y="6703165"/>
                </a:lnTo>
                <a:lnTo>
                  <a:pt x="4546957" y="6694274"/>
                </a:lnTo>
                <a:lnTo>
                  <a:pt x="4766018" y="6684300"/>
                </a:lnTo>
                <a:lnTo>
                  <a:pt x="4988442" y="6673268"/>
                </a:lnTo>
                <a:lnTo>
                  <a:pt x="5210311" y="6661203"/>
                </a:lnTo>
                <a:lnTo>
                  <a:pt x="5427710" y="6648127"/>
                </a:lnTo>
                <a:lnTo>
                  <a:pt x="5636722" y="6634067"/>
                </a:lnTo>
                <a:lnTo>
                  <a:pt x="5833430" y="6619045"/>
                </a:lnTo>
                <a:lnTo>
                  <a:pt x="6013918" y="6603087"/>
                </a:lnTo>
                <a:lnTo>
                  <a:pt x="6174269" y="6586216"/>
                </a:lnTo>
                <a:lnTo>
                  <a:pt x="6310567" y="6568458"/>
                </a:lnTo>
                <a:lnTo>
                  <a:pt x="6418896" y="6549835"/>
                </a:lnTo>
                <a:lnTo>
                  <a:pt x="6495338" y="6530373"/>
                </a:lnTo>
                <a:lnTo>
                  <a:pt x="6535978" y="6510096"/>
                </a:lnTo>
                <a:lnTo>
                  <a:pt x="6557323" y="6469889"/>
                </a:lnTo>
                <a:lnTo>
                  <a:pt x="6577814" y="6393868"/>
                </a:lnTo>
                <a:lnTo>
                  <a:pt x="6597425" y="6285949"/>
                </a:lnTo>
                <a:lnTo>
                  <a:pt x="6616131" y="6150049"/>
                </a:lnTo>
                <a:lnTo>
                  <a:pt x="6633905" y="5990085"/>
                </a:lnTo>
                <a:lnTo>
                  <a:pt x="6650721" y="5809974"/>
                </a:lnTo>
                <a:lnTo>
                  <a:pt x="6666553" y="5613633"/>
                </a:lnTo>
                <a:lnTo>
                  <a:pt x="6681375" y="5404979"/>
                </a:lnTo>
                <a:lnTo>
                  <a:pt x="6695161" y="5187930"/>
                </a:lnTo>
                <a:lnTo>
                  <a:pt x="6707885" y="4966401"/>
                </a:lnTo>
                <a:lnTo>
                  <a:pt x="6719521" y="4744311"/>
                </a:lnTo>
                <a:lnTo>
                  <a:pt x="6730043" y="4525576"/>
                </a:lnTo>
                <a:lnTo>
                  <a:pt x="6739425" y="4314113"/>
                </a:lnTo>
                <a:lnTo>
                  <a:pt x="6747640" y="4113840"/>
                </a:lnTo>
                <a:lnTo>
                  <a:pt x="6754663" y="3928673"/>
                </a:lnTo>
                <a:lnTo>
                  <a:pt x="6760467" y="3762529"/>
                </a:lnTo>
                <a:lnTo>
                  <a:pt x="6765027" y="3619326"/>
                </a:lnTo>
                <a:lnTo>
                  <a:pt x="6768316" y="3502980"/>
                </a:lnTo>
                <a:lnTo>
                  <a:pt x="6770309" y="3417408"/>
                </a:lnTo>
                <a:lnTo>
                  <a:pt x="6770979" y="3366528"/>
                </a:lnTo>
                <a:lnTo>
                  <a:pt x="6770309" y="3315650"/>
                </a:lnTo>
                <a:lnTo>
                  <a:pt x="6768316" y="3230080"/>
                </a:lnTo>
                <a:lnTo>
                  <a:pt x="6765027" y="3113735"/>
                </a:lnTo>
                <a:lnTo>
                  <a:pt x="6760467" y="2970533"/>
                </a:lnTo>
                <a:lnTo>
                  <a:pt x="6754663" y="2804390"/>
                </a:lnTo>
                <a:lnTo>
                  <a:pt x="6747640" y="2619224"/>
                </a:lnTo>
                <a:lnTo>
                  <a:pt x="6739425" y="2418951"/>
                </a:lnTo>
                <a:lnTo>
                  <a:pt x="6730043" y="2207489"/>
                </a:lnTo>
                <a:lnTo>
                  <a:pt x="6719521" y="1988754"/>
                </a:lnTo>
                <a:lnTo>
                  <a:pt x="6707885" y="1766663"/>
                </a:lnTo>
                <a:lnTo>
                  <a:pt x="6695161" y="1545134"/>
                </a:lnTo>
                <a:lnTo>
                  <a:pt x="6681375" y="1328084"/>
                </a:lnTo>
                <a:lnTo>
                  <a:pt x="6666553" y="1119429"/>
                </a:lnTo>
                <a:lnTo>
                  <a:pt x="6650721" y="923086"/>
                </a:lnTo>
                <a:lnTo>
                  <a:pt x="6633905" y="742974"/>
                </a:lnTo>
                <a:lnTo>
                  <a:pt x="6616131" y="583007"/>
                </a:lnTo>
                <a:lnTo>
                  <a:pt x="6597425" y="447105"/>
                </a:lnTo>
                <a:lnTo>
                  <a:pt x="6577814" y="339182"/>
                </a:lnTo>
                <a:lnTo>
                  <a:pt x="6557323" y="263158"/>
                </a:lnTo>
                <a:lnTo>
                  <a:pt x="6535978" y="222948"/>
                </a:lnTo>
                <a:lnTo>
                  <a:pt x="6495338" y="202671"/>
                </a:lnTo>
                <a:lnTo>
                  <a:pt x="6418896" y="183209"/>
                </a:lnTo>
                <a:lnTo>
                  <a:pt x="6310567" y="164587"/>
                </a:lnTo>
                <a:lnTo>
                  <a:pt x="6174269" y="146829"/>
                </a:lnTo>
                <a:lnTo>
                  <a:pt x="6013918" y="129959"/>
                </a:lnTo>
                <a:lnTo>
                  <a:pt x="5833430" y="114001"/>
                </a:lnTo>
                <a:lnTo>
                  <a:pt x="5636722" y="98980"/>
                </a:lnTo>
                <a:lnTo>
                  <a:pt x="5427710" y="84921"/>
                </a:lnTo>
                <a:lnTo>
                  <a:pt x="5210311" y="71846"/>
                </a:lnTo>
                <a:lnTo>
                  <a:pt x="4988442" y="59782"/>
                </a:lnTo>
                <a:lnTo>
                  <a:pt x="4766018" y="48751"/>
                </a:lnTo>
                <a:lnTo>
                  <a:pt x="4546957" y="38778"/>
                </a:lnTo>
                <a:lnTo>
                  <a:pt x="4335175" y="29887"/>
                </a:lnTo>
                <a:lnTo>
                  <a:pt x="4134587" y="22104"/>
                </a:lnTo>
                <a:lnTo>
                  <a:pt x="3949112" y="15451"/>
                </a:lnTo>
                <a:lnTo>
                  <a:pt x="3782665" y="9953"/>
                </a:lnTo>
                <a:lnTo>
                  <a:pt x="3639163" y="5635"/>
                </a:lnTo>
                <a:lnTo>
                  <a:pt x="3522522" y="2520"/>
                </a:lnTo>
                <a:lnTo>
                  <a:pt x="3436658" y="634"/>
                </a:lnTo>
                <a:lnTo>
                  <a:pt x="3385489" y="0"/>
                </a:lnTo>
                <a:lnTo>
                  <a:pt x="3334071" y="644"/>
                </a:lnTo>
                <a:lnTo>
                  <a:pt x="3247965" y="2559"/>
                </a:lnTo>
                <a:lnTo>
                  <a:pt x="3131086" y="5721"/>
                </a:lnTo>
                <a:lnTo>
                  <a:pt x="2987353" y="10105"/>
                </a:lnTo>
                <a:lnTo>
                  <a:pt x="2820683" y="15686"/>
                </a:lnTo>
                <a:lnTo>
                  <a:pt x="2634992" y="22440"/>
                </a:lnTo>
                <a:lnTo>
                  <a:pt x="2434197" y="30340"/>
                </a:lnTo>
                <a:lnTo>
                  <a:pt x="2222216" y="39363"/>
                </a:lnTo>
                <a:lnTo>
                  <a:pt x="2002966" y="49484"/>
                </a:lnTo>
                <a:lnTo>
                  <a:pt x="1780363" y="60677"/>
                </a:lnTo>
                <a:lnTo>
                  <a:pt x="1558325" y="72918"/>
                </a:lnTo>
                <a:lnTo>
                  <a:pt x="1340769" y="86183"/>
                </a:lnTo>
                <a:lnTo>
                  <a:pt x="1131612" y="100445"/>
                </a:lnTo>
                <a:lnTo>
                  <a:pt x="934771" y="115681"/>
                </a:lnTo>
                <a:lnTo>
                  <a:pt x="754162" y="131866"/>
                </a:lnTo>
                <a:lnTo>
                  <a:pt x="593704" y="148974"/>
                </a:lnTo>
                <a:lnTo>
                  <a:pt x="457312" y="166982"/>
                </a:lnTo>
                <a:lnTo>
                  <a:pt x="348905" y="185863"/>
                </a:lnTo>
                <a:lnTo>
                  <a:pt x="272399" y="205593"/>
                </a:lnTo>
                <a:lnTo>
                  <a:pt x="231711" y="226148"/>
                </a:lnTo>
                <a:lnTo>
                  <a:pt x="210650" y="266312"/>
                </a:lnTo>
                <a:lnTo>
                  <a:pt x="190433" y="342275"/>
                </a:lnTo>
                <a:lnTo>
                  <a:pt x="171087" y="450121"/>
                </a:lnTo>
                <a:lnTo>
                  <a:pt x="152637" y="585933"/>
                </a:lnTo>
                <a:lnTo>
                  <a:pt x="135107" y="745795"/>
                </a:lnTo>
                <a:lnTo>
                  <a:pt x="118525" y="925791"/>
                </a:lnTo>
                <a:lnTo>
                  <a:pt x="102914" y="1122003"/>
                </a:lnTo>
                <a:lnTo>
                  <a:pt x="88300" y="1330516"/>
                </a:lnTo>
                <a:lnTo>
                  <a:pt x="74710" y="1547413"/>
                </a:lnTo>
                <a:lnTo>
                  <a:pt x="62168" y="1768778"/>
                </a:lnTo>
                <a:lnTo>
                  <a:pt x="50699" y="1990694"/>
                </a:lnTo>
                <a:lnTo>
                  <a:pt x="40330" y="2209244"/>
                </a:lnTo>
                <a:lnTo>
                  <a:pt x="31085" y="2420513"/>
                </a:lnTo>
                <a:lnTo>
                  <a:pt x="22991" y="2620584"/>
                </a:lnTo>
                <a:lnTo>
                  <a:pt x="16072" y="2805540"/>
                </a:lnTo>
                <a:lnTo>
                  <a:pt x="10353" y="2971466"/>
                </a:lnTo>
                <a:lnTo>
                  <a:pt x="5862" y="3114444"/>
                </a:lnTo>
                <a:lnTo>
                  <a:pt x="2622" y="3230558"/>
                </a:lnTo>
                <a:lnTo>
                  <a:pt x="659" y="3315891"/>
                </a:lnTo>
                <a:lnTo>
                  <a:pt x="0" y="3366528"/>
                </a:lnTo>
                <a:close/>
              </a:path>
            </a:pathLst>
          </a:custGeom>
          <a:solidFill>
            <a:srgbClr val="69B7C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417588" y="580482"/>
            <a:ext cx="6693103" cy="6652285"/>
          </a:xfrm>
          <a:custGeom>
            <a:avLst/>
            <a:gdLst/>
            <a:ahLst/>
            <a:cxnLst/>
            <a:rect l="l" t="t" r="r" b="b"/>
            <a:pathLst>
              <a:path w="6693103" h="6652285">
                <a:moveTo>
                  <a:pt x="2824" y="3464189"/>
                </a:moveTo>
                <a:lnTo>
                  <a:pt x="6313" y="3579430"/>
                </a:lnTo>
                <a:lnTo>
                  <a:pt x="11151" y="3720458"/>
                </a:lnTo>
                <a:lnTo>
                  <a:pt x="17309" y="3883505"/>
                </a:lnTo>
                <a:lnTo>
                  <a:pt x="24761" y="4064802"/>
                </a:lnTo>
                <a:lnTo>
                  <a:pt x="33478" y="4260580"/>
                </a:lnTo>
                <a:lnTo>
                  <a:pt x="43434" y="4467070"/>
                </a:lnTo>
                <a:lnTo>
                  <a:pt x="54601" y="4680504"/>
                </a:lnTo>
                <a:lnTo>
                  <a:pt x="66952" y="4897113"/>
                </a:lnTo>
                <a:lnTo>
                  <a:pt x="80459" y="5113129"/>
                </a:lnTo>
                <a:lnTo>
                  <a:pt x="95095" y="5324782"/>
                </a:lnTo>
                <a:lnTo>
                  <a:pt x="110833" y="5528304"/>
                </a:lnTo>
                <a:lnTo>
                  <a:pt x="127644" y="5719927"/>
                </a:lnTo>
                <a:lnTo>
                  <a:pt x="145502" y="5895881"/>
                </a:lnTo>
                <a:lnTo>
                  <a:pt x="164379" y="6052399"/>
                </a:lnTo>
                <a:lnTo>
                  <a:pt x="184247" y="6185710"/>
                </a:lnTo>
                <a:lnTo>
                  <a:pt x="205080" y="6292048"/>
                </a:lnTo>
                <a:lnTo>
                  <a:pt x="226850" y="6367642"/>
                </a:lnTo>
                <a:lnTo>
                  <a:pt x="249529" y="6408724"/>
                </a:lnTo>
                <a:lnTo>
                  <a:pt x="291176" y="6430862"/>
                </a:lnTo>
                <a:lnTo>
                  <a:pt x="367356" y="6452111"/>
                </a:lnTo>
                <a:lnTo>
                  <a:pt x="474298" y="6472446"/>
                </a:lnTo>
                <a:lnTo>
                  <a:pt x="608234" y="6491840"/>
                </a:lnTo>
                <a:lnTo>
                  <a:pt x="765395" y="6510265"/>
                </a:lnTo>
                <a:lnTo>
                  <a:pt x="942010" y="6527696"/>
                </a:lnTo>
                <a:lnTo>
                  <a:pt x="1134310" y="6544105"/>
                </a:lnTo>
                <a:lnTo>
                  <a:pt x="1338527" y="6559466"/>
                </a:lnTo>
                <a:lnTo>
                  <a:pt x="1550890" y="6573752"/>
                </a:lnTo>
                <a:lnTo>
                  <a:pt x="1767632" y="6586935"/>
                </a:lnTo>
                <a:lnTo>
                  <a:pt x="1984981" y="6598991"/>
                </a:lnTo>
                <a:lnTo>
                  <a:pt x="2199169" y="6609890"/>
                </a:lnTo>
                <a:lnTo>
                  <a:pt x="2406426" y="6619608"/>
                </a:lnTo>
                <a:lnTo>
                  <a:pt x="2602984" y="6628117"/>
                </a:lnTo>
                <a:lnTo>
                  <a:pt x="2785073" y="6635390"/>
                </a:lnTo>
                <a:lnTo>
                  <a:pt x="2948923" y="6641401"/>
                </a:lnTo>
                <a:lnTo>
                  <a:pt x="3090765" y="6646123"/>
                </a:lnTo>
                <a:lnTo>
                  <a:pt x="3206830" y="6649528"/>
                </a:lnTo>
                <a:lnTo>
                  <a:pt x="3293348" y="6651591"/>
                </a:lnTo>
                <a:lnTo>
                  <a:pt x="3346551" y="6652285"/>
                </a:lnTo>
                <a:lnTo>
                  <a:pt x="3399489" y="6651602"/>
                </a:lnTo>
                <a:lnTo>
                  <a:pt x="3485748" y="6649570"/>
                </a:lnTo>
                <a:lnTo>
                  <a:pt x="3601560" y="6646216"/>
                </a:lnTo>
                <a:lnTo>
                  <a:pt x="3743155" y="6641565"/>
                </a:lnTo>
                <a:lnTo>
                  <a:pt x="3906765" y="6635644"/>
                </a:lnTo>
                <a:lnTo>
                  <a:pt x="4088621" y="6628479"/>
                </a:lnTo>
                <a:lnTo>
                  <a:pt x="4284955" y="6620097"/>
                </a:lnTo>
                <a:lnTo>
                  <a:pt x="4491998" y="6610522"/>
                </a:lnTo>
                <a:lnTo>
                  <a:pt x="4705982" y="6599782"/>
                </a:lnTo>
                <a:lnTo>
                  <a:pt x="4923137" y="6587902"/>
                </a:lnTo>
                <a:lnTo>
                  <a:pt x="5139695" y="6574909"/>
                </a:lnTo>
                <a:lnTo>
                  <a:pt x="5351888" y="6560829"/>
                </a:lnTo>
                <a:lnTo>
                  <a:pt x="5555946" y="6545688"/>
                </a:lnTo>
                <a:lnTo>
                  <a:pt x="5748102" y="6529513"/>
                </a:lnTo>
                <a:lnTo>
                  <a:pt x="5924586" y="6512328"/>
                </a:lnTo>
                <a:lnTo>
                  <a:pt x="6081630" y="6494161"/>
                </a:lnTo>
                <a:lnTo>
                  <a:pt x="6215465" y="6475038"/>
                </a:lnTo>
                <a:lnTo>
                  <a:pt x="6322322" y="6454984"/>
                </a:lnTo>
                <a:lnTo>
                  <a:pt x="6398433" y="6434027"/>
                </a:lnTo>
                <a:lnTo>
                  <a:pt x="6440030" y="6412191"/>
                </a:lnTo>
                <a:lnTo>
                  <a:pt x="6463018" y="6371058"/>
                </a:lnTo>
                <a:lnTo>
                  <a:pt x="6485087" y="6295397"/>
                </a:lnTo>
                <a:lnTo>
                  <a:pt x="6506208" y="6188977"/>
                </a:lnTo>
                <a:lnTo>
                  <a:pt x="6526354" y="6055567"/>
                </a:lnTo>
                <a:lnTo>
                  <a:pt x="6545495" y="5898937"/>
                </a:lnTo>
                <a:lnTo>
                  <a:pt x="6563605" y="5722856"/>
                </a:lnTo>
                <a:lnTo>
                  <a:pt x="6580654" y="5531092"/>
                </a:lnTo>
                <a:lnTo>
                  <a:pt x="6596616" y="5327416"/>
                </a:lnTo>
                <a:lnTo>
                  <a:pt x="6611462" y="5115597"/>
                </a:lnTo>
                <a:lnTo>
                  <a:pt x="6625164" y="4899404"/>
                </a:lnTo>
                <a:lnTo>
                  <a:pt x="6637694" y="4682606"/>
                </a:lnTo>
                <a:lnTo>
                  <a:pt x="6649024" y="4468973"/>
                </a:lnTo>
                <a:lnTo>
                  <a:pt x="6659126" y="4262273"/>
                </a:lnTo>
                <a:lnTo>
                  <a:pt x="6667972" y="4066276"/>
                </a:lnTo>
                <a:lnTo>
                  <a:pt x="6675534" y="3884752"/>
                </a:lnTo>
                <a:lnTo>
                  <a:pt x="6681784" y="3721470"/>
                </a:lnTo>
                <a:lnTo>
                  <a:pt x="6686694" y="3580198"/>
                </a:lnTo>
                <a:lnTo>
                  <a:pt x="6690236" y="3464707"/>
                </a:lnTo>
                <a:lnTo>
                  <a:pt x="6692381" y="3378765"/>
                </a:lnTo>
                <a:lnTo>
                  <a:pt x="6693103" y="3326142"/>
                </a:lnTo>
                <a:lnTo>
                  <a:pt x="6692381" y="3273519"/>
                </a:lnTo>
                <a:lnTo>
                  <a:pt x="6690236" y="3187577"/>
                </a:lnTo>
                <a:lnTo>
                  <a:pt x="6686694" y="3072086"/>
                </a:lnTo>
                <a:lnTo>
                  <a:pt x="6681784" y="2930815"/>
                </a:lnTo>
                <a:lnTo>
                  <a:pt x="6675534" y="2767532"/>
                </a:lnTo>
                <a:lnTo>
                  <a:pt x="6667972" y="2586008"/>
                </a:lnTo>
                <a:lnTo>
                  <a:pt x="6659126" y="2390011"/>
                </a:lnTo>
                <a:lnTo>
                  <a:pt x="6649024" y="2183312"/>
                </a:lnTo>
                <a:lnTo>
                  <a:pt x="6637694" y="1969678"/>
                </a:lnTo>
                <a:lnTo>
                  <a:pt x="6625164" y="1752880"/>
                </a:lnTo>
                <a:lnTo>
                  <a:pt x="6611462" y="1536687"/>
                </a:lnTo>
                <a:lnTo>
                  <a:pt x="6596616" y="1324868"/>
                </a:lnTo>
                <a:lnTo>
                  <a:pt x="6580654" y="1121192"/>
                </a:lnTo>
                <a:lnTo>
                  <a:pt x="6563605" y="929429"/>
                </a:lnTo>
                <a:lnTo>
                  <a:pt x="6545495" y="753347"/>
                </a:lnTo>
                <a:lnTo>
                  <a:pt x="6526354" y="596717"/>
                </a:lnTo>
                <a:lnTo>
                  <a:pt x="6506208" y="463307"/>
                </a:lnTo>
                <a:lnTo>
                  <a:pt x="6485087" y="356887"/>
                </a:lnTo>
                <a:lnTo>
                  <a:pt x="6463018" y="281226"/>
                </a:lnTo>
                <a:lnTo>
                  <a:pt x="6440030" y="240093"/>
                </a:lnTo>
                <a:lnTo>
                  <a:pt x="6398433" y="218258"/>
                </a:lnTo>
                <a:lnTo>
                  <a:pt x="6322322" y="197300"/>
                </a:lnTo>
                <a:lnTo>
                  <a:pt x="6215465" y="177247"/>
                </a:lnTo>
                <a:lnTo>
                  <a:pt x="6081630" y="158123"/>
                </a:lnTo>
                <a:lnTo>
                  <a:pt x="5924586" y="139956"/>
                </a:lnTo>
                <a:lnTo>
                  <a:pt x="5748102" y="122772"/>
                </a:lnTo>
                <a:lnTo>
                  <a:pt x="5555946" y="106596"/>
                </a:lnTo>
                <a:lnTo>
                  <a:pt x="5351888" y="91455"/>
                </a:lnTo>
                <a:lnTo>
                  <a:pt x="5139695" y="77375"/>
                </a:lnTo>
                <a:lnTo>
                  <a:pt x="4923137" y="64382"/>
                </a:lnTo>
                <a:lnTo>
                  <a:pt x="4705982" y="52503"/>
                </a:lnTo>
                <a:lnTo>
                  <a:pt x="4491998" y="41762"/>
                </a:lnTo>
                <a:lnTo>
                  <a:pt x="4284955" y="32188"/>
                </a:lnTo>
                <a:lnTo>
                  <a:pt x="4088621" y="23805"/>
                </a:lnTo>
                <a:lnTo>
                  <a:pt x="3906765" y="16640"/>
                </a:lnTo>
                <a:lnTo>
                  <a:pt x="3743155" y="10719"/>
                </a:lnTo>
                <a:lnTo>
                  <a:pt x="3601560" y="6069"/>
                </a:lnTo>
                <a:lnTo>
                  <a:pt x="3485748" y="2714"/>
                </a:lnTo>
                <a:lnTo>
                  <a:pt x="3399489" y="683"/>
                </a:lnTo>
                <a:lnTo>
                  <a:pt x="3346551" y="0"/>
                </a:lnTo>
                <a:lnTo>
                  <a:pt x="3293348" y="693"/>
                </a:lnTo>
                <a:lnTo>
                  <a:pt x="3206830" y="2756"/>
                </a:lnTo>
                <a:lnTo>
                  <a:pt x="3090765" y="6161"/>
                </a:lnTo>
                <a:lnTo>
                  <a:pt x="2948923" y="10882"/>
                </a:lnTo>
                <a:lnTo>
                  <a:pt x="2785073" y="16892"/>
                </a:lnTo>
                <a:lnTo>
                  <a:pt x="2602984" y="24165"/>
                </a:lnTo>
                <a:lnTo>
                  <a:pt x="2406426" y="32673"/>
                </a:lnTo>
                <a:lnTo>
                  <a:pt x="2199169" y="42389"/>
                </a:lnTo>
                <a:lnTo>
                  <a:pt x="1984981" y="53288"/>
                </a:lnTo>
                <a:lnTo>
                  <a:pt x="1767632" y="65343"/>
                </a:lnTo>
                <a:lnTo>
                  <a:pt x="1550890" y="78525"/>
                </a:lnTo>
                <a:lnTo>
                  <a:pt x="1338527" y="92810"/>
                </a:lnTo>
                <a:lnTo>
                  <a:pt x="1134310" y="108170"/>
                </a:lnTo>
                <a:lnTo>
                  <a:pt x="942010" y="124578"/>
                </a:lnTo>
                <a:lnTo>
                  <a:pt x="765395" y="142008"/>
                </a:lnTo>
                <a:lnTo>
                  <a:pt x="608234" y="160433"/>
                </a:lnTo>
                <a:lnTo>
                  <a:pt x="474298" y="179826"/>
                </a:lnTo>
                <a:lnTo>
                  <a:pt x="367356" y="200161"/>
                </a:lnTo>
                <a:lnTo>
                  <a:pt x="291176" y="221410"/>
                </a:lnTo>
                <a:lnTo>
                  <a:pt x="249529" y="243547"/>
                </a:lnTo>
                <a:lnTo>
                  <a:pt x="226850" y="284630"/>
                </a:lnTo>
                <a:lnTo>
                  <a:pt x="205080" y="360224"/>
                </a:lnTo>
                <a:lnTo>
                  <a:pt x="184247" y="466562"/>
                </a:lnTo>
                <a:lnTo>
                  <a:pt x="164379" y="599873"/>
                </a:lnTo>
                <a:lnTo>
                  <a:pt x="145502" y="756391"/>
                </a:lnTo>
                <a:lnTo>
                  <a:pt x="127644" y="932345"/>
                </a:lnTo>
                <a:lnTo>
                  <a:pt x="110833" y="1123968"/>
                </a:lnTo>
                <a:lnTo>
                  <a:pt x="95095" y="1327491"/>
                </a:lnTo>
                <a:lnTo>
                  <a:pt x="80459" y="1539144"/>
                </a:lnTo>
                <a:lnTo>
                  <a:pt x="66952" y="1755160"/>
                </a:lnTo>
                <a:lnTo>
                  <a:pt x="54601" y="1971770"/>
                </a:lnTo>
                <a:lnTo>
                  <a:pt x="43434" y="2185204"/>
                </a:lnTo>
                <a:lnTo>
                  <a:pt x="33478" y="2391696"/>
                </a:lnTo>
                <a:lnTo>
                  <a:pt x="24761" y="2587474"/>
                </a:lnTo>
                <a:lnTo>
                  <a:pt x="17309" y="2768772"/>
                </a:lnTo>
                <a:lnTo>
                  <a:pt x="11151" y="2931820"/>
                </a:lnTo>
                <a:lnTo>
                  <a:pt x="6313" y="3072850"/>
                </a:lnTo>
                <a:lnTo>
                  <a:pt x="2824" y="3188092"/>
                </a:lnTo>
                <a:lnTo>
                  <a:pt x="710" y="3273779"/>
                </a:lnTo>
                <a:lnTo>
                  <a:pt x="0" y="3326142"/>
                </a:lnTo>
                <a:lnTo>
                  <a:pt x="710" y="3378503"/>
                </a:lnTo>
                <a:lnTo>
                  <a:pt x="2824" y="3464189"/>
                </a:lnTo>
                <a:close/>
              </a:path>
            </a:pathLst>
          </a:custGeom>
          <a:solidFill>
            <a:srgbClr val="6AB8C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455380" y="629908"/>
            <a:ext cx="6615252" cy="6571513"/>
          </a:xfrm>
          <a:custGeom>
            <a:avLst/>
            <a:gdLst/>
            <a:ahLst/>
            <a:cxnLst/>
            <a:rect l="l" t="t" r="r" b="b"/>
            <a:pathLst>
              <a:path w="6615252" h="6571513">
                <a:moveTo>
                  <a:pt x="3025" y="3425891"/>
                </a:moveTo>
                <a:lnTo>
                  <a:pt x="6764" y="3540260"/>
                </a:lnTo>
                <a:lnTo>
                  <a:pt x="11947" y="3679339"/>
                </a:lnTo>
                <a:lnTo>
                  <a:pt x="18545" y="3839507"/>
                </a:lnTo>
                <a:lnTo>
                  <a:pt x="26529" y="4017144"/>
                </a:lnTo>
                <a:lnTo>
                  <a:pt x="35869" y="4208629"/>
                </a:lnTo>
                <a:lnTo>
                  <a:pt x="46536" y="4410341"/>
                </a:lnTo>
                <a:lnTo>
                  <a:pt x="58501" y="4618659"/>
                </a:lnTo>
                <a:lnTo>
                  <a:pt x="71734" y="4829962"/>
                </a:lnTo>
                <a:lnTo>
                  <a:pt x="86206" y="5040629"/>
                </a:lnTo>
                <a:lnTo>
                  <a:pt x="101887" y="5247039"/>
                </a:lnTo>
                <a:lnTo>
                  <a:pt x="118749" y="5445571"/>
                </a:lnTo>
                <a:lnTo>
                  <a:pt x="136762" y="5632605"/>
                </a:lnTo>
                <a:lnTo>
                  <a:pt x="155896" y="5804519"/>
                </a:lnTo>
                <a:lnTo>
                  <a:pt x="176122" y="5957693"/>
                </a:lnTo>
                <a:lnTo>
                  <a:pt x="197411" y="6088506"/>
                </a:lnTo>
                <a:lnTo>
                  <a:pt x="219733" y="6193336"/>
                </a:lnTo>
                <a:lnTo>
                  <a:pt x="243059" y="6268563"/>
                </a:lnTo>
                <a:lnTo>
                  <a:pt x="267360" y="6310566"/>
                </a:lnTo>
                <a:lnTo>
                  <a:pt x="309968" y="6334282"/>
                </a:lnTo>
                <a:lnTo>
                  <a:pt x="385823" y="6357047"/>
                </a:lnTo>
                <a:lnTo>
                  <a:pt x="491301" y="6378833"/>
                </a:lnTo>
                <a:lnTo>
                  <a:pt x="622783" y="6399611"/>
                </a:lnTo>
                <a:lnTo>
                  <a:pt x="776645" y="6419351"/>
                </a:lnTo>
                <a:lnTo>
                  <a:pt x="949267" y="6438026"/>
                </a:lnTo>
                <a:lnTo>
                  <a:pt x="1137027" y="6455606"/>
                </a:lnTo>
                <a:lnTo>
                  <a:pt x="1336303" y="6472064"/>
                </a:lnTo>
                <a:lnTo>
                  <a:pt x="1543473" y="6487369"/>
                </a:lnTo>
                <a:lnTo>
                  <a:pt x="1754917" y="6501495"/>
                </a:lnTo>
                <a:lnTo>
                  <a:pt x="1967013" y="6514411"/>
                </a:lnTo>
                <a:lnTo>
                  <a:pt x="2176138" y="6526089"/>
                </a:lnTo>
                <a:lnTo>
                  <a:pt x="2378671" y="6536501"/>
                </a:lnTo>
                <a:lnTo>
                  <a:pt x="2570992" y="6545618"/>
                </a:lnTo>
                <a:lnTo>
                  <a:pt x="2749477" y="6553411"/>
                </a:lnTo>
                <a:lnTo>
                  <a:pt x="2910506" y="6559851"/>
                </a:lnTo>
                <a:lnTo>
                  <a:pt x="3050457" y="6564910"/>
                </a:lnTo>
                <a:lnTo>
                  <a:pt x="3165708" y="6568559"/>
                </a:lnTo>
                <a:lnTo>
                  <a:pt x="3252638" y="6570770"/>
                </a:lnTo>
                <a:lnTo>
                  <a:pt x="3307626" y="6571513"/>
                </a:lnTo>
                <a:lnTo>
                  <a:pt x="3362330" y="6570781"/>
                </a:lnTo>
                <a:lnTo>
                  <a:pt x="3448982" y="6568604"/>
                </a:lnTo>
                <a:lnTo>
                  <a:pt x="3563962" y="6565010"/>
                </a:lnTo>
                <a:lnTo>
                  <a:pt x="3703649" y="6560027"/>
                </a:lnTo>
                <a:lnTo>
                  <a:pt x="3864422" y="6553683"/>
                </a:lnTo>
                <a:lnTo>
                  <a:pt x="4042659" y="6546006"/>
                </a:lnTo>
                <a:lnTo>
                  <a:pt x="4234741" y="6537024"/>
                </a:lnTo>
                <a:lnTo>
                  <a:pt x="4437045" y="6526765"/>
                </a:lnTo>
                <a:lnTo>
                  <a:pt x="4645952" y="6515257"/>
                </a:lnTo>
                <a:lnTo>
                  <a:pt x="4857840" y="6502528"/>
                </a:lnTo>
                <a:lnTo>
                  <a:pt x="5069088" y="6488607"/>
                </a:lnTo>
                <a:lnTo>
                  <a:pt x="5276076" y="6473520"/>
                </a:lnTo>
                <a:lnTo>
                  <a:pt x="5475183" y="6457297"/>
                </a:lnTo>
                <a:lnTo>
                  <a:pt x="5662787" y="6439966"/>
                </a:lnTo>
                <a:lnTo>
                  <a:pt x="5835268" y="6421553"/>
                </a:lnTo>
                <a:lnTo>
                  <a:pt x="5989005" y="6402088"/>
                </a:lnTo>
                <a:lnTo>
                  <a:pt x="6120377" y="6381598"/>
                </a:lnTo>
                <a:lnTo>
                  <a:pt x="6225763" y="6360112"/>
                </a:lnTo>
                <a:lnTo>
                  <a:pt x="6301542" y="6337657"/>
                </a:lnTo>
                <a:lnTo>
                  <a:pt x="6344094" y="6314262"/>
                </a:lnTo>
                <a:lnTo>
                  <a:pt x="6368723" y="6272208"/>
                </a:lnTo>
                <a:lnTo>
                  <a:pt x="6392367" y="6196911"/>
                </a:lnTo>
                <a:lnTo>
                  <a:pt x="6414996" y="6091995"/>
                </a:lnTo>
                <a:lnTo>
                  <a:pt x="6436580" y="5961079"/>
                </a:lnTo>
                <a:lnTo>
                  <a:pt x="6457089" y="5807786"/>
                </a:lnTo>
                <a:lnTo>
                  <a:pt x="6476492" y="5635737"/>
                </a:lnTo>
                <a:lnTo>
                  <a:pt x="6494761" y="5448554"/>
                </a:lnTo>
                <a:lnTo>
                  <a:pt x="6511863" y="5249858"/>
                </a:lnTo>
                <a:lnTo>
                  <a:pt x="6527770" y="5043271"/>
                </a:lnTo>
                <a:lnTo>
                  <a:pt x="6542452" y="4832415"/>
                </a:lnTo>
                <a:lnTo>
                  <a:pt x="6555878" y="4620910"/>
                </a:lnTo>
                <a:lnTo>
                  <a:pt x="6568019" y="4412379"/>
                </a:lnTo>
                <a:lnTo>
                  <a:pt x="6578843" y="4210443"/>
                </a:lnTo>
                <a:lnTo>
                  <a:pt x="6588322" y="4018724"/>
                </a:lnTo>
                <a:lnTo>
                  <a:pt x="6596426" y="3840844"/>
                </a:lnTo>
                <a:lnTo>
                  <a:pt x="6603123" y="3680423"/>
                </a:lnTo>
                <a:lnTo>
                  <a:pt x="6608384" y="3541083"/>
                </a:lnTo>
                <a:lnTo>
                  <a:pt x="6612179" y="3426447"/>
                </a:lnTo>
                <a:lnTo>
                  <a:pt x="6614479" y="3340135"/>
                </a:lnTo>
                <a:lnTo>
                  <a:pt x="6615252" y="3285769"/>
                </a:lnTo>
                <a:lnTo>
                  <a:pt x="6614480" y="3231403"/>
                </a:lnTo>
                <a:lnTo>
                  <a:pt x="6612182" y="3145091"/>
                </a:lnTo>
                <a:lnTo>
                  <a:pt x="6608388" y="3030454"/>
                </a:lnTo>
                <a:lnTo>
                  <a:pt x="6603128" y="2891114"/>
                </a:lnTo>
                <a:lnTo>
                  <a:pt x="6596431" y="2730692"/>
                </a:lnTo>
                <a:lnTo>
                  <a:pt x="6588328" y="2552811"/>
                </a:lnTo>
                <a:lnTo>
                  <a:pt x="6578849" y="2361091"/>
                </a:lnTo>
                <a:lnTo>
                  <a:pt x="6568024" y="2159154"/>
                </a:lnTo>
                <a:lnTo>
                  <a:pt x="6555883" y="1950622"/>
                </a:lnTo>
                <a:lnTo>
                  <a:pt x="6542457" y="1739117"/>
                </a:lnTo>
                <a:lnTo>
                  <a:pt x="6527775" y="1528259"/>
                </a:lnTo>
                <a:lnTo>
                  <a:pt x="6511867" y="1321672"/>
                </a:lnTo>
                <a:lnTo>
                  <a:pt x="6494764" y="1122975"/>
                </a:lnTo>
                <a:lnTo>
                  <a:pt x="6476495" y="935791"/>
                </a:lnTo>
                <a:lnTo>
                  <a:pt x="6457091" y="763741"/>
                </a:lnTo>
                <a:lnTo>
                  <a:pt x="6436582" y="610447"/>
                </a:lnTo>
                <a:lnTo>
                  <a:pt x="6414997" y="479531"/>
                </a:lnTo>
                <a:lnTo>
                  <a:pt x="6392368" y="374614"/>
                </a:lnTo>
                <a:lnTo>
                  <a:pt x="6368723" y="299318"/>
                </a:lnTo>
                <a:lnTo>
                  <a:pt x="6344094" y="257263"/>
                </a:lnTo>
                <a:lnTo>
                  <a:pt x="6301542" y="233866"/>
                </a:lnTo>
                <a:lnTo>
                  <a:pt x="6225763" y="211410"/>
                </a:lnTo>
                <a:lnTo>
                  <a:pt x="6120377" y="189922"/>
                </a:lnTo>
                <a:lnTo>
                  <a:pt x="5989005" y="169431"/>
                </a:lnTo>
                <a:lnTo>
                  <a:pt x="5835268" y="149965"/>
                </a:lnTo>
                <a:lnTo>
                  <a:pt x="5662787" y="131551"/>
                </a:lnTo>
                <a:lnTo>
                  <a:pt x="5475183" y="114219"/>
                </a:lnTo>
                <a:lnTo>
                  <a:pt x="5276076" y="97995"/>
                </a:lnTo>
                <a:lnTo>
                  <a:pt x="5069088" y="82908"/>
                </a:lnTo>
                <a:lnTo>
                  <a:pt x="4857840" y="68986"/>
                </a:lnTo>
                <a:lnTo>
                  <a:pt x="4645952" y="56257"/>
                </a:lnTo>
                <a:lnTo>
                  <a:pt x="4437045" y="44749"/>
                </a:lnTo>
                <a:lnTo>
                  <a:pt x="4234741" y="34489"/>
                </a:lnTo>
                <a:lnTo>
                  <a:pt x="4042659" y="25507"/>
                </a:lnTo>
                <a:lnTo>
                  <a:pt x="3864422" y="17830"/>
                </a:lnTo>
                <a:lnTo>
                  <a:pt x="3703649" y="11486"/>
                </a:lnTo>
                <a:lnTo>
                  <a:pt x="3563962" y="6503"/>
                </a:lnTo>
                <a:lnTo>
                  <a:pt x="3448982" y="2908"/>
                </a:lnTo>
                <a:lnTo>
                  <a:pt x="3362330" y="731"/>
                </a:lnTo>
                <a:lnTo>
                  <a:pt x="3307626" y="0"/>
                </a:lnTo>
                <a:lnTo>
                  <a:pt x="3252638" y="743"/>
                </a:lnTo>
                <a:lnTo>
                  <a:pt x="3165708" y="2953"/>
                </a:lnTo>
                <a:lnTo>
                  <a:pt x="3050457" y="6602"/>
                </a:lnTo>
                <a:lnTo>
                  <a:pt x="2910506" y="11660"/>
                </a:lnTo>
                <a:lnTo>
                  <a:pt x="2749477" y="18100"/>
                </a:lnTo>
                <a:lnTo>
                  <a:pt x="2570992" y="25892"/>
                </a:lnTo>
                <a:lnTo>
                  <a:pt x="2378671" y="35008"/>
                </a:lnTo>
                <a:lnTo>
                  <a:pt x="2176138" y="45420"/>
                </a:lnTo>
                <a:lnTo>
                  <a:pt x="1967013" y="57097"/>
                </a:lnTo>
                <a:lnTo>
                  <a:pt x="1754917" y="70013"/>
                </a:lnTo>
                <a:lnTo>
                  <a:pt x="1543473" y="84138"/>
                </a:lnTo>
                <a:lnTo>
                  <a:pt x="1336303" y="99443"/>
                </a:lnTo>
                <a:lnTo>
                  <a:pt x="1137027" y="115901"/>
                </a:lnTo>
                <a:lnTo>
                  <a:pt x="949267" y="133481"/>
                </a:lnTo>
                <a:lnTo>
                  <a:pt x="776645" y="152156"/>
                </a:lnTo>
                <a:lnTo>
                  <a:pt x="622783" y="171897"/>
                </a:lnTo>
                <a:lnTo>
                  <a:pt x="491301" y="192675"/>
                </a:lnTo>
                <a:lnTo>
                  <a:pt x="385823" y="214462"/>
                </a:lnTo>
                <a:lnTo>
                  <a:pt x="309968" y="237228"/>
                </a:lnTo>
                <a:lnTo>
                  <a:pt x="267360" y="260946"/>
                </a:lnTo>
                <a:lnTo>
                  <a:pt x="243059" y="302949"/>
                </a:lnTo>
                <a:lnTo>
                  <a:pt x="219733" y="378176"/>
                </a:lnTo>
                <a:lnTo>
                  <a:pt x="197411" y="483007"/>
                </a:lnTo>
                <a:lnTo>
                  <a:pt x="176122" y="613819"/>
                </a:lnTo>
                <a:lnTo>
                  <a:pt x="155896" y="766993"/>
                </a:lnTo>
                <a:lnTo>
                  <a:pt x="136762" y="938908"/>
                </a:lnTo>
                <a:lnTo>
                  <a:pt x="118749" y="1125942"/>
                </a:lnTo>
                <a:lnTo>
                  <a:pt x="101887" y="1324475"/>
                </a:lnTo>
                <a:lnTo>
                  <a:pt x="86206" y="1530886"/>
                </a:lnTo>
                <a:lnTo>
                  <a:pt x="71734" y="1741554"/>
                </a:lnTo>
                <a:lnTo>
                  <a:pt x="58501" y="1952858"/>
                </a:lnTo>
                <a:lnTo>
                  <a:pt x="46536" y="2161177"/>
                </a:lnTo>
                <a:lnTo>
                  <a:pt x="35869" y="2362890"/>
                </a:lnTo>
                <a:lnTo>
                  <a:pt x="26529" y="2554377"/>
                </a:lnTo>
                <a:lnTo>
                  <a:pt x="18545" y="2732016"/>
                </a:lnTo>
                <a:lnTo>
                  <a:pt x="11947" y="2892187"/>
                </a:lnTo>
                <a:lnTo>
                  <a:pt x="6764" y="3031268"/>
                </a:lnTo>
                <a:lnTo>
                  <a:pt x="3025" y="3145640"/>
                </a:lnTo>
                <a:lnTo>
                  <a:pt x="761" y="3231680"/>
                </a:lnTo>
                <a:lnTo>
                  <a:pt x="0" y="3285769"/>
                </a:lnTo>
                <a:lnTo>
                  <a:pt x="761" y="3339854"/>
                </a:lnTo>
                <a:lnTo>
                  <a:pt x="3025" y="3425891"/>
                </a:lnTo>
                <a:close/>
              </a:path>
            </a:pathLst>
          </a:custGeom>
          <a:solidFill>
            <a:srgbClr val="6BB8C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493182" y="679345"/>
            <a:ext cx="6537375" cy="6490716"/>
          </a:xfrm>
          <a:custGeom>
            <a:avLst/>
            <a:gdLst/>
            <a:ahLst/>
            <a:cxnLst/>
            <a:rect l="l" t="t" r="r" b="b"/>
            <a:pathLst>
              <a:path w="6537375" h="6490716">
                <a:moveTo>
                  <a:pt x="0" y="3245370"/>
                </a:moveTo>
                <a:lnTo>
                  <a:pt x="812" y="3301181"/>
                </a:lnTo>
                <a:lnTo>
                  <a:pt x="3227" y="3387571"/>
                </a:lnTo>
                <a:lnTo>
                  <a:pt x="7215" y="3501069"/>
                </a:lnTo>
                <a:lnTo>
                  <a:pt x="12743" y="3638200"/>
                </a:lnTo>
                <a:lnTo>
                  <a:pt x="19781" y="3795491"/>
                </a:lnTo>
                <a:lnTo>
                  <a:pt x="28296" y="3969470"/>
                </a:lnTo>
                <a:lnTo>
                  <a:pt x="38259" y="4156662"/>
                </a:lnTo>
                <a:lnTo>
                  <a:pt x="49637" y="4353596"/>
                </a:lnTo>
                <a:lnTo>
                  <a:pt x="62399" y="4556798"/>
                </a:lnTo>
                <a:lnTo>
                  <a:pt x="76514" y="4762795"/>
                </a:lnTo>
                <a:lnTo>
                  <a:pt x="91950" y="4968113"/>
                </a:lnTo>
                <a:lnTo>
                  <a:pt x="108677" y="5169280"/>
                </a:lnTo>
                <a:lnTo>
                  <a:pt x="126662" y="5362822"/>
                </a:lnTo>
                <a:lnTo>
                  <a:pt x="145875" y="5545266"/>
                </a:lnTo>
                <a:lnTo>
                  <a:pt x="166285" y="5713139"/>
                </a:lnTo>
                <a:lnTo>
                  <a:pt x="187859" y="5862969"/>
                </a:lnTo>
                <a:lnTo>
                  <a:pt x="210566" y="5991281"/>
                </a:lnTo>
                <a:lnTo>
                  <a:pt x="234376" y="6094602"/>
                </a:lnTo>
                <a:lnTo>
                  <a:pt x="259257" y="6169461"/>
                </a:lnTo>
                <a:lnTo>
                  <a:pt x="285178" y="6212382"/>
                </a:lnTo>
                <a:lnTo>
                  <a:pt x="328746" y="6237681"/>
                </a:lnTo>
                <a:lnTo>
                  <a:pt x="404274" y="6261965"/>
                </a:lnTo>
                <a:lnTo>
                  <a:pt x="508287" y="6285203"/>
                </a:lnTo>
                <a:lnTo>
                  <a:pt x="637313" y="6307366"/>
                </a:lnTo>
                <a:lnTo>
                  <a:pt x="787878" y="6328422"/>
                </a:lnTo>
                <a:lnTo>
                  <a:pt x="956506" y="6348341"/>
                </a:lnTo>
                <a:lnTo>
                  <a:pt x="1139725" y="6367093"/>
                </a:lnTo>
                <a:lnTo>
                  <a:pt x="1334061" y="6384647"/>
                </a:lnTo>
                <a:lnTo>
                  <a:pt x="1536040" y="6400972"/>
                </a:lnTo>
                <a:lnTo>
                  <a:pt x="1742187" y="6416038"/>
                </a:lnTo>
                <a:lnTo>
                  <a:pt x="1949030" y="6429814"/>
                </a:lnTo>
                <a:lnTo>
                  <a:pt x="2153093" y="6442270"/>
                </a:lnTo>
                <a:lnTo>
                  <a:pt x="2350904" y="6453375"/>
                </a:lnTo>
                <a:lnTo>
                  <a:pt x="2538989" y="6463098"/>
                </a:lnTo>
                <a:lnTo>
                  <a:pt x="2713873" y="6471409"/>
                </a:lnTo>
                <a:lnTo>
                  <a:pt x="2872082" y="6478278"/>
                </a:lnTo>
                <a:lnTo>
                  <a:pt x="3010144" y="6483674"/>
                </a:lnTo>
                <a:lnTo>
                  <a:pt x="3124583" y="6487565"/>
                </a:lnTo>
                <a:lnTo>
                  <a:pt x="3211926" y="6489923"/>
                </a:lnTo>
                <a:lnTo>
                  <a:pt x="3268700" y="6490716"/>
                </a:lnTo>
                <a:lnTo>
                  <a:pt x="3325166" y="6489935"/>
                </a:lnTo>
                <a:lnTo>
                  <a:pt x="3412209" y="6487614"/>
                </a:lnTo>
                <a:lnTo>
                  <a:pt x="3526356" y="6483781"/>
                </a:lnTo>
                <a:lnTo>
                  <a:pt x="3664132" y="6478467"/>
                </a:lnTo>
                <a:lnTo>
                  <a:pt x="3822066" y="6471701"/>
                </a:lnTo>
                <a:lnTo>
                  <a:pt x="3996683" y="6463514"/>
                </a:lnTo>
                <a:lnTo>
                  <a:pt x="4184511" y="6453935"/>
                </a:lnTo>
                <a:lnTo>
                  <a:pt x="4382077" y="6442994"/>
                </a:lnTo>
                <a:lnTo>
                  <a:pt x="4585907" y="6430721"/>
                </a:lnTo>
                <a:lnTo>
                  <a:pt x="4792529" y="6417146"/>
                </a:lnTo>
                <a:lnTo>
                  <a:pt x="4998468" y="6402298"/>
                </a:lnTo>
                <a:lnTo>
                  <a:pt x="5200252" y="6386208"/>
                </a:lnTo>
                <a:lnTo>
                  <a:pt x="5394408" y="6368905"/>
                </a:lnTo>
                <a:lnTo>
                  <a:pt x="5577462" y="6350419"/>
                </a:lnTo>
                <a:lnTo>
                  <a:pt x="5745942" y="6330779"/>
                </a:lnTo>
                <a:lnTo>
                  <a:pt x="5896374" y="6310017"/>
                </a:lnTo>
                <a:lnTo>
                  <a:pt x="6025284" y="6288161"/>
                </a:lnTo>
                <a:lnTo>
                  <a:pt x="6129201" y="6265242"/>
                </a:lnTo>
                <a:lnTo>
                  <a:pt x="6204650" y="6241289"/>
                </a:lnTo>
                <a:lnTo>
                  <a:pt x="6248158" y="6216332"/>
                </a:lnTo>
                <a:lnTo>
                  <a:pt x="6274430" y="6173353"/>
                </a:lnTo>
                <a:lnTo>
                  <a:pt x="6299650" y="6098419"/>
                </a:lnTo>
                <a:lnTo>
                  <a:pt x="6323787" y="5995002"/>
                </a:lnTo>
                <a:lnTo>
                  <a:pt x="6346809" y="5866578"/>
                </a:lnTo>
                <a:lnTo>
                  <a:pt x="6368685" y="5716620"/>
                </a:lnTo>
                <a:lnTo>
                  <a:pt x="6389381" y="5548602"/>
                </a:lnTo>
                <a:lnTo>
                  <a:pt x="6408865" y="5365997"/>
                </a:lnTo>
                <a:lnTo>
                  <a:pt x="6427107" y="5172280"/>
                </a:lnTo>
                <a:lnTo>
                  <a:pt x="6444073" y="4970924"/>
                </a:lnTo>
                <a:lnTo>
                  <a:pt x="6459732" y="4765403"/>
                </a:lnTo>
                <a:lnTo>
                  <a:pt x="6474052" y="4559191"/>
                </a:lnTo>
                <a:lnTo>
                  <a:pt x="6487000" y="4355762"/>
                </a:lnTo>
                <a:lnTo>
                  <a:pt x="6498545" y="4158590"/>
                </a:lnTo>
                <a:lnTo>
                  <a:pt x="6508655" y="3971148"/>
                </a:lnTo>
                <a:lnTo>
                  <a:pt x="6517297" y="3796910"/>
                </a:lnTo>
                <a:lnTo>
                  <a:pt x="6524440" y="3639350"/>
                </a:lnTo>
                <a:lnTo>
                  <a:pt x="6530051" y="3501943"/>
                </a:lnTo>
                <a:lnTo>
                  <a:pt x="6534099" y="3388161"/>
                </a:lnTo>
                <a:lnTo>
                  <a:pt x="6536551" y="3301479"/>
                </a:lnTo>
                <a:lnTo>
                  <a:pt x="6537375" y="3245370"/>
                </a:lnTo>
                <a:lnTo>
                  <a:pt x="6536553" y="3189261"/>
                </a:lnTo>
                <a:lnTo>
                  <a:pt x="6534102" y="3102579"/>
                </a:lnTo>
                <a:lnTo>
                  <a:pt x="6530055" y="2988797"/>
                </a:lnTo>
                <a:lnTo>
                  <a:pt x="6524445" y="2851389"/>
                </a:lnTo>
                <a:lnTo>
                  <a:pt x="6517303" y="2693829"/>
                </a:lnTo>
                <a:lnTo>
                  <a:pt x="6508661" y="2519590"/>
                </a:lnTo>
                <a:lnTo>
                  <a:pt x="6498551" y="2332148"/>
                </a:lnTo>
                <a:lnTo>
                  <a:pt x="6487006" y="2134975"/>
                </a:lnTo>
                <a:lnTo>
                  <a:pt x="6474057" y="1931545"/>
                </a:lnTo>
                <a:lnTo>
                  <a:pt x="6459737" y="1725333"/>
                </a:lnTo>
                <a:lnTo>
                  <a:pt x="6444077" y="1519811"/>
                </a:lnTo>
                <a:lnTo>
                  <a:pt x="6427111" y="1318455"/>
                </a:lnTo>
                <a:lnTo>
                  <a:pt x="6408868" y="1124738"/>
                </a:lnTo>
                <a:lnTo>
                  <a:pt x="6389383" y="942133"/>
                </a:lnTo>
                <a:lnTo>
                  <a:pt x="6368686" y="774115"/>
                </a:lnTo>
                <a:lnTo>
                  <a:pt x="6346811" y="624157"/>
                </a:lnTo>
                <a:lnTo>
                  <a:pt x="6323788" y="495734"/>
                </a:lnTo>
                <a:lnTo>
                  <a:pt x="6299650" y="392319"/>
                </a:lnTo>
                <a:lnTo>
                  <a:pt x="6274430" y="317386"/>
                </a:lnTo>
                <a:lnTo>
                  <a:pt x="6248158" y="274408"/>
                </a:lnTo>
                <a:lnTo>
                  <a:pt x="6204650" y="249451"/>
                </a:lnTo>
                <a:lnTo>
                  <a:pt x="6129201" y="225498"/>
                </a:lnTo>
                <a:lnTo>
                  <a:pt x="6025284" y="202578"/>
                </a:lnTo>
                <a:lnTo>
                  <a:pt x="5896374" y="180721"/>
                </a:lnTo>
                <a:lnTo>
                  <a:pt x="5745942" y="159957"/>
                </a:lnTo>
                <a:lnTo>
                  <a:pt x="5577462" y="140316"/>
                </a:lnTo>
                <a:lnTo>
                  <a:pt x="5394408" y="121829"/>
                </a:lnTo>
                <a:lnTo>
                  <a:pt x="5200252" y="104524"/>
                </a:lnTo>
                <a:lnTo>
                  <a:pt x="4998468" y="88431"/>
                </a:lnTo>
                <a:lnTo>
                  <a:pt x="4792529" y="73582"/>
                </a:lnTo>
                <a:lnTo>
                  <a:pt x="4585907" y="60004"/>
                </a:lnTo>
                <a:lnTo>
                  <a:pt x="4382077" y="47730"/>
                </a:lnTo>
                <a:lnTo>
                  <a:pt x="4184511" y="36787"/>
                </a:lnTo>
                <a:lnTo>
                  <a:pt x="3996683" y="27206"/>
                </a:lnTo>
                <a:lnTo>
                  <a:pt x="3822066" y="19018"/>
                </a:lnTo>
                <a:lnTo>
                  <a:pt x="3664132" y="12251"/>
                </a:lnTo>
                <a:lnTo>
                  <a:pt x="3526356" y="6936"/>
                </a:lnTo>
                <a:lnTo>
                  <a:pt x="3412209" y="3102"/>
                </a:lnTo>
                <a:lnTo>
                  <a:pt x="3325166" y="780"/>
                </a:lnTo>
                <a:lnTo>
                  <a:pt x="3268700" y="0"/>
                </a:lnTo>
                <a:lnTo>
                  <a:pt x="3211926" y="792"/>
                </a:lnTo>
                <a:lnTo>
                  <a:pt x="3124583" y="3150"/>
                </a:lnTo>
                <a:lnTo>
                  <a:pt x="3010144" y="7042"/>
                </a:lnTo>
                <a:lnTo>
                  <a:pt x="2872082" y="12438"/>
                </a:lnTo>
                <a:lnTo>
                  <a:pt x="2713873" y="19308"/>
                </a:lnTo>
                <a:lnTo>
                  <a:pt x="2538989" y="27620"/>
                </a:lnTo>
                <a:lnTo>
                  <a:pt x="2350904" y="37344"/>
                </a:lnTo>
                <a:lnTo>
                  <a:pt x="2153093" y="48450"/>
                </a:lnTo>
                <a:lnTo>
                  <a:pt x="1949030" y="60906"/>
                </a:lnTo>
                <a:lnTo>
                  <a:pt x="1742187" y="74683"/>
                </a:lnTo>
                <a:lnTo>
                  <a:pt x="1536040" y="89750"/>
                </a:lnTo>
                <a:lnTo>
                  <a:pt x="1334061" y="106076"/>
                </a:lnTo>
                <a:lnTo>
                  <a:pt x="1139725" y="123631"/>
                </a:lnTo>
                <a:lnTo>
                  <a:pt x="956506" y="142384"/>
                </a:lnTo>
                <a:lnTo>
                  <a:pt x="787878" y="162304"/>
                </a:lnTo>
                <a:lnTo>
                  <a:pt x="637313" y="183361"/>
                </a:lnTo>
                <a:lnTo>
                  <a:pt x="508287" y="205524"/>
                </a:lnTo>
                <a:lnTo>
                  <a:pt x="404274" y="228763"/>
                </a:lnTo>
                <a:lnTo>
                  <a:pt x="328746" y="253047"/>
                </a:lnTo>
                <a:lnTo>
                  <a:pt x="285178" y="278345"/>
                </a:lnTo>
                <a:lnTo>
                  <a:pt x="259257" y="321267"/>
                </a:lnTo>
                <a:lnTo>
                  <a:pt x="234376" y="396125"/>
                </a:lnTo>
                <a:lnTo>
                  <a:pt x="210566" y="499447"/>
                </a:lnTo>
                <a:lnTo>
                  <a:pt x="187859" y="627759"/>
                </a:lnTo>
                <a:lnTo>
                  <a:pt x="166285" y="777589"/>
                </a:lnTo>
                <a:lnTo>
                  <a:pt x="145875" y="945462"/>
                </a:lnTo>
                <a:lnTo>
                  <a:pt x="126662" y="1127907"/>
                </a:lnTo>
                <a:lnTo>
                  <a:pt x="108677" y="1321449"/>
                </a:lnTo>
                <a:lnTo>
                  <a:pt x="91950" y="1522616"/>
                </a:lnTo>
                <a:lnTo>
                  <a:pt x="76514" y="1727935"/>
                </a:lnTo>
                <a:lnTo>
                  <a:pt x="62399" y="1933932"/>
                </a:lnTo>
                <a:lnTo>
                  <a:pt x="49637" y="2137134"/>
                </a:lnTo>
                <a:lnTo>
                  <a:pt x="38259" y="2334069"/>
                </a:lnTo>
                <a:lnTo>
                  <a:pt x="28296" y="2521262"/>
                </a:lnTo>
                <a:lnTo>
                  <a:pt x="19781" y="2695242"/>
                </a:lnTo>
                <a:lnTo>
                  <a:pt x="12743" y="2852535"/>
                </a:lnTo>
                <a:lnTo>
                  <a:pt x="7215" y="2989667"/>
                </a:lnTo>
                <a:lnTo>
                  <a:pt x="3227" y="3103166"/>
                </a:lnTo>
                <a:lnTo>
                  <a:pt x="812" y="3189558"/>
                </a:lnTo>
                <a:lnTo>
                  <a:pt x="0" y="3245370"/>
                </a:lnTo>
                <a:close/>
              </a:path>
            </a:pathLst>
          </a:custGeom>
          <a:solidFill>
            <a:srgbClr val="6CB9C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530987" y="728785"/>
            <a:ext cx="6459524" cy="6409944"/>
          </a:xfrm>
          <a:custGeom>
            <a:avLst/>
            <a:gdLst/>
            <a:ahLst/>
            <a:cxnLst/>
            <a:rect l="l" t="t" r="r" b="b"/>
            <a:pathLst>
              <a:path w="6459524" h="6409944">
                <a:moveTo>
                  <a:pt x="3429" y="3349243"/>
                </a:moveTo>
                <a:lnTo>
                  <a:pt x="7665" y="3461870"/>
                </a:lnTo>
                <a:lnTo>
                  <a:pt x="13539" y="3597054"/>
                </a:lnTo>
                <a:lnTo>
                  <a:pt x="21016" y="3751470"/>
                </a:lnTo>
                <a:lnTo>
                  <a:pt x="30064" y="3921791"/>
                </a:lnTo>
                <a:lnTo>
                  <a:pt x="40649" y="4104693"/>
                </a:lnTo>
                <a:lnTo>
                  <a:pt x="52738" y="4296850"/>
                </a:lnTo>
                <a:lnTo>
                  <a:pt x="66297" y="4494936"/>
                </a:lnTo>
                <a:lnTo>
                  <a:pt x="81294" y="4695628"/>
                </a:lnTo>
                <a:lnTo>
                  <a:pt x="97695" y="4895598"/>
                </a:lnTo>
                <a:lnTo>
                  <a:pt x="115466" y="5091522"/>
                </a:lnTo>
                <a:lnTo>
                  <a:pt x="134575" y="5280075"/>
                </a:lnTo>
                <a:lnTo>
                  <a:pt x="154989" y="5457931"/>
                </a:lnTo>
                <a:lnTo>
                  <a:pt x="176673" y="5621764"/>
                </a:lnTo>
                <a:lnTo>
                  <a:pt x="199596" y="5768250"/>
                </a:lnTo>
                <a:lnTo>
                  <a:pt x="223722" y="5894063"/>
                </a:lnTo>
                <a:lnTo>
                  <a:pt x="249020" y="5995878"/>
                </a:lnTo>
                <a:lnTo>
                  <a:pt x="275456" y="6070369"/>
                </a:lnTo>
                <a:lnTo>
                  <a:pt x="302996" y="6114211"/>
                </a:lnTo>
                <a:lnTo>
                  <a:pt x="347523" y="6141090"/>
                </a:lnTo>
                <a:lnTo>
                  <a:pt x="422725" y="6166892"/>
                </a:lnTo>
                <a:lnTo>
                  <a:pt x="525273" y="6191582"/>
                </a:lnTo>
                <a:lnTo>
                  <a:pt x="651844" y="6215130"/>
                </a:lnTo>
                <a:lnTo>
                  <a:pt x="799110" y="6237502"/>
                </a:lnTo>
                <a:lnTo>
                  <a:pt x="963745" y="6258667"/>
                </a:lnTo>
                <a:lnTo>
                  <a:pt x="1142423" y="6278591"/>
                </a:lnTo>
                <a:lnTo>
                  <a:pt x="1331819" y="6297242"/>
                </a:lnTo>
                <a:lnTo>
                  <a:pt x="1528605" y="6314588"/>
                </a:lnTo>
                <a:lnTo>
                  <a:pt x="1729455" y="6330595"/>
                </a:lnTo>
                <a:lnTo>
                  <a:pt x="1931044" y="6345233"/>
                </a:lnTo>
                <a:lnTo>
                  <a:pt x="2130046" y="6358468"/>
                </a:lnTo>
                <a:lnTo>
                  <a:pt x="2323134" y="6370267"/>
                </a:lnTo>
                <a:lnTo>
                  <a:pt x="2506981" y="6380598"/>
                </a:lnTo>
                <a:lnTo>
                  <a:pt x="2678263" y="6389430"/>
                </a:lnTo>
                <a:lnTo>
                  <a:pt x="2833652" y="6396728"/>
                </a:lnTo>
                <a:lnTo>
                  <a:pt x="2969822" y="6402461"/>
                </a:lnTo>
                <a:lnTo>
                  <a:pt x="3083448" y="6406596"/>
                </a:lnTo>
                <a:lnTo>
                  <a:pt x="3171204" y="6409101"/>
                </a:lnTo>
                <a:lnTo>
                  <a:pt x="3229762" y="6409944"/>
                </a:lnTo>
                <a:lnTo>
                  <a:pt x="3287994" y="6409114"/>
                </a:lnTo>
                <a:lnTo>
                  <a:pt x="3375430" y="6406647"/>
                </a:lnTo>
                <a:lnTo>
                  <a:pt x="3488744" y="6402574"/>
                </a:lnTo>
                <a:lnTo>
                  <a:pt x="3624612" y="6396927"/>
                </a:lnTo>
                <a:lnTo>
                  <a:pt x="3779708" y="6389738"/>
                </a:lnTo>
                <a:lnTo>
                  <a:pt x="3950706" y="6381038"/>
                </a:lnTo>
                <a:lnTo>
                  <a:pt x="4134281" y="6370859"/>
                </a:lnTo>
                <a:lnTo>
                  <a:pt x="4327108" y="6359233"/>
                </a:lnTo>
                <a:lnTo>
                  <a:pt x="4525860" y="6346191"/>
                </a:lnTo>
                <a:lnTo>
                  <a:pt x="4727214" y="6331765"/>
                </a:lnTo>
                <a:lnTo>
                  <a:pt x="4927843" y="6315988"/>
                </a:lnTo>
                <a:lnTo>
                  <a:pt x="5124422" y="6298891"/>
                </a:lnTo>
                <a:lnTo>
                  <a:pt x="5313626" y="6280504"/>
                </a:lnTo>
                <a:lnTo>
                  <a:pt x="5492129" y="6260862"/>
                </a:lnTo>
                <a:lnTo>
                  <a:pt x="5656606" y="6239994"/>
                </a:lnTo>
                <a:lnTo>
                  <a:pt x="5803732" y="6217933"/>
                </a:lnTo>
                <a:lnTo>
                  <a:pt x="5930180" y="6194710"/>
                </a:lnTo>
                <a:lnTo>
                  <a:pt x="6032626" y="6170357"/>
                </a:lnTo>
                <a:lnTo>
                  <a:pt x="6107744" y="6144907"/>
                </a:lnTo>
                <a:lnTo>
                  <a:pt x="6152210" y="6118390"/>
                </a:lnTo>
                <a:lnTo>
                  <a:pt x="6180124" y="6074491"/>
                </a:lnTo>
                <a:lnTo>
                  <a:pt x="6206921" y="5999923"/>
                </a:lnTo>
                <a:lnTo>
                  <a:pt x="6232568" y="5898010"/>
                </a:lnTo>
                <a:lnTo>
                  <a:pt x="6257030" y="5772081"/>
                </a:lnTo>
                <a:lnTo>
                  <a:pt x="6280273" y="5625460"/>
                </a:lnTo>
                <a:lnTo>
                  <a:pt x="6302264" y="5461473"/>
                </a:lnTo>
                <a:lnTo>
                  <a:pt x="6322968" y="5283448"/>
                </a:lnTo>
                <a:lnTo>
                  <a:pt x="6342351" y="5094709"/>
                </a:lnTo>
                <a:lnTo>
                  <a:pt x="6360379" y="4898584"/>
                </a:lnTo>
                <a:lnTo>
                  <a:pt x="6377019" y="4698398"/>
                </a:lnTo>
                <a:lnTo>
                  <a:pt x="6392235" y="4497477"/>
                </a:lnTo>
                <a:lnTo>
                  <a:pt x="6405994" y="4299149"/>
                </a:lnTo>
                <a:lnTo>
                  <a:pt x="6418262" y="4106738"/>
                </a:lnTo>
                <a:lnTo>
                  <a:pt x="6429005" y="3923571"/>
                </a:lnTo>
                <a:lnTo>
                  <a:pt x="6438188" y="3752974"/>
                </a:lnTo>
                <a:lnTo>
                  <a:pt x="6445778" y="3598274"/>
                </a:lnTo>
                <a:lnTo>
                  <a:pt x="6451741" y="3462796"/>
                </a:lnTo>
                <a:lnTo>
                  <a:pt x="6456042" y="3349867"/>
                </a:lnTo>
                <a:lnTo>
                  <a:pt x="6458648" y="3262812"/>
                </a:lnTo>
                <a:lnTo>
                  <a:pt x="6459524" y="3204959"/>
                </a:lnTo>
                <a:lnTo>
                  <a:pt x="6458648" y="3147107"/>
                </a:lnTo>
                <a:lnTo>
                  <a:pt x="6456042" y="3060055"/>
                </a:lnTo>
                <a:lnTo>
                  <a:pt x="6451741" y="2947127"/>
                </a:lnTo>
                <a:lnTo>
                  <a:pt x="6445778" y="2811651"/>
                </a:lnTo>
                <a:lnTo>
                  <a:pt x="6438188" y="2656953"/>
                </a:lnTo>
                <a:lnTo>
                  <a:pt x="6429005" y="2486358"/>
                </a:lnTo>
                <a:lnTo>
                  <a:pt x="6418262" y="2303193"/>
                </a:lnTo>
                <a:lnTo>
                  <a:pt x="6405994" y="2110783"/>
                </a:lnTo>
                <a:lnTo>
                  <a:pt x="6392235" y="1912456"/>
                </a:lnTo>
                <a:lnTo>
                  <a:pt x="6377019" y="1711537"/>
                </a:lnTo>
                <a:lnTo>
                  <a:pt x="6360379" y="1511353"/>
                </a:lnTo>
                <a:lnTo>
                  <a:pt x="6342351" y="1315229"/>
                </a:lnTo>
                <a:lnTo>
                  <a:pt x="6322968" y="1126491"/>
                </a:lnTo>
                <a:lnTo>
                  <a:pt x="6302264" y="948467"/>
                </a:lnTo>
                <a:lnTo>
                  <a:pt x="6280273" y="784481"/>
                </a:lnTo>
                <a:lnTo>
                  <a:pt x="6257030" y="637861"/>
                </a:lnTo>
                <a:lnTo>
                  <a:pt x="6232568" y="511932"/>
                </a:lnTo>
                <a:lnTo>
                  <a:pt x="6206921" y="410020"/>
                </a:lnTo>
                <a:lnTo>
                  <a:pt x="6180124" y="335452"/>
                </a:lnTo>
                <a:lnTo>
                  <a:pt x="6152210" y="291553"/>
                </a:lnTo>
                <a:lnTo>
                  <a:pt x="6107744" y="265036"/>
                </a:lnTo>
                <a:lnTo>
                  <a:pt x="6032626" y="239586"/>
                </a:lnTo>
                <a:lnTo>
                  <a:pt x="5930180" y="215233"/>
                </a:lnTo>
                <a:lnTo>
                  <a:pt x="5803732" y="192010"/>
                </a:lnTo>
                <a:lnTo>
                  <a:pt x="5656606" y="169949"/>
                </a:lnTo>
                <a:lnTo>
                  <a:pt x="5492129" y="149081"/>
                </a:lnTo>
                <a:lnTo>
                  <a:pt x="5313626" y="129439"/>
                </a:lnTo>
                <a:lnTo>
                  <a:pt x="5124422" y="111052"/>
                </a:lnTo>
                <a:lnTo>
                  <a:pt x="4927843" y="93955"/>
                </a:lnTo>
                <a:lnTo>
                  <a:pt x="4727214" y="78178"/>
                </a:lnTo>
                <a:lnTo>
                  <a:pt x="4525860" y="63752"/>
                </a:lnTo>
                <a:lnTo>
                  <a:pt x="4327108" y="50710"/>
                </a:lnTo>
                <a:lnTo>
                  <a:pt x="4134281" y="39084"/>
                </a:lnTo>
                <a:lnTo>
                  <a:pt x="3950706" y="28905"/>
                </a:lnTo>
                <a:lnTo>
                  <a:pt x="3779708" y="20205"/>
                </a:lnTo>
                <a:lnTo>
                  <a:pt x="3624612" y="13016"/>
                </a:lnTo>
                <a:lnTo>
                  <a:pt x="3488744" y="7369"/>
                </a:lnTo>
                <a:lnTo>
                  <a:pt x="3375430" y="3296"/>
                </a:lnTo>
                <a:lnTo>
                  <a:pt x="3287994" y="829"/>
                </a:lnTo>
                <a:lnTo>
                  <a:pt x="3229762" y="0"/>
                </a:lnTo>
                <a:lnTo>
                  <a:pt x="3171204" y="842"/>
                </a:lnTo>
                <a:lnTo>
                  <a:pt x="3083448" y="3347"/>
                </a:lnTo>
                <a:lnTo>
                  <a:pt x="2969822" y="7482"/>
                </a:lnTo>
                <a:lnTo>
                  <a:pt x="2833652" y="13215"/>
                </a:lnTo>
                <a:lnTo>
                  <a:pt x="2678263" y="20513"/>
                </a:lnTo>
                <a:lnTo>
                  <a:pt x="2506981" y="29345"/>
                </a:lnTo>
                <a:lnTo>
                  <a:pt x="2323134" y="39676"/>
                </a:lnTo>
                <a:lnTo>
                  <a:pt x="2130046" y="51475"/>
                </a:lnTo>
                <a:lnTo>
                  <a:pt x="1931044" y="64710"/>
                </a:lnTo>
                <a:lnTo>
                  <a:pt x="1729455" y="79348"/>
                </a:lnTo>
                <a:lnTo>
                  <a:pt x="1528605" y="95355"/>
                </a:lnTo>
                <a:lnTo>
                  <a:pt x="1331819" y="112701"/>
                </a:lnTo>
                <a:lnTo>
                  <a:pt x="1142423" y="131352"/>
                </a:lnTo>
                <a:lnTo>
                  <a:pt x="963745" y="151276"/>
                </a:lnTo>
                <a:lnTo>
                  <a:pt x="799110" y="172441"/>
                </a:lnTo>
                <a:lnTo>
                  <a:pt x="651844" y="194813"/>
                </a:lnTo>
                <a:lnTo>
                  <a:pt x="525273" y="218361"/>
                </a:lnTo>
                <a:lnTo>
                  <a:pt x="422725" y="243051"/>
                </a:lnTo>
                <a:lnTo>
                  <a:pt x="347523" y="268853"/>
                </a:lnTo>
                <a:lnTo>
                  <a:pt x="302996" y="295732"/>
                </a:lnTo>
                <a:lnTo>
                  <a:pt x="275456" y="339574"/>
                </a:lnTo>
                <a:lnTo>
                  <a:pt x="249020" y="414065"/>
                </a:lnTo>
                <a:lnTo>
                  <a:pt x="223722" y="515880"/>
                </a:lnTo>
                <a:lnTo>
                  <a:pt x="199596" y="641692"/>
                </a:lnTo>
                <a:lnTo>
                  <a:pt x="176673" y="788178"/>
                </a:lnTo>
                <a:lnTo>
                  <a:pt x="154989" y="952011"/>
                </a:lnTo>
                <a:lnTo>
                  <a:pt x="134575" y="1129867"/>
                </a:lnTo>
                <a:lnTo>
                  <a:pt x="115466" y="1318419"/>
                </a:lnTo>
                <a:lnTo>
                  <a:pt x="97695" y="1514343"/>
                </a:lnTo>
                <a:lnTo>
                  <a:pt x="81294" y="1714312"/>
                </a:lnTo>
                <a:lnTo>
                  <a:pt x="66297" y="1915002"/>
                </a:lnTo>
                <a:lnTo>
                  <a:pt x="52738" y="2113088"/>
                </a:lnTo>
                <a:lnTo>
                  <a:pt x="40649" y="2305243"/>
                </a:lnTo>
                <a:lnTo>
                  <a:pt x="30064" y="2488143"/>
                </a:lnTo>
                <a:lnTo>
                  <a:pt x="21016" y="2658463"/>
                </a:lnTo>
                <a:lnTo>
                  <a:pt x="13539" y="2812876"/>
                </a:lnTo>
                <a:lnTo>
                  <a:pt x="7665" y="2948057"/>
                </a:lnTo>
                <a:lnTo>
                  <a:pt x="3429" y="3060682"/>
                </a:lnTo>
                <a:lnTo>
                  <a:pt x="862" y="3147424"/>
                </a:lnTo>
                <a:lnTo>
                  <a:pt x="0" y="3204959"/>
                </a:lnTo>
                <a:lnTo>
                  <a:pt x="862" y="3262497"/>
                </a:lnTo>
                <a:lnTo>
                  <a:pt x="3429" y="3349243"/>
                </a:lnTo>
                <a:close/>
              </a:path>
            </a:pathLst>
          </a:custGeom>
          <a:solidFill>
            <a:srgbClr val="6EB9C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568788" y="778226"/>
            <a:ext cx="6381648" cy="6329159"/>
          </a:xfrm>
          <a:custGeom>
            <a:avLst/>
            <a:gdLst/>
            <a:ahLst/>
            <a:cxnLst/>
            <a:rect l="l" t="t" r="r" b="b"/>
            <a:pathLst>
              <a:path w="6381648" h="6329159">
                <a:moveTo>
                  <a:pt x="3630" y="3310932"/>
                </a:moveTo>
                <a:lnTo>
                  <a:pt x="8116" y="3422686"/>
                </a:lnTo>
                <a:lnTo>
                  <a:pt x="14335" y="3555920"/>
                </a:lnTo>
                <a:lnTo>
                  <a:pt x="22252" y="3707457"/>
                </a:lnTo>
                <a:lnTo>
                  <a:pt x="31832" y="3874118"/>
                </a:lnTo>
                <a:lnTo>
                  <a:pt x="43039" y="4052726"/>
                </a:lnTo>
                <a:lnTo>
                  <a:pt x="55838" y="4240103"/>
                </a:lnTo>
                <a:lnTo>
                  <a:pt x="70195" y="4433072"/>
                </a:lnTo>
                <a:lnTo>
                  <a:pt x="86074" y="4628456"/>
                </a:lnTo>
                <a:lnTo>
                  <a:pt x="103439" y="4823076"/>
                </a:lnTo>
                <a:lnTo>
                  <a:pt x="122256" y="5013756"/>
                </a:lnTo>
                <a:lnTo>
                  <a:pt x="142489" y="5197317"/>
                </a:lnTo>
                <a:lnTo>
                  <a:pt x="164102" y="5370582"/>
                </a:lnTo>
                <a:lnTo>
                  <a:pt x="187062" y="5530374"/>
                </a:lnTo>
                <a:lnTo>
                  <a:pt x="211332" y="5673514"/>
                </a:lnTo>
                <a:lnTo>
                  <a:pt x="236878" y="5796826"/>
                </a:lnTo>
                <a:lnTo>
                  <a:pt x="263664" y="5897132"/>
                </a:lnTo>
                <a:lnTo>
                  <a:pt x="291654" y="5971254"/>
                </a:lnTo>
                <a:lnTo>
                  <a:pt x="320814" y="6016015"/>
                </a:lnTo>
                <a:lnTo>
                  <a:pt x="366303" y="6044476"/>
                </a:lnTo>
                <a:lnTo>
                  <a:pt x="441179" y="6071797"/>
                </a:lnTo>
                <a:lnTo>
                  <a:pt x="542264" y="6097941"/>
                </a:lnTo>
                <a:lnTo>
                  <a:pt x="666381" y="6122875"/>
                </a:lnTo>
                <a:lnTo>
                  <a:pt x="810349" y="6146565"/>
                </a:lnTo>
                <a:lnTo>
                  <a:pt x="970992" y="6168975"/>
                </a:lnTo>
                <a:lnTo>
                  <a:pt x="1145130" y="6190072"/>
                </a:lnTo>
                <a:lnTo>
                  <a:pt x="1329585" y="6209821"/>
                </a:lnTo>
                <a:lnTo>
                  <a:pt x="1521179" y="6228188"/>
                </a:lnTo>
                <a:lnTo>
                  <a:pt x="1716733" y="6245139"/>
                </a:lnTo>
                <a:lnTo>
                  <a:pt x="1913069" y="6260638"/>
                </a:lnTo>
                <a:lnTo>
                  <a:pt x="2107008" y="6274652"/>
                </a:lnTo>
                <a:lnTo>
                  <a:pt x="2295372" y="6287146"/>
                </a:lnTo>
                <a:lnTo>
                  <a:pt x="2474982" y="6298086"/>
                </a:lnTo>
                <a:lnTo>
                  <a:pt x="2642660" y="6307437"/>
                </a:lnTo>
                <a:lnTo>
                  <a:pt x="2795227" y="6315165"/>
                </a:lnTo>
                <a:lnTo>
                  <a:pt x="2929506" y="6321236"/>
                </a:lnTo>
                <a:lnTo>
                  <a:pt x="3042317" y="6325615"/>
                </a:lnTo>
                <a:lnTo>
                  <a:pt x="3130483" y="6328267"/>
                </a:lnTo>
                <a:lnTo>
                  <a:pt x="3190824" y="6329159"/>
                </a:lnTo>
                <a:lnTo>
                  <a:pt x="3250823" y="6328281"/>
                </a:lnTo>
                <a:lnTo>
                  <a:pt x="3338654" y="6325668"/>
                </a:lnTo>
                <a:lnTo>
                  <a:pt x="3451138" y="6321356"/>
                </a:lnTo>
                <a:lnTo>
                  <a:pt x="3585099" y="6315376"/>
                </a:lnTo>
                <a:lnTo>
                  <a:pt x="3737357" y="6307764"/>
                </a:lnTo>
                <a:lnTo>
                  <a:pt x="3904737" y="6298552"/>
                </a:lnTo>
                <a:lnTo>
                  <a:pt x="4084060" y="6287774"/>
                </a:lnTo>
                <a:lnTo>
                  <a:pt x="4272148" y="6275463"/>
                </a:lnTo>
                <a:lnTo>
                  <a:pt x="4465824" y="6261654"/>
                </a:lnTo>
                <a:lnTo>
                  <a:pt x="4661911" y="6246380"/>
                </a:lnTo>
                <a:lnTo>
                  <a:pt x="4857230" y="6229675"/>
                </a:lnTo>
                <a:lnTo>
                  <a:pt x="5048605" y="6211572"/>
                </a:lnTo>
                <a:lnTo>
                  <a:pt x="5232857" y="6192104"/>
                </a:lnTo>
                <a:lnTo>
                  <a:pt x="5406809" y="6171306"/>
                </a:lnTo>
                <a:lnTo>
                  <a:pt x="5567283" y="6149211"/>
                </a:lnTo>
                <a:lnTo>
                  <a:pt x="5711102" y="6125853"/>
                </a:lnTo>
                <a:lnTo>
                  <a:pt x="5835089" y="6101265"/>
                </a:lnTo>
                <a:lnTo>
                  <a:pt x="5936064" y="6075481"/>
                </a:lnTo>
                <a:lnTo>
                  <a:pt x="6010852" y="6048535"/>
                </a:lnTo>
                <a:lnTo>
                  <a:pt x="6056274" y="6020460"/>
                </a:lnTo>
                <a:lnTo>
                  <a:pt x="6085830" y="5975637"/>
                </a:lnTo>
                <a:lnTo>
                  <a:pt x="6114203" y="5901431"/>
                </a:lnTo>
                <a:lnTo>
                  <a:pt x="6141358" y="5801020"/>
                </a:lnTo>
                <a:lnTo>
                  <a:pt x="6167259" y="5677583"/>
                </a:lnTo>
                <a:lnTo>
                  <a:pt x="6191869" y="5534298"/>
                </a:lnTo>
                <a:lnTo>
                  <a:pt x="6215152" y="5374343"/>
                </a:lnTo>
                <a:lnTo>
                  <a:pt x="6237073" y="5200897"/>
                </a:lnTo>
                <a:lnTo>
                  <a:pt x="6257595" y="5017139"/>
                </a:lnTo>
                <a:lnTo>
                  <a:pt x="6276682" y="4826246"/>
                </a:lnTo>
                <a:lnTo>
                  <a:pt x="6294299" y="4631397"/>
                </a:lnTo>
                <a:lnTo>
                  <a:pt x="6310409" y="4435771"/>
                </a:lnTo>
                <a:lnTo>
                  <a:pt x="6324976" y="4242545"/>
                </a:lnTo>
                <a:lnTo>
                  <a:pt x="6337964" y="4054899"/>
                </a:lnTo>
                <a:lnTo>
                  <a:pt x="6349337" y="3876010"/>
                </a:lnTo>
                <a:lnTo>
                  <a:pt x="6359060" y="3709057"/>
                </a:lnTo>
                <a:lnTo>
                  <a:pt x="6367096" y="3557218"/>
                </a:lnTo>
                <a:lnTo>
                  <a:pt x="6373408" y="3423672"/>
                </a:lnTo>
                <a:lnTo>
                  <a:pt x="6377962" y="3311597"/>
                </a:lnTo>
                <a:lnTo>
                  <a:pt x="6380720" y="3224171"/>
                </a:lnTo>
                <a:lnTo>
                  <a:pt x="6381648" y="3164573"/>
                </a:lnTo>
                <a:lnTo>
                  <a:pt x="6380722" y="3104977"/>
                </a:lnTo>
                <a:lnTo>
                  <a:pt x="6377965" y="3017552"/>
                </a:lnTo>
                <a:lnTo>
                  <a:pt x="6373412" y="2905478"/>
                </a:lnTo>
                <a:lnTo>
                  <a:pt x="6367100" y="2771933"/>
                </a:lnTo>
                <a:lnTo>
                  <a:pt x="6359065" y="2620094"/>
                </a:lnTo>
                <a:lnTo>
                  <a:pt x="6349343" y="2453141"/>
                </a:lnTo>
                <a:lnTo>
                  <a:pt x="6337970" y="2274252"/>
                </a:lnTo>
                <a:lnTo>
                  <a:pt x="6324981" y="2086606"/>
                </a:lnTo>
                <a:lnTo>
                  <a:pt x="6310414" y="1893380"/>
                </a:lnTo>
                <a:lnTo>
                  <a:pt x="6294304" y="1697753"/>
                </a:lnTo>
                <a:lnTo>
                  <a:pt x="6276687" y="1502904"/>
                </a:lnTo>
                <a:lnTo>
                  <a:pt x="6257599" y="1312010"/>
                </a:lnTo>
                <a:lnTo>
                  <a:pt x="6237076" y="1128251"/>
                </a:lnTo>
                <a:lnTo>
                  <a:pt x="6215155" y="954805"/>
                </a:lnTo>
                <a:lnTo>
                  <a:pt x="6191871" y="794850"/>
                </a:lnTo>
                <a:lnTo>
                  <a:pt x="6167260" y="651564"/>
                </a:lnTo>
                <a:lnTo>
                  <a:pt x="6141359" y="528127"/>
                </a:lnTo>
                <a:lnTo>
                  <a:pt x="6114204" y="427715"/>
                </a:lnTo>
                <a:lnTo>
                  <a:pt x="6085830" y="353509"/>
                </a:lnTo>
                <a:lnTo>
                  <a:pt x="6056274" y="308686"/>
                </a:lnTo>
                <a:lnTo>
                  <a:pt x="6010852" y="280611"/>
                </a:lnTo>
                <a:lnTo>
                  <a:pt x="5936064" y="253665"/>
                </a:lnTo>
                <a:lnTo>
                  <a:pt x="5835089" y="227881"/>
                </a:lnTo>
                <a:lnTo>
                  <a:pt x="5711102" y="203294"/>
                </a:lnTo>
                <a:lnTo>
                  <a:pt x="5567283" y="179936"/>
                </a:lnTo>
                <a:lnTo>
                  <a:pt x="5406809" y="157842"/>
                </a:lnTo>
                <a:lnTo>
                  <a:pt x="5232857" y="137045"/>
                </a:lnTo>
                <a:lnTo>
                  <a:pt x="5048605" y="117579"/>
                </a:lnTo>
                <a:lnTo>
                  <a:pt x="4857230" y="99476"/>
                </a:lnTo>
                <a:lnTo>
                  <a:pt x="4661911" y="82772"/>
                </a:lnTo>
                <a:lnTo>
                  <a:pt x="4465824" y="67499"/>
                </a:lnTo>
                <a:lnTo>
                  <a:pt x="4272148" y="53691"/>
                </a:lnTo>
                <a:lnTo>
                  <a:pt x="4084060" y="41381"/>
                </a:lnTo>
                <a:lnTo>
                  <a:pt x="3904737" y="30604"/>
                </a:lnTo>
                <a:lnTo>
                  <a:pt x="3737357" y="21393"/>
                </a:lnTo>
                <a:lnTo>
                  <a:pt x="3585099" y="13781"/>
                </a:lnTo>
                <a:lnTo>
                  <a:pt x="3451138" y="7802"/>
                </a:lnTo>
                <a:lnTo>
                  <a:pt x="3338654" y="3490"/>
                </a:lnTo>
                <a:lnTo>
                  <a:pt x="3250823" y="878"/>
                </a:lnTo>
                <a:lnTo>
                  <a:pt x="3190824" y="0"/>
                </a:lnTo>
                <a:lnTo>
                  <a:pt x="3130483" y="891"/>
                </a:lnTo>
                <a:lnTo>
                  <a:pt x="3042317" y="3543"/>
                </a:lnTo>
                <a:lnTo>
                  <a:pt x="2929506" y="7922"/>
                </a:lnTo>
                <a:lnTo>
                  <a:pt x="2795227" y="13992"/>
                </a:lnTo>
                <a:lnTo>
                  <a:pt x="2642660" y="21719"/>
                </a:lnTo>
                <a:lnTo>
                  <a:pt x="2474982" y="31070"/>
                </a:lnTo>
                <a:lnTo>
                  <a:pt x="2295372" y="42009"/>
                </a:lnTo>
                <a:lnTo>
                  <a:pt x="2107008" y="54502"/>
                </a:lnTo>
                <a:lnTo>
                  <a:pt x="1913069" y="68515"/>
                </a:lnTo>
                <a:lnTo>
                  <a:pt x="1716733" y="84013"/>
                </a:lnTo>
                <a:lnTo>
                  <a:pt x="1521179" y="100963"/>
                </a:lnTo>
                <a:lnTo>
                  <a:pt x="1329585" y="119329"/>
                </a:lnTo>
                <a:lnTo>
                  <a:pt x="1145130" y="139077"/>
                </a:lnTo>
                <a:lnTo>
                  <a:pt x="970992" y="160173"/>
                </a:lnTo>
                <a:lnTo>
                  <a:pt x="810349" y="182583"/>
                </a:lnTo>
                <a:lnTo>
                  <a:pt x="666381" y="206272"/>
                </a:lnTo>
                <a:lnTo>
                  <a:pt x="542264" y="231205"/>
                </a:lnTo>
                <a:lnTo>
                  <a:pt x="441179" y="257349"/>
                </a:lnTo>
                <a:lnTo>
                  <a:pt x="366303" y="284669"/>
                </a:lnTo>
                <a:lnTo>
                  <a:pt x="320814" y="313131"/>
                </a:lnTo>
                <a:lnTo>
                  <a:pt x="291654" y="357891"/>
                </a:lnTo>
                <a:lnTo>
                  <a:pt x="263664" y="432014"/>
                </a:lnTo>
                <a:lnTo>
                  <a:pt x="236878" y="532320"/>
                </a:lnTo>
                <a:lnTo>
                  <a:pt x="211332" y="655632"/>
                </a:lnTo>
                <a:lnTo>
                  <a:pt x="187062" y="798774"/>
                </a:lnTo>
                <a:lnTo>
                  <a:pt x="164102" y="958566"/>
                </a:lnTo>
                <a:lnTo>
                  <a:pt x="142489" y="1131832"/>
                </a:lnTo>
                <a:lnTo>
                  <a:pt x="122256" y="1315394"/>
                </a:lnTo>
                <a:lnTo>
                  <a:pt x="103439" y="1506074"/>
                </a:lnTo>
                <a:lnTo>
                  <a:pt x="86074" y="1700695"/>
                </a:lnTo>
                <a:lnTo>
                  <a:pt x="70195" y="1896079"/>
                </a:lnTo>
                <a:lnTo>
                  <a:pt x="55838" y="2089048"/>
                </a:lnTo>
                <a:lnTo>
                  <a:pt x="43039" y="2276426"/>
                </a:lnTo>
                <a:lnTo>
                  <a:pt x="31832" y="2455034"/>
                </a:lnTo>
                <a:lnTo>
                  <a:pt x="22252" y="2621694"/>
                </a:lnTo>
                <a:lnTo>
                  <a:pt x="14335" y="2773230"/>
                </a:lnTo>
                <a:lnTo>
                  <a:pt x="8116" y="2906463"/>
                </a:lnTo>
                <a:lnTo>
                  <a:pt x="3630" y="3018217"/>
                </a:lnTo>
                <a:lnTo>
                  <a:pt x="913" y="3105312"/>
                </a:lnTo>
                <a:lnTo>
                  <a:pt x="0" y="3164573"/>
                </a:lnTo>
                <a:lnTo>
                  <a:pt x="913" y="3223835"/>
                </a:lnTo>
                <a:lnTo>
                  <a:pt x="3630" y="3310932"/>
                </a:lnTo>
                <a:close/>
              </a:path>
            </a:pathLst>
          </a:custGeom>
          <a:solidFill>
            <a:srgbClr val="6FBAC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606579" y="827657"/>
            <a:ext cx="6303797" cy="6248374"/>
          </a:xfrm>
          <a:custGeom>
            <a:avLst/>
            <a:gdLst/>
            <a:ahLst/>
            <a:cxnLst/>
            <a:rect l="l" t="t" r="r" b="b"/>
            <a:pathLst>
              <a:path w="6303797" h="6248374">
                <a:moveTo>
                  <a:pt x="3832" y="3272619"/>
                </a:moveTo>
                <a:lnTo>
                  <a:pt x="8567" y="3383501"/>
                </a:lnTo>
                <a:lnTo>
                  <a:pt x="15132" y="3514786"/>
                </a:lnTo>
                <a:lnTo>
                  <a:pt x="23490" y="3663444"/>
                </a:lnTo>
                <a:lnTo>
                  <a:pt x="33602" y="3826447"/>
                </a:lnTo>
                <a:lnTo>
                  <a:pt x="45432" y="4000763"/>
                </a:lnTo>
                <a:lnTo>
                  <a:pt x="58944" y="4183363"/>
                </a:lnTo>
                <a:lnTo>
                  <a:pt x="74099" y="4371218"/>
                </a:lnTo>
                <a:lnTo>
                  <a:pt x="90860" y="4561297"/>
                </a:lnTo>
                <a:lnTo>
                  <a:pt x="109191" y="4750570"/>
                </a:lnTo>
                <a:lnTo>
                  <a:pt x="129053" y="4936007"/>
                </a:lnTo>
                <a:lnTo>
                  <a:pt x="150411" y="5114580"/>
                </a:lnTo>
                <a:lnTo>
                  <a:pt x="173226" y="5283256"/>
                </a:lnTo>
                <a:lnTo>
                  <a:pt x="197462" y="5439008"/>
                </a:lnTo>
                <a:lnTo>
                  <a:pt x="223081" y="5578805"/>
                </a:lnTo>
                <a:lnTo>
                  <a:pt x="250046" y="5699617"/>
                </a:lnTo>
                <a:lnTo>
                  <a:pt x="278319" y="5798414"/>
                </a:lnTo>
                <a:lnTo>
                  <a:pt x="307865" y="5872166"/>
                </a:lnTo>
                <a:lnTo>
                  <a:pt x="338645" y="5917844"/>
                </a:lnTo>
                <a:lnTo>
                  <a:pt x="385091" y="5947888"/>
                </a:lnTo>
                <a:lnTo>
                  <a:pt x="459639" y="5976726"/>
                </a:lnTo>
                <a:lnTo>
                  <a:pt x="559258" y="6004323"/>
                </a:lnTo>
                <a:lnTo>
                  <a:pt x="680917" y="6030643"/>
                </a:lnTo>
                <a:lnTo>
                  <a:pt x="821586" y="6055648"/>
                </a:lnTo>
                <a:lnTo>
                  <a:pt x="978233" y="6079303"/>
                </a:lnTo>
                <a:lnTo>
                  <a:pt x="1147829" y="6101572"/>
                </a:lnTo>
                <a:lnTo>
                  <a:pt x="1327343" y="6122417"/>
                </a:lnTo>
                <a:lnTo>
                  <a:pt x="1513743" y="6141804"/>
                </a:lnTo>
                <a:lnTo>
                  <a:pt x="1704000" y="6159695"/>
                </a:lnTo>
                <a:lnTo>
                  <a:pt x="1895082" y="6176054"/>
                </a:lnTo>
                <a:lnTo>
                  <a:pt x="2083958" y="6190845"/>
                </a:lnTo>
                <a:lnTo>
                  <a:pt x="2267599" y="6204032"/>
                </a:lnTo>
                <a:lnTo>
                  <a:pt x="2442973" y="6215579"/>
                </a:lnTo>
                <a:lnTo>
                  <a:pt x="2607050" y="6225448"/>
                </a:lnTo>
                <a:lnTo>
                  <a:pt x="2756799" y="6233605"/>
                </a:lnTo>
                <a:lnTo>
                  <a:pt x="2889188" y="6240012"/>
                </a:lnTo>
                <a:lnTo>
                  <a:pt x="3001189" y="6244633"/>
                </a:lnTo>
                <a:lnTo>
                  <a:pt x="3089769" y="6247433"/>
                </a:lnTo>
                <a:lnTo>
                  <a:pt x="3151898" y="6248374"/>
                </a:lnTo>
                <a:lnTo>
                  <a:pt x="3213665" y="6247447"/>
                </a:lnTo>
                <a:lnTo>
                  <a:pt x="3301891" y="6244690"/>
                </a:lnTo>
                <a:lnTo>
                  <a:pt x="3413545" y="6240138"/>
                </a:lnTo>
                <a:lnTo>
                  <a:pt x="3545597" y="6233827"/>
                </a:lnTo>
                <a:lnTo>
                  <a:pt x="3695019" y="6225791"/>
                </a:lnTo>
                <a:lnTo>
                  <a:pt x="3858780" y="6216068"/>
                </a:lnTo>
                <a:lnTo>
                  <a:pt x="4033850" y="6204691"/>
                </a:lnTo>
                <a:lnTo>
                  <a:pt x="4217200" y="6191698"/>
                </a:lnTo>
                <a:lnTo>
                  <a:pt x="4405799" y="6177122"/>
                </a:lnTo>
                <a:lnTo>
                  <a:pt x="4596618" y="6161000"/>
                </a:lnTo>
                <a:lnTo>
                  <a:pt x="4786628" y="6143367"/>
                </a:lnTo>
                <a:lnTo>
                  <a:pt x="4972797" y="6124258"/>
                </a:lnTo>
                <a:lnTo>
                  <a:pt x="5152097" y="6103709"/>
                </a:lnTo>
                <a:lnTo>
                  <a:pt x="5321497" y="6081756"/>
                </a:lnTo>
                <a:lnTo>
                  <a:pt x="5477967" y="6058434"/>
                </a:lnTo>
                <a:lnTo>
                  <a:pt x="5618479" y="6033779"/>
                </a:lnTo>
                <a:lnTo>
                  <a:pt x="5740002" y="6007825"/>
                </a:lnTo>
                <a:lnTo>
                  <a:pt x="5839506" y="5980609"/>
                </a:lnTo>
                <a:lnTo>
                  <a:pt x="5913961" y="5952165"/>
                </a:lnTo>
                <a:lnTo>
                  <a:pt x="5960338" y="5922530"/>
                </a:lnTo>
                <a:lnTo>
                  <a:pt x="5991535" y="5876784"/>
                </a:lnTo>
                <a:lnTo>
                  <a:pt x="6021484" y="5802941"/>
                </a:lnTo>
                <a:lnTo>
                  <a:pt x="6050147" y="5704032"/>
                </a:lnTo>
                <a:lnTo>
                  <a:pt x="6077486" y="5583088"/>
                </a:lnTo>
                <a:lnTo>
                  <a:pt x="6103463" y="5443139"/>
                </a:lnTo>
                <a:lnTo>
                  <a:pt x="6128040" y="5287216"/>
                </a:lnTo>
                <a:lnTo>
                  <a:pt x="6151179" y="5118350"/>
                </a:lnTo>
                <a:lnTo>
                  <a:pt x="6172842" y="4939571"/>
                </a:lnTo>
                <a:lnTo>
                  <a:pt x="6192991" y="4753910"/>
                </a:lnTo>
                <a:lnTo>
                  <a:pt x="6211587" y="4564397"/>
                </a:lnTo>
                <a:lnTo>
                  <a:pt x="6228593" y="4374064"/>
                </a:lnTo>
                <a:lnTo>
                  <a:pt x="6243970" y="4185940"/>
                </a:lnTo>
                <a:lnTo>
                  <a:pt x="6257681" y="4003057"/>
                </a:lnTo>
                <a:lnTo>
                  <a:pt x="6269688" y="3828445"/>
                </a:lnTo>
                <a:lnTo>
                  <a:pt x="6279951" y="3665136"/>
                </a:lnTo>
                <a:lnTo>
                  <a:pt x="6288434" y="3516158"/>
                </a:lnTo>
                <a:lnTo>
                  <a:pt x="6295098" y="3384544"/>
                </a:lnTo>
                <a:lnTo>
                  <a:pt x="6299905" y="3273324"/>
                </a:lnTo>
                <a:lnTo>
                  <a:pt x="6302818" y="3185528"/>
                </a:lnTo>
                <a:lnTo>
                  <a:pt x="6303797" y="3124187"/>
                </a:lnTo>
                <a:lnTo>
                  <a:pt x="6302818" y="3062846"/>
                </a:lnTo>
                <a:lnTo>
                  <a:pt x="6299905" y="2975050"/>
                </a:lnTo>
                <a:lnTo>
                  <a:pt x="6295098" y="2863829"/>
                </a:lnTo>
                <a:lnTo>
                  <a:pt x="6288434" y="2732214"/>
                </a:lnTo>
                <a:lnTo>
                  <a:pt x="6279951" y="2583236"/>
                </a:lnTo>
                <a:lnTo>
                  <a:pt x="6269688" y="2419926"/>
                </a:lnTo>
                <a:lnTo>
                  <a:pt x="6257681" y="2245313"/>
                </a:lnTo>
                <a:lnTo>
                  <a:pt x="6243970" y="2062430"/>
                </a:lnTo>
                <a:lnTo>
                  <a:pt x="6228593" y="1874306"/>
                </a:lnTo>
                <a:lnTo>
                  <a:pt x="6211587" y="1683972"/>
                </a:lnTo>
                <a:lnTo>
                  <a:pt x="6192991" y="1494459"/>
                </a:lnTo>
                <a:lnTo>
                  <a:pt x="6172842" y="1308797"/>
                </a:lnTo>
                <a:lnTo>
                  <a:pt x="6151179" y="1130018"/>
                </a:lnTo>
                <a:lnTo>
                  <a:pt x="6128040" y="961152"/>
                </a:lnTo>
                <a:lnTo>
                  <a:pt x="6103463" y="805229"/>
                </a:lnTo>
                <a:lnTo>
                  <a:pt x="6077486" y="665281"/>
                </a:lnTo>
                <a:lnTo>
                  <a:pt x="6050147" y="544337"/>
                </a:lnTo>
                <a:lnTo>
                  <a:pt x="6021484" y="445429"/>
                </a:lnTo>
                <a:lnTo>
                  <a:pt x="5991535" y="371588"/>
                </a:lnTo>
                <a:lnTo>
                  <a:pt x="5960338" y="325843"/>
                </a:lnTo>
                <a:lnTo>
                  <a:pt x="5913961" y="296208"/>
                </a:lnTo>
                <a:lnTo>
                  <a:pt x="5839506" y="267765"/>
                </a:lnTo>
                <a:lnTo>
                  <a:pt x="5740002" y="240549"/>
                </a:lnTo>
                <a:lnTo>
                  <a:pt x="5618479" y="214595"/>
                </a:lnTo>
                <a:lnTo>
                  <a:pt x="5477967" y="189939"/>
                </a:lnTo>
                <a:lnTo>
                  <a:pt x="5321497" y="166617"/>
                </a:lnTo>
                <a:lnTo>
                  <a:pt x="5152097" y="144664"/>
                </a:lnTo>
                <a:lnTo>
                  <a:pt x="4972797" y="124116"/>
                </a:lnTo>
                <a:lnTo>
                  <a:pt x="4786628" y="105007"/>
                </a:lnTo>
                <a:lnTo>
                  <a:pt x="4596618" y="87374"/>
                </a:lnTo>
                <a:lnTo>
                  <a:pt x="4405799" y="71252"/>
                </a:lnTo>
                <a:lnTo>
                  <a:pt x="4217200" y="56676"/>
                </a:lnTo>
                <a:lnTo>
                  <a:pt x="4033850" y="43682"/>
                </a:lnTo>
                <a:lnTo>
                  <a:pt x="3858780" y="32306"/>
                </a:lnTo>
                <a:lnTo>
                  <a:pt x="3695019" y="22582"/>
                </a:lnTo>
                <a:lnTo>
                  <a:pt x="3545597" y="14547"/>
                </a:lnTo>
                <a:lnTo>
                  <a:pt x="3413545" y="8236"/>
                </a:lnTo>
                <a:lnTo>
                  <a:pt x="3301891" y="3684"/>
                </a:lnTo>
                <a:lnTo>
                  <a:pt x="3213665" y="926"/>
                </a:lnTo>
                <a:lnTo>
                  <a:pt x="3151898" y="0"/>
                </a:lnTo>
                <a:lnTo>
                  <a:pt x="3089769" y="941"/>
                </a:lnTo>
                <a:lnTo>
                  <a:pt x="3001189" y="3740"/>
                </a:lnTo>
                <a:lnTo>
                  <a:pt x="2889188" y="8362"/>
                </a:lnTo>
                <a:lnTo>
                  <a:pt x="2756799" y="14769"/>
                </a:lnTo>
                <a:lnTo>
                  <a:pt x="2607050" y="22925"/>
                </a:lnTo>
                <a:lnTo>
                  <a:pt x="2442973" y="32794"/>
                </a:lnTo>
                <a:lnTo>
                  <a:pt x="2267599" y="44341"/>
                </a:lnTo>
                <a:lnTo>
                  <a:pt x="2083958" y="57527"/>
                </a:lnTo>
                <a:lnTo>
                  <a:pt x="1895082" y="72318"/>
                </a:lnTo>
                <a:lnTo>
                  <a:pt x="1704000" y="88677"/>
                </a:lnTo>
                <a:lnTo>
                  <a:pt x="1513743" y="106568"/>
                </a:lnTo>
                <a:lnTo>
                  <a:pt x="1327343" y="125954"/>
                </a:lnTo>
                <a:lnTo>
                  <a:pt x="1147829" y="146798"/>
                </a:lnTo>
                <a:lnTo>
                  <a:pt x="978233" y="169066"/>
                </a:lnTo>
                <a:lnTo>
                  <a:pt x="821586" y="192720"/>
                </a:lnTo>
                <a:lnTo>
                  <a:pt x="680917" y="217724"/>
                </a:lnTo>
                <a:lnTo>
                  <a:pt x="559258" y="244042"/>
                </a:lnTo>
                <a:lnTo>
                  <a:pt x="459639" y="271638"/>
                </a:lnTo>
                <a:lnTo>
                  <a:pt x="385091" y="300475"/>
                </a:lnTo>
                <a:lnTo>
                  <a:pt x="338645" y="330517"/>
                </a:lnTo>
                <a:lnTo>
                  <a:pt x="307865" y="376196"/>
                </a:lnTo>
                <a:lnTo>
                  <a:pt x="278319" y="449950"/>
                </a:lnTo>
                <a:lnTo>
                  <a:pt x="250046" y="548748"/>
                </a:lnTo>
                <a:lnTo>
                  <a:pt x="223081" y="669561"/>
                </a:lnTo>
                <a:lnTo>
                  <a:pt x="197462" y="809358"/>
                </a:lnTo>
                <a:lnTo>
                  <a:pt x="173226" y="965110"/>
                </a:lnTo>
                <a:lnTo>
                  <a:pt x="150411" y="1133788"/>
                </a:lnTo>
                <a:lnTo>
                  <a:pt x="129053" y="1312360"/>
                </a:lnTo>
                <a:lnTo>
                  <a:pt x="109191" y="1497798"/>
                </a:lnTo>
                <a:lnTo>
                  <a:pt x="90860" y="1687071"/>
                </a:lnTo>
                <a:lnTo>
                  <a:pt x="74099" y="1877149"/>
                </a:lnTo>
                <a:lnTo>
                  <a:pt x="58944" y="2065004"/>
                </a:lnTo>
                <a:lnTo>
                  <a:pt x="45432" y="2247604"/>
                </a:lnTo>
                <a:lnTo>
                  <a:pt x="33602" y="2421921"/>
                </a:lnTo>
                <a:lnTo>
                  <a:pt x="23490" y="2584924"/>
                </a:lnTo>
                <a:lnTo>
                  <a:pt x="15132" y="2733583"/>
                </a:lnTo>
                <a:lnTo>
                  <a:pt x="8567" y="2864869"/>
                </a:lnTo>
                <a:lnTo>
                  <a:pt x="3832" y="2975751"/>
                </a:lnTo>
                <a:lnTo>
                  <a:pt x="964" y="3063200"/>
                </a:lnTo>
                <a:lnTo>
                  <a:pt x="0" y="3124187"/>
                </a:lnTo>
                <a:lnTo>
                  <a:pt x="964" y="3185171"/>
                </a:lnTo>
                <a:lnTo>
                  <a:pt x="3832" y="3272619"/>
                </a:lnTo>
                <a:close/>
              </a:path>
            </a:pathLst>
          </a:custGeom>
          <a:solidFill>
            <a:srgbClr val="70BAC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644370" y="877087"/>
            <a:ext cx="6225946" cy="6167602"/>
          </a:xfrm>
          <a:custGeom>
            <a:avLst/>
            <a:gdLst/>
            <a:ahLst/>
            <a:cxnLst/>
            <a:rect l="l" t="t" r="r" b="b"/>
            <a:pathLst>
              <a:path w="6225946" h="6167602">
                <a:moveTo>
                  <a:pt x="0" y="3083813"/>
                </a:moveTo>
                <a:lnTo>
                  <a:pt x="1015" y="3146520"/>
                </a:lnTo>
                <a:lnTo>
                  <a:pt x="4034" y="3234318"/>
                </a:lnTo>
                <a:lnTo>
                  <a:pt x="9019" y="3344326"/>
                </a:lnTo>
                <a:lnTo>
                  <a:pt x="15930" y="3473660"/>
                </a:lnTo>
                <a:lnTo>
                  <a:pt x="24727" y="3619439"/>
                </a:lnTo>
                <a:lnTo>
                  <a:pt x="35372" y="3778781"/>
                </a:lnTo>
                <a:lnTo>
                  <a:pt x="47826" y="3948804"/>
                </a:lnTo>
                <a:lnTo>
                  <a:pt x="62049" y="4126625"/>
                </a:lnTo>
                <a:lnTo>
                  <a:pt x="78002" y="4309362"/>
                </a:lnTo>
                <a:lnTo>
                  <a:pt x="95646" y="4494134"/>
                </a:lnTo>
                <a:lnTo>
                  <a:pt x="114942" y="4678058"/>
                </a:lnTo>
                <a:lnTo>
                  <a:pt x="135851" y="4858252"/>
                </a:lnTo>
                <a:lnTo>
                  <a:pt x="158333" y="5031834"/>
                </a:lnTo>
                <a:lnTo>
                  <a:pt x="182350" y="5195922"/>
                </a:lnTo>
                <a:lnTo>
                  <a:pt x="207861" y="5347634"/>
                </a:lnTo>
                <a:lnTo>
                  <a:pt x="234829" y="5484087"/>
                </a:lnTo>
                <a:lnTo>
                  <a:pt x="263213" y="5602400"/>
                </a:lnTo>
                <a:lnTo>
                  <a:pt x="292975" y="5699690"/>
                </a:lnTo>
                <a:lnTo>
                  <a:pt x="324076" y="5773075"/>
                </a:lnTo>
                <a:lnTo>
                  <a:pt x="356476" y="5819673"/>
                </a:lnTo>
                <a:lnTo>
                  <a:pt x="403883" y="5851296"/>
                </a:lnTo>
                <a:lnTo>
                  <a:pt x="478106" y="5881650"/>
                </a:lnTo>
                <a:lnTo>
                  <a:pt x="576262" y="5910699"/>
                </a:lnTo>
                <a:lnTo>
                  <a:pt x="695467" y="5938402"/>
                </a:lnTo>
                <a:lnTo>
                  <a:pt x="832840" y="5964723"/>
                </a:lnTo>
                <a:lnTo>
                  <a:pt x="985495" y="5989623"/>
                </a:lnTo>
                <a:lnTo>
                  <a:pt x="1150552" y="6013064"/>
                </a:lnTo>
                <a:lnTo>
                  <a:pt x="1325126" y="6035007"/>
                </a:lnTo>
                <a:lnTo>
                  <a:pt x="1506335" y="6055414"/>
                </a:lnTo>
                <a:lnTo>
                  <a:pt x="1691295" y="6074248"/>
                </a:lnTo>
                <a:lnTo>
                  <a:pt x="1877124" y="6091469"/>
                </a:lnTo>
                <a:lnTo>
                  <a:pt x="2060938" y="6107040"/>
                </a:lnTo>
                <a:lnTo>
                  <a:pt x="2239855" y="6120922"/>
                </a:lnTo>
                <a:lnTo>
                  <a:pt x="2410992" y="6133077"/>
                </a:lnTo>
                <a:lnTo>
                  <a:pt x="2571465" y="6143467"/>
                </a:lnTo>
                <a:lnTo>
                  <a:pt x="2718392" y="6152054"/>
                </a:lnTo>
                <a:lnTo>
                  <a:pt x="2848889" y="6158799"/>
                </a:lnTo>
                <a:lnTo>
                  <a:pt x="2960073" y="6163664"/>
                </a:lnTo>
                <a:lnTo>
                  <a:pt x="3049062" y="6166611"/>
                </a:lnTo>
                <a:lnTo>
                  <a:pt x="3112973" y="6167602"/>
                </a:lnTo>
                <a:lnTo>
                  <a:pt x="3176504" y="6166626"/>
                </a:lnTo>
                <a:lnTo>
                  <a:pt x="3265121" y="6163724"/>
                </a:lnTo>
                <a:lnTo>
                  <a:pt x="3375943" y="6158933"/>
                </a:lnTo>
                <a:lnTo>
                  <a:pt x="3506087" y="6152289"/>
                </a:lnTo>
                <a:lnTo>
                  <a:pt x="3652671" y="6143831"/>
                </a:lnTo>
                <a:lnTo>
                  <a:pt x="3812812" y="6133596"/>
                </a:lnTo>
                <a:lnTo>
                  <a:pt x="3983630" y="6121621"/>
                </a:lnTo>
                <a:lnTo>
                  <a:pt x="4162241" y="6107944"/>
                </a:lnTo>
                <a:lnTo>
                  <a:pt x="4345764" y="6092601"/>
                </a:lnTo>
                <a:lnTo>
                  <a:pt x="4531317" y="6075630"/>
                </a:lnTo>
                <a:lnTo>
                  <a:pt x="4716017" y="6057069"/>
                </a:lnTo>
                <a:lnTo>
                  <a:pt x="4896982" y="6036954"/>
                </a:lnTo>
                <a:lnTo>
                  <a:pt x="5071330" y="6015324"/>
                </a:lnTo>
                <a:lnTo>
                  <a:pt x="5236180" y="5992215"/>
                </a:lnTo>
                <a:lnTo>
                  <a:pt x="5388648" y="5967665"/>
                </a:lnTo>
                <a:lnTo>
                  <a:pt x="5525854" y="5941710"/>
                </a:lnTo>
                <a:lnTo>
                  <a:pt x="5644914" y="5914389"/>
                </a:lnTo>
                <a:lnTo>
                  <a:pt x="5742947" y="5885739"/>
                </a:lnTo>
                <a:lnTo>
                  <a:pt x="5817070" y="5855797"/>
                </a:lnTo>
                <a:lnTo>
                  <a:pt x="5864402" y="5824600"/>
                </a:lnTo>
                <a:lnTo>
                  <a:pt x="5897243" y="5777935"/>
                </a:lnTo>
                <a:lnTo>
                  <a:pt x="5928770" y="5704458"/>
                </a:lnTo>
                <a:lnTo>
                  <a:pt x="5958943" y="5607052"/>
                </a:lnTo>
                <a:lnTo>
                  <a:pt x="5987722" y="5488602"/>
                </a:lnTo>
                <a:lnTo>
                  <a:pt x="6015068" y="5351990"/>
                </a:lnTo>
                <a:lnTo>
                  <a:pt x="6040939" y="5200098"/>
                </a:lnTo>
                <a:lnTo>
                  <a:pt x="6065297" y="5035811"/>
                </a:lnTo>
                <a:lnTo>
                  <a:pt x="6088100" y="4862011"/>
                </a:lnTo>
                <a:lnTo>
                  <a:pt x="6109309" y="4681580"/>
                </a:lnTo>
                <a:lnTo>
                  <a:pt x="6128885" y="4497403"/>
                </a:lnTo>
                <a:lnTo>
                  <a:pt x="6146786" y="4312362"/>
                </a:lnTo>
                <a:lnTo>
                  <a:pt x="6162972" y="4129339"/>
                </a:lnTo>
                <a:lnTo>
                  <a:pt x="6177405" y="3951219"/>
                </a:lnTo>
                <a:lnTo>
                  <a:pt x="6190043" y="3780885"/>
                </a:lnTo>
                <a:lnTo>
                  <a:pt x="6200846" y="3621218"/>
                </a:lnTo>
                <a:lnTo>
                  <a:pt x="6209775" y="3475103"/>
                </a:lnTo>
                <a:lnTo>
                  <a:pt x="6216790" y="3345421"/>
                </a:lnTo>
                <a:lnTo>
                  <a:pt x="6221850" y="3235057"/>
                </a:lnTo>
                <a:lnTo>
                  <a:pt x="6224915" y="3146894"/>
                </a:lnTo>
                <a:lnTo>
                  <a:pt x="6225946" y="3083813"/>
                </a:lnTo>
                <a:lnTo>
                  <a:pt x="6224915" y="3020728"/>
                </a:lnTo>
                <a:lnTo>
                  <a:pt x="6221850" y="2932560"/>
                </a:lnTo>
                <a:lnTo>
                  <a:pt x="6216790" y="2822193"/>
                </a:lnTo>
                <a:lnTo>
                  <a:pt x="6209775" y="2692509"/>
                </a:lnTo>
                <a:lnTo>
                  <a:pt x="6200846" y="2546391"/>
                </a:lnTo>
                <a:lnTo>
                  <a:pt x="6190043" y="2386723"/>
                </a:lnTo>
                <a:lnTo>
                  <a:pt x="6177405" y="2216387"/>
                </a:lnTo>
                <a:lnTo>
                  <a:pt x="6162972" y="2038267"/>
                </a:lnTo>
                <a:lnTo>
                  <a:pt x="6146786" y="1855244"/>
                </a:lnTo>
                <a:lnTo>
                  <a:pt x="6128885" y="1670203"/>
                </a:lnTo>
                <a:lnTo>
                  <a:pt x="6109309" y="1486027"/>
                </a:lnTo>
                <a:lnTo>
                  <a:pt x="6088100" y="1305597"/>
                </a:lnTo>
                <a:lnTo>
                  <a:pt x="6065297" y="1131798"/>
                </a:lnTo>
                <a:lnTo>
                  <a:pt x="6040939" y="967511"/>
                </a:lnTo>
                <a:lnTo>
                  <a:pt x="6015068" y="815621"/>
                </a:lnTo>
                <a:lnTo>
                  <a:pt x="5987722" y="679010"/>
                </a:lnTo>
                <a:lnTo>
                  <a:pt x="5958943" y="560560"/>
                </a:lnTo>
                <a:lnTo>
                  <a:pt x="5928770" y="463156"/>
                </a:lnTo>
                <a:lnTo>
                  <a:pt x="5897243" y="389679"/>
                </a:lnTo>
                <a:lnTo>
                  <a:pt x="5864402" y="343014"/>
                </a:lnTo>
                <a:lnTo>
                  <a:pt x="5817070" y="311817"/>
                </a:lnTo>
                <a:lnTo>
                  <a:pt x="5742947" y="281875"/>
                </a:lnTo>
                <a:lnTo>
                  <a:pt x="5644914" y="253224"/>
                </a:lnTo>
                <a:lnTo>
                  <a:pt x="5525854" y="225903"/>
                </a:lnTo>
                <a:lnTo>
                  <a:pt x="5388648" y="199948"/>
                </a:lnTo>
                <a:lnTo>
                  <a:pt x="5236180" y="175397"/>
                </a:lnTo>
                <a:lnTo>
                  <a:pt x="5071330" y="152287"/>
                </a:lnTo>
                <a:lnTo>
                  <a:pt x="4896982" y="130655"/>
                </a:lnTo>
                <a:lnTo>
                  <a:pt x="4716017" y="110540"/>
                </a:lnTo>
                <a:lnTo>
                  <a:pt x="4531317" y="91978"/>
                </a:lnTo>
                <a:lnTo>
                  <a:pt x="4345764" y="75006"/>
                </a:lnTo>
                <a:lnTo>
                  <a:pt x="4162241" y="59662"/>
                </a:lnTo>
                <a:lnTo>
                  <a:pt x="3983630" y="45984"/>
                </a:lnTo>
                <a:lnTo>
                  <a:pt x="3812812" y="34008"/>
                </a:lnTo>
                <a:lnTo>
                  <a:pt x="3652671" y="23772"/>
                </a:lnTo>
                <a:lnTo>
                  <a:pt x="3506087" y="15314"/>
                </a:lnTo>
                <a:lnTo>
                  <a:pt x="3375943" y="8670"/>
                </a:lnTo>
                <a:lnTo>
                  <a:pt x="3265121" y="3878"/>
                </a:lnTo>
                <a:lnTo>
                  <a:pt x="3176504" y="975"/>
                </a:lnTo>
                <a:lnTo>
                  <a:pt x="3112973" y="0"/>
                </a:lnTo>
                <a:lnTo>
                  <a:pt x="3049062" y="990"/>
                </a:lnTo>
                <a:lnTo>
                  <a:pt x="2960073" y="3937"/>
                </a:lnTo>
                <a:lnTo>
                  <a:pt x="2848889" y="8802"/>
                </a:lnTo>
                <a:lnTo>
                  <a:pt x="2718392" y="15547"/>
                </a:lnTo>
                <a:lnTo>
                  <a:pt x="2571465" y="24133"/>
                </a:lnTo>
                <a:lnTo>
                  <a:pt x="2410992" y="34522"/>
                </a:lnTo>
                <a:lnTo>
                  <a:pt x="2239855" y="46677"/>
                </a:lnTo>
                <a:lnTo>
                  <a:pt x="2060938" y="60558"/>
                </a:lnTo>
                <a:lnTo>
                  <a:pt x="1877124" y="76129"/>
                </a:lnTo>
                <a:lnTo>
                  <a:pt x="1691295" y="93349"/>
                </a:lnTo>
                <a:lnTo>
                  <a:pt x="1506335" y="112182"/>
                </a:lnTo>
                <a:lnTo>
                  <a:pt x="1325126" y="132589"/>
                </a:lnTo>
                <a:lnTo>
                  <a:pt x="1150552" y="154532"/>
                </a:lnTo>
                <a:lnTo>
                  <a:pt x="985495" y="177973"/>
                </a:lnTo>
                <a:lnTo>
                  <a:pt x="832840" y="202873"/>
                </a:lnTo>
                <a:lnTo>
                  <a:pt x="695467" y="229194"/>
                </a:lnTo>
                <a:lnTo>
                  <a:pt x="576262" y="256899"/>
                </a:lnTo>
                <a:lnTo>
                  <a:pt x="478106" y="285948"/>
                </a:lnTo>
                <a:lnTo>
                  <a:pt x="403883" y="316304"/>
                </a:lnTo>
                <a:lnTo>
                  <a:pt x="356476" y="347929"/>
                </a:lnTo>
                <a:lnTo>
                  <a:pt x="324076" y="394529"/>
                </a:lnTo>
                <a:lnTo>
                  <a:pt x="292975" y="467915"/>
                </a:lnTo>
                <a:lnTo>
                  <a:pt x="263213" y="565205"/>
                </a:lnTo>
                <a:lnTo>
                  <a:pt x="234829" y="683518"/>
                </a:lnTo>
                <a:lnTo>
                  <a:pt x="207861" y="819972"/>
                </a:lnTo>
                <a:lnTo>
                  <a:pt x="182350" y="971683"/>
                </a:lnTo>
                <a:lnTo>
                  <a:pt x="158333" y="1135771"/>
                </a:lnTo>
                <a:lnTo>
                  <a:pt x="135851" y="1309353"/>
                </a:lnTo>
                <a:lnTo>
                  <a:pt x="114942" y="1489547"/>
                </a:lnTo>
                <a:lnTo>
                  <a:pt x="95646" y="1673471"/>
                </a:lnTo>
                <a:lnTo>
                  <a:pt x="78002" y="1858243"/>
                </a:lnTo>
                <a:lnTo>
                  <a:pt x="62049" y="2040981"/>
                </a:lnTo>
                <a:lnTo>
                  <a:pt x="47826" y="2218802"/>
                </a:lnTo>
                <a:lnTo>
                  <a:pt x="35372" y="2388826"/>
                </a:lnTo>
                <a:lnTo>
                  <a:pt x="24727" y="2548170"/>
                </a:lnTo>
                <a:lnTo>
                  <a:pt x="15930" y="2693951"/>
                </a:lnTo>
                <a:lnTo>
                  <a:pt x="9019" y="2823288"/>
                </a:lnTo>
                <a:lnTo>
                  <a:pt x="4034" y="2933299"/>
                </a:lnTo>
                <a:lnTo>
                  <a:pt x="1015" y="3021101"/>
                </a:lnTo>
                <a:lnTo>
                  <a:pt x="0" y="3083813"/>
                </a:lnTo>
                <a:close/>
              </a:path>
            </a:pathLst>
          </a:custGeom>
          <a:solidFill>
            <a:srgbClr val="71BBC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682174" y="926529"/>
            <a:ext cx="6148070" cy="6086817"/>
          </a:xfrm>
          <a:custGeom>
            <a:avLst/>
            <a:gdLst/>
            <a:ahLst/>
            <a:cxnLst/>
            <a:rect l="l" t="t" r="r" b="b"/>
            <a:pathLst>
              <a:path w="6148070" h="6086817">
                <a:moveTo>
                  <a:pt x="0" y="3043415"/>
                </a:moveTo>
                <a:lnTo>
                  <a:pt x="1065" y="3107847"/>
                </a:lnTo>
                <a:lnTo>
                  <a:pt x="4236" y="3195998"/>
                </a:lnTo>
                <a:lnTo>
                  <a:pt x="9470" y="3305134"/>
                </a:lnTo>
                <a:lnTo>
                  <a:pt x="16726" y="3432520"/>
                </a:lnTo>
                <a:lnTo>
                  <a:pt x="25963" y="3575421"/>
                </a:lnTo>
                <a:lnTo>
                  <a:pt x="37140" y="3731104"/>
                </a:lnTo>
                <a:lnTo>
                  <a:pt x="50216" y="3896834"/>
                </a:lnTo>
                <a:lnTo>
                  <a:pt x="65150" y="4069876"/>
                </a:lnTo>
                <a:lnTo>
                  <a:pt x="81900" y="4247497"/>
                </a:lnTo>
                <a:lnTo>
                  <a:pt x="100426" y="4426962"/>
                </a:lnTo>
                <a:lnTo>
                  <a:pt x="120687" y="4605537"/>
                </a:lnTo>
                <a:lnTo>
                  <a:pt x="142640" y="4780488"/>
                </a:lnTo>
                <a:lnTo>
                  <a:pt x="166246" y="4949079"/>
                </a:lnTo>
                <a:lnTo>
                  <a:pt x="191463" y="5108578"/>
                </a:lnTo>
                <a:lnTo>
                  <a:pt x="218250" y="5256249"/>
                </a:lnTo>
                <a:lnTo>
                  <a:pt x="246566" y="5389358"/>
                </a:lnTo>
                <a:lnTo>
                  <a:pt x="276369" y="5505171"/>
                </a:lnTo>
                <a:lnTo>
                  <a:pt x="307619" y="5600953"/>
                </a:lnTo>
                <a:lnTo>
                  <a:pt x="340274" y="5673971"/>
                </a:lnTo>
                <a:lnTo>
                  <a:pt x="374294" y="5721489"/>
                </a:lnTo>
                <a:lnTo>
                  <a:pt x="422661" y="5754696"/>
                </a:lnTo>
                <a:lnTo>
                  <a:pt x="496557" y="5786571"/>
                </a:lnTo>
                <a:lnTo>
                  <a:pt x="593247" y="5817073"/>
                </a:lnTo>
                <a:lnTo>
                  <a:pt x="709997" y="5846164"/>
                </a:lnTo>
                <a:lnTo>
                  <a:pt x="844070" y="5873801"/>
                </a:lnTo>
                <a:lnTo>
                  <a:pt x="992732" y="5899947"/>
                </a:lnTo>
                <a:lnTo>
                  <a:pt x="1153247" y="5924560"/>
                </a:lnTo>
                <a:lnTo>
                  <a:pt x="1322880" y="5947600"/>
                </a:lnTo>
                <a:lnTo>
                  <a:pt x="1498895" y="5969027"/>
                </a:lnTo>
                <a:lnTo>
                  <a:pt x="1678558" y="5988802"/>
                </a:lnTo>
                <a:lnTo>
                  <a:pt x="1859134" y="6006884"/>
                </a:lnTo>
                <a:lnTo>
                  <a:pt x="2037886" y="6023232"/>
                </a:lnTo>
                <a:lnTo>
                  <a:pt x="2212079" y="6037807"/>
                </a:lnTo>
                <a:lnTo>
                  <a:pt x="2378979" y="6050569"/>
                </a:lnTo>
                <a:lnTo>
                  <a:pt x="2535850" y="6061478"/>
                </a:lnTo>
                <a:lnTo>
                  <a:pt x="2679956" y="6070493"/>
                </a:lnTo>
                <a:lnTo>
                  <a:pt x="2808563" y="6077575"/>
                </a:lnTo>
                <a:lnTo>
                  <a:pt x="2918936" y="6082683"/>
                </a:lnTo>
                <a:lnTo>
                  <a:pt x="3008338" y="6085777"/>
                </a:lnTo>
                <a:lnTo>
                  <a:pt x="3074035" y="6086817"/>
                </a:lnTo>
                <a:lnTo>
                  <a:pt x="3139331" y="6085793"/>
                </a:lnTo>
                <a:lnTo>
                  <a:pt x="3228342" y="6082745"/>
                </a:lnTo>
                <a:lnTo>
                  <a:pt x="3338332" y="6077713"/>
                </a:lnTo>
                <a:lnTo>
                  <a:pt x="3466568" y="6070737"/>
                </a:lnTo>
                <a:lnTo>
                  <a:pt x="3610314" y="6061855"/>
                </a:lnTo>
                <a:lnTo>
                  <a:pt x="3766837" y="6051107"/>
                </a:lnTo>
                <a:lnTo>
                  <a:pt x="3933402" y="6038533"/>
                </a:lnTo>
                <a:lnTo>
                  <a:pt x="4107275" y="6024170"/>
                </a:lnTo>
                <a:lnTo>
                  <a:pt x="4285721" y="6008059"/>
                </a:lnTo>
                <a:lnTo>
                  <a:pt x="4466007" y="5990239"/>
                </a:lnTo>
                <a:lnTo>
                  <a:pt x="4645397" y="5970748"/>
                </a:lnTo>
                <a:lnTo>
                  <a:pt x="4821158" y="5949627"/>
                </a:lnTo>
                <a:lnTo>
                  <a:pt x="4990554" y="5926915"/>
                </a:lnTo>
                <a:lnTo>
                  <a:pt x="5150852" y="5902650"/>
                </a:lnTo>
                <a:lnTo>
                  <a:pt x="5299318" y="5876872"/>
                </a:lnTo>
                <a:lnTo>
                  <a:pt x="5433217" y="5849620"/>
                </a:lnTo>
                <a:lnTo>
                  <a:pt x="5549814" y="5820933"/>
                </a:lnTo>
                <a:lnTo>
                  <a:pt x="5646375" y="5790851"/>
                </a:lnTo>
                <a:lnTo>
                  <a:pt x="5720167" y="5759413"/>
                </a:lnTo>
                <a:lnTo>
                  <a:pt x="5768454" y="5726658"/>
                </a:lnTo>
                <a:lnTo>
                  <a:pt x="5802935" y="5679069"/>
                </a:lnTo>
                <a:lnTo>
                  <a:pt x="5836037" y="5605956"/>
                </a:lnTo>
                <a:lnTo>
                  <a:pt x="5867718" y="5510054"/>
                </a:lnTo>
                <a:lnTo>
                  <a:pt x="5897935" y="5394097"/>
                </a:lnTo>
                <a:lnTo>
                  <a:pt x="5926647" y="5260822"/>
                </a:lnTo>
                <a:lnTo>
                  <a:pt x="5953812" y="5112964"/>
                </a:lnTo>
                <a:lnTo>
                  <a:pt x="5979387" y="4953257"/>
                </a:lnTo>
                <a:lnTo>
                  <a:pt x="6003330" y="4784437"/>
                </a:lnTo>
                <a:lnTo>
                  <a:pt x="6025600" y="4609239"/>
                </a:lnTo>
                <a:lnTo>
                  <a:pt x="6046154" y="4430399"/>
                </a:lnTo>
                <a:lnTo>
                  <a:pt x="6064950" y="4250652"/>
                </a:lnTo>
                <a:lnTo>
                  <a:pt x="6081946" y="4072733"/>
                </a:lnTo>
                <a:lnTo>
                  <a:pt x="6097100" y="3899376"/>
                </a:lnTo>
                <a:lnTo>
                  <a:pt x="6110370" y="3733319"/>
                </a:lnTo>
                <a:lnTo>
                  <a:pt x="6121714" y="3577295"/>
                </a:lnTo>
                <a:lnTo>
                  <a:pt x="6131090" y="3434040"/>
                </a:lnTo>
                <a:lnTo>
                  <a:pt x="6138455" y="3306289"/>
                </a:lnTo>
                <a:lnTo>
                  <a:pt x="6143768" y="3196778"/>
                </a:lnTo>
                <a:lnTo>
                  <a:pt x="6146987" y="3108241"/>
                </a:lnTo>
                <a:lnTo>
                  <a:pt x="6148070" y="3043415"/>
                </a:lnTo>
                <a:lnTo>
                  <a:pt x="6146987" y="2978585"/>
                </a:lnTo>
                <a:lnTo>
                  <a:pt x="6143768" y="2890045"/>
                </a:lnTo>
                <a:lnTo>
                  <a:pt x="6138455" y="2780531"/>
                </a:lnTo>
                <a:lnTo>
                  <a:pt x="6131090" y="2652779"/>
                </a:lnTo>
                <a:lnTo>
                  <a:pt x="6121714" y="2509522"/>
                </a:lnTo>
                <a:lnTo>
                  <a:pt x="6110370" y="2353497"/>
                </a:lnTo>
                <a:lnTo>
                  <a:pt x="6097100" y="2187438"/>
                </a:lnTo>
                <a:lnTo>
                  <a:pt x="6081946" y="2014081"/>
                </a:lnTo>
                <a:lnTo>
                  <a:pt x="6064950" y="1836161"/>
                </a:lnTo>
                <a:lnTo>
                  <a:pt x="6046154" y="1656413"/>
                </a:lnTo>
                <a:lnTo>
                  <a:pt x="6025600" y="1477572"/>
                </a:lnTo>
                <a:lnTo>
                  <a:pt x="6003330" y="1302374"/>
                </a:lnTo>
                <a:lnTo>
                  <a:pt x="5979387" y="1133554"/>
                </a:lnTo>
                <a:lnTo>
                  <a:pt x="5953812" y="973847"/>
                </a:lnTo>
                <a:lnTo>
                  <a:pt x="5926647" y="825988"/>
                </a:lnTo>
                <a:lnTo>
                  <a:pt x="5897935" y="692712"/>
                </a:lnTo>
                <a:lnTo>
                  <a:pt x="5867718" y="576755"/>
                </a:lnTo>
                <a:lnTo>
                  <a:pt x="5836037" y="480851"/>
                </a:lnTo>
                <a:lnTo>
                  <a:pt x="5802935" y="407737"/>
                </a:lnTo>
                <a:lnTo>
                  <a:pt x="5768454" y="360146"/>
                </a:lnTo>
                <a:lnTo>
                  <a:pt x="5720167" y="327391"/>
                </a:lnTo>
                <a:lnTo>
                  <a:pt x="5646375" y="295953"/>
                </a:lnTo>
                <a:lnTo>
                  <a:pt x="5549814" y="265872"/>
                </a:lnTo>
                <a:lnTo>
                  <a:pt x="5433217" y="237186"/>
                </a:lnTo>
                <a:lnTo>
                  <a:pt x="5299318" y="209935"/>
                </a:lnTo>
                <a:lnTo>
                  <a:pt x="5150852" y="184157"/>
                </a:lnTo>
                <a:lnTo>
                  <a:pt x="4990554" y="159893"/>
                </a:lnTo>
                <a:lnTo>
                  <a:pt x="4821158" y="137181"/>
                </a:lnTo>
                <a:lnTo>
                  <a:pt x="4645397" y="116061"/>
                </a:lnTo>
                <a:lnTo>
                  <a:pt x="4466007" y="96572"/>
                </a:lnTo>
                <a:lnTo>
                  <a:pt x="4285721" y="78753"/>
                </a:lnTo>
                <a:lnTo>
                  <a:pt x="4107275" y="62642"/>
                </a:lnTo>
                <a:lnTo>
                  <a:pt x="3933402" y="48281"/>
                </a:lnTo>
                <a:lnTo>
                  <a:pt x="3766837" y="35707"/>
                </a:lnTo>
                <a:lnTo>
                  <a:pt x="3610314" y="24960"/>
                </a:lnTo>
                <a:lnTo>
                  <a:pt x="3466568" y="16079"/>
                </a:lnTo>
                <a:lnTo>
                  <a:pt x="3338332" y="9103"/>
                </a:lnTo>
                <a:lnTo>
                  <a:pt x="3228342" y="4072"/>
                </a:lnTo>
                <a:lnTo>
                  <a:pt x="3139331" y="1024"/>
                </a:lnTo>
                <a:lnTo>
                  <a:pt x="3074035" y="0"/>
                </a:lnTo>
                <a:lnTo>
                  <a:pt x="3008338" y="1040"/>
                </a:lnTo>
                <a:lnTo>
                  <a:pt x="2918936" y="4134"/>
                </a:lnTo>
                <a:lnTo>
                  <a:pt x="2808563" y="9242"/>
                </a:lnTo>
                <a:lnTo>
                  <a:pt x="2679956" y="16323"/>
                </a:lnTo>
                <a:lnTo>
                  <a:pt x="2535850" y="25339"/>
                </a:lnTo>
                <a:lnTo>
                  <a:pt x="2378979" y="36247"/>
                </a:lnTo>
                <a:lnTo>
                  <a:pt x="2212079" y="49009"/>
                </a:lnTo>
                <a:lnTo>
                  <a:pt x="2037886" y="63584"/>
                </a:lnTo>
                <a:lnTo>
                  <a:pt x="1859134" y="79932"/>
                </a:lnTo>
                <a:lnTo>
                  <a:pt x="1678558" y="98013"/>
                </a:lnTo>
                <a:lnTo>
                  <a:pt x="1498895" y="117787"/>
                </a:lnTo>
                <a:lnTo>
                  <a:pt x="1322880" y="139214"/>
                </a:lnTo>
                <a:lnTo>
                  <a:pt x="1153247" y="162254"/>
                </a:lnTo>
                <a:lnTo>
                  <a:pt x="992732" y="186866"/>
                </a:lnTo>
                <a:lnTo>
                  <a:pt x="844070" y="213010"/>
                </a:lnTo>
                <a:lnTo>
                  <a:pt x="709997" y="240647"/>
                </a:lnTo>
                <a:lnTo>
                  <a:pt x="593247" y="269736"/>
                </a:lnTo>
                <a:lnTo>
                  <a:pt x="496557" y="300237"/>
                </a:lnTo>
                <a:lnTo>
                  <a:pt x="422661" y="332110"/>
                </a:lnTo>
                <a:lnTo>
                  <a:pt x="374294" y="365315"/>
                </a:lnTo>
                <a:lnTo>
                  <a:pt x="340274" y="412833"/>
                </a:lnTo>
                <a:lnTo>
                  <a:pt x="307619" y="485851"/>
                </a:lnTo>
                <a:lnTo>
                  <a:pt x="276369" y="581633"/>
                </a:lnTo>
                <a:lnTo>
                  <a:pt x="246566" y="697446"/>
                </a:lnTo>
                <a:lnTo>
                  <a:pt x="218250" y="830554"/>
                </a:lnTo>
                <a:lnTo>
                  <a:pt x="191463" y="978225"/>
                </a:lnTo>
                <a:lnTo>
                  <a:pt x="166246" y="1137723"/>
                </a:lnTo>
                <a:lnTo>
                  <a:pt x="142640" y="1306314"/>
                </a:lnTo>
                <a:lnTo>
                  <a:pt x="120687" y="1481265"/>
                </a:lnTo>
                <a:lnTo>
                  <a:pt x="100426" y="1659840"/>
                </a:lnTo>
                <a:lnTo>
                  <a:pt x="81900" y="1839306"/>
                </a:lnTo>
                <a:lnTo>
                  <a:pt x="65150" y="2016928"/>
                </a:lnTo>
                <a:lnTo>
                  <a:pt x="50216" y="2189972"/>
                </a:lnTo>
                <a:lnTo>
                  <a:pt x="37140" y="2355704"/>
                </a:lnTo>
                <a:lnTo>
                  <a:pt x="25963" y="2511389"/>
                </a:lnTo>
                <a:lnTo>
                  <a:pt x="16726" y="2654293"/>
                </a:lnTo>
                <a:lnTo>
                  <a:pt x="9470" y="2781682"/>
                </a:lnTo>
                <a:lnTo>
                  <a:pt x="4236" y="2890821"/>
                </a:lnTo>
                <a:lnTo>
                  <a:pt x="1065" y="2978977"/>
                </a:lnTo>
                <a:lnTo>
                  <a:pt x="0" y="3043415"/>
                </a:lnTo>
                <a:close/>
              </a:path>
            </a:pathLst>
          </a:custGeom>
          <a:solidFill>
            <a:srgbClr val="73BC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719978" y="975959"/>
            <a:ext cx="6070206" cy="6006033"/>
          </a:xfrm>
          <a:custGeom>
            <a:avLst/>
            <a:gdLst/>
            <a:ahLst/>
            <a:cxnLst/>
            <a:rect l="l" t="t" r="r" b="b"/>
            <a:pathLst>
              <a:path w="6070206" h="6006033">
                <a:moveTo>
                  <a:pt x="0" y="3003016"/>
                </a:moveTo>
                <a:lnTo>
                  <a:pt x="1116" y="3069176"/>
                </a:lnTo>
                <a:lnTo>
                  <a:pt x="4437" y="3157682"/>
                </a:lnTo>
                <a:lnTo>
                  <a:pt x="9920" y="3265948"/>
                </a:lnTo>
                <a:lnTo>
                  <a:pt x="17522" y="3391387"/>
                </a:lnTo>
                <a:lnTo>
                  <a:pt x="27199" y="3531412"/>
                </a:lnTo>
                <a:lnTo>
                  <a:pt x="38908" y="3683438"/>
                </a:lnTo>
                <a:lnTo>
                  <a:pt x="52606" y="3844876"/>
                </a:lnTo>
                <a:lnTo>
                  <a:pt x="68251" y="4013142"/>
                </a:lnTo>
                <a:lnTo>
                  <a:pt x="85798" y="4185648"/>
                </a:lnTo>
                <a:lnTo>
                  <a:pt x="105206" y="4359808"/>
                </a:lnTo>
                <a:lnTo>
                  <a:pt x="126431" y="4533035"/>
                </a:lnTo>
                <a:lnTo>
                  <a:pt x="149430" y="4702743"/>
                </a:lnTo>
                <a:lnTo>
                  <a:pt x="174159" y="4866345"/>
                </a:lnTo>
                <a:lnTo>
                  <a:pt x="200577" y="5021255"/>
                </a:lnTo>
                <a:lnTo>
                  <a:pt x="228639" y="5164886"/>
                </a:lnTo>
                <a:lnTo>
                  <a:pt x="258302" y="5294652"/>
                </a:lnTo>
                <a:lnTo>
                  <a:pt x="289525" y="5407966"/>
                </a:lnTo>
                <a:lnTo>
                  <a:pt x="322262" y="5502241"/>
                </a:lnTo>
                <a:lnTo>
                  <a:pt x="356473" y="5574892"/>
                </a:lnTo>
                <a:lnTo>
                  <a:pt x="392112" y="5623331"/>
                </a:lnTo>
                <a:lnTo>
                  <a:pt x="441436" y="5658113"/>
                </a:lnTo>
                <a:lnTo>
                  <a:pt x="515004" y="5691500"/>
                </a:lnTo>
                <a:lnTo>
                  <a:pt x="610228" y="5723451"/>
                </a:lnTo>
                <a:lnTo>
                  <a:pt x="724521" y="5753923"/>
                </a:lnTo>
                <a:lnTo>
                  <a:pt x="855295" y="5782874"/>
                </a:lnTo>
                <a:lnTo>
                  <a:pt x="999963" y="5810263"/>
                </a:lnTo>
                <a:lnTo>
                  <a:pt x="1155936" y="5836046"/>
                </a:lnTo>
                <a:lnTo>
                  <a:pt x="1320628" y="5860182"/>
                </a:lnTo>
                <a:lnTo>
                  <a:pt x="1491451" y="5882629"/>
                </a:lnTo>
                <a:lnTo>
                  <a:pt x="1665817" y="5903345"/>
                </a:lnTo>
                <a:lnTo>
                  <a:pt x="1841139" y="5922288"/>
                </a:lnTo>
                <a:lnTo>
                  <a:pt x="2014829" y="5939415"/>
                </a:lnTo>
                <a:lnTo>
                  <a:pt x="2184300" y="5954685"/>
                </a:lnTo>
                <a:lnTo>
                  <a:pt x="2346963" y="5968055"/>
                </a:lnTo>
                <a:lnTo>
                  <a:pt x="2500233" y="5979484"/>
                </a:lnTo>
                <a:lnTo>
                  <a:pt x="2641520" y="5988930"/>
                </a:lnTo>
                <a:lnTo>
                  <a:pt x="2768237" y="5996349"/>
                </a:lnTo>
                <a:lnTo>
                  <a:pt x="2877798" y="6001701"/>
                </a:lnTo>
                <a:lnTo>
                  <a:pt x="2967613" y="6004943"/>
                </a:lnTo>
                <a:lnTo>
                  <a:pt x="3035096" y="6006033"/>
                </a:lnTo>
                <a:lnTo>
                  <a:pt x="3102161" y="6004959"/>
                </a:lnTo>
                <a:lnTo>
                  <a:pt x="3191566" y="6001767"/>
                </a:lnTo>
                <a:lnTo>
                  <a:pt x="3300726" y="5996496"/>
                </a:lnTo>
                <a:lnTo>
                  <a:pt x="3427053" y="5989189"/>
                </a:lnTo>
                <a:lnTo>
                  <a:pt x="3567962" y="5979885"/>
                </a:lnTo>
                <a:lnTo>
                  <a:pt x="3720866" y="5968626"/>
                </a:lnTo>
                <a:lnTo>
                  <a:pt x="3883177" y="5955454"/>
                </a:lnTo>
                <a:lnTo>
                  <a:pt x="4052311" y="5940409"/>
                </a:lnTo>
                <a:lnTo>
                  <a:pt x="4225680" y="5923532"/>
                </a:lnTo>
                <a:lnTo>
                  <a:pt x="4400697" y="5904865"/>
                </a:lnTo>
                <a:lnTo>
                  <a:pt x="4574777" y="5884447"/>
                </a:lnTo>
                <a:lnTo>
                  <a:pt x="4745332" y="5862322"/>
                </a:lnTo>
                <a:lnTo>
                  <a:pt x="4909775" y="5838529"/>
                </a:lnTo>
                <a:lnTo>
                  <a:pt x="5065522" y="5813110"/>
                </a:lnTo>
                <a:lnTo>
                  <a:pt x="5209984" y="5786105"/>
                </a:lnTo>
                <a:lnTo>
                  <a:pt x="5340576" y="5757556"/>
                </a:lnTo>
                <a:lnTo>
                  <a:pt x="5454710" y="5727505"/>
                </a:lnTo>
                <a:lnTo>
                  <a:pt x="5549801" y="5695991"/>
                </a:lnTo>
                <a:lnTo>
                  <a:pt x="5623262" y="5663056"/>
                </a:lnTo>
                <a:lnTo>
                  <a:pt x="5672505" y="5628741"/>
                </a:lnTo>
                <a:lnTo>
                  <a:pt x="5708631" y="5580228"/>
                </a:lnTo>
                <a:lnTo>
                  <a:pt x="5743311" y="5507476"/>
                </a:lnTo>
                <a:lnTo>
                  <a:pt x="5776502" y="5413074"/>
                </a:lnTo>
                <a:lnTo>
                  <a:pt x="5808159" y="5299609"/>
                </a:lnTo>
                <a:lnTo>
                  <a:pt x="5838239" y="5169669"/>
                </a:lnTo>
                <a:lnTo>
                  <a:pt x="5866698" y="5025841"/>
                </a:lnTo>
                <a:lnTo>
                  <a:pt x="5893492" y="4870712"/>
                </a:lnTo>
                <a:lnTo>
                  <a:pt x="5918575" y="4706871"/>
                </a:lnTo>
                <a:lnTo>
                  <a:pt x="5941906" y="4536904"/>
                </a:lnTo>
                <a:lnTo>
                  <a:pt x="5963438" y="4363399"/>
                </a:lnTo>
                <a:lnTo>
                  <a:pt x="5983130" y="4188944"/>
                </a:lnTo>
                <a:lnTo>
                  <a:pt x="6000935" y="4016125"/>
                </a:lnTo>
                <a:lnTo>
                  <a:pt x="6016811" y="3847532"/>
                </a:lnTo>
                <a:lnTo>
                  <a:pt x="6030712" y="3685750"/>
                </a:lnTo>
                <a:lnTo>
                  <a:pt x="6042596" y="3533368"/>
                </a:lnTo>
                <a:lnTo>
                  <a:pt x="6052418" y="3392974"/>
                </a:lnTo>
                <a:lnTo>
                  <a:pt x="6060134" y="3267154"/>
                </a:lnTo>
                <a:lnTo>
                  <a:pt x="6065700" y="3158496"/>
                </a:lnTo>
                <a:lnTo>
                  <a:pt x="6069072" y="3069587"/>
                </a:lnTo>
                <a:lnTo>
                  <a:pt x="6070206" y="3003016"/>
                </a:lnTo>
                <a:lnTo>
                  <a:pt x="6069074" y="2936447"/>
                </a:lnTo>
                <a:lnTo>
                  <a:pt x="6065703" y="2847540"/>
                </a:lnTo>
                <a:lnTo>
                  <a:pt x="6060138" y="2738883"/>
                </a:lnTo>
                <a:lnTo>
                  <a:pt x="6052423" y="2613065"/>
                </a:lnTo>
                <a:lnTo>
                  <a:pt x="6042602" y="2472671"/>
                </a:lnTo>
                <a:lnTo>
                  <a:pt x="6030718" y="2320290"/>
                </a:lnTo>
                <a:lnTo>
                  <a:pt x="6016816" y="2158509"/>
                </a:lnTo>
                <a:lnTo>
                  <a:pt x="6000940" y="1989916"/>
                </a:lnTo>
                <a:lnTo>
                  <a:pt x="5983135" y="1817098"/>
                </a:lnTo>
                <a:lnTo>
                  <a:pt x="5963443" y="1642643"/>
                </a:lnTo>
                <a:lnTo>
                  <a:pt x="5941910" y="1469138"/>
                </a:lnTo>
                <a:lnTo>
                  <a:pt x="5918579" y="1299171"/>
                </a:lnTo>
                <a:lnTo>
                  <a:pt x="5893495" y="1135329"/>
                </a:lnTo>
                <a:lnTo>
                  <a:pt x="5866701" y="980199"/>
                </a:lnTo>
                <a:lnTo>
                  <a:pt x="5838241" y="836370"/>
                </a:lnTo>
                <a:lnTo>
                  <a:pt x="5808160" y="706429"/>
                </a:lnTo>
                <a:lnTo>
                  <a:pt x="5776502" y="592963"/>
                </a:lnTo>
                <a:lnTo>
                  <a:pt x="5743311" y="498560"/>
                </a:lnTo>
                <a:lnTo>
                  <a:pt x="5708631" y="425806"/>
                </a:lnTo>
                <a:lnTo>
                  <a:pt x="5672505" y="377291"/>
                </a:lnTo>
                <a:lnTo>
                  <a:pt x="5623262" y="342978"/>
                </a:lnTo>
                <a:lnTo>
                  <a:pt x="5549801" y="310045"/>
                </a:lnTo>
                <a:lnTo>
                  <a:pt x="5454710" y="278532"/>
                </a:lnTo>
                <a:lnTo>
                  <a:pt x="5340576" y="248481"/>
                </a:lnTo>
                <a:lnTo>
                  <a:pt x="5209984" y="219932"/>
                </a:lnTo>
                <a:lnTo>
                  <a:pt x="5065522" y="192928"/>
                </a:lnTo>
                <a:lnTo>
                  <a:pt x="4909775" y="167509"/>
                </a:lnTo>
                <a:lnTo>
                  <a:pt x="4745332" y="143716"/>
                </a:lnTo>
                <a:lnTo>
                  <a:pt x="4574777" y="121590"/>
                </a:lnTo>
                <a:lnTo>
                  <a:pt x="4400697" y="101172"/>
                </a:lnTo>
                <a:lnTo>
                  <a:pt x="4225680" y="82504"/>
                </a:lnTo>
                <a:lnTo>
                  <a:pt x="4052311" y="65627"/>
                </a:lnTo>
                <a:lnTo>
                  <a:pt x="3883177" y="50581"/>
                </a:lnTo>
                <a:lnTo>
                  <a:pt x="3720866" y="37408"/>
                </a:lnTo>
                <a:lnTo>
                  <a:pt x="3567962" y="26149"/>
                </a:lnTo>
                <a:lnTo>
                  <a:pt x="3427053" y="16845"/>
                </a:lnTo>
                <a:lnTo>
                  <a:pt x="3300726" y="9537"/>
                </a:lnTo>
                <a:lnTo>
                  <a:pt x="3191566" y="4266"/>
                </a:lnTo>
                <a:lnTo>
                  <a:pt x="3102161" y="1073"/>
                </a:lnTo>
                <a:lnTo>
                  <a:pt x="3035096" y="0"/>
                </a:lnTo>
                <a:lnTo>
                  <a:pt x="2967613" y="1089"/>
                </a:lnTo>
                <a:lnTo>
                  <a:pt x="2877798" y="4331"/>
                </a:lnTo>
                <a:lnTo>
                  <a:pt x="2768237" y="9682"/>
                </a:lnTo>
                <a:lnTo>
                  <a:pt x="2641520" y="17102"/>
                </a:lnTo>
                <a:lnTo>
                  <a:pt x="2500233" y="26546"/>
                </a:lnTo>
                <a:lnTo>
                  <a:pt x="2346963" y="37975"/>
                </a:lnTo>
                <a:lnTo>
                  <a:pt x="2184300" y="51345"/>
                </a:lnTo>
                <a:lnTo>
                  <a:pt x="2014829" y="66614"/>
                </a:lnTo>
                <a:lnTo>
                  <a:pt x="1841139" y="83741"/>
                </a:lnTo>
                <a:lnTo>
                  <a:pt x="1665817" y="102684"/>
                </a:lnTo>
                <a:lnTo>
                  <a:pt x="1491451" y="123400"/>
                </a:lnTo>
                <a:lnTo>
                  <a:pt x="1320628" y="145847"/>
                </a:lnTo>
                <a:lnTo>
                  <a:pt x="1155936" y="169984"/>
                </a:lnTo>
                <a:lnTo>
                  <a:pt x="999963" y="195768"/>
                </a:lnTo>
                <a:lnTo>
                  <a:pt x="855295" y="223158"/>
                </a:lnTo>
                <a:lnTo>
                  <a:pt x="724521" y="252111"/>
                </a:lnTo>
                <a:lnTo>
                  <a:pt x="610228" y="282585"/>
                </a:lnTo>
                <a:lnTo>
                  <a:pt x="515004" y="314538"/>
                </a:lnTo>
                <a:lnTo>
                  <a:pt x="441436" y="347928"/>
                </a:lnTo>
                <a:lnTo>
                  <a:pt x="392112" y="382714"/>
                </a:lnTo>
                <a:lnTo>
                  <a:pt x="356473" y="431153"/>
                </a:lnTo>
                <a:lnTo>
                  <a:pt x="322262" y="503803"/>
                </a:lnTo>
                <a:lnTo>
                  <a:pt x="289525" y="598078"/>
                </a:lnTo>
                <a:lnTo>
                  <a:pt x="258302" y="711392"/>
                </a:lnTo>
                <a:lnTo>
                  <a:pt x="228639" y="841157"/>
                </a:lnTo>
                <a:lnTo>
                  <a:pt x="200577" y="984787"/>
                </a:lnTo>
                <a:lnTo>
                  <a:pt x="174159" y="1139696"/>
                </a:lnTo>
                <a:lnTo>
                  <a:pt x="149430" y="1303297"/>
                </a:lnTo>
                <a:lnTo>
                  <a:pt x="126431" y="1473004"/>
                </a:lnTo>
                <a:lnTo>
                  <a:pt x="105206" y="1646231"/>
                </a:lnTo>
                <a:lnTo>
                  <a:pt x="85798" y="1820390"/>
                </a:lnTo>
                <a:lnTo>
                  <a:pt x="68251" y="1992895"/>
                </a:lnTo>
                <a:lnTo>
                  <a:pt x="52606" y="2161159"/>
                </a:lnTo>
                <a:lnTo>
                  <a:pt x="38908" y="2322597"/>
                </a:lnTo>
                <a:lnTo>
                  <a:pt x="27199" y="2474622"/>
                </a:lnTo>
                <a:lnTo>
                  <a:pt x="17522" y="2614647"/>
                </a:lnTo>
                <a:lnTo>
                  <a:pt x="9920" y="2740085"/>
                </a:lnTo>
                <a:lnTo>
                  <a:pt x="4437" y="2848350"/>
                </a:lnTo>
                <a:lnTo>
                  <a:pt x="1116" y="2936856"/>
                </a:lnTo>
                <a:lnTo>
                  <a:pt x="0" y="3003016"/>
                </a:lnTo>
                <a:close/>
              </a:path>
            </a:pathLst>
          </a:custGeom>
          <a:solidFill>
            <a:srgbClr val="74BC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757778" y="1025389"/>
            <a:ext cx="5992329" cy="5925273"/>
          </a:xfrm>
          <a:custGeom>
            <a:avLst/>
            <a:gdLst/>
            <a:ahLst/>
            <a:cxnLst/>
            <a:rect l="l" t="t" r="r" b="b"/>
            <a:pathLst>
              <a:path w="5992329" h="5925273">
                <a:moveTo>
                  <a:pt x="4639" y="3119372"/>
                </a:moveTo>
                <a:lnTo>
                  <a:pt x="10371" y="3226766"/>
                </a:lnTo>
                <a:lnTo>
                  <a:pt x="18318" y="3350256"/>
                </a:lnTo>
                <a:lnTo>
                  <a:pt x="28434" y="3487403"/>
                </a:lnTo>
                <a:lnTo>
                  <a:pt x="40675" y="3635770"/>
                </a:lnTo>
                <a:lnTo>
                  <a:pt x="54996" y="3792916"/>
                </a:lnTo>
                <a:lnTo>
                  <a:pt x="71352" y="3956403"/>
                </a:lnTo>
                <a:lnTo>
                  <a:pt x="89697" y="4123793"/>
                </a:lnTo>
                <a:lnTo>
                  <a:pt x="109986" y="4292647"/>
                </a:lnTo>
                <a:lnTo>
                  <a:pt x="132175" y="4460526"/>
                </a:lnTo>
                <a:lnTo>
                  <a:pt x="156219" y="4624990"/>
                </a:lnTo>
                <a:lnTo>
                  <a:pt x="182073" y="4783602"/>
                </a:lnTo>
                <a:lnTo>
                  <a:pt x="209690" y="4933922"/>
                </a:lnTo>
                <a:lnTo>
                  <a:pt x="239028" y="5073512"/>
                </a:lnTo>
                <a:lnTo>
                  <a:pt x="270039" y="5199932"/>
                </a:lnTo>
                <a:lnTo>
                  <a:pt x="302680" y="5310745"/>
                </a:lnTo>
                <a:lnTo>
                  <a:pt x="336906" y="5403511"/>
                </a:lnTo>
                <a:lnTo>
                  <a:pt x="372671" y="5475791"/>
                </a:lnTo>
                <a:lnTo>
                  <a:pt x="409930" y="5525147"/>
                </a:lnTo>
                <a:lnTo>
                  <a:pt x="460216" y="5561514"/>
                </a:lnTo>
                <a:lnTo>
                  <a:pt x="533459" y="5596422"/>
                </a:lnTo>
                <a:lnTo>
                  <a:pt x="627219" y="5629828"/>
                </a:lnTo>
                <a:lnTo>
                  <a:pt x="739058" y="5661687"/>
                </a:lnTo>
                <a:lnTo>
                  <a:pt x="866535" y="5691957"/>
                </a:lnTo>
                <a:lnTo>
                  <a:pt x="1007210" y="5720592"/>
                </a:lnTo>
                <a:lnTo>
                  <a:pt x="1158644" y="5747549"/>
                </a:lnTo>
                <a:lnTo>
                  <a:pt x="1318397" y="5772784"/>
                </a:lnTo>
                <a:lnTo>
                  <a:pt x="1484028" y="5796253"/>
                </a:lnTo>
                <a:lnTo>
                  <a:pt x="1653098" y="5817912"/>
                </a:lnTo>
                <a:lnTo>
                  <a:pt x="1823168" y="5837717"/>
                </a:lnTo>
                <a:lnTo>
                  <a:pt x="1991796" y="5855624"/>
                </a:lnTo>
                <a:lnTo>
                  <a:pt x="2156545" y="5871589"/>
                </a:lnTo>
                <a:lnTo>
                  <a:pt x="2314973" y="5885568"/>
                </a:lnTo>
                <a:lnTo>
                  <a:pt x="2464640" y="5897517"/>
                </a:lnTo>
                <a:lnTo>
                  <a:pt x="2603108" y="5907392"/>
                </a:lnTo>
                <a:lnTo>
                  <a:pt x="2727936" y="5915149"/>
                </a:lnTo>
                <a:lnTo>
                  <a:pt x="2836685" y="5920744"/>
                </a:lnTo>
                <a:lnTo>
                  <a:pt x="2926914" y="5924134"/>
                </a:lnTo>
                <a:lnTo>
                  <a:pt x="2996184" y="5925273"/>
                </a:lnTo>
                <a:lnTo>
                  <a:pt x="3065012" y="5924151"/>
                </a:lnTo>
                <a:lnTo>
                  <a:pt x="3154808" y="5920814"/>
                </a:lnTo>
                <a:lnTo>
                  <a:pt x="3263135" y="5915303"/>
                </a:lnTo>
                <a:lnTo>
                  <a:pt x="3387552" y="5907663"/>
                </a:lnTo>
                <a:lnTo>
                  <a:pt x="3525622" y="5897936"/>
                </a:lnTo>
                <a:lnTo>
                  <a:pt x="3674906" y="5886165"/>
                </a:lnTo>
                <a:lnTo>
                  <a:pt x="3832964" y="5872393"/>
                </a:lnTo>
                <a:lnTo>
                  <a:pt x="3997358" y="5856663"/>
                </a:lnTo>
                <a:lnTo>
                  <a:pt x="4165649" y="5839018"/>
                </a:lnTo>
                <a:lnTo>
                  <a:pt x="4335398" y="5819501"/>
                </a:lnTo>
                <a:lnTo>
                  <a:pt x="4504168" y="5798155"/>
                </a:lnTo>
                <a:lnTo>
                  <a:pt x="4669518" y="5775023"/>
                </a:lnTo>
                <a:lnTo>
                  <a:pt x="4829011" y="5750147"/>
                </a:lnTo>
                <a:lnTo>
                  <a:pt x="4980206" y="5723571"/>
                </a:lnTo>
                <a:lnTo>
                  <a:pt x="5120667" y="5695338"/>
                </a:lnTo>
                <a:lnTo>
                  <a:pt x="5247953" y="5665490"/>
                </a:lnTo>
                <a:lnTo>
                  <a:pt x="5359627" y="5634070"/>
                </a:lnTo>
                <a:lnTo>
                  <a:pt x="5453249" y="5601122"/>
                </a:lnTo>
                <a:lnTo>
                  <a:pt x="5526380" y="5566688"/>
                </a:lnTo>
                <a:lnTo>
                  <a:pt x="5576582" y="5530811"/>
                </a:lnTo>
                <a:lnTo>
                  <a:pt x="5614346" y="5481377"/>
                </a:lnTo>
                <a:lnTo>
                  <a:pt x="5650599" y="5408990"/>
                </a:lnTo>
                <a:lnTo>
                  <a:pt x="5685296" y="5316091"/>
                </a:lnTo>
                <a:lnTo>
                  <a:pt x="5718390" y="5205120"/>
                </a:lnTo>
                <a:lnTo>
                  <a:pt x="5749835" y="5078516"/>
                </a:lnTo>
                <a:lnTo>
                  <a:pt x="5779585" y="4938720"/>
                </a:lnTo>
                <a:lnTo>
                  <a:pt x="5807594" y="4788170"/>
                </a:lnTo>
                <a:lnTo>
                  <a:pt x="5833816" y="4629308"/>
                </a:lnTo>
                <a:lnTo>
                  <a:pt x="5858205" y="4464572"/>
                </a:lnTo>
                <a:lnTo>
                  <a:pt x="5880715" y="4296403"/>
                </a:lnTo>
                <a:lnTo>
                  <a:pt x="5901300" y="4127240"/>
                </a:lnTo>
                <a:lnTo>
                  <a:pt x="5919914" y="3959524"/>
                </a:lnTo>
                <a:lnTo>
                  <a:pt x="5936510" y="3795693"/>
                </a:lnTo>
                <a:lnTo>
                  <a:pt x="5951043" y="3638188"/>
                </a:lnTo>
                <a:lnTo>
                  <a:pt x="5963466" y="3489449"/>
                </a:lnTo>
                <a:lnTo>
                  <a:pt x="5973734" y="3351915"/>
                </a:lnTo>
                <a:lnTo>
                  <a:pt x="5981800" y="3228027"/>
                </a:lnTo>
                <a:lnTo>
                  <a:pt x="5987619" y="3120223"/>
                </a:lnTo>
                <a:lnTo>
                  <a:pt x="5991144" y="3030944"/>
                </a:lnTo>
                <a:lnTo>
                  <a:pt x="5992329" y="2962630"/>
                </a:lnTo>
                <a:lnTo>
                  <a:pt x="5991146" y="2894316"/>
                </a:lnTo>
                <a:lnTo>
                  <a:pt x="5987622" y="2805038"/>
                </a:lnTo>
                <a:lnTo>
                  <a:pt x="5981805" y="2697234"/>
                </a:lnTo>
                <a:lnTo>
                  <a:pt x="5973739" y="2573346"/>
                </a:lnTo>
                <a:lnTo>
                  <a:pt x="5963472" y="2435813"/>
                </a:lnTo>
                <a:lnTo>
                  <a:pt x="5951048" y="2287075"/>
                </a:lnTo>
                <a:lnTo>
                  <a:pt x="5936516" y="2129571"/>
                </a:lnTo>
                <a:lnTo>
                  <a:pt x="5919919" y="1965741"/>
                </a:lnTo>
                <a:lnTo>
                  <a:pt x="5901305" y="1798025"/>
                </a:lnTo>
                <a:lnTo>
                  <a:pt x="5880720" y="1628863"/>
                </a:lnTo>
                <a:lnTo>
                  <a:pt x="5858210" y="1460695"/>
                </a:lnTo>
                <a:lnTo>
                  <a:pt x="5833820" y="1295961"/>
                </a:lnTo>
                <a:lnTo>
                  <a:pt x="5807597" y="1137099"/>
                </a:lnTo>
                <a:lnTo>
                  <a:pt x="5779587" y="986551"/>
                </a:lnTo>
                <a:lnTo>
                  <a:pt x="5749837" y="846755"/>
                </a:lnTo>
                <a:lnTo>
                  <a:pt x="5718391" y="720152"/>
                </a:lnTo>
                <a:lnTo>
                  <a:pt x="5685297" y="609181"/>
                </a:lnTo>
                <a:lnTo>
                  <a:pt x="5650600" y="516283"/>
                </a:lnTo>
                <a:lnTo>
                  <a:pt x="5614346" y="443896"/>
                </a:lnTo>
                <a:lnTo>
                  <a:pt x="5576582" y="394461"/>
                </a:lnTo>
                <a:lnTo>
                  <a:pt x="5526380" y="358585"/>
                </a:lnTo>
                <a:lnTo>
                  <a:pt x="5453249" y="324151"/>
                </a:lnTo>
                <a:lnTo>
                  <a:pt x="5359627" y="291203"/>
                </a:lnTo>
                <a:lnTo>
                  <a:pt x="5247953" y="259783"/>
                </a:lnTo>
                <a:lnTo>
                  <a:pt x="5120667" y="229935"/>
                </a:lnTo>
                <a:lnTo>
                  <a:pt x="4980206" y="201702"/>
                </a:lnTo>
                <a:lnTo>
                  <a:pt x="4829011" y="175126"/>
                </a:lnTo>
                <a:lnTo>
                  <a:pt x="4669518" y="150250"/>
                </a:lnTo>
                <a:lnTo>
                  <a:pt x="4504168" y="127118"/>
                </a:lnTo>
                <a:lnTo>
                  <a:pt x="4335398" y="105771"/>
                </a:lnTo>
                <a:lnTo>
                  <a:pt x="4165649" y="86254"/>
                </a:lnTo>
                <a:lnTo>
                  <a:pt x="3997358" y="68610"/>
                </a:lnTo>
                <a:lnTo>
                  <a:pt x="3832964" y="52880"/>
                </a:lnTo>
                <a:lnTo>
                  <a:pt x="3674906" y="39108"/>
                </a:lnTo>
                <a:lnTo>
                  <a:pt x="3525622" y="27337"/>
                </a:lnTo>
                <a:lnTo>
                  <a:pt x="3387552" y="17610"/>
                </a:lnTo>
                <a:lnTo>
                  <a:pt x="3263135" y="9970"/>
                </a:lnTo>
                <a:lnTo>
                  <a:pt x="3154808" y="4459"/>
                </a:lnTo>
                <a:lnTo>
                  <a:pt x="3065012" y="1122"/>
                </a:lnTo>
                <a:lnTo>
                  <a:pt x="2996184" y="0"/>
                </a:lnTo>
                <a:lnTo>
                  <a:pt x="2926914" y="1139"/>
                </a:lnTo>
                <a:lnTo>
                  <a:pt x="2836685" y="4528"/>
                </a:lnTo>
                <a:lnTo>
                  <a:pt x="2727936" y="10123"/>
                </a:lnTo>
                <a:lnTo>
                  <a:pt x="2603108" y="17880"/>
                </a:lnTo>
                <a:lnTo>
                  <a:pt x="2464640" y="27754"/>
                </a:lnTo>
                <a:lnTo>
                  <a:pt x="2314973" y="39702"/>
                </a:lnTo>
                <a:lnTo>
                  <a:pt x="2156545" y="53680"/>
                </a:lnTo>
                <a:lnTo>
                  <a:pt x="1991796" y="69644"/>
                </a:lnTo>
                <a:lnTo>
                  <a:pt x="1823168" y="87550"/>
                </a:lnTo>
                <a:lnTo>
                  <a:pt x="1653098" y="107354"/>
                </a:lnTo>
                <a:lnTo>
                  <a:pt x="1484028" y="129012"/>
                </a:lnTo>
                <a:lnTo>
                  <a:pt x="1318397" y="152480"/>
                </a:lnTo>
                <a:lnTo>
                  <a:pt x="1158644" y="177714"/>
                </a:lnTo>
                <a:lnTo>
                  <a:pt x="1007210" y="204671"/>
                </a:lnTo>
                <a:lnTo>
                  <a:pt x="866535" y="233305"/>
                </a:lnTo>
                <a:lnTo>
                  <a:pt x="739058" y="263574"/>
                </a:lnTo>
                <a:lnTo>
                  <a:pt x="627219" y="295433"/>
                </a:lnTo>
                <a:lnTo>
                  <a:pt x="533459" y="328839"/>
                </a:lnTo>
                <a:lnTo>
                  <a:pt x="460216" y="363747"/>
                </a:lnTo>
                <a:lnTo>
                  <a:pt x="409930" y="400113"/>
                </a:lnTo>
                <a:lnTo>
                  <a:pt x="372671" y="449471"/>
                </a:lnTo>
                <a:lnTo>
                  <a:pt x="336906" y="521752"/>
                </a:lnTo>
                <a:lnTo>
                  <a:pt x="302680" y="614519"/>
                </a:lnTo>
                <a:lnTo>
                  <a:pt x="270039" y="725333"/>
                </a:lnTo>
                <a:lnTo>
                  <a:pt x="239028" y="851754"/>
                </a:lnTo>
                <a:lnTo>
                  <a:pt x="209690" y="991344"/>
                </a:lnTo>
                <a:lnTo>
                  <a:pt x="182073" y="1141664"/>
                </a:lnTo>
                <a:lnTo>
                  <a:pt x="156219" y="1300276"/>
                </a:lnTo>
                <a:lnTo>
                  <a:pt x="132175" y="1464740"/>
                </a:lnTo>
                <a:lnTo>
                  <a:pt x="109986" y="1632618"/>
                </a:lnTo>
                <a:lnTo>
                  <a:pt x="89697" y="1801471"/>
                </a:lnTo>
                <a:lnTo>
                  <a:pt x="71352" y="1968860"/>
                </a:lnTo>
                <a:lnTo>
                  <a:pt x="54996" y="2132347"/>
                </a:lnTo>
                <a:lnTo>
                  <a:pt x="40675" y="2289493"/>
                </a:lnTo>
                <a:lnTo>
                  <a:pt x="28434" y="2437859"/>
                </a:lnTo>
                <a:lnTo>
                  <a:pt x="18318" y="2575006"/>
                </a:lnTo>
                <a:lnTo>
                  <a:pt x="10371" y="2698495"/>
                </a:lnTo>
                <a:lnTo>
                  <a:pt x="4639" y="2805888"/>
                </a:lnTo>
                <a:lnTo>
                  <a:pt x="1167" y="2894746"/>
                </a:lnTo>
                <a:lnTo>
                  <a:pt x="0" y="2962630"/>
                </a:lnTo>
                <a:lnTo>
                  <a:pt x="1167" y="3030514"/>
                </a:lnTo>
                <a:lnTo>
                  <a:pt x="4639" y="3119372"/>
                </a:lnTo>
                <a:close/>
              </a:path>
            </a:pathLst>
          </a:custGeom>
          <a:solidFill>
            <a:srgbClr val="75BDC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795578" y="1074831"/>
            <a:ext cx="5914478" cy="5844476"/>
          </a:xfrm>
          <a:custGeom>
            <a:avLst/>
            <a:gdLst/>
            <a:ahLst/>
            <a:cxnLst/>
            <a:rect l="l" t="t" r="r" b="b"/>
            <a:pathLst>
              <a:path w="5914478" h="5844476">
                <a:moveTo>
                  <a:pt x="0" y="2922231"/>
                </a:moveTo>
                <a:lnTo>
                  <a:pt x="1218" y="2991841"/>
                </a:lnTo>
                <a:lnTo>
                  <a:pt x="4841" y="3081053"/>
                </a:lnTo>
                <a:lnTo>
                  <a:pt x="10822" y="3187574"/>
                </a:lnTo>
                <a:lnTo>
                  <a:pt x="19114" y="3309116"/>
                </a:lnTo>
                <a:lnTo>
                  <a:pt x="29670" y="3443385"/>
                </a:lnTo>
                <a:lnTo>
                  <a:pt x="42443" y="3588093"/>
                </a:lnTo>
                <a:lnTo>
                  <a:pt x="57387" y="3740946"/>
                </a:lnTo>
                <a:lnTo>
                  <a:pt x="74453" y="3899656"/>
                </a:lnTo>
                <a:lnTo>
                  <a:pt x="93596" y="4061930"/>
                </a:lnTo>
                <a:lnTo>
                  <a:pt x="114768" y="4225477"/>
                </a:lnTo>
                <a:lnTo>
                  <a:pt x="137922" y="4388007"/>
                </a:lnTo>
                <a:lnTo>
                  <a:pt x="163011" y="4547228"/>
                </a:lnTo>
                <a:lnTo>
                  <a:pt x="189989" y="4700850"/>
                </a:lnTo>
                <a:lnTo>
                  <a:pt x="218808" y="4846582"/>
                </a:lnTo>
                <a:lnTo>
                  <a:pt x="249422" y="4982132"/>
                </a:lnTo>
                <a:lnTo>
                  <a:pt x="281783" y="5105209"/>
                </a:lnTo>
                <a:lnTo>
                  <a:pt x="315844" y="5213524"/>
                </a:lnTo>
                <a:lnTo>
                  <a:pt x="351559" y="5304784"/>
                </a:lnTo>
                <a:lnTo>
                  <a:pt x="388880" y="5376698"/>
                </a:lnTo>
                <a:lnTo>
                  <a:pt x="427761" y="5426976"/>
                </a:lnTo>
                <a:lnTo>
                  <a:pt x="479006" y="5464921"/>
                </a:lnTo>
                <a:lnTo>
                  <a:pt x="551922" y="5501345"/>
                </a:lnTo>
                <a:lnTo>
                  <a:pt x="644218" y="5536201"/>
                </a:lnTo>
                <a:lnTo>
                  <a:pt x="753601" y="5569444"/>
                </a:lnTo>
                <a:lnTo>
                  <a:pt x="877780" y="5601028"/>
                </a:lnTo>
                <a:lnTo>
                  <a:pt x="1014461" y="5630906"/>
                </a:lnTo>
                <a:lnTo>
                  <a:pt x="1161354" y="5659034"/>
                </a:lnTo>
                <a:lnTo>
                  <a:pt x="1316165" y="5685365"/>
                </a:lnTo>
                <a:lnTo>
                  <a:pt x="1476603" y="5709853"/>
                </a:lnTo>
                <a:lnTo>
                  <a:pt x="1640376" y="5732452"/>
                </a:lnTo>
                <a:lnTo>
                  <a:pt x="1805191" y="5753117"/>
                </a:lnTo>
                <a:lnTo>
                  <a:pt x="1968756" y="5771802"/>
                </a:lnTo>
                <a:lnTo>
                  <a:pt x="2128780" y="5788460"/>
                </a:lnTo>
                <a:lnTo>
                  <a:pt x="2282969" y="5803046"/>
                </a:lnTo>
                <a:lnTo>
                  <a:pt x="2429032" y="5815514"/>
                </a:lnTo>
                <a:lnTo>
                  <a:pt x="2564678" y="5825818"/>
                </a:lnTo>
                <a:lnTo>
                  <a:pt x="2687612" y="5833912"/>
                </a:lnTo>
                <a:lnTo>
                  <a:pt x="2795544" y="5839750"/>
                </a:lnTo>
                <a:lnTo>
                  <a:pt x="2886182" y="5843287"/>
                </a:lnTo>
                <a:lnTo>
                  <a:pt x="2957233" y="5844476"/>
                </a:lnTo>
                <a:lnTo>
                  <a:pt x="3027827" y="5843305"/>
                </a:lnTo>
                <a:lnTo>
                  <a:pt x="3118017" y="5839822"/>
                </a:lnTo>
                <a:lnTo>
                  <a:pt x="3225513" y="5834073"/>
                </a:lnTo>
                <a:lnTo>
                  <a:pt x="3348022" y="5826101"/>
                </a:lnTo>
                <a:lnTo>
                  <a:pt x="3483255" y="5815951"/>
                </a:lnTo>
                <a:lnTo>
                  <a:pt x="3628920" y="5803669"/>
                </a:lnTo>
                <a:lnTo>
                  <a:pt x="3782726" y="5789299"/>
                </a:lnTo>
                <a:lnTo>
                  <a:pt x="3942383" y="5772886"/>
                </a:lnTo>
                <a:lnTo>
                  <a:pt x="4105598" y="5754475"/>
                </a:lnTo>
                <a:lnTo>
                  <a:pt x="4270081" y="5734110"/>
                </a:lnTo>
                <a:lnTo>
                  <a:pt x="4433541" y="5711837"/>
                </a:lnTo>
                <a:lnTo>
                  <a:pt x="4593687" y="5687699"/>
                </a:lnTo>
                <a:lnTo>
                  <a:pt x="4748227" y="5661743"/>
                </a:lnTo>
                <a:lnTo>
                  <a:pt x="4894872" y="5634013"/>
                </a:lnTo>
                <a:lnTo>
                  <a:pt x="5031329" y="5604553"/>
                </a:lnTo>
                <a:lnTo>
                  <a:pt x="5155308" y="5573409"/>
                </a:lnTo>
                <a:lnTo>
                  <a:pt x="5264518" y="5540625"/>
                </a:lnTo>
                <a:lnTo>
                  <a:pt x="5356667" y="5506246"/>
                </a:lnTo>
                <a:lnTo>
                  <a:pt x="5429465" y="5470316"/>
                </a:lnTo>
                <a:lnTo>
                  <a:pt x="5480621" y="5432882"/>
                </a:lnTo>
                <a:lnTo>
                  <a:pt x="5520029" y="5382524"/>
                </a:lnTo>
                <a:lnTo>
                  <a:pt x="5557861" y="5310500"/>
                </a:lnTo>
                <a:lnTo>
                  <a:pt x="5594069" y="5219103"/>
                </a:lnTo>
                <a:lnTo>
                  <a:pt x="5628604" y="5110625"/>
                </a:lnTo>
                <a:lnTo>
                  <a:pt x="5661418" y="4987357"/>
                </a:lnTo>
                <a:lnTo>
                  <a:pt x="5692464" y="4851592"/>
                </a:lnTo>
                <a:lnTo>
                  <a:pt x="5721693" y="4705622"/>
                </a:lnTo>
                <a:lnTo>
                  <a:pt x="5749058" y="4551739"/>
                </a:lnTo>
                <a:lnTo>
                  <a:pt x="5774510" y="4392234"/>
                </a:lnTo>
                <a:lnTo>
                  <a:pt x="5798000" y="4229401"/>
                </a:lnTo>
                <a:lnTo>
                  <a:pt x="5819482" y="4065531"/>
                </a:lnTo>
                <a:lnTo>
                  <a:pt x="5838907" y="3902916"/>
                </a:lnTo>
                <a:lnTo>
                  <a:pt x="5856226" y="3743848"/>
                </a:lnTo>
                <a:lnTo>
                  <a:pt x="5871392" y="3590620"/>
                </a:lnTo>
                <a:lnTo>
                  <a:pt x="5884357" y="3445523"/>
                </a:lnTo>
                <a:lnTo>
                  <a:pt x="5895073" y="3310849"/>
                </a:lnTo>
                <a:lnTo>
                  <a:pt x="5903491" y="3188891"/>
                </a:lnTo>
                <a:lnTo>
                  <a:pt x="5909563" y="3081941"/>
                </a:lnTo>
                <a:lnTo>
                  <a:pt x="5913241" y="2992290"/>
                </a:lnTo>
                <a:lnTo>
                  <a:pt x="5914478" y="2922231"/>
                </a:lnTo>
                <a:lnTo>
                  <a:pt x="5913241" y="2852175"/>
                </a:lnTo>
                <a:lnTo>
                  <a:pt x="5909563" y="2762526"/>
                </a:lnTo>
                <a:lnTo>
                  <a:pt x="5903491" y="2655577"/>
                </a:lnTo>
                <a:lnTo>
                  <a:pt x="5895073" y="2533621"/>
                </a:lnTo>
                <a:lnTo>
                  <a:pt x="5884357" y="2398949"/>
                </a:lnTo>
                <a:lnTo>
                  <a:pt x="5871392" y="2253854"/>
                </a:lnTo>
                <a:lnTo>
                  <a:pt x="5856226" y="2100627"/>
                </a:lnTo>
                <a:lnTo>
                  <a:pt x="5838907" y="1941561"/>
                </a:lnTo>
                <a:lnTo>
                  <a:pt x="5819482" y="1778947"/>
                </a:lnTo>
                <a:lnTo>
                  <a:pt x="5798000" y="1615078"/>
                </a:lnTo>
                <a:lnTo>
                  <a:pt x="5774510" y="1452245"/>
                </a:lnTo>
                <a:lnTo>
                  <a:pt x="5749058" y="1292741"/>
                </a:lnTo>
                <a:lnTo>
                  <a:pt x="5721693" y="1138858"/>
                </a:lnTo>
                <a:lnTo>
                  <a:pt x="5692464" y="992888"/>
                </a:lnTo>
                <a:lnTo>
                  <a:pt x="5661418" y="857123"/>
                </a:lnTo>
                <a:lnTo>
                  <a:pt x="5628604" y="733855"/>
                </a:lnTo>
                <a:lnTo>
                  <a:pt x="5594069" y="625376"/>
                </a:lnTo>
                <a:lnTo>
                  <a:pt x="5557861" y="533978"/>
                </a:lnTo>
                <a:lnTo>
                  <a:pt x="5520029" y="461953"/>
                </a:lnTo>
                <a:lnTo>
                  <a:pt x="5480621" y="411594"/>
                </a:lnTo>
                <a:lnTo>
                  <a:pt x="5429465" y="374159"/>
                </a:lnTo>
                <a:lnTo>
                  <a:pt x="5356667" y="338230"/>
                </a:lnTo>
                <a:lnTo>
                  <a:pt x="5264518" y="303851"/>
                </a:lnTo>
                <a:lnTo>
                  <a:pt x="5155308" y="271067"/>
                </a:lnTo>
                <a:lnTo>
                  <a:pt x="5031329" y="239922"/>
                </a:lnTo>
                <a:lnTo>
                  <a:pt x="4894872" y="210463"/>
                </a:lnTo>
                <a:lnTo>
                  <a:pt x="4748227" y="182732"/>
                </a:lnTo>
                <a:lnTo>
                  <a:pt x="4593687" y="156776"/>
                </a:lnTo>
                <a:lnTo>
                  <a:pt x="4433541" y="132639"/>
                </a:lnTo>
                <a:lnTo>
                  <a:pt x="4270081" y="110366"/>
                </a:lnTo>
                <a:lnTo>
                  <a:pt x="4105598" y="90001"/>
                </a:lnTo>
                <a:lnTo>
                  <a:pt x="3942383" y="71590"/>
                </a:lnTo>
                <a:lnTo>
                  <a:pt x="3782726" y="55177"/>
                </a:lnTo>
                <a:lnTo>
                  <a:pt x="3628920" y="40807"/>
                </a:lnTo>
                <a:lnTo>
                  <a:pt x="3483255" y="28524"/>
                </a:lnTo>
                <a:lnTo>
                  <a:pt x="3348022" y="18375"/>
                </a:lnTo>
                <a:lnTo>
                  <a:pt x="3225513" y="10403"/>
                </a:lnTo>
                <a:lnTo>
                  <a:pt x="3118017" y="4653"/>
                </a:lnTo>
                <a:lnTo>
                  <a:pt x="3027827" y="1170"/>
                </a:lnTo>
                <a:lnTo>
                  <a:pt x="2957233" y="0"/>
                </a:lnTo>
                <a:lnTo>
                  <a:pt x="2886182" y="1188"/>
                </a:lnTo>
                <a:lnTo>
                  <a:pt x="2795544" y="4725"/>
                </a:lnTo>
                <a:lnTo>
                  <a:pt x="2687612" y="10563"/>
                </a:lnTo>
                <a:lnTo>
                  <a:pt x="2564678" y="18656"/>
                </a:lnTo>
                <a:lnTo>
                  <a:pt x="2429032" y="28960"/>
                </a:lnTo>
                <a:lnTo>
                  <a:pt x="2282969" y="41427"/>
                </a:lnTo>
                <a:lnTo>
                  <a:pt x="2128780" y="56012"/>
                </a:lnTo>
                <a:lnTo>
                  <a:pt x="1968756" y="72670"/>
                </a:lnTo>
                <a:lnTo>
                  <a:pt x="1805191" y="91354"/>
                </a:lnTo>
                <a:lnTo>
                  <a:pt x="1640376" y="112018"/>
                </a:lnTo>
                <a:lnTo>
                  <a:pt x="1476603" y="134617"/>
                </a:lnTo>
                <a:lnTo>
                  <a:pt x="1316165" y="159105"/>
                </a:lnTo>
                <a:lnTo>
                  <a:pt x="1161354" y="185436"/>
                </a:lnTo>
                <a:lnTo>
                  <a:pt x="1014461" y="213564"/>
                </a:lnTo>
                <a:lnTo>
                  <a:pt x="877780" y="243442"/>
                </a:lnTo>
                <a:lnTo>
                  <a:pt x="753601" y="275027"/>
                </a:lnTo>
                <a:lnTo>
                  <a:pt x="644218" y="308270"/>
                </a:lnTo>
                <a:lnTo>
                  <a:pt x="551922" y="343128"/>
                </a:lnTo>
                <a:lnTo>
                  <a:pt x="479006" y="379552"/>
                </a:lnTo>
                <a:lnTo>
                  <a:pt x="427761" y="417499"/>
                </a:lnTo>
                <a:lnTo>
                  <a:pt x="388880" y="467776"/>
                </a:lnTo>
                <a:lnTo>
                  <a:pt x="351559" y="539688"/>
                </a:lnTo>
                <a:lnTo>
                  <a:pt x="315844" y="630947"/>
                </a:lnTo>
                <a:lnTo>
                  <a:pt x="281783" y="739260"/>
                </a:lnTo>
                <a:lnTo>
                  <a:pt x="249422" y="862336"/>
                </a:lnTo>
                <a:lnTo>
                  <a:pt x="218808" y="997886"/>
                </a:lnTo>
                <a:lnTo>
                  <a:pt x="189989" y="1143616"/>
                </a:lnTo>
                <a:lnTo>
                  <a:pt x="163011" y="1297237"/>
                </a:lnTo>
                <a:lnTo>
                  <a:pt x="137922" y="1456458"/>
                </a:lnTo>
                <a:lnTo>
                  <a:pt x="114768" y="1618988"/>
                </a:lnTo>
                <a:lnTo>
                  <a:pt x="93596" y="1782534"/>
                </a:lnTo>
                <a:lnTo>
                  <a:pt x="74453" y="1944808"/>
                </a:lnTo>
                <a:lnTo>
                  <a:pt x="57387" y="2103517"/>
                </a:lnTo>
                <a:lnTo>
                  <a:pt x="42443" y="2256370"/>
                </a:lnTo>
                <a:lnTo>
                  <a:pt x="29670" y="2401078"/>
                </a:lnTo>
                <a:lnTo>
                  <a:pt x="19114" y="2535347"/>
                </a:lnTo>
                <a:lnTo>
                  <a:pt x="10822" y="2656888"/>
                </a:lnTo>
                <a:lnTo>
                  <a:pt x="4841" y="2763410"/>
                </a:lnTo>
                <a:lnTo>
                  <a:pt x="1218" y="2852622"/>
                </a:lnTo>
                <a:lnTo>
                  <a:pt x="0" y="2922231"/>
                </a:lnTo>
                <a:close/>
              </a:path>
            </a:pathLst>
          </a:custGeom>
          <a:solidFill>
            <a:srgbClr val="77BDC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833381" y="1124262"/>
            <a:ext cx="5836602" cy="5763704"/>
          </a:xfrm>
          <a:custGeom>
            <a:avLst/>
            <a:gdLst/>
            <a:ahLst/>
            <a:cxnLst/>
            <a:rect l="l" t="t" r="r" b="b"/>
            <a:pathLst>
              <a:path w="5836602" h="5763704">
                <a:moveTo>
                  <a:pt x="5042" y="3042752"/>
                </a:moveTo>
                <a:lnTo>
                  <a:pt x="11272" y="3148400"/>
                </a:lnTo>
                <a:lnTo>
                  <a:pt x="19910" y="3267991"/>
                </a:lnTo>
                <a:lnTo>
                  <a:pt x="30906" y="3399382"/>
                </a:lnTo>
                <a:lnTo>
                  <a:pt x="44211" y="3540429"/>
                </a:lnTo>
                <a:lnTo>
                  <a:pt x="59776" y="3688989"/>
                </a:lnTo>
                <a:lnTo>
                  <a:pt x="77553" y="3842920"/>
                </a:lnTo>
                <a:lnTo>
                  <a:pt x="97493" y="4000077"/>
                </a:lnTo>
                <a:lnTo>
                  <a:pt x="119546" y="4158318"/>
                </a:lnTo>
                <a:lnTo>
                  <a:pt x="143664" y="4315498"/>
                </a:lnTo>
                <a:lnTo>
                  <a:pt x="169798" y="4469476"/>
                </a:lnTo>
                <a:lnTo>
                  <a:pt x="197899" y="4618107"/>
                </a:lnTo>
                <a:lnTo>
                  <a:pt x="227917" y="4759249"/>
                </a:lnTo>
                <a:lnTo>
                  <a:pt x="259805" y="4890757"/>
                </a:lnTo>
                <a:lnTo>
                  <a:pt x="293513" y="5010490"/>
                </a:lnTo>
                <a:lnTo>
                  <a:pt x="328992" y="5116303"/>
                </a:lnTo>
                <a:lnTo>
                  <a:pt x="366193" y="5206053"/>
                </a:lnTo>
                <a:lnTo>
                  <a:pt x="405067" y="5277597"/>
                </a:lnTo>
                <a:lnTo>
                  <a:pt x="445566" y="5328793"/>
                </a:lnTo>
                <a:lnTo>
                  <a:pt x="497771" y="5368322"/>
                </a:lnTo>
                <a:lnTo>
                  <a:pt x="570361" y="5406266"/>
                </a:lnTo>
                <a:lnTo>
                  <a:pt x="661192" y="5442577"/>
                </a:lnTo>
                <a:lnTo>
                  <a:pt x="768121" y="5477207"/>
                </a:lnTo>
                <a:lnTo>
                  <a:pt x="889002" y="5510108"/>
                </a:lnTo>
                <a:lnTo>
                  <a:pt x="1021691" y="5541233"/>
                </a:lnTo>
                <a:lnTo>
                  <a:pt x="1164044" y="5570534"/>
                </a:lnTo>
                <a:lnTo>
                  <a:pt x="1313915" y="5597963"/>
                </a:lnTo>
                <a:lnTo>
                  <a:pt x="1469162" y="5623472"/>
                </a:lnTo>
                <a:lnTo>
                  <a:pt x="1627639" y="5647013"/>
                </a:lnTo>
                <a:lnTo>
                  <a:pt x="1787203" y="5668539"/>
                </a:lnTo>
                <a:lnTo>
                  <a:pt x="1945707" y="5688003"/>
                </a:lnTo>
                <a:lnTo>
                  <a:pt x="2101009" y="5705355"/>
                </a:lnTo>
                <a:lnTo>
                  <a:pt x="2250963" y="5720549"/>
                </a:lnTo>
                <a:lnTo>
                  <a:pt x="2393426" y="5733536"/>
                </a:lnTo>
                <a:lnTo>
                  <a:pt x="2526252" y="5744269"/>
                </a:lnTo>
                <a:lnTo>
                  <a:pt x="2647298" y="5752700"/>
                </a:lnTo>
                <a:lnTo>
                  <a:pt x="2754419" y="5758782"/>
                </a:lnTo>
                <a:lnTo>
                  <a:pt x="2845470" y="5762465"/>
                </a:lnTo>
                <a:lnTo>
                  <a:pt x="2918307" y="5763704"/>
                </a:lnTo>
                <a:lnTo>
                  <a:pt x="2990667" y="5762484"/>
                </a:lnTo>
                <a:lnTo>
                  <a:pt x="3081251" y="5758856"/>
                </a:lnTo>
                <a:lnTo>
                  <a:pt x="3187915" y="5752866"/>
                </a:lnTo>
                <a:lnTo>
                  <a:pt x="3308516" y="5744561"/>
                </a:lnTo>
                <a:lnTo>
                  <a:pt x="3440912" y="5733988"/>
                </a:lnTo>
                <a:lnTo>
                  <a:pt x="3582958" y="5721193"/>
                </a:lnTo>
                <a:lnTo>
                  <a:pt x="3732512" y="5706223"/>
                </a:lnTo>
                <a:lnTo>
                  <a:pt x="3887429" y="5689125"/>
                </a:lnTo>
                <a:lnTo>
                  <a:pt x="4045568" y="5669945"/>
                </a:lnTo>
                <a:lnTo>
                  <a:pt x="4204784" y="5648731"/>
                </a:lnTo>
                <a:lnTo>
                  <a:pt x="4362934" y="5625529"/>
                </a:lnTo>
                <a:lnTo>
                  <a:pt x="4517875" y="5600385"/>
                </a:lnTo>
                <a:lnTo>
                  <a:pt x="4667464" y="5573347"/>
                </a:lnTo>
                <a:lnTo>
                  <a:pt x="4809557" y="5544460"/>
                </a:lnTo>
                <a:lnTo>
                  <a:pt x="4942012" y="5513773"/>
                </a:lnTo>
                <a:lnTo>
                  <a:pt x="5062684" y="5481331"/>
                </a:lnTo>
                <a:lnTo>
                  <a:pt x="5169431" y="5447181"/>
                </a:lnTo>
                <a:lnTo>
                  <a:pt x="5260109" y="5411370"/>
                </a:lnTo>
                <a:lnTo>
                  <a:pt x="5332575" y="5373945"/>
                </a:lnTo>
                <a:lnTo>
                  <a:pt x="5384685" y="5334952"/>
                </a:lnTo>
                <a:lnTo>
                  <a:pt x="5425736" y="5283669"/>
                </a:lnTo>
                <a:lnTo>
                  <a:pt x="5465144" y="5212008"/>
                </a:lnTo>
                <a:lnTo>
                  <a:pt x="5502859" y="5122112"/>
                </a:lnTo>
                <a:lnTo>
                  <a:pt x="5538833" y="5016126"/>
                </a:lnTo>
                <a:lnTo>
                  <a:pt x="5573014" y="4896194"/>
                </a:lnTo>
                <a:lnTo>
                  <a:pt x="5605352" y="4764460"/>
                </a:lnTo>
                <a:lnTo>
                  <a:pt x="5635798" y="4623070"/>
                </a:lnTo>
                <a:lnTo>
                  <a:pt x="5664302" y="4474166"/>
                </a:lnTo>
                <a:lnTo>
                  <a:pt x="5690812" y="4319894"/>
                </a:lnTo>
                <a:lnTo>
                  <a:pt x="5715280" y="4162398"/>
                </a:lnTo>
                <a:lnTo>
                  <a:pt x="5737656" y="4003821"/>
                </a:lnTo>
                <a:lnTo>
                  <a:pt x="5757888" y="3846310"/>
                </a:lnTo>
                <a:lnTo>
                  <a:pt x="5775928" y="3692007"/>
                </a:lnTo>
                <a:lnTo>
                  <a:pt x="5791725" y="3543057"/>
                </a:lnTo>
                <a:lnTo>
                  <a:pt x="5805229" y="3401605"/>
                </a:lnTo>
                <a:lnTo>
                  <a:pt x="5816390" y="3269795"/>
                </a:lnTo>
                <a:lnTo>
                  <a:pt x="5825157" y="3149770"/>
                </a:lnTo>
                <a:lnTo>
                  <a:pt x="5831482" y="3043677"/>
                </a:lnTo>
                <a:lnTo>
                  <a:pt x="5835314" y="2953658"/>
                </a:lnTo>
                <a:lnTo>
                  <a:pt x="5836602" y="2881858"/>
                </a:lnTo>
                <a:lnTo>
                  <a:pt x="5835315" y="2810055"/>
                </a:lnTo>
                <a:lnTo>
                  <a:pt x="5831485" y="2720033"/>
                </a:lnTo>
                <a:lnTo>
                  <a:pt x="5825162" y="2613936"/>
                </a:lnTo>
                <a:lnTo>
                  <a:pt x="5816395" y="2493909"/>
                </a:lnTo>
                <a:lnTo>
                  <a:pt x="5805234" y="2362097"/>
                </a:lnTo>
                <a:lnTo>
                  <a:pt x="5791731" y="2220643"/>
                </a:lnTo>
                <a:lnTo>
                  <a:pt x="5775934" y="2071691"/>
                </a:lnTo>
                <a:lnTo>
                  <a:pt x="5757894" y="1917387"/>
                </a:lnTo>
                <a:lnTo>
                  <a:pt x="5737661" y="1759875"/>
                </a:lnTo>
                <a:lnTo>
                  <a:pt x="5715285" y="1601298"/>
                </a:lnTo>
                <a:lnTo>
                  <a:pt x="5690817" y="1443801"/>
                </a:lnTo>
                <a:lnTo>
                  <a:pt x="5664305" y="1289529"/>
                </a:lnTo>
                <a:lnTo>
                  <a:pt x="5635801" y="1140626"/>
                </a:lnTo>
                <a:lnTo>
                  <a:pt x="5605355" y="999236"/>
                </a:lnTo>
                <a:lnTo>
                  <a:pt x="5573015" y="867503"/>
                </a:lnTo>
                <a:lnTo>
                  <a:pt x="5538834" y="747572"/>
                </a:lnTo>
                <a:lnTo>
                  <a:pt x="5502860" y="641587"/>
                </a:lnTo>
                <a:lnTo>
                  <a:pt x="5465144" y="551692"/>
                </a:lnTo>
                <a:lnTo>
                  <a:pt x="5425736" y="480032"/>
                </a:lnTo>
                <a:lnTo>
                  <a:pt x="5384685" y="428751"/>
                </a:lnTo>
                <a:lnTo>
                  <a:pt x="5332575" y="389755"/>
                </a:lnTo>
                <a:lnTo>
                  <a:pt x="5260109" y="352327"/>
                </a:lnTo>
                <a:lnTo>
                  <a:pt x="5169431" y="316514"/>
                </a:lnTo>
                <a:lnTo>
                  <a:pt x="5062684" y="282363"/>
                </a:lnTo>
                <a:lnTo>
                  <a:pt x="4942012" y="249920"/>
                </a:lnTo>
                <a:lnTo>
                  <a:pt x="4809557" y="219232"/>
                </a:lnTo>
                <a:lnTo>
                  <a:pt x="4667464" y="190346"/>
                </a:lnTo>
                <a:lnTo>
                  <a:pt x="4517875" y="163308"/>
                </a:lnTo>
                <a:lnTo>
                  <a:pt x="4362934" y="138165"/>
                </a:lnTo>
                <a:lnTo>
                  <a:pt x="4204784" y="114963"/>
                </a:lnTo>
                <a:lnTo>
                  <a:pt x="4045568" y="93750"/>
                </a:lnTo>
                <a:lnTo>
                  <a:pt x="3887429" y="74571"/>
                </a:lnTo>
                <a:lnTo>
                  <a:pt x="3732512" y="57475"/>
                </a:lnTo>
                <a:lnTo>
                  <a:pt x="3582958" y="42506"/>
                </a:lnTo>
                <a:lnTo>
                  <a:pt x="3440912" y="29712"/>
                </a:lnTo>
                <a:lnTo>
                  <a:pt x="3308516" y="19140"/>
                </a:lnTo>
                <a:lnTo>
                  <a:pt x="3187915" y="10836"/>
                </a:lnTo>
                <a:lnTo>
                  <a:pt x="3081251" y="4847"/>
                </a:lnTo>
                <a:lnTo>
                  <a:pt x="2990667" y="1219"/>
                </a:lnTo>
                <a:lnTo>
                  <a:pt x="2918307" y="0"/>
                </a:lnTo>
                <a:lnTo>
                  <a:pt x="2845470" y="1238"/>
                </a:lnTo>
                <a:lnTo>
                  <a:pt x="2754419" y="4922"/>
                </a:lnTo>
                <a:lnTo>
                  <a:pt x="2647298" y="11003"/>
                </a:lnTo>
                <a:lnTo>
                  <a:pt x="2526252" y="19433"/>
                </a:lnTo>
                <a:lnTo>
                  <a:pt x="2393426" y="30166"/>
                </a:lnTo>
                <a:lnTo>
                  <a:pt x="2250963" y="43152"/>
                </a:lnTo>
                <a:lnTo>
                  <a:pt x="2101009" y="58345"/>
                </a:lnTo>
                <a:lnTo>
                  <a:pt x="1945707" y="75696"/>
                </a:lnTo>
                <a:lnTo>
                  <a:pt x="1787203" y="95159"/>
                </a:lnTo>
                <a:lnTo>
                  <a:pt x="1627639" y="116684"/>
                </a:lnTo>
                <a:lnTo>
                  <a:pt x="1469162" y="140225"/>
                </a:lnTo>
                <a:lnTo>
                  <a:pt x="1313915" y="165733"/>
                </a:lnTo>
                <a:lnTo>
                  <a:pt x="1164044" y="193161"/>
                </a:lnTo>
                <a:lnTo>
                  <a:pt x="1021691" y="222461"/>
                </a:lnTo>
                <a:lnTo>
                  <a:pt x="889002" y="253585"/>
                </a:lnTo>
                <a:lnTo>
                  <a:pt x="768121" y="286485"/>
                </a:lnTo>
                <a:lnTo>
                  <a:pt x="661192" y="321115"/>
                </a:lnTo>
                <a:lnTo>
                  <a:pt x="570361" y="357425"/>
                </a:lnTo>
                <a:lnTo>
                  <a:pt x="497771" y="395369"/>
                </a:lnTo>
                <a:lnTo>
                  <a:pt x="445566" y="434898"/>
                </a:lnTo>
                <a:lnTo>
                  <a:pt x="405067" y="486093"/>
                </a:lnTo>
                <a:lnTo>
                  <a:pt x="366193" y="557638"/>
                </a:lnTo>
                <a:lnTo>
                  <a:pt x="328992" y="647388"/>
                </a:lnTo>
                <a:lnTo>
                  <a:pt x="293513" y="753201"/>
                </a:lnTo>
                <a:lnTo>
                  <a:pt x="259805" y="872934"/>
                </a:lnTo>
                <a:lnTo>
                  <a:pt x="227917" y="1004443"/>
                </a:lnTo>
                <a:lnTo>
                  <a:pt x="197899" y="1145585"/>
                </a:lnTo>
                <a:lnTo>
                  <a:pt x="169798" y="1294216"/>
                </a:lnTo>
                <a:lnTo>
                  <a:pt x="143664" y="1448195"/>
                </a:lnTo>
                <a:lnTo>
                  <a:pt x="119546" y="1605376"/>
                </a:lnTo>
                <a:lnTo>
                  <a:pt x="97493" y="1763618"/>
                </a:lnTo>
                <a:lnTo>
                  <a:pt x="77553" y="1920776"/>
                </a:lnTo>
                <a:lnTo>
                  <a:pt x="59776" y="2074708"/>
                </a:lnTo>
                <a:lnTo>
                  <a:pt x="44211" y="2223271"/>
                </a:lnTo>
                <a:lnTo>
                  <a:pt x="30906" y="2364320"/>
                </a:lnTo>
                <a:lnTo>
                  <a:pt x="19910" y="2495713"/>
                </a:lnTo>
                <a:lnTo>
                  <a:pt x="11272" y="2615306"/>
                </a:lnTo>
                <a:lnTo>
                  <a:pt x="5042" y="2720957"/>
                </a:lnTo>
                <a:lnTo>
                  <a:pt x="1268" y="2810522"/>
                </a:lnTo>
                <a:lnTo>
                  <a:pt x="0" y="2881858"/>
                </a:lnTo>
                <a:lnTo>
                  <a:pt x="1268" y="2953190"/>
                </a:lnTo>
                <a:lnTo>
                  <a:pt x="5042" y="3042752"/>
                </a:lnTo>
                <a:close/>
              </a:path>
            </a:pathLst>
          </a:custGeom>
          <a:solidFill>
            <a:srgbClr val="78BEC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871169" y="1173690"/>
            <a:ext cx="5758764" cy="5682919"/>
          </a:xfrm>
          <a:custGeom>
            <a:avLst/>
            <a:gdLst/>
            <a:ahLst/>
            <a:cxnLst/>
            <a:rect l="l" t="t" r="r" b="b"/>
            <a:pathLst>
              <a:path w="5758764" h="5682919">
                <a:moveTo>
                  <a:pt x="0" y="2841459"/>
                </a:moveTo>
                <a:lnTo>
                  <a:pt x="1319" y="2914517"/>
                </a:lnTo>
                <a:lnTo>
                  <a:pt x="5244" y="3004432"/>
                </a:lnTo>
                <a:lnTo>
                  <a:pt x="11724" y="3109209"/>
                </a:lnTo>
                <a:lnTo>
                  <a:pt x="20707" y="3226852"/>
                </a:lnTo>
                <a:lnTo>
                  <a:pt x="32143" y="3355365"/>
                </a:lnTo>
                <a:lnTo>
                  <a:pt x="45981" y="3492754"/>
                </a:lnTo>
                <a:lnTo>
                  <a:pt x="62170" y="3637023"/>
                </a:lnTo>
                <a:lnTo>
                  <a:pt x="80659" y="3786175"/>
                </a:lnTo>
                <a:lnTo>
                  <a:pt x="101398" y="3938216"/>
                </a:lnTo>
                <a:lnTo>
                  <a:pt x="124334" y="4091151"/>
                </a:lnTo>
                <a:lnTo>
                  <a:pt x="149418" y="4242983"/>
                </a:lnTo>
                <a:lnTo>
                  <a:pt x="176598" y="4391717"/>
                </a:lnTo>
                <a:lnTo>
                  <a:pt x="205825" y="4535358"/>
                </a:lnTo>
                <a:lnTo>
                  <a:pt x="237045" y="4671910"/>
                </a:lnTo>
                <a:lnTo>
                  <a:pt x="270210" y="4799377"/>
                </a:lnTo>
                <a:lnTo>
                  <a:pt x="305268" y="4915765"/>
                </a:lnTo>
                <a:lnTo>
                  <a:pt x="342167" y="5019078"/>
                </a:lnTo>
                <a:lnTo>
                  <a:pt x="380858" y="5107320"/>
                </a:lnTo>
                <a:lnTo>
                  <a:pt x="421289" y="5178495"/>
                </a:lnTo>
                <a:lnTo>
                  <a:pt x="463410" y="5230609"/>
                </a:lnTo>
                <a:lnTo>
                  <a:pt x="516573" y="5271722"/>
                </a:lnTo>
                <a:lnTo>
                  <a:pt x="588837" y="5311186"/>
                </a:lnTo>
                <a:lnTo>
                  <a:pt x="678203" y="5348951"/>
                </a:lnTo>
                <a:lnTo>
                  <a:pt x="782675" y="5384968"/>
                </a:lnTo>
                <a:lnTo>
                  <a:pt x="900257" y="5419186"/>
                </a:lnTo>
                <a:lnTo>
                  <a:pt x="1028952" y="5451557"/>
                </a:lnTo>
                <a:lnTo>
                  <a:pt x="1166763" y="5482030"/>
                </a:lnTo>
                <a:lnTo>
                  <a:pt x="1311694" y="5510556"/>
                </a:lnTo>
                <a:lnTo>
                  <a:pt x="1461747" y="5537085"/>
                </a:lnTo>
                <a:lnTo>
                  <a:pt x="1614927" y="5561568"/>
                </a:lnTo>
                <a:lnTo>
                  <a:pt x="1769236" y="5583954"/>
                </a:lnTo>
                <a:lnTo>
                  <a:pt x="1922677" y="5604195"/>
                </a:lnTo>
                <a:lnTo>
                  <a:pt x="2073254" y="5622241"/>
                </a:lnTo>
                <a:lnTo>
                  <a:pt x="2218971" y="5638041"/>
                </a:lnTo>
                <a:lnTo>
                  <a:pt x="2357831" y="5651547"/>
                </a:lnTo>
                <a:lnTo>
                  <a:pt x="2487836" y="5662709"/>
                </a:lnTo>
                <a:lnTo>
                  <a:pt x="2606990" y="5671476"/>
                </a:lnTo>
                <a:lnTo>
                  <a:pt x="2713297" y="5677800"/>
                </a:lnTo>
                <a:lnTo>
                  <a:pt x="2804760" y="5681631"/>
                </a:lnTo>
                <a:lnTo>
                  <a:pt x="2879382" y="5682919"/>
                </a:lnTo>
                <a:lnTo>
                  <a:pt x="2953507" y="5681651"/>
                </a:lnTo>
                <a:lnTo>
                  <a:pt x="3044484" y="5677878"/>
                </a:lnTo>
                <a:lnTo>
                  <a:pt x="3150317" y="5671649"/>
                </a:lnTo>
                <a:lnTo>
                  <a:pt x="3269011" y="5663012"/>
                </a:lnTo>
                <a:lnTo>
                  <a:pt x="3398569" y="5652017"/>
                </a:lnTo>
                <a:lnTo>
                  <a:pt x="3536996" y="5638711"/>
                </a:lnTo>
                <a:lnTo>
                  <a:pt x="3682297" y="5623144"/>
                </a:lnTo>
                <a:lnTo>
                  <a:pt x="3832477" y="5605363"/>
                </a:lnTo>
                <a:lnTo>
                  <a:pt x="3985539" y="5585417"/>
                </a:lnTo>
                <a:lnTo>
                  <a:pt x="4139488" y="5563355"/>
                </a:lnTo>
                <a:lnTo>
                  <a:pt x="4292329" y="5539226"/>
                </a:lnTo>
                <a:lnTo>
                  <a:pt x="4442067" y="5513077"/>
                </a:lnTo>
                <a:lnTo>
                  <a:pt x="4586704" y="5484957"/>
                </a:lnTo>
                <a:lnTo>
                  <a:pt x="4724247" y="5454916"/>
                </a:lnTo>
                <a:lnTo>
                  <a:pt x="4852700" y="5423001"/>
                </a:lnTo>
                <a:lnTo>
                  <a:pt x="4970066" y="5389261"/>
                </a:lnTo>
                <a:lnTo>
                  <a:pt x="5074351" y="5353745"/>
                </a:lnTo>
                <a:lnTo>
                  <a:pt x="5163559" y="5316500"/>
                </a:lnTo>
                <a:lnTo>
                  <a:pt x="5235695" y="5277577"/>
                </a:lnTo>
                <a:lnTo>
                  <a:pt x="5288762" y="5237022"/>
                </a:lnTo>
                <a:lnTo>
                  <a:pt x="5331451" y="5184819"/>
                </a:lnTo>
                <a:lnTo>
                  <a:pt x="5372433" y="5113522"/>
                </a:lnTo>
                <a:lnTo>
                  <a:pt x="5411656" y="5025129"/>
                </a:lnTo>
                <a:lnTo>
                  <a:pt x="5449067" y="4921637"/>
                </a:lnTo>
                <a:lnTo>
                  <a:pt x="5484615" y="4805042"/>
                </a:lnTo>
                <a:lnTo>
                  <a:pt x="5518247" y="4677341"/>
                </a:lnTo>
                <a:lnTo>
                  <a:pt x="5549912" y="4540530"/>
                </a:lnTo>
                <a:lnTo>
                  <a:pt x="5579556" y="4396606"/>
                </a:lnTo>
                <a:lnTo>
                  <a:pt x="5607128" y="4247565"/>
                </a:lnTo>
                <a:lnTo>
                  <a:pt x="5632576" y="4095405"/>
                </a:lnTo>
                <a:lnTo>
                  <a:pt x="5655848" y="3942121"/>
                </a:lnTo>
                <a:lnTo>
                  <a:pt x="5676892" y="3789711"/>
                </a:lnTo>
                <a:lnTo>
                  <a:pt x="5695655" y="3640170"/>
                </a:lnTo>
                <a:lnTo>
                  <a:pt x="5712085" y="3495496"/>
                </a:lnTo>
                <a:lnTo>
                  <a:pt x="5726131" y="3357686"/>
                </a:lnTo>
                <a:lnTo>
                  <a:pt x="5737740" y="3228735"/>
                </a:lnTo>
                <a:lnTo>
                  <a:pt x="5746860" y="3110640"/>
                </a:lnTo>
                <a:lnTo>
                  <a:pt x="5753438" y="3005398"/>
                </a:lnTo>
                <a:lnTo>
                  <a:pt x="5757424" y="2915006"/>
                </a:lnTo>
                <a:lnTo>
                  <a:pt x="5758764" y="2841459"/>
                </a:lnTo>
                <a:lnTo>
                  <a:pt x="5757424" y="2767915"/>
                </a:lnTo>
                <a:lnTo>
                  <a:pt x="5753438" y="2677524"/>
                </a:lnTo>
                <a:lnTo>
                  <a:pt x="5746860" y="2572284"/>
                </a:lnTo>
                <a:lnTo>
                  <a:pt x="5737740" y="2454190"/>
                </a:lnTo>
                <a:lnTo>
                  <a:pt x="5726131" y="2325241"/>
                </a:lnTo>
                <a:lnTo>
                  <a:pt x="5712085" y="2187431"/>
                </a:lnTo>
                <a:lnTo>
                  <a:pt x="5695655" y="2042758"/>
                </a:lnTo>
                <a:lnTo>
                  <a:pt x="5676892" y="1893218"/>
                </a:lnTo>
                <a:lnTo>
                  <a:pt x="5655848" y="1740808"/>
                </a:lnTo>
                <a:lnTo>
                  <a:pt x="5632576" y="1587525"/>
                </a:lnTo>
                <a:lnTo>
                  <a:pt x="5607128" y="1435365"/>
                </a:lnTo>
                <a:lnTo>
                  <a:pt x="5579556" y="1286325"/>
                </a:lnTo>
                <a:lnTo>
                  <a:pt x="5549912" y="1142401"/>
                </a:lnTo>
                <a:lnTo>
                  <a:pt x="5518247" y="1005590"/>
                </a:lnTo>
                <a:lnTo>
                  <a:pt x="5484615" y="877889"/>
                </a:lnTo>
                <a:lnTo>
                  <a:pt x="5449067" y="761294"/>
                </a:lnTo>
                <a:lnTo>
                  <a:pt x="5411656" y="657802"/>
                </a:lnTo>
                <a:lnTo>
                  <a:pt x="5372433" y="569409"/>
                </a:lnTo>
                <a:lnTo>
                  <a:pt x="5331451" y="498113"/>
                </a:lnTo>
                <a:lnTo>
                  <a:pt x="5288762" y="445909"/>
                </a:lnTo>
                <a:lnTo>
                  <a:pt x="5235695" y="405355"/>
                </a:lnTo>
                <a:lnTo>
                  <a:pt x="5163559" y="366431"/>
                </a:lnTo>
                <a:lnTo>
                  <a:pt x="5074351" y="329186"/>
                </a:lnTo>
                <a:lnTo>
                  <a:pt x="4970066" y="293669"/>
                </a:lnTo>
                <a:lnTo>
                  <a:pt x="4852700" y="259928"/>
                </a:lnTo>
                <a:lnTo>
                  <a:pt x="4724247" y="228013"/>
                </a:lnTo>
                <a:lnTo>
                  <a:pt x="4586704" y="197970"/>
                </a:lnTo>
                <a:lnTo>
                  <a:pt x="4442067" y="169850"/>
                </a:lnTo>
                <a:lnTo>
                  <a:pt x="4292329" y="143701"/>
                </a:lnTo>
                <a:lnTo>
                  <a:pt x="4139488" y="119570"/>
                </a:lnTo>
                <a:lnTo>
                  <a:pt x="3985539" y="97507"/>
                </a:lnTo>
                <a:lnTo>
                  <a:pt x="3832477" y="77561"/>
                </a:lnTo>
                <a:lnTo>
                  <a:pt x="3682297" y="59779"/>
                </a:lnTo>
                <a:lnTo>
                  <a:pt x="3536996" y="44210"/>
                </a:lnTo>
                <a:lnTo>
                  <a:pt x="3398569" y="30904"/>
                </a:lnTo>
                <a:lnTo>
                  <a:pt x="3269011" y="19908"/>
                </a:lnTo>
                <a:lnTo>
                  <a:pt x="3150317" y="11271"/>
                </a:lnTo>
                <a:lnTo>
                  <a:pt x="3044484" y="5041"/>
                </a:lnTo>
                <a:lnTo>
                  <a:pt x="2953507" y="1268"/>
                </a:lnTo>
                <a:lnTo>
                  <a:pt x="2879382" y="0"/>
                </a:lnTo>
                <a:lnTo>
                  <a:pt x="2804760" y="1288"/>
                </a:lnTo>
                <a:lnTo>
                  <a:pt x="2713297" y="5119"/>
                </a:lnTo>
                <a:lnTo>
                  <a:pt x="2606990" y="11444"/>
                </a:lnTo>
                <a:lnTo>
                  <a:pt x="2487836" y="20213"/>
                </a:lnTo>
                <a:lnTo>
                  <a:pt x="2357831" y="31375"/>
                </a:lnTo>
                <a:lnTo>
                  <a:pt x="2218971" y="44882"/>
                </a:lnTo>
                <a:lnTo>
                  <a:pt x="2073254" y="60684"/>
                </a:lnTo>
                <a:lnTo>
                  <a:pt x="1922677" y="78731"/>
                </a:lnTo>
                <a:lnTo>
                  <a:pt x="1769236" y="98973"/>
                </a:lnTo>
                <a:lnTo>
                  <a:pt x="1614927" y="121361"/>
                </a:lnTo>
                <a:lnTo>
                  <a:pt x="1461747" y="145844"/>
                </a:lnTo>
                <a:lnTo>
                  <a:pt x="1311694" y="172374"/>
                </a:lnTo>
                <a:lnTo>
                  <a:pt x="1166763" y="200900"/>
                </a:lnTo>
                <a:lnTo>
                  <a:pt x="1028952" y="231373"/>
                </a:lnTo>
                <a:lnTo>
                  <a:pt x="900257" y="263743"/>
                </a:lnTo>
                <a:lnTo>
                  <a:pt x="782675" y="297961"/>
                </a:lnTo>
                <a:lnTo>
                  <a:pt x="678203" y="333976"/>
                </a:lnTo>
                <a:lnTo>
                  <a:pt x="588837" y="371739"/>
                </a:lnTo>
                <a:lnTo>
                  <a:pt x="516573" y="411200"/>
                </a:lnTo>
                <a:lnTo>
                  <a:pt x="463410" y="452310"/>
                </a:lnTo>
                <a:lnTo>
                  <a:pt x="421289" y="504424"/>
                </a:lnTo>
                <a:lnTo>
                  <a:pt x="380858" y="575599"/>
                </a:lnTo>
                <a:lnTo>
                  <a:pt x="342167" y="663840"/>
                </a:lnTo>
                <a:lnTo>
                  <a:pt x="305268" y="767152"/>
                </a:lnTo>
                <a:lnTo>
                  <a:pt x="270210" y="883540"/>
                </a:lnTo>
                <a:lnTo>
                  <a:pt x="237045" y="1011007"/>
                </a:lnTo>
                <a:lnTo>
                  <a:pt x="205825" y="1147558"/>
                </a:lnTo>
                <a:lnTo>
                  <a:pt x="176598" y="1291198"/>
                </a:lnTo>
                <a:lnTo>
                  <a:pt x="149418" y="1439932"/>
                </a:lnTo>
                <a:lnTo>
                  <a:pt x="124334" y="1591764"/>
                </a:lnTo>
                <a:lnTo>
                  <a:pt x="101398" y="1744697"/>
                </a:lnTo>
                <a:lnTo>
                  <a:pt x="80659" y="1896738"/>
                </a:lnTo>
                <a:lnTo>
                  <a:pt x="62170" y="2045891"/>
                </a:lnTo>
                <a:lnTo>
                  <a:pt x="45981" y="2190159"/>
                </a:lnTo>
                <a:lnTo>
                  <a:pt x="32143" y="2327548"/>
                </a:lnTo>
                <a:lnTo>
                  <a:pt x="20707" y="2456062"/>
                </a:lnTo>
                <a:lnTo>
                  <a:pt x="11724" y="2573706"/>
                </a:lnTo>
                <a:lnTo>
                  <a:pt x="5244" y="2678483"/>
                </a:lnTo>
                <a:lnTo>
                  <a:pt x="1319" y="2768400"/>
                </a:lnTo>
                <a:lnTo>
                  <a:pt x="0" y="2841459"/>
                </a:lnTo>
                <a:close/>
              </a:path>
            </a:pathLst>
          </a:custGeom>
          <a:solidFill>
            <a:srgbClr val="79BEC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908969" y="1223134"/>
            <a:ext cx="5680887" cy="5602135"/>
          </a:xfrm>
          <a:custGeom>
            <a:avLst/>
            <a:gdLst/>
            <a:ahLst/>
            <a:cxnLst/>
            <a:rect l="l" t="t" r="r" b="b"/>
            <a:pathLst>
              <a:path w="5680887" h="5602135">
                <a:moveTo>
                  <a:pt x="0" y="2801073"/>
                </a:moveTo>
                <a:lnTo>
                  <a:pt x="1370" y="2875855"/>
                </a:lnTo>
                <a:lnTo>
                  <a:pt x="5446" y="2966122"/>
                </a:lnTo>
                <a:lnTo>
                  <a:pt x="12175" y="3070026"/>
                </a:lnTo>
                <a:lnTo>
                  <a:pt x="21503" y="3185720"/>
                </a:lnTo>
                <a:lnTo>
                  <a:pt x="33379" y="3311355"/>
                </a:lnTo>
                <a:lnTo>
                  <a:pt x="47749" y="3445084"/>
                </a:lnTo>
                <a:lnTo>
                  <a:pt x="64560" y="3585059"/>
                </a:lnTo>
                <a:lnTo>
                  <a:pt x="83760" y="3729433"/>
                </a:lnTo>
                <a:lnTo>
                  <a:pt x="105296" y="3876357"/>
                </a:lnTo>
                <a:lnTo>
                  <a:pt x="129114" y="4023985"/>
                </a:lnTo>
                <a:lnTo>
                  <a:pt x="155162" y="4170468"/>
                </a:lnTo>
                <a:lnTo>
                  <a:pt x="183388" y="4313958"/>
                </a:lnTo>
                <a:lnTo>
                  <a:pt x="213738" y="4452608"/>
                </a:lnTo>
                <a:lnTo>
                  <a:pt x="246159" y="4584571"/>
                </a:lnTo>
                <a:lnTo>
                  <a:pt x="280599" y="4707997"/>
                </a:lnTo>
                <a:lnTo>
                  <a:pt x="317005" y="4821041"/>
                </a:lnTo>
                <a:lnTo>
                  <a:pt x="355323" y="4921853"/>
                </a:lnTo>
                <a:lnTo>
                  <a:pt x="395502" y="5008586"/>
                </a:lnTo>
                <a:lnTo>
                  <a:pt x="437488" y="5079393"/>
                </a:lnTo>
                <a:lnTo>
                  <a:pt x="481228" y="5132425"/>
                </a:lnTo>
                <a:lnTo>
                  <a:pt x="535353" y="5175119"/>
                </a:lnTo>
                <a:lnTo>
                  <a:pt x="607291" y="5216101"/>
                </a:lnTo>
                <a:lnTo>
                  <a:pt x="695193" y="5255318"/>
                </a:lnTo>
                <a:lnTo>
                  <a:pt x="797211" y="5292720"/>
                </a:lnTo>
                <a:lnTo>
                  <a:pt x="911495" y="5328254"/>
                </a:lnTo>
                <a:lnTo>
                  <a:pt x="1036197" y="5361870"/>
                </a:lnTo>
                <a:lnTo>
                  <a:pt x="1169468" y="5393515"/>
                </a:lnTo>
                <a:lnTo>
                  <a:pt x="1309458" y="5423138"/>
                </a:lnTo>
                <a:lnTo>
                  <a:pt x="1454319" y="5450688"/>
                </a:lnTo>
                <a:lnTo>
                  <a:pt x="1602201" y="5476112"/>
                </a:lnTo>
                <a:lnTo>
                  <a:pt x="1751257" y="5499361"/>
                </a:lnTo>
                <a:lnTo>
                  <a:pt x="1899636" y="5520380"/>
                </a:lnTo>
                <a:lnTo>
                  <a:pt x="2045490" y="5539120"/>
                </a:lnTo>
                <a:lnTo>
                  <a:pt x="2186970" y="5555529"/>
                </a:lnTo>
                <a:lnTo>
                  <a:pt x="2322228" y="5569555"/>
                </a:lnTo>
                <a:lnTo>
                  <a:pt x="2449413" y="5581146"/>
                </a:lnTo>
                <a:lnTo>
                  <a:pt x="2566677" y="5590251"/>
                </a:lnTo>
                <a:lnTo>
                  <a:pt x="2672172" y="5596819"/>
                </a:lnTo>
                <a:lnTo>
                  <a:pt x="2764048" y="5600797"/>
                </a:lnTo>
                <a:lnTo>
                  <a:pt x="2840456" y="5602135"/>
                </a:lnTo>
                <a:lnTo>
                  <a:pt x="2916347" y="5600817"/>
                </a:lnTo>
                <a:lnTo>
                  <a:pt x="3007718" y="5596899"/>
                </a:lnTo>
                <a:lnTo>
                  <a:pt x="3112719" y="5590430"/>
                </a:lnTo>
                <a:lnTo>
                  <a:pt x="3229503" y="5581461"/>
                </a:lnTo>
                <a:lnTo>
                  <a:pt x="3356224" y="5570043"/>
                </a:lnTo>
                <a:lnTo>
                  <a:pt x="3491031" y="5556225"/>
                </a:lnTo>
                <a:lnTo>
                  <a:pt x="3632079" y="5540058"/>
                </a:lnTo>
                <a:lnTo>
                  <a:pt x="3777520" y="5521593"/>
                </a:lnTo>
                <a:lnTo>
                  <a:pt x="3925505" y="5500879"/>
                </a:lnTo>
                <a:lnTo>
                  <a:pt x="4074186" y="5477968"/>
                </a:lnTo>
                <a:lnTo>
                  <a:pt x="4221717" y="5452910"/>
                </a:lnTo>
                <a:lnTo>
                  <a:pt x="4366250" y="5425755"/>
                </a:lnTo>
                <a:lnTo>
                  <a:pt x="4505935" y="5396554"/>
                </a:lnTo>
                <a:lnTo>
                  <a:pt x="4638927" y="5365356"/>
                </a:lnTo>
                <a:lnTo>
                  <a:pt x="4763377" y="5332213"/>
                </a:lnTo>
                <a:lnTo>
                  <a:pt x="4877437" y="5297175"/>
                </a:lnTo>
                <a:lnTo>
                  <a:pt x="4979260" y="5260292"/>
                </a:lnTo>
                <a:lnTo>
                  <a:pt x="5066997" y="5221615"/>
                </a:lnTo>
                <a:lnTo>
                  <a:pt x="5138802" y="5181194"/>
                </a:lnTo>
                <a:lnTo>
                  <a:pt x="5192826" y="5139080"/>
                </a:lnTo>
                <a:lnTo>
                  <a:pt x="5237158" y="5085955"/>
                </a:lnTo>
                <a:lnTo>
                  <a:pt x="5279716" y="5015023"/>
                </a:lnTo>
                <a:lnTo>
                  <a:pt x="5320447" y="4928133"/>
                </a:lnTo>
                <a:lnTo>
                  <a:pt x="5359296" y="4827135"/>
                </a:lnTo>
                <a:lnTo>
                  <a:pt x="5396211" y="4713877"/>
                </a:lnTo>
                <a:lnTo>
                  <a:pt x="5431135" y="4590207"/>
                </a:lnTo>
                <a:lnTo>
                  <a:pt x="5464016" y="4457976"/>
                </a:lnTo>
                <a:lnTo>
                  <a:pt x="5494800" y="4319031"/>
                </a:lnTo>
                <a:lnTo>
                  <a:pt x="5523431" y="4175222"/>
                </a:lnTo>
                <a:lnTo>
                  <a:pt x="5549857" y="4028398"/>
                </a:lnTo>
                <a:lnTo>
                  <a:pt x="5574022" y="3880408"/>
                </a:lnTo>
                <a:lnTo>
                  <a:pt x="5595874" y="3733099"/>
                </a:lnTo>
                <a:lnTo>
                  <a:pt x="5615357" y="3588323"/>
                </a:lnTo>
                <a:lnTo>
                  <a:pt x="5632418" y="3447926"/>
                </a:lnTo>
                <a:lnTo>
                  <a:pt x="5647003" y="3313759"/>
                </a:lnTo>
                <a:lnTo>
                  <a:pt x="5659057" y="3187670"/>
                </a:lnTo>
                <a:lnTo>
                  <a:pt x="5668527" y="3071508"/>
                </a:lnTo>
                <a:lnTo>
                  <a:pt x="5675358" y="2967122"/>
                </a:lnTo>
                <a:lnTo>
                  <a:pt x="5679496" y="2876361"/>
                </a:lnTo>
                <a:lnTo>
                  <a:pt x="5680887" y="2801073"/>
                </a:lnTo>
                <a:lnTo>
                  <a:pt x="5679498" y="2725784"/>
                </a:lnTo>
                <a:lnTo>
                  <a:pt x="5675361" y="2635022"/>
                </a:lnTo>
                <a:lnTo>
                  <a:pt x="5668531" y="2530634"/>
                </a:lnTo>
                <a:lnTo>
                  <a:pt x="5659062" y="2414471"/>
                </a:lnTo>
                <a:lnTo>
                  <a:pt x="5647008" y="2288380"/>
                </a:lnTo>
                <a:lnTo>
                  <a:pt x="5632424" y="2154212"/>
                </a:lnTo>
                <a:lnTo>
                  <a:pt x="5615363" y="2013814"/>
                </a:lnTo>
                <a:lnTo>
                  <a:pt x="5595879" y="1869037"/>
                </a:lnTo>
                <a:lnTo>
                  <a:pt x="5574027" y="1721727"/>
                </a:lnTo>
                <a:lnTo>
                  <a:pt x="5549861" y="1573736"/>
                </a:lnTo>
                <a:lnTo>
                  <a:pt x="5523435" y="1426911"/>
                </a:lnTo>
                <a:lnTo>
                  <a:pt x="5494803" y="1283101"/>
                </a:lnTo>
                <a:lnTo>
                  <a:pt x="5464019" y="1144155"/>
                </a:lnTo>
                <a:lnTo>
                  <a:pt x="5431138" y="1011923"/>
                </a:lnTo>
                <a:lnTo>
                  <a:pt x="5396212" y="888252"/>
                </a:lnTo>
                <a:lnTo>
                  <a:pt x="5359298" y="774993"/>
                </a:lnTo>
                <a:lnTo>
                  <a:pt x="5320448" y="673993"/>
                </a:lnTo>
                <a:lnTo>
                  <a:pt x="5279716" y="587102"/>
                </a:lnTo>
                <a:lnTo>
                  <a:pt x="5237158" y="516168"/>
                </a:lnTo>
                <a:lnTo>
                  <a:pt x="5192826" y="463042"/>
                </a:lnTo>
                <a:lnTo>
                  <a:pt x="5138802" y="420927"/>
                </a:lnTo>
                <a:lnTo>
                  <a:pt x="5066997" y="380506"/>
                </a:lnTo>
                <a:lnTo>
                  <a:pt x="4979260" y="341830"/>
                </a:lnTo>
                <a:lnTo>
                  <a:pt x="4877437" y="304947"/>
                </a:lnTo>
                <a:lnTo>
                  <a:pt x="4763377" y="269910"/>
                </a:lnTo>
                <a:lnTo>
                  <a:pt x="4638927" y="236768"/>
                </a:lnTo>
                <a:lnTo>
                  <a:pt x="4505935" y="205571"/>
                </a:lnTo>
                <a:lnTo>
                  <a:pt x="4366250" y="176371"/>
                </a:lnTo>
                <a:lnTo>
                  <a:pt x="4221717" y="149217"/>
                </a:lnTo>
                <a:lnTo>
                  <a:pt x="4074186" y="124159"/>
                </a:lnTo>
                <a:lnTo>
                  <a:pt x="3925505" y="101249"/>
                </a:lnTo>
                <a:lnTo>
                  <a:pt x="3777520" y="80537"/>
                </a:lnTo>
                <a:lnTo>
                  <a:pt x="3632079" y="62073"/>
                </a:lnTo>
                <a:lnTo>
                  <a:pt x="3491031" y="45907"/>
                </a:lnTo>
                <a:lnTo>
                  <a:pt x="3356224" y="32089"/>
                </a:lnTo>
                <a:lnTo>
                  <a:pt x="3229503" y="20671"/>
                </a:lnTo>
                <a:lnTo>
                  <a:pt x="3112719" y="11703"/>
                </a:lnTo>
                <a:lnTo>
                  <a:pt x="3007718" y="5235"/>
                </a:lnTo>
                <a:lnTo>
                  <a:pt x="2916347" y="1317"/>
                </a:lnTo>
                <a:lnTo>
                  <a:pt x="2840456" y="0"/>
                </a:lnTo>
                <a:lnTo>
                  <a:pt x="2764048" y="1337"/>
                </a:lnTo>
                <a:lnTo>
                  <a:pt x="2672172" y="5315"/>
                </a:lnTo>
                <a:lnTo>
                  <a:pt x="2566677" y="11883"/>
                </a:lnTo>
                <a:lnTo>
                  <a:pt x="2449413" y="20988"/>
                </a:lnTo>
                <a:lnTo>
                  <a:pt x="2322228" y="32579"/>
                </a:lnTo>
                <a:lnTo>
                  <a:pt x="2186970" y="46604"/>
                </a:lnTo>
                <a:lnTo>
                  <a:pt x="2045490" y="63013"/>
                </a:lnTo>
                <a:lnTo>
                  <a:pt x="1899636" y="81752"/>
                </a:lnTo>
                <a:lnTo>
                  <a:pt x="1751257" y="102771"/>
                </a:lnTo>
                <a:lnTo>
                  <a:pt x="1602201" y="126018"/>
                </a:lnTo>
                <a:lnTo>
                  <a:pt x="1454319" y="151442"/>
                </a:lnTo>
                <a:lnTo>
                  <a:pt x="1309458" y="178991"/>
                </a:lnTo>
                <a:lnTo>
                  <a:pt x="1169468" y="208612"/>
                </a:lnTo>
                <a:lnTo>
                  <a:pt x="1036197" y="240256"/>
                </a:lnTo>
                <a:lnTo>
                  <a:pt x="911495" y="273869"/>
                </a:lnTo>
                <a:lnTo>
                  <a:pt x="797211" y="309402"/>
                </a:lnTo>
                <a:lnTo>
                  <a:pt x="695193" y="346801"/>
                </a:lnTo>
                <a:lnTo>
                  <a:pt x="607291" y="386015"/>
                </a:lnTo>
                <a:lnTo>
                  <a:pt x="535353" y="426993"/>
                </a:lnTo>
                <a:lnTo>
                  <a:pt x="481228" y="469684"/>
                </a:lnTo>
                <a:lnTo>
                  <a:pt x="437488" y="522718"/>
                </a:lnTo>
                <a:lnTo>
                  <a:pt x="395502" y="593526"/>
                </a:lnTo>
                <a:lnTo>
                  <a:pt x="355323" y="680261"/>
                </a:lnTo>
                <a:lnTo>
                  <a:pt x="317005" y="781074"/>
                </a:lnTo>
                <a:lnTo>
                  <a:pt x="280599" y="894119"/>
                </a:lnTo>
                <a:lnTo>
                  <a:pt x="246159" y="1017547"/>
                </a:lnTo>
                <a:lnTo>
                  <a:pt x="213738" y="1149511"/>
                </a:lnTo>
                <a:lnTo>
                  <a:pt x="183388" y="1288162"/>
                </a:lnTo>
                <a:lnTo>
                  <a:pt x="155162" y="1431654"/>
                </a:lnTo>
                <a:lnTo>
                  <a:pt x="129114" y="1578138"/>
                </a:lnTo>
                <a:lnTo>
                  <a:pt x="105296" y="1725767"/>
                </a:lnTo>
                <a:lnTo>
                  <a:pt x="83760" y="1872693"/>
                </a:lnTo>
                <a:lnTo>
                  <a:pt x="64560" y="2017069"/>
                </a:lnTo>
                <a:lnTo>
                  <a:pt x="47749" y="2157046"/>
                </a:lnTo>
                <a:lnTo>
                  <a:pt x="33379" y="2290777"/>
                </a:lnTo>
                <a:lnTo>
                  <a:pt x="21503" y="2416415"/>
                </a:lnTo>
                <a:lnTo>
                  <a:pt x="12175" y="2532111"/>
                </a:lnTo>
                <a:lnTo>
                  <a:pt x="5446" y="2636018"/>
                </a:lnTo>
                <a:lnTo>
                  <a:pt x="1370" y="2726288"/>
                </a:lnTo>
                <a:lnTo>
                  <a:pt x="0" y="2801073"/>
                </a:lnTo>
                <a:close/>
              </a:path>
            </a:pathLst>
          </a:custGeom>
          <a:solidFill>
            <a:srgbClr val="7ABFC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946769" y="1272562"/>
            <a:ext cx="5603024" cy="5521363"/>
          </a:xfrm>
          <a:custGeom>
            <a:avLst/>
            <a:gdLst/>
            <a:ahLst/>
            <a:cxnLst/>
            <a:rect l="l" t="t" r="r" b="b"/>
            <a:pathLst>
              <a:path w="5603024" h="5521363">
                <a:moveTo>
                  <a:pt x="5648" y="2927806"/>
                </a:moveTo>
                <a:lnTo>
                  <a:pt x="12626" y="3030841"/>
                </a:lnTo>
                <a:lnTo>
                  <a:pt x="22301" y="3144588"/>
                </a:lnTo>
                <a:lnTo>
                  <a:pt x="34617" y="3267348"/>
                </a:lnTo>
                <a:lnTo>
                  <a:pt x="49519" y="3397420"/>
                </a:lnTo>
                <a:lnTo>
                  <a:pt x="66954" y="3533105"/>
                </a:lnTo>
                <a:lnTo>
                  <a:pt x="86865" y="3672702"/>
                </a:lnTo>
                <a:lnTo>
                  <a:pt x="109199" y="3814512"/>
                </a:lnTo>
                <a:lnTo>
                  <a:pt x="133900" y="3956835"/>
                </a:lnTo>
                <a:lnTo>
                  <a:pt x="160914" y="4097971"/>
                </a:lnTo>
                <a:lnTo>
                  <a:pt x="190186" y="4236219"/>
                </a:lnTo>
                <a:lnTo>
                  <a:pt x="221660" y="4369880"/>
                </a:lnTo>
                <a:lnTo>
                  <a:pt x="255283" y="4497254"/>
                </a:lnTo>
                <a:lnTo>
                  <a:pt x="290998" y="4616641"/>
                </a:lnTo>
                <a:lnTo>
                  <a:pt x="328753" y="4726340"/>
                </a:lnTo>
                <a:lnTo>
                  <a:pt x="368491" y="4824652"/>
                </a:lnTo>
                <a:lnTo>
                  <a:pt x="410158" y="4909878"/>
                </a:lnTo>
                <a:lnTo>
                  <a:pt x="453699" y="4980316"/>
                </a:lnTo>
                <a:lnTo>
                  <a:pt x="499059" y="5034267"/>
                </a:lnTo>
                <a:lnTo>
                  <a:pt x="554139" y="5078540"/>
                </a:lnTo>
                <a:lnTo>
                  <a:pt x="625748" y="5121037"/>
                </a:lnTo>
                <a:lnTo>
                  <a:pt x="712184" y="5161705"/>
                </a:lnTo>
                <a:lnTo>
                  <a:pt x="811744" y="5200490"/>
                </a:lnTo>
                <a:lnTo>
                  <a:pt x="922730" y="5237340"/>
                </a:lnTo>
                <a:lnTo>
                  <a:pt x="1043437" y="5272199"/>
                </a:lnTo>
                <a:lnTo>
                  <a:pt x="1172167" y="5305016"/>
                </a:lnTo>
                <a:lnTo>
                  <a:pt x="1307216" y="5335736"/>
                </a:lnTo>
                <a:lnTo>
                  <a:pt x="1446885" y="5364306"/>
                </a:lnTo>
                <a:lnTo>
                  <a:pt x="1589471" y="5390672"/>
                </a:lnTo>
                <a:lnTo>
                  <a:pt x="1733274" y="5414781"/>
                </a:lnTo>
                <a:lnTo>
                  <a:pt x="1876591" y="5436579"/>
                </a:lnTo>
                <a:lnTo>
                  <a:pt x="2017723" y="5456013"/>
                </a:lnTo>
                <a:lnTo>
                  <a:pt x="2154966" y="5473030"/>
                </a:lnTo>
                <a:lnTo>
                  <a:pt x="2286621" y="5487575"/>
                </a:lnTo>
                <a:lnTo>
                  <a:pt x="2410986" y="5499596"/>
                </a:lnTo>
                <a:lnTo>
                  <a:pt x="2526360" y="5509039"/>
                </a:lnTo>
                <a:lnTo>
                  <a:pt x="2631040" y="5515850"/>
                </a:lnTo>
                <a:lnTo>
                  <a:pt x="2723327" y="5519975"/>
                </a:lnTo>
                <a:lnTo>
                  <a:pt x="2801518" y="5521363"/>
                </a:lnTo>
                <a:lnTo>
                  <a:pt x="2879173" y="5519997"/>
                </a:lnTo>
                <a:lnTo>
                  <a:pt x="2970936" y="5515933"/>
                </a:lnTo>
                <a:lnTo>
                  <a:pt x="3075104" y="5509225"/>
                </a:lnTo>
                <a:lnTo>
                  <a:pt x="3189980" y="5499924"/>
                </a:lnTo>
                <a:lnTo>
                  <a:pt x="3313862" y="5488083"/>
                </a:lnTo>
                <a:lnTo>
                  <a:pt x="3445051" y="5473754"/>
                </a:lnTo>
                <a:lnTo>
                  <a:pt x="3581846" y="5456988"/>
                </a:lnTo>
                <a:lnTo>
                  <a:pt x="3722548" y="5437840"/>
                </a:lnTo>
                <a:lnTo>
                  <a:pt x="3865457" y="5416360"/>
                </a:lnTo>
                <a:lnTo>
                  <a:pt x="4008872" y="5392600"/>
                </a:lnTo>
                <a:lnTo>
                  <a:pt x="4151094" y="5366615"/>
                </a:lnTo>
                <a:lnTo>
                  <a:pt x="4290422" y="5338454"/>
                </a:lnTo>
                <a:lnTo>
                  <a:pt x="4425156" y="5308172"/>
                </a:lnTo>
                <a:lnTo>
                  <a:pt x="4553597" y="5275819"/>
                </a:lnTo>
                <a:lnTo>
                  <a:pt x="4674045" y="5241449"/>
                </a:lnTo>
                <a:lnTo>
                  <a:pt x="4784799" y="5205113"/>
                </a:lnTo>
                <a:lnTo>
                  <a:pt x="4884159" y="5166865"/>
                </a:lnTo>
                <a:lnTo>
                  <a:pt x="4970426" y="5126755"/>
                </a:lnTo>
                <a:lnTo>
                  <a:pt x="5041899" y="5084837"/>
                </a:lnTo>
                <a:lnTo>
                  <a:pt x="5096878" y="5041163"/>
                </a:lnTo>
                <a:lnTo>
                  <a:pt x="5142853" y="4987115"/>
                </a:lnTo>
                <a:lnTo>
                  <a:pt x="5186990" y="4916546"/>
                </a:lnTo>
                <a:lnTo>
                  <a:pt x="5229231" y="4831158"/>
                </a:lnTo>
                <a:lnTo>
                  <a:pt x="5269520" y="4732652"/>
                </a:lnTo>
                <a:lnTo>
                  <a:pt x="5307803" y="4622729"/>
                </a:lnTo>
                <a:lnTo>
                  <a:pt x="5344022" y="4503090"/>
                </a:lnTo>
                <a:lnTo>
                  <a:pt x="5378121" y="4375437"/>
                </a:lnTo>
                <a:lnTo>
                  <a:pt x="5410045" y="4241471"/>
                </a:lnTo>
                <a:lnTo>
                  <a:pt x="5439737" y="4102892"/>
                </a:lnTo>
                <a:lnTo>
                  <a:pt x="5467142" y="3961403"/>
                </a:lnTo>
                <a:lnTo>
                  <a:pt x="5492202" y="3818703"/>
                </a:lnTo>
                <a:lnTo>
                  <a:pt x="5514863" y="3676496"/>
                </a:lnTo>
                <a:lnTo>
                  <a:pt x="5535068" y="3536481"/>
                </a:lnTo>
                <a:lnTo>
                  <a:pt x="5552760" y="3400360"/>
                </a:lnTo>
                <a:lnTo>
                  <a:pt x="5567885" y="3269834"/>
                </a:lnTo>
                <a:lnTo>
                  <a:pt x="5580385" y="3146605"/>
                </a:lnTo>
                <a:lnTo>
                  <a:pt x="5590205" y="3032373"/>
                </a:lnTo>
                <a:lnTo>
                  <a:pt x="5597289" y="2928840"/>
                </a:lnTo>
                <a:lnTo>
                  <a:pt x="5601581" y="2837707"/>
                </a:lnTo>
                <a:lnTo>
                  <a:pt x="5603024" y="2760675"/>
                </a:lnTo>
                <a:lnTo>
                  <a:pt x="5601582" y="2683644"/>
                </a:lnTo>
                <a:lnTo>
                  <a:pt x="5597292" y="2592513"/>
                </a:lnTo>
                <a:lnTo>
                  <a:pt x="5590210" y="2488981"/>
                </a:lnTo>
                <a:lnTo>
                  <a:pt x="5580390" y="2374751"/>
                </a:lnTo>
                <a:lnTo>
                  <a:pt x="5567890" y="2251523"/>
                </a:lnTo>
                <a:lnTo>
                  <a:pt x="5552766" y="2120998"/>
                </a:lnTo>
                <a:lnTo>
                  <a:pt x="5535073" y="1984878"/>
                </a:lnTo>
                <a:lnTo>
                  <a:pt x="5514868" y="1844864"/>
                </a:lnTo>
                <a:lnTo>
                  <a:pt x="5492207" y="1702658"/>
                </a:lnTo>
                <a:lnTo>
                  <a:pt x="5467146" y="1559960"/>
                </a:lnTo>
                <a:lnTo>
                  <a:pt x="5439741" y="1418471"/>
                </a:lnTo>
                <a:lnTo>
                  <a:pt x="5410049" y="1279894"/>
                </a:lnTo>
                <a:lnTo>
                  <a:pt x="5378124" y="1145928"/>
                </a:lnTo>
                <a:lnTo>
                  <a:pt x="5344024" y="1018276"/>
                </a:lnTo>
                <a:lnTo>
                  <a:pt x="5307805" y="898638"/>
                </a:lnTo>
                <a:lnTo>
                  <a:pt x="5269522" y="788717"/>
                </a:lnTo>
                <a:lnTo>
                  <a:pt x="5229231" y="690212"/>
                </a:lnTo>
                <a:lnTo>
                  <a:pt x="5186990" y="604825"/>
                </a:lnTo>
                <a:lnTo>
                  <a:pt x="5142853" y="534258"/>
                </a:lnTo>
                <a:lnTo>
                  <a:pt x="5096878" y="480212"/>
                </a:lnTo>
                <a:lnTo>
                  <a:pt x="5041899" y="436537"/>
                </a:lnTo>
                <a:lnTo>
                  <a:pt x="4970426" y="394619"/>
                </a:lnTo>
                <a:lnTo>
                  <a:pt x="4884159" y="354509"/>
                </a:lnTo>
                <a:lnTo>
                  <a:pt x="4784799" y="316260"/>
                </a:lnTo>
                <a:lnTo>
                  <a:pt x="4674045" y="279924"/>
                </a:lnTo>
                <a:lnTo>
                  <a:pt x="4553597" y="245553"/>
                </a:lnTo>
                <a:lnTo>
                  <a:pt x="4425156" y="213200"/>
                </a:lnTo>
                <a:lnTo>
                  <a:pt x="4290422" y="182916"/>
                </a:lnTo>
                <a:lnTo>
                  <a:pt x="4151094" y="154755"/>
                </a:lnTo>
                <a:lnTo>
                  <a:pt x="4008872" y="128768"/>
                </a:lnTo>
                <a:lnTo>
                  <a:pt x="3865457" y="105008"/>
                </a:lnTo>
                <a:lnTo>
                  <a:pt x="3722548" y="83527"/>
                </a:lnTo>
                <a:lnTo>
                  <a:pt x="3581846" y="64377"/>
                </a:lnTo>
                <a:lnTo>
                  <a:pt x="3445051" y="47611"/>
                </a:lnTo>
                <a:lnTo>
                  <a:pt x="3313862" y="33281"/>
                </a:lnTo>
                <a:lnTo>
                  <a:pt x="3189980" y="21439"/>
                </a:lnTo>
                <a:lnTo>
                  <a:pt x="3075104" y="12138"/>
                </a:lnTo>
                <a:lnTo>
                  <a:pt x="2970936" y="5429"/>
                </a:lnTo>
                <a:lnTo>
                  <a:pt x="2879173" y="1366"/>
                </a:lnTo>
                <a:lnTo>
                  <a:pt x="2801518" y="0"/>
                </a:lnTo>
                <a:lnTo>
                  <a:pt x="2723327" y="1387"/>
                </a:lnTo>
                <a:lnTo>
                  <a:pt x="2631040" y="5512"/>
                </a:lnTo>
                <a:lnTo>
                  <a:pt x="2526360" y="12323"/>
                </a:lnTo>
                <a:lnTo>
                  <a:pt x="2410986" y="21766"/>
                </a:lnTo>
                <a:lnTo>
                  <a:pt x="2286621" y="33787"/>
                </a:lnTo>
                <a:lnTo>
                  <a:pt x="2154966" y="48332"/>
                </a:lnTo>
                <a:lnTo>
                  <a:pt x="2017723" y="65349"/>
                </a:lnTo>
                <a:lnTo>
                  <a:pt x="1876591" y="84783"/>
                </a:lnTo>
                <a:lnTo>
                  <a:pt x="1733274" y="106581"/>
                </a:lnTo>
                <a:lnTo>
                  <a:pt x="1589471" y="130690"/>
                </a:lnTo>
                <a:lnTo>
                  <a:pt x="1446885" y="157057"/>
                </a:lnTo>
                <a:lnTo>
                  <a:pt x="1307216" y="185626"/>
                </a:lnTo>
                <a:lnTo>
                  <a:pt x="1172167" y="216346"/>
                </a:lnTo>
                <a:lnTo>
                  <a:pt x="1043437" y="249163"/>
                </a:lnTo>
                <a:lnTo>
                  <a:pt x="922730" y="284022"/>
                </a:lnTo>
                <a:lnTo>
                  <a:pt x="811744" y="320872"/>
                </a:lnTo>
                <a:lnTo>
                  <a:pt x="712184" y="359657"/>
                </a:lnTo>
                <a:lnTo>
                  <a:pt x="625748" y="400325"/>
                </a:lnTo>
                <a:lnTo>
                  <a:pt x="554139" y="442822"/>
                </a:lnTo>
                <a:lnTo>
                  <a:pt x="499059" y="487095"/>
                </a:lnTo>
                <a:lnTo>
                  <a:pt x="453699" y="541046"/>
                </a:lnTo>
                <a:lnTo>
                  <a:pt x="410158" y="611484"/>
                </a:lnTo>
                <a:lnTo>
                  <a:pt x="368491" y="696710"/>
                </a:lnTo>
                <a:lnTo>
                  <a:pt x="328753" y="795022"/>
                </a:lnTo>
                <a:lnTo>
                  <a:pt x="290998" y="904721"/>
                </a:lnTo>
                <a:lnTo>
                  <a:pt x="255283" y="1024108"/>
                </a:lnTo>
                <a:lnTo>
                  <a:pt x="221660" y="1151481"/>
                </a:lnTo>
                <a:lnTo>
                  <a:pt x="190186" y="1285142"/>
                </a:lnTo>
                <a:lnTo>
                  <a:pt x="160914" y="1423390"/>
                </a:lnTo>
                <a:lnTo>
                  <a:pt x="133900" y="1564525"/>
                </a:lnTo>
                <a:lnTo>
                  <a:pt x="109199" y="1706848"/>
                </a:lnTo>
                <a:lnTo>
                  <a:pt x="86865" y="1848657"/>
                </a:lnTo>
                <a:lnTo>
                  <a:pt x="66954" y="1988254"/>
                </a:lnTo>
                <a:lnTo>
                  <a:pt x="49519" y="2123938"/>
                </a:lnTo>
                <a:lnTo>
                  <a:pt x="34617" y="2254009"/>
                </a:lnTo>
                <a:lnTo>
                  <a:pt x="22301" y="2376768"/>
                </a:lnTo>
                <a:lnTo>
                  <a:pt x="12626" y="2490513"/>
                </a:lnTo>
                <a:lnTo>
                  <a:pt x="5648" y="2593546"/>
                </a:lnTo>
                <a:lnTo>
                  <a:pt x="1421" y="2684167"/>
                </a:lnTo>
                <a:lnTo>
                  <a:pt x="0" y="2760675"/>
                </a:lnTo>
                <a:lnTo>
                  <a:pt x="1421" y="2837184"/>
                </a:lnTo>
                <a:lnTo>
                  <a:pt x="5648" y="2927806"/>
                </a:lnTo>
                <a:close/>
              </a:path>
            </a:pathLst>
          </a:custGeom>
          <a:solidFill>
            <a:srgbClr val="7BC0C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984571" y="1322006"/>
            <a:ext cx="5525160" cy="5440565"/>
          </a:xfrm>
          <a:custGeom>
            <a:avLst/>
            <a:gdLst/>
            <a:ahLst/>
            <a:cxnLst/>
            <a:rect l="l" t="t" r="r" b="b"/>
            <a:pathLst>
              <a:path w="5525160" h="5440565">
                <a:moveTo>
                  <a:pt x="0" y="2720276"/>
                </a:moveTo>
                <a:lnTo>
                  <a:pt x="1471" y="2798510"/>
                </a:lnTo>
                <a:lnTo>
                  <a:pt x="5850" y="2889483"/>
                </a:lnTo>
                <a:lnTo>
                  <a:pt x="13077" y="2991645"/>
                </a:lnTo>
                <a:lnTo>
                  <a:pt x="23097" y="3103443"/>
                </a:lnTo>
                <a:lnTo>
                  <a:pt x="35852" y="3223324"/>
                </a:lnTo>
                <a:lnTo>
                  <a:pt x="51287" y="3349737"/>
                </a:lnTo>
                <a:lnTo>
                  <a:pt x="69344" y="3481129"/>
                </a:lnTo>
                <a:lnTo>
                  <a:pt x="89966" y="3615947"/>
                </a:lnTo>
                <a:lnTo>
                  <a:pt x="113097" y="3752641"/>
                </a:lnTo>
                <a:lnTo>
                  <a:pt x="138680" y="3889657"/>
                </a:lnTo>
                <a:lnTo>
                  <a:pt x="166658" y="4025443"/>
                </a:lnTo>
                <a:lnTo>
                  <a:pt x="196975" y="4158448"/>
                </a:lnTo>
                <a:lnTo>
                  <a:pt x="229573" y="4287118"/>
                </a:lnTo>
                <a:lnTo>
                  <a:pt x="264396" y="4409902"/>
                </a:lnTo>
                <a:lnTo>
                  <a:pt x="301387" y="4525248"/>
                </a:lnTo>
                <a:lnTo>
                  <a:pt x="340490" y="4631603"/>
                </a:lnTo>
                <a:lnTo>
                  <a:pt x="381646" y="4727415"/>
                </a:lnTo>
                <a:lnTo>
                  <a:pt x="424801" y="4811131"/>
                </a:lnTo>
                <a:lnTo>
                  <a:pt x="469897" y="4881201"/>
                </a:lnTo>
                <a:lnTo>
                  <a:pt x="516877" y="4936070"/>
                </a:lnTo>
                <a:lnTo>
                  <a:pt x="572919" y="4981926"/>
                </a:lnTo>
                <a:lnTo>
                  <a:pt x="644202" y="5025941"/>
                </a:lnTo>
                <a:lnTo>
                  <a:pt x="729173" y="5068063"/>
                </a:lnTo>
                <a:lnTo>
                  <a:pt x="826279" y="5108234"/>
                </a:lnTo>
                <a:lnTo>
                  <a:pt x="933965" y="5146400"/>
                </a:lnTo>
                <a:lnTo>
                  <a:pt x="1050680" y="5182505"/>
                </a:lnTo>
                <a:lnTo>
                  <a:pt x="1174867" y="5216494"/>
                </a:lnTo>
                <a:lnTo>
                  <a:pt x="1304976" y="5248311"/>
                </a:lnTo>
                <a:lnTo>
                  <a:pt x="1439451" y="5277901"/>
                </a:lnTo>
                <a:lnTo>
                  <a:pt x="1576739" y="5305209"/>
                </a:lnTo>
                <a:lnTo>
                  <a:pt x="1715288" y="5330178"/>
                </a:lnTo>
                <a:lnTo>
                  <a:pt x="1853542" y="5352755"/>
                </a:lnTo>
                <a:lnTo>
                  <a:pt x="1989949" y="5372883"/>
                </a:lnTo>
                <a:lnTo>
                  <a:pt x="2122956" y="5390507"/>
                </a:lnTo>
                <a:lnTo>
                  <a:pt x="2251008" y="5405572"/>
                </a:lnTo>
                <a:lnTo>
                  <a:pt x="2372552" y="5418022"/>
                </a:lnTo>
                <a:lnTo>
                  <a:pt x="2486035" y="5427801"/>
                </a:lnTo>
                <a:lnTo>
                  <a:pt x="2589903" y="5434855"/>
                </a:lnTo>
                <a:lnTo>
                  <a:pt x="2682602" y="5439129"/>
                </a:lnTo>
                <a:lnTo>
                  <a:pt x="2762580" y="5440565"/>
                </a:lnTo>
                <a:lnTo>
                  <a:pt x="2842004" y="5439151"/>
                </a:lnTo>
                <a:lnTo>
                  <a:pt x="2934163" y="5434943"/>
                </a:lnTo>
                <a:lnTo>
                  <a:pt x="3037502" y="5427995"/>
                </a:lnTo>
                <a:lnTo>
                  <a:pt x="3150471" y="5418363"/>
                </a:lnTo>
                <a:lnTo>
                  <a:pt x="3271517" y="5406100"/>
                </a:lnTo>
                <a:lnTo>
                  <a:pt x="3399087" y="5391260"/>
                </a:lnTo>
                <a:lnTo>
                  <a:pt x="3531630" y="5373897"/>
                </a:lnTo>
                <a:lnTo>
                  <a:pt x="3667593" y="5354065"/>
                </a:lnTo>
                <a:lnTo>
                  <a:pt x="3805425" y="5331819"/>
                </a:lnTo>
                <a:lnTo>
                  <a:pt x="3943572" y="5307212"/>
                </a:lnTo>
                <a:lnTo>
                  <a:pt x="4080483" y="5280299"/>
                </a:lnTo>
                <a:lnTo>
                  <a:pt x="4214605" y="5251134"/>
                </a:lnTo>
                <a:lnTo>
                  <a:pt x="4344386" y="5219770"/>
                </a:lnTo>
                <a:lnTo>
                  <a:pt x="4468275" y="5186262"/>
                </a:lnTo>
                <a:lnTo>
                  <a:pt x="4584718" y="5150665"/>
                </a:lnTo>
                <a:lnTo>
                  <a:pt x="4692164" y="5113031"/>
                </a:lnTo>
                <a:lnTo>
                  <a:pt x="4789060" y="5073416"/>
                </a:lnTo>
                <a:lnTo>
                  <a:pt x="4873855" y="5031873"/>
                </a:lnTo>
                <a:lnTo>
                  <a:pt x="4944995" y="4988456"/>
                </a:lnTo>
                <a:lnTo>
                  <a:pt x="5000929" y="4943221"/>
                </a:lnTo>
                <a:lnTo>
                  <a:pt x="5048547" y="4888249"/>
                </a:lnTo>
                <a:lnTo>
                  <a:pt x="5094260" y="4818044"/>
                </a:lnTo>
                <a:lnTo>
                  <a:pt x="5138010" y="4734159"/>
                </a:lnTo>
                <a:lnTo>
                  <a:pt x="5179739" y="4638146"/>
                </a:lnTo>
                <a:lnTo>
                  <a:pt x="5219390" y="4531560"/>
                </a:lnTo>
                <a:lnTo>
                  <a:pt x="5256903" y="4415953"/>
                </a:lnTo>
                <a:lnTo>
                  <a:pt x="5292220" y="4292880"/>
                </a:lnTo>
                <a:lnTo>
                  <a:pt x="5325285" y="4163893"/>
                </a:lnTo>
                <a:lnTo>
                  <a:pt x="5356038" y="4030547"/>
                </a:lnTo>
                <a:lnTo>
                  <a:pt x="5384422" y="3894394"/>
                </a:lnTo>
                <a:lnTo>
                  <a:pt x="5410378" y="3756989"/>
                </a:lnTo>
                <a:lnTo>
                  <a:pt x="5433848" y="3619883"/>
                </a:lnTo>
                <a:lnTo>
                  <a:pt x="5454775" y="3484632"/>
                </a:lnTo>
                <a:lnTo>
                  <a:pt x="5473100" y="3352789"/>
                </a:lnTo>
                <a:lnTo>
                  <a:pt x="5488765" y="3225906"/>
                </a:lnTo>
                <a:lnTo>
                  <a:pt x="5501712" y="3105537"/>
                </a:lnTo>
                <a:lnTo>
                  <a:pt x="5511884" y="2993237"/>
                </a:lnTo>
                <a:lnTo>
                  <a:pt x="5519221" y="2890557"/>
                </a:lnTo>
                <a:lnTo>
                  <a:pt x="5523665" y="2799053"/>
                </a:lnTo>
                <a:lnTo>
                  <a:pt x="5525160" y="2720276"/>
                </a:lnTo>
                <a:lnTo>
                  <a:pt x="5523667" y="2641501"/>
                </a:lnTo>
                <a:lnTo>
                  <a:pt x="5519224" y="2549998"/>
                </a:lnTo>
                <a:lnTo>
                  <a:pt x="5511888" y="2447321"/>
                </a:lnTo>
                <a:lnTo>
                  <a:pt x="5501717" y="2335022"/>
                </a:lnTo>
                <a:lnTo>
                  <a:pt x="5488771" y="2214655"/>
                </a:lnTo>
                <a:lnTo>
                  <a:pt x="5473106" y="2087774"/>
                </a:lnTo>
                <a:lnTo>
                  <a:pt x="5454781" y="1955932"/>
                </a:lnTo>
                <a:lnTo>
                  <a:pt x="5433854" y="1820682"/>
                </a:lnTo>
                <a:lnTo>
                  <a:pt x="5410383" y="1683578"/>
                </a:lnTo>
                <a:lnTo>
                  <a:pt x="5384426" y="1546174"/>
                </a:lnTo>
                <a:lnTo>
                  <a:pt x="5356042" y="1410022"/>
                </a:lnTo>
                <a:lnTo>
                  <a:pt x="5325289" y="1276676"/>
                </a:lnTo>
                <a:lnTo>
                  <a:pt x="5292223" y="1147690"/>
                </a:lnTo>
                <a:lnTo>
                  <a:pt x="5256905" y="1024617"/>
                </a:lnTo>
                <a:lnTo>
                  <a:pt x="5219391" y="909010"/>
                </a:lnTo>
                <a:lnTo>
                  <a:pt x="5179741" y="802424"/>
                </a:lnTo>
                <a:lnTo>
                  <a:pt x="5138011" y="706410"/>
                </a:lnTo>
                <a:lnTo>
                  <a:pt x="5094260" y="622524"/>
                </a:lnTo>
                <a:lnTo>
                  <a:pt x="5048547" y="552317"/>
                </a:lnTo>
                <a:lnTo>
                  <a:pt x="5000929" y="497344"/>
                </a:lnTo>
                <a:lnTo>
                  <a:pt x="4944995" y="452110"/>
                </a:lnTo>
                <a:lnTo>
                  <a:pt x="4873855" y="408695"/>
                </a:lnTo>
                <a:lnTo>
                  <a:pt x="4789060" y="367153"/>
                </a:lnTo>
                <a:lnTo>
                  <a:pt x="4692164" y="327538"/>
                </a:lnTo>
                <a:lnTo>
                  <a:pt x="4584718" y="289905"/>
                </a:lnTo>
                <a:lnTo>
                  <a:pt x="4468275" y="254308"/>
                </a:lnTo>
                <a:lnTo>
                  <a:pt x="4344386" y="220800"/>
                </a:lnTo>
                <a:lnTo>
                  <a:pt x="4214605" y="189437"/>
                </a:lnTo>
                <a:lnTo>
                  <a:pt x="4080483" y="160271"/>
                </a:lnTo>
                <a:lnTo>
                  <a:pt x="3943572" y="133357"/>
                </a:lnTo>
                <a:lnTo>
                  <a:pt x="3805425" y="108750"/>
                </a:lnTo>
                <a:lnTo>
                  <a:pt x="3667593" y="86503"/>
                </a:lnTo>
                <a:lnTo>
                  <a:pt x="3531630" y="66671"/>
                </a:lnTo>
                <a:lnTo>
                  <a:pt x="3399087" y="49307"/>
                </a:lnTo>
                <a:lnTo>
                  <a:pt x="3271517" y="34467"/>
                </a:lnTo>
                <a:lnTo>
                  <a:pt x="3150471" y="22203"/>
                </a:lnTo>
                <a:lnTo>
                  <a:pt x="3037502" y="12570"/>
                </a:lnTo>
                <a:lnTo>
                  <a:pt x="2934163" y="5623"/>
                </a:lnTo>
                <a:lnTo>
                  <a:pt x="2842004" y="1414"/>
                </a:lnTo>
                <a:lnTo>
                  <a:pt x="2762580" y="0"/>
                </a:lnTo>
                <a:lnTo>
                  <a:pt x="2682602" y="1436"/>
                </a:lnTo>
                <a:lnTo>
                  <a:pt x="2589903" y="5709"/>
                </a:lnTo>
                <a:lnTo>
                  <a:pt x="2486035" y="12763"/>
                </a:lnTo>
                <a:lnTo>
                  <a:pt x="2372552" y="22543"/>
                </a:lnTo>
                <a:lnTo>
                  <a:pt x="2251008" y="34993"/>
                </a:lnTo>
                <a:lnTo>
                  <a:pt x="2122956" y="50057"/>
                </a:lnTo>
                <a:lnTo>
                  <a:pt x="1989949" y="67681"/>
                </a:lnTo>
                <a:lnTo>
                  <a:pt x="1853542" y="87809"/>
                </a:lnTo>
                <a:lnTo>
                  <a:pt x="1715288" y="110385"/>
                </a:lnTo>
                <a:lnTo>
                  <a:pt x="1576739" y="135355"/>
                </a:lnTo>
                <a:lnTo>
                  <a:pt x="1439451" y="162662"/>
                </a:lnTo>
                <a:lnTo>
                  <a:pt x="1304976" y="192251"/>
                </a:lnTo>
                <a:lnTo>
                  <a:pt x="1174867" y="224068"/>
                </a:lnTo>
                <a:lnTo>
                  <a:pt x="1050680" y="258055"/>
                </a:lnTo>
                <a:lnTo>
                  <a:pt x="933965" y="294159"/>
                </a:lnTo>
                <a:lnTo>
                  <a:pt x="826279" y="332324"/>
                </a:lnTo>
                <a:lnTo>
                  <a:pt x="729173" y="372494"/>
                </a:lnTo>
                <a:lnTo>
                  <a:pt x="644202" y="414614"/>
                </a:lnTo>
                <a:lnTo>
                  <a:pt x="572919" y="458628"/>
                </a:lnTo>
                <a:lnTo>
                  <a:pt x="516877" y="504482"/>
                </a:lnTo>
                <a:lnTo>
                  <a:pt x="469897" y="559353"/>
                </a:lnTo>
                <a:lnTo>
                  <a:pt x="424801" y="629424"/>
                </a:lnTo>
                <a:lnTo>
                  <a:pt x="381646" y="713141"/>
                </a:lnTo>
                <a:lnTo>
                  <a:pt x="340490" y="808954"/>
                </a:lnTo>
                <a:lnTo>
                  <a:pt x="301387" y="915309"/>
                </a:lnTo>
                <a:lnTo>
                  <a:pt x="264396" y="1030655"/>
                </a:lnTo>
                <a:lnTo>
                  <a:pt x="229573" y="1153439"/>
                </a:lnTo>
                <a:lnTo>
                  <a:pt x="196975" y="1282110"/>
                </a:lnTo>
                <a:lnTo>
                  <a:pt x="166658" y="1415114"/>
                </a:lnTo>
                <a:lnTo>
                  <a:pt x="138680" y="1550900"/>
                </a:lnTo>
                <a:lnTo>
                  <a:pt x="113097" y="1687915"/>
                </a:lnTo>
                <a:lnTo>
                  <a:pt x="89966" y="1824608"/>
                </a:lnTo>
                <a:lnTo>
                  <a:pt x="69344" y="1959426"/>
                </a:lnTo>
                <a:lnTo>
                  <a:pt x="51287" y="2090818"/>
                </a:lnTo>
                <a:lnTo>
                  <a:pt x="35852" y="2217230"/>
                </a:lnTo>
                <a:lnTo>
                  <a:pt x="23097" y="2337110"/>
                </a:lnTo>
                <a:lnTo>
                  <a:pt x="13077" y="2448907"/>
                </a:lnTo>
                <a:lnTo>
                  <a:pt x="5850" y="2551069"/>
                </a:lnTo>
                <a:lnTo>
                  <a:pt x="1471" y="2642043"/>
                </a:lnTo>
                <a:lnTo>
                  <a:pt x="0" y="2720276"/>
                </a:lnTo>
                <a:close/>
              </a:path>
            </a:pathLst>
          </a:custGeom>
          <a:solidFill>
            <a:srgbClr val="7CC0C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1022372" y="1371436"/>
            <a:ext cx="5447283" cy="5359793"/>
          </a:xfrm>
          <a:custGeom>
            <a:avLst/>
            <a:gdLst/>
            <a:ahLst/>
            <a:cxnLst/>
            <a:rect l="l" t="t" r="r" b="b"/>
            <a:pathLst>
              <a:path w="5447283" h="5359793">
                <a:moveTo>
                  <a:pt x="6051" y="2851185"/>
                </a:moveTo>
                <a:lnTo>
                  <a:pt x="13528" y="2952474"/>
                </a:lnTo>
                <a:lnTo>
                  <a:pt x="23893" y="3062322"/>
                </a:lnTo>
                <a:lnTo>
                  <a:pt x="37088" y="3179324"/>
                </a:lnTo>
                <a:lnTo>
                  <a:pt x="53055" y="3302077"/>
                </a:lnTo>
                <a:lnTo>
                  <a:pt x="71734" y="3429175"/>
                </a:lnTo>
                <a:lnTo>
                  <a:pt x="93067" y="3559214"/>
                </a:lnTo>
                <a:lnTo>
                  <a:pt x="116995" y="3690791"/>
                </a:lnTo>
                <a:lnTo>
                  <a:pt x="143460" y="3822499"/>
                </a:lnTo>
                <a:lnTo>
                  <a:pt x="172403" y="3952936"/>
                </a:lnTo>
                <a:lnTo>
                  <a:pt x="203764" y="4080697"/>
                </a:lnTo>
                <a:lnTo>
                  <a:pt x="237486" y="4204376"/>
                </a:lnTo>
                <a:lnTo>
                  <a:pt x="273510" y="4322571"/>
                </a:lnTo>
                <a:lnTo>
                  <a:pt x="311776" y="4433875"/>
                </a:lnTo>
                <a:lnTo>
                  <a:pt x="352226" y="4536886"/>
                </a:lnTo>
                <a:lnTo>
                  <a:pt x="394802" y="4630198"/>
                </a:lnTo>
                <a:lnTo>
                  <a:pt x="439445" y="4712407"/>
                </a:lnTo>
                <a:lnTo>
                  <a:pt x="486095" y="4782109"/>
                </a:lnTo>
                <a:lnTo>
                  <a:pt x="534695" y="4837899"/>
                </a:lnTo>
                <a:lnTo>
                  <a:pt x="591698" y="4885335"/>
                </a:lnTo>
                <a:lnTo>
                  <a:pt x="662656" y="4930869"/>
                </a:lnTo>
                <a:lnTo>
                  <a:pt x="746163" y="4974442"/>
                </a:lnTo>
                <a:lnTo>
                  <a:pt x="840814" y="5015998"/>
                </a:lnTo>
                <a:lnTo>
                  <a:pt x="945203" y="5055480"/>
                </a:lnTo>
                <a:lnTo>
                  <a:pt x="1057924" y="5092830"/>
                </a:lnTo>
                <a:lnTo>
                  <a:pt x="1177572" y="5127991"/>
                </a:lnTo>
                <a:lnTo>
                  <a:pt x="1302740" y="5160906"/>
                </a:lnTo>
                <a:lnTo>
                  <a:pt x="1432022" y="5191516"/>
                </a:lnTo>
                <a:lnTo>
                  <a:pt x="1564014" y="5219766"/>
                </a:lnTo>
                <a:lnTo>
                  <a:pt x="1697309" y="5245597"/>
                </a:lnTo>
                <a:lnTo>
                  <a:pt x="1830501" y="5268953"/>
                </a:lnTo>
                <a:lnTo>
                  <a:pt x="1962185" y="5289776"/>
                </a:lnTo>
                <a:lnTo>
                  <a:pt x="2090955" y="5308008"/>
                </a:lnTo>
                <a:lnTo>
                  <a:pt x="2215405" y="5323592"/>
                </a:lnTo>
                <a:lnTo>
                  <a:pt x="2334129" y="5336472"/>
                </a:lnTo>
                <a:lnTo>
                  <a:pt x="2445722" y="5346589"/>
                </a:lnTo>
                <a:lnTo>
                  <a:pt x="2548778" y="5353886"/>
                </a:lnTo>
                <a:lnTo>
                  <a:pt x="2641890" y="5358307"/>
                </a:lnTo>
                <a:lnTo>
                  <a:pt x="2723654" y="5359793"/>
                </a:lnTo>
                <a:lnTo>
                  <a:pt x="2804843" y="5358330"/>
                </a:lnTo>
                <a:lnTo>
                  <a:pt x="2897393" y="5353976"/>
                </a:lnTo>
                <a:lnTo>
                  <a:pt x="2999900" y="5346789"/>
                </a:lnTo>
                <a:lnTo>
                  <a:pt x="3110959" y="5336824"/>
                </a:lnTo>
                <a:lnTo>
                  <a:pt x="3229166" y="5324137"/>
                </a:lnTo>
                <a:lnTo>
                  <a:pt x="3353117" y="5308784"/>
                </a:lnTo>
                <a:lnTo>
                  <a:pt x="3481406" y="5290821"/>
                </a:lnTo>
                <a:lnTo>
                  <a:pt x="3612630" y="5270305"/>
                </a:lnTo>
                <a:lnTo>
                  <a:pt x="3745384" y="5247291"/>
                </a:lnTo>
                <a:lnTo>
                  <a:pt x="3878264" y="5221835"/>
                </a:lnTo>
                <a:lnTo>
                  <a:pt x="4009864" y="5193993"/>
                </a:lnTo>
                <a:lnTo>
                  <a:pt x="4138781" y="5163822"/>
                </a:lnTo>
                <a:lnTo>
                  <a:pt x="4263611" y="5131377"/>
                </a:lnTo>
                <a:lnTo>
                  <a:pt x="4382948" y="5096714"/>
                </a:lnTo>
                <a:lnTo>
                  <a:pt x="4495388" y="5059890"/>
                </a:lnTo>
                <a:lnTo>
                  <a:pt x="4599527" y="5020960"/>
                </a:lnTo>
                <a:lnTo>
                  <a:pt x="4693960" y="4979980"/>
                </a:lnTo>
                <a:lnTo>
                  <a:pt x="4777283" y="4937007"/>
                </a:lnTo>
                <a:lnTo>
                  <a:pt x="4848092" y="4892096"/>
                </a:lnTo>
                <a:lnTo>
                  <a:pt x="4904981" y="4845304"/>
                </a:lnTo>
                <a:lnTo>
                  <a:pt x="4954241" y="4789408"/>
                </a:lnTo>
                <a:lnTo>
                  <a:pt x="5001530" y="4719564"/>
                </a:lnTo>
                <a:lnTo>
                  <a:pt x="5046789" y="4637179"/>
                </a:lnTo>
                <a:lnTo>
                  <a:pt x="5089957" y="4543658"/>
                </a:lnTo>
                <a:lnTo>
                  <a:pt x="5130974" y="4440407"/>
                </a:lnTo>
                <a:lnTo>
                  <a:pt x="5169781" y="4328831"/>
                </a:lnTo>
                <a:lnTo>
                  <a:pt x="5206316" y="4210336"/>
                </a:lnTo>
                <a:lnTo>
                  <a:pt x="5240520" y="4086329"/>
                </a:lnTo>
                <a:lnTo>
                  <a:pt x="5272333" y="3958214"/>
                </a:lnTo>
                <a:lnTo>
                  <a:pt x="5301695" y="3827397"/>
                </a:lnTo>
                <a:lnTo>
                  <a:pt x="5328546" y="3695284"/>
                </a:lnTo>
                <a:lnTo>
                  <a:pt x="5352826" y="3563282"/>
                </a:lnTo>
                <a:lnTo>
                  <a:pt x="5374474" y="3432795"/>
                </a:lnTo>
                <a:lnTo>
                  <a:pt x="5393430" y="3305229"/>
                </a:lnTo>
                <a:lnTo>
                  <a:pt x="5409635" y="3181990"/>
                </a:lnTo>
                <a:lnTo>
                  <a:pt x="5423028" y="3064484"/>
                </a:lnTo>
                <a:lnTo>
                  <a:pt x="5433550" y="2954117"/>
                </a:lnTo>
                <a:lnTo>
                  <a:pt x="5441140" y="2852294"/>
                </a:lnTo>
                <a:lnTo>
                  <a:pt x="5445738" y="2760420"/>
                </a:lnTo>
                <a:lnTo>
                  <a:pt x="5447283" y="2679903"/>
                </a:lnTo>
                <a:lnTo>
                  <a:pt x="5445739" y="2599383"/>
                </a:lnTo>
                <a:lnTo>
                  <a:pt x="5441143" y="2507508"/>
                </a:lnTo>
                <a:lnTo>
                  <a:pt x="5433554" y="2405684"/>
                </a:lnTo>
                <a:lnTo>
                  <a:pt x="5423033" y="2295315"/>
                </a:lnTo>
                <a:lnTo>
                  <a:pt x="5409640" y="2177808"/>
                </a:lnTo>
                <a:lnTo>
                  <a:pt x="5393436" y="2054568"/>
                </a:lnTo>
                <a:lnTo>
                  <a:pt x="5374479" y="1927002"/>
                </a:lnTo>
                <a:lnTo>
                  <a:pt x="5352831" y="1796514"/>
                </a:lnTo>
                <a:lnTo>
                  <a:pt x="5328551" y="1664512"/>
                </a:lnTo>
                <a:lnTo>
                  <a:pt x="5301700" y="1532399"/>
                </a:lnTo>
                <a:lnTo>
                  <a:pt x="5272338" y="1401582"/>
                </a:lnTo>
                <a:lnTo>
                  <a:pt x="5240524" y="1273468"/>
                </a:lnTo>
                <a:lnTo>
                  <a:pt x="5206319" y="1149461"/>
                </a:lnTo>
                <a:lnTo>
                  <a:pt x="5169783" y="1030967"/>
                </a:lnTo>
                <a:lnTo>
                  <a:pt x="5130976" y="919392"/>
                </a:lnTo>
                <a:lnTo>
                  <a:pt x="5089958" y="816141"/>
                </a:lnTo>
                <a:lnTo>
                  <a:pt x="5046790" y="722621"/>
                </a:lnTo>
                <a:lnTo>
                  <a:pt x="5001531" y="640238"/>
                </a:lnTo>
                <a:lnTo>
                  <a:pt x="4954241" y="570396"/>
                </a:lnTo>
                <a:lnTo>
                  <a:pt x="4904981" y="514502"/>
                </a:lnTo>
                <a:lnTo>
                  <a:pt x="4848092" y="467708"/>
                </a:lnTo>
                <a:lnTo>
                  <a:pt x="4777283" y="422795"/>
                </a:lnTo>
                <a:lnTo>
                  <a:pt x="4693960" y="379820"/>
                </a:lnTo>
                <a:lnTo>
                  <a:pt x="4599527" y="338840"/>
                </a:lnTo>
                <a:lnTo>
                  <a:pt x="4495388" y="299908"/>
                </a:lnTo>
                <a:lnTo>
                  <a:pt x="4382948" y="263083"/>
                </a:lnTo>
                <a:lnTo>
                  <a:pt x="4263611" y="228419"/>
                </a:lnTo>
                <a:lnTo>
                  <a:pt x="4138781" y="195974"/>
                </a:lnTo>
                <a:lnTo>
                  <a:pt x="4009864" y="165802"/>
                </a:lnTo>
                <a:lnTo>
                  <a:pt x="3878264" y="137960"/>
                </a:lnTo>
                <a:lnTo>
                  <a:pt x="3745384" y="112503"/>
                </a:lnTo>
                <a:lnTo>
                  <a:pt x="3612630" y="89489"/>
                </a:lnTo>
                <a:lnTo>
                  <a:pt x="3481406" y="68972"/>
                </a:lnTo>
                <a:lnTo>
                  <a:pt x="3353117" y="51009"/>
                </a:lnTo>
                <a:lnTo>
                  <a:pt x="3229166" y="35656"/>
                </a:lnTo>
                <a:lnTo>
                  <a:pt x="3110959" y="22969"/>
                </a:lnTo>
                <a:lnTo>
                  <a:pt x="2999900" y="13004"/>
                </a:lnTo>
                <a:lnTo>
                  <a:pt x="2897393" y="5817"/>
                </a:lnTo>
                <a:lnTo>
                  <a:pt x="2804843" y="1463"/>
                </a:lnTo>
                <a:lnTo>
                  <a:pt x="2723654" y="0"/>
                </a:lnTo>
                <a:lnTo>
                  <a:pt x="2641890" y="1486"/>
                </a:lnTo>
                <a:lnTo>
                  <a:pt x="2548778" y="5906"/>
                </a:lnTo>
                <a:lnTo>
                  <a:pt x="2445722" y="13204"/>
                </a:lnTo>
                <a:lnTo>
                  <a:pt x="2334129" y="23321"/>
                </a:lnTo>
                <a:lnTo>
                  <a:pt x="2215405" y="36200"/>
                </a:lnTo>
                <a:lnTo>
                  <a:pt x="2090955" y="51785"/>
                </a:lnTo>
                <a:lnTo>
                  <a:pt x="1962185" y="70017"/>
                </a:lnTo>
                <a:lnTo>
                  <a:pt x="1830501" y="90839"/>
                </a:lnTo>
                <a:lnTo>
                  <a:pt x="1697309" y="114194"/>
                </a:lnTo>
                <a:lnTo>
                  <a:pt x="1564014" y="140025"/>
                </a:lnTo>
                <a:lnTo>
                  <a:pt x="1432022" y="168274"/>
                </a:lnTo>
                <a:lnTo>
                  <a:pt x="1302740" y="198884"/>
                </a:lnTo>
                <a:lnTo>
                  <a:pt x="1177572" y="231798"/>
                </a:lnTo>
                <a:lnTo>
                  <a:pt x="1057924" y="266958"/>
                </a:lnTo>
                <a:lnTo>
                  <a:pt x="945203" y="304307"/>
                </a:lnTo>
                <a:lnTo>
                  <a:pt x="840814" y="343788"/>
                </a:lnTo>
                <a:lnTo>
                  <a:pt x="746163" y="385343"/>
                </a:lnTo>
                <a:lnTo>
                  <a:pt x="662656" y="428915"/>
                </a:lnTo>
                <a:lnTo>
                  <a:pt x="591698" y="474447"/>
                </a:lnTo>
                <a:lnTo>
                  <a:pt x="534695" y="521881"/>
                </a:lnTo>
                <a:lnTo>
                  <a:pt x="486095" y="577671"/>
                </a:lnTo>
                <a:lnTo>
                  <a:pt x="439445" y="647373"/>
                </a:lnTo>
                <a:lnTo>
                  <a:pt x="394802" y="729583"/>
                </a:lnTo>
                <a:lnTo>
                  <a:pt x="352226" y="822895"/>
                </a:lnTo>
                <a:lnTo>
                  <a:pt x="311776" y="925907"/>
                </a:lnTo>
                <a:lnTo>
                  <a:pt x="273510" y="1037212"/>
                </a:lnTo>
                <a:lnTo>
                  <a:pt x="237486" y="1155408"/>
                </a:lnTo>
                <a:lnTo>
                  <a:pt x="203764" y="1279089"/>
                </a:lnTo>
                <a:lnTo>
                  <a:pt x="172403" y="1406850"/>
                </a:lnTo>
                <a:lnTo>
                  <a:pt x="143460" y="1537288"/>
                </a:lnTo>
                <a:lnTo>
                  <a:pt x="116995" y="1668999"/>
                </a:lnTo>
                <a:lnTo>
                  <a:pt x="93067" y="1800577"/>
                </a:lnTo>
                <a:lnTo>
                  <a:pt x="71734" y="1930618"/>
                </a:lnTo>
                <a:lnTo>
                  <a:pt x="53055" y="2057718"/>
                </a:lnTo>
                <a:lnTo>
                  <a:pt x="37088" y="2180472"/>
                </a:lnTo>
                <a:lnTo>
                  <a:pt x="23893" y="2297476"/>
                </a:lnTo>
                <a:lnTo>
                  <a:pt x="13528" y="2407326"/>
                </a:lnTo>
                <a:lnTo>
                  <a:pt x="6051" y="2508616"/>
                </a:lnTo>
                <a:lnTo>
                  <a:pt x="1522" y="2599943"/>
                </a:lnTo>
                <a:lnTo>
                  <a:pt x="0" y="2679903"/>
                </a:lnTo>
                <a:lnTo>
                  <a:pt x="1522" y="2759860"/>
                </a:lnTo>
                <a:lnTo>
                  <a:pt x="6051" y="2851185"/>
                </a:lnTo>
                <a:close/>
              </a:path>
            </a:pathLst>
          </a:custGeom>
          <a:solidFill>
            <a:srgbClr val="7DC1C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1060160" y="1420865"/>
            <a:ext cx="5369445" cy="5279021"/>
          </a:xfrm>
          <a:custGeom>
            <a:avLst/>
            <a:gdLst/>
            <a:ahLst/>
            <a:cxnLst/>
            <a:rect l="l" t="t" r="r" b="b"/>
            <a:pathLst>
              <a:path w="5369445" h="5279021">
                <a:moveTo>
                  <a:pt x="6253" y="2812878"/>
                </a:moveTo>
                <a:lnTo>
                  <a:pt x="13979" y="2913295"/>
                </a:lnTo>
                <a:lnTo>
                  <a:pt x="24690" y="3021194"/>
                </a:lnTo>
                <a:lnTo>
                  <a:pt x="38326" y="3135319"/>
                </a:lnTo>
                <a:lnTo>
                  <a:pt x="54825" y="3254412"/>
                </a:lnTo>
                <a:lnTo>
                  <a:pt x="74128" y="3377218"/>
                </a:lnTo>
                <a:lnTo>
                  <a:pt x="96172" y="3502478"/>
                </a:lnTo>
                <a:lnTo>
                  <a:pt x="120899" y="3628938"/>
                </a:lnTo>
                <a:lnTo>
                  <a:pt x="148247" y="3755340"/>
                </a:lnTo>
                <a:lnTo>
                  <a:pt x="178155" y="3880428"/>
                </a:lnTo>
                <a:lnTo>
                  <a:pt x="210562" y="4002945"/>
                </a:lnTo>
                <a:lnTo>
                  <a:pt x="245409" y="4121634"/>
                </a:lnTo>
                <a:lnTo>
                  <a:pt x="282633" y="4235239"/>
                </a:lnTo>
                <a:lnTo>
                  <a:pt x="322175" y="4342503"/>
                </a:lnTo>
                <a:lnTo>
                  <a:pt x="363975" y="4442169"/>
                </a:lnTo>
                <a:lnTo>
                  <a:pt x="407970" y="4532982"/>
                </a:lnTo>
                <a:lnTo>
                  <a:pt x="454101" y="4613684"/>
                </a:lnTo>
                <a:lnTo>
                  <a:pt x="502306" y="4683018"/>
                </a:lnTo>
                <a:lnTo>
                  <a:pt x="552526" y="4739728"/>
                </a:lnTo>
                <a:lnTo>
                  <a:pt x="610486" y="4788747"/>
                </a:lnTo>
                <a:lnTo>
                  <a:pt x="681117" y="4835799"/>
                </a:lnTo>
                <a:lnTo>
                  <a:pt x="763159" y="4880825"/>
                </a:lnTo>
                <a:lnTo>
                  <a:pt x="855354" y="4923767"/>
                </a:lnTo>
                <a:lnTo>
                  <a:pt x="956445" y="4964566"/>
                </a:lnTo>
                <a:lnTo>
                  <a:pt x="1065173" y="5003161"/>
                </a:lnTo>
                <a:lnTo>
                  <a:pt x="1180280" y="5039494"/>
                </a:lnTo>
                <a:lnTo>
                  <a:pt x="1300508" y="5073506"/>
                </a:lnTo>
                <a:lnTo>
                  <a:pt x="1424599" y="5105137"/>
                </a:lnTo>
                <a:lnTo>
                  <a:pt x="1551295" y="5134329"/>
                </a:lnTo>
                <a:lnTo>
                  <a:pt x="1679337" y="5161021"/>
                </a:lnTo>
                <a:lnTo>
                  <a:pt x="1807468" y="5185155"/>
                </a:lnTo>
                <a:lnTo>
                  <a:pt x="1934430" y="5206671"/>
                </a:lnTo>
                <a:lnTo>
                  <a:pt x="2058963" y="5225511"/>
                </a:lnTo>
                <a:lnTo>
                  <a:pt x="2179811" y="5241614"/>
                </a:lnTo>
                <a:lnTo>
                  <a:pt x="2295715" y="5254923"/>
                </a:lnTo>
                <a:lnTo>
                  <a:pt x="2405417" y="5265377"/>
                </a:lnTo>
                <a:lnTo>
                  <a:pt x="2507659" y="5272918"/>
                </a:lnTo>
                <a:lnTo>
                  <a:pt x="2601182" y="5277485"/>
                </a:lnTo>
                <a:lnTo>
                  <a:pt x="2684729" y="5279021"/>
                </a:lnTo>
                <a:lnTo>
                  <a:pt x="2767683" y="5277509"/>
                </a:lnTo>
                <a:lnTo>
                  <a:pt x="2860627" y="5273010"/>
                </a:lnTo>
                <a:lnTo>
                  <a:pt x="2962302" y="5265583"/>
                </a:lnTo>
                <a:lnTo>
                  <a:pt x="3071453" y="5255285"/>
                </a:lnTo>
                <a:lnTo>
                  <a:pt x="3186823" y="5242175"/>
                </a:lnTo>
                <a:lnTo>
                  <a:pt x="3307155" y="5226310"/>
                </a:lnTo>
                <a:lnTo>
                  <a:pt x="3431192" y="5207748"/>
                </a:lnTo>
                <a:lnTo>
                  <a:pt x="3557678" y="5186547"/>
                </a:lnTo>
                <a:lnTo>
                  <a:pt x="3685355" y="5162764"/>
                </a:lnTo>
                <a:lnTo>
                  <a:pt x="3812968" y="5136459"/>
                </a:lnTo>
                <a:lnTo>
                  <a:pt x="3939260" y="5107688"/>
                </a:lnTo>
                <a:lnTo>
                  <a:pt x="4062973" y="5076510"/>
                </a:lnTo>
                <a:lnTo>
                  <a:pt x="4182851" y="5042982"/>
                </a:lnTo>
                <a:lnTo>
                  <a:pt x="4297638" y="5007163"/>
                </a:lnTo>
                <a:lnTo>
                  <a:pt x="4406076" y="4969109"/>
                </a:lnTo>
                <a:lnTo>
                  <a:pt x="4506909" y="4928880"/>
                </a:lnTo>
                <a:lnTo>
                  <a:pt x="4598881" y="4886533"/>
                </a:lnTo>
                <a:lnTo>
                  <a:pt x="4680734" y="4842125"/>
                </a:lnTo>
                <a:lnTo>
                  <a:pt x="4751212" y="4795715"/>
                </a:lnTo>
                <a:lnTo>
                  <a:pt x="4809058" y="4747361"/>
                </a:lnTo>
                <a:lnTo>
                  <a:pt x="4859960" y="4690546"/>
                </a:lnTo>
                <a:lnTo>
                  <a:pt x="4908826" y="4621069"/>
                </a:lnTo>
                <a:lnTo>
                  <a:pt x="4955594" y="4540188"/>
                </a:lnTo>
                <a:lnTo>
                  <a:pt x="5000202" y="4449162"/>
                </a:lnTo>
                <a:lnTo>
                  <a:pt x="5042586" y="4349248"/>
                </a:lnTo>
                <a:lnTo>
                  <a:pt x="5082687" y="4241705"/>
                </a:lnTo>
                <a:lnTo>
                  <a:pt x="5120441" y="4127791"/>
                </a:lnTo>
                <a:lnTo>
                  <a:pt x="5155786" y="4008763"/>
                </a:lnTo>
                <a:lnTo>
                  <a:pt x="5188660" y="3885880"/>
                </a:lnTo>
                <a:lnTo>
                  <a:pt x="5219001" y="3760400"/>
                </a:lnTo>
                <a:lnTo>
                  <a:pt x="5246747" y="3633580"/>
                </a:lnTo>
                <a:lnTo>
                  <a:pt x="5271836" y="3506679"/>
                </a:lnTo>
                <a:lnTo>
                  <a:pt x="5294206" y="3380956"/>
                </a:lnTo>
                <a:lnTo>
                  <a:pt x="5313795" y="3257667"/>
                </a:lnTo>
                <a:lnTo>
                  <a:pt x="5330541" y="3138071"/>
                </a:lnTo>
                <a:lnTo>
                  <a:pt x="5344381" y="3023426"/>
                </a:lnTo>
                <a:lnTo>
                  <a:pt x="5355253" y="2914990"/>
                </a:lnTo>
                <a:lnTo>
                  <a:pt x="5363096" y="2814021"/>
                </a:lnTo>
                <a:lnTo>
                  <a:pt x="5367848" y="2721777"/>
                </a:lnTo>
                <a:lnTo>
                  <a:pt x="5369445" y="2639517"/>
                </a:lnTo>
                <a:lnTo>
                  <a:pt x="5367849" y="2557254"/>
                </a:lnTo>
                <a:lnTo>
                  <a:pt x="5363099" y="2465009"/>
                </a:lnTo>
                <a:lnTo>
                  <a:pt x="5355257" y="2364039"/>
                </a:lnTo>
                <a:lnTo>
                  <a:pt x="5344386" y="2255603"/>
                </a:lnTo>
                <a:lnTo>
                  <a:pt x="5330546" y="2140957"/>
                </a:lnTo>
                <a:lnTo>
                  <a:pt x="5313801" y="2021360"/>
                </a:lnTo>
                <a:lnTo>
                  <a:pt x="5294212" y="1898071"/>
                </a:lnTo>
                <a:lnTo>
                  <a:pt x="5271842" y="1772347"/>
                </a:lnTo>
                <a:lnTo>
                  <a:pt x="5246752" y="1645446"/>
                </a:lnTo>
                <a:lnTo>
                  <a:pt x="5219006" y="1518626"/>
                </a:lnTo>
                <a:lnTo>
                  <a:pt x="5188664" y="1393145"/>
                </a:lnTo>
                <a:lnTo>
                  <a:pt x="5155789" y="1270261"/>
                </a:lnTo>
                <a:lnTo>
                  <a:pt x="5120444" y="1151233"/>
                </a:lnTo>
                <a:lnTo>
                  <a:pt x="5082689" y="1037317"/>
                </a:lnTo>
                <a:lnTo>
                  <a:pt x="5042588" y="929773"/>
                </a:lnTo>
                <a:lnTo>
                  <a:pt x="5000203" y="829857"/>
                </a:lnTo>
                <a:lnTo>
                  <a:pt x="4955595" y="738829"/>
                </a:lnTo>
                <a:lnTo>
                  <a:pt x="4908827" y="657946"/>
                </a:lnTo>
                <a:lnTo>
                  <a:pt x="4859960" y="588466"/>
                </a:lnTo>
                <a:lnTo>
                  <a:pt x="4809058" y="531647"/>
                </a:lnTo>
                <a:lnTo>
                  <a:pt x="4751212" y="483295"/>
                </a:lnTo>
                <a:lnTo>
                  <a:pt x="4680734" y="436886"/>
                </a:lnTo>
                <a:lnTo>
                  <a:pt x="4598881" y="392480"/>
                </a:lnTo>
                <a:lnTo>
                  <a:pt x="4506909" y="350134"/>
                </a:lnTo>
                <a:lnTo>
                  <a:pt x="4406076" y="309906"/>
                </a:lnTo>
                <a:lnTo>
                  <a:pt x="4297638" y="271854"/>
                </a:lnTo>
                <a:lnTo>
                  <a:pt x="4182851" y="236035"/>
                </a:lnTo>
                <a:lnTo>
                  <a:pt x="4062973" y="202508"/>
                </a:lnTo>
                <a:lnTo>
                  <a:pt x="3939260" y="171330"/>
                </a:lnTo>
                <a:lnTo>
                  <a:pt x="3812968" y="142560"/>
                </a:lnTo>
                <a:lnTo>
                  <a:pt x="3685355" y="116255"/>
                </a:lnTo>
                <a:lnTo>
                  <a:pt x="3557678" y="92473"/>
                </a:lnTo>
                <a:lnTo>
                  <a:pt x="3431192" y="71273"/>
                </a:lnTo>
                <a:lnTo>
                  <a:pt x="3307155" y="52711"/>
                </a:lnTo>
                <a:lnTo>
                  <a:pt x="3186823" y="36846"/>
                </a:lnTo>
                <a:lnTo>
                  <a:pt x="3071453" y="23735"/>
                </a:lnTo>
                <a:lnTo>
                  <a:pt x="2962302" y="13438"/>
                </a:lnTo>
                <a:lnTo>
                  <a:pt x="2860627" y="6011"/>
                </a:lnTo>
                <a:lnTo>
                  <a:pt x="2767683" y="1512"/>
                </a:lnTo>
                <a:lnTo>
                  <a:pt x="2684729" y="0"/>
                </a:lnTo>
                <a:lnTo>
                  <a:pt x="2601182" y="1535"/>
                </a:lnTo>
                <a:lnTo>
                  <a:pt x="2507659" y="6103"/>
                </a:lnTo>
                <a:lnTo>
                  <a:pt x="2405417" y="13644"/>
                </a:lnTo>
                <a:lnTo>
                  <a:pt x="2295715" y="24099"/>
                </a:lnTo>
                <a:lnTo>
                  <a:pt x="2179811" y="37408"/>
                </a:lnTo>
                <a:lnTo>
                  <a:pt x="2058963" y="53512"/>
                </a:lnTo>
                <a:lnTo>
                  <a:pt x="1934430" y="72353"/>
                </a:lnTo>
                <a:lnTo>
                  <a:pt x="1807468" y="93870"/>
                </a:lnTo>
                <a:lnTo>
                  <a:pt x="1679337" y="118004"/>
                </a:lnTo>
                <a:lnTo>
                  <a:pt x="1551295" y="144697"/>
                </a:lnTo>
                <a:lnTo>
                  <a:pt x="1424599" y="173889"/>
                </a:lnTo>
                <a:lnTo>
                  <a:pt x="1300508" y="205520"/>
                </a:lnTo>
                <a:lnTo>
                  <a:pt x="1180280" y="239532"/>
                </a:lnTo>
                <a:lnTo>
                  <a:pt x="1065173" y="275865"/>
                </a:lnTo>
                <a:lnTo>
                  <a:pt x="956445" y="314460"/>
                </a:lnTo>
                <a:lnTo>
                  <a:pt x="855354" y="355258"/>
                </a:lnTo>
                <a:lnTo>
                  <a:pt x="763159" y="398200"/>
                </a:lnTo>
                <a:lnTo>
                  <a:pt x="681117" y="443225"/>
                </a:lnTo>
                <a:lnTo>
                  <a:pt x="610486" y="490276"/>
                </a:lnTo>
                <a:lnTo>
                  <a:pt x="552526" y="539292"/>
                </a:lnTo>
                <a:lnTo>
                  <a:pt x="502306" y="596001"/>
                </a:lnTo>
                <a:lnTo>
                  <a:pt x="454101" y="665334"/>
                </a:lnTo>
                <a:lnTo>
                  <a:pt x="407970" y="746036"/>
                </a:lnTo>
                <a:lnTo>
                  <a:pt x="363975" y="836848"/>
                </a:lnTo>
                <a:lnTo>
                  <a:pt x="322175" y="936515"/>
                </a:lnTo>
                <a:lnTo>
                  <a:pt x="282633" y="1043779"/>
                </a:lnTo>
                <a:lnTo>
                  <a:pt x="245409" y="1157385"/>
                </a:lnTo>
                <a:lnTo>
                  <a:pt x="210562" y="1276075"/>
                </a:lnTo>
                <a:lnTo>
                  <a:pt x="178155" y="1398593"/>
                </a:lnTo>
                <a:lnTo>
                  <a:pt x="148247" y="1523682"/>
                </a:lnTo>
                <a:lnTo>
                  <a:pt x="120899" y="1650086"/>
                </a:lnTo>
                <a:lnTo>
                  <a:pt x="96172" y="1776547"/>
                </a:lnTo>
                <a:lnTo>
                  <a:pt x="74128" y="1901809"/>
                </a:lnTo>
                <a:lnTo>
                  <a:pt x="54825" y="2024616"/>
                </a:lnTo>
                <a:lnTo>
                  <a:pt x="38326" y="2143711"/>
                </a:lnTo>
                <a:lnTo>
                  <a:pt x="24690" y="2257836"/>
                </a:lnTo>
                <a:lnTo>
                  <a:pt x="13979" y="2365737"/>
                </a:lnTo>
                <a:lnTo>
                  <a:pt x="6253" y="2466154"/>
                </a:lnTo>
                <a:lnTo>
                  <a:pt x="1573" y="2557833"/>
                </a:lnTo>
                <a:lnTo>
                  <a:pt x="0" y="2639517"/>
                </a:lnTo>
                <a:lnTo>
                  <a:pt x="1573" y="2721200"/>
                </a:lnTo>
                <a:lnTo>
                  <a:pt x="6253" y="2812878"/>
                </a:lnTo>
                <a:close/>
              </a:path>
            </a:pathLst>
          </a:custGeom>
          <a:solidFill>
            <a:srgbClr val="7FC1C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1097960" y="1470295"/>
            <a:ext cx="5291569" cy="5198249"/>
          </a:xfrm>
          <a:custGeom>
            <a:avLst/>
            <a:gdLst/>
            <a:ahLst/>
            <a:cxnLst/>
            <a:rect l="l" t="t" r="r" b="b"/>
            <a:pathLst>
              <a:path w="5291569" h="5198249">
                <a:moveTo>
                  <a:pt x="6455" y="2774565"/>
                </a:moveTo>
                <a:lnTo>
                  <a:pt x="14430" y="2874109"/>
                </a:lnTo>
                <a:lnTo>
                  <a:pt x="25486" y="2980059"/>
                </a:lnTo>
                <a:lnTo>
                  <a:pt x="39562" y="3091305"/>
                </a:lnTo>
                <a:lnTo>
                  <a:pt x="56593" y="3206739"/>
                </a:lnTo>
                <a:lnTo>
                  <a:pt x="76518" y="3325253"/>
                </a:lnTo>
                <a:lnTo>
                  <a:pt x="99274" y="3445736"/>
                </a:lnTo>
                <a:lnTo>
                  <a:pt x="124798" y="3567081"/>
                </a:lnTo>
                <a:lnTo>
                  <a:pt x="153028" y="3688178"/>
                </a:lnTo>
                <a:lnTo>
                  <a:pt x="183901" y="3807918"/>
                </a:lnTo>
                <a:lnTo>
                  <a:pt x="217354" y="3925194"/>
                </a:lnTo>
                <a:lnTo>
                  <a:pt x="253325" y="4038894"/>
                </a:lnTo>
                <a:lnTo>
                  <a:pt x="291751" y="4147912"/>
                </a:lnTo>
                <a:lnTo>
                  <a:pt x="332570" y="4251137"/>
                </a:lnTo>
                <a:lnTo>
                  <a:pt x="375718" y="4347461"/>
                </a:lnTo>
                <a:lnTo>
                  <a:pt x="421133" y="4435776"/>
                </a:lnTo>
                <a:lnTo>
                  <a:pt x="468753" y="4514971"/>
                </a:lnTo>
                <a:lnTo>
                  <a:pt x="518515" y="4583939"/>
                </a:lnTo>
                <a:lnTo>
                  <a:pt x="570357" y="4641570"/>
                </a:lnTo>
                <a:lnTo>
                  <a:pt x="629276" y="4692167"/>
                </a:lnTo>
                <a:lnTo>
                  <a:pt x="699580" y="4740735"/>
                </a:lnTo>
                <a:lnTo>
                  <a:pt x="780157" y="4787212"/>
                </a:lnTo>
                <a:lnTo>
                  <a:pt x="869896" y="4831538"/>
                </a:lnTo>
                <a:lnTo>
                  <a:pt x="967688" y="4873651"/>
                </a:lnTo>
                <a:lnTo>
                  <a:pt x="1072422" y="4913491"/>
                </a:lnTo>
                <a:lnTo>
                  <a:pt x="1182987" y="4950995"/>
                </a:lnTo>
                <a:lnTo>
                  <a:pt x="1298274" y="4986104"/>
                </a:lnTo>
                <a:lnTo>
                  <a:pt x="1417172" y="5018755"/>
                </a:lnTo>
                <a:lnTo>
                  <a:pt x="1538570" y="5048888"/>
                </a:lnTo>
                <a:lnTo>
                  <a:pt x="1661358" y="5076441"/>
                </a:lnTo>
                <a:lnTo>
                  <a:pt x="1784425" y="5101353"/>
                </a:lnTo>
                <a:lnTo>
                  <a:pt x="1906663" y="5123564"/>
                </a:lnTo>
                <a:lnTo>
                  <a:pt x="2026959" y="5143011"/>
                </a:lnTo>
                <a:lnTo>
                  <a:pt x="2144203" y="5159635"/>
                </a:lnTo>
                <a:lnTo>
                  <a:pt x="2257286" y="5173373"/>
                </a:lnTo>
                <a:lnTo>
                  <a:pt x="2365096" y="5184165"/>
                </a:lnTo>
                <a:lnTo>
                  <a:pt x="2466524" y="5191949"/>
                </a:lnTo>
                <a:lnTo>
                  <a:pt x="2560459" y="5196664"/>
                </a:lnTo>
                <a:lnTo>
                  <a:pt x="2645791" y="5198249"/>
                </a:lnTo>
                <a:lnTo>
                  <a:pt x="2730512" y="5196688"/>
                </a:lnTo>
                <a:lnTo>
                  <a:pt x="2823851" y="5192044"/>
                </a:lnTo>
                <a:lnTo>
                  <a:pt x="2924696" y="5184378"/>
                </a:lnTo>
                <a:lnTo>
                  <a:pt x="3031939" y="5173748"/>
                </a:lnTo>
                <a:lnTo>
                  <a:pt x="3144472" y="5160215"/>
                </a:lnTo>
                <a:lnTo>
                  <a:pt x="3261186" y="5143839"/>
                </a:lnTo>
                <a:lnTo>
                  <a:pt x="3380970" y="5124679"/>
                </a:lnTo>
                <a:lnTo>
                  <a:pt x="3502718" y="5102794"/>
                </a:lnTo>
                <a:lnTo>
                  <a:pt x="3625319" y="5078246"/>
                </a:lnTo>
                <a:lnTo>
                  <a:pt x="3747665" y="5051093"/>
                </a:lnTo>
                <a:lnTo>
                  <a:pt x="3868646" y="5021395"/>
                </a:lnTo>
                <a:lnTo>
                  <a:pt x="3987155" y="4989212"/>
                </a:lnTo>
                <a:lnTo>
                  <a:pt x="4102082" y="4954604"/>
                </a:lnTo>
                <a:lnTo>
                  <a:pt x="4212317" y="4917630"/>
                </a:lnTo>
                <a:lnTo>
                  <a:pt x="4316753" y="4878350"/>
                </a:lnTo>
                <a:lnTo>
                  <a:pt x="4414280" y="4836825"/>
                </a:lnTo>
                <a:lnTo>
                  <a:pt x="4503789" y="4793113"/>
                </a:lnTo>
                <a:lnTo>
                  <a:pt x="4584172" y="4747274"/>
                </a:lnTo>
                <a:lnTo>
                  <a:pt x="4654319" y="4699369"/>
                </a:lnTo>
                <a:lnTo>
                  <a:pt x="4713122" y="4649457"/>
                </a:lnTo>
                <a:lnTo>
                  <a:pt x="4765666" y="4591717"/>
                </a:lnTo>
                <a:lnTo>
                  <a:pt x="4816109" y="4522601"/>
                </a:lnTo>
                <a:lnTo>
                  <a:pt x="4864385" y="4443221"/>
                </a:lnTo>
                <a:lnTo>
                  <a:pt x="4910431" y="4354686"/>
                </a:lnTo>
                <a:lnTo>
                  <a:pt x="4954182" y="4258108"/>
                </a:lnTo>
                <a:lnTo>
                  <a:pt x="4995575" y="4154595"/>
                </a:lnTo>
                <a:lnTo>
                  <a:pt x="5034545" y="4045259"/>
                </a:lnTo>
                <a:lnTo>
                  <a:pt x="5071029" y="3931209"/>
                </a:lnTo>
                <a:lnTo>
                  <a:pt x="5104963" y="3813557"/>
                </a:lnTo>
                <a:lnTo>
                  <a:pt x="5136281" y="3693412"/>
                </a:lnTo>
                <a:lnTo>
                  <a:pt x="5164921" y="3571884"/>
                </a:lnTo>
                <a:lnTo>
                  <a:pt x="5190818" y="3450085"/>
                </a:lnTo>
                <a:lnTo>
                  <a:pt x="5213908" y="3329124"/>
                </a:lnTo>
                <a:lnTo>
                  <a:pt x="5234128" y="3210111"/>
                </a:lnTo>
                <a:lnTo>
                  <a:pt x="5251412" y="3094157"/>
                </a:lnTo>
                <a:lnTo>
                  <a:pt x="5265698" y="2982372"/>
                </a:lnTo>
                <a:lnTo>
                  <a:pt x="5276920" y="2875867"/>
                </a:lnTo>
                <a:lnTo>
                  <a:pt x="5285016" y="2775751"/>
                </a:lnTo>
                <a:lnTo>
                  <a:pt x="5289920" y="2683136"/>
                </a:lnTo>
                <a:lnTo>
                  <a:pt x="5291569" y="2599131"/>
                </a:lnTo>
                <a:lnTo>
                  <a:pt x="5289922" y="2515126"/>
                </a:lnTo>
                <a:lnTo>
                  <a:pt x="5285019" y="2422510"/>
                </a:lnTo>
                <a:lnTo>
                  <a:pt x="5276924" y="2322394"/>
                </a:lnTo>
                <a:lnTo>
                  <a:pt x="5265703" y="2215889"/>
                </a:lnTo>
                <a:lnTo>
                  <a:pt x="5251418" y="2104104"/>
                </a:lnTo>
                <a:lnTo>
                  <a:pt x="5234134" y="1988150"/>
                </a:lnTo>
                <a:lnTo>
                  <a:pt x="5213914" y="1869138"/>
                </a:lnTo>
                <a:lnTo>
                  <a:pt x="5190824" y="1748176"/>
                </a:lnTo>
                <a:lnTo>
                  <a:pt x="5164926" y="1626377"/>
                </a:lnTo>
                <a:lnTo>
                  <a:pt x="5136286" y="1504849"/>
                </a:lnTo>
                <a:lnTo>
                  <a:pt x="5104967" y="1384704"/>
                </a:lnTo>
                <a:lnTo>
                  <a:pt x="5071033" y="1267052"/>
                </a:lnTo>
                <a:lnTo>
                  <a:pt x="5034548" y="1153003"/>
                </a:lnTo>
                <a:lnTo>
                  <a:pt x="4995577" y="1043666"/>
                </a:lnTo>
                <a:lnTo>
                  <a:pt x="4954184" y="940154"/>
                </a:lnTo>
                <a:lnTo>
                  <a:pt x="4910432" y="843575"/>
                </a:lnTo>
                <a:lnTo>
                  <a:pt x="4864386" y="755040"/>
                </a:lnTo>
                <a:lnTo>
                  <a:pt x="4816109" y="675660"/>
                </a:lnTo>
                <a:lnTo>
                  <a:pt x="4765667" y="606545"/>
                </a:lnTo>
                <a:lnTo>
                  <a:pt x="4713122" y="548805"/>
                </a:lnTo>
                <a:lnTo>
                  <a:pt x="4654319" y="498892"/>
                </a:lnTo>
                <a:lnTo>
                  <a:pt x="4584172" y="450987"/>
                </a:lnTo>
                <a:lnTo>
                  <a:pt x="4503789" y="405148"/>
                </a:lnTo>
                <a:lnTo>
                  <a:pt x="4414280" y="361435"/>
                </a:lnTo>
                <a:lnTo>
                  <a:pt x="4316753" y="319909"/>
                </a:lnTo>
                <a:lnTo>
                  <a:pt x="4212317" y="280629"/>
                </a:lnTo>
                <a:lnTo>
                  <a:pt x="4102082" y="243654"/>
                </a:lnTo>
                <a:lnTo>
                  <a:pt x="3987155" y="209045"/>
                </a:lnTo>
                <a:lnTo>
                  <a:pt x="3868646" y="176861"/>
                </a:lnTo>
                <a:lnTo>
                  <a:pt x="3747665" y="147162"/>
                </a:lnTo>
                <a:lnTo>
                  <a:pt x="3625319" y="120008"/>
                </a:lnTo>
                <a:lnTo>
                  <a:pt x="3502718" y="95459"/>
                </a:lnTo>
                <a:lnTo>
                  <a:pt x="3380970" y="73574"/>
                </a:lnTo>
                <a:lnTo>
                  <a:pt x="3261186" y="54413"/>
                </a:lnTo>
                <a:lnTo>
                  <a:pt x="3144472" y="38035"/>
                </a:lnTo>
                <a:lnTo>
                  <a:pt x="3031939" y="24502"/>
                </a:lnTo>
                <a:lnTo>
                  <a:pt x="2924696" y="13872"/>
                </a:lnTo>
                <a:lnTo>
                  <a:pt x="2823851" y="6205"/>
                </a:lnTo>
                <a:lnTo>
                  <a:pt x="2730512" y="1561"/>
                </a:lnTo>
                <a:lnTo>
                  <a:pt x="2645791" y="0"/>
                </a:lnTo>
                <a:lnTo>
                  <a:pt x="2560459" y="1585"/>
                </a:lnTo>
                <a:lnTo>
                  <a:pt x="2466524" y="6300"/>
                </a:lnTo>
                <a:lnTo>
                  <a:pt x="2365096" y="14084"/>
                </a:lnTo>
                <a:lnTo>
                  <a:pt x="2257286" y="24876"/>
                </a:lnTo>
                <a:lnTo>
                  <a:pt x="2144203" y="38614"/>
                </a:lnTo>
                <a:lnTo>
                  <a:pt x="2026959" y="55237"/>
                </a:lnTo>
                <a:lnTo>
                  <a:pt x="1906663" y="74685"/>
                </a:lnTo>
                <a:lnTo>
                  <a:pt x="1784425" y="96895"/>
                </a:lnTo>
                <a:lnTo>
                  <a:pt x="1661358" y="121808"/>
                </a:lnTo>
                <a:lnTo>
                  <a:pt x="1538570" y="149361"/>
                </a:lnTo>
                <a:lnTo>
                  <a:pt x="1417172" y="179494"/>
                </a:lnTo>
                <a:lnTo>
                  <a:pt x="1298274" y="212145"/>
                </a:lnTo>
                <a:lnTo>
                  <a:pt x="1182987" y="247253"/>
                </a:lnTo>
                <a:lnTo>
                  <a:pt x="1072422" y="284758"/>
                </a:lnTo>
                <a:lnTo>
                  <a:pt x="967688" y="324597"/>
                </a:lnTo>
                <a:lnTo>
                  <a:pt x="869896" y="366710"/>
                </a:lnTo>
                <a:lnTo>
                  <a:pt x="780157" y="411036"/>
                </a:lnTo>
                <a:lnTo>
                  <a:pt x="699580" y="457514"/>
                </a:lnTo>
                <a:lnTo>
                  <a:pt x="629276" y="506082"/>
                </a:lnTo>
                <a:lnTo>
                  <a:pt x="570357" y="556679"/>
                </a:lnTo>
                <a:lnTo>
                  <a:pt x="518515" y="614308"/>
                </a:lnTo>
                <a:lnTo>
                  <a:pt x="468753" y="683274"/>
                </a:lnTo>
                <a:lnTo>
                  <a:pt x="421133" y="762468"/>
                </a:lnTo>
                <a:lnTo>
                  <a:pt x="375718" y="850781"/>
                </a:lnTo>
                <a:lnTo>
                  <a:pt x="332570" y="947105"/>
                </a:lnTo>
                <a:lnTo>
                  <a:pt x="291751" y="1050329"/>
                </a:lnTo>
                <a:lnTo>
                  <a:pt x="253325" y="1159346"/>
                </a:lnTo>
                <a:lnTo>
                  <a:pt x="217354" y="1273047"/>
                </a:lnTo>
                <a:lnTo>
                  <a:pt x="183901" y="1390322"/>
                </a:lnTo>
                <a:lnTo>
                  <a:pt x="153028" y="1510063"/>
                </a:lnTo>
                <a:lnTo>
                  <a:pt x="124798" y="1631161"/>
                </a:lnTo>
                <a:lnTo>
                  <a:pt x="99274" y="1752506"/>
                </a:lnTo>
                <a:lnTo>
                  <a:pt x="76518" y="1872991"/>
                </a:lnTo>
                <a:lnTo>
                  <a:pt x="56593" y="1991506"/>
                </a:lnTo>
                <a:lnTo>
                  <a:pt x="39562" y="2106942"/>
                </a:lnTo>
                <a:lnTo>
                  <a:pt x="25486" y="2218191"/>
                </a:lnTo>
                <a:lnTo>
                  <a:pt x="14430" y="2324143"/>
                </a:lnTo>
                <a:lnTo>
                  <a:pt x="6455" y="2423689"/>
                </a:lnTo>
                <a:lnTo>
                  <a:pt x="1624" y="2515722"/>
                </a:lnTo>
                <a:lnTo>
                  <a:pt x="0" y="2599131"/>
                </a:lnTo>
                <a:lnTo>
                  <a:pt x="1624" y="2682536"/>
                </a:lnTo>
                <a:lnTo>
                  <a:pt x="6455" y="2774565"/>
                </a:lnTo>
                <a:close/>
              </a:path>
            </a:pathLst>
          </a:custGeom>
          <a:solidFill>
            <a:srgbClr val="80C2C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1135749" y="1519726"/>
            <a:ext cx="5213731" cy="5117465"/>
          </a:xfrm>
          <a:custGeom>
            <a:avLst/>
            <a:gdLst/>
            <a:ahLst/>
            <a:cxnLst/>
            <a:rect l="l" t="t" r="r" b="b"/>
            <a:pathLst>
              <a:path w="5213731" h="5117465">
                <a:moveTo>
                  <a:pt x="1674" y="2643865"/>
                </a:moveTo>
                <a:lnTo>
                  <a:pt x="6656" y="2736249"/>
                </a:lnTo>
                <a:lnTo>
                  <a:pt x="14880" y="2834923"/>
                </a:lnTo>
                <a:lnTo>
                  <a:pt x="26282" y="2938926"/>
                </a:lnTo>
                <a:lnTo>
                  <a:pt x="40797" y="3047296"/>
                </a:lnTo>
                <a:lnTo>
                  <a:pt x="58361" y="3159072"/>
                </a:lnTo>
                <a:lnTo>
                  <a:pt x="78908" y="3273294"/>
                </a:lnTo>
                <a:lnTo>
                  <a:pt x="102375" y="3389000"/>
                </a:lnTo>
                <a:lnTo>
                  <a:pt x="128696" y="3505229"/>
                </a:lnTo>
                <a:lnTo>
                  <a:pt x="157808" y="3621020"/>
                </a:lnTo>
                <a:lnTo>
                  <a:pt x="189645" y="3735412"/>
                </a:lnTo>
                <a:lnTo>
                  <a:pt x="224144" y="3847443"/>
                </a:lnTo>
                <a:lnTo>
                  <a:pt x="261238" y="3956153"/>
                </a:lnTo>
                <a:lnTo>
                  <a:pt x="300865" y="4060581"/>
                </a:lnTo>
                <a:lnTo>
                  <a:pt x="342958" y="4159764"/>
                </a:lnTo>
                <a:lnTo>
                  <a:pt x="387455" y="4252743"/>
                </a:lnTo>
                <a:lnTo>
                  <a:pt x="434289" y="4338556"/>
                </a:lnTo>
                <a:lnTo>
                  <a:pt x="483397" y="4416241"/>
                </a:lnTo>
                <a:lnTo>
                  <a:pt x="534714" y="4484838"/>
                </a:lnTo>
                <a:lnTo>
                  <a:pt x="588175" y="4543386"/>
                </a:lnTo>
                <a:lnTo>
                  <a:pt x="648056" y="4595566"/>
                </a:lnTo>
                <a:lnTo>
                  <a:pt x="718034" y="4645652"/>
                </a:lnTo>
                <a:lnTo>
                  <a:pt x="797148" y="4693583"/>
                </a:lnTo>
                <a:lnTo>
                  <a:pt x="884433" y="4739295"/>
                </a:lnTo>
                <a:lnTo>
                  <a:pt x="978928" y="4782724"/>
                </a:lnTo>
                <a:lnTo>
                  <a:pt x="1079669" y="4823809"/>
                </a:lnTo>
                <a:lnTo>
                  <a:pt x="1185695" y="4862486"/>
                </a:lnTo>
                <a:lnTo>
                  <a:pt x="1296042" y="4898692"/>
                </a:lnTo>
                <a:lnTo>
                  <a:pt x="1409748" y="4932363"/>
                </a:lnTo>
                <a:lnTo>
                  <a:pt x="1525851" y="4963437"/>
                </a:lnTo>
                <a:lnTo>
                  <a:pt x="1643386" y="4991851"/>
                </a:lnTo>
                <a:lnTo>
                  <a:pt x="1761393" y="5017542"/>
                </a:lnTo>
                <a:lnTo>
                  <a:pt x="1878908" y="5040447"/>
                </a:lnTo>
                <a:lnTo>
                  <a:pt x="1994968" y="5060502"/>
                </a:lnTo>
                <a:lnTo>
                  <a:pt x="2108611" y="5077644"/>
                </a:lnTo>
                <a:lnTo>
                  <a:pt x="2218875" y="5091811"/>
                </a:lnTo>
                <a:lnTo>
                  <a:pt x="2324796" y="5102940"/>
                </a:lnTo>
                <a:lnTo>
                  <a:pt x="2425412" y="5110967"/>
                </a:lnTo>
                <a:lnTo>
                  <a:pt x="2519760" y="5115830"/>
                </a:lnTo>
                <a:lnTo>
                  <a:pt x="2606878" y="5117465"/>
                </a:lnTo>
                <a:lnTo>
                  <a:pt x="2693364" y="5115855"/>
                </a:lnTo>
                <a:lnTo>
                  <a:pt x="2787093" y="5111066"/>
                </a:lnTo>
                <a:lnTo>
                  <a:pt x="2887106" y="5103161"/>
                </a:lnTo>
                <a:lnTo>
                  <a:pt x="2992440" y="5092200"/>
                </a:lnTo>
                <a:lnTo>
                  <a:pt x="3102134" y="5078245"/>
                </a:lnTo>
                <a:lnTo>
                  <a:pt x="3215228" y="5061357"/>
                </a:lnTo>
                <a:lnTo>
                  <a:pt x="3330759" y="5041600"/>
                </a:lnTo>
                <a:lnTo>
                  <a:pt x="3447767" y="5019032"/>
                </a:lnTo>
                <a:lnTo>
                  <a:pt x="3565291" y="4993718"/>
                </a:lnTo>
                <a:lnTo>
                  <a:pt x="3682369" y="4965717"/>
                </a:lnTo>
                <a:lnTo>
                  <a:pt x="3798041" y="4935092"/>
                </a:lnTo>
                <a:lnTo>
                  <a:pt x="3911344" y="4901904"/>
                </a:lnTo>
                <a:lnTo>
                  <a:pt x="4021319" y="4866215"/>
                </a:lnTo>
                <a:lnTo>
                  <a:pt x="4127003" y="4828086"/>
                </a:lnTo>
                <a:lnTo>
                  <a:pt x="4227436" y="4787579"/>
                </a:lnTo>
                <a:lnTo>
                  <a:pt x="4321656" y="4744755"/>
                </a:lnTo>
                <a:lnTo>
                  <a:pt x="4408702" y="4699677"/>
                </a:lnTo>
                <a:lnTo>
                  <a:pt x="4487613" y="4652405"/>
                </a:lnTo>
                <a:lnTo>
                  <a:pt x="4557428" y="4603001"/>
                </a:lnTo>
                <a:lnTo>
                  <a:pt x="4617186" y="4551527"/>
                </a:lnTo>
                <a:lnTo>
                  <a:pt x="4671373" y="4492862"/>
                </a:lnTo>
                <a:lnTo>
                  <a:pt x="4723392" y="4424109"/>
                </a:lnTo>
                <a:lnTo>
                  <a:pt x="4773178" y="4346230"/>
                </a:lnTo>
                <a:lnTo>
                  <a:pt x="4820664" y="4260188"/>
                </a:lnTo>
                <a:lnTo>
                  <a:pt x="4865783" y="4166946"/>
                </a:lnTo>
                <a:lnTo>
                  <a:pt x="4908471" y="4067465"/>
                </a:lnTo>
                <a:lnTo>
                  <a:pt x="4948661" y="3962708"/>
                </a:lnTo>
                <a:lnTo>
                  <a:pt x="4986286" y="3853639"/>
                </a:lnTo>
                <a:lnTo>
                  <a:pt x="5021281" y="3741218"/>
                </a:lnTo>
                <a:lnTo>
                  <a:pt x="5053580" y="3626410"/>
                </a:lnTo>
                <a:lnTo>
                  <a:pt x="5083117" y="3510176"/>
                </a:lnTo>
                <a:lnTo>
                  <a:pt x="5109825" y="3393479"/>
                </a:lnTo>
                <a:lnTo>
                  <a:pt x="5133638" y="3277281"/>
                </a:lnTo>
                <a:lnTo>
                  <a:pt x="5154490" y="3162545"/>
                </a:lnTo>
                <a:lnTo>
                  <a:pt x="5172316" y="3050234"/>
                </a:lnTo>
                <a:lnTo>
                  <a:pt x="5187049" y="2941310"/>
                </a:lnTo>
                <a:lnTo>
                  <a:pt x="5198623" y="2836735"/>
                </a:lnTo>
                <a:lnTo>
                  <a:pt x="5206972" y="2737472"/>
                </a:lnTo>
                <a:lnTo>
                  <a:pt x="5212030" y="2644483"/>
                </a:lnTo>
                <a:lnTo>
                  <a:pt x="5213731" y="2558732"/>
                </a:lnTo>
                <a:lnTo>
                  <a:pt x="5212030" y="2472984"/>
                </a:lnTo>
                <a:lnTo>
                  <a:pt x="5206972" y="2379999"/>
                </a:lnTo>
                <a:lnTo>
                  <a:pt x="5198623" y="2280738"/>
                </a:lnTo>
                <a:lnTo>
                  <a:pt x="5187049" y="2176165"/>
                </a:lnTo>
                <a:lnTo>
                  <a:pt x="5172316" y="2067243"/>
                </a:lnTo>
                <a:lnTo>
                  <a:pt x="5154490" y="1954933"/>
                </a:lnTo>
                <a:lnTo>
                  <a:pt x="5133638" y="1840198"/>
                </a:lnTo>
                <a:lnTo>
                  <a:pt x="5109825" y="1724001"/>
                </a:lnTo>
                <a:lnTo>
                  <a:pt x="5083117" y="1607305"/>
                </a:lnTo>
                <a:lnTo>
                  <a:pt x="5053580" y="1491072"/>
                </a:lnTo>
                <a:lnTo>
                  <a:pt x="5021281" y="1376264"/>
                </a:lnTo>
                <a:lnTo>
                  <a:pt x="4986286" y="1263844"/>
                </a:lnTo>
                <a:lnTo>
                  <a:pt x="4948661" y="1154775"/>
                </a:lnTo>
                <a:lnTo>
                  <a:pt x="4908471" y="1050018"/>
                </a:lnTo>
                <a:lnTo>
                  <a:pt x="4865783" y="950538"/>
                </a:lnTo>
                <a:lnTo>
                  <a:pt x="4820664" y="857296"/>
                </a:lnTo>
                <a:lnTo>
                  <a:pt x="4773178" y="771255"/>
                </a:lnTo>
                <a:lnTo>
                  <a:pt x="4723392" y="693377"/>
                </a:lnTo>
                <a:lnTo>
                  <a:pt x="4671373" y="624626"/>
                </a:lnTo>
                <a:lnTo>
                  <a:pt x="4617186" y="565962"/>
                </a:lnTo>
                <a:lnTo>
                  <a:pt x="4557428" y="514488"/>
                </a:lnTo>
                <a:lnTo>
                  <a:pt x="4487613" y="465084"/>
                </a:lnTo>
                <a:lnTo>
                  <a:pt x="4408702" y="417811"/>
                </a:lnTo>
                <a:lnTo>
                  <a:pt x="4321656" y="372732"/>
                </a:lnTo>
                <a:lnTo>
                  <a:pt x="4227436" y="329907"/>
                </a:lnTo>
                <a:lnTo>
                  <a:pt x="4127003" y="289398"/>
                </a:lnTo>
                <a:lnTo>
                  <a:pt x="4021319" y="251268"/>
                </a:lnTo>
                <a:lnTo>
                  <a:pt x="3911344" y="215577"/>
                </a:lnTo>
                <a:lnTo>
                  <a:pt x="3798041" y="182387"/>
                </a:lnTo>
                <a:lnTo>
                  <a:pt x="3682369" y="151760"/>
                </a:lnTo>
                <a:lnTo>
                  <a:pt x="3565291" y="123757"/>
                </a:lnTo>
                <a:lnTo>
                  <a:pt x="3447767" y="98441"/>
                </a:lnTo>
                <a:lnTo>
                  <a:pt x="3330759" y="75872"/>
                </a:lnTo>
                <a:lnTo>
                  <a:pt x="3215228" y="56112"/>
                </a:lnTo>
                <a:lnTo>
                  <a:pt x="3102134" y="39223"/>
                </a:lnTo>
                <a:lnTo>
                  <a:pt x="2992440" y="25267"/>
                </a:lnTo>
                <a:lnTo>
                  <a:pt x="2887106" y="14305"/>
                </a:lnTo>
                <a:lnTo>
                  <a:pt x="2787093" y="6399"/>
                </a:lnTo>
                <a:lnTo>
                  <a:pt x="2693364" y="1610"/>
                </a:lnTo>
                <a:lnTo>
                  <a:pt x="2606878" y="0"/>
                </a:lnTo>
                <a:lnTo>
                  <a:pt x="2519760" y="1634"/>
                </a:lnTo>
                <a:lnTo>
                  <a:pt x="2425412" y="6497"/>
                </a:lnTo>
                <a:lnTo>
                  <a:pt x="2324796" y="14525"/>
                </a:lnTo>
                <a:lnTo>
                  <a:pt x="2218875" y="25654"/>
                </a:lnTo>
                <a:lnTo>
                  <a:pt x="2108611" y="39822"/>
                </a:lnTo>
                <a:lnTo>
                  <a:pt x="1994968" y="56965"/>
                </a:lnTo>
                <a:lnTo>
                  <a:pt x="1878908" y="77020"/>
                </a:lnTo>
                <a:lnTo>
                  <a:pt x="1761393" y="99926"/>
                </a:lnTo>
                <a:lnTo>
                  <a:pt x="1643386" y="125617"/>
                </a:lnTo>
                <a:lnTo>
                  <a:pt x="1525851" y="154031"/>
                </a:lnTo>
                <a:lnTo>
                  <a:pt x="1409748" y="185106"/>
                </a:lnTo>
                <a:lnTo>
                  <a:pt x="1296042" y="218778"/>
                </a:lnTo>
                <a:lnTo>
                  <a:pt x="1185695" y="254984"/>
                </a:lnTo>
                <a:lnTo>
                  <a:pt x="1079669" y="293660"/>
                </a:lnTo>
                <a:lnTo>
                  <a:pt x="978928" y="334745"/>
                </a:lnTo>
                <a:lnTo>
                  <a:pt x="884433" y="378174"/>
                </a:lnTo>
                <a:lnTo>
                  <a:pt x="797148" y="423885"/>
                </a:lnTo>
                <a:lnTo>
                  <a:pt x="718034" y="471815"/>
                </a:lnTo>
                <a:lnTo>
                  <a:pt x="648056" y="521900"/>
                </a:lnTo>
                <a:lnTo>
                  <a:pt x="588175" y="574078"/>
                </a:lnTo>
                <a:lnTo>
                  <a:pt x="534714" y="632627"/>
                </a:lnTo>
                <a:lnTo>
                  <a:pt x="483397" y="701226"/>
                </a:lnTo>
                <a:lnTo>
                  <a:pt x="434289" y="778913"/>
                </a:lnTo>
                <a:lnTo>
                  <a:pt x="387455" y="864726"/>
                </a:lnTo>
                <a:lnTo>
                  <a:pt x="342958" y="957705"/>
                </a:lnTo>
                <a:lnTo>
                  <a:pt x="300865" y="1056889"/>
                </a:lnTo>
                <a:lnTo>
                  <a:pt x="261238" y="1161316"/>
                </a:lnTo>
                <a:lnTo>
                  <a:pt x="224144" y="1270026"/>
                </a:lnTo>
                <a:lnTo>
                  <a:pt x="189645" y="1382057"/>
                </a:lnTo>
                <a:lnTo>
                  <a:pt x="157808" y="1496448"/>
                </a:lnTo>
                <a:lnTo>
                  <a:pt x="128696" y="1612239"/>
                </a:lnTo>
                <a:lnTo>
                  <a:pt x="102375" y="1728467"/>
                </a:lnTo>
                <a:lnTo>
                  <a:pt x="78908" y="1844173"/>
                </a:lnTo>
                <a:lnTo>
                  <a:pt x="58361" y="1958394"/>
                </a:lnTo>
                <a:lnTo>
                  <a:pt x="40797" y="2070170"/>
                </a:lnTo>
                <a:lnTo>
                  <a:pt x="26282" y="2178540"/>
                </a:lnTo>
                <a:lnTo>
                  <a:pt x="14880" y="2282542"/>
                </a:lnTo>
                <a:lnTo>
                  <a:pt x="6656" y="2381215"/>
                </a:lnTo>
                <a:lnTo>
                  <a:pt x="1674" y="2473599"/>
                </a:lnTo>
                <a:lnTo>
                  <a:pt x="0" y="2558732"/>
                </a:lnTo>
                <a:lnTo>
                  <a:pt x="1674" y="2643865"/>
                </a:lnTo>
                <a:close/>
              </a:path>
            </a:pathLst>
          </a:custGeom>
          <a:solidFill>
            <a:srgbClr val="81C2C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1173562" y="1569168"/>
            <a:ext cx="5135841" cy="5036680"/>
          </a:xfrm>
          <a:custGeom>
            <a:avLst/>
            <a:gdLst/>
            <a:ahLst/>
            <a:cxnLst/>
            <a:rect l="l" t="t" r="r" b="b"/>
            <a:pathLst>
              <a:path w="5135841" h="5036680">
                <a:moveTo>
                  <a:pt x="0" y="2518346"/>
                </a:moveTo>
                <a:lnTo>
                  <a:pt x="1725" y="2605203"/>
                </a:lnTo>
                <a:lnTo>
                  <a:pt x="6858" y="2697939"/>
                </a:lnTo>
                <a:lnTo>
                  <a:pt x="15331" y="2795739"/>
                </a:lnTo>
                <a:lnTo>
                  <a:pt x="27078" y="2897792"/>
                </a:lnTo>
                <a:lnTo>
                  <a:pt x="42033" y="3003283"/>
                </a:lnTo>
                <a:lnTo>
                  <a:pt x="60128" y="3111400"/>
                </a:lnTo>
                <a:lnTo>
                  <a:pt x="81298" y="3221328"/>
                </a:lnTo>
                <a:lnTo>
                  <a:pt x="105476" y="3332254"/>
                </a:lnTo>
                <a:lnTo>
                  <a:pt x="132595" y="3443366"/>
                </a:lnTo>
                <a:lnTo>
                  <a:pt x="162588" y="3553850"/>
                </a:lnTo>
                <a:lnTo>
                  <a:pt x="195390" y="3662892"/>
                </a:lnTo>
                <a:lnTo>
                  <a:pt x="230933" y="3769680"/>
                </a:lnTo>
                <a:lnTo>
                  <a:pt x="269151" y="3873399"/>
                </a:lnTo>
                <a:lnTo>
                  <a:pt x="309978" y="3973236"/>
                </a:lnTo>
                <a:lnTo>
                  <a:pt x="353347" y="4068379"/>
                </a:lnTo>
                <a:lnTo>
                  <a:pt x="399192" y="4158014"/>
                </a:lnTo>
                <a:lnTo>
                  <a:pt x="447445" y="4241327"/>
                </a:lnTo>
                <a:lnTo>
                  <a:pt x="498040" y="4317505"/>
                </a:lnTo>
                <a:lnTo>
                  <a:pt x="550912" y="4385734"/>
                </a:lnTo>
                <a:lnTo>
                  <a:pt x="605993" y="4445203"/>
                </a:lnTo>
                <a:lnTo>
                  <a:pt x="666833" y="4498963"/>
                </a:lnTo>
                <a:lnTo>
                  <a:pt x="736485" y="4550567"/>
                </a:lnTo>
                <a:lnTo>
                  <a:pt x="814133" y="4599949"/>
                </a:lnTo>
                <a:lnTo>
                  <a:pt x="898962" y="4647046"/>
                </a:lnTo>
                <a:lnTo>
                  <a:pt x="990158" y="4691792"/>
                </a:lnTo>
                <a:lnTo>
                  <a:pt x="1086906" y="4734122"/>
                </a:lnTo>
                <a:lnTo>
                  <a:pt x="1188390" y="4773971"/>
                </a:lnTo>
                <a:lnTo>
                  <a:pt x="1293795" y="4811274"/>
                </a:lnTo>
                <a:lnTo>
                  <a:pt x="1402308" y="4845966"/>
                </a:lnTo>
                <a:lnTo>
                  <a:pt x="1513112" y="4877982"/>
                </a:lnTo>
                <a:lnTo>
                  <a:pt x="1625394" y="4907258"/>
                </a:lnTo>
                <a:lnTo>
                  <a:pt x="1738337" y="4933727"/>
                </a:lnTo>
                <a:lnTo>
                  <a:pt x="1851128" y="4957326"/>
                </a:lnTo>
                <a:lnTo>
                  <a:pt x="1962950" y="4977989"/>
                </a:lnTo>
                <a:lnTo>
                  <a:pt x="2072990" y="4995652"/>
                </a:lnTo>
                <a:lnTo>
                  <a:pt x="2180433" y="5010249"/>
                </a:lnTo>
                <a:lnTo>
                  <a:pt x="2284462" y="5021715"/>
                </a:lnTo>
                <a:lnTo>
                  <a:pt x="2384265" y="5029985"/>
                </a:lnTo>
                <a:lnTo>
                  <a:pt x="2479024" y="5034995"/>
                </a:lnTo>
                <a:lnTo>
                  <a:pt x="2567927" y="5036680"/>
                </a:lnTo>
                <a:lnTo>
                  <a:pt x="2656180" y="5035021"/>
                </a:lnTo>
                <a:lnTo>
                  <a:pt x="2750305" y="5030087"/>
                </a:lnTo>
                <a:lnTo>
                  <a:pt x="2849487" y="5021941"/>
                </a:lnTo>
                <a:lnTo>
                  <a:pt x="2952914" y="5010647"/>
                </a:lnTo>
                <a:lnTo>
                  <a:pt x="3059771" y="4996268"/>
                </a:lnTo>
                <a:lnTo>
                  <a:pt x="3169246" y="4978868"/>
                </a:lnTo>
                <a:lnTo>
                  <a:pt x="3280525" y="4958510"/>
                </a:lnTo>
                <a:lnTo>
                  <a:pt x="3392795" y="4935258"/>
                </a:lnTo>
                <a:lnTo>
                  <a:pt x="3505242" y="4909174"/>
                </a:lnTo>
                <a:lnTo>
                  <a:pt x="3617053" y="4880324"/>
                </a:lnTo>
                <a:lnTo>
                  <a:pt x="3727415" y="4848769"/>
                </a:lnTo>
                <a:lnTo>
                  <a:pt x="3835514" y="4814574"/>
                </a:lnTo>
                <a:lnTo>
                  <a:pt x="3940537" y="4777802"/>
                </a:lnTo>
                <a:lnTo>
                  <a:pt x="4041670" y="4738516"/>
                </a:lnTo>
                <a:lnTo>
                  <a:pt x="4138100" y="4696780"/>
                </a:lnTo>
                <a:lnTo>
                  <a:pt x="4229014" y="4652658"/>
                </a:lnTo>
                <a:lnTo>
                  <a:pt x="4313598" y="4606212"/>
                </a:lnTo>
                <a:lnTo>
                  <a:pt x="4391039" y="4557507"/>
                </a:lnTo>
                <a:lnTo>
                  <a:pt x="4460523" y="4506606"/>
                </a:lnTo>
                <a:lnTo>
                  <a:pt x="4521238" y="4453572"/>
                </a:lnTo>
                <a:lnTo>
                  <a:pt x="4577065" y="4393989"/>
                </a:lnTo>
                <a:lnTo>
                  <a:pt x="4630659" y="4325604"/>
                </a:lnTo>
                <a:lnTo>
                  <a:pt x="4681952" y="4249231"/>
                </a:lnTo>
                <a:lnTo>
                  <a:pt x="4730875" y="4165684"/>
                </a:lnTo>
                <a:lnTo>
                  <a:pt x="4777361" y="4075780"/>
                </a:lnTo>
                <a:lnTo>
                  <a:pt x="4821341" y="3980332"/>
                </a:lnTo>
                <a:lnTo>
                  <a:pt x="4862747" y="3880156"/>
                </a:lnTo>
                <a:lnTo>
                  <a:pt x="4901512" y="3776067"/>
                </a:lnTo>
                <a:lnTo>
                  <a:pt x="4937566" y="3668878"/>
                </a:lnTo>
                <a:lnTo>
                  <a:pt x="4970843" y="3559406"/>
                </a:lnTo>
                <a:lnTo>
                  <a:pt x="5001274" y="3448465"/>
                </a:lnTo>
                <a:lnTo>
                  <a:pt x="5028790" y="3336870"/>
                </a:lnTo>
                <a:lnTo>
                  <a:pt x="5053324" y="3225436"/>
                </a:lnTo>
                <a:lnTo>
                  <a:pt x="5074808" y="3114977"/>
                </a:lnTo>
                <a:lnTo>
                  <a:pt x="5093173" y="3006309"/>
                </a:lnTo>
                <a:lnTo>
                  <a:pt x="5108352" y="2900246"/>
                </a:lnTo>
                <a:lnTo>
                  <a:pt x="5120277" y="2797604"/>
                </a:lnTo>
                <a:lnTo>
                  <a:pt x="5128878" y="2699196"/>
                </a:lnTo>
                <a:lnTo>
                  <a:pt x="5134089" y="2605839"/>
                </a:lnTo>
                <a:lnTo>
                  <a:pt x="5135841" y="2518346"/>
                </a:lnTo>
                <a:lnTo>
                  <a:pt x="5134091" y="2430853"/>
                </a:lnTo>
                <a:lnTo>
                  <a:pt x="5128881" y="2337496"/>
                </a:lnTo>
                <a:lnTo>
                  <a:pt x="5120281" y="2239088"/>
                </a:lnTo>
                <a:lnTo>
                  <a:pt x="5108357" y="2136446"/>
                </a:lnTo>
                <a:lnTo>
                  <a:pt x="5093179" y="2030383"/>
                </a:lnTo>
                <a:lnTo>
                  <a:pt x="5074814" y="1921715"/>
                </a:lnTo>
                <a:lnTo>
                  <a:pt x="5053330" y="1811256"/>
                </a:lnTo>
                <a:lnTo>
                  <a:pt x="5028795" y="1699821"/>
                </a:lnTo>
                <a:lnTo>
                  <a:pt x="5001279" y="1588226"/>
                </a:lnTo>
                <a:lnTo>
                  <a:pt x="4970848" y="1477284"/>
                </a:lnTo>
                <a:lnTo>
                  <a:pt x="4937571" y="1367812"/>
                </a:lnTo>
                <a:lnTo>
                  <a:pt x="4901515" y="1260623"/>
                </a:lnTo>
                <a:lnTo>
                  <a:pt x="4862750" y="1156532"/>
                </a:lnTo>
                <a:lnTo>
                  <a:pt x="4821343" y="1056355"/>
                </a:lnTo>
                <a:lnTo>
                  <a:pt x="4777363" y="960907"/>
                </a:lnTo>
                <a:lnTo>
                  <a:pt x="4730876" y="871001"/>
                </a:lnTo>
                <a:lnTo>
                  <a:pt x="4681953" y="787454"/>
                </a:lnTo>
                <a:lnTo>
                  <a:pt x="4630660" y="711079"/>
                </a:lnTo>
                <a:lnTo>
                  <a:pt x="4577065" y="642692"/>
                </a:lnTo>
                <a:lnTo>
                  <a:pt x="4521238" y="583107"/>
                </a:lnTo>
                <a:lnTo>
                  <a:pt x="4460523" y="530073"/>
                </a:lnTo>
                <a:lnTo>
                  <a:pt x="4391039" y="479172"/>
                </a:lnTo>
                <a:lnTo>
                  <a:pt x="4313598" y="430467"/>
                </a:lnTo>
                <a:lnTo>
                  <a:pt x="4229014" y="384021"/>
                </a:lnTo>
                <a:lnTo>
                  <a:pt x="4138100" y="339899"/>
                </a:lnTo>
                <a:lnTo>
                  <a:pt x="4041670" y="298163"/>
                </a:lnTo>
                <a:lnTo>
                  <a:pt x="3940537" y="258878"/>
                </a:lnTo>
                <a:lnTo>
                  <a:pt x="3835514" y="222105"/>
                </a:lnTo>
                <a:lnTo>
                  <a:pt x="3727415" y="187910"/>
                </a:lnTo>
                <a:lnTo>
                  <a:pt x="3617053" y="156356"/>
                </a:lnTo>
                <a:lnTo>
                  <a:pt x="3505242" y="127505"/>
                </a:lnTo>
                <a:lnTo>
                  <a:pt x="3392795" y="101421"/>
                </a:lnTo>
                <a:lnTo>
                  <a:pt x="3280525" y="78169"/>
                </a:lnTo>
                <a:lnTo>
                  <a:pt x="3169246" y="57811"/>
                </a:lnTo>
                <a:lnTo>
                  <a:pt x="3059771" y="40411"/>
                </a:lnTo>
                <a:lnTo>
                  <a:pt x="2952914" y="26032"/>
                </a:lnTo>
                <a:lnTo>
                  <a:pt x="2849487" y="14738"/>
                </a:lnTo>
                <a:lnTo>
                  <a:pt x="2750305" y="6592"/>
                </a:lnTo>
                <a:lnTo>
                  <a:pt x="2656180" y="1658"/>
                </a:lnTo>
                <a:lnTo>
                  <a:pt x="2567927" y="0"/>
                </a:lnTo>
                <a:lnTo>
                  <a:pt x="2479024" y="1684"/>
                </a:lnTo>
                <a:lnTo>
                  <a:pt x="2384265" y="6694"/>
                </a:lnTo>
                <a:lnTo>
                  <a:pt x="2284462" y="14964"/>
                </a:lnTo>
                <a:lnTo>
                  <a:pt x="2180433" y="26431"/>
                </a:lnTo>
                <a:lnTo>
                  <a:pt x="2072990" y="41027"/>
                </a:lnTo>
                <a:lnTo>
                  <a:pt x="1962950" y="58690"/>
                </a:lnTo>
                <a:lnTo>
                  <a:pt x="1851128" y="79353"/>
                </a:lnTo>
                <a:lnTo>
                  <a:pt x="1738337" y="102951"/>
                </a:lnTo>
                <a:lnTo>
                  <a:pt x="1625394" y="129421"/>
                </a:lnTo>
                <a:lnTo>
                  <a:pt x="1513112" y="158696"/>
                </a:lnTo>
                <a:lnTo>
                  <a:pt x="1402308" y="190711"/>
                </a:lnTo>
                <a:lnTo>
                  <a:pt x="1293795" y="225403"/>
                </a:lnTo>
                <a:lnTo>
                  <a:pt x="1188390" y="262705"/>
                </a:lnTo>
                <a:lnTo>
                  <a:pt x="1086906" y="302553"/>
                </a:lnTo>
                <a:lnTo>
                  <a:pt x="990158" y="344882"/>
                </a:lnTo>
                <a:lnTo>
                  <a:pt x="898962" y="389627"/>
                </a:lnTo>
                <a:lnTo>
                  <a:pt x="814133" y="436722"/>
                </a:lnTo>
                <a:lnTo>
                  <a:pt x="736485" y="486103"/>
                </a:lnTo>
                <a:lnTo>
                  <a:pt x="666833" y="537706"/>
                </a:lnTo>
                <a:lnTo>
                  <a:pt x="605993" y="591464"/>
                </a:lnTo>
                <a:lnTo>
                  <a:pt x="550912" y="650932"/>
                </a:lnTo>
                <a:lnTo>
                  <a:pt x="498040" y="719162"/>
                </a:lnTo>
                <a:lnTo>
                  <a:pt x="447445" y="795340"/>
                </a:lnTo>
                <a:lnTo>
                  <a:pt x="399192" y="878653"/>
                </a:lnTo>
                <a:lnTo>
                  <a:pt x="353347" y="968288"/>
                </a:lnTo>
                <a:lnTo>
                  <a:pt x="309978" y="1063431"/>
                </a:lnTo>
                <a:lnTo>
                  <a:pt x="269151" y="1163269"/>
                </a:lnTo>
                <a:lnTo>
                  <a:pt x="230933" y="1266989"/>
                </a:lnTo>
                <a:lnTo>
                  <a:pt x="195390" y="1373777"/>
                </a:lnTo>
                <a:lnTo>
                  <a:pt x="162588" y="1482820"/>
                </a:lnTo>
                <a:lnTo>
                  <a:pt x="132595" y="1593304"/>
                </a:lnTo>
                <a:lnTo>
                  <a:pt x="105476" y="1704418"/>
                </a:lnTo>
                <a:lnTo>
                  <a:pt x="81298" y="1815346"/>
                </a:lnTo>
                <a:lnTo>
                  <a:pt x="60128" y="1925276"/>
                </a:lnTo>
                <a:lnTo>
                  <a:pt x="42033" y="2033394"/>
                </a:lnTo>
                <a:lnTo>
                  <a:pt x="27078" y="2138888"/>
                </a:lnTo>
                <a:lnTo>
                  <a:pt x="15331" y="2240943"/>
                </a:lnTo>
                <a:lnTo>
                  <a:pt x="6858" y="2338747"/>
                </a:lnTo>
                <a:lnTo>
                  <a:pt x="1725" y="2431485"/>
                </a:lnTo>
                <a:lnTo>
                  <a:pt x="0" y="2518346"/>
                </a:lnTo>
                <a:close/>
              </a:path>
            </a:pathLst>
          </a:custGeom>
          <a:solidFill>
            <a:srgbClr val="82C3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1211351" y="1618597"/>
            <a:ext cx="5058003" cy="4955908"/>
          </a:xfrm>
          <a:custGeom>
            <a:avLst/>
            <a:gdLst/>
            <a:ahLst/>
            <a:cxnLst/>
            <a:rect l="l" t="t" r="r" b="b"/>
            <a:pathLst>
              <a:path w="5058003" h="4955908">
                <a:moveTo>
                  <a:pt x="0" y="2477960"/>
                </a:moveTo>
                <a:lnTo>
                  <a:pt x="1776" y="2566541"/>
                </a:lnTo>
                <a:lnTo>
                  <a:pt x="7060" y="2659629"/>
                </a:lnTo>
                <a:lnTo>
                  <a:pt x="15783" y="2756558"/>
                </a:lnTo>
                <a:lnTo>
                  <a:pt x="27876" y="2856662"/>
                </a:lnTo>
                <a:lnTo>
                  <a:pt x="43271" y="2959276"/>
                </a:lnTo>
                <a:lnTo>
                  <a:pt x="61899" y="3063734"/>
                </a:lnTo>
                <a:lnTo>
                  <a:pt x="83692" y="3169371"/>
                </a:lnTo>
                <a:lnTo>
                  <a:pt x="108581" y="3275520"/>
                </a:lnTo>
                <a:lnTo>
                  <a:pt x="136498" y="3381517"/>
                </a:lnTo>
                <a:lnTo>
                  <a:pt x="167374" y="3486696"/>
                </a:lnTo>
                <a:lnTo>
                  <a:pt x="201141" y="3590390"/>
                </a:lnTo>
                <a:lnTo>
                  <a:pt x="237731" y="3691935"/>
                </a:lnTo>
                <a:lnTo>
                  <a:pt x="277074" y="3790664"/>
                </a:lnTo>
                <a:lnTo>
                  <a:pt x="319102" y="3885913"/>
                </a:lnTo>
                <a:lnTo>
                  <a:pt x="363747" y="3977015"/>
                </a:lnTo>
                <a:lnTo>
                  <a:pt x="410940" y="4063305"/>
                </a:lnTo>
                <a:lnTo>
                  <a:pt x="460613" y="4144118"/>
                </a:lnTo>
                <a:lnTo>
                  <a:pt x="512696" y="4218786"/>
                </a:lnTo>
                <a:lnTo>
                  <a:pt x="567123" y="4286646"/>
                </a:lnTo>
                <a:lnTo>
                  <a:pt x="623824" y="4347032"/>
                </a:lnTo>
                <a:lnTo>
                  <a:pt x="685623" y="4402372"/>
                </a:lnTo>
                <a:lnTo>
                  <a:pt x="754949" y="4455494"/>
                </a:lnTo>
                <a:lnTo>
                  <a:pt x="831132" y="4506329"/>
                </a:lnTo>
                <a:lnTo>
                  <a:pt x="913507" y="4554811"/>
                </a:lnTo>
                <a:lnTo>
                  <a:pt x="1001405" y="4600872"/>
                </a:lnTo>
                <a:lnTo>
                  <a:pt x="1094160" y="4644447"/>
                </a:lnTo>
                <a:lnTo>
                  <a:pt x="1191104" y="4685468"/>
                </a:lnTo>
                <a:lnTo>
                  <a:pt x="1291570" y="4723869"/>
                </a:lnTo>
                <a:lnTo>
                  <a:pt x="1394891" y="4759582"/>
                </a:lnTo>
                <a:lnTo>
                  <a:pt x="1500400" y="4792540"/>
                </a:lnTo>
                <a:lnTo>
                  <a:pt x="1607429" y="4822677"/>
                </a:lnTo>
                <a:lnTo>
                  <a:pt x="1715311" y="4849925"/>
                </a:lnTo>
                <a:lnTo>
                  <a:pt x="1823379" y="4874219"/>
                </a:lnTo>
                <a:lnTo>
                  <a:pt x="1930966" y="4895490"/>
                </a:lnTo>
                <a:lnTo>
                  <a:pt x="2037404" y="4913672"/>
                </a:lnTo>
                <a:lnTo>
                  <a:pt x="2142026" y="4928699"/>
                </a:lnTo>
                <a:lnTo>
                  <a:pt x="2244166" y="4940502"/>
                </a:lnTo>
                <a:lnTo>
                  <a:pt x="2343155" y="4949016"/>
                </a:lnTo>
                <a:lnTo>
                  <a:pt x="2438327" y="4954174"/>
                </a:lnTo>
                <a:lnTo>
                  <a:pt x="2529014" y="4955908"/>
                </a:lnTo>
                <a:lnTo>
                  <a:pt x="2619031" y="4954200"/>
                </a:lnTo>
                <a:lnTo>
                  <a:pt x="2713548" y="4949121"/>
                </a:lnTo>
                <a:lnTo>
                  <a:pt x="2811897" y="4940736"/>
                </a:lnTo>
                <a:lnTo>
                  <a:pt x="2913414" y="4929110"/>
                </a:lnTo>
                <a:lnTo>
                  <a:pt x="3017433" y="4914309"/>
                </a:lnTo>
                <a:lnTo>
                  <a:pt x="3123288" y="4896397"/>
                </a:lnTo>
                <a:lnTo>
                  <a:pt x="3230314" y="4875441"/>
                </a:lnTo>
                <a:lnTo>
                  <a:pt x="3337845" y="4851505"/>
                </a:lnTo>
                <a:lnTo>
                  <a:pt x="3445215" y="4824655"/>
                </a:lnTo>
                <a:lnTo>
                  <a:pt x="3551759" y="4794956"/>
                </a:lnTo>
                <a:lnTo>
                  <a:pt x="3656811" y="4762474"/>
                </a:lnTo>
                <a:lnTo>
                  <a:pt x="3759706" y="4727273"/>
                </a:lnTo>
                <a:lnTo>
                  <a:pt x="3859777" y="4689420"/>
                </a:lnTo>
                <a:lnTo>
                  <a:pt x="3956360" y="4648979"/>
                </a:lnTo>
                <a:lnTo>
                  <a:pt x="4048788" y="4606016"/>
                </a:lnTo>
                <a:lnTo>
                  <a:pt x="4136396" y="4560596"/>
                </a:lnTo>
                <a:lnTo>
                  <a:pt x="4218518" y="4512785"/>
                </a:lnTo>
                <a:lnTo>
                  <a:pt x="4294489" y="4462647"/>
                </a:lnTo>
                <a:lnTo>
                  <a:pt x="4363643" y="4410249"/>
                </a:lnTo>
                <a:lnTo>
                  <a:pt x="4425315" y="4355655"/>
                </a:lnTo>
                <a:lnTo>
                  <a:pt x="4482783" y="4295149"/>
                </a:lnTo>
                <a:lnTo>
                  <a:pt x="4537952" y="4227127"/>
                </a:lnTo>
                <a:lnTo>
                  <a:pt x="4590753" y="4152255"/>
                </a:lnTo>
                <a:lnTo>
                  <a:pt x="4641115" y="4071201"/>
                </a:lnTo>
                <a:lnTo>
                  <a:pt x="4688968" y="3984632"/>
                </a:lnTo>
                <a:lnTo>
                  <a:pt x="4734242" y="3893215"/>
                </a:lnTo>
                <a:lnTo>
                  <a:pt x="4776866" y="3797618"/>
                </a:lnTo>
                <a:lnTo>
                  <a:pt x="4816772" y="3698507"/>
                </a:lnTo>
                <a:lnTo>
                  <a:pt x="4853887" y="3596549"/>
                </a:lnTo>
                <a:lnTo>
                  <a:pt x="4888144" y="3492412"/>
                </a:lnTo>
                <a:lnTo>
                  <a:pt x="4919470" y="3386763"/>
                </a:lnTo>
                <a:lnTo>
                  <a:pt x="4947797" y="3280269"/>
                </a:lnTo>
                <a:lnTo>
                  <a:pt x="4973054" y="3173598"/>
                </a:lnTo>
                <a:lnTo>
                  <a:pt x="4995171" y="3067416"/>
                </a:lnTo>
                <a:lnTo>
                  <a:pt x="5014077" y="2962390"/>
                </a:lnTo>
                <a:lnTo>
                  <a:pt x="5029704" y="2859188"/>
                </a:lnTo>
                <a:lnTo>
                  <a:pt x="5041979" y="2758477"/>
                </a:lnTo>
                <a:lnTo>
                  <a:pt x="5050835" y="2660924"/>
                </a:lnTo>
                <a:lnTo>
                  <a:pt x="5056199" y="2567196"/>
                </a:lnTo>
                <a:lnTo>
                  <a:pt x="5058003" y="2477960"/>
                </a:lnTo>
                <a:lnTo>
                  <a:pt x="5056199" y="2388723"/>
                </a:lnTo>
                <a:lnTo>
                  <a:pt x="5050835" y="2294993"/>
                </a:lnTo>
                <a:lnTo>
                  <a:pt x="5041979" y="2197439"/>
                </a:lnTo>
                <a:lnTo>
                  <a:pt x="5029704" y="2096727"/>
                </a:lnTo>
                <a:lnTo>
                  <a:pt x="5014077" y="1993525"/>
                </a:lnTo>
                <a:lnTo>
                  <a:pt x="4995171" y="1888499"/>
                </a:lnTo>
                <a:lnTo>
                  <a:pt x="4973054" y="1782316"/>
                </a:lnTo>
                <a:lnTo>
                  <a:pt x="4947797" y="1675644"/>
                </a:lnTo>
                <a:lnTo>
                  <a:pt x="4919470" y="1569150"/>
                </a:lnTo>
                <a:lnTo>
                  <a:pt x="4888144" y="1463501"/>
                </a:lnTo>
                <a:lnTo>
                  <a:pt x="4853887" y="1359365"/>
                </a:lnTo>
                <a:lnTo>
                  <a:pt x="4816772" y="1257407"/>
                </a:lnTo>
                <a:lnTo>
                  <a:pt x="4776866" y="1158296"/>
                </a:lnTo>
                <a:lnTo>
                  <a:pt x="4734242" y="1062698"/>
                </a:lnTo>
                <a:lnTo>
                  <a:pt x="4688968" y="971281"/>
                </a:lnTo>
                <a:lnTo>
                  <a:pt x="4641115" y="884711"/>
                </a:lnTo>
                <a:lnTo>
                  <a:pt x="4590753" y="803656"/>
                </a:lnTo>
                <a:lnTo>
                  <a:pt x="4537952" y="728784"/>
                </a:lnTo>
                <a:lnTo>
                  <a:pt x="4482783" y="660760"/>
                </a:lnTo>
                <a:lnTo>
                  <a:pt x="4425315" y="600252"/>
                </a:lnTo>
                <a:lnTo>
                  <a:pt x="4363643" y="545660"/>
                </a:lnTo>
                <a:lnTo>
                  <a:pt x="4294489" y="493263"/>
                </a:lnTo>
                <a:lnTo>
                  <a:pt x="4218518" y="443127"/>
                </a:lnTo>
                <a:lnTo>
                  <a:pt x="4136396" y="395316"/>
                </a:lnTo>
                <a:lnTo>
                  <a:pt x="4048788" y="349897"/>
                </a:lnTo>
                <a:lnTo>
                  <a:pt x="3956360" y="306934"/>
                </a:lnTo>
                <a:lnTo>
                  <a:pt x="3859777" y="266493"/>
                </a:lnTo>
                <a:lnTo>
                  <a:pt x="3759706" y="228640"/>
                </a:lnTo>
                <a:lnTo>
                  <a:pt x="3656811" y="193439"/>
                </a:lnTo>
                <a:lnTo>
                  <a:pt x="3551759" y="160956"/>
                </a:lnTo>
                <a:lnTo>
                  <a:pt x="3445215" y="131257"/>
                </a:lnTo>
                <a:lnTo>
                  <a:pt x="3337845" y="104406"/>
                </a:lnTo>
                <a:lnTo>
                  <a:pt x="3230314" y="80470"/>
                </a:lnTo>
                <a:lnTo>
                  <a:pt x="3123288" y="59513"/>
                </a:lnTo>
                <a:lnTo>
                  <a:pt x="3017433" y="41600"/>
                </a:lnTo>
                <a:lnTo>
                  <a:pt x="2913414" y="26798"/>
                </a:lnTo>
                <a:lnTo>
                  <a:pt x="2811897" y="15172"/>
                </a:lnTo>
                <a:lnTo>
                  <a:pt x="2713548" y="6786"/>
                </a:lnTo>
                <a:lnTo>
                  <a:pt x="2619031" y="1707"/>
                </a:lnTo>
                <a:lnTo>
                  <a:pt x="2529014" y="0"/>
                </a:lnTo>
                <a:lnTo>
                  <a:pt x="2438327" y="1733"/>
                </a:lnTo>
                <a:lnTo>
                  <a:pt x="2343155" y="6891"/>
                </a:lnTo>
                <a:lnTo>
                  <a:pt x="2244166" y="15404"/>
                </a:lnTo>
                <a:lnTo>
                  <a:pt x="2142026" y="27207"/>
                </a:lnTo>
                <a:lnTo>
                  <a:pt x="2037404" y="42233"/>
                </a:lnTo>
                <a:lnTo>
                  <a:pt x="1930966" y="60415"/>
                </a:lnTo>
                <a:lnTo>
                  <a:pt x="1823379" y="81686"/>
                </a:lnTo>
                <a:lnTo>
                  <a:pt x="1715311" y="105978"/>
                </a:lnTo>
                <a:lnTo>
                  <a:pt x="1607429" y="133226"/>
                </a:lnTo>
                <a:lnTo>
                  <a:pt x="1500400" y="163363"/>
                </a:lnTo>
                <a:lnTo>
                  <a:pt x="1394891" y="196321"/>
                </a:lnTo>
                <a:lnTo>
                  <a:pt x="1291570" y="232033"/>
                </a:lnTo>
                <a:lnTo>
                  <a:pt x="1191104" y="270433"/>
                </a:lnTo>
                <a:lnTo>
                  <a:pt x="1094160" y="311454"/>
                </a:lnTo>
                <a:lnTo>
                  <a:pt x="1001405" y="355030"/>
                </a:lnTo>
                <a:lnTo>
                  <a:pt x="913507" y="401092"/>
                </a:lnTo>
                <a:lnTo>
                  <a:pt x="831132" y="449575"/>
                </a:lnTo>
                <a:lnTo>
                  <a:pt x="754949" y="500411"/>
                </a:lnTo>
                <a:lnTo>
                  <a:pt x="685623" y="553533"/>
                </a:lnTo>
                <a:lnTo>
                  <a:pt x="623824" y="608876"/>
                </a:lnTo>
                <a:lnTo>
                  <a:pt x="567123" y="669261"/>
                </a:lnTo>
                <a:lnTo>
                  <a:pt x="512696" y="737121"/>
                </a:lnTo>
                <a:lnTo>
                  <a:pt x="460613" y="811790"/>
                </a:lnTo>
                <a:lnTo>
                  <a:pt x="410940" y="892602"/>
                </a:lnTo>
                <a:lnTo>
                  <a:pt x="363747" y="978892"/>
                </a:lnTo>
                <a:lnTo>
                  <a:pt x="319102" y="1069995"/>
                </a:lnTo>
                <a:lnTo>
                  <a:pt x="277074" y="1165243"/>
                </a:lnTo>
                <a:lnTo>
                  <a:pt x="237731" y="1263973"/>
                </a:lnTo>
                <a:lnTo>
                  <a:pt x="201141" y="1365518"/>
                </a:lnTo>
                <a:lnTo>
                  <a:pt x="167374" y="1469213"/>
                </a:lnTo>
                <a:lnTo>
                  <a:pt x="136498" y="1574392"/>
                </a:lnTo>
                <a:lnTo>
                  <a:pt x="108581" y="1680390"/>
                </a:lnTo>
                <a:lnTo>
                  <a:pt x="83692" y="1786540"/>
                </a:lnTo>
                <a:lnTo>
                  <a:pt x="61899" y="1892177"/>
                </a:lnTo>
                <a:lnTo>
                  <a:pt x="43271" y="1996637"/>
                </a:lnTo>
                <a:lnTo>
                  <a:pt x="27876" y="2099252"/>
                </a:lnTo>
                <a:lnTo>
                  <a:pt x="15783" y="2199357"/>
                </a:lnTo>
                <a:lnTo>
                  <a:pt x="7060" y="2296288"/>
                </a:lnTo>
                <a:lnTo>
                  <a:pt x="1776" y="2389377"/>
                </a:lnTo>
                <a:lnTo>
                  <a:pt x="0" y="2477960"/>
                </a:lnTo>
                <a:close/>
              </a:path>
            </a:pathLst>
          </a:custGeom>
          <a:solidFill>
            <a:srgbClr val="83C3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1249151" y="1668039"/>
            <a:ext cx="4980127" cy="4875110"/>
          </a:xfrm>
          <a:custGeom>
            <a:avLst/>
            <a:gdLst/>
            <a:ahLst/>
            <a:cxnLst/>
            <a:rect l="l" t="t" r="r" b="b"/>
            <a:pathLst>
              <a:path w="4980127" h="4875110">
                <a:moveTo>
                  <a:pt x="7262" y="2621309"/>
                </a:moveTo>
                <a:lnTo>
                  <a:pt x="16233" y="2717366"/>
                </a:lnTo>
                <a:lnTo>
                  <a:pt x="28672" y="2815522"/>
                </a:lnTo>
                <a:lnTo>
                  <a:pt x="44506" y="2915258"/>
                </a:lnTo>
                <a:lnTo>
                  <a:pt x="63666" y="3016057"/>
                </a:lnTo>
                <a:lnTo>
                  <a:pt x="86082" y="3117401"/>
                </a:lnTo>
                <a:lnTo>
                  <a:pt x="111682" y="3218772"/>
                </a:lnTo>
                <a:lnTo>
                  <a:pt x="140396" y="3319652"/>
                </a:lnTo>
                <a:lnTo>
                  <a:pt x="172154" y="3419524"/>
                </a:lnTo>
                <a:lnTo>
                  <a:pt x="206886" y="3517869"/>
                </a:lnTo>
                <a:lnTo>
                  <a:pt x="244520" y="3614170"/>
                </a:lnTo>
                <a:lnTo>
                  <a:pt x="284987" y="3707909"/>
                </a:lnTo>
                <a:lnTo>
                  <a:pt x="328215" y="3798568"/>
                </a:lnTo>
                <a:lnTo>
                  <a:pt x="374136" y="3885630"/>
                </a:lnTo>
                <a:lnTo>
                  <a:pt x="422677" y="3968576"/>
                </a:lnTo>
                <a:lnTo>
                  <a:pt x="473768" y="4046888"/>
                </a:lnTo>
                <a:lnTo>
                  <a:pt x="527340" y="4120050"/>
                </a:lnTo>
                <a:lnTo>
                  <a:pt x="583321" y="4187542"/>
                </a:lnTo>
                <a:lnTo>
                  <a:pt x="641642" y="4248848"/>
                </a:lnTo>
                <a:lnTo>
                  <a:pt x="704401" y="4305771"/>
                </a:lnTo>
                <a:lnTo>
                  <a:pt x="773399" y="4360411"/>
                </a:lnTo>
                <a:lnTo>
                  <a:pt x="848118" y="4412698"/>
                </a:lnTo>
                <a:lnTo>
                  <a:pt x="928036" y="4462566"/>
                </a:lnTo>
                <a:lnTo>
                  <a:pt x="1012636" y="4509943"/>
                </a:lnTo>
                <a:lnTo>
                  <a:pt x="1101397" y="4554763"/>
                </a:lnTo>
                <a:lnTo>
                  <a:pt x="1193799" y="4596955"/>
                </a:lnTo>
                <a:lnTo>
                  <a:pt x="1289324" y="4636452"/>
                </a:lnTo>
                <a:lnTo>
                  <a:pt x="1387452" y="4673184"/>
                </a:lnTo>
                <a:lnTo>
                  <a:pt x="1487663" y="4707083"/>
                </a:lnTo>
                <a:lnTo>
                  <a:pt x="1589438" y="4738080"/>
                </a:lnTo>
                <a:lnTo>
                  <a:pt x="1692258" y="4766106"/>
                </a:lnTo>
                <a:lnTo>
                  <a:pt x="1795602" y="4791092"/>
                </a:lnTo>
                <a:lnTo>
                  <a:pt x="1898952" y="4812970"/>
                </a:lnTo>
                <a:lnTo>
                  <a:pt x="2001788" y="4831671"/>
                </a:lnTo>
                <a:lnTo>
                  <a:pt x="2103591" y="4847126"/>
                </a:lnTo>
                <a:lnTo>
                  <a:pt x="2203840" y="4859266"/>
                </a:lnTo>
                <a:lnTo>
                  <a:pt x="2302017" y="4868023"/>
                </a:lnTo>
                <a:lnTo>
                  <a:pt x="2397602" y="4873327"/>
                </a:lnTo>
                <a:lnTo>
                  <a:pt x="2490076" y="4875110"/>
                </a:lnTo>
                <a:lnTo>
                  <a:pt x="2581863" y="4873354"/>
                </a:lnTo>
                <a:lnTo>
                  <a:pt x="2676775" y="4868130"/>
                </a:lnTo>
                <a:lnTo>
                  <a:pt x="2774295" y="4859506"/>
                </a:lnTo>
                <a:lnTo>
                  <a:pt x="2873905" y="4847548"/>
                </a:lnTo>
                <a:lnTo>
                  <a:pt x="2975088" y="4832324"/>
                </a:lnTo>
                <a:lnTo>
                  <a:pt x="3077325" y="4813901"/>
                </a:lnTo>
                <a:lnTo>
                  <a:pt x="3180099" y="4792346"/>
                </a:lnTo>
                <a:lnTo>
                  <a:pt x="3282891" y="4767727"/>
                </a:lnTo>
                <a:lnTo>
                  <a:pt x="3385184" y="4740111"/>
                </a:lnTo>
                <a:lnTo>
                  <a:pt x="3486461" y="4709564"/>
                </a:lnTo>
                <a:lnTo>
                  <a:pt x="3586202" y="4676155"/>
                </a:lnTo>
                <a:lnTo>
                  <a:pt x="3683892" y="4639950"/>
                </a:lnTo>
                <a:lnTo>
                  <a:pt x="3779011" y="4601016"/>
                </a:lnTo>
                <a:lnTo>
                  <a:pt x="3871042" y="4559421"/>
                </a:lnTo>
                <a:lnTo>
                  <a:pt x="3959467" y="4515231"/>
                </a:lnTo>
                <a:lnTo>
                  <a:pt x="4043768" y="4468515"/>
                </a:lnTo>
                <a:lnTo>
                  <a:pt x="4123427" y="4419339"/>
                </a:lnTo>
                <a:lnTo>
                  <a:pt x="4197928" y="4367771"/>
                </a:lnTo>
                <a:lnTo>
                  <a:pt x="4266751" y="4313877"/>
                </a:lnTo>
                <a:lnTo>
                  <a:pt x="4329379" y="4257725"/>
                </a:lnTo>
                <a:lnTo>
                  <a:pt x="4388489" y="4196295"/>
                </a:lnTo>
                <a:lnTo>
                  <a:pt x="4445235" y="4128634"/>
                </a:lnTo>
                <a:lnTo>
                  <a:pt x="4499544" y="4055264"/>
                </a:lnTo>
                <a:lnTo>
                  <a:pt x="4551344" y="3976702"/>
                </a:lnTo>
                <a:lnTo>
                  <a:pt x="4600563" y="3893468"/>
                </a:lnTo>
                <a:lnTo>
                  <a:pt x="4647130" y="3806083"/>
                </a:lnTo>
                <a:lnTo>
                  <a:pt x="4690971" y="3715064"/>
                </a:lnTo>
                <a:lnTo>
                  <a:pt x="4732015" y="3620932"/>
                </a:lnTo>
                <a:lnTo>
                  <a:pt x="4770190" y="3524206"/>
                </a:lnTo>
                <a:lnTo>
                  <a:pt x="4805424" y="3425405"/>
                </a:lnTo>
                <a:lnTo>
                  <a:pt x="4837644" y="3325050"/>
                </a:lnTo>
                <a:lnTo>
                  <a:pt x="4866779" y="3223658"/>
                </a:lnTo>
                <a:lnTo>
                  <a:pt x="4892756" y="3121750"/>
                </a:lnTo>
                <a:lnTo>
                  <a:pt x="4915503" y="3019844"/>
                </a:lnTo>
                <a:lnTo>
                  <a:pt x="4934949" y="2918461"/>
                </a:lnTo>
                <a:lnTo>
                  <a:pt x="4951021" y="2818120"/>
                </a:lnTo>
                <a:lnTo>
                  <a:pt x="4963646" y="2719340"/>
                </a:lnTo>
                <a:lnTo>
                  <a:pt x="4972754" y="2622641"/>
                </a:lnTo>
                <a:lnTo>
                  <a:pt x="4978272" y="2528541"/>
                </a:lnTo>
                <a:lnTo>
                  <a:pt x="4980127" y="2437561"/>
                </a:lnTo>
                <a:lnTo>
                  <a:pt x="4978273" y="2346581"/>
                </a:lnTo>
                <a:lnTo>
                  <a:pt x="4972757" y="2252482"/>
                </a:lnTo>
                <a:lnTo>
                  <a:pt x="4963651" y="2155782"/>
                </a:lnTo>
                <a:lnTo>
                  <a:pt x="4951026" y="2057002"/>
                </a:lnTo>
                <a:lnTo>
                  <a:pt x="4934954" y="1956661"/>
                </a:lnTo>
                <a:lnTo>
                  <a:pt x="4915509" y="1855279"/>
                </a:lnTo>
                <a:lnTo>
                  <a:pt x="4892762" y="1753374"/>
                </a:lnTo>
                <a:lnTo>
                  <a:pt x="4866784" y="1651466"/>
                </a:lnTo>
                <a:lnTo>
                  <a:pt x="4837649" y="1550074"/>
                </a:lnTo>
                <a:lnTo>
                  <a:pt x="4805429" y="1449719"/>
                </a:lnTo>
                <a:lnTo>
                  <a:pt x="4770194" y="1350919"/>
                </a:lnTo>
                <a:lnTo>
                  <a:pt x="4732019" y="1254193"/>
                </a:lnTo>
                <a:lnTo>
                  <a:pt x="4690974" y="1160062"/>
                </a:lnTo>
                <a:lnTo>
                  <a:pt x="4647132" y="1069044"/>
                </a:lnTo>
                <a:lnTo>
                  <a:pt x="4600565" y="981660"/>
                </a:lnTo>
                <a:lnTo>
                  <a:pt x="4551345" y="898427"/>
                </a:lnTo>
                <a:lnTo>
                  <a:pt x="4499544" y="819867"/>
                </a:lnTo>
                <a:lnTo>
                  <a:pt x="4445235" y="746497"/>
                </a:lnTo>
                <a:lnTo>
                  <a:pt x="4388489" y="678839"/>
                </a:lnTo>
                <a:lnTo>
                  <a:pt x="4329379" y="617410"/>
                </a:lnTo>
                <a:lnTo>
                  <a:pt x="4266751" y="561256"/>
                </a:lnTo>
                <a:lnTo>
                  <a:pt x="4197928" y="507361"/>
                </a:lnTo>
                <a:lnTo>
                  <a:pt x="4123427" y="455790"/>
                </a:lnTo>
                <a:lnTo>
                  <a:pt x="4043768" y="406612"/>
                </a:lnTo>
                <a:lnTo>
                  <a:pt x="3959467" y="359894"/>
                </a:lnTo>
                <a:lnTo>
                  <a:pt x="3871042" y="315703"/>
                </a:lnTo>
                <a:lnTo>
                  <a:pt x="3779011" y="274107"/>
                </a:lnTo>
                <a:lnTo>
                  <a:pt x="3683892" y="235171"/>
                </a:lnTo>
                <a:lnTo>
                  <a:pt x="3586202" y="198965"/>
                </a:lnTo>
                <a:lnTo>
                  <a:pt x="3486461" y="165554"/>
                </a:lnTo>
                <a:lnTo>
                  <a:pt x="3385184" y="135006"/>
                </a:lnTo>
                <a:lnTo>
                  <a:pt x="3282891" y="107388"/>
                </a:lnTo>
                <a:lnTo>
                  <a:pt x="3180099" y="82768"/>
                </a:lnTo>
                <a:lnTo>
                  <a:pt x="3077325" y="61212"/>
                </a:lnTo>
                <a:lnTo>
                  <a:pt x="2975088" y="42788"/>
                </a:lnTo>
                <a:lnTo>
                  <a:pt x="2873905" y="27563"/>
                </a:lnTo>
                <a:lnTo>
                  <a:pt x="2774295" y="15605"/>
                </a:lnTo>
                <a:lnTo>
                  <a:pt x="2676775" y="6980"/>
                </a:lnTo>
                <a:lnTo>
                  <a:pt x="2581863" y="1756"/>
                </a:lnTo>
                <a:lnTo>
                  <a:pt x="2490076" y="0"/>
                </a:lnTo>
                <a:lnTo>
                  <a:pt x="2397602" y="1783"/>
                </a:lnTo>
                <a:lnTo>
                  <a:pt x="2302017" y="7088"/>
                </a:lnTo>
                <a:lnTo>
                  <a:pt x="2203840" y="15845"/>
                </a:lnTo>
                <a:lnTo>
                  <a:pt x="2103591" y="27985"/>
                </a:lnTo>
                <a:lnTo>
                  <a:pt x="2001788" y="43441"/>
                </a:lnTo>
                <a:lnTo>
                  <a:pt x="1898952" y="62142"/>
                </a:lnTo>
                <a:lnTo>
                  <a:pt x="1795602" y="84021"/>
                </a:lnTo>
                <a:lnTo>
                  <a:pt x="1692258" y="109008"/>
                </a:lnTo>
                <a:lnTo>
                  <a:pt x="1589438" y="137034"/>
                </a:lnTo>
                <a:lnTo>
                  <a:pt x="1487663" y="168032"/>
                </a:lnTo>
                <a:lnTo>
                  <a:pt x="1387452" y="201931"/>
                </a:lnTo>
                <a:lnTo>
                  <a:pt x="1289324" y="238663"/>
                </a:lnTo>
                <a:lnTo>
                  <a:pt x="1193799" y="278160"/>
                </a:lnTo>
                <a:lnTo>
                  <a:pt x="1101397" y="320353"/>
                </a:lnTo>
                <a:lnTo>
                  <a:pt x="1012636" y="365172"/>
                </a:lnTo>
                <a:lnTo>
                  <a:pt x="928036" y="412549"/>
                </a:lnTo>
                <a:lnTo>
                  <a:pt x="848118" y="462416"/>
                </a:lnTo>
                <a:lnTo>
                  <a:pt x="773399" y="514702"/>
                </a:lnTo>
                <a:lnTo>
                  <a:pt x="704401" y="569341"/>
                </a:lnTo>
                <a:lnTo>
                  <a:pt x="641642" y="626262"/>
                </a:lnTo>
                <a:lnTo>
                  <a:pt x="583321" y="687568"/>
                </a:lnTo>
                <a:lnTo>
                  <a:pt x="527340" y="755060"/>
                </a:lnTo>
                <a:lnTo>
                  <a:pt x="473768" y="828222"/>
                </a:lnTo>
                <a:lnTo>
                  <a:pt x="422677" y="906534"/>
                </a:lnTo>
                <a:lnTo>
                  <a:pt x="374136" y="989480"/>
                </a:lnTo>
                <a:lnTo>
                  <a:pt x="328215" y="1076542"/>
                </a:lnTo>
                <a:lnTo>
                  <a:pt x="284987" y="1167201"/>
                </a:lnTo>
                <a:lnTo>
                  <a:pt x="244520" y="1260941"/>
                </a:lnTo>
                <a:lnTo>
                  <a:pt x="206886" y="1357242"/>
                </a:lnTo>
                <a:lnTo>
                  <a:pt x="172154" y="1455588"/>
                </a:lnTo>
                <a:lnTo>
                  <a:pt x="140396" y="1555460"/>
                </a:lnTo>
                <a:lnTo>
                  <a:pt x="111682" y="1656341"/>
                </a:lnTo>
                <a:lnTo>
                  <a:pt x="86082" y="1757713"/>
                </a:lnTo>
                <a:lnTo>
                  <a:pt x="63666" y="1859057"/>
                </a:lnTo>
                <a:lnTo>
                  <a:pt x="44506" y="1959857"/>
                </a:lnTo>
                <a:lnTo>
                  <a:pt x="28672" y="2059594"/>
                </a:lnTo>
                <a:lnTo>
                  <a:pt x="16233" y="2157751"/>
                </a:lnTo>
                <a:lnTo>
                  <a:pt x="7262" y="2253810"/>
                </a:lnTo>
                <a:lnTo>
                  <a:pt x="1827" y="2347253"/>
                </a:lnTo>
                <a:lnTo>
                  <a:pt x="0" y="2437561"/>
                </a:lnTo>
                <a:lnTo>
                  <a:pt x="1827" y="2527868"/>
                </a:lnTo>
                <a:lnTo>
                  <a:pt x="7262" y="2621309"/>
                </a:lnTo>
                <a:close/>
              </a:path>
            </a:pathLst>
          </a:custGeom>
          <a:solidFill>
            <a:srgbClr val="85C4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1286953" y="1717470"/>
            <a:ext cx="4902263" cy="4794351"/>
          </a:xfrm>
          <a:custGeom>
            <a:avLst/>
            <a:gdLst/>
            <a:ahLst/>
            <a:cxnLst/>
            <a:rect l="l" t="t" r="r" b="b"/>
            <a:pathLst>
              <a:path w="4902263" h="4794351">
                <a:moveTo>
                  <a:pt x="0" y="2397175"/>
                </a:moveTo>
                <a:lnTo>
                  <a:pt x="1878" y="2489208"/>
                </a:lnTo>
                <a:lnTo>
                  <a:pt x="7463" y="2583002"/>
                </a:lnTo>
                <a:lnTo>
                  <a:pt x="16685" y="2678188"/>
                </a:lnTo>
                <a:lnTo>
                  <a:pt x="29469" y="2774396"/>
                </a:lnTo>
                <a:lnTo>
                  <a:pt x="45744" y="2871255"/>
                </a:lnTo>
                <a:lnTo>
                  <a:pt x="65437" y="2968395"/>
                </a:lnTo>
                <a:lnTo>
                  <a:pt x="88475" y="3065447"/>
                </a:lnTo>
                <a:lnTo>
                  <a:pt x="114787" y="3162040"/>
                </a:lnTo>
                <a:lnTo>
                  <a:pt x="144300" y="3257804"/>
                </a:lnTo>
                <a:lnTo>
                  <a:pt x="176941" y="3352369"/>
                </a:lnTo>
                <a:lnTo>
                  <a:pt x="212637" y="3445366"/>
                </a:lnTo>
                <a:lnTo>
                  <a:pt x="251318" y="3536424"/>
                </a:lnTo>
                <a:lnTo>
                  <a:pt x="292909" y="3625172"/>
                </a:lnTo>
                <a:lnTo>
                  <a:pt x="337339" y="3711242"/>
                </a:lnTo>
                <a:lnTo>
                  <a:pt x="384535" y="3794262"/>
                </a:lnTo>
                <a:lnTo>
                  <a:pt x="434425" y="3873864"/>
                </a:lnTo>
                <a:lnTo>
                  <a:pt x="486936" y="3949676"/>
                </a:lnTo>
                <a:lnTo>
                  <a:pt x="541996" y="4021329"/>
                </a:lnTo>
                <a:lnTo>
                  <a:pt x="599532" y="4088453"/>
                </a:lnTo>
                <a:lnTo>
                  <a:pt x="659472" y="4150677"/>
                </a:lnTo>
                <a:lnTo>
                  <a:pt x="723191" y="4209181"/>
                </a:lnTo>
                <a:lnTo>
                  <a:pt x="791863" y="4265338"/>
                </a:lnTo>
                <a:lnTo>
                  <a:pt x="865116" y="4319078"/>
                </a:lnTo>
                <a:lnTo>
                  <a:pt x="942580" y="4370331"/>
                </a:lnTo>
                <a:lnTo>
                  <a:pt x="1023881" y="4419026"/>
                </a:lnTo>
                <a:lnTo>
                  <a:pt x="1108648" y="4465091"/>
                </a:lnTo>
                <a:lnTo>
                  <a:pt x="1196509" y="4508456"/>
                </a:lnTo>
                <a:lnTo>
                  <a:pt x="1287094" y="4549051"/>
                </a:lnTo>
                <a:lnTo>
                  <a:pt x="1380029" y="4586805"/>
                </a:lnTo>
                <a:lnTo>
                  <a:pt x="1474943" y="4621647"/>
                </a:lnTo>
                <a:lnTo>
                  <a:pt x="1571464" y="4653506"/>
                </a:lnTo>
                <a:lnTo>
                  <a:pt x="1669221" y="4682312"/>
                </a:lnTo>
                <a:lnTo>
                  <a:pt x="1767841" y="4707994"/>
                </a:lnTo>
                <a:lnTo>
                  <a:pt x="1866953" y="4730480"/>
                </a:lnTo>
                <a:lnTo>
                  <a:pt x="1966186" y="4749702"/>
                </a:lnTo>
                <a:lnTo>
                  <a:pt x="2065167" y="4765587"/>
                </a:lnTo>
                <a:lnTo>
                  <a:pt x="2163524" y="4778065"/>
                </a:lnTo>
                <a:lnTo>
                  <a:pt x="2260886" y="4787066"/>
                </a:lnTo>
                <a:lnTo>
                  <a:pt x="2356881" y="4792518"/>
                </a:lnTo>
                <a:lnTo>
                  <a:pt x="2451138" y="4794351"/>
                </a:lnTo>
                <a:lnTo>
                  <a:pt x="2544688" y="4792546"/>
                </a:lnTo>
                <a:lnTo>
                  <a:pt x="2639993" y="4787176"/>
                </a:lnTo>
                <a:lnTo>
                  <a:pt x="2736681" y="4778312"/>
                </a:lnTo>
                <a:lnTo>
                  <a:pt x="2834382" y="4766021"/>
                </a:lnTo>
                <a:lnTo>
                  <a:pt x="2932726" y="4750373"/>
                </a:lnTo>
                <a:lnTo>
                  <a:pt x="3031344" y="4731437"/>
                </a:lnTo>
                <a:lnTo>
                  <a:pt x="3129865" y="4709283"/>
                </a:lnTo>
                <a:lnTo>
                  <a:pt x="3227919" y="4683978"/>
                </a:lnTo>
                <a:lnTo>
                  <a:pt x="3325135" y="4655593"/>
                </a:lnTo>
                <a:lnTo>
                  <a:pt x="3421145" y="4624196"/>
                </a:lnTo>
                <a:lnTo>
                  <a:pt x="3515577" y="4589857"/>
                </a:lnTo>
                <a:lnTo>
                  <a:pt x="3608061" y="4552645"/>
                </a:lnTo>
                <a:lnTo>
                  <a:pt x="3698228" y="4512628"/>
                </a:lnTo>
                <a:lnTo>
                  <a:pt x="3785708" y="4469876"/>
                </a:lnTo>
                <a:lnTo>
                  <a:pt x="3870129" y="4424458"/>
                </a:lnTo>
                <a:lnTo>
                  <a:pt x="3951123" y="4376443"/>
                </a:lnTo>
                <a:lnTo>
                  <a:pt x="4028319" y="4325901"/>
                </a:lnTo>
                <a:lnTo>
                  <a:pt x="4101347" y="4272899"/>
                </a:lnTo>
                <a:lnTo>
                  <a:pt x="4169836" y="4217508"/>
                </a:lnTo>
                <a:lnTo>
                  <a:pt x="4233418" y="4159796"/>
                </a:lnTo>
                <a:lnTo>
                  <a:pt x="4294172" y="4097442"/>
                </a:lnTo>
                <a:lnTo>
                  <a:pt x="4352496" y="4030145"/>
                </a:lnTo>
                <a:lnTo>
                  <a:pt x="4408315" y="3958276"/>
                </a:lnTo>
                <a:lnTo>
                  <a:pt x="4461556" y="3882207"/>
                </a:lnTo>
                <a:lnTo>
                  <a:pt x="4512145" y="3802310"/>
                </a:lnTo>
                <a:lnTo>
                  <a:pt x="4560006" y="3718956"/>
                </a:lnTo>
                <a:lnTo>
                  <a:pt x="4605067" y="3632516"/>
                </a:lnTo>
                <a:lnTo>
                  <a:pt x="4647252" y="3543364"/>
                </a:lnTo>
                <a:lnTo>
                  <a:pt x="4686489" y="3451869"/>
                </a:lnTo>
                <a:lnTo>
                  <a:pt x="4722702" y="3358405"/>
                </a:lnTo>
                <a:lnTo>
                  <a:pt x="4755819" y="3263342"/>
                </a:lnTo>
                <a:lnTo>
                  <a:pt x="4785764" y="3167053"/>
                </a:lnTo>
                <a:lnTo>
                  <a:pt x="4812463" y="3069908"/>
                </a:lnTo>
                <a:lnTo>
                  <a:pt x="4835843" y="2972280"/>
                </a:lnTo>
                <a:lnTo>
                  <a:pt x="4855829" y="2874540"/>
                </a:lnTo>
                <a:lnTo>
                  <a:pt x="4872348" y="2777061"/>
                </a:lnTo>
                <a:lnTo>
                  <a:pt x="4885325" y="2680213"/>
                </a:lnTo>
                <a:lnTo>
                  <a:pt x="4894685" y="2584368"/>
                </a:lnTo>
                <a:lnTo>
                  <a:pt x="4900356" y="2489898"/>
                </a:lnTo>
                <a:lnTo>
                  <a:pt x="4902263" y="2397175"/>
                </a:lnTo>
                <a:lnTo>
                  <a:pt x="4900358" y="2304452"/>
                </a:lnTo>
                <a:lnTo>
                  <a:pt x="4894688" y="2209983"/>
                </a:lnTo>
                <a:lnTo>
                  <a:pt x="4885329" y="2114138"/>
                </a:lnTo>
                <a:lnTo>
                  <a:pt x="4872353" y="2017290"/>
                </a:lnTo>
                <a:lnTo>
                  <a:pt x="4855835" y="1919810"/>
                </a:lnTo>
                <a:lnTo>
                  <a:pt x="4835849" y="1822071"/>
                </a:lnTo>
                <a:lnTo>
                  <a:pt x="4812469" y="1724443"/>
                </a:lnTo>
                <a:lnTo>
                  <a:pt x="4785769" y="1627299"/>
                </a:lnTo>
                <a:lnTo>
                  <a:pt x="4755824" y="1531010"/>
                </a:lnTo>
                <a:lnTo>
                  <a:pt x="4722707" y="1435947"/>
                </a:lnTo>
                <a:lnTo>
                  <a:pt x="4686493" y="1342483"/>
                </a:lnTo>
                <a:lnTo>
                  <a:pt x="4647256" y="1250990"/>
                </a:lnTo>
                <a:lnTo>
                  <a:pt x="4605070" y="1161838"/>
                </a:lnTo>
                <a:lnTo>
                  <a:pt x="4560008" y="1075399"/>
                </a:lnTo>
                <a:lnTo>
                  <a:pt x="4512146" y="992046"/>
                </a:lnTo>
                <a:lnTo>
                  <a:pt x="4461558" y="912150"/>
                </a:lnTo>
                <a:lnTo>
                  <a:pt x="4408316" y="836082"/>
                </a:lnTo>
                <a:lnTo>
                  <a:pt x="4352496" y="764215"/>
                </a:lnTo>
                <a:lnTo>
                  <a:pt x="4294172" y="696919"/>
                </a:lnTo>
                <a:lnTo>
                  <a:pt x="4233418" y="634568"/>
                </a:lnTo>
                <a:lnTo>
                  <a:pt x="4169836" y="576854"/>
                </a:lnTo>
                <a:lnTo>
                  <a:pt x="4101347" y="521461"/>
                </a:lnTo>
                <a:lnTo>
                  <a:pt x="4028319" y="468458"/>
                </a:lnTo>
                <a:lnTo>
                  <a:pt x="3951123" y="417914"/>
                </a:lnTo>
                <a:lnTo>
                  <a:pt x="3870129" y="369898"/>
                </a:lnTo>
                <a:lnTo>
                  <a:pt x="3785708" y="324479"/>
                </a:lnTo>
                <a:lnTo>
                  <a:pt x="3698228" y="281726"/>
                </a:lnTo>
                <a:lnTo>
                  <a:pt x="3608061" y="241708"/>
                </a:lnTo>
                <a:lnTo>
                  <a:pt x="3515577" y="204495"/>
                </a:lnTo>
                <a:lnTo>
                  <a:pt x="3421145" y="170156"/>
                </a:lnTo>
                <a:lnTo>
                  <a:pt x="3325135" y="138759"/>
                </a:lnTo>
                <a:lnTo>
                  <a:pt x="3227919" y="110373"/>
                </a:lnTo>
                <a:lnTo>
                  <a:pt x="3129865" y="85069"/>
                </a:lnTo>
                <a:lnTo>
                  <a:pt x="3031344" y="62914"/>
                </a:lnTo>
                <a:lnTo>
                  <a:pt x="2932726" y="43978"/>
                </a:lnTo>
                <a:lnTo>
                  <a:pt x="2834382" y="28330"/>
                </a:lnTo>
                <a:lnTo>
                  <a:pt x="2736681" y="16039"/>
                </a:lnTo>
                <a:lnTo>
                  <a:pt x="2639993" y="7174"/>
                </a:lnTo>
                <a:lnTo>
                  <a:pt x="2544688" y="1805"/>
                </a:lnTo>
                <a:lnTo>
                  <a:pt x="2451138" y="0"/>
                </a:lnTo>
                <a:lnTo>
                  <a:pt x="2356881" y="1833"/>
                </a:lnTo>
                <a:lnTo>
                  <a:pt x="2260886" y="7284"/>
                </a:lnTo>
                <a:lnTo>
                  <a:pt x="2163524" y="16285"/>
                </a:lnTo>
                <a:lnTo>
                  <a:pt x="2065167" y="28762"/>
                </a:lnTo>
                <a:lnTo>
                  <a:pt x="1966186" y="44647"/>
                </a:lnTo>
                <a:lnTo>
                  <a:pt x="1866953" y="63867"/>
                </a:lnTo>
                <a:lnTo>
                  <a:pt x="1767841" y="86353"/>
                </a:lnTo>
                <a:lnTo>
                  <a:pt x="1669221" y="112034"/>
                </a:lnTo>
                <a:lnTo>
                  <a:pt x="1571464" y="140839"/>
                </a:lnTo>
                <a:lnTo>
                  <a:pt x="1474943" y="172697"/>
                </a:lnTo>
                <a:lnTo>
                  <a:pt x="1380029" y="207538"/>
                </a:lnTo>
                <a:lnTo>
                  <a:pt x="1287094" y="245291"/>
                </a:lnTo>
                <a:lnTo>
                  <a:pt x="1196509" y="285885"/>
                </a:lnTo>
                <a:lnTo>
                  <a:pt x="1108648" y="329250"/>
                </a:lnTo>
                <a:lnTo>
                  <a:pt x="1023881" y="375314"/>
                </a:lnTo>
                <a:lnTo>
                  <a:pt x="942580" y="424008"/>
                </a:lnTo>
                <a:lnTo>
                  <a:pt x="865116" y="475260"/>
                </a:lnTo>
                <a:lnTo>
                  <a:pt x="791863" y="529000"/>
                </a:lnTo>
                <a:lnTo>
                  <a:pt x="723191" y="585157"/>
                </a:lnTo>
                <a:lnTo>
                  <a:pt x="659472" y="643661"/>
                </a:lnTo>
                <a:lnTo>
                  <a:pt x="599532" y="705887"/>
                </a:lnTo>
                <a:lnTo>
                  <a:pt x="541996" y="773012"/>
                </a:lnTo>
                <a:lnTo>
                  <a:pt x="486936" y="844667"/>
                </a:lnTo>
                <a:lnTo>
                  <a:pt x="434425" y="920480"/>
                </a:lnTo>
                <a:lnTo>
                  <a:pt x="384535" y="1000083"/>
                </a:lnTo>
                <a:lnTo>
                  <a:pt x="337339" y="1083104"/>
                </a:lnTo>
                <a:lnTo>
                  <a:pt x="292909" y="1169175"/>
                </a:lnTo>
                <a:lnTo>
                  <a:pt x="251318" y="1257924"/>
                </a:lnTo>
                <a:lnTo>
                  <a:pt x="212637" y="1348983"/>
                </a:lnTo>
                <a:lnTo>
                  <a:pt x="176941" y="1441980"/>
                </a:lnTo>
                <a:lnTo>
                  <a:pt x="144300" y="1536546"/>
                </a:lnTo>
                <a:lnTo>
                  <a:pt x="114787" y="1632310"/>
                </a:lnTo>
                <a:lnTo>
                  <a:pt x="88475" y="1728903"/>
                </a:lnTo>
                <a:lnTo>
                  <a:pt x="65437" y="1825955"/>
                </a:lnTo>
                <a:lnTo>
                  <a:pt x="45744" y="1923096"/>
                </a:lnTo>
                <a:lnTo>
                  <a:pt x="29469" y="2019955"/>
                </a:lnTo>
                <a:lnTo>
                  <a:pt x="16685" y="2116162"/>
                </a:lnTo>
                <a:lnTo>
                  <a:pt x="7463" y="2211348"/>
                </a:lnTo>
                <a:lnTo>
                  <a:pt x="1878" y="2305143"/>
                </a:lnTo>
                <a:lnTo>
                  <a:pt x="0" y="2397175"/>
                </a:lnTo>
                <a:close/>
              </a:path>
            </a:pathLst>
          </a:custGeom>
          <a:solidFill>
            <a:srgbClr val="86C4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1324740" y="1766900"/>
            <a:ext cx="4824412" cy="4713566"/>
          </a:xfrm>
          <a:custGeom>
            <a:avLst/>
            <a:gdLst/>
            <a:ahLst/>
            <a:cxnLst/>
            <a:rect l="l" t="t" r="r" b="b"/>
            <a:pathLst>
              <a:path w="4824412" h="4713566">
                <a:moveTo>
                  <a:pt x="0" y="2356777"/>
                </a:moveTo>
                <a:lnTo>
                  <a:pt x="1928" y="2450533"/>
                </a:lnTo>
                <a:lnTo>
                  <a:pt x="7665" y="2544680"/>
                </a:lnTo>
                <a:lnTo>
                  <a:pt x="17136" y="2638993"/>
                </a:lnTo>
                <a:lnTo>
                  <a:pt x="30266" y="2733252"/>
                </a:lnTo>
                <a:lnTo>
                  <a:pt x="46982" y="2827233"/>
                </a:lnTo>
                <a:lnTo>
                  <a:pt x="67207" y="2920715"/>
                </a:lnTo>
                <a:lnTo>
                  <a:pt x="90869" y="3013475"/>
                </a:lnTo>
                <a:lnTo>
                  <a:pt x="117892" y="3105290"/>
                </a:lnTo>
                <a:lnTo>
                  <a:pt x="148203" y="3195939"/>
                </a:lnTo>
                <a:lnTo>
                  <a:pt x="181727" y="3285199"/>
                </a:lnTo>
                <a:lnTo>
                  <a:pt x="218389" y="3372848"/>
                </a:lnTo>
                <a:lnTo>
                  <a:pt x="258115" y="3458663"/>
                </a:lnTo>
                <a:lnTo>
                  <a:pt x="300831" y="3542423"/>
                </a:lnTo>
                <a:lnTo>
                  <a:pt x="346463" y="3623905"/>
                </a:lnTo>
                <a:lnTo>
                  <a:pt x="394935" y="3702886"/>
                </a:lnTo>
                <a:lnTo>
                  <a:pt x="446173" y="3779144"/>
                </a:lnTo>
                <a:lnTo>
                  <a:pt x="500104" y="3852458"/>
                </a:lnTo>
                <a:lnTo>
                  <a:pt x="556652" y="3922604"/>
                </a:lnTo>
                <a:lnTo>
                  <a:pt x="615743" y="3989361"/>
                </a:lnTo>
                <a:lnTo>
                  <a:pt x="677303" y="4052506"/>
                </a:lnTo>
                <a:lnTo>
                  <a:pt x="741981" y="4112590"/>
                </a:lnTo>
                <a:lnTo>
                  <a:pt x="810327" y="4170265"/>
                </a:lnTo>
                <a:lnTo>
                  <a:pt x="882115" y="4225457"/>
                </a:lnTo>
                <a:lnTo>
                  <a:pt x="957123" y="4278094"/>
                </a:lnTo>
                <a:lnTo>
                  <a:pt x="1035126" y="4328104"/>
                </a:lnTo>
                <a:lnTo>
                  <a:pt x="1115900" y="4375414"/>
                </a:lnTo>
                <a:lnTo>
                  <a:pt x="1199220" y="4419950"/>
                </a:lnTo>
                <a:lnTo>
                  <a:pt x="1284864" y="4461642"/>
                </a:lnTo>
                <a:lnTo>
                  <a:pt x="1372606" y="4500415"/>
                </a:lnTo>
                <a:lnTo>
                  <a:pt x="1462224" y="4536198"/>
                </a:lnTo>
                <a:lnTo>
                  <a:pt x="1553491" y="4568918"/>
                </a:lnTo>
                <a:lnTo>
                  <a:pt x="1646186" y="4598502"/>
                </a:lnTo>
                <a:lnTo>
                  <a:pt x="1740083" y="4624877"/>
                </a:lnTo>
                <a:lnTo>
                  <a:pt x="1834958" y="4647971"/>
                </a:lnTo>
                <a:lnTo>
                  <a:pt x="1930588" y="4667711"/>
                </a:lnTo>
                <a:lnTo>
                  <a:pt x="2026749" y="4684026"/>
                </a:lnTo>
                <a:lnTo>
                  <a:pt x="2123215" y="4696841"/>
                </a:lnTo>
                <a:lnTo>
                  <a:pt x="2219764" y="4706084"/>
                </a:lnTo>
                <a:lnTo>
                  <a:pt x="2316171" y="4711684"/>
                </a:lnTo>
                <a:lnTo>
                  <a:pt x="2412212" y="4713566"/>
                </a:lnTo>
                <a:lnTo>
                  <a:pt x="2507530" y="4711713"/>
                </a:lnTo>
                <a:lnTo>
                  <a:pt x="2603229" y="4706198"/>
                </a:lnTo>
                <a:lnTo>
                  <a:pt x="2699087" y="4697095"/>
                </a:lnTo>
                <a:lnTo>
                  <a:pt x="2794881" y="4684472"/>
                </a:lnTo>
                <a:lnTo>
                  <a:pt x="2890388" y="4668403"/>
                </a:lnTo>
                <a:lnTo>
                  <a:pt x="2985387" y="4648956"/>
                </a:lnTo>
                <a:lnTo>
                  <a:pt x="3079656" y="4626204"/>
                </a:lnTo>
                <a:lnTo>
                  <a:pt x="3172971" y="4600217"/>
                </a:lnTo>
                <a:lnTo>
                  <a:pt x="3265110" y="4571066"/>
                </a:lnTo>
                <a:lnTo>
                  <a:pt x="3355852" y="4538822"/>
                </a:lnTo>
                <a:lnTo>
                  <a:pt x="3444974" y="4503557"/>
                </a:lnTo>
                <a:lnTo>
                  <a:pt x="3532253" y="4465340"/>
                </a:lnTo>
                <a:lnTo>
                  <a:pt x="3617468" y="4424243"/>
                </a:lnTo>
                <a:lnTo>
                  <a:pt x="3700395" y="4380337"/>
                </a:lnTo>
                <a:lnTo>
                  <a:pt x="3780814" y="4333692"/>
                </a:lnTo>
                <a:lnTo>
                  <a:pt x="3858500" y="4284380"/>
                </a:lnTo>
                <a:lnTo>
                  <a:pt x="3933232" y="4232472"/>
                </a:lnTo>
                <a:lnTo>
                  <a:pt x="4004788" y="4178039"/>
                </a:lnTo>
                <a:lnTo>
                  <a:pt x="4072945" y="4121150"/>
                </a:lnTo>
                <a:lnTo>
                  <a:pt x="4137482" y="4061879"/>
                </a:lnTo>
                <a:lnTo>
                  <a:pt x="4199880" y="3998602"/>
                </a:lnTo>
                <a:lnTo>
                  <a:pt x="4259782" y="3931668"/>
                </a:lnTo>
                <a:lnTo>
                  <a:pt x="4317112" y="3861301"/>
                </a:lnTo>
                <a:lnTo>
                  <a:pt x="4371793" y="3787724"/>
                </a:lnTo>
                <a:lnTo>
                  <a:pt x="4423749" y="3711162"/>
                </a:lnTo>
                <a:lnTo>
                  <a:pt x="4472905" y="3631838"/>
                </a:lnTo>
                <a:lnTo>
                  <a:pt x="4519184" y="3549977"/>
                </a:lnTo>
                <a:lnTo>
                  <a:pt x="4562510" y="3465803"/>
                </a:lnTo>
                <a:lnTo>
                  <a:pt x="4602808" y="3379539"/>
                </a:lnTo>
                <a:lnTo>
                  <a:pt x="4640000" y="3291409"/>
                </a:lnTo>
                <a:lnTo>
                  <a:pt x="4674011" y="3201638"/>
                </a:lnTo>
                <a:lnTo>
                  <a:pt x="4704765" y="3110449"/>
                </a:lnTo>
                <a:lnTo>
                  <a:pt x="4732186" y="3018066"/>
                </a:lnTo>
                <a:lnTo>
                  <a:pt x="4756198" y="2924714"/>
                </a:lnTo>
                <a:lnTo>
                  <a:pt x="4776724" y="2830616"/>
                </a:lnTo>
                <a:lnTo>
                  <a:pt x="4793689" y="2735996"/>
                </a:lnTo>
                <a:lnTo>
                  <a:pt x="4807016" y="2641078"/>
                </a:lnTo>
                <a:lnTo>
                  <a:pt x="4816630" y="2546086"/>
                </a:lnTo>
                <a:lnTo>
                  <a:pt x="4822454" y="2451244"/>
                </a:lnTo>
                <a:lnTo>
                  <a:pt x="4824412" y="2356777"/>
                </a:lnTo>
                <a:lnTo>
                  <a:pt x="4822455" y="2262313"/>
                </a:lnTo>
                <a:lnTo>
                  <a:pt x="4816633" y="2167474"/>
                </a:lnTo>
                <a:lnTo>
                  <a:pt x="4807020" y="2072486"/>
                </a:lnTo>
                <a:lnTo>
                  <a:pt x="4793694" y="1977571"/>
                </a:lnTo>
                <a:lnTo>
                  <a:pt x="4776729" y="1882954"/>
                </a:lnTo>
                <a:lnTo>
                  <a:pt x="4756203" y="1788859"/>
                </a:lnTo>
                <a:lnTo>
                  <a:pt x="4732192" y="1695509"/>
                </a:lnTo>
                <a:lnTo>
                  <a:pt x="4704771" y="1603129"/>
                </a:lnTo>
                <a:lnTo>
                  <a:pt x="4674016" y="1511942"/>
                </a:lnTo>
                <a:lnTo>
                  <a:pt x="4640005" y="1422172"/>
                </a:lnTo>
                <a:lnTo>
                  <a:pt x="4602812" y="1334045"/>
                </a:lnTo>
                <a:lnTo>
                  <a:pt x="4562514" y="1247782"/>
                </a:lnTo>
                <a:lnTo>
                  <a:pt x="4519187" y="1163609"/>
                </a:lnTo>
                <a:lnTo>
                  <a:pt x="4472908" y="1081749"/>
                </a:lnTo>
                <a:lnTo>
                  <a:pt x="4423751" y="1002427"/>
                </a:lnTo>
                <a:lnTo>
                  <a:pt x="4371794" y="925866"/>
                </a:lnTo>
                <a:lnTo>
                  <a:pt x="4317113" y="852290"/>
                </a:lnTo>
                <a:lnTo>
                  <a:pt x="4259783" y="781923"/>
                </a:lnTo>
                <a:lnTo>
                  <a:pt x="4199880" y="714989"/>
                </a:lnTo>
                <a:lnTo>
                  <a:pt x="4137482" y="651713"/>
                </a:lnTo>
                <a:lnTo>
                  <a:pt x="4072945" y="592439"/>
                </a:lnTo>
                <a:lnTo>
                  <a:pt x="4004788" y="535549"/>
                </a:lnTo>
                <a:lnTo>
                  <a:pt x="3933232" y="481113"/>
                </a:lnTo>
                <a:lnTo>
                  <a:pt x="3858500" y="429203"/>
                </a:lnTo>
                <a:lnTo>
                  <a:pt x="3780814" y="379890"/>
                </a:lnTo>
                <a:lnTo>
                  <a:pt x="3700395" y="333244"/>
                </a:lnTo>
                <a:lnTo>
                  <a:pt x="3617468" y="289336"/>
                </a:lnTo>
                <a:lnTo>
                  <a:pt x="3532253" y="248237"/>
                </a:lnTo>
                <a:lnTo>
                  <a:pt x="3444974" y="210019"/>
                </a:lnTo>
                <a:lnTo>
                  <a:pt x="3355852" y="174752"/>
                </a:lnTo>
                <a:lnTo>
                  <a:pt x="3265110" y="142506"/>
                </a:lnTo>
                <a:lnTo>
                  <a:pt x="3172971" y="113354"/>
                </a:lnTo>
                <a:lnTo>
                  <a:pt x="3079656" y="87366"/>
                </a:lnTo>
                <a:lnTo>
                  <a:pt x="2985387" y="64613"/>
                </a:lnTo>
                <a:lnTo>
                  <a:pt x="2890388" y="45165"/>
                </a:lnTo>
                <a:lnTo>
                  <a:pt x="2794881" y="29095"/>
                </a:lnTo>
                <a:lnTo>
                  <a:pt x="2699087" y="16472"/>
                </a:lnTo>
                <a:lnTo>
                  <a:pt x="2603229" y="7368"/>
                </a:lnTo>
                <a:lnTo>
                  <a:pt x="2507530" y="1853"/>
                </a:lnTo>
                <a:lnTo>
                  <a:pt x="2412212" y="0"/>
                </a:lnTo>
                <a:lnTo>
                  <a:pt x="2316171" y="1882"/>
                </a:lnTo>
                <a:lnTo>
                  <a:pt x="2219764" y="7482"/>
                </a:lnTo>
                <a:lnTo>
                  <a:pt x="2123215" y="16725"/>
                </a:lnTo>
                <a:lnTo>
                  <a:pt x="2026749" y="29540"/>
                </a:lnTo>
                <a:lnTo>
                  <a:pt x="1930588" y="45854"/>
                </a:lnTo>
                <a:lnTo>
                  <a:pt x="1834958" y="65595"/>
                </a:lnTo>
                <a:lnTo>
                  <a:pt x="1740083" y="88689"/>
                </a:lnTo>
                <a:lnTo>
                  <a:pt x="1646186" y="115064"/>
                </a:lnTo>
                <a:lnTo>
                  <a:pt x="1553491" y="144648"/>
                </a:lnTo>
                <a:lnTo>
                  <a:pt x="1462224" y="177368"/>
                </a:lnTo>
                <a:lnTo>
                  <a:pt x="1372606" y="213151"/>
                </a:lnTo>
                <a:lnTo>
                  <a:pt x="1284864" y="251924"/>
                </a:lnTo>
                <a:lnTo>
                  <a:pt x="1199220" y="293615"/>
                </a:lnTo>
                <a:lnTo>
                  <a:pt x="1115900" y="338152"/>
                </a:lnTo>
                <a:lnTo>
                  <a:pt x="1035126" y="385462"/>
                </a:lnTo>
                <a:lnTo>
                  <a:pt x="957123" y="435472"/>
                </a:lnTo>
                <a:lnTo>
                  <a:pt x="882115" y="488109"/>
                </a:lnTo>
                <a:lnTo>
                  <a:pt x="810327" y="543301"/>
                </a:lnTo>
                <a:lnTo>
                  <a:pt x="741981" y="600976"/>
                </a:lnTo>
                <a:lnTo>
                  <a:pt x="677303" y="661060"/>
                </a:lnTo>
                <a:lnTo>
                  <a:pt x="615743" y="724205"/>
                </a:lnTo>
                <a:lnTo>
                  <a:pt x="556652" y="790961"/>
                </a:lnTo>
                <a:lnTo>
                  <a:pt x="500104" y="861107"/>
                </a:lnTo>
                <a:lnTo>
                  <a:pt x="446173" y="934420"/>
                </a:lnTo>
                <a:lnTo>
                  <a:pt x="394935" y="1010678"/>
                </a:lnTo>
                <a:lnTo>
                  <a:pt x="346463" y="1089658"/>
                </a:lnTo>
                <a:lnTo>
                  <a:pt x="300831" y="1171139"/>
                </a:lnTo>
                <a:lnTo>
                  <a:pt x="258115" y="1254898"/>
                </a:lnTo>
                <a:lnTo>
                  <a:pt x="218389" y="1340713"/>
                </a:lnTo>
                <a:lnTo>
                  <a:pt x="181727" y="1428361"/>
                </a:lnTo>
                <a:lnTo>
                  <a:pt x="148203" y="1517620"/>
                </a:lnTo>
                <a:lnTo>
                  <a:pt x="117892" y="1608268"/>
                </a:lnTo>
                <a:lnTo>
                  <a:pt x="90869" y="1700082"/>
                </a:lnTo>
                <a:lnTo>
                  <a:pt x="67207" y="1792841"/>
                </a:lnTo>
                <a:lnTo>
                  <a:pt x="46982" y="1886322"/>
                </a:lnTo>
                <a:lnTo>
                  <a:pt x="30266" y="1980303"/>
                </a:lnTo>
                <a:lnTo>
                  <a:pt x="17136" y="2074561"/>
                </a:lnTo>
                <a:lnTo>
                  <a:pt x="7665" y="2168874"/>
                </a:lnTo>
                <a:lnTo>
                  <a:pt x="1928" y="2263020"/>
                </a:lnTo>
                <a:lnTo>
                  <a:pt x="0" y="2356777"/>
                </a:lnTo>
                <a:close/>
              </a:path>
            </a:pathLst>
          </a:custGeom>
          <a:solidFill>
            <a:srgbClr val="87C5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1362551" y="1816340"/>
            <a:ext cx="4746536" cy="4632782"/>
          </a:xfrm>
          <a:custGeom>
            <a:avLst/>
            <a:gdLst/>
            <a:ahLst/>
            <a:cxnLst/>
            <a:rect l="l" t="t" r="r" b="b"/>
            <a:pathLst>
              <a:path w="4746536" h="4632782">
                <a:moveTo>
                  <a:pt x="0" y="2316391"/>
                </a:moveTo>
                <a:lnTo>
                  <a:pt x="1979" y="2411871"/>
                </a:lnTo>
                <a:lnTo>
                  <a:pt x="7867" y="2506369"/>
                </a:lnTo>
                <a:lnTo>
                  <a:pt x="17586" y="2599810"/>
                </a:lnTo>
                <a:lnTo>
                  <a:pt x="31061" y="2692119"/>
                </a:lnTo>
                <a:lnTo>
                  <a:pt x="48215" y="2783222"/>
                </a:lnTo>
                <a:lnTo>
                  <a:pt x="68972" y="2873044"/>
                </a:lnTo>
                <a:lnTo>
                  <a:pt x="93255" y="2961511"/>
                </a:lnTo>
                <a:lnTo>
                  <a:pt x="120989" y="3048548"/>
                </a:lnTo>
                <a:lnTo>
                  <a:pt x="152096" y="3134080"/>
                </a:lnTo>
                <a:lnTo>
                  <a:pt x="186501" y="3218033"/>
                </a:lnTo>
                <a:lnTo>
                  <a:pt x="224126" y="3300333"/>
                </a:lnTo>
                <a:lnTo>
                  <a:pt x="264897" y="3380905"/>
                </a:lnTo>
                <a:lnTo>
                  <a:pt x="308735" y="3459674"/>
                </a:lnTo>
                <a:lnTo>
                  <a:pt x="355566" y="3536566"/>
                </a:lnTo>
                <a:lnTo>
                  <a:pt x="405313" y="3611506"/>
                </a:lnTo>
                <a:lnTo>
                  <a:pt x="457899" y="3684420"/>
                </a:lnTo>
                <a:lnTo>
                  <a:pt x="513247" y="3755233"/>
                </a:lnTo>
                <a:lnTo>
                  <a:pt x="571283" y="3823871"/>
                </a:lnTo>
                <a:lnTo>
                  <a:pt x="631929" y="3890259"/>
                </a:lnTo>
                <a:lnTo>
                  <a:pt x="695109" y="3954322"/>
                </a:lnTo>
                <a:lnTo>
                  <a:pt x="760748" y="4015989"/>
                </a:lnTo>
                <a:lnTo>
                  <a:pt x="828768" y="4075182"/>
                </a:lnTo>
                <a:lnTo>
                  <a:pt x="899093" y="4131827"/>
                </a:lnTo>
                <a:lnTo>
                  <a:pt x="971647" y="4185851"/>
                </a:lnTo>
                <a:lnTo>
                  <a:pt x="1046353" y="4237177"/>
                </a:lnTo>
                <a:lnTo>
                  <a:pt x="1123134" y="4285732"/>
                </a:lnTo>
                <a:lnTo>
                  <a:pt x="1201915" y="4331441"/>
                </a:lnTo>
                <a:lnTo>
                  <a:pt x="1282619" y="4374230"/>
                </a:lnTo>
                <a:lnTo>
                  <a:pt x="1365169" y="4414023"/>
                </a:lnTo>
                <a:lnTo>
                  <a:pt x="1449490" y="4450748"/>
                </a:lnTo>
                <a:lnTo>
                  <a:pt x="1535505" y="4484328"/>
                </a:lnTo>
                <a:lnTo>
                  <a:pt x="1623138" y="4514690"/>
                </a:lnTo>
                <a:lnTo>
                  <a:pt x="1712312" y="4541760"/>
                </a:lnTo>
                <a:lnTo>
                  <a:pt x="1802951" y="4565461"/>
                </a:lnTo>
                <a:lnTo>
                  <a:pt x="1894978" y="4585721"/>
                </a:lnTo>
                <a:lnTo>
                  <a:pt x="1988318" y="4602464"/>
                </a:lnTo>
                <a:lnTo>
                  <a:pt x="2082894" y="4615616"/>
                </a:lnTo>
                <a:lnTo>
                  <a:pt x="2178629" y="4625103"/>
                </a:lnTo>
                <a:lnTo>
                  <a:pt x="2275448" y="4630850"/>
                </a:lnTo>
                <a:lnTo>
                  <a:pt x="2373274" y="4632782"/>
                </a:lnTo>
                <a:lnTo>
                  <a:pt x="2567920" y="4625103"/>
                </a:lnTo>
                <a:lnTo>
                  <a:pt x="2758232" y="4602464"/>
                </a:lnTo>
                <a:lnTo>
                  <a:pt x="2943600" y="4565461"/>
                </a:lnTo>
                <a:lnTo>
                  <a:pt x="3123413" y="4514689"/>
                </a:lnTo>
                <a:lnTo>
                  <a:pt x="3297060" y="4450747"/>
                </a:lnTo>
                <a:lnTo>
                  <a:pt x="3463930" y="4374228"/>
                </a:lnTo>
                <a:lnTo>
                  <a:pt x="3623412" y="4285730"/>
                </a:lnTo>
                <a:lnTo>
                  <a:pt x="3774897" y="4185849"/>
                </a:lnTo>
                <a:lnTo>
                  <a:pt x="3917772" y="4075181"/>
                </a:lnTo>
                <a:lnTo>
                  <a:pt x="4051428" y="3954322"/>
                </a:lnTo>
                <a:lnTo>
                  <a:pt x="4175253" y="3823869"/>
                </a:lnTo>
                <a:lnTo>
                  <a:pt x="4288637" y="3684416"/>
                </a:lnTo>
                <a:lnTo>
                  <a:pt x="4390969" y="3536562"/>
                </a:lnTo>
                <a:lnTo>
                  <a:pt x="4481639" y="3380901"/>
                </a:lnTo>
                <a:lnTo>
                  <a:pt x="4560035" y="3218030"/>
                </a:lnTo>
                <a:lnTo>
                  <a:pt x="4625546" y="3048545"/>
                </a:lnTo>
                <a:lnTo>
                  <a:pt x="4677563" y="2873043"/>
                </a:lnTo>
                <a:lnTo>
                  <a:pt x="4715474" y="2692119"/>
                </a:lnTo>
                <a:lnTo>
                  <a:pt x="4738668" y="2506369"/>
                </a:lnTo>
                <a:lnTo>
                  <a:pt x="4746536" y="2316391"/>
                </a:lnTo>
                <a:lnTo>
                  <a:pt x="4738668" y="2126410"/>
                </a:lnTo>
                <a:lnTo>
                  <a:pt x="4715474" y="1940660"/>
                </a:lnTo>
                <a:lnTo>
                  <a:pt x="4677563" y="1759734"/>
                </a:lnTo>
                <a:lnTo>
                  <a:pt x="4625546" y="1584231"/>
                </a:lnTo>
                <a:lnTo>
                  <a:pt x="4560035" y="1414746"/>
                </a:lnTo>
                <a:lnTo>
                  <a:pt x="4481639" y="1251875"/>
                </a:lnTo>
                <a:lnTo>
                  <a:pt x="4390969" y="1096214"/>
                </a:lnTo>
                <a:lnTo>
                  <a:pt x="4288637" y="948359"/>
                </a:lnTo>
                <a:lnTo>
                  <a:pt x="4175253" y="808907"/>
                </a:lnTo>
                <a:lnTo>
                  <a:pt x="4051428" y="678454"/>
                </a:lnTo>
                <a:lnTo>
                  <a:pt x="3917772" y="557596"/>
                </a:lnTo>
                <a:lnTo>
                  <a:pt x="3774897" y="446928"/>
                </a:lnTo>
                <a:lnTo>
                  <a:pt x="3623412" y="347048"/>
                </a:lnTo>
                <a:lnTo>
                  <a:pt x="3463930" y="258551"/>
                </a:lnTo>
                <a:lnTo>
                  <a:pt x="3297060" y="182033"/>
                </a:lnTo>
                <a:lnTo>
                  <a:pt x="3123413" y="118091"/>
                </a:lnTo>
                <a:lnTo>
                  <a:pt x="2943600" y="67320"/>
                </a:lnTo>
                <a:lnTo>
                  <a:pt x="2758232" y="30317"/>
                </a:lnTo>
                <a:lnTo>
                  <a:pt x="2567920" y="7678"/>
                </a:lnTo>
                <a:lnTo>
                  <a:pt x="2373274" y="0"/>
                </a:lnTo>
                <a:lnTo>
                  <a:pt x="2275448" y="1932"/>
                </a:lnTo>
                <a:lnTo>
                  <a:pt x="2178629" y="7678"/>
                </a:lnTo>
                <a:lnTo>
                  <a:pt x="2082894" y="17165"/>
                </a:lnTo>
                <a:lnTo>
                  <a:pt x="1988318" y="30317"/>
                </a:lnTo>
                <a:lnTo>
                  <a:pt x="1894978" y="47060"/>
                </a:lnTo>
                <a:lnTo>
                  <a:pt x="1802951" y="67320"/>
                </a:lnTo>
                <a:lnTo>
                  <a:pt x="1712312" y="91021"/>
                </a:lnTo>
                <a:lnTo>
                  <a:pt x="1623138" y="118090"/>
                </a:lnTo>
                <a:lnTo>
                  <a:pt x="1535505" y="148452"/>
                </a:lnTo>
                <a:lnTo>
                  <a:pt x="1449490" y="182032"/>
                </a:lnTo>
                <a:lnTo>
                  <a:pt x="1365169" y="218756"/>
                </a:lnTo>
                <a:lnTo>
                  <a:pt x="1282619" y="258549"/>
                </a:lnTo>
                <a:lnTo>
                  <a:pt x="1201915" y="301337"/>
                </a:lnTo>
                <a:lnTo>
                  <a:pt x="1123134" y="347045"/>
                </a:lnTo>
                <a:lnTo>
                  <a:pt x="1046353" y="395599"/>
                </a:lnTo>
                <a:lnTo>
                  <a:pt x="971647" y="446924"/>
                </a:lnTo>
                <a:lnTo>
                  <a:pt x="899093" y="500946"/>
                </a:lnTo>
                <a:lnTo>
                  <a:pt x="828768" y="557590"/>
                </a:lnTo>
                <a:lnTo>
                  <a:pt x="760748" y="616781"/>
                </a:lnTo>
                <a:lnTo>
                  <a:pt x="695109" y="678446"/>
                </a:lnTo>
                <a:lnTo>
                  <a:pt x="631929" y="742510"/>
                </a:lnTo>
                <a:lnTo>
                  <a:pt x="571283" y="808898"/>
                </a:lnTo>
                <a:lnTo>
                  <a:pt x="513247" y="877535"/>
                </a:lnTo>
                <a:lnTo>
                  <a:pt x="457899" y="948349"/>
                </a:lnTo>
                <a:lnTo>
                  <a:pt x="405313" y="1021263"/>
                </a:lnTo>
                <a:lnTo>
                  <a:pt x="355566" y="1096203"/>
                </a:lnTo>
                <a:lnTo>
                  <a:pt x="308735" y="1173095"/>
                </a:lnTo>
                <a:lnTo>
                  <a:pt x="264897" y="1251864"/>
                </a:lnTo>
                <a:lnTo>
                  <a:pt x="224126" y="1332436"/>
                </a:lnTo>
                <a:lnTo>
                  <a:pt x="186501" y="1414737"/>
                </a:lnTo>
                <a:lnTo>
                  <a:pt x="152096" y="1498690"/>
                </a:lnTo>
                <a:lnTo>
                  <a:pt x="120989" y="1584223"/>
                </a:lnTo>
                <a:lnTo>
                  <a:pt x="93255" y="1671261"/>
                </a:lnTo>
                <a:lnTo>
                  <a:pt x="68972" y="1759728"/>
                </a:lnTo>
                <a:lnTo>
                  <a:pt x="48215" y="1849551"/>
                </a:lnTo>
                <a:lnTo>
                  <a:pt x="31061" y="1940656"/>
                </a:lnTo>
                <a:lnTo>
                  <a:pt x="17586" y="2032966"/>
                </a:lnTo>
                <a:lnTo>
                  <a:pt x="7867" y="2126408"/>
                </a:lnTo>
                <a:lnTo>
                  <a:pt x="1979" y="2220908"/>
                </a:lnTo>
                <a:lnTo>
                  <a:pt x="0" y="2316391"/>
                </a:lnTo>
                <a:close/>
              </a:path>
            </a:pathLst>
          </a:custGeom>
          <a:solidFill>
            <a:srgbClr val="88C6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-15557" y="2751315"/>
            <a:ext cx="24650" cy="0"/>
          </a:xfrm>
          <a:custGeom>
            <a:avLst/>
            <a:gdLst/>
            <a:ahLst/>
            <a:cxnLst/>
            <a:rect l="l" t="t" r="r" b="b"/>
            <a:pathLst>
              <a:path w="24650" h="0">
                <a:moveTo>
                  <a:pt x="24486" y="0"/>
                </a:moveTo>
                <a:lnTo>
                  <a:pt x="15557" y="0"/>
                </a:lnTo>
              </a:path>
              <a:path w="24650" h="0">
                <a:moveTo>
                  <a:pt x="15557" y="0"/>
                </a:moveTo>
                <a:lnTo>
                  <a:pt x="24486" y="0"/>
                </a:lnTo>
              </a:path>
            </a:pathLst>
          </a:custGeom>
          <a:ln w="39750">
            <a:solidFill>
              <a:srgbClr val="7AC0C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8785" y="2732229"/>
            <a:ext cx="40741" cy="38900"/>
          </a:xfrm>
          <a:custGeom>
            <a:avLst/>
            <a:gdLst/>
            <a:ahLst/>
            <a:cxnLst/>
            <a:rect l="l" t="t" r="r" b="b"/>
            <a:pathLst>
              <a:path w="40741" h="38900">
                <a:moveTo>
                  <a:pt x="40741" y="228"/>
                </a:moveTo>
                <a:lnTo>
                  <a:pt x="304" y="0"/>
                </a:lnTo>
                <a:lnTo>
                  <a:pt x="100" y="25668"/>
                </a:lnTo>
                <a:lnTo>
                  <a:pt x="0" y="38328"/>
                </a:lnTo>
                <a:lnTo>
                  <a:pt x="40322" y="38900"/>
                </a:lnTo>
                <a:lnTo>
                  <a:pt x="40328" y="38328"/>
                </a:lnTo>
                <a:lnTo>
                  <a:pt x="40466" y="25667"/>
                </a:lnTo>
                <a:lnTo>
                  <a:pt x="40603" y="12981"/>
                </a:lnTo>
                <a:lnTo>
                  <a:pt x="40741" y="228"/>
                </a:lnTo>
                <a:close/>
              </a:path>
            </a:pathLst>
          </a:custGeom>
          <a:solidFill>
            <a:srgbClr val="7AC0C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49112" y="2732459"/>
            <a:ext cx="40995" cy="39255"/>
          </a:xfrm>
          <a:custGeom>
            <a:avLst/>
            <a:gdLst/>
            <a:ahLst/>
            <a:cxnLst/>
            <a:rect l="l" t="t" r="r" b="b"/>
            <a:pathLst>
              <a:path w="40995" h="39255">
                <a:moveTo>
                  <a:pt x="40449" y="39255"/>
                </a:moveTo>
                <a:lnTo>
                  <a:pt x="40462" y="38345"/>
                </a:lnTo>
                <a:lnTo>
                  <a:pt x="40636" y="25692"/>
                </a:lnTo>
                <a:lnTo>
                  <a:pt x="40813" y="12970"/>
                </a:lnTo>
                <a:lnTo>
                  <a:pt x="40995" y="241"/>
                </a:lnTo>
                <a:lnTo>
                  <a:pt x="419" y="0"/>
                </a:lnTo>
                <a:lnTo>
                  <a:pt x="412" y="578"/>
                </a:lnTo>
                <a:lnTo>
                  <a:pt x="275" y="13326"/>
                </a:lnTo>
                <a:lnTo>
                  <a:pt x="137" y="26011"/>
                </a:lnTo>
                <a:lnTo>
                  <a:pt x="0" y="38671"/>
                </a:lnTo>
                <a:lnTo>
                  <a:pt x="40449" y="39255"/>
                </a:lnTo>
                <a:close/>
              </a:path>
            </a:pathLst>
          </a:custGeom>
          <a:solidFill>
            <a:srgbClr val="7BC1C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89562" y="2732702"/>
            <a:ext cx="41249" cy="39585"/>
          </a:xfrm>
          <a:custGeom>
            <a:avLst/>
            <a:gdLst/>
            <a:ahLst/>
            <a:cxnLst/>
            <a:rect l="l" t="t" r="r" b="b"/>
            <a:pathLst>
              <a:path w="41249" h="39585">
                <a:moveTo>
                  <a:pt x="41031" y="12990"/>
                </a:moveTo>
                <a:lnTo>
                  <a:pt x="41249" y="241"/>
                </a:lnTo>
                <a:lnTo>
                  <a:pt x="533" y="0"/>
                </a:lnTo>
                <a:lnTo>
                  <a:pt x="520" y="919"/>
                </a:lnTo>
                <a:lnTo>
                  <a:pt x="347" y="13649"/>
                </a:lnTo>
                <a:lnTo>
                  <a:pt x="173" y="26369"/>
                </a:lnTo>
                <a:lnTo>
                  <a:pt x="0" y="39014"/>
                </a:lnTo>
                <a:lnTo>
                  <a:pt x="40576" y="39585"/>
                </a:lnTo>
                <a:lnTo>
                  <a:pt x="40598" y="38337"/>
                </a:lnTo>
                <a:lnTo>
                  <a:pt x="40815" y="25672"/>
                </a:lnTo>
                <a:lnTo>
                  <a:pt x="41031" y="12990"/>
                </a:lnTo>
                <a:close/>
              </a:path>
            </a:pathLst>
          </a:custGeom>
          <a:solidFill>
            <a:srgbClr val="7CC1C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130141" y="2732944"/>
            <a:ext cx="41516" cy="39928"/>
          </a:xfrm>
          <a:custGeom>
            <a:avLst/>
            <a:gdLst/>
            <a:ahLst/>
            <a:cxnLst/>
            <a:rect l="l" t="t" r="r" b="b"/>
            <a:pathLst>
              <a:path w="41516" h="39928">
                <a:moveTo>
                  <a:pt x="673" y="0"/>
                </a:moveTo>
                <a:lnTo>
                  <a:pt x="651" y="1259"/>
                </a:lnTo>
                <a:lnTo>
                  <a:pt x="430" y="14000"/>
                </a:lnTo>
                <a:lnTo>
                  <a:pt x="212" y="26678"/>
                </a:lnTo>
                <a:lnTo>
                  <a:pt x="0" y="39344"/>
                </a:lnTo>
                <a:lnTo>
                  <a:pt x="40703" y="39928"/>
                </a:lnTo>
                <a:lnTo>
                  <a:pt x="40735" y="38323"/>
                </a:lnTo>
                <a:lnTo>
                  <a:pt x="40992" y="25659"/>
                </a:lnTo>
                <a:lnTo>
                  <a:pt x="41251" y="12976"/>
                </a:lnTo>
                <a:lnTo>
                  <a:pt x="41516" y="228"/>
                </a:lnTo>
                <a:lnTo>
                  <a:pt x="673" y="0"/>
                </a:lnTo>
                <a:close/>
              </a:path>
            </a:pathLst>
          </a:custGeom>
          <a:solidFill>
            <a:srgbClr val="7CC1C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170841" y="2733173"/>
            <a:ext cx="41821" cy="40284"/>
          </a:xfrm>
          <a:custGeom>
            <a:avLst/>
            <a:gdLst/>
            <a:ahLst/>
            <a:cxnLst/>
            <a:rect l="l" t="t" r="r" b="b"/>
            <a:pathLst>
              <a:path w="41821" h="40284">
                <a:moveTo>
                  <a:pt x="812" y="0"/>
                </a:moveTo>
                <a:lnTo>
                  <a:pt x="780" y="1618"/>
                </a:lnTo>
                <a:lnTo>
                  <a:pt x="520" y="14351"/>
                </a:lnTo>
                <a:lnTo>
                  <a:pt x="258" y="27032"/>
                </a:lnTo>
                <a:lnTo>
                  <a:pt x="0" y="39700"/>
                </a:lnTo>
                <a:lnTo>
                  <a:pt x="40855" y="40284"/>
                </a:lnTo>
                <a:lnTo>
                  <a:pt x="40902" y="38351"/>
                </a:lnTo>
                <a:lnTo>
                  <a:pt x="41204" y="25686"/>
                </a:lnTo>
                <a:lnTo>
                  <a:pt x="41510" y="12986"/>
                </a:lnTo>
                <a:lnTo>
                  <a:pt x="41821" y="254"/>
                </a:lnTo>
                <a:lnTo>
                  <a:pt x="812" y="0"/>
                </a:lnTo>
                <a:close/>
              </a:path>
            </a:pathLst>
          </a:custGeom>
          <a:solidFill>
            <a:srgbClr val="7EC2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211703" y="2733428"/>
            <a:ext cx="42113" cy="40614"/>
          </a:xfrm>
          <a:custGeom>
            <a:avLst/>
            <a:gdLst/>
            <a:ahLst/>
            <a:cxnLst/>
            <a:rect l="l" t="t" r="r" b="b"/>
            <a:pathLst>
              <a:path w="42113" h="40614">
                <a:moveTo>
                  <a:pt x="952" y="0"/>
                </a:moveTo>
                <a:lnTo>
                  <a:pt x="906" y="1948"/>
                </a:lnTo>
                <a:lnTo>
                  <a:pt x="604" y="14676"/>
                </a:lnTo>
                <a:lnTo>
                  <a:pt x="302" y="27371"/>
                </a:lnTo>
                <a:lnTo>
                  <a:pt x="0" y="40030"/>
                </a:lnTo>
                <a:lnTo>
                  <a:pt x="40995" y="40614"/>
                </a:lnTo>
                <a:lnTo>
                  <a:pt x="41058" y="38329"/>
                </a:lnTo>
                <a:lnTo>
                  <a:pt x="41406" y="25666"/>
                </a:lnTo>
                <a:lnTo>
                  <a:pt x="41757" y="12990"/>
                </a:lnTo>
                <a:lnTo>
                  <a:pt x="42113" y="241"/>
                </a:lnTo>
                <a:lnTo>
                  <a:pt x="952" y="0"/>
                </a:lnTo>
                <a:close/>
              </a:path>
            </a:pathLst>
          </a:custGeom>
          <a:solidFill>
            <a:srgbClr val="7EC2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252703" y="2733669"/>
            <a:ext cx="42456" cy="40970"/>
          </a:xfrm>
          <a:custGeom>
            <a:avLst/>
            <a:gdLst/>
            <a:ahLst/>
            <a:cxnLst/>
            <a:rect l="l" t="t" r="r" b="b"/>
            <a:pathLst>
              <a:path w="42456" h="40970">
                <a:moveTo>
                  <a:pt x="41160" y="40970"/>
                </a:moveTo>
                <a:lnTo>
                  <a:pt x="41244" y="38333"/>
                </a:lnTo>
                <a:lnTo>
                  <a:pt x="41648" y="25666"/>
                </a:lnTo>
                <a:lnTo>
                  <a:pt x="42052" y="12964"/>
                </a:lnTo>
                <a:lnTo>
                  <a:pt x="42456" y="241"/>
                </a:lnTo>
                <a:lnTo>
                  <a:pt x="1117" y="0"/>
                </a:lnTo>
                <a:lnTo>
                  <a:pt x="1052" y="2305"/>
                </a:lnTo>
                <a:lnTo>
                  <a:pt x="698" y="15037"/>
                </a:lnTo>
                <a:lnTo>
                  <a:pt x="347" y="27706"/>
                </a:lnTo>
                <a:lnTo>
                  <a:pt x="0" y="40373"/>
                </a:lnTo>
                <a:lnTo>
                  <a:pt x="41160" y="40970"/>
                </a:lnTo>
                <a:close/>
              </a:path>
            </a:pathLst>
          </a:custGeom>
          <a:solidFill>
            <a:srgbClr val="7FC2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293860" y="2733912"/>
            <a:ext cx="42824" cy="41313"/>
          </a:xfrm>
          <a:custGeom>
            <a:avLst/>
            <a:gdLst/>
            <a:ahLst/>
            <a:cxnLst/>
            <a:rect l="l" t="t" r="r" b="b"/>
            <a:pathLst>
              <a:path w="42824" h="41313">
                <a:moveTo>
                  <a:pt x="1295" y="0"/>
                </a:moveTo>
                <a:lnTo>
                  <a:pt x="1211" y="2655"/>
                </a:lnTo>
                <a:lnTo>
                  <a:pt x="807" y="15375"/>
                </a:lnTo>
                <a:lnTo>
                  <a:pt x="403" y="28071"/>
                </a:lnTo>
                <a:lnTo>
                  <a:pt x="0" y="40728"/>
                </a:lnTo>
                <a:lnTo>
                  <a:pt x="41351" y="41313"/>
                </a:lnTo>
                <a:lnTo>
                  <a:pt x="41457" y="38327"/>
                </a:lnTo>
                <a:lnTo>
                  <a:pt x="41909" y="25664"/>
                </a:lnTo>
                <a:lnTo>
                  <a:pt x="42365" y="12971"/>
                </a:lnTo>
                <a:lnTo>
                  <a:pt x="42824" y="241"/>
                </a:lnTo>
                <a:lnTo>
                  <a:pt x="1295" y="0"/>
                </a:lnTo>
                <a:close/>
              </a:path>
            </a:pathLst>
          </a:custGeom>
          <a:solidFill>
            <a:srgbClr val="80C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335212" y="2734152"/>
            <a:ext cx="43205" cy="41668"/>
          </a:xfrm>
          <a:custGeom>
            <a:avLst/>
            <a:gdLst/>
            <a:ahLst/>
            <a:cxnLst/>
            <a:rect l="l" t="t" r="r" b="b"/>
            <a:pathLst>
              <a:path w="43205" h="41668">
                <a:moveTo>
                  <a:pt x="41528" y="41668"/>
                </a:moveTo>
                <a:lnTo>
                  <a:pt x="41664" y="38320"/>
                </a:lnTo>
                <a:lnTo>
                  <a:pt x="42174" y="25658"/>
                </a:lnTo>
                <a:lnTo>
                  <a:pt x="42686" y="12971"/>
                </a:lnTo>
                <a:lnTo>
                  <a:pt x="43205" y="241"/>
                </a:lnTo>
                <a:lnTo>
                  <a:pt x="1473" y="0"/>
                </a:lnTo>
                <a:lnTo>
                  <a:pt x="1364" y="3008"/>
                </a:lnTo>
                <a:lnTo>
                  <a:pt x="906" y="15729"/>
                </a:lnTo>
                <a:lnTo>
                  <a:pt x="450" y="28415"/>
                </a:lnTo>
                <a:lnTo>
                  <a:pt x="0" y="41071"/>
                </a:lnTo>
                <a:lnTo>
                  <a:pt x="41528" y="41668"/>
                </a:lnTo>
                <a:close/>
              </a:path>
            </a:pathLst>
          </a:custGeom>
          <a:solidFill>
            <a:srgbClr val="80C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376742" y="2734395"/>
            <a:ext cx="43637" cy="42024"/>
          </a:xfrm>
          <a:custGeom>
            <a:avLst/>
            <a:gdLst/>
            <a:ahLst/>
            <a:cxnLst/>
            <a:rect l="l" t="t" r="r" b="b"/>
            <a:pathLst>
              <a:path w="43637" h="42024">
                <a:moveTo>
                  <a:pt x="1676" y="0"/>
                </a:moveTo>
                <a:lnTo>
                  <a:pt x="1537" y="3371"/>
                </a:lnTo>
                <a:lnTo>
                  <a:pt x="1017" y="16085"/>
                </a:lnTo>
                <a:lnTo>
                  <a:pt x="505" y="28768"/>
                </a:lnTo>
                <a:lnTo>
                  <a:pt x="0" y="41427"/>
                </a:lnTo>
                <a:lnTo>
                  <a:pt x="41744" y="42024"/>
                </a:lnTo>
                <a:lnTo>
                  <a:pt x="41910" y="38330"/>
                </a:lnTo>
                <a:lnTo>
                  <a:pt x="42482" y="25666"/>
                </a:lnTo>
                <a:lnTo>
                  <a:pt x="43058" y="12969"/>
                </a:lnTo>
                <a:lnTo>
                  <a:pt x="43637" y="254"/>
                </a:lnTo>
                <a:lnTo>
                  <a:pt x="1676" y="0"/>
                </a:lnTo>
                <a:close/>
              </a:path>
            </a:pathLst>
          </a:custGeom>
          <a:solidFill>
            <a:srgbClr val="81C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418494" y="2734649"/>
            <a:ext cx="44081" cy="42367"/>
          </a:xfrm>
          <a:custGeom>
            <a:avLst/>
            <a:gdLst/>
            <a:ahLst/>
            <a:cxnLst/>
            <a:rect l="l" t="t" r="r" b="b"/>
            <a:pathLst>
              <a:path w="44081" h="42367">
                <a:moveTo>
                  <a:pt x="41960" y="42367"/>
                </a:moveTo>
                <a:lnTo>
                  <a:pt x="42163" y="38311"/>
                </a:lnTo>
                <a:lnTo>
                  <a:pt x="42799" y="25649"/>
                </a:lnTo>
                <a:lnTo>
                  <a:pt x="43439" y="12972"/>
                </a:lnTo>
                <a:lnTo>
                  <a:pt x="44081" y="254"/>
                </a:lnTo>
                <a:lnTo>
                  <a:pt x="1879" y="0"/>
                </a:lnTo>
                <a:lnTo>
                  <a:pt x="1710" y="3717"/>
                </a:lnTo>
                <a:lnTo>
                  <a:pt x="1133" y="16429"/>
                </a:lnTo>
                <a:lnTo>
                  <a:pt x="561" y="29119"/>
                </a:lnTo>
                <a:lnTo>
                  <a:pt x="0" y="41770"/>
                </a:lnTo>
                <a:lnTo>
                  <a:pt x="41960" y="42367"/>
                </a:lnTo>
                <a:close/>
              </a:path>
            </a:pathLst>
          </a:custGeom>
          <a:solidFill>
            <a:srgbClr val="81C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460460" y="2734901"/>
            <a:ext cx="44577" cy="42722"/>
          </a:xfrm>
          <a:custGeom>
            <a:avLst/>
            <a:gdLst/>
            <a:ahLst/>
            <a:cxnLst/>
            <a:rect l="l" t="t" r="r" b="b"/>
            <a:pathLst>
              <a:path w="44576" h="42722">
                <a:moveTo>
                  <a:pt x="2120" y="0"/>
                </a:moveTo>
                <a:lnTo>
                  <a:pt x="1912" y="4078"/>
                </a:lnTo>
                <a:lnTo>
                  <a:pt x="1267" y="16781"/>
                </a:lnTo>
                <a:lnTo>
                  <a:pt x="631" y="29450"/>
                </a:lnTo>
                <a:lnTo>
                  <a:pt x="0" y="42113"/>
                </a:lnTo>
                <a:lnTo>
                  <a:pt x="42202" y="42722"/>
                </a:lnTo>
                <a:lnTo>
                  <a:pt x="42449" y="38281"/>
                </a:lnTo>
                <a:lnTo>
                  <a:pt x="43154" y="25625"/>
                </a:lnTo>
                <a:lnTo>
                  <a:pt x="43863" y="12963"/>
                </a:lnTo>
                <a:lnTo>
                  <a:pt x="44577" y="241"/>
                </a:lnTo>
                <a:lnTo>
                  <a:pt x="2120" y="0"/>
                </a:lnTo>
                <a:close/>
              </a:path>
            </a:pathLst>
          </a:custGeom>
          <a:solidFill>
            <a:srgbClr val="82C4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502662" y="2735154"/>
            <a:ext cx="45123" cy="43078"/>
          </a:xfrm>
          <a:custGeom>
            <a:avLst/>
            <a:gdLst/>
            <a:ahLst/>
            <a:cxnLst/>
            <a:rect l="l" t="t" r="r" b="b"/>
            <a:pathLst>
              <a:path w="45123" h="43078">
                <a:moveTo>
                  <a:pt x="2374" y="0"/>
                </a:moveTo>
                <a:lnTo>
                  <a:pt x="2125" y="4451"/>
                </a:lnTo>
                <a:lnTo>
                  <a:pt x="1413" y="17143"/>
                </a:lnTo>
                <a:lnTo>
                  <a:pt x="705" y="29798"/>
                </a:lnTo>
                <a:lnTo>
                  <a:pt x="0" y="42468"/>
                </a:lnTo>
                <a:lnTo>
                  <a:pt x="42481" y="43078"/>
                </a:lnTo>
                <a:lnTo>
                  <a:pt x="42776" y="38269"/>
                </a:lnTo>
                <a:lnTo>
                  <a:pt x="43555" y="25614"/>
                </a:lnTo>
                <a:lnTo>
                  <a:pt x="44336" y="12952"/>
                </a:lnTo>
                <a:lnTo>
                  <a:pt x="45123" y="241"/>
                </a:lnTo>
                <a:lnTo>
                  <a:pt x="2374" y="0"/>
                </a:lnTo>
                <a:close/>
              </a:path>
            </a:pathLst>
          </a:custGeom>
          <a:solidFill>
            <a:srgbClr val="84C4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545148" y="2735395"/>
            <a:ext cx="45694" cy="43446"/>
          </a:xfrm>
          <a:custGeom>
            <a:avLst/>
            <a:gdLst/>
            <a:ahLst/>
            <a:cxnLst/>
            <a:rect l="l" t="t" r="r" b="b"/>
            <a:pathLst>
              <a:path w="45694" h="43446">
                <a:moveTo>
                  <a:pt x="2641" y="0"/>
                </a:moveTo>
                <a:lnTo>
                  <a:pt x="2338" y="4831"/>
                </a:lnTo>
                <a:lnTo>
                  <a:pt x="1549" y="17519"/>
                </a:lnTo>
                <a:lnTo>
                  <a:pt x="770" y="30173"/>
                </a:lnTo>
                <a:lnTo>
                  <a:pt x="0" y="42837"/>
                </a:lnTo>
                <a:lnTo>
                  <a:pt x="42760" y="43446"/>
                </a:lnTo>
                <a:lnTo>
                  <a:pt x="43108" y="38274"/>
                </a:lnTo>
                <a:lnTo>
                  <a:pt x="43964" y="25621"/>
                </a:lnTo>
                <a:lnTo>
                  <a:pt x="44826" y="12952"/>
                </a:lnTo>
                <a:lnTo>
                  <a:pt x="45694" y="253"/>
                </a:lnTo>
                <a:lnTo>
                  <a:pt x="2641" y="0"/>
                </a:lnTo>
                <a:close/>
              </a:path>
            </a:pathLst>
          </a:custGeom>
          <a:solidFill>
            <a:srgbClr val="84C5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587912" y="2735648"/>
            <a:ext cx="46355" cy="43815"/>
          </a:xfrm>
          <a:custGeom>
            <a:avLst/>
            <a:gdLst/>
            <a:ahLst/>
            <a:cxnLst/>
            <a:rect l="l" t="t" r="r" b="b"/>
            <a:pathLst>
              <a:path w="46354" h="43814">
                <a:moveTo>
                  <a:pt x="2933" y="0"/>
                </a:moveTo>
                <a:lnTo>
                  <a:pt x="2577" y="5199"/>
                </a:lnTo>
                <a:lnTo>
                  <a:pt x="1711" y="17886"/>
                </a:lnTo>
                <a:lnTo>
                  <a:pt x="852" y="30543"/>
                </a:lnTo>
                <a:lnTo>
                  <a:pt x="0" y="43192"/>
                </a:lnTo>
                <a:lnTo>
                  <a:pt x="43091" y="43814"/>
                </a:lnTo>
                <a:lnTo>
                  <a:pt x="43500" y="38281"/>
                </a:lnTo>
                <a:lnTo>
                  <a:pt x="44442" y="25624"/>
                </a:lnTo>
                <a:lnTo>
                  <a:pt x="45394" y="12939"/>
                </a:lnTo>
                <a:lnTo>
                  <a:pt x="46355" y="266"/>
                </a:lnTo>
                <a:lnTo>
                  <a:pt x="2933" y="0"/>
                </a:lnTo>
                <a:close/>
              </a:path>
            </a:pathLst>
          </a:custGeom>
          <a:solidFill>
            <a:srgbClr val="85C5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631000" y="2735912"/>
            <a:ext cx="45567" cy="44170"/>
          </a:xfrm>
          <a:custGeom>
            <a:avLst/>
            <a:gdLst/>
            <a:ahLst/>
            <a:cxnLst/>
            <a:rect l="l" t="t" r="r" b="b"/>
            <a:pathLst>
              <a:path w="45567" h="44170">
                <a:moveTo>
                  <a:pt x="43446" y="44170"/>
                </a:moveTo>
                <a:lnTo>
                  <a:pt x="43495" y="43576"/>
                </a:lnTo>
                <a:lnTo>
                  <a:pt x="44531" y="30930"/>
                </a:lnTo>
                <a:lnTo>
                  <a:pt x="45567" y="18262"/>
                </a:lnTo>
                <a:lnTo>
                  <a:pt x="37731" y="203"/>
                </a:lnTo>
                <a:lnTo>
                  <a:pt x="3263" y="0"/>
                </a:lnTo>
                <a:lnTo>
                  <a:pt x="2841" y="5554"/>
                </a:lnTo>
                <a:lnTo>
                  <a:pt x="1884" y="18237"/>
                </a:lnTo>
                <a:lnTo>
                  <a:pt x="936" y="30914"/>
                </a:lnTo>
                <a:lnTo>
                  <a:pt x="0" y="43548"/>
                </a:lnTo>
                <a:lnTo>
                  <a:pt x="43446" y="44170"/>
                </a:lnTo>
                <a:close/>
              </a:path>
            </a:pathLst>
          </a:custGeom>
          <a:solidFill>
            <a:srgbClr val="85C5C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674452" y="2754176"/>
            <a:ext cx="13436" cy="26098"/>
          </a:xfrm>
          <a:custGeom>
            <a:avLst/>
            <a:gdLst/>
            <a:ahLst/>
            <a:cxnLst/>
            <a:rect l="l" t="t" r="r" b="b"/>
            <a:pathLst>
              <a:path w="13436" h="26098">
                <a:moveTo>
                  <a:pt x="13436" y="26098"/>
                </a:moveTo>
                <a:lnTo>
                  <a:pt x="2108" y="0"/>
                </a:lnTo>
                <a:lnTo>
                  <a:pt x="2059" y="594"/>
                </a:lnTo>
                <a:lnTo>
                  <a:pt x="1025" y="13258"/>
                </a:lnTo>
                <a:lnTo>
                  <a:pt x="0" y="25908"/>
                </a:lnTo>
                <a:lnTo>
                  <a:pt x="13436" y="26098"/>
                </a:lnTo>
                <a:close/>
              </a:path>
            </a:pathLst>
          </a:custGeom>
          <a:solidFill>
            <a:srgbClr val="86C6C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938030" y="3275227"/>
            <a:ext cx="31076" cy="38341"/>
          </a:xfrm>
          <a:custGeom>
            <a:avLst/>
            <a:gdLst/>
            <a:ahLst/>
            <a:cxnLst/>
            <a:rect l="l" t="t" r="r" b="b"/>
            <a:pathLst>
              <a:path w="31076" h="38341">
                <a:moveTo>
                  <a:pt x="16383" y="38214"/>
                </a:moveTo>
                <a:lnTo>
                  <a:pt x="26466" y="38341"/>
                </a:lnTo>
                <a:lnTo>
                  <a:pt x="26483" y="38203"/>
                </a:lnTo>
                <a:lnTo>
                  <a:pt x="27997" y="25639"/>
                </a:lnTo>
                <a:lnTo>
                  <a:pt x="29528" y="13029"/>
                </a:lnTo>
                <a:lnTo>
                  <a:pt x="31076" y="381"/>
                </a:lnTo>
                <a:lnTo>
                  <a:pt x="0" y="0"/>
                </a:lnTo>
                <a:lnTo>
                  <a:pt x="11099" y="38138"/>
                </a:lnTo>
                <a:lnTo>
                  <a:pt x="16383" y="38214"/>
                </a:lnTo>
                <a:close/>
              </a:path>
            </a:pathLst>
          </a:custGeom>
          <a:solidFill>
            <a:srgbClr val="8A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964501" y="3275609"/>
            <a:ext cx="47155" cy="38544"/>
          </a:xfrm>
          <a:custGeom>
            <a:avLst/>
            <a:gdLst/>
            <a:ahLst/>
            <a:cxnLst/>
            <a:rect l="l" t="t" r="r" b="b"/>
            <a:pathLst>
              <a:path w="47155" h="38544">
                <a:moveTo>
                  <a:pt x="1508" y="25396"/>
                </a:moveTo>
                <a:lnTo>
                  <a:pt x="0" y="37960"/>
                </a:lnTo>
                <a:lnTo>
                  <a:pt x="2922" y="37998"/>
                </a:lnTo>
                <a:lnTo>
                  <a:pt x="13679" y="38146"/>
                </a:lnTo>
                <a:lnTo>
                  <a:pt x="26774" y="38329"/>
                </a:lnTo>
                <a:lnTo>
                  <a:pt x="42138" y="38544"/>
                </a:lnTo>
                <a:lnTo>
                  <a:pt x="42171" y="38295"/>
                </a:lnTo>
                <a:lnTo>
                  <a:pt x="43811" y="25747"/>
                </a:lnTo>
                <a:lnTo>
                  <a:pt x="45473" y="13142"/>
                </a:lnTo>
                <a:lnTo>
                  <a:pt x="47155" y="520"/>
                </a:lnTo>
                <a:lnTo>
                  <a:pt x="4610" y="0"/>
                </a:lnTo>
                <a:lnTo>
                  <a:pt x="4593" y="138"/>
                </a:lnTo>
                <a:lnTo>
                  <a:pt x="3042" y="12787"/>
                </a:lnTo>
                <a:lnTo>
                  <a:pt x="1508" y="25396"/>
                </a:lnTo>
                <a:close/>
              </a:path>
            </a:pathLst>
          </a:custGeom>
          <a:solidFill>
            <a:srgbClr val="8B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1006635" y="3276130"/>
            <a:ext cx="47967" cy="38633"/>
          </a:xfrm>
          <a:custGeom>
            <a:avLst/>
            <a:gdLst/>
            <a:ahLst/>
            <a:cxnLst/>
            <a:rect l="l" t="t" r="r" b="b"/>
            <a:pathLst>
              <a:path w="47967" h="38633">
                <a:moveTo>
                  <a:pt x="3906" y="38079"/>
                </a:moveTo>
                <a:lnTo>
                  <a:pt x="15818" y="38250"/>
                </a:lnTo>
                <a:lnTo>
                  <a:pt x="28693" y="38435"/>
                </a:lnTo>
                <a:lnTo>
                  <a:pt x="42506" y="38633"/>
                </a:lnTo>
                <a:lnTo>
                  <a:pt x="42561" y="38249"/>
                </a:lnTo>
                <a:lnTo>
                  <a:pt x="44343" y="25704"/>
                </a:lnTo>
                <a:lnTo>
                  <a:pt x="46144" y="13135"/>
                </a:lnTo>
                <a:lnTo>
                  <a:pt x="47967" y="533"/>
                </a:lnTo>
                <a:lnTo>
                  <a:pt x="5029" y="0"/>
                </a:lnTo>
                <a:lnTo>
                  <a:pt x="4995" y="253"/>
                </a:lnTo>
                <a:lnTo>
                  <a:pt x="3310" y="12874"/>
                </a:lnTo>
                <a:lnTo>
                  <a:pt x="1642" y="25478"/>
                </a:lnTo>
                <a:lnTo>
                  <a:pt x="0" y="38023"/>
                </a:lnTo>
                <a:lnTo>
                  <a:pt x="3906" y="38079"/>
                </a:lnTo>
                <a:close/>
              </a:path>
            </a:pathLst>
          </a:custGeom>
          <a:solidFill>
            <a:srgbClr val="8B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1049145" y="3276662"/>
            <a:ext cx="48856" cy="38709"/>
          </a:xfrm>
          <a:custGeom>
            <a:avLst/>
            <a:gdLst/>
            <a:ahLst/>
            <a:cxnLst/>
            <a:rect l="l" t="t" r="r" b="b"/>
            <a:pathLst>
              <a:path w="48856" h="38709">
                <a:moveTo>
                  <a:pt x="4463" y="38160"/>
                </a:moveTo>
                <a:lnTo>
                  <a:pt x="16678" y="38330"/>
                </a:lnTo>
                <a:lnTo>
                  <a:pt x="29492" y="38513"/>
                </a:lnTo>
                <a:lnTo>
                  <a:pt x="42900" y="38709"/>
                </a:lnTo>
                <a:lnTo>
                  <a:pt x="42981" y="38181"/>
                </a:lnTo>
                <a:lnTo>
                  <a:pt x="44914" y="25666"/>
                </a:lnTo>
                <a:lnTo>
                  <a:pt x="46874" y="13103"/>
                </a:lnTo>
                <a:lnTo>
                  <a:pt x="48856" y="533"/>
                </a:lnTo>
                <a:lnTo>
                  <a:pt x="5461" y="0"/>
                </a:lnTo>
                <a:lnTo>
                  <a:pt x="5404" y="386"/>
                </a:lnTo>
                <a:lnTo>
                  <a:pt x="3579" y="12988"/>
                </a:lnTo>
                <a:lnTo>
                  <a:pt x="1775" y="25556"/>
                </a:lnTo>
                <a:lnTo>
                  <a:pt x="0" y="38100"/>
                </a:lnTo>
                <a:lnTo>
                  <a:pt x="4463" y="38160"/>
                </a:lnTo>
                <a:close/>
              </a:path>
            </a:pathLst>
          </a:custGeom>
          <a:solidFill>
            <a:srgbClr val="8DC9D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1092047" y="3277194"/>
            <a:ext cx="49872" cy="38798"/>
          </a:xfrm>
          <a:custGeom>
            <a:avLst/>
            <a:gdLst/>
            <a:ahLst/>
            <a:cxnLst/>
            <a:rect l="l" t="t" r="r" b="b"/>
            <a:pathLst>
              <a:path w="49872" h="38798">
                <a:moveTo>
                  <a:pt x="4994" y="38246"/>
                </a:moveTo>
                <a:lnTo>
                  <a:pt x="17357" y="38424"/>
                </a:lnTo>
                <a:lnTo>
                  <a:pt x="30149" y="38609"/>
                </a:lnTo>
                <a:lnTo>
                  <a:pt x="43357" y="38798"/>
                </a:lnTo>
                <a:lnTo>
                  <a:pt x="43475" y="38093"/>
                </a:lnTo>
                <a:lnTo>
                  <a:pt x="45580" y="25591"/>
                </a:lnTo>
                <a:lnTo>
                  <a:pt x="47710" y="13086"/>
                </a:lnTo>
                <a:lnTo>
                  <a:pt x="49872" y="533"/>
                </a:lnTo>
                <a:lnTo>
                  <a:pt x="5956" y="0"/>
                </a:lnTo>
                <a:lnTo>
                  <a:pt x="5871" y="532"/>
                </a:lnTo>
                <a:lnTo>
                  <a:pt x="3890" y="13103"/>
                </a:lnTo>
                <a:lnTo>
                  <a:pt x="1931" y="25664"/>
                </a:lnTo>
                <a:lnTo>
                  <a:pt x="0" y="38176"/>
                </a:lnTo>
                <a:lnTo>
                  <a:pt x="4994" y="38246"/>
                </a:lnTo>
                <a:close/>
              </a:path>
            </a:pathLst>
          </a:custGeom>
          <a:solidFill>
            <a:srgbClr val="8EC9D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1135410" y="3277736"/>
            <a:ext cx="51028" cy="38900"/>
          </a:xfrm>
          <a:custGeom>
            <a:avLst/>
            <a:gdLst/>
            <a:ahLst/>
            <a:cxnLst/>
            <a:rect l="l" t="t" r="r" b="b"/>
            <a:pathLst>
              <a:path w="51028" h="38900">
                <a:moveTo>
                  <a:pt x="5565" y="38333"/>
                </a:moveTo>
                <a:lnTo>
                  <a:pt x="18009" y="38516"/>
                </a:lnTo>
                <a:lnTo>
                  <a:pt x="30788" y="38704"/>
                </a:lnTo>
                <a:lnTo>
                  <a:pt x="43891" y="38900"/>
                </a:lnTo>
                <a:lnTo>
                  <a:pt x="44054" y="38004"/>
                </a:lnTo>
                <a:lnTo>
                  <a:pt x="46346" y="25530"/>
                </a:lnTo>
                <a:lnTo>
                  <a:pt x="48672" y="13043"/>
                </a:lnTo>
                <a:lnTo>
                  <a:pt x="51028" y="546"/>
                </a:lnTo>
                <a:lnTo>
                  <a:pt x="6515" y="0"/>
                </a:lnTo>
                <a:lnTo>
                  <a:pt x="6394" y="696"/>
                </a:lnTo>
                <a:lnTo>
                  <a:pt x="4233" y="13241"/>
                </a:lnTo>
                <a:lnTo>
                  <a:pt x="2104" y="25746"/>
                </a:lnTo>
                <a:lnTo>
                  <a:pt x="0" y="38252"/>
                </a:lnTo>
                <a:lnTo>
                  <a:pt x="5565" y="38333"/>
                </a:lnTo>
                <a:close/>
              </a:path>
            </a:pathLst>
          </a:custGeom>
          <a:solidFill>
            <a:srgbClr val="8ECAD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1179306" y="3278280"/>
            <a:ext cx="52349" cy="39001"/>
          </a:xfrm>
          <a:custGeom>
            <a:avLst/>
            <a:gdLst/>
            <a:ahLst/>
            <a:cxnLst/>
            <a:rect l="l" t="t" r="r" b="b"/>
            <a:pathLst>
              <a:path w="52349" h="39001">
                <a:moveTo>
                  <a:pt x="6192" y="38442"/>
                </a:moveTo>
                <a:lnTo>
                  <a:pt x="18693" y="38622"/>
                </a:lnTo>
                <a:lnTo>
                  <a:pt x="31459" y="38809"/>
                </a:lnTo>
                <a:lnTo>
                  <a:pt x="44488" y="39001"/>
                </a:lnTo>
                <a:lnTo>
                  <a:pt x="44713" y="37875"/>
                </a:lnTo>
                <a:lnTo>
                  <a:pt x="47226" y="25444"/>
                </a:lnTo>
                <a:lnTo>
                  <a:pt x="49773" y="13001"/>
                </a:lnTo>
                <a:lnTo>
                  <a:pt x="52349" y="546"/>
                </a:lnTo>
                <a:lnTo>
                  <a:pt x="7137" y="0"/>
                </a:lnTo>
                <a:lnTo>
                  <a:pt x="6967" y="899"/>
                </a:lnTo>
                <a:lnTo>
                  <a:pt x="4613" y="13400"/>
                </a:lnTo>
                <a:lnTo>
                  <a:pt x="2289" y="25884"/>
                </a:lnTo>
                <a:lnTo>
                  <a:pt x="0" y="38354"/>
                </a:lnTo>
                <a:lnTo>
                  <a:pt x="6192" y="38442"/>
                </a:lnTo>
                <a:close/>
              </a:path>
            </a:pathLst>
          </a:custGeom>
          <a:solidFill>
            <a:srgbClr val="8FCAD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1223789" y="3278833"/>
            <a:ext cx="53911" cy="39116"/>
          </a:xfrm>
          <a:custGeom>
            <a:avLst/>
            <a:gdLst/>
            <a:ahLst/>
            <a:cxnLst/>
            <a:rect l="l" t="t" r="r" b="b"/>
            <a:pathLst>
              <a:path w="53911" h="39115">
                <a:moveTo>
                  <a:pt x="2510" y="26015"/>
                </a:moveTo>
                <a:lnTo>
                  <a:pt x="0" y="38442"/>
                </a:lnTo>
                <a:lnTo>
                  <a:pt x="6962" y="38546"/>
                </a:lnTo>
                <a:lnTo>
                  <a:pt x="19507" y="38733"/>
                </a:lnTo>
                <a:lnTo>
                  <a:pt x="32265" y="38923"/>
                </a:lnTo>
                <a:lnTo>
                  <a:pt x="45237" y="39115"/>
                </a:lnTo>
                <a:lnTo>
                  <a:pt x="45554" y="37681"/>
                </a:lnTo>
                <a:lnTo>
                  <a:pt x="48309" y="25297"/>
                </a:lnTo>
                <a:lnTo>
                  <a:pt x="51093" y="12909"/>
                </a:lnTo>
                <a:lnTo>
                  <a:pt x="53911" y="507"/>
                </a:lnTo>
                <a:lnTo>
                  <a:pt x="49796" y="507"/>
                </a:lnTo>
                <a:lnTo>
                  <a:pt x="7873" y="0"/>
                </a:lnTo>
                <a:lnTo>
                  <a:pt x="7640" y="1118"/>
                </a:lnTo>
                <a:lnTo>
                  <a:pt x="5057" y="13571"/>
                </a:lnTo>
                <a:lnTo>
                  <a:pt x="2510" y="26015"/>
                </a:lnTo>
                <a:close/>
              </a:path>
            </a:pathLst>
          </a:custGeom>
          <a:solidFill>
            <a:srgbClr val="8FCAD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1269032" y="3279336"/>
            <a:ext cx="55854" cy="39293"/>
          </a:xfrm>
          <a:custGeom>
            <a:avLst/>
            <a:gdLst/>
            <a:ahLst/>
            <a:cxnLst/>
            <a:rect l="l" t="t" r="r" b="b"/>
            <a:pathLst>
              <a:path w="55854" h="39293">
                <a:moveTo>
                  <a:pt x="8345" y="1438"/>
                </a:moveTo>
                <a:lnTo>
                  <a:pt x="5528" y="13841"/>
                </a:lnTo>
                <a:lnTo>
                  <a:pt x="2746" y="26225"/>
                </a:lnTo>
                <a:lnTo>
                  <a:pt x="0" y="38607"/>
                </a:lnTo>
                <a:lnTo>
                  <a:pt x="8064" y="38734"/>
                </a:lnTo>
                <a:lnTo>
                  <a:pt x="16268" y="38861"/>
                </a:lnTo>
                <a:lnTo>
                  <a:pt x="24574" y="38988"/>
                </a:lnTo>
                <a:lnTo>
                  <a:pt x="38862" y="39192"/>
                </a:lnTo>
                <a:lnTo>
                  <a:pt x="46075" y="39293"/>
                </a:lnTo>
                <a:lnTo>
                  <a:pt x="46641" y="36974"/>
                </a:lnTo>
                <a:lnTo>
                  <a:pt x="49671" y="24654"/>
                </a:lnTo>
                <a:lnTo>
                  <a:pt x="52742" y="12325"/>
                </a:lnTo>
                <a:lnTo>
                  <a:pt x="55854" y="0"/>
                </a:lnTo>
                <a:lnTo>
                  <a:pt x="8674" y="0"/>
                </a:lnTo>
                <a:lnTo>
                  <a:pt x="8345" y="1438"/>
                </a:lnTo>
                <a:close/>
              </a:path>
            </a:pathLst>
          </a:custGeom>
          <a:solidFill>
            <a:srgbClr val="90CB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1315111" y="3279333"/>
            <a:ext cx="58140" cy="39954"/>
          </a:xfrm>
          <a:custGeom>
            <a:avLst/>
            <a:gdLst/>
            <a:ahLst/>
            <a:cxnLst/>
            <a:rect l="l" t="t" r="r" b="b"/>
            <a:pathLst>
              <a:path w="58140" h="39954">
                <a:moveTo>
                  <a:pt x="8939" y="39423"/>
                </a:moveTo>
                <a:lnTo>
                  <a:pt x="21606" y="39602"/>
                </a:lnTo>
                <a:lnTo>
                  <a:pt x="34333" y="39779"/>
                </a:lnTo>
                <a:lnTo>
                  <a:pt x="47104" y="39954"/>
                </a:lnTo>
                <a:lnTo>
                  <a:pt x="47977" y="36720"/>
                </a:lnTo>
                <a:lnTo>
                  <a:pt x="51318" y="24469"/>
                </a:lnTo>
                <a:lnTo>
                  <a:pt x="54707" y="12228"/>
                </a:lnTo>
                <a:lnTo>
                  <a:pt x="58140" y="0"/>
                </a:lnTo>
                <a:lnTo>
                  <a:pt x="9779" y="12"/>
                </a:lnTo>
                <a:lnTo>
                  <a:pt x="9190" y="2320"/>
                </a:lnTo>
                <a:lnTo>
                  <a:pt x="6081" y="14643"/>
                </a:lnTo>
                <a:lnTo>
                  <a:pt x="3019" y="26973"/>
                </a:lnTo>
                <a:lnTo>
                  <a:pt x="0" y="39293"/>
                </a:lnTo>
                <a:lnTo>
                  <a:pt x="8939" y="39423"/>
                </a:lnTo>
                <a:close/>
              </a:path>
            </a:pathLst>
          </a:custGeom>
          <a:solidFill>
            <a:srgbClr val="91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1362215" y="3279319"/>
            <a:ext cx="60896" cy="40589"/>
          </a:xfrm>
          <a:custGeom>
            <a:avLst/>
            <a:gdLst/>
            <a:ahLst/>
            <a:cxnLst/>
            <a:rect l="l" t="t" r="r" b="b"/>
            <a:pathLst>
              <a:path w="60896" h="40589">
                <a:moveTo>
                  <a:pt x="10238" y="40102"/>
                </a:moveTo>
                <a:lnTo>
                  <a:pt x="22940" y="40267"/>
                </a:lnTo>
                <a:lnTo>
                  <a:pt x="35649" y="40428"/>
                </a:lnTo>
                <a:lnTo>
                  <a:pt x="48348" y="40589"/>
                </a:lnTo>
                <a:lnTo>
                  <a:pt x="49614" y="36393"/>
                </a:lnTo>
                <a:lnTo>
                  <a:pt x="53320" y="24245"/>
                </a:lnTo>
                <a:lnTo>
                  <a:pt x="57082" y="12110"/>
                </a:lnTo>
                <a:lnTo>
                  <a:pt x="60896" y="0"/>
                </a:lnTo>
                <a:lnTo>
                  <a:pt x="11036" y="12"/>
                </a:lnTo>
                <a:lnTo>
                  <a:pt x="10126" y="3237"/>
                </a:lnTo>
                <a:lnTo>
                  <a:pt x="6704" y="15469"/>
                </a:lnTo>
                <a:lnTo>
                  <a:pt x="3328" y="27713"/>
                </a:lnTo>
                <a:lnTo>
                  <a:pt x="0" y="39966"/>
                </a:lnTo>
                <a:lnTo>
                  <a:pt x="10238" y="40102"/>
                </a:lnTo>
                <a:close/>
              </a:path>
            </a:pathLst>
          </a:custGeom>
          <a:solidFill>
            <a:srgbClr val="91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1410566" y="3279306"/>
            <a:ext cx="64236" cy="41198"/>
          </a:xfrm>
          <a:custGeom>
            <a:avLst/>
            <a:gdLst/>
            <a:ahLst/>
            <a:cxnLst/>
            <a:rect l="l" t="t" r="r" b="b"/>
            <a:pathLst>
              <a:path w="64236" h="41198">
                <a:moveTo>
                  <a:pt x="11875" y="40751"/>
                </a:moveTo>
                <a:lnTo>
                  <a:pt x="24607" y="40904"/>
                </a:lnTo>
                <a:lnTo>
                  <a:pt x="37291" y="41052"/>
                </a:lnTo>
                <a:lnTo>
                  <a:pt x="49911" y="41198"/>
                </a:lnTo>
                <a:lnTo>
                  <a:pt x="51686" y="35970"/>
                </a:lnTo>
                <a:lnTo>
                  <a:pt x="55814" y="23954"/>
                </a:lnTo>
                <a:lnTo>
                  <a:pt x="60000" y="11962"/>
                </a:lnTo>
                <a:lnTo>
                  <a:pt x="64236" y="0"/>
                </a:lnTo>
                <a:lnTo>
                  <a:pt x="12547" y="12"/>
                </a:lnTo>
                <a:lnTo>
                  <a:pt x="11225" y="4190"/>
                </a:lnTo>
                <a:lnTo>
                  <a:pt x="7429" y="16310"/>
                </a:lnTo>
                <a:lnTo>
                  <a:pt x="3685" y="28451"/>
                </a:lnTo>
                <a:lnTo>
                  <a:pt x="0" y="40601"/>
                </a:lnTo>
                <a:lnTo>
                  <a:pt x="11875" y="40751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1460483" y="3279294"/>
            <a:ext cx="68326" cy="41795"/>
          </a:xfrm>
          <a:custGeom>
            <a:avLst/>
            <a:gdLst/>
            <a:ahLst/>
            <a:cxnLst/>
            <a:rect l="l" t="t" r="r" b="b"/>
            <a:pathLst>
              <a:path w="68325" h="41795">
                <a:moveTo>
                  <a:pt x="0" y="41211"/>
                </a:moveTo>
                <a:lnTo>
                  <a:pt x="1047" y="41223"/>
                </a:lnTo>
                <a:lnTo>
                  <a:pt x="13895" y="41372"/>
                </a:lnTo>
                <a:lnTo>
                  <a:pt x="26654" y="41519"/>
                </a:lnTo>
                <a:lnTo>
                  <a:pt x="39305" y="41660"/>
                </a:lnTo>
                <a:lnTo>
                  <a:pt x="51828" y="41795"/>
                </a:lnTo>
                <a:lnTo>
                  <a:pt x="54287" y="35407"/>
                </a:lnTo>
                <a:lnTo>
                  <a:pt x="58902" y="23572"/>
                </a:lnTo>
                <a:lnTo>
                  <a:pt x="63580" y="11775"/>
                </a:lnTo>
                <a:lnTo>
                  <a:pt x="68326" y="0"/>
                </a:lnTo>
                <a:lnTo>
                  <a:pt x="14325" y="12"/>
                </a:lnTo>
                <a:lnTo>
                  <a:pt x="12474" y="5207"/>
                </a:lnTo>
                <a:lnTo>
                  <a:pt x="8254" y="17182"/>
                </a:lnTo>
                <a:lnTo>
                  <a:pt x="4094" y="29185"/>
                </a:lnTo>
                <a:lnTo>
                  <a:pt x="0" y="41211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1512308" y="3279247"/>
            <a:ext cx="243992" cy="44170"/>
          </a:xfrm>
          <a:custGeom>
            <a:avLst/>
            <a:gdLst/>
            <a:ahLst/>
            <a:cxnLst/>
            <a:rect l="l" t="t" r="r" b="b"/>
            <a:pathLst>
              <a:path w="243992" h="44170">
                <a:moveTo>
                  <a:pt x="243992" y="44170"/>
                </a:moveTo>
                <a:lnTo>
                  <a:pt x="224828" y="0"/>
                </a:lnTo>
                <a:lnTo>
                  <a:pt x="16497" y="50"/>
                </a:lnTo>
                <a:lnTo>
                  <a:pt x="13939" y="6385"/>
                </a:lnTo>
                <a:lnTo>
                  <a:pt x="9231" y="18170"/>
                </a:lnTo>
                <a:lnTo>
                  <a:pt x="4585" y="29985"/>
                </a:lnTo>
                <a:lnTo>
                  <a:pt x="0" y="41846"/>
                </a:lnTo>
                <a:lnTo>
                  <a:pt x="4416" y="41894"/>
                </a:lnTo>
                <a:lnTo>
                  <a:pt x="23899" y="42106"/>
                </a:lnTo>
                <a:lnTo>
                  <a:pt x="41448" y="42296"/>
                </a:lnTo>
                <a:lnTo>
                  <a:pt x="57271" y="42467"/>
                </a:lnTo>
                <a:lnTo>
                  <a:pt x="71573" y="42621"/>
                </a:lnTo>
                <a:lnTo>
                  <a:pt x="84560" y="42759"/>
                </a:lnTo>
                <a:lnTo>
                  <a:pt x="107419" y="42996"/>
                </a:lnTo>
                <a:lnTo>
                  <a:pt x="127497" y="43196"/>
                </a:lnTo>
                <a:lnTo>
                  <a:pt x="146448" y="43373"/>
                </a:lnTo>
                <a:lnTo>
                  <a:pt x="165921" y="43543"/>
                </a:lnTo>
                <a:lnTo>
                  <a:pt x="187568" y="43722"/>
                </a:lnTo>
                <a:lnTo>
                  <a:pt x="213042" y="43926"/>
                </a:lnTo>
                <a:lnTo>
                  <a:pt x="227729" y="44042"/>
                </a:lnTo>
                <a:lnTo>
                  <a:pt x="243992" y="44170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7520879" y="6836305"/>
            <a:ext cx="27381" cy="44157"/>
          </a:xfrm>
          <a:custGeom>
            <a:avLst/>
            <a:gdLst/>
            <a:ahLst/>
            <a:cxnLst/>
            <a:rect l="l" t="t" r="r" b="b"/>
            <a:pathLst>
              <a:path w="27381" h="44157">
                <a:moveTo>
                  <a:pt x="27381" y="44157"/>
                </a:moveTo>
                <a:lnTo>
                  <a:pt x="8191" y="0"/>
                </a:lnTo>
                <a:lnTo>
                  <a:pt x="787" y="0"/>
                </a:lnTo>
                <a:lnTo>
                  <a:pt x="680" y="5917"/>
                </a:lnTo>
                <a:lnTo>
                  <a:pt x="450" y="18672"/>
                </a:lnTo>
                <a:lnTo>
                  <a:pt x="223" y="31333"/>
                </a:lnTo>
                <a:lnTo>
                  <a:pt x="0" y="43941"/>
                </a:lnTo>
                <a:lnTo>
                  <a:pt x="17268" y="44079"/>
                </a:lnTo>
                <a:lnTo>
                  <a:pt x="27381" y="44157"/>
                </a:lnTo>
                <a:close/>
              </a:path>
            </a:pathLst>
          </a:custGeom>
          <a:solidFill>
            <a:srgbClr val="7AC0C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7469616" y="6836307"/>
            <a:ext cx="52044" cy="43942"/>
          </a:xfrm>
          <a:custGeom>
            <a:avLst/>
            <a:gdLst/>
            <a:ahLst/>
            <a:cxnLst/>
            <a:rect l="l" t="t" r="r" b="b"/>
            <a:pathLst>
              <a:path w="52044" h="43942">
                <a:moveTo>
                  <a:pt x="51257" y="43942"/>
                </a:moveTo>
                <a:lnTo>
                  <a:pt x="51363" y="38139"/>
                </a:lnTo>
                <a:lnTo>
                  <a:pt x="51590" y="25511"/>
                </a:lnTo>
                <a:lnTo>
                  <a:pt x="51815" y="12811"/>
                </a:lnTo>
                <a:lnTo>
                  <a:pt x="52044" y="0"/>
                </a:lnTo>
                <a:lnTo>
                  <a:pt x="1092" y="12"/>
                </a:lnTo>
                <a:lnTo>
                  <a:pt x="955" y="5467"/>
                </a:lnTo>
                <a:lnTo>
                  <a:pt x="637" y="18232"/>
                </a:lnTo>
                <a:lnTo>
                  <a:pt x="320" y="30891"/>
                </a:lnTo>
                <a:lnTo>
                  <a:pt x="0" y="43484"/>
                </a:lnTo>
                <a:lnTo>
                  <a:pt x="555" y="43489"/>
                </a:lnTo>
                <a:lnTo>
                  <a:pt x="15283" y="43623"/>
                </a:lnTo>
                <a:lnTo>
                  <a:pt x="40723" y="43850"/>
                </a:lnTo>
                <a:lnTo>
                  <a:pt x="51257" y="43942"/>
                </a:lnTo>
                <a:close/>
              </a:path>
            </a:pathLst>
          </a:custGeom>
          <a:solidFill>
            <a:srgbClr val="7AC0C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7417744" y="6836310"/>
            <a:ext cx="52971" cy="43484"/>
          </a:xfrm>
          <a:custGeom>
            <a:avLst/>
            <a:gdLst/>
            <a:ahLst/>
            <a:cxnLst/>
            <a:rect l="l" t="t" r="r" b="b"/>
            <a:pathLst>
              <a:path w="52971" h="43484">
                <a:moveTo>
                  <a:pt x="1269" y="5001"/>
                </a:moveTo>
                <a:lnTo>
                  <a:pt x="843" y="17773"/>
                </a:lnTo>
                <a:lnTo>
                  <a:pt x="419" y="30417"/>
                </a:lnTo>
                <a:lnTo>
                  <a:pt x="0" y="43002"/>
                </a:lnTo>
                <a:lnTo>
                  <a:pt x="1165" y="43013"/>
                </a:lnTo>
                <a:lnTo>
                  <a:pt x="14715" y="43140"/>
                </a:lnTo>
                <a:lnTo>
                  <a:pt x="40102" y="43377"/>
                </a:lnTo>
                <a:lnTo>
                  <a:pt x="51866" y="43484"/>
                </a:lnTo>
                <a:lnTo>
                  <a:pt x="52003" y="38137"/>
                </a:lnTo>
                <a:lnTo>
                  <a:pt x="52322" y="25521"/>
                </a:lnTo>
                <a:lnTo>
                  <a:pt x="52643" y="12820"/>
                </a:lnTo>
                <a:lnTo>
                  <a:pt x="52971" y="0"/>
                </a:lnTo>
                <a:lnTo>
                  <a:pt x="1435" y="12"/>
                </a:lnTo>
                <a:lnTo>
                  <a:pt x="1269" y="5001"/>
                </a:lnTo>
                <a:close/>
              </a:path>
            </a:pathLst>
          </a:custGeom>
          <a:solidFill>
            <a:srgbClr val="7BC1C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7365202" y="6836328"/>
            <a:ext cx="53975" cy="42989"/>
          </a:xfrm>
          <a:custGeom>
            <a:avLst/>
            <a:gdLst/>
            <a:ahLst/>
            <a:cxnLst/>
            <a:rect l="l" t="t" r="r" b="b"/>
            <a:pathLst>
              <a:path w="53975" h="42989">
                <a:moveTo>
                  <a:pt x="52539" y="42989"/>
                </a:moveTo>
                <a:lnTo>
                  <a:pt x="52704" y="38120"/>
                </a:lnTo>
                <a:lnTo>
                  <a:pt x="53128" y="25518"/>
                </a:lnTo>
                <a:lnTo>
                  <a:pt x="53550" y="12835"/>
                </a:lnTo>
                <a:lnTo>
                  <a:pt x="53974" y="0"/>
                </a:lnTo>
                <a:lnTo>
                  <a:pt x="1803" y="0"/>
                </a:lnTo>
                <a:lnTo>
                  <a:pt x="1617" y="4458"/>
                </a:lnTo>
                <a:lnTo>
                  <a:pt x="1078" y="17248"/>
                </a:lnTo>
                <a:lnTo>
                  <a:pt x="537" y="29926"/>
                </a:lnTo>
                <a:lnTo>
                  <a:pt x="0" y="42468"/>
                </a:lnTo>
                <a:lnTo>
                  <a:pt x="1830" y="42487"/>
                </a:lnTo>
                <a:lnTo>
                  <a:pt x="15005" y="42622"/>
                </a:lnTo>
                <a:lnTo>
                  <a:pt x="27865" y="42752"/>
                </a:lnTo>
                <a:lnTo>
                  <a:pt x="52539" y="42989"/>
                </a:lnTo>
                <a:close/>
              </a:path>
            </a:pathLst>
          </a:custGeom>
          <a:solidFill>
            <a:srgbClr val="7CC1C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7311914" y="6836324"/>
            <a:ext cx="55092" cy="42468"/>
          </a:xfrm>
          <a:custGeom>
            <a:avLst/>
            <a:gdLst/>
            <a:ahLst/>
            <a:cxnLst/>
            <a:rect l="l" t="t" r="r" b="b"/>
            <a:pathLst>
              <a:path w="55092" h="42468">
                <a:moveTo>
                  <a:pt x="53289" y="42468"/>
                </a:moveTo>
                <a:lnTo>
                  <a:pt x="53475" y="38133"/>
                </a:lnTo>
                <a:lnTo>
                  <a:pt x="54014" y="25541"/>
                </a:lnTo>
                <a:lnTo>
                  <a:pt x="54554" y="12821"/>
                </a:lnTo>
                <a:lnTo>
                  <a:pt x="55092" y="0"/>
                </a:lnTo>
                <a:lnTo>
                  <a:pt x="2197" y="12"/>
                </a:lnTo>
                <a:lnTo>
                  <a:pt x="1994" y="3915"/>
                </a:lnTo>
                <a:lnTo>
                  <a:pt x="1325" y="16712"/>
                </a:lnTo>
                <a:lnTo>
                  <a:pt x="660" y="29388"/>
                </a:lnTo>
                <a:lnTo>
                  <a:pt x="0" y="41910"/>
                </a:lnTo>
                <a:lnTo>
                  <a:pt x="2569" y="41938"/>
                </a:lnTo>
                <a:lnTo>
                  <a:pt x="15552" y="42080"/>
                </a:lnTo>
                <a:lnTo>
                  <a:pt x="28343" y="42216"/>
                </a:lnTo>
                <a:lnTo>
                  <a:pt x="40926" y="42346"/>
                </a:lnTo>
                <a:lnTo>
                  <a:pt x="53289" y="42468"/>
                </a:lnTo>
                <a:close/>
              </a:path>
            </a:pathLst>
          </a:custGeom>
          <a:solidFill>
            <a:srgbClr val="7CC1C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7257733" y="6836346"/>
            <a:ext cx="56375" cy="41884"/>
          </a:xfrm>
          <a:custGeom>
            <a:avLst/>
            <a:gdLst/>
            <a:ahLst/>
            <a:cxnLst/>
            <a:rect l="l" t="t" r="r" b="b"/>
            <a:pathLst>
              <a:path w="56375" h="41884">
                <a:moveTo>
                  <a:pt x="56375" y="0"/>
                </a:moveTo>
                <a:lnTo>
                  <a:pt x="2666" y="0"/>
                </a:lnTo>
                <a:lnTo>
                  <a:pt x="2458" y="3318"/>
                </a:lnTo>
                <a:lnTo>
                  <a:pt x="1646" y="16121"/>
                </a:lnTo>
                <a:lnTo>
                  <a:pt x="826" y="28787"/>
                </a:lnTo>
                <a:lnTo>
                  <a:pt x="0" y="41287"/>
                </a:lnTo>
                <a:lnTo>
                  <a:pt x="3437" y="41325"/>
                </a:lnTo>
                <a:lnTo>
                  <a:pt x="16295" y="41468"/>
                </a:lnTo>
                <a:lnTo>
                  <a:pt x="29052" y="41609"/>
                </a:lnTo>
                <a:lnTo>
                  <a:pt x="41686" y="41748"/>
                </a:lnTo>
                <a:lnTo>
                  <a:pt x="54178" y="41884"/>
                </a:lnTo>
                <a:lnTo>
                  <a:pt x="54377" y="38113"/>
                </a:lnTo>
                <a:lnTo>
                  <a:pt x="55043" y="25538"/>
                </a:lnTo>
                <a:lnTo>
                  <a:pt x="55712" y="12822"/>
                </a:lnTo>
                <a:lnTo>
                  <a:pt x="56375" y="0"/>
                </a:lnTo>
                <a:close/>
              </a:path>
            </a:pathLst>
          </a:custGeom>
          <a:solidFill>
            <a:srgbClr val="7EC2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7202580" y="6836347"/>
            <a:ext cx="57823" cy="41287"/>
          </a:xfrm>
          <a:custGeom>
            <a:avLst/>
            <a:gdLst/>
            <a:ahLst/>
            <a:cxnLst/>
            <a:rect l="l" t="t" r="r" b="b"/>
            <a:pathLst>
              <a:path w="57823" h="41287">
                <a:moveTo>
                  <a:pt x="55156" y="41287"/>
                </a:moveTo>
                <a:lnTo>
                  <a:pt x="55369" y="38082"/>
                </a:lnTo>
                <a:lnTo>
                  <a:pt x="56194" y="25536"/>
                </a:lnTo>
                <a:lnTo>
                  <a:pt x="57012" y="12832"/>
                </a:lnTo>
                <a:lnTo>
                  <a:pt x="57823" y="0"/>
                </a:lnTo>
                <a:lnTo>
                  <a:pt x="3174" y="12"/>
                </a:lnTo>
                <a:lnTo>
                  <a:pt x="2973" y="2690"/>
                </a:lnTo>
                <a:lnTo>
                  <a:pt x="1989" y="15508"/>
                </a:lnTo>
                <a:lnTo>
                  <a:pt x="997" y="28136"/>
                </a:lnTo>
                <a:lnTo>
                  <a:pt x="0" y="40614"/>
                </a:lnTo>
                <a:lnTo>
                  <a:pt x="4389" y="40668"/>
                </a:lnTo>
                <a:lnTo>
                  <a:pt x="17156" y="40826"/>
                </a:lnTo>
                <a:lnTo>
                  <a:pt x="29883" y="40982"/>
                </a:lnTo>
                <a:lnTo>
                  <a:pt x="42554" y="41136"/>
                </a:lnTo>
                <a:lnTo>
                  <a:pt x="55156" y="41287"/>
                </a:lnTo>
                <a:close/>
              </a:path>
            </a:pathLst>
          </a:custGeom>
          <a:solidFill>
            <a:srgbClr val="7EC2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7146246" y="6836364"/>
            <a:ext cx="59512" cy="40601"/>
          </a:xfrm>
          <a:custGeom>
            <a:avLst/>
            <a:gdLst/>
            <a:ahLst/>
            <a:cxnLst/>
            <a:rect l="l" t="t" r="r" b="b"/>
            <a:pathLst>
              <a:path w="59512" h="40601">
                <a:moveTo>
                  <a:pt x="56337" y="40601"/>
                </a:moveTo>
                <a:lnTo>
                  <a:pt x="56543" y="38032"/>
                </a:lnTo>
                <a:lnTo>
                  <a:pt x="57536" y="25523"/>
                </a:lnTo>
                <a:lnTo>
                  <a:pt x="58525" y="12856"/>
                </a:lnTo>
                <a:lnTo>
                  <a:pt x="59512" y="0"/>
                </a:lnTo>
                <a:lnTo>
                  <a:pt x="3771" y="12"/>
                </a:lnTo>
                <a:lnTo>
                  <a:pt x="3590" y="1989"/>
                </a:lnTo>
                <a:lnTo>
                  <a:pt x="2401" y="14811"/>
                </a:lnTo>
                <a:lnTo>
                  <a:pt x="1204" y="27450"/>
                </a:lnTo>
                <a:lnTo>
                  <a:pt x="0" y="39878"/>
                </a:lnTo>
                <a:lnTo>
                  <a:pt x="5529" y="39949"/>
                </a:lnTo>
                <a:lnTo>
                  <a:pt x="18216" y="40115"/>
                </a:lnTo>
                <a:lnTo>
                  <a:pt x="30916" y="40280"/>
                </a:lnTo>
                <a:lnTo>
                  <a:pt x="43625" y="40443"/>
                </a:lnTo>
                <a:lnTo>
                  <a:pt x="56337" y="40601"/>
                </a:lnTo>
                <a:close/>
              </a:path>
            </a:pathLst>
          </a:custGeom>
          <a:solidFill>
            <a:srgbClr val="7FC2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7088564" y="6836373"/>
            <a:ext cx="61455" cy="39865"/>
          </a:xfrm>
          <a:custGeom>
            <a:avLst/>
            <a:gdLst/>
            <a:ahLst/>
            <a:cxnLst/>
            <a:rect l="l" t="t" r="r" b="b"/>
            <a:pathLst>
              <a:path w="61455" h="39865">
                <a:moveTo>
                  <a:pt x="57683" y="39865"/>
                </a:moveTo>
                <a:lnTo>
                  <a:pt x="57868" y="37978"/>
                </a:lnTo>
                <a:lnTo>
                  <a:pt x="59071" y="25516"/>
                </a:lnTo>
                <a:lnTo>
                  <a:pt x="60267" y="12848"/>
                </a:lnTo>
                <a:lnTo>
                  <a:pt x="61455" y="0"/>
                </a:lnTo>
                <a:lnTo>
                  <a:pt x="4470" y="0"/>
                </a:lnTo>
                <a:lnTo>
                  <a:pt x="4334" y="1224"/>
                </a:lnTo>
                <a:lnTo>
                  <a:pt x="2893" y="14077"/>
                </a:lnTo>
                <a:lnTo>
                  <a:pt x="1449" y="26668"/>
                </a:lnTo>
                <a:lnTo>
                  <a:pt x="0" y="39039"/>
                </a:lnTo>
                <a:lnTo>
                  <a:pt x="6799" y="39143"/>
                </a:lnTo>
                <a:lnTo>
                  <a:pt x="19411" y="39329"/>
                </a:lnTo>
                <a:lnTo>
                  <a:pt x="32106" y="39510"/>
                </a:lnTo>
                <a:lnTo>
                  <a:pt x="44869" y="39688"/>
                </a:lnTo>
                <a:lnTo>
                  <a:pt x="57683" y="39865"/>
                </a:lnTo>
                <a:close/>
              </a:path>
            </a:pathLst>
          </a:custGeom>
          <a:solidFill>
            <a:srgbClr val="80C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7029192" y="6836006"/>
            <a:ext cx="63842" cy="39408"/>
          </a:xfrm>
          <a:custGeom>
            <a:avLst/>
            <a:gdLst/>
            <a:ahLst/>
            <a:cxnLst/>
            <a:rect l="l" t="t" r="r" b="b"/>
            <a:pathLst>
              <a:path w="63842" h="39408">
                <a:moveTo>
                  <a:pt x="5376" y="38611"/>
                </a:moveTo>
                <a:lnTo>
                  <a:pt x="17819" y="38794"/>
                </a:lnTo>
                <a:lnTo>
                  <a:pt x="30468" y="38980"/>
                </a:lnTo>
                <a:lnTo>
                  <a:pt x="43314" y="39168"/>
                </a:lnTo>
                <a:lnTo>
                  <a:pt x="56349" y="39357"/>
                </a:lnTo>
                <a:lnTo>
                  <a:pt x="59372" y="39408"/>
                </a:lnTo>
                <a:lnTo>
                  <a:pt x="59509" y="38252"/>
                </a:lnTo>
                <a:lnTo>
                  <a:pt x="60958" y="25861"/>
                </a:lnTo>
                <a:lnTo>
                  <a:pt x="62401" y="13248"/>
                </a:lnTo>
                <a:lnTo>
                  <a:pt x="63842" y="368"/>
                </a:lnTo>
                <a:lnTo>
                  <a:pt x="36321" y="380"/>
                </a:lnTo>
                <a:lnTo>
                  <a:pt x="5359" y="0"/>
                </a:lnTo>
                <a:lnTo>
                  <a:pt x="5249" y="823"/>
                </a:lnTo>
                <a:lnTo>
                  <a:pt x="3506" y="13683"/>
                </a:lnTo>
                <a:lnTo>
                  <a:pt x="1758" y="26238"/>
                </a:lnTo>
                <a:lnTo>
                  <a:pt x="0" y="38531"/>
                </a:lnTo>
                <a:lnTo>
                  <a:pt x="5376" y="38611"/>
                </a:lnTo>
                <a:close/>
              </a:path>
            </a:pathLst>
          </a:custGeom>
          <a:solidFill>
            <a:srgbClr val="80C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6967702" y="6835263"/>
            <a:ext cx="66852" cy="39281"/>
          </a:xfrm>
          <a:custGeom>
            <a:avLst/>
            <a:gdLst/>
            <a:ahLst/>
            <a:cxnLst/>
            <a:rect l="l" t="t" r="r" b="b"/>
            <a:pathLst>
              <a:path w="66852" h="39281">
                <a:moveTo>
                  <a:pt x="66852" y="749"/>
                </a:moveTo>
                <a:lnTo>
                  <a:pt x="6591" y="0"/>
                </a:lnTo>
                <a:lnTo>
                  <a:pt x="6450" y="863"/>
                </a:lnTo>
                <a:lnTo>
                  <a:pt x="4316" y="13722"/>
                </a:lnTo>
                <a:lnTo>
                  <a:pt x="2166" y="26234"/>
                </a:lnTo>
                <a:lnTo>
                  <a:pt x="0" y="38379"/>
                </a:lnTo>
                <a:lnTo>
                  <a:pt x="10267" y="38527"/>
                </a:lnTo>
                <a:lnTo>
                  <a:pt x="22691" y="38708"/>
                </a:lnTo>
                <a:lnTo>
                  <a:pt x="35371" y="38895"/>
                </a:lnTo>
                <a:lnTo>
                  <a:pt x="48306" y="39086"/>
                </a:lnTo>
                <a:lnTo>
                  <a:pt x="61493" y="39281"/>
                </a:lnTo>
                <a:lnTo>
                  <a:pt x="61605" y="38510"/>
                </a:lnTo>
                <a:lnTo>
                  <a:pt x="63363" y="26196"/>
                </a:lnTo>
                <a:lnTo>
                  <a:pt x="65110" y="13626"/>
                </a:lnTo>
                <a:lnTo>
                  <a:pt x="66852" y="749"/>
                </a:lnTo>
                <a:close/>
              </a:path>
            </a:pathLst>
          </a:custGeom>
          <a:solidFill>
            <a:srgbClr val="81C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6903416" y="6834506"/>
            <a:ext cx="70878" cy="39141"/>
          </a:xfrm>
          <a:custGeom>
            <a:avLst/>
            <a:gdLst/>
            <a:ahLst/>
            <a:cxnLst/>
            <a:rect l="l" t="t" r="r" b="b"/>
            <a:pathLst>
              <a:path w="70878" h="39141">
                <a:moveTo>
                  <a:pt x="738" y="38224"/>
                </a:moveTo>
                <a:lnTo>
                  <a:pt x="12737" y="38395"/>
                </a:lnTo>
                <a:lnTo>
                  <a:pt x="25098" y="38573"/>
                </a:lnTo>
                <a:lnTo>
                  <a:pt x="37814" y="38757"/>
                </a:lnTo>
                <a:lnTo>
                  <a:pt x="50879" y="38947"/>
                </a:lnTo>
                <a:lnTo>
                  <a:pt x="64287" y="39141"/>
                </a:lnTo>
                <a:lnTo>
                  <a:pt x="64431" y="38347"/>
                </a:lnTo>
                <a:lnTo>
                  <a:pt x="66596" y="26173"/>
                </a:lnTo>
                <a:lnTo>
                  <a:pt x="68745" y="13640"/>
                </a:lnTo>
                <a:lnTo>
                  <a:pt x="70878" y="762"/>
                </a:lnTo>
                <a:lnTo>
                  <a:pt x="8293" y="0"/>
                </a:lnTo>
                <a:lnTo>
                  <a:pt x="8081" y="1038"/>
                </a:lnTo>
                <a:lnTo>
                  <a:pt x="5403" y="13906"/>
                </a:lnTo>
                <a:lnTo>
                  <a:pt x="2711" y="26293"/>
                </a:lnTo>
                <a:lnTo>
                  <a:pt x="0" y="38214"/>
                </a:lnTo>
                <a:lnTo>
                  <a:pt x="738" y="38224"/>
                </a:lnTo>
                <a:close/>
              </a:path>
            </a:pathLst>
          </a:custGeom>
          <a:solidFill>
            <a:srgbClr val="81C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6835002" y="6833702"/>
            <a:ext cx="76695" cy="39014"/>
          </a:xfrm>
          <a:custGeom>
            <a:avLst/>
            <a:gdLst/>
            <a:ahLst/>
            <a:cxnLst/>
            <a:rect l="l" t="t" r="r" b="b"/>
            <a:pathLst>
              <a:path w="76695" h="39014">
                <a:moveTo>
                  <a:pt x="76695" y="800"/>
                </a:moveTo>
                <a:lnTo>
                  <a:pt x="10972" y="0"/>
                </a:lnTo>
                <a:lnTo>
                  <a:pt x="10564" y="1548"/>
                </a:lnTo>
                <a:lnTo>
                  <a:pt x="7063" y="14399"/>
                </a:lnTo>
                <a:lnTo>
                  <a:pt x="3539" y="26568"/>
                </a:lnTo>
                <a:lnTo>
                  <a:pt x="0" y="38036"/>
                </a:lnTo>
                <a:lnTo>
                  <a:pt x="4359" y="38097"/>
                </a:lnTo>
                <a:lnTo>
                  <a:pt x="16022" y="38262"/>
                </a:lnTo>
                <a:lnTo>
                  <a:pt x="28273" y="38436"/>
                </a:lnTo>
                <a:lnTo>
                  <a:pt x="41098" y="38620"/>
                </a:lnTo>
                <a:lnTo>
                  <a:pt x="54483" y="38813"/>
                </a:lnTo>
                <a:lnTo>
                  <a:pt x="68414" y="39014"/>
                </a:lnTo>
                <a:lnTo>
                  <a:pt x="68629" y="38091"/>
                </a:lnTo>
                <a:lnTo>
                  <a:pt x="71338" y="26133"/>
                </a:lnTo>
                <a:lnTo>
                  <a:pt x="74026" y="13707"/>
                </a:lnTo>
                <a:lnTo>
                  <a:pt x="76695" y="800"/>
                </a:lnTo>
                <a:close/>
              </a:path>
            </a:pathLst>
          </a:custGeom>
          <a:solidFill>
            <a:srgbClr val="82C4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6759017" y="6832837"/>
            <a:ext cx="86956" cy="38900"/>
          </a:xfrm>
          <a:custGeom>
            <a:avLst/>
            <a:gdLst/>
            <a:ahLst/>
            <a:cxnLst/>
            <a:rect l="l" t="t" r="r" b="b"/>
            <a:pathLst>
              <a:path w="86956" h="38900">
                <a:moveTo>
                  <a:pt x="86956" y="863"/>
                </a:moveTo>
                <a:lnTo>
                  <a:pt x="16484" y="0"/>
                </a:lnTo>
                <a:lnTo>
                  <a:pt x="15236" y="3358"/>
                </a:lnTo>
                <a:lnTo>
                  <a:pt x="10196" y="16094"/>
                </a:lnTo>
                <a:lnTo>
                  <a:pt x="5121" y="27584"/>
                </a:lnTo>
                <a:lnTo>
                  <a:pt x="0" y="37820"/>
                </a:lnTo>
                <a:lnTo>
                  <a:pt x="8591" y="37943"/>
                </a:lnTo>
                <a:lnTo>
                  <a:pt x="18953" y="38090"/>
                </a:lnTo>
                <a:lnTo>
                  <a:pt x="30915" y="38258"/>
                </a:lnTo>
                <a:lnTo>
                  <a:pt x="44434" y="38449"/>
                </a:lnTo>
                <a:lnTo>
                  <a:pt x="59471" y="38663"/>
                </a:lnTo>
                <a:lnTo>
                  <a:pt x="75984" y="38900"/>
                </a:lnTo>
                <a:lnTo>
                  <a:pt x="76399" y="37593"/>
                </a:lnTo>
                <a:lnTo>
                  <a:pt x="79937" y="26042"/>
                </a:lnTo>
                <a:lnTo>
                  <a:pt x="83458" y="13792"/>
                </a:lnTo>
                <a:lnTo>
                  <a:pt x="86956" y="863"/>
                </a:lnTo>
                <a:close/>
              </a:path>
            </a:pathLst>
          </a:custGeom>
          <a:solidFill>
            <a:srgbClr val="84C4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6729995" y="6832283"/>
            <a:ext cx="45504" cy="38379"/>
          </a:xfrm>
          <a:custGeom>
            <a:avLst/>
            <a:gdLst/>
            <a:ahLst/>
            <a:cxnLst/>
            <a:rect l="l" t="t" r="r" b="b"/>
            <a:pathLst>
              <a:path w="45504" h="38379">
                <a:moveTo>
                  <a:pt x="29019" y="38379"/>
                </a:moveTo>
                <a:lnTo>
                  <a:pt x="30297" y="35950"/>
                </a:lnTo>
                <a:lnTo>
                  <a:pt x="35406" y="25398"/>
                </a:lnTo>
                <a:lnTo>
                  <a:pt x="40471" y="13600"/>
                </a:lnTo>
                <a:lnTo>
                  <a:pt x="45504" y="558"/>
                </a:lnTo>
                <a:lnTo>
                  <a:pt x="0" y="0"/>
                </a:lnTo>
                <a:lnTo>
                  <a:pt x="11087" y="38125"/>
                </a:lnTo>
                <a:lnTo>
                  <a:pt x="17271" y="38214"/>
                </a:lnTo>
                <a:lnTo>
                  <a:pt x="29019" y="38379"/>
                </a:lnTo>
                <a:close/>
              </a:path>
            </a:pathLst>
          </a:custGeom>
          <a:solidFill>
            <a:srgbClr val="84C5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7429955" y="3915662"/>
            <a:ext cx="27647" cy="44157"/>
          </a:xfrm>
          <a:custGeom>
            <a:avLst/>
            <a:gdLst/>
            <a:ahLst/>
            <a:cxnLst/>
            <a:rect l="l" t="t" r="r" b="b"/>
            <a:pathLst>
              <a:path w="27647" h="44157">
                <a:moveTo>
                  <a:pt x="27647" y="0"/>
                </a:moveTo>
                <a:lnTo>
                  <a:pt x="495" y="0"/>
                </a:lnTo>
                <a:lnTo>
                  <a:pt x="442" y="4945"/>
                </a:lnTo>
                <a:lnTo>
                  <a:pt x="307" y="17085"/>
                </a:lnTo>
                <a:lnTo>
                  <a:pt x="160" y="29936"/>
                </a:lnTo>
                <a:lnTo>
                  <a:pt x="0" y="43497"/>
                </a:lnTo>
                <a:lnTo>
                  <a:pt x="4356" y="43594"/>
                </a:lnTo>
                <a:lnTo>
                  <a:pt x="18763" y="43923"/>
                </a:lnTo>
                <a:lnTo>
                  <a:pt x="27647" y="44157"/>
                </a:lnTo>
                <a:lnTo>
                  <a:pt x="27647" y="0"/>
                </a:lnTo>
                <a:close/>
              </a:path>
            </a:pathLst>
          </a:custGeom>
          <a:solidFill>
            <a:srgbClr val="7CC1C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7389849" y="3915666"/>
            <a:ext cx="40601" cy="43497"/>
          </a:xfrm>
          <a:custGeom>
            <a:avLst/>
            <a:gdLst/>
            <a:ahLst/>
            <a:cxnLst/>
            <a:rect l="l" t="t" r="r" b="b"/>
            <a:pathLst>
              <a:path w="40601" h="43497">
                <a:moveTo>
                  <a:pt x="40601" y="0"/>
                </a:moveTo>
                <a:lnTo>
                  <a:pt x="558" y="12"/>
                </a:lnTo>
                <a:lnTo>
                  <a:pt x="504" y="4141"/>
                </a:lnTo>
                <a:lnTo>
                  <a:pt x="343" y="16207"/>
                </a:lnTo>
                <a:lnTo>
                  <a:pt x="172" y="29054"/>
                </a:lnTo>
                <a:lnTo>
                  <a:pt x="0" y="42659"/>
                </a:lnTo>
                <a:lnTo>
                  <a:pt x="2487" y="42710"/>
                </a:lnTo>
                <a:lnTo>
                  <a:pt x="16981" y="43007"/>
                </a:lnTo>
                <a:lnTo>
                  <a:pt x="29495" y="43267"/>
                </a:lnTo>
                <a:lnTo>
                  <a:pt x="40106" y="43497"/>
                </a:lnTo>
                <a:lnTo>
                  <a:pt x="40176" y="37644"/>
                </a:lnTo>
                <a:lnTo>
                  <a:pt x="40331" y="24384"/>
                </a:lnTo>
                <a:lnTo>
                  <a:pt x="40473" y="11836"/>
                </a:lnTo>
                <a:lnTo>
                  <a:pt x="40601" y="0"/>
                </a:lnTo>
                <a:close/>
              </a:path>
            </a:pathLst>
          </a:custGeom>
          <a:solidFill>
            <a:srgbClr val="7CC1C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7349774" y="3915669"/>
            <a:ext cx="40627" cy="42659"/>
          </a:xfrm>
          <a:custGeom>
            <a:avLst/>
            <a:gdLst/>
            <a:ahLst/>
            <a:cxnLst/>
            <a:rect l="l" t="t" r="r" b="b"/>
            <a:pathLst>
              <a:path w="40627" h="42659">
                <a:moveTo>
                  <a:pt x="40627" y="0"/>
                </a:moveTo>
                <a:lnTo>
                  <a:pt x="622" y="12"/>
                </a:lnTo>
                <a:lnTo>
                  <a:pt x="573" y="3415"/>
                </a:lnTo>
                <a:lnTo>
                  <a:pt x="399" y="15391"/>
                </a:lnTo>
                <a:lnTo>
                  <a:pt x="209" y="28226"/>
                </a:lnTo>
                <a:lnTo>
                  <a:pt x="0" y="41897"/>
                </a:lnTo>
                <a:lnTo>
                  <a:pt x="2222" y="41936"/>
                </a:lnTo>
                <a:lnTo>
                  <a:pt x="15884" y="42188"/>
                </a:lnTo>
                <a:lnTo>
                  <a:pt x="28491" y="42431"/>
                </a:lnTo>
                <a:lnTo>
                  <a:pt x="40068" y="42659"/>
                </a:lnTo>
                <a:lnTo>
                  <a:pt x="40133" y="37686"/>
                </a:lnTo>
                <a:lnTo>
                  <a:pt x="40308" y="24350"/>
                </a:lnTo>
                <a:lnTo>
                  <a:pt x="40473" y="11779"/>
                </a:lnTo>
                <a:lnTo>
                  <a:pt x="40627" y="0"/>
                </a:lnTo>
                <a:close/>
              </a:path>
            </a:pathLst>
          </a:custGeom>
          <a:solidFill>
            <a:srgbClr val="7EC2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7309749" y="3915691"/>
            <a:ext cx="40652" cy="41871"/>
          </a:xfrm>
          <a:custGeom>
            <a:avLst/>
            <a:gdLst/>
            <a:ahLst/>
            <a:cxnLst/>
            <a:rect l="l" t="t" r="r" b="b"/>
            <a:pathLst>
              <a:path w="40652" h="41871">
                <a:moveTo>
                  <a:pt x="40652" y="0"/>
                </a:moveTo>
                <a:lnTo>
                  <a:pt x="660" y="0"/>
                </a:lnTo>
                <a:lnTo>
                  <a:pt x="619" y="2719"/>
                </a:lnTo>
                <a:lnTo>
                  <a:pt x="435" y="14592"/>
                </a:lnTo>
                <a:lnTo>
                  <a:pt x="227" y="27418"/>
                </a:lnTo>
                <a:lnTo>
                  <a:pt x="0" y="41160"/>
                </a:lnTo>
                <a:lnTo>
                  <a:pt x="2101" y="41197"/>
                </a:lnTo>
                <a:lnTo>
                  <a:pt x="15465" y="41430"/>
                </a:lnTo>
                <a:lnTo>
                  <a:pt x="28107" y="41653"/>
                </a:lnTo>
                <a:lnTo>
                  <a:pt x="40030" y="41871"/>
                </a:lnTo>
                <a:lnTo>
                  <a:pt x="40094" y="37719"/>
                </a:lnTo>
                <a:lnTo>
                  <a:pt x="40298" y="24291"/>
                </a:lnTo>
                <a:lnTo>
                  <a:pt x="40483" y="11710"/>
                </a:lnTo>
                <a:lnTo>
                  <a:pt x="40652" y="0"/>
                </a:lnTo>
                <a:close/>
              </a:path>
            </a:pathLst>
          </a:custGeom>
          <a:solidFill>
            <a:srgbClr val="7EC2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7269758" y="3915699"/>
            <a:ext cx="40652" cy="41148"/>
          </a:xfrm>
          <a:custGeom>
            <a:avLst/>
            <a:gdLst/>
            <a:ahLst/>
            <a:cxnLst/>
            <a:rect l="l" t="t" r="r" b="b"/>
            <a:pathLst>
              <a:path w="40652" h="41148">
                <a:moveTo>
                  <a:pt x="40652" y="0"/>
                </a:moveTo>
                <a:lnTo>
                  <a:pt x="698" y="12"/>
                </a:lnTo>
                <a:lnTo>
                  <a:pt x="664" y="2082"/>
                </a:lnTo>
                <a:lnTo>
                  <a:pt x="469" y="13820"/>
                </a:lnTo>
                <a:lnTo>
                  <a:pt x="248" y="26623"/>
                </a:lnTo>
                <a:lnTo>
                  <a:pt x="0" y="40474"/>
                </a:lnTo>
                <a:lnTo>
                  <a:pt x="2023" y="40509"/>
                </a:lnTo>
                <a:lnTo>
                  <a:pt x="15234" y="40730"/>
                </a:lnTo>
                <a:lnTo>
                  <a:pt x="27884" y="40941"/>
                </a:lnTo>
                <a:lnTo>
                  <a:pt x="39992" y="41148"/>
                </a:lnTo>
                <a:lnTo>
                  <a:pt x="40048" y="37761"/>
                </a:lnTo>
                <a:lnTo>
                  <a:pt x="40271" y="24232"/>
                </a:lnTo>
                <a:lnTo>
                  <a:pt x="40474" y="11632"/>
                </a:lnTo>
                <a:lnTo>
                  <a:pt x="40652" y="0"/>
                </a:lnTo>
                <a:close/>
              </a:path>
            </a:pathLst>
          </a:custGeom>
          <a:solidFill>
            <a:srgbClr val="7FC2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7229803" y="3915704"/>
            <a:ext cx="40652" cy="40474"/>
          </a:xfrm>
          <a:custGeom>
            <a:avLst/>
            <a:gdLst/>
            <a:ahLst/>
            <a:cxnLst/>
            <a:rect l="l" t="t" r="r" b="b"/>
            <a:pathLst>
              <a:path w="40652" h="40474">
                <a:moveTo>
                  <a:pt x="39954" y="40474"/>
                </a:moveTo>
                <a:lnTo>
                  <a:pt x="40002" y="37799"/>
                </a:lnTo>
                <a:lnTo>
                  <a:pt x="40245" y="24146"/>
                </a:lnTo>
                <a:lnTo>
                  <a:pt x="40461" y="11543"/>
                </a:lnTo>
                <a:lnTo>
                  <a:pt x="40652" y="0"/>
                </a:lnTo>
                <a:lnTo>
                  <a:pt x="685" y="25"/>
                </a:lnTo>
                <a:lnTo>
                  <a:pt x="664" y="1490"/>
                </a:lnTo>
                <a:lnTo>
                  <a:pt x="478" y="13071"/>
                </a:lnTo>
                <a:lnTo>
                  <a:pt x="254" y="25850"/>
                </a:lnTo>
                <a:lnTo>
                  <a:pt x="0" y="39827"/>
                </a:lnTo>
                <a:lnTo>
                  <a:pt x="1957" y="39859"/>
                </a:lnTo>
                <a:lnTo>
                  <a:pt x="15073" y="40072"/>
                </a:lnTo>
                <a:lnTo>
                  <a:pt x="27739" y="40277"/>
                </a:lnTo>
                <a:lnTo>
                  <a:pt x="39954" y="40474"/>
                </a:lnTo>
                <a:close/>
              </a:path>
            </a:pathLst>
          </a:custGeom>
          <a:solidFill>
            <a:srgbClr val="80C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7189886" y="3915732"/>
            <a:ext cx="40614" cy="39801"/>
          </a:xfrm>
          <a:custGeom>
            <a:avLst/>
            <a:gdLst/>
            <a:ahLst/>
            <a:cxnLst/>
            <a:rect l="l" t="t" r="r" b="b"/>
            <a:pathLst>
              <a:path w="40614" h="39801">
                <a:moveTo>
                  <a:pt x="40614" y="0"/>
                </a:moveTo>
                <a:lnTo>
                  <a:pt x="685" y="12"/>
                </a:lnTo>
                <a:lnTo>
                  <a:pt x="673" y="910"/>
                </a:lnTo>
                <a:lnTo>
                  <a:pt x="493" y="12301"/>
                </a:lnTo>
                <a:lnTo>
                  <a:pt x="266" y="25068"/>
                </a:lnTo>
                <a:lnTo>
                  <a:pt x="0" y="39179"/>
                </a:lnTo>
                <a:lnTo>
                  <a:pt x="1902" y="39208"/>
                </a:lnTo>
                <a:lnTo>
                  <a:pt x="14955" y="39410"/>
                </a:lnTo>
                <a:lnTo>
                  <a:pt x="27627" y="39607"/>
                </a:lnTo>
                <a:lnTo>
                  <a:pt x="39916" y="39801"/>
                </a:lnTo>
                <a:lnTo>
                  <a:pt x="39953" y="37852"/>
                </a:lnTo>
                <a:lnTo>
                  <a:pt x="40208" y="24037"/>
                </a:lnTo>
                <a:lnTo>
                  <a:pt x="40428" y="11418"/>
                </a:lnTo>
                <a:lnTo>
                  <a:pt x="40614" y="0"/>
                </a:lnTo>
                <a:close/>
              </a:path>
            </a:pathLst>
          </a:custGeom>
          <a:solidFill>
            <a:srgbClr val="80C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7149978" y="3915658"/>
            <a:ext cx="40589" cy="39255"/>
          </a:xfrm>
          <a:custGeom>
            <a:avLst/>
            <a:gdLst/>
            <a:ahLst/>
            <a:cxnLst/>
            <a:rect l="l" t="t" r="r" b="b"/>
            <a:pathLst>
              <a:path w="40589" h="39255">
                <a:moveTo>
                  <a:pt x="40589" y="88"/>
                </a:moveTo>
                <a:lnTo>
                  <a:pt x="647" y="0"/>
                </a:lnTo>
                <a:lnTo>
                  <a:pt x="642" y="459"/>
                </a:lnTo>
                <a:lnTo>
                  <a:pt x="485" y="11620"/>
                </a:lnTo>
                <a:lnTo>
                  <a:pt x="271" y="24357"/>
                </a:lnTo>
                <a:lnTo>
                  <a:pt x="0" y="38658"/>
                </a:lnTo>
                <a:lnTo>
                  <a:pt x="2353" y="38694"/>
                </a:lnTo>
                <a:lnTo>
                  <a:pt x="14970" y="38886"/>
                </a:lnTo>
                <a:lnTo>
                  <a:pt x="27787" y="39077"/>
                </a:lnTo>
                <a:lnTo>
                  <a:pt x="39903" y="39255"/>
                </a:lnTo>
                <a:lnTo>
                  <a:pt x="39927" y="38012"/>
                </a:lnTo>
                <a:lnTo>
                  <a:pt x="40191" y="24013"/>
                </a:lnTo>
                <a:lnTo>
                  <a:pt x="40414" y="11361"/>
                </a:lnTo>
                <a:lnTo>
                  <a:pt x="40589" y="88"/>
                </a:lnTo>
                <a:close/>
              </a:path>
            </a:pathLst>
          </a:custGeom>
          <a:solidFill>
            <a:srgbClr val="81C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7110082" y="3915176"/>
            <a:ext cx="40551" cy="39141"/>
          </a:xfrm>
          <a:custGeom>
            <a:avLst/>
            <a:gdLst/>
            <a:ahLst/>
            <a:cxnLst/>
            <a:rect l="l" t="t" r="r" b="b"/>
            <a:pathLst>
              <a:path w="40551" h="39141">
                <a:moveTo>
                  <a:pt x="39890" y="39141"/>
                </a:moveTo>
                <a:lnTo>
                  <a:pt x="39903" y="38472"/>
                </a:lnTo>
                <a:lnTo>
                  <a:pt x="40173" y="24240"/>
                </a:lnTo>
                <a:lnTo>
                  <a:pt x="40388" y="11573"/>
                </a:lnTo>
                <a:lnTo>
                  <a:pt x="40551" y="482"/>
                </a:lnTo>
                <a:lnTo>
                  <a:pt x="584" y="0"/>
                </a:lnTo>
                <a:lnTo>
                  <a:pt x="465" y="11239"/>
                </a:lnTo>
                <a:lnTo>
                  <a:pt x="272" y="23993"/>
                </a:lnTo>
                <a:lnTo>
                  <a:pt x="0" y="38557"/>
                </a:lnTo>
                <a:lnTo>
                  <a:pt x="1749" y="38582"/>
                </a:lnTo>
                <a:lnTo>
                  <a:pt x="14249" y="38768"/>
                </a:lnTo>
                <a:lnTo>
                  <a:pt x="26966" y="38956"/>
                </a:lnTo>
                <a:lnTo>
                  <a:pt x="39890" y="39141"/>
                </a:lnTo>
                <a:close/>
              </a:path>
            </a:pathLst>
          </a:custGeom>
          <a:solidFill>
            <a:srgbClr val="81C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7070197" y="3914679"/>
            <a:ext cx="40462" cy="39052"/>
          </a:xfrm>
          <a:custGeom>
            <a:avLst/>
            <a:gdLst/>
            <a:ahLst/>
            <a:cxnLst/>
            <a:rect l="l" t="t" r="r" b="b"/>
            <a:pathLst>
              <a:path w="40462" h="39052">
                <a:moveTo>
                  <a:pt x="40462" y="495"/>
                </a:moveTo>
                <a:lnTo>
                  <a:pt x="431" y="0"/>
                </a:lnTo>
                <a:lnTo>
                  <a:pt x="387" y="10970"/>
                </a:lnTo>
                <a:lnTo>
                  <a:pt x="244" y="23636"/>
                </a:lnTo>
                <a:lnTo>
                  <a:pt x="0" y="38468"/>
                </a:lnTo>
                <a:lnTo>
                  <a:pt x="1739" y="38494"/>
                </a:lnTo>
                <a:lnTo>
                  <a:pt x="14200" y="38676"/>
                </a:lnTo>
                <a:lnTo>
                  <a:pt x="26922" y="38861"/>
                </a:lnTo>
                <a:lnTo>
                  <a:pt x="39890" y="39052"/>
                </a:lnTo>
                <a:lnTo>
                  <a:pt x="39901" y="38492"/>
                </a:lnTo>
                <a:lnTo>
                  <a:pt x="40162" y="23993"/>
                </a:lnTo>
                <a:lnTo>
                  <a:pt x="40349" y="11305"/>
                </a:lnTo>
                <a:lnTo>
                  <a:pt x="40462" y="495"/>
                </a:lnTo>
                <a:close/>
              </a:path>
            </a:pathLst>
          </a:custGeom>
          <a:solidFill>
            <a:srgbClr val="82C4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7030299" y="3914197"/>
            <a:ext cx="40335" cy="38950"/>
          </a:xfrm>
          <a:custGeom>
            <a:avLst/>
            <a:gdLst/>
            <a:ahLst/>
            <a:cxnLst/>
            <a:rect l="l" t="t" r="r" b="b"/>
            <a:pathLst>
              <a:path w="40335" h="38950">
                <a:moveTo>
                  <a:pt x="40335" y="482"/>
                </a:moveTo>
                <a:lnTo>
                  <a:pt x="215" y="0"/>
                </a:lnTo>
                <a:lnTo>
                  <a:pt x="182" y="24363"/>
                </a:lnTo>
                <a:lnTo>
                  <a:pt x="0" y="38379"/>
                </a:lnTo>
                <a:lnTo>
                  <a:pt x="1739" y="38403"/>
                </a:lnTo>
                <a:lnTo>
                  <a:pt x="14143" y="38578"/>
                </a:lnTo>
                <a:lnTo>
                  <a:pt x="26866" y="38760"/>
                </a:lnTo>
                <a:lnTo>
                  <a:pt x="39903" y="38950"/>
                </a:lnTo>
                <a:lnTo>
                  <a:pt x="40138" y="24799"/>
                </a:lnTo>
                <a:lnTo>
                  <a:pt x="40286" y="12022"/>
                </a:lnTo>
                <a:lnTo>
                  <a:pt x="40335" y="482"/>
                </a:lnTo>
                <a:close/>
              </a:path>
            </a:pathLst>
          </a:custGeom>
          <a:solidFill>
            <a:srgbClr val="84C4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6990365" y="3913699"/>
            <a:ext cx="40144" cy="38874"/>
          </a:xfrm>
          <a:custGeom>
            <a:avLst/>
            <a:gdLst/>
            <a:ahLst/>
            <a:cxnLst/>
            <a:rect l="l" t="t" r="r" b="b"/>
            <a:pathLst>
              <a:path w="40144" h="38874">
                <a:moveTo>
                  <a:pt x="1748" y="38314"/>
                </a:moveTo>
                <a:lnTo>
                  <a:pt x="14081" y="38493"/>
                </a:lnTo>
                <a:lnTo>
                  <a:pt x="26809" y="38681"/>
                </a:lnTo>
                <a:lnTo>
                  <a:pt x="39928" y="38874"/>
                </a:lnTo>
                <a:lnTo>
                  <a:pt x="39973" y="35985"/>
                </a:lnTo>
                <a:lnTo>
                  <a:pt x="40140" y="22390"/>
                </a:lnTo>
                <a:lnTo>
                  <a:pt x="40144" y="495"/>
                </a:lnTo>
                <a:lnTo>
                  <a:pt x="0" y="0"/>
                </a:lnTo>
                <a:lnTo>
                  <a:pt x="139" y="14274"/>
                </a:lnTo>
                <a:lnTo>
                  <a:pt x="25" y="38290"/>
                </a:lnTo>
                <a:lnTo>
                  <a:pt x="1748" y="38314"/>
                </a:lnTo>
                <a:close/>
              </a:path>
            </a:pathLst>
          </a:custGeom>
          <a:solidFill>
            <a:srgbClr val="84C5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6950139" y="3913216"/>
            <a:ext cx="40246" cy="38773"/>
          </a:xfrm>
          <a:custGeom>
            <a:avLst/>
            <a:gdLst/>
            <a:ahLst/>
            <a:cxnLst/>
            <a:rect l="l" t="t" r="r" b="b"/>
            <a:pathLst>
              <a:path w="40246" h="38773">
                <a:moveTo>
                  <a:pt x="2031" y="38226"/>
                </a:moveTo>
                <a:lnTo>
                  <a:pt x="14245" y="38401"/>
                </a:lnTo>
                <a:lnTo>
                  <a:pt x="26990" y="38583"/>
                </a:lnTo>
                <a:lnTo>
                  <a:pt x="40246" y="38773"/>
                </a:lnTo>
                <a:lnTo>
                  <a:pt x="40220" y="482"/>
                </a:lnTo>
                <a:lnTo>
                  <a:pt x="0" y="0"/>
                </a:lnTo>
                <a:lnTo>
                  <a:pt x="80" y="4740"/>
                </a:lnTo>
                <a:lnTo>
                  <a:pt x="248" y="18030"/>
                </a:lnTo>
                <a:lnTo>
                  <a:pt x="266" y="38201"/>
                </a:lnTo>
                <a:lnTo>
                  <a:pt x="2031" y="38226"/>
                </a:lnTo>
                <a:close/>
              </a:path>
            </a:pathLst>
          </a:custGeom>
          <a:solidFill>
            <a:srgbClr val="85C5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6909917" y="3912718"/>
            <a:ext cx="40519" cy="38696"/>
          </a:xfrm>
          <a:custGeom>
            <a:avLst/>
            <a:gdLst/>
            <a:ahLst/>
            <a:cxnLst/>
            <a:rect l="l" t="t" r="r" b="b"/>
            <a:pathLst>
              <a:path w="40519" h="38696">
                <a:moveTo>
                  <a:pt x="40519" y="26470"/>
                </a:moveTo>
                <a:lnTo>
                  <a:pt x="40426" y="14339"/>
                </a:lnTo>
                <a:lnTo>
                  <a:pt x="40220" y="495"/>
                </a:lnTo>
                <a:lnTo>
                  <a:pt x="0" y="0"/>
                </a:lnTo>
                <a:lnTo>
                  <a:pt x="245" y="14127"/>
                </a:lnTo>
                <a:lnTo>
                  <a:pt x="398" y="26838"/>
                </a:lnTo>
                <a:lnTo>
                  <a:pt x="457" y="38138"/>
                </a:lnTo>
                <a:lnTo>
                  <a:pt x="2216" y="38162"/>
                </a:lnTo>
                <a:lnTo>
                  <a:pt x="14213" y="38328"/>
                </a:lnTo>
                <a:lnTo>
                  <a:pt x="26973" y="38507"/>
                </a:lnTo>
                <a:lnTo>
                  <a:pt x="40487" y="38696"/>
                </a:lnTo>
                <a:lnTo>
                  <a:pt x="40519" y="26470"/>
                </a:lnTo>
                <a:close/>
              </a:path>
            </a:pathLst>
          </a:custGeom>
          <a:solidFill>
            <a:srgbClr val="85C5C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6869647" y="3912222"/>
            <a:ext cx="40728" cy="38633"/>
          </a:xfrm>
          <a:custGeom>
            <a:avLst/>
            <a:gdLst/>
            <a:ahLst/>
            <a:cxnLst/>
            <a:rect l="l" t="t" r="r" b="b"/>
            <a:pathLst>
              <a:path w="40728" h="38633">
                <a:moveTo>
                  <a:pt x="13746" y="38244"/>
                </a:moveTo>
                <a:lnTo>
                  <a:pt x="26565" y="38427"/>
                </a:lnTo>
                <a:lnTo>
                  <a:pt x="40728" y="38633"/>
                </a:lnTo>
                <a:lnTo>
                  <a:pt x="40669" y="27303"/>
                </a:lnTo>
                <a:lnTo>
                  <a:pt x="40513" y="14587"/>
                </a:lnTo>
                <a:lnTo>
                  <a:pt x="40258" y="507"/>
                </a:lnTo>
                <a:lnTo>
                  <a:pt x="0" y="0"/>
                </a:lnTo>
                <a:lnTo>
                  <a:pt x="287" y="13731"/>
                </a:lnTo>
                <a:lnTo>
                  <a:pt x="494" y="26439"/>
                </a:lnTo>
                <a:lnTo>
                  <a:pt x="622" y="38061"/>
                </a:lnTo>
                <a:lnTo>
                  <a:pt x="2305" y="38085"/>
                </a:lnTo>
                <a:lnTo>
                  <a:pt x="13746" y="38244"/>
                </a:lnTo>
                <a:close/>
              </a:path>
            </a:pathLst>
          </a:custGeom>
          <a:solidFill>
            <a:srgbClr val="86C6C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6829358" y="3911737"/>
            <a:ext cx="40906" cy="38544"/>
          </a:xfrm>
          <a:custGeom>
            <a:avLst/>
            <a:gdLst/>
            <a:ahLst/>
            <a:cxnLst/>
            <a:rect l="l" t="t" r="r" b="b"/>
            <a:pathLst>
              <a:path w="40906" h="38544">
                <a:moveTo>
                  <a:pt x="7690" y="38087"/>
                </a:moveTo>
                <a:lnTo>
                  <a:pt x="20148" y="38259"/>
                </a:lnTo>
                <a:lnTo>
                  <a:pt x="40906" y="38544"/>
                </a:lnTo>
                <a:lnTo>
                  <a:pt x="40779" y="26956"/>
                </a:lnTo>
                <a:lnTo>
                  <a:pt x="40572" y="14253"/>
                </a:lnTo>
                <a:lnTo>
                  <a:pt x="40284" y="482"/>
                </a:lnTo>
                <a:lnTo>
                  <a:pt x="0" y="0"/>
                </a:lnTo>
                <a:lnTo>
                  <a:pt x="27" y="1141"/>
                </a:lnTo>
                <a:lnTo>
                  <a:pt x="332" y="14202"/>
                </a:lnTo>
                <a:lnTo>
                  <a:pt x="584" y="26466"/>
                </a:lnTo>
                <a:lnTo>
                  <a:pt x="3949" y="38036"/>
                </a:lnTo>
                <a:lnTo>
                  <a:pt x="7690" y="38087"/>
                </a:lnTo>
                <a:close/>
              </a:path>
            </a:pathLst>
          </a:custGeom>
          <a:solidFill>
            <a:srgbClr val="87C6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6822205" y="3911645"/>
            <a:ext cx="7734" cy="26555"/>
          </a:xfrm>
          <a:custGeom>
            <a:avLst/>
            <a:gdLst/>
            <a:ahLst/>
            <a:cxnLst/>
            <a:rect l="l" t="t" r="r" b="b"/>
            <a:pathLst>
              <a:path w="7734" h="26555">
                <a:moveTo>
                  <a:pt x="7734" y="26555"/>
                </a:moveTo>
                <a:lnTo>
                  <a:pt x="7716" y="25549"/>
                </a:lnTo>
                <a:lnTo>
                  <a:pt x="7468" y="13218"/>
                </a:lnTo>
                <a:lnTo>
                  <a:pt x="7150" y="88"/>
                </a:lnTo>
                <a:lnTo>
                  <a:pt x="0" y="0"/>
                </a:lnTo>
                <a:lnTo>
                  <a:pt x="7734" y="26555"/>
                </a:lnTo>
                <a:close/>
              </a:path>
            </a:pathLst>
          </a:custGeom>
          <a:solidFill>
            <a:srgbClr val="87C6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7369445" y="5044831"/>
            <a:ext cx="15646" cy="39966"/>
          </a:xfrm>
          <a:custGeom>
            <a:avLst/>
            <a:gdLst/>
            <a:ahLst/>
            <a:cxnLst/>
            <a:rect l="l" t="t" r="r" b="b"/>
            <a:pathLst>
              <a:path w="15646" h="39966">
                <a:moveTo>
                  <a:pt x="15646" y="39966"/>
                </a:moveTo>
                <a:lnTo>
                  <a:pt x="15646" y="139"/>
                </a:lnTo>
                <a:lnTo>
                  <a:pt x="850" y="0"/>
                </a:lnTo>
                <a:lnTo>
                  <a:pt x="816" y="1638"/>
                </a:lnTo>
                <a:lnTo>
                  <a:pt x="544" y="14307"/>
                </a:lnTo>
                <a:lnTo>
                  <a:pt x="270" y="27019"/>
                </a:lnTo>
                <a:lnTo>
                  <a:pt x="0" y="39738"/>
                </a:lnTo>
                <a:lnTo>
                  <a:pt x="15646" y="39966"/>
                </a:lnTo>
                <a:close/>
              </a:path>
            </a:pathLst>
          </a:custGeom>
          <a:solidFill>
            <a:srgbClr val="7CC1C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7326122" y="5044414"/>
            <a:ext cx="44183" cy="40157"/>
          </a:xfrm>
          <a:custGeom>
            <a:avLst/>
            <a:gdLst/>
            <a:ahLst/>
            <a:cxnLst/>
            <a:rect l="l" t="t" r="r" b="b"/>
            <a:pathLst>
              <a:path w="44183" h="40157">
                <a:moveTo>
                  <a:pt x="1003" y="0"/>
                </a:moveTo>
                <a:lnTo>
                  <a:pt x="966" y="1403"/>
                </a:lnTo>
                <a:lnTo>
                  <a:pt x="640" y="14074"/>
                </a:lnTo>
                <a:lnTo>
                  <a:pt x="318" y="26781"/>
                </a:lnTo>
                <a:lnTo>
                  <a:pt x="0" y="39496"/>
                </a:lnTo>
                <a:lnTo>
                  <a:pt x="43319" y="40157"/>
                </a:lnTo>
                <a:lnTo>
                  <a:pt x="43354" y="38508"/>
                </a:lnTo>
                <a:lnTo>
                  <a:pt x="43626" y="25788"/>
                </a:lnTo>
                <a:lnTo>
                  <a:pt x="43903" y="13079"/>
                </a:lnTo>
                <a:lnTo>
                  <a:pt x="44183" y="419"/>
                </a:lnTo>
                <a:lnTo>
                  <a:pt x="1003" y="0"/>
                </a:lnTo>
                <a:close/>
              </a:path>
            </a:pathLst>
          </a:custGeom>
          <a:solidFill>
            <a:srgbClr val="7EC2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7282747" y="5043998"/>
            <a:ext cx="44373" cy="39916"/>
          </a:xfrm>
          <a:custGeom>
            <a:avLst/>
            <a:gdLst/>
            <a:ahLst/>
            <a:cxnLst/>
            <a:rect l="l" t="t" r="r" b="b"/>
            <a:pathLst>
              <a:path w="44373" h="39916">
                <a:moveTo>
                  <a:pt x="43370" y="39916"/>
                </a:moveTo>
                <a:lnTo>
                  <a:pt x="43405" y="38503"/>
                </a:lnTo>
                <a:lnTo>
                  <a:pt x="43727" y="25783"/>
                </a:lnTo>
                <a:lnTo>
                  <a:pt x="44052" y="13082"/>
                </a:lnTo>
                <a:lnTo>
                  <a:pt x="44373" y="419"/>
                </a:lnTo>
                <a:lnTo>
                  <a:pt x="1130" y="0"/>
                </a:lnTo>
                <a:lnTo>
                  <a:pt x="1096" y="1180"/>
                </a:lnTo>
                <a:lnTo>
                  <a:pt x="735" y="13848"/>
                </a:lnTo>
                <a:lnTo>
                  <a:pt x="369" y="26544"/>
                </a:lnTo>
                <a:lnTo>
                  <a:pt x="0" y="39268"/>
                </a:lnTo>
                <a:lnTo>
                  <a:pt x="43370" y="39916"/>
                </a:lnTo>
                <a:close/>
              </a:path>
            </a:pathLst>
          </a:custGeom>
          <a:solidFill>
            <a:srgbClr val="7EC2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7239313" y="5043582"/>
            <a:ext cx="44564" cy="39687"/>
          </a:xfrm>
          <a:custGeom>
            <a:avLst/>
            <a:gdLst/>
            <a:ahLst/>
            <a:cxnLst/>
            <a:rect l="l" t="t" r="r" b="b"/>
            <a:pathLst>
              <a:path w="44564" h="39687">
                <a:moveTo>
                  <a:pt x="43433" y="39687"/>
                </a:moveTo>
                <a:lnTo>
                  <a:pt x="43468" y="38487"/>
                </a:lnTo>
                <a:lnTo>
                  <a:pt x="43837" y="25769"/>
                </a:lnTo>
                <a:lnTo>
                  <a:pt x="44203" y="13076"/>
                </a:lnTo>
                <a:lnTo>
                  <a:pt x="44564" y="406"/>
                </a:lnTo>
                <a:lnTo>
                  <a:pt x="1295" y="0"/>
                </a:lnTo>
                <a:lnTo>
                  <a:pt x="1263" y="951"/>
                </a:lnTo>
                <a:lnTo>
                  <a:pt x="845" y="13629"/>
                </a:lnTo>
                <a:lnTo>
                  <a:pt x="426" y="26283"/>
                </a:lnTo>
                <a:lnTo>
                  <a:pt x="0" y="39027"/>
                </a:lnTo>
                <a:lnTo>
                  <a:pt x="43433" y="39687"/>
                </a:lnTo>
                <a:close/>
              </a:path>
            </a:pathLst>
          </a:custGeom>
          <a:solidFill>
            <a:srgbClr val="7FC2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7195844" y="5043142"/>
            <a:ext cx="44767" cy="39471"/>
          </a:xfrm>
          <a:custGeom>
            <a:avLst/>
            <a:gdLst/>
            <a:ahLst/>
            <a:cxnLst/>
            <a:rect l="l" t="t" r="r" b="b"/>
            <a:pathLst>
              <a:path w="44767" h="39471">
                <a:moveTo>
                  <a:pt x="43472" y="39471"/>
                </a:moveTo>
                <a:lnTo>
                  <a:pt x="43504" y="38501"/>
                </a:lnTo>
                <a:lnTo>
                  <a:pt x="43930" y="25772"/>
                </a:lnTo>
                <a:lnTo>
                  <a:pt x="44349" y="13121"/>
                </a:lnTo>
                <a:lnTo>
                  <a:pt x="44767" y="431"/>
                </a:lnTo>
                <a:lnTo>
                  <a:pt x="1435" y="0"/>
                </a:lnTo>
                <a:lnTo>
                  <a:pt x="1408" y="735"/>
                </a:lnTo>
                <a:lnTo>
                  <a:pt x="943" y="13406"/>
                </a:lnTo>
                <a:lnTo>
                  <a:pt x="472" y="26099"/>
                </a:lnTo>
                <a:lnTo>
                  <a:pt x="0" y="38811"/>
                </a:lnTo>
                <a:lnTo>
                  <a:pt x="43472" y="39471"/>
                </a:lnTo>
                <a:close/>
              </a:path>
            </a:pathLst>
          </a:custGeom>
          <a:solidFill>
            <a:srgbClr val="80C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7152314" y="5042726"/>
            <a:ext cx="44970" cy="39230"/>
          </a:xfrm>
          <a:custGeom>
            <a:avLst/>
            <a:gdLst/>
            <a:ahLst/>
            <a:cxnLst/>
            <a:rect l="l" t="t" r="r" b="b"/>
            <a:pathLst>
              <a:path w="44970" h="39230">
                <a:moveTo>
                  <a:pt x="43522" y="39230"/>
                </a:moveTo>
                <a:lnTo>
                  <a:pt x="43551" y="38490"/>
                </a:lnTo>
                <a:lnTo>
                  <a:pt x="44029" y="25777"/>
                </a:lnTo>
                <a:lnTo>
                  <a:pt x="44500" y="13083"/>
                </a:lnTo>
                <a:lnTo>
                  <a:pt x="44970" y="419"/>
                </a:lnTo>
                <a:lnTo>
                  <a:pt x="1600" y="0"/>
                </a:lnTo>
                <a:lnTo>
                  <a:pt x="1052" y="13174"/>
                </a:lnTo>
                <a:lnTo>
                  <a:pt x="526" y="25873"/>
                </a:lnTo>
                <a:lnTo>
                  <a:pt x="0" y="38582"/>
                </a:lnTo>
                <a:lnTo>
                  <a:pt x="43522" y="39230"/>
                </a:lnTo>
                <a:close/>
              </a:path>
            </a:pathLst>
          </a:custGeom>
          <a:solidFill>
            <a:srgbClr val="80C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7108713" y="5042310"/>
            <a:ext cx="45199" cy="39001"/>
          </a:xfrm>
          <a:custGeom>
            <a:avLst/>
            <a:gdLst/>
            <a:ahLst/>
            <a:cxnLst/>
            <a:rect l="l" t="t" r="r" b="b"/>
            <a:pathLst>
              <a:path w="45199" h="39001">
                <a:moveTo>
                  <a:pt x="1752" y="281"/>
                </a:moveTo>
                <a:lnTo>
                  <a:pt x="1172" y="12952"/>
                </a:lnTo>
                <a:lnTo>
                  <a:pt x="588" y="25618"/>
                </a:lnTo>
                <a:lnTo>
                  <a:pt x="0" y="38341"/>
                </a:lnTo>
                <a:lnTo>
                  <a:pt x="43599" y="39001"/>
                </a:lnTo>
                <a:lnTo>
                  <a:pt x="43620" y="38485"/>
                </a:lnTo>
                <a:lnTo>
                  <a:pt x="44149" y="25776"/>
                </a:lnTo>
                <a:lnTo>
                  <a:pt x="44678" y="13078"/>
                </a:lnTo>
                <a:lnTo>
                  <a:pt x="45199" y="419"/>
                </a:lnTo>
                <a:lnTo>
                  <a:pt x="1765" y="0"/>
                </a:lnTo>
                <a:lnTo>
                  <a:pt x="1752" y="281"/>
                </a:lnTo>
                <a:close/>
              </a:path>
            </a:pathLst>
          </a:custGeom>
          <a:solidFill>
            <a:srgbClr val="81C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7065051" y="5041882"/>
            <a:ext cx="45427" cy="38773"/>
          </a:xfrm>
          <a:custGeom>
            <a:avLst/>
            <a:gdLst/>
            <a:ahLst/>
            <a:cxnLst/>
            <a:rect l="l" t="t" r="r" b="b"/>
            <a:pathLst>
              <a:path w="45427" h="38773">
                <a:moveTo>
                  <a:pt x="43662" y="38773"/>
                </a:moveTo>
                <a:lnTo>
                  <a:pt x="43675" y="38489"/>
                </a:lnTo>
                <a:lnTo>
                  <a:pt x="44264" y="25766"/>
                </a:lnTo>
                <a:lnTo>
                  <a:pt x="44847" y="13097"/>
                </a:lnTo>
                <a:lnTo>
                  <a:pt x="45427" y="431"/>
                </a:lnTo>
                <a:lnTo>
                  <a:pt x="1955" y="0"/>
                </a:lnTo>
                <a:lnTo>
                  <a:pt x="1305" y="12722"/>
                </a:lnTo>
                <a:lnTo>
                  <a:pt x="655" y="25402"/>
                </a:lnTo>
                <a:lnTo>
                  <a:pt x="0" y="38112"/>
                </a:lnTo>
                <a:lnTo>
                  <a:pt x="43662" y="38773"/>
                </a:lnTo>
                <a:close/>
              </a:path>
            </a:pathLst>
          </a:custGeom>
          <a:solidFill>
            <a:srgbClr val="81C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7033587" y="5041557"/>
            <a:ext cx="33413" cy="38442"/>
          </a:xfrm>
          <a:custGeom>
            <a:avLst/>
            <a:gdLst/>
            <a:ahLst/>
            <a:cxnLst/>
            <a:rect l="l" t="t" r="r" b="b"/>
            <a:pathLst>
              <a:path w="33413" h="38442">
                <a:moveTo>
                  <a:pt x="31470" y="38442"/>
                </a:moveTo>
                <a:lnTo>
                  <a:pt x="32126" y="25669"/>
                </a:lnTo>
                <a:lnTo>
                  <a:pt x="32769" y="12990"/>
                </a:lnTo>
                <a:lnTo>
                  <a:pt x="33413" y="330"/>
                </a:lnTo>
                <a:lnTo>
                  <a:pt x="0" y="0"/>
                </a:lnTo>
                <a:lnTo>
                  <a:pt x="11099" y="38138"/>
                </a:lnTo>
                <a:lnTo>
                  <a:pt x="31470" y="38442"/>
                </a:lnTo>
                <a:close/>
              </a:path>
            </a:pathLst>
          </a:custGeom>
          <a:solidFill>
            <a:srgbClr val="82C4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2995578" y="4567367"/>
            <a:ext cx="818261" cy="48196"/>
          </a:xfrm>
          <a:custGeom>
            <a:avLst/>
            <a:gdLst/>
            <a:ahLst/>
            <a:cxnLst/>
            <a:rect l="l" t="t" r="r" b="b"/>
            <a:pathLst>
              <a:path w="818261" h="48196">
                <a:moveTo>
                  <a:pt x="818261" y="48196"/>
                </a:moveTo>
                <a:lnTo>
                  <a:pt x="799071" y="4025"/>
                </a:lnTo>
                <a:lnTo>
                  <a:pt x="335521" y="4114"/>
                </a:lnTo>
                <a:lnTo>
                  <a:pt x="0" y="0"/>
                </a:lnTo>
                <a:lnTo>
                  <a:pt x="11099" y="38138"/>
                </a:lnTo>
                <a:lnTo>
                  <a:pt x="26911" y="38357"/>
                </a:lnTo>
                <a:lnTo>
                  <a:pt x="35607" y="38478"/>
                </a:lnTo>
                <a:lnTo>
                  <a:pt x="58356" y="38796"/>
                </a:lnTo>
                <a:lnTo>
                  <a:pt x="72314" y="38993"/>
                </a:lnTo>
                <a:lnTo>
                  <a:pt x="87931" y="39214"/>
                </a:lnTo>
                <a:lnTo>
                  <a:pt x="105159" y="39458"/>
                </a:lnTo>
                <a:lnTo>
                  <a:pt x="123950" y="39726"/>
                </a:lnTo>
                <a:lnTo>
                  <a:pt x="144257" y="40017"/>
                </a:lnTo>
                <a:lnTo>
                  <a:pt x="166032" y="40330"/>
                </a:lnTo>
                <a:lnTo>
                  <a:pt x="189228" y="40664"/>
                </a:lnTo>
                <a:lnTo>
                  <a:pt x="213796" y="41020"/>
                </a:lnTo>
                <a:lnTo>
                  <a:pt x="239690" y="41397"/>
                </a:lnTo>
                <a:lnTo>
                  <a:pt x="266860" y="41794"/>
                </a:lnTo>
                <a:lnTo>
                  <a:pt x="295261" y="42211"/>
                </a:lnTo>
                <a:lnTo>
                  <a:pt x="324844" y="42648"/>
                </a:lnTo>
                <a:lnTo>
                  <a:pt x="355561" y="43103"/>
                </a:lnTo>
                <a:lnTo>
                  <a:pt x="385328" y="43549"/>
                </a:lnTo>
                <a:lnTo>
                  <a:pt x="412315" y="43952"/>
                </a:lnTo>
                <a:lnTo>
                  <a:pt x="436868" y="44315"/>
                </a:lnTo>
                <a:lnTo>
                  <a:pt x="459335" y="44644"/>
                </a:lnTo>
                <a:lnTo>
                  <a:pt x="480063" y="44940"/>
                </a:lnTo>
                <a:lnTo>
                  <a:pt x="499399" y="45209"/>
                </a:lnTo>
                <a:lnTo>
                  <a:pt x="517689" y="45454"/>
                </a:lnTo>
                <a:lnTo>
                  <a:pt x="535282" y="45679"/>
                </a:lnTo>
                <a:lnTo>
                  <a:pt x="552524" y="45887"/>
                </a:lnTo>
                <a:lnTo>
                  <a:pt x="569761" y="46083"/>
                </a:lnTo>
                <a:lnTo>
                  <a:pt x="587342" y="46270"/>
                </a:lnTo>
                <a:lnTo>
                  <a:pt x="605612" y="46453"/>
                </a:lnTo>
                <a:lnTo>
                  <a:pt x="624920" y="46634"/>
                </a:lnTo>
                <a:lnTo>
                  <a:pt x="645612" y="46818"/>
                </a:lnTo>
                <a:lnTo>
                  <a:pt x="668034" y="47009"/>
                </a:lnTo>
                <a:lnTo>
                  <a:pt x="692535" y="47210"/>
                </a:lnTo>
                <a:lnTo>
                  <a:pt x="719461" y="47426"/>
                </a:lnTo>
                <a:lnTo>
                  <a:pt x="749160" y="47659"/>
                </a:lnTo>
                <a:lnTo>
                  <a:pt x="781977" y="47915"/>
                </a:lnTo>
                <a:lnTo>
                  <a:pt x="818261" y="48196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7343359" y="4283195"/>
            <a:ext cx="9702" cy="34442"/>
          </a:xfrm>
          <a:custGeom>
            <a:avLst/>
            <a:gdLst/>
            <a:ahLst/>
            <a:cxnLst/>
            <a:rect l="l" t="t" r="r" b="b"/>
            <a:pathLst>
              <a:path w="9702" h="34442">
                <a:moveTo>
                  <a:pt x="9702" y="34442"/>
                </a:moveTo>
                <a:lnTo>
                  <a:pt x="660" y="0"/>
                </a:lnTo>
                <a:lnTo>
                  <a:pt x="494" y="8605"/>
                </a:lnTo>
                <a:lnTo>
                  <a:pt x="250" y="21303"/>
                </a:lnTo>
                <a:lnTo>
                  <a:pt x="0" y="34112"/>
                </a:lnTo>
                <a:lnTo>
                  <a:pt x="6286" y="34328"/>
                </a:lnTo>
                <a:lnTo>
                  <a:pt x="9702" y="34442"/>
                </a:lnTo>
                <a:close/>
              </a:path>
            </a:pathLst>
          </a:custGeom>
          <a:solidFill>
            <a:srgbClr val="7EC2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7302512" y="4272523"/>
            <a:ext cx="41516" cy="44780"/>
          </a:xfrm>
          <a:custGeom>
            <a:avLst/>
            <a:gdLst/>
            <a:ahLst/>
            <a:cxnLst/>
            <a:rect l="l" t="t" r="r" b="b"/>
            <a:pathLst>
              <a:path w="41516" h="44780">
                <a:moveTo>
                  <a:pt x="18776" y="44035"/>
                </a:moveTo>
                <a:lnTo>
                  <a:pt x="31260" y="44457"/>
                </a:lnTo>
                <a:lnTo>
                  <a:pt x="40843" y="44780"/>
                </a:lnTo>
                <a:lnTo>
                  <a:pt x="41016" y="35984"/>
                </a:lnTo>
                <a:lnTo>
                  <a:pt x="41264" y="23239"/>
                </a:lnTo>
                <a:lnTo>
                  <a:pt x="41516" y="10668"/>
                </a:lnTo>
                <a:lnTo>
                  <a:pt x="38938" y="889"/>
                </a:lnTo>
                <a:lnTo>
                  <a:pt x="952" y="0"/>
                </a:lnTo>
                <a:lnTo>
                  <a:pt x="840" y="5221"/>
                </a:lnTo>
                <a:lnTo>
                  <a:pt x="570" y="17801"/>
                </a:lnTo>
                <a:lnTo>
                  <a:pt x="292" y="30518"/>
                </a:lnTo>
                <a:lnTo>
                  <a:pt x="0" y="43395"/>
                </a:lnTo>
                <a:lnTo>
                  <a:pt x="3629" y="43520"/>
                </a:lnTo>
                <a:lnTo>
                  <a:pt x="18776" y="44035"/>
                </a:lnTo>
                <a:close/>
              </a:path>
            </a:pathLst>
          </a:custGeom>
          <a:solidFill>
            <a:srgbClr val="7EC2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7261724" y="4271584"/>
            <a:ext cx="41744" cy="44335"/>
          </a:xfrm>
          <a:custGeom>
            <a:avLst/>
            <a:gdLst/>
            <a:ahLst/>
            <a:cxnLst/>
            <a:rect l="l" t="t" r="r" b="b"/>
            <a:pathLst>
              <a:path w="41744" h="44335">
                <a:moveTo>
                  <a:pt x="41744" y="939"/>
                </a:moveTo>
                <a:lnTo>
                  <a:pt x="1066" y="0"/>
                </a:lnTo>
                <a:lnTo>
                  <a:pt x="950" y="4734"/>
                </a:lnTo>
                <a:lnTo>
                  <a:pt x="640" y="17310"/>
                </a:lnTo>
                <a:lnTo>
                  <a:pt x="323" y="30044"/>
                </a:lnTo>
                <a:lnTo>
                  <a:pt x="0" y="42913"/>
                </a:lnTo>
                <a:lnTo>
                  <a:pt x="2999" y="43016"/>
                </a:lnTo>
                <a:lnTo>
                  <a:pt x="16511" y="43485"/>
                </a:lnTo>
                <a:lnTo>
                  <a:pt x="29132" y="43926"/>
                </a:lnTo>
                <a:lnTo>
                  <a:pt x="40792" y="44335"/>
                </a:lnTo>
                <a:lnTo>
                  <a:pt x="40912" y="38934"/>
                </a:lnTo>
                <a:lnTo>
                  <a:pt x="41196" y="26127"/>
                </a:lnTo>
                <a:lnTo>
                  <a:pt x="41474" y="13469"/>
                </a:lnTo>
                <a:lnTo>
                  <a:pt x="41744" y="939"/>
                </a:lnTo>
                <a:close/>
              </a:path>
            </a:pathLst>
          </a:custGeom>
          <a:solidFill>
            <a:srgbClr val="7FC2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7220995" y="4270645"/>
            <a:ext cx="41795" cy="43853"/>
          </a:xfrm>
          <a:custGeom>
            <a:avLst/>
            <a:gdLst/>
            <a:ahLst/>
            <a:cxnLst/>
            <a:rect l="l" t="t" r="r" b="b"/>
            <a:pathLst>
              <a:path w="41795" h="43853">
                <a:moveTo>
                  <a:pt x="41795" y="939"/>
                </a:moveTo>
                <a:lnTo>
                  <a:pt x="1168" y="0"/>
                </a:lnTo>
                <a:lnTo>
                  <a:pt x="1052" y="4231"/>
                </a:lnTo>
                <a:lnTo>
                  <a:pt x="708" y="16801"/>
                </a:lnTo>
                <a:lnTo>
                  <a:pt x="358" y="29520"/>
                </a:lnTo>
                <a:lnTo>
                  <a:pt x="0" y="42392"/>
                </a:lnTo>
                <a:lnTo>
                  <a:pt x="2802" y="42493"/>
                </a:lnTo>
                <a:lnTo>
                  <a:pt x="15941" y="42965"/>
                </a:lnTo>
                <a:lnTo>
                  <a:pt x="28599" y="43417"/>
                </a:lnTo>
                <a:lnTo>
                  <a:pt x="40728" y="43853"/>
                </a:lnTo>
                <a:lnTo>
                  <a:pt x="40852" y="38947"/>
                </a:lnTo>
                <a:lnTo>
                  <a:pt x="41173" y="26127"/>
                </a:lnTo>
                <a:lnTo>
                  <a:pt x="41488" y="13451"/>
                </a:lnTo>
                <a:lnTo>
                  <a:pt x="41795" y="939"/>
                </a:lnTo>
                <a:close/>
              </a:path>
            </a:pathLst>
          </a:custGeom>
          <a:solidFill>
            <a:srgbClr val="80C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7180313" y="4269696"/>
            <a:ext cx="41846" cy="43345"/>
          </a:xfrm>
          <a:custGeom>
            <a:avLst/>
            <a:gdLst/>
            <a:ahLst/>
            <a:cxnLst/>
            <a:rect l="l" t="t" r="r" b="b"/>
            <a:pathLst>
              <a:path w="41846" h="43345">
                <a:moveTo>
                  <a:pt x="40678" y="43345"/>
                </a:moveTo>
                <a:lnTo>
                  <a:pt x="40801" y="38945"/>
                </a:lnTo>
                <a:lnTo>
                  <a:pt x="41156" y="26123"/>
                </a:lnTo>
                <a:lnTo>
                  <a:pt x="41503" y="13456"/>
                </a:lnTo>
                <a:lnTo>
                  <a:pt x="41846" y="939"/>
                </a:lnTo>
                <a:lnTo>
                  <a:pt x="1282" y="0"/>
                </a:lnTo>
                <a:lnTo>
                  <a:pt x="1169" y="3704"/>
                </a:lnTo>
                <a:lnTo>
                  <a:pt x="786" y="16271"/>
                </a:lnTo>
                <a:lnTo>
                  <a:pt x="398" y="28998"/>
                </a:lnTo>
                <a:lnTo>
                  <a:pt x="0" y="41859"/>
                </a:lnTo>
                <a:lnTo>
                  <a:pt x="2695" y="41961"/>
                </a:lnTo>
                <a:lnTo>
                  <a:pt x="15663" y="42441"/>
                </a:lnTo>
                <a:lnTo>
                  <a:pt x="28329" y="42900"/>
                </a:lnTo>
                <a:lnTo>
                  <a:pt x="40678" y="43345"/>
                </a:lnTo>
                <a:close/>
              </a:path>
            </a:pathLst>
          </a:custGeom>
          <a:solidFill>
            <a:srgbClr val="80C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7139691" y="4268750"/>
            <a:ext cx="41910" cy="42811"/>
          </a:xfrm>
          <a:custGeom>
            <a:avLst/>
            <a:gdLst/>
            <a:ahLst/>
            <a:cxnLst/>
            <a:rect l="l" t="t" r="r" b="b"/>
            <a:pathLst>
              <a:path w="41909" h="42811">
                <a:moveTo>
                  <a:pt x="2606" y="41408"/>
                </a:moveTo>
                <a:lnTo>
                  <a:pt x="15468" y="41883"/>
                </a:lnTo>
                <a:lnTo>
                  <a:pt x="28150" y="42352"/>
                </a:lnTo>
                <a:lnTo>
                  <a:pt x="40627" y="42811"/>
                </a:lnTo>
                <a:lnTo>
                  <a:pt x="40747" y="38958"/>
                </a:lnTo>
                <a:lnTo>
                  <a:pt x="41142" y="26135"/>
                </a:lnTo>
                <a:lnTo>
                  <a:pt x="41528" y="13456"/>
                </a:lnTo>
                <a:lnTo>
                  <a:pt x="41909" y="939"/>
                </a:lnTo>
                <a:lnTo>
                  <a:pt x="1371" y="0"/>
                </a:lnTo>
                <a:lnTo>
                  <a:pt x="1269" y="3175"/>
                </a:lnTo>
                <a:lnTo>
                  <a:pt x="860" y="15729"/>
                </a:lnTo>
                <a:lnTo>
                  <a:pt x="437" y="28439"/>
                </a:lnTo>
                <a:lnTo>
                  <a:pt x="0" y="41313"/>
                </a:lnTo>
                <a:lnTo>
                  <a:pt x="2606" y="41408"/>
                </a:lnTo>
                <a:close/>
              </a:path>
            </a:pathLst>
          </a:custGeom>
          <a:solidFill>
            <a:srgbClr val="81C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7099143" y="4267805"/>
            <a:ext cx="41922" cy="42252"/>
          </a:xfrm>
          <a:custGeom>
            <a:avLst/>
            <a:gdLst/>
            <a:ahLst/>
            <a:cxnLst/>
            <a:rect l="l" t="t" r="r" b="b"/>
            <a:pathLst>
              <a:path w="41922" h="42252">
                <a:moveTo>
                  <a:pt x="41922" y="952"/>
                </a:moveTo>
                <a:lnTo>
                  <a:pt x="1473" y="0"/>
                </a:lnTo>
                <a:lnTo>
                  <a:pt x="1381" y="2591"/>
                </a:lnTo>
                <a:lnTo>
                  <a:pt x="932" y="15140"/>
                </a:lnTo>
                <a:lnTo>
                  <a:pt x="470" y="27849"/>
                </a:lnTo>
                <a:lnTo>
                  <a:pt x="0" y="40716"/>
                </a:lnTo>
                <a:lnTo>
                  <a:pt x="2506" y="40811"/>
                </a:lnTo>
                <a:lnTo>
                  <a:pt x="15287" y="41295"/>
                </a:lnTo>
                <a:lnTo>
                  <a:pt x="27973" y="41775"/>
                </a:lnTo>
                <a:lnTo>
                  <a:pt x="40551" y="42252"/>
                </a:lnTo>
                <a:lnTo>
                  <a:pt x="40663" y="38971"/>
                </a:lnTo>
                <a:lnTo>
                  <a:pt x="41094" y="26143"/>
                </a:lnTo>
                <a:lnTo>
                  <a:pt x="41511" y="13472"/>
                </a:lnTo>
                <a:lnTo>
                  <a:pt x="41922" y="952"/>
                </a:lnTo>
                <a:close/>
              </a:path>
            </a:pathLst>
          </a:custGeom>
          <a:solidFill>
            <a:srgbClr val="81C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7058639" y="4266862"/>
            <a:ext cx="41986" cy="41656"/>
          </a:xfrm>
          <a:custGeom>
            <a:avLst/>
            <a:gdLst/>
            <a:ahLst/>
            <a:cxnLst/>
            <a:rect l="l" t="t" r="r" b="b"/>
            <a:pathLst>
              <a:path w="41986" h="41655">
                <a:moveTo>
                  <a:pt x="40500" y="41655"/>
                </a:moveTo>
                <a:lnTo>
                  <a:pt x="40600" y="38979"/>
                </a:lnTo>
                <a:lnTo>
                  <a:pt x="41074" y="26145"/>
                </a:lnTo>
                <a:lnTo>
                  <a:pt x="41533" y="13465"/>
                </a:lnTo>
                <a:lnTo>
                  <a:pt x="41986" y="952"/>
                </a:lnTo>
                <a:lnTo>
                  <a:pt x="1574" y="0"/>
                </a:lnTo>
                <a:lnTo>
                  <a:pt x="1496" y="1958"/>
                </a:lnTo>
                <a:lnTo>
                  <a:pt x="1004" y="14500"/>
                </a:lnTo>
                <a:lnTo>
                  <a:pt x="509" y="27207"/>
                </a:lnTo>
                <a:lnTo>
                  <a:pt x="0" y="40068"/>
                </a:lnTo>
                <a:lnTo>
                  <a:pt x="2434" y="40164"/>
                </a:lnTo>
                <a:lnTo>
                  <a:pt x="15150" y="40665"/>
                </a:lnTo>
                <a:lnTo>
                  <a:pt x="27848" y="41163"/>
                </a:lnTo>
                <a:lnTo>
                  <a:pt x="40500" y="41655"/>
                </a:lnTo>
                <a:close/>
              </a:path>
            </a:pathLst>
          </a:custGeom>
          <a:solidFill>
            <a:srgbClr val="82C4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7018199" y="4265922"/>
            <a:ext cx="42011" cy="41008"/>
          </a:xfrm>
          <a:custGeom>
            <a:avLst/>
            <a:gdLst/>
            <a:ahLst/>
            <a:cxnLst/>
            <a:rect l="l" t="t" r="r" b="b"/>
            <a:pathLst>
              <a:path w="42011" h="41008">
                <a:moveTo>
                  <a:pt x="40436" y="41008"/>
                </a:moveTo>
                <a:lnTo>
                  <a:pt x="40518" y="38973"/>
                </a:lnTo>
                <a:lnTo>
                  <a:pt x="41027" y="26135"/>
                </a:lnTo>
                <a:lnTo>
                  <a:pt x="41524" y="13454"/>
                </a:lnTo>
                <a:lnTo>
                  <a:pt x="42011" y="939"/>
                </a:lnTo>
                <a:lnTo>
                  <a:pt x="1663" y="0"/>
                </a:lnTo>
                <a:lnTo>
                  <a:pt x="1610" y="1291"/>
                </a:lnTo>
                <a:lnTo>
                  <a:pt x="1085" y="13825"/>
                </a:lnTo>
                <a:lnTo>
                  <a:pt x="548" y="26523"/>
                </a:lnTo>
                <a:lnTo>
                  <a:pt x="0" y="39382"/>
                </a:lnTo>
                <a:lnTo>
                  <a:pt x="2354" y="39478"/>
                </a:lnTo>
                <a:lnTo>
                  <a:pt x="15009" y="39992"/>
                </a:lnTo>
                <a:lnTo>
                  <a:pt x="27710" y="40502"/>
                </a:lnTo>
                <a:lnTo>
                  <a:pt x="40436" y="41008"/>
                </a:lnTo>
                <a:close/>
              </a:path>
            </a:pathLst>
          </a:custGeom>
          <a:solidFill>
            <a:srgbClr val="84C4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6977841" y="4264996"/>
            <a:ext cx="42024" cy="40309"/>
          </a:xfrm>
          <a:custGeom>
            <a:avLst/>
            <a:gdLst/>
            <a:ahLst/>
            <a:cxnLst/>
            <a:rect l="l" t="t" r="r" b="b"/>
            <a:pathLst>
              <a:path w="42024" h="40309">
                <a:moveTo>
                  <a:pt x="40360" y="40309"/>
                </a:moveTo>
                <a:lnTo>
                  <a:pt x="40417" y="38968"/>
                </a:lnTo>
                <a:lnTo>
                  <a:pt x="40961" y="26125"/>
                </a:lnTo>
                <a:lnTo>
                  <a:pt x="41495" y="13444"/>
                </a:lnTo>
                <a:lnTo>
                  <a:pt x="42024" y="927"/>
                </a:lnTo>
                <a:lnTo>
                  <a:pt x="1739" y="0"/>
                </a:lnTo>
                <a:lnTo>
                  <a:pt x="1715" y="546"/>
                </a:lnTo>
                <a:lnTo>
                  <a:pt x="1159" y="13061"/>
                </a:lnTo>
                <a:lnTo>
                  <a:pt x="589" y="25770"/>
                </a:lnTo>
                <a:lnTo>
                  <a:pt x="0" y="38620"/>
                </a:lnTo>
                <a:lnTo>
                  <a:pt x="2374" y="38722"/>
                </a:lnTo>
                <a:lnTo>
                  <a:pt x="7175" y="38925"/>
                </a:lnTo>
                <a:lnTo>
                  <a:pt x="14910" y="39255"/>
                </a:lnTo>
                <a:lnTo>
                  <a:pt x="27583" y="39784"/>
                </a:lnTo>
                <a:lnTo>
                  <a:pt x="40360" y="40309"/>
                </a:lnTo>
                <a:close/>
              </a:path>
            </a:pathLst>
          </a:custGeom>
          <a:solidFill>
            <a:srgbClr val="84C5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6937542" y="4263542"/>
            <a:ext cx="42037" cy="40081"/>
          </a:xfrm>
          <a:custGeom>
            <a:avLst/>
            <a:gdLst/>
            <a:ahLst/>
            <a:cxnLst/>
            <a:rect l="l" t="t" r="r" b="b"/>
            <a:pathLst>
              <a:path w="42036" h="40081">
                <a:moveTo>
                  <a:pt x="2163" y="38482"/>
                </a:moveTo>
                <a:lnTo>
                  <a:pt x="14621" y="39004"/>
                </a:lnTo>
                <a:lnTo>
                  <a:pt x="27333" y="39536"/>
                </a:lnTo>
                <a:lnTo>
                  <a:pt x="40297" y="40081"/>
                </a:lnTo>
                <a:lnTo>
                  <a:pt x="40324" y="39499"/>
                </a:lnTo>
                <a:lnTo>
                  <a:pt x="40912" y="26658"/>
                </a:lnTo>
                <a:lnTo>
                  <a:pt x="41481" y="13958"/>
                </a:lnTo>
                <a:lnTo>
                  <a:pt x="42037" y="1447"/>
                </a:lnTo>
                <a:lnTo>
                  <a:pt x="34759" y="1282"/>
                </a:lnTo>
                <a:lnTo>
                  <a:pt x="1841" y="0"/>
                </a:lnTo>
                <a:lnTo>
                  <a:pt x="1825" y="328"/>
                </a:lnTo>
                <a:lnTo>
                  <a:pt x="1229" y="12843"/>
                </a:lnTo>
                <a:lnTo>
                  <a:pt x="621" y="25537"/>
                </a:lnTo>
                <a:lnTo>
                  <a:pt x="0" y="38392"/>
                </a:lnTo>
                <a:lnTo>
                  <a:pt x="2163" y="38482"/>
                </a:lnTo>
                <a:close/>
              </a:path>
            </a:pathLst>
          </a:custGeom>
          <a:solidFill>
            <a:srgbClr val="85C5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6897315" y="4261986"/>
            <a:ext cx="42075" cy="39941"/>
          </a:xfrm>
          <a:custGeom>
            <a:avLst/>
            <a:gdLst/>
            <a:ahLst/>
            <a:cxnLst/>
            <a:rect l="l" t="t" r="r" b="b"/>
            <a:pathLst>
              <a:path w="42075" h="39941">
                <a:moveTo>
                  <a:pt x="40220" y="39941"/>
                </a:moveTo>
                <a:lnTo>
                  <a:pt x="40237" y="39611"/>
                </a:lnTo>
                <a:lnTo>
                  <a:pt x="40867" y="26765"/>
                </a:lnTo>
                <a:lnTo>
                  <a:pt x="41478" y="14074"/>
                </a:lnTo>
                <a:lnTo>
                  <a:pt x="42075" y="1562"/>
                </a:lnTo>
                <a:lnTo>
                  <a:pt x="1943" y="0"/>
                </a:lnTo>
                <a:lnTo>
                  <a:pt x="1933" y="196"/>
                </a:lnTo>
                <a:lnTo>
                  <a:pt x="1305" y="12706"/>
                </a:lnTo>
                <a:lnTo>
                  <a:pt x="661" y="25408"/>
                </a:lnTo>
                <a:lnTo>
                  <a:pt x="0" y="38252"/>
                </a:lnTo>
                <a:lnTo>
                  <a:pt x="2072" y="38340"/>
                </a:lnTo>
                <a:lnTo>
                  <a:pt x="14469" y="38862"/>
                </a:lnTo>
                <a:lnTo>
                  <a:pt x="27188" y="39395"/>
                </a:lnTo>
                <a:lnTo>
                  <a:pt x="40220" y="39941"/>
                </a:lnTo>
                <a:close/>
              </a:path>
            </a:pathLst>
          </a:custGeom>
          <a:solidFill>
            <a:srgbClr val="85C5C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6857159" y="4260430"/>
            <a:ext cx="42100" cy="39814"/>
          </a:xfrm>
          <a:custGeom>
            <a:avLst/>
            <a:gdLst/>
            <a:ahLst/>
            <a:cxnLst/>
            <a:rect l="l" t="t" r="r" b="b"/>
            <a:pathLst>
              <a:path w="42100" h="39814">
                <a:moveTo>
                  <a:pt x="40157" y="39814"/>
                </a:moveTo>
                <a:lnTo>
                  <a:pt x="40168" y="39596"/>
                </a:lnTo>
                <a:lnTo>
                  <a:pt x="40829" y="26752"/>
                </a:lnTo>
                <a:lnTo>
                  <a:pt x="41473" y="14057"/>
                </a:lnTo>
                <a:lnTo>
                  <a:pt x="42100" y="1549"/>
                </a:lnTo>
                <a:lnTo>
                  <a:pt x="2044" y="0"/>
                </a:lnTo>
                <a:lnTo>
                  <a:pt x="1373" y="12607"/>
                </a:lnTo>
                <a:lnTo>
                  <a:pt x="692" y="25275"/>
                </a:lnTo>
                <a:lnTo>
                  <a:pt x="0" y="38138"/>
                </a:lnTo>
                <a:lnTo>
                  <a:pt x="1987" y="38223"/>
                </a:lnTo>
                <a:lnTo>
                  <a:pt x="14298" y="38742"/>
                </a:lnTo>
                <a:lnTo>
                  <a:pt x="27026" y="39270"/>
                </a:lnTo>
                <a:lnTo>
                  <a:pt x="40157" y="39814"/>
                </a:lnTo>
                <a:close/>
              </a:path>
            </a:pathLst>
          </a:custGeom>
          <a:solidFill>
            <a:srgbClr val="86C6C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6817075" y="4258872"/>
            <a:ext cx="42125" cy="39700"/>
          </a:xfrm>
          <a:custGeom>
            <a:avLst/>
            <a:gdLst/>
            <a:ahLst/>
            <a:cxnLst/>
            <a:rect l="l" t="t" r="r" b="b"/>
            <a:pathLst>
              <a:path w="42125" h="39700">
                <a:moveTo>
                  <a:pt x="40081" y="39700"/>
                </a:moveTo>
                <a:lnTo>
                  <a:pt x="40783" y="26739"/>
                </a:lnTo>
                <a:lnTo>
                  <a:pt x="41461" y="14074"/>
                </a:lnTo>
                <a:lnTo>
                  <a:pt x="42125" y="1562"/>
                </a:lnTo>
                <a:lnTo>
                  <a:pt x="2146" y="0"/>
                </a:lnTo>
                <a:lnTo>
                  <a:pt x="1451" y="12500"/>
                </a:lnTo>
                <a:lnTo>
                  <a:pt x="737" y="25185"/>
                </a:lnTo>
                <a:lnTo>
                  <a:pt x="0" y="38036"/>
                </a:lnTo>
                <a:lnTo>
                  <a:pt x="1879" y="38115"/>
                </a:lnTo>
                <a:lnTo>
                  <a:pt x="14054" y="38624"/>
                </a:lnTo>
                <a:lnTo>
                  <a:pt x="26793" y="39153"/>
                </a:lnTo>
                <a:lnTo>
                  <a:pt x="40081" y="39700"/>
                </a:lnTo>
                <a:close/>
              </a:path>
            </a:pathLst>
          </a:custGeom>
          <a:solidFill>
            <a:srgbClr val="87C6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6777051" y="4257328"/>
            <a:ext cx="42164" cy="39585"/>
          </a:xfrm>
          <a:custGeom>
            <a:avLst/>
            <a:gdLst/>
            <a:ahLst/>
            <a:cxnLst/>
            <a:rect l="l" t="t" r="r" b="b"/>
            <a:pathLst>
              <a:path w="42164" h="39585">
                <a:moveTo>
                  <a:pt x="42163" y="1549"/>
                </a:moveTo>
                <a:lnTo>
                  <a:pt x="2247" y="0"/>
                </a:lnTo>
                <a:lnTo>
                  <a:pt x="1522" y="12405"/>
                </a:lnTo>
                <a:lnTo>
                  <a:pt x="773" y="25083"/>
                </a:lnTo>
                <a:lnTo>
                  <a:pt x="0" y="37934"/>
                </a:lnTo>
                <a:lnTo>
                  <a:pt x="1750" y="38007"/>
                </a:lnTo>
                <a:lnTo>
                  <a:pt x="13649" y="38499"/>
                </a:lnTo>
                <a:lnTo>
                  <a:pt x="26414" y="39024"/>
                </a:lnTo>
                <a:lnTo>
                  <a:pt x="40017" y="39585"/>
                </a:lnTo>
                <a:lnTo>
                  <a:pt x="40757" y="26737"/>
                </a:lnTo>
                <a:lnTo>
                  <a:pt x="41474" y="14053"/>
                </a:lnTo>
                <a:lnTo>
                  <a:pt x="42163" y="1549"/>
                </a:lnTo>
                <a:close/>
              </a:path>
            </a:pathLst>
          </a:custGeom>
          <a:solidFill>
            <a:srgbClr val="87C6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6737111" y="4255782"/>
            <a:ext cx="42189" cy="39484"/>
          </a:xfrm>
          <a:custGeom>
            <a:avLst/>
            <a:gdLst/>
            <a:ahLst/>
            <a:cxnLst/>
            <a:rect l="l" t="t" r="r" b="b"/>
            <a:pathLst>
              <a:path w="42189" h="39484">
                <a:moveTo>
                  <a:pt x="1485" y="37905"/>
                </a:moveTo>
                <a:lnTo>
                  <a:pt x="12572" y="38355"/>
                </a:lnTo>
                <a:lnTo>
                  <a:pt x="25409" y="38881"/>
                </a:lnTo>
                <a:lnTo>
                  <a:pt x="39941" y="39484"/>
                </a:lnTo>
                <a:lnTo>
                  <a:pt x="40709" y="26729"/>
                </a:lnTo>
                <a:lnTo>
                  <a:pt x="41457" y="14047"/>
                </a:lnTo>
                <a:lnTo>
                  <a:pt x="42189" y="1549"/>
                </a:lnTo>
                <a:lnTo>
                  <a:pt x="2324" y="0"/>
                </a:lnTo>
                <a:lnTo>
                  <a:pt x="1582" y="12324"/>
                </a:lnTo>
                <a:lnTo>
                  <a:pt x="803" y="24984"/>
                </a:lnTo>
                <a:lnTo>
                  <a:pt x="0" y="37845"/>
                </a:lnTo>
                <a:lnTo>
                  <a:pt x="1485" y="37905"/>
                </a:lnTo>
                <a:close/>
              </a:path>
            </a:pathLst>
          </a:custGeom>
          <a:solidFill>
            <a:srgbClr val="88C7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6705448" y="4254464"/>
            <a:ext cx="33985" cy="39166"/>
          </a:xfrm>
          <a:custGeom>
            <a:avLst/>
            <a:gdLst/>
            <a:ahLst/>
            <a:cxnLst/>
            <a:rect l="l" t="t" r="r" b="b"/>
            <a:pathLst>
              <a:path w="33985" h="39166">
                <a:moveTo>
                  <a:pt x="33985" y="1320"/>
                </a:moveTo>
                <a:lnTo>
                  <a:pt x="0" y="0"/>
                </a:lnTo>
                <a:lnTo>
                  <a:pt x="5676" y="38100"/>
                </a:lnTo>
                <a:lnTo>
                  <a:pt x="12640" y="38384"/>
                </a:lnTo>
                <a:lnTo>
                  <a:pt x="31661" y="39166"/>
                </a:lnTo>
                <a:lnTo>
                  <a:pt x="32453" y="26488"/>
                </a:lnTo>
                <a:lnTo>
                  <a:pt x="33232" y="13826"/>
                </a:lnTo>
                <a:lnTo>
                  <a:pt x="33985" y="1320"/>
                </a:lnTo>
                <a:close/>
              </a:path>
            </a:pathLst>
          </a:custGeom>
          <a:solidFill>
            <a:srgbClr val="88C7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2841953" y="5608090"/>
            <a:ext cx="810399" cy="44145"/>
          </a:xfrm>
          <a:custGeom>
            <a:avLst/>
            <a:gdLst/>
            <a:ahLst/>
            <a:cxnLst/>
            <a:rect l="l" t="t" r="r" b="b"/>
            <a:pathLst>
              <a:path w="810399" h="44145">
                <a:moveTo>
                  <a:pt x="810399" y="44145"/>
                </a:moveTo>
                <a:lnTo>
                  <a:pt x="799299" y="0"/>
                </a:lnTo>
                <a:lnTo>
                  <a:pt x="177" y="520"/>
                </a:lnTo>
                <a:lnTo>
                  <a:pt x="0" y="38633"/>
                </a:lnTo>
                <a:lnTo>
                  <a:pt x="810399" y="44145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2276951" y="5439379"/>
            <a:ext cx="810412" cy="44183"/>
          </a:xfrm>
          <a:custGeom>
            <a:avLst/>
            <a:gdLst/>
            <a:ahLst/>
            <a:cxnLst/>
            <a:rect l="l" t="t" r="r" b="b"/>
            <a:pathLst>
              <a:path w="810412" h="44183">
                <a:moveTo>
                  <a:pt x="810412" y="44183"/>
                </a:moveTo>
                <a:lnTo>
                  <a:pt x="799312" y="0"/>
                </a:lnTo>
                <a:lnTo>
                  <a:pt x="190" y="508"/>
                </a:lnTo>
                <a:lnTo>
                  <a:pt x="0" y="38646"/>
                </a:lnTo>
                <a:lnTo>
                  <a:pt x="810412" y="44183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4823877" y="3469050"/>
            <a:ext cx="810387" cy="44157"/>
          </a:xfrm>
          <a:custGeom>
            <a:avLst/>
            <a:gdLst/>
            <a:ahLst/>
            <a:cxnLst/>
            <a:rect l="l" t="t" r="r" b="b"/>
            <a:pathLst>
              <a:path w="810387" h="44157">
                <a:moveTo>
                  <a:pt x="810387" y="44157"/>
                </a:moveTo>
                <a:lnTo>
                  <a:pt x="799287" y="0"/>
                </a:lnTo>
                <a:lnTo>
                  <a:pt x="152" y="495"/>
                </a:lnTo>
                <a:lnTo>
                  <a:pt x="0" y="38620"/>
                </a:lnTo>
                <a:lnTo>
                  <a:pt x="810387" y="44157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5635415" y="7378404"/>
            <a:ext cx="62014" cy="2286"/>
          </a:xfrm>
          <a:custGeom>
            <a:avLst/>
            <a:gdLst/>
            <a:ahLst/>
            <a:cxnLst/>
            <a:rect l="l" t="t" r="r" b="b"/>
            <a:pathLst>
              <a:path w="62014" h="2285">
                <a:moveTo>
                  <a:pt x="62014" y="2286"/>
                </a:moveTo>
                <a:lnTo>
                  <a:pt x="61429" y="0"/>
                </a:lnTo>
                <a:lnTo>
                  <a:pt x="50786" y="323"/>
                </a:lnTo>
                <a:lnTo>
                  <a:pt x="38102" y="708"/>
                </a:lnTo>
                <a:lnTo>
                  <a:pt x="25413" y="1092"/>
                </a:lnTo>
                <a:lnTo>
                  <a:pt x="12714" y="1474"/>
                </a:lnTo>
                <a:lnTo>
                  <a:pt x="0" y="1854"/>
                </a:lnTo>
                <a:lnTo>
                  <a:pt x="62014" y="2286"/>
                </a:lnTo>
                <a:close/>
              </a:path>
            </a:pathLst>
          </a:custGeom>
          <a:solidFill>
            <a:srgbClr val="7EC2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4887038" y="7340967"/>
            <a:ext cx="809802" cy="39293"/>
          </a:xfrm>
          <a:custGeom>
            <a:avLst/>
            <a:gdLst/>
            <a:ahLst/>
            <a:cxnLst/>
            <a:rect l="l" t="t" r="r" b="b"/>
            <a:pathLst>
              <a:path w="809802" h="39293">
                <a:moveTo>
                  <a:pt x="748372" y="39293"/>
                </a:moveTo>
                <a:lnTo>
                  <a:pt x="759048" y="38975"/>
                </a:lnTo>
                <a:lnTo>
                  <a:pt x="771750" y="38593"/>
                </a:lnTo>
                <a:lnTo>
                  <a:pt x="784439" y="38207"/>
                </a:lnTo>
                <a:lnTo>
                  <a:pt x="797121" y="37818"/>
                </a:lnTo>
                <a:lnTo>
                  <a:pt x="809802" y="37426"/>
                </a:lnTo>
                <a:lnTo>
                  <a:pt x="800392" y="0"/>
                </a:lnTo>
                <a:lnTo>
                  <a:pt x="760123" y="1420"/>
                </a:lnTo>
                <a:lnTo>
                  <a:pt x="719755" y="2822"/>
                </a:lnTo>
                <a:lnTo>
                  <a:pt x="679309" y="4204"/>
                </a:lnTo>
                <a:lnTo>
                  <a:pt x="638807" y="5566"/>
                </a:lnTo>
                <a:lnTo>
                  <a:pt x="598268" y="6908"/>
                </a:lnTo>
                <a:lnTo>
                  <a:pt x="557714" y="8231"/>
                </a:lnTo>
                <a:lnTo>
                  <a:pt x="517166" y="9534"/>
                </a:lnTo>
                <a:lnTo>
                  <a:pt x="476644" y="10817"/>
                </a:lnTo>
                <a:lnTo>
                  <a:pt x="436169" y="12080"/>
                </a:lnTo>
                <a:lnTo>
                  <a:pt x="395763" y="13323"/>
                </a:lnTo>
                <a:lnTo>
                  <a:pt x="355446" y="14546"/>
                </a:lnTo>
                <a:lnTo>
                  <a:pt x="315239" y="15749"/>
                </a:lnTo>
                <a:lnTo>
                  <a:pt x="275163" y="16932"/>
                </a:lnTo>
                <a:lnTo>
                  <a:pt x="235239" y="18094"/>
                </a:lnTo>
                <a:lnTo>
                  <a:pt x="195487" y="19236"/>
                </a:lnTo>
                <a:lnTo>
                  <a:pt x="155929" y="20357"/>
                </a:lnTo>
                <a:lnTo>
                  <a:pt x="116586" y="21458"/>
                </a:lnTo>
                <a:lnTo>
                  <a:pt x="77477" y="22539"/>
                </a:lnTo>
                <a:lnTo>
                  <a:pt x="38625" y="23598"/>
                </a:lnTo>
                <a:lnTo>
                  <a:pt x="50" y="24638"/>
                </a:lnTo>
                <a:lnTo>
                  <a:pt x="0" y="34201"/>
                </a:lnTo>
                <a:lnTo>
                  <a:pt x="748372" y="39293"/>
                </a:lnTo>
                <a:close/>
              </a:path>
            </a:pathLst>
          </a:custGeom>
          <a:solidFill>
            <a:srgbClr val="7EC2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4887089" y="7336518"/>
            <a:ext cx="800341" cy="29083"/>
          </a:xfrm>
          <a:custGeom>
            <a:avLst/>
            <a:gdLst/>
            <a:ahLst/>
            <a:cxnLst/>
            <a:rect l="l" t="t" r="r" b="b"/>
            <a:pathLst>
              <a:path w="800341" h="29082">
                <a:moveTo>
                  <a:pt x="0" y="29082"/>
                </a:moveTo>
                <a:lnTo>
                  <a:pt x="38575" y="28043"/>
                </a:lnTo>
                <a:lnTo>
                  <a:pt x="77427" y="26984"/>
                </a:lnTo>
                <a:lnTo>
                  <a:pt x="116535" y="25903"/>
                </a:lnTo>
                <a:lnTo>
                  <a:pt x="155879" y="24802"/>
                </a:lnTo>
                <a:lnTo>
                  <a:pt x="195437" y="23681"/>
                </a:lnTo>
                <a:lnTo>
                  <a:pt x="235188" y="22539"/>
                </a:lnTo>
                <a:lnTo>
                  <a:pt x="275112" y="21377"/>
                </a:lnTo>
                <a:lnTo>
                  <a:pt x="315189" y="20195"/>
                </a:lnTo>
                <a:lnTo>
                  <a:pt x="355395" y="18992"/>
                </a:lnTo>
                <a:lnTo>
                  <a:pt x="395712" y="17770"/>
                </a:lnTo>
                <a:lnTo>
                  <a:pt x="436119" y="16527"/>
                </a:lnTo>
                <a:lnTo>
                  <a:pt x="476593" y="15265"/>
                </a:lnTo>
                <a:lnTo>
                  <a:pt x="517115" y="13983"/>
                </a:lnTo>
                <a:lnTo>
                  <a:pt x="557663" y="12681"/>
                </a:lnTo>
                <a:lnTo>
                  <a:pt x="598217" y="11359"/>
                </a:lnTo>
                <a:lnTo>
                  <a:pt x="638756" y="10017"/>
                </a:lnTo>
                <a:lnTo>
                  <a:pt x="679258" y="8657"/>
                </a:lnTo>
                <a:lnTo>
                  <a:pt x="719704" y="7276"/>
                </a:lnTo>
                <a:lnTo>
                  <a:pt x="760072" y="5876"/>
                </a:lnTo>
                <a:lnTo>
                  <a:pt x="800341" y="4457"/>
                </a:lnTo>
                <a:lnTo>
                  <a:pt x="799236" y="0"/>
                </a:lnTo>
                <a:lnTo>
                  <a:pt x="127" y="520"/>
                </a:lnTo>
                <a:lnTo>
                  <a:pt x="0" y="29082"/>
                </a:lnTo>
                <a:close/>
              </a:path>
            </a:pathLst>
          </a:custGeom>
          <a:solidFill>
            <a:srgbClr val="7FC2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2789092" y="6777361"/>
            <a:ext cx="76657" cy="10845"/>
          </a:xfrm>
          <a:custGeom>
            <a:avLst/>
            <a:gdLst/>
            <a:ahLst/>
            <a:cxnLst/>
            <a:rect l="l" t="t" r="r" b="b"/>
            <a:pathLst>
              <a:path w="76657" h="10845">
                <a:moveTo>
                  <a:pt x="0" y="10845"/>
                </a:moveTo>
                <a:lnTo>
                  <a:pt x="76657" y="9359"/>
                </a:lnTo>
                <a:lnTo>
                  <a:pt x="76154" y="9299"/>
                </a:lnTo>
                <a:lnTo>
                  <a:pt x="63609" y="7788"/>
                </a:lnTo>
                <a:lnTo>
                  <a:pt x="51035" y="6259"/>
                </a:lnTo>
                <a:lnTo>
                  <a:pt x="38435" y="4715"/>
                </a:lnTo>
                <a:lnTo>
                  <a:pt x="25814" y="3156"/>
                </a:lnTo>
                <a:lnTo>
                  <a:pt x="13174" y="1584"/>
                </a:lnTo>
                <a:lnTo>
                  <a:pt x="520" y="0"/>
                </a:lnTo>
                <a:lnTo>
                  <a:pt x="0" y="10845"/>
                </a:lnTo>
                <a:close/>
              </a:path>
            </a:pathLst>
          </a:custGeom>
          <a:solidFill>
            <a:srgbClr val="8A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2789623" y="6748602"/>
            <a:ext cx="334518" cy="38125"/>
          </a:xfrm>
          <a:custGeom>
            <a:avLst/>
            <a:gdLst/>
            <a:ahLst/>
            <a:cxnLst/>
            <a:rect l="l" t="t" r="r" b="b"/>
            <a:pathLst>
              <a:path w="334518" h="38125">
                <a:moveTo>
                  <a:pt x="76123" y="38125"/>
                </a:moveTo>
                <a:lnTo>
                  <a:pt x="334518" y="33121"/>
                </a:lnTo>
                <a:lnTo>
                  <a:pt x="321130" y="31677"/>
                </a:lnTo>
                <a:lnTo>
                  <a:pt x="307681" y="30211"/>
                </a:lnTo>
                <a:lnTo>
                  <a:pt x="294173" y="28722"/>
                </a:lnTo>
                <a:lnTo>
                  <a:pt x="280607" y="27210"/>
                </a:lnTo>
                <a:lnTo>
                  <a:pt x="266984" y="25676"/>
                </a:lnTo>
                <a:lnTo>
                  <a:pt x="253307" y="24119"/>
                </a:lnTo>
                <a:lnTo>
                  <a:pt x="239578" y="22540"/>
                </a:lnTo>
                <a:lnTo>
                  <a:pt x="225798" y="20939"/>
                </a:lnTo>
                <a:lnTo>
                  <a:pt x="211969" y="19316"/>
                </a:lnTo>
                <a:lnTo>
                  <a:pt x="198093" y="17670"/>
                </a:lnTo>
                <a:lnTo>
                  <a:pt x="184171" y="16002"/>
                </a:lnTo>
                <a:lnTo>
                  <a:pt x="170205" y="14312"/>
                </a:lnTo>
                <a:lnTo>
                  <a:pt x="156198" y="12600"/>
                </a:lnTo>
                <a:lnTo>
                  <a:pt x="142151" y="10865"/>
                </a:lnTo>
                <a:lnTo>
                  <a:pt x="128065" y="9109"/>
                </a:lnTo>
                <a:lnTo>
                  <a:pt x="113943" y="7331"/>
                </a:lnTo>
                <a:lnTo>
                  <a:pt x="99786" y="5531"/>
                </a:lnTo>
                <a:lnTo>
                  <a:pt x="85596" y="3709"/>
                </a:lnTo>
                <a:lnTo>
                  <a:pt x="71375" y="1865"/>
                </a:lnTo>
                <a:lnTo>
                  <a:pt x="57124" y="0"/>
                </a:lnTo>
                <a:lnTo>
                  <a:pt x="1269" y="1612"/>
                </a:lnTo>
                <a:lnTo>
                  <a:pt x="0" y="28752"/>
                </a:lnTo>
                <a:lnTo>
                  <a:pt x="497" y="28815"/>
                </a:lnTo>
                <a:lnTo>
                  <a:pt x="13152" y="30403"/>
                </a:lnTo>
                <a:lnTo>
                  <a:pt x="25792" y="31977"/>
                </a:lnTo>
                <a:lnTo>
                  <a:pt x="38414" y="33536"/>
                </a:lnTo>
                <a:lnTo>
                  <a:pt x="51012" y="35080"/>
                </a:lnTo>
                <a:lnTo>
                  <a:pt x="63583" y="36610"/>
                </a:lnTo>
                <a:lnTo>
                  <a:pt x="76123" y="38125"/>
                </a:lnTo>
                <a:close/>
              </a:path>
            </a:pathLst>
          </a:custGeom>
          <a:solidFill>
            <a:srgbClr val="8A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2846739" y="6742050"/>
            <a:ext cx="558850" cy="39674"/>
          </a:xfrm>
          <a:custGeom>
            <a:avLst/>
            <a:gdLst/>
            <a:ahLst/>
            <a:cxnLst/>
            <a:rect l="l" t="t" r="r" b="b"/>
            <a:pathLst>
              <a:path w="558850" h="39674">
                <a:moveTo>
                  <a:pt x="277406" y="39674"/>
                </a:moveTo>
                <a:lnTo>
                  <a:pt x="558850" y="34239"/>
                </a:lnTo>
                <a:lnTo>
                  <a:pt x="543497" y="32946"/>
                </a:lnTo>
                <a:lnTo>
                  <a:pt x="527981" y="31608"/>
                </a:lnTo>
                <a:lnTo>
                  <a:pt x="512306" y="30225"/>
                </a:lnTo>
                <a:lnTo>
                  <a:pt x="496476" y="28798"/>
                </a:lnTo>
                <a:lnTo>
                  <a:pt x="480494" y="27326"/>
                </a:lnTo>
                <a:lnTo>
                  <a:pt x="464365" y="25810"/>
                </a:lnTo>
                <a:lnTo>
                  <a:pt x="448093" y="24250"/>
                </a:lnTo>
                <a:lnTo>
                  <a:pt x="431680" y="22646"/>
                </a:lnTo>
                <a:lnTo>
                  <a:pt x="415132" y="20997"/>
                </a:lnTo>
                <a:lnTo>
                  <a:pt x="398451" y="19305"/>
                </a:lnTo>
                <a:lnTo>
                  <a:pt x="381642" y="17569"/>
                </a:lnTo>
                <a:lnTo>
                  <a:pt x="364709" y="15790"/>
                </a:lnTo>
                <a:lnTo>
                  <a:pt x="347655" y="13967"/>
                </a:lnTo>
                <a:lnTo>
                  <a:pt x="330484" y="12101"/>
                </a:lnTo>
                <a:lnTo>
                  <a:pt x="313200" y="10191"/>
                </a:lnTo>
                <a:lnTo>
                  <a:pt x="295807" y="8238"/>
                </a:lnTo>
                <a:lnTo>
                  <a:pt x="278309" y="6243"/>
                </a:lnTo>
                <a:lnTo>
                  <a:pt x="260709" y="4204"/>
                </a:lnTo>
                <a:lnTo>
                  <a:pt x="243012" y="2123"/>
                </a:lnTo>
                <a:lnTo>
                  <a:pt x="225221" y="0"/>
                </a:lnTo>
                <a:lnTo>
                  <a:pt x="0" y="6540"/>
                </a:lnTo>
                <a:lnTo>
                  <a:pt x="14250" y="8407"/>
                </a:lnTo>
                <a:lnTo>
                  <a:pt x="28472" y="10253"/>
                </a:lnTo>
                <a:lnTo>
                  <a:pt x="42662" y="12076"/>
                </a:lnTo>
                <a:lnTo>
                  <a:pt x="56819" y="13878"/>
                </a:lnTo>
                <a:lnTo>
                  <a:pt x="70942" y="15657"/>
                </a:lnTo>
                <a:lnTo>
                  <a:pt x="85029" y="17414"/>
                </a:lnTo>
                <a:lnTo>
                  <a:pt x="99077" y="19149"/>
                </a:lnTo>
                <a:lnTo>
                  <a:pt x="113085" y="20862"/>
                </a:lnTo>
                <a:lnTo>
                  <a:pt x="127052" y="22553"/>
                </a:lnTo>
                <a:lnTo>
                  <a:pt x="140974" y="24222"/>
                </a:lnTo>
                <a:lnTo>
                  <a:pt x="154852" y="25868"/>
                </a:lnTo>
                <a:lnTo>
                  <a:pt x="168682" y="27492"/>
                </a:lnTo>
                <a:lnTo>
                  <a:pt x="182463" y="29093"/>
                </a:lnTo>
                <a:lnTo>
                  <a:pt x="196193" y="30672"/>
                </a:lnTo>
                <a:lnTo>
                  <a:pt x="209870" y="32229"/>
                </a:lnTo>
                <a:lnTo>
                  <a:pt x="223493" y="33763"/>
                </a:lnTo>
                <a:lnTo>
                  <a:pt x="237060" y="35275"/>
                </a:lnTo>
                <a:lnTo>
                  <a:pt x="250569" y="36764"/>
                </a:lnTo>
                <a:lnTo>
                  <a:pt x="264018" y="38230"/>
                </a:lnTo>
                <a:lnTo>
                  <a:pt x="277406" y="39674"/>
                </a:lnTo>
                <a:close/>
              </a:path>
            </a:pathLst>
          </a:custGeom>
          <a:solidFill>
            <a:srgbClr val="8B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3071966" y="6735208"/>
            <a:ext cx="336219" cy="41084"/>
          </a:xfrm>
          <a:custGeom>
            <a:avLst/>
            <a:gdLst/>
            <a:ahLst/>
            <a:cxnLst/>
            <a:rect l="l" t="t" r="r" b="b"/>
            <a:pathLst>
              <a:path w="336219" h="41084">
                <a:moveTo>
                  <a:pt x="333629" y="41084"/>
                </a:moveTo>
                <a:lnTo>
                  <a:pt x="336219" y="41033"/>
                </a:lnTo>
                <a:lnTo>
                  <a:pt x="331419" y="9042"/>
                </a:lnTo>
                <a:lnTo>
                  <a:pt x="324528" y="8434"/>
                </a:lnTo>
                <a:lnTo>
                  <a:pt x="312139" y="7322"/>
                </a:lnTo>
                <a:lnTo>
                  <a:pt x="299655" y="6180"/>
                </a:lnTo>
                <a:lnTo>
                  <a:pt x="287078" y="5007"/>
                </a:lnTo>
                <a:lnTo>
                  <a:pt x="274406" y="3803"/>
                </a:lnTo>
                <a:lnTo>
                  <a:pt x="261642" y="2567"/>
                </a:lnTo>
                <a:lnTo>
                  <a:pt x="248786" y="1299"/>
                </a:lnTo>
                <a:lnTo>
                  <a:pt x="235839" y="0"/>
                </a:lnTo>
                <a:lnTo>
                  <a:pt x="0" y="6845"/>
                </a:lnTo>
                <a:lnTo>
                  <a:pt x="17789" y="8967"/>
                </a:lnTo>
                <a:lnTo>
                  <a:pt x="35484" y="11047"/>
                </a:lnTo>
                <a:lnTo>
                  <a:pt x="53083" y="13084"/>
                </a:lnTo>
                <a:lnTo>
                  <a:pt x="70580" y="15079"/>
                </a:lnTo>
                <a:lnTo>
                  <a:pt x="87973" y="17031"/>
                </a:lnTo>
                <a:lnTo>
                  <a:pt x="105256" y="18940"/>
                </a:lnTo>
                <a:lnTo>
                  <a:pt x="122427" y="20807"/>
                </a:lnTo>
                <a:lnTo>
                  <a:pt x="139481" y="22630"/>
                </a:lnTo>
                <a:lnTo>
                  <a:pt x="156415" y="24409"/>
                </a:lnTo>
                <a:lnTo>
                  <a:pt x="173224" y="26146"/>
                </a:lnTo>
                <a:lnTo>
                  <a:pt x="189905" y="27838"/>
                </a:lnTo>
                <a:lnTo>
                  <a:pt x="206455" y="29487"/>
                </a:lnTo>
                <a:lnTo>
                  <a:pt x="222868" y="31092"/>
                </a:lnTo>
                <a:lnTo>
                  <a:pt x="239141" y="32653"/>
                </a:lnTo>
                <a:lnTo>
                  <a:pt x="255271" y="34170"/>
                </a:lnTo>
                <a:lnTo>
                  <a:pt x="271253" y="35642"/>
                </a:lnTo>
                <a:lnTo>
                  <a:pt x="287084" y="37070"/>
                </a:lnTo>
                <a:lnTo>
                  <a:pt x="302759" y="38453"/>
                </a:lnTo>
                <a:lnTo>
                  <a:pt x="318275" y="39791"/>
                </a:lnTo>
                <a:lnTo>
                  <a:pt x="333629" y="41084"/>
                </a:lnTo>
                <a:close/>
              </a:path>
            </a:pathLst>
          </a:custGeom>
          <a:solidFill>
            <a:srgbClr val="8B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3307806" y="6732492"/>
            <a:ext cx="95580" cy="11760"/>
          </a:xfrm>
          <a:custGeom>
            <a:avLst/>
            <a:gdLst/>
            <a:ahLst/>
            <a:cxnLst/>
            <a:rect l="l" t="t" r="r" b="b"/>
            <a:pathLst>
              <a:path w="95580" h="11760">
                <a:moveTo>
                  <a:pt x="95580" y="11760"/>
                </a:moveTo>
                <a:lnTo>
                  <a:pt x="93814" y="0"/>
                </a:lnTo>
                <a:lnTo>
                  <a:pt x="0" y="2717"/>
                </a:lnTo>
                <a:lnTo>
                  <a:pt x="7256" y="3448"/>
                </a:lnTo>
                <a:lnTo>
                  <a:pt x="20153" y="4730"/>
                </a:lnTo>
                <a:lnTo>
                  <a:pt x="32957" y="5980"/>
                </a:lnTo>
                <a:lnTo>
                  <a:pt x="45670" y="7198"/>
                </a:lnTo>
                <a:lnTo>
                  <a:pt x="58289" y="8385"/>
                </a:lnTo>
                <a:lnTo>
                  <a:pt x="70814" y="9541"/>
                </a:lnTo>
                <a:lnTo>
                  <a:pt x="83244" y="10666"/>
                </a:lnTo>
                <a:lnTo>
                  <a:pt x="95580" y="11760"/>
                </a:lnTo>
                <a:close/>
              </a:path>
            </a:pathLst>
          </a:custGeom>
          <a:solidFill>
            <a:srgbClr val="8DC9D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2756537" y="7435899"/>
            <a:ext cx="810399" cy="30911"/>
          </a:xfrm>
          <a:custGeom>
            <a:avLst/>
            <a:gdLst/>
            <a:ahLst/>
            <a:cxnLst/>
            <a:rect l="l" t="t" r="r" b="b"/>
            <a:pathLst>
              <a:path w="810399" h="30911">
                <a:moveTo>
                  <a:pt x="810399" y="30911"/>
                </a:moveTo>
                <a:lnTo>
                  <a:pt x="806081" y="13728"/>
                </a:lnTo>
                <a:lnTo>
                  <a:pt x="777621" y="13321"/>
                </a:lnTo>
                <a:lnTo>
                  <a:pt x="747636" y="12883"/>
                </a:lnTo>
                <a:lnTo>
                  <a:pt x="716171" y="12414"/>
                </a:lnTo>
                <a:lnTo>
                  <a:pt x="683274" y="11916"/>
                </a:lnTo>
                <a:lnTo>
                  <a:pt x="648991" y="11388"/>
                </a:lnTo>
                <a:lnTo>
                  <a:pt x="613369" y="10831"/>
                </a:lnTo>
                <a:lnTo>
                  <a:pt x="576454" y="10244"/>
                </a:lnTo>
                <a:lnTo>
                  <a:pt x="538293" y="9627"/>
                </a:lnTo>
                <a:lnTo>
                  <a:pt x="498932" y="8982"/>
                </a:lnTo>
                <a:lnTo>
                  <a:pt x="458419" y="8307"/>
                </a:lnTo>
                <a:lnTo>
                  <a:pt x="416799" y="7603"/>
                </a:lnTo>
                <a:lnTo>
                  <a:pt x="374119" y="6871"/>
                </a:lnTo>
                <a:lnTo>
                  <a:pt x="330425" y="6110"/>
                </a:lnTo>
                <a:lnTo>
                  <a:pt x="285766" y="5321"/>
                </a:lnTo>
                <a:lnTo>
                  <a:pt x="240185" y="4504"/>
                </a:lnTo>
                <a:lnTo>
                  <a:pt x="193732" y="3658"/>
                </a:lnTo>
                <a:lnTo>
                  <a:pt x="146451" y="2785"/>
                </a:lnTo>
                <a:lnTo>
                  <a:pt x="98390" y="1884"/>
                </a:lnTo>
                <a:lnTo>
                  <a:pt x="49596" y="955"/>
                </a:lnTo>
                <a:lnTo>
                  <a:pt x="114" y="0"/>
                </a:lnTo>
                <a:lnTo>
                  <a:pt x="0" y="25400"/>
                </a:lnTo>
                <a:lnTo>
                  <a:pt x="810399" y="30911"/>
                </a:lnTo>
                <a:close/>
              </a:path>
            </a:pathLst>
          </a:custGeom>
          <a:solidFill>
            <a:srgbClr val="7CC1C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2756660" y="7422669"/>
            <a:ext cx="805954" cy="26962"/>
          </a:xfrm>
          <a:custGeom>
            <a:avLst/>
            <a:gdLst/>
            <a:ahLst/>
            <a:cxnLst/>
            <a:rect l="l" t="t" r="r" b="b"/>
            <a:pathLst>
              <a:path w="805954" h="26962">
                <a:moveTo>
                  <a:pt x="805954" y="26962"/>
                </a:moveTo>
                <a:lnTo>
                  <a:pt x="799172" y="0"/>
                </a:lnTo>
                <a:lnTo>
                  <a:pt x="50" y="495"/>
                </a:lnTo>
                <a:lnTo>
                  <a:pt x="49480" y="14189"/>
                </a:lnTo>
                <a:lnTo>
                  <a:pt x="98273" y="15117"/>
                </a:lnTo>
                <a:lnTo>
                  <a:pt x="146332" y="16018"/>
                </a:lnTo>
                <a:lnTo>
                  <a:pt x="193611" y="16891"/>
                </a:lnTo>
                <a:lnTo>
                  <a:pt x="240064" y="17735"/>
                </a:lnTo>
                <a:lnTo>
                  <a:pt x="285643" y="18552"/>
                </a:lnTo>
                <a:lnTo>
                  <a:pt x="330302" y="19341"/>
                </a:lnTo>
                <a:lnTo>
                  <a:pt x="373994" y="20101"/>
                </a:lnTo>
                <a:lnTo>
                  <a:pt x="416674" y="20833"/>
                </a:lnTo>
                <a:lnTo>
                  <a:pt x="458293" y="21536"/>
                </a:lnTo>
                <a:lnTo>
                  <a:pt x="498807" y="22210"/>
                </a:lnTo>
                <a:lnTo>
                  <a:pt x="538167" y="22855"/>
                </a:lnTo>
                <a:lnTo>
                  <a:pt x="576328" y="23471"/>
                </a:lnTo>
                <a:lnTo>
                  <a:pt x="613242" y="24059"/>
                </a:lnTo>
                <a:lnTo>
                  <a:pt x="648865" y="24616"/>
                </a:lnTo>
                <a:lnTo>
                  <a:pt x="683147" y="25145"/>
                </a:lnTo>
                <a:lnTo>
                  <a:pt x="716044" y="25644"/>
                </a:lnTo>
                <a:lnTo>
                  <a:pt x="747509" y="26113"/>
                </a:lnTo>
                <a:lnTo>
                  <a:pt x="777494" y="26552"/>
                </a:lnTo>
                <a:lnTo>
                  <a:pt x="805954" y="26962"/>
                </a:lnTo>
                <a:close/>
              </a:path>
            </a:pathLst>
          </a:custGeom>
          <a:solidFill>
            <a:srgbClr val="7EC2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4515434" y="1281935"/>
            <a:ext cx="332879" cy="44170"/>
          </a:xfrm>
          <a:custGeom>
            <a:avLst/>
            <a:gdLst/>
            <a:ahLst/>
            <a:cxnLst/>
            <a:rect l="l" t="t" r="r" b="b"/>
            <a:pathLst>
              <a:path w="332879" h="44170">
                <a:moveTo>
                  <a:pt x="321779" y="0"/>
                </a:moveTo>
                <a:lnTo>
                  <a:pt x="0" y="203"/>
                </a:lnTo>
                <a:lnTo>
                  <a:pt x="16131" y="2126"/>
                </a:lnTo>
                <a:lnTo>
                  <a:pt x="32321" y="4079"/>
                </a:lnTo>
                <a:lnTo>
                  <a:pt x="48567" y="6061"/>
                </a:lnTo>
                <a:lnTo>
                  <a:pt x="64866" y="8072"/>
                </a:lnTo>
                <a:lnTo>
                  <a:pt x="81216" y="10112"/>
                </a:lnTo>
                <a:lnTo>
                  <a:pt x="97613" y="12181"/>
                </a:lnTo>
                <a:lnTo>
                  <a:pt x="114054" y="14279"/>
                </a:lnTo>
                <a:lnTo>
                  <a:pt x="130538" y="16405"/>
                </a:lnTo>
                <a:lnTo>
                  <a:pt x="147061" y="18561"/>
                </a:lnTo>
                <a:lnTo>
                  <a:pt x="163620" y="20745"/>
                </a:lnTo>
                <a:lnTo>
                  <a:pt x="180213" y="22958"/>
                </a:lnTo>
                <a:lnTo>
                  <a:pt x="196836" y="25199"/>
                </a:lnTo>
                <a:lnTo>
                  <a:pt x="213487" y="27468"/>
                </a:lnTo>
                <a:lnTo>
                  <a:pt x="230164" y="29766"/>
                </a:lnTo>
                <a:lnTo>
                  <a:pt x="246862" y="32092"/>
                </a:lnTo>
                <a:lnTo>
                  <a:pt x="263581" y="34447"/>
                </a:lnTo>
                <a:lnTo>
                  <a:pt x="280316" y="36829"/>
                </a:lnTo>
                <a:lnTo>
                  <a:pt x="297065" y="39240"/>
                </a:lnTo>
                <a:lnTo>
                  <a:pt x="313825" y="41678"/>
                </a:lnTo>
                <a:lnTo>
                  <a:pt x="330593" y="44145"/>
                </a:lnTo>
                <a:lnTo>
                  <a:pt x="332879" y="44170"/>
                </a:lnTo>
                <a:lnTo>
                  <a:pt x="321779" y="0"/>
                </a:lnTo>
                <a:close/>
              </a:path>
            </a:pathLst>
          </a:custGeom>
          <a:solidFill>
            <a:srgbClr val="8A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4038099" y="1282141"/>
            <a:ext cx="807923" cy="43942"/>
          </a:xfrm>
          <a:custGeom>
            <a:avLst/>
            <a:gdLst/>
            <a:ahLst/>
            <a:cxnLst/>
            <a:rect l="l" t="t" r="r" b="b"/>
            <a:pathLst>
              <a:path w="807923" h="43941">
                <a:moveTo>
                  <a:pt x="807923" y="43941"/>
                </a:moveTo>
                <a:lnTo>
                  <a:pt x="791154" y="41475"/>
                </a:lnTo>
                <a:lnTo>
                  <a:pt x="774394" y="39037"/>
                </a:lnTo>
                <a:lnTo>
                  <a:pt x="740910" y="34244"/>
                </a:lnTo>
                <a:lnTo>
                  <a:pt x="707494" y="29563"/>
                </a:lnTo>
                <a:lnTo>
                  <a:pt x="674166" y="24996"/>
                </a:lnTo>
                <a:lnTo>
                  <a:pt x="640951" y="20542"/>
                </a:lnTo>
                <a:lnTo>
                  <a:pt x="607870" y="16202"/>
                </a:lnTo>
                <a:lnTo>
                  <a:pt x="574946" y="11978"/>
                </a:lnTo>
                <a:lnTo>
                  <a:pt x="542202" y="7869"/>
                </a:lnTo>
                <a:lnTo>
                  <a:pt x="509660" y="3876"/>
                </a:lnTo>
                <a:lnTo>
                  <a:pt x="477342" y="0"/>
                </a:lnTo>
                <a:lnTo>
                  <a:pt x="12" y="304"/>
                </a:lnTo>
                <a:lnTo>
                  <a:pt x="0" y="3771"/>
                </a:lnTo>
                <a:lnTo>
                  <a:pt x="17057" y="5078"/>
                </a:lnTo>
                <a:lnTo>
                  <a:pt x="34351" y="6443"/>
                </a:lnTo>
                <a:lnTo>
                  <a:pt x="51876" y="7869"/>
                </a:lnTo>
                <a:lnTo>
                  <a:pt x="69625" y="9353"/>
                </a:lnTo>
                <a:lnTo>
                  <a:pt x="87592" y="10897"/>
                </a:lnTo>
                <a:lnTo>
                  <a:pt x="105772" y="12500"/>
                </a:lnTo>
                <a:lnTo>
                  <a:pt x="124158" y="14161"/>
                </a:lnTo>
                <a:lnTo>
                  <a:pt x="142744" y="15881"/>
                </a:lnTo>
                <a:lnTo>
                  <a:pt x="161525" y="17659"/>
                </a:lnTo>
                <a:lnTo>
                  <a:pt x="180493" y="19496"/>
                </a:lnTo>
                <a:lnTo>
                  <a:pt x="199645" y="21390"/>
                </a:lnTo>
                <a:lnTo>
                  <a:pt x="218972" y="23342"/>
                </a:lnTo>
                <a:lnTo>
                  <a:pt x="238469" y="25352"/>
                </a:lnTo>
                <a:lnTo>
                  <a:pt x="258131" y="27420"/>
                </a:lnTo>
                <a:lnTo>
                  <a:pt x="277950" y="29544"/>
                </a:lnTo>
                <a:lnTo>
                  <a:pt x="297922" y="31726"/>
                </a:lnTo>
                <a:lnTo>
                  <a:pt x="318040" y="33965"/>
                </a:lnTo>
                <a:lnTo>
                  <a:pt x="338297" y="36260"/>
                </a:lnTo>
                <a:lnTo>
                  <a:pt x="358689" y="38612"/>
                </a:lnTo>
                <a:lnTo>
                  <a:pt x="379209" y="41020"/>
                </a:lnTo>
                <a:lnTo>
                  <a:pt x="807923" y="43941"/>
                </a:lnTo>
                <a:close/>
              </a:path>
            </a:pathLst>
          </a:custGeom>
          <a:solidFill>
            <a:srgbClr val="8B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4037930" y="1285909"/>
            <a:ext cx="379374" cy="37249"/>
          </a:xfrm>
          <a:custGeom>
            <a:avLst/>
            <a:gdLst/>
            <a:ahLst/>
            <a:cxnLst/>
            <a:rect l="l" t="t" r="r" b="b"/>
            <a:pathLst>
              <a:path w="379374" h="37249">
                <a:moveTo>
                  <a:pt x="379374" y="37249"/>
                </a:moveTo>
                <a:lnTo>
                  <a:pt x="358856" y="34842"/>
                </a:lnTo>
                <a:lnTo>
                  <a:pt x="338466" y="32491"/>
                </a:lnTo>
                <a:lnTo>
                  <a:pt x="318209" y="30197"/>
                </a:lnTo>
                <a:lnTo>
                  <a:pt x="298092" y="27959"/>
                </a:lnTo>
                <a:lnTo>
                  <a:pt x="278121" y="25778"/>
                </a:lnTo>
                <a:lnTo>
                  <a:pt x="258301" y="23653"/>
                </a:lnTo>
                <a:lnTo>
                  <a:pt x="238640" y="21586"/>
                </a:lnTo>
                <a:lnTo>
                  <a:pt x="219142" y="19576"/>
                </a:lnTo>
                <a:lnTo>
                  <a:pt x="199815" y="17623"/>
                </a:lnTo>
                <a:lnTo>
                  <a:pt x="180663" y="15728"/>
                </a:lnTo>
                <a:lnTo>
                  <a:pt x="161694" y="13891"/>
                </a:lnTo>
                <a:lnTo>
                  <a:pt x="142913" y="12113"/>
                </a:lnTo>
                <a:lnTo>
                  <a:pt x="124326" y="10392"/>
                </a:lnTo>
                <a:lnTo>
                  <a:pt x="105939" y="8730"/>
                </a:lnTo>
                <a:lnTo>
                  <a:pt x="87759" y="7127"/>
                </a:lnTo>
                <a:lnTo>
                  <a:pt x="69791" y="5583"/>
                </a:lnTo>
                <a:lnTo>
                  <a:pt x="52042" y="4098"/>
                </a:lnTo>
                <a:lnTo>
                  <a:pt x="34517" y="2672"/>
                </a:lnTo>
                <a:lnTo>
                  <a:pt x="17222" y="1306"/>
                </a:lnTo>
                <a:lnTo>
                  <a:pt x="165" y="0"/>
                </a:lnTo>
                <a:lnTo>
                  <a:pt x="0" y="34658"/>
                </a:lnTo>
                <a:lnTo>
                  <a:pt x="379374" y="37249"/>
                </a:lnTo>
                <a:close/>
              </a:path>
            </a:pathLst>
          </a:custGeom>
          <a:solidFill>
            <a:srgbClr val="8B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-15560" y="6341612"/>
            <a:ext cx="39827" cy="38506"/>
          </a:xfrm>
          <a:custGeom>
            <a:avLst/>
            <a:gdLst/>
            <a:ahLst/>
            <a:cxnLst/>
            <a:rect l="l" t="t" r="r" b="b"/>
            <a:pathLst>
              <a:path w="39827" h="38506">
                <a:moveTo>
                  <a:pt x="39821" y="38099"/>
                </a:moveTo>
                <a:lnTo>
                  <a:pt x="39655" y="25436"/>
                </a:lnTo>
                <a:lnTo>
                  <a:pt x="39485" y="12719"/>
                </a:lnTo>
                <a:lnTo>
                  <a:pt x="39319" y="0"/>
                </a:lnTo>
                <a:lnTo>
                  <a:pt x="15560" y="15"/>
                </a:lnTo>
                <a:lnTo>
                  <a:pt x="15560" y="38289"/>
                </a:lnTo>
                <a:lnTo>
                  <a:pt x="39827" y="38506"/>
                </a:lnTo>
                <a:lnTo>
                  <a:pt x="39821" y="38099"/>
                </a:lnTo>
                <a:close/>
              </a:path>
            </a:pathLst>
          </a:custGeom>
          <a:solidFill>
            <a:srgbClr val="7AC0C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23757" y="6341559"/>
            <a:ext cx="46367" cy="38976"/>
          </a:xfrm>
          <a:custGeom>
            <a:avLst/>
            <a:gdLst/>
            <a:ahLst/>
            <a:cxnLst/>
            <a:rect l="l" t="t" r="r" b="b"/>
            <a:pathLst>
              <a:path w="46367" h="38976">
                <a:moveTo>
                  <a:pt x="45656" y="0"/>
                </a:moveTo>
                <a:lnTo>
                  <a:pt x="0" y="50"/>
                </a:lnTo>
                <a:lnTo>
                  <a:pt x="5" y="460"/>
                </a:lnTo>
                <a:lnTo>
                  <a:pt x="172" y="13180"/>
                </a:lnTo>
                <a:lnTo>
                  <a:pt x="341" y="25896"/>
                </a:lnTo>
                <a:lnTo>
                  <a:pt x="508" y="38557"/>
                </a:lnTo>
                <a:lnTo>
                  <a:pt x="46367" y="38976"/>
                </a:lnTo>
                <a:lnTo>
                  <a:pt x="46351" y="38097"/>
                </a:lnTo>
                <a:lnTo>
                  <a:pt x="46119" y="25436"/>
                </a:lnTo>
                <a:lnTo>
                  <a:pt x="45889" y="12734"/>
                </a:lnTo>
                <a:lnTo>
                  <a:pt x="45656" y="0"/>
                </a:lnTo>
                <a:close/>
              </a:path>
            </a:pathLst>
          </a:custGeom>
          <a:solidFill>
            <a:srgbClr val="7AC0C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69419" y="6341521"/>
            <a:ext cx="46901" cy="39433"/>
          </a:xfrm>
          <a:custGeom>
            <a:avLst/>
            <a:gdLst/>
            <a:ahLst/>
            <a:cxnLst/>
            <a:rect l="l" t="t" r="r" b="b"/>
            <a:pathLst>
              <a:path w="46901" h="39433">
                <a:moveTo>
                  <a:pt x="243" y="13656"/>
                </a:moveTo>
                <a:lnTo>
                  <a:pt x="475" y="26355"/>
                </a:lnTo>
                <a:lnTo>
                  <a:pt x="711" y="39014"/>
                </a:lnTo>
                <a:lnTo>
                  <a:pt x="46901" y="39433"/>
                </a:lnTo>
                <a:lnTo>
                  <a:pt x="46869" y="38098"/>
                </a:lnTo>
                <a:lnTo>
                  <a:pt x="46571" y="25444"/>
                </a:lnTo>
                <a:lnTo>
                  <a:pt x="46271" y="12737"/>
                </a:lnTo>
                <a:lnTo>
                  <a:pt x="45973" y="0"/>
                </a:lnTo>
                <a:lnTo>
                  <a:pt x="0" y="38"/>
                </a:lnTo>
                <a:lnTo>
                  <a:pt x="15" y="924"/>
                </a:lnTo>
                <a:lnTo>
                  <a:pt x="243" y="13656"/>
                </a:lnTo>
                <a:close/>
              </a:path>
            </a:pathLst>
          </a:custGeom>
          <a:solidFill>
            <a:srgbClr val="7BC1C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115396" y="6341482"/>
            <a:ext cx="47485" cy="39903"/>
          </a:xfrm>
          <a:custGeom>
            <a:avLst/>
            <a:gdLst/>
            <a:ahLst/>
            <a:cxnLst/>
            <a:rect l="l" t="t" r="r" b="b"/>
            <a:pathLst>
              <a:path w="47485" h="39903">
                <a:moveTo>
                  <a:pt x="46316" y="0"/>
                </a:moveTo>
                <a:lnTo>
                  <a:pt x="0" y="38"/>
                </a:lnTo>
                <a:lnTo>
                  <a:pt x="31" y="1387"/>
                </a:lnTo>
                <a:lnTo>
                  <a:pt x="326" y="14122"/>
                </a:lnTo>
                <a:lnTo>
                  <a:pt x="623" y="26825"/>
                </a:lnTo>
                <a:lnTo>
                  <a:pt x="927" y="39471"/>
                </a:lnTo>
                <a:lnTo>
                  <a:pt x="47485" y="39903"/>
                </a:lnTo>
                <a:lnTo>
                  <a:pt x="47431" y="38088"/>
                </a:lnTo>
                <a:lnTo>
                  <a:pt x="47059" y="25430"/>
                </a:lnTo>
                <a:lnTo>
                  <a:pt x="46689" y="12749"/>
                </a:lnTo>
                <a:lnTo>
                  <a:pt x="46316" y="0"/>
                </a:lnTo>
                <a:close/>
              </a:path>
            </a:pathLst>
          </a:custGeom>
          <a:solidFill>
            <a:srgbClr val="7CC1C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161717" y="6341441"/>
            <a:ext cx="48107" cy="40360"/>
          </a:xfrm>
          <a:custGeom>
            <a:avLst/>
            <a:gdLst/>
            <a:ahLst/>
            <a:cxnLst/>
            <a:rect l="l" t="t" r="r" b="b"/>
            <a:pathLst>
              <a:path w="48107" h="40360">
                <a:moveTo>
                  <a:pt x="1168" y="39941"/>
                </a:moveTo>
                <a:lnTo>
                  <a:pt x="48107" y="40360"/>
                </a:lnTo>
                <a:lnTo>
                  <a:pt x="48025" y="38094"/>
                </a:lnTo>
                <a:lnTo>
                  <a:pt x="47571" y="25448"/>
                </a:lnTo>
                <a:lnTo>
                  <a:pt x="47119" y="12736"/>
                </a:lnTo>
                <a:lnTo>
                  <a:pt x="46672" y="0"/>
                </a:lnTo>
                <a:lnTo>
                  <a:pt x="0" y="50"/>
                </a:lnTo>
                <a:lnTo>
                  <a:pt x="51" y="1870"/>
                </a:lnTo>
                <a:lnTo>
                  <a:pt x="419" y="14603"/>
                </a:lnTo>
                <a:lnTo>
                  <a:pt x="792" y="27279"/>
                </a:lnTo>
                <a:lnTo>
                  <a:pt x="1168" y="39941"/>
                </a:lnTo>
                <a:close/>
              </a:path>
            </a:pathLst>
          </a:custGeom>
          <a:solidFill>
            <a:srgbClr val="7CC1C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208391" y="6341402"/>
            <a:ext cx="48818" cy="40830"/>
          </a:xfrm>
          <a:custGeom>
            <a:avLst/>
            <a:gdLst/>
            <a:ahLst/>
            <a:cxnLst/>
            <a:rect l="l" t="t" r="r" b="b"/>
            <a:pathLst>
              <a:path w="48818" h="40830">
                <a:moveTo>
                  <a:pt x="1435" y="40398"/>
                </a:moveTo>
                <a:lnTo>
                  <a:pt x="48818" y="40830"/>
                </a:lnTo>
                <a:lnTo>
                  <a:pt x="48700" y="38077"/>
                </a:lnTo>
                <a:lnTo>
                  <a:pt x="48160" y="25434"/>
                </a:lnTo>
                <a:lnTo>
                  <a:pt x="47624" y="12752"/>
                </a:lnTo>
                <a:lnTo>
                  <a:pt x="47091" y="0"/>
                </a:lnTo>
                <a:lnTo>
                  <a:pt x="0" y="38"/>
                </a:lnTo>
                <a:lnTo>
                  <a:pt x="79" y="2330"/>
                </a:lnTo>
                <a:lnTo>
                  <a:pt x="527" y="15066"/>
                </a:lnTo>
                <a:lnTo>
                  <a:pt x="980" y="27768"/>
                </a:lnTo>
                <a:lnTo>
                  <a:pt x="1435" y="40398"/>
                </a:lnTo>
                <a:close/>
              </a:path>
            </a:pathLst>
          </a:custGeom>
          <a:solidFill>
            <a:srgbClr val="7EC2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" name="object 155"/>
          <p:cNvSpPr/>
          <p:nvPr/>
        </p:nvSpPr>
        <p:spPr>
          <a:xfrm>
            <a:off x="255483" y="6341372"/>
            <a:ext cx="49580" cy="41300"/>
          </a:xfrm>
          <a:custGeom>
            <a:avLst/>
            <a:gdLst/>
            <a:ahLst/>
            <a:cxnLst/>
            <a:rect l="l" t="t" r="r" b="b"/>
            <a:pathLst>
              <a:path w="49580" h="41300">
                <a:moveTo>
                  <a:pt x="1727" y="40855"/>
                </a:moveTo>
                <a:lnTo>
                  <a:pt x="49580" y="41300"/>
                </a:lnTo>
                <a:lnTo>
                  <a:pt x="49419" y="38063"/>
                </a:lnTo>
                <a:lnTo>
                  <a:pt x="48787" y="25427"/>
                </a:lnTo>
                <a:lnTo>
                  <a:pt x="48159" y="12759"/>
                </a:lnTo>
                <a:lnTo>
                  <a:pt x="47536" y="0"/>
                </a:lnTo>
                <a:lnTo>
                  <a:pt x="0" y="25"/>
                </a:lnTo>
                <a:lnTo>
                  <a:pt x="116" y="2811"/>
                </a:lnTo>
                <a:lnTo>
                  <a:pt x="649" y="15546"/>
                </a:lnTo>
                <a:lnTo>
                  <a:pt x="1185" y="28217"/>
                </a:lnTo>
                <a:lnTo>
                  <a:pt x="1727" y="40855"/>
                </a:lnTo>
                <a:close/>
              </a:path>
            </a:pathLst>
          </a:custGeom>
          <a:solidFill>
            <a:srgbClr val="7EC2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" name="object 156"/>
          <p:cNvSpPr/>
          <p:nvPr/>
        </p:nvSpPr>
        <p:spPr>
          <a:xfrm>
            <a:off x="303020" y="6341319"/>
            <a:ext cx="50419" cy="41795"/>
          </a:xfrm>
          <a:custGeom>
            <a:avLst/>
            <a:gdLst/>
            <a:ahLst/>
            <a:cxnLst/>
            <a:rect l="l" t="t" r="r" b="b"/>
            <a:pathLst>
              <a:path w="50418" h="41795">
                <a:moveTo>
                  <a:pt x="2044" y="41351"/>
                </a:moveTo>
                <a:lnTo>
                  <a:pt x="50418" y="41795"/>
                </a:lnTo>
                <a:lnTo>
                  <a:pt x="50199" y="38056"/>
                </a:lnTo>
                <a:lnTo>
                  <a:pt x="49465" y="25426"/>
                </a:lnTo>
                <a:lnTo>
                  <a:pt x="48734" y="12749"/>
                </a:lnTo>
                <a:lnTo>
                  <a:pt x="48005" y="0"/>
                </a:lnTo>
                <a:lnTo>
                  <a:pt x="0" y="50"/>
                </a:lnTo>
                <a:lnTo>
                  <a:pt x="158" y="3328"/>
                </a:lnTo>
                <a:lnTo>
                  <a:pt x="783" y="16059"/>
                </a:lnTo>
                <a:lnTo>
                  <a:pt x="1413" y="28713"/>
                </a:lnTo>
                <a:lnTo>
                  <a:pt x="2044" y="41351"/>
                </a:lnTo>
                <a:close/>
              </a:path>
            </a:pathLst>
          </a:custGeom>
          <a:solidFill>
            <a:srgbClr val="7FC2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351026" y="6341291"/>
            <a:ext cx="51371" cy="42265"/>
          </a:xfrm>
          <a:custGeom>
            <a:avLst/>
            <a:gdLst/>
            <a:ahLst/>
            <a:cxnLst/>
            <a:rect l="l" t="t" r="r" b="b"/>
            <a:pathLst>
              <a:path w="51371" h="42265">
                <a:moveTo>
                  <a:pt x="2413" y="41821"/>
                </a:moveTo>
                <a:lnTo>
                  <a:pt x="51371" y="42265"/>
                </a:lnTo>
                <a:lnTo>
                  <a:pt x="51088" y="38039"/>
                </a:lnTo>
                <a:lnTo>
                  <a:pt x="50243" y="25417"/>
                </a:lnTo>
                <a:lnTo>
                  <a:pt x="49401" y="12747"/>
                </a:lnTo>
                <a:lnTo>
                  <a:pt x="48564" y="0"/>
                </a:lnTo>
                <a:lnTo>
                  <a:pt x="0" y="25"/>
                </a:lnTo>
                <a:lnTo>
                  <a:pt x="215" y="3817"/>
                </a:lnTo>
                <a:lnTo>
                  <a:pt x="944" y="16545"/>
                </a:lnTo>
                <a:lnTo>
                  <a:pt x="1676" y="29202"/>
                </a:lnTo>
                <a:lnTo>
                  <a:pt x="2413" y="41821"/>
                </a:lnTo>
                <a:close/>
              </a:path>
            </a:pathLst>
          </a:custGeom>
          <a:solidFill>
            <a:srgbClr val="80C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399594" y="6341236"/>
            <a:ext cx="52400" cy="42773"/>
          </a:xfrm>
          <a:custGeom>
            <a:avLst/>
            <a:gdLst/>
            <a:ahLst/>
            <a:cxnLst/>
            <a:rect l="l" t="t" r="r" b="b"/>
            <a:pathLst>
              <a:path w="52400" h="42773">
                <a:moveTo>
                  <a:pt x="2806" y="42316"/>
                </a:moveTo>
                <a:lnTo>
                  <a:pt x="52400" y="42773"/>
                </a:lnTo>
                <a:lnTo>
                  <a:pt x="52033" y="38035"/>
                </a:lnTo>
                <a:lnTo>
                  <a:pt x="51064" y="25426"/>
                </a:lnTo>
                <a:lnTo>
                  <a:pt x="50098" y="12739"/>
                </a:lnTo>
                <a:lnTo>
                  <a:pt x="49136" y="0"/>
                </a:lnTo>
                <a:lnTo>
                  <a:pt x="0" y="50"/>
                </a:lnTo>
                <a:lnTo>
                  <a:pt x="279" y="4335"/>
                </a:lnTo>
                <a:lnTo>
                  <a:pt x="1115" y="17057"/>
                </a:lnTo>
                <a:lnTo>
                  <a:pt x="1956" y="29710"/>
                </a:lnTo>
                <a:lnTo>
                  <a:pt x="2806" y="42316"/>
                </a:lnTo>
                <a:close/>
              </a:path>
            </a:pathLst>
          </a:custGeom>
          <a:solidFill>
            <a:srgbClr val="80C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" name="object 159"/>
          <p:cNvSpPr/>
          <p:nvPr/>
        </p:nvSpPr>
        <p:spPr>
          <a:xfrm>
            <a:off x="448743" y="6341196"/>
            <a:ext cx="53581" cy="43268"/>
          </a:xfrm>
          <a:custGeom>
            <a:avLst/>
            <a:gdLst/>
            <a:ahLst/>
            <a:cxnLst/>
            <a:rect l="l" t="t" r="r" b="b"/>
            <a:pathLst>
              <a:path w="53581" h="43268">
                <a:moveTo>
                  <a:pt x="3251" y="42811"/>
                </a:moveTo>
                <a:lnTo>
                  <a:pt x="53581" y="43268"/>
                </a:lnTo>
                <a:lnTo>
                  <a:pt x="53118" y="38004"/>
                </a:lnTo>
                <a:lnTo>
                  <a:pt x="52016" y="25411"/>
                </a:lnTo>
                <a:lnTo>
                  <a:pt x="50916" y="12742"/>
                </a:lnTo>
                <a:lnTo>
                  <a:pt x="49822" y="0"/>
                </a:lnTo>
                <a:lnTo>
                  <a:pt x="0" y="38"/>
                </a:lnTo>
                <a:lnTo>
                  <a:pt x="358" y="4854"/>
                </a:lnTo>
                <a:lnTo>
                  <a:pt x="1316" y="17577"/>
                </a:lnTo>
                <a:lnTo>
                  <a:pt x="2281" y="30238"/>
                </a:lnTo>
                <a:lnTo>
                  <a:pt x="3251" y="42811"/>
                </a:lnTo>
                <a:close/>
              </a:path>
            </a:pathLst>
          </a:custGeom>
          <a:solidFill>
            <a:srgbClr val="81C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" name="object 160"/>
          <p:cNvSpPr/>
          <p:nvPr/>
        </p:nvSpPr>
        <p:spPr>
          <a:xfrm>
            <a:off x="498558" y="6341153"/>
            <a:ext cx="54902" cy="43776"/>
          </a:xfrm>
          <a:custGeom>
            <a:avLst/>
            <a:gdLst/>
            <a:ahLst/>
            <a:cxnLst/>
            <a:rect l="l" t="t" r="r" b="b"/>
            <a:pathLst>
              <a:path w="54902" h="43776">
                <a:moveTo>
                  <a:pt x="3759" y="43307"/>
                </a:moveTo>
                <a:lnTo>
                  <a:pt x="54902" y="43776"/>
                </a:lnTo>
                <a:lnTo>
                  <a:pt x="54319" y="37981"/>
                </a:lnTo>
                <a:lnTo>
                  <a:pt x="53063" y="25397"/>
                </a:lnTo>
                <a:lnTo>
                  <a:pt x="51811" y="12724"/>
                </a:lnTo>
                <a:lnTo>
                  <a:pt x="50571" y="0"/>
                </a:lnTo>
                <a:lnTo>
                  <a:pt x="0" y="50"/>
                </a:lnTo>
                <a:lnTo>
                  <a:pt x="457" y="5397"/>
                </a:lnTo>
                <a:lnTo>
                  <a:pt x="1555" y="18109"/>
                </a:lnTo>
                <a:lnTo>
                  <a:pt x="2656" y="30744"/>
                </a:lnTo>
                <a:lnTo>
                  <a:pt x="3759" y="43307"/>
                </a:lnTo>
                <a:close/>
              </a:path>
            </a:pathLst>
          </a:custGeom>
          <a:solidFill>
            <a:srgbClr val="81C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" name="object 161"/>
          <p:cNvSpPr/>
          <p:nvPr/>
        </p:nvSpPr>
        <p:spPr>
          <a:xfrm>
            <a:off x="549125" y="6341116"/>
            <a:ext cx="44932" cy="44183"/>
          </a:xfrm>
          <a:custGeom>
            <a:avLst/>
            <a:gdLst/>
            <a:ahLst/>
            <a:cxnLst/>
            <a:rect l="l" t="t" r="r" b="b"/>
            <a:pathLst>
              <a:path w="44932" h="44183">
                <a:moveTo>
                  <a:pt x="44932" y="44183"/>
                </a:moveTo>
                <a:lnTo>
                  <a:pt x="33832" y="0"/>
                </a:lnTo>
                <a:lnTo>
                  <a:pt x="0" y="38"/>
                </a:lnTo>
                <a:lnTo>
                  <a:pt x="577" y="5943"/>
                </a:lnTo>
                <a:lnTo>
                  <a:pt x="1825" y="18649"/>
                </a:lnTo>
                <a:lnTo>
                  <a:pt x="3077" y="31286"/>
                </a:lnTo>
                <a:lnTo>
                  <a:pt x="4330" y="43815"/>
                </a:lnTo>
                <a:lnTo>
                  <a:pt x="44932" y="44183"/>
                </a:lnTo>
                <a:close/>
              </a:path>
            </a:pathLst>
          </a:custGeom>
          <a:solidFill>
            <a:srgbClr val="82C4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" name="object 162"/>
          <p:cNvSpPr/>
          <p:nvPr/>
        </p:nvSpPr>
        <p:spPr>
          <a:xfrm>
            <a:off x="1012347" y="2238974"/>
            <a:ext cx="25146" cy="37934"/>
          </a:xfrm>
          <a:custGeom>
            <a:avLst/>
            <a:gdLst/>
            <a:ahLst/>
            <a:cxnLst/>
            <a:rect l="l" t="t" r="r" b="b"/>
            <a:pathLst>
              <a:path w="25146" h="37934">
                <a:moveTo>
                  <a:pt x="8331" y="37833"/>
                </a:moveTo>
                <a:lnTo>
                  <a:pt x="17525" y="37934"/>
                </a:lnTo>
                <a:lnTo>
                  <a:pt x="17598" y="37572"/>
                </a:lnTo>
                <a:lnTo>
                  <a:pt x="20100" y="25072"/>
                </a:lnTo>
                <a:lnTo>
                  <a:pt x="22619" y="12610"/>
                </a:lnTo>
                <a:lnTo>
                  <a:pt x="25145" y="228"/>
                </a:lnTo>
                <a:lnTo>
                  <a:pt x="0" y="0"/>
                </a:lnTo>
                <a:lnTo>
                  <a:pt x="3479" y="37782"/>
                </a:lnTo>
                <a:lnTo>
                  <a:pt x="8331" y="37833"/>
                </a:lnTo>
                <a:close/>
              </a:path>
            </a:pathLst>
          </a:custGeom>
          <a:solidFill>
            <a:srgbClr val="89C7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" name="object 163"/>
          <p:cNvSpPr/>
          <p:nvPr/>
        </p:nvSpPr>
        <p:spPr>
          <a:xfrm>
            <a:off x="1029873" y="2239199"/>
            <a:ext cx="65303" cy="38366"/>
          </a:xfrm>
          <a:custGeom>
            <a:avLst/>
            <a:gdLst/>
            <a:ahLst/>
            <a:cxnLst/>
            <a:rect l="l" t="t" r="r" b="b"/>
            <a:pathLst>
              <a:path w="65303" h="38366">
                <a:moveTo>
                  <a:pt x="2501" y="25212"/>
                </a:moveTo>
                <a:lnTo>
                  <a:pt x="0" y="37706"/>
                </a:lnTo>
                <a:lnTo>
                  <a:pt x="14092" y="37877"/>
                </a:lnTo>
                <a:lnTo>
                  <a:pt x="26304" y="38018"/>
                </a:lnTo>
                <a:lnTo>
                  <a:pt x="40534" y="38181"/>
                </a:lnTo>
                <a:lnTo>
                  <a:pt x="56705" y="38366"/>
                </a:lnTo>
                <a:lnTo>
                  <a:pt x="56863" y="37657"/>
                </a:lnTo>
                <a:lnTo>
                  <a:pt x="59656" y="25212"/>
                </a:lnTo>
                <a:lnTo>
                  <a:pt x="62470" y="12820"/>
                </a:lnTo>
                <a:lnTo>
                  <a:pt x="65303" y="508"/>
                </a:lnTo>
                <a:lnTo>
                  <a:pt x="7620" y="0"/>
                </a:lnTo>
                <a:lnTo>
                  <a:pt x="7546" y="357"/>
                </a:lnTo>
                <a:lnTo>
                  <a:pt x="5019" y="12745"/>
                </a:lnTo>
                <a:lnTo>
                  <a:pt x="2501" y="25212"/>
                </a:lnTo>
                <a:close/>
              </a:path>
            </a:pathLst>
          </a:custGeom>
          <a:solidFill>
            <a:srgbClr val="8A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" name="object 164"/>
          <p:cNvSpPr/>
          <p:nvPr/>
        </p:nvSpPr>
        <p:spPr>
          <a:xfrm>
            <a:off x="1086577" y="2239713"/>
            <a:ext cx="68668" cy="38544"/>
          </a:xfrm>
          <a:custGeom>
            <a:avLst/>
            <a:gdLst/>
            <a:ahLst/>
            <a:cxnLst/>
            <a:rect l="l" t="t" r="r" b="b"/>
            <a:pathLst>
              <a:path w="68668" h="38544">
                <a:moveTo>
                  <a:pt x="7180" y="37927"/>
                </a:moveTo>
                <a:lnTo>
                  <a:pt x="19027" y="38065"/>
                </a:lnTo>
                <a:lnTo>
                  <a:pt x="31611" y="38215"/>
                </a:lnTo>
                <a:lnTo>
                  <a:pt x="44912" y="38375"/>
                </a:lnTo>
                <a:lnTo>
                  <a:pt x="58915" y="38544"/>
                </a:lnTo>
                <a:lnTo>
                  <a:pt x="59197" y="37427"/>
                </a:lnTo>
                <a:lnTo>
                  <a:pt x="62335" y="25054"/>
                </a:lnTo>
                <a:lnTo>
                  <a:pt x="65490" y="12755"/>
                </a:lnTo>
                <a:lnTo>
                  <a:pt x="68668" y="533"/>
                </a:lnTo>
                <a:lnTo>
                  <a:pt x="8597" y="0"/>
                </a:lnTo>
                <a:lnTo>
                  <a:pt x="8438" y="686"/>
                </a:lnTo>
                <a:lnTo>
                  <a:pt x="5605" y="13004"/>
                </a:lnTo>
                <a:lnTo>
                  <a:pt x="2792" y="25398"/>
                </a:lnTo>
                <a:lnTo>
                  <a:pt x="0" y="37846"/>
                </a:lnTo>
                <a:lnTo>
                  <a:pt x="7180" y="37927"/>
                </a:lnTo>
                <a:close/>
              </a:path>
            </a:pathLst>
          </a:custGeom>
          <a:solidFill>
            <a:srgbClr val="8A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" name="object 165"/>
          <p:cNvSpPr/>
          <p:nvPr/>
        </p:nvSpPr>
        <p:spPr>
          <a:xfrm>
            <a:off x="1145489" y="2240249"/>
            <a:ext cx="72682" cy="38760"/>
          </a:xfrm>
          <a:custGeom>
            <a:avLst/>
            <a:gdLst/>
            <a:ahLst/>
            <a:cxnLst/>
            <a:rect l="l" t="t" r="r" b="b"/>
            <a:pathLst>
              <a:path w="72682" h="38760">
                <a:moveTo>
                  <a:pt x="10036" y="38132"/>
                </a:moveTo>
                <a:lnTo>
                  <a:pt x="22285" y="38279"/>
                </a:lnTo>
                <a:lnTo>
                  <a:pt x="34962" y="38432"/>
                </a:lnTo>
                <a:lnTo>
                  <a:pt x="48056" y="38592"/>
                </a:lnTo>
                <a:lnTo>
                  <a:pt x="61556" y="38760"/>
                </a:lnTo>
                <a:lnTo>
                  <a:pt x="62025" y="37118"/>
                </a:lnTo>
                <a:lnTo>
                  <a:pt x="65559" y="24846"/>
                </a:lnTo>
                <a:lnTo>
                  <a:pt x="69108" y="12673"/>
                </a:lnTo>
                <a:lnTo>
                  <a:pt x="72682" y="558"/>
                </a:lnTo>
                <a:lnTo>
                  <a:pt x="9753" y="0"/>
                </a:lnTo>
                <a:lnTo>
                  <a:pt x="9467" y="1096"/>
                </a:lnTo>
                <a:lnTo>
                  <a:pt x="6295" y="13325"/>
                </a:lnTo>
                <a:lnTo>
                  <a:pt x="3139" y="25630"/>
                </a:lnTo>
                <a:lnTo>
                  <a:pt x="0" y="38011"/>
                </a:lnTo>
                <a:lnTo>
                  <a:pt x="10036" y="38132"/>
                </a:lnTo>
                <a:close/>
              </a:path>
            </a:pathLst>
          </a:custGeom>
          <a:solidFill>
            <a:srgbClr val="8B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" name="object 166"/>
          <p:cNvSpPr/>
          <p:nvPr/>
        </p:nvSpPr>
        <p:spPr>
          <a:xfrm>
            <a:off x="1207042" y="2240768"/>
            <a:ext cx="77736" cy="39052"/>
          </a:xfrm>
          <a:custGeom>
            <a:avLst/>
            <a:gdLst/>
            <a:ahLst/>
            <a:cxnLst/>
            <a:rect l="l" t="t" r="r" b="b"/>
            <a:pathLst>
              <a:path w="77736" h="39052">
                <a:moveTo>
                  <a:pt x="12873" y="38400"/>
                </a:moveTo>
                <a:lnTo>
                  <a:pt x="25437" y="38558"/>
                </a:lnTo>
                <a:lnTo>
                  <a:pt x="38293" y="38720"/>
                </a:lnTo>
                <a:lnTo>
                  <a:pt x="51435" y="38887"/>
                </a:lnTo>
                <a:lnTo>
                  <a:pt x="64719" y="39052"/>
                </a:lnTo>
                <a:lnTo>
                  <a:pt x="65681" y="36103"/>
                </a:lnTo>
                <a:lnTo>
                  <a:pt x="69674" y="23969"/>
                </a:lnTo>
                <a:lnTo>
                  <a:pt x="73689" y="11946"/>
                </a:lnTo>
                <a:lnTo>
                  <a:pt x="77736" y="0"/>
                </a:lnTo>
                <a:lnTo>
                  <a:pt x="41744" y="317"/>
                </a:lnTo>
                <a:lnTo>
                  <a:pt x="11125" y="38"/>
                </a:lnTo>
                <a:lnTo>
                  <a:pt x="10648" y="1647"/>
                </a:lnTo>
                <a:lnTo>
                  <a:pt x="7082" y="13767"/>
                </a:lnTo>
                <a:lnTo>
                  <a:pt x="3537" y="25950"/>
                </a:lnTo>
                <a:lnTo>
                  <a:pt x="0" y="38239"/>
                </a:lnTo>
                <a:lnTo>
                  <a:pt x="609" y="38247"/>
                </a:lnTo>
                <a:lnTo>
                  <a:pt x="12873" y="38400"/>
                </a:lnTo>
                <a:close/>
              </a:path>
            </a:pathLst>
          </a:custGeom>
          <a:solidFill>
            <a:srgbClr val="8B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" name="object 167"/>
          <p:cNvSpPr/>
          <p:nvPr/>
        </p:nvSpPr>
        <p:spPr>
          <a:xfrm>
            <a:off x="1271764" y="2240164"/>
            <a:ext cx="84137" cy="40386"/>
          </a:xfrm>
          <a:custGeom>
            <a:avLst/>
            <a:gdLst/>
            <a:ahLst/>
            <a:cxnLst/>
            <a:rect l="l" t="t" r="r" b="b"/>
            <a:pathLst>
              <a:path w="84137" h="40386">
                <a:moveTo>
                  <a:pt x="13004" y="609"/>
                </a:moveTo>
                <a:lnTo>
                  <a:pt x="12028" y="3481"/>
                </a:lnTo>
                <a:lnTo>
                  <a:pt x="7996" y="15441"/>
                </a:lnTo>
                <a:lnTo>
                  <a:pt x="3990" y="27492"/>
                </a:lnTo>
                <a:lnTo>
                  <a:pt x="0" y="39662"/>
                </a:lnTo>
                <a:lnTo>
                  <a:pt x="5040" y="39721"/>
                </a:lnTo>
                <a:lnTo>
                  <a:pt x="17642" y="39864"/>
                </a:lnTo>
                <a:lnTo>
                  <a:pt x="30328" y="40002"/>
                </a:lnTo>
                <a:lnTo>
                  <a:pt x="43069" y="40135"/>
                </a:lnTo>
                <a:lnTo>
                  <a:pt x="55837" y="40263"/>
                </a:lnTo>
                <a:lnTo>
                  <a:pt x="68605" y="40386"/>
                </a:lnTo>
                <a:lnTo>
                  <a:pt x="70442" y="35492"/>
                </a:lnTo>
                <a:lnTo>
                  <a:pt x="74978" y="23546"/>
                </a:lnTo>
                <a:lnTo>
                  <a:pt x="79543" y="11713"/>
                </a:lnTo>
                <a:lnTo>
                  <a:pt x="84137" y="0"/>
                </a:lnTo>
                <a:lnTo>
                  <a:pt x="13004" y="609"/>
                </a:lnTo>
                <a:close/>
              </a:path>
            </a:pathLst>
          </a:custGeom>
          <a:solidFill>
            <a:srgbClr val="8DC9D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" name="object 168"/>
          <p:cNvSpPr/>
          <p:nvPr/>
        </p:nvSpPr>
        <p:spPr>
          <a:xfrm>
            <a:off x="1340369" y="2239504"/>
            <a:ext cx="92062" cy="41643"/>
          </a:xfrm>
          <a:custGeom>
            <a:avLst/>
            <a:gdLst/>
            <a:ahLst/>
            <a:cxnLst/>
            <a:rect l="l" t="t" r="r" b="b"/>
            <a:pathLst>
              <a:path w="92062" h="41643">
                <a:moveTo>
                  <a:pt x="13658" y="5413"/>
                </a:moveTo>
                <a:lnTo>
                  <a:pt x="9076" y="17176"/>
                </a:lnTo>
                <a:lnTo>
                  <a:pt x="4522" y="29056"/>
                </a:lnTo>
                <a:lnTo>
                  <a:pt x="0" y="41046"/>
                </a:lnTo>
                <a:lnTo>
                  <a:pt x="22989" y="41250"/>
                </a:lnTo>
                <a:lnTo>
                  <a:pt x="48482" y="41458"/>
                </a:lnTo>
                <a:lnTo>
                  <a:pt x="73418" y="41643"/>
                </a:lnTo>
                <a:lnTo>
                  <a:pt x="76465" y="34650"/>
                </a:lnTo>
                <a:lnTo>
                  <a:pt x="81631" y="22969"/>
                </a:lnTo>
                <a:lnTo>
                  <a:pt x="86830" y="11424"/>
                </a:lnTo>
                <a:lnTo>
                  <a:pt x="92062" y="0"/>
                </a:lnTo>
                <a:lnTo>
                  <a:pt x="15532" y="660"/>
                </a:lnTo>
                <a:lnTo>
                  <a:pt x="13658" y="5413"/>
                </a:lnTo>
                <a:close/>
              </a:path>
            </a:pathLst>
          </a:custGeom>
          <a:solidFill>
            <a:srgbClr val="8EC9D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9" name="object 169"/>
          <p:cNvSpPr/>
          <p:nvPr/>
        </p:nvSpPr>
        <p:spPr>
          <a:xfrm>
            <a:off x="1413789" y="2238787"/>
            <a:ext cx="101981" cy="42837"/>
          </a:xfrm>
          <a:custGeom>
            <a:avLst/>
            <a:gdLst/>
            <a:ahLst/>
            <a:cxnLst/>
            <a:rect l="l" t="t" r="r" b="b"/>
            <a:pathLst>
              <a:path w="101981" h="42837">
                <a:moveTo>
                  <a:pt x="0" y="42354"/>
                </a:moveTo>
                <a:lnTo>
                  <a:pt x="30194" y="42558"/>
                </a:lnTo>
                <a:lnTo>
                  <a:pt x="55620" y="42712"/>
                </a:lnTo>
                <a:lnTo>
                  <a:pt x="79362" y="42837"/>
                </a:lnTo>
                <a:lnTo>
                  <a:pt x="84147" y="33510"/>
                </a:lnTo>
                <a:lnTo>
                  <a:pt x="90054" y="22194"/>
                </a:lnTo>
                <a:lnTo>
                  <a:pt x="95998" y="11026"/>
                </a:lnTo>
                <a:lnTo>
                  <a:pt x="101980" y="0"/>
                </a:lnTo>
                <a:lnTo>
                  <a:pt x="18643" y="723"/>
                </a:lnTo>
                <a:lnTo>
                  <a:pt x="15542" y="7467"/>
                </a:lnTo>
                <a:lnTo>
                  <a:pt x="10329" y="18962"/>
                </a:lnTo>
                <a:lnTo>
                  <a:pt x="5149" y="30588"/>
                </a:lnTo>
                <a:lnTo>
                  <a:pt x="0" y="42354"/>
                </a:lnTo>
                <a:close/>
              </a:path>
            </a:pathLst>
          </a:custGeom>
          <a:solidFill>
            <a:srgbClr val="8ECAD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0" name="object 170"/>
          <p:cNvSpPr/>
          <p:nvPr/>
        </p:nvSpPr>
        <p:spPr>
          <a:xfrm>
            <a:off x="1493149" y="2238268"/>
            <a:ext cx="90271" cy="43726"/>
          </a:xfrm>
          <a:custGeom>
            <a:avLst/>
            <a:gdLst/>
            <a:ahLst/>
            <a:cxnLst/>
            <a:rect l="l" t="t" r="r" b="b"/>
            <a:pathLst>
              <a:path w="90271" h="43726">
                <a:moveTo>
                  <a:pt x="5884" y="31919"/>
                </a:moveTo>
                <a:lnTo>
                  <a:pt x="0" y="43357"/>
                </a:lnTo>
                <a:lnTo>
                  <a:pt x="32135" y="43515"/>
                </a:lnTo>
                <a:lnTo>
                  <a:pt x="71618" y="43674"/>
                </a:lnTo>
                <a:lnTo>
                  <a:pt x="86791" y="43726"/>
                </a:lnTo>
                <a:lnTo>
                  <a:pt x="87934" y="41846"/>
                </a:lnTo>
                <a:lnTo>
                  <a:pt x="90271" y="38011"/>
                </a:lnTo>
                <a:lnTo>
                  <a:pt x="82918" y="0"/>
                </a:lnTo>
                <a:lnTo>
                  <a:pt x="22631" y="520"/>
                </a:lnTo>
                <a:lnTo>
                  <a:pt x="17749" y="9493"/>
                </a:lnTo>
                <a:lnTo>
                  <a:pt x="11798" y="20633"/>
                </a:lnTo>
                <a:lnTo>
                  <a:pt x="5884" y="31919"/>
                </a:lnTo>
                <a:close/>
              </a:path>
            </a:pathLst>
          </a:custGeom>
          <a:solidFill>
            <a:srgbClr val="8FCAD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1" name="object 171"/>
          <p:cNvSpPr/>
          <p:nvPr/>
        </p:nvSpPr>
        <p:spPr>
          <a:xfrm>
            <a:off x="1579939" y="2276278"/>
            <a:ext cx="4597" cy="5727"/>
          </a:xfrm>
          <a:custGeom>
            <a:avLst/>
            <a:gdLst/>
            <a:ahLst/>
            <a:cxnLst/>
            <a:rect l="l" t="t" r="r" b="b"/>
            <a:pathLst>
              <a:path w="4597" h="5727">
                <a:moveTo>
                  <a:pt x="4597" y="5727"/>
                </a:moveTo>
                <a:lnTo>
                  <a:pt x="3479" y="0"/>
                </a:lnTo>
                <a:lnTo>
                  <a:pt x="2324" y="1866"/>
                </a:lnTo>
                <a:lnTo>
                  <a:pt x="0" y="5715"/>
                </a:lnTo>
                <a:lnTo>
                  <a:pt x="4597" y="5727"/>
                </a:lnTo>
                <a:close/>
              </a:path>
            </a:pathLst>
          </a:custGeom>
          <a:solidFill>
            <a:srgbClr val="8FCAD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2" name="object 172"/>
          <p:cNvSpPr/>
          <p:nvPr/>
        </p:nvSpPr>
        <p:spPr>
          <a:xfrm>
            <a:off x="-14561" y="7030802"/>
            <a:ext cx="50609" cy="57048"/>
          </a:xfrm>
          <a:custGeom>
            <a:avLst/>
            <a:gdLst/>
            <a:ahLst/>
            <a:cxnLst/>
            <a:rect l="l" t="t" r="r" b="b"/>
            <a:pathLst>
              <a:path w="50609" h="57048">
                <a:moveTo>
                  <a:pt x="50475" y="50920"/>
                </a:moveTo>
                <a:lnTo>
                  <a:pt x="50204" y="38393"/>
                </a:lnTo>
                <a:lnTo>
                  <a:pt x="49933" y="25733"/>
                </a:lnTo>
                <a:lnTo>
                  <a:pt x="49661" y="12936"/>
                </a:lnTo>
                <a:lnTo>
                  <a:pt x="49390" y="0"/>
                </a:lnTo>
                <a:lnTo>
                  <a:pt x="14561" y="53"/>
                </a:lnTo>
                <a:lnTo>
                  <a:pt x="14561" y="56644"/>
                </a:lnTo>
                <a:lnTo>
                  <a:pt x="50609" y="57048"/>
                </a:lnTo>
                <a:lnTo>
                  <a:pt x="50475" y="50920"/>
                </a:lnTo>
                <a:close/>
              </a:path>
            </a:pathLst>
          </a:custGeom>
          <a:solidFill>
            <a:srgbClr val="7AC0C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3" name="object 173"/>
          <p:cNvSpPr/>
          <p:nvPr/>
        </p:nvSpPr>
        <p:spPr>
          <a:xfrm>
            <a:off x="34833" y="7030727"/>
            <a:ext cx="51816" cy="57696"/>
          </a:xfrm>
          <a:custGeom>
            <a:avLst/>
            <a:gdLst/>
            <a:ahLst/>
            <a:cxnLst/>
            <a:rect l="l" t="t" r="r" b="b"/>
            <a:pathLst>
              <a:path w="51816" h="57696">
                <a:moveTo>
                  <a:pt x="1219" y="57124"/>
                </a:moveTo>
                <a:lnTo>
                  <a:pt x="51816" y="57696"/>
                </a:lnTo>
                <a:lnTo>
                  <a:pt x="51601" y="50948"/>
                </a:lnTo>
                <a:lnTo>
                  <a:pt x="51211" y="38441"/>
                </a:lnTo>
                <a:lnTo>
                  <a:pt x="50822" y="25775"/>
                </a:lnTo>
                <a:lnTo>
                  <a:pt x="50436" y="12958"/>
                </a:lnTo>
                <a:lnTo>
                  <a:pt x="50050" y="0"/>
                </a:lnTo>
                <a:lnTo>
                  <a:pt x="0" y="76"/>
                </a:lnTo>
                <a:lnTo>
                  <a:pt x="130" y="6472"/>
                </a:lnTo>
                <a:lnTo>
                  <a:pt x="396" y="19339"/>
                </a:lnTo>
                <a:lnTo>
                  <a:pt x="667" y="32068"/>
                </a:lnTo>
                <a:lnTo>
                  <a:pt x="941" y="44662"/>
                </a:lnTo>
                <a:lnTo>
                  <a:pt x="1219" y="57124"/>
                </a:lnTo>
                <a:close/>
              </a:path>
            </a:pathLst>
          </a:custGeom>
          <a:solidFill>
            <a:srgbClr val="7AC0C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4" name="object 174"/>
          <p:cNvSpPr/>
          <p:nvPr/>
        </p:nvSpPr>
        <p:spPr>
          <a:xfrm>
            <a:off x="84885" y="7030641"/>
            <a:ext cx="53238" cy="58356"/>
          </a:xfrm>
          <a:custGeom>
            <a:avLst/>
            <a:gdLst/>
            <a:ahLst/>
            <a:cxnLst/>
            <a:rect l="l" t="t" r="r" b="b"/>
            <a:pathLst>
              <a:path w="53238" h="58356">
                <a:moveTo>
                  <a:pt x="1765" y="57784"/>
                </a:moveTo>
                <a:lnTo>
                  <a:pt x="53238" y="58356"/>
                </a:lnTo>
                <a:lnTo>
                  <a:pt x="52921" y="50971"/>
                </a:lnTo>
                <a:lnTo>
                  <a:pt x="52394" y="38498"/>
                </a:lnTo>
                <a:lnTo>
                  <a:pt x="51870" y="25846"/>
                </a:lnTo>
                <a:lnTo>
                  <a:pt x="51347" y="13014"/>
                </a:lnTo>
                <a:lnTo>
                  <a:pt x="50825" y="0"/>
                </a:lnTo>
                <a:lnTo>
                  <a:pt x="0" y="88"/>
                </a:lnTo>
                <a:lnTo>
                  <a:pt x="210" y="7170"/>
                </a:lnTo>
                <a:lnTo>
                  <a:pt x="596" y="20052"/>
                </a:lnTo>
                <a:lnTo>
                  <a:pt x="983" y="32788"/>
                </a:lnTo>
                <a:lnTo>
                  <a:pt x="1373" y="45368"/>
                </a:lnTo>
                <a:lnTo>
                  <a:pt x="1765" y="57784"/>
                </a:lnTo>
                <a:close/>
              </a:path>
            </a:pathLst>
          </a:custGeom>
          <a:solidFill>
            <a:srgbClr val="7BC1C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5" name="object 175"/>
          <p:cNvSpPr/>
          <p:nvPr/>
        </p:nvSpPr>
        <p:spPr>
          <a:xfrm>
            <a:off x="135709" y="7030577"/>
            <a:ext cx="54914" cy="59016"/>
          </a:xfrm>
          <a:custGeom>
            <a:avLst/>
            <a:gdLst/>
            <a:ahLst/>
            <a:cxnLst/>
            <a:rect l="l" t="t" r="r" b="b"/>
            <a:pathLst>
              <a:path w="54914" h="59016">
                <a:moveTo>
                  <a:pt x="2412" y="58419"/>
                </a:moveTo>
                <a:lnTo>
                  <a:pt x="54914" y="59016"/>
                </a:lnTo>
                <a:lnTo>
                  <a:pt x="54461" y="50994"/>
                </a:lnTo>
                <a:lnTo>
                  <a:pt x="53772" y="38556"/>
                </a:lnTo>
                <a:lnTo>
                  <a:pt x="53088" y="25915"/>
                </a:lnTo>
                <a:lnTo>
                  <a:pt x="52406" y="13064"/>
                </a:lnTo>
                <a:lnTo>
                  <a:pt x="51727" y="0"/>
                </a:lnTo>
                <a:lnTo>
                  <a:pt x="0" y="63"/>
                </a:lnTo>
                <a:lnTo>
                  <a:pt x="312" y="7880"/>
                </a:lnTo>
                <a:lnTo>
                  <a:pt x="835" y="20785"/>
                </a:lnTo>
                <a:lnTo>
                  <a:pt x="1358" y="33509"/>
                </a:lnTo>
                <a:lnTo>
                  <a:pt x="1884" y="46053"/>
                </a:lnTo>
                <a:lnTo>
                  <a:pt x="2412" y="58419"/>
                </a:lnTo>
                <a:close/>
              </a:path>
            </a:pathLst>
          </a:custGeom>
          <a:solidFill>
            <a:srgbClr val="7CC1C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6" name="object 176"/>
          <p:cNvSpPr/>
          <p:nvPr/>
        </p:nvSpPr>
        <p:spPr>
          <a:xfrm>
            <a:off x="187436" y="7030487"/>
            <a:ext cx="56896" cy="59702"/>
          </a:xfrm>
          <a:custGeom>
            <a:avLst/>
            <a:gdLst/>
            <a:ahLst/>
            <a:cxnLst/>
            <a:rect l="l" t="t" r="r" b="b"/>
            <a:pathLst>
              <a:path w="56896" h="59702">
                <a:moveTo>
                  <a:pt x="3187" y="59105"/>
                </a:moveTo>
                <a:lnTo>
                  <a:pt x="56896" y="59702"/>
                </a:lnTo>
                <a:lnTo>
                  <a:pt x="56262" y="51044"/>
                </a:lnTo>
                <a:lnTo>
                  <a:pt x="55374" y="38661"/>
                </a:lnTo>
                <a:lnTo>
                  <a:pt x="54488" y="26018"/>
                </a:lnTo>
                <a:lnTo>
                  <a:pt x="53606" y="13128"/>
                </a:lnTo>
                <a:lnTo>
                  <a:pt x="52730" y="0"/>
                </a:lnTo>
                <a:lnTo>
                  <a:pt x="0" y="88"/>
                </a:lnTo>
                <a:lnTo>
                  <a:pt x="444" y="8654"/>
                </a:lnTo>
                <a:lnTo>
                  <a:pt x="1124" y="21578"/>
                </a:lnTo>
                <a:lnTo>
                  <a:pt x="1807" y="34292"/>
                </a:lnTo>
                <a:lnTo>
                  <a:pt x="2495" y="46799"/>
                </a:lnTo>
                <a:lnTo>
                  <a:pt x="3187" y="59105"/>
                </a:lnTo>
                <a:close/>
              </a:path>
            </a:pathLst>
          </a:custGeom>
          <a:solidFill>
            <a:srgbClr val="7CC1C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7" name="object 177"/>
          <p:cNvSpPr/>
          <p:nvPr/>
        </p:nvSpPr>
        <p:spPr>
          <a:xfrm>
            <a:off x="240174" y="7030410"/>
            <a:ext cx="59385" cy="60401"/>
          </a:xfrm>
          <a:custGeom>
            <a:avLst/>
            <a:gdLst/>
            <a:ahLst/>
            <a:cxnLst/>
            <a:rect l="l" t="t" r="r" b="b"/>
            <a:pathLst>
              <a:path w="59385" h="60401">
                <a:moveTo>
                  <a:pt x="4152" y="59778"/>
                </a:moveTo>
                <a:lnTo>
                  <a:pt x="59385" y="60401"/>
                </a:lnTo>
                <a:lnTo>
                  <a:pt x="58497" y="51077"/>
                </a:lnTo>
                <a:lnTo>
                  <a:pt x="57359" y="38777"/>
                </a:lnTo>
                <a:lnTo>
                  <a:pt x="56227" y="26167"/>
                </a:lnTo>
                <a:lnTo>
                  <a:pt x="55100" y="13243"/>
                </a:lnTo>
                <a:lnTo>
                  <a:pt x="53974" y="0"/>
                </a:lnTo>
                <a:lnTo>
                  <a:pt x="0" y="76"/>
                </a:lnTo>
                <a:lnTo>
                  <a:pt x="622" y="9452"/>
                </a:lnTo>
                <a:lnTo>
                  <a:pt x="1500" y="22412"/>
                </a:lnTo>
                <a:lnTo>
                  <a:pt x="2381" y="35127"/>
                </a:lnTo>
                <a:lnTo>
                  <a:pt x="3265" y="47586"/>
                </a:lnTo>
                <a:lnTo>
                  <a:pt x="4152" y="59778"/>
                </a:lnTo>
                <a:close/>
              </a:path>
            </a:pathLst>
          </a:custGeom>
          <a:solidFill>
            <a:srgbClr val="7EC2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8" name="object 178"/>
          <p:cNvSpPr/>
          <p:nvPr/>
        </p:nvSpPr>
        <p:spPr>
          <a:xfrm>
            <a:off x="294158" y="7030318"/>
            <a:ext cx="62572" cy="61137"/>
          </a:xfrm>
          <a:custGeom>
            <a:avLst/>
            <a:gdLst/>
            <a:ahLst/>
            <a:cxnLst/>
            <a:rect l="l" t="t" r="r" b="b"/>
            <a:pathLst>
              <a:path w="62572" h="61137">
                <a:moveTo>
                  <a:pt x="5397" y="60490"/>
                </a:moveTo>
                <a:lnTo>
                  <a:pt x="62572" y="61137"/>
                </a:lnTo>
                <a:lnTo>
                  <a:pt x="61319" y="51152"/>
                </a:lnTo>
                <a:lnTo>
                  <a:pt x="59849" y="38978"/>
                </a:lnTo>
                <a:lnTo>
                  <a:pt x="58388" y="26395"/>
                </a:lnTo>
                <a:lnTo>
                  <a:pt x="56934" y="13402"/>
                </a:lnTo>
                <a:lnTo>
                  <a:pt x="55486" y="0"/>
                </a:lnTo>
                <a:lnTo>
                  <a:pt x="0" y="88"/>
                </a:lnTo>
                <a:lnTo>
                  <a:pt x="867" y="10384"/>
                </a:lnTo>
                <a:lnTo>
                  <a:pt x="1992" y="23381"/>
                </a:lnTo>
                <a:lnTo>
                  <a:pt x="3123" y="36060"/>
                </a:lnTo>
                <a:lnTo>
                  <a:pt x="4258" y="48427"/>
                </a:lnTo>
                <a:lnTo>
                  <a:pt x="5397" y="60490"/>
                </a:lnTo>
                <a:close/>
              </a:path>
            </a:pathLst>
          </a:custGeom>
          <a:solidFill>
            <a:srgbClr val="7EC2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9" name="object 179"/>
          <p:cNvSpPr/>
          <p:nvPr/>
        </p:nvSpPr>
        <p:spPr>
          <a:xfrm>
            <a:off x="349642" y="7030224"/>
            <a:ext cx="67005" cy="61912"/>
          </a:xfrm>
          <a:custGeom>
            <a:avLst/>
            <a:gdLst/>
            <a:ahLst/>
            <a:cxnLst/>
            <a:rect l="l" t="t" r="r" b="b"/>
            <a:pathLst>
              <a:path w="67005" h="61912">
                <a:moveTo>
                  <a:pt x="7086" y="61226"/>
                </a:moveTo>
                <a:lnTo>
                  <a:pt x="67005" y="61912"/>
                </a:lnTo>
                <a:lnTo>
                  <a:pt x="65170" y="51286"/>
                </a:lnTo>
                <a:lnTo>
                  <a:pt x="63211" y="39326"/>
                </a:lnTo>
                <a:lnTo>
                  <a:pt x="61263" y="26784"/>
                </a:lnTo>
                <a:lnTo>
                  <a:pt x="59326" y="13671"/>
                </a:lnTo>
                <a:lnTo>
                  <a:pt x="57403" y="0"/>
                </a:lnTo>
                <a:lnTo>
                  <a:pt x="0" y="101"/>
                </a:lnTo>
                <a:lnTo>
                  <a:pt x="1225" y="11454"/>
                </a:lnTo>
                <a:lnTo>
                  <a:pt x="2680" y="24511"/>
                </a:lnTo>
                <a:lnTo>
                  <a:pt x="4142" y="37159"/>
                </a:lnTo>
                <a:lnTo>
                  <a:pt x="5611" y="49398"/>
                </a:lnTo>
                <a:lnTo>
                  <a:pt x="7086" y="61226"/>
                </a:lnTo>
                <a:close/>
              </a:path>
            </a:pathLst>
          </a:custGeom>
          <a:solidFill>
            <a:srgbClr val="7FC2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0" name="object 180"/>
          <p:cNvSpPr/>
          <p:nvPr/>
        </p:nvSpPr>
        <p:spPr>
          <a:xfrm>
            <a:off x="407046" y="7030139"/>
            <a:ext cx="74142" cy="62725"/>
          </a:xfrm>
          <a:custGeom>
            <a:avLst/>
            <a:gdLst/>
            <a:ahLst/>
            <a:cxnLst/>
            <a:rect l="l" t="t" r="r" b="b"/>
            <a:pathLst>
              <a:path w="74142" h="62725">
                <a:moveTo>
                  <a:pt x="9601" y="62001"/>
                </a:moveTo>
                <a:lnTo>
                  <a:pt x="74142" y="62725"/>
                </a:lnTo>
                <a:lnTo>
                  <a:pt x="73966" y="62106"/>
                </a:lnTo>
                <a:lnTo>
                  <a:pt x="71145" y="51626"/>
                </a:lnTo>
                <a:lnTo>
                  <a:pt x="68340" y="40150"/>
                </a:lnTo>
                <a:lnTo>
                  <a:pt x="65554" y="27705"/>
                </a:lnTo>
                <a:lnTo>
                  <a:pt x="62789" y="14313"/>
                </a:lnTo>
                <a:lnTo>
                  <a:pt x="60045" y="0"/>
                </a:lnTo>
                <a:lnTo>
                  <a:pt x="0" y="88"/>
                </a:lnTo>
                <a:lnTo>
                  <a:pt x="1794" y="12864"/>
                </a:lnTo>
                <a:lnTo>
                  <a:pt x="3729" y="26012"/>
                </a:lnTo>
                <a:lnTo>
                  <a:pt x="5677" y="38591"/>
                </a:lnTo>
                <a:lnTo>
                  <a:pt x="7635" y="50590"/>
                </a:lnTo>
                <a:lnTo>
                  <a:pt x="9601" y="62001"/>
                </a:lnTo>
                <a:close/>
              </a:path>
            </a:pathLst>
          </a:custGeom>
          <a:solidFill>
            <a:srgbClr val="80C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1" name="object 181"/>
          <p:cNvSpPr/>
          <p:nvPr/>
        </p:nvSpPr>
        <p:spPr>
          <a:xfrm>
            <a:off x="467093" y="7030040"/>
            <a:ext cx="98907" cy="63779"/>
          </a:xfrm>
          <a:custGeom>
            <a:avLst/>
            <a:gdLst/>
            <a:ahLst/>
            <a:cxnLst/>
            <a:rect l="l" t="t" r="r" b="b"/>
            <a:pathLst>
              <a:path w="98907" h="63779">
                <a:moveTo>
                  <a:pt x="14097" y="62826"/>
                </a:moveTo>
                <a:lnTo>
                  <a:pt x="98907" y="63779"/>
                </a:lnTo>
                <a:lnTo>
                  <a:pt x="94615" y="61429"/>
                </a:lnTo>
                <a:lnTo>
                  <a:pt x="91224" y="59042"/>
                </a:lnTo>
                <a:lnTo>
                  <a:pt x="88773" y="56667"/>
                </a:lnTo>
                <a:lnTo>
                  <a:pt x="84299" y="51228"/>
                </a:lnTo>
                <a:lnTo>
                  <a:pt x="79181" y="42377"/>
                </a:lnTo>
                <a:lnTo>
                  <a:pt x="74115" y="30841"/>
                </a:lnTo>
                <a:lnTo>
                  <a:pt x="69100" y="16692"/>
                </a:lnTo>
                <a:lnTo>
                  <a:pt x="64135" y="0"/>
                </a:lnTo>
                <a:lnTo>
                  <a:pt x="0" y="101"/>
                </a:lnTo>
                <a:lnTo>
                  <a:pt x="2915" y="15275"/>
                </a:lnTo>
                <a:lnTo>
                  <a:pt x="5682" y="28608"/>
                </a:lnTo>
                <a:lnTo>
                  <a:pt x="8469" y="40994"/>
                </a:lnTo>
                <a:lnTo>
                  <a:pt x="11274" y="52408"/>
                </a:lnTo>
                <a:lnTo>
                  <a:pt x="14097" y="62826"/>
                </a:lnTo>
                <a:close/>
              </a:path>
            </a:pathLst>
          </a:custGeom>
          <a:solidFill>
            <a:srgbClr val="80C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2" name="object 182"/>
          <p:cNvSpPr/>
          <p:nvPr/>
        </p:nvSpPr>
        <p:spPr>
          <a:xfrm>
            <a:off x="531229" y="7029933"/>
            <a:ext cx="148513" cy="65163"/>
          </a:xfrm>
          <a:custGeom>
            <a:avLst/>
            <a:gdLst/>
            <a:ahLst/>
            <a:cxnLst/>
            <a:rect l="l" t="t" r="r" b="b"/>
            <a:pathLst>
              <a:path w="148513" h="65163">
                <a:moveTo>
                  <a:pt x="73875" y="0"/>
                </a:moveTo>
                <a:lnTo>
                  <a:pt x="0" y="101"/>
                </a:lnTo>
                <a:lnTo>
                  <a:pt x="4290" y="14699"/>
                </a:lnTo>
                <a:lnTo>
                  <a:pt x="9297" y="29196"/>
                </a:lnTo>
                <a:lnTo>
                  <a:pt x="14358" y="41085"/>
                </a:lnTo>
                <a:lnTo>
                  <a:pt x="19472" y="50299"/>
                </a:lnTo>
                <a:lnTo>
                  <a:pt x="24638" y="56768"/>
                </a:lnTo>
                <a:lnTo>
                  <a:pt x="30480" y="61531"/>
                </a:lnTo>
                <a:lnTo>
                  <a:pt x="34772" y="63880"/>
                </a:lnTo>
                <a:lnTo>
                  <a:pt x="148513" y="65163"/>
                </a:lnTo>
                <a:lnTo>
                  <a:pt x="142722" y="35255"/>
                </a:lnTo>
                <a:lnTo>
                  <a:pt x="136420" y="33449"/>
                </a:lnTo>
                <a:lnTo>
                  <a:pt x="120637" y="28467"/>
                </a:lnTo>
                <a:lnTo>
                  <a:pt x="107069" y="23431"/>
                </a:lnTo>
                <a:lnTo>
                  <a:pt x="95777" y="18344"/>
                </a:lnTo>
                <a:lnTo>
                  <a:pt x="86822" y="13209"/>
                </a:lnTo>
                <a:lnTo>
                  <a:pt x="80264" y="8026"/>
                </a:lnTo>
                <a:lnTo>
                  <a:pt x="78130" y="5943"/>
                </a:lnTo>
                <a:lnTo>
                  <a:pt x="75996" y="3251"/>
                </a:lnTo>
                <a:lnTo>
                  <a:pt x="73875" y="0"/>
                </a:lnTo>
                <a:close/>
              </a:path>
            </a:pathLst>
          </a:custGeom>
          <a:solidFill>
            <a:srgbClr val="81C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3" name="object 183"/>
          <p:cNvSpPr/>
          <p:nvPr/>
        </p:nvSpPr>
        <p:spPr>
          <a:xfrm>
            <a:off x="605111" y="7029836"/>
            <a:ext cx="68846" cy="35356"/>
          </a:xfrm>
          <a:custGeom>
            <a:avLst/>
            <a:gdLst/>
            <a:ahLst/>
            <a:cxnLst/>
            <a:rect l="l" t="t" r="r" b="b"/>
            <a:pathLst>
              <a:path w="68846" h="35356">
                <a:moveTo>
                  <a:pt x="68846" y="35356"/>
                </a:moveTo>
                <a:lnTo>
                  <a:pt x="62001" y="0"/>
                </a:lnTo>
                <a:lnTo>
                  <a:pt x="0" y="88"/>
                </a:lnTo>
                <a:lnTo>
                  <a:pt x="2120" y="3352"/>
                </a:lnTo>
                <a:lnTo>
                  <a:pt x="4241" y="6032"/>
                </a:lnTo>
                <a:lnTo>
                  <a:pt x="8500" y="10024"/>
                </a:lnTo>
                <a:lnTo>
                  <a:pt x="15941" y="15188"/>
                </a:lnTo>
                <a:lnTo>
                  <a:pt x="25756" y="20304"/>
                </a:lnTo>
                <a:lnTo>
                  <a:pt x="37885" y="25371"/>
                </a:lnTo>
                <a:lnTo>
                  <a:pt x="52269" y="30389"/>
                </a:lnTo>
                <a:lnTo>
                  <a:pt x="68846" y="35356"/>
                </a:lnTo>
                <a:close/>
              </a:path>
            </a:pathLst>
          </a:custGeom>
          <a:solidFill>
            <a:srgbClr val="81C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4" name="object 184"/>
          <p:cNvSpPr/>
          <p:nvPr/>
        </p:nvSpPr>
        <p:spPr>
          <a:xfrm>
            <a:off x="6691024" y="7269138"/>
            <a:ext cx="295351" cy="26530"/>
          </a:xfrm>
          <a:custGeom>
            <a:avLst/>
            <a:gdLst/>
            <a:ahLst/>
            <a:cxnLst/>
            <a:rect l="l" t="t" r="r" b="b"/>
            <a:pathLst>
              <a:path w="295351" h="26530">
                <a:moveTo>
                  <a:pt x="295351" y="26530"/>
                </a:moveTo>
                <a:lnTo>
                  <a:pt x="290220" y="0"/>
                </a:lnTo>
                <a:lnTo>
                  <a:pt x="278650" y="1283"/>
                </a:lnTo>
                <a:lnTo>
                  <a:pt x="266742" y="2560"/>
                </a:lnTo>
                <a:lnTo>
                  <a:pt x="254502" y="3831"/>
                </a:lnTo>
                <a:lnTo>
                  <a:pt x="241933" y="5097"/>
                </a:lnTo>
                <a:lnTo>
                  <a:pt x="229041" y="6357"/>
                </a:lnTo>
                <a:lnTo>
                  <a:pt x="215829" y="7611"/>
                </a:lnTo>
                <a:lnTo>
                  <a:pt x="202304" y="8859"/>
                </a:lnTo>
                <a:lnTo>
                  <a:pt x="188468" y="10101"/>
                </a:lnTo>
                <a:lnTo>
                  <a:pt x="174328" y="11337"/>
                </a:lnTo>
                <a:lnTo>
                  <a:pt x="159888" y="12568"/>
                </a:lnTo>
                <a:lnTo>
                  <a:pt x="145152" y="13792"/>
                </a:lnTo>
                <a:lnTo>
                  <a:pt x="130125" y="15010"/>
                </a:lnTo>
                <a:lnTo>
                  <a:pt x="114812" y="16222"/>
                </a:lnTo>
                <a:lnTo>
                  <a:pt x="99217" y="17429"/>
                </a:lnTo>
                <a:lnTo>
                  <a:pt x="83346" y="18629"/>
                </a:lnTo>
                <a:lnTo>
                  <a:pt x="67202" y="19822"/>
                </a:lnTo>
                <a:lnTo>
                  <a:pt x="50791" y="21010"/>
                </a:lnTo>
                <a:lnTo>
                  <a:pt x="34117" y="22192"/>
                </a:lnTo>
                <a:lnTo>
                  <a:pt x="17185" y="23367"/>
                </a:lnTo>
                <a:lnTo>
                  <a:pt x="0" y="24536"/>
                </a:lnTo>
                <a:lnTo>
                  <a:pt x="19982" y="24761"/>
                </a:lnTo>
                <a:lnTo>
                  <a:pt x="38086" y="24963"/>
                </a:lnTo>
                <a:lnTo>
                  <a:pt x="54534" y="25145"/>
                </a:lnTo>
                <a:lnTo>
                  <a:pt x="69546" y="25308"/>
                </a:lnTo>
                <a:lnTo>
                  <a:pt x="83346" y="25453"/>
                </a:lnTo>
                <a:lnTo>
                  <a:pt x="96153" y="25582"/>
                </a:lnTo>
                <a:lnTo>
                  <a:pt x="119678" y="25797"/>
                </a:lnTo>
                <a:lnTo>
                  <a:pt x="141893" y="25966"/>
                </a:lnTo>
                <a:lnTo>
                  <a:pt x="164571" y="26100"/>
                </a:lnTo>
                <a:lnTo>
                  <a:pt x="203332" y="26263"/>
                </a:lnTo>
                <a:lnTo>
                  <a:pt x="253102" y="26415"/>
                </a:lnTo>
                <a:lnTo>
                  <a:pt x="295351" y="26530"/>
                </a:lnTo>
                <a:close/>
              </a:path>
            </a:pathLst>
          </a:custGeom>
          <a:solidFill>
            <a:srgbClr val="7EC2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5" name="object 185"/>
          <p:cNvSpPr/>
          <p:nvPr/>
        </p:nvSpPr>
        <p:spPr>
          <a:xfrm>
            <a:off x="6415502" y="7251915"/>
            <a:ext cx="565734" cy="41757"/>
          </a:xfrm>
          <a:custGeom>
            <a:avLst/>
            <a:gdLst/>
            <a:ahLst/>
            <a:cxnLst/>
            <a:rect l="l" t="t" r="r" b="b"/>
            <a:pathLst>
              <a:path w="565734" h="41757">
                <a:moveTo>
                  <a:pt x="13327" y="14107"/>
                </a:moveTo>
                <a:lnTo>
                  <a:pt x="0" y="14935"/>
                </a:lnTo>
                <a:lnTo>
                  <a:pt x="2171" y="38506"/>
                </a:lnTo>
                <a:lnTo>
                  <a:pt x="15009" y="38645"/>
                </a:lnTo>
                <a:lnTo>
                  <a:pt x="30077" y="38812"/>
                </a:lnTo>
                <a:lnTo>
                  <a:pt x="50501" y="39042"/>
                </a:lnTo>
                <a:lnTo>
                  <a:pt x="62626" y="39180"/>
                </a:lnTo>
                <a:lnTo>
                  <a:pt x="75975" y="39334"/>
                </a:lnTo>
                <a:lnTo>
                  <a:pt x="90508" y="39503"/>
                </a:lnTo>
                <a:lnTo>
                  <a:pt x="106189" y="39688"/>
                </a:lnTo>
                <a:lnTo>
                  <a:pt x="122977" y="39887"/>
                </a:lnTo>
                <a:lnTo>
                  <a:pt x="140835" y="40101"/>
                </a:lnTo>
                <a:lnTo>
                  <a:pt x="159724" y="40330"/>
                </a:lnTo>
                <a:lnTo>
                  <a:pt x="179605" y="40573"/>
                </a:lnTo>
                <a:lnTo>
                  <a:pt x="200440" y="40831"/>
                </a:lnTo>
                <a:lnTo>
                  <a:pt x="222190" y="41103"/>
                </a:lnTo>
                <a:lnTo>
                  <a:pt x="244817" y="41389"/>
                </a:lnTo>
                <a:lnTo>
                  <a:pt x="250074" y="41455"/>
                </a:lnTo>
                <a:lnTo>
                  <a:pt x="262740" y="41610"/>
                </a:lnTo>
                <a:lnTo>
                  <a:pt x="275526" y="41757"/>
                </a:lnTo>
                <a:lnTo>
                  <a:pt x="292711" y="40588"/>
                </a:lnTo>
                <a:lnTo>
                  <a:pt x="309643" y="39413"/>
                </a:lnTo>
                <a:lnTo>
                  <a:pt x="326317" y="38231"/>
                </a:lnTo>
                <a:lnTo>
                  <a:pt x="342727" y="37044"/>
                </a:lnTo>
                <a:lnTo>
                  <a:pt x="358870" y="35850"/>
                </a:lnTo>
                <a:lnTo>
                  <a:pt x="374741" y="34650"/>
                </a:lnTo>
                <a:lnTo>
                  <a:pt x="390335" y="33444"/>
                </a:lnTo>
                <a:lnTo>
                  <a:pt x="405647" y="32231"/>
                </a:lnTo>
                <a:lnTo>
                  <a:pt x="420673" y="31013"/>
                </a:lnTo>
                <a:lnTo>
                  <a:pt x="435408" y="29789"/>
                </a:lnTo>
                <a:lnTo>
                  <a:pt x="449847" y="28559"/>
                </a:lnTo>
                <a:lnTo>
                  <a:pt x="463987" y="27322"/>
                </a:lnTo>
                <a:lnTo>
                  <a:pt x="477821" y="26080"/>
                </a:lnTo>
                <a:lnTo>
                  <a:pt x="491346" y="24832"/>
                </a:lnTo>
                <a:lnTo>
                  <a:pt x="504556" y="23578"/>
                </a:lnTo>
                <a:lnTo>
                  <a:pt x="517448" y="22318"/>
                </a:lnTo>
                <a:lnTo>
                  <a:pt x="530016" y="21052"/>
                </a:lnTo>
                <a:lnTo>
                  <a:pt x="542257" y="19781"/>
                </a:lnTo>
                <a:lnTo>
                  <a:pt x="554164" y="18504"/>
                </a:lnTo>
                <a:lnTo>
                  <a:pt x="565734" y="17221"/>
                </a:lnTo>
                <a:lnTo>
                  <a:pt x="562406" y="0"/>
                </a:lnTo>
                <a:lnTo>
                  <a:pt x="235140" y="2832"/>
                </a:lnTo>
                <a:lnTo>
                  <a:pt x="186956" y="2400"/>
                </a:lnTo>
                <a:lnTo>
                  <a:pt x="177942" y="3057"/>
                </a:lnTo>
                <a:lnTo>
                  <a:pt x="165892" y="3926"/>
                </a:lnTo>
                <a:lnTo>
                  <a:pt x="153734" y="4792"/>
                </a:lnTo>
                <a:lnTo>
                  <a:pt x="141469" y="5654"/>
                </a:lnTo>
                <a:lnTo>
                  <a:pt x="129100" y="6514"/>
                </a:lnTo>
                <a:lnTo>
                  <a:pt x="116627" y="7370"/>
                </a:lnTo>
                <a:lnTo>
                  <a:pt x="104053" y="8223"/>
                </a:lnTo>
                <a:lnTo>
                  <a:pt x="91379" y="9073"/>
                </a:lnTo>
                <a:lnTo>
                  <a:pt x="78606" y="9920"/>
                </a:lnTo>
                <a:lnTo>
                  <a:pt x="65737" y="10764"/>
                </a:lnTo>
                <a:lnTo>
                  <a:pt x="52773" y="11604"/>
                </a:lnTo>
                <a:lnTo>
                  <a:pt x="39716" y="12441"/>
                </a:lnTo>
                <a:lnTo>
                  <a:pt x="26566" y="13276"/>
                </a:lnTo>
                <a:lnTo>
                  <a:pt x="13327" y="14107"/>
                </a:lnTo>
                <a:close/>
              </a:path>
            </a:pathLst>
          </a:custGeom>
          <a:solidFill>
            <a:srgbClr val="7FC2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" name="object 186"/>
          <p:cNvSpPr/>
          <p:nvPr/>
        </p:nvSpPr>
        <p:spPr>
          <a:xfrm>
            <a:off x="6414203" y="7252625"/>
            <a:ext cx="188252" cy="14224"/>
          </a:xfrm>
          <a:custGeom>
            <a:avLst/>
            <a:gdLst/>
            <a:ahLst/>
            <a:cxnLst/>
            <a:rect l="l" t="t" r="r" b="b"/>
            <a:pathLst>
              <a:path w="188252" h="14224">
                <a:moveTo>
                  <a:pt x="1295" y="14223"/>
                </a:moveTo>
                <a:lnTo>
                  <a:pt x="11353" y="13599"/>
                </a:lnTo>
                <a:lnTo>
                  <a:pt x="24614" y="12769"/>
                </a:lnTo>
                <a:lnTo>
                  <a:pt x="37785" y="11936"/>
                </a:lnTo>
                <a:lnTo>
                  <a:pt x="50866" y="11099"/>
                </a:lnTo>
                <a:lnTo>
                  <a:pt x="63853" y="10259"/>
                </a:lnTo>
                <a:lnTo>
                  <a:pt x="76745" y="9416"/>
                </a:lnTo>
                <a:lnTo>
                  <a:pt x="89542" y="8570"/>
                </a:lnTo>
                <a:lnTo>
                  <a:pt x="102240" y="7721"/>
                </a:lnTo>
                <a:lnTo>
                  <a:pt x="114839" y="6869"/>
                </a:lnTo>
                <a:lnTo>
                  <a:pt x="127337" y="6013"/>
                </a:lnTo>
                <a:lnTo>
                  <a:pt x="139732" y="5155"/>
                </a:lnTo>
                <a:lnTo>
                  <a:pt x="152023" y="4293"/>
                </a:lnTo>
                <a:lnTo>
                  <a:pt x="164207" y="3428"/>
                </a:lnTo>
                <a:lnTo>
                  <a:pt x="176284" y="2560"/>
                </a:lnTo>
                <a:lnTo>
                  <a:pt x="188252" y="1689"/>
                </a:lnTo>
                <a:lnTo>
                  <a:pt x="0" y="0"/>
                </a:lnTo>
                <a:lnTo>
                  <a:pt x="1295" y="14223"/>
                </a:lnTo>
                <a:close/>
              </a:path>
            </a:pathLst>
          </a:custGeom>
          <a:solidFill>
            <a:srgbClr val="80C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7" name="object 187"/>
          <p:cNvSpPr/>
          <p:nvPr/>
        </p:nvSpPr>
        <p:spPr>
          <a:xfrm>
            <a:off x="1930807" y="2016953"/>
            <a:ext cx="38531" cy="21386"/>
          </a:xfrm>
          <a:custGeom>
            <a:avLst/>
            <a:gdLst/>
            <a:ahLst/>
            <a:cxnLst/>
            <a:rect l="l" t="t" r="r" b="b"/>
            <a:pathLst>
              <a:path w="38531" h="21386">
                <a:moveTo>
                  <a:pt x="0" y="228"/>
                </a:moveTo>
                <a:lnTo>
                  <a:pt x="4622" y="21386"/>
                </a:lnTo>
                <a:lnTo>
                  <a:pt x="6273" y="20313"/>
                </a:lnTo>
                <a:lnTo>
                  <a:pt x="16885" y="13495"/>
                </a:lnTo>
                <a:lnTo>
                  <a:pt x="27635" y="6727"/>
                </a:lnTo>
                <a:lnTo>
                  <a:pt x="38531" y="0"/>
                </a:lnTo>
                <a:lnTo>
                  <a:pt x="0" y="228"/>
                </a:lnTo>
                <a:close/>
              </a:path>
            </a:pathLst>
          </a:custGeom>
          <a:solidFill>
            <a:srgbClr val="8FCAD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8" name="object 188"/>
          <p:cNvSpPr/>
          <p:nvPr/>
        </p:nvSpPr>
        <p:spPr>
          <a:xfrm>
            <a:off x="1935426" y="2015957"/>
            <a:ext cx="196176" cy="47142"/>
          </a:xfrm>
          <a:custGeom>
            <a:avLst/>
            <a:gdLst/>
            <a:ahLst/>
            <a:cxnLst/>
            <a:rect l="l" t="t" r="r" b="b"/>
            <a:pathLst>
              <a:path w="196176" h="47142">
                <a:moveTo>
                  <a:pt x="6217" y="47138"/>
                </a:moveTo>
                <a:lnTo>
                  <a:pt x="39072" y="46993"/>
                </a:lnTo>
                <a:lnTo>
                  <a:pt x="72382" y="46855"/>
                </a:lnTo>
                <a:lnTo>
                  <a:pt x="115963" y="46685"/>
                </a:lnTo>
                <a:lnTo>
                  <a:pt x="119233" y="44672"/>
                </a:lnTo>
                <a:lnTo>
                  <a:pt x="129919" y="38165"/>
                </a:lnTo>
                <a:lnTo>
                  <a:pt x="140707" y="31701"/>
                </a:lnTo>
                <a:lnTo>
                  <a:pt x="151596" y="25279"/>
                </a:lnTo>
                <a:lnTo>
                  <a:pt x="162588" y="18898"/>
                </a:lnTo>
                <a:lnTo>
                  <a:pt x="173682" y="12559"/>
                </a:lnTo>
                <a:lnTo>
                  <a:pt x="184878" y="6260"/>
                </a:lnTo>
                <a:lnTo>
                  <a:pt x="196176" y="0"/>
                </a:lnTo>
                <a:lnTo>
                  <a:pt x="33908" y="990"/>
                </a:lnTo>
                <a:lnTo>
                  <a:pt x="32191" y="2042"/>
                </a:lnTo>
                <a:lnTo>
                  <a:pt x="21322" y="8779"/>
                </a:lnTo>
                <a:lnTo>
                  <a:pt x="10596" y="15556"/>
                </a:lnTo>
                <a:lnTo>
                  <a:pt x="0" y="22377"/>
                </a:lnTo>
                <a:lnTo>
                  <a:pt x="5435" y="47142"/>
                </a:lnTo>
                <a:lnTo>
                  <a:pt x="6217" y="47138"/>
                </a:lnTo>
                <a:close/>
              </a:path>
            </a:pathLst>
          </a:custGeom>
          <a:solidFill>
            <a:srgbClr val="90CB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9" name="object 189"/>
          <p:cNvSpPr/>
          <p:nvPr/>
        </p:nvSpPr>
        <p:spPr>
          <a:xfrm>
            <a:off x="2051384" y="2014526"/>
            <a:ext cx="246303" cy="48120"/>
          </a:xfrm>
          <a:custGeom>
            <a:avLst/>
            <a:gdLst/>
            <a:ahLst/>
            <a:cxnLst/>
            <a:rect l="l" t="t" r="r" b="b"/>
            <a:pathLst>
              <a:path w="246303" h="48120">
                <a:moveTo>
                  <a:pt x="218160" y="596"/>
                </a:moveTo>
                <a:lnTo>
                  <a:pt x="80225" y="1435"/>
                </a:lnTo>
                <a:lnTo>
                  <a:pt x="65460" y="9630"/>
                </a:lnTo>
                <a:lnTo>
                  <a:pt x="54295" y="15939"/>
                </a:lnTo>
                <a:lnTo>
                  <a:pt x="43232" y="22291"/>
                </a:lnTo>
                <a:lnTo>
                  <a:pt x="32270" y="28685"/>
                </a:lnTo>
                <a:lnTo>
                  <a:pt x="21411" y="35121"/>
                </a:lnTo>
                <a:lnTo>
                  <a:pt x="10654" y="41599"/>
                </a:lnTo>
                <a:lnTo>
                  <a:pt x="0" y="48120"/>
                </a:lnTo>
                <a:lnTo>
                  <a:pt x="37478" y="47980"/>
                </a:lnTo>
                <a:lnTo>
                  <a:pt x="74210" y="47852"/>
                </a:lnTo>
                <a:lnTo>
                  <a:pt x="114366" y="47717"/>
                </a:lnTo>
                <a:lnTo>
                  <a:pt x="157759" y="47574"/>
                </a:lnTo>
                <a:lnTo>
                  <a:pt x="167765" y="41939"/>
                </a:lnTo>
                <a:lnTo>
                  <a:pt x="178772" y="35819"/>
                </a:lnTo>
                <a:lnTo>
                  <a:pt x="189849" y="29743"/>
                </a:lnTo>
                <a:lnTo>
                  <a:pt x="200996" y="23710"/>
                </a:lnTo>
                <a:lnTo>
                  <a:pt x="212215" y="17719"/>
                </a:lnTo>
                <a:lnTo>
                  <a:pt x="223506" y="11771"/>
                </a:lnTo>
                <a:lnTo>
                  <a:pt x="234868" y="5864"/>
                </a:lnTo>
                <a:lnTo>
                  <a:pt x="246303" y="0"/>
                </a:lnTo>
                <a:lnTo>
                  <a:pt x="218160" y="596"/>
                </a:lnTo>
                <a:close/>
              </a:path>
            </a:pathLst>
          </a:custGeom>
          <a:solidFill>
            <a:srgbClr val="91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0" name="object 190"/>
          <p:cNvSpPr/>
          <p:nvPr/>
        </p:nvSpPr>
        <p:spPr>
          <a:xfrm>
            <a:off x="2209144" y="2010966"/>
            <a:ext cx="258279" cy="51130"/>
          </a:xfrm>
          <a:custGeom>
            <a:avLst/>
            <a:gdLst/>
            <a:ahLst/>
            <a:cxnLst/>
            <a:rect l="l" t="t" r="r" b="b"/>
            <a:pathLst>
              <a:path w="258279" h="51130">
                <a:moveTo>
                  <a:pt x="88544" y="3556"/>
                </a:moveTo>
                <a:lnTo>
                  <a:pt x="78082" y="8921"/>
                </a:lnTo>
                <a:lnTo>
                  <a:pt x="66714" y="14826"/>
                </a:lnTo>
                <a:lnTo>
                  <a:pt x="55417" y="20771"/>
                </a:lnTo>
                <a:lnTo>
                  <a:pt x="44192" y="26758"/>
                </a:lnTo>
                <a:lnTo>
                  <a:pt x="33038" y="32786"/>
                </a:lnTo>
                <a:lnTo>
                  <a:pt x="21955" y="38857"/>
                </a:lnTo>
                <a:lnTo>
                  <a:pt x="10942" y="44971"/>
                </a:lnTo>
                <a:lnTo>
                  <a:pt x="0" y="51130"/>
                </a:lnTo>
                <a:lnTo>
                  <a:pt x="53149" y="50970"/>
                </a:lnTo>
                <a:lnTo>
                  <a:pt x="107169" y="50803"/>
                </a:lnTo>
                <a:lnTo>
                  <a:pt x="145432" y="50644"/>
                </a:lnTo>
                <a:lnTo>
                  <a:pt x="158280" y="50584"/>
                </a:lnTo>
                <a:lnTo>
                  <a:pt x="167449" y="45707"/>
                </a:lnTo>
                <a:lnTo>
                  <a:pt x="178622" y="39832"/>
                </a:lnTo>
                <a:lnTo>
                  <a:pt x="189848" y="34004"/>
                </a:lnTo>
                <a:lnTo>
                  <a:pt x="201125" y="28222"/>
                </a:lnTo>
                <a:lnTo>
                  <a:pt x="212453" y="22486"/>
                </a:lnTo>
                <a:lnTo>
                  <a:pt x="223833" y="16796"/>
                </a:lnTo>
                <a:lnTo>
                  <a:pt x="235264" y="11152"/>
                </a:lnTo>
                <a:lnTo>
                  <a:pt x="246746" y="5553"/>
                </a:lnTo>
                <a:lnTo>
                  <a:pt x="258279" y="0"/>
                </a:lnTo>
                <a:lnTo>
                  <a:pt x="88544" y="3556"/>
                </a:lnTo>
                <a:close/>
              </a:path>
            </a:pathLst>
          </a:custGeom>
          <a:solidFill>
            <a:srgbClr val="91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1" name="object 191"/>
          <p:cNvSpPr/>
          <p:nvPr/>
        </p:nvSpPr>
        <p:spPr>
          <a:xfrm>
            <a:off x="2367418" y="2007458"/>
            <a:ext cx="267017" cy="54089"/>
          </a:xfrm>
          <a:custGeom>
            <a:avLst/>
            <a:gdLst/>
            <a:ahLst/>
            <a:cxnLst/>
            <a:rect l="l" t="t" r="r" b="b"/>
            <a:pathLst>
              <a:path w="267017" h="54089">
                <a:moveTo>
                  <a:pt x="0" y="54089"/>
                </a:moveTo>
                <a:lnTo>
                  <a:pt x="30082" y="53928"/>
                </a:lnTo>
                <a:lnTo>
                  <a:pt x="55915" y="53774"/>
                </a:lnTo>
                <a:lnTo>
                  <a:pt x="81590" y="53608"/>
                </a:lnTo>
                <a:lnTo>
                  <a:pt x="106993" y="53433"/>
                </a:lnTo>
                <a:lnTo>
                  <a:pt x="132010" y="53249"/>
                </a:lnTo>
                <a:lnTo>
                  <a:pt x="156527" y="53060"/>
                </a:lnTo>
                <a:lnTo>
                  <a:pt x="163867" y="49330"/>
                </a:lnTo>
                <a:lnTo>
                  <a:pt x="175173" y="43645"/>
                </a:lnTo>
                <a:lnTo>
                  <a:pt x="186519" y="38010"/>
                </a:lnTo>
                <a:lnTo>
                  <a:pt x="197904" y="32427"/>
                </a:lnTo>
                <a:lnTo>
                  <a:pt x="209328" y="26894"/>
                </a:lnTo>
                <a:lnTo>
                  <a:pt x="220791" y="21413"/>
                </a:lnTo>
                <a:lnTo>
                  <a:pt x="232292" y="15982"/>
                </a:lnTo>
                <a:lnTo>
                  <a:pt x="243830" y="10603"/>
                </a:lnTo>
                <a:lnTo>
                  <a:pt x="255405" y="5276"/>
                </a:lnTo>
                <a:lnTo>
                  <a:pt x="267017" y="0"/>
                </a:lnTo>
                <a:lnTo>
                  <a:pt x="99999" y="3505"/>
                </a:lnTo>
                <a:lnTo>
                  <a:pt x="90492" y="8078"/>
                </a:lnTo>
                <a:lnTo>
                  <a:pt x="79002" y="13669"/>
                </a:lnTo>
                <a:lnTo>
                  <a:pt x="67563" y="19305"/>
                </a:lnTo>
                <a:lnTo>
                  <a:pt x="56176" y="24987"/>
                </a:lnTo>
                <a:lnTo>
                  <a:pt x="44839" y="30715"/>
                </a:lnTo>
                <a:lnTo>
                  <a:pt x="33554" y="36489"/>
                </a:lnTo>
                <a:lnTo>
                  <a:pt x="22319" y="42309"/>
                </a:lnTo>
                <a:lnTo>
                  <a:pt x="11134" y="48175"/>
                </a:lnTo>
                <a:lnTo>
                  <a:pt x="0" y="54089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2" name="object 192"/>
          <p:cNvSpPr/>
          <p:nvPr/>
        </p:nvSpPr>
        <p:spPr>
          <a:xfrm>
            <a:off x="2523949" y="2005300"/>
            <a:ext cx="221145" cy="55219"/>
          </a:xfrm>
          <a:custGeom>
            <a:avLst/>
            <a:gdLst/>
            <a:ahLst/>
            <a:cxnLst/>
            <a:rect l="l" t="t" r="r" b="b"/>
            <a:pathLst>
              <a:path w="221145" h="55219">
                <a:moveTo>
                  <a:pt x="0" y="55219"/>
                </a:moveTo>
                <a:lnTo>
                  <a:pt x="29404" y="54980"/>
                </a:lnTo>
                <a:lnTo>
                  <a:pt x="57113" y="54745"/>
                </a:lnTo>
                <a:lnTo>
                  <a:pt x="83519" y="54514"/>
                </a:lnTo>
                <a:lnTo>
                  <a:pt x="108421" y="54287"/>
                </a:lnTo>
                <a:lnTo>
                  <a:pt x="131617" y="54069"/>
                </a:lnTo>
                <a:lnTo>
                  <a:pt x="152908" y="53860"/>
                </a:lnTo>
                <a:lnTo>
                  <a:pt x="163557" y="48698"/>
                </a:lnTo>
                <a:lnTo>
                  <a:pt x="175005" y="43223"/>
                </a:lnTo>
                <a:lnTo>
                  <a:pt x="186488" y="37807"/>
                </a:lnTo>
                <a:lnTo>
                  <a:pt x="198005" y="32450"/>
                </a:lnTo>
                <a:lnTo>
                  <a:pt x="209558" y="27150"/>
                </a:lnTo>
                <a:lnTo>
                  <a:pt x="221145" y="21907"/>
                </a:lnTo>
                <a:lnTo>
                  <a:pt x="213740" y="0"/>
                </a:lnTo>
                <a:lnTo>
                  <a:pt x="110489" y="2159"/>
                </a:lnTo>
                <a:lnTo>
                  <a:pt x="102924" y="5589"/>
                </a:lnTo>
                <a:lnTo>
                  <a:pt x="91336" y="10898"/>
                </a:lnTo>
                <a:lnTo>
                  <a:pt x="79784" y="16259"/>
                </a:lnTo>
                <a:lnTo>
                  <a:pt x="68270" y="21672"/>
                </a:lnTo>
                <a:lnTo>
                  <a:pt x="56794" y="27135"/>
                </a:lnTo>
                <a:lnTo>
                  <a:pt x="45357" y="32650"/>
                </a:lnTo>
                <a:lnTo>
                  <a:pt x="33958" y="38216"/>
                </a:lnTo>
                <a:lnTo>
                  <a:pt x="22598" y="43833"/>
                </a:lnTo>
                <a:lnTo>
                  <a:pt x="11279" y="49501"/>
                </a:lnTo>
                <a:lnTo>
                  <a:pt x="0" y="55219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3" name="object 193"/>
          <p:cNvSpPr/>
          <p:nvPr/>
        </p:nvSpPr>
        <p:spPr>
          <a:xfrm>
            <a:off x="2676852" y="2027219"/>
            <a:ext cx="78765" cy="31940"/>
          </a:xfrm>
          <a:custGeom>
            <a:avLst/>
            <a:gdLst/>
            <a:ahLst/>
            <a:cxnLst/>
            <a:rect l="l" t="t" r="r" b="b"/>
            <a:pathLst>
              <a:path w="78765" h="31940">
                <a:moveTo>
                  <a:pt x="0" y="31940"/>
                </a:moveTo>
                <a:lnTo>
                  <a:pt x="4585" y="31894"/>
                </a:lnTo>
                <a:lnTo>
                  <a:pt x="23264" y="31708"/>
                </a:lnTo>
                <a:lnTo>
                  <a:pt x="36776" y="31571"/>
                </a:lnTo>
                <a:lnTo>
                  <a:pt x="56221" y="31367"/>
                </a:lnTo>
                <a:lnTo>
                  <a:pt x="66115" y="31257"/>
                </a:lnTo>
                <a:lnTo>
                  <a:pt x="78765" y="31114"/>
                </a:lnTo>
                <a:lnTo>
                  <a:pt x="68249" y="0"/>
                </a:lnTo>
                <a:lnTo>
                  <a:pt x="57430" y="4886"/>
                </a:lnTo>
                <a:lnTo>
                  <a:pt x="45874" y="10178"/>
                </a:lnTo>
                <a:lnTo>
                  <a:pt x="34355" y="15529"/>
                </a:lnTo>
                <a:lnTo>
                  <a:pt x="22870" y="20939"/>
                </a:lnTo>
                <a:lnTo>
                  <a:pt x="11419" y="26409"/>
                </a:lnTo>
                <a:lnTo>
                  <a:pt x="0" y="31940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4" name="object 194"/>
          <p:cNvSpPr/>
          <p:nvPr/>
        </p:nvSpPr>
        <p:spPr>
          <a:xfrm>
            <a:off x="7003559" y="3232063"/>
            <a:ext cx="37846" cy="53416"/>
          </a:xfrm>
          <a:custGeom>
            <a:avLst/>
            <a:gdLst/>
            <a:ahLst/>
            <a:cxnLst/>
            <a:rect l="l" t="t" r="r" b="b"/>
            <a:pathLst>
              <a:path w="37846" h="53416">
                <a:moveTo>
                  <a:pt x="19913" y="0"/>
                </a:moveTo>
                <a:lnTo>
                  <a:pt x="0" y="419"/>
                </a:lnTo>
                <a:lnTo>
                  <a:pt x="118" y="2709"/>
                </a:lnTo>
                <a:lnTo>
                  <a:pt x="773" y="15502"/>
                </a:lnTo>
                <a:lnTo>
                  <a:pt x="1413" y="28209"/>
                </a:lnTo>
                <a:lnTo>
                  <a:pt x="2044" y="40842"/>
                </a:lnTo>
                <a:lnTo>
                  <a:pt x="2667" y="53416"/>
                </a:lnTo>
                <a:lnTo>
                  <a:pt x="16867" y="53270"/>
                </a:lnTo>
                <a:lnTo>
                  <a:pt x="37846" y="53035"/>
                </a:lnTo>
                <a:lnTo>
                  <a:pt x="19913" y="0"/>
                </a:lnTo>
                <a:close/>
              </a:path>
            </a:pathLst>
          </a:custGeom>
          <a:solidFill>
            <a:srgbClr val="84C4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5" name="object 195"/>
          <p:cNvSpPr/>
          <p:nvPr/>
        </p:nvSpPr>
        <p:spPr>
          <a:xfrm>
            <a:off x="6961000" y="3232491"/>
            <a:ext cx="45224" cy="53428"/>
          </a:xfrm>
          <a:custGeom>
            <a:avLst/>
            <a:gdLst/>
            <a:ahLst/>
            <a:cxnLst/>
            <a:rect l="l" t="t" r="r" b="b"/>
            <a:pathLst>
              <a:path w="45224" h="53428">
                <a:moveTo>
                  <a:pt x="45224" y="52984"/>
                </a:moveTo>
                <a:lnTo>
                  <a:pt x="45116" y="50759"/>
                </a:lnTo>
                <a:lnTo>
                  <a:pt x="44496" y="38175"/>
                </a:lnTo>
                <a:lnTo>
                  <a:pt x="43864" y="25530"/>
                </a:lnTo>
                <a:lnTo>
                  <a:pt x="43222" y="12810"/>
                </a:lnTo>
                <a:lnTo>
                  <a:pt x="42570" y="0"/>
                </a:lnTo>
                <a:lnTo>
                  <a:pt x="0" y="888"/>
                </a:lnTo>
                <a:lnTo>
                  <a:pt x="102" y="2725"/>
                </a:lnTo>
                <a:lnTo>
                  <a:pt x="816" y="15505"/>
                </a:lnTo>
                <a:lnTo>
                  <a:pt x="1521" y="28219"/>
                </a:lnTo>
                <a:lnTo>
                  <a:pt x="2215" y="40863"/>
                </a:lnTo>
                <a:lnTo>
                  <a:pt x="2895" y="53428"/>
                </a:lnTo>
                <a:lnTo>
                  <a:pt x="7744" y="53380"/>
                </a:lnTo>
                <a:lnTo>
                  <a:pt x="21510" y="53241"/>
                </a:lnTo>
                <a:lnTo>
                  <a:pt x="34030" y="53110"/>
                </a:lnTo>
                <a:lnTo>
                  <a:pt x="45224" y="52984"/>
                </a:lnTo>
                <a:close/>
              </a:path>
            </a:pathLst>
          </a:custGeom>
          <a:solidFill>
            <a:srgbClr val="84C5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6" name="object 196"/>
          <p:cNvSpPr/>
          <p:nvPr/>
        </p:nvSpPr>
        <p:spPr>
          <a:xfrm>
            <a:off x="6918307" y="3233380"/>
            <a:ext cx="45593" cy="52946"/>
          </a:xfrm>
          <a:custGeom>
            <a:avLst/>
            <a:gdLst/>
            <a:ahLst/>
            <a:cxnLst/>
            <a:rect l="l" t="t" r="r" b="b"/>
            <a:pathLst>
              <a:path w="45593" h="52946">
                <a:moveTo>
                  <a:pt x="45592" y="52539"/>
                </a:moveTo>
                <a:lnTo>
                  <a:pt x="45495" y="50744"/>
                </a:lnTo>
                <a:lnTo>
                  <a:pt x="44809" y="38167"/>
                </a:lnTo>
                <a:lnTo>
                  <a:pt x="44114" y="25513"/>
                </a:lnTo>
                <a:lnTo>
                  <a:pt x="43410" y="12788"/>
                </a:lnTo>
                <a:lnTo>
                  <a:pt x="42697" y="0"/>
                </a:lnTo>
                <a:lnTo>
                  <a:pt x="0" y="901"/>
                </a:lnTo>
                <a:lnTo>
                  <a:pt x="81" y="2247"/>
                </a:lnTo>
                <a:lnTo>
                  <a:pt x="850" y="15007"/>
                </a:lnTo>
                <a:lnTo>
                  <a:pt x="1616" y="27731"/>
                </a:lnTo>
                <a:lnTo>
                  <a:pt x="2375" y="40387"/>
                </a:lnTo>
                <a:lnTo>
                  <a:pt x="3124" y="52946"/>
                </a:lnTo>
                <a:lnTo>
                  <a:pt x="7814" y="52902"/>
                </a:lnTo>
                <a:lnTo>
                  <a:pt x="21044" y="52774"/>
                </a:lnTo>
                <a:lnTo>
                  <a:pt x="45592" y="52539"/>
                </a:lnTo>
                <a:close/>
              </a:path>
            </a:pathLst>
          </a:custGeom>
          <a:solidFill>
            <a:srgbClr val="85C5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7" name="object 197"/>
          <p:cNvSpPr/>
          <p:nvPr/>
        </p:nvSpPr>
        <p:spPr>
          <a:xfrm>
            <a:off x="6875447" y="3234283"/>
            <a:ext cx="45986" cy="52425"/>
          </a:xfrm>
          <a:custGeom>
            <a:avLst/>
            <a:gdLst/>
            <a:ahLst/>
            <a:cxnLst/>
            <a:rect l="l" t="t" r="r" b="b"/>
            <a:pathLst>
              <a:path w="45986" h="52425">
                <a:moveTo>
                  <a:pt x="45986" y="52044"/>
                </a:moveTo>
                <a:lnTo>
                  <a:pt x="45158" y="38155"/>
                </a:lnTo>
                <a:lnTo>
                  <a:pt x="44396" y="25490"/>
                </a:lnTo>
                <a:lnTo>
                  <a:pt x="43626" y="12762"/>
                </a:lnTo>
                <a:lnTo>
                  <a:pt x="42849" y="0"/>
                </a:lnTo>
                <a:lnTo>
                  <a:pt x="0" y="888"/>
                </a:lnTo>
                <a:lnTo>
                  <a:pt x="56" y="1740"/>
                </a:lnTo>
                <a:lnTo>
                  <a:pt x="898" y="14500"/>
                </a:lnTo>
                <a:lnTo>
                  <a:pt x="1734" y="27213"/>
                </a:lnTo>
                <a:lnTo>
                  <a:pt x="2558" y="39861"/>
                </a:lnTo>
                <a:lnTo>
                  <a:pt x="3365" y="52425"/>
                </a:lnTo>
                <a:lnTo>
                  <a:pt x="21120" y="52271"/>
                </a:lnTo>
                <a:lnTo>
                  <a:pt x="45986" y="52044"/>
                </a:lnTo>
                <a:close/>
              </a:path>
            </a:pathLst>
          </a:custGeom>
          <a:solidFill>
            <a:srgbClr val="85C5C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8" name="object 198"/>
          <p:cNvSpPr/>
          <p:nvPr/>
        </p:nvSpPr>
        <p:spPr>
          <a:xfrm>
            <a:off x="6832419" y="3235173"/>
            <a:ext cx="46393" cy="51904"/>
          </a:xfrm>
          <a:custGeom>
            <a:avLst/>
            <a:gdLst/>
            <a:ahLst/>
            <a:cxnLst/>
            <a:rect l="l" t="t" r="r" b="b"/>
            <a:pathLst>
              <a:path w="46393" h="51904">
                <a:moveTo>
                  <a:pt x="46393" y="51536"/>
                </a:moveTo>
                <a:lnTo>
                  <a:pt x="45531" y="38131"/>
                </a:lnTo>
                <a:lnTo>
                  <a:pt x="44706" y="25478"/>
                </a:lnTo>
                <a:lnTo>
                  <a:pt x="43869" y="12762"/>
                </a:lnTo>
                <a:lnTo>
                  <a:pt x="43027" y="0"/>
                </a:lnTo>
                <a:lnTo>
                  <a:pt x="0" y="901"/>
                </a:lnTo>
                <a:lnTo>
                  <a:pt x="24" y="1236"/>
                </a:lnTo>
                <a:lnTo>
                  <a:pt x="944" y="14011"/>
                </a:lnTo>
                <a:lnTo>
                  <a:pt x="1850" y="26696"/>
                </a:lnTo>
                <a:lnTo>
                  <a:pt x="2741" y="39319"/>
                </a:lnTo>
                <a:lnTo>
                  <a:pt x="3619" y="51904"/>
                </a:lnTo>
                <a:lnTo>
                  <a:pt x="21355" y="51760"/>
                </a:lnTo>
                <a:lnTo>
                  <a:pt x="46393" y="51536"/>
                </a:lnTo>
                <a:close/>
              </a:path>
            </a:pathLst>
          </a:custGeom>
          <a:solidFill>
            <a:srgbClr val="86C6C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9" name="object 199"/>
          <p:cNvSpPr/>
          <p:nvPr/>
        </p:nvSpPr>
        <p:spPr>
          <a:xfrm>
            <a:off x="6789235" y="3236078"/>
            <a:ext cx="46799" cy="51346"/>
          </a:xfrm>
          <a:custGeom>
            <a:avLst/>
            <a:gdLst/>
            <a:ahLst/>
            <a:cxnLst/>
            <a:rect l="l" t="t" r="r" b="b"/>
            <a:pathLst>
              <a:path w="46799" h="51346">
                <a:moveTo>
                  <a:pt x="46799" y="51003"/>
                </a:moveTo>
                <a:lnTo>
                  <a:pt x="45898" y="38088"/>
                </a:lnTo>
                <a:lnTo>
                  <a:pt x="45006" y="25465"/>
                </a:lnTo>
                <a:lnTo>
                  <a:pt x="44100" y="12777"/>
                </a:lnTo>
                <a:lnTo>
                  <a:pt x="43179" y="0"/>
                </a:lnTo>
                <a:lnTo>
                  <a:pt x="0" y="914"/>
                </a:lnTo>
                <a:lnTo>
                  <a:pt x="972" y="13435"/>
                </a:lnTo>
                <a:lnTo>
                  <a:pt x="1952" y="26130"/>
                </a:lnTo>
                <a:lnTo>
                  <a:pt x="2919" y="38769"/>
                </a:lnTo>
                <a:lnTo>
                  <a:pt x="3873" y="51346"/>
                </a:lnTo>
                <a:lnTo>
                  <a:pt x="21646" y="51206"/>
                </a:lnTo>
                <a:lnTo>
                  <a:pt x="46799" y="51003"/>
                </a:lnTo>
                <a:close/>
              </a:path>
            </a:pathLst>
          </a:custGeom>
          <a:solidFill>
            <a:srgbClr val="87C6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0" name="object 200"/>
          <p:cNvSpPr/>
          <p:nvPr/>
        </p:nvSpPr>
        <p:spPr>
          <a:xfrm>
            <a:off x="6745823" y="3236986"/>
            <a:ext cx="47282" cy="50749"/>
          </a:xfrm>
          <a:custGeom>
            <a:avLst/>
            <a:gdLst/>
            <a:ahLst/>
            <a:cxnLst/>
            <a:rect l="l" t="t" r="r" b="b"/>
            <a:pathLst>
              <a:path w="47282" h="50749">
                <a:moveTo>
                  <a:pt x="47282" y="50444"/>
                </a:moveTo>
                <a:lnTo>
                  <a:pt x="46349" y="38071"/>
                </a:lnTo>
                <a:lnTo>
                  <a:pt x="45381" y="25435"/>
                </a:lnTo>
                <a:lnTo>
                  <a:pt x="44400" y="12743"/>
                </a:lnTo>
                <a:lnTo>
                  <a:pt x="43408" y="0"/>
                </a:lnTo>
                <a:lnTo>
                  <a:pt x="0" y="914"/>
                </a:lnTo>
                <a:lnTo>
                  <a:pt x="1015" y="12877"/>
                </a:lnTo>
                <a:lnTo>
                  <a:pt x="2078" y="25547"/>
                </a:lnTo>
                <a:lnTo>
                  <a:pt x="3127" y="38160"/>
                </a:lnTo>
                <a:lnTo>
                  <a:pt x="4165" y="50749"/>
                </a:lnTo>
                <a:lnTo>
                  <a:pt x="34721" y="50534"/>
                </a:lnTo>
                <a:lnTo>
                  <a:pt x="47282" y="50444"/>
                </a:lnTo>
                <a:close/>
              </a:path>
            </a:pathLst>
          </a:custGeom>
          <a:solidFill>
            <a:srgbClr val="87C6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1" name="object 201"/>
          <p:cNvSpPr/>
          <p:nvPr/>
        </p:nvSpPr>
        <p:spPr>
          <a:xfrm>
            <a:off x="6702196" y="3237895"/>
            <a:ext cx="47790" cy="50126"/>
          </a:xfrm>
          <a:custGeom>
            <a:avLst/>
            <a:gdLst/>
            <a:ahLst/>
            <a:cxnLst/>
            <a:rect l="l" t="t" r="r" b="b"/>
            <a:pathLst>
              <a:path w="47790" h="50126">
                <a:moveTo>
                  <a:pt x="47790" y="49834"/>
                </a:moveTo>
                <a:lnTo>
                  <a:pt x="46816" y="38030"/>
                </a:lnTo>
                <a:lnTo>
                  <a:pt x="45768" y="25420"/>
                </a:lnTo>
                <a:lnTo>
                  <a:pt x="44706" y="12754"/>
                </a:lnTo>
                <a:lnTo>
                  <a:pt x="43624" y="0"/>
                </a:lnTo>
                <a:lnTo>
                  <a:pt x="0" y="914"/>
                </a:lnTo>
                <a:lnTo>
                  <a:pt x="1046" y="12249"/>
                </a:lnTo>
                <a:lnTo>
                  <a:pt x="2201" y="24930"/>
                </a:lnTo>
                <a:lnTo>
                  <a:pt x="3340" y="37559"/>
                </a:lnTo>
                <a:lnTo>
                  <a:pt x="4470" y="50126"/>
                </a:lnTo>
                <a:lnTo>
                  <a:pt x="35164" y="49921"/>
                </a:lnTo>
                <a:lnTo>
                  <a:pt x="47790" y="49834"/>
                </a:lnTo>
                <a:close/>
              </a:path>
            </a:pathLst>
          </a:custGeom>
          <a:solidFill>
            <a:srgbClr val="88C7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2" name="object 202"/>
          <p:cNvSpPr/>
          <p:nvPr/>
        </p:nvSpPr>
        <p:spPr>
          <a:xfrm>
            <a:off x="6658343" y="3238818"/>
            <a:ext cx="48323" cy="49453"/>
          </a:xfrm>
          <a:custGeom>
            <a:avLst/>
            <a:gdLst/>
            <a:ahLst/>
            <a:cxnLst/>
            <a:rect l="l" t="t" r="r" b="b"/>
            <a:pathLst>
              <a:path w="48323" h="49453">
                <a:moveTo>
                  <a:pt x="48323" y="49199"/>
                </a:moveTo>
                <a:lnTo>
                  <a:pt x="47318" y="38017"/>
                </a:lnTo>
                <a:lnTo>
                  <a:pt x="46179" y="25395"/>
                </a:lnTo>
                <a:lnTo>
                  <a:pt x="45026" y="12721"/>
                </a:lnTo>
                <a:lnTo>
                  <a:pt x="43853" y="0"/>
                </a:lnTo>
                <a:lnTo>
                  <a:pt x="0" y="914"/>
                </a:lnTo>
                <a:lnTo>
                  <a:pt x="1068" y="11593"/>
                </a:lnTo>
                <a:lnTo>
                  <a:pt x="2321" y="24265"/>
                </a:lnTo>
                <a:lnTo>
                  <a:pt x="3556" y="36889"/>
                </a:lnTo>
                <a:lnTo>
                  <a:pt x="4775" y="49453"/>
                </a:lnTo>
                <a:lnTo>
                  <a:pt x="35646" y="49274"/>
                </a:lnTo>
                <a:lnTo>
                  <a:pt x="48323" y="49199"/>
                </a:lnTo>
                <a:close/>
              </a:path>
            </a:pathLst>
          </a:custGeom>
          <a:solidFill>
            <a:srgbClr val="88C7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3" name="object 203"/>
          <p:cNvSpPr/>
          <p:nvPr/>
        </p:nvSpPr>
        <p:spPr>
          <a:xfrm>
            <a:off x="6614224" y="3239733"/>
            <a:ext cx="48894" cy="48742"/>
          </a:xfrm>
          <a:custGeom>
            <a:avLst/>
            <a:gdLst/>
            <a:ahLst/>
            <a:cxnLst/>
            <a:rect l="l" t="t" r="r" b="b"/>
            <a:pathLst>
              <a:path w="48895" h="48742">
                <a:moveTo>
                  <a:pt x="48894" y="48539"/>
                </a:moveTo>
                <a:lnTo>
                  <a:pt x="47872" y="37984"/>
                </a:lnTo>
                <a:lnTo>
                  <a:pt x="46639" y="25368"/>
                </a:lnTo>
                <a:lnTo>
                  <a:pt x="45389" y="12703"/>
                </a:lnTo>
                <a:lnTo>
                  <a:pt x="44119" y="0"/>
                </a:lnTo>
                <a:lnTo>
                  <a:pt x="0" y="927"/>
                </a:lnTo>
                <a:lnTo>
                  <a:pt x="1077" y="10904"/>
                </a:lnTo>
                <a:lnTo>
                  <a:pt x="2431" y="23565"/>
                </a:lnTo>
                <a:lnTo>
                  <a:pt x="3768" y="36182"/>
                </a:lnTo>
                <a:lnTo>
                  <a:pt x="5092" y="48742"/>
                </a:lnTo>
                <a:lnTo>
                  <a:pt x="36158" y="48602"/>
                </a:lnTo>
                <a:lnTo>
                  <a:pt x="48894" y="48539"/>
                </a:lnTo>
                <a:close/>
              </a:path>
            </a:pathLst>
          </a:custGeom>
          <a:solidFill>
            <a:srgbClr val="89C7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4" name="object 204"/>
          <p:cNvSpPr/>
          <p:nvPr/>
        </p:nvSpPr>
        <p:spPr>
          <a:xfrm>
            <a:off x="6569793" y="3240662"/>
            <a:ext cx="49517" cy="47967"/>
          </a:xfrm>
          <a:custGeom>
            <a:avLst/>
            <a:gdLst/>
            <a:ahLst/>
            <a:cxnLst/>
            <a:rect l="l" t="t" r="r" b="b"/>
            <a:pathLst>
              <a:path w="49517" h="47967">
                <a:moveTo>
                  <a:pt x="49517" y="47815"/>
                </a:moveTo>
                <a:lnTo>
                  <a:pt x="48482" y="37944"/>
                </a:lnTo>
                <a:lnTo>
                  <a:pt x="47147" y="25338"/>
                </a:lnTo>
                <a:lnTo>
                  <a:pt x="45794" y="12686"/>
                </a:lnTo>
                <a:lnTo>
                  <a:pt x="44424" y="0"/>
                </a:lnTo>
                <a:lnTo>
                  <a:pt x="0" y="927"/>
                </a:lnTo>
                <a:lnTo>
                  <a:pt x="1082" y="10156"/>
                </a:lnTo>
                <a:lnTo>
                  <a:pt x="2553" y="22805"/>
                </a:lnTo>
                <a:lnTo>
                  <a:pt x="4004" y="35415"/>
                </a:lnTo>
                <a:lnTo>
                  <a:pt x="5435" y="47967"/>
                </a:lnTo>
                <a:lnTo>
                  <a:pt x="49517" y="47815"/>
                </a:lnTo>
                <a:close/>
              </a:path>
            </a:pathLst>
          </a:custGeom>
          <a:solidFill>
            <a:srgbClr val="8A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5" name="object 205"/>
          <p:cNvSpPr/>
          <p:nvPr/>
        </p:nvSpPr>
        <p:spPr>
          <a:xfrm>
            <a:off x="6524976" y="3241593"/>
            <a:ext cx="50253" cy="47167"/>
          </a:xfrm>
          <a:custGeom>
            <a:avLst/>
            <a:gdLst/>
            <a:ahLst/>
            <a:cxnLst/>
            <a:rect l="l" t="t" r="r" b="b"/>
            <a:pathLst>
              <a:path w="50253" h="47167">
                <a:moveTo>
                  <a:pt x="49402" y="47040"/>
                </a:moveTo>
                <a:lnTo>
                  <a:pt x="50253" y="47040"/>
                </a:lnTo>
                <a:lnTo>
                  <a:pt x="49213" y="37900"/>
                </a:lnTo>
                <a:lnTo>
                  <a:pt x="47767" y="25304"/>
                </a:lnTo>
                <a:lnTo>
                  <a:pt x="46301" y="12664"/>
                </a:lnTo>
                <a:lnTo>
                  <a:pt x="44818" y="0"/>
                </a:lnTo>
                <a:lnTo>
                  <a:pt x="30352" y="304"/>
                </a:lnTo>
                <a:lnTo>
                  <a:pt x="0" y="495"/>
                </a:lnTo>
                <a:lnTo>
                  <a:pt x="1133" y="9393"/>
                </a:lnTo>
                <a:lnTo>
                  <a:pt x="2731" y="22021"/>
                </a:lnTo>
                <a:lnTo>
                  <a:pt x="4311" y="34618"/>
                </a:lnTo>
                <a:lnTo>
                  <a:pt x="5867" y="47167"/>
                </a:lnTo>
                <a:lnTo>
                  <a:pt x="49402" y="47040"/>
                </a:lnTo>
                <a:close/>
              </a:path>
            </a:pathLst>
          </a:custGeom>
          <a:solidFill>
            <a:srgbClr val="8A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6" name="object 206"/>
          <p:cNvSpPr/>
          <p:nvPr/>
        </p:nvSpPr>
        <p:spPr>
          <a:xfrm>
            <a:off x="6479763" y="3242081"/>
            <a:ext cx="51079" cy="46812"/>
          </a:xfrm>
          <a:custGeom>
            <a:avLst/>
            <a:gdLst/>
            <a:ahLst/>
            <a:cxnLst/>
            <a:rect l="l" t="t" r="r" b="b"/>
            <a:pathLst>
              <a:path w="51079" h="46812">
                <a:moveTo>
                  <a:pt x="51079" y="46685"/>
                </a:moveTo>
                <a:lnTo>
                  <a:pt x="49986" y="37843"/>
                </a:lnTo>
                <a:lnTo>
                  <a:pt x="48418" y="25260"/>
                </a:lnTo>
                <a:lnTo>
                  <a:pt x="46830" y="12641"/>
                </a:lnTo>
                <a:lnTo>
                  <a:pt x="45224" y="0"/>
                </a:lnTo>
                <a:lnTo>
                  <a:pt x="0" y="279"/>
                </a:lnTo>
                <a:lnTo>
                  <a:pt x="1216" y="9094"/>
                </a:lnTo>
                <a:lnTo>
                  <a:pt x="2942" y="21701"/>
                </a:lnTo>
                <a:lnTo>
                  <a:pt x="4649" y="34274"/>
                </a:lnTo>
                <a:lnTo>
                  <a:pt x="6337" y="46812"/>
                </a:lnTo>
                <a:lnTo>
                  <a:pt x="51079" y="46685"/>
                </a:lnTo>
                <a:close/>
              </a:path>
            </a:pathLst>
          </a:custGeom>
          <a:solidFill>
            <a:srgbClr val="8B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7" name="object 207"/>
          <p:cNvSpPr/>
          <p:nvPr/>
        </p:nvSpPr>
        <p:spPr>
          <a:xfrm>
            <a:off x="6434103" y="3242363"/>
            <a:ext cx="51993" cy="46685"/>
          </a:xfrm>
          <a:custGeom>
            <a:avLst/>
            <a:gdLst/>
            <a:ahLst/>
            <a:cxnLst/>
            <a:rect l="l" t="t" r="r" b="b"/>
            <a:pathLst>
              <a:path w="51993" h="46685">
                <a:moveTo>
                  <a:pt x="51993" y="46532"/>
                </a:moveTo>
                <a:lnTo>
                  <a:pt x="50822" y="37786"/>
                </a:lnTo>
                <a:lnTo>
                  <a:pt x="49122" y="25220"/>
                </a:lnTo>
                <a:lnTo>
                  <a:pt x="47399" y="12622"/>
                </a:lnTo>
                <a:lnTo>
                  <a:pt x="45656" y="0"/>
                </a:lnTo>
                <a:lnTo>
                  <a:pt x="0" y="266"/>
                </a:lnTo>
                <a:lnTo>
                  <a:pt x="1317" y="9030"/>
                </a:lnTo>
                <a:lnTo>
                  <a:pt x="3189" y="21607"/>
                </a:lnTo>
                <a:lnTo>
                  <a:pt x="5038" y="34153"/>
                </a:lnTo>
                <a:lnTo>
                  <a:pt x="6870" y="46685"/>
                </a:lnTo>
                <a:lnTo>
                  <a:pt x="51993" y="46532"/>
                </a:lnTo>
                <a:close/>
              </a:path>
            </a:pathLst>
          </a:custGeom>
          <a:solidFill>
            <a:srgbClr val="8B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8" name="object 208"/>
          <p:cNvSpPr/>
          <p:nvPr/>
        </p:nvSpPr>
        <p:spPr>
          <a:xfrm>
            <a:off x="6387927" y="3242632"/>
            <a:ext cx="53047" cy="46570"/>
          </a:xfrm>
          <a:custGeom>
            <a:avLst/>
            <a:gdLst/>
            <a:ahLst/>
            <a:cxnLst/>
            <a:rect l="l" t="t" r="r" b="b"/>
            <a:pathLst>
              <a:path w="53047" h="46570">
                <a:moveTo>
                  <a:pt x="53047" y="46418"/>
                </a:moveTo>
                <a:lnTo>
                  <a:pt x="51776" y="37706"/>
                </a:lnTo>
                <a:lnTo>
                  <a:pt x="49932" y="25166"/>
                </a:lnTo>
                <a:lnTo>
                  <a:pt x="48064" y="12603"/>
                </a:lnTo>
                <a:lnTo>
                  <a:pt x="46164" y="0"/>
                </a:lnTo>
                <a:lnTo>
                  <a:pt x="0" y="279"/>
                </a:lnTo>
                <a:lnTo>
                  <a:pt x="1427" y="8984"/>
                </a:lnTo>
                <a:lnTo>
                  <a:pt x="3465" y="21533"/>
                </a:lnTo>
                <a:lnTo>
                  <a:pt x="5477" y="34059"/>
                </a:lnTo>
                <a:lnTo>
                  <a:pt x="7467" y="46570"/>
                </a:lnTo>
                <a:lnTo>
                  <a:pt x="53047" y="46418"/>
                </a:lnTo>
                <a:close/>
              </a:path>
            </a:pathLst>
          </a:custGeom>
          <a:solidFill>
            <a:srgbClr val="8DC9D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9" name="object 209"/>
          <p:cNvSpPr/>
          <p:nvPr/>
        </p:nvSpPr>
        <p:spPr>
          <a:xfrm>
            <a:off x="6341186" y="3242914"/>
            <a:ext cx="54203" cy="46456"/>
          </a:xfrm>
          <a:custGeom>
            <a:avLst/>
            <a:gdLst/>
            <a:ahLst/>
            <a:cxnLst/>
            <a:rect l="l" t="t" r="r" b="b"/>
            <a:pathLst>
              <a:path w="54203" h="46456">
                <a:moveTo>
                  <a:pt x="54203" y="46291"/>
                </a:moveTo>
                <a:lnTo>
                  <a:pt x="52832" y="37633"/>
                </a:lnTo>
                <a:lnTo>
                  <a:pt x="50828" y="25112"/>
                </a:lnTo>
                <a:lnTo>
                  <a:pt x="48796" y="12571"/>
                </a:lnTo>
                <a:lnTo>
                  <a:pt x="46736" y="0"/>
                </a:lnTo>
                <a:lnTo>
                  <a:pt x="0" y="279"/>
                </a:lnTo>
                <a:lnTo>
                  <a:pt x="1551" y="8953"/>
                </a:lnTo>
                <a:lnTo>
                  <a:pt x="3773" y="21475"/>
                </a:lnTo>
                <a:lnTo>
                  <a:pt x="5970" y="33977"/>
                </a:lnTo>
                <a:lnTo>
                  <a:pt x="8140" y="46456"/>
                </a:lnTo>
                <a:lnTo>
                  <a:pt x="54203" y="46291"/>
                </a:lnTo>
                <a:close/>
              </a:path>
            </a:pathLst>
          </a:custGeom>
          <a:solidFill>
            <a:srgbClr val="8EC9D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0" name="object 210"/>
          <p:cNvSpPr/>
          <p:nvPr/>
        </p:nvSpPr>
        <p:spPr>
          <a:xfrm>
            <a:off x="6293783" y="3243195"/>
            <a:ext cx="55537" cy="46355"/>
          </a:xfrm>
          <a:custGeom>
            <a:avLst/>
            <a:gdLst/>
            <a:ahLst/>
            <a:cxnLst/>
            <a:rect l="l" t="t" r="r" b="b"/>
            <a:pathLst>
              <a:path w="55537" h="46354">
                <a:moveTo>
                  <a:pt x="55537" y="46177"/>
                </a:moveTo>
                <a:lnTo>
                  <a:pt x="54042" y="37542"/>
                </a:lnTo>
                <a:lnTo>
                  <a:pt x="51854" y="25043"/>
                </a:lnTo>
                <a:lnTo>
                  <a:pt x="49636" y="12526"/>
                </a:lnTo>
                <a:lnTo>
                  <a:pt x="47396" y="0"/>
                </a:lnTo>
                <a:lnTo>
                  <a:pt x="0" y="292"/>
                </a:lnTo>
                <a:lnTo>
                  <a:pt x="1697" y="8965"/>
                </a:lnTo>
                <a:lnTo>
                  <a:pt x="4123" y="21440"/>
                </a:lnTo>
                <a:lnTo>
                  <a:pt x="6522" y="33898"/>
                </a:lnTo>
                <a:lnTo>
                  <a:pt x="8889" y="46354"/>
                </a:lnTo>
                <a:lnTo>
                  <a:pt x="41845" y="46226"/>
                </a:lnTo>
                <a:lnTo>
                  <a:pt x="55537" y="46177"/>
                </a:lnTo>
                <a:close/>
              </a:path>
            </a:pathLst>
          </a:custGeom>
          <a:solidFill>
            <a:srgbClr val="8ECAD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1" name="object 211"/>
          <p:cNvSpPr/>
          <p:nvPr/>
        </p:nvSpPr>
        <p:spPr>
          <a:xfrm>
            <a:off x="6245586" y="3243487"/>
            <a:ext cx="57086" cy="46253"/>
          </a:xfrm>
          <a:custGeom>
            <a:avLst/>
            <a:gdLst/>
            <a:ahLst/>
            <a:cxnLst/>
            <a:rect l="l" t="t" r="r" b="b"/>
            <a:pathLst>
              <a:path w="57086" h="46253">
                <a:moveTo>
                  <a:pt x="57086" y="46062"/>
                </a:moveTo>
                <a:lnTo>
                  <a:pt x="55446" y="37418"/>
                </a:lnTo>
                <a:lnTo>
                  <a:pt x="53057" y="24962"/>
                </a:lnTo>
                <a:lnTo>
                  <a:pt x="50639" y="12493"/>
                </a:lnTo>
                <a:lnTo>
                  <a:pt x="48196" y="0"/>
                </a:lnTo>
                <a:lnTo>
                  <a:pt x="0" y="292"/>
                </a:lnTo>
                <a:lnTo>
                  <a:pt x="1874" y="8988"/>
                </a:lnTo>
                <a:lnTo>
                  <a:pt x="4530" y="21423"/>
                </a:lnTo>
                <a:lnTo>
                  <a:pt x="7155" y="33848"/>
                </a:lnTo>
                <a:lnTo>
                  <a:pt x="9740" y="46253"/>
                </a:lnTo>
                <a:lnTo>
                  <a:pt x="42323" y="46121"/>
                </a:lnTo>
                <a:lnTo>
                  <a:pt x="57086" y="46062"/>
                </a:lnTo>
                <a:close/>
              </a:path>
            </a:pathLst>
          </a:custGeom>
          <a:solidFill>
            <a:srgbClr val="8FCAD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2" name="object 212"/>
          <p:cNvSpPr/>
          <p:nvPr/>
        </p:nvSpPr>
        <p:spPr>
          <a:xfrm>
            <a:off x="6216605" y="3243783"/>
            <a:ext cx="38722" cy="46088"/>
          </a:xfrm>
          <a:custGeom>
            <a:avLst/>
            <a:gdLst/>
            <a:ahLst/>
            <a:cxnLst/>
            <a:rect l="l" t="t" r="r" b="b"/>
            <a:pathLst>
              <a:path w="38722" h="46088">
                <a:moveTo>
                  <a:pt x="38722" y="45961"/>
                </a:moveTo>
                <a:lnTo>
                  <a:pt x="36918" y="37283"/>
                </a:lnTo>
                <a:lnTo>
                  <a:pt x="34304" y="24862"/>
                </a:lnTo>
                <a:lnTo>
                  <a:pt x="31657" y="12432"/>
                </a:lnTo>
                <a:lnTo>
                  <a:pt x="28981" y="0"/>
                </a:lnTo>
                <a:lnTo>
                  <a:pt x="0" y="177"/>
                </a:lnTo>
                <a:lnTo>
                  <a:pt x="10058" y="46088"/>
                </a:lnTo>
                <a:lnTo>
                  <a:pt x="38722" y="45961"/>
                </a:lnTo>
                <a:close/>
              </a:path>
            </a:pathLst>
          </a:custGeom>
          <a:solidFill>
            <a:srgbClr val="8FCAD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3" name="object 213"/>
          <p:cNvSpPr/>
          <p:nvPr/>
        </p:nvSpPr>
        <p:spPr>
          <a:xfrm>
            <a:off x="832876" y="5296987"/>
            <a:ext cx="38061" cy="46126"/>
          </a:xfrm>
          <a:custGeom>
            <a:avLst/>
            <a:gdLst/>
            <a:ahLst/>
            <a:cxnLst/>
            <a:rect l="l" t="t" r="r" b="b"/>
            <a:pathLst>
              <a:path w="38061" h="46126">
                <a:moveTo>
                  <a:pt x="1993" y="46126"/>
                </a:moveTo>
                <a:lnTo>
                  <a:pt x="38061" y="46113"/>
                </a:lnTo>
                <a:lnTo>
                  <a:pt x="37005" y="37802"/>
                </a:lnTo>
                <a:lnTo>
                  <a:pt x="35409" y="25204"/>
                </a:lnTo>
                <a:lnTo>
                  <a:pt x="33822" y="12604"/>
                </a:lnTo>
                <a:lnTo>
                  <a:pt x="32245" y="0"/>
                </a:lnTo>
                <a:lnTo>
                  <a:pt x="0" y="203"/>
                </a:lnTo>
                <a:lnTo>
                  <a:pt x="1993" y="46126"/>
                </a:lnTo>
                <a:close/>
              </a:path>
            </a:pathLst>
          </a:custGeom>
          <a:solidFill>
            <a:srgbClr val="88C7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4" name="object 214"/>
          <p:cNvSpPr/>
          <p:nvPr/>
        </p:nvSpPr>
        <p:spPr>
          <a:xfrm>
            <a:off x="865124" y="5296682"/>
            <a:ext cx="51092" cy="46418"/>
          </a:xfrm>
          <a:custGeom>
            <a:avLst/>
            <a:gdLst/>
            <a:ahLst/>
            <a:cxnLst/>
            <a:rect l="l" t="t" r="r" b="b"/>
            <a:pathLst>
              <a:path w="51092" h="46418">
                <a:moveTo>
                  <a:pt x="5816" y="46418"/>
                </a:moveTo>
                <a:lnTo>
                  <a:pt x="51092" y="46405"/>
                </a:lnTo>
                <a:lnTo>
                  <a:pt x="49893" y="37753"/>
                </a:lnTo>
                <a:lnTo>
                  <a:pt x="48160" y="25178"/>
                </a:lnTo>
                <a:lnTo>
                  <a:pt x="46439" y="12595"/>
                </a:lnTo>
                <a:lnTo>
                  <a:pt x="44729" y="0"/>
                </a:lnTo>
                <a:lnTo>
                  <a:pt x="0" y="304"/>
                </a:lnTo>
                <a:lnTo>
                  <a:pt x="1038" y="8621"/>
                </a:lnTo>
                <a:lnTo>
                  <a:pt x="2619" y="21223"/>
                </a:lnTo>
                <a:lnTo>
                  <a:pt x="4210" y="33821"/>
                </a:lnTo>
                <a:lnTo>
                  <a:pt x="5816" y="46418"/>
                </a:lnTo>
                <a:close/>
              </a:path>
            </a:pathLst>
          </a:custGeom>
          <a:solidFill>
            <a:srgbClr val="88C7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5" name="object 215"/>
          <p:cNvSpPr/>
          <p:nvPr/>
        </p:nvSpPr>
        <p:spPr>
          <a:xfrm>
            <a:off x="909859" y="5296404"/>
            <a:ext cx="52070" cy="46685"/>
          </a:xfrm>
          <a:custGeom>
            <a:avLst/>
            <a:gdLst/>
            <a:ahLst/>
            <a:cxnLst/>
            <a:rect l="l" t="t" r="r" b="b"/>
            <a:pathLst>
              <a:path w="52069" h="46685">
                <a:moveTo>
                  <a:pt x="6362" y="46685"/>
                </a:moveTo>
                <a:lnTo>
                  <a:pt x="52070" y="46672"/>
                </a:lnTo>
                <a:lnTo>
                  <a:pt x="50713" y="37699"/>
                </a:lnTo>
                <a:lnTo>
                  <a:pt x="48827" y="25137"/>
                </a:lnTo>
                <a:lnTo>
                  <a:pt x="46953" y="12563"/>
                </a:lnTo>
                <a:lnTo>
                  <a:pt x="45097" y="0"/>
                </a:lnTo>
                <a:lnTo>
                  <a:pt x="0" y="279"/>
                </a:lnTo>
                <a:lnTo>
                  <a:pt x="1175" y="8948"/>
                </a:lnTo>
                <a:lnTo>
                  <a:pt x="2893" y="21535"/>
                </a:lnTo>
                <a:lnTo>
                  <a:pt x="4622" y="34112"/>
                </a:lnTo>
                <a:lnTo>
                  <a:pt x="6362" y="46685"/>
                </a:lnTo>
                <a:close/>
              </a:path>
            </a:pathLst>
          </a:custGeom>
          <a:solidFill>
            <a:srgbClr val="89C7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6" name="object 216"/>
          <p:cNvSpPr/>
          <p:nvPr/>
        </p:nvSpPr>
        <p:spPr>
          <a:xfrm>
            <a:off x="954949" y="5296099"/>
            <a:ext cx="53174" cy="46977"/>
          </a:xfrm>
          <a:custGeom>
            <a:avLst/>
            <a:gdLst/>
            <a:ahLst/>
            <a:cxnLst/>
            <a:rect l="l" t="t" r="r" b="b"/>
            <a:pathLst>
              <a:path w="53174" h="46977">
                <a:moveTo>
                  <a:pt x="6984" y="46977"/>
                </a:moveTo>
                <a:lnTo>
                  <a:pt x="53174" y="46964"/>
                </a:lnTo>
                <a:lnTo>
                  <a:pt x="51630" y="37620"/>
                </a:lnTo>
                <a:lnTo>
                  <a:pt x="49576" y="25097"/>
                </a:lnTo>
                <a:lnTo>
                  <a:pt x="47538" y="12557"/>
                </a:lnTo>
                <a:lnTo>
                  <a:pt x="45516" y="0"/>
                </a:lnTo>
                <a:lnTo>
                  <a:pt x="0" y="304"/>
                </a:lnTo>
                <a:lnTo>
                  <a:pt x="1332" y="9296"/>
                </a:lnTo>
                <a:lnTo>
                  <a:pt x="3206" y="21869"/>
                </a:lnTo>
                <a:lnTo>
                  <a:pt x="5091" y="34437"/>
                </a:lnTo>
                <a:lnTo>
                  <a:pt x="6984" y="46977"/>
                </a:lnTo>
                <a:close/>
              </a:path>
            </a:pathLst>
          </a:custGeom>
          <a:solidFill>
            <a:srgbClr val="8A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7" name="object 217"/>
          <p:cNvSpPr/>
          <p:nvPr/>
        </p:nvSpPr>
        <p:spPr>
          <a:xfrm>
            <a:off x="1000474" y="5295808"/>
            <a:ext cx="54381" cy="47256"/>
          </a:xfrm>
          <a:custGeom>
            <a:avLst/>
            <a:gdLst/>
            <a:ahLst/>
            <a:cxnLst/>
            <a:rect l="l" t="t" r="r" b="b"/>
            <a:pathLst>
              <a:path w="54381" h="47256">
                <a:moveTo>
                  <a:pt x="7645" y="47256"/>
                </a:moveTo>
                <a:lnTo>
                  <a:pt x="54381" y="47243"/>
                </a:lnTo>
                <a:lnTo>
                  <a:pt x="52629" y="37534"/>
                </a:lnTo>
                <a:lnTo>
                  <a:pt x="50397" y="25037"/>
                </a:lnTo>
                <a:lnTo>
                  <a:pt x="48183" y="12522"/>
                </a:lnTo>
                <a:lnTo>
                  <a:pt x="45986" y="0"/>
                </a:lnTo>
                <a:lnTo>
                  <a:pt x="0" y="292"/>
                </a:lnTo>
                <a:lnTo>
                  <a:pt x="1506" y="9671"/>
                </a:lnTo>
                <a:lnTo>
                  <a:pt x="3536" y="22215"/>
                </a:lnTo>
                <a:lnTo>
                  <a:pt x="5581" y="34742"/>
                </a:lnTo>
                <a:lnTo>
                  <a:pt x="7645" y="47256"/>
                </a:lnTo>
                <a:close/>
              </a:path>
            </a:pathLst>
          </a:custGeom>
          <a:solidFill>
            <a:srgbClr val="8A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8" name="object 218"/>
          <p:cNvSpPr/>
          <p:nvPr/>
        </p:nvSpPr>
        <p:spPr>
          <a:xfrm>
            <a:off x="1046457" y="5295505"/>
            <a:ext cx="55753" cy="47548"/>
          </a:xfrm>
          <a:custGeom>
            <a:avLst/>
            <a:gdLst/>
            <a:ahLst/>
            <a:cxnLst/>
            <a:rect l="l" t="t" r="r" b="b"/>
            <a:pathLst>
              <a:path w="55753" h="47548">
                <a:moveTo>
                  <a:pt x="8394" y="47548"/>
                </a:moveTo>
                <a:lnTo>
                  <a:pt x="55753" y="47536"/>
                </a:lnTo>
                <a:lnTo>
                  <a:pt x="53758" y="37418"/>
                </a:lnTo>
                <a:lnTo>
                  <a:pt x="51330" y="24967"/>
                </a:lnTo>
                <a:lnTo>
                  <a:pt x="48925" y="12499"/>
                </a:lnTo>
                <a:lnTo>
                  <a:pt x="46532" y="0"/>
                </a:lnTo>
                <a:lnTo>
                  <a:pt x="0" y="292"/>
                </a:lnTo>
                <a:lnTo>
                  <a:pt x="1710" y="10054"/>
                </a:lnTo>
                <a:lnTo>
                  <a:pt x="3923" y="22573"/>
                </a:lnTo>
                <a:lnTo>
                  <a:pt x="6152" y="35073"/>
                </a:lnTo>
                <a:lnTo>
                  <a:pt x="8394" y="47548"/>
                </a:lnTo>
                <a:close/>
              </a:path>
            </a:pathLst>
          </a:custGeom>
          <a:solidFill>
            <a:srgbClr val="8B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9" name="object 219"/>
          <p:cNvSpPr/>
          <p:nvPr/>
        </p:nvSpPr>
        <p:spPr>
          <a:xfrm>
            <a:off x="1092986" y="5295187"/>
            <a:ext cx="57277" cy="47853"/>
          </a:xfrm>
          <a:custGeom>
            <a:avLst/>
            <a:gdLst/>
            <a:ahLst/>
            <a:cxnLst/>
            <a:rect l="l" t="t" r="r" b="b"/>
            <a:pathLst>
              <a:path w="57277" h="47853">
                <a:moveTo>
                  <a:pt x="9220" y="47853"/>
                </a:moveTo>
                <a:lnTo>
                  <a:pt x="57276" y="47853"/>
                </a:lnTo>
                <a:lnTo>
                  <a:pt x="55016" y="37299"/>
                </a:lnTo>
                <a:lnTo>
                  <a:pt x="52376" y="24886"/>
                </a:lnTo>
                <a:lnTo>
                  <a:pt x="49751" y="12453"/>
                </a:lnTo>
                <a:lnTo>
                  <a:pt x="47142" y="0"/>
                </a:lnTo>
                <a:lnTo>
                  <a:pt x="0" y="317"/>
                </a:lnTo>
                <a:lnTo>
                  <a:pt x="1944" y="10479"/>
                </a:lnTo>
                <a:lnTo>
                  <a:pt x="4350" y="22952"/>
                </a:lnTo>
                <a:lnTo>
                  <a:pt x="6774" y="35405"/>
                </a:lnTo>
                <a:lnTo>
                  <a:pt x="9220" y="47853"/>
                </a:lnTo>
                <a:close/>
              </a:path>
            </a:pathLst>
          </a:custGeom>
          <a:solidFill>
            <a:srgbClr val="8B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0" name="object 220"/>
          <p:cNvSpPr/>
          <p:nvPr/>
        </p:nvSpPr>
        <p:spPr>
          <a:xfrm>
            <a:off x="1140133" y="5294882"/>
            <a:ext cx="59016" cy="48158"/>
          </a:xfrm>
          <a:custGeom>
            <a:avLst/>
            <a:gdLst/>
            <a:ahLst/>
            <a:cxnLst/>
            <a:rect l="l" t="t" r="r" b="b"/>
            <a:pathLst>
              <a:path w="59016" h="48158">
                <a:moveTo>
                  <a:pt x="10134" y="48158"/>
                </a:moveTo>
                <a:lnTo>
                  <a:pt x="59016" y="48145"/>
                </a:lnTo>
                <a:lnTo>
                  <a:pt x="56425" y="37140"/>
                </a:lnTo>
                <a:lnTo>
                  <a:pt x="53541" y="24784"/>
                </a:lnTo>
                <a:lnTo>
                  <a:pt x="50680" y="12406"/>
                </a:lnTo>
                <a:lnTo>
                  <a:pt x="47840" y="0"/>
                </a:lnTo>
                <a:lnTo>
                  <a:pt x="0" y="304"/>
                </a:lnTo>
                <a:lnTo>
                  <a:pt x="2214" y="10911"/>
                </a:lnTo>
                <a:lnTo>
                  <a:pt x="4833" y="23347"/>
                </a:lnTo>
                <a:lnTo>
                  <a:pt x="7474" y="35763"/>
                </a:lnTo>
                <a:lnTo>
                  <a:pt x="10134" y="48158"/>
                </a:lnTo>
                <a:close/>
              </a:path>
            </a:pathLst>
          </a:custGeom>
          <a:solidFill>
            <a:srgbClr val="8DC9D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1" name="object 221"/>
          <p:cNvSpPr/>
          <p:nvPr/>
        </p:nvSpPr>
        <p:spPr>
          <a:xfrm>
            <a:off x="1187978" y="5294565"/>
            <a:ext cx="61010" cy="48463"/>
          </a:xfrm>
          <a:custGeom>
            <a:avLst/>
            <a:gdLst/>
            <a:ahLst/>
            <a:cxnLst/>
            <a:rect l="l" t="t" r="r" b="b"/>
            <a:pathLst>
              <a:path w="61010" h="48463">
                <a:moveTo>
                  <a:pt x="11175" y="48463"/>
                </a:moveTo>
                <a:lnTo>
                  <a:pt x="61010" y="48437"/>
                </a:lnTo>
                <a:lnTo>
                  <a:pt x="58038" y="36960"/>
                </a:lnTo>
                <a:lnTo>
                  <a:pt x="54884" y="24668"/>
                </a:lnTo>
                <a:lnTo>
                  <a:pt x="51755" y="12348"/>
                </a:lnTo>
                <a:lnTo>
                  <a:pt x="48653" y="0"/>
                </a:lnTo>
                <a:lnTo>
                  <a:pt x="0" y="317"/>
                </a:lnTo>
                <a:lnTo>
                  <a:pt x="2531" y="11381"/>
                </a:lnTo>
                <a:lnTo>
                  <a:pt x="5389" y="23759"/>
                </a:lnTo>
                <a:lnTo>
                  <a:pt x="8270" y="36116"/>
                </a:lnTo>
                <a:lnTo>
                  <a:pt x="11175" y="48463"/>
                </a:lnTo>
                <a:close/>
              </a:path>
            </a:pathLst>
          </a:custGeom>
          <a:solidFill>
            <a:srgbClr val="8EC9D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2" name="object 222"/>
          <p:cNvSpPr/>
          <p:nvPr/>
        </p:nvSpPr>
        <p:spPr>
          <a:xfrm>
            <a:off x="1236626" y="5294237"/>
            <a:ext cx="63296" cy="48768"/>
          </a:xfrm>
          <a:custGeom>
            <a:avLst/>
            <a:gdLst/>
            <a:ahLst/>
            <a:cxnLst/>
            <a:rect l="l" t="t" r="r" b="b"/>
            <a:pathLst>
              <a:path w="63296" h="48767">
                <a:moveTo>
                  <a:pt x="12357" y="48768"/>
                </a:moveTo>
                <a:lnTo>
                  <a:pt x="63296" y="48755"/>
                </a:lnTo>
                <a:lnTo>
                  <a:pt x="59865" y="36735"/>
                </a:lnTo>
                <a:lnTo>
                  <a:pt x="56417" y="24522"/>
                </a:lnTo>
                <a:lnTo>
                  <a:pt x="53001" y="12275"/>
                </a:lnTo>
                <a:lnTo>
                  <a:pt x="49618" y="0"/>
                </a:lnTo>
                <a:lnTo>
                  <a:pt x="0" y="317"/>
                </a:lnTo>
                <a:lnTo>
                  <a:pt x="2910" y="11894"/>
                </a:lnTo>
                <a:lnTo>
                  <a:pt x="6037" y="24217"/>
                </a:lnTo>
                <a:lnTo>
                  <a:pt x="9185" y="36509"/>
                </a:lnTo>
                <a:lnTo>
                  <a:pt x="12357" y="48768"/>
                </a:lnTo>
                <a:close/>
              </a:path>
            </a:pathLst>
          </a:custGeom>
          <a:solidFill>
            <a:srgbClr val="8ECAD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3" name="object 223"/>
          <p:cNvSpPr/>
          <p:nvPr/>
        </p:nvSpPr>
        <p:spPr>
          <a:xfrm>
            <a:off x="1286245" y="5293920"/>
            <a:ext cx="65900" cy="49072"/>
          </a:xfrm>
          <a:custGeom>
            <a:avLst/>
            <a:gdLst/>
            <a:ahLst/>
            <a:cxnLst/>
            <a:rect l="l" t="t" r="r" b="b"/>
            <a:pathLst>
              <a:path w="65900" h="49072">
                <a:moveTo>
                  <a:pt x="13677" y="49072"/>
                </a:moveTo>
                <a:lnTo>
                  <a:pt x="65900" y="49060"/>
                </a:lnTo>
                <a:lnTo>
                  <a:pt x="65732" y="48529"/>
                </a:lnTo>
                <a:lnTo>
                  <a:pt x="61928" y="36438"/>
                </a:lnTo>
                <a:lnTo>
                  <a:pt x="58161" y="24330"/>
                </a:lnTo>
                <a:lnTo>
                  <a:pt x="54424" y="12189"/>
                </a:lnTo>
                <a:lnTo>
                  <a:pt x="50711" y="0"/>
                </a:lnTo>
                <a:lnTo>
                  <a:pt x="0" y="317"/>
                </a:lnTo>
                <a:lnTo>
                  <a:pt x="3338" y="12436"/>
                </a:lnTo>
                <a:lnTo>
                  <a:pt x="6755" y="24683"/>
                </a:lnTo>
                <a:lnTo>
                  <a:pt x="10202" y="36897"/>
                </a:lnTo>
                <a:lnTo>
                  <a:pt x="13677" y="49072"/>
                </a:lnTo>
                <a:close/>
              </a:path>
            </a:pathLst>
          </a:custGeom>
          <a:solidFill>
            <a:srgbClr val="8FCAD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4" name="object 224"/>
          <p:cNvSpPr/>
          <p:nvPr/>
        </p:nvSpPr>
        <p:spPr>
          <a:xfrm>
            <a:off x="1336949" y="5293578"/>
            <a:ext cx="68999" cy="49403"/>
          </a:xfrm>
          <a:custGeom>
            <a:avLst/>
            <a:gdLst/>
            <a:ahLst/>
            <a:cxnLst/>
            <a:rect l="l" t="t" r="r" b="b"/>
            <a:pathLst>
              <a:path w="68999" h="49402">
                <a:moveTo>
                  <a:pt x="15201" y="49402"/>
                </a:moveTo>
                <a:lnTo>
                  <a:pt x="68999" y="49390"/>
                </a:lnTo>
                <a:lnTo>
                  <a:pt x="68529" y="48055"/>
                </a:lnTo>
                <a:lnTo>
                  <a:pt x="64356" y="36104"/>
                </a:lnTo>
                <a:lnTo>
                  <a:pt x="60212" y="24097"/>
                </a:lnTo>
                <a:lnTo>
                  <a:pt x="56102" y="12055"/>
                </a:lnTo>
                <a:lnTo>
                  <a:pt x="52031" y="0"/>
                </a:lnTo>
                <a:lnTo>
                  <a:pt x="0" y="342"/>
                </a:lnTo>
                <a:lnTo>
                  <a:pt x="163" y="882"/>
                </a:lnTo>
                <a:lnTo>
                  <a:pt x="3879" y="13069"/>
                </a:lnTo>
                <a:lnTo>
                  <a:pt x="7622" y="25207"/>
                </a:lnTo>
                <a:lnTo>
                  <a:pt x="11395" y="37313"/>
                </a:lnTo>
                <a:lnTo>
                  <a:pt x="15201" y="49402"/>
                </a:lnTo>
                <a:close/>
              </a:path>
            </a:pathLst>
          </a:custGeom>
          <a:solidFill>
            <a:srgbClr val="8FCAD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5" name="object 225"/>
          <p:cNvSpPr/>
          <p:nvPr/>
        </p:nvSpPr>
        <p:spPr>
          <a:xfrm>
            <a:off x="1388977" y="5293222"/>
            <a:ext cx="72593" cy="49745"/>
          </a:xfrm>
          <a:custGeom>
            <a:avLst/>
            <a:gdLst/>
            <a:ahLst/>
            <a:cxnLst/>
            <a:rect l="l" t="t" r="r" b="b"/>
            <a:pathLst>
              <a:path w="72593" h="49745">
                <a:moveTo>
                  <a:pt x="16967" y="49745"/>
                </a:moveTo>
                <a:lnTo>
                  <a:pt x="72593" y="49733"/>
                </a:lnTo>
                <a:lnTo>
                  <a:pt x="71710" y="47475"/>
                </a:lnTo>
                <a:lnTo>
                  <a:pt x="67127" y="35663"/>
                </a:lnTo>
                <a:lnTo>
                  <a:pt x="62588" y="23822"/>
                </a:lnTo>
                <a:lnTo>
                  <a:pt x="58087" y="11939"/>
                </a:lnTo>
                <a:lnTo>
                  <a:pt x="53619" y="0"/>
                </a:lnTo>
                <a:lnTo>
                  <a:pt x="0" y="355"/>
                </a:lnTo>
                <a:lnTo>
                  <a:pt x="454" y="1706"/>
                </a:lnTo>
                <a:lnTo>
                  <a:pt x="4529" y="13761"/>
                </a:lnTo>
                <a:lnTo>
                  <a:pt x="8643" y="25800"/>
                </a:lnTo>
                <a:lnTo>
                  <a:pt x="12791" y="37802"/>
                </a:lnTo>
                <a:lnTo>
                  <a:pt x="16967" y="49745"/>
                </a:lnTo>
                <a:close/>
              </a:path>
            </a:pathLst>
          </a:custGeom>
          <a:solidFill>
            <a:srgbClr val="90CB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6" name="object 226"/>
          <p:cNvSpPr/>
          <p:nvPr/>
        </p:nvSpPr>
        <p:spPr>
          <a:xfrm>
            <a:off x="1442589" y="5292868"/>
            <a:ext cx="76847" cy="50088"/>
          </a:xfrm>
          <a:custGeom>
            <a:avLst/>
            <a:gdLst/>
            <a:ahLst/>
            <a:cxnLst/>
            <a:rect l="l" t="t" r="r" b="b"/>
            <a:pathLst>
              <a:path w="76847" h="50088">
                <a:moveTo>
                  <a:pt x="18986" y="50088"/>
                </a:moveTo>
                <a:lnTo>
                  <a:pt x="76847" y="50076"/>
                </a:lnTo>
                <a:lnTo>
                  <a:pt x="75395" y="46754"/>
                </a:lnTo>
                <a:lnTo>
                  <a:pt x="70353" y="35128"/>
                </a:lnTo>
                <a:lnTo>
                  <a:pt x="65355" y="23459"/>
                </a:lnTo>
                <a:lnTo>
                  <a:pt x="60403" y="11749"/>
                </a:lnTo>
                <a:lnTo>
                  <a:pt x="55499" y="0"/>
                </a:lnTo>
                <a:lnTo>
                  <a:pt x="0" y="355"/>
                </a:lnTo>
                <a:lnTo>
                  <a:pt x="854" y="2648"/>
                </a:lnTo>
                <a:lnTo>
                  <a:pt x="5328" y="14575"/>
                </a:lnTo>
                <a:lnTo>
                  <a:pt x="9836" y="26448"/>
                </a:lnTo>
                <a:lnTo>
                  <a:pt x="14386" y="38281"/>
                </a:lnTo>
                <a:lnTo>
                  <a:pt x="18986" y="50088"/>
                </a:lnTo>
                <a:close/>
              </a:path>
            </a:pathLst>
          </a:custGeom>
          <a:solidFill>
            <a:srgbClr val="91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7" name="object 227"/>
          <p:cNvSpPr/>
          <p:nvPr/>
        </p:nvSpPr>
        <p:spPr>
          <a:xfrm>
            <a:off x="1498078" y="5292501"/>
            <a:ext cx="81927" cy="50444"/>
          </a:xfrm>
          <a:custGeom>
            <a:avLst/>
            <a:gdLst/>
            <a:ahLst/>
            <a:cxnLst/>
            <a:rect l="l" t="t" r="r" b="b"/>
            <a:pathLst>
              <a:path w="81927" h="50444">
                <a:moveTo>
                  <a:pt x="21361" y="50444"/>
                </a:moveTo>
                <a:lnTo>
                  <a:pt x="81927" y="50431"/>
                </a:lnTo>
                <a:lnTo>
                  <a:pt x="79683" y="45856"/>
                </a:lnTo>
                <a:lnTo>
                  <a:pt x="74136" y="34452"/>
                </a:lnTo>
                <a:lnTo>
                  <a:pt x="68633" y="23003"/>
                </a:lnTo>
                <a:lnTo>
                  <a:pt x="63180" y="11515"/>
                </a:lnTo>
                <a:lnTo>
                  <a:pt x="57785" y="0"/>
                </a:lnTo>
                <a:lnTo>
                  <a:pt x="0" y="368"/>
                </a:lnTo>
                <a:lnTo>
                  <a:pt x="1403" y="3741"/>
                </a:lnTo>
                <a:lnTo>
                  <a:pt x="6325" y="15478"/>
                </a:lnTo>
                <a:lnTo>
                  <a:pt x="11290" y="27176"/>
                </a:lnTo>
                <a:lnTo>
                  <a:pt x="16302" y="38832"/>
                </a:lnTo>
                <a:lnTo>
                  <a:pt x="21361" y="50444"/>
                </a:lnTo>
                <a:close/>
              </a:path>
            </a:pathLst>
          </a:custGeom>
          <a:solidFill>
            <a:srgbClr val="91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8" name="object 228"/>
          <p:cNvSpPr/>
          <p:nvPr/>
        </p:nvSpPr>
        <p:spPr>
          <a:xfrm>
            <a:off x="1555857" y="5292095"/>
            <a:ext cx="88011" cy="50838"/>
          </a:xfrm>
          <a:custGeom>
            <a:avLst/>
            <a:gdLst/>
            <a:ahLst/>
            <a:cxnLst/>
            <a:rect l="l" t="t" r="r" b="b"/>
            <a:pathLst>
              <a:path w="88011" h="50838">
                <a:moveTo>
                  <a:pt x="24142" y="50838"/>
                </a:moveTo>
                <a:lnTo>
                  <a:pt x="88010" y="50812"/>
                </a:lnTo>
                <a:lnTo>
                  <a:pt x="84662" y="44753"/>
                </a:lnTo>
                <a:lnTo>
                  <a:pt x="78569" y="33631"/>
                </a:lnTo>
                <a:lnTo>
                  <a:pt x="72526" y="22466"/>
                </a:lnTo>
                <a:lnTo>
                  <a:pt x="66533" y="11256"/>
                </a:lnTo>
                <a:lnTo>
                  <a:pt x="60591" y="0"/>
                </a:lnTo>
                <a:lnTo>
                  <a:pt x="0" y="393"/>
                </a:lnTo>
                <a:lnTo>
                  <a:pt x="2172" y="5045"/>
                </a:lnTo>
                <a:lnTo>
                  <a:pt x="7593" y="16553"/>
                </a:lnTo>
                <a:lnTo>
                  <a:pt x="13064" y="28027"/>
                </a:lnTo>
                <a:lnTo>
                  <a:pt x="18582" y="39458"/>
                </a:lnTo>
                <a:lnTo>
                  <a:pt x="24142" y="50838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9" name="object 229"/>
          <p:cNvSpPr/>
          <p:nvPr/>
        </p:nvSpPr>
        <p:spPr>
          <a:xfrm>
            <a:off x="1616449" y="5291678"/>
            <a:ext cx="95338" cy="51231"/>
          </a:xfrm>
          <a:custGeom>
            <a:avLst/>
            <a:gdLst/>
            <a:ahLst/>
            <a:cxnLst/>
            <a:rect l="l" t="t" r="r" b="b"/>
            <a:pathLst>
              <a:path w="95338" h="51231">
                <a:moveTo>
                  <a:pt x="27419" y="51231"/>
                </a:moveTo>
                <a:lnTo>
                  <a:pt x="95338" y="51219"/>
                </a:lnTo>
                <a:lnTo>
                  <a:pt x="90447" y="43405"/>
                </a:lnTo>
                <a:lnTo>
                  <a:pt x="83760" y="32610"/>
                </a:lnTo>
                <a:lnTo>
                  <a:pt x="77129" y="21776"/>
                </a:lnTo>
                <a:lnTo>
                  <a:pt x="70558" y="10906"/>
                </a:lnTo>
                <a:lnTo>
                  <a:pt x="64046" y="0"/>
                </a:lnTo>
                <a:lnTo>
                  <a:pt x="0" y="419"/>
                </a:lnTo>
                <a:lnTo>
                  <a:pt x="3240" y="6571"/>
                </a:lnTo>
                <a:lnTo>
                  <a:pt x="9210" y="17799"/>
                </a:lnTo>
                <a:lnTo>
                  <a:pt x="15230" y="28986"/>
                </a:lnTo>
                <a:lnTo>
                  <a:pt x="21300" y="40130"/>
                </a:lnTo>
                <a:lnTo>
                  <a:pt x="27419" y="51231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0" name="object 230"/>
          <p:cNvSpPr/>
          <p:nvPr/>
        </p:nvSpPr>
        <p:spPr>
          <a:xfrm>
            <a:off x="1680491" y="5290980"/>
            <a:ext cx="108889" cy="51917"/>
          </a:xfrm>
          <a:custGeom>
            <a:avLst/>
            <a:gdLst/>
            <a:ahLst/>
            <a:cxnLst/>
            <a:rect l="l" t="t" r="r" b="b"/>
            <a:pathLst>
              <a:path w="108889" h="51917">
                <a:moveTo>
                  <a:pt x="31292" y="51917"/>
                </a:moveTo>
                <a:lnTo>
                  <a:pt x="108889" y="51892"/>
                </a:lnTo>
                <a:lnTo>
                  <a:pt x="108724" y="0"/>
                </a:lnTo>
                <a:lnTo>
                  <a:pt x="0" y="698"/>
                </a:lnTo>
                <a:lnTo>
                  <a:pt x="4722" y="8621"/>
                </a:lnTo>
                <a:lnTo>
                  <a:pt x="11278" y="19501"/>
                </a:lnTo>
                <a:lnTo>
                  <a:pt x="17892" y="30345"/>
                </a:lnTo>
                <a:lnTo>
                  <a:pt x="24564" y="41151"/>
                </a:lnTo>
                <a:lnTo>
                  <a:pt x="31292" y="51917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1" name="object 231"/>
          <p:cNvSpPr/>
          <p:nvPr/>
        </p:nvSpPr>
        <p:spPr>
          <a:xfrm>
            <a:off x="1930805" y="3931711"/>
            <a:ext cx="824814" cy="53047"/>
          </a:xfrm>
          <a:custGeom>
            <a:avLst/>
            <a:gdLst/>
            <a:ahLst/>
            <a:cxnLst/>
            <a:rect l="l" t="t" r="r" b="b"/>
            <a:pathLst>
              <a:path w="824814" h="53047">
                <a:moveTo>
                  <a:pt x="824814" y="53047"/>
                </a:moveTo>
                <a:lnTo>
                  <a:pt x="813346" y="0"/>
                </a:lnTo>
                <a:lnTo>
                  <a:pt x="0" y="5080"/>
                </a:lnTo>
                <a:lnTo>
                  <a:pt x="1993" y="50990"/>
                </a:lnTo>
                <a:lnTo>
                  <a:pt x="824814" y="53047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2" name="object 232"/>
          <p:cNvSpPr/>
          <p:nvPr/>
        </p:nvSpPr>
        <p:spPr>
          <a:xfrm>
            <a:off x="1731698" y="2547805"/>
            <a:ext cx="52743" cy="56515"/>
          </a:xfrm>
          <a:custGeom>
            <a:avLst/>
            <a:gdLst/>
            <a:ahLst/>
            <a:cxnLst/>
            <a:rect l="l" t="t" r="r" b="b"/>
            <a:pathLst>
              <a:path w="52743" h="56514">
                <a:moveTo>
                  <a:pt x="7086" y="56502"/>
                </a:moveTo>
                <a:lnTo>
                  <a:pt x="12306" y="56514"/>
                </a:lnTo>
                <a:lnTo>
                  <a:pt x="15734" y="51552"/>
                </a:lnTo>
                <a:lnTo>
                  <a:pt x="23039" y="41088"/>
                </a:lnTo>
                <a:lnTo>
                  <a:pt x="30393" y="30698"/>
                </a:lnTo>
                <a:lnTo>
                  <a:pt x="37795" y="20385"/>
                </a:lnTo>
                <a:lnTo>
                  <a:pt x="45246" y="10151"/>
                </a:lnTo>
                <a:lnTo>
                  <a:pt x="52743" y="0"/>
                </a:lnTo>
                <a:lnTo>
                  <a:pt x="0" y="228"/>
                </a:lnTo>
                <a:lnTo>
                  <a:pt x="7086" y="56502"/>
                </a:lnTo>
                <a:close/>
              </a:path>
            </a:pathLst>
          </a:custGeom>
          <a:solidFill>
            <a:srgbClr val="91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3" name="object 233"/>
          <p:cNvSpPr/>
          <p:nvPr/>
        </p:nvSpPr>
        <p:spPr>
          <a:xfrm>
            <a:off x="1744009" y="2547349"/>
            <a:ext cx="146316" cy="57150"/>
          </a:xfrm>
          <a:custGeom>
            <a:avLst/>
            <a:gdLst/>
            <a:ahLst/>
            <a:cxnLst/>
            <a:rect l="l" t="t" r="r" b="b"/>
            <a:pathLst>
              <a:path w="146316" h="57150">
                <a:moveTo>
                  <a:pt x="40424" y="457"/>
                </a:moveTo>
                <a:lnTo>
                  <a:pt x="36885" y="5230"/>
                </a:lnTo>
                <a:lnTo>
                  <a:pt x="29409" y="15422"/>
                </a:lnTo>
                <a:lnTo>
                  <a:pt x="21982" y="25694"/>
                </a:lnTo>
                <a:lnTo>
                  <a:pt x="14603" y="36045"/>
                </a:lnTo>
                <a:lnTo>
                  <a:pt x="7275" y="46472"/>
                </a:lnTo>
                <a:lnTo>
                  <a:pt x="0" y="56972"/>
                </a:lnTo>
                <a:lnTo>
                  <a:pt x="99199" y="57150"/>
                </a:lnTo>
                <a:lnTo>
                  <a:pt x="105817" y="48859"/>
                </a:lnTo>
                <a:lnTo>
                  <a:pt x="113818" y="38953"/>
                </a:lnTo>
                <a:lnTo>
                  <a:pt x="121870" y="29112"/>
                </a:lnTo>
                <a:lnTo>
                  <a:pt x="129971" y="19337"/>
                </a:lnTo>
                <a:lnTo>
                  <a:pt x="138121" y="9633"/>
                </a:lnTo>
                <a:lnTo>
                  <a:pt x="146316" y="0"/>
                </a:lnTo>
                <a:lnTo>
                  <a:pt x="40424" y="457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4" name="object 234"/>
          <p:cNvSpPr/>
          <p:nvPr/>
        </p:nvSpPr>
        <p:spPr>
          <a:xfrm>
            <a:off x="1843205" y="2546854"/>
            <a:ext cx="162750" cy="57848"/>
          </a:xfrm>
          <a:custGeom>
            <a:avLst/>
            <a:gdLst/>
            <a:ahLst/>
            <a:cxnLst/>
            <a:rect l="l" t="t" r="r" b="b"/>
            <a:pathLst>
              <a:path w="162750" h="57848">
                <a:moveTo>
                  <a:pt x="47116" y="495"/>
                </a:moveTo>
                <a:lnTo>
                  <a:pt x="40293" y="8506"/>
                </a:lnTo>
                <a:lnTo>
                  <a:pt x="32136" y="18199"/>
                </a:lnTo>
                <a:lnTo>
                  <a:pt x="24027" y="27962"/>
                </a:lnTo>
                <a:lnTo>
                  <a:pt x="15966" y="37792"/>
                </a:lnTo>
                <a:lnTo>
                  <a:pt x="7957" y="47687"/>
                </a:lnTo>
                <a:lnTo>
                  <a:pt x="0" y="57645"/>
                </a:lnTo>
                <a:lnTo>
                  <a:pt x="108902" y="57848"/>
                </a:lnTo>
                <a:lnTo>
                  <a:pt x="110797" y="55744"/>
                </a:lnTo>
                <a:lnTo>
                  <a:pt x="119327" y="46336"/>
                </a:lnTo>
                <a:lnTo>
                  <a:pt x="127909" y="36974"/>
                </a:lnTo>
                <a:lnTo>
                  <a:pt x="136544" y="27659"/>
                </a:lnTo>
                <a:lnTo>
                  <a:pt x="145229" y="18391"/>
                </a:lnTo>
                <a:lnTo>
                  <a:pt x="153964" y="9171"/>
                </a:lnTo>
                <a:lnTo>
                  <a:pt x="162750" y="0"/>
                </a:lnTo>
                <a:lnTo>
                  <a:pt x="47116" y="495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5" name="object 235"/>
          <p:cNvSpPr/>
          <p:nvPr/>
        </p:nvSpPr>
        <p:spPr>
          <a:xfrm>
            <a:off x="1952113" y="2544536"/>
            <a:ext cx="601383" cy="61252"/>
          </a:xfrm>
          <a:custGeom>
            <a:avLst/>
            <a:gdLst/>
            <a:ahLst/>
            <a:cxnLst/>
            <a:rect l="l" t="t" r="r" b="b"/>
            <a:pathLst>
              <a:path w="601383" h="61252">
                <a:moveTo>
                  <a:pt x="601383" y="61252"/>
                </a:moveTo>
                <a:lnTo>
                  <a:pt x="587425" y="0"/>
                </a:lnTo>
                <a:lnTo>
                  <a:pt x="53848" y="2311"/>
                </a:lnTo>
                <a:lnTo>
                  <a:pt x="51884" y="4353"/>
                </a:lnTo>
                <a:lnTo>
                  <a:pt x="43110" y="13540"/>
                </a:lnTo>
                <a:lnTo>
                  <a:pt x="34385" y="22774"/>
                </a:lnTo>
                <a:lnTo>
                  <a:pt x="25711" y="32053"/>
                </a:lnTo>
                <a:lnTo>
                  <a:pt x="17089" y="41377"/>
                </a:lnTo>
                <a:lnTo>
                  <a:pt x="8518" y="50746"/>
                </a:lnTo>
                <a:lnTo>
                  <a:pt x="0" y="60159"/>
                </a:lnTo>
                <a:lnTo>
                  <a:pt x="601383" y="61252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6" name="object 236"/>
          <p:cNvSpPr/>
          <p:nvPr/>
        </p:nvSpPr>
        <p:spPr>
          <a:xfrm>
            <a:off x="1927026" y="6949307"/>
            <a:ext cx="48133" cy="5232"/>
          </a:xfrm>
          <a:custGeom>
            <a:avLst/>
            <a:gdLst/>
            <a:ahLst/>
            <a:cxnLst/>
            <a:rect l="l" t="t" r="r" b="b"/>
            <a:pathLst>
              <a:path w="48132" h="5232">
                <a:moveTo>
                  <a:pt x="660" y="5168"/>
                </a:moveTo>
                <a:lnTo>
                  <a:pt x="48132" y="5232"/>
                </a:lnTo>
                <a:lnTo>
                  <a:pt x="37843" y="4131"/>
                </a:lnTo>
                <a:lnTo>
                  <a:pt x="25194" y="2764"/>
                </a:lnTo>
                <a:lnTo>
                  <a:pt x="12576" y="1386"/>
                </a:lnTo>
                <a:lnTo>
                  <a:pt x="0" y="0"/>
                </a:lnTo>
                <a:lnTo>
                  <a:pt x="660" y="5168"/>
                </a:lnTo>
                <a:close/>
              </a:path>
            </a:pathLst>
          </a:custGeom>
          <a:solidFill>
            <a:srgbClr val="85C5C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7" name="object 237"/>
          <p:cNvSpPr/>
          <p:nvPr/>
        </p:nvSpPr>
        <p:spPr>
          <a:xfrm>
            <a:off x="1921610" y="6906324"/>
            <a:ext cx="452399" cy="48704"/>
          </a:xfrm>
          <a:custGeom>
            <a:avLst/>
            <a:gdLst/>
            <a:ahLst/>
            <a:cxnLst/>
            <a:rect l="l" t="t" r="r" b="b"/>
            <a:pathLst>
              <a:path w="452399" h="48704">
                <a:moveTo>
                  <a:pt x="5422" y="42989"/>
                </a:moveTo>
                <a:lnTo>
                  <a:pt x="28242" y="45491"/>
                </a:lnTo>
                <a:lnTo>
                  <a:pt x="53555" y="48221"/>
                </a:lnTo>
                <a:lnTo>
                  <a:pt x="452399" y="48704"/>
                </a:lnTo>
                <a:lnTo>
                  <a:pt x="429379" y="46499"/>
                </a:lnTo>
                <a:lnTo>
                  <a:pt x="406368" y="44269"/>
                </a:lnTo>
                <a:lnTo>
                  <a:pt x="383371" y="42015"/>
                </a:lnTo>
                <a:lnTo>
                  <a:pt x="360394" y="39736"/>
                </a:lnTo>
                <a:lnTo>
                  <a:pt x="337442" y="37433"/>
                </a:lnTo>
                <a:lnTo>
                  <a:pt x="314520" y="35105"/>
                </a:lnTo>
                <a:lnTo>
                  <a:pt x="291636" y="32753"/>
                </a:lnTo>
                <a:lnTo>
                  <a:pt x="268793" y="30377"/>
                </a:lnTo>
                <a:lnTo>
                  <a:pt x="245998" y="27976"/>
                </a:lnTo>
                <a:lnTo>
                  <a:pt x="223256" y="25552"/>
                </a:lnTo>
                <a:lnTo>
                  <a:pt x="200573" y="23103"/>
                </a:lnTo>
                <a:lnTo>
                  <a:pt x="177955" y="20631"/>
                </a:lnTo>
                <a:lnTo>
                  <a:pt x="155406" y="18135"/>
                </a:lnTo>
                <a:lnTo>
                  <a:pt x="132933" y="15615"/>
                </a:lnTo>
                <a:lnTo>
                  <a:pt x="110542" y="13071"/>
                </a:lnTo>
                <a:lnTo>
                  <a:pt x="88237" y="10504"/>
                </a:lnTo>
                <a:lnTo>
                  <a:pt x="66025" y="7913"/>
                </a:lnTo>
                <a:lnTo>
                  <a:pt x="43911" y="5298"/>
                </a:lnTo>
                <a:lnTo>
                  <a:pt x="21901" y="2661"/>
                </a:lnTo>
                <a:lnTo>
                  <a:pt x="0" y="0"/>
                </a:lnTo>
                <a:lnTo>
                  <a:pt x="5422" y="42989"/>
                </a:lnTo>
                <a:close/>
              </a:path>
            </a:pathLst>
          </a:custGeom>
          <a:solidFill>
            <a:srgbClr val="86C6C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8" name="object 238"/>
          <p:cNvSpPr/>
          <p:nvPr/>
        </p:nvSpPr>
        <p:spPr>
          <a:xfrm>
            <a:off x="1920576" y="6897415"/>
            <a:ext cx="866546" cy="58115"/>
          </a:xfrm>
          <a:custGeom>
            <a:avLst/>
            <a:gdLst/>
            <a:ahLst/>
            <a:cxnLst/>
            <a:rect l="l" t="t" r="r" b="b"/>
            <a:pathLst>
              <a:path w="866546" h="58115">
                <a:moveTo>
                  <a:pt x="247032" y="36889"/>
                </a:moveTo>
                <a:lnTo>
                  <a:pt x="269827" y="39289"/>
                </a:lnTo>
                <a:lnTo>
                  <a:pt x="292670" y="41664"/>
                </a:lnTo>
                <a:lnTo>
                  <a:pt x="315555" y="44016"/>
                </a:lnTo>
                <a:lnTo>
                  <a:pt x="338476" y="46343"/>
                </a:lnTo>
                <a:lnTo>
                  <a:pt x="361427" y="48645"/>
                </a:lnTo>
                <a:lnTo>
                  <a:pt x="384404" y="50922"/>
                </a:lnTo>
                <a:lnTo>
                  <a:pt x="407400" y="53175"/>
                </a:lnTo>
                <a:lnTo>
                  <a:pt x="430410" y="55403"/>
                </a:lnTo>
                <a:lnTo>
                  <a:pt x="453428" y="57607"/>
                </a:lnTo>
                <a:lnTo>
                  <a:pt x="866546" y="58115"/>
                </a:lnTo>
                <a:lnTo>
                  <a:pt x="837679" y="55656"/>
                </a:lnTo>
                <a:lnTo>
                  <a:pt x="808673" y="53149"/>
                </a:lnTo>
                <a:lnTo>
                  <a:pt x="779541" y="50595"/>
                </a:lnTo>
                <a:lnTo>
                  <a:pt x="750294" y="47992"/>
                </a:lnTo>
                <a:lnTo>
                  <a:pt x="720946" y="45343"/>
                </a:lnTo>
                <a:lnTo>
                  <a:pt x="691507" y="42645"/>
                </a:lnTo>
                <a:lnTo>
                  <a:pt x="661990" y="39901"/>
                </a:lnTo>
                <a:lnTo>
                  <a:pt x="632407" y="37110"/>
                </a:lnTo>
                <a:lnTo>
                  <a:pt x="602770" y="34271"/>
                </a:lnTo>
                <a:lnTo>
                  <a:pt x="573092" y="31386"/>
                </a:lnTo>
                <a:lnTo>
                  <a:pt x="543383" y="28454"/>
                </a:lnTo>
                <a:lnTo>
                  <a:pt x="513657" y="25476"/>
                </a:lnTo>
                <a:lnTo>
                  <a:pt x="483925" y="22452"/>
                </a:lnTo>
                <a:lnTo>
                  <a:pt x="454200" y="19381"/>
                </a:lnTo>
                <a:lnTo>
                  <a:pt x="424492" y="16265"/>
                </a:lnTo>
                <a:lnTo>
                  <a:pt x="394816" y="13103"/>
                </a:lnTo>
                <a:lnTo>
                  <a:pt x="365182" y="9895"/>
                </a:lnTo>
                <a:lnTo>
                  <a:pt x="335603" y="6642"/>
                </a:lnTo>
                <a:lnTo>
                  <a:pt x="306090" y="3343"/>
                </a:lnTo>
                <a:lnTo>
                  <a:pt x="276656" y="0"/>
                </a:lnTo>
                <a:lnTo>
                  <a:pt x="0" y="787"/>
                </a:lnTo>
                <a:lnTo>
                  <a:pt x="1028" y="8902"/>
                </a:lnTo>
                <a:lnTo>
                  <a:pt x="22929" y="11565"/>
                </a:lnTo>
                <a:lnTo>
                  <a:pt x="44940" y="14204"/>
                </a:lnTo>
                <a:lnTo>
                  <a:pt x="67055" y="16820"/>
                </a:lnTo>
                <a:lnTo>
                  <a:pt x="89267" y="19412"/>
                </a:lnTo>
                <a:lnTo>
                  <a:pt x="111572" y="21981"/>
                </a:lnTo>
                <a:lnTo>
                  <a:pt x="133964" y="24525"/>
                </a:lnTo>
                <a:lnTo>
                  <a:pt x="156438" y="27046"/>
                </a:lnTo>
                <a:lnTo>
                  <a:pt x="178987" y="29543"/>
                </a:lnTo>
                <a:lnTo>
                  <a:pt x="201606" y="32016"/>
                </a:lnTo>
                <a:lnTo>
                  <a:pt x="224289" y="34464"/>
                </a:lnTo>
                <a:lnTo>
                  <a:pt x="247032" y="36889"/>
                </a:lnTo>
                <a:close/>
              </a:path>
            </a:pathLst>
          </a:custGeom>
          <a:solidFill>
            <a:srgbClr val="87C6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9" name="object 239"/>
          <p:cNvSpPr/>
          <p:nvPr/>
        </p:nvSpPr>
        <p:spPr>
          <a:xfrm>
            <a:off x="2197230" y="6896409"/>
            <a:ext cx="954239" cy="59550"/>
          </a:xfrm>
          <a:custGeom>
            <a:avLst/>
            <a:gdLst/>
            <a:ahLst/>
            <a:cxnLst/>
            <a:rect l="l" t="t" r="r" b="b"/>
            <a:pathLst>
              <a:path w="954239" h="59550">
                <a:moveTo>
                  <a:pt x="296435" y="32389"/>
                </a:moveTo>
                <a:lnTo>
                  <a:pt x="326114" y="35274"/>
                </a:lnTo>
                <a:lnTo>
                  <a:pt x="355750" y="38113"/>
                </a:lnTo>
                <a:lnTo>
                  <a:pt x="385333" y="40904"/>
                </a:lnTo>
                <a:lnTo>
                  <a:pt x="414850" y="43649"/>
                </a:lnTo>
                <a:lnTo>
                  <a:pt x="444289" y="46346"/>
                </a:lnTo>
                <a:lnTo>
                  <a:pt x="473638" y="48996"/>
                </a:lnTo>
                <a:lnTo>
                  <a:pt x="502884" y="51598"/>
                </a:lnTo>
                <a:lnTo>
                  <a:pt x="532016" y="54153"/>
                </a:lnTo>
                <a:lnTo>
                  <a:pt x="561022" y="56659"/>
                </a:lnTo>
                <a:lnTo>
                  <a:pt x="589889" y="59118"/>
                </a:lnTo>
                <a:lnTo>
                  <a:pt x="954239" y="59550"/>
                </a:lnTo>
                <a:lnTo>
                  <a:pt x="952969" y="53962"/>
                </a:lnTo>
                <a:lnTo>
                  <a:pt x="924976" y="51863"/>
                </a:lnTo>
                <a:lnTo>
                  <a:pt x="896642" y="49699"/>
                </a:lnTo>
                <a:lnTo>
                  <a:pt x="867985" y="47471"/>
                </a:lnTo>
                <a:lnTo>
                  <a:pt x="839018" y="45180"/>
                </a:lnTo>
                <a:lnTo>
                  <a:pt x="809758" y="42824"/>
                </a:lnTo>
                <a:lnTo>
                  <a:pt x="780221" y="40406"/>
                </a:lnTo>
                <a:lnTo>
                  <a:pt x="750420" y="37924"/>
                </a:lnTo>
                <a:lnTo>
                  <a:pt x="720373" y="35379"/>
                </a:lnTo>
                <a:lnTo>
                  <a:pt x="690093" y="32771"/>
                </a:lnTo>
                <a:lnTo>
                  <a:pt x="659598" y="30100"/>
                </a:lnTo>
                <a:lnTo>
                  <a:pt x="628901" y="27367"/>
                </a:lnTo>
                <a:lnTo>
                  <a:pt x="598019" y="24572"/>
                </a:lnTo>
                <a:lnTo>
                  <a:pt x="566967" y="21715"/>
                </a:lnTo>
                <a:lnTo>
                  <a:pt x="535761" y="18796"/>
                </a:lnTo>
                <a:lnTo>
                  <a:pt x="504415" y="15816"/>
                </a:lnTo>
                <a:lnTo>
                  <a:pt x="472946" y="12774"/>
                </a:lnTo>
                <a:lnTo>
                  <a:pt x="441368" y="9672"/>
                </a:lnTo>
                <a:lnTo>
                  <a:pt x="409697" y="6508"/>
                </a:lnTo>
                <a:lnTo>
                  <a:pt x="377948" y="3284"/>
                </a:lnTo>
                <a:lnTo>
                  <a:pt x="346138" y="0"/>
                </a:lnTo>
                <a:lnTo>
                  <a:pt x="0" y="1003"/>
                </a:lnTo>
                <a:lnTo>
                  <a:pt x="29433" y="4346"/>
                </a:lnTo>
                <a:lnTo>
                  <a:pt x="58946" y="7645"/>
                </a:lnTo>
                <a:lnTo>
                  <a:pt x="88525" y="10898"/>
                </a:lnTo>
                <a:lnTo>
                  <a:pt x="118159" y="14106"/>
                </a:lnTo>
                <a:lnTo>
                  <a:pt x="147836" y="17268"/>
                </a:lnTo>
                <a:lnTo>
                  <a:pt x="177543" y="20385"/>
                </a:lnTo>
                <a:lnTo>
                  <a:pt x="207268" y="23455"/>
                </a:lnTo>
                <a:lnTo>
                  <a:pt x="237000" y="26479"/>
                </a:lnTo>
                <a:lnTo>
                  <a:pt x="266726" y="29458"/>
                </a:lnTo>
                <a:lnTo>
                  <a:pt x="296435" y="32389"/>
                </a:lnTo>
                <a:close/>
              </a:path>
            </a:pathLst>
          </a:custGeom>
          <a:solidFill>
            <a:srgbClr val="87C6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0" name="object 240"/>
          <p:cNvSpPr/>
          <p:nvPr/>
        </p:nvSpPr>
        <p:spPr>
          <a:xfrm>
            <a:off x="2543374" y="6895395"/>
            <a:ext cx="606831" cy="54978"/>
          </a:xfrm>
          <a:custGeom>
            <a:avLst/>
            <a:gdLst/>
            <a:ahLst/>
            <a:cxnLst/>
            <a:rect l="l" t="t" r="r" b="b"/>
            <a:pathLst>
              <a:path w="606831" h="54978">
                <a:moveTo>
                  <a:pt x="606831" y="54978"/>
                </a:moveTo>
                <a:lnTo>
                  <a:pt x="599173" y="21285"/>
                </a:lnTo>
                <a:lnTo>
                  <a:pt x="594461" y="20907"/>
                </a:lnTo>
                <a:lnTo>
                  <a:pt x="582291" y="19927"/>
                </a:lnTo>
                <a:lnTo>
                  <a:pt x="570059" y="18933"/>
                </a:lnTo>
                <a:lnTo>
                  <a:pt x="557768" y="17925"/>
                </a:lnTo>
                <a:lnTo>
                  <a:pt x="545418" y="16904"/>
                </a:lnTo>
                <a:lnTo>
                  <a:pt x="533009" y="15870"/>
                </a:lnTo>
                <a:lnTo>
                  <a:pt x="520544" y="14823"/>
                </a:lnTo>
                <a:lnTo>
                  <a:pt x="508024" y="13762"/>
                </a:lnTo>
                <a:lnTo>
                  <a:pt x="495449" y="12688"/>
                </a:lnTo>
                <a:lnTo>
                  <a:pt x="482821" y="11601"/>
                </a:lnTo>
                <a:lnTo>
                  <a:pt x="470141" y="10500"/>
                </a:lnTo>
                <a:lnTo>
                  <a:pt x="457409" y="9387"/>
                </a:lnTo>
                <a:lnTo>
                  <a:pt x="444628" y="8260"/>
                </a:lnTo>
                <a:lnTo>
                  <a:pt x="431798" y="7119"/>
                </a:lnTo>
                <a:lnTo>
                  <a:pt x="418921" y="5966"/>
                </a:lnTo>
                <a:lnTo>
                  <a:pt x="405997" y="4799"/>
                </a:lnTo>
                <a:lnTo>
                  <a:pt x="393028" y="3619"/>
                </a:lnTo>
                <a:lnTo>
                  <a:pt x="380014" y="2426"/>
                </a:lnTo>
                <a:lnTo>
                  <a:pt x="366958" y="1219"/>
                </a:lnTo>
                <a:lnTo>
                  <a:pt x="353860" y="0"/>
                </a:lnTo>
                <a:lnTo>
                  <a:pt x="0" y="1016"/>
                </a:lnTo>
                <a:lnTo>
                  <a:pt x="31808" y="4300"/>
                </a:lnTo>
                <a:lnTo>
                  <a:pt x="63555" y="7524"/>
                </a:lnTo>
                <a:lnTo>
                  <a:pt x="95224" y="10688"/>
                </a:lnTo>
                <a:lnTo>
                  <a:pt x="126801" y="13790"/>
                </a:lnTo>
                <a:lnTo>
                  <a:pt x="158269" y="16832"/>
                </a:lnTo>
                <a:lnTo>
                  <a:pt x="189614" y="19812"/>
                </a:lnTo>
                <a:lnTo>
                  <a:pt x="220820" y="22731"/>
                </a:lnTo>
                <a:lnTo>
                  <a:pt x="251872" y="25588"/>
                </a:lnTo>
                <a:lnTo>
                  <a:pt x="282753" y="28383"/>
                </a:lnTo>
                <a:lnTo>
                  <a:pt x="313450" y="31116"/>
                </a:lnTo>
                <a:lnTo>
                  <a:pt x="343945" y="33787"/>
                </a:lnTo>
                <a:lnTo>
                  <a:pt x="374225" y="36395"/>
                </a:lnTo>
                <a:lnTo>
                  <a:pt x="404273" y="38940"/>
                </a:lnTo>
                <a:lnTo>
                  <a:pt x="434074" y="41422"/>
                </a:lnTo>
                <a:lnTo>
                  <a:pt x="463613" y="43840"/>
                </a:lnTo>
                <a:lnTo>
                  <a:pt x="492874" y="46196"/>
                </a:lnTo>
                <a:lnTo>
                  <a:pt x="521841" y="48487"/>
                </a:lnTo>
                <a:lnTo>
                  <a:pt x="550500" y="50715"/>
                </a:lnTo>
                <a:lnTo>
                  <a:pt x="578835" y="52879"/>
                </a:lnTo>
                <a:lnTo>
                  <a:pt x="606831" y="54978"/>
                </a:lnTo>
                <a:close/>
              </a:path>
            </a:pathLst>
          </a:custGeom>
          <a:solidFill>
            <a:srgbClr val="88C7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1" name="object 241"/>
          <p:cNvSpPr/>
          <p:nvPr/>
        </p:nvSpPr>
        <p:spPr>
          <a:xfrm>
            <a:off x="2897240" y="6894713"/>
            <a:ext cx="245300" cy="21971"/>
          </a:xfrm>
          <a:custGeom>
            <a:avLst/>
            <a:gdLst/>
            <a:ahLst/>
            <a:cxnLst/>
            <a:rect l="l" t="t" r="r" b="b"/>
            <a:pathLst>
              <a:path w="245300" h="21971">
                <a:moveTo>
                  <a:pt x="245300" y="21971"/>
                </a:moveTo>
                <a:lnTo>
                  <a:pt x="240296" y="0"/>
                </a:lnTo>
                <a:lnTo>
                  <a:pt x="0" y="685"/>
                </a:lnTo>
                <a:lnTo>
                  <a:pt x="18164" y="2372"/>
                </a:lnTo>
                <a:lnTo>
                  <a:pt x="31204" y="3572"/>
                </a:lnTo>
                <a:lnTo>
                  <a:pt x="44201" y="4759"/>
                </a:lnTo>
                <a:lnTo>
                  <a:pt x="57152" y="5934"/>
                </a:lnTo>
                <a:lnTo>
                  <a:pt x="70058" y="7095"/>
                </a:lnTo>
                <a:lnTo>
                  <a:pt x="82917" y="8243"/>
                </a:lnTo>
                <a:lnTo>
                  <a:pt x="95728" y="9379"/>
                </a:lnTo>
                <a:lnTo>
                  <a:pt x="108490" y="10501"/>
                </a:lnTo>
                <a:lnTo>
                  <a:pt x="121201" y="11610"/>
                </a:lnTo>
                <a:lnTo>
                  <a:pt x="133861" y="12706"/>
                </a:lnTo>
                <a:lnTo>
                  <a:pt x="146468" y="13789"/>
                </a:lnTo>
                <a:lnTo>
                  <a:pt x="159022" y="14858"/>
                </a:lnTo>
                <a:lnTo>
                  <a:pt x="171521" y="15915"/>
                </a:lnTo>
                <a:lnTo>
                  <a:pt x="183964" y="16957"/>
                </a:lnTo>
                <a:lnTo>
                  <a:pt x="196350" y="17987"/>
                </a:lnTo>
                <a:lnTo>
                  <a:pt x="208677" y="19003"/>
                </a:lnTo>
                <a:lnTo>
                  <a:pt x="220946" y="20006"/>
                </a:lnTo>
                <a:lnTo>
                  <a:pt x="233154" y="20995"/>
                </a:lnTo>
                <a:lnTo>
                  <a:pt x="245300" y="21971"/>
                </a:lnTo>
                <a:close/>
              </a:path>
            </a:pathLst>
          </a:custGeom>
          <a:solidFill>
            <a:srgbClr val="88C7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2" name="object 242"/>
          <p:cNvSpPr/>
          <p:nvPr/>
        </p:nvSpPr>
        <p:spPr>
          <a:xfrm>
            <a:off x="4456747" y="6347058"/>
            <a:ext cx="112814" cy="32105"/>
          </a:xfrm>
          <a:custGeom>
            <a:avLst/>
            <a:gdLst/>
            <a:ahLst/>
            <a:cxnLst/>
            <a:rect l="l" t="t" r="r" b="b"/>
            <a:pathLst>
              <a:path w="112814" h="32105">
                <a:moveTo>
                  <a:pt x="112814" y="32105"/>
                </a:moveTo>
                <a:lnTo>
                  <a:pt x="105511" y="0"/>
                </a:lnTo>
                <a:lnTo>
                  <a:pt x="97312" y="2642"/>
                </a:lnTo>
                <a:lnTo>
                  <a:pt x="85223" y="6488"/>
                </a:lnTo>
                <a:lnTo>
                  <a:pt x="73111" y="10281"/>
                </a:lnTo>
                <a:lnTo>
                  <a:pt x="60975" y="14020"/>
                </a:lnTo>
                <a:lnTo>
                  <a:pt x="48818" y="17706"/>
                </a:lnTo>
                <a:lnTo>
                  <a:pt x="36641" y="21338"/>
                </a:lnTo>
                <a:lnTo>
                  <a:pt x="24444" y="24915"/>
                </a:lnTo>
                <a:lnTo>
                  <a:pt x="12230" y="28437"/>
                </a:lnTo>
                <a:lnTo>
                  <a:pt x="0" y="31902"/>
                </a:lnTo>
                <a:lnTo>
                  <a:pt x="112814" y="32105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3" name="object 243"/>
          <p:cNvSpPr/>
          <p:nvPr/>
        </p:nvSpPr>
        <p:spPr>
          <a:xfrm>
            <a:off x="4318876" y="6317899"/>
            <a:ext cx="243382" cy="61061"/>
          </a:xfrm>
          <a:custGeom>
            <a:avLst/>
            <a:gdLst/>
            <a:ahLst/>
            <a:cxnLst/>
            <a:rect l="l" t="t" r="r" b="b"/>
            <a:pathLst>
              <a:path w="243382" h="61061">
                <a:moveTo>
                  <a:pt x="137871" y="61061"/>
                </a:moveTo>
                <a:lnTo>
                  <a:pt x="146183" y="58713"/>
                </a:lnTo>
                <a:lnTo>
                  <a:pt x="158402" y="55209"/>
                </a:lnTo>
                <a:lnTo>
                  <a:pt x="170604" y="51650"/>
                </a:lnTo>
                <a:lnTo>
                  <a:pt x="182788" y="48036"/>
                </a:lnTo>
                <a:lnTo>
                  <a:pt x="194952" y="44367"/>
                </a:lnTo>
                <a:lnTo>
                  <a:pt x="207094" y="40644"/>
                </a:lnTo>
                <a:lnTo>
                  <a:pt x="219215" y="36868"/>
                </a:lnTo>
                <a:lnTo>
                  <a:pt x="231311" y="33040"/>
                </a:lnTo>
                <a:lnTo>
                  <a:pt x="243382" y="29159"/>
                </a:lnTo>
                <a:lnTo>
                  <a:pt x="236740" y="0"/>
                </a:lnTo>
                <a:lnTo>
                  <a:pt x="205968" y="126"/>
                </a:lnTo>
                <a:lnTo>
                  <a:pt x="195117" y="3830"/>
                </a:lnTo>
                <a:lnTo>
                  <a:pt x="183129" y="7855"/>
                </a:lnTo>
                <a:lnTo>
                  <a:pt x="171113" y="11819"/>
                </a:lnTo>
                <a:lnTo>
                  <a:pt x="159069" y="15721"/>
                </a:lnTo>
                <a:lnTo>
                  <a:pt x="146997" y="19562"/>
                </a:lnTo>
                <a:lnTo>
                  <a:pt x="134897" y="23341"/>
                </a:lnTo>
                <a:lnTo>
                  <a:pt x="122769" y="27059"/>
                </a:lnTo>
                <a:lnTo>
                  <a:pt x="110613" y="30715"/>
                </a:lnTo>
                <a:lnTo>
                  <a:pt x="98431" y="34309"/>
                </a:lnTo>
                <a:lnTo>
                  <a:pt x="86221" y="37840"/>
                </a:lnTo>
                <a:lnTo>
                  <a:pt x="73984" y="41309"/>
                </a:lnTo>
                <a:lnTo>
                  <a:pt x="61720" y="44716"/>
                </a:lnTo>
                <a:lnTo>
                  <a:pt x="49429" y="48060"/>
                </a:lnTo>
                <a:lnTo>
                  <a:pt x="37111" y="51342"/>
                </a:lnTo>
                <a:lnTo>
                  <a:pt x="24767" y="54560"/>
                </a:lnTo>
                <a:lnTo>
                  <a:pt x="12396" y="57715"/>
                </a:lnTo>
                <a:lnTo>
                  <a:pt x="0" y="60807"/>
                </a:lnTo>
                <a:lnTo>
                  <a:pt x="137871" y="61061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4" name="object 244"/>
          <p:cNvSpPr/>
          <p:nvPr/>
        </p:nvSpPr>
        <p:spPr>
          <a:xfrm>
            <a:off x="3747770" y="6318030"/>
            <a:ext cx="777074" cy="60680"/>
          </a:xfrm>
          <a:custGeom>
            <a:avLst/>
            <a:gdLst/>
            <a:ahLst/>
            <a:cxnLst/>
            <a:rect l="l" t="t" r="r" b="b"/>
            <a:pathLst>
              <a:path w="777074" h="60680">
                <a:moveTo>
                  <a:pt x="571106" y="60680"/>
                </a:moveTo>
                <a:lnTo>
                  <a:pt x="582353" y="57878"/>
                </a:lnTo>
                <a:lnTo>
                  <a:pt x="594726" y="54728"/>
                </a:lnTo>
                <a:lnTo>
                  <a:pt x="631686" y="44902"/>
                </a:lnTo>
                <a:lnTo>
                  <a:pt x="668405" y="34512"/>
                </a:lnTo>
                <a:lnTo>
                  <a:pt x="704878" y="23562"/>
                </a:lnTo>
                <a:lnTo>
                  <a:pt x="741103" y="12056"/>
                </a:lnTo>
                <a:lnTo>
                  <a:pt x="777074" y="0"/>
                </a:lnTo>
                <a:lnTo>
                  <a:pt x="0" y="3352"/>
                </a:lnTo>
                <a:lnTo>
                  <a:pt x="7099" y="59639"/>
                </a:lnTo>
                <a:lnTo>
                  <a:pt x="571106" y="60680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5" name="object 245"/>
          <p:cNvSpPr/>
          <p:nvPr/>
        </p:nvSpPr>
        <p:spPr>
          <a:xfrm>
            <a:off x="6647803" y="2340241"/>
            <a:ext cx="40360" cy="61264"/>
          </a:xfrm>
          <a:custGeom>
            <a:avLst/>
            <a:gdLst/>
            <a:ahLst/>
            <a:cxnLst/>
            <a:rect l="l" t="t" r="r" b="b"/>
            <a:pathLst>
              <a:path w="40360" h="61264">
                <a:moveTo>
                  <a:pt x="40360" y="61264"/>
                </a:moveTo>
                <a:lnTo>
                  <a:pt x="26415" y="0"/>
                </a:lnTo>
                <a:lnTo>
                  <a:pt x="0" y="114"/>
                </a:lnTo>
                <a:lnTo>
                  <a:pt x="1484" y="10828"/>
                </a:lnTo>
                <a:lnTo>
                  <a:pt x="3209" y="23384"/>
                </a:lnTo>
                <a:lnTo>
                  <a:pt x="4923" y="35962"/>
                </a:lnTo>
                <a:lnTo>
                  <a:pt x="6626" y="48566"/>
                </a:lnTo>
                <a:lnTo>
                  <a:pt x="8318" y="61201"/>
                </a:lnTo>
                <a:lnTo>
                  <a:pt x="40360" y="61264"/>
                </a:lnTo>
                <a:close/>
              </a:path>
            </a:pathLst>
          </a:custGeom>
          <a:solidFill>
            <a:srgbClr val="87C6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6" name="object 246"/>
          <p:cNvSpPr/>
          <p:nvPr/>
        </p:nvSpPr>
        <p:spPr>
          <a:xfrm>
            <a:off x="6594577" y="2340359"/>
            <a:ext cx="61544" cy="61087"/>
          </a:xfrm>
          <a:custGeom>
            <a:avLst/>
            <a:gdLst/>
            <a:ahLst/>
            <a:cxnLst/>
            <a:rect l="l" t="t" r="r" b="b"/>
            <a:pathLst>
              <a:path w="61544" h="61087">
                <a:moveTo>
                  <a:pt x="61544" y="61087"/>
                </a:moveTo>
                <a:lnTo>
                  <a:pt x="60098" y="50289"/>
                </a:lnTo>
                <a:lnTo>
                  <a:pt x="58397" y="37681"/>
                </a:lnTo>
                <a:lnTo>
                  <a:pt x="56685" y="25100"/>
                </a:lnTo>
                <a:lnTo>
                  <a:pt x="54961" y="12541"/>
                </a:lnTo>
                <a:lnTo>
                  <a:pt x="53225" y="0"/>
                </a:lnTo>
                <a:lnTo>
                  <a:pt x="0" y="228"/>
                </a:lnTo>
                <a:lnTo>
                  <a:pt x="1608" y="10690"/>
                </a:lnTo>
                <a:lnTo>
                  <a:pt x="3519" y="23225"/>
                </a:lnTo>
                <a:lnTo>
                  <a:pt x="5419" y="35800"/>
                </a:lnTo>
                <a:lnTo>
                  <a:pt x="7308" y="48393"/>
                </a:lnTo>
                <a:lnTo>
                  <a:pt x="9182" y="60985"/>
                </a:lnTo>
                <a:lnTo>
                  <a:pt x="61544" y="61087"/>
                </a:lnTo>
                <a:close/>
              </a:path>
            </a:pathLst>
          </a:custGeom>
          <a:solidFill>
            <a:srgbClr val="88C7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7" name="object 247"/>
          <p:cNvSpPr/>
          <p:nvPr/>
        </p:nvSpPr>
        <p:spPr>
          <a:xfrm>
            <a:off x="6540096" y="2340580"/>
            <a:ext cx="63665" cy="60769"/>
          </a:xfrm>
          <a:custGeom>
            <a:avLst/>
            <a:gdLst/>
            <a:ahLst/>
            <a:cxnLst/>
            <a:rect l="l" t="t" r="r" b="b"/>
            <a:pathLst>
              <a:path w="63665" h="60769">
                <a:moveTo>
                  <a:pt x="63665" y="60769"/>
                </a:moveTo>
                <a:lnTo>
                  <a:pt x="62093" y="50198"/>
                </a:lnTo>
                <a:lnTo>
                  <a:pt x="60207" y="37602"/>
                </a:lnTo>
                <a:lnTo>
                  <a:pt x="58309" y="25023"/>
                </a:lnTo>
                <a:lnTo>
                  <a:pt x="56400" y="12482"/>
                </a:lnTo>
                <a:lnTo>
                  <a:pt x="54483" y="0"/>
                </a:lnTo>
                <a:lnTo>
                  <a:pt x="0" y="241"/>
                </a:lnTo>
                <a:lnTo>
                  <a:pt x="1754" y="10514"/>
                </a:lnTo>
                <a:lnTo>
                  <a:pt x="3872" y="23001"/>
                </a:lnTo>
                <a:lnTo>
                  <a:pt x="5978" y="35520"/>
                </a:lnTo>
                <a:lnTo>
                  <a:pt x="8070" y="48075"/>
                </a:lnTo>
                <a:lnTo>
                  <a:pt x="10147" y="60667"/>
                </a:lnTo>
                <a:lnTo>
                  <a:pt x="63665" y="60769"/>
                </a:lnTo>
                <a:close/>
              </a:path>
            </a:pathLst>
          </a:custGeom>
          <a:solidFill>
            <a:srgbClr val="88C7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8" name="object 248"/>
          <p:cNvSpPr/>
          <p:nvPr/>
        </p:nvSpPr>
        <p:spPr>
          <a:xfrm>
            <a:off x="6484165" y="2340828"/>
            <a:ext cx="66078" cy="60426"/>
          </a:xfrm>
          <a:custGeom>
            <a:avLst/>
            <a:gdLst/>
            <a:ahLst/>
            <a:cxnLst/>
            <a:rect l="l" t="t" r="r" b="b"/>
            <a:pathLst>
              <a:path w="66078" h="60426">
                <a:moveTo>
                  <a:pt x="66078" y="60426"/>
                </a:moveTo>
                <a:lnTo>
                  <a:pt x="64366" y="50039"/>
                </a:lnTo>
                <a:lnTo>
                  <a:pt x="62277" y="37475"/>
                </a:lnTo>
                <a:lnTo>
                  <a:pt x="60173" y="24947"/>
                </a:lnTo>
                <a:lnTo>
                  <a:pt x="58057" y="12455"/>
                </a:lnTo>
                <a:lnTo>
                  <a:pt x="55930" y="0"/>
                </a:lnTo>
                <a:lnTo>
                  <a:pt x="0" y="228"/>
                </a:lnTo>
                <a:lnTo>
                  <a:pt x="1916" y="10316"/>
                </a:lnTo>
                <a:lnTo>
                  <a:pt x="4261" y="22760"/>
                </a:lnTo>
                <a:lnTo>
                  <a:pt x="6595" y="35249"/>
                </a:lnTo>
                <a:lnTo>
                  <a:pt x="8917" y="47774"/>
                </a:lnTo>
                <a:lnTo>
                  <a:pt x="11226" y="60324"/>
                </a:lnTo>
                <a:lnTo>
                  <a:pt x="66078" y="60426"/>
                </a:lnTo>
                <a:close/>
              </a:path>
            </a:pathLst>
          </a:custGeom>
          <a:solidFill>
            <a:srgbClr val="89C7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9" name="object 249"/>
          <p:cNvSpPr/>
          <p:nvPr/>
        </p:nvSpPr>
        <p:spPr>
          <a:xfrm>
            <a:off x="6426528" y="2341063"/>
            <a:ext cx="68859" cy="60096"/>
          </a:xfrm>
          <a:custGeom>
            <a:avLst/>
            <a:gdLst/>
            <a:ahLst/>
            <a:cxnLst/>
            <a:rect l="l" t="t" r="r" b="b"/>
            <a:pathLst>
              <a:path w="68859" h="60096">
                <a:moveTo>
                  <a:pt x="68859" y="60096"/>
                </a:moveTo>
                <a:lnTo>
                  <a:pt x="66985" y="49874"/>
                </a:lnTo>
                <a:lnTo>
                  <a:pt x="64666" y="37340"/>
                </a:lnTo>
                <a:lnTo>
                  <a:pt x="62332" y="24844"/>
                </a:lnTo>
                <a:lnTo>
                  <a:pt x="59987" y="12393"/>
                </a:lnTo>
                <a:lnTo>
                  <a:pt x="57632" y="0"/>
                </a:lnTo>
                <a:lnTo>
                  <a:pt x="0" y="254"/>
                </a:lnTo>
                <a:lnTo>
                  <a:pt x="2109" y="10176"/>
                </a:lnTo>
                <a:lnTo>
                  <a:pt x="4718" y="22560"/>
                </a:lnTo>
                <a:lnTo>
                  <a:pt x="7312" y="34998"/>
                </a:lnTo>
                <a:lnTo>
                  <a:pt x="9889" y="47479"/>
                </a:lnTo>
                <a:lnTo>
                  <a:pt x="12446" y="59994"/>
                </a:lnTo>
                <a:lnTo>
                  <a:pt x="68859" y="60096"/>
                </a:lnTo>
                <a:close/>
              </a:path>
            </a:pathLst>
          </a:custGeom>
          <a:solidFill>
            <a:srgbClr val="8A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0" name="object 250"/>
          <p:cNvSpPr/>
          <p:nvPr/>
        </p:nvSpPr>
        <p:spPr>
          <a:xfrm>
            <a:off x="6366894" y="2341312"/>
            <a:ext cx="72085" cy="59740"/>
          </a:xfrm>
          <a:custGeom>
            <a:avLst/>
            <a:gdLst/>
            <a:ahLst/>
            <a:cxnLst/>
            <a:rect l="l" t="t" r="r" b="b"/>
            <a:pathLst>
              <a:path w="72085" h="59740">
                <a:moveTo>
                  <a:pt x="72085" y="59740"/>
                </a:moveTo>
                <a:lnTo>
                  <a:pt x="70028" y="49668"/>
                </a:lnTo>
                <a:lnTo>
                  <a:pt x="67456" y="37180"/>
                </a:lnTo>
                <a:lnTo>
                  <a:pt x="64864" y="24731"/>
                </a:lnTo>
                <a:lnTo>
                  <a:pt x="62258" y="12334"/>
                </a:lnTo>
                <a:lnTo>
                  <a:pt x="59639" y="0"/>
                </a:lnTo>
                <a:lnTo>
                  <a:pt x="0" y="266"/>
                </a:lnTo>
                <a:lnTo>
                  <a:pt x="2340" y="10072"/>
                </a:lnTo>
                <a:lnTo>
                  <a:pt x="5250" y="22380"/>
                </a:lnTo>
                <a:lnTo>
                  <a:pt x="8142" y="34751"/>
                </a:lnTo>
                <a:lnTo>
                  <a:pt x="11016" y="47173"/>
                </a:lnTo>
                <a:lnTo>
                  <a:pt x="13868" y="59639"/>
                </a:lnTo>
                <a:lnTo>
                  <a:pt x="72085" y="59740"/>
                </a:lnTo>
                <a:close/>
              </a:path>
            </a:pathLst>
          </a:custGeom>
          <a:solidFill>
            <a:srgbClr val="8A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1" name="object 251"/>
          <p:cNvSpPr/>
          <p:nvPr/>
        </p:nvSpPr>
        <p:spPr>
          <a:xfrm>
            <a:off x="6304903" y="2341572"/>
            <a:ext cx="75857" cy="59372"/>
          </a:xfrm>
          <a:custGeom>
            <a:avLst/>
            <a:gdLst/>
            <a:ahLst/>
            <a:cxnLst/>
            <a:rect l="l" t="t" r="r" b="b"/>
            <a:pathLst>
              <a:path w="75857" h="59372">
                <a:moveTo>
                  <a:pt x="75857" y="59372"/>
                </a:moveTo>
                <a:lnTo>
                  <a:pt x="73575" y="49388"/>
                </a:lnTo>
                <a:lnTo>
                  <a:pt x="70706" y="36956"/>
                </a:lnTo>
                <a:lnTo>
                  <a:pt x="67819" y="24574"/>
                </a:lnTo>
                <a:lnTo>
                  <a:pt x="64916" y="12252"/>
                </a:lnTo>
                <a:lnTo>
                  <a:pt x="62001" y="0"/>
                </a:lnTo>
                <a:lnTo>
                  <a:pt x="0" y="266"/>
                </a:lnTo>
                <a:lnTo>
                  <a:pt x="2630" y="10038"/>
                </a:lnTo>
                <a:lnTo>
                  <a:pt x="5881" y="22249"/>
                </a:lnTo>
                <a:lnTo>
                  <a:pt x="9110" y="34523"/>
                </a:lnTo>
                <a:lnTo>
                  <a:pt x="12317" y="46862"/>
                </a:lnTo>
                <a:lnTo>
                  <a:pt x="15506" y="59270"/>
                </a:lnTo>
                <a:lnTo>
                  <a:pt x="75857" y="59372"/>
                </a:lnTo>
                <a:close/>
              </a:path>
            </a:pathLst>
          </a:custGeom>
          <a:solidFill>
            <a:srgbClr val="8B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2" name="object 252"/>
          <p:cNvSpPr/>
          <p:nvPr/>
        </p:nvSpPr>
        <p:spPr>
          <a:xfrm>
            <a:off x="6240110" y="2341845"/>
            <a:ext cx="80302" cy="58991"/>
          </a:xfrm>
          <a:custGeom>
            <a:avLst/>
            <a:gdLst/>
            <a:ahLst/>
            <a:cxnLst/>
            <a:rect l="l" t="t" r="r" b="b"/>
            <a:pathLst>
              <a:path w="80302" h="58991">
                <a:moveTo>
                  <a:pt x="80302" y="58991"/>
                </a:moveTo>
                <a:lnTo>
                  <a:pt x="77742" y="49023"/>
                </a:lnTo>
                <a:lnTo>
                  <a:pt x="74538" y="36671"/>
                </a:lnTo>
                <a:lnTo>
                  <a:pt x="71313" y="24386"/>
                </a:lnTo>
                <a:lnTo>
                  <a:pt x="68066" y="12164"/>
                </a:lnTo>
                <a:lnTo>
                  <a:pt x="64795" y="0"/>
                </a:lnTo>
                <a:lnTo>
                  <a:pt x="0" y="279"/>
                </a:lnTo>
                <a:lnTo>
                  <a:pt x="2981" y="10076"/>
                </a:lnTo>
                <a:lnTo>
                  <a:pt x="6621" y="22165"/>
                </a:lnTo>
                <a:lnTo>
                  <a:pt x="10237" y="34326"/>
                </a:lnTo>
                <a:lnTo>
                  <a:pt x="13833" y="46565"/>
                </a:lnTo>
                <a:lnTo>
                  <a:pt x="17411" y="58889"/>
                </a:lnTo>
                <a:lnTo>
                  <a:pt x="80302" y="58991"/>
                </a:lnTo>
                <a:close/>
              </a:path>
            </a:pathLst>
          </a:custGeom>
          <a:solidFill>
            <a:srgbClr val="8B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3" name="object 253"/>
          <p:cNvSpPr/>
          <p:nvPr/>
        </p:nvSpPr>
        <p:spPr>
          <a:xfrm>
            <a:off x="6171900" y="2342132"/>
            <a:ext cx="85623" cy="58597"/>
          </a:xfrm>
          <a:custGeom>
            <a:avLst/>
            <a:gdLst/>
            <a:ahLst/>
            <a:cxnLst/>
            <a:rect l="l" t="t" r="r" b="b"/>
            <a:pathLst>
              <a:path w="85623" h="58597">
                <a:moveTo>
                  <a:pt x="85623" y="58597"/>
                </a:moveTo>
                <a:lnTo>
                  <a:pt x="82713" y="48567"/>
                </a:lnTo>
                <a:lnTo>
                  <a:pt x="79119" y="36315"/>
                </a:lnTo>
                <a:lnTo>
                  <a:pt x="75504" y="24140"/>
                </a:lnTo>
                <a:lnTo>
                  <a:pt x="71865" y="12037"/>
                </a:lnTo>
                <a:lnTo>
                  <a:pt x="68199" y="0"/>
                </a:lnTo>
                <a:lnTo>
                  <a:pt x="0" y="279"/>
                </a:lnTo>
                <a:lnTo>
                  <a:pt x="3449" y="10207"/>
                </a:lnTo>
                <a:lnTo>
                  <a:pt x="7547" y="22153"/>
                </a:lnTo>
                <a:lnTo>
                  <a:pt x="11619" y="34190"/>
                </a:lnTo>
                <a:lnTo>
                  <a:pt x="15661" y="46304"/>
                </a:lnTo>
                <a:lnTo>
                  <a:pt x="19672" y="58483"/>
                </a:lnTo>
                <a:lnTo>
                  <a:pt x="85623" y="58597"/>
                </a:lnTo>
                <a:close/>
              </a:path>
            </a:pathLst>
          </a:custGeom>
          <a:solidFill>
            <a:srgbClr val="8DC9D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4" name="object 254"/>
          <p:cNvSpPr/>
          <p:nvPr/>
        </p:nvSpPr>
        <p:spPr>
          <a:xfrm>
            <a:off x="6099591" y="2342418"/>
            <a:ext cx="91986" cy="58191"/>
          </a:xfrm>
          <a:custGeom>
            <a:avLst/>
            <a:gdLst/>
            <a:ahLst/>
            <a:cxnLst/>
            <a:rect l="l" t="t" r="r" b="b"/>
            <a:pathLst>
              <a:path w="91986" h="58191">
                <a:moveTo>
                  <a:pt x="91986" y="58191"/>
                </a:moveTo>
                <a:lnTo>
                  <a:pt x="88626" y="47995"/>
                </a:lnTo>
                <a:lnTo>
                  <a:pt x="84584" y="35870"/>
                </a:lnTo>
                <a:lnTo>
                  <a:pt x="80516" y="23822"/>
                </a:lnTo>
                <a:lnTo>
                  <a:pt x="76424" y="11861"/>
                </a:lnTo>
                <a:lnTo>
                  <a:pt x="72313" y="0"/>
                </a:lnTo>
                <a:lnTo>
                  <a:pt x="0" y="317"/>
                </a:lnTo>
                <a:lnTo>
                  <a:pt x="4066" y="10522"/>
                </a:lnTo>
                <a:lnTo>
                  <a:pt x="8680" y="22263"/>
                </a:lnTo>
                <a:lnTo>
                  <a:pt x="13265" y="34099"/>
                </a:lnTo>
                <a:lnTo>
                  <a:pt x="17822" y="46033"/>
                </a:lnTo>
                <a:lnTo>
                  <a:pt x="22351" y="58064"/>
                </a:lnTo>
                <a:lnTo>
                  <a:pt x="91986" y="58191"/>
                </a:lnTo>
                <a:close/>
              </a:path>
            </a:pathLst>
          </a:custGeom>
          <a:solidFill>
            <a:srgbClr val="8EC9D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5" name="object 255"/>
          <p:cNvSpPr/>
          <p:nvPr/>
        </p:nvSpPr>
        <p:spPr>
          <a:xfrm>
            <a:off x="6022235" y="2342732"/>
            <a:ext cx="99707" cy="57746"/>
          </a:xfrm>
          <a:custGeom>
            <a:avLst/>
            <a:gdLst/>
            <a:ahLst/>
            <a:cxnLst/>
            <a:rect l="l" t="t" r="r" b="b"/>
            <a:pathLst>
              <a:path w="99707" h="57746">
                <a:moveTo>
                  <a:pt x="99707" y="57746"/>
                </a:moveTo>
                <a:lnTo>
                  <a:pt x="95742" y="47209"/>
                </a:lnTo>
                <a:lnTo>
                  <a:pt x="91189" y="35265"/>
                </a:lnTo>
                <a:lnTo>
                  <a:pt x="86607" y="23415"/>
                </a:lnTo>
                <a:lnTo>
                  <a:pt x="81997" y="11659"/>
                </a:lnTo>
                <a:lnTo>
                  <a:pt x="77355" y="0"/>
                </a:lnTo>
                <a:lnTo>
                  <a:pt x="0" y="342"/>
                </a:lnTo>
                <a:lnTo>
                  <a:pt x="4933" y="11037"/>
                </a:lnTo>
                <a:lnTo>
                  <a:pt x="10149" y="22524"/>
                </a:lnTo>
                <a:lnTo>
                  <a:pt x="15329" y="34117"/>
                </a:lnTo>
                <a:lnTo>
                  <a:pt x="20476" y="45816"/>
                </a:lnTo>
                <a:lnTo>
                  <a:pt x="25590" y="57619"/>
                </a:lnTo>
                <a:lnTo>
                  <a:pt x="99707" y="57746"/>
                </a:lnTo>
                <a:close/>
              </a:path>
            </a:pathLst>
          </a:custGeom>
          <a:solidFill>
            <a:srgbClr val="8ECAD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6" name="object 256"/>
          <p:cNvSpPr/>
          <p:nvPr/>
        </p:nvSpPr>
        <p:spPr>
          <a:xfrm>
            <a:off x="5938652" y="2343071"/>
            <a:ext cx="109169" cy="57277"/>
          </a:xfrm>
          <a:custGeom>
            <a:avLst/>
            <a:gdLst/>
            <a:ahLst/>
            <a:cxnLst/>
            <a:rect l="l" t="t" r="r" b="b"/>
            <a:pathLst>
              <a:path w="109169" h="57276">
                <a:moveTo>
                  <a:pt x="109169" y="57276"/>
                </a:moveTo>
                <a:lnTo>
                  <a:pt x="104366" y="46186"/>
                </a:lnTo>
                <a:lnTo>
                  <a:pt x="99221" y="34480"/>
                </a:lnTo>
                <a:lnTo>
                  <a:pt x="94045" y="22879"/>
                </a:lnTo>
                <a:lnTo>
                  <a:pt x="88835" y="11385"/>
                </a:lnTo>
                <a:lnTo>
                  <a:pt x="83591" y="0"/>
                </a:lnTo>
                <a:lnTo>
                  <a:pt x="0" y="355"/>
                </a:lnTo>
                <a:lnTo>
                  <a:pt x="231" y="782"/>
                </a:lnTo>
                <a:lnTo>
                  <a:pt x="6159" y="11816"/>
                </a:lnTo>
                <a:lnTo>
                  <a:pt x="12055" y="22974"/>
                </a:lnTo>
                <a:lnTo>
                  <a:pt x="17916" y="34252"/>
                </a:lnTo>
                <a:lnTo>
                  <a:pt x="23737" y="45642"/>
                </a:lnTo>
                <a:lnTo>
                  <a:pt x="29514" y="57137"/>
                </a:lnTo>
                <a:lnTo>
                  <a:pt x="109169" y="57276"/>
                </a:lnTo>
                <a:close/>
              </a:path>
            </a:pathLst>
          </a:custGeom>
          <a:solidFill>
            <a:srgbClr val="8FCAD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7" name="object 257"/>
          <p:cNvSpPr/>
          <p:nvPr/>
        </p:nvSpPr>
        <p:spPr>
          <a:xfrm>
            <a:off x="5866354" y="2343423"/>
            <a:ext cx="101815" cy="56781"/>
          </a:xfrm>
          <a:custGeom>
            <a:avLst/>
            <a:gdLst/>
            <a:ahLst/>
            <a:cxnLst/>
            <a:rect l="l" t="t" r="r" b="b"/>
            <a:pathLst>
              <a:path w="101815" h="56781">
                <a:moveTo>
                  <a:pt x="101815" y="56781"/>
                </a:moveTo>
                <a:lnTo>
                  <a:pt x="101589" y="56327"/>
                </a:lnTo>
                <a:lnTo>
                  <a:pt x="95810" y="44836"/>
                </a:lnTo>
                <a:lnTo>
                  <a:pt x="89987" y="33452"/>
                </a:lnTo>
                <a:lnTo>
                  <a:pt x="84123" y="22180"/>
                </a:lnTo>
                <a:lnTo>
                  <a:pt x="78222" y="11027"/>
                </a:lnTo>
                <a:lnTo>
                  <a:pt x="72288" y="0"/>
                </a:lnTo>
                <a:lnTo>
                  <a:pt x="0" y="317"/>
                </a:lnTo>
                <a:lnTo>
                  <a:pt x="4838" y="38798"/>
                </a:lnTo>
                <a:lnTo>
                  <a:pt x="8381" y="44704"/>
                </a:lnTo>
                <a:lnTo>
                  <a:pt x="11874" y="50622"/>
                </a:lnTo>
                <a:lnTo>
                  <a:pt x="15379" y="56616"/>
                </a:lnTo>
                <a:lnTo>
                  <a:pt x="101815" y="56781"/>
                </a:lnTo>
                <a:close/>
              </a:path>
            </a:pathLst>
          </a:custGeom>
          <a:solidFill>
            <a:srgbClr val="8FCAD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8" name="object 258"/>
          <p:cNvSpPr/>
          <p:nvPr/>
        </p:nvSpPr>
        <p:spPr>
          <a:xfrm>
            <a:off x="5871198" y="2382231"/>
            <a:ext cx="10541" cy="17805"/>
          </a:xfrm>
          <a:custGeom>
            <a:avLst/>
            <a:gdLst/>
            <a:ahLst/>
            <a:cxnLst/>
            <a:rect l="l" t="t" r="r" b="b"/>
            <a:pathLst>
              <a:path w="10540" h="17805">
                <a:moveTo>
                  <a:pt x="10540" y="17805"/>
                </a:moveTo>
                <a:lnTo>
                  <a:pt x="7035" y="11810"/>
                </a:lnTo>
                <a:lnTo>
                  <a:pt x="3530" y="5892"/>
                </a:lnTo>
                <a:lnTo>
                  <a:pt x="0" y="0"/>
                </a:lnTo>
                <a:lnTo>
                  <a:pt x="2247" y="17792"/>
                </a:lnTo>
                <a:lnTo>
                  <a:pt x="10540" y="17805"/>
                </a:lnTo>
                <a:close/>
              </a:path>
            </a:pathLst>
          </a:custGeom>
          <a:solidFill>
            <a:srgbClr val="90CB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9" name="object 259"/>
          <p:cNvSpPr/>
          <p:nvPr/>
        </p:nvSpPr>
        <p:spPr>
          <a:xfrm>
            <a:off x="1375629" y="7196316"/>
            <a:ext cx="606907" cy="35661"/>
          </a:xfrm>
          <a:custGeom>
            <a:avLst/>
            <a:gdLst/>
            <a:ahLst/>
            <a:cxnLst/>
            <a:rect l="l" t="t" r="r" b="b"/>
            <a:pathLst>
              <a:path w="606907" h="35661">
                <a:moveTo>
                  <a:pt x="4356" y="34569"/>
                </a:moveTo>
                <a:lnTo>
                  <a:pt x="606907" y="35661"/>
                </a:lnTo>
                <a:lnTo>
                  <a:pt x="575226" y="34052"/>
                </a:lnTo>
                <a:lnTo>
                  <a:pt x="543618" y="32423"/>
                </a:lnTo>
                <a:lnTo>
                  <a:pt x="512095" y="30777"/>
                </a:lnTo>
                <a:lnTo>
                  <a:pt x="480668" y="29112"/>
                </a:lnTo>
                <a:lnTo>
                  <a:pt x="449349" y="27428"/>
                </a:lnTo>
                <a:lnTo>
                  <a:pt x="418147" y="25726"/>
                </a:lnTo>
                <a:lnTo>
                  <a:pt x="387075" y="24006"/>
                </a:lnTo>
                <a:lnTo>
                  <a:pt x="356144" y="22267"/>
                </a:lnTo>
                <a:lnTo>
                  <a:pt x="325364" y="20510"/>
                </a:lnTo>
                <a:lnTo>
                  <a:pt x="294747" y="18735"/>
                </a:lnTo>
                <a:lnTo>
                  <a:pt x="264305" y="16942"/>
                </a:lnTo>
                <a:lnTo>
                  <a:pt x="234048" y="15131"/>
                </a:lnTo>
                <a:lnTo>
                  <a:pt x="203987" y="13302"/>
                </a:lnTo>
                <a:lnTo>
                  <a:pt x="174134" y="11455"/>
                </a:lnTo>
                <a:lnTo>
                  <a:pt x="144499" y="9590"/>
                </a:lnTo>
                <a:lnTo>
                  <a:pt x="115095" y="7707"/>
                </a:lnTo>
                <a:lnTo>
                  <a:pt x="85931" y="5807"/>
                </a:lnTo>
                <a:lnTo>
                  <a:pt x="57020" y="3889"/>
                </a:lnTo>
                <a:lnTo>
                  <a:pt x="28373" y="1953"/>
                </a:lnTo>
                <a:lnTo>
                  <a:pt x="0" y="0"/>
                </a:lnTo>
                <a:lnTo>
                  <a:pt x="4356" y="34569"/>
                </a:lnTo>
                <a:close/>
              </a:path>
            </a:pathLst>
          </a:custGeom>
          <a:solidFill>
            <a:srgbClr val="80C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0" name="object 260"/>
          <p:cNvSpPr/>
          <p:nvPr/>
        </p:nvSpPr>
        <p:spPr>
          <a:xfrm>
            <a:off x="1372895" y="7173381"/>
            <a:ext cx="821804" cy="58991"/>
          </a:xfrm>
          <a:custGeom>
            <a:avLst/>
            <a:gdLst/>
            <a:ahLst/>
            <a:cxnLst/>
            <a:rect l="l" t="t" r="r" b="b"/>
            <a:pathLst>
              <a:path w="821804" h="58991">
                <a:moveTo>
                  <a:pt x="821804" y="58991"/>
                </a:moveTo>
                <a:lnTo>
                  <a:pt x="815555" y="31521"/>
                </a:lnTo>
                <a:lnTo>
                  <a:pt x="788213" y="30094"/>
                </a:lnTo>
                <a:lnTo>
                  <a:pt x="760879" y="28651"/>
                </a:lnTo>
                <a:lnTo>
                  <a:pt x="733561" y="27191"/>
                </a:lnTo>
                <a:lnTo>
                  <a:pt x="706265" y="25716"/>
                </a:lnTo>
                <a:lnTo>
                  <a:pt x="679000" y="24226"/>
                </a:lnTo>
                <a:lnTo>
                  <a:pt x="651772" y="22719"/>
                </a:lnTo>
                <a:lnTo>
                  <a:pt x="624589" y="21197"/>
                </a:lnTo>
                <a:lnTo>
                  <a:pt x="597457" y="19659"/>
                </a:lnTo>
                <a:lnTo>
                  <a:pt x="570384" y="18106"/>
                </a:lnTo>
                <a:lnTo>
                  <a:pt x="543377" y="16536"/>
                </a:lnTo>
                <a:lnTo>
                  <a:pt x="516443" y="14952"/>
                </a:lnTo>
                <a:lnTo>
                  <a:pt x="489590" y="13352"/>
                </a:lnTo>
                <a:lnTo>
                  <a:pt x="462825" y="11736"/>
                </a:lnTo>
                <a:lnTo>
                  <a:pt x="436154" y="10105"/>
                </a:lnTo>
                <a:lnTo>
                  <a:pt x="409585" y="8459"/>
                </a:lnTo>
                <a:lnTo>
                  <a:pt x="383125" y="6798"/>
                </a:lnTo>
                <a:lnTo>
                  <a:pt x="356782" y="5121"/>
                </a:lnTo>
                <a:lnTo>
                  <a:pt x="330563" y="3429"/>
                </a:lnTo>
                <a:lnTo>
                  <a:pt x="304474" y="1722"/>
                </a:lnTo>
                <a:lnTo>
                  <a:pt x="278523" y="0"/>
                </a:lnTo>
                <a:lnTo>
                  <a:pt x="0" y="1206"/>
                </a:lnTo>
                <a:lnTo>
                  <a:pt x="2743" y="22936"/>
                </a:lnTo>
                <a:lnTo>
                  <a:pt x="31116" y="24887"/>
                </a:lnTo>
                <a:lnTo>
                  <a:pt x="59763" y="26822"/>
                </a:lnTo>
                <a:lnTo>
                  <a:pt x="88674" y="28739"/>
                </a:lnTo>
                <a:lnTo>
                  <a:pt x="117837" y="30639"/>
                </a:lnTo>
                <a:lnTo>
                  <a:pt x="147241" y="32521"/>
                </a:lnTo>
                <a:lnTo>
                  <a:pt x="176874" y="34385"/>
                </a:lnTo>
                <a:lnTo>
                  <a:pt x="206727" y="36232"/>
                </a:lnTo>
                <a:lnTo>
                  <a:pt x="236786" y="38062"/>
                </a:lnTo>
                <a:lnTo>
                  <a:pt x="267043" y="39873"/>
                </a:lnTo>
                <a:lnTo>
                  <a:pt x="297484" y="41667"/>
                </a:lnTo>
                <a:lnTo>
                  <a:pt x="328100" y="43442"/>
                </a:lnTo>
                <a:lnTo>
                  <a:pt x="358879" y="45200"/>
                </a:lnTo>
                <a:lnTo>
                  <a:pt x="389809" y="46939"/>
                </a:lnTo>
                <a:lnTo>
                  <a:pt x="420880" y="48660"/>
                </a:lnTo>
                <a:lnTo>
                  <a:pt x="452081" y="50362"/>
                </a:lnTo>
                <a:lnTo>
                  <a:pt x="483400" y="52047"/>
                </a:lnTo>
                <a:lnTo>
                  <a:pt x="514826" y="53712"/>
                </a:lnTo>
                <a:lnTo>
                  <a:pt x="546349" y="55359"/>
                </a:lnTo>
                <a:lnTo>
                  <a:pt x="577956" y="56988"/>
                </a:lnTo>
                <a:lnTo>
                  <a:pt x="609638" y="58597"/>
                </a:lnTo>
                <a:lnTo>
                  <a:pt x="821804" y="58991"/>
                </a:lnTo>
                <a:close/>
              </a:path>
            </a:pathLst>
          </a:custGeom>
          <a:solidFill>
            <a:srgbClr val="81C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1" name="object 261"/>
          <p:cNvSpPr/>
          <p:nvPr/>
        </p:nvSpPr>
        <p:spPr>
          <a:xfrm>
            <a:off x="1651411" y="7171108"/>
            <a:ext cx="537044" cy="33794"/>
          </a:xfrm>
          <a:custGeom>
            <a:avLst/>
            <a:gdLst/>
            <a:ahLst/>
            <a:cxnLst/>
            <a:rect l="l" t="t" r="r" b="b"/>
            <a:pathLst>
              <a:path w="537044" h="33794">
                <a:moveTo>
                  <a:pt x="537044" y="33794"/>
                </a:moveTo>
                <a:lnTo>
                  <a:pt x="529348" y="0"/>
                </a:lnTo>
                <a:lnTo>
                  <a:pt x="0" y="2273"/>
                </a:lnTo>
                <a:lnTo>
                  <a:pt x="25952" y="3993"/>
                </a:lnTo>
                <a:lnTo>
                  <a:pt x="52042" y="5699"/>
                </a:lnTo>
                <a:lnTo>
                  <a:pt x="78263" y="7390"/>
                </a:lnTo>
                <a:lnTo>
                  <a:pt x="104607" y="9066"/>
                </a:lnTo>
                <a:lnTo>
                  <a:pt x="131067" y="10727"/>
                </a:lnTo>
                <a:lnTo>
                  <a:pt x="157636" y="12373"/>
                </a:lnTo>
                <a:lnTo>
                  <a:pt x="184307" y="14004"/>
                </a:lnTo>
                <a:lnTo>
                  <a:pt x="211073" y="15620"/>
                </a:lnTo>
                <a:lnTo>
                  <a:pt x="237926" y="17220"/>
                </a:lnTo>
                <a:lnTo>
                  <a:pt x="264860" y="18805"/>
                </a:lnTo>
                <a:lnTo>
                  <a:pt x="291866" y="20375"/>
                </a:lnTo>
                <a:lnTo>
                  <a:pt x="318939" y="21929"/>
                </a:lnTo>
                <a:lnTo>
                  <a:pt x="346071" y="23467"/>
                </a:lnTo>
                <a:lnTo>
                  <a:pt x="373255" y="24990"/>
                </a:lnTo>
                <a:lnTo>
                  <a:pt x="400483" y="26497"/>
                </a:lnTo>
                <a:lnTo>
                  <a:pt x="427749" y="27989"/>
                </a:lnTo>
                <a:lnTo>
                  <a:pt x="455045" y="29464"/>
                </a:lnTo>
                <a:lnTo>
                  <a:pt x="482365" y="30923"/>
                </a:lnTo>
                <a:lnTo>
                  <a:pt x="509700" y="32367"/>
                </a:lnTo>
                <a:lnTo>
                  <a:pt x="537044" y="33794"/>
                </a:lnTo>
                <a:close/>
              </a:path>
            </a:pathLst>
          </a:custGeom>
          <a:solidFill>
            <a:srgbClr val="81C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2" name="object 262"/>
          <p:cNvSpPr/>
          <p:nvPr/>
        </p:nvSpPr>
        <p:spPr>
          <a:xfrm>
            <a:off x="6572728" y="3692315"/>
            <a:ext cx="44856" cy="61264"/>
          </a:xfrm>
          <a:custGeom>
            <a:avLst/>
            <a:gdLst/>
            <a:ahLst/>
            <a:cxnLst/>
            <a:rect l="l" t="t" r="r" b="b"/>
            <a:pathLst>
              <a:path w="44856" h="61264">
                <a:moveTo>
                  <a:pt x="44856" y="61264"/>
                </a:moveTo>
                <a:lnTo>
                  <a:pt x="30911" y="0"/>
                </a:lnTo>
                <a:lnTo>
                  <a:pt x="0" y="127"/>
                </a:lnTo>
                <a:lnTo>
                  <a:pt x="865" y="10786"/>
                </a:lnTo>
                <a:lnTo>
                  <a:pt x="1886" y="23599"/>
                </a:lnTo>
                <a:lnTo>
                  <a:pt x="2874" y="36263"/>
                </a:lnTo>
                <a:lnTo>
                  <a:pt x="3832" y="48789"/>
                </a:lnTo>
                <a:lnTo>
                  <a:pt x="4762" y="61188"/>
                </a:lnTo>
                <a:lnTo>
                  <a:pt x="44856" y="61264"/>
                </a:lnTo>
                <a:close/>
              </a:path>
            </a:pathLst>
          </a:custGeom>
          <a:solidFill>
            <a:srgbClr val="8A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3" name="object 263"/>
          <p:cNvSpPr/>
          <p:nvPr/>
        </p:nvSpPr>
        <p:spPr>
          <a:xfrm>
            <a:off x="6531269" y="3692446"/>
            <a:ext cx="46215" cy="61061"/>
          </a:xfrm>
          <a:custGeom>
            <a:avLst/>
            <a:gdLst/>
            <a:ahLst/>
            <a:cxnLst/>
            <a:rect l="l" t="t" r="r" b="b"/>
            <a:pathLst>
              <a:path w="46215" h="61061">
                <a:moveTo>
                  <a:pt x="46215" y="61061"/>
                </a:moveTo>
                <a:lnTo>
                  <a:pt x="45452" y="50870"/>
                </a:lnTo>
                <a:lnTo>
                  <a:pt x="44499" y="38368"/>
                </a:lnTo>
                <a:lnTo>
                  <a:pt x="43516" y="25729"/>
                </a:lnTo>
                <a:lnTo>
                  <a:pt x="42501" y="12944"/>
                </a:lnTo>
                <a:lnTo>
                  <a:pt x="41452" y="0"/>
                </a:lnTo>
                <a:lnTo>
                  <a:pt x="0" y="177"/>
                </a:lnTo>
                <a:lnTo>
                  <a:pt x="902" y="10568"/>
                </a:lnTo>
                <a:lnTo>
                  <a:pt x="1995" y="23368"/>
                </a:lnTo>
                <a:lnTo>
                  <a:pt x="3055" y="36039"/>
                </a:lnTo>
                <a:lnTo>
                  <a:pt x="4080" y="48579"/>
                </a:lnTo>
                <a:lnTo>
                  <a:pt x="5067" y="60985"/>
                </a:lnTo>
                <a:lnTo>
                  <a:pt x="46215" y="61061"/>
                </a:lnTo>
                <a:close/>
              </a:path>
            </a:pathLst>
          </a:custGeom>
          <a:solidFill>
            <a:srgbClr val="8B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4" name="object 264"/>
          <p:cNvSpPr/>
          <p:nvPr/>
        </p:nvSpPr>
        <p:spPr>
          <a:xfrm>
            <a:off x="6489739" y="3692629"/>
            <a:ext cx="46596" cy="60807"/>
          </a:xfrm>
          <a:custGeom>
            <a:avLst/>
            <a:gdLst/>
            <a:ahLst/>
            <a:cxnLst/>
            <a:rect l="l" t="t" r="r" b="b"/>
            <a:pathLst>
              <a:path w="46596" h="60807">
                <a:moveTo>
                  <a:pt x="46596" y="60807"/>
                </a:moveTo>
                <a:lnTo>
                  <a:pt x="45805" y="50830"/>
                </a:lnTo>
                <a:lnTo>
                  <a:pt x="44787" y="38313"/>
                </a:lnTo>
                <a:lnTo>
                  <a:pt x="43734" y="25667"/>
                </a:lnTo>
                <a:lnTo>
                  <a:pt x="42647" y="12896"/>
                </a:lnTo>
                <a:lnTo>
                  <a:pt x="41528" y="0"/>
                </a:lnTo>
                <a:lnTo>
                  <a:pt x="0" y="177"/>
                </a:lnTo>
                <a:lnTo>
                  <a:pt x="946" y="10321"/>
                </a:lnTo>
                <a:lnTo>
                  <a:pt x="2113" y="23097"/>
                </a:lnTo>
                <a:lnTo>
                  <a:pt x="3243" y="35753"/>
                </a:lnTo>
                <a:lnTo>
                  <a:pt x="4337" y="48295"/>
                </a:lnTo>
                <a:lnTo>
                  <a:pt x="5397" y="60731"/>
                </a:lnTo>
                <a:lnTo>
                  <a:pt x="46596" y="60807"/>
                </a:lnTo>
                <a:close/>
              </a:path>
            </a:pathLst>
          </a:custGeom>
          <a:solidFill>
            <a:srgbClr val="8B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5" name="object 265"/>
          <p:cNvSpPr/>
          <p:nvPr/>
        </p:nvSpPr>
        <p:spPr>
          <a:xfrm>
            <a:off x="6448097" y="3692798"/>
            <a:ext cx="47040" cy="60566"/>
          </a:xfrm>
          <a:custGeom>
            <a:avLst/>
            <a:gdLst/>
            <a:ahLst/>
            <a:cxnLst/>
            <a:rect l="l" t="t" r="r" b="b"/>
            <a:pathLst>
              <a:path w="47040" h="60566">
                <a:moveTo>
                  <a:pt x="47040" y="60566"/>
                </a:moveTo>
                <a:lnTo>
                  <a:pt x="46209" y="50774"/>
                </a:lnTo>
                <a:lnTo>
                  <a:pt x="45122" y="38256"/>
                </a:lnTo>
                <a:lnTo>
                  <a:pt x="44000" y="25627"/>
                </a:lnTo>
                <a:lnTo>
                  <a:pt x="42841" y="12878"/>
                </a:lnTo>
                <a:lnTo>
                  <a:pt x="41643" y="0"/>
                </a:lnTo>
                <a:lnTo>
                  <a:pt x="0" y="190"/>
                </a:lnTo>
                <a:lnTo>
                  <a:pt x="988" y="10057"/>
                </a:lnTo>
                <a:lnTo>
                  <a:pt x="2236" y="22819"/>
                </a:lnTo>
                <a:lnTo>
                  <a:pt x="3443" y="35482"/>
                </a:lnTo>
                <a:lnTo>
                  <a:pt x="4611" y="48038"/>
                </a:lnTo>
                <a:lnTo>
                  <a:pt x="5740" y="60477"/>
                </a:lnTo>
                <a:lnTo>
                  <a:pt x="47040" y="60566"/>
                </a:lnTo>
                <a:close/>
              </a:path>
            </a:pathLst>
          </a:custGeom>
          <a:solidFill>
            <a:srgbClr val="8DC9D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6" name="object 266"/>
          <p:cNvSpPr/>
          <p:nvPr/>
        </p:nvSpPr>
        <p:spPr>
          <a:xfrm>
            <a:off x="6406371" y="3692994"/>
            <a:ext cx="47472" cy="60286"/>
          </a:xfrm>
          <a:custGeom>
            <a:avLst/>
            <a:gdLst/>
            <a:ahLst/>
            <a:cxnLst/>
            <a:rect l="l" t="t" r="r" b="b"/>
            <a:pathLst>
              <a:path w="47472" h="60286">
                <a:moveTo>
                  <a:pt x="47472" y="60286"/>
                </a:moveTo>
                <a:lnTo>
                  <a:pt x="46608" y="50738"/>
                </a:lnTo>
                <a:lnTo>
                  <a:pt x="45449" y="38206"/>
                </a:lnTo>
                <a:lnTo>
                  <a:pt x="44251" y="25564"/>
                </a:lnTo>
                <a:lnTo>
                  <a:pt x="43013" y="12825"/>
                </a:lnTo>
                <a:lnTo>
                  <a:pt x="41732" y="0"/>
                </a:lnTo>
                <a:lnTo>
                  <a:pt x="0" y="177"/>
                </a:lnTo>
                <a:lnTo>
                  <a:pt x="1024" y="9802"/>
                </a:lnTo>
                <a:lnTo>
                  <a:pt x="2354" y="22541"/>
                </a:lnTo>
                <a:lnTo>
                  <a:pt x="3643" y="35194"/>
                </a:lnTo>
                <a:lnTo>
                  <a:pt x="4895" y="47752"/>
                </a:lnTo>
                <a:lnTo>
                  <a:pt x="6108" y="60210"/>
                </a:lnTo>
                <a:lnTo>
                  <a:pt x="47472" y="60286"/>
                </a:lnTo>
                <a:close/>
              </a:path>
            </a:pathLst>
          </a:custGeom>
          <a:solidFill>
            <a:srgbClr val="8EC9D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7" name="object 267"/>
          <p:cNvSpPr/>
          <p:nvPr/>
        </p:nvSpPr>
        <p:spPr>
          <a:xfrm>
            <a:off x="6364498" y="3693176"/>
            <a:ext cx="47980" cy="60032"/>
          </a:xfrm>
          <a:custGeom>
            <a:avLst/>
            <a:gdLst/>
            <a:ahLst/>
            <a:cxnLst/>
            <a:rect l="l" t="t" r="r" b="b"/>
            <a:pathLst>
              <a:path w="47980" h="60032">
                <a:moveTo>
                  <a:pt x="47980" y="60032"/>
                </a:moveTo>
                <a:lnTo>
                  <a:pt x="47072" y="50681"/>
                </a:lnTo>
                <a:lnTo>
                  <a:pt x="45830" y="38147"/>
                </a:lnTo>
                <a:lnTo>
                  <a:pt x="44550" y="25517"/>
                </a:lnTo>
                <a:lnTo>
                  <a:pt x="43230" y="12799"/>
                </a:lnTo>
                <a:lnTo>
                  <a:pt x="41871" y="0"/>
                </a:lnTo>
                <a:lnTo>
                  <a:pt x="0" y="177"/>
                </a:lnTo>
                <a:lnTo>
                  <a:pt x="1071" y="9570"/>
                </a:lnTo>
                <a:lnTo>
                  <a:pt x="2493" y="22284"/>
                </a:lnTo>
                <a:lnTo>
                  <a:pt x="3874" y="34920"/>
                </a:lnTo>
                <a:lnTo>
                  <a:pt x="5215" y="47477"/>
                </a:lnTo>
                <a:lnTo>
                  <a:pt x="6515" y="59956"/>
                </a:lnTo>
                <a:lnTo>
                  <a:pt x="47980" y="60032"/>
                </a:lnTo>
                <a:close/>
              </a:path>
            </a:pathLst>
          </a:custGeom>
          <a:solidFill>
            <a:srgbClr val="8ECAD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8" name="object 268"/>
          <p:cNvSpPr/>
          <p:nvPr/>
        </p:nvSpPr>
        <p:spPr>
          <a:xfrm>
            <a:off x="6322504" y="3693359"/>
            <a:ext cx="48514" cy="59778"/>
          </a:xfrm>
          <a:custGeom>
            <a:avLst/>
            <a:gdLst/>
            <a:ahLst/>
            <a:cxnLst/>
            <a:rect l="l" t="t" r="r" b="b"/>
            <a:pathLst>
              <a:path w="48513" h="59778">
                <a:moveTo>
                  <a:pt x="48513" y="59778"/>
                </a:moveTo>
                <a:lnTo>
                  <a:pt x="47562" y="50615"/>
                </a:lnTo>
                <a:lnTo>
                  <a:pt x="46232" y="38079"/>
                </a:lnTo>
                <a:lnTo>
                  <a:pt x="44862" y="25464"/>
                </a:lnTo>
                <a:lnTo>
                  <a:pt x="43451" y="12771"/>
                </a:lnTo>
                <a:lnTo>
                  <a:pt x="41998" y="0"/>
                </a:lnTo>
                <a:lnTo>
                  <a:pt x="0" y="177"/>
                </a:lnTo>
                <a:lnTo>
                  <a:pt x="1119" y="9327"/>
                </a:lnTo>
                <a:lnTo>
                  <a:pt x="2643" y="22020"/>
                </a:lnTo>
                <a:lnTo>
                  <a:pt x="4123" y="34648"/>
                </a:lnTo>
                <a:lnTo>
                  <a:pt x="5558" y="47206"/>
                </a:lnTo>
                <a:lnTo>
                  <a:pt x="6946" y="59689"/>
                </a:lnTo>
                <a:lnTo>
                  <a:pt x="48513" y="59778"/>
                </a:lnTo>
                <a:close/>
              </a:path>
            </a:pathLst>
          </a:custGeom>
          <a:solidFill>
            <a:srgbClr val="8FCAD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9" name="object 269"/>
          <p:cNvSpPr/>
          <p:nvPr/>
        </p:nvSpPr>
        <p:spPr>
          <a:xfrm>
            <a:off x="6280364" y="3693529"/>
            <a:ext cx="49085" cy="59524"/>
          </a:xfrm>
          <a:custGeom>
            <a:avLst/>
            <a:gdLst/>
            <a:ahLst/>
            <a:cxnLst/>
            <a:rect l="l" t="t" r="r" b="b"/>
            <a:pathLst>
              <a:path w="49085" h="59524">
                <a:moveTo>
                  <a:pt x="49085" y="59524"/>
                </a:moveTo>
                <a:lnTo>
                  <a:pt x="48092" y="50556"/>
                </a:lnTo>
                <a:lnTo>
                  <a:pt x="46670" y="38017"/>
                </a:lnTo>
                <a:lnTo>
                  <a:pt x="45203" y="25409"/>
                </a:lnTo>
                <a:lnTo>
                  <a:pt x="43692" y="12735"/>
                </a:lnTo>
                <a:lnTo>
                  <a:pt x="42138" y="0"/>
                </a:lnTo>
                <a:lnTo>
                  <a:pt x="0" y="190"/>
                </a:lnTo>
                <a:lnTo>
                  <a:pt x="1172" y="9110"/>
                </a:lnTo>
                <a:lnTo>
                  <a:pt x="2803" y="21775"/>
                </a:lnTo>
                <a:lnTo>
                  <a:pt x="4388" y="34392"/>
                </a:lnTo>
                <a:lnTo>
                  <a:pt x="5926" y="46952"/>
                </a:lnTo>
                <a:lnTo>
                  <a:pt x="7416" y="59448"/>
                </a:lnTo>
                <a:lnTo>
                  <a:pt x="49085" y="59524"/>
                </a:lnTo>
                <a:close/>
              </a:path>
            </a:pathLst>
          </a:custGeom>
          <a:solidFill>
            <a:srgbClr val="8FCAD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0" name="object 270"/>
          <p:cNvSpPr/>
          <p:nvPr/>
        </p:nvSpPr>
        <p:spPr>
          <a:xfrm>
            <a:off x="6238054" y="3693725"/>
            <a:ext cx="49720" cy="59258"/>
          </a:xfrm>
          <a:custGeom>
            <a:avLst/>
            <a:gdLst/>
            <a:ahLst/>
            <a:cxnLst/>
            <a:rect l="l" t="t" r="r" b="b"/>
            <a:pathLst>
              <a:path w="49720" h="59258">
                <a:moveTo>
                  <a:pt x="49720" y="59258"/>
                </a:moveTo>
                <a:lnTo>
                  <a:pt x="48679" y="50483"/>
                </a:lnTo>
                <a:lnTo>
                  <a:pt x="47157" y="37940"/>
                </a:lnTo>
                <a:lnTo>
                  <a:pt x="45589" y="25341"/>
                </a:lnTo>
                <a:lnTo>
                  <a:pt x="43971" y="12692"/>
                </a:lnTo>
                <a:lnTo>
                  <a:pt x="42303" y="0"/>
                </a:lnTo>
                <a:lnTo>
                  <a:pt x="0" y="177"/>
                </a:lnTo>
                <a:lnTo>
                  <a:pt x="1232" y="8867"/>
                </a:lnTo>
                <a:lnTo>
                  <a:pt x="2984" y="21500"/>
                </a:lnTo>
                <a:lnTo>
                  <a:pt x="4685" y="34101"/>
                </a:lnTo>
                <a:lnTo>
                  <a:pt x="6336" y="46661"/>
                </a:lnTo>
                <a:lnTo>
                  <a:pt x="7937" y="59169"/>
                </a:lnTo>
                <a:lnTo>
                  <a:pt x="49720" y="59258"/>
                </a:lnTo>
                <a:close/>
              </a:path>
            </a:pathLst>
          </a:custGeom>
          <a:solidFill>
            <a:srgbClr val="90CB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1" name="object 271"/>
          <p:cNvSpPr/>
          <p:nvPr/>
        </p:nvSpPr>
        <p:spPr>
          <a:xfrm>
            <a:off x="6195560" y="3693908"/>
            <a:ext cx="50431" cy="58991"/>
          </a:xfrm>
          <a:custGeom>
            <a:avLst/>
            <a:gdLst/>
            <a:ahLst/>
            <a:cxnLst/>
            <a:rect l="l" t="t" r="r" b="b"/>
            <a:pathLst>
              <a:path w="50431" h="58991">
                <a:moveTo>
                  <a:pt x="50431" y="58991"/>
                </a:moveTo>
                <a:lnTo>
                  <a:pt x="49336" y="50406"/>
                </a:lnTo>
                <a:lnTo>
                  <a:pt x="47701" y="37862"/>
                </a:lnTo>
                <a:lnTo>
                  <a:pt x="46016" y="25272"/>
                </a:lnTo>
                <a:lnTo>
                  <a:pt x="44281" y="12648"/>
                </a:lnTo>
                <a:lnTo>
                  <a:pt x="42494" y="0"/>
                </a:lnTo>
                <a:lnTo>
                  <a:pt x="0" y="177"/>
                </a:lnTo>
                <a:lnTo>
                  <a:pt x="1298" y="8672"/>
                </a:lnTo>
                <a:lnTo>
                  <a:pt x="3182" y="21269"/>
                </a:lnTo>
                <a:lnTo>
                  <a:pt x="5009" y="33841"/>
                </a:lnTo>
                <a:lnTo>
                  <a:pt x="6780" y="46389"/>
                </a:lnTo>
                <a:lnTo>
                  <a:pt x="8496" y="58915"/>
                </a:lnTo>
                <a:lnTo>
                  <a:pt x="50431" y="58991"/>
                </a:lnTo>
                <a:close/>
              </a:path>
            </a:pathLst>
          </a:custGeom>
          <a:solidFill>
            <a:srgbClr val="91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2" name="object 272"/>
          <p:cNvSpPr/>
          <p:nvPr/>
        </p:nvSpPr>
        <p:spPr>
          <a:xfrm>
            <a:off x="6152860" y="3694078"/>
            <a:ext cx="51193" cy="58750"/>
          </a:xfrm>
          <a:custGeom>
            <a:avLst/>
            <a:gdLst/>
            <a:ahLst/>
            <a:cxnLst/>
            <a:rect l="l" t="t" r="r" b="b"/>
            <a:pathLst>
              <a:path w="51193" h="58750">
                <a:moveTo>
                  <a:pt x="51193" y="58750"/>
                </a:moveTo>
                <a:lnTo>
                  <a:pt x="50043" y="50311"/>
                </a:lnTo>
                <a:lnTo>
                  <a:pt x="48291" y="37770"/>
                </a:lnTo>
                <a:lnTo>
                  <a:pt x="46484" y="25204"/>
                </a:lnTo>
                <a:lnTo>
                  <a:pt x="44623" y="12614"/>
                </a:lnTo>
                <a:lnTo>
                  <a:pt x="42710" y="0"/>
                </a:lnTo>
                <a:lnTo>
                  <a:pt x="0" y="190"/>
                </a:lnTo>
                <a:lnTo>
                  <a:pt x="1369" y="8495"/>
                </a:lnTo>
                <a:lnTo>
                  <a:pt x="3392" y="21053"/>
                </a:lnTo>
                <a:lnTo>
                  <a:pt x="5356" y="33597"/>
                </a:lnTo>
                <a:lnTo>
                  <a:pt x="7261" y="46135"/>
                </a:lnTo>
                <a:lnTo>
                  <a:pt x="9105" y="58673"/>
                </a:lnTo>
                <a:lnTo>
                  <a:pt x="51193" y="58750"/>
                </a:lnTo>
                <a:close/>
              </a:path>
            </a:pathLst>
          </a:custGeom>
          <a:solidFill>
            <a:srgbClr val="91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3" name="object 273"/>
          <p:cNvSpPr/>
          <p:nvPr/>
        </p:nvSpPr>
        <p:spPr>
          <a:xfrm>
            <a:off x="6109926" y="3694272"/>
            <a:ext cx="52044" cy="58483"/>
          </a:xfrm>
          <a:custGeom>
            <a:avLst/>
            <a:gdLst/>
            <a:ahLst/>
            <a:cxnLst/>
            <a:rect l="l" t="t" r="r" b="b"/>
            <a:pathLst>
              <a:path w="52044" h="58483">
                <a:moveTo>
                  <a:pt x="52044" y="58483"/>
                </a:moveTo>
                <a:lnTo>
                  <a:pt x="50828" y="50201"/>
                </a:lnTo>
                <a:lnTo>
                  <a:pt x="48940" y="37664"/>
                </a:lnTo>
                <a:lnTo>
                  <a:pt x="46995" y="25122"/>
                </a:lnTo>
                <a:lnTo>
                  <a:pt x="44995" y="12570"/>
                </a:lnTo>
                <a:lnTo>
                  <a:pt x="42938" y="0"/>
                </a:lnTo>
                <a:lnTo>
                  <a:pt x="0" y="177"/>
                </a:lnTo>
                <a:lnTo>
                  <a:pt x="1449" y="8292"/>
                </a:lnTo>
                <a:lnTo>
                  <a:pt x="3633" y="20812"/>
                </a:lnTo>
                <a:lnTo>
                  <a:pt x="5754" y="33339"/>
                </a:lnTo>
                <a:lnTo>
                  <a:pt x="7812" y="45868"/>
                </a:lnTo>
                <a:lnTo>
                  <a:pt x="9804" y="58394"/>
                </a:lnTo>
                <a:lnTo>
                  <a:pt x="52044" y="58483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4" name="object 274"/>
          <p:cNvSpPr/>
          <p:nvPr/>
        </p:nvSpPr>
        <p:spPr>
          <a:xfrm>
            <a:off x="6066712" y="3694456"/>
            <a:ext cx="53022" cy="58216"/>
          </a:xfrm>
          <a:custGeom>
            <a:avLst/>
            <a:gdLst/>
            <a:ahLst/>
            <a:cxnLst/>
            <a:rect l="l" t="t" r="r" b="b"/>
            <a:pathLst>
              <a:path w="53022" h="58216">
                <a:moveTo>
                  <a:pt x="53022" y="58216"/>
                </a:moveTo>
                <a:lnTo>
                  <a:pt x="51733" y="50090"/>
                </a:lnTo>
                <a:lnTo>
                  <a:pt x="49696" y="37560"/>
                </a:lnTo>
                <a:lnTo>
                  <a:pt x="47597" y="25030"/>
                </a:lnTo>
                <a:lnTo>
                  <a:pt x="45434" y="12508"/>
                </a:lnTo>
                <a:lnTo>
                  <a:pt x="43205" y="0"/>
                </a:lnTo>
                <a:lnTo>
                  <a:pt x="0" y="190"/>
                </a:lnTo>
                <a:lnTo>
                  <a:pt x="1542" y="8133"/>
                </a:lnTo>
                <a:lnTo>
                  <a:pt x="3902" y="20600"/>
                </a:lnTo>
                <a:lnTo>
                  <a:pt x="6192" y="33092"/>
                </a:lnTo>
                <a:lnTo>
                  <a:pt x="8413" y="45606"/>
                </a:lnTo>
                <a:lnTo>
                  <a:pt x="10566" y="58140"/>
                </a:lnTo>
                <a:lnTo>
                  <a:pt x="53022" y="58216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5" name="object 275"/>
          <p:cNvSpPr/>
          <p:nvPr/>
        </p:nvSpPr>
        <p:spPr>
          <a:xfrm>
            <a:off x="5795775" y="3694638"/>
            <a:ext cx="281508" cy="57962"/>
          </a:xfrm>
          <a:custGeom>
            <a:avLst/>
            <a:gdLst/>
            <a:ahLst/>
            <a:cxnLst/>
            <a:rect l="l" t="t" r="r" b="b"/>
            <a:pathLst>
              <a:path w="281508" h="57962">
                <a:moveTo>
                  <a:pt x="281508" y="57962"/>
                </a:moveTo>
                <a:lnTo>
                  <a:pt x="280135" y="49944"/>
                </a:lnTo>
                <a:lnTo>
                  <a:pt x="277934" y="37423"/>
                </a:lnTo>
                <a:lnTo>
                  <a:pt x="275667" y="24926"/>
                </a:lnTo>
                <a:lnTo>
                  <a:pt x="273332" y="12452"/>
                </a:lnTo>
                <a:lnTo>
                  <a:pt x="270929" y="0"/>
                </a:lnTo>
                <a:lnTo>
                  <a:pt x="0" y="1181"/>
                </a:lnTo>
                <a:lnTo>
                  <a:pt x="7111" y="57454"/>
                </a:lnTo>
                <a:lnTo>
                  <a:pt x="281508" y="57962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6" name="object 276"/>
          <p:cNvSpPr/>
          <p:nvPr/>
        </p:nvSpPr>
        <p:spPr>
          <a:xfrm>
            <a:off x="4869318" y="7010111"/>
            <a:ext cx="76123" cy="5956"/>
          </a:xfrm>
          <a:custGeom>
            <a:avLst/>
            <a:gdLst/>
            <a:ahLst/>
            <a:cxnLst/>
            <a:rect l="l" t="t" r="r" b="b"/>
            <a:pathLst>
              <a:path w="76123" h="5956">
                <a:moveTo>
                  <a:pt x="76123" y="5956"/>
                </a:moveTo>
                <a:lnTo>
                  <a:pt x="76022" y="0"/>
                </a:lnTo>
                <a:lnTo>
                  <a:pt x="63282" y="991"/>
                </a:lnTo>
                <a:lnTo>
                  <a:pt x="50592" y="1974"/>
                </a:lnTo>
                <a:lnTo>
                  <a:pt x="37911" y="2951"/>
                </a:lnTo>
                <a:lnTo>
                  <a:pt x="25248" y="3922"/>
                </a:lnTo>
                <a:lnTo>
                  <a:pt x="12608" y="4885"/>
                </a:lnTo>
                <a:lnTo>
                  <a:pt x="0" y="5842"/>
                </a:lnTo>
                <a:lnTo>
                  <a:pt x="76123" y="5956"/>
                </a:lnTo>
                <a:close/>
              </a:path>
            </a:pathLst>
          </a:custGeom>
          <a:solidFill>
            <a:srgbClr val="85C5C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7" name="object 277"/>
          <p:cNvSpPr/>
          <p:nvPr/>
        </p:nvSpPr>
        <p:spPr>
          <a:xfrm>
            <a:off x="4387538" y="6973619"/>
            <a:ext cx="557809" cy="42329"/>
          </a:xfrm>
          <a:custGeom>
            <a:avLst/>
            <a:gdLst/>
            <a:ahLst/>
            <a:cxnLst/>
            <a:rect l="l" t="t" r="r" b="b"/>
            <a:pathLst>
              <a:path w="557809" h="42329">
                <a:moveTo>
                  <a:pt x="481774" y="42329"/>
                </a:moveTo>
                <a:lnTo>
                  <a:pt x="494440" y="41373"/>
                </a:lnTo>
                <a:lnTo>
                  <a:pt x="507080" y="40410"/>
                </a:lnTo>
                <a:lnTo>
                  <a:pt x="519745" y="39439"/>
                </a:lnTo>
                <a:lnTo>
                  <a:pt x="532426" y="38460"/>
                </a:lnTo>
                <a:lnTo>
                  <a:pt x="545117" y="37475"/>
                </a:lnTo>
                <a:lnTo>
                  <a:pt x="557809" y="36487"/>
                </a:lnTo>
                <a:lnTo>
                  <a:pt x="557212" y="0"/>
                </a:lnTo>
                <a:lnTo>
                  <a:pt x="527913" y="2486"/>
                </a:lnTo>
                <a:lnTo>
                  <a:pt x="498698" y="4930"/>
                </a:lnTo>
                <a:lnTo>
                  <a:pt x="469578" y="7333"/>
                </a:lnTo>
                <a:lnTo>
                  <a:pt x="440565" y="9694"/>
                </a:lnTo>
                <a:lnTo>
                  <a:pt x="411669" y="12012"/>
                </a:lnTo>
                <a:lnTo>
                  <a:pt x="382902" y="14288"/>
                </a:lnTo>
                <a:lnTo>
                  <a:pt x="354275" y="16522"/>
                </a:lnTo>
                <a:lnTo>
                  <a:pt x="325799" y="18713"/>
                </a:lnTo>
                <a:lnTo>
                  <a:pt x="297486" y="20862"/>
                </a:lnTo>
                <a:lnTo>
                  <a:pt x="269347" y="22967"/>
                </a:lnTo>
                <a:lnTo>
                  <a:pt x="241394" y="25030"/>
                </a:lnTo>
                <a:lnTo>
                  <a:pt x="213636" y="27049"/>
                </a:lnTo>
                <a:lnTo>
                  <a:pt x="186087" y="29025"/>
                </a:lnTo>
                <a:lnTo>
                  <a:pt x="158756" y="30958"/>
                </a:lnTo>
                <a:lnTo>
                  <a:pt x="131655" y="32846"/>
                </a:lnTo>
                <a:lnTo>
                  <a:pt x="104796" y="34691"/>
                </a:lnTo>
                <a:lnTo>
                  <a:pt x="78190" y="36492"/>
                </a:lnTo>
                <a:lnTo>
                  <a:pt x="51847" y="38249"/>
                </a:lnTo>
                <a:lnTo>
                  <a:pt x="25780" y="39962"/>
                </a:lnTo>
                <a:lnTo>
                  <a:pt x="0" y="41630"/>
                </a:lnTo>
                <a:lnTo>
                  <a:pt x="481774" y="42329"/>
                </a:lnTo>
                <a:close/>
              </a:path>
            </a:pathLst>
          </a:custGeom>
          <a:solidFill>
            <a:srgbClr val="86C6C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8" name="object 278"/>
          <p:cNvSpPr/>
          <p:nvPr/>
        </p:nvSpPr>
        <p:spPr>
          <a:xfrm>
            <a:off x="3915980" y="6952531"/>
            <a:ext cx="1028763" cy="62725"/>
          </a:xfrm>
          <a:custGeom>
            <a:avLst/>
            <a:gdLst/>
            <a:ahLst/>
            <a:cxnLst/>
            <a:rect l="l" t="t" r="r" b="b"/>
            <a:pathLst>
              <a:path w="1028763" h="62725">
                <a:moveTo>
                  <a:pt x="471563" y="62725"/>
                </a:moveTo>
                <a:lnTo>
                  <a:pt x="497342" y="61055"/>
                </a:lnTo>
                <a:lnTo>
                  <a:pt x="523408" y="59341"/>
                </a:lnTo>
                <a:lnTo>
                  <a:pt x="549749" y="57582"/>
                </a:lnTo>
                <a:lnTo>
                  <a:pt x="576354" y="55780"/>
                </a:lnTo>
                <a:lnTo>
                  <a:pt x="603212" y="53934"/>
                </a:lnTo>
                <a:lnTo>
                  <a:pt x="630311" y="52044"/>
                </a:lnTo>
                <a:lnTo>
                  <a:pt x="657641" y="50111"/>
                </a:lnTo>
                <a:lnTo>
                  <a:pt x="685190" y="48134"/>
                </a:lnTo>
                <a:lnTo>
                  <a:pt x="712947" y="46114"/>
                </a:lnTo>
                <a:lnTo>
                  <a:pt x="740900" y="44051"/>
                </a:lnTo>
                <a:lnTo>
                  <a:pt x="769039" y="41945"/>
                </a:lnTo>
                <a:lnTo>
                  <a:pt x="797351" y="39796"/>
                </a:lnTo>
                <a:lnTo>
                  <a:pt x="825826" y="37605"/>
                </a:lnTo>
                <a:lnTo>
                  <a:pt x="854453" y="35371"/>
                </a:lnTo>
                <a:lnTo>
                  <a:pt x="883220" y="33094"/>
                </a:lnTo>
                <a:lnTo>
                  <a:pt x="912116" y="30776"/>
                </a:lnTo>
                <a:lnTo>
                  <a:pt x="941129" y="28415"/>
                </a:lnTo>
                <a:lnTo>
                  <a:pt x="970249" y="26012"/>
                </a:lnTo>
                <a:lnTo>
                  <a:pt x="999464" y="23568"/>
                </a:lnTo>
                <a:lnTo>
                  <a:pt x="1028763" y="21081"/>
                </a:lnTo>
                <a:lnTo>
                  <a:pt x="1028407" y="0"/>
                </a:lnTo>
                <a:lnTo>
                  <a:pt x="839762" y="1054"/>
                </a:lnTo>
                <a:lnTo>
                  <a:pt x="789434" y="5271"/>
                </a:lnTo>
                <a:lnTo>
                  <a:pt x="739594" y="9341"/>
                </a:lnTo>
                <a:lnTo>
                  <a:pt x="690306" y="13265"/>
                </a:lnTo>
                <a:lnTo>
                  <a:pt x="641635" y="17040"/>
                </a:lnTo>
                <a:lnTo>
                  <a:pt x="593647" y="20665"/>
                </a:lnTo>
                <a:lnTo>
                  <a:pt x="546406" y="24141"/>
                </a:lnTo>
                <a:lnTo>
                  <a:pt x="499978" y="27465"/>
                </a:lnTo>
                <a:lnTo>
                  <a:pt x="454428" y="30638"/>
                </a:lnTo>
                <a:lnTo>
                  <a:pt x="409821" y="33657"/>
                </a:lnTo>
                <a:lnTo>
                  <a:pt x="366221" y="36523"/>
                </a:lnTo>
                <a:lnTo>
                  <a:pt x="323695" y="39234"/>
                </a:lnTo>
                <a:lnTo>
                  <a:pt x="282308" y="41789"/>
                </a:lnTo>
                <a:lnTo>
                  <a:pt x="242123" y="44188"/>
                </a:lnTo>
                <a:lnTo>
                  <a:pt x="203208" y="46429"/>
                </a:lnTo>
                <a:lnTo>
                  <a:pt x="165626" y="48511"/>
                </a:lnTo>
                <a:lnTo>
                  <a:pt x="129442" y="50434"/>
                </a:lnTo>
                <a:lnTo>
                  <a:pt x="94723" y="52197"/>
                </a:lnTo>
                <a:lnTo>
                  <a:pt x="61533" y="53799"/>
                </a:lnTo>
                <a:lnTo>
                  <a:pt x="29936" y="55238"/>
                </a:lnTo>
                <a:lnTo>
                  <a:pt x="0" y="56514"/>
                </a:lnTo>
                <a:lnTo>
                  <a:pt x="698" y="62052"/>
                </a:lnTo>
                <a:lnTo>
                  <a:pt x="471563" y="62725"/>
                </a:lnTo>
                <a:close/>
              </a:path>
            </a:pathLst>
          </a:custGeom>
          <a:solidFill>
            <a:srgbClr val="87C6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9" name="object 279"/>
          <p:cNvSpPr/>
          <p:nvPr/>
        </p:nvSpPr>
        <p:spPr>
          <a:xfrm>
            <a:off x="3912017" y="6953587"/>
            <a:ext cx="843724" cy="55460"/>
          </a:xfrm>
          <a:custGeom>
            <a:avLst/>
            <a:gdLst/>
            <a:ahLst/>
            <a:cxnLst/>
            <a:rect l="l" t="t" r="r" b="b"/>
            <a:pathLst>
              <a:path w="843724" h="55460">
                <a:moveTo>
                  <a:pt x="3962" y="55460"/>
                </a:moveTo>
                <a:lnTo>
                  <a:pt x="33899" y="54184"/>
                </a:lnTo>
                <a:lnTo>
                  <a:pt x="65495" y="52745"/>
                </a:lnTo>
                <a:lnTo>
                  <a:pt x="98685" y="51143"/>
                </a:lnTo>
                <a:lnTo>
                  <a:pt x="133405" y="49380"/>
                </a:lnTo>
                <a:lnTo>
                  <a:pt x="169588" y="47457"/>
                </a:lnTo>
                <a:lnTo>
                  <a:pt x="207170" y="45375"/>
                </a:lnTo>
                <a:lnTo>
                  <a:pt x="246086" y="43134"/>
                </a:lnTo>
                <a:lnTo>
                  <a:pt x="286270" y="40735"/>
                </a:lnTo>
                <a:lnTo>
                  <a:pt x="327658" y="38180"/>
                </a:lnTo>
                <a:lnTo>
                  <a:pt x="370184" y="35469"/>
                </a:lnTo>
                <a:lnTo>
                  <a:pt x="413783" y="32603"/>
                </a:lnTo>
                <a:lnTo>
                  <a:pt x="458390" y="29584"/>
                </a:lnTo>
                <a:lnTo>
                  <a:pt x="503941" y="26411"/>
                </a:lnTo>
                <a:lnTo>
                  <a:pt x="550369" y="23087"/>
                </a:lnTo>
                <a:lnTo>
                  <a:pt x="597609" y="19611"/>
                </a:lnTo>
                <a:lnTo>
                  <a:pt x="645598" y="15986"/>
                </a:lnTo>
                <a:lnTo>
                  <a:pt x="694268" y="12211"/>
                </a:lnTo>
                <a:lnTo>
                  <a:pt x="743556" y="8287"/>
                </a:lnTo>
                <a:lnTo>
                  <a:pt x="793397" y="4217"/>
                </a:lnTo>
                <a:lnTo>
                  <a:pt x="843724" y="0"/>
                </a:lnTo>
                <a:lnTo>
                  <a:pt x="370713" y="2628"/>
                </a:lnTo>
                <a:lnTo>
                  <a:pt x="349101" y="4120"/>
                </a:lnTo>
                <a:lnTo>
                  <a:pt x="327764" y="5568"/>
                </a:lnTo>
                <a:lnTo>
                  <a:pt x="306708" y="6973"/>
                </a:lnTo>
                <a:lnTo>
                  <a:pt x="285943" y="8334"/>
                </a:lnTo>
                <a:lnTo>
                  <a:pt x="265477" y="9653"/>
                </a:lnTo>
                <a:lnTo>
                  <a:pt x="245318" y="10927"/>
                </a:lnTo>
                <a:lnTo>
                  <a:pt x="225475" y="12159"/>
                </a:lnTo>
                <a:lnTo>
                  <a:pt x="205955" y="13346"/>
                </a:lnTo>
                <a:lnTo>
                  <a:pt x="186768" y="14489"/>
                </a:lnTo>
                <a:lnTo>
                  <a:pt x="167920" y="15589"/>
                </a:lnTo>
                <a:lnTo>
                  <a:pt x="149422" y="16644"/>
                </a:lnTo>
                <a:lnTo>
                  <a:pt x="131281" y="17655"/>
                </a:lnTo>
                <a:lnTo>
                  <a:pt x="113504" y="18621"/>
                </a:lnTo>
                <a:lnTo>
                  <a:pt x="96102" y="19543"/>
                </a:lnTo>
                <a:lnTo>
                  <a:pt x="79081" y="20420"/>
                </a:lnTo>
                <a:lnTo>
                  <a:pt x="62451" y="21252"/>
                </a:lnTo>
                <a:lnTo>
                  <a:pt x="46220" y="22039"/>
                </a:lnTo>
                <a:lnTo>
                  <a:pt x="30395" y="22781"/>
                </a:lnTo>
                <a:lnTo>
                  <a:pt x="14985" y="23478"/>
                </a:lnTo>
                <a:lnTo>
                  <a:pt x="0" y="24130"/>
                </a:lnTo>
                <a:lnTo>
                  <a:pt x="3962" y="55460"/>
                </a:lnTo>
                <a:close/>
              </a:path>
            </a:pathLst>
          </a:custGeom>
          <a:solidFill>
            <a:srgbClr val="87C6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0" name="object 280"/>
          <p:cNvSpPr/>
          <p:nvPr/>
        </p:nvSpPr>
        <p:spPr>
          <a:xfrm>
            <a:off x="3909565" y="6956210"/>
            <a:ext cx="373164" cy="21501"/>
          </a:xfrm>
          <a:custGeom>
            <a:avLst/>
            <a:gdLst/>
            <a:ahLst/>
            <a:cxnLst/>
            <a:rect l="l" t="t" r="r" b="b"/>
            <a:pathLst>
              <a:path w="373164" h="21501">
                <a:moveTo>
                  <a:pt x="2451" y="21501"/>
                </a:moveTo>
                <a:lnTo>
                  <a:pt x="17437" y="20849"/>
                </a:lnTo>
                <a:lnTo>
                  <a:pt x="32846" y="20152"/>
                </a:lnTo>
                <a:lnTo>
                  <a:pt x="48671" y="19410"/>
                </a:lnTo>
                <a:lnTo>
                  <a:pt x="64902" y="18623"/>
                </a:lnTo>
                <a:lnTo>
                  <a:pt x="81533" y="17791"/>
                </a:lnTo>
                <a:lnTo>
                  <a:pt x="98553" y="16914"/>
                </a:lnTo>
                <a:lnTo>
                  <a:pt x="115955" y="15992"/>
                </a:lnTo>
                <a:lnTo>
                  <a:pt x="133732" y="15026"/>
                </a:lnTo>
                <a:lnTo>
                  <a:pt x="151873" y="14015"/>
                </a:lnTo>
                <a:lnTo>
                  <a:pt x="170372" y="12960"/>
                </a:lnTo>
                <a:lnTo>
                  <a:pt x="189219" y="11860"/>
                </a:lnTo>
                <a:lnTo>
                  <a:pt x="208406" y="10717"/>
                </a:lnTo>
                <a:lnTo>
                  <a:pt x="227926" y="9530"/>
                </a:lnTo>
                <a:lnTo>
                  <a:pt x="247770" y="8299"/>
                </a:lnTo>
                <a:lnTo>
                  <a:pt x="267928" y="7024"/>
                </a:lnTo>
                <a:lnTo>
                  <a:pt x="288394" y="5705"/>
                </a:lnTo>
                <a:lnTo>
                  <a:pt x="309159" y="4344"/>
                </a:lnTo>
                <a:lnTo>
                  <a:pt x="330215" y="2939"/>
                </a:lnTo>
                <a:lnTo>
                  <a:pt x="351552" y="1491"/>
                </a:lnTo>
                <a:lnTo>
                  <a:pt x="373164" y="0"/>
                </a:lnTo>
                <a:lnTo>
                  <a:pt x="0" y="2082"/>
                </a:lnTo>
                <a:lnTo>
                  <a:pt x="2451" y="21501"/>
                </a:lnTo>
                <a:close/>
              </a:path>
            </a:pathLst>
          </a:custGeom>
          <a:solidFill>
            <a:srgbClr val="88C7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1" name="object 281"/>
          <p:cNvSpPr/>
          <p:nvPr/>
        </p:nvSpPr>
        <p:spPr>
          <a:xfrm>
            <a:off x="2155426" y="3021380"/>
            <a:ext cx="572668" cy="43865"/>
          </a:xfrm>
          <a:custGeom>
            <a:avLst/>
            <a:gdLst/>
            <a:ahLst/>
            <a:cxnLst/>
            <a:rect l="l" t="t" r="r" b="b"/>
            <a:pathLst>
              <a:path w="572668" h="43865">
                <a:moveTo>
                  <a:pt x="460184" y="43865"/>
                </a:moveTo>
                <a:lnTo>
                  <a:pt x="572668" y="43726"/>
                </a:lnTo>
                <a:lnTo>
                  <a:pt x="563702" y="0"/>
                </a:lnTo>
                <a:lnTo>
                  <a:pt x="236461" y="4711"/>
                </a:lnTo>
                <a:lnTo>
                  <a:pt x="0" y="3962"/>
                </a:lnTo>
                <a:lnTo>
                  <a:pt x="3924" y="41744"/>
                </a:lnTo>
                <a:lnTo>
                  <a:pt x="31836" y="41886"/>
                </a:lnTo>
                <a:lnTo>
                  <a:pt x="64388" y="42064"/>
                </a:lnTo>
                <a:lnTo>
                  <a:pt x="92272" y="42225"/>
                </a:lnTo>
                <a:lnTo>
                  <a:pt x="124743" y="42421"/>
                </a:lnTo>
                <a:lnTo>
                  <a:pt x="161493" y="42653"/>
                </a:lnTo>
                <a:lnTo>
                  <a:pt x="181376" y="42783"/>
                </a:lnTo>
                <a:lnTo>
                  <a:pt x="202213" y="42923"/>
                </a:lnTo>
                <a:lnTo>
                  <a:pt x="223966" y="43072"/>
                </a:lnTo>
                <a:lnTo>
                  <a:pt x="246595" y="43230"/>
                </a:lnTo>
                <a:lnTo>
                  <a:pt x="270081" y="43382"/>
                </a:lnTo>
                <a:lnTo>
                  <a:pt x="296319" y="43520"/>
                </a:lnTo>
                <a:lnTo>
                  <a:pt x="335939" y="43677"/>
                </a:lnTo>
                <a:lnTo>
                  <a:pt x="387950" y="43805"/>
                </a:lnTo>
                <a:lnTo>
                  <a:pt x="460184" y="43865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2" name="object 282"/>
          <p:cNvSpPr/>
          <p:nvPr/>
        </p:nvSpPr>
        <p:spPr>
          <a:xfrm>
            <a:off x="433120" y="7364793"/>
            <a:ext cx="572668" cy="39916"/>
          </a:xfrm>
          <a:custGeom>
            <a:avLst/>
            <a:gdLst/>
            <a:ahLst/>
            <a:cxnLst/>
            <a:rect l="l" t="t" r="r" b="b"/>
            <a:pathLst>
              <a:path w="572668" h="39916">
                <a:moveTo>
                  <a:pt x="460540" y="39916"/>
                </a:moveTo>
                <a:lnTo>
                  <a:pt x="572668" y="39776"/>
                </a:lnTo>
                <a:lnTo>
                  <a:pt x="569315" y="23431"/>
                </a:lnTo>
                <a:lnTo>
                  <a:pt x="542962" y="22353"/>
                </a:lnTo>
                <a:lnTo>
                  <a:pt x="516940" y="21266"/>
                </a:lnTo>
                <a:lnTo>
                  <a:pt x="491258" y="20172"/>
                </a:lnTo>
                <a:lnTo>
                  <a:pt x="465927" y="19070"/>
                </a:lnTo>
                <a:lnTo>
                  <a:pt x="440956" y="17959"/>
                </a:lnTo>
                <a:lnTo>
                  <a:pt x="416355" y="16841"/>
                </a:lnTo>
                <a:lnTo>
                  <a:pt x="392133" y="15715"/>
                </a:lnTo>
                <a:lnTo>
                  <a:pt x="368300" y="14581"/>
                </a:lnTo>
                <a:lnTo>
                  <a:pt x="344865" y="13439"/>
                </a:lnTo>
                <a:lnTo>
                  <a:pt x="321838" y="12290"/>
                </a:lnTo>
                <a:lnTo>
                  <a:pt x="299229" y="11133"/>
                </a:lnTo>
                <a:lnTo>
                  <a:pt x="277047" y="9967"/>
                </a:lnTo>
                <a:lnTo>
                  <a:pt x="255302" y="8794"/>
                </a:lnTo>
                <a:lnTo>
                  <a:pt x="234004" y="7614"/>
                </a:lnTo>
                <a:lnTo>
                  <a:pt x="213162" y="6425"/>
                </a:lnTo>
                <a:lnTo>
                  <a:pt x="192785" y="5229"/>
                </a:lnTo>
                <a:lnTo>
                  <a:pt x="172884" y="4025"/>
                </a:lnTo>
                <a:lnTo>
                  <a:pt x="153468" y="2814"/>
                </a:lnTo>
                <a:lnTo>
                  <a:pt x="134546" y="1595"/>
                </a:lnTo>
                <a:lnTo>
                  <a:pt x="116128" y="368"/>
                </a:lnTo>
                <a:lnTo>
                  <a:pt x="0" y="0"/>
                </a:lnTo>
                <a:lnTo>
                  <a:pt x="3924" y="37782"/>
                </a:lnTo>
                <a:lnTo>
                  <a:pt x="31827" y="37926"/>
                </a:lnTo>
                <a:lnTo>
                  <a:pt x="64376" y="38106"/>
                </a:lnTo>
                <a:lnTo>
                  <a:pt x="92258" y="38268"/>
                </a:lnTo>
                <a:lnTo>
                  <a:pt x="124728" y="38464"/>
                </a:lnTo>
                <a:lnTo>
                  <a:pt x="161478" y="38696"/>
                </a:lnTo>
                <a:lnTo>
                  <a:pt x="181361" y="38825"/>
                </a:lnTo>
                <a:lnTo>
                  <a:pt x="202199" y="38964"/>
                </a:lnTo>
                <a:lnTo>
                  <a:pt x="223952" y="39111"/>
                </a:lnTo>
                <a:lnTo>
                  <a:pt x="246583" y="39268"/>
                </a:lnTo>
                <a:lnTo>
                  <a:pt x="270455" y="39425"/>
                </a:lnTo>
                <a:lnTo>
                  <a:pt x="296707" y="39566"/>
                </a:lnTo>
                <a:lnTo>
                  <a:pt x="336337" y="39726"/>
                </a:lnTo>
                <a:lnTo>
                  <a:pt x="388345" y="39855"/>
                </a:lnTo>
                <a:lnTo>
                  <a:pt x="460540" y="39916"/>
                </a:lnTo>
                <a:close/>
              </a:path>
            </a:pathLst>
          </a:custGeom>
          <a:solidFill>
            <a:srgbClr val="7CC1C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3" name="object 283"/>
          <p:cNvSpPr/>
          <p:nvPr/>
        </p:nvSpPr>
        <p:spPr>
          <a:xfrm>
            <a:off x="549247" y="7360842"/>
            <a:ext cx="453186" cy="27381"/>
          </a:xfrm>
          <a:custGeom>
            <a:avLst/>
            <a:gdLst/>
            <a:ahLst/>
            <a:cxnLst/>
            <a:rect l="l" t="t" r="r" b="b"/>
            <a:pathLst>
              <a:path w="453186" h="27381">
                <a:moveTo>
                  <a:pt x="453186" y="27381"/>
                </a:moveTo>
                <a:lnTo>
                  <a:pt x="447560" y="0"/>
                </a:lnTo>
                <a:lnTo>
                  <a:pt x="120332" y="4698"/>
                </a:lnTo>
                <a:lnTo>
                  <a:pt x="0" y="4317"/>
                </a:lnTo>
                <a:lnTo>
                  <a:pt x="18419" y="5544"/>
                </a:lnTo>
                <a:lnTo>
                  <a:pt x="37342" y="6763"/>
                </a:lnTo>
                <a:lnTo>
                  <a:pt x="56759" y="7975"/>
                </a:lnTo>
                <a:lnTo>
                  <a:pt x="76661" y="9179"/>
                </a:lnTo>
                <a:lnTo>
                  <a:pt x="97038" y="10375"/>
                </a:lnTo>
                <a:lnTo>
                  <a:pt x="117881" y="11563"/>
                </a:lnTo>
                <a:lnTo>
                  <a:pt x="139179" y="12744"/>
                </a:lnTo>
                <a:lnTo>
                  <a:pt x="160924" y="13917"/>
                </a:lnTo>
                <a:lnTo>
                  <a:pt x="183105" y="15082"/>
                </a:lnTo>
                <a:lnTo>
                  <a:pt x="205714" y="16240"/>
                </a:lnTo>
                <a:lnTo>
                  <a:pt x="228740" y="17389"/>
                </a:lnTo>
                <a:lnTo>
                  <a:pt x="252175" y="18531"/>
                </a:lnTo>
                <a:lnTo>
                  <a:pt x="276007" y="19665"/>
                </a:lnTo>
                <a:lnTo>
                  <a:pt x="300229" y="20791"/>
                </a:lnTo>
                <a:lnTo>
                  <a:pt x="324829" y="21909"/>
                </a:lnTo>
                <a:lnTo>
                  <a:pt x="349800" y="23019"/>
                </a:lnTo>
                <a:lnTo>
                  <a:pt x="375130" y="24122"/>
                </a:lnTo>
                <a:lnTo>
                  <a:pt x="400811" y="25216"/>
                </a:lnTo>
                <a:lnTo>
                  <a:pt x="426833" y="26302"/>
                </a:lnTo>
                <a:lnTo>
                  <a:pt x="453186" y="27381"/>
                </a:lnTo>
                <a:close/>
              </a:path>
            </a:pathLst>
          </a:custGeom>
          <a:solidFill>
            <a:srgbClr val="7EC2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4" name="object 284"/>
          <p:cNvSpPr/>
          <p:nvPr/>
        </p:nvSpPr>
        <p:spPr>
          <a:xfrm>
            <a:off x="7456310" y="2588775"/>
            <a:ext cx="39179" cy="43802"/>
          </a:xfrm>
          <a:custGeom>
            <a:avLst/>
            <a:gdLst/>
            <a:ahLst/>
            <a:cxnLst/>
            <a:rect l="l" t="t" r="r" b="b"/>
            <a:pathLst>
              <a:path w="39179" h="43802">
                <a:moveTo>
                  <a:pt x="647" y="43802"/>
                </a:moveTo>
                <a:lnTo>
                  <a:pt x="39179" y="43713"/>
                </a:lnTo>
                <a:lnTo>
                  <a:pt x="30200" y="0"/>
                </a:lnTo>
                <a:lnTo>
                  <a:pt x="0" y="444"/>
                </a:lnTo>
                <a:lnTo>
                  <a:pt x="78" y="5728"/>
                </a:lnTo>
                <a:lnTo>
                  <a:pt x="268" y="18445"/>
                </a:lnTo>
                <a:lnTo>
                  <a:pt x="458" y="31128"/>
                </a:lnTo>
                <a:lnTo>
                  <a:pt x="647" y="43802"/>
                </a:lnTo>
                <a:close/>
              </a:path>
            </a:pathLst>
          </a:custGeom>
          <a:solidFill>
            <a:srgbClr val="7BC1C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5" name="object 285"/>
          <p:cNvSpPr/>
          <p:nvPr/>
        </p:nvSpPr>
        <p:spPr>
          <a:xfrm>
            <a:off x="7412836" y="2589217"/>
            <a:ext cx="44119" cy="43408"/>
          </a:xfrm>
          <a:custGeom>
            <a:avLst/>
            <a:gdLst/>
            <a:ahLst/>
            <a:cxnLst/>
            <a:rect l="l" t="t" r="r" b="b"/>
            <a:pathLst>
              <a:path w="44119" h="43408">
                <a:moveTo>
                  <a:pt x="32784" y="43371"/>
                </a:moveTo>
                <a:lnTo>
                  <a:pt x="44119" y="43357"/>
                </a:lnTo>
                <a:lnTo>
                  <a:pt x="44041" y="38109"/>
                </a:lnTo>
                <a:lnTo>
                  <a:pt x="43851" y="25436"/>
                </a:lnTo>
                <a:lnTo>
                  <a:pt x="43661" y="12738"/>
                </a:lnTo>
                <a:lnTo>
                  <a:pt x="43472" y="0"/>
                </a:lnTo>
                <a:lnTo>
                  <a:pt x="0" y="622"/>
                </a:lnTo>
                <a:lnTo>
                  <a:pt x="87" y="5326"/>
                </a:lnTo>
                <a:lnTo>
                  <a:pt x="319" y="18047"/>
                </a:lnTo>
                <a:lnTo>
                  <a:pt x="548" y="30745"/>
                </a:lnTo>
                <a:lnTo>
                  <a:pt x="774" y="43408"/>
                </a:lnTo>
                <a:lnTo>
                  <a:pt x="32784" y="43371"/>
                </a:lnTo>
                <a:close/>
              </a:path>
            </a:pathLst>
          </a:custGeom>
          <a:solidFill>
            <a:srgbClr val="7CC1C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6" name="object 286"/>
          <p:cNvSpPr/>
          <p:nvPr/>
        </p:nvSpPr>
        <p:spPr>
          <a:xfrm>
            <a:off x="7369195" y="2589838"/>
            <a:ext cx="44411" cy="42799"/>
          </a:xfrm>
          <a:custGeom>
            <a:avLst/>
            <a:gdLst/>
            <a:ahLst/>
            <a:cxnLst/>
            <a:rect l="l" t="t" r="r" b="b"/>
            <a:pathLst>
              <a:path w="44411" h="42799">
                <a:moveTo>
                  <a:pt x="13627" y="42799"/>
                </a:moveTo>
                <a:lnTo>
                  <a:pt x="44411" y="42786"/>
                </a:lnTo>
                <a:lnTo>
                  <a:pt x="44331" y="38111"/>
                </a:lnTo>
                <a:lnTo>
                  <a:pt x="44106" y="25434"/>
                </a:lnTo>
                <a:lnTo>
                  <a:pt x="43873" y="12726"/>
                </a:lnTo>
                <a:lnTo>
                  <a:pt x="43637" y="0"/>
                </a:lnTo>
                <a:lnTo>
                  <a:pt x="0" y="622"/>
                </a:lnTo>
                <a:lnTo>
                  <a:pt x="85" y="4715"/>
                </a:lnTo>
                <a:lnTo>
                  <a:pt x="357" y="17437"/>
                </a:lnTo>
                <a:lnTo>
                  <a:pt x="632" y="30140"/>
                </a:lnTo>
                <a:lnTo>
                  <a:pt x="901" y="42799"/>
                </a:lnTo>
                <a:lnTo>
                  <a:pt x="13627" y="42799"/>
                </a:lnTo>
                <a:close/>
              </a:path>
            </a:pathLst>
          </a:custGeom>
          <a:solidFill>
            <a:srgbClr val="7CC1C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7" name="object 287"/>
          <p:cNvSpPr/>
          <p:nvPr/>
        </p:nvSpPr>
        <p:spPr>
          <a:xfrm>
            <a:off x="7325367" y="2590460"/>
            <a:ext cx="44729" cy="42176"/>
          </a:xfrm>
          <a:custGeom>
            <a:avLst/>
            <a:gdLst/>
            <a:ahLst/>
            <a:cxnLst/>
            <a:rect l="l" t="t" r="r" b="b"/>
            <a:pathLst>
              <a:path w="44729" h="42176">
                <a:moveTo>
                  <a:pt x="6814" y="42143"/>
                </a:moveTo>
                <a:lnTo>
                  <a:pt x="44729" y="42176"/>
                </a:lnTo>
                <a:lnTo>
                  <a:pt x="44643" y="38110"/>
                </a:lnTo>
                <a:lnTo>
                  <a:pt x="44371" y="25434"/>
                </a:lnTo>
                <a:lnTo>
                  <a:pt x="44097" y="12722"/>
                </a:lnTo>
                <a:lnTo>
                  <a:pt x="43827" y="0"/>
                </a:lnTo>
                <a:lnTo>
                  <a:pt x="0" y="635"/>
                </a:lnTo>
                <a:lnTo>
                  <a:pt x="84" y="4054"/>
                </a:lnTo>
                <a:lnTo>
                  <a:pt x="404" y="16772"/>
                </a:lnTo>
                <a:lnTo>
                  <a:pt x="728" y="29479"/>
                </a:lnTo>
                <a:lnTo>
                  <a:pt x="1054" y="42138"/>
                </a:lnTo>
                <a:lnTo>
                  <a:pt x="6814" y="42143"/>
                </a:lnTo>
                <a:close/>
              </a:path>
            </a:pathLst>
          </a:custGeom>
          <a:solidFill>
            <a:srgbClr val="7EC2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8" name="object 288"/>
          <p:cNvSpPr/>
          <p:nvPr/>
        </p:nvSpPr>
        <p:spPr>
          <a:xfrm>
            <a:off x="7281344" y="2591098"/>
            <a:ext cx="45072" cy="41503"/>
          </a:xfrm>
          <a:custGeom>
            <a:avLst/>
            <a:gdLst/>
            <a:ahLst/>
            <a:cxnLst/>
            <a:rect l="l" t="t" r="r" b="b"/>
            <a:pathLst>
              <a:path w="45072" h="41503">
                <a:moveTo>
                  <a:pt x="45072" y="41503"/>
                </a:moveTo>
                <a:lnTo>
                  <a:pt x="44987" y="38104"/>
                </a:lnTo>
                <a:lnTo>
                  <a:pt x="44667" y="25429"/>
                </a:lnTo>
                <a:lnTo>
                  <a:pt x="44344" y="12715"/>
                </a:lnTo>
                <a:lnTo>
                  <a:pt x="44018" y="0"/>
                </a:lnTo>
                <a:lnTo>
                  <a:pt x="0" y="622"/>
                </a:lnTo>
                <a:lnTo>
                  <a:pt x="80" y="3335"/>
                </a:lnTo>
                <a:lnTo>
                  <a:pt x="456" y="16052"/>
                </a:lnTo>
                <a:lnTo>
                  <a:pt x="830" y="28755"/>
                </a:lnTo>
                <a:lnTo>
                  <a:pt x="1206" y="41414"/>
                </a:lnTo>
                <a:lnTo>
                  <a:pt x="45072" y="41503"/>
                </a:lnTo>
                <a:close/>
              </a:path>
            </a:pathLst>
          </a:custGeom>
          <a:solidFill>
            <a:srgbClr val="7EC2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9" name="object 289"/>
          <p:cNvSpPr/>
          <p:nvPr/>
        </p:nvSpPr>
        <p:spPr>
          <a:xfrm>
            <a:off x="7237103" y="2591725"/>
            <a:ext cx="45440" cy="40792"/>
          </a:xfrm>
          <a:custGeom>
            <a:avLst/>
            <a:gdLst/>
            <a:ahLst/>
            <a:cxnLst/>
            <a:rect l="l" t="t" r="r" b="b"/>
            <a:pathLst>
              <a:path w="45440" h="40792">
                <a:moveTo>
                  <a:pt x="44234" y="0"/>
                </a:moveTo>
                <a:lnTo>
                  <a:pt x="0" y="647"/>
                </a:lnTo>
                <a:lnTo>
                  <a:pt x="65" y="2578"/>
                </a:lnTo>
                <a:lnTo>
                  <a:pt x="497" y="15288"/>
                </a:lnTo>
                <a:lnTo>
                  <a:pt x="926" y="27982"/>
                </a:lnTo>
                <a:lnTo>
                  <a:pt x="1358" y="40652"/>
                </a:lnTo>
                <a:lnTo>
                  <a:pt x="45440" y="40792"/>
                </a:lnTo>
                <a:lnTo>
                  <a:pt x="45359" y="38096"/>
                </a:lnTo>
                <a:lnTo>
                  <a:pt x="44984" y="25424"/>
                </a:lnTo>
                <a:lnTo>
                  <a:pt x="44610" y="12716"/>
                </a:lnTo>
                <a:lnTo>
                  <a:pt x="44234" y="0"/>
                </a:lnTo>
                <a:close/>
              </a:path>
            </a:pathLst>
          </a:custGeom>
          <a:solidFill>
            <a:srgbClr val="7FC2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0" name="object 290"/>
          <p:cNvSpPr/>
          <p:nvPr/>
        </p:nvSpPr>
        <p:spPr>
          <a:xfrm>
            <a:off x="7192648" y="2592369"/>
            <a:ext cx="45808" cy="40005"/>
          </a:xfrm>
          <a:custGeom>
            <a:avLst/>
            <a:gdLst/>
            <a:ahLst/>
            <a:cxnLst/>
            <a:rect l="l" t="t" r="r" b="b"/>
            <a:pathLst>
              <a:path w="45808" h="40005">
                <a:moveTo>
                  <a:pt x="44462" y="0"/>
                </a:moveTo>
                <a:lnTo>
                  <a:pt x="0" y="634"/>
                </a:lnTo>
                <a:lnTo>
                  <a:pt x="42" y="1714"/>
                </a:lnTo>
                <a:lnTo>
                  <a:pt x="532" y="14413"/>
                </a:lnTo>
                <a:lnTo>
                  <a:pt x="1020" y="27128"/>
                </a:lnTo>
                <a:lnTo>
                  <a:pt x="1511" y="39789"/>
                </a:lnTo>
                <a:lnTo>
                  <a:pt x="33055" y="39949"/>
                </a:lnTo>
                <a:lnTo>
                  <a:pt x="45808" y="40004"/>
                </a:lnTo>
                <a:lnTo>
                  <a:pt x="45743" y="38083"/>
                </a:lnTo>
                <a:lnTo>
                  <a:pt x="45315" y="25408"/>
                </a:lnTo>
                <a:lnTo>
                  <a:pt x="44891" y="12711"/>
                </a:lnTo>
                <a:lnTo>
                  <a:pt x="44462" y="0"/>
                </a:lnTo>
                <a:close/>
              </a:path>
            </a:pathLst>
          </a:custGeom>
          <a:solidFill>
            <a:srgbClr val="80C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1" name="object 291"/>
          <p:cNvSpPr/>
          <p:nvPr/>
        </p:nvSpPr>
        <p:spPr>
          <a:xfrm>
            <a:off x="7147939" y="2593005"/>
            <a:ext cx="46215" cy="39154"/>
          </a:xfrm>
          <a:custGeom>
            <a:avLst/>
            <a:gdLst/>
            <a:ahLst/>
            <a:cxnLst/>
            <a:rect l="l" t="t" r="r" b="b"/>
            <a:pathLst>
              <a:path w="46215" h="39154">
                <a:moveTo>
                  <a:pt x="11353" y="469"/>
                </a:moveTo>
                <a:lnTo>
                  <a:pt x="0" y="444"/>
                </a:lnTo>
                <a:lnTo>
                  <a:pt x="15" y="799"/>
                </a:lnTo>
                <a:lnTo>
                  <a:pt x="574" y="13510"/>
                </a:lnTo>
                <a:lnTo>
                  <a:pt x="1121" y="26183"/>
                </a:lnTo>
                <a:lnTo>
                  <a:pt x="1663" y="38862"/>
                </a:lnTo>
                <a:lnTo>
                  <a:pt x="21463" y="38989"/>
                </a:lnTo>
                <a:lnTo>
                  <a:pt x="46215" y="39154"/>
                </a:lnTo>
                <a:lnTo>
                  <a:pt x="46174" y="38078"/>
                </a:lnTo>
                <a:lnTo>
                  <a:pt x="45689" y="25410"/>
                </a:lnTo>
                <a:lnTo>
                  <a:pt x="45201" y="12693"/>
                </a:lnTo>
                <a:lnTo>
                  <a:pt x="44716" y="0"/>
                </a:lnTo>
                <a:lnTo>
                  <a:pt x="11353" y="469"/>
                </a:lnTo>
                <a:close/>
              </a:path>
            </a:pathLst>
          </a:custGeom>
          <a:solidFill>
            <a:srgbClr val="80C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2" name="object 292"/>
          <p:cNvSpPr/>
          <p:nvPr/>
        </p:nvSpPr>
        <p:spPr>
          <a:xfrm>
            <a:off x="7102942" y="2593304"/>
            <a:ext cx="46659" cy="38557"/>
          </a:xfrm>
          <a:custGeom>
            <a:avLst/>
            <a:gdLst/>
            <a:ahLst/>
            <a:cxnLst/>
            <a:rect l="l" t="t" r="r" b="b"/>
            <a:pathLst>
              <a:path w="46659" h="38557">
                <a:moveTo>
                  <a:pt x="46659" y="38557"/>
                </a:moveTo>
                <a:lnTo>
                  <a:pt x="46102" y="25525"/>
                </a:lnTo>
                <a:lnTo>
                  <a:pt x="45554" y="12852"/>
                </a:lnTo>
                <a:lnTo>
                  <a:pt x="44996" y="139"/>
                </a:lnTo>
                <a:lnTo>
                  <a:pt x="0" y="0"/>
                </a:lnTo>
                <a:lnTo>
                  <a:pt x="9" y="209"/>
                </a:lnTo>
                <a:lnTo>
                  <a:pt x="619" y="12913"/>
                </a:lnTo>
                <a:lnTo>
                  <a:pt x="1231" y="25594"/>
                </a:lnTo>
                <a:lnTo>
                  <a:pt x="1841" y="38265"/>
                </a:lnTo>
                <a:lnTo>
                  <a:pt x="33556" y="38471"/>
                </a:lnTo>
                <a:lnTo>
                  <a:pt x="46659" y="38557"/>
                </a:lnTo>
                <a:close/>
              </a:path>
            </a:pathLst>
          </a:custGeom>
          <a:solidFill>
            <a:srgbClr val="81C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3" name="object 293"/>
          <p:cNvSpPr/>
          <p:nvPr/>
        </p:nvSpPr>
        <p:spPr>
          <a:xfrm>
            <a:off x="7057645" y="2593158"/>
            <a:ext cx="47142" cy="38404"/>
          </a:xfrm>
          <a:custGeom>
            <a:avLst/>
            <a:gdLst/>
            <a:ahLst/>
            <a:cxnLst/>
            <a:rect l="l" t="t" r="r" b="b"/>
            <a:pathLst>
              <a:path w="47142" h="38404">
                <a:moveTo>
                  <a:pt x="47142" y="38404"/>
                </a:moveTo>
                <a:lnTo>
                  <a:pt x="46522" y="25525"/>
                </a:lnTo>
                <a:lnTo>
                  <a:pt x="45906" y="12843"/>
                </a:lnTo>
                <a:lnTo>
                  <a:pt x="45288" y="139"/>
                </a:lnTo>
                <a:lnTo>
                  <a:pt x="0" y="0"/>
                </a:lnTo>
                <a:lnTo>
                  <a:pt x="691" y="12754"/>
                </a:lnTo>
                <a:lnTo>
                  <a:pt x="1378" y="25451"/>
                </a:lnTo>
                <a:lnTo>
                  <a:pt x="2057" y="38112"/>
                </a:lnTo>
                <a:lnTo>
                  <a:pt x="33894" y="38313"/>
                </a:lnTo>
                <a:lnTo>
                  <a:pt x="47142" y="38404"/>
                </a:lnTo>
                <a:close/>
              </a:path>
            </a:pathLst>
          </a:custGeom>
          <a:solidFill>
            <a:srgbClr val="81C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4" name="object 294"/>
          <p:cNvSpPr/>
          <p:nvPr/>
        </p:nvSpPr>
        <p:spPr>
          <a:xfrm>
            <a:off x="7012021" y="2593012"/>
            <a:ext cx="47675" cy="38252"/>
          </a:xfrm>
          <a:custGeom>
            <a:avLst/>
            <a:gdLst/>
            <a:ahLst/>
            <a:cxnLst/>
            <a:rect l="l" t="t" r="r" b="b"/>
            <a:pathLst>
              <a:path w="47675" h="38252">
                <a:moveTo>
                  <a:pt x="21264" y="38091"/>
                </a:moveTo>
                <a:lnTo>
                  <a:pt x="47675" y="38252"/>
                </a:lnTo>
                <a:lnTo>
                  <a:pt x="46996" y="25531"/>
                </a:lnTo>
                <a:lnTo>
                  <a:pt x="46311" y="12834"/>
                </a:lnTo>
                <a:lnTo>
                  <a:pt x="45618" y="139"/>
                </a:lnTo>
                <a:lnTo>
                  <a:pt x="0" y="0"/>
                </a:lnTo>
                <a:lnTo>
                  <a:pt x="764" y="12633"/>
                </a:lnTo>
                <a:lnTo>
                  <a:pt x="1521" y="25314"/>
                </a:lnTo>
                <a:lnTo>
                  <a:pt x="2273" y="37973"/>
                </a:lnTo>
                <a:lnTo>
                  <a:pt x="21264" y="38091"/>
                </a:lnTo>
                <a:close/>
              </a:path>
            </a:pathLst>
          </a:custGeom>
          <a:solidFill>
            <a:srgbClr val="82C4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5" name="object 295"/>
          <p:cNvSpPr/>
          <p:nvPr/>
        </p:nvSpPr>
        <p:spPr>
          <a:xfrm>
            <a:off x="6966050" y="2592865"/>
            <a:ext cx="48247" cy="38125"/>
          </a:xfrm>
          <a:custGeom>
            <a:avLst/>
            <a:gdLst/>
            <a:ahLst/>
            <a:cxnLst/>
            <a:rect l="l" t="t" r="r" b="b"/>
            <a:pathLst>
              <a:path w="48247" h="38125">
                <a:moveTo>
                  <a:pt x="48247" y="38125"/>
                </a:moveTo>
                <a:lnTo>
                  <a:pt x="47496" y="25516"/>
                </a:lnTo>
                <a:lnTo>
                  <a:pt x="46732" y="12836"/>
                </a:lnTo>
                <a:lnTo>
                  <a:pt x="45961" y="152"/>
                </a:lnTo>
                <a:lnTo>
                  <a:pt x="0" y="0"/>
                </a:lnTo>
                <a:lnTo>
                  <a:pt x="830" y="12528"/>
                </a:lnTo>
                <a:lnTo>
                  <a:pt x="1669" y="25205"/>
                </a:lnTo>
                <a:lnTo>
                  <a:pt x="2501" y="37858"/>
                </a:lnTo>
                <a:lnTo>
                  <a:pt x="34031" y="38043"/>
                </a:lnTo>
                <a:lnTo>
                  <a:pt x="48247" y="38125"/>
                </a:lnTo>
                <a:close/>
              </a:path>
            </a:pathLst>
          </a:custGeom>
          <a:solidFill>
            <a:srgbClr val="84C4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6" name="object 296"/>
          <p:cNvSpPr/>
          <p:nvPr/>
        </p:nvSpPr>
        <p:spPr>
          <a:xfrm>
            <a:off x="6922818" y="2592729"/>
            <a:ext cx="45732" cy="37998"/>
          </a:xfrm>
          <a:custGeom>
            <a:avLst/>
            <a:gdLst/>
            <a:ahLst/>
            <a:cxnLst/>
            <a:rect l="l" t="t" r="r" b="b"/>
            <a:pathLst>
              <a:path w="45732" h="37998">
                <a:moveTo>
                  <a:pt x="10621" y="37816"/>
                </a:moveTo>
                <a:lnTo>
                  <a:pt x="45732" y="37998"/>
                </a:lnTo>
                <a:lnTo>
                  <a:pt x="44909" y="25488"/>
                </a:lnTo>
                <a:lnTo>
                  <a:pt x="44071" y="12816"/>
                </a:lnTo>
                <a:lnTo>
                  <a:pt x="43230" y="127"/>
                </a:lnTo>
                <a:lnTo>
                  <a:pt x="0" y="0"/>
                </a:lnTo>
                <a:lnTo>
                  <a:pt x="3936" y="37782"/>
                </a:lnTo>
                <a:lnTo>
                  <a:pt x="10621" y="37816"/>
                </a:lnTo>
                <a:close/>
              </a:path>
            </a:pathLst>
          </a:custGeom>
          <a:solidFill>
            <a:srgbClr val="84C5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7" name="object 297"/>
          <p:cNvSpPr/>
          <p:nvPr/>
        </p:nvSpPr>
        <p:spPr>
          <a:xfrm>
            <a:off x="3112197" y="1987920"/>
            <a:ext cx="572655" cy="43865"/>
          </a:xfrm>
          <a:custGeom>
            <a:avLst/>
            <a:gdLst/>
            <a:ahLst/>
            <a:cxnLst/>
            <a:rect l="l" t="t" r="r" b="b"/>
            <a:pathLst>
              <a:path w="572655" h="43865">
                <a:moveTo>
                  <a:pt x="460375" y="43865"/>
                </a:moveTo>
                <a:lnTo>
                  <a:pt x="572655" y="43726"/>
                </a:lnTo>
                <a:lnTo>
                  <a:pt x="563689" y="0"/>
                </a:lnTo>
                <a:lnTo>
                  <a:pt x="236448" y="4711"/>
                </a:lnTo>
                <a:lnTo>
                  <a:pt x="0" y="3962"/>
                </a:lnTo>
                <a:lnTo>
                  <a:pt x="3924" y="41744"/>
                </a:lnTo>
                <a:lnTo>
                  <a:pt x="31827" y="41885"/>
                </a:lnTo>
                <a:lnTo>
                  <a:pt x="64376" y="42062"/>
                </a:lnTo>
                <a:lnTo>
                  <a:pt x="92258" y="42222"/>
                </a:lnTo>
                <a:lnTo>
                  <a:pt x="124728" y="42417"/>
                </a:lnTo>
                <a:lnTo>
                  <a:pt x="161478" y="42647"/>
                </a:lnTo>
                <a:lnTo>
                  <a:pt x="181361" y="42776"/>
                </a:lnTo>
                <a:lnTo>
                  <a:pt x="202199" y="42914"/>
                </a:lnTo>
                <a:lnTo>
                  <a:pt x="223952" y="43061"/>
                </a:lnTo>
                <a:lnTo>
                  <a:pt x="246583" y="43218"/>
                </a:lnTo>
                <a:lnTo>
                  <a:pt x="270283" y="43374"/>
                </a:lnTo>
                <a:lnTo>
                  <a:pt x="296530" y="43515"/>
                </a:lnTo>
                <a:lnTo>
                  <a:pt x="336155" y="43675"/>
                </a:lnTo>
                <a:lnTo>
                  <a:pt x="388164" y="43805"/>
                </a:lnTo>
                <a:lnTo>
                  <a:pt x="460375" y="43865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8" name="object 298"/>
          <p:cNvSpPr/>
          <p:nvPr/>
        </p:nvSpPr>
        <p:spPr>
          <a:xfrm>
            <a:off x="6551992" y="1510544"/>
            <a:ext cx="62496" cy="56184"/>
          </a:xfrm>
          <a:custGeom>
            <a:avLst/>
            <a:gdLst/>
            <a:ahLst/>
            <a:cxnLst/>
            <a:rect l="l" t="t" r="r" b="b"/>
            <a:pathLst>
              <a:path w="62496" h="56184">
                <a:moveTo>
                  <a:pt x="21336" y="66"/>
                </a:moveTo>
                <a:lnTo>
                  <a:pt x="0" y="0"/>
                </a:lnTo>
                <a:lnTo>
                  <a:pt x="1959" y="6885"/>
                </a:lnTo>
                <a:lnTo>
                  <a:pt x="5300" y="18870"/>
                </a:lnTo>
                <a:lnTo>
                  <a:pt x="8621" y="31082"/>
                </a:lnTo>
                <a:lnTo>
                  <a:pt x="11925" y="43520"/>
                </a:lnTo>
                <a:lnTo>
                  <a:pt x="15214" y="56184"/>
                </a:lnTo>
                <a:lnTo>
                  <a:pt x="39140" y="56017"/>
                </a:lnTo>
                <a:lnTo>
                  <a:pt x="59994" y="55854"/>
                </a:lnTo>
                <a:lnTo>
                  <a:pt x="62496" y="165"/>
                </a:lnTo>
                <a:lnTo>
                  <a:pt x="21336" y="66"/>
                </a:lnTo>
                <a:close/>
              </a:path>
            </a:pathLst>
          </a:custGeom>
          <a:solidFill>
            <a:srgbClr val="87C6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9" name="object 299"/>
          <p:cNvSpPr/>
          <p:nvPr/>
        </p:nvSpPr>
        <p:spPr>
          <a:xfrm>
            <a:off x="6476912" y="1510275"/>
            <a:ext cx="90297" cy="56896"/>
          </a:xfrm>
          <a:custGeom>
            <a:avLst/>
            <a:gdLst/>
            <a:ahLst/>
            <a:cxnLst/>
            <a:rect l="l" t="t" r="r" b="b"/>
            <a:pathLst>
              <a:path w="90297" h="56896">
                <a:moveTo>
                  <a:pt x="13954" y="56"/>
                </a:moveTo>
                <a:lnTo>
                  <a:pt x="0" y="0"/>
                </a:lnTo>
                <a:lnTo>
                  <a:pt x="2943" y="8282"/>
                </a:lnTo>
                <a:lnTo>
                  <a:pt x="6994" y="19987"/>
                </a:lnTo>
                <a:lnTo>
                  <a:pt x="11026" y="31994"/>
                </a:lnTo>
                <a:lnTo>
                  <a:pt x="15036" y="44298"/>
                </a:lnTo>
                <a:lnTo>
                  <a:pt x="19024" y="56896"/>
                </a:lnTo>
                <a:lnTo>
                  <a:pt x="55110" y="56689"/>
                </a:lnTo>
                <a:lnTo>
                  <a:pt x="79439" y="56528"/>
                </a:lnTo>
                <a:lnTo>
                  <a:pt x="90296" y="56451"/>
                </a:lnTo>
                <a:lnTo>
                  <a:pt x="88382" y="49047"/>
                </a:lnTo>
                <a:lnTo>
                  <a:pt x="85084" y="36512"/>
                </a:lnTo>
                <a:lnTo>
                  <a:pt x="81770" y="24205"/>
                </a:lnTo>
                <a:lnTo>
                  <a:pt x="78437" y="12126"/>
                </a:lnTo>
                <a:lnTo>
                  <a:pt x="75082" y="279"/>
                </a:lnTo>
                <a:lnTo>
                  <a:pt x="27475" y="110"/>
                </a:lnTo>
                <a:lnTo>
                  <a:pt x="13954" y="56"/>
                </a:lnTo>
                <a:close/>
              </a:path>
            </a:pathLst>
          </a:custGeom>
          <a:solidFill>
            <a:srgbClr val="87C6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0" name="object 300"/>
          <p:cNvSpPr/>
          <p:nvPr/>
        </p:nvSpPr>
        <p:spPr>
          <a:xfrm>
            <a:off x="6393916" y="1509820"/>
            <a:ext cx="102019" cy="57696"/>
          </a:xfrm>
          <a:custGeom>
            <a:avLst/>
            <a:gdLst/>
            <a:ahLst/>
            <a:cxnLst/>
            <a:rect l="l" t="t" r="r" b="b"/>
            <a:pathLst>
              <a:path w="102019" h="57696">
                <a:moveTo>
                  <a:pt x="25984" y="156"/>
                </a:moveTo>
                <a:lnTo>
                  <a:pt x="0" y="0"/>
                </a:lnTo>
                <a:lnTo>
                  <a:pt x="4873" y="10294"/>
                </a:lnTo>
                <a:lnTo>
                  <a:pt x="9960" y="21519"/>
                </a:lnTo>
                <a:lnTo>
                  <a:pt x="15017" y="33166"/>
                </a:lnTo>
                <a:lnTo>
                  <a:pt x="20045" y="45227"/>
                </a:lnTo>
                <a:lnTo>
                  <a:pt x="25044" y="57696"/>
                </a:lnTo>
                <a:lnTo>
                  <a:pt x="64883" y="57532"/>
                </a:lnTo>
                <a:lnTo>
                  <a:pt x="102019" y="57353"/>
                </a:lnTo>
                <a:lnTo>
                  <a:pt x="99134" y="48205"/>
                </a:lnTo>
                <a:lnTo>
                  <a:pt x="95130" y="35820"/>
                </a:lnTo>
                <a:lnTo>
                  <a:pt x="91104" y="23731"/>
                </a:lnTo>
                <a:lnTo>
                  <a:pt x="87058" y="11942"/>
                </a:lnTo>
                <a:lnTo>
                  <a:pt x="82994" y="457"/>
                </a:lnTo>
                <a:lnTo>
                  <a:pt x="51584" y="297"/>
                </a:lnTo>
                <a:lnTo>
                  <a:pt x="25984" y="156"/>
                </a:lnTo>
                <a:close/>
              </a:path>
            </a:pathLst>
          </a:custGeom>
          <a:solidFill>
            <a:srgbClr val="88C7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1" name="object 301"/>
          <p:cNvSpPr/>
          <p:nvPr/>
        </p:nvSpPr>
        <p:spPr>
          <a:xfrm>
            <a:off x="6296292" y="1509010"/>
            <a:ext cx="122669" cy="58674"/>
          </a:xfrm>
          <a:custGeom>
            <a:avLst/>
            <a:gdLst/>
            <a:ahLst/>
            <a:cxnLst/>
            <a:rect l="l" t="t" r="r" b="b"/>
            <a:pathLst>
              <a:path w="122669" h="58674">
                <a:moveTo>
                  <a:pt x="24576" y="239"/>
                </a:moveTo>
                <a:lnTo>
                  <a:pt x="0" y="0"/>
                </a:lnTo>
                <a:lnTo>
                  <a:pt x="3219" y="4213"/>
                </a:lnTo>
                <a:lnTo>
                  <a:pt x="10094" y="13763"/>
                </a:lnTo>
                <a:lnTo>
                  <a:pt x="16919" y="23995"/>
                </a:lnTo>
                <a:lnTo>
                  <a:pt x="23695" y="34898"/>
                </a:lnTo>
                <a:lnTo>
                  <a:pt x="30421" y="46461"/>
                </a:lnTo>
                <a:lnTo>
                  <a:pt x="37096" y="58674"/>
                </a:lnTo>
                <a:lnTo>
                  <a:pt x="122669" y="58508"/>
                </a:lnTo>
                <a:lnTo>
                  <a:pt x="117908" y="46622"/>
                </a:lnTo>
                <a:lnTo>
                  <a:pt x="112881" y="34541"/>
                </a:lnTo>
                <a:lnTo>
                  <a:pt x="107826" y="22875"/>
                </a:lnTo>
                <a:lnTo>
                  <a:pt x="102740" y="11630"/>
                </a:lnTo>
                <a:lnTo>
                  <a:pt x="97624" y="812"/>
                </a:lnTo>
                <a:lnTo>
                  <a:pt x="75715" y="661"/>
                </a:lnTo>
                <a:lnTo>
                  <a:pt x="49913" y="461"/>
                </a:lnTo>
                <a:lnTo>
                  <a:pt x="24576" y="239"/>
                </a:lnTo>
                <a:close/>
              </a:path>
            </a:pathLst>
          </a:custGeom>
          <a:solidFill>
            <a:srgbClr val="88C7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2" name="object 302"/>
          <p:cNvSpPr/>
          <p:nvPr/>
        </p:nvSpPr>
        <p:spPr>
          <a:xfrm>
            <a:off x="6154326" y="1507143"/>
            <a:ext cx="179057" cy="60540"/>
          </a:xfrm>
          <a:custGeom>
            <a:avLst/>
            <a:gdLst/>
            <a:ahLst/>
            <a:cxnLst/>
            <a:rect l="l" t="t" r="r" b="b"/>
            <a:pathLst>
              <a:path w="179057" h="60540">
                <a:moveTo>
                  <a:pt x="178358" y="60540"/>
                </a:moveTo>
                <a:lnTo>
                  <a:pt x="179057" y="60540"/>
                </a:lnTo>
                <a:lnTo>
                  <a:pt x="175956" y="54776"/>
                </a:lnTo>
                <a:lnTo>
                  <a:pt x="169259" y="42863"/>
                </a:lnTo>
                <a:lnTo>
                  <a:pt x="162512" y="31605"/>
                </a:lnTo>
                <a:lnTo>
                  <a:pt x="155716" y="21012"/>
                </a:lnTo>
                <a:lnTo>
                  <a:pt x="148870" y="11095"/>
                </a:lnTo>
                <a:lnTo>
                  <a:pt x="141973" y="1866"/>
                </a:lnTo>
                <a:lnTo>
                  <a:pt x="136192" y="1803"/>
                </a:lnTo>
                <a:lnTo>
                  <a:pt x="122230" y="1641"/>
                </a:lnTo>
                <a:lnTo>
                  <a:pt x="108731" y="1472"/>
                </a:lnTo>
                <a:lnTo>
                  <a:pt x="95758" y="1293"/>
                </a:lnTo>
                <a:lnTo>
                  <a:pt x="83374" y="1105"/>
                </a:lnTo>
                <a:lnTo>
                  <a:pt x="71643" y="907"/>
                </a:lnTo>
                <a:lnTo>
                  <a:pt x="60629" y="698"/>
                </a:lnTo>
                <a:lnTo>
                  <a:pt x="52618" y="546"/>
                </a:lnTo>
                <a:lnTo>
                  <a:pt x="41154" y="375"/>
                </a:lnTo>
                <a:lnTo>
                  <a:pt x="28507" y="228"/>
                </a:lnTo>
                <a:lnTo>
                  <a:pt x="0" y="0"/>
                </a:lnTo>
                <a:lnTo>
                  <a:pt x="2310" y="1331"/>
                </a:lnTo>
                <a:lnTo>
                  <a:pt x="14459" y="8615"/>
                </a:lnTo>
                <a:lnTo>
                  <a:pt x="25865" y="15955"/>
                </a:lnTo>
                <a:lnTo>
                  <a:pt x="36511" y="23350"/>
                </a:lnTo>
                <a:lnTo>
                  <a:pt x="46383" y="30802"/>
                </a:lnTo>
                <a:lnTo>
                  <a:pt x="55465" y="38309"/>
                </a:lnTo>
                <a:lnTo>
                  <a:pt x="63741" y="45872"/>
                </a:lnTo>
                <a:lnTo>
                  <a:pt x="68249" y="50228"/>
                </a:lnTo>
                <a:lnTo>
                  <a:pt x="72732" y="54965"/>
                </a:lnTo>
                <a:lnTo>
                  <a:pt x="77190" y="60083"/>
                </a:lnTo>
                <a:lnTo>
                  <a:pt x="98592" y="60297"/>
                </a:lnTo>
                <a:lnTo>
                  <a:pt x="123117" y="60439"/>
                </a:lnTo>
                <a:lnTo>
                  <a:pt x="178358" y="60540"/>
                </a:lnTo>
                <a:close/>
              </a:path>
            </a:pathLst>
          </a:custGeom>
          <a:solidFill>
            <a:srgbClr val="89C7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3" name="object 303"/>
          <p:cNvSpPr/>
          <p:nvPr/>
        </p:nvSpPr>
        <p:spPr>
          <a:xfrm>
            <a:off x="5956632" y="1507018"/>
            <a:ext cx="274878" cy="60212"/>
          </a:xfrm>
          <a:custGeom>
            <a:avLst/>
            <a:gdLst/>
            <a:ahLst/>
            <a:cxnLst/>
            <a:rect l="l" t="t" r="r" b="b"/>
            <a:pathLst>
              <a:path w="274878" h="60212">
                <a:moveTo>
                  <a:pt x="39380" y="15888"/>
                </a:moveTo>
                <a:lnTo>
                  <a:pt x="51588" y="21113"/>
                </a:lnTo>
                <a:lnTo>
                  <a:pt x="63475" y="26371"/>
                </a:lnTo>
                <a:lnTo>
                  <a:pt x="75035" y="31662"/>
                </a:lnTo>
                <a:lnTo>
                  <a:pt x="86263" y="36985"/>
                </a:lnTo>
                <a:lnTo>
                  <a:pt x="97155" y="42341"/>
                </a:lnTo>
                <a:lnTo>
                  <a:pt x="107705" y="47731"/>
                </a:lnTo>
                <a:lnTo>
                  <a:pt x="117909" y="53154"/>
                </a:lnTo>
                <a:lnTo>
                  <a:pt x="127762" y="58611"/>
                </a:lnTo>
                <a:lnTo>
                  <a:pt x="145957" y="58740"/>
                </a:lnTo>
                <a:lnTo>
                  <a:pt x="177207" y="58984"/>
                </a:lnTo>
                <a:lnTo>
                  <a:pt x="191590" y="59109"/>
                </a:lnTo>
                <a:lnTo>
                  <a:pt x="205047" y="59238"/>
                </a:lnTo>
                <a:lnTo>
                  <a:pt x="217505" y="59368"/>
                </a:lnTo>
                <a:lnTo>
                  <a:pt x="228888" y="59502"/>
                </a:lnTo>
                <a:lnTo>
                  <a:pt x="239123" y="59638"/>
                </a:lnTo>
                <a:lnTo>
                  <a:pt x="248136" y="59777"/>
                </a:lnTo>
                <a:lnTo>
                  <a:pt x="255854" y="59919"/>
                </a:lnTo>
                <a:lnTo>
                  <a:pt x="267919" y="60123"/>
                </a:lnTo>
                <a:lnTo>
                  <a:pt x="274878" y="60212"/>
                </a:lnTo>
                <a:lnTo>
                  <a:pt x="270421" y="55093"/>
                </a:lnTo>
                <a:lnTo>
                  <a:pt x="265950" y="50356"/>
                </a:lnTo>
                <a:lnTo>
                  <a:pt x="251552" y="37047"/>
                </a:lnTo>
                <a:lnTo>
                  <a:pt x="242323" y="29553"/>
                </a:lnTo>
                <a:lnTo>
                  <a:pt x="232307" y="22114"/>
                </a:lnTo>
                <a:lnTo>
                  <a:pt x="221520" y="14730"/>
                </a:lnTo>
                <a:lnTo>
                  <a:pt x="209976" y="7401"/>
                </a:lnTo>
                <a:lnTo>
                  <a:pt x="197688" y="128"/>
                </a:lnTo>
                <a:lnTo>
                  <a:pt x="170188" y="0"/>
                </a:lnTo>
                <a:lnTo>
                  <a:pt x="0" y="64"/>
                </a:lnTo>
                <a:lnTo>
                  <a:pt x="877" y="402"/>
                </a:lnTo>
                <a:lnTo>
                  <a:pt x="14020" y="5532"/>
                </a:lnTo>
                <a:lnTo>
                  <a:pt x="26856" y="10694"/>
                </a:lnTo>
                <a:lnTo>
                  <a:pt x="39380" y="15888"/>
                </a:lnTo>
                <a:close/>
              </a:path>
            </a:pathLst>
          </a:custGeom>
          <a:solidFill>
            <a:srgbClr val="8A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4" name="object 304"/>
          <p:cNvSpPr/>
          <p:nvPr/>
        </p:nvSpPr>
        <p:spPr>
          <a:xfrm>
            <a:off x="5723896" y="1507083"/>
            <a:ext cx="360502" cy="58547"/>
          </a:xfrm>
          <a:custGeom>
            <a:avLst/>
            <a:gdLst/>
            <a:ahLst/>
            <a:cxnLst/>
            <a:rect l="l" t="t" r="r" b="b"/>
            <a:pathLst>
              <a:path w="360502" h="58546">
                <a:moveTo>
                  <a:pt x="9647" y="1081"/>
                </a:moveTo>
                <a:lnTo>
                  <a:pt x="0" y="1143"/>
                </a:lnTo>
                <a:lnTo>
                  <a:pt x="7965" y="3578"/>
                </a:lnTo>
                <a:lnTo>
                  <a:pt x="20880" y="7583"/>
                </a:lnTo>
                <a:lnTo>
                  <a:pt x="33645" y="11613"/>
                </a:lnTo>
                <a:lnTo>
                  <a:pt x="46258" y="15666"/>
                </a:lnTo>
                <a:lnTo>
                  <a:pt x="58715" y="19744"/>
                </a:lnTo>
                <a:lnTo>
                  <a:pt x="71015" y="23847"/>
                </a:lnTo>
                <a:lnTo>
                  <a:pt x="83155" y="27973"/>
                </a:lnTo>
                <a:lnTo>
                  <a:pt x="95131" y="32123"/>
                </a:lnTo>
                <a:lnTo>
                  <a:pt x="106942" y="36297"/>
                </a:lnTo>
                <a:lnTo>
                  <a:pt x="118583" y="40494"/>
                </a:lnTo>
                <a:lnTo>
                  <a:pt x="130054" y="44715"/>
                </a:lnTo>
                <a:lnTo>
                  <a:pt x="141350" y="48959"/>
                </a:lnTo>
                <a:lnTo>
                  <a:pt x="152470" y="53227"/>
                </a:lnTo>
                <a:lnTo>
                  <a:pt x="163410" y="57518"/>
                </a:lnTo>
                <a:lnTo>
                  <a:pt x="196544" y="57664"/>
                </a:lnTo>
                <a:lnTo>
                  <a:pt x="236029" y="57849"/>
                </a:lnTo>
                <a:lnTo>
                  <a:pt x="262095" y="57978"/>
                </a:lnTo>
                <a:lnTo>
                  <a:pt x="287750" y="58113"/>
                </a:lnTo>
                <a:lnTo>
                  <a:pt x="312820" y="58252"/>
                </a:lnTo>
                <a:lnTo>
                  <a:pt x="337129" y="58397"/>
                </a:lnTo>
                <a:lnTo>
                  <a:pt x="360502" y="58547"/>
                </a:lnTo>
                <a:lnTo>
                  <a:pt x="359854" y="58180"/>
                </a:lnTo>
                <a:lnTo>
                  <a:pt x="339747" y="47304"/>
                </a:lnTo>
                <a:lnTo>
                  <a:pt x="329172" y="41916"/>
                </a:lnTo>
                <a:lnTo>
                  <a:pt x="318257" y="36561"/>
                </a:lnTo>
                <a:lnTo>
                  <a:pt x="307006" y="31240"/>
                </a:lnTo>
                <a:lnTo>
                  <a:pt x="295425" y="25951"/>
                </a:lnTo>
                <a:lnTo>
                  <a:pt x="283517" y="20695"/>
                </a:lnTo>
                <a:lnTo>
                  <a:pt x="271288" y="15473"/>
                </a:lnTo>
                <a:lnTo>
                  <a:pt x="258744" y="10282"/>
                </a:lnTo>
                <a:lnTo>
                  <a:pt x="245889" y="5125"/>
                </a:lnTo>
                <a:lnTo>
                  <a:pt x="232727" y="0"/>
                </a:lnTo>
                <a:lnTo>
                  <a:pt x="185232" y="166"/>
                </a:lnTo>
                <a:lnTo>
                  <a:pt x="143236" y="346"/>
                </a:lnTo>
                <a:lnTo>
                  <a:pt x="116110" y="477"/>
                </a:lnTo>
                <a:lnTo>
                  <a:pt x="89962" y="612"/>
                </a:lnTo>
                <a:lnTo>
                  <a:pt x="65035" y="749"/>
                </a:lnTo>
                <a:lnTo>
                  <a:pt x="41570" y="885"/>
                </a:lnTo>
                <a:lnTo>
                  <a:pt x="19811" y="1017"/>
                </a:lnTo>
                <a:lnTo>
                  <a:pt x="9647" y="1081"/>
                </a:lnTo>
                <a:close/>
              </a:path>
            </a:pathLst>
          </a:custGeom>
          <a:solidFill>
            <a:srgbClr val="8A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5" name="object 305"/>
          <p:cNvSpPr/>
          <p:nvPr/>
        </p:nvSpPr>
        <p:spPr>
          <a:xfrm>
            <a:off x="5626812" y="1508229"/>
            <a:ext cx="260489" cy="56375"/>
          </a:xfrm>
          <a:custGeom>
            <a:avLst/>
            <a:gdLst/>
            <a:ahLst/>
            <a:cxnLst/>
            <a:rect l="l" t="t" r="r" b="b"/>
            <a:pathLst>
              <a:path w="260489" h="56375">
                <a:moveTo>
                  <a:pt x="30213" y="55549"/>
                </a:moveTo>
                <a:lnTo>
                  <a:pt x="79933" y="55703"/>
                </a:lnTo>
                <a:lnTo>
                  <a:pt x="129136" y="55870"/>
                </a:lnTo>
                <a:lnTo>
                  <a:pt x="170506" y="56019"/>
                </a:lnTo>
                <a:lnTo>
                  <a:pt x="214617" y="56188"/>
                </a:lnTo>
                <a:lnTo>
                  <a:pt x="260489" y="56375"/>
                </a:lnTo>
                <a:lnTo>
                  <a:pt x="253824" y="53750"/>
                </a:lnTo>
                <a:lnTo>
                  <a:pt x="242774" y="49473"/>
                </a:lnTo>
                <a:lnTo>
                  <a:pt x="231546" y="45220"/>
                </a:lnTo>
                <a:lnTo>
                  <a:pt x="220143" y="40989"/>
                </a:lnTo>
                <a:lnTo>
                  <a:pt x="208567" y="36783"/>
                </a:lnTo>
                <a:lnTo>
                  <a:pt x="196822" y="32600"/>
                </a:lnTo>
                <a:lnTo>
                  <a:pt x="184910" y="28441"/>
                </a:lnTo>
                <a:lnTo>
                  <a:pt x="172833" y="24305"/>
                </a:lnTo>
                <a:lnTo>
                  <a:pt x="160595" y="20194"/>
                </a:lnTo>
                <a:lnTo>
                  <a:pt x="148199" y="16106"/>
                </a:lnTo>
                <a:lnTo>
                  <a:pt x="135646" y="12043"/>
                </a:lnTo>
                <a:lnTo>
                  <a:pt x="122940" y="8004"/>
                </a:lnTo>
                <a:lnTo>
                  <a:pt x="110083" y="3989"/>
                </a:lnTo>
                <a:lnTo>
                  <a:pt x="97078" y="0"/>
                </a:lnTo>
                <a:lnTo>
                  <a:pt x="76485" y="132"/>
                </a:lnTo>
                <a:lnTo>
                  <a:pt x="54286" y="281"/>
                </a:lnTo>
                <a:lnTo>
                  <a:pt x="32486" y="444"/>
                </a:lnTo>
                <a:lnTo>
                  <a:pt x="0" y="46101"/>
                </a:lnTo>
                <a:lnTo>
                  <a:pt x="6025" y="47956"/>
                </a:lnTo>
                <a:lnTo>
                  <a:pt x="18174" y="51740"/>
                </a:lnTo>
                <a:lnTo>
                  <a:pt x="30213" y="55549"/>
                </a:lnTo>
                <a:close/>
              </a:path>
            </a:pathLst>
          </a:custGeom>
          <a:solidFill>
            <a:srgbClr val="8B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6" name="object 306"/>
          <p:cNvSpPr/>
          <p:nvPr/>
        </p:nvSpPr>
        <p:spPr>
          <a:xfrm>
            <a:off x="5620150" y="1554331"/>
            <a:ext cx="36880" cy="9448"/>
          </a:xfrm>
          <a:custGeom>
            <a:avLst/>
            <a:gdLst/>
            <a:ahLst/>
            <a:cxnLst/>
            <a:rect l="l" t="t" r="r" b="b"/>
            <a:pathLst>
              <a:path w="36880" h="9448">
                <a:moveTo>
                  <a:pt x="36880" y="9448"/>
                </a:moveTo>
                <a:lnTo>
                  <a:pt x="30964" y="7569"/>
                </a:lnTo>
                <a:lnTo>
                  <a:pt x="18870" y="3772"/>
                </a:lnTo>
                <a:lnTo>
                  <a:pt x="6667" y="0"/>
                </a:lnTo>
                <a:lnTo>
                  <a:pt x="0" y="9347"/>
                </a:lnTo>
                <a:lnTo>
                  <a:pt x="36880" y="9448"/>
                </a:lnTo>
                <a:close/>
              </a:path>
            </a:pathLst>
          </a:custGeom>
          <a:solidFill>
            <a:srgbClr val="8B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7" name="object 307"/>
          <p:cNvSpPr/>
          <p:nvPr/>
        </p:nvSpPr>
        <p:spPr>
          <a:xfrm>
            <a:off x="1156022" y="6569657"/>
            <a:ext cx="135483" cy="53733"/>
          </a:xfrm>
          <a:custGeom>
            <a:avLst/>
            <a:gdLst/>
            <a:ahLst/>
            <a:cxnLst/>
            <a:rect l="l" t="t" r="r" b="b"/>
            <a:pathLst>
              <a:path w="135483" h="53733">
                <a:moveTo>
                  <a:pt x="2095" y="241"/>
                </a:moveTo>
                <a:lnTo>
                  <a:pt x="0" y="53733"/>
                </a:lnTo>
                <a:lnTo>
                  <a:pt x="19142" y="53508"/>
                </a:lnTo>
                <a:lnTo>
                  <a:pt x="30277" y="53380"/>
                </a:lnTo>
                <a:lnTo>
                  <a:pt x="43572" y="53230"/>
                </a:lnTo>
                <a:lnTo>
                  <a:pt x="58828" y="53061"/>
                </a:lnTo>
                <a:lnTo>
                  <a:pt x="75846" y="52876"/>
                </a:lnTo>
                <a:lnTo>
                  <a:pt x="94427" y="52679"/>
                </a:lnTo>
                <a:lnTo>
                  <a:pt x="114372" y="52472"/>
                </a:lnTo>
                <a:lnTo>
                  <a:pt x="135483" y="52260"/>
                </a:lnTo>
                <a:lnTo>
                  <a:pt x="122794" y="46983"/>
                </a:lnTo>
                <a:lnTo>
                  <a:pt x="109673" y="41255"/>
                </a:lnTo>
                <a:lnTo>
                  <a:pt x="97137" y="35484"/>
                </a:lnTo>
                <a:lnTo>
                  <a:pt x="85198" y="29672"/>
                </a:lnTo>
                <a:lnTo>
                  <a:pt x="73867" y="23818"/>
                </a:lnTo>
                <a:lnTo>
                  <a:pt x="63157" y="17924"/>
                </a:lnTo>
                <a:lnTo>
                  <a:pt x="53078" y="11989"/>
                </a:lnTo>
                <a:lnTo>
                  <a:pt x="43642" y="6014"/>
                </a:lnTo>
                <a:lnTo>
                  <a:pt x="34861" y="0"/>
                </a:lnTo>
                <a:lnTo>
                  <a:pt x="12676" y="154"/>
                </a:lnTo>
                <a:lnTo>
                  <a:pt x="2095" y="241"/>
                </a:lnTo>
                <a:close/>
              </a:path>
            </a:pathLst>
          </a:custGeom>
          <a:solidFill>
            <a:srgbClr val="88C7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8" name="object 308"/>
          <p:cNvSpPr/>
          <p:nvPr/>
        </p:nvSpPr>
        <p:spPr>
          <a:xfrm>
            <a:off x="1190885" y="6568850"/>
            <a:ext cx="277672" cy="53073"/>
          </a:xfrm>
          <a:custGeom>
            <a:avLst/>
            <a:gdLst/>
            <a:ahLst/>
            <a:cxnLst/>
            <a:rect l="l" t="t" r="r" b="b"/>
            <a:pathLst>
              <a:path w="277672" h="53073">
                <a:moveTo>
                  <a:pt x="124178" y="76"/>
                </a:moveTo>
                <a:lnTo>
                  <a:pt x="94470" y="230"/>
                </a:lnTo>
                <a:lnTo>
                  <a:pt x="66715" y="387"/>
                </a:lnTo>
                <a:lnTo>
                  <a:pt x="41396" y="541"/>
                </a:lnTo>
                <a:lnTo>
                  <a:pt x="18996" y="685"/>
                </a:lnTo>
                <a:lnTo>
                  <a:pt x="0" y="812"/>
                </a:lnTo>
                <a:lnTo>
                  <a:pt x="8125" y="6391"/>
                </a:lnTo>
                <a:lnTo>
                  <a:pt x="17513" y="12367"/>
                </a:lnTo>
                <a:lnTo>
                  <a:pt x="27544" y="18305"/>
                </a:lnTo>
                <a:lnTo>
                  <a:pt x="38208" y="24202"/>
                </a:lnTo>
                <a:lnTo>
                  <a:pt x="49493" y="30060"/>
                </a:lnTo>
                <a:lnTo>
                  <a:pt x="61389" y="35876"/>
                </a:lnTo>
                <a:lnTo>
                  <a:pt x="73883" y="41651"/>
                </a:lnTo>
                <a:lnTo>
                  <a:pt x="86964" y="47384"/>
                </a:lnTo>
                <a:lnTo>
                  <a:pt x="100622" y="53073"/>
                </a:lnTo>
                <a:lnTo>
                  <a:pt x="123918" y="52848"/>
                </a:lnTo>
                <a:lnTo>
                  <a:pt x="148794" y="52614"/>
                </a:lnTo>
                <a:lnTo>
                  <a:pt x="174308" y="52383"/>
                </a:lnTo>
                <a:lnTo>
                  <a:pt x="200206" y="52159"/>
                </a:lnTo>
                <a:lnTo>
                  <a:pt x="226236" y="51946"/>
                </a:lnTo>
                <a:lnTo>
                  <a:pt x="252142" y="51750"/>
                </a:lnTo>
                <a:lnTo>
                  <a:pt x="277672" y="51574"/>
                </a:lnTo>
                <a:lnTo>
                  <a:pt x="269973" y="49112"/>
                </a:lnTo>
                <a:lnTo>
                  <a:pt x="256705" y="44780"/>
                </a:lnTo>
                <a:lnTo>
                  <a:pt x="243714" y="40420"/>
                </a:lnTo>
                <a:lnTo>
                  <a:pt x="231005" y="36033"/>
                </a:lnTo>
                <a:lnTo>
                  <a:pt x="218583" y="31620"/>
                </a:lnTo>
                <a:lnTo>
                  <a:pt x="206452" y="27181"/>
                </a:lnTo>
                <a:lnTo>
                  <a:pt x="194618" y="22715"/>
                </a:lnTo>
                <a:lnTo>
                  <a:pt x="183085" y="18223"/>
                </a:lnTo>
                <a:lnTo>
                  <a:pt x="171859" y="13705"/>
                </a:lnTo>
                <a:lnTo>
                  <a:pt x="160944" y="9162"/>
                </a:lnTo>
                <a:lnTo>
                  <a:pt x="150345" y="4593"/>
                </a:lnTo>
                <a:lnTo>
                  <a:pt x="140068" y="0"/>
                </a:lnTo>
                <a:lnTo>
                  <a:pt x="124178" y="76"/>
                </a:lnTo>
                <a:close/>
              </a:path>
            </a:pathLst>
          </a:custGeom>
          <a:solidFill>
            <a:srgbClr val="88C7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9" name="object 309"/>
          <p:cNvSpPr/>
          <p:nvPr/>
        </p:nvSpPr>
        <p:spPr>
          <a:xfrm>
            <a:off x="1330954" y="6568363"/>
            <a:ext cx="339153" cy="52412"/>
          </a:xfrm>
          <a:custGeom>
            <a:avLst/>
            <a:gdLst/>
            <a:ahLst/>
            <a:cxnLst/>
            <a:rect l="l" t="t" r="r" b="b"/>
            <a:pathLst>
              <a:path w="339153" h="52412">
                <a:moveTo>
                  <a:pt x="0" y="482"/>
                </a:moveTo>
                <a:lnTo>
                  <a:pt x="5829" y="3110"/>
                </a:lnTo>
                <a:lnTo>
                  <a:pt x="16290" y="7692"/>
                </a:lnTo>
                <a:lnTo>
                  <a:pt x="27070" y="12247"/>
                </a:lnTo>
                <a:lnTo>
                  <a:pt x="38163" y="16777"/>
                </a:lnTo>
                <a:lnTo>
                  <a:pt x="49565" y="21279"/>
                </a:lnTo>
                <a:lnTo>
                  <a:pt x="61271" y="25756"/>
                </a:lnTo>
                <a:lnTo>
                  <a:pt x="73275" y="30206"/>
                </a:lnTo>
                <a:lnTo>
                  <a:pt x="85573" y="34629"/>
                </a:lnTo>
                <a:lnTo>
                  <a:pt x="98159" y="39026"/>
                </a:lnTo>
                <a:lnTo>
                  <a:pt x="111030" y="43396"/>
                </a:lnTo>
                <a:lnTo>
                  <a:pt x="124180" y="47740"/>
                </a:lnTo>
                <a:lnTo>
                  <a:pt x="137604" y="52057"/>
                </a:lnTo>
                <a:lnTo>
                  <a:pt x="161239" y="51913"/>
                </a:lnTo>
                <a:lnTo>
                  <a:pt x="188071" y="51777"/>
                </a:lnTo>
                <a:lnTo>
                  <a:pt x="237047" y="51631"/>
                </a:lnTo>
                <a:lnTo>
                  <a:pt x="296759" y="51842"/>
                </a:lnTo>
                <a:lnTo>
                  <a:pt x="306260" y="51993"/>
                </a:lnTo>
                <a:lnTo>
                  <a:pt x="312802" y="52110"/>
                </a:lnTo>
                <a:lnTo>
                  <a:pt x="325217" y="52283"/>
                </a:lnTo>
                <a:lnTo>
                  <a:pt x="339153" y="52412"/>
                </a:lnTo>
                <a:lnTo>
                  <a:pt x="337843" y="52060"/>
                </a:lnTo>
                <a:lnTo>
                  <a:pt x="324635" y="48475"/>
                </a:lnTo>
                <a:lnTo>
                  <a:pt x="311580" y="44870"/>
                </a:lnTo>
                <a:lnTo>
                  <a:pt x="298681" y="41243"/>
                </a:lnTo>
                <a:lnTo>
                  <a:pt x="285941" y="37596"/>
                </a:lnTo>
                <a:lnTo>
                  <a:pt x="273363" y="33929"/>
                </a:lnTo>
                <a:lnTo>
                  <a:pt x="260951" y="30241"/>
                </a:lnTo>
                <a:lnTo>
                  <a:pt x="248706" y="26532"/>
                </a:lnTo>
                <a:lnTo>
                  <a:pt x="236632" y="22803"/>
                </a:lnTo>
                <a:lnTo>
                  <a:pt x="224732" y="19054"/>
                </a:lnTo>
                <a:lnTo>
                  <a:pt x="213009" y="15284"/>
                </a:lnTo>
                <a:lnTo>
                  <a:pt x="201466" y="11493"/>
                </a:lnTo>
                <a:lnTo>
                  <a:pt x="190105" y="7682"/>
                </a:lnTo>
                <a:lnTo>
                  <a:pt x="178930" y="3851"/>
                </a:lnTo>
                <a:lnTo>
                  <a:pt x="167944" y="0"/>
                </a:lnTo>
                <a:lnTo>
                  <a:pt x="89102" y="140"/>
                </a:lnTo>
                <a:lnTo>
                  <a:pt x="50422" y="269"/>
                </a:lnTo>
                <a:lnTo>
                  <a:pt x="12393" y="425"/>
                </a:lnTo>
                <a:lnTo>
                  <a:pt x="0" y="482"/>
                </a:lnTo>
                <a:close/>
              </a:path>
            </a:pathLst>
          </a:custGeom>
          <a:solidFill>
            <a:srgbClr val="89C7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0" name="object 310"/>
          <p:cNvSpPr/>
          <p:nvPr/>
        </p:nvSpPr>
        <p:spPr>
          <a:xfrm>
            <a:off x="1498895" y="6568375"/>
            <a:ext cx="381558" cy="52641"/>
          </a:xfrm>
          <a:custGeom>
            <a:avLst/>
            <a:gdLst/>
            <a:ahLst/>
            <a:cxnLst/>
            <a:rect l="l" t="t" r="r" b="b"/>
            <a:pathLst>
              <a:path w="381558" h="52641">
                <a:moveTo>
                  <a:pt x="242303" y="52641"/>
                </a:moveTo>
                <a:lnTo>
                  <a:pt x="319154" y="52487"/>
                </a:lnTo>
                <a:lnTo>
                  <a:pt x="357325" y="52324"/>
                </a:lnTo>
                <a:lnTo>
                  <a:pt x="381558" y="52196"/>
                </a:lnTo>
                <a:lnTo>
                  <a:pt x="375457" y="50729"/>
                </a:lnTo>
                <a:lnTo>
                  <a:pt x="362491" y="47580"/>
                </a:lnTo>
                <a:lnTo>
                  <a:pt x="349619" y="44413"/>
                </a:lnTo>
                <a:lnTo>
                  <a:pt x="336843" y="41227"/>
                </a:lnTo>
                <a:lnTo>
                  <a:pt x="324165" y="38022"/>
                </a:lnTo>
                <a:lnTo>
                  <a:pt x="311587" y="34800"/>
                </a:lnTo>
                <a:lnTo>
                  <a:pt x="299110" y="31559"/>
                </a:lnTo>
                <a:lnTo>
                  <a:pt x="286738" y="28300"/>
                </a:lnTo>
                <a:lnTo>
                  <a:pt x="274471" y="25023"/>
                </a:lnTo>
                <a:lnTo>
                  <a:pt x="262313" y="21728"/>
                </a:lnTo>
                <a:lnTo>
                  <a:pt x="250264" y="18415"/>
                </a:lnTo>
                <a:lnTo>
                  <a:pt x="238328" y="15084"/>
                </a:lnTo>
                <a:lnTo>
                  <a:pt x="226506" y="11736"/>
                </a:lnTo>
                <a:lnTo>
                  <a:pt x="214799" y="8370"/>
                </a:lnTo>
                <a:lnTo>
                  <a:pt x="203212" y="4987"/>
                </a:lnTo>
                <a:lnTo>
                  <a:pt x="191744" y="1587"/>
                </a:lnTo>
                <a:lnTo>
                  <a:pt x="191200" y="1580"/>
                </a:lnTo>
                <a:lnTo>
                  <a:pt x="177393" y="1403"/>
                </a:lnTo>
                <a:lnTo>
                  <a:pt x="164272" y="1213"/>
                </a:lnTo>
                <a:lnTo>
                  <a:pt x="151930" y="1012"/>
                </a:lnTo>
                <a:lnTo>
                  <a:pt x="140462" y="800"/>
                </a:lnTo>
                <a:lnTo>
                  <a:pt x="136170" y="716"/>
                </a:lnTo>
                <a:lnTo>
                  <a:pt x="126877" y="567"/>
                </a:lnTo>
                <a:lnTo>
                  <a:pt x="116601" y="437"/>
                </a:lnTo>
                <a:lnTo>
                  <a:pt x="93368" y="234"/>
                </a:lnTo>
                <a:lnTo>
                  <a:pt x="67009" y="98"/>
                </a:lnTo>
                <a:lnTo>
                  <a:pt x="0" y="0"/>
                </a:lnTo>
                <a:lnTo>
                  <a:pt x="1071" y="379"/>
                </a:lnTo>
                <a:lnTo>
                  <a:pt x="12078" y="4226"/>
                </a:lnTo>
                <a:lnTo>
                  <a:pt x="23273" y="8054"/>
                </a:lnTo>
                <a:lnTo>
                  <a:pt x="34653" y="11862"/>
                </a:lnTo>
                <a:lnTo>
                  <a:pt x="46215" y="15649"/>
                </a:lnTo>
                <a:lnTo>
                  <a:pt x="57956" y="19417"/>
                </a:lnTo>
                <a:lnTo>
                  <a:pt x="69873" y="23165"/>
                </a:lnTo>
                <a:lnTo>
                  <a:pt x="81963" y="26892"/>
                </a:lnTo>
                <a:lnTo>
                  <a:pt x="94224" y="30598"/>
                </a:lnTo>
                <a:lnTo>
                  <a:pt x="106653" y="34284"/>
                </a:lnTo>
                <a:lnTo>
                  <a:pt x="119246" y="37950"/>
                </a:lnTo>
                <a:lnTo>
                  <a:pt x="132001" y="41594"/>
                </a:lnTo>
                <a:lnTo>
                  <a:pt x="144915" y="45217"/>
                </a:lnTo>
                <a:lnTo>
                  <a:pt x="157985" y="48819"/>
                </a:lnTo>
                <a:lnTo>
                  <a:pt x="171208" y="52400"/>
                </a:lnTo>
                <a:lnTo>
                  <a:pt x="202112" y="52573"/>
                </a:lnTo>
                <a:lnTo>
                  <a:pt x="242303" y="52641"/>
                </a:lnTo>
                <a:close/>
              </a:path>
            </a:pathLst>
          </a:custGeom>
          <a:solidFill>
            <a:srgbClr val="8A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1" name="object 311"/>
          <p:cNvSpPr/>
          <p:nvPr/>
        </p:nvSpPr>
        <p:spPr>
          <a:xfrm>
            <a:off x="1690641" y="6569951"/>
            <a:ext cx="293712" cy="50622"/>
          </a:xfrm>
          <a:custGeom>
            <a:avLst/>
            <a:gdLst/>
            <a:ahLst/>
            <a:cxnLst/>
            <a:rect l="l" t="t" r="r" b="b"/>
            <a:pathLst>
              <a:path w="293712" h="50622">
                <a:moveTo>
                  <a:pt x="189814" y="50622"/>
                </a:moveTo>
                <a:lnTo>
                  <a:pt x="225085" y="50435"/>
                </a:lnTo>
                <a:lnTo>
                  <a:pt x="246780" y="50304"/>
                </a:lnTo>
                <a:lnTo>
                  <a:pt x="266176" y="50159"/>
                </a:lnTo>
                <a:lnTo>
                  <a:pt x="292582" y="49936"/>
                </a:lnTo>
                <a:lnTo>
                  <a:pt x="293712" y="24764"/>
                </a:lnTo>
                <a:lnTo>
                  <a:pt x="287973" y="23364"/>
                </a:lnTo>
                <a:lnTo>
                  <a:pt x="275446" y="20283"/>
                </a:lnTo>
                <a:lnTo>
                  <a:pt x="262996" y="17184"/>
                </a:lnTo>
                <a:lnTo>
                  <a:pt x="250625" y="14068"/>
                </a:lnTo>
                <a:lnTo>
                  <a:pt x="238334" y="10934"/>
                </a:lnTo>
                <a:lnTo>
                  <a:pt x="226122" y="7782"/>
                </a:lnTo>
                <a:lnTo>
                  <a:pt x="213991" y="4611"/>
                </a:lnTo>
                <a:lnTo>
                  <a:pt x="201942" y="1422"/>
                </a:lnTo>
                <a:lnTo>
                  <a:pt x="167114" y="1276"/>
                </a:lnTo>
                <a:lnTo>
                  <a:pt x="128590" y="1077"/>
                </a:lnTo>
                <a:lnTo>
                  <a:pt x="102186" y="915"/>
                </a:lnTo>
                <a:lnTo>
                  <a:pt x="75702" y="728"/>
                </a:lnTo>
                <a:lnTo>
                  <a:pt x="49559" y="514"/>
                </a:lnTo>
                <a:lnTo>
                  <a:pt x="24184" y="272"/>
                </a:lnTo>
                <a:lnTo>
                  <a:pt x="11916" y="139"/>
                </a:lnTo>
                <a:lnTo>
                  <a:pt x="0" y="0"/>
                </a:lnTo>
                <a:lnTo>
                  <a:pt x="5355" y="1595"/>
                </a:lnTo>
                <a:lnTo>
                  <a:pt x="16877" y="4990"/>
                </a:lnTo>
                <a:lnTo>
                  <a:pt x="28518" y="8367"/>
                </a:lnTo>
                <a:lnTo>
                  <a:pt x="40278" y="11726"/>
                </a:lnTo>
                <a:lnTo>
                  <a:pt x="52153" y="15067"/>
                </a:lnTo>
                <a:lnTo>
                  <a:pt x="64142" y="18390"/>
                </a:lnTo>
                <a:lnTo>
                  <a:pt x="76243" y="21695"/>
                </a:lnTo>
                <a:lnTo>
                  <a:pt x="88452" y="24983"/>
                </a:lnTo>
                <a:lnTo>
                  <a:pt x="100769" y="28252"/>
                </a:lnTo>
                <a:lnTo>
                  <a:pt x="113191" y="31503"/>
                </a:lnTo>
                <a:lnTo>
                  <a:pt x="125716" y="34736"/>
                </a:lnTo>
                <a:lnTo>
                  <a:pt x="138342" y="37950"/>
                </a:lnTo>
                <a:lnTo>
                  <a:pt x="151067" y="41146"/>
                </a:lnTo>
                <a:lnTo>
                  <a:pt x="163889" y="44323"/>
                </a:lnTo>
                <a:lnTo>
                  <a:pt x="176805" y="47482"/>
                </a:lnTo>
                <a:lnTo>
                  <a:pt x="189814" y="50622"/>
                </a:lnTo>
                <a:close/>
              </a:path>
            </a:pathLst>
          </a:custGeom>
          <a:solidFill>
            <a:srgbClr val="8A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2" name="object 312"/>
          <p:cNvSpPr/>
          <p:nvPr/>
        </p:nvSpPr>
        <p:spPr>
          <a:xfrm>
            <a:off x="1892581" y="6571373"/>
            <a:ext cx="92811" cy="23342"/>
          </a:xfrm>
          <a:custGeom>
            <a:avLst/>
            <a:gdLst/>
            <a:ahLst/>
            <a:cxnLst/>
            <a:rect l="l" t="t" r="r" b="b"/>
            <a:pathLst>
              <a:path w="92811" h="23342">
                <a:moveTo>
                  <a:pt x="91770" y="23342"/>
                </a:moveTo>
                <a:lnTo>
                  <a:pt x="92811" y="266"/>
                </a:lnTo>
                <a:lnTo>
                  <a:pt x="40289" y="137"/>
                </a:lnTo>
                <a:lnTo>
                  <a:pt x="0" y="0"/>
                </a:lnTo>
                <a:lnTo>
                  <a:pt x="5485" y="1456"/>
                </a:lnTo>
                <a:lnTo>
                  <a:pt x="17572" y="4637"/>
                </a:lnTo>
                <a:lnTo>
                  <a:pt x="29739" y="7799"/>
                </a:lnTo>
                <a:lnTo>
                  <a:pt x="41987" y="10943"/>
                </a:lnTo>
                <a:lnTo>
                  <a:pt x="54315" y="14069"/>
                </a:lnTo>
                <a:lnTo>
                  <a:pt x="66722" y="17177"/>
                </a:lnTo>
                <a:lnTo>
                  <a:pt x="79207" y="20268"/>
                </a:lnTo>
                <a:lnTo>
                  <a:pt x="91770" y="23342"/>
                </a:lnTo>
                <a:close/>
              </a:path>
            </a:pathLst>
          </a:custGeom>
          <a:solidFill>
            <a:srgbClr val="8B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3" name="object 313"/>
          <p:cNvSpPr/>
          <p:nvPr/>
        </p:nvSpPr>
        <p:spPr>
          <a:xfrm>
            <a:off x="1117188" y="4424904"/>
            <a:ext cx="4775" cy="12471"/>
          </a:xfrm>
          <a:custGeom>
            <a:avLst/>
            <a:gdLst/>
            <a:ahLst/>
            <a:cxnLst/>
            <a:rect l="l" t="t" r="r" b="b"/>
            <a:pathLst>
              <a:path w="4775" h="12471">
                <a:moveTo>
                  <a:pt x="4305" y="8293"/>
                </a:moveTo>
                <a:lnTo>
                  <a:pt x="3848" y="4165"/>
                </a:lnTo>
                <a:lnTo>
                  <a:pt x="3378" y="0"/>
                </a:lnTo>
                <a:lnTo>
                  <a:pt x="0" y="12458"/>
                </a:lnTo>
                <a:lnTo>
                  <a:pt x="4775" y="12471"/>
                </a:lnTo>
                <a:lnTo>
                  <a:pt x="4305" y="8293"/>
                </a:lnTo>
                <a:close/>
              </a:path>
            </a:pathLst>
          </a:custGeom>
          <a:solidFill>
            <a:srgbClr val="8ECAD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4" name="object 314"/>
          <p:cNvSpPr/>
          <p:nvPr/>
        </p:nvSpPr>
        <p:spPr>
          <a:xfrm>
            <a:off x="1120570" y="4382353"/>
            <a:ext cx="38938" cy="55130"/>
          </a:xfrm>
          <a:custGeom>
            <a:avLst/>
            <a:gdLst/>
            <a:ahLst/>
            <a:cxnLst/>
            <a:rect l="l" t="t" r="r" b="b"/>
            <a:pathLst>
              <a:path w="38938" h="55130">
                <a:moveTo>
                  <a:pt x="11582" y="0"/>
                </a:moveTo>
                <a:lnTo>
                  <a:pt x="0" y="42545"/>
                </a:lnTo>
                <a:lnTo>
                  <a:pt x="457" y="46710"/>
                </a:lnTo>
                <a:lnTo>
                  <a:pt x="927" y="50850"/>
                </a:lnTo>
                <a:lnTo>
                  <a:pt x="1397" y="55029"/>
                </a:lnTo>
                <a:lnTo>
                  <a:pt x="38938" y="55130"/>
                </a:lnTo>
                <a:lnTo>
                  <a:pt x="38398" y="50490"/>
                </a:lnTo>
                <a:lnTo>
                  <a:pt x="36943" y="37772"/>
                </a:lnTo>
                <a:lnTo>
                  <a:pt x="35534" y="25127"/>
                </a:lnTo>
                <a:lnTo>
                  <a:pt x="34171" y="12554"/>
                </a:lnTo>
                <a:lnTo>
                  <a:pt x="32854" y="50"/>
                </a:lnTo>
                <a:lnTo>
                  <a:pt x="11582" y="0"/>
                </a:lnTo>
                <a:close/>
              </a:path>
            </a:pathLst>
          </a:custGeom>
          <a:solidFill>
            <a:srgbClr val="8FCAD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5" name="object 315"/>
          <p:cNvSpPr/>
          <p:nvPr/>
        </p:nvSpPr>
        <p:spPr>
          <a:xfrm>
            <a:off x="1153421" y="4382397"/>
            <a:ext cx="43548" cy="55181"/>
          </a:xfrm>
          <a:custGeom>
            <a:avLst/>
            <a:gdLst/>
            <a:ahLst/>
            <a:cxnLst/>
            <a:rect l="l" t="t" r="r" b="b"/>
            <a:pathLst>
              <a:path w="43548" h="55181">
                <a:moveTo>
                  <a:pt x="6083" y="55079"/>
                </a:moveTo>
                <a:lnTo>
                  <a:pt x="43548" y="55181"/>
                </a:lnTo>
                <a:lnTo>
                  <a:pt x="42986" y="50522"/>
                </a:lnTo>
                <a:lnTo>
                  <a:pt x="41486" y="37825"/>
                </a:lnTo>
                <a:lnTo>
                  <a:pt x="40037" y="25183"/>
                </a:lnTo>
                <a:lnTo>
                  <a:pt x="38637" y="12603"/>
                </a:lnTo>
                <a:lnTo>
                  <a:pt x="37287" y="88"/>
                </a:lnTo>
                <a:lnTo>
                  <a:pt x="0" y="0"/>
                </a:lnTo>
                <a:lnTo>
                  <a:pt x="472" y="4535"/>
                </a:lnTo>
                <a:lnTo>
                  <a:pt x="1806" y="17066"/>
                </a:lnTo>
                <a:lnTo>
                  <a:pt x="3186" y="29668"/>
                </a:lnTo>
                <a:lnTo>
                  <a:pt x="4612" y="42339"/>
                </a:lnTo>
                <a:lnTo>
                  <a:pt x="6083" y="55079"/>
                </a:lnTo>
                <a:close/>
              </a:path>
            </a:pathLst>
          </a:custGeom>
          <a:solidFill>
            <a:srgbClr val="8FCAD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6" name="object 316"/>
          <p:cNvSpPr/>
          <p:nvPr/>
        </p:nvSpPr>
        <p:spPr>
          <a:xfrm>
            <a:off x="1190710" y="4382480"/>
            <a:ext cx="43637" cy="55206"/>
          </a:xfrm>
          <a:custGeom>
            <a:avLst/>
            <a:gdLst/>
            <a:ahLst/>
            <a:cxnLst/>
            <a:rect l="l" t="t" r="r" b="b"/>
            <a:pathLst>
              <a:path w="43637" h="55206">
                <a:moveTo>
                  <a:pt x="6261" y="55105"/>
                </a:moveTo>
                <a:lnTo>
                  <a:pt x="43637" y="55206"/>
                </a:lnTo>
                <a:lnTo>
                  <a:pt x="43055" y="50500"/>
                </a:lnTo>
                <a:lnTo>
                  <a:pt x="41518" y="37822"/>
                </a:lnTo>
                <a:lnTo>
                  <a:pt x="40030" y="25192"/>
                </a:lnTo>
                <a:lnTo>
                  <a:pt x="38597" y="12610"/>
                </a:lnTo>
                <a:lnTo>
                  <a:pt x="37223" y="76"/>
                </a:lnTo>
                <a:lnTo>
                  <a:pt x="0" y="0"/>
                </a:lnTo>
                <a:lnTo>
                  <a:pt x="489" y="4582"/>
                </a:lnTo>
                <a:lnTo>
                  <a:pt x="1857" y="17121"/>
                </a:lnTo>
                <a:lnTo>
                  <a:pt x="3275" y="29726"/>
                </a:lnTo>
                <a:lnTo>
                  <a:pt x="4742" y="42390"/>
                </a:lnTo>
                <a:lnTo>
                  <a:pt x="6261" y="55105"/>
                </a:lnTo>
                <a:close/>
              </a:path>
            </a:pathLst>
          </a:custGeom>
          <a:solidFill>
            <a:srgbClr val="90CB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7" name="object 317"/>
          <p:cNvSpPr/>
          <p:nvPr/>
        </p:nvSpPr>
        <p:spPr>
          <a:xfrm>
            <a:off x="1227942" y="4382562"/>
            <a:ext cx="43688" cy="55219"/>
          </a:xfrm>
          <a:custGeom>
            <a:avLst/>
            <a:gdLst/>
            <a:ahLst/>
            <a:cxnLst/>
            <a:rect l="l" t="t" r="r" b="b"/>
            <a:pathLst>
              <a:path w="43687" h="55219">
                <a:moveTo>
                  <a:pt x="6400" y="55118"/>
                </a:moveTo>
                <a:lnTo>
                  <a:pt x="43687" y="55219"/>
                </a:lnTo>
                <a:lnTo>
                  <a:pt x="43088" y="50494"/>
                </a:lnTo>
                <a:lnTo>
                  <a:pt x="41516" y="37837"/>
                </a:lnTo>
                <a:lnTo>
                  <a:pt x="40001" y="25219"/>
                </a:lnTo>
                <a:lnTo>
                  <a:pt x="38545" y="12634"/>
                </a:lnTo>
                <a:lnTo>
                  <a:pt x="37147" y="76"/>
                </a:lnTo>
                <a:lnTo>
                  <a:pt x="0" y="0"/>
                </a:lnTo>
                <a:lnTo>
                  <a:pt x="499" y="4622"/>
                </a:lnTo>
                <a:lnTo>
                  <a:pt x="1893" y="17177"/>
                </a:lnTo>
                <a:lnTo>
                  <a:pt x="3343" y="29778"/>
                </a:lnTo>
                <a:lnTo>
                  <a:pt x="4846" y="42426"/>
                </a:lnTo>
                <a:lnTo>
                  <a:pt x="6400" y="55118"/>
                </a:lnTo>
                <a:close/>
              </a:path>
            </a:pathLst>
          </a:custGeom>
          <a:solidFill>
            <a:srgbClr val="91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8" name="object 318"/>
          <p:cNvSpPr/>
          <p:nvPr/>
        </p:nvSpPr>
        <p:spPr>
          <a:xfrm>
            <a:off x="1265090" y="4382644"/>
            <a:ext cx="43738" cy="55244"/>
          </a:xfrm>
          <a:custGeom>
            <a:avLst/>
            <a:gdLst/>
            <a:ahLst/>
            <a:cxnLst/>
            <a:rect l="l" t="t" r="r" b="b"/>
            <a:pathLst>
              <a:path w="43738" h="55245">
                <a:moveTo>
                  <a:pt x="6540" y="55143"/>
                </a:moveTo>
                <a:lnTo>
                  <a:pt x="43738" y="55244"/>
                </a:lnTo>
                <a:lnTo>
                  <a:pt x="43120" y="50489"/>
                </a:lnTo>
                <a:lnTo>
                  <a:pt x="41518" y="37860"/>
                </a:lnTo>
                <a:lnTo>
                  <a:pt x="39978" y="25241"/>
                </a:lnTo>
                <a:lnTo>
                  <a:pt x="38499" y="12640"/>
                </a:lnTo>
                <a:lnTo>
                  <a:pt x="37084" y="63"/>
                </a:lnTo>
                <a:lnTo>
                  <a:pt x="0" y="0"/>
                </a:lnTo>
                <a:lnTo>
                  <a:pt x="513" y="4674"/>
                </a:lnTo>
                <a:lnTo>
                  <a:pt x="1933" y="17242"/>
                </a:lnTo>
                <a:lnTo>
                  <a:pt x="3411" y="29838"/>
                </a:lnTo>
                <a:lnTo>
                  <a:pt x="4947" y="42470"/>
                </a:lnTo>
                <a:lnTo>
                  <a:pt x="6540" y="55143"/>
                </a:lnTo>
                <a:close/>
              </a:path>
            </a:pathLst>
          </a:custGeom>
          <a:solidFill>
            <a:srgbClr val="91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9" name="object 319"/>
          <p:cNvSpPr/>
          <p:nvPr/>
        </p:nvSpPr>
        <p:spPr>
          <a:xfrm>
            <a:off x="1302180" y="4382714"/>
            <a:ext cx="43764" cy="55283"/>
          </a:xfrm>
          <a:custGeom>
            <a:avLst/>
            <a:gdLst/>
            <a:ahLst/>
            <a:cxnLst/>
            <a:rect l="l" t="t" r="r" b="b"/>
            <a:pathLst>
              <a:path w="43764" h="55283">
                <a:moveTo>
                  <a:pt x="6654" y="55181"/>
                </a:moveTo>
                <a:lnTo>
                  <a:pt x="43764" y="55283"/>
                </a:lnTo>
                <a:lnTo>
                  <a:pt x="43131" y="50495"/>
                </a:lnTo>
                <a:lnTo>
                  <a:pt x="41511" y="37891"/>
                </a:lnTo>
                <a:lnTo>
                  <a:pt x="39957" y="25281"/>
                </a:lnTo>
                <a:lnTo>
                  <a:pt x="38469" y="12670"/>
                </a:lnTo>
                <a:lnTo>
                  <a:pt x="37045" y="63"/>
                </a:lnTo>
                <a:lnTo>
                  <a:pt x="0" y="0"/>
                </a:lnTo>
                <a:lnTo>
                  <a:pt x="525" y="4731"/>
                </a:lnTo>
                <a:lnTo>
                  <a:pt x="1965" y="17316"/>
                </a:lnTo>
                <a:lnTo>
                  <a:pt x="3467" y="29922"/>
                </a:lnTo>
                <a:lnTo>
                  <a:pt x="5030" y="42545"/>
                </a:lnTo>
                <a:lnTo>
                  <a:pt x="6654" y="55181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0" name="object 320"/>
          <p:cNvSpPr/>
          <p:nvPr/>
        </p:nvSpPr>
        <p:spPr>
          <a:xfrm>
            <a:off x="1339223" y="4382783"/>
            <a:ext cx="43764" cy="55308"/>
          </a:xfrm>
          <a:custGeom>
            <a:avLst/>
            <a:gdLst/>
            <a:ahLst/>
            <a:cxnLst/>
            <a:rect l="l" t="t" r="r" b="b"/>
            <a:pathLst>
              <a:path w="43764" h="55308">
                <a:moveTo>
                  <a:pt x="6718" y="55206"/>
                </a:moveTo>
                <a:lnTo>
                  <a:pt x="43764" y="55308"/>
                </a:lnTo>
                <a:lnTo>
                  <a:pt x="43124" y="50533"/>
                </a:lnTo>
                <a:lnTo>
                  <a:pt x="41490" y="37955"/>
                </a:lnTo>
                <a:lnTo>
                  <a:pt x="39927" y="25346"/>
                </a:lnTo>
                <a:lnTo>
                  <a:pt x="38433" y="12719"/>
                </a:lnTo>
                <a:lnTo>
                  <a:pt x="37007" y="88"/>
                </a:lnTo>
                <a:lnTo>
                  <a:pt x="0" y="0"/>
                </a:lnTo>
                <a:lnTo>
                  <a:pt x="532" y="4779"/>
                </a:lnTo>
                <a:lnTo>
                  <a:pt x="1980" y="17391"/>
                </a:lnTo>
                <a:lnTo>
                  <a:pt x="3493" y="30003"/>
                </a:lnTo>
                <a:lnTo>
                  <a:pt x="5072" y="42610"/>
                </a:lnTo>
                <a:lnTo>
                  <a:pt x="6718" y="55206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1" name="object 321"/>
          <p:cNvSpPr/>
          <p:nvPr/>
        </p:nvSpPr>
        <p:spPr>
          <a:xfrm>
            <a:off x="1376232" y="4382872"/>
            <a:ext cx="735266" cy="57213"/>
          </a:xfrm>
          <a:custGeom>
            <a:avLst/>
            <a:gdLst/>
            <a:ahLst/>
            <a:cxnLst/>
            <a:rect l="l" t="t" r="r" b="b"/>
            <a:pathLst>
              <a:path w="735266" h="57213">
                <a:moveTo>
                  <a:pt x="732764" y="57213"/>
                </a:moveTo>
                <a:lnTo>
                  <a:pt x="735266" y="1524"/>
                </a:lnTo>
                <a:lnTo>
                  <a:pt x="0" y="0"/>
                </a:lnTo>
                <a:lnTo>
                  <a:pt x="534" y="4804"/>
                </a:lnTo>
                <a:lnTo>
                  <a:pt x="1985" y="17435"/>
                </a:lnTo>
                <a:lnTo>
                  <a:pt x="3506" y="30056"/>
                </a:lnTo>
                <a:lnTo>
                  <a:pt x="5095" y="42655"/>
                </a:lnTo>
                <a:lnTo>
                  <a:pt x="6756" y="55219"/>
                </a:lnTo>
                <a:lnTo>
                  <a:pt x="732764" y="57213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2" name="object 322"/>
          <p:cNvSpPr/>
          <p:nvPr/>
        </p:nvSpPr>
        <p:spPr>
          <a:xfrm>
            <a:off x="7531032" y="6145019"/>
            <a:ext cx="34239" cy="48615"/>
          </a:xfrm>
          <a:custGeom>
            <a:avLst/>
            <a:gdLst/>
            <a:ahLst/>
            <a:cxnLst/>
            <a:rect l="l" t="t" r="r" b="b"/>
            <a:pathLst>
              <a:path w="34239" h="48615">
                <a:moveTo>
                  <a:pt x="28959" y="64"/>
                </a:moveTo>
                <a:lnTo>
                  <a:pt x="584" y="0"/>
                </a:lnTo>
                <a:lnTo>
                  <a:pt x="459" y="10467"/>
                </a:lnTo>
                <a:lnTo>
                  <a:pt x="305" y="23179"/>
                </a:lnTo>
                <a:lnTo>
                  <a:pt x="151" y="35869"/>
                </a:lnTo>
                <a:lnTo>
                  <a:pt x="0" y="48539"/>
                </a:lnTo>
                <a:lnTo>
                  <a:pt x="28959" y="48608"/>
                </a:lnTo>
                <a:lnTo>
                  <a:pt x="28959" y="64"/>
                </a:lnTo>
                <a:close/>
              </a:path>
            </a:pathLst>
          </a:custGeom>
          <a:solidFill>
            <a:srgbClr val="7AC0C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3" name="object 323"/>
          <p:cNvSpPr/>
          <p:nvPr/>
        </p:nvSpPr>
        <p:spPr>
          <a:xfrm>
            <a:off x="7483713" y="6144924"/>
            <a:ext cx="47904" cy="48628"/>
          </a:xfrm>
          <a:custGeom>
            <a:avLst/>
            <a:gdLst/>
            <a:ahLst/>
            <a:cxnLst/>
            <a:rect l="l" t="t" r="r" b="b"/>
            <a:pathLst>
              <a:path w="47904" h="48628">
                <a:moveTo>
                  <a:pt x="634" y="10453"/>
                </a:moveTo>
                <a:lnTo>
                  <a:pt x="420" y="23154"/>
                </a:lnTo>
                <a:lnTo>
                  <a:pt x="209" y="35825"/>
                </a:lnTo>
                <a:lnTo>
                  <a:pt x="0" y="48501"/>
                </a:lnTo>
                <a:lnTo>
                  <a:pt x="47320" y="48628"/>
                </a:lnTo>
                <a:lnTo>
                  <a:pt x="47444" y="38226"/>
                </a:lnTo>
                <a:lnTo>
                  <a:pt x="47598" y="25538"/>
                </a:lnTo>
                <a:lnTo>
                  <a:pt x="47752" y="12827"/>
                </a:lnTo>
                <a:lnTo>
                  <a:pt x="47904" y="101"/>
                </a:lnTo>
                <a:lnTo>
                  <a:pt x="812" y="0"/>
                </a:lnTo>
                <a:lnTo>
                  <a:pt x="634" y="10453"/>
                </a:lnTo>
                <a:close/>
              </a:path>
            </a:pathLst>
          </a:custGeom>
          <a:solidFill>
            <a:srgbClr val="7AC0C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4" name="object 324"/>
          <p:cNvSpPr/>
          <p:nvPr/>
        </p:nvSpPr>
        <p:spPr>
          <a:xfrm>
            <a:off x="7436111" y="6144817"/>
            <a:ext cx="48412" cy="48602"/>
          </a:xfrm>
          <a:custGeom>
            <a:avLst/>
            <a:gdLst/>
            <a:ahLst/>
            <a:cxnLst/>
            <a:rect l="l" t="t" r="r" b="b"/>
            <a:pathLst>
              <a:path w="48412" h="48602">
                <a:moveTo>
                  <a:pt x="48197" y="12859"/>
                </a:moveTo>
                <a:lnTo>
                  <a:pt x="48412" y="114"/>
                </a:lnTo>
                <a:lnTo>
                  <a:pt x="1054" y="0"/>
                </a:lnTo>
                <a:lnTo>
                  <a:pt x="832" y="10412"/>
                </a:lnTo>
                <a:lnTo>
                  <a:pt x="557" y="23128"/>
                </a:lnTo>
                <a:lnTo>
                  <a:pt x="279" y="35820"/>
                </a:lnTo>
                <a:lnTo>
                  <a:pt x="0" y="48475"/>
                </a:lnTo>
                <a:lnTo>
                  <a:pt x="47599" y="48602"/>
                </a:lnTo>
                <a:lnTo>
                  <a:pt x="47776" y="38223"/>
                </a:lnTo>
                <a:lnTo>
                  <a:pt x="47986" y="25551"/>
                </a:lnTo>
                <a:lnTo>
                  <a:pt x="48197" y="12859"/>
                </a:lnTo>
                <a:close/>
              </a:path>
            </a:pathLst>
          </a:custGeom>
          <a:solidFill>
            <a:srgbClr val="7BC1C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5" name="object 325"/>
          <p:cNvSpPr/>
          <p:nvPr/>
        </p:nvSpPr>
        <p:spPr>
          <a:xfrm>
            <a:off x="7388236" y="6144723"/>
            <a:ext cx="48933" cy="48564"/>
          </a:xfrm>
          <a:custGeom>
            <a:avLst/>
            <a:gdLst/>
            <a:ahLst/>
            <a:cxnLst/>
            <a:rect l="l" t="t" r="r" b="b"/>
            <a:pathLst>
              <a:path w="48933" h="48564">
                <a:moveTo>
                  <a:pt x="48655" y="12828"/>
                </a:moveTo>
                <a:lnTo>
                  <a:pt x="48933" y="101"/>
                </a:lnTo>
                <a:lnTo>
                  <a:pt x="1308" y="0"/>
                </a:lnTo>
                <a:lnTo>
                  <a:pt x="1031" y="10387"/>
                </a:lnTo>
                <a:lnTo>
                  <a:pt x="690" y="23099"/>
                </a:lnTo>
                <a:lnTo>
                  <a:pt x="347" y="35782"/>
                </a:lnTo>
                <a:lnTo>
                  <a:pt x="0" y="48437"/>
                </a:lnTo>
                <a:lnTo>
                  <a:pt x="47878" y="48564"/>
                </a:lnTo>
                <a:lnTo>
                  <a:pt x="48105" y="38231"/>
                </a:lnTo>
                <a:lnTo>
                  <a:pt x="48380" y="25544"/>
                </a:lnTo>
                <a:lnTo>
                  <a:pt x="48655" y="12828"/>
                </a:lnTo>
                <a:close/>
              </a:path>
            </a:pathLst>
          </a:custGeom>
          <a:solidFill>
            <a:srgbClr val="7CC1C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6" name="object 326"/>
          <p:cNvSpPr/>
          <p:nvPr/>
        </p:nvSpPr>
        <p:spPr>
          <a:xfrm>
            <a:off x="7340057" y="6144630"/>
            <a:ext cx="49491" cy="48526"/>
          </a:xfrm>
          <a:custGeom>
            <a:avLst/>
            <a:gdLst/>
            <a:ahLst/>
            <a:cxnLst/>
            <a:rect l="l" t="t" r="r" b="b"/>
            <a:pathLst>
              <a:path w="49491" h="48526">
                <a:moveTo>
                  <a:pt x="48183" y="48526"/>
                </a:moveTo>
                <a:lnTo>
                  <a:pt x="48467" y="38214"/>
                </a:lnTo>
                <a:lnTo>
                  <a:pt x="48811" y="25536"/>
                </a:lnTo>
                <a:lnTo>
                  <a:pt x="49152" y="12827"/>
                </a:lnTo>
                <a:lnTo>
                  <a:pt x="49491" y="88"/>
                </a:lnTo>
                <a:lnTo>
                  <a:pt x="1574" y="0"/>
                </a:lnTo>
                <a:lnTo>
                  <a:pt x="1247" y="10351"/>
                </a:lnTo>
                <a:lnTo>
                  <a:pt x="840" y="23065"/>
                </a:lnTo>
                <a:lnTo>
                  <a:pt x="424" y="35749"/>
                </a:lnTo>
                <a:lnTo>
                  <a:pt x="0" y="48399"/>
                </a:lnTo>
                <a:lnTo>
                  <a:pt x="48183" y="48526"/>
                </a:lnTo>
                <a:close/>
              </a:path>
            </a:pathLst>
          </a:custGeom>
          <a:solidFill>
            <a:srgbClr val="7CC1C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7" name="object 327"/>
          <p:cNvSpPr/>
          <p:nvPr/>
        </p:nvSpPr>
        <p:spPr>
          <a:xfrm>
            <a:off x="7291547" y="6144525"/>
            <a:ext cx="50088" cy="48501"/>
          </a:xfrm>
          <a:custGeom>
            <a:avLst/>
            <a:gdLst/>
            <a:ahLst/>
            <a:cxnLst/>
            <a:rect l="l" t="t" r="r" b="b"/>
            <a:pathLst>
              <a:path w="50088" h="48501">
                <a:moveTo>
                  <a:pt x="48514" y="48501"/>
                </a:moveTo>
                <a:lnTo>
                  <a:pt x="48854" y="38224"/>
                </a:lnTo>
                <a:lnTo>
                  <a:pt x="49272" y="25545"/>
                </a:lnTo>
                <a:lnTo>
                  <a:pt x="49684" y="12834"/>
                </a:lnTo>
                <a:lnTo>
                  <a:pt x="50088" y="101"/>
                </a:lnTo>
                <a:lnTo>
                  <a:pt x="1854" y="0"/>
                </a:lnTo>
                <a:lnTo>
                  <a:pt x="1464" y="10352"/>
                </a:lnTo>
                <a:lnTo>
                  <a:pt x="982" y="23051"/>
                </a:lnTo>
                <a:lnTo>
                  <a:pt x="494" y="35716"/>
                </a:lnTo>
                <a:lnTo>
                  <a:pt x="0" y="48374"/>
                </a:lnTo>
                <a:lnTo>
                  <a:pt x="48514" y="48501"/>
                </a:lnTo>
                <a:close/>
              </a:path>
            </a:pathLst>
          </a:custGeom>
          <a:solidFill>
            <a:srgbClr val="7EC2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8" name="object 328"/>
          <p:cNvSpPr/>
          <p:nvPr/>
        </p:nvSpPr>
        <p:spPr>
          <a:xfrm>
            <a:off x="7242676" y="6144432"/>
            <a:ext cx="50736" cy="48463"/>
          </a:xfrm>
          <a:custGeom>
            <a:avLst/>
            <a:gdLst/>
            <a:ahLst/>
            <a:cxnLst/>
            <a:rect l="l" t="t" r="r" b="b"/>
            <a:pathLst>
              <a:path w="50736" h="48463">
                <a:moveTo>
                  <a:pt x="48869" y="48463"/>
                </a:moveTo>
                <a:lnTo>
                  <a:pt x="49273" y="38191"/>
                </a:lnTo>
                <a:lnTo>
                  <a:pt x="49766" y="25530"/>
                </a:lnTo>
                <a:lnTo>
                  <a:pt x="50254" y="12837"/>
                </a:lnTo>
                <a:lnTo>
                  <a:pt x="50736" y="88"/>
                </a:lnTo>
                <a:lnTo>
                  <a:pt x="2171" y="0"/>
                </a:lnTo>
                <a:lnTo>
                  <a:pt x="1705" y="10306"/>
                </a:lnTo>
                <a:lnTo>
                  <a:pt x="1135" y="23018"/>
                </a:lnTo>
                <a:lnTo>
                  <a:pt x="568" y="35699"/>
                </a:lnTo>
                <a:lnTo>
                  <a:pt x="0" y="48336"/>
                </a:lnTo>
                <a:lnTo>
                  <a:pt x="48869" y="48463"/>
                </a:lnTo>
                <a:close/>
              </a:path>
            </a:pathLst>
          </a:custGeom>
          <a:solidFill>
            <a:srgbClr val="7EC2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9" name="object 329"/>
          <p:cNvSpPr/>
          <p:nvPr/>
        </p:nvSpPr>
        <p:spPr>
          <a:xfrm>
            <a:off x="7193382" y="6144326"/>
            <a:ext cx="51460" cy="48437"/>
          </a:xfrm>
          <a:custGeom>
            <a:avLst/>
            <a:gdLst/>
            <a:ahLst/>
            <a:cxnLst/>
            <a:rect l="l" t="t" r="r" b="b"/>
            <a:pathLst>
              <a:path w="51460" h="48437">
                <a:moveTo>
                  <a:pt x="49288" y="48437"/>
                </a:moveTo>
                <a:lnTo>
                  <a:pt x="49750" y="38208"/>
                </a:lnTo>
                <a:lnTo>
                  <a:pt x="50320" y="25538"/>
                </a:lnTo>
                <a:lnTo>
                  <a:pt x="50890" y="12832"/>
                </a:lnTo>
                <a:lnTo>
                  <a:pt x="51460" y="101"/>
                </a:lnTo>
                <a:lnTo>
                  <a:pt x="2501" y="0"/>
                </a:lnTo>
                <a:lnTo>
                  <a:pt x="1969" y="10288"/>
                </a:lnTo>
                <a:lnTo>
                  <a:pt x="1313" y="23002"/>
                </a:lnTo>
                <a:lnTo>
                  <a:pt x="658" y="35678"/>
                </a:lnTo>
                <a:lnTo>
                  <a:pt x="0" y="48298"/>
                </a:lnTo>
                <a:lnTo>
                  <a:pt x="49288" y="48437"/>
                </a:lnTo>
                <a:close/>
              </a:path>
            </a:pathLst>
          </a:custGeom>
          <a:solidFill>
            <a:srgbClr val="7FC2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0" name="object 330"/>
          <p:cNvSpPr/>
          <p:nvPr/>
        </p:nvSpPr>
        <p:spPr>
          <a:xfrm>
            <a:off x="7143645" y="6144220"/>
            <a:ext cx="52235" cy="48399"/>
          </a:xfrm>
          <a:custGeom>
            <a:avLst/>
            <a:gdLst/>
            <a:ahLst/>
            <a:cxnLst/>
            <a:rect l="l" t="t" r="r" b="b"/>
            <a:pathLst>
              <a:path w="52235" h="48399">
                <a:moveTo>
                  <a:pt x="49733" y="48399"/>
                </a:moveTo>
                <a:lnTo>
                  <a:pt x="50266" y="38206"/>
                </a:lnTo>
                <a:lnTo>
                  <a:pt x="50925" y="25539"/>
                </a:lnTo>
                <a:lnTo>
                  <a:pt x="51582" y="12832"/>
                </a:lnTo>
                <a:lnTo>
                  <a:pt x="52235" y="101"/>
                </a:lnTo>
                <a:lnTo>
                  <a:pt x="2870" y="0"/>
                </a:lnTo>
                <a:lnTo>
                  <a:pt x="2263" y="10298"/>
                </a:lnTo>
                <a:lnTo>
                  <a:pt x="1512" y="22994"/>
                </a:lnTo>
                <a:lnTo>
                  <a:pt x="758" y="35647"/>
                </a:lnTo>
                <a:lnTo>
                  <a:pt x="0" y="48272"/>
                </a:lnTo>
                <a:lnTo>
                  <a:pt x="49733" y="48399"/>
                </a:lnTo>
                <a:close/>
              </a:path>
            </a:pathLst>
          </a:custGeom>
          <a:solidFill>
            <a:srgbClr val="80C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1" name="object 331"/>
          <p:cNvSpPr/>
          <p:nvPr/>
        </p:nvSpPr>
        <p:spPr>
          <a:xfrm>
            <a:off x="7093442" y="6144115"/>
            <a:ext cx="53073" cy="48374"/>
          </a:xfrm>
          <a:custGeom>
            <a:avLst/>
            <a:gdLst/>
            <a:ahLst/>
            <a:cxnLst/>
            <a:rect l="l" t="t" r="r" b="b"/>
            <a:pathLst>
              <a:path w="53073" h="48374">
                <a:moveTo>
                  <a:pt x="50203" y="48374"/>
                </a:moveTo>
                <a:lnTo>
                  <a:pt x="50815" y="38188"/>
                </a:lnTo>
                <a:lnTo>
                  <a:pt x="51570" y="25539"/>
                </a:lnTo>
                <a:lnTo>
                  <a:pt x="52322" y="12853"/>
                </a:lnTo>
                <a:lnTo>
                  <a:pt x="53073" y="114"/>
                </a:lnTo>
                <a:lnTo>
                  <a:pt x="3263" y="0"/>
                </a:lnTo>
                <a:lnTo>
                  <a:pt x="2576" y="10269"/>
                </a:lnTo>
                <a:lnTo>
                  <a:pt x="1719" y="22981"/>
                </a:lnTo>
                <a:lnTo>
                  <a:pt x="860" y="35645"/>
                </a:lnTo>
                <a:lnTo>
                  <a:pt x="0" y="48234"/>
                </a:lnTo>
                <a:lnTo>
                  <a:pt x="50203" y="48374"/>
                </a:lnTo>
                <a:close/>
              </a:path>
            </a:pathLst>
          </a:custGeom>
          <a:solidFill>
            <a:srgbClr val="80C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2" name="object 332"/>
          <p:cNvSpPr/>
          <p:nvPr/>
        </p:nvSpPr>
        <p:spPr>
          <a:xfrm>
            <a:off x="7042698" y="6144009"/>
            <a:ext cx="54013" cy="48336"/>
          </a:xfrm>
          <a:custGeom>
            <a:avLst/>
            <a:gdLst/>
            <a:ahLst/>
            <a:cxnLst/>
            <a:rect l="l" t="t" r="r" b="b"/>
            <a:pathLst>
              <a:path w="54013" h="48336">
                <a:moveTo>
                  <a:pt x="54013" y="101"/>
                </a:moveTo>
                <a:lnTo>
                  <a:pt x="3682" y="0"/>
                </a:lnTo>
                <a:lnTo>
                  <a:pt x="2907" y="10289"/>
                </a:lnTo>
                <a:lnTo>
                  <a:pt x="1944" y="22978"/>
                </a:lnTo>
                <a:lnTo>
                  <a:pt x="975" y="35614"/>
                </a:lnTo>
                <a:lnTo>
                  <a:pt x="0" y="48209"/>
                </a:lnTo>
                <a:lnTo>
                  <a:pt x="50749" y="48336"/>
                </a:lnTo>
                <a:lnTo>
                  <a:pt x="51438" y="38187"/>
                </a:lnTo>
                <a:lnTo>
                  <a:pt x="52297" y="25535"/>
                </a:lnTo>
                <a:lnTo>
                  <a:pt x="53158" y="12830"/>
                </a:lnTo>
                <a:lnTo>
                  <a:pt x="54013" y="101"/>
                </a:lnTo>
                <a:close/>
              </a:path>
            </a:pathLst>
          </a:custGeom>
          <a:solidFill>
            <a:srgbClr val="81C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3" name="object 333"/>
          <p:cNvSpPr/>
          <p:nvPr/>
        </p:nvSpPr>
        <p:spPr>
          <a:xfrm>
            <a:off x="6991365" y="6143917"/>
            <a:ext cx="55016" cy="48298"/>
          </a:xfrm>
          <a:custGeom>
            <a:avLst/>
            <a:gdLst/>
            <a:ahLst/>
            <a:cxnLst/>
            <a:rect l="l" t="t" r="r" b="b"/>
            <a:pathLst>
              <a:path w="55016" h="48298">
                <a:moveTo>
                  <a:pt x="51333" y="48298"/>
                </a:moveTo>
                <a:lnTo>
                  <a:pt x="52121" y="38135"/>
                </a:lnTo>
                <a:lnTo>
                  <a:pt x="53091" y="25509"/>
                </a:lnTo>
                <a:lnTo>
                  <a:pt x="54055" y="12831"/>
                </a:lnTo>
                <a:lnTo>
                  <a:pt x="55016" y="88"/>
                </a:lnTo>
                <a:lnTo>
                  <a:pt x="4165" y="0"/>
                </a:lnTo>
                <a:lnTo>
                  <a:pt x="3290" y="10247"/>
                </a:lnTo>
                <a:lnTo>
                  <a:pt x="2198" y="22941"/>
                </a:lnTo>
                <a:lnTo>
                  <a:pt x="1100" y="35588"/>
                </a:lnTo>
                <a:lnTo>
                  <a:pt x="0" y="48158"/>
                </a:lnTo>
                <a:lnTo>
                  <a:pt x="51333" y="48298"/>
                </a:lnTo>
                <a:close/>
              </a:path>
            </a:pathLst>
          </a:custGeom>
          <a:solidFill>
            <a:srgbClr val="81C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4" name="object 334"/>
          <p:cNvSpPr/>
          <p:nvPr/>
        </p:nvSpPr>
        <p:spPr>
          <a:xfrm>
            <a:off x="6939357" y="6143811"/>
            <a:ext cx="56172" cy="48260"/>
          </a:xfrm>
          <a:custGeom>
            <a:avLst/>
            <a:gdLst/>
            <a:ahLst/>
            <a:cxnLst/>
            <a:rect l="l" t="t" r="r" b="b"/>
            <a:pathLst>
              <a:path w="56172" h="48260">
                <a:moveTo>
                  <a:pt x="52006" y="48260"/>
                </a:moveTo>
                <a:lnTo>
                  <a:pt x="52893" y="38138"/>
                </a:lnTo>
                <a:lnTo>
                  <a:pt x="53992" y="25504"/>
                </a:lnTo>
                <a:lnTo>
                  <a:pt x="55086" y="12814"/>
                </a:lnTo>
                <a:lnTo>
                  <a:pt x="56172" y="101"/>
                </a:lnTo>
                <a:lnTo>
                  <a:pt x="4686" y="0"/>
                </a:lnTo>
                <a:lnTo>
                  <a:pt x="3704" y="10266"/>
                </a:lnTo>
                <a:lnTo>
                  <a:pt x="2476" y="22943"/>
                </a:lnTo>
                <a:lnTo>
                  <a:pt x="1240" y="35564"/>
                </a:lnTo>
                <a:lnTo>
                  <a:pt x="0" y="48120"/>
                </a:lnTo>
                <a:lnTo>
                  <a:pt x="52006" y="48260"/>
                </a:lnTo>
                <a:close/>
              </a:path>
            </a:pathLst>
          </a:custGeom>
          <a:solidFill>
            <a:srgbClr val="82C4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5" name="object 335"/>
          <p:cNvSpPr/>
          <p:nvPr/>
        </p:nvSpPr>
        <p:spPr>
          <a:xfrm>
            <a:off x="6886632" y="6143693"/>
            <a:ext cx="57416" cy="48234"/>
          </a:xfrm>
          <a:custGeom>
            <a:avLst/>
            <a:gdLst/>
            <a:ahLst/>
            <a:cxnLst/>
            <a:rect l="l" t="t" r="r" b="b"/>
            <a:pathLst>
              <a:path w="57416" h="48234">
                <a:moveTo>
                  <a:pt x="52730" y="48234"/>
                </a:moveTo>
                <a:lnTo>
                  <a:pt x="53730" y="38109"/>
                </a:lnTo>
                <a:lnTo>
                  <a:pt x="54964" y="25504"/>
                </a:lnTo>
                <a:lnTo>
                  <a:pt x="56193" y="12837"/>
                </a:lnTo>
                <a:lnTo>
                  <a:pt x="57416" y="114"/>
                </a:lnTo>
                <a:lnTo>
                  <a:pt x="5257" y="0"/>
                </a:lnTo>
                <a:lnTo>
                  <a:pt x="4141" y="10297"/>
                </a:lnTo>
                <a:lnTo>
                  <a:pt x="2764" y="22963"/>
                </a:lnTo>
                <a:lnTo>
                  <a:pt x="1385" y="35565"/>
                </a:lnTo>
                <a:lnTo>
                  <a:pt x="0" y="48094"/>
                </a:lnTo>
                <a:lnTo>
                  <a:pt x="52730" y="48234"/>
                </a:lnTo>
                <a:close/>
              </a:path>
            </a:pathLst>
          </a:custGeom>
          <a:solidFill>
            <a:srgbClr val="84C4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6" name="object 336"/>
          <p:cNvSpPr/>
          <p:nvPr/>
        </p:nvSpPr>
        <p:spPr>
          <a:xfrm>
            <a:off x="6833076" y="6143575"/>
            <a:ext cx="58813" cy="48209"/>
          </a:xfrm>
          <a:custGeom>
            <a:avLst/>
            <a:gdLst/>
            <a:ahLst/>
            <a:cxnLst/>
            <a:rect l="l" t="t" r="r" b="b"/>
            <a:pathLst>
              <a:path w="58813" h="48209">
                <a:moveTo>
                  <a:pt x="53555" y="48209"/>
                </a:moveTo>
                <a:lnTo>
                  <a:pt x="54677" y="38086"/>
                </a:lnTo>
                <a:lnTo>
                  <a:pt x="56057" y="25495"/>
                </a:lnTo>
                <a:lnTo>
                  <a:pt x="57435" y="12838"/>
                </a:lnTo>
                <a:lnTo>
                  <a:pt x="58813" y="126"/>
                </a:lnTo>
                <a:lnTo>
                  <a:pt x="5880" y="0"/>
                </a:lnTo>
                <a:lnTo>
                  <a:pt x="4635" y="10337"/>
                </a:lnTo>
                <a:lnTo>
                  <a:pt x="3098" y="22985"/>
                </a:lnTo>
                <a:lnTo>
                  <a:pt x="1553" y="35563"/>
                </a:lnTo>
                <a:lnTo>
                  <a:pt x="0" y="48069"/>
                </a:lnTo>
                <a:lnTo>
                  <a:pt x="53555" y="48209"/>
                </a:lnTo>
                <a:close/>
              </a:path>
            </a:pathLst>
          </a:custGeom>
          <a:solidFill>
            <a:srgbClr val="84C5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7" name="object 337"/>
          <p:cNvSpPr/>
          <p:nvPr/>
        </p:nvSpPr>
        <p:spPr>
          <a:xfrm>
            <a:off x="6778583" y="6143470"/>
            <a:ext cx="60363" cy="48171"/>
          </a:xfrm>
          <a:custGeom>
            <a:avLst/>
            <a:gdLst/>
            <a:ahLst/>
            <a:cxnLst/>
            <a:rect l="l" t="t" r="r" b="b"/>
            <a:pathLst>
              <a:path w="60363" h="48171">
                <a:moveTo>
                  <a:pt x="54495" y="48171"/>
                </a:moveTo>
                <a:lnTo>
                  <a:pt x="55758" y="38022"/>
                </a:lnTo>
                <a:lnTo>
                  <a:pt x="57303" y="25455"/>
                </a:lnTo>
                <a:lnTo>
                  <a:pt x="58838" y="12817"/>
                </a:lnTo>
                <a:lnTo>
                  <a:pt x="60363" y="114"/>
                </a:lnTo>
                <a:lnTo>
                  <a:pt x="6578" y="0"/>
                </a:lnTo>
                <a:lnTo>
                  <a:pt x="5183" y="10371"/>
                </a:lnTo>
                <a:lnTo>
                  <a:pt x="3466" y="23001"/>
                </a:lnTo>
                <a:lnTo>
                  <a:pt x="1739" y="35549"/>
                </a:lnTo>
                <a:lnTo>
                  <a:pt x="0" y="48018"/>
                </a:lnTo>
                <a:lnTo>
                  <a:pt x="54495" y="48171"/>
                </a:lnTo>
                <a:close/>
              </a:path>
            </a:pathLst>
          </a:custGeom>
          <a:solidFill>
            <a:srgbClr val="85C5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8" name="object 338"/>
          <p:cNvSpPr/>
          <p:nvPr/>
        </p:nvSpPr>
        <p:spPr>
          <a:xfrm>
            <a:off x="6723032" y="6143353"/>
            <a:ext cx="62128" cy="48133"/>
          </a:xfrm>
          <a:custGeom>
            <a:avLst/>
            <a:gdLst/>
            <a:ahLst/>
            <a:cxnLst/>
            <a:rect l="l" t="t" r="r" b="b"/>
            <a:pathLst>
              <a:path w="62128" h="48133">
                <a:moveTo>
                  <a:pt x="55549" y="48133"/>
                </a:moveTo>
                <a:lnTo>
                  <a:pt x="56971" y="37960"/>
                </a:lnTo>
                <a:lnTo>
                  <a:pt x="58699" y="25426"/>
                </a:lnTo>
                <a:lnTo>
                  <a:pt x="60418" y="12811"/>
                </a:lnTo>
                <a:lnTo>
                  <a:pt x="62128" y="114"/>
                </a:lnTo>
                <a:lnTo>
                  <a:pt x="7366" y="0"/>
                </a:lnTo>
                <a:lnTo>
                  <a:pt x="5790" y="10429"/>
                </a:lnTo>
                <a:lnTo>
                  <a:pt x="3868" y="23036"/>
                </a:lnTo>
                <a:lnTo>
                  <a:pt x="1938" y="35553"/>
                </a:lnTo>
                <a:lnTo>
                  <a:pt x="0" y="47980"/>
                </a:lnTo>
                <a:lnTo>
                  <a:pt x="55549" y="48133"/>
                </a:lnTo>
                <a:close/>
              </a:path>
            </a:pathLst>
          </a:custGeom>
          <a:solidFill>
            <a:srgbClr val="85C5C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9" name="object 339"/>
          <p:cNvSpPr/>
          <p:nvPr/>
        </p:nvSpPr>
        <p:spPr>
          <a:xfrm>
            <a:off x="6698294" y="6143312"/>
            <a:ext cx="32105" cy="48018"/>
          </a:xfrm>
          <a:custGeom>
            <a:avLst/>
            <a:gdLst/>
            <a:ahLst/>
            <a:cxnLst/>
            <a:rect l="l" t="t" r="r" b="b"/>
            <a:pathLst>
              <a:path w="32105" h="48018">
                <a:moveTo>
                  <a:pt x="24739" y="48018"/>
                </a:moveTo>
                <a:lnTo>
                  <a:pt x="26334" y="37808"/>
                </a:lnTo>
                <a:lnTo>
                  <a:pt x="28265" y="25310"/>
                </a:lnTo>
                <a:lnTo>
                  <a:pt x="30188" y="12720"/>
                </a:lnTo>
                <a:lnTo>
                  <a:pt x="32105" y="38"/>
                </a:lnTo>
                <a:lnTo>
                  <a:pt x="13042" y="0"/>
                </a:lnTo>
                <a:lnTo>
                  <a:pt x="0" y="47955"/>
                </a:lnTo>
                <a:lnTo>
                  <a:pt x="24739" y="48018"/>
                </a:lnTo>
                <a:close/>
              </a:path>
            </a:pathLst>
          </a:custGeom>
          <a:solidFill>
            <a:srgbClr val="86C6C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0" name="object 340"/>
          <p:cNvSpPr/>
          <p:nvPr/>
        </p:nvSpPr>
        <p:spPr>
          <a:xfrm>
            <a:off x="1730147" y="6076768"/>
            <a:ext cx="75565" cy="55206"/>
          </a:xfrm>
          <a:custGeom>
            <a:avLst/>
            <a:gdLst/>
            <a:ahLst/>
            <a:cxnLst/>
            <a:rect l="l" t="t" r="r" b="b"/>
            <a:pathLst>
              <a:path w="75564" h="55206">
                <a:moveTo>
                  <a:pt x="4305" y="55003"/>
                </a:moveTo>
                <a:lnTo>
                  <a:pt x="75564" y="55206"/>
                </a:lnTo>
                <a:lnTo>
                  <a:pt x="66517" y="48445"/>
                </a:lnTo>
                <a:lnTo>
                  <a:pt x="56177" y="40502"/>
                </a:lnTo>
                <a:lnTo>
                  <a:pt x="46084" y="32508"/>
                </a:lnTo>
                <a:lnTo>
                  <a:pt x="36239" y="24463"/>
                </a:lnTo>
                <a:lnTo>
                  <a:pt x="26644" y="16365"/>
                </a:lnTo>
                <a:lnTo>
                  <a:pt x="17303" y="8215"/>
                </a:lnTo>
                <a:lnTo>
                  <a:pt x="8216" y="12"/>
                </a:lnTo>
                <a:lnTo>
                  <a:pt x="0" y="0"/>
                </a:lnTo>
                <a:lnTo>
                  <a:pt x="4305" y="55003"/>
                </a:lnTo>
                <a:close/>
              </a:path>
            </a:pathLst>
          </a:custGeom>
          <a:solidFill>
            <a:srgbClr val="8FCAD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1" name="object 341"/>
          <p:cNvSpPr/>
          <p:nvPr/>
        </p:nvSpPr>
        <p:spPr>
          <a:xfrm>
            <a:off x="1738370" y="6076784"/>
            <a:ext cx="190398" cy="55537"/>
          </a:xfrm>
          <a:custGeom>
            <a:avLst/>
            <a:gdLst/>
            <a:ahLst/>
            <a:cxnLst/>
            <a:rect l="l" t="t" r="r" b="b"/>
            <a:pathLst>
              <a:path w="190398" h="55537">
                <a:moveTo>
                  <a:pt x="67335" y="55194"/>
                </a:moveTo>
                <a:lnTo>
                  <a:pt x="190398" y="55537"/>
                </a:lnTo>
                <a:lnTo>
                  <a:pt x="185201" y="52093"/>
                </a:lnTo>
                <a:lnTo>
                  <a:pt x="174403" y="44822"/>
                </a:lnTo>
                <a:lnTo>
                  <a:pt x="163774" y="37506"/>
                </a:lnTo>
                <a:lnTo>
                  <a:pt x="153317" y="30145"/>
                </a:lnTo>
                <a:lnTo>
                  <a:pt x="143031" y="22738"/>
                </a:lnTo>
                <a:lnTo>
                  <a:pt x="132919" y="15285"/>
                </a:lnTo>
                <a:lnTo>
                  <a:pt x="122981" y="7786"/>
                </a:lnTo>
                <a:lnTo>
                  <a:pt x="113220" y="241"/>
                </a:lnTo>
                <a:lnTo>
                  <a:pt x="0" y="0"/>
                </a:lnTo>
                <a:lnTo>
                  <a:pt x="7754" y="7021"/>
                </a:lnTo>
                <a:lnTo>
                  <a:pt x="17057" y="15179"/>
                </a:lnTo>
                <a:lnTo>
                  <a:pt x="26614" y="23283"/>
                </a:lnTo>
                <a:lnTo>
                  <a:pt x="36422" y="31335"/>
                </a:lnTo>
                <a:lnTo>
                  <a:pt x="46481" y="39337"/>
                </a:lnTo>
                <a:lnTo>
                  <a:pt x="56786" y="47289"/>
                </a:lnTo>
                <a:lnTo>
                  <a:pt x="67335" y="55194"/>
                </a:lnTo>
                <a:close/>
              </a:path>
            </a:pathLst>
          </a:custGeom>
          <a:solidFill>
            <a:srgbClr val="8FCAD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2" name="object 342"/>
          <p:cNvSpPr/>
          <p:nvPr/>
        </p:nvSpPr>
        <p:spPr>
          <a:xfrm>
            <a:off x="1851587" y="6077028"/>
            <a:ext cx="203390" cy="55638"/>
          </a:xfrm>
          <a:custGeom>
            <a:avLst/>
            <a:gdLst/>
            <a:ahLst/>
            <a:cxnLst/>
            <a:rect l="l" t="t" r="r" b="b"/>
            <a:pathLst>
              <a:path w="203390" h="55638">
                <a:moveTo>
                  <a:pt x="77177" y="55295"/>
                </a:moveTo>
                <a:lnTo>
                  <a:pt x="203390" y="55638"/>
                </a:lnTo>
                <a:lnTo>
                  <a:pt x="193039" y="49238"/>
                </a:lnTo>
                <a:lnTo>
                  <a:pt x="182119" y="42370"/>
                </a:lnTo>
                <a:lnTo>
                  <a:pt x="171322" y="35459"/>
                </a:lnTo>
                <a:lnTo>
                  <a:pt x="160647" y="28503"/>
                </a:lnTo>
                <a:lnTo>
                  <a:pt x="150096" y="21503"/>
                </a:lnTo>
                <a:lnTo>
                  <a:pt x="139667" y="14458"/>
                </a:lnTo>
                <a:lnTo>
                  <a:pt x="129360" y="7366"/>
                </a:lnTo>
                <a:lnTo>
                  <a:pt x="119176" y="228"/>
                </a:lnTo>
                <a:lnTo>
                  <a:pt x="0" y="0"/>
                </a:lnTo>
                <a:lnTo>
                  <a:pt x="4622" y="3595"/>
                </a:lnTo>
                <a:lnTo>
                  <a:pt x="14468" y="11117"/>
                </a:lnTo>
                <a:lnTo>
                  <a:pt x="24491" y="18592"/>
                </a:lnTo>
                <a:lnTo>
                  <a:pt x="34687" y="26022"/>
                </a:lnTo>
                <a:lnTo>
                  <a:pt x="45056" y="33406"/>
                </a:lnTo>
                <a:lnTo>
                  <a:pt x="55595" y="40746"/>
                </a:lnTo>
                <a:lnTo>
                  <a:pt x="66303" y="48042"/>
                </a:lnTo>
                <a:lnTo>
                  <a:pt x="77177" y="55295"/>
                </a:lnTo>
                <a:close/>
              </a:path>
            </a:pathLst>
          </a:custGeom>
          <a:solidFill>
            <a:srgbClr val="90CB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3" name="object 343"/>
          <p:cNvSpPr/>
          <p:nvPr/>
        </p:nvSpPr>
        <p:spPr>
          <a:xfrm>
            <a:off x="1970765" y="6077261"/>
            <a:ext cx="210527" cy="55765"/>
          </a:xfrm>
          <a:custGeom>
            <a:avLst/>
            <a:gdLst/>
            <a:ahLst/>
            <a:cxnLst/>
            <a:rect l="l" t="t" r="r" b="b"/>
            <a:pathLst>
              <a:path w="210527" h="55765">
                <a:moveTo>
                  <a:pt x="84213" y="55410"/>
                </a:moveTo>
                <a:lnTo>
                  <a:pt x="210527" y="55765"/>
                </a:lnTo>
                <a:lnTo>
                  <a:pt x="207738" y="54122"/>
                </a:lnTo>
                <a:lnTo>
                  <a:pt x="196669" y="47544"/>
                </a:lnTo>
                <a:lnTo>
                  <a:pt x="185684" y="40921"/>
                </a:lnTo>
                <a:lnTo>
                  <a:pt x="174784" y="34254"/>
                </a:lnTo>
                <a:lnTo>
                  <a:pt x="163972" y="27541"/>
                </a:lnTo>
                <a:lnTo>
                  <a:pt x="153250" y="20784"/>
                </a:lnTo>
                <a:lnTo>
                  <a:pt x="142621" y="13984"/>
                </a:lnTo>
                <a:lnTo>
                  <a:pt x="132088" y="7140"/>
                </a:lnTo>
                <a:lnTo>
                  <a:pt x="121653" y="254"/>
                </a:lnTo>
                <a:lnTo>
                  <a:pt x="0" y="0"/>
                </a:lnTo>
                <a:lnTo>
                  <a:pt x="9544" y="6693"/>
                </a:lnTo>
                <a:lnTo>
                  <a:pt x="19842" y="13786"/>
                </a:lnTo>
                <a:lnTo>
                  <a:pt x="30262" y="20833"/>
                </a:lnTo>
                <a:lnTo>
                  <a:pt x="40804" y="27835"/>
                </a:lnTo>
                <a:lnTo>
                  <a:pt x="51470" y="34792"/>
                </a:lnTo>
                <a:lnTo>
                  <a:pt x="62260" y="41706"/>
                </a:lnTo>
                <a:lnTo>
                  <a:pt x="73174" y="48578"/>
                </a:lnTo>
                <a:lnTo>
                  <a:pt x="84213" y="55410"/>
                </a:lnTo>
                <a:close/>
              </a:path>
            </a:pathLst>
          </a:custGeom>
          <a:solidFill>
            <a:srgbClr val="91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4" name="object 344"/>
          <p:cNvSpPr/>
          <p:nvPr/>
        </p:nvSpPr>
        <p:spPr>
          <a:xfrm>
            <a:off x="2092412" y="6077518"/>
            <a:ext cx="212940" cy="55841"/>
          </a:xfrm>
          <a:custGeom>
            <a:avLst/>
            <a:gdLst/>
            <a:ahLst/>
            <a:cxnLst/>
            <a:rect l="l" t="t" r="r" b="b"/>
            <a:pathLst>
              <a:path w="212940" h="55841">
                <a:moveTo>
                  <a:pt x="88874" y="55511"/>
                </a:moveTo>
                <a:lnTo>
                  <a:pt x="212940" y="55841"/>
                </a:lnTo>
                <a:lnTo>
                  <a:pt x="208062" y="53033"/>
                </a:lnTo>
                <a:lnTo>
                  <a:pt x="196986" y="46597"/>
                </a:lnTo>
                <a:lnTo>
                  <a:pt x="185976" y="40114"/>
                </a:lnTo>
                <a:lnTo>
                  <a:pt x="175033" y="33585"/>
                </a:lnTo>
                <a:lnTo>
                  <a:pt x="164157" y="27010"/>
                </a:lnTo>
                <a:lnTo>
                  <a:pt x="153348" y="20388"/>
                </a:lnTo>
                <a:lnTo>
                  <a:pt x="142606" y="13719"/>
                </a:lnTo>
                <a:lnTo>
                  <a:pt x="131930" y="7003"/>
                </a:lnTo>
                <a:lnTo>
                  <a:pt x="121323" y="241"/>
                </a:lnTo>
                <a:lnTo>
                  <a:pt x="0" y="0"/>
                </a:lnTo>
                <a:lnTo>
                  <a:pt x="2610" y="1730"/>
                </a:lnTo>
                <a:lnTo>
                  <a:pt x="13073" y="8603"/>
                </a:lnTo>
                <a:lnTo>
                  <a:pt x="23631" y="15435"/>
                </a:lnTo>
                <a:lnTo>
                  <a:pt x="34284" y="22224"/>
                </a:lnTo>
                <a:lnTo>
                  <a:pt x="45028" y="28971"/>
                </a:lnTo>
                <a:lnTo>
                  <a:pt x="55861" y="35674"/>
                </a:lnTo>
                <a:lnTo>
                  <a:pt x="66781" y="42332"/>
                </a:lnTo>
                <a:lnTo>
                  <a:pt x="77786" y="48945"/>
                </a:lnTo>
                <a:lnTo>
                  <a:pt x="88874" y="55511"/>
                </a:lnTo>
                <a:close/>
              </a:path>
            </a:pathLst>
          </a:custGeom>
          <a:solidFill>
            <a:srgbClr val="91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5" name="object 345"/>
          <p:cNvSpPr/>
          <p:nvPr/>
        </p:nvSpPr>
        <p:spPr>
          <a:xfrm>
            <a:off x="2213745" y="6077764"/>
            <a:ext cx="211620" cy="55930"/>
          </a:xfrm>
          <a:custGeom>
            <a:avLst/>
            <a:gdLst/>
            <a:ahLst/>
            <a:cxnLst/>
            <a:rect l="l" t="t" r="r" b="b"/>
            <a:pathLst>
              <a:path w="211620" h="55930">
                <a:moveTo>
                  <a:pt x="91605" y="55600"/>
                </a:moveTo>
                <a:lnTo>
                  <a:pt x="211620" y="55930"/>
                </a:lnTo>
                <a:lnTo>
                  <a:pt x="205834" y="52627"/>
                </a:lnTo>
                <a:lnTo>
                  <a:pt x="194786" y="46259"/>
                </a:lnTo>
                <a:lnTo>
                  <a:pt x="183783" y="39838"/>
                </a:lnTo>
                <a:lnTo>
                  <a:pt x="172827" y="33365"/>
                </a:lnTo>
                <a:lnTo>
                  <a:pt x="161919" y="26841"/>
                </a:lnTo>
                <a:lnTo>
                  <a:pt x="151061" y="20267"/>
                </a:lnTo>
                <a:lnTo>
                  <a:pt x="140255" y="13644"/>
                </a:lnTo>
                <a:lnTo>
                  <a:pt x="129504" y="6972"/>
                </a:lnTo>
                <a:lnTo>
                  <a:pt x="118808" y="254"/>
                </a:lnTo>
                <a:lnTo>
                  <a:pt x="0" y="0"/>
                </a:lnTo>
                <a:lnTo>
                  <a:pt x="4633" y="2965"/>
                </a:lnTo>
                <a:lnTo>
                  <a:pt x="15268" y="9708"/>
                </a:lnTo>
                <a:lnTo>
                  <a:pt x="25973" y="16404"/>
                </a:lnTo>
                <a:lnTo>
                  <a:pt x="36745" y="23053"/>
                </a:lnTo>
                <a:lnTo>
                  <a:pt x="47585" y="29655"/>
                </a:lnTo>
                <a:lnTo>
                  <a:pt x="58491" y="36211"/>
                </a:lnTo>
                <a:lnTo>
                  <a:pt x="69464" y="42720"/>
                </a:lnTo>
                <a:lnTo>
                  <a:pt x="80502" y="49183"/>
                </a:lnTo>
                <a:lnTo>
                  <a:pt x="91605" y="55600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6" name="object 346"/>
          <p:cNvSpPr/>
          <p:nvPr/>
        </p:nvSpPr>
        <p:spPr>
          <a:xfrm>
            <a:off x="2332564" y="6078010"/>
            <a:ext cx="207441" cy="56007"/>
          </a:xfrm>
          <a:custGeom>
            <a:avLst/>
            <a:gdLst/>
            <a:ahLst/>
            <a:cxnLst/>
            <a:rect l="l" t="t" r="r" b="b"/>
            <a:pathLst>
              <a:path w="207441" h="56007">
                <a:moveTo>
                  <a:pt x="92798" y="55689"/>
                </a:moveTo>
                <a:lnTo>
                  <a:pt x="207441" y="56006"/>
                </a:lnTo>
                <a:lnTo>
                  <a:pt x="201637" y="52684"/>
                </a:lnTo>
                <a:lnTo>
                  <a:pt x="190625" y="46321"/>
                </a:lnTo>
                <a:lnTo>
                  <a:pt x="179652" y="39904"/>
                </a:lnTo>
                <a:lnTo>
                  <a:pt x="168718" y="33431"/>
                </a:lnTo>
                <a:lnTo>
                  <a:pt x="157823" y="26902"/>
                </a:lnTo>
                <a:lnTo>
                  <a:pt x="146966" y="20319"/>
                </a:lnTo>
                <a:lnTo>
                  <a:pt x="136149" y="13681"/>
                </a:lnTo>
                <a:lnTo>
                  <a:pt x="125370" y="6988"/>
                </a:lnTo>
                <a:lnTo>
                  <a:pt x="114630" y="241"/>
                </a:lnTo>
                <a:lnTo>
                  <a:pt x="0" y="0"/>
                </a:lnTo>
                <a:lnTo>
                  <a:pt x="5571" y="3511"/>
                </a:lnTo>
                <a:lnTo>
                  <a:pt x="16294" y="10206"/>
                </a:lnTo>
                <a:lnTo>
                  <a:pt x="27073" y="16855"/>
                </a:lnTo>
                <a:lnTo>
                  <a:pt x="37906" y="23455"/>
                </a:lnTo>
                <a:lnTo>
                  <a:pt x="48791" y="30006"/>
                </a:lnTo>
                <a:lnTo>
                  <a:pt x="59725" y="36506"/>
                </a:lnTo>
                <a:lnTo>
                  <a:pt x="70706" y="42954"/>
                </a:lnTo>
                <a:lnTo>
                  <a:pt x="81731" y="49348"/>
                </a:lnTo>
                <a:lnTo>
                  <a:pt x="92798" y="55689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7" name="object 347"/>
          <p:cNvSpPr/>
          <p:nvPr/>
        </p:nvSpPr>
        <p:spPr>
          <a:xfrm>
            <a:off x="2447204" y="6078260"/>
            <a:ext cx="262293" cy="56222"/>
          </a:xfrm>
          <a:custGeom>
            <a:avLst/>
            <a:gdLst/>
            <a:ahLst/>
            <a:cxnLst/>
            <a:rect l="l" t="t" r="r" b="b"/>
            <a:pathLst>
              <a:path w="262293" h="56222">
                <a:moveTo>
                  <a:pt x="259778" y="56222"/>
                </a:moveTo>
                <a:lnTo>
                  <a:pt x="262293" y="533"/>
                </a:lnTo>
                <a:lnTo>
                  <a:pt x="0" y="0"/>
                </a:lnTo>
                <a:lnTo>
                  <a:pt x="5627" y="3545"/>
                </a:lnTo>
                <a:lnTo>
                  <a:pt x="16388" y="10264"/>
                </a:lnTo>
                <a:lnTo>
                  <a:pt x="27188" y="16927"/>
                </a:lnTo>
                <a:lnTo>
                  <a:pt x="38025" y="23536"/>
                </a:lnTo>
                <a:lnTo>
                  <a:pt x="48902" y="30089"/>
                </a:lnTo>
                <a:lnTo>
                  <a:pt x="59817" y="36587"/>
                </a:lnTo>
                <a:lnTo>
                  <a:pt x="70771" y="43030"/>
                </a:lnTo>
                <a:lnTo>
                  <a:pt x="81765" y="49419"/>
                </a:lnTo>
                <a:lnTo>
                  <a:pt x="92798" y="55752"/>
                </a:lnTo>
                <a:lnTo>
                  <a:pt x="259778" y="56222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8" name="object 348"/>
          <p:cNvSpPr/>
          <p:nvPr/>
        </p:nvSpPr>
        <p:spPr>
          <a:xfrm>
            <a:off x="482137" y="1335070"/>
            <a:ext cx="27101" cy="45389"/>
          </a:xfrm>
          <a:custGeom>
            <a:avLst/>
            <a:gdLst/>
            <a:ahLst/>
            <a:cxnLst/>
            <a:rect l="l" t="t" r="r" b="b"/>
            <a:pathLst>
              <a:path w="27101" h="45389">
                <a:moveTo>
                  <a:pt x="8153" y="45275"/>
                </a:moveTo>
                <a:lnTo>
                  <a:pt x="22910" y="45148"/>
                </a:lnTo>
                <a:lnTo>
                  <a:pt x="23575" y="37863"/>
                </a:lnTo>
                <a:lnTo>
                  <a:pt x="24744" y="25151"/>
                </a:lnTo>
                <a:lnTo>
                  <a:pt x="25920" y="12527"/>
                </a:lnTo>
                <a:lnTo>
                  <a:pt x="27101" y="0"/>
                </a:lnTo>
                <a:lnTo>
                  <a:pt x="0" y="38"/>
                </a:lnTo>
                <a:lnTo>
                  <a:pt x="355" y="45389"/>
                </a:lnTo>
                <a:lnTo>
                  <a:pt x="8153" y="45275"/>
                </a:lnTo>
                <a:close/>
              </a:path>
            </a:pathLst>
          </a:custGeom>
          <a:solidFill>
            <a:srgbClr val="81C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9" name="object 349"/>
          <p:cNvSpPr/>
          <p:nvPr/>
        </p:nvSpPr>
        <p:spPr>
          <a:xfrm>
            <a:off x="505054" y="1334997"/>
            <a:ext cx="58242" cy="45224"/>
          </a:xfrm>
          <a:custGeom>
            <a:avLst/>
            <a:gdLst/>
            <a:ahLst/>
            <a:cxnLst/>
            <a:rect l="l" t="t" r="r" b="b"/>
            <a:pathLst>
              <a:path w="58242" h="45224">
                <a:moveTo>
                  <a:pt x="4178" y="76"/>
                </a:moveTo>
                <a:lnTo>
                  <a:pt x="3509" y="7202"/>
                </a:lnTo>
                <a:lnTo>
                  <a:pt x="2336" y="19785"/>
                </a:lnTo>
                <a:lnTo>
                  <a:pt x="1165" y="32464"/>
                </a:lnTo>
                <a:lnTo>
                  <a:pt x="0" y="45224"/>
                </a:lnTo>
                <a:lnTo>
                  <a:pt x="23510" y="45094"/>
                </a:lnTo>
                <a:lnTo>
                  <a:pt x="53390" y="45046"/>
                </a:lnTo>
                <a:lnTo>
                  <a:pt x="54156" y="37790"/>
                </a:lnTo>
                <a:lnTo>
                  <a:pt x="55512" y="25085"/>
                </a:lnTo>
                <a:lnTo>
                  <a:pt x="56875" y="12487"/>
                </a:lnTo>
                <a:lnTo>
                  <a:pt x="58242" y="0"/>
                </a:lnTo>
                <a:lnTo>
                  <a:pt x="4178" y="76"/>
                </a:lnTo>
                <a:close/>
              </a:path>
            </a:pathLst>
          </a:custGeom>
          <a:solidFill>
            <a:srgbClr val="81C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0" name="object 350"/>
          <p:cNvSpPr/>
          <p:nvPr/>
        </p:nvSpPr>
        <p:spPr>
          <a:xfrm>
            <a:off x="558434" y="1334935"/>
            <a:ext cx="60578" cy="45275"/>
          </a:xfrm>
          <a:custGeom>
            <a:avLst/>
            <a:gdLst/>
            <a:ahLst/>
            <a:cxnLst/>
            <a:rect l="l" t="t" r="r" b="b"/>
            <a:pathLst>
              <a:path w="60579" h="45275">
                <a:moveTo>
                  <a:pt x="3610" y="45111"/>
                </a:moveTo>
                <a:lnTo>
                  <a:pt x="54876" y="45275"/>
                </a:lnTo>
                <a:lnTo>
                  <a:pt x="55809" y="37695"/>
                </a:lnTo>
                <a:lnTo>
                  <a:pt x="57390" y="25004"/>
                </a:lnTo>
                <a:lnTo>
                  <a:pt x="58981" y="12435"/>
                </a:lnTo>
                <a:lnTo>
                  <a:pt x="60578" y="0"/>
                </a:lnTo>
                <a:lnTo>
                  <a:pt x="4864" y="63"/>
                </a:lnTo>
                <a:lnTo>
                  <a:pt x="4088" y="7137"/>
                </a:lnTo>
                <a:lnTo>
                  <a:pt x="2722" y="19687"/>
                </a:lnTo>
                <a:lnTo>
                  <a:pt x="1358" y="32346"/>
                </a:lnTo>
                <a:lnTo>
                  <a:pt x="0" y="45110"/>
                </a:lnTo>
                <a:lnTo>
                  <a:pt x="3610" y="45111"/>
                </a:lnTo>
                <a:close/>
              </a:path>
            </a:pathLst>
          </a:custGeom>
          <a:solidFill>
            <a:srgbClr val="82C4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1" name="object 351"/>
          <p:cNvSpPr/>
          <p:nvPr/>
        </p:nvSpPr>
        <p:spPr>
          <a:xfrm>
            <a:off x="613316" y="1334851"/>
            <a:ext cx="63411" cy="45859"/>
          </a:xfrm>
          <a:custGeom>
            <a:avLst/>
            <a:gdLst/>
            <a:ahLst/>
            <a:cxnLst/>
            <a:rect l="l" t="t" r="r" b="b"/>
            <a:pathLst>
              <a:path w="63411" h="45859">
                <a:moveTo>
                  <a:pt x="1574" y="32610"/>
                </a:moveTo>
                <a:lnTo>
                  <a:pt x="0" y="45364"/>
                </a:lnTo>
                <a:lnTo>
                  <a:pt x="30128" y="45590"/>
                </a:lnTo>
                <a:lnTo>
                  <a:pt x="43159" y="45715"/>
                </a:lnTo>
                <a:lnTo>
                  <a:pt x="56629" y="45859"/>
                </a:lnTo>
                <a:lnTo>
                  <a:pt x="57830" y="37540"/>
                </a:lnTo>
                <a:lnTo>
                  <a:pt x="59681" y="24880"/>
                </a:lnTo>
                <a:lnTo>
                  <a:pt x="61540" y="12370"/>
                </a:lnTo>
                <a:lnTo>
                  <a:pt x="63411" y="0"/>
                </a:lnTo>
                <a:lnTo>
                  <a:pt x="5702" y="76"/>
                </a:lnTo>
                <a:lnTo>
                  <a:pt x="4752" y="7450"/>
                </a:lnTo>
                <a:lnTo>
                  <a:pt x="3159" y="19969"/>
                </a:lnTo>
                <a:lnTo>
                  <a:pt x="1574" y="32610"/>
                </a:lnTo>
                <a:close/>
              </a:path>
            </a:pathLst>
          </a:custGeom>
          <a:solidFill>
            <a:srgbClr val="84C4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2" name="object 352"/>
          <p:cNvSpPr/>
          <p:nvPr/>
        </p:nvSpPr>
        <p:spPr>
          <a:xfrm>
            <a:off x="669940" y="1334587"/>
            <a:ext cx="66992" cy="46888"/>
          </a:xfrm>
          <a:custGeom>
            <a:avLst/>
            <a:gdLst/>
            <a:ahLst/>
            <a:cxnLst/>
            <a:rect l="l" t="t" r="r" b="b"/>
            <a:pathLst>
              <a:path w="66992" h="46888">
                <a:moveTo>
                  <a:pt x="3708" y="20752"/>
                </a:moveTo>
                <a:lnTo>
                  <a:pt x="1850" y="33356"/>
                </a:lnTo>
                <a:lnTo>
                  <a:pt x="0" y="46126"/>
                </a:lnTo>
                <a:lnTo>
                  <a:pt x="3661" y="46167"/>
                </a:lnTo>
                <a:lnTo>
                  <a:pt x="16239" y="46328"/>
                </a:lnTo>
                <a:lnTo>
                  <a:pt x="29159" y="46507"/>
                </a:lnTo>
                <a:lnTo>
                  <a:pt x="33315" y="46562"/>
                </a:lnTo>
                <a:lnTo>
                  <a:pt x="45977" y="46730"/>
                </a:lnTo>
                <a:lnTo>
                  <a:pt x="58762" y="46888"/>
                </a:lnTo>
                <a:lnTo>
                  <a:pt x="60393" y="37326"/>
                </a:lnTo>
                <a:lnTo>
                  <a:pt x="62582" y="24700"/>
                </a:lnTo>
                <a:lnTo>
                  <a:pt x="64782" y="12255"/>
                </a:lnTo>
                <a:lnTo>
                  <a:pt x="66992" y="0"/>
                </a:lnTo>
                <a:lnTo>
                  <a:pt x="26390" y="241"/>
                </a:lnTo>
                <a:lnTo>
                  <a:pt x="6794" y="266"/>
                </a:lnTo>
                <a:lnTo>
                  <a:pt x="5574" y="8296"/>
                </a:lnTo>
                <a:lnTo>
                  <a:pt x="3708" y="20752"/>
                </a:lnTo>
                <a:close/>
              </a:path>
            </a:pathLst>
          </a:custGeom>
          <a:solidFill>
            <a:srgbClr val="84C5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3" name="object 353"/>
          <p:cNvSpPr/>
          <p:nvPr/>
        </p:nvSpPr>
        <p:spPr>
          <a:xfrm>
            <a:off x="728704" y="1334190"/>
            <a:ext cx="71589" cy="47917"/>
          </a:xfrm>
          <a:custGeom>
            <a:avLst/>
            <a:gdLst/>
            <a:ahLst/>
            <a:cxnLst/>
            <a:rect l="l" t="t" r="r" b="b"/>
            <a:pathLst>
              <a:path w="71589" h="47917">
                <a:moveTo>
                  <a:pt x="10613" y="47409"/>
                </a:moveTo>
                <a:lnTo>
                  <a:pt x="23313" y="47551"/>
                </a:lnTo>
                <a:lnTo>
                  <a:pt x="36041" y="47681"/>
                </a:lnTo>
                <a:lnTo>
                  <a:pt x="61455" y="47917"/>
                </a:lnTo>
                <a:lnTo>
                  <a:pt x="63687" y="36990"/>
                </a:lnTo>
                <a:lnTo>
                  <a:pt x="66310" y="24427"/>
                </a:lnTo>
                <a:lnTo>
                  <a:pt x="68945" y="12091"/>
                </a:lnTo>
                <a:lnTo>
                  <a:pt x="71589" y="0"/>
                </a:lnTo>
                <a:lnTo>
                  <a:pt x="8229" y="393"/>
                </a:lnTo>
                <a:lnTo>
                  <a:pt x="6574" y="9547"/>
                </a:lnTo>
                <a:lnTo>
                  <a:pt x="4371" y="21946"/>
                </a:lnTo>
                <a:lnTo>
                  <a:pt x="2180" y="34527"/>
                </a:lnTo>
                <a:lnTo>
                  <a:pt x="0" y="47282"/>
                </a:lnTo>
                <a:lnTo>
                  <a:pt x="10613" y="47409"/>
                </a:lnTo>
                <a:close/>
              </a:path>
            </a:pathLst>
          </a:custGeom>
          <a:solidFill>
            <a:srgbClr val="85C5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4" name="object 354"/>
          <p:cNvSpPr/>
          <p:nvPr/>
        </p:nvSpPr>
        <p:spPr>
          <a:xfrm>
            <a:off x="790154" y="1333766"/>
            <a:ext cx="77711" cy="48818"/>
          </a:xfrm>
          <a:custGeom>
            <a:avLst/>
            <a:gdLst/>
            <a:ahLst/>
            <a:cxnLst/>
            <a:rect l="l" t="t" r="r" b="b"/>
            <a:pathLst>
              <a:path w="77711" h="48818">
                <a:moveTo>
                  <a:pt x="14469" y="48458"/>
                </a:moveTo>
                <a:lnTo>
                  <a:pt x="40078" y="48658"/>
                </a:lnTo>
                <a:lnTo>
                  <a:pt x="64935" y="48818"/>
                </a:lnTo>
                <a:lnTo>
                  <a:pt x="68041" y="36424"/>
                </a:lnTo>
                <a:lnTo>
                  <a:pt x="71247" y="23986"/>
                </a:lnTo>
                <a:lnTo>
                  <a:pt x="74470" y="11845"/>
                </a:lnTo>
                <a:lnTo>
                  <a:pt x="77711" y="0"/>
                </a:lnTo>
                <a:lnTo>
                  <a:pt x="10147" y="419"/>
                </a:lnTo>
                <a:lnTo>
                  <a:pt x="7876" y="10761"/>
                </a:lnTo>
                <a:lnTo>
                  <a:pt x="5238" y="23063"/>
                </a:lnTo>
                <a:lnTo>
                  <a:pt x="2613" y="35593"/>
                </a:lnTo>
                <a:lnTo>
                  <a:pt x="0" y="48336"/>
                </a:lnTo>
                <a:lnTo>
                  <a:pt x="14469" y="48458"/>
                </a:lnTo>
                <a:close/>
              </a:path>
            </a:pathLst>
          </a:custGeom>
          <a:solidFill>
            <a:srgbClr val="85C5C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5" name="object 355"/>
          <p:cNvSpPr/>
          <p:nvPr/>
        </p:nvSpPr>
        <p:spPr>
          <a:xfrm>
            <a:off x="855085" y="1333312"/>
            <a:ext cx="86499" cy="49631"/>
          </a:xfrm>
          <a:custGeom>
            <a:avLst/>
            <a:gdLst/>
            <a:ahLst/>
            <a:cxnLst/>
            <a:rect l="l" t="t" r="r" b="b"/>
            <a:pathLst>
              <a:path w="86499" h="49631">
                <a:moveTo>
                  <a:pt x="9620" y="11977"/>
                </a:moveTo>
                <a:lnTo>
                  <a:pt x="6397" y="24108"/>
                </a:lnTo>
                <a:lnTo>
                  <a:pt x="3190" y="36540"/>
                </a:lnTo>
                <a:lnTo>
                  <a:pt x="0" y="49276"/>
                </a:lnTo>
                <a:lnTo>
                  <a:pt x="33333" y="49465"/>
                </a:lnTo>
                <a:lnTo>
                  <a:pt x="69646" y="49631"/>
                </a:lnTo>
                <a:lnTo>
                  <a:pt x="70158" y="47996"/>
                </a:lnTo>
                <a:lnTo>
                  <a:pt x="74202" y="35361"/>
                </a:lnTo>
                <a:lnTo>
                  <a:pt x="78275" y="23141"/>
                </a:lnTo>
                <a:lnTo>
                  <a:pt x="82375" y="11349"/>
                </a:lnTo>
                <a:lnTo>
                  <a:pt x="86499" y="0"/>
                </a:lnTo>
                <a:lnTo>
                  <a:pt x="12776" y="457"/>
                </a:lnTo>
                <a:lnTo>
                  <a:pt x="9620" y="11977"/>
                </a:lnTo>
                <a:close/>
              </a:path>
            </a:pathLst>
          </a:custGeom>
          <a:solidFill>
            <a:srgbClr val="86C6C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6" name="object 356"/>
          <p:cNvSpPr/>
          <p:nvPr/>
        </p:nvSpPr>
        <p:spPr>
          <a:xfrm>
            <a:off x="924727" y="1332943"/>
            <a:ext cx="76746" cy="50203"/>
          </a:xfrm>
          <a:custGeom>
            <a:avLst/>
            <a:gdLst/>
            <a:ahLst/>
            <a:cxnLst/>
            <a:rect l="l" t="t" r="r" b="b"/>
            <a:pathLst>
              <a:path w="76746" h="50203">
                <a:moveTo>
                  <a:pt x="74282" y="50203"/>
                </a:moveTo>
                <a:lnTo>
                  <a:pt x="76746" y="0"/>
                </a:lnTo>
                <a:lnTo>
                  <a:pt x="16852" y="368"/>
                </a:lnTo>
                <a:lnTo>
                  <a:pt x="12213" y="13198"/>
                </a:lnTo>
                <a:lnTo>
                  <a:pt x="8119" y="25045"/>
                </a:lnTo>
                <a:lnTo>
                  <a:pt x="4047" y="37315"/>
                </a:lnTo>
                <a:lnTo>
                  <a:pt x="0" y="49999"/>
                </a:lnTo>
                <a:lnTo>
                  <a:pt x="41976" y="50156"/>
                </a:lnTo>
                <a:lnTo>
                  <a:pt x="74282" y="50203"/>
                </a:lnTo>
                <a:close/>
              </a:path>
            </a:pathLst>
          </a:custGeom>
          <a:solidFill>
            <a:srgbClr val="87C6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7" name="object 357"/>
          <p:cNvSpPr/>
          <p:nvPr/>
        </p:nvSpPr>
        <p:spPr>
          <a:xfrm>
            <a:off x="6949353" y="1218468"/>
            <a:ext cx="393" cy="3073"/>
          </a:xfrm>
          <a:custGeom>
            <a:avLst/>
            <a:gdLst/>
            <a:ahLst/>
            <a:cxnLst/>
            <a:rect l="l" t="t" r="r" b="b"/>
            <a:pathLst>
              <a:path w="393" h="3073">
                <a:moveTo>
                  <a:pt x="393" y="3073"/>
                </a:moveTo>
                <a:lnTo>
                  <a:pt x="342" y="0"/>
                </a:lnTo>
                <a:lnTo>
                  <a:pt x="0" y="0"/>
                </a:lnTo>
                <a:lnTo>
                  <a:pt x="393" y="3073"/>
                </a:lnTo>
                <a:close/>
              </a:path>
            </a:pathLst>
          </a:custGeom>
          <a:solidFill>
            <a:srgbClr val="81C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8" name="object 358"/>
          <p:cNvSpPr/>
          <p:nvPr/>
        </p:nvSpPr>
        <p:spPr>
          <a:xfrm>
            <a:off x="6888817" y="1218478"/>
            <a:ext cx="61658" cy="52463"/>
          </a:xfrm>
          <a:custGeom>
            <a:avLst/>
            <a:gdLst/>
            <a:ahLst/>
            <a:cxnLst/>
            <a:rect l="l" t="t" r="r" b="b"/>
            <a:pathLst>
              <a:path w="61658" h="52463">
                <a:moveTo>
                  <a:pt x="61658" y="52463"/>
                </a:moveTo>
                <a:lnTo>
                  <a:pt x="60934" y="3060"/>
                </a:lnTo>
                <a:lnTo>
                  <a:pt x="60540" y="0"/>
                </a:lnTo>
                <a:lnTo>
                  <a:pt x="0" y="825"/>
                </a:lnTo>
                <a:lnTo>
                  <a:pt x="183" y="2037"/>
                </a:lnTo>
                <a:lnTo>
                  <a:pt x="2030" y="14353"/>
                </a:lnTo>
                <a:lnTo>
                  <a:pt x="3872" y="26848"/>
                </a:lnTo>
                <a:lnTo>
                  <a:pt x="5710" y="39512"/>
                </a:lnTo>
                <a:lnTo>
                  <a:pt x="7543" y="52336"/>
                </a:lnTo>
                <a:lnTo>
                  <a:pt x="61658" y="52463"/>
                </a:lnTo>
                <a:close/>
              </a:path>
            </a:pathLst>
          </a:custGeom>
          <a:solidFill>
            <a:srgbClr val="82C4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9" name="object 359"/>
          <p:cNvSpPr/>
          <p:nvPr/>
        </p:nvSpPr>
        <p:spPr>
          <a:xfrm>
            <a:off x="6825673" y="1219311"/>
            <a:ext cx="70688" cy="51498"/>
          </a:xfrm>
          <a:custGeom>
            <a:avLst/>
            <a:gdLst/>
            <a:ahLst/>
            <a:cxnLst/>
            <a:rect l="l" t="t" r="r" b="b"/>
            <a:pathLst>
              <a:path w="70688" h="51498">
                <a:moveTo>
                  <a:pt x="70688" y="51498"/>
                </a:moveTo>
                <a:lnTo>
                  <a:pt x="70508" y="50231"/>
                </a:lnTo>
                <a:lnTo>
                  <a:pt x="68674" y="37424"/>
                </a:lnTo>
                <a:lnTo>
                  <a:pt x="66835" y="24774"/>
                </a:lnTo>
                <a:lnTo>
                  <a:pt x="64992" y="12294"/>
                </a:lnTo>
                <a:lnTo>
                  <a:pt x="63144" y="0"/>
                </a:lnTo>
                <a:lnTo>
                  <a:pt x="0" y="863"/>
                </a:lnTo>
                <a:lnTo>
                  <a:pt x="61" y="1195"/>
                </a:lnTo>
                <a:lnTo>
                  <a:pt x="2286" y="13384"/>
                </a:lnTo>
                <a:lnTo>
                  <a:pt x="4500" y="25790"/>
                </a:lnTo>
                <a:lnTo>
                  <a:pt x="6705" y="38409"/>
                </a:lnTo>
                <a:lnTo>
                  <a:pt x="8902" y="51231"/>
                </a:lnTo>
                <a:lnTo>
                  <a:pt x="47318" y="51411"/>
                </a:lnTo>
                <a:lnTo>
                  <a:pt x="70688" y="51498"/>
                </a:lnTo>
                <a:close/>
              </a:path>
            </a:pathLst>
          </a:custGeom>
          <a:solidFill>
            <a:srgbClr val="84C4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0" name="object 360"/>
          <p:cNvSpPr/>
          <p:nvPr/>
        </p:nvSpPr>
        <p:spPr>
          <a:xfrm>
            <a:off x="6759158" y="1220179"/>
            <a:ext cx="75412" cy="50368"/>
          </a:xfrm>
          <a:custGeom>
            <a:avLst/>
            <a:gdLst/>
            <a:ahLst/>
            <a:cxnLst/>
            <a:rect l="l" t="t" r="r" b="b"/>
            <a:pathLst>
              <a:path w="75412" h="50368">
                <a:moveTo>
                  <a:pt x="75412" y="50368"/>
                </a:moveTo>
                <a:lnTo>
                  <a:pt x="73162" y="37197"/>
                </a:lnTo>
                <a:lnTo>
                  <a:pt x="70961" y="24584"/>
                </a:lnTo>
                <a:lnTo>
                  <a:pt x="68748" y="12183"/>
                </a:lnTo>
                <a:lnTo>
                  <a:pt x="66522" y="0"/>
                </a:lnTo>
                <a:lnTo>
                  <a:pt x="0" y="914"/>
                </a:lnTo>
                <a:lnTo>
                  <a:pt x="2579" y="12317"/>
                </a:lnTo>
                <a:lnTo>
                  <a:pt x="5278" y="24588"/>
                </a:lnTo>
                <a:lnTo>
                  <a:pt x="7966" y="37136"/>
                </a:lnTo>
                <a:lnTo>
                  <a:pt x="10642" y="49949"/>
                </a:lnTo>
                <a:lnTo>
                  <a:pt x="38139" y="50143"/>
                </a:lnTo>
                <a:lnTo>
                  <a:pt x="63304" y="50302"/>
                </a:lnTo>
                <a:lnTo>
                  <a:pt x="75412" y="50368"/>
                </a:lnTo>
                <a:close/>
              </a:path>
            </a:pathLst>
          </a:custGeom>
          <a:solidFill>
            <a:srgbClr val="84C5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1" name="object 361"/>
          <p:cNvSpPr/>
          <p:nvPr/>
        </p:nvSpPr>
        <p:spPr>
          <a:xfrm>
            <a:off x="6687930" y="1221082"/>
            <a:ext cx="81864" cy="49047"/>
          </a:xfrm>
          <a:custGeom>
            <a:avLst/>
            <a:gdLst/>
            <a:ahLst/>
            <a:cxnLst/>
            <a:rect l="l" t="t" r="r" b="b"/>
            <a:pathLst>
              <a:path w="81864" h="49047">
                <a:moveTo>
                  <a:pt x="81864" y="49047"/>
                </a:moveTo>
                <a:lnTo>
                  <a:pt x="79322" y="36848"/>
                </a:lnTo>
                <a:lnTo>
                  <a:pt x="76636" y="24289"/>
                </a:lnTo>
                <a:lnTo>
                  <a:pt x="73935" y="12003"/>
                </a:lnTo>
                <a:lnTo>
                  <a:pt x="71221" y="0"/>
                </a:lnTo>
                <a:lnTo>
                  <a:pt x="0" y="990"/>
                </a:lnTo>
                <a:lnTo>
                  <a:pt x="2989" y="11192"/>
                </a:lnTo>
                <a:lnTo>
                  <a:pt x="6388" y="23222"/>
                </a:lnTo>
                <a:lnTo>
                  <a:pt x="9769" y="35638"/>
                </a:lnTo>
                <a:lnTo>
                  <a:pt x="13131" y="48425"/>
                </a:lnTo>
                <a:lnTo>
                  <a:pt x="18395" y="48479"/>
                </a:lnTo>
                <a:lnTo>
                  <a:pt x="31178" y="48608"/>
                </a:lnTo>
                <a:lnTo>
                  <a:pt x="56679" y="48844"/>
                </a:lnTo>
                <a:lnTo>
                  <a:pt x="81864" y="49047"/>
                </a:lnTo>
                <a:close/>
              </a:path>
            </a:pathLst>
          </a:custGeom>
          <a:solidFill>
            <a:srgbClr val="85C5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2" name="object 362"/>
          <p:cNvSpPr/>
          <p:nvPr/>
        </p:nvSpPr>
        <p:spPr>
          <a:xfrm>
            <a:off x="6608841" y="1222061"/>
            <a:ext cx="92214" cy="47447"/>
          </a:xfrm>
          <a:custGeom>
            <a:avLst/>
            <a:gdLst/>
            <a:ahLst/>
            <a:cxnLst/>
            <a:rect l="l" t="t" r="r" b="b"/>
            <a:pathLst>
              <a:path w="92214" h="47447">
                <a:moveTo>
                  <a:pt x="92214" y="47447"/>
                </a:moveTo>
                <a:lnTo>
                  <a:pt x="89277" y="36225"/>
                </a:lnTo>
                <a:lnTo>
                  <a:pt x="85902" y="23763"/>
                </a:lnTo>
                <a:lnTo>
                  <a:pt x="82508" y="11683"/>
                </a:lnTo>
                <a:lnTo>
                  <a:pt x="79095" y="0"/>
                </a:lnTo>
                <a:lnTo>
                  <a:pt x="38963" y="571"/>
                </a:lnTo>
                <a:lnTo>
                  <a:pt x="0" y="203"/>
                </a:lnTo>
                <a:lnTo>
                  <a:pt x="4116" y="10069"/>
                </a:lnTo>
                <a:lnTo>
                  <a:pt x="8662" y="21602"/>
                </a:lnTo>
                <a:lnTo>
                  <a:pt x="13182" y="33741"/>
                </a:lnTo>
                <a:lnTo>
                  <a:pt x="17678" y="46481"/>
                </a:lnTo>
                <a:lnTo>
                  <a:pt x="33527" y="46697"/>
                </a:lnTo>
                <a:lnTo>
                  <a:pt x="41706" y="46812"/>
                </a:lnTo>
                <a:lnTo>
                  <a:pt x="53952" y="46983"/>
                </a:lnTo>
                <a:lnTo>
                  <a:pt x="66616" y="47146"/>
                </a:lnTo>
                <a:lnTo>
                  <a:pt x="79381" y="47300"/>
                </a:lnTo>
                <a:lnTo>
                  <a:pt x="92214" y="47447"/>
                </a:lnTo>
                <a:close/>
              </a:path>
            </a:pathLst>
          </a:custGeom>
          <a:solidFill>
            <a:srgbClr val="85C5C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3" name="object 363"/>
          <p:cNvSpPr/>
          <p:nvPr/>
        </p:nvSpPr>
        <p:spPr>
          <a:xfrm>
            <a:off x="6510056" y="1221361"/>
            <a:ext cx="116459" cy="47180"/>
          </a:xfrm>
          <a:custGeom>
            <a:avLst/>
            <a:gdLst/>
            <a:ahLst/>
            <a:cxnLst/>
            <a:rect l="l" t="t" r="r" b="b"/>
            <a:pathLst>
              <a:path w="116458" h="47180">
                <a:moveTo>
                  <a:pt x="76001" y="46618"/>
                </a:moveTo>
                <a:lnTo>
                  <a:pt x="89075" y="46797"/>
                </a:lnTo>
                <a:lnTo>
                  <a:pt x="102564" y="46984"/>
                </a:lnTo>
                <a:lnTo>
                  <a:pt x="116458" y="47180"/>
                </a:lnTo>
                <a:lnTo>
                  <a:pt x="112415" y="35686"/>
                </a:lnTo>
                <a:lnTo>
                  <a:pt x="107898" y="23484"/>
                </a:lnTo>
                <a:lnTo>
                  <a:pt x="103355" y="11892"/>
                </a:lnTo>
                <a:lnTo>
                  <a:pt x="98780" y="914"/>
                </a:lnTo>
                <a:lnTo>
                  <a:pt x="0" y="0"/>
                </a:lnTo>
                <a:lnTo>
                  <a:pt x="3021" y="3143"/>
                </a:lnTo>
                <a:lnTo>
                  <a:pt x="10336" y="11802"/>
                </a:lnTo>
                <a:lnTo>
                  <a:pt x="17585" y="21854"/>
                </a:lnTo>
                <a:lnTo>
                  <a:pt x="24773" y="33275"/>
                </a:lnTo>
                <a:lnTo>
                  <a:pt x="31902" y="46037"/>
                </a:lnTo>
                <a:lnTo>
                  <a:pt x="39393" y="46133"/>
                </a:lnTo>
                <a:lnTo>
                  <a:pt x="51149" y="46286"/>
                </a:lnTo>
                <a:lnTo>
                  <a:pt x="63356" y="46448"/>
                </a:lnTo>
                <a:lnTo>
                  <a:pt x="76001" y="46618"/>
                </a:lnTo>
                <a:close/>
              </a:path>
            </a:pathLst>
          </a:custGeom>
          <a:solidFill>
            <a:srgbClr val="86C6C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4" name="object 364"/>
          <p:cNvSpPr/>
          <p:nvPr/>
        </p:nvSpPr>
        <p:spPr>
          <a:xfrm>
            <a:off x="6427506" y="1220622"/>
            <a:ext cx="114452" cy="46774"/>
          </a:xfrm>
          <a:custGeom>
            <a:avLst/>
            <a:gdLst/>
            <a:ahLst/>
            <a:cxnLst/>
            <a:rect l="l" t="t" r="r" b="b"/>
            <a:pathLst>
              <a:path w="114452" h="46774">
                <a:moveTo>
                  <a:pt x="2870" y="0"/>
                </a:moveTo>
                <a:lnTo>
                  <a:pt x="0" y="45364"/>
                </a:lnTo>
                <a:lnTo>
                  <a:pt x="13828" y="45524"/>
                </a:lnTo>
                <a:lnTo>
                  <a:pt x="24225" y="45648"/>
                </a:lnTo>
                <a:lnTo>
                  <a:pt x="37324" y="45805"/>
                </a:lnTo>
                <a:lnTo>
                  <a:pt x="53010" y="45997"/>
                </a:lnTo>
                <a:lnTo>
                  <a:pt x="71170" y="46222"/>
                </a:lnTo>
                <a:lnTo>
                  <a:pt x="91689" y="46481"/>
                </a:lnTo>
                <a:lnTo>
                  <a:pt x="114452" y="46774"/>
                </a:lnTo>
                <a:lnTo>
                  <a:pt x="111534" y="41376"/>
                </a:lnTo>
                <a:lnTo>
                  <a:pt x="104381" y="29162"/>
                </a:lnTo>
                <a:lnTo>
                  <a:pt x="97168" y="18299"/>
                </a:lnTo>
                <a:lnTo>
                  <a:pt x="89892" y="8816"/>
                </a:lnTo>
                <a:lnTo>
                  <a:pt x="82550" y="736"/>
                </a:lnTo>
                <a:lnTo>
                  <a:pt x="2870" y="0"/>
                </a:lnTo>
                <a:close/>
              </a:path>
            </a:pathLst>
          </a:custGeom>
          <a:solidFill>
            <a:srgbClr val="87C6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5" name="object 365"/>
          <p:cNvSpPr/>
          <p:nvPr/>
        </p:nvSpPr>
        <p:spPr>
          <a:xfrm>
            <a:off x="3812174" y="5815741"/>
            <a:ext cx="522986" cy="52463"/>
          </a:xfrm>
          <a:custGeom>
            <a:avLst/>
            <a:gdLst/>
            <a:ahLst/>
            <a:cxnLst/>
            <a:rect l="l" t="t" r="r" b="b"/>
            <a:pathLst>
              <a:path w="522986" h="52463">
                <a:moveTo>
                  <a:pt x="522986" y="52463"/>
                </a:moveTo>
                <a:lnTo>
                  <a:pt x="522198" y="0"/>
                </a:lnTo>
                <a:lnTo>
                  <a:pt x="220294" y="4140"/>
                </a:lnTo>
                <a:lnTo>
                  <a:pt x="2870" y="2146"/>
                </a:lnTo>
                <a:lnTo>
                  <a:pt x="0" y="47498"/>
                </a:lnTo>
                <a:lnTo>
                  <a:pt x="17136" y="47697"/>
                </a:lnTo>
                <a:lnTo>
                  <a:pt x="34780" y="47909"/>
                </a:lnTo>
                <a:lnTo>
                  <a:pt x="45745" y="48043"/>
                </a:lnTo>
                <a:lnTo>
                  <a:pt x="58078" y="48195"/>
                </a:lnTo>
                <a:lnTo>
                  <a:pt x="71733" y="48366"/>
                </a:lnTo>
                <a:lnTo>
                  <a:pt x="86664" y="48556"/>
                </a:lnTo>
                <a:lnTo>
                  <a:pt x="102825" y="48764"/>
                </a:lnTo>
                <a:lnTo>
                  <a:pt x="120170" y="48990"/>
                </a:lnTo>
                <a:lnTo>
                  <a:pt x="138654" y="49235"/>
                </a:lnTo>
                <a:lnTo>
                  <a:pt x="158231" y="49497"/>
                </a:lnTo>
                <a:lnTo>
                  <a:pt x="178855" y="49778"/>
                </a:lnTo>
                <a:lnTo>
                  <a:pt x="200481" y="50077"/>
                </a:lnTo>
                <a:lnTo>
                  <a:pt x="223062" y="50393"/>
                </a:lnTo>
                <a:lnTo>
                  <a:pt x="242328" y="50667"/>
                </a:lnTo>
                <a:lnTo>
                  <a:pt x="259795" y="50913"/>
                </a:lnTo>
                <a:lnTo>
                  <a:pt x="275688" y="51134"/>
                </a:lnTo>
                <a:lnTo>
                  <a:pt x="290232" y="51330"/>
                </a:lnTo>
                <a:lnTo>
                  <a:pt x="303651" y="51504"/>
                </a:lnTo>
                <a:lnTo>
                  <a:pt x="316171" y="51657"/>
                </a:lnTo>
                <a:lnTo>
                  <a:pt x="328016" y="51791"/>
                </a:lnTo>
                <a:lnTo>
                  <a:pt x="350584" y="52006"/>
                </a:lnTo>
                <a:lnTo>
                  <a:pt x="373153" y="52161"/>
                </a:lnTo>
                <a:lnTo>
                  <a:pt x="410947" y="52311"/>
                </a:lnTo>
                <a:lnTo>
                  <a:pt x="499438" y="52441"/>
                </a:lnTo>
                <a:lnTo>
                  <a:pt x="522986" y="52463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6" name="object 366"/>
          <p:cNvSpPr/>
          <p:nvPr/>
        </p:nvSpPr>
        <p:spPr>
          <a:xfrm>
            <a:off x="3406042" y="4969135"/>
            <a:ext cx="522986" cy="52463"/>
          </a:xfrm>
          <a:custGeom>
            <a:avLst/>
            <a:gdLst/>
            <a:ahLst/>
            <a:cxnLst/>
            <a:rect l="l" t="t" r="r" b="b"/>
            <a:pathLst>
              <a:path w="522986" h="52463">
                <a:moveTo>
                  <a:pt x="522986" y="52463"/>
                </a:moveTo>
                <a:lnTo>
                  <a:pt x="522185" y="0"/>
                </a:lnTo>
                <a:lnTo>
                  <a:pt x="220281" y="4140"/>
                </a:lnTo>
                <a:lnTo>
                  <a:pt x="2857" y="2146"/>
                </a:lnTo>
                <a:lnTo>
                  <a:pt x="0" y="47497"/>
                </a:lnTo>
                <a:lnTo>
                  <a:pt x="17136" y="47697"/>
                </a:lnTo>
                <a:lnTo>
                  <a:pt x="34780" y="47909"/>
                </a:lnTo>
                <a:lnTo>
                  <a:pt x="45745" y="48043"/>
                </a:lnTo>
                <a:lnTo>
                  <a:pt x="58078" y="48195"/>
                </a:lnTo>
                <a:lnTo>
                  <a:pt x="71733" y="48366"/>
                </a:lnTo>
                <a:lnTo>
                  <a:pt x="86664" y="48556"/>
                </a:lnTo>
                <a:lnTo>
                  <a:pt x="102825" y="48764"/>
                </a:lnTo>
                <a:lnTo>
                  <a:pt x="120170" y="48990"/>
                </a:lnTo>
                <a:lnTo>
                  <a:pt x="138654" y="49235"/>
                </a:lnTo>
                <a:lnTo>
                  <a:pt x="158231" y="49497"/>
                </a:lnTo>
                <a:lnTo>
                  <a:pt x="178855" y="49778"/>
                </a:lnTo>
                <a:lnTo>
                  <a:pt x="200481" y="50077"/>
                </a:lnTo>
                <a:lnTo>
                  <a:pt x="223062" y="50393"/>
                </a:lnTo>
                <a:lnTo>
                  <a:pt x="242327" y="50668"/>
                </a:lnTo>
                <a:lnTo>
                  <a:pt x="259792" y="50916"/>
                </a:lnTo>
                <a:lnTo>
                  <a:pt x="275683" y="51138"/>
                </a:lnTo>
                <a:lnTo>
                  <a:pt x="290226" y="51336"/>
                </a:lnTo>
                <a:lnTo>
                  <a:pt x="303644" y="51511"/>
                </a:lnTo>
                <a:lnTo>
                  <a:pt x="316163" y="51665"/>
                </a:lnTo>
                <a:lnTo>
                  <a:pt x="328008" y="51799"/>
                </a:lnTo>
                <a:lnTo>
                  <a:pt x="350574" y="52015"/>
                </a:lnTo>
                <a:lnTo>
                  <a:pt x="373144" y="52171"/>
                </a:lnTo>
                <a:lnTo>
                  <a:pt x="410939" y="52319"/>
                </a:lnTo>
                <a:lnTo>
                  <a:pt x="522986" y="52463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7" name="object 367"/>
          <p:cNvSpPr/>
          <p:nvPr/>
        </p:nvSpPr>
        <p:spPr>
          <a:xfrm>
            <a:off x="5226182" y="5167269"/>
            <a:ext cx="522986" cy="52476"/>
          </a:xfrm>
          <a:custGeom>
            <a:avLst/>
            <a:gdLst/>
            <a:ahLst/>
            <a:cxnLst/>
            <a:rect l="l" t="t" r="r" b="b"/>
            <a:pathLst>
              <a:path w="522986" h="52476">
                <a:moveTo>
                  <a:pt x="522986" y="52476"/>
                </a:moveTo>
                <a:lnTo>
                  <a:pt x="522185" y="0"/>
                </a:lnTo>
                <a:lnTo>
                  <a:pt x="220281" y="4152"/>
                </a:lnTo>
                <a:lnTo>
                  <a:pt x="2857" y="2159"/>
                </a:lnTo>
                <a:lnTo>
                  <a:pt x="0" y="47510"/>
                </a:lnTo>
                <a:lnTo>
                  <a:pt x="17136" y="47710"/>
                </a:lnTo>
                <a:lnTo>
                  <a:pt x="34780" y="47921"/>
                </a:lnTo>
                <a:lnTo>
                  <a:pt x="45745" y="48055"/>
                </a:lnTo>
                <a:lnTo>
                  <a:pt x="58078" y="48208"/>
                </a:lnTo>
                <a:lnTo>
                  <a:pt x="71733" y="48379"/>
                </a:lnTo>
                <a:lnTo>
                  <a:pt x="86664" y="48569"/>
                </a:lnTo>
                <a:lnTo>
                  <a:pt x="102825" y="48777"/>
                </a:lnTo>
                <a:lnTo>
                  <a:pt x="120170" y="49003"/>
                </a:lnTo>
                <a:lnTo>
                  <a:pt x="138654" y="49248"/>
                </a:lnTo>
                <a:lnTo>
                  <a:pt x="158231" y="49510"/>
                </a:lnTo>
                <a:lnTo>
                  <a:pt x="178855" y="49791"/>
                </a:lnTo>
                <a:lnTo>
                  <a:pt x="200481" y="50089"/>
                </a:lnTo>
                <a:lnTo>
                  <a:pt x="223062" y="50406"/>
                </a:lnTo>
                <a:lnTo>
                  <a:pt x="242327" y="50679"/>
                </a:lnTo>
                <a:lnTo>
                  <a:pt x="259792" y="50926"/>
                </a:lnTo>
                <a:lnTo>
                  <a:pt x="275683" y="51146"/>
                </a:lnTo>
                <a:lnTo>
                  <a:pt x="290226" y="51343"/>
                </a:lnTo>
                <a:lnTo>
                  <a:pt x="303644" y="51517"/>
                </a:lnTo>
                <a:lnTo>
                  <a:pt x="316163" y="51670"/>
                </a:lnTo>
                <a:lnTo>
                  <a:pt x="328008" y="51803"/>
                </a:lnTo>
                <a:lnTo>
                  <a:pt x="350574" y="52018"/>
                </a:lnTo>
                <a:lnTo>
                  <a:pt x="373144" y="52174"/>
                </a:lnTo>
                <a:lnTo>
                  <a:pt x="410939" y="52324"/>
                </a:lnTo>
                <a:lnTo>
                  <a:pt x="499436" y="52454"/>
                </a:lnTo>
                <a:lnTo>
                  <a:pt x="522986" y="52476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8" name="object 368"/>
          <p:cNvSpPr/>
          <p:nvPr/>
        </p:nvSpPr>
        <p:spPr>
          <a:xfrm>
            <a:off x="5975938" y="5856494"/>
            <a:ext cx="17576" cy="32232"/>
          </a:xfrm>
          <a:custGeom>
            <a:avLst/>
            <a:gdLst/>
            <a:ahLst/>
            <a:cxnLst/>
            <a:rect l="l" t="t" r="r" b="b"/>
            <a:pathLst>
              <a:path w="17576" h="32232">
                <a:moveTo>
                  <a:pt x="11793" y="9817"/>
                </a:moveTo>
                <a:lnTo>
                  <a:pt x="5916" y="21079"/>
                </a:lnTo>
                <a:lnTo>
                  <a:pt x="0" y="32207"/>
                </a:lnTo>
                <a:lnTo>
                  <a:pt x="17576" y="32232"/>
                </a:lnTo>
                <a:lnTo>
                  <a:pt x="16827" y="0"/>
                </a:lnTo>
                <a:lnTo>
                  <a:pt x="11793" y="9817"/>
                </a:lnTo>
                <a:close/>
              </a:path>
            </a:pathLst>
          </a:custGeom>
          <a:solidFill>
            <a:srgbClr val="8ECAD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9" name="object 369"/>
          <p:cNvSpPr/>
          <p:nvPr/>
        </p:nvSpPr>
        <p:spPr>
          <a:xfrm>
            <a:off x="5895309" y="5834334"/>
            <a:ext cx="97447" cy="54368"/>
          </a:xfrm>
          <a:custGeom>
            <a:avLst/>
            <a:gdLst/>
            <a:ahLst/>
            <a:cxnLst/>
            <a:rect l="l" t="t" r="r" b="b"/>
            <a:pathLst>
              <a:path w="97447" h="54368">
                <a:moveTo>
                  <a:pt x="80632" y="54368"/>
                </a:moveTo>
                <a:lnTo>
                  <a:pt x="85726" y="44795"/>
                </a:lnTo>
                <a:lnTo>
                  <a:pt x="91602" y="33551"/>
                </a:lnTo>
                <a:lnTo>
                  <a:pt x="97447" y="22161"/>
                </a:lnTo>
                <a:lnTo>
                  <a:pt x="96926" y="0"/>
                </a:lnTo>
                <a:lnTo>
                  <a:pt x="31343" y="914"/>
                </a:lnTo>
                <a:lnTo>
                  <a:pt x="25843" y="10616"/>
                </a:lnTo>
                <a:lnTo>
                  <a:pt x="19440" y="21714"/>
                </a:lnTo>
                <a:lnTo>
                  <a:pt x="13000" y="32668"/>
                </a:lnTo>
                <a:lnTo>
                  <a:pt x="6520" y="43476"/>
                </a:lnTo>
                <a:lnTo>
                  <a:pt x="0" y="54140"/>
                </a:lnTo>
                <a:lnTo>
                  <a:pt x="49636" y="54298"/>
                </a:lnTo>
                <a:lnTo>
                  <a:pt x="80632" y="54368"/>
                </a:lnTo>
                <a:close/>
              </a:path>
            </a:pathLst>
          </a:custGeom>
          <a:solidFill>
            <a:srgbClr val="8FCAD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0" name="object 370"/>
          <p:cNvSpPr/>
          <p:nvPr/>
        </p:nvSpPr>
        <p:spPr>
          <a:xfrm>
            <a:off x="5809016" y="5835249"/>
            <a:ext cx="117627" cy="53225"/>
          </a:xfrm>
          <a:custGeom>
            <a:avLst/>
            <a:gdLst/>
            <a:ahLst/>
            <a:cxnLst/>
            <a:rect l="l" t="t" r="r" b="b"/>
            <a:pathLst>
              <a:path w="117627" h="53225">
                <a:moveTo>
                  <a:pt x="86296" y="53225"/>
                </a:moveTo>
                <a:lnTo>
                  <a:pt x="91927" y="44024"/>
                </a:lnTo>
                <a:lnTo>
                  <a:pt x="98412" y="33233"/>
                </a:lnTo>
                <a:lnTo>
                  <a:pt x="104857" y="22300"/>
                </a:lnTo>
                <a:lnTo>
                  <a:pt x="111262" y="11223"/>
                </a:lnTo>
                <a:lnTo>
                  <a:pt x="117627" y="0"/>
                </a:lnTo>
                <a:lnTo>
                  <a:pt x="35064" y="1130"/>
                </a:lnTo>
                <a:lnTo>
                  <a:pt x="28584" y="11080"/>
                </a:lnTo>
                <a:lnTo>
                  <a:pt x="21507" y="21743"/>
                </a:lnTo>
                <a:lnTo>
                  <a:pt x="14387" y="32258"/>
                </a:lnTo>
                <a:lnTo>
                  <a:pt x="7219" y="42628"/>
                </a:lnTo>
                <a:lnTo>
                  <a:pt x="0" y="52857"/>
                </a:lnTo>
                <a:lnTo>
                  <a:pt x="37803" y="53031"/>
                </a:lnTo>
                <a:lnTo>
                  <a:pt x="74863" y="53184"/>
                </a:lnTo>
                <a:lnTo>
                  <a:pt x="86296" y="53225"/>
                </a:lnTo>
                <a:close/>
              </a:path>
            </a:pathLst>
          </a:custGeom>
          <a:solidFill>
            <a:srgbClr val="8FCAD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1" name="object 371"/>
          <p:cNvSpPr/>
          <p:nvPr/>
        </p:nvSpPr>
        <p:spPr>
          <a:xfrm>
            <a:off x="5716366" y="5836378"/>
            <a:ext cx="127723" cy="51727"/>
          </a:xfrm>
          <a:custGeom>
            <a:avLst/>
            <a:gdLst/>
            <a:ahLst/>
            <a:cxnLst/>
            <a:rect l="l" t="t" r="r" b="b"/>
            <a:pathLst>
              <a:path w="127723" h="51727">
                <a:moveTo>
                  <a:pt x="92646" y="51727"/>
                </a:moveTo>
                <a:lnTo>
                  <a:pt x="99299" y="42311"/>
                </a:lnTo>
                <a:lnTo>
                  <a:pt x="106473" y="31953"/>
                </a:lnTo>
                <a:lnTo>
                  <a:pt x="113600" y="21451"/>
                </a:lnTo>
                <a:lnTo>
                  <a:pt x="120682" y="10801"/>
                </a:lnTo>
                <a:lnTo>
                  <a:pt x="127723" y="0"/>
                </a:lnTo>
                <a:lnTo>
                  <a:pt x="39014" y="1219"/>
                </a:lnTo>
                <a:lnTo>
                  <a:pt x="31367" y="11418"/>
                </a:lnTo>
                <a:lnTo>
                  <a:pt x="23599" y="21571"/>
                </a:lnTo>
                <a:lnTo>
                  <a:pt x="15781" y="31580"/>
                </a:lnTo>
                <a:lnTo>
                  <a:pt x="7915" y="41446"/>
                </a:lnTo>
                <a:lnTo>
                  <a:pt x="0" y="51168"/>
                </a:lnTo>
                <a:lnTo>
                  <a:pt x="30190" y="51369"/>
                </a:lnTo>
                <a:lnTo>
                  <a:pt x="55780" y="51524"/>
                </a:lnTo>
                <a:lnTo>
                  <a:pt x="80579" y="51662"/>
                </a:lnTo>
                <a:lnTo>
                  <a:pt x="92646" y="51727"/>
                </a:lnTo>
                <a:close/>
              </a:path>
            </a:pathLst>
          </a:custGeom>
          <a:solidFill>
            <a:srgbClr val="90CB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2" name="object 372"/>
          <p:cNvSpPr/>
          <p:nvPr/>
        </p:nvSpPr>
        <p:spPr>
          <a:xfrm>
            <a:off x="5617061" y="5837595"/>
            <a:ext cx="138328" cy="49949"/>
          </a:xfrm>
          <a:custGeom>
            <a:avLst/>
            <a:gdLst/>
            <a:ahLst/>
            <a:cxnLst/>
            <a:rect l="l" t="t" r="r" b="b"/>
            <a:pathLst>
              <a:path w="138328" h="49949">
                <a:moveTo>
                  <a:pt x="99301" y="49949"/>
                </a:moveTo>
                <a:lnTo>
                  <a:pt x="107150" y="40314"/>
                </a:lnTo>
                <a:lnTo>
                  <a:pt x="115018" y="30451"/>
                </a:lnTo>
                <a:lnTo>
                  <a:pt x="122835" y="20444"/>
                </a:lnTo>
                <a:lnTo>
                  <a:pt x="130604" y="10294"/>
                </a:lnTo>
                <a:lnTo>
                  <a:pt x="138328" y="0"/>
                </a:lnTo>
                <a:lnTo>
                  <a:pt x="42773" y="1308"/>
                </a:lnTo>
                <a:lnTo>
                  <a:pt x="42336" y="1821"/>
                </a:lnTo>
                <a:lnTo>
                  <a:pt x="33966" y="11554"/>
                </a:lnTo>
                <a:lnTo>
                  <a:pt x="25552" y="21147"/>
                </a:lnTo>
                <a:lnTo>
                  <a:pt x="17089" y="30606"/>
                </a:lnTo>
                <a:lnTo>
                  <a:pt x="8573" y="39934"/>
                </a:lnTo>
                <a:lnTo>
                  <a:pt x="0" y="49136"/>
                </a:lnTo>
                <a:lnTo>
                  <a:pt x="23427" y="49349"/>
                </a:lnTo>
                <a:lnTo>
                  <a:pt x="49019" y="49566"/>
                </a:lnTo>
                <a:lnTo>
                  <a:pt x="74342" y="49765"/>
                </a:lnTo>
                <a:lnTo>
                  <a:pt x="99301" y="49949"/>
                </a:lnTo>
                <a:close/>
              </a:path>
            </a:pathLst>
          </a:custGeom>
          <a:solidFill>
            <a:srgbClr val="91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3" name="object 373"/>
          <p:cNvSpPr/>
          <p:nvPr/>
        </p:nvSpPr>
        <p:spPr>
          <a:xfrm>
            <a:off x="5511703" y="5838905"/>
            <a:ext cx="148132" cy="47828"/>
          </a:xfrm>
          <a:custGeom>
            <a:avLst/>
            <a:gdLst/>
            <a:ahLst/>
            <a:cxnLst/>
            <a:rect l="l" t="t" r="r" b="b"/>
            <a:pathLst>
              <a:path w="148132" h="47828">
                <a:moveTo>
                  <a:pt x="105359" y="47828"/>
                </a:moveTo>
                <a:lnTo>
                  <a:pt x="105809" y="47349"/>
                </a:lnTo>
                <a:lnTo>
                  <a:pt x="114380" y="38141"/>
                </a:lnTo>
                <a:lnTo>
                  <a:pt x="122893" y="28806"/>
                </a:lnTo>
                <a:lnTo>
                  <a:pt x="131352" y="19340"/>
                </a:lnTo>
                <a:lnTo>
                  <a:pt x="139764" y="9739"/>
                </a:lnTo>
                <a:lnTo>
                  <a:pt x="148132" y="0"/>
                </a:lnTo>
                <a:lnTo>
                  <a:pt x="45567" y="1409"/>
                </a:lnTo>
                <a:lnTo>
                  <a:pt x="44574" y="2440"/>
                </a:lnTo>
                <a:lnTo>
                  <a:pt x="35672" y="11594"/>
                </a:lnTo>
                <a:lnTo>
                  <a:pt x="26724" y="20628"/>
                </a:lnTo>
                <a:lnTo>
                  <a:pt x="17726" y="29550"/>
                </a:lnTo>
                <a:lnTo>
                  <a:pt x="8674" y="38366"/>
                </a:lnTo>
                <a:lnTo>
                  <a:pt x="5791" y="41147"/>
                </a:lnTo>
                <a:lnTo>
                  <a:pt x="2920" y="43891"/>
                </a:lnTo>
                <a:lnTo>
                  <a:pt x="0" y="46659"/>
                </a:lnTo>
                <a:lnTo>
                  <a:pt x="3715" y="46707"/>
                </a:lnTo>
                <a:lnTo>
                  <a:pt x="16288" y="46864"/>
                </a:lnTo>
                <a:lnTo>
                  <a:pt x="28922" y="47016"/>
                </a:lnTo>
                <a:lnTo>
                  <a:pt x="41604" y="47164"/>
                </a:lnTo>
                <a:lnTo>
                  <a:pt x="54324" y="47307"/>
                </a:lnTo>
                <a:lnTo>
                  <a:pt x="67070" y="47445"/>
                </a:lnTo>
                <a:lnTo>
                  <a:pt x="79832" y="47578"/>
                </a:lnTo>
                <a:lnTo>
                  <a:pt x="92599" y="47706"/>
                </a:lnTo>
                <a:lnTo>
                  <a:pt x="105359" y="47828"/>
                </a:lnTo>
                <a:close/>
              </a:path>
            </a:pathLst>
          </a:custGeom>
          <a:solidFill>
            <a:srgbClr val="91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4" name="object 374"/>
          <p:cNvSpPr/>
          <p:nvPr/>
        </p:nvSpPr>
        <p:spPr>
          <a:xfrm>
            <a:off x="5401918" y="5840313"/>
            <a:ext cx="155346" cy="45250"/>
          </a:xfrm>
          <a:custGeom>
            <a:avLst/>
            <a:gdLst/>
            <a:ahLst/>
            <a:cxnLst/>
            <a:rect l="l" t="t" r="r" b="b"/>
            <a:pathLst>
              <a:path w="155346" h="45250">
                <a:moveTo>
                  <a:pt x="9537" y="35565"/>
                </a:moveTo>
                <a:lnTo>
                  <a:pt x="0" y="44018"/>
                </a:lnTo>
                <a:lnTo>
                  <a:pt x="21261" y="44181"/>
                </a:lnTo>
                <a:lnTo>
                  <a:pt x="33746" y="44297"/>
                </a:lnTo>
                <a:lnTo>
                  <a:pt x="46423" y="44429"/>
                </a:lnTo>
                <a:lnTo>
                  <a:pt x="59292" y="44577"/>
                </a:lnTo>
                <a:lnTo>
                  <a:pt x="72351" y="44740"/>
                </a:lnTo>
                <a:lnTo>
                  <a:pt x="85597" y="44919"/>
                </a:lnTo>
                <a:lnTo>
                  <a:pt x="101676" y="45148"/>
                </a:lnTo>
                <a:lnTo>
                  <a:pt x="109791" y="45250"/>
                </a:lnTo>
                <a:lnTo>
                  <a:pt x="112699" y="42481"/>
                </a:lnTo>
                <a:lnTo>
                  <a:pt x="115582" y="39738"/>
                </a:lnTo>
                <a:lnTo>
                  <a:pt x="118452" y="36956"/>
                </a:lnTo>
                <a:lnTo>
                  <a:pt x="128519" y="27148"/>
                </a:lnTo>
                <a:lnTo>
                  <a:pt x="137510" y="18214"/>
                </a:lnTo>
                <a:lnTo>
                  <a:pt x="146450" y="9166"/>
                </a:lnTo>
                <a:lnTo>
                  <a:pt x="155346" y="0"/>
                </a:lnTo>
                <a:lnTo>
                  <a:pt x="80949" y="1015"/>
                </a:lnTo>
                <a:lnTo>
                  <a:pt x="46875" y="1282"/>
                </a:lnTo>
                <a:lnTo>
                  <a:pt x="37698" y="9884"/>
                </a:lnTo>
                <a:lnTo>
                  <a:pt x="28390" y="18492"/>
                </a:lnTo>
                <a:lnTo>
                  <a:pt x="19002" y="27055"/>
                </a:lnTo>
                <a:lnTo>
                  <a:pt x="9537" y="35565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5" name="object 375"/>
          <p:cNvSpPr/>
          <p:nvPr/>
        </p:nvSpPr>
        <p:spPr>
          <a:xfrm>
            <a:off x="5289127" y="5841598"/>
            <a:ext cx="159664" cy="42735"/>
          </a:xfrm>
          <a:custGeom>
            <a:avLst/>
            <a:gdLst/>
            <a:ahLst/>
            <a:cxnLst/>
            <a:rect l="l" t="t" r="r" b="b"/>
            <a:pathLst>
              <a:path w="159664" h="42735">
                <a:moveTo>
                  <a:pt x="22223" y="42474"/>
                </a:moveTo>
                <a:lnTo>
                  <a:pt x="99417" y="42650"/>
                </a:lnTo>
                <a:lnTo>
                  <a:pt x="112788" y="42735"/>
                </a:lnTo>
                <a:lnTo>
                  <a:pt x="122275" y="34323"/>
                </a:lnTo>
                <a:lnTo>
                  <a:pt x="131740" y="25812"/>
                </a:lnTo>
                <a:lnTo>
                  <a:pt x="141128" y="17252"/>
                </a:lnTo>
                <a:lnTo>
                  <a:pt x="150437" y="8646"/>
                </a:lnTo>
                <a:lnTo>
                  <a:pt x="159664" y="0"/>
                </a:lnTo>
                <a:lnTo>
                  <a:pt x="47980" y="838"/>
                </a:lnTo>
                <a:lnTo>
                  <a:pt x="38434" y="9311"/>
                </a:lnTo>
                <a:lnTo>
                  <a:pt x="28893" y="17690"/>
                </a:lnTo>
                <a:lnTo>
                  <a:pt x="19309" y="26015"/>
                </a:lnTo>
                <a:lnTo>
                  <a:pt x="9680" y="34290"/>
                </a:lnTo>
                <a:lnTo>
                  <a:pt x="0" y="42519"/>
                </a:lnTo>
                <a:lnTo>
                  <a:pt x="22223" y="42474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6" name="object 376"/>
          <p:cNvSpPr/>
          <p:nvPr/>
        </p:nvSpPr>
        <p:spPr>
          <a:xfrm>
            <a:off x="5111225" y="5842426"/>
            <a:ext cx="225882" cy="44043"/>
          </a:xfrm>
          <a:custGeom>
            <a:avLst/>
            <a:gdLst/>
            <a:ahLst/>
            <a:cxnLst/>
            <a:rect l="l" t="t" r="r" b="b"/>
            <a:pathLst>
              <a:path w="225882" h="44043">
                <a:moveTo>
                  <a:pt x="225882" y="0"/>
                </a:moveTo>
                <a:lnTo>
                  <a:pt x="4826" y="1663"/>
                </a:lnTo>
                <a:lnTo>
                  <a:pt x="0" y="44043"/>
                </a:lnTo>
                <a:lnTo>
                  <a:pt x="8957" y="43804"/>
                </a:lnTo>
                <a:lnTo>
                  <a:pt x="15779" y="43641"/>
                </a:lnTo>
                <a:lnTo>
                  <a:pt x="24443" y="43447"/>
                </a:lnTo>
                <a:lnTo>
                  <a:pt x="34905" y="43233"/>
                </a:lnTo>
                <a:lnTo>
                  <a:pt x="47120" y="43005"/>
                </a:lnTo>
                <a:lnTo>
                  <a:pt x="61042" y="42772"/>
                </a:lnTo>
                <a:lnTo>
                  <a:pt x="76626" y="42541"/>
                </a:lnTo>
                <a:lnTo>
                  <a:pt x="93827" y="42320"/>
                </a:lnTo>
                <a:lnTo>
                  <a:pt x="112600" y="42117"/>
                </a:lnTo>
                <a:lnTo>
                  <a:pt x="132900" y="41940"/>
                </a:lnTo>
                <a:lnTo>
                  <a:pt x="154682" y="41796"/>
                </a:lnTo>
                <a:lnTo>
                  <a:pt x="177901" y="41694"/>
                </a:lnTo>
                <a:lnTo>
                  <a:pt x="187630" y="33422"/>
                </a:lnTo>
                <a:lnTo>
                  <a:pt x="197258" y="25145"/>
                </a:lnTo>
                <a:lnTo>
                  <a:pt x="206840" y="16817"/>
                </a:lnTo>
                <a:lnTo>
                  <a:pt x="216379" y="8436"/>
                </a:lnTo>
                <a:lnTo>
                  <a:pt x="225882" y="0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7" name="object 377"/>
          <p:cNvSpPr/>
          <p:nvPr/>
        </p:nvSpPr>
        <p:spPr>
          <a:xfrm>
            <a:off x="2723620" y="5070301"/>
            <a:ext cx="882294" cy="54394"/>
          </a:xfrm>
          <a:custGeom>
            <a:avLst/>
            <a:gdLst/>
            <a:ahLst/>
            <a:cxnLst/>
            <a:rect l="l" t="t" r="r" b="b"/>
            <a:pathLst>
              <a:path w="882294" h="54394">
                <a:moveTo>
                  <a:pt x="4825" y="9753"/>
                </a:moveTo>
                <a:lnTo>
                  <a:pt x="0" y="52133"/>
                </a:lnTo>
                <a:lnTo>
                  <a:pt x="6495" y="51957"/>
                </a:lnTo>
                <a:lnTo>
                  <a:pt x="11917" y="51822"/>
                </a:lnTo>
                <a:lnTo>
                  <a:pt x="27458" y="51474"/>
                </a:lnTo>
                <a:lnTo>
                  <a:pt x="49025" y="51063"/>
                </a:lnTo>
                <a:lnTo>
                  <a:pt x="76339" y="50637"/>
                </a:lnTo>
                <a:lnTo>
                  <a:pt x="92063" y="50434"/>
                </a:lnTo>
                <a:lnTo>
                  <a:pt x="109118" y="50245"/>
                </a:lnTo>
                <a:lnTo>
                  <a:pt x="127469" y="50077"/>
                </a:lnTo>
                <a:lnTo>
                  <a:pt x="147080" y="49935"/>
                </a:lnTo>
                <a:lnTo>
                  <a:pt x="189947" y="49757"/>
                </a:lnTo>
                <a:lnTo>
                  <a:pt x="282760" y="49950"/>
                </a:lnTo>
                <a:lnTo>
                  <a:pt x="308399" y="50137"/>
                </a:lnTo>
                <a:lnTo>
                  <a:pt x="334919" y="50390"/>
                </a:lnTo>
                <a:lnTo>
                  <a:pt x="348500" y="50542"/>
                </a:lnTo>
                <a:lnTo>
                  <a:pt x="362291" y="50712"/>
                </a:lnTo>
                <a:lnTo>
                  <a:pt x="376288" y="50901"/>
                </a:lnTo>
                <a:lnTo>
                  <a:pt x="408793" y="51359"/>
                </a:lnTo>
                <a:lnTo>
                  <a:pt x="438262" y="51772"/>
                </a:lnTo>
                <a:lnTo>
                  <a:pt x="465076" y="52142"/>
                </a:lnTo>
                <a:lnTo>
                  <a:pt x="489613" y="52471"/>
                </a:lnTo>
                <a:lnTo>
                  <a:pt x="512253" y="52763"/>
                </a:lnTo>
                <a:lnTo>
                  <a:pt x="533376" y="53020"/>
                </a:lnTo>
                <a:lnTo>
                  <a:pt x="553361" y="53244"/>
                </a:lnTo>
                <a:lnTo>
                  <a:pt x="572588" y="53438"/>
                </a:lnTo>
                <a:lnTo>
                  <a:pt x="591435" y="53605"/>
                </a:lnTo>
                <a:lnTo>
                  <a:pt x="610284" y="53747"/>
                </a:lnTo>
                <a:lnTo>
                  <a:pt x="649500" y="53969"/>
                </a:lnTo>
                <a:lnTo>
                  <a:pt x="693274" y="54123"/>
                </a:lnTo>
                <a:lnTo>
                  <a:pt x="774119" y="54275"/>
                </a:lnTo>
                <a:lnTo>
                  <a:pt x="882294" y="54394"/>
                </a:lnTo>
                <a:lnTo>
                  <a:pt x="881011" y="0"/>
                </a:lnTo>
                <a:lnTo>
                  <a:pt x="371652" y="6997"/>
                </a:lnTo>
                <a:lnTo>
                  <a:pt x="4825" y="9753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8" name="object 378"/>
          <p:cNvSpPr/>
          <p:nvPr/>
        </p:nvSpPr>
        <p:spPr>
          <a:xfrm>
            <a:off x="3484775" y="2854951"/>
            <a:ext cx="522960" cy="52463"/>
          </a:xfrm>
          <a:custGeom>
            <a:avLst/>
            <a:gdLst/>
            <a:ahLst/>
            <a:cxnLst/>
            <a:rect l="l" t="t" r="r" b="b"/>
            <a:pathLst>
              <a:path w="522960" h="52463">
                <a:moveTo>
                  <a:pt x="522960" y="52463"/>
                </a:moveTo>
                <a:lnTo>
                  <a:pt x="522198" y="0"/>
                </a:lnTo>
                <a:lnTo>
                  <a:pt x="220268" y="4140"/>
                </a:lnTo>
                <a:lnTo>
                  <a:pt x="2844" y="2146"/>
                </a:lnTo>
                <a:lnTo>
                  <a:pt x="0" y="47498"/>
                </a:lnTo>
                <a:lnTo>
                  <a:pt x="17115" y="47697"/>
                </a:lnTo>
                <a:lnTo>
                  <a:pt x="34752" y="47908"/>
                </a:lnTo>
                <a:lnTo>
                  <a:pt x="45714" y="48042"/>
                </a:lnTo>
                <a:lnTo>
                  <a:pt x="58045" y="48195"/>
                </a:lnTo>
                <a:lnTo>
                  <a:pt x="71697" y="48366"/>
                </a:lnTo>
                <a:lnTo>
                  <a:pt x="86626" y="48556"/>
                </a:lnTo>
                <a:lnTo>
                  <a:pt x="102785" y="48764"/>
                </a:lnTo>
                <a:lnTo>
                  <a:pt x="120130" y="48990"/>
                </a:lnTo>
                <a:lnTo>
                  <a:pt x="138613" y="49235"/>
                </a:lnTo>
                <a:lnTo>
                  <a:pt x="158190" y="49497"/>
                </a:lnTo>
                <a:lnTo>
                  <a:pt x="178815" y="49778"/>
                </a:lnTo>
                <a:lnTo>
                  <a:pt x="200442" y="50077"/>
                </a:lnTo>
                <a:lnTo>
                  <a:pt x="223024" y="50393"/>
                </a:lnTo>
                <a:lnTo>
                  <a:pt x="242290" y="50665"/>
                </a:lnTo>
                <a:lnTo>
                  <a:pt x="259757" y="50910"/>
                </a:lnTo>
                <a:lnTo>
                  <a:pt x="275650" y="51129"/>
                </a:lnTo>
                <a:lnTo>
                  <a:pt x="290194" y="51324"/>
                </a:lnTo>
                <a:lnTo>
                  <a:pt x="303613" y="51497"/>
                </a:lnTo>
                <a:lnTo>
                  <a:pt x="316133" y="51649"/>
                </a:lnTo>
                <a:lnTo>
                  <a:pt x="327979" y="51782"/>
                </a:lnTo>
                <a:lnTo>
                  <a:pt x="350547" y="51996"/>
                </a:lnTo>
                <a:lnTo>
                  <a:pt x="373117" y="52152"/>
                </a:lnTo>
                <a:lnTo>
                  <a:pt x="410913" y="52303"/>
                </a:lnTo>
                <a:lnTo>
                  <a:pt x="499410" y="52439"/>
                </a:lnTo>
                <a:lnTo>
                  <a:pt x="522960" y="52463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9" name="object 379"/>
          <p:cNvSpPr/>
          <p:nvPr/>
        </p:nvSpPr>
        <p:spPr>
          <a:xfrm>
            <a:off x="945264" y="4846833"/>
            <a:ext cx="39268" cy="45834"/>
          </a:xfrm>
          <a:custGeom>
            <a:avLst/>
            <a:gdLst/>
            <a:ahLst/>
            <a:cxnLst/>
            <a:rect l="l" t="t" r="r" b="b"/>
            <a:pathLst>
              <a:path w="39268" h="45834">
                <a:moveTo>
                  <a:pt x="18362" y="45583"/>
                </a:moveTo>
                <a:lnTo>
                  <a:pt x="39268" y="45834"/>
                </a:lnTo>
                <a:lnTo>
                  <a:pt x="38223" y="38023"/>
                </a:lnTo>
                <a:lnTo>
                  <a:pt x="36547" y="25417"/>
                </a:lnTo>
                <a:lnTo>
                  <a:pt x="34889" y="12838"/>
                </a:lnTo>
                <a:lnTo>
                  <a:pt x="33248" y="279"/>
                </a:lnTo>
                <a:lnTo>
                  <a:pt x="2857" y="0"/>
                </a:lnTo>
                <a:lnTo>
                  <a:pt x="0" y="45364"/>
                </a:lnTo>
                <a:lnTo>
                  <a:pt x="5109" y="45425"/>
                </a:lnTo>
                <a:lnTo>
                  <a:pt x="18362" y="45583"/>
                </a:lnTo>
                <a:close/>
              </a:path>
            </a:pathLst>
          </a:custGeom>
          <a:solidFill>
            <a:srgbClr val="8A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0" name="object 380"/>
          <p:cNvSpPr/>
          <p:nvPr/>
        </p:nvSpPr>
        <p:spPr>
          <a:xfrm>
            <a:off x="978521" y="4847117"/>
            <a:ext cx="47447" cy="46062"/>
          </a:xfrm>
          <a:custGeom>
            <a:avLst/>
            <a:gdLst/>
            <a:ahLst/>
            <a:cxnLst/>
            <a:rect l="l" t="t" r="r" b="b"/>
            <a:pathLst>
              <a:path w="47447" h="46062">
                <a:moveTo>
                  <a:pt x="33336" y="45886"/>
                </a:moveTo>
                <a:lnTo>
                  <a:pt x="47447" y="46062"/>
                </a:lnTo>
                <a:lnTo>
                  <a:pt x="46296" y="38082"/>
                </a:lnTo>
                <a:lnTo>
                  <a:pt x="44496" y="25487"/>
                </a:lnTo>
                <a:lnTo>
                  <a:pt x="42717" y="12915"/>
                </a:lnTo>
                <a:lnTo>
                  <a:pt x="40957" y="381"/>
                </a:lnTo>
                <a:lnTo>
                  <a:pt x="0" y="0"/>
                </a:lnTo>
                <a:lnTo>
                  <a:pt x="1011" y="7755"/>
                </a:lnTo>
                <a:lnTo>
                  <a:pt x="2658" y="20321"/>
                </a:lnTo>
                <a:lnTo>
                  <a:pt x="4322" y="32919"/>
                </a:lnTo>
                <a:lnTo>
                  <a:pt x="6007" y="45554"/>
                </a:lnTo>
                <a:lnTo>
                  <a:pt x="8846" y="45589"/>
                </a:lnTo>
                <a:lnTo>
                  <a:pt x="20456" y="45729"/>
                </a:lnTo>
                <a:lnTo>
                  <a:pt x="33336" y="45886"/>
                </a:lnTo>
                <a:close/>
              </a:path>
            </a:pathLst>
          </a:custGeom>
          <a:solidFill>
            <a:srgbClr val="8B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1" name="object 381"/>
          <p:cNvSpPr/>
          <p:nvPr/>
        </p:nvSpPr>
        <p:spPr>
          <a:xfrm>
            <a:off x="1019474" y="4847490"/>
            <a:ext cx="48056" cy="46228"/>
          </a:xfrm>
          <a:custGeom>
            <a:avLst/>
            <a:gdLst/>
            <a:ahLst/>
            <a:cxnLst/>
            <a:rect l="l" t="t" r="r" b="b"/>
            <a:pathLst>
              <a:path w="48056" h="46227">
                <a:moveTo>
                  <a:pt x="34571" y="46056"/>
                </a:moveTo>
                <a:lnTo>
                  <a:pt x="48056" y="46227"/>
                </a:lnTo>
                <a:lnTo>
                  <a:pt x="46781" y="38001"/>
                </a:lnTo>
                <a:lnTo>
                  <a:pt x="44846" y="25441"/>
                </a:lnTo>
                <a:lnTo>
                  <a:pt x="42935" y="12905"/>
                </a:lnTo>
                <a:lnTo>
                  <a:pt x="41046" y="368"/>
                </a:lnTo>
                <a:lnTo>
                  <a:pt x="0" y="0"/>
                </a:lnTo>
                <a:lnTo>
                  <a:pt x="1113" y="7945"/>
                </a:lnTo>
                <a:lnTo>
                  <a:pt x="2885" y="20503"/>
                </a:lnTo>
                <a:lnTo>
                  <a:pt x="4676" y="33089"/>
                </a:lnTo>
                <a:lnTo>
                  <a:pt x="6489" y="45694"/>
                </a:lnTo>
                <a:lnTo>
                  <a:pt x="9669" y="45736"/>
                </a:lnTo>
                <a:lnTo>
                  <a:pt x="21767" y="45893"/>
                </a:lnTo>
                <a:lnTo>
                  <a:pt x="34571" y="46056"/>
                </a:lnTo>
                <a:close/>
              </a:path>
            </a:pathLst>
          </a:custGeom>
          <a:solidFill>
            <a:srgbClr val="8B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2" name="object 382"/>
          <p:cNvSpPr/>
          <p:nvPr/>
        </p:nvSpPr>
        <p:spPr>
          <a:xfrm>
            <a:off x="1060519" y="4847860"/>
            <a:ext cx="48717" cy="46418"/>
          </a:xfrm>
          <a:custGeom>
            <a:avLst/>
            <a:gdLst/>
            <a:ahLst/>
            <a:cxnLst/>
            <a:rect l="l" t="t" r="r" b="b"/>
            <a:pathLst>
              <a:path w="48717" h="46418">
                <a:moveTo>
                  <a:pt x="35485" y="46239"/>
                </a:moveTo>
                <a:lnTo>
                  <a:pt x="48717" y="46418"/>
                </a:lnTo>
                <a:lnTo>
                  <a:pt x="47304" y="37945"/>
                </a:lnTo>
                <a:lnTo>
                  <a:pt x="45229" y="25404"/>
                </a:lnTo>
                <a:lnTo>
                  <a:pt x="43174" y="12887"/>
                </a:lnTo>
                <a:lnTo>
                  <a:pt x="41135" y="381"/>
                </a:lnTo>
                <a:lnTo>
                  <a:pt x="0" y="0"/>
                </a:lnTo>
                <a:lnTo>
                  <a:pt x="1230" y="8187"/>
                </a:lnTo>
                <a:lnTo>
                  <a:pt x="3134" y="20720"/>
                </a:lnTo>
                <a:lnTo>
                  <a:pt x="5060" y="33269"/>
                </a:lnTo>
                <a:lnTo>
                  <a:pt x="7010" y="45859"/>
                </a:lnTo>
                <a:lnTo>
                  <a:pt x="10417" y="45905"/>
                </a:lnTo>
                <a:lnTo>
                  <a:pt x="22713" y="46069"/>
                </a:lnTo>
                <a:lnTo>
                  <a:pt x="35485" y="46239"/>
                </a:lnTo>
                <a:close/>
              </a:path>
            </a:pathLst>
          </a:custGeom>
          <a:solidFill>
            <a:srgbClr val="8DC9D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3" name="object 383"/>
          <p:cNvSpPr/>
          <p:nvPr/>
        </p:nvSpPr>
        <p:spPr>
          <a:xfrm>
            <a:off x="1101662" y="4848244"/>
            <a:ext cx="49441" cy="46609"/>
          </a:xfrm>
          <a:custGeom>
            <a:avLst/>
            <a:gdLst/>
            <a:ahLst/>
            <a:cxnLst/>
            <a:rect l="l" t="t" r="r" b="b"/>
            <a:pathLst>
              <a:path w="49441" h="46609">
                <a:moveTo>
                  <a:pt x="36345" y="46427"/>
                </a:moveTo>
                <a:lnTo>
                  <a:pt x="49441" y="46608"/>
                </a:lnTo>
                <a:lnTo>
                  <a:pt x="47867" y="37877"/>
                </a:lnTo>
                <a:lnTo>
                  <a:pt x="45631" y="25365"/>
                </a:lnTo>
                <a:lnTo>
                  <a:pt x="43417" y="12866"/>
                </a:lnTo>
                <a:lnTo>
                  <a:pt x="41224" y="380"/>
                </a:lnTo>
                <a:lnTo>
                  <a:pt x="0" y="0"/>
                </a:lnTo>
                <a:lnTo>
                  <a:pt x="1366" y="8425"/>
                </a:lnTo>
                <a:lnTo>
                  <a:pt x="3410" y="20937"/>
                </a:lnTo>
                <a:lnTo>
                  <a:pt x="5477" y="33469"/>
                </a:lnTo>
                <a:lnTo>
                  <a:pt x="7569" y="46037"/>
                </a:lnTo>
                <a:lnTo>
                  <a:pt x="11188" y="46085"/>
                </a:lnTo>
                <a:lnTo>
                  <a:pt x="23592" y="46253"/>
                </a:lnTo>
                <a:lnTo>
                  <a:pt x="36345" y="46427"/>
                </a:lnTo>
                <a:close/>
              </a:path>
            </a:pathLst>
          </a:custGeom>
          <a:solidFill>
            <a:srgbClr val="8EC9D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4" name="object 384"/>
          <p:cNvSpPr/>
          <p:nvPr/>
        </p:nvSpPr>
        <p:spPr>
          <a:xfrm>
            <a:off x="1142894" y="4848575"/>
            <a:ext cx="50266" cy="46850"/>
          </a:xfrm>
          <a:custGeom>
            <a:avLst/>
            <a:gdLst/>
            <a:ahLst/>
            <a:cxnLst/>
            <a:rect l="l" t="t" r="r" b="b"/>
            <a:pathLst>
              <a:path w="50266" h="46850">
                <a:moveTo>
                  <a:pt x="22644" y="266"/>
                </a:moveTo>
                <a:lnTo>
                  <a:pt x="0" y="50"/>
                </a:lnTo>
                <a:lnTo>
                  <a:pt x="1520" y="8751"/>
                </a:lnTo>
                <a:lnTo>
                  <a:pt x="3723" y="21246"/>
                </a:lnTo>
                <a:lnTo>
                  <a:pt x="5950" y="33754"/>
                </a:lnTo>
                <a:lnTo>
                  <a:pt x="8204" y="46278"/>
                </a:lnTo>
                <a:lnTo>
                  <a:pt x="19583" y="46443"/>
                </a:lnTo>
                <a:lnTo>
                  <a:pt x="33604" y="46634"/>
                </a:lnTo>
                <a:lnTo>
                  <a:pt x="50266" y="46850"/>
                </a:lnTo>
                <a:lnTo>
                  <a:pt x="48426" y="37405"/>
                </a:lnTo>
                <a:lnTo>
                  <a:pt x="46016" y="24926"/>
                </a:lnTo>
                <a:lnTo>
                  <a:pt x="43636" y="12459"/>
                </a:lnTo>
                <a:lnTo>
                  <a:pt x="41287" y="0"/>
                </a:lnTo>
                <a:lnTo>
                  <a:pt x="22644" y="266"/>
                </a:lnTo>
                <a:close/>
              </a:path>
            </a:pathLst>
          </a:custGeom>
          <a:solidFill>
            <a:srgbClr val="8ECAD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5" name="object 385"/>
          <p:cNvSpPr/>
          <p:nvPr/>
        </p:nvSpPr>
        <p:spPr>
          <a:xfrm>
            <a:off x="1184179" y="4848024"/>
            <a:ext cx="51219" cy="47866"/>
          </a:xfrm>
          <a:custGeom>
            <a:avLst/>
            <a:gdLst/>
            <a:ahLst/>
            <a:cxnLst/>
            <a:rect l="l" t="t" r="r" b="b"/>
            <a:pathLst>
              <a:path w="51219" h="47866">
                <a:moveTo>
                  <a:pt x="38474" y="47742"/>
                </a:moveTo>
                <a:lnTo>
                  <a:pt x="51219" y="47866"/>
                </a:lnTo>
                <a:lnTo>
                  <a:pt x="48993" y="37301"/>
                </a:lnTo>
                <a:lnTo>
                  <a:pt x="46398" y="24854"/>
                </a:lnTo>
                <a:lnTo>
                  <a:pt x="43837" y="12417"/>
                </a:lnTo>
                <a:lnTo>
                  <a:pt x="41313" y="0"/>
                </a:lnTo>
                <a:lnTo>
                  <a:pt x="0" y="558"/>
                </a:lnTo>
                <a:lnTo>
                  <a:pt x="1777" y="9963"/>
                </a:lnTo>
                <a:lnTo>
                  <a:pt x="4153" y="22427"/>
                </a:lnTo>
                <a:lnTo>
                  <a:pt x="6554" y="34904"/>
                </a:lnTo>
                <a:lnTo>
                  <a:pt x="8978" y="47396"/>
                </a:lnTo>
                <a:lnTo>
                  <a:pt x="13093" y="47448"/>
                </a:lnTo>
                <a:lnTo>
                  <a:pt x="25757" y="47601"/>
                </a:lnTo>
                <a:lnTo>
                  <a:pt x="38474" y="47742"/>
                </a:lnTo>
                <a:close/>
              </a:path>
            </a:pathLst>
          </a:custGeom>
          <a:solidFill>
            <a:srgbClr val="8FCAD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6" name="object 386"/>
          <p:cNvSpPr/>
          <p:nvPr/>
        </p:nvSpPr>
        <p:spPr>
          <a:xfrm>
            <a:off x="1225487" y="4847441"/>
            <a:ext cx="52362" cy="48831"/>
          </a:xfrm>
          <a:custGeom>
            <a:avLst/>
            <a:gdLst/>
            <a:ahLst/>
            <a:cxnLst/>
            <a:rect l="l" t="t" r="r" b="b"/>
            <a:pathLst>
              <a:path w="52362" h="48831">
                <a:moveTo>
                  <a:pt x="39744" y="48731"/>
                </a:moveTo>
                <a:lnTo>
                  <a:pt x="52362" y="48831"/>
                </a:lnTo>
                <a:lnTo>
                  <a:pt x="49702" y="37176"/>
                </a:lnTo>
                <a:lnTo>
                  <a:pt x="46906" y="24781"/>
                </a:lnTo>
                <a:lnTo>
                  <a:pt x="44146" y="12388"/>
                </a:lnTo>
                <a:lnTo>
                  <a:pt x="41427" y="0"/>
                </a:lnTo>
                <a:lnTo>
                  <a:pt x="0" y="584"/>
                </a:lnTo>
                <a:lnTo>
                  <a:pt x="2140" y="11123"/>
                </a:lnTo>
                <a:lnTo>
                  <a:pt x="4696" y="23558"/>
                </a:lnTo>
                <a:lnTo>
                  <a:pt x="7286" y="36004"/>
                </a:lnTo>
                <a:lnTo>
                  <a:pt x="9906" y="48450"/>
                </a:lnTo>
                <a:lnTo>
                  <a:pt x="27046" y="48616"/>
                </a:lnTo>
                <a:lnTo>
                  <a:pt x="39744" y="48731"/>
                </a:lnTo>
                <a:close/>
              </a:path>
            </a:pathLst>
          </a:custGeom>
          <a:solidFill>
            <a:srgbClr val="8FCAD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7" name="object 387"/>
          <p:cNvSpPr/>
          <p:nvPr/>
        </p:nvSpPr>
        <p:spPr>
          <a:xfrm>
            <a:off x="1266920" y="4846876"/>
            <a:ext cx="53632" cy="49707"/>
          </a:xfrm>
          <a:custGeom>
            <a:avLst/>
            <a:gdLst/>
            <a:ahLst/>
            <a:cxnLst/>
            <a:rect l="l" t="t" r="r" b="b"/>
            <a:pathLst>
              <a:path w="53632" h="49707">
                <a:moveTo>
                  <a:pt x="41167" y="49625"/>
                </a:moveTo>
                <a:lnTo>
                  <a:pt x="53632" y="49707"/>
                </a:lnTo>
                <a:lnTo>
                  <a:pt x="53547" y="49368"/>
                </a:lnTo>
                <a:lnTo>
                  <a:pt x="50489" y="37017"/>
                </a:lnTo>
                <a:lnTo>
                  <a:pt x="47479" y="24680"/>
                </a:lnTo>
                <a:lnTo>
                  <a:pt x="44510" y="12345"/>
                </a:lnTo>
                <a:lnTo>
                  <a:pt x="41579" y="0"/>
                </a:lnTo>
                <a:lnTo>
                  <a:pt x="0" y="571"/>
                </a:lnTo>
                <a:lnTo>
                  <a:pt x="2553" y="12212"/>
                </a:lnTo>
                <a:lnTo>
                  <a:pt x="5308" y="24602"/>
                </a:lnTo>
                <a:lnTo>
                  <a:pt x="8101" y="36999"/>
                </a:lnTo>
                <a:lnTo>
                  <a:pt x="10934" y="49403"/>
                </a:lnTo>
                <a:lnTo>
                  <a:pt x="28483" y="49535"/>
                </a:lnTo>
                <a:lnTo>
                  <a:pt x="41167" y="49625"/>
                </a:lnTo>
                <a:close/>
              </a:path>
            </a:pathLst>
          </a:custGeom>
          <a:solidFill>
            <a:srgbClr val="90CB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8" name="object 388"/>
          <p:cNvSpPr/>
          <p:nvPr/>
        </p:nvSpPr>
        <p:spPr>
          <a:xfrm>
            <a:off x="1308498" y="4846314"/>
            <a:ext cx="55041" cy="50507"/>
          </a:xfrm>
          <a:custGeom>
            <a:avLst/>
            <a:gdLst/>
            <a:ahLst/>
            <a:cxnLst/>
            <a:rect l="l" t="t" r="r" b="b"/>
            <a:pathLst>
              <a:path w="55041" h="50507">
                <a:moveTo>
                  <a:pt x="42796" y="50447"/>
                </a:moveTo>
                <a:lnTo>
                  <a:pt x="55041" y="50507"/>
                </a:lnTo>
                <a:lnTo>
                  <a:pt x="54666" y="49123"/>
                </a:lnTo>
                <a:lnTo>
                  <a:pt x="51361" y="36850"/>
                </a:lnTo>
                <a:lnTo>
                  <a:pt x="48104" y="24576"/>
                </a:lnTo>
                <a:lnTo>
                  <a:pt x="44895" y="12294"/>
                </a:lnTo>
                <a:lnTo>
                  <a:pt x="41732" y="0"/>
                </a:lnTo>
                <a:lnTo>
                  <a:pt x="0" y="558"/>
                </a:lnTo>
                <a:lnTo>
                  <a:pt x="3011" y="13249"/>
                </a:lnTo>
                <a:lnTo>
                  <a:pt x="5981" y="25586"/>
                </a:lnTo>
                <a:lnTo>
                  <a:pt x="8993" y="37921"/>
                </a:lnTo>
                <a:lnTo>
                  <a:pt x="12052" y="50266"/>
                </a:lnTo>
                <a:lnTo>
                  <a:pt x="42796" y="50447"/>
                </a:lnTo>
                <a:close/>
              </a:path>
            </a:pathLst>
          </a:custGeom>
          <a:solidFill>
            <a:srgbClr val="91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9" name="object 389"/>
          <p:cNvSpPr/>
          <p:nvPr/>
        </p:nvSpPr>
        <p:spPr>
          <a:xfrm>
            <a:off x="1350233" y="4845730"/>
            <a:ext cx="56642" cy="51282"/>
          </a:xfrm>
          <a:custGeom>
            <a:avLst/>
            <a:gdLst/>
            <a:ahLst/>
            <a:cxnLst/>
            <a:rect l="l" t="t" r="r" b="b"/>
            <a:pathLst>
              <a:path w="56641" h="51282">
                <a:moveTo>
                  <a:pt x="44812" y="51236"/>
                </a:moveTo>
                <a:lnTo>
                  <a:pt x="56641" y="51282"/>
                </a:lnTo>
                <a:lnTo>
                  <a:pt x="55914" y="48832"/>
                </a:lnTo>
                <a:lnTo>
                  <a:pt x="52335" y="36647"/>
                </a:lnTo>
                <a:lnTo>
                  <a:pt x="48809" y="24445"/>
                </a:lnTo>
                <a:lnTo>
                  <a:pt x="45334" y="12228"/>
                </a:lnTo>
                <a:lnTo>
                  <a:pt x="41909" y="0"/>
                </a:lnTo>
                <a:lnTo>
                  <a:pt x="0" y="584"/>
                </a:lnTo>
                <a:lnTo>
                  <a:pt x="3522" y="14263"/>
                </a:lnTo>
                <a:lnTo>
                  <a:pt x="6737" y="26544"/>
                </a:lnTo>
                <a:lnTo>
                  <a:pt x="9999" y="38818"/>
                </a:lnTo>
                <a:lnTo>
                  <a:pt x="13309" y="51092"/>
                </a:lnTo>
                <a:lnTo>
                  <a:pt x="44812" y="51236"/>
                </a:lnTo>
                <a:close/>
              </a:path>
            </a:pathLst>
          </a:custGeom>
          <a:solidFill>
            <a:srgbClr val="91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0" name="object 390"/>
          <p:cNvSpPr/>
          <p:nvPr/>
        </p:nvSpPr>
        <p:spPr>
          <a:xfrm>
            <a:off x="1392146" y="4845151"/>
            <a:ext cx="58470" cy="51993"/>
          </a:xfrm>
          <a:custGeom>
            <a:avLst/>
            <a:gdLst/>
            <a:ahLst/>
            <a:cxnLst/>
            <a:rect l="l" t="t" r="r" b="b"/>
            <a:pathLst>
              <a:path w="58470" h="51993">
                <a:moveTo>
                  <a:pt x="48131" y="51968"/>
                </a:moveTo>
                <a:lnTo>
                  <a:pt x="58470" y="51993"/>
                </a:lnTo>
                <a:lnTo>
                  <a:pt x="57329" y="48477"/>
                </a:lnTo>
                <a:lnTo>
                  <a:pt x="53446" y="36387"/>
                </a:lnTo>
                <a:lnTo>
                  <a:pt x="49625" y="24282"/>
                </a:lnTo>
                <a:lnTo>
                  <a:pt x="45861" y="12156"/>
                </a:lnTo>
                <a:lnTo>
                  <a:pt x="42151" y="0"/>
                </a:lnTo>
                <a:lnTo>
                  <a:pt x="0" y="571"/>
                </a:lnTo>
                <a:lnTo>
                  <a:pt x="688" y="3045"/>
                </a:lnTo>
                <a:lnTo>
                  <a:pt x="4122" y="15269"/>
                </a:lnTo>
                <a:lnTo>
                  <a:pt x="7606" y="27482"/>
                </a:lnTo>
                <a:lnTo>
                  <a:pt x="11142" y="39682"/>
                </a:lnTo>
                <a:lnTo>
                  <a:pt x="14731" y="51866"/>
                </a:lnTo>
                <a:lnTo>
                  <a:pt x="48131" y="51968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1" name="object 391"/>
          <p:cNvSpPr/>
          <p:nvPr/>
        </p:nvSpPr>
        <p:spPr>
          <a:xfrm>
            <a:off x="1434303" y="4844705"/>
            <a:ext cx="33921" cy="52463"/>
          </a:xfrm>
          <a:custGeom>
            <a:avLst/>
            <a:gdLst/>
            <a:ahLst/>
            <a:cxnLst/>
            <a:rect l="l" t="t" r="r" b="b"/>
            <a:pathLst>
              <a:path w="33921" h="52463">
                <a:moveTo>
                  <a:pt x="33921" y="52463"/>
                </a:moveTo>
                <a:lnTo>
                  <a:pt x="33159" y="0"/>
                </a:lnTo>
                <a:lnTo>
                  <a:pt x="0" y="444"/>
                </a:lnTo>
                <a:lnTo>
                  <a:pt x="1070" y="3981"/>
                </a:lnTo>
                <a:lnTo>
                  <a:pt x="4792" y="16128"/>
                </a:lnTo>
                <a:lnTo>
                  <a:pt x="8572" y="28248"/>
                </a:lnTo>
                <a:lnTo>
                  <a:pt x="12410" y="40349"/>
                </a:lnTo>
                <a:lnTo>
                  <a:pt x="16306" y="52438"/>
                </a:lnTo>
                <a:lnTo>
                  <a:pt x="33921" y="52463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2" name="object 392"/>
          <p:cNvSpPr/>
          <p:nvPr/>
        </p:nvSpPr>
        <p:spPr>
          <a:xfrm>
            <a:off x="1601409" y="3797512"/>
            <a:ext cx="522439" cy="45758"/>
          </a:xfrm>
          <a:custGeom>
            <a:avLst/>
            <a:gdLst/>
            <a:ahLst/>
            <a:cxnLst/>
            <a:rect l="l" t="t" r="r" b="b"/>
            <a:pathLst>
              <a:path w="522439" h="45758">
                <a:moveTo>
                  <a:pt x="513638" y="0"/>
                </a:moveTo>
                <a:lnTo>
                  <a:pt x="215480" y="8369"/>
                </a:lnTo>
                <a:lnTo>
                  <a:pt x="0" y="10541"/>
                </a:lnTo>
                <a:lnTo>
                  <a:pt x="4114" y="45758"/>
                </a:lnTo>
                <a:lnTo>
                  <a:pt x="20298" y="45628"/>
                </a:lnTo>
                <a:lnTo>
                  <a:pt x="37638" y="45493"/>
                </a:lnTo>
                <a:lnTo>
                  <a:pt x="60699" y="45318"/>
                </a:lnTo>
                <a:lnTo>
                  <a:pt x="89107" y="45108"/>
                </a:lnTo>
                <a:lnTo>
                  <a:pt x="122493" y="44870"/>
                </a:lnTo>
                <a:lnTo>
                  <a:pt x="140937" y="44742"/>
                </a:lnTo>
                <a:lnTo>
                  <a:pt x="160485" y="44608"/>
                </a:lnTo>
                <a:lnTo>
                  <a:pt x="181093" y="44470"/>
                </a:lnTo>
                <a:lnTo>
                  <a:pt x="202712" y="44328"/>
                </a:lnTo>
                <a:lnTo>
                  <a:pt x="225297" y="44183"/>
                </a:lnTo>
                <a:lnTo>
                  <a:pt x="261733" y="43960"/>
                </a:lnTo>
                <a:lnTo>
                  <a:pt x="291920" y="43765"/>
                </a:lnTo>
                <a:lnTo>
                  <a:pt x="317643" y="43576"/>
                </a:lnTo>
                <a:lnTo>
                  <a:pt x="340683" y="43372"/>
                </a:lnTo>
                <a:lnTo>
                  <a:pt x="362824" y="43133"/>
                </a:lnTo>
                <a:lnTo>
                  <a:pt x="374115" y="42994"/>
                </a:lnTo>
                <a:lnTo>
                  <a:pt x="385849" y="42838"/>
                </a:lnTo>
                <a:lnTo>
                  <a:pt x="398250" y="42662"/>
                </a:lnTo>
                <a:lnTo>
                  <a:pt x="411540" y="42464"/>
                </a:lnTo>
                <a:lnTo>
                  <a:pt x="425942" y="42241"/>
                </a:lnTo>
                <a:lnTo>
                  <a:pt x="441680" y="41991"/>
                </a:lnTo>
                <a:lnTo>
                  <a:pt x="458976" y="41711"/>
                </a:lnTo>
                <a:lnTo>
                  <a:pt x="478052" y="41399"/>
                </a:lnTo>
                <a:lnTo>
                  <a:pt x="499132" y="41051"/>
                </a:lnTo>
                <a:lnTo>
                  <a:pt x="522439" y="40665"/>
                </a:lnTo>
                <a:lnTo>
                  <a:pt x="513638" y="0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3" name="object 393"/>
          <p:cNvSpPr/>
          <p:nvPr/>
        </p:nvSpPr>
        <p:spPr>
          <a:xfrm>
            <a:off x="3328592" y="1663956"/>
            <a:ext cx="816076" cy="34963"/>
          </a:xfrm>
          <a:custGeom>
            <a:avLst/>
            <a:gdLst/>
            <a:ahLst/>
            <a:cxnLst/>
            <a:rect l="l" t="t" r="r" b="b"/>
            <a:pathLst>
              <a:path w="816076" h="34963">
                <a:moveTo>
                  <a:pt x="816076" y="139"/>
                </a:moveTo>
                <a:lnTo>
                  <a:pt x="0" y="0"/>
                </a:lnTo>
                <a:lnTo>
                  <a:pt x="3428" y="34963"/>
                </a:lnTo>
                <a:lnTo>
                  <a:pt x="24717" y="31991"/>
                </a:lnTo>
                <a:lnTo>
                  <a:pt x="45937" y="29166"/>
                </a:lnTo>
                <a:lnTo>
                  <a:pt x="88152" y="23957"/>
                </a:lnTo>
                <a:lnTo>
                  <a:pt x="130035" y="19341"/>
                </a:lnTo>
                <a:lnTo>
                  <a:pt x="171547" y="15323"/>
                </a:lnTo>
                <a:lnTo>
                  <a:pt x="212648" y="11909"/>
                </a:lnTo>
                <a:lnTo>
                  <a:pt x="253300" y="9103"/>
                </a:lnTo>
                <a:lnTo>
                  <a:pt x="293463" y="6912"/>
                </a:lnTo>
                <a:lnTo>
                  <a:pt x="333099" y="5340"/>
                </a:lnTo>
                <a:lnTo>
                  <a:pt x="372167" y="4393"/>
                </a:lnTo>
                <a:lnTo>
                  <a:pt x="429676" y="4155"/>
                </a:lnTo>
                <a:lnTo>
                  <a:pt x="448881" y="4389"/>
                </a:lnTo>
                <a:lnTo>
                  <a:pt x="487739" y="5325"/>
                </a:lnTo>
                <a:lnTo>
                  <a:pt x="527166" y="6878"/>
                </a:lnTo>
                <a:lnTo>
                  <a:pt x="567122" y="9044"/>
                </a:lnTo>
                <a:lnTo>
                  <a:pt x="607571" y="11817"/>
                </a:lnTo>
                <a:lnTo>
                  <a:pt x="648472" y="15192"/>
                </a:lnTo>
                <a:lnTo>
                  <a:pt x="689789" y="19163"/>
                </a:lnTo>
                <a:lnTo>
                  <a:pt x="731483" y="23726"/>
                </a:lnTo>
                <a:lnTo>
                  <a:pt x="773515" y="28876"/>
                </a:lnTo>
                <a:lnTo>
                  <a:pt x="815847" y="34607"/>
                </a:lnTo>
                <a:lnTo>
                  <a:pt x="816076" y="139"/>
                </a:lnTo>
                <a:close/>
              </a:path>
            </a:pathLst>
          </a:custGeom>
          <a:solidFill>
            <a:srgbClr val="91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4" name="object 394"/>
          <p:cNvSpPr/>
          <p:nvPr/>
        </p:nvSpPr>
        <p:spPr>
          <a:xfrm>
            <a:off x="3332025" y="1668114"/>
            <a:ext cx="812419" cy="43889"/>
          </a:xfrm>
          <a:custGeom>
            <a:avLst/>
            <a:gdLst/>
            <a:ahLst/>
            <a:cxnLst/>
            <a:rect l="l" t="t" r="r" b="b"/>
            <a:pathLst>
              <a:path w="812419" h="43889">
                <a:moveTo>
                  <a:pt x="812317" y="43889"/>
                </a:moveTo>
                <a:lnTo>
                  <a:pt x="770086" y="24718"/>
                </a:lnTo>
                <a:lnTo>
                  <a:pt x="728054" y="19567"/>
                </a:lnTo>
                <a:lnTo>
                  <a:pt x="686360" y="15003"/>
                </a:lnTo>
                <a:lnTo>
                  <a:pt x="645043" y="11031"/>
                </a:lnTo>
                <a:lnTo>
                  <a:pt x="604142" y="7657"/>
                </a:lnTo>
                <a:lnTo>
                  <a:pt x="563693" y="4885"/>
                </a:lnTo>
                <a:lnTo>
                  <a:pt x="523737" y="2721"/>
                </a:lnTo>
                <a:lnTo>
                  <a:pt x="484310" y="1169"/>
                </a:lnTo>
                <a:lnTo>
                  <a:pt x="445452" y="234"/>
                </a:lnTo>
                <a:lnTo>
                  <a:pt x="426247" y="0"/>
                </a:lnTo>
                <a:lnTo>
                  <a:pt x="388045" y="1"/>
                </a:lnTo>
                <a:lnTo>
                  <a:pt x="349272" y="633"/>
                </a:lnTo>
                <a:lnTo>
                  <a:pt x="309913" y="1893"/>
                </a:lnTo>
                <a:lnTo>
                  <a:pt x="270008" y="3776"/>
                </a:lnTo>
                <a:lnTo>
                  <a:pt x="229594" y="6275"/>
                </a:lnTo>
                <a:lnTo>
                  <a:pt x="188713" y="9385"/>
                </a:lnTo>
                <a:lnTo>
                  <a:pt x="147402" y="13102"/>
                </a:lnTo>
                <a:lnTo>
                  <a:pt x="105701" y="17420"/>
                </a:lnTo>
                <a:lnTo>
                  <a:pt x="63649" y="22333"/>
                </a:lnTo>
                <a:lnTo>
                  <a:pt x="21286" y="27836"/>
                </a:lnTo>
                <a:lnTo>
                  <a:pt x="0" y="30808"/>
                </a:lnTo>
                <a:lnTo>
                  <a:pt x="1269" y="43774"/>
                </a:lnTo>
                <a:lnTo>
                  <a:pt x="812317" y="43889"/>
                </a:lnTo>
                <a:close/>
              </a:path>
            </a:pathLst>
          </a:custGeom>
          <a:solidFill>
            <a:srgbClr val="91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5" name="object 395"/>
          <p:cNvSpPr/>
          <p:nvPr/>
        </p:nvSpPr>
        <p:spPr>
          <a:xfrm>
            <a:off x="6218110" y="7026104"/>
            <a:ext cx="267169" cy="33489"/>
          </a:xfrm>
          <a:custGeom>
            <a:avLst/>
            <a:gdLst/>
            <a:ahLst/>
            <a:cxnLst/>
            <a:rect l="l" t="t" r="r" b="b"/>
            <a:pathLst>
              <a:path w="267169" h="33489">
                <a:moveTo>
                  <a:pt x="266915" y="33489"/>
                </a:moveTo>
                <a:lnTo>
                  <a:pt x="267169" y="0"/>
                </a:lnTo>
                <a:lnTo>
                  <a:pt x="255313" y="1746"/>
                </a:lnTo>
                <a:lnTo>
                  <a:pt x="243285" y="3486"/>
                </a:lnTo>
                <a:lnTo>
                  <a:pt x="231086" y="5217"/>
                </a:lnTo>
                <a:lnTo>
                  <a:pt x="218720" y="6941"/>
                </a:lnTo>
                <a:lnTo>
                  <a:pt x="206188" y="8657"/>
                </a:lnTo>
                <a:lnTo>
                  <a:pt x="193493" y="10365"/>
                </a:lnTo>
                <a:lnTo>
                  <a:pt x="180638" y="12066"/>
                </a:lnTo>
                <a:lnTo>
                  <a:pt x="167625" y="13759"/>
                </a:lnTo>
                <a:lnTo>
                  <a:pt x="154455" y="15444"/>
                </a:lnTo>
                <a:lnTo>
                  <a:pt x="141133" y="17121"/>
                </a:lnTo>
                <a:lnTo>
                  <a:pt x="127660" y="18790"/>
                </a:lnTo>
                <a:lnTo>
                  <a:pt x="114038" y="20451"/>
                </a:lnTo>
                <a:lnTo>
                  <a:pt x="100269" y="22104"/>
                </a:lnTo>
                <a:lnTo>
                  <a:pt x="86357" y="23749"/>
                </a:lnTo>
                <a:lnTo>
                  <a:pt x="72304" y="25387"/>
                </a:lnTo>
                <a:lnTo>
                  <a:pt x="58112" y="27016"/>
                </a:lnTo>
                <a:lnTo>
                  <a:pt x="43783" y="28637"/>
                </a:lnTo>
                <a:lnTo>
                  <a:pt x="29319" y="30250"/>
                </a:lnTo>
                <a:lnTo>
                  <a:pt x="14724" y="31855"/>
                </a:lnTo>
                <a:lnTo>
                  <a:pt x="0" y="33451"/>
                </a:lnTo>
                <a:lnTo>
                  <a:pt x="266915" y="33489"/>
                </a:lnTo>
                <a:close/>
              </a:path>
            </a:pathLst>
          </a:custGeom>
          <a:solidFill>
            <a:srgbClr val="82C4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6" name="object 396"/>
          <p:cNvSpPr/>
          <p:nvPr/>
        </p:nvSpPr>
        <p:spPr>
          <a:xfrm>
            <a:off x="5763928" y="7011653"/>
            <a:ext cx="721448" cy="47904"/>
          </a:xfrm>
          <a:custGeom>
            <a:avLst/>
            <a:gdLst/>
            <a:ahLst/>
            <a:cxnLst/>
            <a:rect l="l" t="t" r="r" b="b"/>
            <a:pathLst>
              <a:path w="721448" h="47904">
                <a:moveTo>
                  <a:pt x="454177" y="47904"/>
                </a:moveTo>
                <a:lnTo>
                  <a:pt x="468902" y="46306"/>
                </a:lnTo>
                <a:lnTo>
                  <a:pt x="483497" y="44699"/>
                </a:lnTo>
                <a:lnTo>
                  <a:pt x="497961" y="43085"/>
                </a:lnTo>
                <a:lnTo>
                  <a:pt x="512290" y="41463"/>
                </a:lnTo>
                <a:lnTo>
                  <a:pt x="526483" y="39834"/>
                </a:lnTo>
                <a:lnTo>
                  <a:pt x="540537" y="38196"/>
                </a:lnTo>
                <a:lnTo>
                  <a:pt x="554450" y="36551"/>
                </a:lnTo>
                <a:lnTo>
                  <a:pt x="568219" y="34898"/>
                </a:lnTo>
                <a:lnTo>
                  <a:pt x="581841" y="33237"/>
                </a:lnTo>
                <a:lnTo>
                  <a:pt x="595315" y="31569"/>
                </a:lnTo>
                <a:lnTo>
                  <a:pt x="608638" y="29892"/>
                </a:lnTo>
                <a:lnTo>
                  <a:pt x="621807" y="28208"/>
                </a:lnTo>
                <a:lnTo>
                  <a:pt x="634821" y="26516"/>
                </a:lnTo>
                <a:lnTo>
                  <a:pt x="647676" y="24816"/>
                </a:lnTo>
                <a:lnTo>
                  <a:pt x="660371" y="23108"/>
                </a:lnTo>
                <a:lnTo>
                  <a:pt x="672902" y="21392"/>
                </a:lnTo>
                <a:lnTo>
                  <a:pt x="685267" y="19669"/>
                </a:lnTo>
                <a:lnTo>
                  <a:pt x="697465" y="17938"/>
                </a:lnTo>
                <a:lnTo>
                  <a:pt x="709492" y="16199"/>
                </a:lnTo>
                <a:lnTo>
                  <a:pt x="721347" y="14452"/>
                </a:lnTo>
                <a:lnTo>
                  <a:pt x="721448" y="50"/>
                </a:lnTo>
                <a:lnTo>
                  <a:pt x="463003" y="0"/>
                </a:lnTo>
                <a:lnTo>
                  <a:pt x="442142" y="2572"/>
                </a:lnTo>
                <a:lnTo>
                  <a:pt x="420997" y="5125"/>
                </a:lnTo>
                <a:lnTo>
                  <a:pt x="399575" y="7660"/>
                </a:lnTo>
                <a:lnTo>
                  <a:pt x="377884" y="10176"/>
                </a:lnTo>
                <a:lnTo>
                  <a:pt x="355930" y="12674"/>
                </a:lnTo>
                <a:lnTo>
                  <a:pt x="333720" y="15152"/>
                </a:lnTo>
                <a:lnTo>
                  <a:pt x="311263" y="17612"/>
                </a:lnTo>
                <a:lnTo>
                  <a:pt x="288565" y="20053"/>
                </a:lnTo>
                <a:lnTo>
                  <a:pt x="265633" y="22474"/>
                </a:lnTo>
                <a:lnTo>
                  <a:pt x="242474" y="24877"/>
                </a:lnTo>
                <a:lnTo>
                  <a:pt x="219096" y="27261"/>
                </a:lnTo>
                <a:lnTo>
                  <a:pt x="195506" y="29625"/>
                </a:lnTo>
                <a:lnTo>
                  <a:pt x="171710" y="31970"/>
                </a:lnTo>
                <a:lnTo>
                  <a:pt x="147717" y="34296"/>
                </a:lnTo>
                <a:lnTo>
                  <a:pt x="123532" y="36602"/>
                </a:lnTo>
                <a:lnTo>
                  <a:pt x="99164" y="38889"/>
                </a:lnTo>
                <a:lnTo>
                  <a:pt x="74620" y="41156"/>
                </a:lnTo>
                <a:lnTo>
                  <a:pt x="49906" y="43404"/>
                </a:lnTo>
                <a:lnTo>
                  <a:pt x="25030" y="45632"/>
                </a:lnTo>
                <a:lnTo>
                  <a:pt x="0" y="47840"/>
                </a:lnTo>
                <a:lnTo>
                  <a:pt x="454177" y="47904"/>
                </a:lnTo>
                <a:close/>
              </a:path>
            </a:pathLst>
          </a:custGeom>
          <a:solidFill>
            <a:srgbClr val="84C4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7" name="object 397"/>
          <p:cNvSpPr/>
          <p:nvPr/>
        </p:nvSpPr>
        <p:spPr>
          <a:xfrm>
            <a:off x="5670743" y="7011568"/>
            <a:ext cx="556183" cy="47929"/>
          </a:xfrm>
          <a:custGeom>
            <a:avLst/>
            <a:gdLst/>
            <a:ahLst/>
            <a:cxnLst/>
            <a:rect l="l" t="t" r="r" b="b"/>
            <a:pathLst>
              <a:path w="556183" h="47929">
                <a:moveTo>
                  <a:pt x="93179" y="47929"/>
                </a:moveTo>
                <a:lnTo>
                  <a:pt x="118212" y="45721"/>
                </a:lnTo>
                <a:lnTo>
                  <a:pt x="143089" y="43493"/>
                </a:lnTo>
                <a:lnTo>
                  <a:pt x="167804" y="41245"/>
                </a:lnTo>
                <a:lnTo>
                  <a:pt x="192349" y="38978"/>
                </a:lnTo>
                <a:lnTo>
                  <a:pt x="216718" y="36691"/>
                </a:lnTo>
                <a:lnTo>
                  <a:pt x="240902" y="34385"/>
                </a:lnTo>
                <a:lnTo>
                  <a:pt x="264896" y="32059"/>
                </a:lnTo>
                <a:lnTo>
                  <a:pt x="288691" y="29713"/>
                </a:lnTo>
                <a:lnTo>
                  <a:pt x="312281" y="27349"/>
                </a:lnTo>
                <a:lnTo>
                  <a:pt x="335659" y="24965"/>
                </a:lnTo>
                <a:lnTo>
                  <a:pt x="358817" y="22561"/>
                </a:lnTo>
                <a:lnTo>
                  <a:pt x="381748" y="20139"/>
                </a:lnTo>
                <a:lnTo>
                  <a:pt x="404446" y="17697"/>
                </a:lnTo>
                <a:lnTo>
                  <a:pt x="426903" y="15237"/>
                </a:lnTo>
                <a:lnTo>
                  <a:pt x="449111" y="12757"/>
                </a:lnTo>
                <a:lnTo>
                  <a:pt x="471065" y="10258"/>
                </a:lnTo>
                <a:lnTo>
                  <a:pt x="492756" y="7741"/>
                </a:lnTo>
                <a:lnTo>
                  <a:pt x="514177" y="5205"/>
                </a:lnTo>
                <a:lnTo>
                  <a:pt x="535322" y="2650"/>
                </a:lnTo>
                <a:lnTo>
                  <a:pt x="556183" y="76"/>
                </a:lnTo>
                <a:lnTo>
                  <a:pt x="151625" y="0"/>
                </a:lnTo>
                <a:lnTo>
                  <a:pt x="139272" y="1251"/>
                </a:lnTo>
                <a:lnTo>
                  <a:pt x="126815" y="2503"/>
                </a:lnTo>
                <a:lnTo>
                  <a:pt x="114315" y="3748"/>
                </a:lnTo>
                <a:lnTo>
                  <a:pt x="101774" y="4987"/>
                </a:lnTo>
                <a:lnTo>
                  <a:pt x="89191" y="6221"/>
                </a:lnTo>
                <a:lnTo>
                  <a:pt x="76568" y="7448"/>
                </a:lnTo>
                <a:lnTo>
                  <a:pt x="63905" y="8670"/>
                </a:lnTo>
                <a:lnTo>
                  <a:pt x="51202" y="9886"/>
                </a:lnTo>
                <a:lnTo>
                  <a:pt x="38459" y="11096"/>
                </a:lnTo>
                <a:lnTo>
                  <a:pt x="25677" y="12300"/>
                </a:lnTo>
                <a:lnTo>
                  <a:pt x="12858" y="13500"/>
                </a:lnTo>
                <a:lnTo>
                  <a:pt x="0" y="14693"/>
                </a:lnTo>
                <a:lnTo>
                  <a:pt x="3251" y="47917"/>
                </a:lnTo>
                <a:lnTo>
                  <a:pt x="93179" y="47929"/>
                </a:lnTo>
                <a:close/>
              </a:path>
            </a:pathLst>
          </a:custGeom>
          <a:solidFill>
            <a:srgbClr val="84C5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8" name="object 398"/>
          <p:cNvSpPr/>
          <p:nvPr/>
        </p:nvSpPr>
        <p:spPr>
          <a:xfrm>
            <a:off x="5669299" y="7011544"/>
            <a:ext cx="153073" cy="14719"/>
          </a:xfrm>
          <a:custGeom>
            <a:avLst/>
            <a:gdLst/>
            <a:ahLst/>
            <a:cxnLst/>
            <a:rect l="l" t="t" r="r" b="b"/>
            <a:pathLst>
              <a:path w="153073" h="14719">
                <a:moveTo>
                  <a:pt x="1447" y="14719"/>
                </a:moveTo>
                <a:lnTo>
                  <a:pt x="14238" y="13531"/>
                </a:lnTo>
                <a:lnTo>
                  <a:pt x="27056" y="12331"/>
                </a:lnTo>
                <a:lnTo>
                  <a:pt x="39837" y="11126"/>
                </a:lnTo>
                <a:lnTo>
                  <a:pt x="52579" y="9914"/>
                </a:lnTo>
                <a:lnTo>
                  <a:pt x="65283" y="8697"/>
                </a:lnTo>
                <a:lnTo>
                  <a:pt x="77947" y="7475"/>
                </a:lnTo>
                <a:lnTo>
                  <a:pt x="90571" y="6247"/>
                </a:lnTo>
                <a:lnTo>
                  <a:pt x="103155" y="5013"/>
                </a:lnTo>
                <a:lnTo>
                  <a:pt x="115697" y="3774"/>
                </a:lnTo>
                <a:lnTo>
                  <a:pt x="128198" y="2530"/>
                </a:lnTo>
                <a:lnTo>
                  <a:pt x="140657" y="1280"/>
                </a:lnTo>
                <a:lnTo>
                  <a:pt x="153073" y="25"/>
                </a:lnTo>
                <a:lnTo>
                  <a:pt x="0" y="0"/>
                </a:lnTo>
                <a:lnTo>
                  <a:pt x="1447" y="14719"/>
                </a:lnTo>
                <a:close/>
              </a:path>
            </a:pathLst>
          </a:custGeom>
          <a:solidFill>
            <a:srgbClr val="85C5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9" name="object 399"/>
          <p:cNvSpPr/>
          <p:nvPr/>
        </p:nvSpPr>
        <p:spPr>
          <a:xfrm>
            <a:off x="4003118" y="5336349"/>
            <a:ext cx="816063" cy="48056"/>
          </a:xfrm>
          <a:custGeom>
            <a:avLst/>
            <a:gdLst/>
            <a:ahLst/>
            <a:cxnLst/>
            <a:rect l="l" t="t" r="r" b="b"/>
            <a:pathLst>
              <a:path w="816063" h="48056">
                <a:moveTo>
                  <a:pt x="815721" y="48056"/>
                </a:moveTo>
                <a:lnTo>
                  <a:pt x="816063" y="165"/>
                </a:lnTo>
                <a:lnTo>
                  <a:pt x="0" y="0"/>
                </a:lnTo>
                <a:lnTo>
                  <a:pt x="4673" y="47955"/>
                </a:lnTo>
                <a:lnTo>
                  <a:pt x="815721" y="48056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0" name="object 400"/>
          <p:cNvSpPr/>
          <p:nvPr/>
        </p:nvSpPr>
        <p:spPr>
          <a:xfrm>
            <a:off x="6179319" y="2973958"/>
            <a:ext cx="15595" cy="47904"/>
          </a:xfrm>
          <a:custGeom>
            <a:avLst/>
            <a:gdLst/>
            <a:ahLst/>
            <a:cxnLst/>
            <a:rect l="l" t="t" r="r" b="b"/>
            <a:pathLst>
              <a:path w="15595" h="47904">
                <a:moveTo>
                  <a:pt x="15278" y="47904"/>
                </a:moveTo>
                <a:lnTo>
                  <a:pt x="15595" y="0"/>
                </a:lnTo>
                <a:lnTo>
                  <a:pt x="0" y="0"/>
                </a:lnTo>
                <a:lnTo>
                  <a:pt x="3050" y="11091"/>
                </a:lnTo>
                <a:lnTo>
                  <a:pt x="6385" y="23351"/>
                </a:lnTo>
                <a:lnTo>
                  <a:pt x="9687" y="35629"/>
                </a:lnTo>
                <a:lnTo>
                  <a:pt x="12953" y="47904"/>
                </a:lnTo>
                <a:lnTo>
                  <a:pt x="15278" y="47904"/>
                </a:lnTo>
                <a:close/>
              </a:path>
            </a:pathLst>
          </a:custGeom>
          <a:solidFill>
            <a:srgbClr val="8FCAD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1" name="object 401"/>
          <p:cNvSpPr/>
          <p:nvPr/>
        </p:nvSpPr>
        <p:spPr>
          <a:xfrm>
            <a:off x="6122751" y="2973946"/>
            <a:ext cx="69519" cy="47917"/>
          </a:xfrm>
          <a:custGeom>
            <a:avLst/>
            <a:gdLst/>
            <a:ahLst/>
            <a:cxnLst/>
            <a:rect l="l" t="t" r="r" b="b"/>
            <a:pathLst>
              <a:path w="69519" h="47917">
                <a:moveTo>
                  <a:pt x="69519" y="47917"/>
                </a:moveTo>
                <a:lnTo>
                  <a:pt x="66557" y="36778"/>
                </a:lnTo>
                <a:lnTo>
                  <a:pt x="63258" y="24499"/>
                </a:lnTo>
                <a:lnTo>
                  <a:pt x="59926" y="12236"/>
                </a:lnTo>
                <a:lnTo>
                  <a:pt x="56565" y="12"/>
                </a:lnTo>
                <a:lnTo>
                  <a:pt x="0" y="0"/>
                </a:lnTo>
                <a:lnTo>
                  <a:pt x="3504" y="11404"/>
                </a:lnTo>
                <a:lnTo>
                  <a:pt x="7196" y="23552"/>
                </a:lnTo>
                <a:lnTo>
                  <a:pt x="10854" y="35719"/>
                </a:lnTo>
                <a:lnTo>
                  <a:pt x="14477" y="47904"/>
                </a:lnTo>
                <a:lnTo>
                  <a:pt x="69519" y="47917"/>
                </a:lnTo>
                <a:close/>
              </a:path>
            </a:pathLst>
          </a:custGeom>
          <a:solidFill>
            <a:srgbClr val="8FCAD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2" name="object 402"/>
          <p:cNvSpPr/>
          <p:nvPr/>
        </p:nvSpPr>
        <p:spPr>
          <a:xfrm>
            <a:off x="6063843" y="2973934"/>
            <a:ext cx="73380" cy="47917"/>
          </a:xfrm>
          <a:custGeom>
            <a:avLst/>
            <a:gdLst/>
            <a:ahLst/>
            <a:cxnLst/>
            <a:rect l="l" t="t" r="r" b="b"/>
            <a:pathLst>
              <a:path w="73380" h="47917">
                <a:moveTo>
                  <a:pt x="73380" y="47917"/>
                </a:moveTo>
                <a:lnTo>
                  <a:pt x="69979" y="36459"/>
                </a:lnTo>
                <a:lnTo>
                  <a:pt x="66324" y="24290"/>
                </a:lnTo>
                <a:lnTo>
                  <a:pt x="62634" y="12140"/>
                </a:lnTo>
                <a:lnTo>
                  <a:pt x="58915" y="12"/>
                </a:lnTo>
                <a:lnTo>
                  <a:pt x="0" y="0"/>
                </a:lnTo>
                <a:lnTo>
                  <a:pt x="4068" y="11797"/>
                </a:lnTo>
                <a:lnTo>
                  <a:pt x="8167" y="23811"/>
                </a:lnTo>
                <a:lnTo>
                  <a:pt x="12230" y="35851"/>
                </a:lnTo>
                <a:lnTo>
                  <a:pt x="16256" y="47917"/>
                </a:lnTo>
                <a:lnTo>
                  <a:pt x="73380" y="47917"/>
                </a:lnTo>
                <a:close/>
              </a:path>
            </a:pathLst>
          </a:custGeom>
          <a:solidFill>
            <a:srgbClr val="90CB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3" name="object 403"/>
          <p:cNvSpPr/>
          <p:nvPr/>
        </p:nvSpPr>
        <p:spPr>
          <a:xfrm>
            <a:off x="6002047" y="2973922"/>
            <a:ext cx="78054" cy="47929"/>
          </a:xfrm>
          <a:custGeom>
            <a:avLst/>
            <a:gdLst/>
            <a:ahLst/>
            <a:cxnLst/>
            <a:rect l="l" t="t" r="r" b="b"/>
            <a:pathLst>
              <a:path w="78054" h="47929">
                <a:moveTo>
                  <a:pt x="78054" y="47929"/>
                </a:moveTo>
                <a:lnTo>
                  <a:pt x="74092" y="36054"/>
                </a:lnTo>
                <a:lnTo>
                  <a:pt x="70029" y="24013"/>
                </a:lnTo>
                <a:lnTo>
                  <a:pt x="65931" y="11999"/>
                </a:lnTo>
                <a:lnTo>
                  <a:pt x="61798" y="12"/>
                </a:lnTo>
                <a:lnTo>
                  <a:pt x="0" y="0"/>
                </a:lnTo>
                <a:lnTo>
                  <a:pt x="189" y="482"/>
                </a:lnTo>
                <a:lnTo>
                  <a:pt x="4803" y="12290"/>
                </a:lnTo>
                <a:lnTo>
                  <a:pt x="9372" y="24134"/>
                </a:lnTo>
                <a:lnTo>
                  <a:pt x="13896" y="36011"/>
                </a:lnTo>
                <a:lnTo>
                  <a:pt x="18376" y="47917"/>
                </a:lnTo>
                <a:lnTo>
                  <a:pt x="78054" y="47929"/>
                </a:lnTo>
                <a:close/>
              </a:path>
            </a:pathLst>
          </a:custGeom>
          <a:solidFill>
            <a:srgbClr val="91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4" name="object 404"/>
          <p:cNvSpPr/>
          <p:nvPr/>
        </p:nvSpPr>
        <p:spPr>
          <a:xfrm>
            <a:off x="5936667" y="2973910"/>
            <a:ext cx="83756" cy="47929"/>
          </a:xfrm>
          <a:custGeom>
            <a:avLst/>
            <a:gdLst/>
            <a:ahLst/>
            <a:cxnLst/>
            <a:rect l="l" t="t" r="r" b="b"/>
            <a:pathLst>
              <a:path w="83756" h="47929">
                <a:moveTo>
                  <a:pt x="83756" y="47929"/>
                </a:moveTo>
                <a:lnTo>
                  <a:pt x="83573" y="47441"/>
                </a:lnTo>
                <a:lnTo>
                  <a:pt x="79091" y="35537"/>
                </a:lnTo>
                <a:lnTo>
                  <a:pt x="74565" y="23661"/>
                </a:lnTo>
                <a:lnTo>
                  <a:pt x="69995" y="11818"/>
                </a:lnTo>
                <a:lnTo>
                  <a:pt x="65379" y="12"/>
                </a:lnTo>
                <a:lnTo>
                  <a:pt x="0" y="0"/>
                </a:lnTo>
                <a:lnTo>
                  <a:pt x="601" y="1347"/>
                </a:lnTo>
                <a:lnTo>
                  <a:pt x="5747" y="12936"/>
                </a:lnTo>
                <a:lnTo>
                  <a:pt x="10847" y="24559"/>
                </a:lnTo>
                <a:lnTo>
                  <a:pt x="15900" y="36219"/>
                </a:lnTo>
                <a:lnTo>
                  <a:pt x="20904" y="47917"/>
                </a:lnTo>
                <a:lnTo>
                  <a:pt x="83756" y="47929"/>
                </a:lnTo>
                <a:close/>
              </a:path>
            </a:pathLst>
          </a:custGeom>
          <a:solidFill>
            <a:srgbClr val="91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5" name="object 405"/>
          <p:cNvSpPr/>
          <p:nvPr/>
        </p:nvSpPr>
        <p:spPr>
          <a:xfrm>
            <a:off x="5866777" y="2973898"/>
            <a:ext cx="90792" cy="47929"/>
          </a:xfrm>
          <a:custGeom>
            <a:avLst/>
            <a:gdLst/>
            <a:ahLst/>
            <a:cxnLst/>
            <a:rect l="l" t="t" r="r" b="b"/>
            <a:pathLst>
              <a:path w="90792" h="47929">
                <a:moveTo>
                  <a:pt x="90792" y="47929"/>
                </a:moveTo>
                <a:lnTo>
                  <a:pt x="90212" y="46566"/>
                </a:lnTo>
                <a:lnTo>
                  <a:pt x="85202" y="34872"/>
                </a:lnTo>
                <a:lnTo>
                  <a:pt x="80144" y="23217"/>
                </a:lnTo>
                <a:lnTo>
                  <a:pt x="75039" y="11598"/>
                </a:lnTo>
                <a:lnTo>
                  <a:pt x="69888" y="12"/>
                </a:lnTo>
                <a:lnTo>
                  <a:pt x="0" y="0"/>
                </a:lnTo>
                <a:lnTo>
                  <a:pt x="1265" y="2466"/>
                </a:lnTo>
                <a:lnTo>
                  <a:pt x="7021" y="13771"/>
                </a:lnTo>
                <a:lnTo>
                  <a:pt x="12721" y="25114"/>
                </a:lnTo>
                <a:lnTo>
                  <a:pt x="18368" y="36495"/>
                </a:lnTo>
                <a:lnTo>
                  <a:pt x="23964" y="47917"/>
                </a:lnTo>
                <a:lnTo>
                  <a:pt x="90792" y="47929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6" name="object 406"/>
          <p:cNvSpPr/>
          <p:nvPr/>
        </p:nvSpPr>
        <p:spPr>
          <a:xfrm>
            <a:off x="5791197" y="2973886"/>
            <a:ext cx="99542" cy="47929"/>
          </a:xfrm>
          <a:custGeom>
            <a:avLst/>
            <a:gdLst/>
            <a:ahLst/>
            <a:cxnLst/>
            <a:rect l="l" t="t" r="r" b="b"/>
            <a:pathLst>
              <a:path w="99542" h="47929">
                <a:moveTo>
                  <a:pt x="99542" y="47929"/>
                </a:moveTo>
                <a:lnTo>
                  <a:pt x="98323" y="45429"/>
                </a:lnTo>
                <a:lnTo>
                  <a:pt x="92716" y="34017"/>
                </a:lnTo>
                <a:lnTo>
                  <a:pt x="87058" y="22644"/>
                </a:lnTo>
                <a:lnTo>
                  <a:pt x="81346" y="11310"/>
                </a:lnTo>
                <a:lnTo>
                  <a:pt x="75577" y="12"/>
                </a:lnTo>
                <a:lnTo>
                  <a:pt x="0" y="0"/>
                </a:lnTo>
                <a:lnTo>
                  <a:pt x="2311" y="3901"/>
                </a:lnTo>
                <a:lnTo>
                  <a:pt x="8744" y="14853"/>
                </a:lnTo>
                <a:lnTo>
                  <a:pt x="15107" y="25832"/>
                </a:lnTo>
                <a:lnTo>
                  <a:pt x="21410" y="36848"/>
                </a:lnTo>
                <a:lnTo>
                  <a:pt x="27660" y="47917"/>
                </a:lnTo>
                <a:lnTo>
                  <a:pt x="99542" y="47929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7" name="object 407"/>
          <p:cNvSpPr/>
          <p:nvPr/>
        </p:nvSpPr>
        <p:spPr>
          <a:xfrm>
            <a:off x="5378844" y="2973810"/>
            <a:ext cx="440016" cy="47993"/>
          </a:xfrm>
          <a:custGeom>
            <a:avLst/>
            <a:gdLst/>
            <a:ahLst/>
            <a:cxnLst/>
            <a:rect l="l" t="t" r="r" b="b"/>
            <a:pathLst>
              <a:path w="440016" h="47993">
                <a:moveTo>
                  <a:pt x="440016" y="47993"/>
                </a:moveTo>
                <a:lnTo>
                  <a:pt x="437791" y="44040"/>
                </a:lnTo>
                <a:lnTo>
                  <a:pt x="431520" y="32992"/>
                </a:lnTo>
                <a:lnTo>
                  <a:pt x="425198" y="21990"/>
                </a:lnTo>
                <a:lnTo>
                  <a:pt x="418813" y="11023"/>
                </a:lnTo>
                <a:lnTo>
                  <a:pt x="412356" y="76"/>
                </a:lnTo>
                <a:lnTo>
                  <a:pt x="0" y="0"/>
                </a:lnTo>
                <a:lnTo>
                  <a:pt x="4698" y="47929"/>
                </a:lnTo>
                <a:lnTo>
                  <a:pt x="440016" y="47993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8" name="object 408"/>
          <p:cNvSpPr/>
          <p:nvPr/>
        </p:nvSpPr>
        <p:spPr>
          <a:xfrm>
            <a:off x="-15566" y="1784121"/>
            <a:ext cx="33350" cy="47942"/>
          </a:xfrm>
          <a:custGeom>
            <a:avLst/>
            <a:gdLst/>
            <a:ahLst/>
            <a:cxnLst/>
            <a:rect l="l" t="t" r="r" b="b"/>
            <a:pathLst>
              <a:path w="33350" h="47942">
                <a:moveTo>
                  <a:pt x="32943" y="38125"/>
                </a:moveTo>
                <a:lnTo>
                  <a:pt x="33076" y="25400"/>
                </a:lnTo>
                <a:lnTo>
                  <a:pt x="33211" y="12678"/>
                </a:lnTo>
                <a:lnTo>
                  <a:pt x="33350" y="12"/>
                </a:lnTo>
                <a:lnTo>
                  <a:pt x="15566" y="5"/>
                </a:lnTo>
                <a:lnTo>
                  <a:pt x="15566" y="47942"/>
                </a:lnTo>
                <a:lnTo>
                  <a:pt x="32842" y="47942"/>
                </a:lnTo>
                <a:lnTo>
                  <a:pt x="32943" y="38125"/>
                </a:lnTo>
                <a:close/>
              </a:path>
            </a:pathLst>
          </a:custGeom>
          <a:solidFill>
            <a:srgbClr val="7AC0C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9" name="object 409"/>
          <p:cNvSpPr/>
          <p:nvPr/>
        </p:nvSpPr>
        <p:spPr>
          <a:xfrm>
            <a:off x="17279" y="1784132"/>
            <a:ext cx="44183" cy="47942"/>
          </a:xfrm>
          <a:custGeom>
            <a:avLst/>
            <a:gdLst/>
            <a:ahLst/>
            <a:cxnLst/>
            <a:rect l="l" t="t" r="r" b="b"/>
            <a:pathLst>
              <a:path w="44183" h="47942">
                <a:moveTo>
                  <a:pt x="495" y="0"/>
                </a:moveTo>
                <a:lnTo>
                  <a:pt x="393" y="9798"/>
                </a:lnTo>
                <a:lnTo>
                  <a:pt x="262" y="22513"/>
                </a:lnTo>
                <a:lnTo>
                  <a:pt x="131" y="35242"/>
                </a:lnTo>
                <a:lnTo>
                  <a:pt x="0" y="47929"/>
                </a:lnTo>
                <a:lnTo>
                  <a:pt x="43484" y="47942"/>
                </a:lnTo>
                <a:lnTo>
                  <a:pt x="43625" y="38083"/>
                </a:lnTo>
                <a:lnTo>
                  <a:pt x="43808" y="25386"/>
                </a:lnTo>
                <a:lnTo>
                  <a:pt x="43993" y="12697"/>
                </a:lnTo>
                <a:lnTo>
                  <a:pt x="44183" y="0"/>
                </a:lnTo>
                <a:lnTo>
                  <a:pt x="495" y="0"/>
                </a:lnTo>
                <a:close/>
              </a:path>
            </a:pathLst>
          </a:custGeom>
          <a:solidFill>
            <a:srgbClr val="7AC0C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0" name="object 410"/>
          <p:cNvSpPr/>
          <p:nvPr/>
        </p:nvSpPr>
        <p:spPr>
          <a:xfrm>
            <a:off x="60766" y="1784132"/>
            <a:ext cx="44704" cy="47942"/>
          </a:xfrm>
          <a:custGeom>
            <a:avLst/>
            <a:gdLst/>
            <a:ahLst/>
            <a:cxnLst/>
            <a:rect l="l" t="t" r="r" b="b"/>
            <a:pathLst>
              <a:path w="44703" h="47942">
                <a:moveTo>
                  <a:pt x="685" y="0"/>
                </a:moveTo>
                <a:lnTo>
                  <a:pt x="544" y="9846"/>
                </a:lnTo>
                <a:lnTo>
                  <a:pt x="363" y="22536"/>
                </a:lnTo>
                <a:lnTo>
                  <a:pt x="181" y="35230"/>
                </a:lnTo>
                <a:lnTo>
                  <a:pt x="0" y="47942"/>
                </a:lnTo>
                <a:lnTo>
                  <a:pt x="43802" y="47942"/>
                </a:lnTo>
                <a:lnTo>
                  <a:pt x="43983" y="38098"/>
                </a:lnTo>
                <a:lnTo>
                  <a:pt x="44221" y="25394"/>
                </a:lnTo>
                <a:lnTo>
                  <a:pt x="44461" y="12697"/>
                </a:lnTo>
                <a:lnTo>
                  <a:pt x="44704" y="12"/>
                </a:lnTo>
                <a:lnTo>
                  <a:pt x="685" y="0"/>
                </a:lnTo>
                <a:close/>
              </a:path>
            </a:pathLst>
          </a:custGeom>
          <a:solidFill>
            <a:srgbClr val="7BC1C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1" name="object 411"/>
          <p:cNvSpPr/>
          <p:nvPr/>
        </p:nvSpPr>
        <p:spPr>
          <a:xfrm>
            <a:off x="104566" y="1784144"/>
            <a:ext cx="45262" cy="47942"/>
          </a:xfrm>
          <a:custGeom>
            <a:avLst/>
            <a:gdLst/>
            <a:ahLst/>
            <a:cxnLst/>
            <a:rect l="l" t="t" r="r" b="b"/>
            <a:pathLst>
              <a:path w="45262" h="47942">
                <a:moveTo>
                  <a:pt x="901" y="0"/>
                </a:moveTo>
                <a:lnTo>
                  <a:pt x="715" y="9825"/>
                </a:lnTo>
                <a:lnTo>
                  <a:pt x="477" y="22519"/>
                </a:lnTo>
                <a:lnTo>
                  <a:pt x="240" y="35222"/>
                </a:lnTo>
                <a:lnTo>
                  <a:pt x="0" y="47929"/>
                </a:lnTo>
                <a:lnTo>
                  <a:pt x="44145" y="47942"/>
                </a:lnTo>
                <a:lnTo>
                  <a:pt x="44372" y="38078"/>
                </a:lnTo>
                <a:lnTo>
                  <a:pt x="44666" y="25385"/>
                </a:lnTo>
                <a:lnTo>
                  <a:pt x="44962" y="12704"/>
                </a:lnTo>
                <a:lnTo>
                  <a:pt x="45262" y="12"/>
                </a:lnTo>
                <a:lnTo>
                  <a:pt x="901" y="0"/>
                </a:lnTo>
                <a:close/>
              </a:path>
            </a:pathLst>
          </a:custGeom>
          <a:solidFill>
            <a:srgbClr val="7CC1C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2" name="object 412"/>
          <p:cNvSpPr/>
          <p:nvPr/>
        </p:nvSpPr>
        <p:spPr>
          <a:xfrm>
            <a:off x="148708" y="1784156"/>
            <a:ext cx="45847" cy="47942"/>
          </a:xfrm>
          <a:custGeom>
            <a:avLst/>
            <a:gdLst/>
            <a:ahLst/>
            <a:cxnLst/>
            <a:rect l="l" t="t" r="r" b="b"/>
            <a:pathLst>
              <a:path w="45846" h="47942">
                <a:moveTo>
                  <a:pt x="889" y="9843"/>
                </a:moveTo>
                <a:lnTo>
                  <a:pt x="592" y="22524"/>
                </a:lnTo>
                <a:lnTo>
                  <a:pt x="294" y="35209"/>
                </a:lnTo>
                <a:lnTo>
                  <a:pt x="0" y="47929"/>
                </a:lnTo>
                <a:lnTo>
                  <a:pt x="44500" y="47942"/>
                </a:lnTo>
                <a:lnTo>
                  <a:pt x="44776" y="38086"/>
                </a:lnTo>
                <a:lnTo>
                  <a:pt x="45133" y="25375"/>
                </a:lnTo>
                <a:lnTo>
                  <a:pt x="45491" y="12678"/>
                </a:lnTo>
                <a:lnTo>
                  <a:pt x="45846" y="12"/>
                </a:lnTo>
                <a:lnTo>
                  <a:pt x="1117" y="0"/>
                </a:lnTo>
                <a:lnTo>
                  <a:pt x="889" y="9843"/>
                </a:lnTo>
                <a:close/>
              </a:path>
            </a:pathLst>
          </a:custGeom>
          <a:solidFill>
            <a:srgbClr val="7CC1C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3" name="object 413"/>
          <p:cNvSpPr/>
          <p:nvPr/>
        </p:nvSpPr>
        <p:spPr>
          <a:xfrm>
            <a:off x="193202" y="1784169"/>
            <a:ext cx="46520" cy="47929"/>
          </a:xfrm>
          <a:custGeom>
            <a:avLst/>
            <a:gdLst/>
            <a:ahLst/>
            <a:cxnLst/>
            <a:rect l="l" t="t" r="r" b="b"/>
            <a:pathLst>
              <a:path w="46520" h="47929">
                <a:moveTo>
                  <a:pt x="1358" y="0"/>
                </a:moveTo>
                <a:lnTo>
                  <a:pt x="1078" y="9819"/>
                </a:lnTo>
                <a:lnTo>
                  <a:pt x="719" y="22510"/>
                </a:lnTo>
                <a:lnTo>
                  <a:pt x="361" y="35219"/>
                </a:lnTo>
                <a:lnTo>
                  <a:pt x="0" y="47929"/>
                </a:lnTo>
                <a:lnTo>
                  <a:pt x="44907" y="47929"/>
                </a:lnTo>
                <a:lnTo>
                  <a:pt x="45235" y="38077"/>
                </a:lnTo>
                <a:lnTo>
                  <a:pt x="45660" y="25366"/>
                </a:lnTo>
                <a:lnTo>
                  <a:pt x="46088" y="12671"/>
                </a:lnTo>
                <a:lnTo>
                  <a:pt x="46520" y="12"/>
                </a:lnTo>
                <a:lnTo>
                  <a:pt x="1358" y="0"/>
                </a:lnTo>
                <a:close/>
              </a:path>
            </a:pathLst>
          </a:custGeom>
          <a:solidFill>
            <a:srgbClr val="7EC2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4" name="object 414"/>
          <p:cNvSpPr/>
          <p:nvPr/>
        </p:nvSpPr>
        <p:spPr>
          <a:xfrm>
            <a:off x="238113" y="1784181"/>
            <a:ext cx="47205" cy="47929"/>
          </a:xfrm>
          <a:custGeom>
            <a:avLst/>
            <a:gdLst/>
            <a:ahLst/>
            <a:cxnLst/>
            <a:rect l="l" t="t" r="r" b="b"/>
            <a:pathLst>
              <a:path w="47205" h="47929">
                <a:moveTo>
                  <a:pt x="45326" y="47929"/>
                </a:moveTo>
                <a:lnTo>
                  <a:pt x="45711" y="38075"/>
                </a:lnTo>
                <a:lnTo>
                  <a:pt x="46210" y="25357"/>
                </a:lnTo>
                <a:lnTo>
                  <a:pt x="46709" y="12656"/>
                </a:lnTo>
                <a:lnTo>
                  <a:pt x="47205" y="12"/>
                </a:lnTo>
                <a:lnTo>
                  <a:pt x="1600" y="0"/>
                </a:lnTo>
                <a:lnTo>
                  <a:pt x="1270" y="9808"/>
                </a:lnTo>
                <a:lnTo>
                  <a:pt x="843" y="22496"/>
                </a:lnTo>
                <a:lnTo>
                  <a:pt x="418" y="35205"/>
                </a:lnTo>
                <a:lnTo>
                  <a:pt x="0" y="47917"/>
                </a:lnTo>
                <a:lnTo>
                  <a:pt x="45326" y="47929"/>
                </a:lnTo>
                <a:close/>
              </a:path>
            </a:pathLst>
          </a:custGeom>
          <a:solidFill>
            <a:srgbClr val="7EC2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5" name="object 415"/>
          <p:cNvSpPr/>
          <p:nvPr/>
        </p:nvSpPr>
        <p:spPr>
          <a:xfrm>
            <a:off x="283436" y="1784193"/>
            <a:ext cx="47993" cy="47929"/>
          </a:xfrm>
          <a:custGeom>
            <a:avLst/>
            <a:gdLst/>
            <a:ahLst/>
            <a:cxnLst/>
            <a:rect l="l" t="t" r="r" b="b"/>
            <a:pathLst>
              <a:path w="47993" h="47929">
                <a:moveTo>
                  <a:pt x="1892" y="0"/>
                </a:moveTo>
                <a:lnTo>
                  <a:pt x="1500" y="9804"/>
                </a:lnTo>
                <a:lnTo>
                  <a:pt x="997" y="22496"/>
                </a:lnTo>
                <a:lnTo>
                  <a:pt x="496" y="35213"/>
                </a:lnTo>
                <a:lnTo>
                  <a:pt x="0" y="47917"/>
                </a:lnTo>
                <a:lnTo>
                  <a:pt x="45808" y="47929"/>
                </a:lnTo>
                <a:lnTo>
                  <a:pt x="46255" y="38053"/>
                </a:lnTo>
                <a:lnTo>
                  <a:pt x="46831" y="25344"/>
                </a:lnTo>
                <a:lnTo>
                  <a:pt x="47410" y="12658"/>
                </a:lnTo>
                <a:lnTo>
                  <a:pt x="47993" y="12"/>
                </a:lnTo>
                <a:lnTo>
                  <a:pt x="1892" y="0"/>
                </a:lnTo>
                <a:close/>
              </a:path>
            </a:pathLst>
          </a:custGeom>
          <a:solidFill>
            <a:srgbClr val="7FC2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6" name="object 416"/>
          <p:cNvSpPr/>
          <p:nvPr/>
        </p:nvSpPr>
        <p:spPr>
          <a:xfrm>
            <a:off x="329250" y="1784206"/>
            <a:ext cx="48844" cy="47917"/>
          </a:xfrm>
          <a:custGeom>
            <a:avLst/>
            <a:gdLst/>
            <a:ahLst/>
            <a:cxnLst/>
            <a:rect l="l" t="t" r="r" b="b"/>
            <a:pathLst>
              <a:path w="48844" h="47917">
                <a:moveTo>
                  <a:pt x="2171" y="0"/>
                </a:moveTo>
                <a:lnTo>
                  <a:pt x="1723" y="9820"/>
                </a:lnTo>
                <a:lnTo>
                  <a:pt x="1145" y="22499"/>
                </a:lnTo>
                <a:lnTo>
                  <a:pt x="569" y="35204"/>
                </a:lnTo>
                <a:lnTo>
                  <a:pt x="0" y="47917"/>
                </a:lnTo>
                <a:lnTo>
                  <a:pt x="46329" y="47917"/>
                </a:lnTo>
                <a:lnTo>
                  <a:pt x="46845" y="38012"/>
                </a:lnTo>
                <a:lnTo>
                  <a:pt x="47508" y="25327"/>
                </a:lnTo>
                <a:lnTo>
                  <a:pt x="48173" y="12674"/>
                </a:lnTo>
                <a:lnTo>
                  <a:pt x="48844" y="12"/>
                </a:lnTo>
                <a:lnTo>
                  <a:pt x="2171" y="0"/>
                </a:lnTo>
                <a:close/>
              </a:path>
            </a:pathLst>
          </a:custGeom>
          <a:solidFill>
            <a:srgbClr val="80C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7" name="object 417"/>
          <p:cNvSpPr/>
          <p:nvPr/>
        </p:nvSpPr>
        <p:spPr>
          <a:xfrm>
            <a:off x="375573" y="1784217"/>
            <a:ext cx="49784" cy="47917"/>
          </a:xfrm>
          <a:custGeom>
            <a:avLst/>
            <a:gdLst/>
            <a:ahLst/>
            <a:cxnLst/>
            <a:rect l="l" t="t" r="r" b="b"/>
            <a:pathLst>
              <a:path w="49783" h="47917">
                <a:moveTo>
                  <a:pt x="2514" y="0"/>
                </a:moveTo>
                <a:lnTo>
                  <a:pt x="1992" y="9842"/>
                </a:lnTo>
                <a:lnTo>
                  <a:pt x="1326" y="22494"/>
                </a:lnTo>
                <a:lnTo>
                  <a:pt x="663" y="35168"/>
                </a:lnTo>
                <a:lnTo>
                  <a:pt x="0" y="47904"/>
                </a:lnTo>
                <a:lnTo>
                  <a:pt x="46913" y="47917"/>
                </a:lnTo>
                <a:lnTo>
                  <a:pt x="47502" y="38005"/>
                </a:lnTo>
                <a:lnTo>
                  <a:pt x="48260" y="25314"/>
                </a:lnTo>
                <a:lnTo>
                  <a:pt x="49020" y="12653"/>
                </a:lnTo>
                <a:lnTo>
                  <a:pt x="49783" y="12"/>
                </a:lnTo>
                <a:lnTo>
                  <a:pt x="2514" y="0"/>
                </a:lnTo>
                <a:close/>
              </a:path>
            </a:pathLst>
          </a:custGeom>
          <a:solidFill>
            <a:srgbClr val="80C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8" name="object 418"/>
          <p:cNvSpPr/>
          <p:nvPr/>
        </p:nvSpPr>
        <p:spPr>
          <a:xfrm>
            <a:off x="422490" y="1784229"/>
            <a:ext cx="50825" cy="47917"/>
          </a:xfrm>
          <a:custGeom>
            <a:avLst/>
            <a:gdLst/>
            <a:ahLst/>
            <a:cxnLst/>
            <a:rect l="l" t="t" r="r" b="b"/>
            <a:pathLst>
              <a:path w="50825" h="47917">
                <a:moveTo>
                  <a:pt x="2857" y="0"/>
                </a:moveTo>
                <a:lnTo>
                  <a:pt x="2262" y="9841"/>
                </a:lnTo>
                <a:lnTo>
                  <a:pt x="1502" y="22497"/>
                </a:lnTo>
                <a:lnTo>
                  <a:pt x="748" y="35182"/>
                </a:lnTo>
                <a:lnTo>
                  <a:pt x="0" y="47904"/>
                </a:lnTo>
                <a:lnTo>
                  <a:pt x="47561" y="47917"/>
                </a:lnTo>
                <a:lnTo>
                  <a:pt x="48230" y="37983"/>
                </a:lnTo>
                <a:lnTo>
                  <a:pt x="49089" y="25292"/>
                </a:lnTo>
                <a:lnTo>
                  <a:pt x="49953" y="12635"/>
                </a:lnTo>
                <a:lnTo>
                  <a:pt x="50825" y="12"/>
                </a:lnTo>
                <a:lnTo>
                  <a:pt x="2857" y="0"/>
                </a:lnTo>
                <a:close/>
              </a:path>
            </a:pathLst>
          </a:custGeom>
          <a:solidFill>
            <a:srgbClr val="81C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9" name="object 419"/>
          <p:cNvSpPr/>
          <p:nvPr/>
        </p:nvSpPr>
        <p:spPr>
          <a:xfrm>
            <a:off x="470046" y="1784242"/>
            <a:ext cx="51981" cy="47904"/>
          </a:xfrm>
          <a:custGeom>
            <a:avLst/>
            <a:gdLst/>
            <a:ahLst/>
            <a:cxnLst/>
            <a:rect l="l" t="t" r="r" b="b"/>
            <a:pathLst>
              <a:path w="51981" h="47904">
                <a:moveTo>
                  <a:pt x="3263" y="0"/>
                </a:moveTo>
                <a:lnTo>
                  <a:pt x="2587" y="9852"/>
                </a:lnTo>
                <a:lnTo>
                  <a:pt x="1721" y="22501"/>
                </a:lnTo>
                <a:lnTo>
                  <a:pt x="859" y="35185"/>
                </a:lnTo>
                <a:lnTo>
                  <a:pt x="0" y="47904"/>
                </a:lnTo>
                <a:lnTo>
                  <a:pt x="48285" y="47904"/>
                </a:lnTo>
                <a:lnTo>
                  <a:pt x="49043" y="37945"/>
                </a:lnTo>
                <a:lnTo>
                  <a:pt x="50017" y="25269"/>
                </a:lnTo>
                <a:lnTo>
                  <a:pt x="50996" y="12633"/>
                </a:lnTo>
                <a:lnTo>
                  <a:pt x="51981" y="12"/>
                </a:lnTo>
                <a:lnTo>
                  <a:pt x="3263" y="0"/>
                </a:lnTo>
                <a:close/>
              </a:path>
            </a:pathLst>
          </a:custGeom>
          <a:solidFill>
            <a:srgbClr val="81C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0" name="object 420"/>
          <p:cNvSpPr/>
          <p:nvPr/>
        </p:nvSpPr>
        <p:spPr>
          <a:xfrm>
            <a:off x="518327" y="1784254"/>
            <a:ext cx="53263" cy="47904"/>
          </a:xfrm>
          <a:custGeom>
            <a:avLst/>
            <a:gdLst/>
            <a:ahLst/>
            <a:cxnLst/>
            <a:rect l="l" t="t" r="r" b="b"/>
            <a:pathLst>
              <a:path w="53263" h="47904">
                <a:moveTo>
                  <a:pt x="3695" y="0"/>
                </a:moveTo>
                <a:lnTo>
                  <a:pt x="2926" y="9871"/>
                </a:lnTo>
                <a:lnTo>
                  <a:pt x="1949" y="22502"/>
                </a:lnTo>
                <a:lnTo>
                  <a:pt x="975" y="35166"/>
                </a:lnTo>
                <a:lnTo>
                  <a:pt x="0" y="47891"/>
                </a:lnTo>
                <a:lnTo>
                  <a:pt x="49085" y="47904"/>
                </a:lnTo>
                <a:lnTo>
                  <a:pt x="49947" y="37913"/>
                </a:lnTo>
                <a:lnTo>
                  <a:pt x="51046" y="25235"/>
                </a:lnTo>
                <a:lnTo>
                  <a:pt x="52151" y="12603"/>
                </a:lnTo>
                <a:lnTo>
                  <a:pt x="53263" y="12"/>
                </a:lnTo>
                <a:lnTo>
                  <a:pt x="3695" y="0"/>
                </a:lnTo>
                <a:close/>
              </a:path>
            </a:pathLst>
          </a:custGeom>
          <a:solidFill>
            <a:srgbClr val="82C4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1" name="object 421"/>
          <p:cNvSpPr/>
          <p:nvPr/>
        </p:nvSpPr>
        <p:spPr>
          <a:xfrm>
            <a:off x="567409" y="1784266"/>
            <a:ext cx="40589" cy="47904"/>
          </a:xfrm>
          <a:custGeom>
            <a:avLst/>
            <a:gdLst/>
            <a:ahLst/>
            <a:cxnLst/>
            <a:rect l="l" t="t" r="r" b="b"/>
            <a:pathLst>
              <a:path w="40589" h="47904">
                <a:moveTo>
                  <a:pt x="40259" y="47904"/>
                </a:moveTo>
                <a:lnTo>
                  <a:pt x="40589" y="12"/>
                </a:lnTo>
                <a:lnTo>
                  <a:pt x="4191" y="0"/>
                </a:lnTo>
                <a:lnTo>
                  <a:pt x="3315" y="9885"/>
                </a:lnTo>
                <a:lnTo>
                  <a:pt x="2204" y="22507"/>
                </a:lnTo>
                <a:lnTo>
                  <a:pt x="1099" y="35175"/>
                </a:lnTo>
                <a:lnTo>
                  <a:pt x="0" y="47891"/>
                </a:lnTo>
                <a:lnTo>
                  <a:pt x="40259" y="47904"/>
                </a:lnTo>
                <a:close/>
              </a:path>
            </a:pathLst>
          </a:custGeom>
          <a:solidFill>
            <a:srgbClr val="84C4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2" name="object 422"/>
          <p:cNvSpPr/>
          <p:nvPr/>
        </p:nvSpPr>
        <p:spPr>
          <a:xfrm>
            <a:off x="3264659" y="2362561"/>
            <a:ext cx="825233" cy="52971"/>
          </a:xfrm>
          <a:custGeom>
            <a:avLst/>
            <a:gdLst/>
            <a:ahLst/>
            <a:cxnLst/>
            <a:rect l="l" t="t" r="r" b="b"/>
            <a:pathLst>
              <a:path w="825233" h="52971">
                <a:moveTo>
                  <a:pt x="825233" y="52971"/>
                </a:moveTo>
                <a:lnTo>
                  <a:pt x="806792" y="0"/>
                </a:lnTo>
                <a:lnTo>
                  <a:pt x="0" y="4559"/>
                </a:lnTo>
                <a:lnTo>
                  <a:pt x="10502" y="50444"/>
                </a:lnTo>
                <a:lnTo>
                  <a:pt x="825233" y="52971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3" name="object 423"/>
          <p:cNvSpPr/>
          <p:nvPr/>
        </p:nvSpPr>
        <p:spPr>
          <a:xfrm>
            <a:off x="6446095" y="5547834"/>
            <a:ext cx="19723" cy="45999"/>
          </a:xfrm>
          <a:custGeom>
            <a:avLst/>
            <a:gdLst/>
            <a:ahLst/>
            <a:cxnLst/>
            <a:rect l="l" t="t" r="r" b="b"/>
            <a:pathLst>
              <a:path w="19723" h="45999">
                <a:moveTo>
                  <a:pt x="19723" y="45897"/>
                </a:moveTo>
                <a:lnTo>
                  <a:pt x="9232" y="0"/>
                </a:lnTo>
                <a:lnTo>
                  <a:pt x="8978" y="0"/>
                </a:lnTo>
                <a:lnTo>
                  <a:pt x="7315" y="8652"/>
                </a:lnTo>
                <a:lnTo>
                  <a:pt x="4894" y="21141"/>
                </a:lnTo>
                <a:lnTo>
                  <a:pt x="2456" y="33587"/>
                </a:lnTo>
                <a:lnTo>
                  <a:pt x="0" y="45999"/>
                </a:lnTo>
                <a:lnTo>
                  <a:pt x="19723" y="45897"/>
                </a:lnTo>
                <a:close/>
              </a:path>
            </a:pathLst>
          </a:custGeom>
          <a:solidFill>
            <a:srgbClr val="8A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4" name="object 424"/>
          <p:cNvSpPr/>
          <p:nvPr/>
        </p:nvSpPr>
        <p:spPr>
          <a:xfrm>
            <a:off x="6392649" y="5547688"/>
            <a:ext cx="62420" cy="46456"/>
          </a:xfrm>
          <a:custGeom>
            <a:avLst/>
            <a:gdLst/>
            <a:ahLst/>
            <a:cxnLst/>
            <a:rect l="l" t="t" r="r" b="b"/>
            <a:pathLst>
              <a:path w="62420" h="46456">
                <a:moveTo>
                  <a:pt x="62420" y="152"/>
                </a:moveTo>
                <a:lnTo>
                  <a:pt x="9956" y="0"/>
                </a:lnTo>
                <a:lnTo>
                  <a:pt x="8005" y="9251"/>
                </a:lnTo>
                <a:lnTo>
                  <a:pt x="5356" y="21688"/>
                </a:lnTo>
                <a:lnTo>
                  <a:pt x="2688" y="34085"/>
                </a:lnTo>
                <a:lnTo>
                  <a:pt x="0" y="46456"/>
                </a:lnTo>
                <a:lnTo>
                  <a:pt x="53441" y="46151"/>
                </a:lnTo>
                <a:lnTo>
                  <a:pt x="55139" y="37580"/>
                </a:lnTo>
                <a:lnTo>
                  <a:pt x="57582" y="25142"/>
                </a:lnTo>
                <a:lnTo>
                  <a:pt x="60008" y="12670"/>
                </a:lnTo>
                <a:lnTo>
                  <a:pt x="62420" y="152"/>
                </a:lnTo>
                <a:close/>
              </a:path>
            </a:pathLst>
          </a:custGeom>
          <a:solidFill>
            <a:srgbClr val="8A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5" name="object 425"/>
          <p:cNvSpPr/>
          <p:nvPr/>
        </p:nvSpPr>
        <p:spPr>
          <a:xfrm>
            <a:off x="6338082" y="5547517"/>
            <a:ext cx="64528" cy="46926"/>
          </a:xfrm>
          <a:custGeom>
            <a:avLst/>
            <a:gdLst/>
            <a:ahLst/>
            <a:cxnLst/>
            <a:rect l="l" t="t" r="r" b="b"/>
            <a:pathLst>
              <a:path w="64528" h="46926">
                <a:moveTo>
                  <a:pt x="64528" y="165"/>
                </a:moveTo>
                <a:lnTo>
                  <a:pt x="11074" y="0"/>
                </a:lnTo>
                <a:lnTo>
                  <a:pt x="8773" y="9898"/>
                </a:lnTo>
                <a:lnTo>
                  <a:pt x="5867" y="22286"/>
                </a:lnTo>
                <a:lnTo>
                  <a:pt x="2942" y="34629"/>
                </a:lnTo>
                <a:lnTo>
                  <a:pt x="0" y="46926"/>
                </a:lnTo>
                <a:lnTo>
                  <a:pt x="54571" y="46634"/>
                </a:lnTo>
                <a:lnTo>
                  <a:pt x="56566" y="37458"/>
                </a:lnTo>
                <a:lnTo>
                  <a:pt x="59235" y="25071"/>
                </a:lnTo>
                <a:lnTo>
                  <a:pt x="61887" y="12645"/>
                </a:lnTo>
                <a:lnTo>
                  <a:pt x="64528" y="165"/>
                </a:lnTo>
                <a:close/>
              </a:path>
            </a:pathLst>
          </a:custGeom>
          <a:solidFill>
            <a:srgbClr val="8B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6" name="object 426"/>
          <p:cNvSpPr/>
          <p:nvPr/>
        </p:nvSpPr>
        <p:spPr>
          <a:xfrm>
            <a:off x="6282199" y="5547330"/>
            <a:ext cx="66954" cy="47434"/>
          </a:xfrm>
          <a:custGeom>
            <a:avLst/>
            <a:gdLst/>
            <a:ahLst/>
            <a:cxnLst/>
            <a:rect l="l" t="t" r="r" b="b"/>
            <a:pathLst>
              <a:path w="66954" h="47434">
                <a:moveTo>
                  <a:pt x="66954" y="177"/>
                </a:moveTo>
                <a:lnTo>
                  <a:pt x="12357" y="0"/>
                </a:lnTo>
                <a:lnTo>
                  <a:pt x="9627" y="10630"/>
                </a:lnTo>
                <a:lnTo>
                  <a:pt x="6436" y="22949"/>
                </a:lnTo>
                <a:lnTo>
                  <a:pt x="3227" y="35217"/>
                </a:lnTo>
                <a:lnTo>
                  <a:pt x="0" y="47434"/>
                </a:lnTo>
                <a:lnTo>
                  <a:pt x="55880" y="47116"/>
                </a:lnTo>
                <a:lnTo>
                  <a:pt x="58227" y="37315"/>
                </a:lnTo>
                <a:lnTo>
                  <a:pt x="61155" y="24980"/>
                </a:lnTo>
                <a:lnTo>
                  <a:pt x="64064" y="12599"/>
                </a:lnTo>
                <a:lnTo>
                  <a:pt x="66954" y="177"/>
                </a:lnTo>
                <a:close/>
              </a:path>
            </a:pathLst>
          </a:custGeom>
          <a:solidFill>
            <a:srgbClr val="8B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7" name="object 427"/>
          <p:cNvSpPr/>
          <p:nvPr/>
        </p:nvSpPr>
        <p:spPr>
          <a:xfrm>
            <a:off x="6224790" y="5547170"/>
            <a:ext cx="69761" cy="47917"/>
          </a:xfrm>
          <a:custGeom>
            <a:avLst/>
            <a:gdLst/>
            <a:ahLst/>
            <a:cxnLst/>
            <a:rect l="l" t="t" r="r" b="b"/>
            <a:pathLst>
              <a:path w="69761" h="47917">
                <a:moveTo>
                  <a:pt x="69761" y="165"/>
                </a:moveTo>
                <a:lnTo>
                  <a:pt x="13817" y="0"/>
                </a:lnTo>
                <a:lnTo>
                  <a:pt x="10589" y="11385"/>
                </a:lnTo>
                <a:lnTo>
                  <a:pt x="7085" y="23616"/>
                </a:lnTo>
                <a:lnTo>
                  <a:pt x="3556" y="35792"/>
                </a:lnTo>
                <a:lnTo>
                  <a:pt x="0" y="47917"/>
                </a:lnTo>
                <a:lnTo>
                  <a:pt x="57403" y="47599"/>
                </a:lnTo>
                <a:lnTo>
                  <a:pt x="60181" y="37095"/>
                </a:lnTo>
                <a:lnTo>
                  <a:pt x="63395" y="24834"/>
                </a:lnTo>
                <a:lnTo>
                  <a:pt x="66589" y="12526"/>
                </a:lnTo>
                <a:lnTo>
                  <a:pt x="69761" y="165"/>
                </a:lnTo>
                <a:close/>
              </a:path>
            </a:pathLst>
          </a:custGeom>
          <a:solidFill>
            <a:srgbClr val="8DC9D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8" name="object 428"/>
          <p:cNvSpPr/>
          <p:nvPr/>
        </p:nvSpPr>
        <p:spPr>
          <a:xfrm>
            <a:off x="6165613" y="5546984"/>
            <a:ext cx="72999" cy="48437"/>
          </a:xfrm>
          <a:custGeom>
            <a:avLst/>
            <a:gdLst/>
            <a:ahLst/>
            <a:cxnLst/>
            <a:rect l="l" t="t" r="r" b="b"/>
            <a:pathLst>
              <a:path w="72999" h="48437">
                <a:moveTo>
                  <a:pt x="72999" y="190"/>
                </a:moveTo>
                <a:lnTo>
                  <a:pt x="15506" y="0"/>
                </a:lnTo>
                <a:lnTo>
                  <a:pt x="11659" y="12241"/>
                </a:lnTo>
                <a:lnTo>
                  <a:pt x="7801" y="24366"/>
                </a:lnTo>
                <a:lnTo>
                  <a:pt x="3914" y="36431"/>
                </a:lnTo>
                <a:lnTo>
                  <a:pt x="0" y="48437"/>
                </a:lnTo>
                <a:lnTo>
                  <a:pt x="59182" y="48107"/>
                </a:lnTo>
                <a:lnTo>
                  <a:pt x="62473" y="36867"/>
                </a:lnTo>
                <a:lnTo>
                  <a:pt x="66004" y="24695"/>
                </a:lnTo>
                <a:lnTo>
                  <a:pt x="69513" y="12472"/>
                </a:lnTo>
                <a:lnTo>
                  <a:pt x="72999" y="190"/>
                </a:lnTo>
                <a:close/>
              </a:path>
            </a:pathLst>
          </a:custGeom>
          <a:solidFill>
            <a:srgbClr val="8EC9D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9" name="object 429"/>
          <p:cNvSpPr/>
          <p:nvPr/>
        </p:nvSpPr>
        <p:spPr>
          <a:xfrm>
            <a:off x="6104347" y="5546810"/>
            <a:ext cx="76771" cy="48958"/>
          </a:xfrm>
          <a:custGeom>
            <a:avLst/>
            <a:gdLst/>
            <a:ahLst/>
            <a:cxnLst/>
            <a:rect l="l" t="t" r="r" b="b"/>
            <a:pathLst>
              <a:path w="76771" h="48958">
                <a:moveTo>
                  <a:pt x="76771" y="177"/>
                </a:moveTo>
                <a:lnTo>
                  <a:pt x="17449" y="0"/>
                </a:lnTo>
                <a:lnTo>
                  <a:pt x="17060" y="1118"/>
                </a:lnTo>
                <a:lnTo>
                  <a:pt x="12836" y="13172"/>
                </a:lnTo>
                <a:lnTo>
                  <a:pt x="8584" y="25161"/>
                </a:lnTo>
                <a:lnTo>
                  <a:pt x="4306" y="37088"/>
                </a:lnTo>
                <a:lnTo>
                  <a:pt x="0" y="48958"/>
                </a:lnTo>
                <a:lnTo>
                  <a:pt x="61264" y="48615"/>
                </a:lnTo>
                <a:lnTo>
                  <a:pt x="65198" y="36550"/>
                </a:lnTo>
                <a:lnTo>
                  <a:pt x="69084" y="24482"/>
                </a:lnTo>
                <a:lnTo>
                  <a:pt x="72942" y="12357"/>
                </a:lnTo>
                <a:lnTo>
                  <a:pt x="76771" y="177"/>
                </a:lnTo>
                <a:close/>
              </a:path>
            </a:pathLst>
          </a:custGeom>
          <a:solidFill>
            <a:srgbClr val="8ECAD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0" name="object 430"/>
          <p:cNvSpPr/>
          <p:nvPr/>
        </p:nvSpPr>
        <p:spPr>
          <a:xfrm>
            <a:off x="6040586" y="5546622"/>
            <a:ext cx="81216" cy="49504"/>
          </a:xfrm>
          <a:custGeom>
            <a:avLst/>
            <a:gdLst/>
            <a:ahLst/>
            <a:cxnLst/>
            <a:rect l="l" t="t" r="r" b="b"/>
            <a:pathLst>
              <a:path w="81216" h="49504">
                <a:moveTo>
                  <a:pt x="81216" y="190"/>
                </a:moveTo>
                <a:lnTo>
                  <a:pt x="19723" y="0"/>
                </a:lnTo>
                <a:lnTo>
                  <a:pt x="18814" y="2334"/>
                </a:lnTo>
                <a:lnTo>
                  <a:pt x="14158" y="14218"/>
                </a:lnTo>
                <a:lnTo>
                  <a:pt x="9467" y="26051"/>
                </a:lnTo>
                <a:lnTo>
                  <a:pt x="4746" y="37818"/>
                </a:lnTo>
                <a:lnTo>
                  <a:pt x="0" y="49504"/>
                </a:lnTo>
                <a:lnTo>
                  <a:pt x="63766" y="49148"/>
                </a:lnTo>
                <a:lnTo>
                  <a:pt x="64166" y="48052"/>
                </a:lnTo>
                <a:lnTo>
                  <a:pt x="68469" y="36177"/>
                </a:lnTo>
                <a:lnTo>
                  <a:pt x="72746" y="24244"/>
                </a:lnTo>
                <a:lnTo>
                  <a:pt x="76994" y="12250"/>
                </a:lnTo>
                <a:lnTo>
                  <a:pt x="81216" y="190"/>
                </a:lnTo>
                <a:close/>
              </a:path>
            </a:pathLst>
          </a:custGeom>
          <a:solidFill>
            <a:srgbClr val="8FCAD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1" name="object 431"/>
          <p:cNvSpPr/>
          <p:nvPr/>
        </p:nvSpPr>
        <p:spPr>
          <a:xfrm>
            <a:off x="5973865" y="5546420"/>
            <a:ext cx="86436" cy="50076"/>
          </a:xfrm>
          <a:custGeom>
            <a:avLst/>
            <a:gdLst/>
            <a:ahLst/>
            <a:cxnLst/>
            <a:rect l="l" t="t" r="r" b="b"/>
            <a:pathLst>
              <a:path w="86436" h="50076">
                <a:moveTo>
                  <a:pt x="86436" y="203"/>
                </a:moveTo>
                <a:lnTo>
                  <a:pt x="22377" y="0"/>
                </a:lnTo>
                <a:lnTo>
                  <a:pt x="20747" y="3744"/>
                </a:lnTo>
                <a:lnTo>
                  <a:pt x="15614" y="15436"/>
                </a:lnTo>
                <a:lnTo>
                  <a:pt x="10448" y="27051"/>
                </a:lnTo>
                <a:lnTo>
                  <a:pt x="5244" y="38595"/>
                </a:lnTo>
                <a:lnTo>
                  <a:pt x="0" y="50076"/>
                </a:lnTo>
                <a:lnTo>
                  <a:pt x="66725" y="49707"/>
                </a:lnTo>
                <a:lnTo>
                  <a:pt x="67656" y="47428"/>
                </a:lnTo>
                <a:lnTo>
                  <a:pt x="72398" y="35724"/>
                </a:lnTo>
                <a:lnTo>
                  <a:pt x="77112" y="23943"/>
                </a:lnTo>
                <a:lnTo>
                  <a:pt x="81793" y="12097"/>
                </a:lnTo>
                <a:lnTo>
                  <a:pt x="86436" y="203"/>
                </a:lnTo>
                <a:close/>
              </a:path>
            </a:pathLst>
          </a:custGeom>
          <a:solidFill>
            <a:srgbClr val="8FCAD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2" name="object 432"/>
          <p:cNvSpPr/>
          <p:nvPr/>
        </p:nvSpPr>
        <p:spPr>
          <a:xfrm>
            <a:off x="5903610" y="5546205"/>
            <a:ext cx="92633" cy="50685"/>
          </a:xfrm>
          <a:custGeom>
            <a:avLst/>
            <a:gdLst/>
            <a:ahLst/>
            <a:cxnLst/>
            <a:rect l="l" t="t" r="r" b="b"/>
            <a:pathLst>
              <a:path w="92633" h="50685">
                <a:moveTo>
                  <a:pt x="92633" y="215"/>
                </a:moveTo>
                <a:lnTo>
                  <a:pt x="25514" y="0"/>
                </a:lnTo>
                <a:lnTo>
                  <a:pt x="22876" y="5383"/>
                </a:lnTo>
                <a:lnTo>
                  <a:pt x="17216" y="16821"/>
                </a:lnTo>
                <a:lnTo>
                  <a:pt x="11520" y="28180"/>
                </a:lnTo>
                <a:lnTo>
                  <a:pt x="5782" y="39466"/>
                </a:lnTo>
                <a:lnTo>
                  <a:pt x="0" y="50685"/>
                </a:lnTo>
                <a:lnTo>
                  <a:pt x="70256" y="50292"/>
                </a:lnTo>
                <a:lnTo>
                  <a:pt x="71933" y="46638"/>
                </a:lnTo>
                <a:lnTo>
                  <a:pt x="77164" y="35138"/>
                </a:lnTo>
                <a:lnTo>
                  <a:pt x="82355" y="23572"/>
                </a:lnTo>
                <a:lnTo>
                  <a:pt x="87510" y="11933"/>
                </a:lnTo>
                <a:lnTo>
                  <a:pt x="92633" y="215"/>
                </a:lnTo>
                <a:close/>
              </a:path>
            </a:pathLst>
          </a:custGeom>
          <a:solidFill>
            <a:srgbClr val="90CB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3" name="object 433"/>
          <p:cNvSpPr/>
          <p:nvPr/>
        </p:nvSpPr>
        <p:spPr>
          <a:xfrm>
            <a:off x="5829176" y="5545987"/>
            <a:ext cx="99949" cy="51333"/>
          </a:xfrm>
          <a:custGeom>
            <a:avLst/>
            <a:gdLst/>
            <a:ahLst/>
            <a:cxnLst/>
            <a:rect l="l" t="t" r="r" b="b"/>
            <a:pathLst>
              <a:path w="99949" h="51333">
                <a:moveTo>
                  <a:pt x="99949" y="215"/>
                </a:moveTo>
                <a:lnTo>
                  <a:pt x="29159" y="0"/>
                </a:lnTo>
                <a:lnTo>
                  <a:pt x="25146" y="7249"/>
                </a:lnTo>
                <a:lnTo>
                  <a:pt x="18923" y="18376"/>
                </a:lnTo>
                <a:lnTo>
                  <a:pt x="12657" y="29436"/>
                </a:lnTo>
                <a:lnTo>
                  <a:pt x="6348" y="40424"/>
                </a:lnTo>
                <a:lnTo>
                  <a:pt x="0" y="51333"/>
                </a:lnTo>
                <a:lnTo>
                  <a:pt x="74434" y="50901"/>
                </a:lnTo>
                <a:lnTo>
                  <a:pt x="77144" y="45657"/>
                </a:lnTo>
                <a:lnTo>
                  <a:pt x="82903" y="34407"/>
                </a:lnTo>
                <a:lnTo>
                  <a:pt x="88622" y="23088"/>
                </a:lnTo>
                <a:lnTo>
                  <a:pt x="94303" y="11693"/>
                </a:lnTo>
                <a:lnTo>
                  <a:pt x="99949" y="215"/>
                </a:lnTo>
                <a:close/>
              </a:path>
            </a:pathLst>
          </a:custGeom>
          <a:solidFill>
            <a:srgbClr val="91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4" name="object 434"/>
          <p:cNvSpPr/>
          <p:nvPr/>
        </p:nvSpPr>
        <p:spPr>
          <a:xfrm>
            <a:off x="5749789" y="5545755"/>
            <a:ext cx="108546" cy="52006"/>
          </a:xfrm>
          <a:custGeom>
            <a:avLst/>
            <a:gdLst/>
            <a:ahLst/>
            <a:cxnLst/>
            <a:rect l="l" t="t" r="r" b="b"/>
            <a:pathLst>
              <a:path w="108546" h="52006">
                <a:moveTo>
                  <a:pt x="108546" y="228"/>
                </a:moveTo>
                <a:lnTo>
                  <a:pt x="33413" y="0"/>
                </a:lnTo>
                <a:lnTo>
                  <a:pt x="27543" y="9384"/>
                </a:lnTo>
                <a:lnTo>
                  <a:pt x="20729" y="20141"/>
                </a:lnTo>
                <a:lnTo>
                  <a:pt x="13868" y="30830"/>
                </a:lnTo>
                <a:lnTo>
                  <a:pt x="6958" y="41452"/>
                </a:lnTo>
                <a:lnTo>
                  <a:pt x="0" y="52006"/>
                </a:lnTo>
                <a:lnTo>
                  <a:pt x="79387" y="51562"/>
                </a:lnTo>
                <a:lnTo>
                  <a:pt x="83509" y="44495"/>
                </a:lnTo>
                <a:lnTo>
                  <a:pt x="89832" y="33534"/>
                </a:lnTo>
                <a:lnTo>
                  <a:pt x="96114" y="22499"/>
                </a:lnTo>
                <a:lnTo>
                  <a:pt x="102352" y="11395"/>
                </a:lnTo>
                <a:lnTo>
                  <a:pt x="108546" y="228"/>
                </a:lnTo>
                <a:close/>
              </a:path>
            </a:pathLst>
          </a:custGeom>
          <a:solidFill>
            <a:srgbClr val="91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5" name="object 435"/>
          <p:cNvSpPr/>
          <p:nvPr/>
        </p:nvSpPr>
        <p:spPr>
          <a:xfrm>
            <a:off x="5664718" y="5545509"/>
            <a:ext cx="118491" cy="52730"/>
          </a:xfrm>
          <a:custGeom>
            <a:avLst/>
            <a:gdLst/>
            <a:ahLst/>
            <a:cxnLst/>
            <a:rect l="l" t="t" r="r" b="b"/>
            <a:pathLst>
              <a:path w="118490" h="52730">
                <a:moveTo>
                  <a:pt x="118491" y="253"/>
                </a:moveTo>
                <a:lnTo>
                  <a:pt x="38252" y="0"/>
                </a:lnTo>
                <a:lnTo>
                  <a:pt x="37303" y="1349"/>
                </a:lnTo>
                <a:lnTo>
                  <a:pt x="29948" y="11740"/>
                </a:lnTo>
                <a:lnTo>
                  <a:pt x="22542" y="22071"/>
                </a:lnTo>
                <a:lnTo>
                  <a:pt x="15083" y="32346"/>
                </a:lnTo>
                <a:lnTo>
                  <a:pt x="7569" y="42565"/>
                </a:lnTo>
                <a:lnTo>
                  <a:pt x="0" y="52730"/>
                </a:lnTo>
                <a:lnTo>
                  <a:pt x="85064" y="52247"/>
                </a:lnTo>
                <a:lnTo>
                  <a:pt x="91101" y="43100"/>
                </a:lnTo>
                <a:lnTo>
                  <a:pt x="98021" y="32487"/>
                </a:lnTo>
                <a:lnTo>
                  <a:pt x="104894" y="21808"/>
                </a:lnTo>
                <a:lnTo>
                  <a:pt x="111717" y="11063"/>
                </a:lnTo>
                <a:lnTo>
                  <a:pt x="118491" y="253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6" name="object 436"/>
          <p:cNvSpPr/>
          <p:nvPr/>
        </p:nvSpPr>
        <p:spPr>
          <a:xfrm>
            <a:off x="5640608" y="5545303"/>
            <a:ext cx="62357" cy="52971"/>
          </a:xfrm>
          <a:custGeom>
            <a:avLst/>
            <a:gdLst/>
            <a:ahLst/>
            <a:cxnLst/>
            <a:rect l="l" t="t" r="r" b="b"/>
            <a:pathLst>
              <a:path w="62357" h="52971">
                <a:moveTo>
                  <a:pt x="18414" y="52971"/>
                </a:moveTo>
                <a:lnTo>
                  <a:pt x="24104" y="52933"/>
                </a:lnTo>
                <a:lnTo>
                  <a:pt x="32650" y="41450"/>
                </a:lnTo>
                <a:lnTo>
                  <a:pt x="40156" y="31226"/>
                </a:lnTo>
                <a:lnTo>
                  <a:pt x="47608" y="20946"/>
                </a:lnTo>
                <a:lnTo>
                  <a:pt x="55008" y="10606"/>
                </a:lnTo>
                <a:lnTo>
                  <a:pt x="62356" y="203"/>
                </a:lnTo>
                <a:lnTo>
                  <a:pt x="0" y="0"/>
                </a:lnTo>
                <a:lnTo>
                  <a:pt x="18414" y="52971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7" name="object 437"/>
          <p:cNvSpPr/>
          <p:nvPr/>
        </p:nvSpPr>
        <p:spPr>
          <a:xfrm>
            <a:off x="7397269" y="5802839"/>
            <a:ext cx="24561" cy="32334"/>
          </a:xfrm>
          <a:custGeom>
            <a:avLst/>
            <a:gdLst/>
            <a:ahLst/>
            <a:cxnLst/>
            <a:rect l="l" t="t" r="r" b="b"/>
            <a:pathLst>
              <a:path w="24561" h="32334">
                <a:moveTo>
                  <a:pt x="23634" y="32207"/>
                </a:moveTo>
                <a:lnTo>
                  <a:pt x="24561" y="76"/>
                </a:lnTo>
                <a:lnTo>
                  <a:pt x="749" y="0"/>
                </a:lnTo>
                <a:lnTo>
                  <a:pt x="587" y="6958"/>
                </a:lnTo>
                <a:lnTo>
                  <a:pt x="294" y="19634"/>
                </a:lnTo>
                <a:lnTo>
                  <a:pt x="0" y="32334"/>
                </a:lnTo>
                <a:lnTo>
                  <a:pt x="23634" y="32207"/>
                </a:lnTo>
                <a:close/>
              </a:path>
            </a:pathLst>
          </a:custGeom>
          <a:solidFill>
            <a:srgbClr val="7CC1C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8" name="object 438"/>
          <p:cNvSpPr/>
          <p:nvPr/>
        </p:nvSpPr>
        <p:spPr>
          <a:xfrm>
            <a:off x="7350925" y="5802708"/>
            <a:ext cx="47091" cy="32715"/>
          </a:xfrm>
          <a:custGeom>
            <a:avLst/>
            <a:gdLst/>
            <a:ahLst/>
            <a:cxnLst/>
            <a:rect l="l" t="t" r="r" b="b"/>
            <a:pathLst>
              <a:path w="47091" h="32715">
                <a:moveTo>
                  <a:pt x="47091" y="139"/>
                </a:moveTo>
                <a:lnTo>
                  <a:pt x="901" y="0"/>
                </a:lnTo>
                <a:lnTo>
                  <a:pt x="702" y="7323"/>
                </a:lnTo>
                <a:lnTo>
                  <a:pt x="348" y="20026"/>
                </a:lnTo>
                <a:lnTo>
                  <a:pt x="0" y="32715"/>
                </a:lnTo>
                <a:lnTo>
                  <a:pt x="46342" y="32461"/>
                </a:lnTo>
                <a:lnTo>
                  <a:pt x="46505" y="25524"/>
                </a:lnTo>
                <a:lnTo>
                  <a:pt x="46802" y="12847"/>
                </a:lnTo>
                <a:lnTo>
                  <a:pt x="47091" y="139"/>
                </a:lnTo>
                <a:close/>
              </a:path>
            </a:pathLst>
          </a:custGeom>
          <a:solidFill>
            <a:srgbClr val="7CC1C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9" name="object 439"/>
          <p:cNvSpPr/>
          <p:nvPr/>
        </p:nvSpPr>
        <p:spPr>
          <a:xfrm>
            <a:off x="7304366" y="5802553"/>
            <a:ext cx="47459" cy="33121"/>
          </a:xfrm>
          <a:custGeom>
            <a:avLst/>
            <a:gdLst/>
            <a:ahLst/>
            <a:cxnLst/>
            <a:rect l="l" t="t" r="r" b="b"/>
            <a:pathLst>
              <a:path w="47459" h="33121">
                <a:moveTo>
                  <a:pt x="0" y="33121"/>
                </a:moveTo>
                <a:lnTo>
                  <a:pt x="46558" y="32867"/>
                </a:lnTo>
                <a:lnTo>
                  <a:pt x="46757" y="25550"/>
                </a:lnTo>
                <a:lnTo>
                  <a:pt x="47111" y="12849"/>
                </a:lnTo>
                <a:lnTo>
                  <a:pt x="47459" y="152"/>
                </a:lnTo>
                <a:lnTo>
                  <a:pt x="1092" y="0"/>
                </a:lnTo>
                <a:lnTo>
                  <a:pt x="834" y="7715"/>
                </a:lnTo>
                <a:lnTo>
                  <a:pt x="413" y="20452"/>
                </a:lnTo>
                <a:lnTo>
                  <a:pt x="0" y="33121"/>
                </a:lnTo>
                <a:close/>
              </a:path>
            </a:pathLst>
          </a:custGeom>
          <a:solidFill>
            <a:srgbClr val="7EC2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0" name="object 440"/>
          <p:cNvSpPr/>
          <p:nvPr/>
        </p:nvSpPr>
        <p:spPr>
          <a:xfrm>
            <a:off x="7257569" y="5802410"/>
            <a:ext cx="47879" cy="33515"/>
          </a:xfrm>
          <a:custGeom>
            <a:avLst/>
            <a:gdLst/>
            <a:ahLst/>
            <a:cxnLst/>
            <a:rect l="l" t="t" r="r" b="b"/>
            <a:pathLst>
              <a:path w="47878" h="33515">
                <a:moveTo>
                  <a:pt x="47465" y="12839"/>
                </a:moveTo>
                <a:lnTo>
                  <a:pt x="47879" y="152"/>
                </a:lnTo>
                <a:lnTo>
                  <a:pt x="1282" y="0"/>
                </a:lnTo>
                <a:lnTo>
                  <a:pt x="975" y="8147"/>
                </a:lnTo>
                <a:lnTo>
                  <a:pt x="489" y="20836"/>
                </a:lnTo>
                <a:lnTo>
                  <a:pt x="0" y="33515"/>
                </a:lnTo>
                <a:lnTo>
                  <a:pt x="46799" y="33261"/>
                </a:lnTo>
                <a:lnTo>
                  <a:pt x="47050" y="25571"/>
                </a:lnTo>
                <a:lnTo>
                  <a:pt x="47465" y="12839"/>
                </a:lnTo>
                <a:close/>
              </a:path>
            </a:pathLst>
          </a:custGeom>
          <a:solidFill>
            <a:srgbClr val="7EC2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1" name="object 441"/>
          <p:cNvSpPr/>
          <p:nvPr/>
        </p:nvSpPr>
        <p:spPr>
          <a:xfrm>
            <a:off x="7210521" y="5802266"/>
            <a:ext cx="48323" cy="33909"/>
          </a:xfrm>
          <a:custGeom>
            <a:avLst/>
            <a:gdLst/>
            <a:ahLst/>
            <a:cxnLst/>
            <a:rect l="l" t="t" r="r" b="b"/>
            <a:pathLst>
              <a:path w="48323" h="33909">
                <a:moveTo>
                  <a:pt x="48323" y="152"/>
                </a:moveTo>
                <a:lnTo>
                  <a:pt x="1485" y="0"/>
                </a:lnTo>
                <a:lnTo>
                  <a:pt x="1111" y="8544"/>
                </a:lnTo>
                <a:lnTo>
                  <a:pt x="555" y="21241"/>
                </a:lnTo>
                <a:lnTo>
                  <a:pt x="0" y="33908"/>
                </a:lnTo>
                <a:lnTo>
                  <a:pt x="47053" y="33654"/>
                </a:lnTo>
                <a:lnTo>
                  <a:pt x="47365" y="25538"/>
                </a:lnTo>
                <a:lnTo>
                  <a:pt x="47846" y="12853"/>
                </a:lnTo>
                <a:lnTo>
                  <a:pt x="48323" y="152"/>
                </a:lnTo>
                <a:close/>
              </a:path>
            </a:pathLst>
          </a:custGeom>
          <a:solidFill>
            <a:srgbClr val="7FC2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2" name="object 442"/>
          <p:cNvSpPr/>
          <p:nvPr/>
        </p:nvSpPr>
        <p:spPr>
          <a:xfrm>
            <a:off x="7163200" y="5802124"/>
            <a:ext cx="48806" cy="34302"/>
          </a:xfrm>
          <a:custGeom>
            <a:avLst/>
            <a:gdLst/>
            <a:ahLst/>
            <a:cxnLst/>
            <a:rect l="l" t="t" r="r" b="b"/>
            <a:pathLst>
              <a:path w="48806" h="34302">
                <a:moveTo>
                  <a:pt x="48806" y="152"/>
                </a:moveTo>
                <a:lnTo>
                  <a:pt x="1701" y="0"/>
                </a:lnTo>
                <a:lnTo>
                  <a:pt x="1257" y="8963"/>
                </a:lnTo>
                <a:lnTo>
                  <a:pt x="630" y="21633"/>
                </a:lnTo>
                <a:lnTo>
                  <a:pt x="0" y="34302"/>
                </a:lnTo>
                <a:lnTo>
                  <a:pt x="47320" y="34048"/>
                </a:lnTo>
                <a:lnTo>
                  <a:pt x="47693" y="25542"/>
                </a:lnTo>
                <a:lnTo>
                  <a:pt x="48249" y="12850"/>
                </a:lnTo>
                <a:lnTo>
                  <a:pt x="48806" y="152"/>
                </a:lnTo>
                <a:close/>
              </a:path>
            </a:pathLst>
          </a:custGeom>
          <a:solidFill>
            <a:srgbClr val="80C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3" name="object 443"/>
          <p:cNvSpPr/>
          <p:nvPr/>
        </p:nvSpPr>
        <p:spPr>
          <a:xfrm>
            <a:off x="7115580" y="5801981"/>
            <a:ext cx="49326" cy="34709"/>
          </a:xfrm>
          <a:custGeom>
            <a:avLst/>
            <a:gdLst/>
            <a:ahLst/>
            <a:cxnLst/>
            <a:rect l="l" t="t" r="r" b="b"/>
            <a:pathLst>
              <a:path w="49326" h="34709">
                <a:moveTo>
                  <a:pt x="47625" y="34442"/>
                </a:moveTo>
                <a:lnTo>
                  <a:pt x="48068" y="25525"/>
                </a:lnTo>
                <a:lnTo>
                  <a:pt x="48696" y="12861"/>
                </a:lnTo>
                <a:lnTo>
                  <a:pt x="49326" y="152"/>
                </a:lnTo>
                <a:lnTo>
                  <a:pt x="1955" y="0"/>
                </a:lnTo>
                <a:lnTo>
                  <a:pt x="1432" y="9385"/>
                </a:lnTo>
                <a:lnTo>
                  <a:pt x="719" y="22032"/>
                </a:lnTo>
                <a:lnTo>
                  <a:pt x="0" y="34709"/>
                </a:lnTo>
                <a:lnTo>
                  <a:pt x="47625" y="34442"/>
                </a:lnTo>
                <a:close/>
              </a:path>
            </a:pathLst>
          </a:custGeom>
          <a:solidFill>
            <a:srgbClr val="80C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4" name="object 444"/>
          <p:cNvSpPr/>
          <p:nvPr/>
        </p:nvSpPr>
        <p:spPr>
          <a:xfrm>
            <a:off x="7067636" y="5801837"/>
            <a:ext cx="49898" cy="35102"/>
          </a:xfrm>
          <a:custGeom>
            <a:avLst/>
            <a:gdLst/>
            <a:ahLst/>
            <a:cxnLst/>
            <a:rect l="l" t="t" r="r" b="b"/>
            <a:pathLst>
              <a:path w="49898" h="35102">
                <a:moveTo>
                  <a:pt x="0" y="35102"/>
                </a:moveTo>
                <a:lnTo>
                  <a:pt x="47942" y="34848"/>
                </a:lnTo>
                <a:lnTo>
                  <a:pt x="48473" y="25508"/>
                </a:lnTo>
                <a:lnTo>
                  <a:pt x="49187" y="12862"/>
                </a:lnTo>
                <a:lnTo>
                  <a:pt x="49898" y="152"/>
                </a:lnTo>
                <a:lnTo>
                  <a:pt x="2222" y="0"/>
                </a:lnTo>
                <a:lnTo>
                  <a:pt x="1600" y="9766"/>
                </a:lnTo>
                <a:lnTo>
                  <a:pt x="798" y="22454"/>
                </a:lnTo>
                <a:lnTo>
                  <a:pt x="0" y="35102"/>
                </a:lnTo>
                <a:close/>
              </a:path>
            </a:pathLst>
          </a:custGeom>
          <a:solidFill>
            <a:srgbClr val="81C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5" name="object 445"/>
          <p:cNvSpPr/>
          <p:nvPr/>
        </p:nvSpPr>
        <p:spPr>
          <a:xfrm>
            <a:off x="7019335" y="5801694"/>
            <a:ext cx="50520" cy="35509"/>
          </a:xfrm>
          <a:custGeom>
            <a:avLst/>
            <a:gdLst/>
            <a:ahLst/>
            <a:cxnLst/>
            <a:rect l="l" t="t" r="r" b="b"/>
            <a:pathLst>
              <a:path w="50520" h="35509">
                <a:moveTo>
                  <a:pt x="50520" y="152"/>
                </a:moveTo>
                <a:lnTo>
                  <a:pt x="2514" y="0"/>
                </a:lnTo>
                <a:lnTo>
                  <a:pt x="1796" y="10174"/>
                </a:lnTo>
                <a:lnTo>
                  <a:pt x="902" y="22868"/>
                </a:lnTo>
                <a:lnTo>
                  <a:pt x="0" y="35509"/>
                </a:lnTo>
                <a:lnTo>
                  <a:pt x="48298" y="35242"/>
                </a:lnTo>
                <a:lnTo>
                  <a:pt x="48913" y="25523"/>
                </a:lnTo>
                <a:lnTo>
                  <a:pt x="49718" y="12839"/>
                </a:lnTo>
                <a:lnTo>
                  <a:pt x="50520" y="152"/>
                </a:lnTo>
                <a:close/>
              </a:path>
            </a:pathLst>
          </a:custGeom>
          <a:solidFill>
            <a:srgbClr val="81C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6" name="object 446"/>
          <p:cNvSpPr/>
          <p:nvPr/>
        </p:nvSpPr>
        <p:spPr>
          <a:xfrm>
            <a:off x="6970641" y="5801549"/>
            <a:ext cx="51206" cy="35915"/>
          </a:xfrm>
          <a:custGeom>
            <a:avLst/>
            <a:gdLst/>
            <a:ahLst/>
            <a:cxnLst/>
            <a:rect l="l" t="t" r="r" b="b"/>
            <a:pathLst>
              <a:path w="51206" h="35915">
                <a:moveTo>
                  <a:pt x="51206" y="139"/>
                </a:moveTo>
                <a:lnTo>
                  <a:pt x="2832" y="0"/>
                </a:lnTo>
                <a:lnTo>
                  <a:pt x="1994" y="10629"/>
                </a:lnTo>
                <a:lnTo>
                  <a:pt x="1000" y="23264"/>
                </a:lnTo>
                <a:lnTo>
                  <a:pt x="0" y="35915"/>
                </a:lnTo>
                <a:lnTo>
                  <a:pt x="48691" y="35648"/>
                </a:lnTo>
                <a:lnTo>
                  <a:pt x="49419" y="25505"/>
                </a:lnTo>
                <a:lnTo>
                  <a:pt x="50318" y="12815"/>
                </a:lnTo>
                <a:lnTo>
                  <a:pt x="51206" y="139"/>
                </a:lnTo>
                <a:close/>
              </a:path>
            </a:pathLst>
          </a:custGeom>
          <a:solidFill>
            <a:srgbClr val="82C4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7" name="object 447"/>
          <p:cNvSpPr/>
          <p:nvPr/>
        </p:nvSpPr>
        <p:spPr>
          <a:xfrm>
            <a:off x="6932027" y="5801424"/>
            <a:ext cx="41440" cy="36195"/>
          </a:xfrm>
          <a:custGeom>
            <a:avLst/>
            <a:gdLst/>
            <a:ahLst/>
            <a:cxnLst/>
            <a:rect l="l" t="t" r="r" b="b"/>
            <a:pathLst>
              <a:path w="41440" h="36195">
                <a:moveTo>
                  <a:pt x="11036" y="36195"/>
                </a:moveTo>
                <a:lnTo>
                  <a:pt x="38620" y="36042"/>
                </a:lnTo>
                <a:lnTo>
                  <a:pt x="39458" y="25443"/>
                </a:lnTo>
                <a:lnTo>
                  <a:pt x="40449" y="12814"/>
                </a:lnTo>
                <a:lnTo>
                  <a:pt x="41440" y="114"/>
                </a:lnTo>
                <a:lnTo>
                  <a:pt x="0" y="0"/>
                </a:lnTo>
                <a:lnTo>
                  <a:pt x="11036" y="36195"/>
                </a:lnTo>
                <a:close/>
              </a:path>
            </a:pathLst>
          </a:custGeom>
          <a:solidFill>
            <a:srgbClr val="84C4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8" name="object 448"/>
          <p:cNvSpPr/>
          <p:nvPr/>
        </p:nvSpPr>
        <p:spPr>
          <a:xfrm>
            <a:off x="4708878" y="2714382"/>
            <a:ext cx="825385" cy="63969"/>
          </a:xfrm>
          <a:custGeom>
            <a:avLst/>
            <a:gdLst/>
            <a:ahLst/>
            <a:cxnLst/>
            <a:rect l="l" t="t" r="r" b="b"/>
            <a:pathLst>
              <a:path w="825385" h="63969">
                <a:moveTo>
                  <a:pt x="806653" y="0"/>
                </a:moveTo>
                <a:lnTo>
                  <a:pt x="338670" y="13487"/>
                </a:lnTo>
                <a:lnTo>
                  <a:pt x="0" y="18148"/>
                </a:lnTo>
                <a:lnTo>
                  <a:pt x="10744" y="63969"/>
                </a:lnTo>
                <a:lnTo>
                  <a:pt x="26700" y="63776"/>
                </a:lnTo>
                <a:lnTo>
                  <a:pt x="46069" y="63545"/>
                </a:lnTo>
                <a:lnTo>
                  <a:pt x="72521" y="63233"/>
                </a:lnTo>
                <a:lnTo>
                  <a:pt x="88282" y="63049"/>
                </a:lnTo>
                <a:lnTo>
                  <a:pt x="105670" y="62847"/>
                </a:lnTo>
                <a:lnTo>
                  <a:pt x="124636" y="62629"/>
                </a:lnTo>
                <a:lnTo>
                  <a:pt x="145133" y="62395"/>
                </a:lnTo>
                <a:lnTo>
                  <a:pt x="167112" y="62146"/>
                </a:lnTo>
                <a:lnTo>
                  <a:pt x="190526" y="61883"/>
                </a:lnTo>
                <a:lnTo>
                  <a:pt x="215326" y="61607"/>
                </a:lnTo>
                <a:lnTo>
                  <a:pt x="241465" y="61318"/>
                </a:lnTo>
                <a:lnTo>
                  <a:pt x="268894" y="61018"/>
                </a:lnTo>
                <a:lnTo>
                  <a:pt x="297566" y="60707"/>
                </a:lnTo>
                <a:lnTo>
                  <a:pt x="327432" y="60387"/>
                </a:lnTo>
                <a:lnTo>
                  <a:pt x="358444" y="60058"/>
                </a:lnTo>
                <a:lnTo>
                  <a:pt x="388485" y="59740"/>
                </a:lnTo>
                <a:lnTo>
                  <a:pt x="415719" y="59451"/>
                </a:lnTo>
                <a:lnTo>
                  <a:pt x="440499" y="59184"/>
                </a:lnTo>
                <a:lnTo>
                  <a:pt x="463172" y="58934"/>
                </a:lnTo>
                <a:lnTo>
                  <a:pt x="484091" y="58696"/>
                </a:lnTo>
                <a:lnTo>
                  <a:pt x="503604" y="58465"/>
                </a:lnTo>
                <a:lnTo>
                  <a:pt x="522063" y="58234"/>
                </a:lnTo>
                <a:lnTo>
                  <a:pt x="539817" y="58000"/>
                </a:lnTo>
                <a:lnTo>
                  <a:pt x="557217" y="57756"/>
                </a:lnTo>
                <a:lnTo>
                  <a:pt x="574613" y="57497"/>
                </a:lnTo>
                <a:lnTo>
                  <a:pt x="592354" y="57218"/>
                </a:lnTo>
                <a:lnTo>
                  <a:pt x="610792" y="56913"/>
                </a:lnTo>
                <a:lnTo>
                  <a:pt x="630277" y="56577"/>
                </a:lnTo>
                <a:lnTo>
                  <a:pt x="651158" y="56205"/>
                </a:lnTo>
                <a:lnTo>
                  <a:pt x="673785" y="55791"/>
                </a:lnTo>
                <a:lnTo>
                  <a:pt x="698510" y="55330"/>
                </a:lnTo>
                <a:lnTo>
                  <a:pt x="725683" y="54817"/>
                </a:lnTo>
                <a:lnTo>
                  <a:pt x="755652" y="54245"/>
                </a:lnTo>
                <a:lnTo>
                  <a:pt x="788770" y="53611"/>
                </a:lnTo>
                <a:lnTo>
                  <a:pt x="825385" y="52908"/>
                </a:lnTo>
                <a:lnTo>
                  <a:pt x="806653" y="0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9" name="object 449"/>
          <p:cNvSpPr/>
          <p:nvPr/>
        </p:nvSpPr>
        <p:spPr>
          <a:xfrm>
            <a:off x="454616" y="4066360"/>
            <a:ext cx="4737" cy="20205"/>
          </a:xfrm>
          <a:custGeom>
            <a:avLst/>
            <a:gdLst/>
            <a:ahLst/>
            <a:cxnLst/>
            <a:rect l="l" t="t" r="r" b="b"/>
            <a:pathLst>
              <a:path w="4737" h="20205">
                <a:moveTo>
                  <a:pt x="4305" y="6578"/>
                </a:moveTo>
                <a:lnTo>
                  <a:pt x="4114" y="0"/>
                </a:lnTo>
                <a:lnTo>
                  <a:pt x="0" y="63"/>
                </a:lnTo>
                <a:lnTo>
                  <a:pt x="4737" y="20205"/>
                </a:lnTo>
                <a:lnTo>
                  <a:pt x="4521" y="13284"/>
                </a:lnTo>
                <a:lnTo>
                  <a:pt x="4305" y="6578"/>
                </a:lnTo>
                <a:close/>
              </a:path>
            </a:pathLst>
          </a:custGeom>
          <a:solidFill>
            <a:srgbClr val="82C4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0" name="object 450"/>
          <p:cNvSpPr/>
          <p:nvPr/>
        </p:nvSpPr>
        <p:spPr>
          <a:xfrm>
            <a:off x="458731" y="4065850"/>
            <a:ext cx="39179" cy="46418"/>
          </a:xfrm>
          <a:custGeom>
            <a:avLst/>
            <a:gdLst/>
            <a:ahLst/>
            <a:cxnLst/>
            <a:rect l="l" t="t" r="r" b="b"/>
            <a:pathLst>
              <a:path w="39179" h="46418">
                <a:moveTo>
                  <a:pt x="18960" y="46268"/>
                </a:moveTo>
                <a:lnTo>
                  <a:pt x="39179" y="46024"/>
                </a:lnTo>
                <a:lnTo>
                  <a:pt x="38894" y="37735"/>
                </a:lnTo>
                <a:lnTo>
                  <a:pt x="38457" y="24776"/>
                </a:lnTo>
                <a:lnTo>
                  <a:pt x="38040" y="12188"/>
                </a:lnTo>
                <a:lnTo>
                  <a:pt x="37642" y="0"/>
                </a:lnTo>
                <a:lnTo>
                  <a:pt x="0" y="520"/>
                </a:lnTo>
                <a:lnTo>
                  <a:pt x="203" y="7099"/>
                </a:lnTo>
                <a:lnTo>
                  <a:pt x="406" y="13792"/>
                </a:lnTo>
                <a:lnTo>
                  <a:pt x="622" y="20713"/>
                </a:lnTo>
                <a:lnTo>
                  <a:pt x="6667" y="46418"/>
                </a:lnTo>
                <a:lnTo>
                  <a:pt x="8280" y="46398"/>
                </a:lnTo>
                <a:lnTo>
                  <a:pt x="18960" y="46268"/>
                </a:lnTo>
                <a:close/>
              </a:path>
            </a:pathLst>
          </a:custGeom>
          <a:solidFill>
            <a:srgbClr val="84C4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1" name="object 451"/>
          <p:cNvSpPr/>
          <p:nvPr/>
        </p:nvSpPr>
        <p:spPr>
          <a:xfrm>
            <a:off x="496374" y="4065329"/>
            <a:ext cx="39217" cy="46545"/>
          </a:xfrm>
          <a:custGeom>
            <a:avLst/>
            <a:gdLst/>
            <a:ahLst/>
            <a:cxnLst/>
            <a:rect l="l" t="t" r="r" b="b"/>
            <a:pathLst>
              <a:path w="39217" h="46545">
                <a:moveTo>
                  <a:pt x="1536" y="46545"/>
                </a:moveTo>
                <a:lnTo>
                  <a:pt x="12340" y="46418"/>
                </a:lnTo>
                <a:lnTo>
                  <a:pt x="25025" y="46262"/>
                </a:lnTo>
                <a:lnTo>
                  <a:pt x="39217" y="46088"/>
                </a:lnTo>
                <a:lnTo>
                  <a:pt x="38912" y="37707"/>
                </a:lnTo>
                <a:lnTo>
                  <a:pt x="38450" y="24748"/>
                </a:lnTo>
                <a:lnTo>
                  <a:pt x="38015" y="12178"/>
                </a:lnTo>
                <a:lnTo>
                  <a:pt x="37604" y="0"/>
                </a:lnTo>
                <a:lnTo>
                  <a:pt x="0" y="520"/>
                </a:lnTo>
                <a:lnTo>
                  <a:pt x="246" y="8102"/>
                </a:lnTo>
                <a:lnTo>
                  <a:pt x="656" y="20544"/>
                </a:lnTo>
                <a:lnTo>
                  <a:pt x="1085" y="33368"/>
                </a:lnTo>
                <a:lnTo>
                  <a:pt x="1536" y="46545"/>
                </a:lnTo>
                <a:close/>
              </a:path>
            </a:pathLst>
          </a:custGeom>
          <a:solidFill>
            <a:srgbClr val="84C5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2" name="object 452"/>
          <p:cNvSpPr/>
          <p:nvPr/>
        </p:nvSpPr>
        <p:spPr>
          <a:xfrm>
            <a:off x="533986" y="4064812"/>
            <a:ext cx="39230" cy="46609"/>
          </a:xfrm>
          <a:custGeom>
            <a:avLst/>
            <a:gdLst/>
            <a:ahLst/>
            <a:cxnLst/>
            <a:rect l="l" t="t" r="r" b="b"/>
            <a:pathLst>
              <a:path w="39230" h="46609">
                <a:moveTo>
                  <a:pt x="1600" y="46609"/>
                </a:moveTo>
                <a:lnTo>
                  <a:pt x="13027" y="46477"/>
                </a:lnTo>
                <a:lnTo>
                  <a:pt x="25715" y="46326"/>
                </a:lnTo>
                <a:lnTo>
                  <a:pt x="39230" y="46164"/>
                </a:lnTo>
                <a:lnTo>
                  <a:pt x="38914" y="37685"/>
                </a:lnTo>
                <a:lnTo>
                  <a:pt x="38440" y="24722"/>
                </a:lnTo>
                <a:lnTo>
                  <a:pt x="37994" y="12164"/>
                </a:lnTo>
                <a:lnTo>
                  <a:pt x="37579" y="0"/>
                </a:lnTo>
                <a:lnTo>
                  <a:pt x="0" y="520"/>
                </a:lnTo>
                <a:lnTo>
                  <a:pt x="255" y="8162"/>
                </a:lnTo>
                <a:lnTo>
                  <a:pt x="676" y="20587"/>
                </a:lnTo>
                <a:lnTo>
                  <a:pt x="1123" y="33404"/>
                </a:lnTo>
                <a:lnTo>
                  <a:pt x="1600" y="46609"/>
                </a:lnTo>
                <a:close/>
              </a:path>
            </a:pathLst>
          </a:custGeom>
          <a:solidFill>
            <a:srgbClr val="85C5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3" name="object 453"/>
          <p:cNvSpPr/>
          <p:nvPr/>
        </p:nvSpPr>
        <p:spPr>
          <a:xfrm>
            <a:off x="571558" y="4064307"/>
            <a:ext cx="39255" cy="46672"/>
          </a:xfrm>
          <a:custGeom>
            <a:avLst/>
            <a:gdLst/>
            <a:ahLst/>
            <a:cxnLst/>
            <a:rect l="l" t="t" r="r" b="b"/>
            <a:pathLst>
              <a:path w="39255" h="46672">
                <a:moveTo>
                  <a:pt x="1663" y="46672"/>
                </a:moveTo>
                <a:lnTo>
                  <a:pt x="13307" y="46541"/>
                </a:lnTo>
                <a:lnTo>
                  <a:pt x="26001" y="46394"/>
                </a:lnTo>
                <a:lnTo>
                  <a:pt x="39255" y="46240"/>
                </a:lnTo>
                <a:lnTo>
                  <a:pt x="38920" y="37677"/>
                </a:lnTo>
                <a:lnTo>
                  <a:pt x="38431" y="24704"/>
                </a:lnTo>
                <a:lnTo>
                  <a:pt x="37976" y="12142"/>
                </a:lnTo>
                <a:lnTo>
                  <a:pt x="37553" y="0"/>
                </a:lnTo>
                <a:lnTo>
                  <a:pt x="0" y="508"/>
                </a:lnTo>
                <a:lnTo>
                  <a:pt x="265" y="8216"/>
                </a:lnTo>
                <a:lnTo>
                  <a:pt x="702" y="20630"/>
                </a:lnTo>
                <a:lnTo>
                  <a:pt x="1167" y="33444"/>
                </a:lnTo>
                <a:lnTo>
                  <a:pt x="1663" y="46672"/>
                </a:lnTo>
                <a:close/>
              </a:path>
            </a:pathLst>
          </a:custGeom>
          <a:solidFill>
            <a:srgbClr val="85C5C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4" name="object 454"/>
          <p:cNvSpPr/>
          <p:nvPr/>
        </p:nvSpPr>
        <p:spPr>
          <a:xfrm>
            <a:off x="609107" y="4063787"/>
            <a:ext cx="39255" cy="46761"/>
          </a:xfrm>
          <a:custGeom>
            <a:avLst/>
            <a:gdLst/>
            <a:ahLst/>
            <a:cxnLst/>
            <a:rect l="l" t="t" r="r" b="b"/>
            <a:pathLst>
              <a:path w="39255" h="46761">
                <a:moveTo>
                  <a:pt x="1701" y="46761"/>
                </a:moveTo>
                <a:lnTo>
                  <a:pt x="13444" y="46630"/>
                </a:lnTo>
                <a:lnTo>
                  <a:pt x="26134" y="46483"/>
                </a:lnTo>
                <a:lnTo>
                  <a:pt x="39255" y="46329"/>
                </a:lnTo>
                <a:lnTo>
                  <a:pt x="38909" y="37663"/>
                </a:lnTo>
                <a:lnTo>
                  <a:pt x="38407" y="24684"/>
                </a:lnTo>
                <a:lnTo>
                  <a:pt x="37942" y="12126"/>
                </a:lnTo>
                <a:lnTo>
                  <a:pt x="37515" y="0"/>
                </a:lnTo>
                <a:lnTo>
                  <a:pt x="0" y="508"/>
                </a:lnTo>
                <a:lnTo>
                  <a:pt x="269" y="8288"/>
                </a:lnTo>
                <a:lnTo>
                  <a:pt x="715" y="20703"/>
                </a:lnTo>
                <a:lnTo>
                  <a:pt x="1193" y="33529"/>
                </a:lnTo>
                <a:lnTo>
                  <a:pt x="1701" y="46761"/>
                </a:lnTo>
                <a:close/>
              </a:path>
            </a:pathLst>
          </a:custGeom>
          <a:solidFill>
            <a:srgbClr val="86C6C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5" name="object 455"/>
          <p:cNvSpPr/>
          <p:nvPr/>
        </p:nvSpPr>
        <p:spPr>
          <a:xfrm>
            <a:off x="646630" y="4063269"/>
            <a:ext cx="39243" cy="46850"/>
          </a:xfrm>
          <a:custGeom>
            <a:avLst/>
            <a:gdLst/>
            <a:ahLst/>
            <a:cxnLst/>
            <a:rect l="l" t="t" r="r" b="b"/>
            <a:pathLst>
              <a:path w="39242" h="46850">
                <a:moveTo>
                  <a:pt x="26215" y="46575"/>
                </a:moveTo>
                <a:lnTo>
                  <a:pt x="39243" y="46431"/>
                </a:lnTo>
                <a:lnTo>
                  <a:pt x="38893" y="37657"/>
                </a:lnTo>
                <a:lnTo>
                  <a:pt x="38393" y="24675"/>
                </a:lnTo>
                <a:lnTo>
                  <a:pt x="37928" y="12117"/>
                </a:lnTo>
                <a:lnTo>
                  <a:pt x="37503" y="0"/>
                </a:lnTo>
                <a:lnTo>
                  <a:pt x="0" y="520"/>
                </a:lnTo>
                <a:lnTo>
                  <a:pt x="272" y="8360"/>
                </a:lnTo>
                <a:lnTo>
                  <a:pt x="719" y="20768"/>
                </a:lnTo>
                <a:lnTo>
                  <a:pt x="1204" y="33601"/>
                </a:lnTo>
                <a:lnTo>
                  <a:pt x="1727" y="46850"/>
                </a:lnTo>
                <a:lnTo>
                  <a:pt x="13523" y="46720"/>
                </a:lnTo>
                <a:lnTo>
                  <a:pt x="26215" y="46575"/>
                </a:lnTo>
                <a:close/>
              </a:path>
            </a:pathLst>
          </a:custGeom>
          <a:solidFill>
            <a:srgbClr val="87C6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6" name="object 456"/>
          <p:cNvSpPr/>
          <p:nvPr/>
        </p:nvSpPr>
        <p:spPr>
          <a:xfrm>
            <a:off x="684137" y="4062750"/>
            <a:ext cx="39230" cy="46951"/>
          </a:xfrm>
          <a:custGeom>
            <a:avLst/>
            <a:gdLst/>
            <a:ahLst/>
            <a:cxnLst/>
            <a:rect l="l" t="t" r="r" b="b"/>
            <a:pathLst>
              <a:path w="39230" h="46951">
                <a:moveTo>
                  <a:pt x="1739" y="46951"/>
                </a:moveTo>
                <a:lnTo>
                  <a:pt x="13568" y="46825"/>
                </a:lnTo>
                <a:lnTo>
                  <a:pt x="26263" y="46686"/>
                </a:lnTo>
                <a:lnTo>
                  <a:pt x="39230" y="46545"/>
                </a:lnTo>
                <a:lnTo>
                  <a:pt x="38871" y="37644"/>
                </a:lnTo>
                <a:lnTo>
                  <a:pt x="38369" y="24660"/>
                </a:lnTo>
                <a:lnTo>
                  <a:pt x="37912" y="12109"/>
                </a:lnTo>
                <a:lnTo>
                  <a:pt x="37503" y="0"/>
                </a:lnTo>
                <a:lnTo>
                  <a:pt x="0" y="520"/>
                </a:lnTo>
                <a:lnTo>
                  <a:pt x="270" y="8450"/>
                </a:lnTo>
                <a:lnTo>
                  <a:pt x="717" y="20860"/>
                </a:lnTo>
                <a:lnTo>
                  <a:pt x="1208" y="33698"/>
                </a:lnTo>
                <a:lnTo>
                  <a:pt x="1739" y="46951"/>
                </a:lnTo>
                <a:close/>
              </a:path>
            </a:pathLst>
          </a:custGeom>
          <a:solidFill>
            <a:srgbClr val="87C6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7" name="object 457"/>
          <p:cNvSpPr/>
          <p:nvPr/>
        </p:nvSpPr>
        <p:spPr>
          <a:xfrm>
            <a:off x="721643" y="4062242"/>
            <a:ext cx="39192" cy="47053"/>
          </a:xfrm>
          <a:custGeom>
            <a:avLst/>
            <a:gdLst/>
            <a:ahLst/>
            <a:cxnLst/>
            <a:rect l="l" t="t" r="r" b="b"/>
            <a:pathLst>
              <a:path w="39192" h="47053">
                <a:moveTo>
                  <a:pt x="26263" y="46783"/>
                </a:moveTo>
                <a:lnTo>
                  <a:pt x="39192" y="46647"/>
                </a:lnTo>
                <a:lnTo>
                  <a:pt x="38826" y="37625"/>
                </a:lnTo>
                <a:lnTo>
                  <a:pt x="38331" y="24641"/>
                </a:lnTo>
                <a:lnTo>
                  <a:pt x="37886" y="12099"/>
                </a:lnTo>
                <a:lnTo>
                  <a:pt x="37490" y="0"/>
                </a:lnTo>
                <a:lnTo>
                  <a:pt x="0" y="507"/>
                </a:lnTo>
                <a:lnTo>
                  <a:pt x="267" y="8541"/>
                </a:lnTo>
                <a:lnTo>
                  <a:pt x="709" y="20947"/>
                </a:lnTo>
                <a:lnTo>
                  <a:pt x="1196" y="33788"/>
                </a:lnTo>
                <a:lnTo>
                  <a:pt x="1727" y="47053"/>
                </a:lnTo>
                <a:lnTo>
                  <a:pt x="13568" y="46924"/>
                </a:lnTo>
                <a:lnTo>
                  <a:pt x="26263" y="46783"/>
                </a:lnTo>
                <a:close/>
              </a:path>
            </a:pathLst>
          </a:custGeom>
          <a:solidFill>
            <a:srgbClr val="88C7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8" name="object 458"/>
          <p:cNvSpPr/>
          <p:nvPr/>
        </p:nvSpPr>
        <p:spPr>
          <a:xfrm>
            <a:off x="759132" y="4061672"/>
            <a:ext cx="39154" cy="47218"/>
          </a:xfrm>
          <a:custGeom>
            <a:avLst/>
            <a:gdLst/>
            <a:ahLst/>
            <a:cxnLst/>
            <a:rect l="l" t="t" r="r" b="b"/>
            <a:pathLst>
              <a:path w="39154" h="47218">
                <a:moveTo>
                  <a:pt x="1701" y="47218"/>
                </a:moveTo>
                <a:lnTo>
                  <a:pt x="13567" y="47092"/>
                </a:lnTo>
                <a:lnTo>
                  <a:pt x="26264" y="46953"/>
                </a:lnTo>
                <a:lnTo>
                  <a:pt x="39154" y="46812"/>
                </a:lnTo>
                <a:lnTo>
                  <a:pt x="38790" y="37628"/>
                </a:lnTo>
                <a:lnTo>
                  <a:pt x="38309" y="24647"/>
                </a:lnTo>
                <a:lnTo>
                  <a:pt x="37884" y="12102"/>
                </a:lnTo>
                <a:lnTo>
                  <a:pt x="37515" y="0"/>
                </a:lnTo>
                <a:lnTo>
                  <a:pt x="34175" y="101"/>
                </a:lnTo>
                <a:lnTo>
                  <a:pt x="0" y="571"/>
                </a:lnTo>
                <a:lnTo>
                  <a:pt x="263" y="8695"/>
                </a:lnTo>
                <a:lnTo>
                  <a:pt x="695" y="21093"/>
                </a:lnTo>
                <a:lnTo>
                  <a:pt x="1175" y="33934"/>
                </a:lnTo>
                <a:lnTo>
                  <a:pt x="1701" y="47218"/>
                </a:lnTo>
                <a:close/>
              </a:path>
            </a:pathLst>
          </a:custGeom>
          <a:solidFill>
            <a:srgbClr val="88C7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9" name="object 459"/>
          <p:cNvSpPr/>
          <p:nvPr/>
        </p:nvSpPr>
        <p:spPr>
          <a:xfrm>
            <a:off x="796649" y="4060592"/>
            <a:ext cx="39090" cy="47891"/>
          </a:xfrm>
          <a:custGeom>
            <a:avLst/>
            <a:gdLst/>
            <a:ahLst/>
            <a:cxnLst/>
            <a:rect l="l" t="t" r="r" b="b"/>
            <a:pathLst>
              <a:path w="39090" h="47891">
                <a:moveTo>
                  <a:pt x="31483" y="47586"/>
                </a:moveTo>
                <a:lnTo>
                  <a:pt x="39090" y="47498"/>
                </a:lnTo>
                <a:lnTo>
                  <a:pt x="38708" y="37598"/>
                </a:lnTo>
                <a:lnTo>
                  <a:pt x="38248" y="24632"/>
                </a:lnTo>
                <a:lnTo>
                  <a:pt x="37851" y="12099"/>
                </a:lnTo>
                <a:lnTo>
                  <a:pt x="37515" y="0"/>
                </a:lnTo>
                <a:lnTo>
                  <a:pt x="0" y="1079"/>
                </a:lnTo>
                <a:lnTo>
                  <a:pt x="247" y="9361"/>
                </a:lnTo>
                <a:lnTo>
                  <a:pt x="655" y="21769"/>
                </a:lnTo>
                <a:lnTo>
                  <a:pt x="1118" y="34614"/>
                </a:lnTo>
                <a:lnTo>
                  <a:pt x="1638" y="47891"/>
                </a:lnTo>
                <a:lnTo>
                  <a:pt x="16421" y="47739"/>
                </a:lnTo>
                <a:lnTo>
                  <a:pt x="31483" y="47586"/>
                </a:lnTo>
                <a:close/>
              </a:path>
            </a:pathLst>
          </a:custGeom>
          <a:solidFill>
            <a:srgbClr val="89C7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0" name="object 460"/>
          <p:cNvSpPr/>
          <p:nvPr/>
        </p:nvSpPr>
        <p:spPr>
          <a:xfrm>
            <a:off x="834158" y="4059513"/>
            <a:ext cx="39001" cy="48577"/>
          </a:xfrm>
          <a:custGeom>
            <a:avLst/>
            <a:gdLst/>
            <a:ahLst/>
            <a:cxnLst/>
            <a:rect l="l" t="t" r="r" b="b"/>
            <a:pathLst>
              <a:path w="39001" h="48577">
                <a:moveTo>
                  <a:pt x="1574" y="48577"/>
                </a:moveTo>
                <a:lnTo>
                  <a:pt x="13544" y="48436"/>
                </a:lnTo>
                <a:lnTo>
                  <a:pt x="26243" y="48278"/>
                </a:lnTo>
                <a:lnTo>
                  <a:pt x="39001" y="48120"/>
                </a:lnTo>
                <a:lnTo>
                  <a:pt x="38622" y="37597"/>
                </a:lnTo>
                <a:lnTo>
                  <a:pt x="38197" y="24644"/>
                </a:lnTo>
                <a:lnTo>
                  <a:pt x="37836" y="12104"/>
                </a:lnTo>
                <a:lnTo>
                  <a:pt x="37541" y="0"/>
                </a:lnTo>
                <a:lnTo>
                  <a:pt x="0" y="1079"/>
                </a:lnTo>
                <a:lnTo>
                  <a:pt x="249" y="10016"/>
                </a:lnTo>
                <a:lnTo>
                  <a:pt x="633" y="22437"/>
                </a:lnTo>
                <a:lnTo>
                  <a:pt x="1075" y="35291"/>
                </a:lnTo>
                <a:lnTo>
                  <a:pt x="1574" y="48577"/>
                </a:lnTo>
                <a:close/>
              </a:path>
            </a:pathLst>
          </a:custGeom>
          <a:solidFill>
            <a:srgbClr val="8A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1" name="object 461"/>
          <p:cNvSpPr/>
          <p:nvPr/>
        </p:nvSpPr>
        <p:spPr>
          <a:xfrm>
            <a:off x="871706" y="4058424"/>
            <a:ext cx="38912" cy="49212"/>
          </a:xfrm>
          <a:custGeom>
            <a:avLst/>
            <a:gdLst/>
            <a:ahLst/>
            <a:cxnLst/>
            <a:rect l="l" t="t" r="r" b="b"/>
            <a:pathLst>
              <a:path w="38912" h="49212">
                <a:moveTo>
                  <a:pt x="1460" y="49212"/>
                </a:moveTo>
                <a:lnTo>
                  <a:pt x="13495" y="49070"/>
                </a:lnTo>
                <a:lnTo>
                  <a:pt x="26199" y="48905"/>
                </a:lnTo>
                <a:lnTo>
                  <a:pt x="38912" y="48729"/>
                </a:lnTo>
                <a:lnTo>
                  <a:pt x="38537" y="37583"/>
                </a:lnTo>
                <a:lnTo>
                  <a:pt x="38151" y="24653"/>
                </a:lnTo>
                <a:lnTo>
                  <a:pt x="37836" y="12124"/>
                </a:lnTo>
                <a:lnTo>
                  <a:pt x="37591" y="0"/>
                </a:lnTo>
                <a:lnTo>
                  <a:pt x="0" y="1092"/>
                </a:lnTo>
                <a:lnTo>
                  <a:pt x="227" y="10620"/>
                </a:lnTo>
                <a:lnTo>
                  <a:pt x="575" y="23067"/>
                </a:lnTo>
                <a:lnTo>
                  <a:pt x="987" y="35938"/>
                </a:lnTo>
                <a:lnTo>
                  <a:pt x="1460" y="49212"/>
                </a:lnTo>
                <a:close/>
              </a:path>
            </a:pathLst>
          </a:custGeom>
          <a:solidFill>
            <a:srgbClr val="8A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2" name="object 462"/>
          <p:cNvSpPr/>
          <p:nvPr/>
        </p:nvSpPr>
        <p:spPr>
          <a:xfrm>
            <a:off x="909286" y="4057337"/>
            <a:ext cx="38798" cy="49822"/>
          </a:xfrm>
          <a:custGeom>
            <a:avLst/>
            <a:gdLst/>
            <a:ahLst/>
            <a:cxnLst/>
            <a:rect l="l" t="t" r="r" b="b"/>
            <a:pathLst>
              <a:path w="38798" h="49822">
                <a:moveTo>
                  <a:pt x="1333" y="49822"/>
                </a:moveTo>
                <a:lnTo>
                  <a:pt x="13413" y="49668"/>
                </a:lnTo>
                <a:lnTo>
                  <a:pt x="26120" y="49497"/>
                </a:lnTo>
                <a:lnTo>
                  <a:pt x="38798" y="49326"/>
                </a:lnTo>
                <a:lnTo>
                  <a:pt x="38437" y="37584"/>
                </a:lnTo>
                <a:lnTo>
                  <a:pt x="38099" y="24674"/>
                </a:lnTo>
                <a:lnTo>
                  <a:pt x="37835" y="12146"/>
                </a:lnTo>
                <a:lnTo>
                  <a:pt x="37642" y="0"/>
                </a:lnTo>
                <a:lnTo>
                  <a:pt x="0" y="1092"/>
                </a:lnTo>
                <a:lnTo>
                  <a:pt x="206" y="11225"/>
                </a:lnTo>
                <a:lnTo>
                  <a:pt x="515" y="23689"/>
                </a:lnTo>
                <a:lnTo>
                  <a:pt x="890" y="36557"/>
                </a:lnTo>
                <a:lnTo>
                  <a:pt x="1333" y="49822"/>
                </a:lnTo>
                <a:close/>
              </a:path>
            </a:pathLst>
          </a:custGeom>
          <a:solidFill>
            <a:srgbClr val="8B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3" name="object 463"/>
          <p:cNvSpPr/>
          <p:nvPr/>
        </p:nvSpPr>
        <p:spPr>
          <a:xfrm>
            <a:off x="946927" y="4056251"/>
            <a:ext cx="38646" cy="50406"/>
          </a:xfrm>
          <a:custGeom>
            <a:avLst/>
            <a:gdLst/>
            <a:ahLst/>
            <a:cxnLst/>
            <a:rect l="l" t="t" r="r" b="b"/>
            <a:pathLst>
              <a:path w="38646" h="50406">
                <a:moveTo>
                  <a:pt x="1155" y="50406"/>
                </a:moveTo>
                <a:lnTo>
                  <a:pt x="13303" y="50234"/>
                </a:lnTo>
                <a:lnTo>
                  <a:pt x="26009" y="50053"/>
                </a:lnTo>
                <a:lnTo>
                  <a:pt x="38646" y="49872"/>
                </a:lnTo>
                <a:lnTo>
                  <a:pt x="38318" y="37603"/>
                </a:lnTo>
                <a:lnTo>
                  <a:pt x="38035" y="24714"/>
                </a:lnTo>
                <a:lnTo>
                  <a:pt x="37827" y="12178"/>
                </a:lnTo>
                <a:lnTo>
                  <a:pt x="37693" y="0"/>
                </a:lnTo>
                <a:lnTo>
                  <a:pt x="0" y="1092"/>
                </a:lnTo>
                <a:lnTo>
                  <a:pt x="166" y="11806"/>
                </a:lnTo>
                <a:lnTo>
                  <a:pt x="422" y="24289"/>
                </a:lnTo>
                <a:lnTo>
                  <a:pt x="751" y="37157"/>
                </a:lnTo>
                <a:lnTo>
                  <a:pt x="1155" y="50406"/>
                </a:lnTo>
                <a:close/>
              </a:path>
            </a:pathLst>
          </a:custGeom>
          <a:solidFill>
            <a:srgbClr val="8B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4" name="object 464"/>
          <p:cNvSpPr/>
          <p:nvPr/>
        </p:nvSpPr>
        <p:spPr>
          <a:xfrm>
            <a:off x="984624" y="4055168"/>
            <a:ext cx="38481" cy="50952"/>
          </a:xfrm>
          <a:custGeom>
            <a:avLst/>
            <a:gdLst/>
            <a:ahLst/>
            <a:cxnLst/>
            <a:rect l="l" t="t" r="r" b="b"/>
            <a:pathLst>
              <a:path w="38481" h="50952">
                <a:moveTo>
                  <a:pt x="25887" y="50583"/>
                </a:moveTo>
                <a:lnTo>
                  <a:pt x="38481" y="50393"/>
                </a:lnTo>
                <a:lnTo>
                  <a:pt x="38184" y="37627"/>
                </a:lnTo>
                <a:lnTo>
                  <a:pt x="37958" y="24768"/>
                </a:lnTo>
                <a:lnTo>
                  <a:pt x="37812" y="12229"/>
                </a:lnTo>
                <a:lnTo>
                  <a:pt x="37744" y="0"/>
                </a:lnTo>
                <a:lnTo>
                  <a:pt x="0" y="1092"/>
                </a:lnTo>
                <a:lnTo>
                  <a:pt x="114" y="12367"/>
                </a:lnTo>
                <a:lnTo>
                  <a:pt x="315" y="24876"/>
                </a:lnTo>
                <a:lnTo>
                  <a:pt x="594" y="37738"/>
                </a:lnTo>
                <a:lnTo>
                  <a:pt x="952" y="50952"/>
                </a:lnTo>
                <a:lnTo>
                  <a:pt x="13180" y="50770"/>
                </a:lnTo>
                <a:lnTo>
                  <a:pt x="25887" y="50583"/>
                </a:lnTo>
                <a:close/>
              </a:path>
            </a:pathLst>
          </a:custGeom>
          <a:solidFill>
            <a:srgbClr val="8DC9D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5" name="object 465"/>
          <p:cNvSpPr/>
          <p:nvPr/>
        </p:nvSpPr>
        <p:spPr>
          <a:xfrm>
            <a:off x="1022367" y="4054086"/>
            <a:ext cx="38290" cy="51473"/>
          </a:xfrm>
          <a:custGeom>
            <a:avLst/>
            <a:gdLst/>
            <a:ahLst/>
            <a:cxnLst/>
            <a:rect l="l" t="t" r="r" b="b"/>
            <a:pathLst>
              <a:path w="38290" h="51473">
                <a:moveTo>
                  <a:pt x="736" y="51473"/>
                </a:moveTo>
                <a:lnTo>
                  <a:pt x="13041" y="51284"/>
                </a:lnTo>
                <a:lnTo>
                  <a:pt x="25747" y="51085"/>
                </a:lnTo>
                <a:lnTo>
                  <a:pt x="38290" y="50888"/>
                </a:lnTo>
                <a:lnTo>
                  <a:pt x="38156" y="44184"/>
                </a:lnTo>
                <a:lnTo>
                  <a:pt x="37955" y="31273"/>
                </a:lnTo>
                <a:lnTo>
                  <a:pt x="37795" y="6299"/>
                </a:lnTo>
                <a:lnTo>
                  <a:pt x="37807" y="0"/>
                </a:lnTo>
                <a:lnTo>
                  <a:pt x="0" y="1079"/>
                </a:lnTo>
                <a:lnTo>
                  <a:pt x="64" y="12918"/>
                </a:lnTo>
                <a:lnTo>
                  <a:pt x="208" y="25447"/>
                </a:lnTo>
                <a:lnTo>
                  <a:pt x="431" y="38295"/>
                </a:lnTo>
                <a:lnTo>
                  <a:pt x="736" y="51473"/>
                </a:lnTo>
                <a:close/>
              </a:path>
            </a:pathLst>
          </a:custGeom>
          <a:solidFill>
            <a:srgbClr val="8EC9D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6" name="object 466"/>
          <p:cNvSpPr/>
          <p:nvPr/>
        </p:nvSpPr>
        <p:spPr>
          <a:xfrm>
            <a:off x="1060172" y="4052992"/>
            <a:ext cx="38089" cy="51981"/>
          </a:xfrm>
          <a:custGeom>
            <a:avLst/>
            <a:gdLst/>
            <a:ahLst/>
            <a:cxnLst/>
            <a:rect l="l" t="t" r="r" b="b"/>
            <a:pathLst>
              <a:path w="38089" h="51981">
                <a:moveTo>
                  <a:pt x="0" y="13665"/>
                </a:moveTo>
                <a:lnTo>
                  <a:pt x="81" y="26160"/>
                </a:lnTo>
                <a:lnTo>
                  <a:pt x="242" y="38937"/>
                </a:lnTo>
                <a:lnTo>
                  <a:pt x="484" y="51981"/>
                </a:lnTo>
                <a:lnTo>
                  <a:pt x="12909" y="51783"/>
                </a:lnTo>
                <a:lnTo>
                  <a:pt x="25621" y="51581"/>
                </a:lnTo>
                <a:lnTo>
                  <a:pt x="38089" y="51384"/>
                </a:lnTo>
                <a:lnTo>
                  <a:pt x="37945" y="41655"/>
                </a:lnTo>
                <a:lnTo>
                  <a:pt x="37784" y="16433"/>
                </a:lnTo>
                <a:lnTo>
                  <a:pt x="37860" y="0"/>
                </a:lnTo>
                <a:lnTo>
                  <a:pt x="2" y="1092"/>
                </a:lnTo>
                <a:lnTo>
                  <a:pt x="0" y="13665"/>
                </a:lnTo>
                <a:close/>
              </a:path>
            </a:pathLst>
          </a:custGeom>
          <a:solidFill>
            <a:srgbClr val="8ECAD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7" name="object 467"/>
          <p:cNvSpPr/>
          <p:nvPr/>
        </p:nvSpPr>
        <p:spPr>
          <a:xfrm>
            <a:off x="1098025" y="4051901"/>
            <a:ext cx="37909" cy="52476"/>
          </a:xfrm>
          <a:custGeom>
            <a:avLst/>
            <a:gdLst/>
            <a:ahLst/>
            <a:cxnLst/>
            <a:rect l="l" t="t" r="r" b="b"/>
            <a:pathLst>
              <a:path w="37909" h="52476">
                <a:moveTo>
                  <a:pt x="241" y="52476"/>
                </a:moveTo>
                <a:lnTo>
                  <a:pt x="12803" y="52265"/>
                </a:lnTo>
                <a:lnTo>
                  <a:pt x="25511" y="52050"/>
                </a:lnTo>
                <a:lnTo>
                  <a:pt x="37896" y="51841"/>
                </a:lnTo>
                <a:lnTo>
                  <a:pt x="37731" y="34861"/>
                </a:lnTo>
                <a:lnTo>
                  <a:pt x="37776" y="12809"/>
                </a:lnTo>
                <a:lnTo>
                  <a:pt x="37909" y="0"/>
                </a:lnTo>
                <a:lnTo>
                  <a:pt x="0" y="1092"/>
                </a:lnTo>
                <a:lnTo>
                  <a:pt x="60" y="39568"/>
                </a:lnTo>
                <a:lnTo>
                  <a:pt x="241" y="52476"/>
                </a:lnTo>
                <a:close/>
              </a:path>
            </a:pathLst>
          </a:custGeom>
          <a:solidFill>
            <a:srgbClr val="8FCAD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8" name="object 468"/>
          <p:cNvSpPr/>
          <p:nvPr/>
        </p:nvSpPr>
        <p:spPr>
          <a:xfrm>
            <a:off x="1135795" y="4050811"/>
            <a:ext cx="38083" cy="52933"/>
          </a:xfrm>
          <a:custGeom>
            <a:avLst/>
            <a:gdLst/>
            <a:ahLst/>
            <a:cxnLst/>
            <a:rect l="l" t="t" r="r" b="b"/>
            <a:pathLst>
              <a:path w="38083" h="52933">
                <a:moveTo>
                  <a:pt x="122" y="52933"/>
                </a:moveTo>
                <a:lnTo>
                  <a:pt x="12880" y="52722"/>
                </a:lnTo>
                <a:lnTo>
                  <a:pt x="25595" y="52504"/>
                </a:lnTo>
                <a:lnTo>
                  <a:pt x="37829" y="52285"/>
                </a:lnTo>
                <a:lnTo>
                  <a:pt x="37899" y="12833"/>
                </a:lnTo>
                <a:lnTo>
                  <a:pt x="38083" y="0"/>
                </a:lnTo>
                <a:lnTo>
                  <a:pt x="135" y="1092"/>
                </a:lnTo>
                <a:lnTo>
                  <a:pt x="0" y="15052"/>
                </a:lnTo>
                <a:lnTo>
                  <a:pt x="122" y="52933"/>
                </a:lnTo>
                <a:close/>
              </a:path>
            </a:pathLst>
          </a:custGeom>
          <a:solidFill>
            <a:srgbClr val="8FCAD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9" name="object 469"/>
          <p:cNvSpPr/>
          <p:nvPr/>
        </p:nvSpPr>
        <p:spPr>
          <a:xfrm>
            <a:off x="1173554" y="4049709"/>
            <a:ext cx="38315" cy="53390"/>
          </a:xfrm>
          <a:custGeom>
            <a:avLst/>
            <a:gdLst/>
            <a:ahLst/>
            <a:cxnLst/>
            <a:rect l="l" t="t" r="r" b="b"/>
            <a:pathLst>
              <a:path w="38315" h="53390">
                <a:moveTo>
                  <a:pt x="63" y="53390"/>
                </a:moveTo>
                <a:lnTo>
                  <a:pt x="13125" y="53167"/>
                </a:lnTo>
                <a:lnTo>
                  <a:pt x="25848" y="52943"/>
                </a:lnTo>
                <a:lnTo>
                  <a:pt x="37807" y="52730"/>
                </a:lnTo>
                <a:lnTo>
                  <a:pt x="37905" y="25582"/>
                </a:lnTo>
                <a:lnTo>
                  <a:pt x="38073" y="12848"/>
                </a:lnTo>
                <a:lnTo>
                  <a:pt x="38315" y="0"/>
                </a:lnTo>
                <a:lnTo>
                  <a:pt x="330" y="1104"/>
                </a:lnTo>
                <a:lnTo>
                  <a:pt x="160" y="12519"/>
                </a:lnTo>
                <a:lnTo>
                  <a:pt x="0" y="37795"/>
                </a:lnTo>
                <a:lnTo>
                  <a:pt x="63" y="53390"/>
                </a:lnTo>
                <a:close/>
              </a:path>
            </a:pathLst>
          </a:custGeom>
          <a:solidFill>
            <a:srgbClr val="90CB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0" name="object 470"/>
          <p:cNvSpPr/>
          <p:nvPr/>
        </p:nvSpPr>
        <p:spPr>
          <a:xfrm>
            <a:off x="1211353" y="4048621"/>
            <a:ext cx="38531" cy="53822"/>
          </a:xfrm>
          <a:custGeom>
            <a:avLst/>
            <a:gdLst/>
            <a:ahLst/>
            <a:cxnLst/>
            <a:rect l="l" t="t" r="r" b="b"/>
            <a:pathLst>
              <a:path w="38531" h="53822">
                <a:moveTo>
                  <a:pt x="0" y="47942"/>
                </a:moveTo>
                <a:lnTo>
                  <a:pt x="12" y="53822"/>
                </a:lnTo>
                <a:lnTo>
                  <a:pt x="13817" y="53572"/>
                </a:lnTo>
                <a:lnTo>
                  <a:pt x="26560" y="53341"/>
                </a:lnTo>
                <a:lnTo>
                  <a:pt x="37807" y="53136"/>
                </a:lnTo>
                <a:lnTo>
                  <a:pt x="37883" y="38229"/>
                </a:lnTo>
                <a:lnTo>
                  <a:pt x="38029" y="25548"/>
                </a:lnTo>
                <a:lnTo>
                  <a:pt x="38246" y="12800"/>
                </a:lnTo>
                <a:lnTo>
                  <a:pt x="38531" y="0"/>
                </a:lnTo>
                <a:lnTo>
                  <a:pt x="508" y="1092"/>
                </a:lnTo>
                <a:lnTo>
                  <a:pt x="339" y="9955"/>
                </a:lnTo>
                <a:lnTo>
                  <a:pt x="152" y="22723"/>
                </a:lnTo>
                <a:lnTo>
                  <a:pt x="0" y="47942"/>
                </a:lnTo>
                <a:close/>
              </a:path>
            </a:pathLst>
          </a:custGeom>
          <a:solidFill>
            <a:srgbClr val="91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1" name="object 471"/>
          <p:cNvSpPr/>
          <p:nvPr/>
        </p:nvSpPr>
        <p:spPr>
          <a:xfrm>
            <a:off x="1249163" y="4048296"/>
            <a:ext cx="30861" cy="53467"/>
          </a:xfrm>
          <a:custGeom>
            <a:avLst/>
            <a:gdLst/>
            <a:ahLst/>
            <a:cxnLst/>
            <a:rect l="l" t="t" r="r" b="b"/>
            <a:pathLst>
              <a:path w="30861" h="53466">
                <a:moveTo>
                  <a:pt x="0" y="53466"/>
                </a:moveTo>
                <a:lnTo>
                  <a:pt x="8761" y="53308"/>
                </a:lnTo>
                <a:lnTo>
                  <a:pt x="20564" y="53092"/>
                </a:lnTo>
                <a:lnTo>
                  <a:pt x="30861" y="52895"/>
                </a:lnTo>
                <a:lnTo>
                  <a:pt x="12103" y="0"/>
                </a:lnTo>
                <a:lnTo>
                  <a:pt x="723" y="317"/>
                </a:lnTo>
                <a:lnTo>
                  <a:pt x="665" y="2693"/>
                </a:lnTo>
                <a:lnTo>
                  <a:pt x="392" y="15484"/>
                </a:lnTo>
                <a:lnTo>
                  <a:pt x="188" y="28222"/>
                </a:lnTo>
                <a:lnTo>
                  <a:pt x="56" y="40889"/>
                </a:lnTo>
                <a:lnTo>
                  <a:pt x="0" y="53466"/>
                </a:lnTo>
                <a:close/>
              </a:path>
            </a:pathLst>
          </a:custGeom>
          <a:solidFill>
            <a:srgbClr val="91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2" name="object 472"/>
          <p:cNvSpPr/>
          <p:nvPr/>
        </p:nvSpPr>
        <p:spPr>
          <a:xfrm>
            <a:off x="5259288" y="2053454"/>
            <a:ext cx="87033" cy="52920"/>
          </a:xfrm>
          <a:custGeom>
            <a:avLst/>
            <a:gdLst/>
            <a:ahLst/>
            <a:cxnLst/>
            <a:rect l="l" t="t" r="r" b="b"/>
            <a:pathLst>
              <a:path w="87033" h="52920">
                <a:moveTo>
                  <a:pt x="53860" y="33180"/>
                </a:moveTo>
                <a:lnTo>
                  <a:pt x="64667" y="39717"/>
                </a:lnTo>
                <a:lnTo>
                  <a:pt x="75387" y="46297"/>
                </a:lnTo>
                <a:lnTo>
                  <a:pt x="86017" y="52920"/>
                </a:lnTo>
                <a:lnTo>
                  <a:pt x="87033" y="52895"/>
                </a:lnTo>
                <a:lnTo>
                  <a:pt x="68287" y="0"/>
                </a:lnTo>
                <a:lnTo>
                  <a:pt x="0" y="1968"/>
                </a:lnTo>
                <a:lnTo>
                  <a:pt x="9783" y="7476"/>
                </a:lnTo>
                <a:lnTo>
                  <a:pt x="20926" y="13835"/>
                </a:lnTo>
                <a:lnTo>
                  <a:pt x="31988" y="20239"/>
                </a:lnTo>
                <a:lnTo>
                  <a:pt x="42966" y="26687"/>
                </a:lnTo>
                <a:lnTo>
                  <a:pt x="53860" y="33180"/>
                </a:lnTo>
                <a:close/>
              </a:path>
            </a:pathLst>
          </a:custGeom>
          <a:solidFill>
            <a:srgbClr val="91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3" name="object 473"/>
          <p:cNvSpPr/>
          <p:nvPr/>
        </p:nvSpPr>
        <p:spPr>
          <a:xfrm>
            <a:off x="5106841" y="2055417"/>
            <a:ext cx="238467" cy="53619"/>
          </a:xfrm>
          <a:custGeom>
            <a:avLst/>
            <a:gdLst/>
            <a:ahLst/>
            <a:cxnLst/>
            <a:rect l="l" t="t" r="r" b="b"/>
            <a:pathLst>
              <a:path w="238467" h="53619">
                <a:moveTo>
                  <a:pt x="152450" y="0"/>
                </a:moveTo>
                <a:lnTo>
                  <a:pt x="0" y="4381"/>
                </a:lnTo>
                <a:lnTo>
                  <a:pt x="10446" y="9980"/>
                </a:lnTo>
                <a:lnTo>
                  <a:pt x="21677" y="16074"/>
                </a:lnTo>
                <a:lnTo>
                  <a:pt x="32852" y="22217"/>
                </a:lnTo>
                <a:lnTo>
                  <a:pt x="43968" y="28408"/>
                </a:lnTo>
                <a:lnTo>
                  <a:pt x="55023" y="34645"/>
                </a:lnTo>
                <a:lnTo>
                  <a:pt x="66014" y="40926"/>
                </a:lnTo>
                <a:lnTo>
                  <a:pt x="76939" y="47251"/>
                </a:lnTo>
                <a:lnTo>
                  <a:pt x="87795" y="53619"/>
                </a:lnTo>
                <a:lnTo>
                  <a:pt x="105449" y="53323"/>
                </a:lnTo>
                <a:lnTo>
                  <a:pt x="124859" y="52993"/>
                </a:lnTo>
                <a:lnTo>
                  <a:pt x="143119" y="52678"/>
                </a:lnTo>
                <a:lnTo>
                  <a:pt x="160124" y="52380"/>
                </a:lnTo>
                <a:lnTo>
                  <a:pt x="175770" y="52103"/>
                </a:lnTo>
                <a:lnTo>
                  <a:pt x="189952" y="51849"/>
                </a:lnTo>
                <a:lnTo>
                  <a:pt x="202567" y="51621"/>
                </a:lnTo>
                <a:lnTo>
                  <a:pt x="213510" y="51420"/>
                </a:lnTo>
                <a:lnTo>
                  <a:pt x="222675" y="51251"/>
                </a:lnTo>
                <a:lnTo>
                  <a:pt x="229960" y="51114"/>
                </a:lnTo>
                <a:lnTo>
                  <a:pt x="238467" y="50952"/>
                </a:lnTo>
                <a:lnTo>
                  <a:pt x="229199" y="45173"/>
                </a:lnTo>
                <a:lnTo>
                  <a:pt x="218489" y="38587"/>
                </a:lnTo>
                <a:lnTo>
                  <a:pt x="207692" y="32045"/>
                </a:lnTo>
                <a:lnTo>
                  <a:pt x="196810" y="25547"/>
                </a:lnTo>
                <a:lnTo>
                  <a:pt x="185844" y="19093"/>
                </a:lnTo>
                <a:lnTo>
                  <a:pt x="174794" y="12683"/>
                </a:lnTo>
                <a:lnTo>
                  <a:pt x="163663" y="6319"/>
                </a:lnTo>
                <a:lnTo>
                  <a:pt x="152450" y="0"/>
                </a:lnTo>
                <a:close/>
              </a:path>
            </a:pathLst>
          </a:custGeom>
          <a:solidFill>
            <a:srgbClr val="91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4" name="object 474"/>
          <p:cNvSpPr/>
          <p:nvPr/>
        </p:nvSpPr>
        <p:spPr>
          <a:xfrm>
            <a:off x="4957643" y="2059801"/>
            <a:ext cx="236994" cy="51574"/>
          </a:xfrm>
          <a:custGeom>
            <a:avLst/>
            <a:gdLst/>
            <a:ahLst/>
            <a:cxnLst/>
            <a:rect l="l" t="t" r="r" b="b"/>
            <a:pathLst>
              <a:path w="236994" h="51574">
                <a:moveTo>
                  <a:pt x="124796" y="51028"/>
                </a:moveTo>
                <a:lnTo>
                  <a:pt x="138021" y="50827"/>
                </a:lnTo>
                <a:lnTo>
                  <a:pt x="151096" y="50626"/>
                </a:lnTo>
                <a:lnTo>
                  <a:pt x="164005" y="50424"/>
                </a:lnTo>
                <a:lnTo>
                  <a:pt x="176731" y="50223"/>
                </a:lnTo>
                <a:lnTo>
                  <a:pt x="189256" y="50022"/>
                </a:lnTo>
                <a:lnTo>
                  <a:pt x="201562" y="49823"/>
                </a:lnTo>
                <a:lnTo>
                  <a:pt x="213632" y="49625"/>
                </a:lnTo>
                <a:lnTo>
                  <a:pt x="225448" y="49430"/>
                </a:lnTo>
                <a:lnTo>
                  <a:pt x="236994" y="49237"/>
                </a:lnTo>
                <a:lnTo>
                  <a:pt x="226945" y="43340"/>
                </a:lnTo>
                <a:lnTo>
                  <a:pt x="216025" y="37011"/>
                </a:lnTo>
                <a:lnTo>
                  <a:pt x="205038" y="30727"/>
                </a:lnTo>
                <a:lnTo>
                  <a:pt x="193988" y="24487"/>
                </a:lnTo>
                <a:lnTo>
                  <a:pt x="182876" y="18293"/>
                </a:lnTo>
                <a:lnTo>
                  <a:pt x="171706" y="12146"/>
                </a:lnTo>
                <a:lnTo>
                  <a:pt x="160479" y="6048"/>
                </a:lnTo>
                <a:lnTo>
                  <a:pt x="149199" y="0"/>
                </a:lnTo>
                <a:lnTo>
                  <a:pt x="0" y="4305"/>
                </a:lnTo>
                <a:lnTo>
                  <a:pt x="9445" y="9185"/>
                </a:lnTo>
                <a:lnTo>
                  <a:pt x="20734" y="15087"/>
                </a:lnTo>
                <a:lnTo>
                  <a:pt x="31981" y="21041"/>
                </a:lnTo>
                <a:lnTo>
                  <a:pt x="43183" y="27047"/>
                </a:lnTo>
                <a:lnTo>
                  <a:pt x="54341" y="33104"/>
                </a:lnTo>
                <a:lnTo>
                  <a:pt x="65454" y="39211"/>
                </a:lnTo>
                <a:lnTo>
                  <a:pt x="76520" y="45368"/>
                </a:lnTo>
                <a:lnTo>
                  <a:pt x="87541" y="51574"/>
                </a:lnTo>
                <a:lnTo>
                  <a:pt x="97971" y="51424"/>
                </a:lnTo>
                <a:lnTo>
                  <a:pt x="111441" y="51227"/>
                </a:lnTo>
                <a:lnTo>
                  <a:pt x="124796" y="51028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5" name="object 475"/>
          <p:cNvSpPr/>
          <p:nvPr/>
        </p:nvSpPr>
        <p:spPr>
          <a:xfrm>
            <a:off x="4811918" y="2064100"/>
            <a:ext cx="233260" cy="49174"/>
          </a:xfrm>
          <a:custGeom>
            <a:avLst/>
            <a:gdLst/>
            <a:ahLst/>
            <a:cxnLst/>
            <a:rect l="l" t="t" r="r" b="b"/>
            <a:pathLst>
              <a:path w="233260" h="49174">
                <a:moveTo>
                  <a:pt x="145719" y="0"/>
                </a:moveTo>
                <a:lnTo>
                  <a:pt x="47701" y="2832"/>
                </a:lnTo>
                <a:lnTo>
                  <a:pt x="0" y="3492"/>
                </a:lnTo>
                <a:lnTo>
                  <a:pt x="8634" y="7805"/>
                </a:lnTo>
                <a:lnTo>
                  <a:pt x="19984" y="13543"/>
                </a:lnTo>
                <a:lnTo>
                  <a:pt x="31294" y="19337"/>
                </a:lnTo>
                <a:lnTo>
                  <a:pt x="42566" y="25188"/>
                </a:lnTo>
                <a:lnTo>
                  <a:pt x="53800" y="31097"/>
                </a:lnTo>
                <a:lnTo>
                  <a:pt x="65000" y="37064"/>
                </a:lnTo>
                <a:lnTo>
                  <a:pt x="76166" y="43089"/>
                </a:lnTo>
                <a:lnTo>
                  <a:pt x="87299" y="49174"/>
                </a:lnTo>
                <a:lnTo>
                  <a:pt x="93491" y="49104"/>
                </a:lnTo>
                <a:lnTo>
                  <a:pt x="106081" y="48960"/>
                </a:lnTo>
                <a:lnTo>
                  <a:pt x="118735" y="48810"/>
                </a:lnTo>
                <a:lnTo>
                  <a:pt x="131441" y="48655"/>
                </a:lnTo>
                <a:lnTo>
                  <a:pt x="144183" y="48495"/>
                </a:lnTo>
                <a:lnTo>
                  <a:pt x="156948" y="48332"/>
                </a:lnTo>
                <a:lnTo>
                  <a:pt x="169723" y="48164"/>
                </a:lnTo>
                <a:lnTo>
                  <a:pt x="182493" y="47993"/>
                </a:lnTo>
                <a:lnTo>
                  <a:pt x="195246" y="47819"/>
                </a:lnTo>
                <a:lnTo>
                  <a:pt x="207967" y="47642"/>
                </a:lnTo>
                <a:lnTo>
                  <a:pt x="220643" y="47463"/>
                </a:lnTo>
                <a:lnTo>
                  <a:pt x="233260" y="47282"/>
                </a:lnTo>
                <a:lnTo>
                  <a:pt x="224075" y="42098"/>
                </a:lnTo>
                <a:lnTo>
                  <a:pt x="213019" y="35932"/>
                </a:lnTo>
                <a:lnTo>
                  <a:pt x="201915" y="29816"/>
                </a:lnTo>
                <a:lnTo>
                  <a:pt x="190764" y="23751"/>
                </a:lnTo>
                <a:lnTo>
                  <a:pt x="179568" y="17736"/>
                </a:lnTo>
                <a:lnTo>
                  <a:pt x="168328" y="11773"/>
                </a:lnTo>
                <a:lnTo>
                  <a:pt x="157045" y="5861"/>
                </a:lnTo>
                <a:lnTo>
                  <a:pt x="145719" y="0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6" name="object 476"/>
          <p:cNvSpPr/>
          <p:nvPr/>
        </p:nvSpPr>
        <p:spPr>
          <a:xfrm>
            <a:off x="4520923" y="2067582"/>
            <a:ext cx="378294" cy="49834"/>
          </a:xfrm>
          <a:custGeom>
            <a:avLst/>
            <a:gdLst/>
            <a:ahLst/>
            <a:cxnLst/>
            <a:rect l="l" t="t" r="r" b="b"/>
            <a:pathLst>
              <a:path w="378294" h="49834">
                <a:moveTo>
                  <a:pt x="241480" y="47172"/>
                </a:moveTo>
                <a:lnTo>
                  <a:pt x="268906" y="46871"/>
                </a:lnTo>
                <a:lnTo>
                  <a:pt x="297573" y="46560"/>
                </a:lnTo>
                <a:lnTo>
                  <a:pt x="327436" y="46239"/>
                </a:lnTo>
                <a:lnTo>
                  <a:pt x="358444" y="45910"/>
                </a:lnTo>
                <a:lnTo>
                  <a:pt x="371627" y="45758"/>
                </a:lnTo>
                <a:lnTo>
                  <a:pt x="358693" y="35028"/>
                </a:lnTo>
                <a:lnTo>
                  <a:pt x="347503" y="29047"/>
                </a:lnTo>
                <a:lnTo>
                  <a:pt x="336277" y="23124"/>
                </a:lnTo>
                <a:lnTo>
                  <a:pt x="325016" y="17259"/>
                </a:lnTo>
                <a:lnTo>
                  <a:pt x="313716" y="11451"/>
                </a:lnTo>
                <a:lnTo>
                  <a:pt x="302376" y="5698"/>
                </a:lnTo>
                <a:lnTo>
                  <a:pt x="290995" y="0"/>
                </a:lnTo>
                <a:lnTo>
                  <a:pt x="0" y="4000"/>
                </a:lnTo>
                <a:lnTo>
                  <a:pt x="10795" y="49834"/>
                </a:lnTo>
                <a:lnTo>
                  <a:pt x="26748" y="49640"/>
                </a:lnTo>
                <a:lnTo>
                  <a:pt x="46114" y="49407"/>
                </a:lnTo>
                <a:lnTo>
                  <a:pt x="58476" y="49260"/>
                </a:lnTo>
                <a:lnTo>
                  <a:pt x="72561" y="49093"/>
                </a:lnTo>
                <a:lnTo>
                  <a:pt x="88320" y="48908"/>
                </a:lnTo>
                <a:lnTo>
                  <a:pt x="105705" y="48706"/>
                </a:lnTo>
                <a:lnTo>
                  <a:pt x="124668" y="48486"/>
                </a:lnTo>
                <a:lnTo>
                  <a:pt x="145162" y="48251"/>
                </a:lnTo>
                <a:lnTo>
                  <a:pt x="167138" y="48002"/>
                </a:lnTo>
                <a:lnTo>
                  <a:pt x="190548" y="47738"/>
                </a:lnTo>
                <a:lnTo>
                  <a:pt x="215345" y="47461"/>
                </a:lnTo>
                <a:lnTo>
                  <a:pt x="241480" y="47172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7" name="object 477"/>
          <p:cNvSpPr/>
          <p:nvPr/>
        </p:nvSpPr>
        <p:spPr>
          <a:xfrm>
            <a:off x="471699" y="5700367"/>
            <a:ext cx="29857" cy="46202"/>
          </a:xfrm>
          <a:custGeom>
            <a:avLst/>
            <a:gdLst/>
            <a:ahLst/>
            <a:cxnLst/>
            <a:rect l="l" t="t" r="r" b="b"/>
            <a:pathLst>
              <a:path w="29857" h="46202">
                <a:moveTo>
                  <a:pt x="17360" y="46113"/>
                </a:moveTo>
                <a:lnTo>
                  <a:pt x="29857" y="45961"/>
                </a:lnTo>
                <a:lnTo>
                  <a:pt x="29324" y="38037"/>
                </a:lnTo>
                <a:lnTo>
                  <a:pt x="28475" y="25377"/>
                </a:lnTo>
                <a:lnTo>
                  <a:pt x="27632" y="12695"/>
                </a:lnTo>
                <a:lnTo>
                  <a:pt x="26796" y="0"/>
                </a:lnTo>
                <a:lnTo>
                  <a:pt x="0" y="368"/>
                </a:lnTo>
                <a:lnTo>
                  <a:pt x="10782" y="46202"/>
                </a:lnTo>
                <a:lnTo>
                  <a:pt x="17360" y="46113"/>
                </a:lnTo>
                <a:close/>
              </a:path>
            </a:pathLst>
          </a:custGeom>
          <a:solidFill>
            <a:srgbClr val="81C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8" name="object 478"/>
          <p:cNvSpPr/>
          <p:nvPr/>
        </p:nvSpPr>
        <p:spPr>
          <a:xfrm>
            <a:off x="498490" y="5699747"/>
            <a:ext cx="48628" cy="46583"/>
          </a:xfrm>
          <a:custGeom>
            <a:avLst/>
            <a:gdLst/>
            <a:ahLst/>
            <a:cxnLst/>
            <a:rect l="l" t="t" r="r" b="b"/>
            <a:pathLst>
              <a:path w="48628" h="46583">
                <a:moveTo>
                  <a:pt x="33383" y="46229"/>
                </a:moveTo>
                <a:lnTo>
                  <a:pt x="48628" y="46050"/>
                </a:lnTo>
                <a:lnTo>
                  <a:pt x="48028" y="38023"/>
                </a:lnTo>
                <a:lnTo>
                  <a:pt x="47087" y="25365"/>
                </a:lnTo>
                <a:lnTo>
                  <a:pt x="46152" y="12684"/>
                </a:lnTo>
                <a:lnTo>
                  <a:pt x="45224" y="0"/>
                </a:lnTo>
                <a:lnTo>
                  <a:pt x="0" y="622"/>
                </a:lnTo>
                <a:lnTo>
                  <a:pt x="526" y="8583"/>
                </a:lnTo>
                <a:lnTo>
                  <a:pt x="1368" y="21271"/>
                </a:lnTo>
                <a:lnTo>
                  <a:pt x="2212" y="33941"/>
                </a:lnTo>
                <a:lnTo>
                  <a:pt x="3060" y="46583"/>
                </a:lnTo>
                <a:lnTo>
                  <a:pt x="8760" y="46517"/>
                </a:lnTo>
                <a:lnTo>
                  <a:pt x="20074" y="46385"/>
                </a:lnTo>
                <a:lnTo>
                  <a:pt x="33383" y="46229"/>
                </a:lnTo>
                <a:close/>
              </a:path>
            </a:pathLst>
          </a:custGeom>
          <a:solidFill>
            <a:srgbClr val="82C4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9" name="object 479"/>
          <p:cNvSpPr/>
          <p:nvPr/>
        </p:nvSpPr>
        <p:spPr>
          <a:xfrm>
            <a:off x="543713" y="5699133"/>
            <a:ext cx="49339" cy="46659"/>
          </a:xfrm>
          <a:custGeom>
            <a:avLst/>
            <a:gdLst/>
            <a:ahLst/>
            <a:cxnLst/>
            <a:rect l="l" t="t" r="r" b="b"/>
            <a:pathLst>
              <a:path w="49339" h="46659">
                <a:moveTo>
                  <a:pt x="3403" y="46659"/>
                </a:moveTo>
                <a:lnTo>
                  <a:pt x="10443" y="46579"/>
                </a:lnTo>
                <a:lnTo>
                  <a:pt x="22555" y="46440"/>
                </a:lnTo>
                <a:lnTo>
                  <a:pt x="35525" y="46289"/>
                </a:lnTo>
                <a:lnTo>
                  <a:pt x="49339" y="46126"/>
                </a:lnTo>
                <a:lnTo>
                  <a:pt x="48661" y="37991"/>
                </a:lnTo>
                <a:lnTo>
                  <a:pt x="47617" y="25343"/>
                </a:lnTo>
                <a:lnTo>
                  <a:pt x="46582" y="12677"/>
                </a:lnTo>
                <a:lnTo>
                  <a:pt x="45554" y="0"/>
                </a:lnTo>
                <a:lnTo>
                  <a:pt x="0" y="609"/>
                </a:lnTo>
                <a:lnTo>
                  <a:pt x="588" y="8675"/>
                </a:lnTo>
                <a:lnTo>
                  <a:pt x="1521" y="21364"/>
                </a:lnTo>
                <a:lnTo>
                  <a:pt x="2461" y="34033"/>
                </a:lnTo>
                <a:lnTo>
                  <a:pt x="3403" y="46659"/>
                </a:lnTo>
                <a:close/>
              </a:path>
            </a:pathLst>
          </a:custGeom>
          <a:solidFill>
            <a:srgbClr val="84C4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0" name="object 480"/>
          <p:cNvSpPr/>
          <p:nvPr/>
        </p:nvSpPr>
        <p:spPr>
          <a:xfrm>
            <a:off x="589263" y="5698495"/>
            <a:ext cx="50101" cy="46761"/>
          </a:xfrm>
          <a:custGeom>
            <a:avLst/>
            <a:gdLst/>
            <a:ahLst/>
            <a:cxnLst/>
            <a:rect l="l" t="t" r="r" b="b"/>
            <a:pathLst>
              <a:path w="50101" h="46761">
                <a:moveTo>
                  <a:pt x="36697" y="46392"/>
                </a:moveTo>
                <a:lnTo>
                  <a:pt x="50101" y="46240"/>
                </a:lnTo>
                <a:lnTo>
                  <a:pt x="49345" y="37948"/>
                </a:lnTo>
                <a:lnTo>
                  <a:pt x="48199" y="25329"/>
                </a:lnTo>
                <a:lnTo>
                  <a:pt x="47059" y="12697"/>
                </a:lnTo>
                <a:lnTo>
                  <a:pt x="45923" y="0"/>
                </a:lnTo>
                <a:lnTo>
                  <a:pt x="0" y="635"/>
                </a:lnTo>
                <a:lnTo>
                  <a:pt x="666" y="8803"/>
                </a:lnTo>
                <a:lnTo>
                  <a:pt x="1702" y="21474"/>
                </a:lnTo>
                <a:lnTo>
                  <a:pt x="2741" y="34128"/>
                </a:lnTo>
                <a:lnTo>
                  <a:pt x="3784" y="46761"/>
                </a:lnTo>
                <a:lnTo>
                  <a:pt x="11479" y="46673"/>
                </a:lnTo>
                <a:lnTo>
                  <a:pt x="23819" y="46535"/>
                </a:lnTo>
                <a:lnTo>
                  <a:pt x="36697" y="46392"/>
                </a:lnTo>
                <a:close/>
              </a:path>
            </a:pathLst>
          </a:custGeom>
          <a:solidFill>
            <a:srgbClr val="84C5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1" name="object 481"/>
          <p:cNvSpPr/>
          <p:nvPr/>
        </p:nvSpPr>
        <p:spPr>
          <a:xfrm>
            <a:off x="635180" y="5697867"/>
            <a:ext cx="50952" cy="46863"/>
          </a:xfrm>
          <a:custGeom>
            <a:avLst/>
            <a:gdLst/>
            <a:ahLst/>
            <a:cxnLst/>
            <a:rect l="l" t="t" r="r" b="b"/>
            <a:pathLst>
              <a:path w="50952" h="46862">
                <a:moveTo>
                  <a:pt x="37739" y="46486"/>
                </a:moveTo>
                <a:lnTo>
                  <a:pt x="50952" y="46342"/>
                </a:lnTo>
                <a:lnTo>
                  <a:pt x="50106" y="37928"/>
                </a:lnTo>
                <a:lnTo>
                  <a:pt x="48841" y="25310"/>
                </a:lnTo>
                <a:lnTo>
                  <a:pt x="47581" y="12673"/>
                </a:lnTo>
                <a:lnTo>
                  <a:pt x="46329" y="0"/>
                </a:lnTo>
                <a:lnTo>
                  <a:pt x="0" y="622"/>
                </a:lnTo>
                <a:lnTo>
                  <a:pt x="750" y="8961"/>
                </a:lnTo>
                <a:lnTo>
                  <a:pt x="1894" y="21613"/>
                </a:lnTo>
                <a:lnTo>
                  <a:pt x="3039" y="34232"/>
                </a:lnTo>
                <a:lnTo>
                  <a:pt x="4190" y="46862"/>
                </a:lnTo>
                <a:lnTo>
                  <a:pt x="12457" y="46770"/>
                </a:lnTo>
                <a:lnTo>
                  <a:pt x="24905" y="46629"/>
                </a:lnTo>
                <a:lnTo>
                  <a:pt x="37739" y="46486"/>
                </a:lnTo>
                <a:close/>
              </a:path>
            </a:pathLst>
          </a:custGeom>
          <a:solidFill>
            <a:srgbClr val="85C5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2" name="object 482"/>
          <p:cNvSpPr/>
          <p:nvPr/>
        </p:nvSpPr>
        <p:spPr>
          <a:xfrm>
            <a:off x="681502" y="5697216"/>
            <a:ext cx="51892" cy="46990"/>
          </a:xfrm>
          <a:custGeom>
            <a:avLst/>
            <a:gdLst/>
            <a:ahLst/>
            <a:cxnLst/>
            <a:rect l="l" t="t" r="r" b="b"/>
            <a:pathLst>
              <a:path w="51892" h="46989">
                <a:moveTo>
                  <a:pt x="38793" y="46622"/>
                </a:moveTo>
                <a:lnTo>
                  <a:pt x="51892" y="46481"/>
                </a:lnTo>
                <a:lnTo>
                  <a:pt x="50934" y="37896"/>
                </a:lnTo>
                <a:lnTo>
                  <a:pt x="49539" y="25293"/>
                </a:lnTo>
                <a:lnTo>
                  <a:pt x="48153" y="12664"/>
                </a:lnTo>
                <a:lnTo>
                  <a:pt x="46774" y="0"/>
                </a:lnTo>
                <a:lnTo>
                  <a:pt x="0" y="647"/>
                </a:lnTo>
                <a:lnTo>
                  <a:pt x="838" y="9107"/>
                </a:lnTo>
                <a:lnTo>
                  <a:pt x="2098" y="21755"/>
                </a:lnTo>
                <a:lnTo>
                  <a:pt x="3362" y="34377"/>
                </a:lnTo>
                <a:lnTo>
                  <a:pt x="4635" y="46989"/>
                </a:lnTo>
                <a:lnTo>
                  <a:pt x="13468" y="46893"/>
                </a:lnTo>
                <a:lnTo>
                  <a:pt x="25981" y="46759"/>
                </a:lnTo>
                <a:lnTo>
                  <a:pt x="38793" y="46622"/>
                </a:lnTo>
                <a:close/>
              </a:path>
            </a:pathLst>
          </a:custGeom>
          <a:solidFill>
            <a:srgbClr val="85C5C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3" name="object 483"/>
          <p:cNvSpPr/>
          <p:nvPr/>
        </p:nvSpPr>
        <p:spPr>
          <a:xfrm>
            <a:off x="728273" y="5696562"/>
            <a:ext cx="52908" cy="47129"/>
          </a:xfrm>
          <a:custGeom>
            <a:avLst/>
            <a:gdLst/>
            <a:ahLst/>
            <a:cxnLst/>
            <a:rect l="l" t="t" r="r" b="b"/>
            <a:pathLst>
              <a:path w="52908" h="47129">
                <a:moveTo>
                  <a:pt x="39883" y="46750"/>
                </a:moveTo>
                <a:lnTo>
                  <a:pt x="52908" y="46609"/>
                </a:lnTo>
                <a:lnTo>
                  <a:pt x="51833" y="37847"/>
                </a:lnTo>
                <a:lnTo>
                  <a:pt x="50299" y="25265"/>
                </a:lnTo>
                <a:lnTo>
                  <a:pt x="48774" y="12656"/>
                </a:lnTo>
                <a:lnTo>
                  <a:pt x="47256" y="0"/>
                </a:lnTo>
                <a:lnTo>
                  <a:pt x="0" y="660"/>
                </a:lnTo>
                <a:lnTo>
                  <a:pt x="938" y="9288"/>
                </a:lnTo>
                <a:lnTo>
                  <a:pt x="2323" y="21929"/>
                </a:lnTo>
                <a:lnTo>
                  <a:pt x="3715" y="34542"/>
                </a:lnTo>
                <a:lnTo>
                  <a:pt x="5118" y="47129"/>
                </a:lnTo>
                <a:lnTo>
                  <a:pt x="14538" y="47027"/>
                </a:lnTo>
                <a:lnTo>
                  <a:pt x="27092" y="46890"/>
                </a:lnTo>
                <a:lnTo>
                  <a:pt x="39883" y="46750"/>
                </a:lnTo>
                <a:close/>
              </a:path>
            </a:pathLst>
          </a:custGeom>
          <a:solidFill>
            <a:srgbClr val="86C6C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4" name="object 484"/>
          <p:cNvSpPr/>
          <p:nvPr/>
        </p:nvSpPr>
        <p:spPr>
          <a:xfrm>
            <a:off x="775530" y="5695720"/>
            <a:ext cx="54051" cy="47447"/>
          </a:xfrm>
          <a:custGeom>
            <a:avLst/>
            <a:gdLst/>
            <a:ahLst/>
            <a:cxnLst/>
            <a:rect l="l" t="t" r="r" b="b"/>
            <a:pathLst>
              <a:path w="54051" h="47447">
                <a:moveTo>
                  <a:pt x="41078" y="47076"/>
                </a:moveTo>
                <a:lnTo>
                  <a:pt x="54051" y="46939"/>
                </a:lnTo>
                <a:lnTo>
                  <a:pt x="52817" y="37801"/>
                </a:lnTo>
                <a:lnTo>
                  <a:pt x="51134" y="25233"/>
                </a:lnTo>
                <a:lnTo>
                  <a:pt x="49458" y="12633"/>
                </a:lnTo>
                <a:lnTo>
                  <a:pt x="47790" y="0"/>
                </a:lnTo>
                <a:lnTo>
                  <a:pt x="34861" y="368"/>
                </a:lnTo>
                <a:lnTo>
                  <a:pt x="0" y="838"/>
                </a:lnTo>
                <a:lnTo>
                  <a:pt x="1057" y="9669"/>
                </a:lnTo>
                <a:lnTo>
                  <a:pt x="2579" y="22295"/>
                </a:lnTo>
                <a:lnTo>
                  <a:pt x="4110" y="34880"/>
                </a:lnTo>
                <a:lnTo>
                  <a:pt x="5651" y="47447"/>
                </a:lnTo>
                <a:lnTo>
                  <a:pt x="15710" y="47341"/>
                </a:lnTo>
                <a:lnTo>
                  <a:pt x="28295" y="47210"/>
                </a:lnTo>
                <a:lnTo>
                  <a:pt x="41078" y="47076"/>
                </a:lnTo>
                <a:close/>
              </a:path>
            </a:pathLst>
          </a:custGeom>
          <a:solidFill>
            <a:srgbClr val="87C6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5" name="object 485"/>
          <p:cNvSpPr/>
          <p:nvPr/>
        </p:nvSpPr>
        <p:spPr>
          <a:xfrm>
            <a:off x="823321" y="5694316"/>
            <a:ext cx="55333" cy="48336"/>
          </a:xfrm>
          <a:custGeom>
            <a:avLst/>
            <a:gdLst/>
            <a:ahLst/>
            <a:cxnLst/>
            <a:rect l="l" t="t" r="r" b="b"/>
            <a:pathLst>
              <a:path w="55333" h="48336">
                <a:moveTo>
                  <a:pt x="6261" y="48336"/>
                </a:moveTo>
                <a:lnTo>
                  <a:pt x="17131" y="48226"/>
                </a:lnTo>
                <a:lnTo>
                  <a:pt x="29787" y="48085"/>
                </a:lnTo>
                <a:lnTo>
                  <a:pt x="42525" y="47939"/>
                </a:lnTo>
                <a:lnTo>
                  <a:pt x="55333" y="47790"/>
                </a:lnTo>
                <a:lnTo>
                  <a:pt x="53841" y="37731"/>
                </a:lnTo>
                <a:lnTo>
                  <a:pt x="51995" y="25196"/>
                </a:lnTo>
                <a:lnTo>
                  <a:pt x="50157" y="12626"/>
                </a:lnTo>
                <a:lnTo>
                  <a:pt x="48323" y="0"/>
                </a:lnTo>
                <a:lnTo>
                  <a:pt x="0" y="1397"/>
                </a:lnTo>
                <a:lnTo>
                  <a:pt x="1215" y="10611"/>
                </a:lnTo>
                <a:lnTo>
                  <a:pt x="2888" y="23221"/>
                </a:lnTo>
                <a:lnTo>
                  <a:pt x="4570" y="35794"/>
                </a:lnTo>
                <a:lnTo>
                  <a:pt x="6261" y="48336"/>
                </a:lnTo>
                <a:close/>
              </a:path>
            </a:pathLst>
          </a:custGeom>
          <a:solidFill>
            <a:srgbClr val="87C6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6" name="object 486"/>
          <p:cNvSpPr/>
          <p:nvPr/>
        </p:nvSpPr>
        <p:spPr>
          <a:xfrm>
            <a:off x="871646" y="5692904"/>
            <a:ext cx="56832" cy="49199"/>
          </a:xfrm>
          <a:custGeom>
            <a:avLst/>
            <a:gdLst/>
            <a:ahLst/>
            <a:cxnLst/>
            <a:rect l="l" t="t" r="r" b="b"/>
            <a:pathLst>
              <a:path w="56832" h="49199">
                <a:moveTo>
                  <a:pt x="7010" y="49199"/>
                </a:moveTo>
                <a:lnTo>
                  <a:pt x="18695" y="49054"/>
                </a:lnTo>
                <a:lnTo>
                  <a:pt x="31386" y="48893"/>
                </a:lnTo>
                <a:lnTo>
                  <a:pt x="44103" y="48729"/>
                </a:lnTo>
                <a:lnTo>
                  <a:pt x="56832" y="48564"/>
                </a:lnTo>
                <a:lnTo>
                  <a:pt x="55054" y="37686"/>
                </a:lnTo>
                <a:lnTo>
                  <a:pt x="53023" y="25162"/>
                </a:lnTo>
                <a:lnTo>
                  <a:pt x="51002" y="12590"/>
                </a:lnTo>
                <a:lnTo>
                  <a:pt x="48996" y="0"/>
                </a:lnTo>
                <a:lnTo>
                  <a:pt x="0" y="1409"/>
                </a:lnTo>
                <a:lnTo>
                  <a:pt x="1472" y="11557"/>
                </a:lnTo>
                <a:lnTo>
                  <a:pt x="3309" y="24136"/>
                </a:lnTo>
                <a:lnTo>
                  <a:pt x="5154" y="36676"/>
                </a:lnTo>
                <a:lnTo>
                  <a:pt x="7010" y="49199"/>
                </a:lnTo>
                <a:close/>
              </a:path>
            </a:pathLst>
          </a:custGeom>
          <a:solidFill>
            <a:srgbClr val="88C7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7" name="object 487"/>
          <p:cNvSpPr/>
          <p:nvPr/>
        </p:nvSpPr>
        <p:spPr>
          <a:xfrm>
            <a:off x="920647" y="5691471"/>
            <a:ext cx="58521" cy="49999"/>
          </a:xfrm>
          <a:custGeom>
            <a:avLst/>
            <a:gdLst/>
            <a:ahLst/>
            <a:cxnLst/>
            <a:rect l="l" t="t" r="r" b="b"/>
            <a:pathLst>
              <a:path w="58521" h="49999">
                <a:moveTo>
                  <a:pt x="7835" y="49999"/>
                </a:moveTo>
                <a:lnTo>
                  <a:pt x="20452" y="49829"/>
                </a:lnTo>
                <a:lnTo>
                  <a:pt x="33171" y="49656"/>
                </a:lnTo>
                <a:lnTo>
                  <a:pt x="45866" y="49480"/>
                </a:lnTo>
                <a:lnTo>
                  <a:pt x="58521" y="49301"/>
                </a:lnTo>
                <a:lnTo>
                  <a:pt x="56405" y="37579"/>
                </a:lnTo>
                <a:lnTo>
                  <a:pt x="54175" y="25098"/>
                </a:lnTo>
                <a:lnTo>
                  <a:pt x="51959" y="12570"/>
                </a:lnTo>
                <a:lnTo>
                  <a:pt x="49758" y="0"/>
                </a:lnTo>
                <a:lnTo>
                  <a:pt x="0" y="1435"/>
                </a:lnTo>
                <a:lnTo>
                  <a:pt x="1751" y="12427"/>
                </a:lnTo>
                <a:lnTo>
                  <a:pt x="3770" y="25003"/>
                </a:lnTo>
                <a:lnTo>
                  <a:pt x="5800" y="37538"/>
                </a:lnTo>
                <a:lnTo>
                  <a:pt x="7835" y="49999"/>
                </a:lnTo>
                <a:close/>
              </a:path>
            </a:pathLst>
          </a:custGeom>
          <a:solidFill>
            <a:srgbClr val="88C7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8" name="object 488"/>
          <p:cNvSpPr/>
          <p:nvPr/>
        </p:nvSpPr>
        <p:spPr>
          <a:xfrm>
            <a:off x="970400" y="5690017"/>
            <a:ext cx="60413" cy="50761"/>
          </a:xfrm>
          <a:custGeom>
            <a:avLst/>
            <a:gdLst/>
            <a:ahLst/>
            <a:cxnLst/>
            <a:rect l="l" t="t" r="r" b="b"/>
            <a:pathLst>
              <a:path w="60413" h="50761">
                <a:moveTo>
                  <a:pt x="47853" y="50198"/>
                </a:moveTo>
                <a:lnTo>
                  <a:pt x="60413" y="50012"/>
                </a:lnTo>
                <a:lnTo>
                  <a:pt x="60382" y="49855"/>
                </a:lnTo>
                <a:lnTo>
                  <a:pt x="57921" y="37473"/>
                </a:lnTo>
                <a:lnTo>
                  <a:pt x="55473" y="25026"/>
                </a:lnTo>
                <a:lnTo>
                  <a:pt x="53040" y="12530"/>
                </a:lnTo>
                <a:lnTo>
                  <a:pt x="50622" y="0"/>
                </a:lnTo>
                <a:lnTo>
                  <a:pt x="0" y="1460"/>
                </a:lnTo>
                <a:lnTo>
                  <a:pt x="2081" y="13313"/>
                </a:lnTo>
                <a:lnTo>
                  <a:pt x="4298" y="25844"/>
                </a:lnTo>
                <a:lnTo>
                  <a:pt x="6526" y="38328"/>
                </a:lnTo>
                <a:lnTo>
                  <a:pt x="8762" y="50761"/>
                </a:lnTo>
                <a:lnTo>
                  <a:pt x="9629" y="50749"/>
                </a:lnTo>
                <a:lnTo>
                  <a:pt x="22446" y="50564"/>
                </a:lnTo>
                <a:lnTo>
                  <a:pt x="35193" y="50381"/>
                </a:lnTo>
                <a:lnTo>
                  <a:pt x="47853" y="50198"/>
                </a:lnTo>
                <a:close/>
              </a:path>
            </a:pathLst>
          </a:custGeom>
          <a:solidFill>
            <a:srgbClr val="89C7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9" name="object 489"/>
          <p:cNvSpPr/>
          <p:nvPr/>
        </p:nvSpPr>
        <p:spPr>
          <a:xfrm>
            <a:off x="1021022" y="5688528"/>
            <a:ext cx="62547" cy="51498"/>
          </a:xfrm>
          <a:custGeom>
            <a:avLst/>
            <a:gdLst/>
            <a:ahLst/>
            <a:cxnLst/>
            <a:rect l="l" t="t" r="r" b="b"/>
            <a:pathLst>
              <a:path w="62547" h="51498">
                <a:moveTo>
                  <a:pt x="50104" y="50872"/>
                </a:moveTo>
                <a:lnTo>
                  <a:pt x="62547" y="50673"/>
                </a:lnTo>
                <a:lnTo>
                  <a:pt x="62324" y="49661"/>
                </a:lnTo>
                <a:lnTo>
                  <a:pt x="59616" y="37331"/>
                </a:lnTo>
                <a:lnTo>
                  <a:pt x="56923" y="24939"/>
                </a:lnTo>
                <a:lnTo>
                  <a:pt x="54246" y="12493"/>
                </a:lnTo>
                <a:lnTo>
                  <a:pt x="51587" y="0"/>
                </a:lnTo>
                <a:lnTo>
                  <a:pt x="0" y="1485"/>
                </a:lnTo>
                <a:lnTo>
                  <a:pt x="2449" y="14176"/>
                </a:lnTo>
                <a:lnTo>
                  <a:pt x="4882" y="26671"/>
                </a:lnTo>
                <a:lnTo>
                  <a:pt x="7330" y="39117"/>
                </a:lnTo>
                <a:lnTo>
                  <a:pt x="9791" y="51498"/>
                </a:lnTo>
                <a:lnTo>
                  <a:pt x="11799" y="51467"/>
                </a:lnTo>
                <a:lnTo>
                  <a:pt x="24716" y="51267"/>
                </a:lnTo>
                <a:lnTo>
                  <a:pt x="37489" y="51070"/>
                </a:lnTo>
                <a:lnTo>
                  <a:pt x="50104" y="50872"/>
                </a:lnTo>
                <a:close/>
              </a:path>
            </a:pathLst>
          </a:custGeom>
          <a:solidFill>
            <a:srgbClr val="8A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0" name="object 490"/>
          <p:cNvSpPr/>
          <p:nvPr/>
        </p:nvSpPr>
        <p:spPr>
          <a:xfrm>
            <a:off x="1072610" y="5687006"/>
            <a:ext cx="64985" cy="52197"/>
          </a:xfrm>
          <a:custGeom>
            <a:avLst/>
            <a:gdLst/>
            <a:ahLst/>
            <a:cxnLst/>
            <a:rect l="l" t="t" r="r" b="b"/>
            <a:pathLst>
              <a:path w="64985" h="52197">
                <a:moveTo>
                  <a:pt x="10960" y="52197"/>
                </a:moveTo>
                <a:lnTo>
                  <a:pt x="14317" y="52144"/>
                </a:lnTo>
                <a:lnTo>
                  <a:pt x="27366" y="51938"/>
                </a:lnTo>
                <a:lnTo>
                  <a:pt x="40174" y="51732"/>
                </a:lnTo>
                <a:lnTo>
                  <a:pt x="52721" y="51526"/>
                </a:lnTo>
                <a:lnTo>
                  <a:pt x="64985" y="51320"/>
                </a:lnTo>
                <a:lnTo>
                  <a:pt x="64523" y="49429"/>
                </a:lnTo>
                <a:lnTo>
                  <a:pt x="61545" y="37169"/>
                </a:lnTo>
                <a:lnTo>
                  <a:pt x="58585" y="24836"/>
                </a:lnTo>
                <a:lnTo>
                  <a:pt x="55642" y="12442"/>
                </a:lnTo>
                <a:lnTo>
                  <a:pt x="52717" y="0"/>
                </a:lnTo>
                <a:lnTo>
                  <a:pt x="0" y="1524"/>
                </a:lnTo>
                <a:lnTo>
                  <a:pt x="218" y="2553"/>
                </a:lnTo>
                <a:lnTo>
                  <a:pt x="2879" y="15043"/>
                </a:lnTo>
                <a:lnTo>
                  <a:pt x="5557" y="27485"/>
                </a:lnTo>
                <a:lnTo>
                  <a:pt x="8251" y="39872"/>
                </a:lnTo>
                <a:lnTo>
                  <a:pt x="10960" y="52197"/>
                </a:lnTo>
                <a:close/>
              </a:path>
            </a:pathLst>
          </a:custGeom>
          <a:solidFill>
            <a:srgbClr val="8A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1" name="object 491"/>
          <p:cNvSpPr/>
          <p:nvPr/>
        </p:nvSpPr>
        <p:spPr>
          <a:xfrm>
            <a:off x="1125334" y="5685449"/>
            <a:ext cx="67767" cy="52882"/>
          </a:xfrm>
          <a:custGeom>
            <a:avLst/>
            <a:gdLst/>
            <a:ahLst/>
            <a:cxnLst/>
            <a:rect l="l" t="t" r="r" b="b"/>
            <a:pathLst>
              <a:path w="67767" h="52882">
                <a:moveTo>
                  <a:pt x="12268" y="52882"/>
                </a:moveTo>
                <a:lnTo>
                  <a:pt x="17285" y="52799"/>
                </a:lnTo>
                <a:lnTo>
                  <a:pt x="30557" y="52576"/>
                </a:lnTo>
                <a:lnTo>
                  <a:pt x="43415" y="52358"/>
                </a:lnTo>
                <a:lnTo>
                  <a:pt x="55829" y="52147"/>
                </a:lnTo>
                <a:lnTo>
                  <a:pt x="67767" y="51943"/>
                </a:lnTo>
                <a:lnTo>
                  <a:pt x="67003" y="49133"/>
                </a:lnTo>
                <a:lnTo>
                  <a:pt x="63719" y="36948"/>
                </a:lnTo>
                <a:lnTo>
                  <a:pt x="60460" y="24705"/>
                </a:lnTo>
                <a:lnTo>
                  <a:pt x="57222" y="12392"/>
                </a:lnTo>
                <a:lnTo>
                  <a:pt x="54000" y="0"/>
                </a:lnTo>
                <a:lnTo>
                  <a:pt x="0" y="1562"/>
                </a:lnTo>
                <a:lnTo>
                  <a:pt x="450" y="3490"/>
                </a:lnTo>
                <a:lnTo>
                  <a:pt x="3373" y="15921"/>
                </a:lnTo>
                <a:lnTo>
                  <a:pt x="6320" y="28308"/>
                </a:lnTo>
                <a:lnTo>
                  <a:pt x="9285" y="40633"/>
                </a:lnTo>
                <a:lnTo>
                  <a:pt x="12268" y="52882"/>
                </a:lnTo>
                <a:close/>
              </a:path>
            </a:pathLst>
          </a:custGeom>
          <a:solidFill>
            <a:srgbClr val="8B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2" name="object 492"/>
          <p:cNvSpPr/>
          <p:nvPr/>
        </p:nvSpPr>
        <p:spPr>
          <a:xfrm>
            <a:off x="1179334" y="5683845"/>
            <a:ext cx="70967" cy="53543"/>
          </a:xfrm>
          <a:custGeom>
            <a:avLst/>
            <a:gdLst/>
            <a:ahLst/>
            <a:cxnLst/>
            <a:rect l="l" t="t" r="r" b="b"/>
            <a:pathLst>
              <a:path w="70967" h="53543">
                <a:moveTo>
                  <a:pt x="13766" y="53543"/>
                </a:moveTo>
                <a:lnTo>
                  <a:pt x="21062" y="53416"/>
                </a:lnTo>
                <a:lnTo>
                  <a:pt x="34898" y="53174"/>
                </a:lnTo>
                <a:lnTo>
                  <a:pt x="47863" y="52945"/>
                </a:lnTo>
                <a:lnTo>
                  <a:pt x="59904" y="52729"/>
                </a:lnTo>
                <a:lnTo>
                  <a:pt x="70967" y="52527"/>
                </a:lnTo>
                <a:lnTo>
                  <a:pt x="69837" y="48779"/>
                </a:lnTo>
                <a:lnTo>
                  <a:pt x="66225" y="36697"/>
                </a:lnTo>
                <a:lnTo>
                  <a:pt x="62634" y="24542"/>
                </a:lnTo>
                <a:lnTo>
                  <a:pt x="59063" y="12312"/>
                </a:lnTo>
                <a:lnTo>
                  <a:pt x="55511" y="0"/>
                </a:lnTo>
                <a:lnTo>
                  <a:pt x="0" y="1600"/>
                </a:lnTo>
                <a:lnTo>
                  <a:pt x="743" y="4473"/>
                </a:lnTo>
                <a:lnTo>
                  <a:pt x="3968" y="16845"/>
                </a:lnTo>
                <a:lnTo>
                  <a:pt x="7211" y="29141"/>
                </a:lnTo>
                <a:lnTo>
                  <a:pt x="10476" y="41371"/>
                </a:lnTo>
                <a:lnTo>
                  <a:pt x="13766" y="53543"/>
                </a:lnTo>
                <a:close/>
              </a:path>
            </a:pathLst>
          </a:custGeom>
          <a:solidFill>
            <a:srgbClr val="8B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3" name="object 493"/>
          <p:cNvSpPr/>
          <p:nvPr/>
        </p:nvSpPr>
        <p:spPr>
          <a:xfrm>
            <a:off x="1234852" y="5682589"/>
            <a:ext cx="62242" cy="53784"/>
          </a:xfrm>
          <a:custGeom>
            <a:avLst/>
            <a:gdLst/>
            <a:ahLst/>
            <a:cxnLst/>
            <a:rect l="l" t="t" r="r" b="b"/>
            <a:pathLst>
              <a:path w="62242" h="53784">
                <a:moveTo>
                  <a:pt x="15455" y="53784"/>
                </a:moveTo>
                <a:lnTo>
                  <a:pt x="29105" y="53542"/>
                </a:lnTo>
                <a:lnTo>
                  <a:pt x="41825" y="53314"/>
                </a:lnTo>
                <a:lnTo>
                  <a:pt x="51000" y="53141"/>
                </a:lnTo>
                <a:lnTo>
                  <a:pt x="62242" y="52920"/>
                </a:lnTo>
                <a:lnTo>
                  <a:pt x="43510" y="0"/>
                </a:lnTo>
                <a:lnTo>
                  <a:pt x="0" y="1257"/>
                </a:lnTo>
                <a:lnTo>
                  <a:pt x="1101" y="5099"/>
                </a:lnTo>
                <a:lnTo>
                  <a:pt x="4653" y="17385"/>
                </a:lnTo>
                <a:lnTo>
                  <a:pt x="8228" y="29592"/>
                </a:lnTo>
                <a:lnTo>
                  <a:pt x="11829" y="41723"/>
                </a:lnTo>
                <a:lnTo>
                  <a:pt x="15455" y="53784"/>
                </a:lnTo>
                <a:close/>
              </a:path>
            </a:pathLst>
          </a:custGeom>
          <a:solidFill>
            <a:srgbClr val="8DC9D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4" name="object 494"/>
          <p:cNvSpPr/>
          <p:nvPr/>
        </p:nvSpPr>
        <p:spPr>
          <a:xfrm>
            <a:off x="3457285" y="3188787"/>
            <a:ext cx="990180" cy="50241"/>
          </a:xfrm>
          <a:custGeom>
            <a:avLst/>
            <a:gdLst/>
            <a:ahLst/>
            <a:cxnLst/>
            <a:rect l="l" t="t" r="r" b="b"/>
            <a:pathLst>
              <a:path w="990180" h="50241">
                <a:moveTo>
                  <a:pt x="10769" y="50241"/>
                </a:moveTo>
                <a:lnTo>
                  <a:pt x="990180" y="49491"/>
                </a:lnTo>
                <a:lnTo>
                  <a:pt x="977900" y="0"/>
                </a:lnTo>
                <a:lnTo>
                  <a:pt x="0" y="4394"/>
                </a:lnTo>
                <a:lnTo>
                  <a:pt x="10769" y="50241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5" name="object 495"/>
          <p:cNvSpPr/>
          <p:nvPr/>
        </p:nvSpPr>
        <p:spPr>
          <a:xfrm>
            <a:off x="1902503" y="1281135"/>
            <a:ext cx="296887" cy="47180"/>
          </a:xfrm>
          <a:custGeom>
            <a:avLst/>
            <a:gdLst/>
            <a:ahLst/>
            <a:cxnLst/>
            <a:rect l="l" t="t" r="r" b="b"/>
            <a:pathLst>
              <a:path w="296887" h="47180">
                <a:moveTo>
                  <a:pt x="10782" y="47180"/>
                </a:moveTo>
                <a:lnTo>
                  <a:pt x="40081" y="47155"/>
                </a:lnTo>
                <a:lnTo>
                  <a:pt x="52424" y="44666"/>
                </a:lnTo>
                <a:lnTo>
                  <a:pt x="64829" y="42191"/>
                </a:lnTo>
                <a:lnTo>
                  <a:pt x="77294" y="39729"/>
                </a:lnTo>
                <a:lnTo>
                  <a:pt x="89817" y="37281"/>
                </a:lnTo>
                <a:lnTo>
                  <a:pt x="102397" y="34847"/>
                </a:lnTo>
                <a:lnTo>
                  <a:pt x="115033" y="32426"/>
                </a:lnTo>
                <a:lnTo>
                  <a:pt x="127722" y="30019"/>
                </a:lnTo>
                <a:lnTo>
                  <a:pt x="140464" y="27626"/>
                </a:lnTo>
                <a:lnTo>
                  <a:pt x="153256" y="25247"/>
                </a:lnTo>
                <a:lnTo>
                  <a:pt x="166098" y="22882"/>
                </a:lnTo>
                <a:lnTo>
                  <a:pt x="178988" y="20530"/>
                </a:lnTo>
                <a:lnTo>
                  <a:pt x="191923" y="18193"/>
                </a:lnTo>
                <a:lnTo>
                  <a:pt x="204904" y="15869"/>
                </a:lnTo>
                <a:lnTo>
                  <a:pt x="217927" y="13560"/>
                </a:lnTo>
                <a:lnTo>
                  <a:pt x="230992" y="11264"/>
                </a:lnTo>
                <a:lnTo>
                  <a:pt x="244097" y="8983"/>
                </a:lnTo>
                <a:lnTo>
                  <a:pt x="257241" y="6716"/>
                </a:lnTo>
                <a:lnTo>
                  <a:pt x="270421" y="4463"/>
                </a:lnTo>
                <a:lnTo>
                  <a:pt x="283637" y="2224"/>
                </a:lnTo>
                <a:lnTo>
                  <a:pt x="296887" y="0"/>
                </a:lnTo>
                <a:lnTo>
                  <a:pt x="0" y="1333"/>
                </a:lnTo>
                <a:lnTo>
                  <a:pt x="10782" y="47180"/>
                </a:lnTo>
                <a:close/>
              </a:path>
            </a:pathLst>
          </a:custGeom>
          <a:solidFill>
            <a:srgbClr val="89C7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6" name="object 496"/>
          <p:cNvSpPr/>
          <p:nvPr/>
        </p:nvSpPr>
        <p:spPr>
          <a:xfrm>
            <a:off x="1942581" y="1279371"/>
            <a:ext cx="650024" cy="48920"/>
          </a:xfrm>
          <a:custGeom>
            <a:avLst/>
            <a:gdLst/>
            <a:ahLst/>
            <a:cxnLst/>
            <a:rect l="l" t="t" r="r" b="b"/>
            <a:pathLst>
              <a:path w="650024" h="48920">
                <a:moveTo>
                  <a:pt x="0" y="48920"/>
                </a:moveTo>
                <a:lnTo>
                  <a:pt x="340563" y="48653"/>
                </a:lnTo>
                <a:lnTo>
                  <a:pt x="355806" y="46021"/>
                </a:lnTo>
                <a:lnTo>
                  <a:pt x="371086" y="43410"/>
                </a:lnTo>
                <a:lnTo>
                  <a:pt x="386400" y="40819"/>
                </a:lnTo>
                <a:lnTo>
                  <a:pt x="401747" y="38249"/>
                </a:lnTo>
                <a:lnTo>
                  <a:pt x="417123" y="35700"/>
                </a:lnTo>
                <a:lnTo>
                  <a:pt x="432528" y="33172"/>
                </a:lnTo>
                <a:lnTo>
                  <a:pt x="447959" y="30665"/>
                </a:lnTo>
                <a:lnTo>
                  <a:pt x="463414" y="28179"/>
                </a:lnTo>
                <a:lnTo>
                  <a:pt x="478891" y="25713"/>
                </a:lnTo>
                <a:lnTo>
                  <a:pt x="494388" y="23269"/>
                </a:lnTo>
                <a:lnTo>
                  <a:pt x="509904" y="20846"/>
                </a:lnTo>
                <a:lnTo>
                  <a:pt x="525435" y="18444"/>
                </a:lnTo>
                <a:lnTo>
                  <a:pt x="540981" y="16064"/>
                </a:lnTo>
                <a:lnTo>
                  <a:pt x="556538" y="13704"/>
                </a:lnTo>
                <a:lnTo>
                  <a:pt x="572106" y="11366"/>
                </a:lnTo>
                <a:lnTo>
                  <a:pt x="587682" y="9050"/>
                </a:lnTo>
                <a:lnTo>
                  <a:pt x="603263" y="6755"/>
                </a:lnTo>
                <a:lnTo>
                  <a:pt x="618849" y="4482"/>
                </a:lnTo>
                <a:lnTo>
                  <a:pt x="634436" y="2230"/>
                </a:lnTo>
                <a:lnTo>
                  <a:pt x="650024" y="0"/>
                </a:lnTo>
                <a:lnTo>
                  <a:pt x="256806" y="1765"/>
                </a:lnTo>
                <a:lnTo>
                  <a:pt x="243556" y="3989"/>
                </a:lnTo>
                <a:lnTo>
                  <a:pt x="230340" y="6228"/>
                </a:lnTo>
                <a:lnTo>
                  <a:pt x="217160" y="8481"/>
                </a:lnTo>
                <a:lnTo>
                  <a:pt x="204016" y="10748"/>
                </a:lnTo>
                <a:lnTo>
                  <a:pt x="190911" y="13030"/>
                </a:lnTo>
                <a:lnTo>
                  <a:pt x="177846" y="15325"/>
                </a:lnTo>
                <a:lnTo>
                  <a:pt x="164822" y="17635"/>
                </a:lnTo>
                <a:lnTo>
                  <a:pt x="151842" y="19958"/>
                </a:lnTo>
                <a:lnTo>
                  <a:pt x="138906" y="22296"/>
                </a:lnTo>
                <a:lnTo>
                  <a:pt x="126017" y="24647"/>
                </a:lnTo>
                <a:lnTo>
                  <a:pt x="113175" y="27012"/>
                </a:lnTo>
                <a:lnTo>
                  <a:pt x="100383" y="29392"/>
                </a:lnTo>
                <a:lnTo>
                  <a:pt x="87641" y="31785"/>
                </a:lnTo>
                <a:lnTo>
                  <a:pt x="74951" y="34191"/>
                </a:lnTo>
                <a:lnTo>
                  <a:pt x="62316" y="36612"/>
                </a:lnTo>
                <a:lnTo>
                  <a:pt x="49736" y="39046"/>
                </a:lnTo>
                <a:lnTo>
                  <a:pt x="37212" y="41494"/>
                </a:lnTo>
                <a:lnTo>
                  <a:pt x="24748" y="43956"/>
                </a:lnTo>
                <a:lnTo>
                  <a:pt x="12343" y="46431"/>
                </a:lnTo>
                <a:lnTo>
                  <a:pt x="0" y="48920"/>
                </a:lnTo>
                <a:close/>
              </a:path>
            </a:pathLst>
          </a:custGeom>
          <a:solidFill>
            <a:srgbClr val="8A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7" name="object 497"/>
          <p:cNvSpPr/>
          <p:nvPr/>
        </p:nvSpPr>
        <p:spPr>
          <a:xfrm>
            <a:off x="2283148" y="1278079"/>
            <a:ext cx="601446" cy="49949"/>
          </a:xfrm>
          <a:custGeom>
            <a:avLst/>
            <a:gdLst/>
            <a:ahLst/>
            <a:cxnLst/>
            <a:rect l="l" t="t" r="r" b="b"/>
            <a:pathLst>
              <a:path w="601446" h="49949">
                <a:moveTo>
                  <a:pt x="0" y="49949"/>
                </a:moveTo>
                <a:lnTo>
                  <a:pt x="364680" y="49669"/>
                </a:lnTo>
                <a:lnTo>
                  <a:pt x="375102" y="48113"/>
                </a:lnTo>
                <a:lnTo>
                  <a:pt x="387781" y="46234"/>
                </a:lnTo>
                <a:lnTo>
                  <a:pt x="400453" y="44371"/>
                </a:lnTo>
                <a:lnTo>
                  <a:pt x="413117" y="42525"/>
                </a:lnTo>
                <a:lnTo>
                  <a:pt x="425773" y="40695"/>
                </a:lnTo>
                <a:lnTo>
                  <a:pt x="438419" y="38881"/>
                </a:lnTo>
                <a:lnTo>
                  <a:pt x="451054" y="37084"/>
                </a:lnTo>
                <a:lnTo>
                  <a:pt x="463677" y="35304"/>
                </a:lnTo>
                <a:lnTo>
                  <a:pt x="476288" y="33540"/>
                </a:lnTo>
                <a:lnTo>
                  <a:pt x="488884" y="31792"/>
                </a:lnTo>
                <a:lnTo>
                  <a:pt x="501465" y="30062"/>
                </a:lnTo>
                <a:lnTo>
                  <a:pt x="514030" y="28347"/>
                </a:lnTo>
                <a:lnTo>
                  <a:pt x="526578" y="26650"/>
                </a:lnTo>
                <a:lnTo>
                  <a:pt x="539108" y="24969"/>
                </a:lnTo>
                <a:lnTo>
                  <a:pt x="551618" y="23304"/>
                </a:lnTo>
                <a:lnTo>
                  <a:pt x="564108" y="21657"/>
                </a:lnTo>
                <a:lnTo>
                  <a:pt x="576577" y="20026"/>
                </a:lnTo>
                <a:lnTo>
                  <a:pt x="589023" y="18412"/>
                </a:lnTo>
                <a:lnTo>
                  <a:pt x="601446" y="16814"/>
                </a:lnTo>
                <a:lnTo>
                  <a:pt x="597268" y="0"/>
                </a:lnTo>
                <a:lnTo>
                  <a:pt x="309460" y="1295"/>
                </a:lnTo>
                <a:lnTo>
                  <a:pt x="278285" y="5777"/>
                </a:lnTo>
                <a:lnTo>
                  <a:pt x="247118" y="10345"/>
                </a:lnTo>
                <a:lnTo>
                  <a:pt x="215975" y="15000"/>
                </a:lnTo>
                <a:lnTo>
                  <a:pt x="184872" y="19740"/>
                </a:lnTo>
                <a:lnTo>
                  <a:pt x="153825" y="24564"/>
                </a:lnTo>
                <a:lnTo>
                  <a:pt x="122851" y="29474"/>
                </a:lnTo>
                <a:lnTo>
                  <a:pt x="91965" y="34468"/>
                </a:lnTo>
                <a:lnTo>
                  <a:pt x="61183" y="39545"/>
                </a:lnTo>
                <a:lnTo>
                  <a:pt x="30523" y="44705"/>
                </a:lnTo>
                <a:lnTo>
                  <a:pt x="15243" y="47317"/>
                </a:lnTo>
                <a:lnTo>
                  <a:pt x="0" y="49949"/>
                </a:lnTo>
                <a:close/>
              </a:path>
            </a:pathLst>
          </a:custGeom>
          <a:solidFill>
            <a:srgbClr val="8A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8" name="object 498"/>
          <p:cNvSpPr/>
          <p:nvPr/>
        </p:nvSpPr>
        <p:spPr>
          <a:xfrm>
            <a:off x="2647830" y="1294886"/>
            <a:ext cx="244881" cy="32867"/>
          </a:xfrm>
          <a:custGeom>
            <a:avLst/>
            <a:gdLst/>
            <a:ahLst/>
            <a:cxnLst/>
            <a:rect l="l" t="t" r="r" b="b"/>
            <a:pathLst>
              <a:path w="244881" h="32867">
                <a:moveTo>
                  <a:pt x="0" y="32867"/>
                </a:moveTo>
                <a:lnTo>
                  <a:pt x="244881" y="32677"/>
                </a:lnTo>
                <a:lnTo>
                  <a:pt x="236766" y="0"/>
                </a:lnTo>
                <a:lnTo>
                  <a:pt x="226557" y="1313"/>
                </a:lnTo>
                <a:lnTo>
                  <a:pt x="214113" y="2926"/>
                </a:lnTo>
                <a:lnTo>
                  <a:pt x="201648" y="4555"/>
                </a:lnTo>
                <a:lnTo>
                  <a:pt x="189161" y="6201"/>
                </a:lnTo>
                <a:lnTo>
                  <a:pt x="176653" y="7864"/>
                </a:lnTo>
                <a:lnTo>
                  <a:pt x="164127" y="9543"/>
                </a:lnTo>
                <a:lnTo>
                  <a:pt x="151582" y="11238"/>
                </a:lnTo>
                <a:lnTo>
                  <a:pt x="139020" y="12950"/>
                </a:lnTo>
                <a:lnTo>
                  <a:pt x="126442" y="14679"/>
                </a:lnTo>
                <a:lnTo>
                  <a:pt x="113849" y="16424"/>
                </a:lnTo>
                <a:lnTo>
                  <a:pt x="101242" y="18185"/>
                </a:lnTo>
                <a:lnTo>
                  <a:pt x="88622" y="19963"/>
                </a:lnTo>
                <a:lnTo>
                  <a:pt x="75990" y="21757"/>
                </a:lnTo>
                <a:lnTo>
                  <a:pt x="63346" y="23568"/>
                </a:lnTo>
                <a:lnTo>
                  <a:pt x="50693" y="25395"/>
                </a:lnTo>
                <a:lnTo>
                  <a:pt x="38031" y="27238"/>
                </a:lnTo>
                <a:lnTo>
                  <a:pt x="25360" y="29098"/>
                </a:lnTo>
                <a:lnTo>
                  <a:pt x="12683" y="30975"/>
                </a:lnTo>
                <a:lnTo>
                  <a:pt x="0" y="32867"/>
                </a:lnTo>
                <a:close/>
              </a:path>
            </a:pathLst>
          </a:custGeom>
          <a:solidFill>
            <a:srgbClr val="8B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9" name="object 499"/>
          <p:cNvSpPr/>
          <p:nvPr/>
        </p:nvSpPr>
        <p:spPr>
          <a:xfrm>
            <a:off x="6205617" y="6505343"/>
            <a:ext cx="87642" cy="50609"/>
          </a:xfrm>
          <a:custGeom>
            <a:avLst/>
            <a:gdLst/>
            <a:ahLst/>
            <a:cxnLst/>
            <a:rect l="l" t="t" r="r" b="b"/>
            <a:pathLst>
              <a:path w="87642" h="50609">
                <a:moveTo>
                  <a:pt x="87642" y="49237"/>
                </a:moveTo>
                <a:lnTo>
                  <a:pt x="78473" y="0"/>
                </a:lnTo>
                <a:lnTo>
                  <a:pt x="72872" y="127"/>
                </a:lnTo>
                <a:lnTo>
                  <a:pt x="70586" y="2374"/>
                </a:lnTo>
                <a:lnTo>
                  <a:pt x="64775" y="7736"/>
                </a:lnTo>
                <a:lnTo>
                  <a:pt x="56074" y="15018"/>
                </a:lnTo>
                <a:lnTo>
                  <a:pt x="46514" y="22246"/>
                </a:lnTo>
                <a:lnTo>
                  <a:pt x="36109" y="29420"/>
                </a:lnTo>
                <a:lnTo>
                  <a:pt x="24877" y="36539"/>
                </a:lnTo>
                <a:lnTo>
                  <a:pt x="12835" y="43602"/>
                </a:lnTo>
                <a:lnTo>
                  <a:pt x="0" y="50609"/>
                </a:lnTo>
                <a:lnTo>
                  <a:pt x="87642" y="49237"/>
                </a:lnTo>
                <a:close/>
              </a:path>
            </a:pathLst>
          </a:custGeom>
          <a:solidFill>
            <a:srgbClr val="88C7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0" name="object 500"/>
          <p:cNvSpPr/>
          <p:nvPr/>
        </p:nvSpPr>
        <p:spPr>
          <a:xfrm>
            <a:off x="6037853" y="6505468"/>
            <a:ext cx="240639" cy="53111"/>
          </a:xfrm>
          <a:custGeom>
            <a:avLst/>
            <a:gdLst/>
            <a:ahLst/>
            <a:cxnLst/>
            <a:rect l="l" t="t" r="r" b="b"/>
            <a:pathLst>
              <a:path w="240639" h="53111">
                <a:moveTo>
                  <a:pt x="240639" y="0"/>
                </a:moveTo>
                <a:lnTo>
                  <a:pt x="111188" y="2590"/>
                </a:lnTo>
                <a:lnTo>
                  <a:pt x="105126" y="5920"/>
                </a:lnTo>
                <a:lnTo>
                  <a:pt x="94968" y="11294"/>
                </a:lnTo>
                <a:lnTo>
                  <a:pt x="84416" y="16635"/>
                </a:lnTo>
                <a:lnTo>
                  <a:pt x="73476" y="21943"/>
                </a:lnTo>
                <a:lnTo>
                  <a:pt x="62152" y="27219"/>
                </a:lnTo>
                <a:lnTo>
                  <a:pt x="50452" y="32461"/>
                </a:lnTo>
                <a:lnTo>
                  <a:pt x="38381" y="37672"/>
                </a:lnTo>
                <a:lnTo>
                  <a:pt x="25945" y="42850"/>
                </a:lnTo>
                <a:lnTo>
                  <a:pt x="13149" y="47996"/>
                </a:lnTo>
                <a:lnTo>
                  <a:pt x="0" y="53111"/>
                </a:lnTo>
                <a:lnTo>
                  <a:pt x="167767" y="50482"/>
                </a:lnTo>
                <a:lnTo>
                  <a:pt x="177236" y="45360"/>
                </a:lnTo>
                <a:lnTo>
                  <a:pt x="189493" y="38312"/>
                </a:lnTo>
                <a:lnTo>
                  <a:pt x="200943" y="31208"/>
                </a:lnTo>
                <a:lnTo>
                  <a:pt x="211571" y="24049"/>
                </a:lnTo>
                <a:lnTo>
                  <a:pt x="221360" y="16835"/>
                </a:lnTo>
                <a:lnTo>
                  <a:pt x="230293" y="9568"/>
                </a:lnTo>
                <a:lnTo>
                  <a:pt x="238353" y="2247"/>
                </a:lnTo>
                <a:lnTo>
                  <a:pt x="240639" y="0"/>
                </a:lnTo>
                <a:close/>
              </a:path>
            </a:pathLst>
          </a:custGeom>
          <a:solidFill>
            <a:srgbClr val="89C7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1" name="object 501"/>
          <p:cNvSpPr/>
          <p:nvPr/>
        </p:nvSpPr>
        <p:spPr>
          <a:xfrm>
            <a:off x="5845627" y="6508059"/>
            <a:ext cx="303415" cy="53517"/>
          </a:xfrm>
          <a:custGeom>
            <a:avLst/>
            <a:gdLst/>
            <a:ahLst/>
            <a:cxnLst/>
            <a:rect l="l" t="t" r="r" b="b"/>
            <a:pathLst>
              <a:path w="303415" h="53517">
                <a:moveTo>
                  <a:pt x="303415" y="0"/>
                </a:moveTo>
                <a:lnTo>
                  <a:pt x="141008" y="3251"/>
                </a:lnTo>
                <a:lnTo>
                  <a:pt x="132504" y="6712"/>
                </a:lnTo>
                <a:lnTo>
                  <a:pt x="121504" y="11087"/>
                </a:lnTo>
                <a:lnTo>
                  <a:pt x="110285" y="15439"/>
                </a:lnTo>
                <a:lnTo>
                  <a:pt x="98849" y="19766"/>
                </a:lnTo>
                <a:lnTo>
                  <a:pt x="87201" y="24070"/>
                </a:lnTo>
                <a:lnTo>
                  <a:pt x="75343" y="28350"/>
                </a:lnTo>
                <a:lnTo>
                  <a:pt x="63280" y="32605"/>
                </a:lnTo>
                <a:lnTo>
                  <a:pt x="51015" y="36836"/>
                </a:lnTo>
                <a:lnTo>
                  <a:pt x="38550" y="41043"/>
                </a:lnTo>
                <a:lnTo>
                  <a:pt x="25891" y="45226"/>
                </a:lnTo>
                <a:lnTo>
                  <a:pt x="13039" y="49384"/>
                </a:lnTo>
                <a:lnTo>
                  <a:pt x="0" y="53517"/>
                </a:lnTo>
                <a:lnTo>
                  <a:pt x="192227" y="50520"/>
                </a:lnTo>
                <a:lnTo>
                  <a:pt x="200373" y="47371"/>
                </a:lnTo>
                <a:lnTo>
                  <a:pt x="213305" y="42237"/>
                </a:lnTo>
                <a:lnTo>
                  <a:pt x="225880" y="37071"/>
                </a:lnTo>
                <a:lnTo>
                  <a:pt x="238092" y="31873"/>
                </a:lnTo>
                <a:lnTo>
                  <a:pt x="249935" y="26643"/>
                </a:lnTo>
                <a:lnTo>
                  <a:pt x="261404" y="21380"/>
                </a:lnTo>
                <a:lnTo>
                  <a:pt x="272492" y="16085"/>
                </a:lnTo>
                <a:lnTo>
                  <a:pt x="283194" y="10756"/>
                </a:lnTo>
                <a:lnTo>
                  <a:pt x="293503" y="5395"/>
                </a:lnTo>
                <a:lnTo>
                  <a:pt x="303415" y="0"/>
                </a:lnTo>
                <a:close/>
              </a:path>
            </a:pathLst>
          </a:custGeom>
          <a:solidFill>
            <a:srgbClr val="8A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2" name="object 502"/>
          <p:cNvSpPr/>
          <p:nvPr/>
        </p:nvSpPr>
        <p:spPr>
          <a:xfrm>
            <a:off x="5638502" y="6511306"/>
            <a:ext cx="348132" cy="53505"/>
          </a:xfrm>
          <a:custGeom>
            <a:avLst/>
            <a:gdLst/>
            <a:ahLst/>
            <a:cxnLst/>
            <a:rect l="l" t="t" r="r" b="b"/>
            <a:pathLst>
              <a:path w="348132" h="53505">
                <a:moveTo>
                  <a:pt x="348132" y="0"/>
                </a:moveTo>
                <a:lnTo>
                  <a:pt x="163728" y="3670"/>
                </a:lnTo>
                <a:lnTo>
                  <a:pt x="158348" y="5496"/>
                </a:lnTo>
                <a:lnTo>
                  <a:pt x="146942" y="9317"/>
                </a:lnTo>
                <a:lnTo>
                  <a:pt x="135399" y="13117"/>
                </a:lnTo>
                <a:lnTo>
                  <a:pt x="123720" y="16896"/>
                </a:lnTo>
                <a:lnTo>
                  <a:pt x="111908" y="20653"/>
                </a:lnTo>
                <a:lnTo>
                  <a:pt x="99966" y="24389"/>
                </a:lnTo>
                <a:lnTo>
                  <a:pt x="87895" y="28103"/>
                </a:lnTo>
                <a:lnTo>
                  <a:pt x="75699" y="31796"/>
                </a:lnTo>
                <a:lnTo>
                  <a:pt x="63378" y="35468"/>
                </a:lnTo>
                <a:lnTo>
                  <a:pt x="50936" y="39118"/>
                </a:lnTo>
                <a:lnTo>
                  <a:pt x="38375" y="42747"/>
                </a:lnTo>
                <a:lnTo>
                  <a:pt x="25697" y="46354"/>
                </a:lnTo>
                <a:lnTo>
                  <a:pt x="12904" y="49940"/>
                </a:lnTo>
                <a:lnTo>
                  <a:pt x="0" y="53505"/>
                </a:lnTo>
                <a:lnTo>
                  <a:pt x="207124" y="50266"/>
                </a:lnTo>
                <a:lnTo>
                  <a:pt x="217407" y="47016"/>
                </a:lnTo>
                <a:lnTo>
                  <a:pt x="230298" y="42865"/>
                </a:lnTo>
                <a:lnTo>
                  <a:pt x="242999" y="38689"/>
                </a:lnTo>
                <a:lnTo>
                  <a:pt x="255505" y="34487"/>
                </a:lnTo>
                <a:lnTo>
                  <a:pt x="267813" y="30261"/>
                </a:lnTo>
                <a:lnTo>
                  <a:pt x="279920" y="26010"/>
                </a:lnTo>
                <a:lnTo>
                  <a:pt x="291821" y="21735"/>
                </a:lnTo>
                <a:lnTo>
                  <a:pt x="303515" y="17435"/>
                </a:lnTo>
                <a:lnTo>
                  <a:pt x="314996" y="13112"/>
                </a:lnTo>
                <a:lnTo>
                  <a:pt x="326261" y="8764"/>
                </a:lnTo>
                <a:lnTo>
                  <a:pt x="337308" y="4394"/>
                </a:lnTo>
                <a:lnTo>
                  <a:pt x="348132" y="0"/>
                </a:lnTo>
                <a:close/>
              </a:path>
            </a:pathLst>
          </a:custGeom>
          <a:solidFill>
            <a:srgbClr val="8A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3" name="object 503"/>
          <p:cNvSpPr/>
          <p:nvPr/>
        </p:nvSpPr>
        <p:spPr>
          <a:xfrm>
            <a:off x="5462606" y="6514980"/>
            <a:ext cx="339623" cy="52552"/>
          </a:xfrm>
          <a:custGeom>
            <a:avLst/>
            <a:gdLst/>
            <a:ahLst/>
            <a:cxnLst/>
            <a:rect l="l" t="t" r="r" b="b"/>
            <a:pathLst>
              <a:path w="339623" h="52552">
                <a:moveTo>
                  <a:pt x="1612" y="52552"/>
                </a:moveTo>
                <a:lnTo>
                  <a:pt x="175895" y="49834"/>
                </a:lnTo>
                <a:lnTo>
                  <a:pt x="182050" y="48140"/>
                </a:lnTo>
                <a:lnTo>
                  <a:pt x="194902" y="44565"/>
                </a:lnTo>
                <a:lnTo>
                  <a:pt x="207640" y="40968"/>
                </a:lnTo>
                <a:lnTo>
                  <a:pt x="220263" y="37350"/>
                </a:lnTo>
                <a:lnTo>
                  <a:pt x="232768" y="33710"/>
                </a:lnTo>
                <a:lnTo>
                  <a:pt x="245152" y="30049"/>
                </a:lnTo>
                <a:lnTo>
                  <a:pt x="257414" y="26366"/>
                </a:lnTo>
                <a:lnTo>
                  <a:pt x="269551" y="22663"/>
                </a:lnTo>
                <a:lnTo>
                  <a:pt x="281561" y="18938"/>
                </a:lnTo>
                <a:lnTo>
                  <a:pt x="293442" y="15192"/>
                </a:lnTo>
                <a:lnTo>
                  <a:pt x="305190" y="11425"/>
                </a:lnTo>
                <a:lnTo>
                  <a:pt x="316805" y="7637"/>
                </a:lnTo>
                <a:lnTo>
                  <a:pt x="328283" y="3829"/>
                </a:lnTo>
                <a:lnTo>
                  <a:pt x="339623" y="0"/>
                </a:lnTo>
                <a:lnTo>
                  <a:pt x="141897" y="3962"/>
                </a:lnTo>
                <a:lnTo>
                  <a:pt x="134906" y="6046"/>
                </a:lnTo>
                <a:lnTo>
                  <a:pt x="123077" y="9534"/>
                </a:lnTo>
                <a:lnTo>
                  <a:pt x="111156" y="13003"/>
                </a:lnTo>
                <a:lnTo>
                  <a:pt x="99143" y="16452"/>
                </a:lnTo>
                <a:lnTo>
                  <a:pt x="87041" y="19881"/>
                </a:lnTo>
                <a:lnTo>
                  <a:pt x="74852" y="23290"/>
                </a:lnTo>
                <a:lnTo>
                  <a:pt x="62578" y="26680"/>
                </a:lnTo>
                <a:lnTo>
                  <a:pt x="50220" y="30049"/>
                </a:lnTo>
                <a:lnTo>
                  <a:pt x="37782" y="33397"/>
                </a:lnTo>
                <a:lnTo>
                  <a:pt x="25264" y="36725"/>
                </a:lnTo>
                <a:lnTo>
                  <a:pt x="12669" y="40033"/>
                </a:lnTo>
                <a:lnTo>
                  <a:pt x="0" y="43319"/>
                </a:lnTo>
                <a:lnTo>
                  <a:pt x="1612" y="52552"/>
                </a:lnTo>
                <a:close/>
              </a:path>
            </a:pathLst>
          </a:custGeom>
          <a:solidFill>
            <a:srgbClr val="8B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4" name="object 504"/>
          <p:cNvSpPr/>
          <p:nvPr/>
        </p:nvSpPr>
        <p:spPr>
          <a:xfrm>
            <a:off x="5456257" y="6518948"/>
            <a:ext cx="148247" cy="39357"/>
          </a:xfrm>
          <a:custGeom>
            <a:avLst/>
            <a:gdLst/>
            <a:ahLst/>
            <a:cxnLst/>
            <a:rect l="l" t="t" r="r" b="b"/>
            <a:pathLst>
              <a:path w="148247" h="39357">
                <a:moveTo>
                  <a:pt x="6350" y="39357"/>
                </a:moveTo>
                <a:lnTo>
                  <a:pt x="13895" y="37404"/>
                </a:lnTo>
                <a:lnTo>
                  <a:pt x="26520" y="34105"/>
                </a:lnTo>
                <a:lnTo>
                  <a:pt x="39069" y="30786"/>
                </a:lnTo>
                <a:lnTo>
                  <a:pt x="51540" y="27445"/>
                </a:lnTo>
                <a:lnTo>
                  <a:pt x="63931" y="24085"/>
                </a:lnTo>
                <a:lnTo>
                  <a:pt x="76239" y="20704"/>
                </a:lnTo>
                <a:lnTo>
                  <a:pt x="88463" y="17303"/>
                </a:lnTo>
                <a:lnTo>
                  <a:pt x="100600" y="13881"/>
                </a:lnTo>
                <a:lnTo>
                  <a:pt x="112649" y="10440"/>
                </a:lnTo>
                <a:lnTo>
                  <a:pt x="124608" y="6980"/>
                </a:lnTo>
                <a:lnTo>
                  <a:pt x="136474" y="3499"/>
                </a:lnTo>
                <a:lnTo>
                  <a:pt x="148247" y="0"/>
                </a:lnTo>
                <a:lnTo>
                  <a:pt x="0" y="2959"/>
                </a:lnTo>
                <a:lnTo>
                  <a:pt x="6350" y="39357"/>
                </a:lnTo>
                <a:close/>
              </a:path>
            </a:pathLst>
          </a:custGeom>
          <a:solidFill>
            <a:srgbClr val="8B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5" name="object 505"/>
          <p:cNvSpPr/>
          <p:nvPr/>
        </p:nvSpPr>
        <p:spPr>
          <a:xfrm>
            <a:off x="7399362" y="1924429"/>
            <a:ext cx="21539" cy="49517"/>
          </a:xfrm>
          <a:custGeom>
            <a:avLst/>
            <a:gdLst/>
            <a:ahLst/>
            <a:cxnLst/>
            <a:rect l="l" t="t" r="r" b="b"/>
            <a:pathLst>
              <a:path w="21539" h="49517">
                <a:moveTo>
                  <a:pt x="21539" y="0"/>
                </a:moveTo>
                <a:lnTo>
                  <a:pt x="0" y="101"/>
                </a:lnTo>
                <a:lnTo>
                  <a:pt x="259" y="11421"/>
                </a:lnTo>
                <a:lnTo>
                  <a:pt x="546" y="24118"/>
                </a:lnTo>
                <a:lnTo>
                  <a:pt x="828" y="36818"/>
                </a:lnTo>
                <a:lnTo>
                  <a:pt x="1104" y="49517"/>
                </a:lnTo>
                <a:lnTo>
                  <a:pt x="21539" y="49491"/>
                </a:lnTo>
                <a:lnTo>
                  <a:pt x="21539" y="0"/>
                </a:lnTo>
                <a:close/>
              </a:path>
            </a:pathLst>
          </a:custGeom>
          <a:solidFill>
            <a:srgbClr val="7CC1C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6" name="object 506"/>
          <p:cNvSpPr/>
          <p:nvPr/>
        </p:nvSpPr>
        <p:spPr>
          <a:xfrm>
            <a:off x="7352971" y="1924541"/>
            <a:ext cx="47498" cy="49441"/>
          </a:xfrm>
          <a:custGeom>
            <a:avLst/>
            <a:gdLst/>
            <a:ahLst/>
            <a:cxnLst/>
            <a:rect l="l" t="t" r="r" b="b"/>
            <a:pathLst>
              <a:path w="47498" h="49441">
                <a:moveTo>
                  <a:pt x="1320" y="49441"/>
                </a:moveTo>
                <a:lnTo>
                  <a:pt x="47498" y="49402"/>
                </a:lnTo>
                <a:lnTo>
                  <a:pt x="47251" y="38085"/>
                </a:lnTo>
                <a:lnTo>
                  <a:pt x="46969" y="25384"/>
                </a:lnTo>
                <a:lnTo>
                  <a:pt x="46679" y="12687"/>
                </a:lnTo>
                <a:lnTo>
                  <a:pt x="46380" y="0"/>
                </a:lnTo>
                <a:lnTo>
                  <a:pt x="0" y="203"/>
                </a:lnTo>
                <a:lnTo>
                  <a:pt x="295" y="11346"/>
                </a:lnTo>
                <a:lnTo>
                  <a:pt x="634" y="24040"/>
                </a:lnTo>
                <a:lnTo>
                  <a:pt x="977" y="36739"/>
                </a:lnTo>
                <a:lnTo>
                  <a:pt x="1320" y="49441"/>
                </a:lnTo>
                <a:close/>
              </a:path>
            </a:pathLst>
          </a:custGeom>
          <a:solidFill>
            <a:srgbClr val="7CC1C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7" name="object 507"/>
          <p:cNvSpPr/>
          <p:nvPr/>
        </p:nvSpPr>
        <p:spPr>
          <a:xfrm>
            <a:off x="7306194" y="1924754"/>
            <a:ext cx="48094" cy="49263"/>
          </a:xfrm>
          <a:custGeom>
            <a:avLst/>
            <a:gdLst/>
            <a:ahLst/>
            <a:cxnLst/>
            <a:rect l="l" t="t" r="r" b="b"/>
            <a:pathLst>
              <a:path w="48094" h="49263">
                <a:moveTo>
                  <a:pt x="47794" y="38078"/>
                </a:moveTo>
                <a:lnTo>
                  <a:pt x="47455" y="25376"/>
                </a:lnTo>
                <a:lnTo>
                  <a:pt x="47115" y="12682"/>
                </a:lnTo>
                <a:lnTo>
                  <a:pt x="46774" y="0"/>
                </a:lnTo>
                <a:lnTo>
                  <a:pt x="0" y="215"/>
                </a:lnTo>
                <a:lnTo>
                  <a:pt x="350" y="11163"/>
                </a:lnTo>
                <a:lnTo>
                  <a:pt x="759" y="23852"/>
                </a:lnTo>
                <a:lnTo>
                  <a:pt x="1168" y="36554"/>
                </a:lnTo>
                <a:lnTo>
                  <a:pt x="1574" y="49263"/>
                </a:lnTo>
                <a:lnTo>
                  <a:pt x="48094" y="49225"/>
                </a:lnTo>
                <a:lnTo>
                  <a:pt x="47794" y="38078"/>
                </a:lnTo>
                <a:close/>
              </a:path>
            </a:pathLst>
          </a:custGeom>
          <a:solidFill>
            <a:srgbClr val="7EC2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8" name="object 508"/>
          <p:cNvSpPr/>
          <p:nvPr/>
        </p:nvSpPr>
        <p:spPr>
          <a:xfrm>
            <a:off x="7259024" y="1924968"/>
            <a:ext cx="48742" cy="49085"/>
          </a:xfrm>
          <a:custGeom>
            <a:avLst/>
            <a:gdLst/>
            <a:ahLst/>
            <a:cxnLst/>
            <a:rect l="l" t="t" r="r" b="b"/>
            <a:pathLst>
              <a:path w="48742" h="49085">
                <a:moveTo>
                  <a:pt x="889" y="23678"/>
                </a:moveTo>
                <a:lnTo>
                  <a:pt x="1366" y="36390"/>
                </a:lnTo>
                <a:lnTo>
                  <a:pt x="1841" y="49085"/>
                </a:lnTo>
                <a:lnTo>
                  <a:pt x="48742" y="49047"/>
                </a:lnTo>
                <a:lnTo>
                  <a:pt x="48391" y="38066"/>
                </a:lnTo>
                <a:lnTo>
                  <a:pt x="47983" y="25363"/>
                </a:lnTo>
                <a:lnTo>
                  <a:pt x="47574" y="12672"/>
                </a:lnTo>
                <a:lnTo>
                  <a:pt x="47167" y="0"/>
                </a:lnTo>
                <a:lnTo>
                  <a:pt x="0" y="215"/>
                </a:lnTo>
                <a:lnTo>
                  <a:pt x="410" y="10980"/>
                </a:lnTo>
                <a:lnTo>
                  <a:pt x="889" y="23678"/>
                </a:lnTo>
                <a:close/>
              </a:path>
            </a:pathLst>
          </a:custGeom>
          <a:solidFill>
            <a:srgbClr val="7EC2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9" name="object 509"/>
          <p:cNvSpPr/>
          <p:nvPr/>
        </p:nvSpPr>
        <p:spPr>
          <a:xfrm>
            <a:off x="7211423" y="1925181"/>
            <a:ext cx="49441" cy="48907"/>
          </a:xfrm>
          <a:custGeom>
            <a:avLst/>
            <a:gdLst/>
            <a:ahLst/>
            <a:cxnLst/>
            <a:rect l="l" t="t" r="r" b="b"/>
            <a:pathLst>
              <a:path w="49441" h="48907">
                <a:moveTo>
                  <a:pt x="49441" y="48869"/>
                </a:moveTo>
                <a:lnTo>
                  <a:pt x="49036" y="38071"/>
                </a:lnTo>
                <a:lnTo>
                  <a:pt x="48560" y="25359"/>
                </a:lnTo>
                <a:lnTo>
                  <a:pt x="48082" y="12658"/>
                </a:lnTo>
                <a:lnTo>
                  <a:pt x="47599" y="0"/>
                </a:lnTo>
                <a:lnTo>
                  <a:pt x="0" y="215"/>
                </a:lnTo>
                <a:lnTo>
                  <a:pt x="463" y="10821"/>
                </a:lnTo>
                <a:lnTo>
                  <a:pt x="1014" y="23507"/>
                </a:lnTo>
                <a:lnTo>
                  <a:pt x="1561" y="36206"/>
                </a:lnTo>
                <a:lnTo>
                  <a:pt x="2108" y="48907"/>
                </a:lnTo>
                <a:lnTo>
                  <a:pt x="49441" y="48869"/>
                </a:lnTo>
                <a:close/>
              </a:path>
            </a:pathLst>
          </a:custGeom>
          <a:solidFill>
            <a:srgbClr val="7FC2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0" name="object 510"/>
          <p:cNvSpPr/>
          <p:nvPr/>
        </p:nvSpPr>
        <p:spPr>
          <a:xfrm>
            <a:off x="7163354" y="1925396"/>
            <a:ext cx="50177" cy="48729"/>
          </a:xfrm>
          <a:custGeom>
            <a:avLst/>
            <a:gdLst/>
            <a:ahLst/>
            <a:cxnLst/>
            <a:rect l="l" t="t" r="r" b="b"/>
            <a:pathLst>
              <a:path w="50177" h="48729">
                <a:moveTo>
                  <a:pt x="50177" y="48691"/>
                </a:moveTo>
                <a:lnTo>
                  <a:pt x="49720" y="38055"/>
                </a:lnTo>
                <a:lnTo>
                  <a:pt x="49172" y="25357"/>
                </a:lnTo>
                <a:lnTo>
                  <a:pt x="48623" y="12669"/>
                </a:lnTo>
                <a:lnTo>
                  <a:pt x="48069" y="0"/>
                </a:lnTo>
                <a:lnTo>
                  <a:pt x="0" y="228"/>
                </a:lnTo>
                <a:lnTo>
                  <a:pt x="523" y="10652"/>
                </a:lnTo>
                <a:lnTo>
                  <a:pt x="1154" y="23327"/>
                </a:lnTo>
                <a:lnTo>
                  <a:pt x="1779" y="36021"/>
                </a:lnTo>
                <a:lnTo>
                  <a:pt x="2400" y="48729"/>
                </a:lnTo>
                <a:lnTo>
                  <a:pt x="50177" y="48691"/>
                </a:lnTo>
                <a:close/>
              </a:path>
            </a:pathLst>
          </a:custGeom>
          <a:solidFill>
            <a:srgbClr val="80C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1" name="object 511"/>
          <p:cNvSpPr/>
          <p:nvPr/>
        </p:nvSpPr>
        <p:spPr>
          <a:xfrm>
            <a:off x="7114759" y="1925622"/>
            <a:ext cx="50990" cy="48539"/>
          </a:xfrm>
          <a:custGeom>
            <a:avLst/>
            <a:gdLst/>
            <a:ahLst/>
            <a:cxnLst/>
            <a:rect l="l" t="t" r="r" b="b"/>
            <a:pathLst>
              <a:path w="50990" h="48539">
                <a:moveTo>
                  <a:pt x="50990" y="48501"/>
                </a:moveTo>
                <a:lnTo>
                  <a:pt x="50479" y="38037"/>
                </a:lnTo>
                <a:lnTo>
                  <a:pt x="49855" y="25340"/>
                </a:lnTo>
                <a:lnTo>
                  <a:pt x="49225" y="12658"/>
                </a:lnTo>
                <a:lnTo>
                  <a:pt x="48590" y="0"/>
                </a:lnTo>
                <a:lnTo>
                  <a:pt x="0" y="228"/>
                </a:lnTo>
                <a:lnTo>
                  <a:pt x="577" y="10463"/>
                </a:lnTo>
                <a:lnTo>
                  <a:pt x="1295" y="23140"/>
                </a:lnTo>
                <a:lnTo>
                  <a:pt x="2011" y="35840"/>
                </a:lnTo>
                <a:lnTo>
                  <a:pt x="2717" y="48539"/>
                </a:lnTo>
                <a:lnTo>
                  <a:pt x="50990" y="48501"/>
                </a:lnTo>
                <a:close/>
              </a:path>
            </a:pathLst>
          </a:custGeom>
          <a:solidFill>
            <a:srgbClr val="80C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2" name="object 512"/>
          <p:cNvSpPr/>
          <p:nvPr/>
        </p:nvSpPr>
        <p:spPr>
          <a:xfrm>
            <a:off x="7065566" y="1925848"/>
            <a:ext cx="51904" cy="48348"/>
          </a:xfrm>
          <a:custGeom>
            <a:avLst/>
            <a:gdLst/>
            <a:ahLst/>
            <a:cxnLst/>
            <a:rect l="l" t="t" r="r" b="b"/>
            <a:pathLst>
              <a:path w="51904" h="48348">
                <a:moveTo>
                  <a:pt x="51904" y="48310"/>
                </a:moveTo>
                <a:lnTo>
                  <a:pt x="51334" y="38025"/>
                </a:lnTo>
                <a:lnTo>
                  <a:pt x="50623" y="25323"/>
                </a:lnTo>
                <a:lnTo>
                  <a:pt x="49906" y="12639"/>
                </a:lnTo>
                <a:lnTo>
                  <a:pt x="49187" y="0"/>
                </a:lnTo>
                <a:lnTo>
                  <a:pt x="0" y="228"/>
                </a:lnTo>
                <a:lnTo>
                  <a:pt x="653" y="10296"/>
                </a:lnTo>
                <a:lnTo>
                  <a:pt x="1469" y="22957"/>
                </a:lnTo>
                <a:lnTo>
                  <a:pt x="2280" y="35643"/>
                </a:lnTo>
                <a:lnTo>
                  <a:pt x="3086" y="48348"/>
                </a:lnTo>
                <a:lnTo>
                  <a:pt x="51904" y="48310"/>
                </a:lnTo>
                <a:close/>
              </a:path>
            </a:pathLst>
          </a:custGeom>
          <a:solidFill>
            <a:srgbClr val="81C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3" name="object 513"/>
          <p:cNvSpPr/>
          <p:nvPr/>
        </p:nvSpPr>
        <p:spPr>
          <a:xfrm>
            <a:off x="7015749" y="1926074"/>
            <a:ext cx="52908" cy="48171"/>
          </a:xfrm>
          <a:custGeom>
            <a:avLst/>
            <a:gdLst/>
            <a:ahLst/>
            <a:cxnLst/>
            <a:rect l="l" t="t" r="r" b="b"/>
            <a:pathLst>
              <a:path w="52908" h="48171">
                <a:moveTo>
                  <a:pt x="52908" y="48120"/>
                </a:moveTo>
                <a:lnTo>
                  <a:pt x="52266" y="37996"/>
                </a:lnTo>
                <a:lnTo>
                  <a:pt x="51457" y="25309"/>
                </a:lnTo>
                <a:lnTo>
                  <a:pt x="50642" y="12644"/>
                </a:lnTo>
                <a:lnTo>
                  <a:pt x="49822" y="0"/>
                </a:lnTo>
                <a:lnTo>
                  <a:pt x="0" y="228"/>
                </a:lnTo>
                <a:lnTo>
                  <a:pt x="720" y="10137"/>
                </a:lnTo>
                <a:lnTo>
                  <a:pt x="1639" y="22789"/>
                </a:lnTo>
                <a:lnTo>
                  <a:pt x="2556" y="35468"/>
                </a:lnTo>
                <a:lnTo>
                  <a:pt x="3467" y="48171"/>
                </a:lnTo>
                <a:lnTo>
                  <a:pt x="52908" y="48120"/>
                </a:lnTo>
                <a:close/>
              </a:path>
            </a:pathLst>
          </a:custGeom>
          <a:solidFill>
            <a:srgbClr val="81C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4" name="object 514"/>
          <p:cNvSpPr/>
          <p:nvPr/>
        </p:nvSpPr>
        <p:spPr>
          <a:xfrm>
            <a:off x="6965214" y="1926300"/>
            <a:ext cx="54000" cy="47980"/>
          </a:xfrm>
          <a:custGeom>
            <a:avLst/>
            <a:gdLst/>
            <a:ahLst/>
            <a:cxnLst/>
            <a:rect l="l" t="t" r="r" b="b"/>
            <a:pathLst>
              <a:path w="54000" h="47980">
                <a:moveTo>
                  <a:pt x="54000" y="47942"/>
                </a:moveTo>
                <a:lnTo>
                  <a:pt x="53287" y="37971"/>
                </a:lnTo>
                <a:lnTo>
                  <a:pt x="52376" y="25287"/>
                </a:lnTo>
                <a:lnTo>
                  <a:pt x="51461" y="12628"/>
                </a:lnTo>
                <a:lnTo>
                  <a:pt x="50545" y="0"/>
                </a:lnTo>
                <a:lnTo>
                  <a:pt x="0" y="241"/>
                </a:lnTo>
                <a:lnTo>
                  <a:pt x="793" y="9979"/>
                </a:lnTo>
                <a:lnTo>
                  <a:pt x="1819" y="22608"/>
                </a:lnTo>
                <a:lnTo>
                  <a:pt x="2845" y="35267"/>
                </a:lnTo>
                <a:lnTo>
                  <a:pt x="3873" y="47980"/>
                </a:lnTo>
                <a:lnTo>
                  <a:pt x="54000" y="47942"/>
                </a:lnTo>
                <a:close/>
              </a:path>
            </a:pathLst>
          </a:custGeom>
          <a:solidFill>
            <a:srgbClr val="82C4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5" name="object 515"/>
          <p:cNvSpPr/>
          <p:nvPr/>
        </p:nvSpPr>
        <p:spPr>
          <a:xfrm>
            <a:off x="6913853" y="1926539"/>
            <a:ext cx="55232" cy="47777"/>
          </a:xfrm>
          <a:custGeom>
            <a:avLst/>
            <a:gdLst/>
            <a:ahLst/>
            <a:cxnLst/>
            <a:rect l="l" t="t" r="r" b="b"/>
            <a:pathLst>
              <a:path w="55232" h="47777">
                <a:moveTo>
                  <a:pt x="55232" y="47739"/>
                </a:moveTo>
                <a:lnTo>
                  <a:pt x="54443" y="37927"/>
                </a:lnTo>
                <a:lnTo>
                  <a:pt x="53417" y="25258"/>
                </a:lnTo>
                <a:lnTo>
                  <a:pt x="52389" y="12624"/>
                </a:lnTo>
                <a:lnTo>
                  <a:pt x="51358" y="0"/>
                </a:lnTo>
                <a:lnTo>
                  <a:pt x="0" y="228"/>
                </a:lnTo>
                <a:lnTo>
                  <a:pt x="883" y="9783"/>
                </a:lnTo>
                <a:lnTo>
                  <a:pt x="2042" y="22423"/>
                </a:lnTo>
                <a:lnTo>
                  <a:pt x="3195" y="35099"/>
                </a:lnTo>
                <a:lnTo>
                  <a:pt x="4343" y="47777"/>
                </a:lnTo>
                <a:lnTo>
                  <a:pt x="55232" y="47739"/>
                </a:lnTo>
                <a:close/>
              </a:path>
            </a:pathLst>
          </a:custGeom>
          <a:solidFill>
            <a:srgbClr val="84C4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6" name="object 516"/>
          <p:cNvSpPr/>
          <p:nvPr/>
        </p:nvSpPr>
        <p:spPr>
          <a:xfrm>
            <a:off x="6861594" y="1926763"/>
            <a:ext cx="56603" cy="47599"/>
          </a:xfrm>
          <a:custGeom>
            <a:avLst/>
            <a:gdLst/>
            <a:ahLst/>
            <a:cxnLst/>
            <a:rect l="l" t="t" r="r" b="b"/>
            <a:pathLst>
              <a:path w="56603" h="47599">
                <a:moveTo>
                  <a:pt x="56603" y="47548"/>
                </a:moveTo>
                <a:lnTo>
                  <a:pt x="55731" y="37919"/>
                </a:lnTo>
                <a:lnTo>
                  <a:pt x="54576" y="25240"/>
                </a:lnTo>
                <a:lnTo>
                  <a:pt x="53417" y="12588"/>
                </a:lnTo>
                <a:lnTo>
                  <a:pt x="52260" y="0"/>
                </a:lnTo>
                <a:lnTo>
                  <a:pt x="0" y="253"/>
                </a:lnTo>
                <a:lnTo>
                  <a:pt x="976" y="9665"/>
                </a:lnTo>
                <a:lnTo>
                  <a:pt x="2272" y="22258"/>
                </a:lnTo>
                <a:lnTo>
                  <a:pt x="3561" y="34891"/>
                </a:lnTo>
                <a:lnTo>
                  <a:pt x="4851" y="47599"/>
                </a:lnTo>
                <a:lnTo>
                  <a:pt x="56603" y="47548"/>
                </a:lnTo>
                <a:close/>
              </a:path>
            </a:pathLst>
          </a:custGeom>
          <a:solidFill>
            <a:srgbClr val="84C5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7" name="object 517"/>
          <p:cNvSpPr/>
          <p:nvPr/>
        </p:nvSpPr>
        <p:spPr>
          <a:xfrm>
            <a:off x="6808303" y="1927015"/>
            <a:ext cx="58140" cy="47383"/>
          </a:xfrm>
          <a:custGeom>
            <a:avLst/>
            <a:gdLst/>
            <a:ahLst/>
            <a:cxnLst/>
            <a:rect l="l" t="t" r="r" b="b"/>
            <a:pathLst>
              <a:path w="58140" h="47383">
                <a:moveTo>
                  <a:pt x="58140" y="47345"/>
                </a:moveTo>
                <a:lnTo>
                  <a:pt x="57176" y="37837"/>
                </a:lnTo>
                <a:lnTo>
                  <a:pt x="55887" y="25189"/>
                </a:lnTo>
                <a:lnTo>
                  <a:pt x="54593" y="12589"/>
                </a:lnTo>
                <a:lnTo>
                  <a:pt x="53289" y="0"/>
                </a:lnTo>
                <a:lnTo>
                  <a:pt x="0" y="241"/>
                </a:lnTo>
                <a:lnTo>
                  <a:pt x="1078" y="9486"/>
                </a:lnTo>
                <a:lnTo>
                  <a:pt x="2534" y="22070"/>
                </a:lnTo>
                <a:lnTo>
                  <a:pt x="3982" y="34699"/>
                </a:lnTo>
                <a:lnTo>
                  <a:pt x="5422" y="47383"/>
                </a:lnTo>
                <a:lnTo>
                  <a:pt x="58140" y="47345"/>
                </a:lnTo>
                <a:close/>
              </a:path>
            </a:pathLst>
          </a:custGeom>
          <a:solidFill>
            <a:srgbClr val="85C5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8" name="object 518"/>
          <p:cNvSpPr/>
          <p:nvPr/>
        </p:nvSpPr>
        <p:spPr>
          <a:xfrm>
            <a:off x="6753840" y="1927254"/>
            <a:ext cx="59880" cy="47193"/>
          </a:xfrm>
          <a:custGeom>
            <a:avLst/>
            <a:gdLst/>
            <a:ahLst/>
            <a:cxnLst/>
            <a:rect l="l" t="t" r="r" b="b"/>
            <a:pathLst>
              <a:path w="59880" h="47193">
                <a:moveTo>
                  <a:pt x="59880" y="47142"/>
                </a:moveTo>
                <a:lnTo>
                  <a:pt x="58820" y="37797"/>
                </a:lnTo>
                <a:lnTo>
                  <a:pt x="57375" y="25157"/>
                </a:lnTo>
                <a:lnTo>
                  <a:pt x="55925" y="12563"/>
                </a:lnTo>
                <a:lnTo>
                  <a:pt x="54470" y="0"/>
                </a:lnTo>
                <a:lnTo>
                  <a:pt x="0" y="254"/>
                </a:lnTo>
                <a:lnTo>
                  <a:pt x="1188" y="9347"/>
                </a:lnTo>
                <a:lnTo>
                  <a:pt x="2820" y="21911"/>
                </a:lnTo>
                <a:lnTo>
                  <a:pt x="4445" y="34528"/>
                </a:lnTo>
                <a:lnTo>
                  <a:pt x="6057" y="47193"/>
                </a:lnTo>
                <a:lnTo>
                  <a:pt x="59880" y="47142"/>
                </a:lnTo>
                <a:close/>
              </a:path>
            </a:pathLst>
          </a:custGeom>
          <a:solidFill>
            <a:srgbClr val="85C5C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9" name="object 519"/>
          <p:cNvSpPr/>
          <p:nvPr/>
        </p:nvSpPr>
        <p:spPr>
          <a:xfrm>
            <a:off x="6698035" y="1927506"/>
            <a:ext cx="61861" cy="46977"/>
          </a:xfrm>
          <a:custGeom>
            <a:avLst/>
            <a:gdLst/>
            <a:ahLst/>
            <a:cxnLst/>
            <a:rect l="l" t="t" r="r" b="b"/>
            <a:pathLst>
              <a:path w="61861" h="46977">
                <a:moveTo>
                  <a:pt x="61861" y="46939"/>
                </a:moveTo>
                <a:lnTo>
                  <a:pt x="60691" y="37732"/>
                </a:lnTo>
                <a:lnTo>
                  <a:pt x="59070" y="25102"/>
                </a:lnTo>
                <a:lnTo>
                  <a:pt x="57443" y="12523"/>
                </a:lnTo>
                <a:lnTo>
                  <a:pt x="55816" y="0"/>
                </a:lnTo>
                <a:lnTo>
                  <a:pt x="0" y="266"/>
                </a:lnTo>
                <a:lnTo>
                  <a:pt x="1314" y="9196"/>
                </a:lnTo>
                <a:lnTo>
                  <a:pt x="3146" y="21734"/>
                </a:lnTo>
                <a:lnTo>
                  <a:pt x="4970" y="34337"/>
                </a:lnTo>
                <a:lnTo>
                  <a:pt x="6781" y="46977"/>
                </a:lnTo>
                <a:lnTo>
                  <a:pt x="61861" y="46939"/>
                </a:lnTo>
                <a:close/>
              </a:path>
            </a:pathLst>
          </a:custGeom>
          <a:solidFill>
            <a:srgbClr val="86C6C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0" name="object 520"/>
          <p:cNvSpPr/>
          <p:nvPr/>
        </p:nvSpPr>
        <p:spPr>
          <a:xfrm>
            <a:off x="6640659" y="1927769"/>
            <a:ext cx="64160" cy="46761"/>
          </a:xfrm>
          <a:custGeom>
            <a:avLst/>
            <a:gdLst/>
            <a:ahLst/>
            <a:cxnLst/>
            <a:rect l="l" t="t" r="r" b="b"/>
            <a:pathLst>
              <a:path w="64160" h="46761">
                <a:moveTo>
                  <a:pt x="64160" y="46710"/>
                </a:moveTo>
                <a:lnTo>
                  <a:pt x="62862" y="37651"/>
                </a:lnTo>
                <a:lnTo>
                  <a:pt x="61038" y="25038"/>
                </a:lnTo>
                <a:lnTo>
                  <a:pt x="59207" y="12480"/>
                </a:lnTo>
                <a:lnTo>
                  <a:pt x="57378" y="0"/>
                </a:lnTo>
                <a:lnTo>
                  <a:pt x="0" y="266"/>
                </a:lnTo>
                <a:lnTo>
                  <a:pt x="1470" y="9087"/>
                </a:lnTo>
                <a:lnTo>
                  <a:pt x="3535" y="21581"/>
                </a:lnTo>
                <a:lnTo>
                  <a:pt x="5586" y="34143"/>
                </a:lnTo>
                <a:lnTo>
                  <a:pt x="7620" y="46761"/>
                </a:lnTo>
                <a:lnTo>
                  <a:pt x="64160" y="46710"/>
                </a:lnTo>
                <a:close/>
              </a:path>
            </a:pathLst>
          </a:custGeom>
          <a:solidFill>
            <a:srgbClr val="87C6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1" name="object 521"/>
          <p:cNvSpPr/>
          <p:nvPr/>
        </p:nvSpPr>
        <p:spPr>
          <a:xfrm>
            <a:off x="6581471" y="1928033"/>
            <a:ext cx="66802" cy="46545"/>
          </a:xfrm>
          <a:custGeom>
            <a:avLst/>
            <a:gdLst/>
            <a:ahLst/>
            <a:cxnLst/>
            <a:rect l="l" t="t" r="r" b="b"/>
            <a:pathLst>
              <a:path w="66801" h="46545">
                <a:moveTo>
                  <a:pt x="66801" y="46494"/>
                </a:moveTo>
                <a:lnTo>
                  <a:pt x="65362" y="37534"/>
                </a:lnTo>
                <a:lnTo>
                  <a:pt x="63319" y="24954"/>
                </a:lnTo>
                <a:lnTo>
                  <a:pt x="61263" y="12438"/>
                </a:lnTo>
                <a:lnTo>
                  <a:pt x="59194" y="0"/>
                </a:lnTo>
                <a:lnTo>
                  <a:pt x="0" y="279"/>
                </a:lnTo>
                <a:lnTo>
                  <a:pt x="1642" y="8987"/>
                </a:lnTo>
                <a:lnTo>
                  <a:pt x="3963" y="21431"/>
                </a:lnTo>
                <a:lnTo>
                  <a:pt x="6273" y="33958"/>
                </a:lnTo>
                <a:lnTo>
                  <a:pt x="8572" y="46545"/>
                </a:lnTo>
                <a:lnTo>
                  <a:pt x="66801" y="46494"/>
                </a:lnTo>
                <a:close/>
              </a:path>
            </a:pathLst>
          </a:custGeom>
          <a:solidFill>
            <a:srgbClr val="87C6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2" name="object 522"/>
          <p:cNvSpPr/>
          <p:nvPr/>
        </p:nvSpPr>
        <p:spPr>
          <a:xfrm>
            <a:off x="6520152" y="1928310"/>
            <a:ext cx="69888" cy="46316"/>
          </a:xfrm>
          <a:custGeom>
            <a:avLst/>
            <a:gdLst/>
            <a:ahLst/>
            <a:cxnLst/>
            <a:rect l="l" t="t" r="r" b="b"/>
            <a:pathLst>
              <a:path w="69888" h="46316">
                <a:moveTo>
                  <a:pt x="69888" y="46266"/>
                </a:moveTo>
                <a:lnTo>
                  <a:pt x="68273" y="37389"/>
                </a:lnTo>
                <a:lnTo>
                  <a:pt x="65968" y="24841"/>
                </a:lnTo>
                <a:lnTo>
                  <a:pt x="63651" y="12369"/>
                </a:lnTo>
                <a:lnTo>
                  <a:pt x="61328" y="0"/>
                </a:lnTo>
                <a:lnTo>
                  <a:pt x="0" y="279"/>
                </a:lnTo>
                <a:lnTo>
                  <a:pt x="1851" y="8934"/>
                </a:lnTo>
                <a:lnTo>
                  <a:pt x="4471" y="21299"/>
                </a:lnTo>
                <a:lnTo>
                  <a:pt x="7079" y="33758"/>
                </a:lnTo>
                <a:lnTo>
                  <a:pt x="9677" y="46316"/>
                </a:lnTo>
                <a:lnTo>
                  <a:pt x="69888" y="46266"/>
                </a:lnTo>
                <a:close/>
              </a:path>
            </a:pathLst>
          </a:custGeom>
          <a:solidFill>
            <a:srgbClr val="88C7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3" name="object 523"/>
          <p:cNvSpPr/>
          <p:nvPr/>
        </p:nvSpPr>
        <p:spPr>
          <a:xfrm>
            <a:off x="6467676" y="1928600"/>
            <a:ext cx="62153" cy="46062"/>
          </a:xfrm>
          <a:custGeom>
            <a:avLst/>
            <a:gdLst/>
            <a:ahLst/>
            <a:cxnLst/>
            <a:rect l="l" t="t" r="r" b="b"/>
            <a:pathLst>
              <a:path w="62153" h="46062">
                <a:moveTo>
                  <a:pt x="10795" y="46062"/>
                </a:moveTo>
                <a:lnTo>
                  <a:pt x="62153" y="46024"/>
                </a:lnTo>
                <a:lnTo>
                  <a:pt x="60327" y="37180"/>
                </a:lnTo>
                <a:lnTo>
                  <a:pt x="57721" y="24690"/>
                </a:lnTo>
                <a:lnTo>
                  <a:pt x="55104" y="12298"/>
                </a:lnTo>
                <a:lnTo>
                  <a:pt x="52476" y="0"/>
                </a:lnTo>
                <a:lnTo>
                  <a:pt x="0" y="228"/>
                </a:lnTo>
                <a:lnTo>
                  <a:pt x="10795" y="46062"/>
                </a:lnTo>
                <a:close/>
              </a:path>
            </a:pathLst>
          </a:custGeom>
          <a:solidFill>
            <a:srgbClr val="88C7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4" name="object 524"/>
          <p:cNvSpPr/>
          <p:nvPr/>
        </p:nvSpPr>
        <p:spPr>
          <a:xfrm>
            <a:off x="1387760" y="1881725"/>
            <a:ext cx="66421" cy="46139"/>
          </a:xfrm>
          <a:custGeom>
            <a:avLst/>
            <a:gdLst/>
            <a:ahLst/>
            <a:cxnLst/>
            <a:rect l="l" t="t" r="r" b="b"/>
            <a:pathLst>
              <a:path w="66421" h="46139">
                <a:moveTo>
                  <a:pt x="10782" y="46139"/>
                </a:moveTo>
                <a:lnTo>
                  <a:pt x="35585" y="46113"/>
                </a:lnTo>
                <a:lnTo>
                  <a:pt x="38149" y="41967"/>
                </a:lnTo>
                <a:lnTo>
                  <a:pt x="45148" y="30943"/>
                </a:lnTo>
                <a:lnTo>
                  <a:pt x="52193" y="20272"/>
                </a:lnTo>
                <a:lnTo>
                  <a:pt x="59283" y="9957"/>
                </a:lnTo>
                <a:lnTo>
                  <a:pt x="66421" y="0"/>
                </a:lnTo>
                <a:lnTo>
                  <a:pt x="0" y="292"/>
                </a:lnTo>
                <a:lnTo>
                  <a:pt x="10782" y="46139"/>
                </a:lnTo>
                <a:close/>
              </a:path>
            </a:pathLst>
          </a:custGeom>
          <a:solidFill>
            <a:srgbClr val="8B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5" name="object 525"/>
          <p:cNvSpPr/>
          <p:nvPr/>
        </p:nvSpPr>
        <p:spPr>
          <a:xfrm>
            <a:off x="1423349" y="1881207"/>
            <a:ext cx="146672" cy="46634"/>
          </a:xfrm>
          <a:custGeom>
            <a:avLst/>
            <a:gdLst/>
            <a:ahLst/>
            <a:cxnLst/>
            <a:rect l="l" t="t" r="r" b="b"/>
            <a:pathLst>
              <a:path w="146672" h="46634">
                <a:moveTo>
                  <a:pt x="0" y="46634"/>
                </a:moveTo>
                <a:lnTo>
                  <a:pt x="102044" y="46558"/>
                </a:lnTo>
                <a:lnTo>
                  <a:pt x="107869" y="39691"/>
                </a:lnTo>
                <a:lnTo>
                  <a:pt x="116430" y="30037"/>
                </a:lnTo>
                <a:lnTo>
                  <a:pt x="125047" y="20842"/>
                </a:lnTo>
                <a:lnTo>
                  <a:pt x="133718" y="12115"/>
                </a:lnTo>
                <a:lnTo>
                  <a:pt x="137871" y="8051"/>
                </a:lnTo>
                <a:lnTo>
                  <a:pt x="142189" y="4013"/>
                </a:lnTo>
                <a:lnTo>
                  <a:pt x="146672" y="0"/>
                </a:lnTo>
                <a:lnTo>
                  <a:pt x="30835" y="520"/>
                </a:lnTo>
                <a:lnTo>
                  <a:pt x="28200" y="4143"/>
                </a:lnTo>
                <a:lnTo>
                  <a:pt x="21077" y="14232"/>
                </a:lnTo>
                <a:lnTo>
                  <a:pt x="14005" y="24678"/>
                </a:lnTo>
                <a:lnTo>
                  <a:pt x="6981" y="35479"/>
                </a:lnTo>
                <a:lnTo>
                  <a:pt x="0" y="46634"/>
                </a:lnTo>
                <a:close/>
              </a:path>
            </a:pathLst>
          </a:custGeom>
          <a:solidFill>
            <a:srgbClr val="8DC9D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6" name="object 526"/>
          <p:cNvSpPr/>
          <p:nvPr/>
        </p:nvSpPr>
        <p:spPr>
          <a:xfrm>
            <a:off x="1525395" y="1880551"/>
            <a:ext cx="189445" cy="47218"/>
          </a:xfrm>
          <a:custGeom>
            <a:avLst/>
            <a:gdLst/>
            <a:ahLst/>
            <a:cxnLst/>
            <a:rect l="l" t="t" r="r" b="b"/>
            <a:pathLst>
              <a:path w="189445" h="47218">
                <a:moveTo>
                  <a:pt x="0" y="47218"/>
                </a:moveTo>
                <a:lnTo>
                  <a:pt x="123952" y="47117"/>
                </a:lnTo>
                <a:lnTo>
                  <a:pt x="127268" y="44449"/>
                </a:lnTo>
                <a:lnTo>
                  <a:pt x="136875" y="36923"/>
                </a:lnTo>
                <a:lnTo>
                  <a:pt x="146787" y="29447"/>
                </a:lnTo>
                <a:lnTo>
                  <a:pt x="157004" y="22017"/>
                </a:lnTo>
                <a:lnTo>
                  <a:pt x="167520" y="14634"/>
                </a:lnTo>
                <a:lnTo>
                  <a:pt x="178335" y="7295"/>
                </a:lnTo>
                <a:lnTo>
                  <a:pt x="189445" y="0"/>
                </a:lnTo>
                <a:lnTo>
                  <a:pt x="44627" y="660"/>
                </a:lnTo>
                <a:lnTo>
                  <a:pt x="40144" y="4673"/>
                </a:lnTo>
                <a:lnTo>
                  <a:pt x="35826" y="8712"/>
                </a:lnTo>
                <a:lnTo>
                  <a:pt x="31673" y="12763"/>
                </a:lnTo>
                <a:lnTo>
                  <a:pt x="25728" y="18696"/>
                </a:lnTo>
                <a:lnTo>
                  <a:pt x="17095" y="27747"/>
                </a:lnTo>
                <a:lnTo>
                  <a:pt x="8518" y="37257"/>
                </a:lnTo>
                <a:lnTo>
                  <a:pt x="0" y="47218"/>
                </a:lnTo>
                <a:close/>
              </a:path>
            </a:pathLst>
          </a:custGeom>
          <a:solidFill>
            <a:srgbClr val="8EC9D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7" name="object 527"/>
          <p:cNvSpPr/>
          <p:nvPr/>
        </p:nvSpPr>
        <p:spPr>
          <a:xfrm>
            <a:off x="1649347" y="1879808"/>
            <a:ext cx="231647" cy="47866"/>
          </a:xfrm>
          <a:custGeom>
            <a:avLst/>
            <a:gdLst/>
            <a:ahLst/>
            <a:cxnLst/>
            <a:rect l="l" t="t" r="r" b="b"/>
            <a:pathLst>
              <a:path w="231648" h="47866">
                <a:moveTo>
                  <a:pt x="0" y="47866"/>
                </a:moveTo>
                <a:lnTo>
                  <a:pt x="148577" y="47764"/>
                </a:lnTo>
                <a:lnTo>
                  <a:pt x="154227" y="44238"/>
                </a:lnTo>
                <a:lnTo>
                  <a:pt x="164740" y="37799"/>
                </a:lnTo>
                <a:lnTo>
                  <a:pt x="175443" y="31398"/>
                </a:lnTo>
                <a:lnTo>
                  <a:pt x="186330" y="25037"/>
                </a:lnTo>
                <a:lnTo>
                  <a:pt x="197398" y="18716"/>
                </a:lnTo>
                <a:lnTo>
                  <a:pt x="208643" y="12435"/>
                </a:lnTo>
                <a:lnTo>
                  <a:pt x="220061" y="6196"/>
                </a:lnTo>
                <a:lnTo>
                  <a:pt x="231647" y="0"/>
                </a:lnTo>
                <a:lnTo>
                  <a:pt x="65493" y="749"/>
                </a:lnTo>
                <a:lnTo>
                  <a:pt x="61540" y="3316"/>
                </a:lnTo>
                <a:lnTo>
                  <a:pt x="50533" y="10624"/>
                </a:lnTo>
                <a:lnTo>
                  <a:pt x="39823" y="17978"/>
                </a:lnTo>
                <a:lnTo>
                  <a:pt x="29412" y="25378"/>
                </a:lnTo>
                <a:lnTo>
                  <a:pt x="19303" y="32826"/>
                </a:lnTo>
                <a:lnTo>
                  <a:pt x="9498" y="40322"/>
                </a:lnTo>
                <a:lnTo>
                  <a:pt x="0" y="47866"/>
                </a:lnTo>
                <a:close/>
              </a:path>
            </a:pathLst>
          </a:custGeom>
          <a:solidFill>
            <a:srgbClr val="8ECAD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8" name="object 528"/>
          <p:cNvSpPr/>
          <p:nvPr/>
        </p:nvSpPr>
        <p:spPr>
          <a:xfrm>
            <a:off x="1797928" y="1879001"/>
            <a:ext cx="261937" cy="48564"/>
          </a:xfrm>
          <a:custGeom>
            <a:avLst/>
            <a:gdLst/>
            <a:ahLst/>
            <a:cxnLst/>
            <a:rect l="l" t="t" r="r" b="b"/>
            <a:pathLst>
              <a:path w="261937" h="48564">
                <a:moveTo>
                  <a:pt x="0" y="48564"/>
                </a:moveTo>
                <a:lnTo>
                  <a:pt x="164490" y="48437"/>
                </a:lnTo>
                <a:lnTo>
                  <a:pt x="170687" y="45141"/>
                </a:lnTo>
                <a:lnTo>
                  <a:pt x="181683" y="39372"/>
                </a:lnTo>
                <a:lnTo>
                  <a:pt x="192800" y="33638"/>
                </a:lnTo>
                <a:lnTo>
                  <a:pt x="204037" y="27941"/>
                </a:lnTo>
                <a:lnTo>
                  <a:pt x="215391" y="22279"/>
                </a:lnTo>
                <a:lnTo>
                  <a:pt x="226861" y="16654"/>
                </a:lnTo>
                <a:lnTo>
                  <a:pt x="238443" y="11066"/>
                </a:lnTo>
                <a:lnTo>
                  <a:pt x="250136" y="5514"/>
                </a:lnTo>
                <a:lnTo>
                  <a:pt x="261937" y="0"/>
                </a:lnTo>
                <a:lnTo>
                  <a:pt x="83070" y="800"/>
                </a:lnTo>
                <a:lnTo>
                  <a:pt x="76733" y="4175"/>
                </a:lnTo>
                <a:lnTo>
                  <a:pt x="65238" y="10399"/>
                </a:lnTo>
                <a:lnTo>
                  <a:pt x="53913" y="16663"/>
                </a:lnTo>
                <a:lnTo>
                  <a:pt x="42764" y="22967"/>
                </a:lnTo>
                <a:lnTo>
                  <a:pt x="31794" y="29309"/>
                </a:lnTo>
                <a:lnTo>
                  <a:pt x="21007" y="35690"/>
                </a:lnTo>
                <a:lnTo>
                  <a:pt x="10408" y="42109"/>
                </a:lnTo>
                <a:lnTo>
                  <a:pt x="0" y="48564"/>
                </a:lnTo>
                <a:close/>
              </a:path>
            </a:pathLst>
          </a:custGeom>
          <a:solidFill>
            <a:srgbClr val="8FCAD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9" name="object 529"/>
          <p:cNvSpPr/>
          <p:nvPr/>
        </p:nvSpPr>
        <p:spPr>
          <a:xfrm>
            <a:off x="1962421" y="1878172"/>
            <a:ext cx="282613" cy="49263"/>
          </a:xfrm>
          <a:custGeom>
            <a:avLst/>
            <a:gdLst/>
            <a:ahLst/>
            <a:cxnLst/>
            <a:rect l="l" t="t" r="r" b="b"/>
            <a:pathLst>
              <a:path w="282613" h="49263">
                <a:moveTo>
                  <a:pt x="0" y="49263"/>
                </a:moveTo>
                <a:lnTo>
                  <a:pt x="173151" y="49136"/>
                </a:lnTo>
                <a:lnTo>
                  <a:pt x="178172" y="46738"/>
                </a:lnTo>
                <a:lnTo>
                  <a:pt x="189455" y="41405"/>
                </a:lnTo>
                <a:lnTo>
                  <a:pt x="200824" y="36105"/>
                </a:lnTo>
                <a:lnTo>
                  <a:pt x="212277" y="30838"/>
                </a:lnTo>
                <a:lnTo>
                  <a:pt x="223811" y="25607"/>
                </a:lnTo>
                <a:lnTo>
                  <a:pt x="235423" y="20410"/>
                </a:lnTo>
                <a:lnTo>
                  <a:pt x="247112" y="15251"/>
                </a:lnTo>
                <a:lnTo>
                  <a:pt x="258875" y="10128"/>
                </a:lnTo>
                <a:lnTo>
                  <a:pt x="270709" y="5044"/>
                </a:lnTo>
                <a:lnTo>
                  <a:pt x="282613" y="0"/>
                </a:lnTo>
                <a:lnTo>
                  <a:pt x="97447" y="825"/>
                </a:lnTo>
                <a:lnTo>
                  <a:pt x="90721" y="3958"/>
                </a:lnTo>
                <a:lnTo>
                  <a:pt x="78979" y="9496"/>
                </a:lnTo>
                <a:lnTo>
                  <a:pt x="67348" y="15070"/>
                </a:lnTo>
                <a:lnTo>
                  <a:pt x="55829" y="20679"/>
                </a:lnTo>
                <a:lnTo>
                  <a:pt x="44426" y="26324"/>
                </a:lnTo>
                <a:lnTo>
                  <a:pt x="33139" y="32005"/>
                </a:lnTo>
                <a:lnTo>
                  <a:pt x="21971" y="37721"/>
                </a:lnTo>
                <a:lnTo>
                  <a:pt x="10924" y="43474"/>
                </a:lnTo>
                <a:lnTo>
                  <a:pt x="0" y="49263"/>
                </a:lnTo>
                <a:close/>
              </a:path>
            </a:pathLst>
          </a:custGeom>
          <a:solidFill>
            <a:srgbClr val="8FCAD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0" name="object 530"/>
          <p:cNvSpPr/>
          <p:nvPr/>
        </p:nvSpPr>
        <p:spPr>
          <a:xfrm>
            <a:off x="2135571" y="1877622"/>
            <a:ext cx="236080" cy="49682"/>
          </a:xfrm>
          <a:custGeom>
            <a:avLst/>
            <a:gdLst/>
            <a:ahLst/>
            <a:cxnLst/>
            <a:rect l="l" t="t" r="r" b="b"/>
            <a:pathLst>
              <a:path w="236080" h="49682">
                <a:moveTo>
                  <a:pt x="0" y="49682"/>
                </a:moveTo>
                <a:lnTo>
                  <a:pt x="176415" y="49555"/>
                </a:lnTo>
                <a:lnTo>
                  <a:pt x="177695" y="48989"/>
                </a:lnTo>
                <a:lnTo>
                  <a:pt x="189254" y="43912"/>
                </a:lnTo>
                <a:lnTo>
                  <a:pt x="200877" y="38872"/>
                </a:lnTo>
                <a:lnTo>
                  <a:pt x="212559" y="33870"/>
                </a:lnTo>
                <a:lnTo>
                  <a:pt x="224295" y="28909"/>
                </a:lnTo>
                <a:lnTo>
                  <a:pt x="236080" y="23990"/>
                </a:lnTo>
                <a:lnTo>
                  <a:pt x="230098" y="0"/>
                </a:lnTo>
                <a:lnTo>
                  <a:pt x="109461" y="546"/>
                </a:lnTo>
                <a:lnTo>
                  <a:pt x="92252" y="7861"/>
                </a:lnTo>
                <a:lnTo>
                  <a:pt x="80450" y="12962"/>
                </a:lnTo>
                <a:lnTo>
                  <a:pt x="68720" y="18101"/>
                </a:lnTo>
                <a:lnTo>
                  <a:pt x="57064" y="23278"/>
                </a:lnTo>
                <a:lnTo>
                  <a:pt x="45487" y="28490"/>
                </a:lnTo>
                <a:lnTo>
                  <a:pt x="33989" y="33737"/>
                </a:lnTo>
                <a:lnTo>
                  <a:pt x="22574" y="39019"/>
                </a:lnTo>
                <a:lnTo>
                  <a:pt x="11243" y="44334"/>
                </a:lnTo>
                <a:lnTo>
                  <a:pt x="0" y="49682"/>
                </a:lnTo>
                <a:close/>
              </a:path>
            </a:pathLst>
          </a:custGeom>
          <a:solidFill>
            <a:srgbClr val="90CB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1" name="object 531"/>
          <p:cNvSpPr/>
          <p:nvPr/>
        </p:nvSpPr>
        <p:spPr>
          <a:xfrm>
            <a:off x="2311990" y="1901607"/>
            <a:ext cx="65989" cy="25565"/>
          </a:xfrm>
          <a:custGeom>
            <a:avLst/>
            <a:gdLst/>
            <a:ahLst/>
            <a:cxnLst/>
            <a:rect l="l" t="t" r="r" b="b"/>
            <a:pathLst>
              <a:path w="65989" h="25565">
                <a:moveTo>
                  <a:pt x="0" y="25565"/>
                </a:moveTo>
                <a:lnTo>
                  <a:pt x="65989" y="25514"/>
                </a:lnTo>
                <a:lnTo>
                  <a:pt x="59651" y="0"/>
                </a:lnTo>
                <a:lnTo>
                  <a:pt x="58350" y="540"/>
                </a:lnTo>
                <a:lnTo>
                  <a:pt x="46569" y="5471"/>
                </a:lnTo>
                <a:lnTo>
                  <a:pt x="34837" y="10440"/>
                </a:lnTo>
                <a:lnTo>
                  <a:pt x="23161" y="15447"/>
                </a:lnTo>
                <a:lnTo>
                  <a:pt x="11547" y="20489"/>
                </a:lnTo>
                <a:lnTo>
                  <a:pt x="0" y="25565"/>
                </a:lnTo>
                <a:close/>
              </a:path>
            </a:pathLst>
          </a:custGeom>
          <a:solidFill>
            <a:srgbClr val="91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2" name="object 532"/>
          <p:cNvSpPr/>
          <p:nvPr/>
        </p:nvSpPr>
        <p:spPr>
          <a:xfrm>
            <a:off x="5271719" y="6188721"/>
            <a:ext cx="65938" cy="30175"/>
          </a:xfrm>
          <a:custGeom>
            <a:avLst/>
            <a:gdLst/>
            <a:ahLst/>
            <a:cxnLst/>
            <a:rect l="l" t="t" r="r" b="b"/>
            <a:pathLst>
              <a:path w="65938" h="30175">
                <a:moveTo>
                  <a:pt x="65938" y="30111"/>
                </a:moveTo>
                <a:lnTo>
                  <a:pt x="58458" y="0"/>
                </a:lnTo>
                <a:lnTo>
                  <a:pt x="56464" y="1065"/>
                </a:lnTo>
                <a:lnTo>
                  <a:pt x="45341" y="6962"/>
                </a:lnTo>
                <a:lnTo>
                  <a:pt x="34130" y="12824"/>
                </a:lnTo>
                <a:lnTo>
                  <a:pt x="22835" y="18647"/>
                </a:lnTo>
                <a:lnTo>
                  <a:pt x="11457" y="24431"/>
                </a:lnTo>
                <a:lnTo>
                  <a:pt x="0" y="30175"/>
                </a:lnTo>
                <a:lnTo>
                  <a:pt x="65938" y="30111"/>
                </a:lnTo>
                <a:close/>
              </a:path>
            </a:pathLst>
          </a:custGeom>
          <a:solidFill>
            <a:srgbClr val="90CB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3" name="object 533"/>
          <p:cNvSpPr/>
          <p:nvPr/>
        </p:nvSpPr>
        <p:spPr>
          <a:xfrm>
            <a:off x="5137847" y="6169347"/>
            <a:ext cx="192328" cy="49644"/>
          </a:xfrm>
          <a:custGeom>
            <a:avLst/>
            <a:gdLst/>
            <a:ahLst/>
            <a:cxnLst/>
            <a:rect l="l" t="t" r="r" b="b"/>
            <a:pathLst>
              <a:path w="192328" h="49644">
                <a:moveTo>
                  <a:pt x="187528" y="0"/>
                </a:moveTo>
                <a:lnTo>
                  <a:pt x="96088" y="393"/>
                </a:lnTo>
                <a:lnTo>
                  <a:pt x="90552" y="3386"/>
                </a:lnTo>
                <a:lnTo>
                  <a:pt x="79470" y="9318"/>
                </a:lnTo>
                <a:lnTo>
                  <a:pt x="68318" y="15207"/>
                </a:lnTo>
                <a:lnTo>
                  <a:pt x="57097" y="21053"/>
                </a:lnTo>
                <a:lnTo>
                  <a:pt x="45809" y="26857"/>
                </a:lnTo>
                <a:lnTo>
                  <a:pt x="34454" y="32618"/>
                </a:lnTo>
                <a:lnTo>
                  <a:pt x="23033" y="38336"/>
                </a:lnTo>
                <a:lnTo>
                  <a:pt x="11548" y="44012"/>
                </a:lnTo>
                <a:lnTo>
                  <a:pt x="0" y="49644"/>
                </a:lnTo>
                <a:lnTo>
                  <a:pt x="133870" y="49555"/>
                </a:lnTo>
                <a:lnTo>
                  <a:pt x="135944" y="48520"/>
                </a:lnTo>
                <a:lnTo>
                  <a:pt x="147386" y="42766"/>
                </a:lnTo>
                <a:lnTo>
                  <a:pt x="158748" y="36974"/>
                </a:lnTo>
                <a:lnTo>
                  <a:pt x="170028" y="31144"/>
                </a:lnTo>
                <a:lnTo>
                  <a:pt x="181222" y="25275"/>
                </a:lnTo>
                <a:lnTo>
                  <a:pt x="192328" y="19367"/>
                </a:lnTo>
                <a:lnTo>
                  <a:pt x="187528" y="0"/>
                </a:lnTo>
                <a:close/>
              </a:path>
            </a:pathLst>
          </a:custGeom>
          <a:solidFill>
            <a:srgbClr val="91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4" name="object 534"/>
          <p:cNvSpPr/>
          <p:nvPr/>
        </p:nvSpPr>
        <p:spPr>
          <a:xfrm>
            <a:off x="5008534" y="6169747"/>
            <a:ext cx="225399" cy="49339"/>
          </a:xfrm>
          <a:custGeom>
            <a:avLst/>
            <a:gdLst/>
            <a:ahLst/>
            <a:cxnLst/>
            <a:rect l="l" t="t" r="r" b="b"/>
            <a:pathLst>
              <a:path w="225399" h="49339">
                <a:moveTo>
                  <a:pt x="225399" y="0"/>
                </a:moveTo>
                <a:lnTo>
                  <a:pt x="96723" y="584"/>
                </a:lnTo>
                <a:lnTo>
                  <a:pt x="90841" y="3703"/>
                </a:lnTo>
                <a:lnTo>
                  <a:pt x="79672" y="9569"/>
                </a:lnTo>
                <a:lnTo>
                  <a:pt x="68445" y="15390"/>
                </a:lnTo>
                <a:lnTo>
                  <a:pt x="57162" y="21166"/>
                </a:lnTo>
                <a:lnTo>
                  <a:pt x="45825" y="26896"/>
                </a:lnTo>
                <a:lnTo>
                  <a:pt x="34438" y="32579"/>
                </a:lnTo>
                <a:lnTo>
                  <a:pt x="23003" y="38215"/>
                </a:lnTo>
                <a:lnTo>
                  <a:pt x="11522" y="43801"/>
                </a:lnTo>
                <a:lnTo>
                  <a:pt x="0" y="49339"/>
                </a:lnTo>
                <a:lnTo>
                  <a:pt x="129311" y="49237"/>
                </a:lnTo>
                <a:lnTo>
                  <a:pt x="135111" y="46418"/>
                </a:lnTo>
                <a:lnTo>
                  <a:pt x="146628" y="40765"/>
                </a:lnTo>
                <a:lnTo>
                  <a:pt x="158082" y="35069"/>
                </a:lnTo>
                <a:lnTo>
                  <a:pt x="169470" y="29331"/>
                </a:lnTo>
                <a:lnTo>
                  <a:pt x="180793" y="23551"/>
                </a:lnTo>
                <a:lnTo>
                  <a:pt x="192048" y="17727"/>
                </a:lnTo>
                <a:lnTo>
                  <a:pt x="203235" y="11861"/>
                </a:lnTo>
                <a:lnTo>
                  <a:pt x="214352" y="5952"/>
                </a:lnTo>
                <a:lnTo>
                  <a:pt x="225399" y="0"/>
                </a:lnTo>
                <a:close/>
              </a:path>
            </a:pathLst>
          </a:custGeom>
          <a:solidFill>
            <a:srgbClr val="91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5" name="object 535"/>
          <p:cNvSpPr/>
          <p:nvPr/>
        </p:nvSpPr>
        <p:spPr>
          <a:xfrm>
            <a:off x="4884939" y="6170338"/>
            <a:ext cx="220319" cy="48844"/>
          </a:xfrm>
          <a:custGeom>
            <a:avLst/>
            <a:gdLst/>
            <a:ahLst/>
            <a:cxnLst/>
            <a:rect l="l" t="t" r="r" b="b"/>
            <a:pathLst>
              <a:path w="220319" h="48844">
                <a:moveTo>
                  <a:pt x="220319" y="0"/>
                </a:moveTo>
                <a:lnTo>
                  <a:pt x="96456" y="558"/>
                </a:lnTo>
                <a:lnTo>
                  <a:pt x="90934" y="3463"/>
                </a:lnTo>
                <a:lnTo>
                  <a:pt x="79713" y="9313"/>
                </a:lnTo>
                <a:lnTo>
                  <a:pt x="68449" y="15112"/>
                </a:lnTo>
                <a:lnTo>
                  <a:pt x="57143" y="20861"/>
                </a:lnTo>
                <a:lnTo>
                  <a:pt x="45795" y="26560"/>
                </a:lnTo>
                <a:lnTo>
                  <a:pt x="34407" y="32207"/>
                </a:lnTo>
                <a:lnTo>
                  <a:pt x="22978" y="37804"/>
                </a:lnTo>
                <a:lnTo>
                  <a:pt x="11508" y="43350"/>
                </a:lnTo>
                <a:lnTo>
                  <a:pt x="0" y="48844"/>
                </a:lnTo>
                <a:lnTo>
                  <a:pt x="123596" y="48755"/>
                </a:lnTo>
                <a:lnTo>
                  <a:pt x="129695" y="45830"/>
                </a:lnTo>
                <a:lnTo>
                  <a:pt x="141195" y="40263"/>
                </a:lnTo>
                <a:lnTo>
                  <a:pt x="152650" y="34648"/>
                </a:lnTo>
                <a:lnTo>
                  <a:pt x="164059" y="28986"/>
                </a:lnTo>
                <a:lnTo>
                  <a:pt x="175418" y="23278"/>
                </a:lnTo>
                <a:lnTo>
                  <a:pt x="186727" y="17524"/>
                </a:lnTo>
                <a:lnTo>
                  <a:pt x="197981" y="11726"/>
                </a:lnTo>
                <a:lnTo>
                  <a:pt x="209179" y="5884"/>
                </a:lnTo>
                <a:lnTo>
                  <a:pt x="220319" y="0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6" name="object 536"/>
          <p:cNvSpPr/>
          <p:nvPr/>
        </p:nvSpPr>
        <p:spPr>
          <a:xfrm>
            <a:off x="4767769" y="6170891"/>
            <a:ext cx="213626" cy="48387"/>
          </a:xfrm>
          <a:custGeom>
            <a:avLst/>
            <a:gdLst/>
            <a:ahLst/>
            <a:cxnLst/>
            <a:rect l="l" t="t" r="r" b="b"/>
            <a:pathLst>
              <a:path w="213626" h="48387">
                <a:moveTo>
                  <a:pt x="213626" y="0"/>
                </a:moveTo>
                <a:lnTo>
                  <a:pt x="95758" y="533"/>
                </a:lnTo>
                <a:lnTo>
                  <a:pt x="90944" y="3067"/>
                </a:lnTo>
                <a:lnTo>
                  <a:pt x="79701" y="8931"/>
                </a:lnTo>
                <a:lnTo>
                  <a:pt x="68421" y="14740"/>
                </a:lnTo>
                <a:lnTo>
                  <a:pt x="57106" y="20492"/>
                </a:lnTo>
                <a:lnTo>
                  <a:pt x="45755" y="26186"/>
                </a:lnTo>
                <a:lnTo>
                  <a:pt x="34368" y="31823"/>
                </a:lnTo>
                <a:lnTo>
                  <a:pt x="22947" y="37403"/>
                </a:lnTo>
                <a:lnTo>
                  <a:pt x="11490" y="42924"/>
                </a:lnTo>
                <a:lnTo>
                  <a:pt x="0" y="48387"/>
                </a:lnTo>
                <a:lnTo>
                  <a:pt x="117170" y="48285"/>
                </a:lnTo>
                <a:lnTo>
                  <a:pt x="122854" y="45580"/>
                </a:lnTo>
                <a:lnTo>
                  <a:pt x="134343" y="40061"/>
                </a:lnTo>
                <a:lnTo>
                  <a:pt x="145793" y="34490"/>
                </a:lnTo>
                <a:lnTo>
                  <a:pt x="157202" y="28868"/>
                </a:lnTo>
                <a:lnTo>
                  <a:pt x="168571" y="23195"/>
                </a:lnTo>
                <a:lnTo>
                  <a:pt x="179898" y="17471"/>
                </a:lnTo>
                <a:lnTo>
                  <a:pt x="191183" y="11698"/>
                </a:lnTo>
                <a:lnTo>
                  <a:pt x="202426" y="5873"/>
                </a:lnTo>
                <a:lnTo>
                  <a:pt x="213626" y="0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7" name="object 537"/>
          <p:cNvSpPr/>
          <p:nvPr/>
        </p:nvSpPr>
        <p:spPr>
          <a:xfrm>
            <a:off x="4347428" y="6171417"/>
            <a:ext cx="516089" cy="48171"/>
          </a:xfrm>
          <a:custGeom>
            <a:avLst/>
            <a:gdLst/>
            <a:ahLst/>
            <a:cxnLst/>
            <a:rect l="l" t="t" r="r" b="b"/>
            <a:pathLst>
              <a:path w="516089" h="48171">
                <a:moveTo>
                  <a:pt x="10795" y="48171"/>
                </a:moveTo>
                <a:lnTo>
                  <a:pt x="420344" y="47866"/>
                </a:lnTo>
                <a:lnTo>
                  <a:pt x="425272" y="45530"/>
                </a:lnTo>
                <a:lnTo>
                  <a:pt x="448187" y="34491"/>
                </a:lnTo>
                <a:lnTo>
                  <a:pt x="470965" y="23224"/>
                </a:lnTo>
                <a:lnTo>
                  <a:pt x="493602" y="11727"/>
                </a:lnTo>
                <a:lnTo>
                  <a:pt x="516089" y="0"/>
                </a:lnTo>
                <a:lnTo>
                  <a:pt x="0" y="2324"/>
                </a:lnTo>
                <a:lnTo>
                  <a:pt x="10795" y="48171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8" name="object 538"/>
          <p:cNvSpPr/>
          <p:nvPr/>
        </p:nvSpPr>
        <p:spPr>
          <a:xfrm>
            <a:off x="3070839" y="3641068"/>
            <a:ext cx="821753" cy="61620"/>
          </a:xfrm>
          <a:custGeom>
            <a:avLst/>
            <a:gdLst/>
            <a:ahLst/>
            <a:cxnLst/>
            <a:rect l="l" t="t" r="r" b="b"/>
            <a:pathLst>
              <a:path w="821753" h="61620">
                <a:moveTo>
                  <a:pt x="5410" y="61620"/>
                </a:moveTo>
                <a:lnTo>
                  <a:pt x="821753" y="60159"/>
                </a:lnTo>
                <a:lnTo>
                  <a:pt x="820750" y="0"/>
                </a:lnTo>
                <a:lnTo>
                  <a:pt x="0" y="1879"/>
                </a:lnTo>
                <a:lnTo>
                  <a:pt x="5410" y="61620"/>
                </a:lnTo>
                <a:close/>
              </a:path>
            </a:pathLst>
          </a:custGeom>
          <a:solidFill>
            <a:srgbClr val="92CC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9" name="object 539"/>
          <p:cNvSpPr/>
          <p:nvPr/>
        </p:nvSpPr>
        <p:spPr>
          <a:xfrm>
            <a:off x="7098913" y="5281790"/>
            <a:ext cx="406" cy="1346"/>
          </a:xfrm>
          <a:custGeom>
            <a:avLst/>
            <a:gdLst/>
            <a:ahLst/>
            <a:cxnLst/>
            <a:rect l="l" t="t" r="r" b="b"/>
            <a:pathLst>
              <a:path w="406" h="1346">
                <a:moveTo>
                  <a:pt x="406" y="1346"/>
                </a:moveTo>
                <a:lnTo>
                  <a:pt x="0" y="1346"/>
                </a:lnTo>
                <a:lnTo>
                  <a:pt x="76" y="0"/>
                </a:lnTo>
                <a:lnTo>
                  <a:pt x="406" y="1346"/>
                </a:lnTo>
                <a:close/>
              </a:path>
            </a:pathLst>
          </a:custGeom>
          <a:solidFill>
            <a:srgbClr val="81C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0" name="object 540"/>
          <p:cNvSpPr/>
          <p:nvPr/>
        </p:nvSpPr>
        <p:spPr>
          <a:xfrm>
            <a:off x="7054197" y="5238965"/>
            <a:ext cx="44792" cy="44170"/>
          </a:xfrm>
          <a:custGeom>
            <a:avLst/>
            <a:gdLst/>
            <a:ahLst/>
            <a:cxnLst/>
            <a:rect l="l" t="t" r="r" b="b"/>
            <a:pathLst>
              <a:path w="44792" h="44170">
                <a:moveTo>
                  <a:pt x="44716" y="44170"/>
                </a:moveTo>
                <a:lnTo>
                  <a:pt x="44792" y="42824"/>
                </a:lnTo>
                <a:lnTo>
                  <a:pt x="34035" y="0"/>
                </a:lnTo>
                <a:lnTo>
                  <a:pt x="2425" y="25"/>
                </a:lnTo>
                <a:lnTo>
                  <a:pt x="2106" y="5836"/>
                </a:lnTo>
                <a:lnTo>
                  <a:pt x="1407" y="18495"/>
                </a:lnTo>
                <a:lnTo>
                  <a:pt x="704" y="31161"/>
                </a:lnTo>
                <a:lnTo>
                  <a:pt x="0" y="43878"/>
                </a:lnTo>
                <a:lnTo>
                  <a:pt x="44716" y="44170"/>
                </a:lnTo>
                <a:close/>
              </a:path>
            </a:pathLst>
          </a:custGeom>
          <a:solidFill>
            <a:srgbClr val="81C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1" name="object 541"/>
          <p:cNvSpPr/>
          <p:nvPr/>
        </p:nvSpPr>
        <p:spPr>
          <a:xfrm>
            <a:off x="7009325" y="5238984"/>
            <a:ext cx="47294" cy="43853"/>
          </a:xfrm>
          <a:custGeom>
            <a:avLst/>
            <a:gdLst/>
            <a:ahLst/>
            <a:cxnLst/>
            <a:rect l="l" t="t" r="r" b="b"/>
            <a:pathLst>
              <a:path w="47294" h="43853">
                <a:moveTo>
                  <a:pt x="47294" y="0"/>
                </a:moveTo>
                <a:lnTo>
                  <a:pt x="2654" y="25"/>
                </a:lnTo>
                <a:lnTo>
                  <a:pt x="2321" y="5510"/>
                </a:lnTo>
                <a:lnTo>
                  <a:pt x="1551" y="18180"/>
                </a:lnTo>
                <a:lnTo>
                  <a:pt x="776" y="30862"/>
                </a:lnTo>
                <a:lnTo>
                  <a:pt x="0" y="43548"/>
                </a:lnTo>
                <a:lnTo>
                  <a:pt x="44869" y="43853"/>
                </a:lnTo>
                <a:lnTo>
                  <a:pt x="45192" y="38020"/>
                </a:lnTo>
                <a:lnTo>
                  <a:pt x="45896" y="25336"/>
                </a:lnTo>
                <a:lnTo>
                  <a:pt x="46597" y="12678"/>
                </a:lnTo>
                <a:lnTo>
                  <a:pt x="47294" y="0"/>
                </a:lnTo>
                <a:close/>
              </a:path>
            </a:pathLst>
          </a:custGeom>
          <a:solidFill>
            <a:srgbClr val="82C4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2" name="object 542"/>
          <p:cNvSpPr/>
          <p:nvPr/>
        </p:nvSpPr>
        <p:spPr>
          <a:xfrm>
            <a:off x="6964310" y="5239016"/>
            <a:ext cx="47675" cy="43510"/>
          </a:xfrm>
          <a:custGeom>
            <a:avLst/>
            <a:gdLst/>
            <a:ahLst/>
            <a:cxnLst/>
            <a:rect l="l" t="t" r="r" b="b"/>
            <a:pathLst>
              <a:path w="47675" h="43510">
                <a:moveTo>
                  <a:pt x="45008" y="43510"/>
                </a:moveTo>
                <a:lnTo>
                  <a:pt x="45348" y="38023"/>
                </a:lnTo>
                <a:lnTo>
                  <a:pt x="46127" y="25339"/>
                </a:lnTo>
                <a:lnTo>
                  <a:pt x="46901" y="12662"/>
                </a:lnTo>
                <a:lnTo>
                  <a:pt x="47675" y="0"/>
                </a:lnTo>
                <a:lnTo>
                  <a:pt x="2895" y="38"/>
                </a:lnTo>
                <a:lnTo>
                  <a:pt x="2549" y="5182"/>
                </a:lnTo>
                <a:lnTo>
                  <a:pt x="1699" y="17843"/>
                </a:lnTo>
                <a:lnTo>
                  <a:pt x="849" y="30518"/>
                </a:lnTo>
                <a:lnTo>
                  <a:pt x="0" y="43205"/>
                </a:lnTo>
                <a:lnTo>
                  <a:pt x="45008" y="43510"/>
                </a:lnTo>
                <a:close/>
              </a:path>
            </a:pathLst>
          </a:custGeom>
          <a:solidFill>
            <a:srgbClr val="84C4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3" name="object 543"/>
          <p:cNvSpPr/>
          <p:nvPr/>
        </p:nvSpPr>
        <p:spPr>
          <a:xfrm>
            <a:off x="6919139" y="5239049"/>
            <a:ext cx="48069" cy="43167"/>
          </a:xfrm>
          <a:custGeom>
            <a:avLst/>
            <a:gdLst/>
            <a:ahLst/>
            <a:cxnLst/>
            <a:rect l="l" t="t" r="r" b="b"/>
            <a:pathLst>
              <a:path w="48069" h="43167">
                <a:moveTo>
                  <a:pt x="3149" y="25"/>
                </a:moveTo>
                <a:lnTo>
                  <a:pt x="2796" y="4859"/>
                </a:lnTo>
                <a:lnTo>
                  <a:pt x="1871" y="17517"/>
                </a:lnTo>
                <a:lnTo>
                  <a:pt x="940" y="30184"/>
                </a:lnTo>
                <a:lnTo>
                  <a:pt x="0" y="42862"/>
                </a:lnTo>
                <a:lnTo>
                  <a:pt x="45173" y="43167"/>
                </a:lnTo>
                <a:lnTo>
                  <a:pt x="45519" y="38007"/>
                </a:lnTo>
                <a:lnTo>
                  <a:pt x="46369" y="25328"/>
                </a:lnTo>
                <a:lnTo>
                  <a:pt x="47219" y="12661"/>
                </a:lnTo>
                <a:lnTo>
                  <a:pt x="48069" y="0"/>
                </a:lnTo>
                <a:lnTo>
                  <a:pt x="3149" y="25"/>
                </a:lnTo>
                <a:close/>
              </a:path>
            </a:pathLst>
          </a:custGeom>
          <a:solidFill>
            <a:srgbClr val="84C5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4" name="object 544"/>
          <p:cNvSpPr/>
          <p:nvPr/>
        </p:nvSpPr>
        <p:spPr>
          <a:xfrm>
            <a:off x="6873787" y="5239068"/>
            <a:ext cx="48501" cy="42837"/>
          </a:xfrm>
          <a:custGeom>
            <a:avLst/>
            <a:gdLst/>
            <a:ahLst/>
            <a:cxnLst/>
            <a:rect l="l" t="t" r="r" b="b"/>
            <a:pathLst>
              <a:path w="48501" h="42837">
                <a:moveTo>
                  <a:pt x="45351" y="42837"/>
                </a:moveTo>
                <a:lnTo>
                  <a:pt x="45712" y="37995"/>
                </a:lnTo>
                <a:lnTo>
                  <a:pt x="46648" y="25326"/>
                </a:lnTo>
                <a:lnTo>
                  <a:pt x="47576" y="12662"/>
                </a:lnTo>
                <a:lnTo>
                  <a:pt x="48501" y="0"/>
                </a:lnTo>
                <a:lnTo>
                  <a:pt x="3429" y="25"/>
                </a:lnTo>
                <a:lnTo>
                  <a:pt x="3063" y="4550"/>
                </a:lnTo>
                <a:lnTo>
                  <a:pt x="2046" y="17207"/>
                </a:lnTo>
                <a:lnTo>
                  <a:pt x="1026" y="29873"/>
                </a:lnTo>
                <a:lnTo>
                  <a:pt x="0" y="42532"/>
                </a:lnTo>
                <a:lnTo>
                  <a:pt x="45351" y="42837"/>
                </a:lnTo>
                <a:close/>
              </a:path>
            </a:pathLst>
          </a:custGeom>
          <a:solidFill>
            <a:srgbClr val="85C5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5" name="object 545"/>
          <p:cNvSpPr/>
          <p:nvPr/>
        </p:nvSpPr>
        <p:spPr>
          <a:xfrm>
            <a:off x="6828256" y="5239101"/>
            <a:ext cx="48958" cy="42494"/>
          </a:xfrm>
          <a:custGeom>
            <a:avLst/>
            <a:gdLst/>
            <a:ahLst/>
            <a:cxnLst/>
            <a:rect l="l" t="t" r="r" b="b"/>
            <a:pathLst>
              <a:path w="48958" h="42494">
                <a:moveTo>
                  <a:pt x="45529" y="42494"/>
                </a:moveTo>
                <a:lnTo>
                  <a:pt x="45897" y="37977"/>
                </a:lnTo>
                <a:lnTo>
                  <a:pt x="46924" y="25314"/>
                </a:lnTo>
                <a:lnTo>
                  <a:pt x="47944" y="12652"/>
                </a:lnTo>
                <a:lnTo>
                  <a:pt x="48958" y="0"/>
                </a:lnTo>
                <a:lnTo>
                  <a:pt x="3695" y="25"/>
                </a:lnTo>
                <a:lnTo>
                  <a:pt x="3327" y="4240"/>
                </a:lnTo>
                <a:lnTo>
                  <a:pt x="2225" y="16883"/>
                </a:lnTo>
                <a:lnTo>
                  <a:pt x="1120" y="29519"/>
                </a:lnTo>
                <a:lnTo>
                  <a:pt x="0" y="42189"/>
                </a:lnTo>
                <a:lnTo>
                  <a:pt x="45529" y="42494"/>
                </a:lnTo>
                <a:close/>
              </a:path>
            </a:pathLst>
          </a:custGeom>
          <a:solidFill>
            <a:srgbClr val="85C5C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6" name="object 546"/>
          <p:cNvSpPr/>
          <p:nvPr/>
        </p:nvSpPr>
        <p:spPr>
          <a:xfrm>
            <a:off x="6782498" y="5239134"/>
            <a:ext cx="49453" cy="42151"/>
          </a:xfrm>
          <a:custGeom>
            <a:avLst/>
            <a:gdLst/>
            <a:ahLst/>
            <a:cxnLst/>
            <a:rect l="l" t="t" r="r" b="b"/>
            <a:pathLst>
              <a:path w="49453" h="42151">
                <a:moveTo>
                  <a:pt x="45758" y="42151"/>
                </a:moveTo>
                <a:lnTo>
                  <a:pt x="46132" y="37943"/>
                </a:lnTo>
                <a:lnTo>
                  <a:pt x="47249" y="25288"/>
                </a:lnTo>
                <a:lnTo>
                  <a:pt x="48354" y="12651"/>
                </a:lnTo>
                <a:lnTo>
                  <a:pt x="49453" y="0"/>
                </a:lnTo>
                <a:lnTo>
                  <a:pt x="4000" y="25"/>
                </a:lnTo>
                <a:lnTo>
                  <a:pt x="3631" y="3917"/>
                </a:lnTo>
                <a:lnTo>
                  <a:pt x="2427" y="16560"/>
                </a:lnTo>
                <a:lnTo>
                  <a:pt x="1217" y="29206"/>
                </a:lnTo>
                <a:lnTo>
                  <a:pt x="0" y="41846"/>
                </a:lnTo>
                <a:lnTo>
                  <a:pt x="45758" y="42151"/>
                </a:lnTo>
                <a:close/>
              </a:path>
            </a:pathLst>
          </a:custGeom>
          <a:solidFill>
            <a:srgbClr val="86C6C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7" name="object 547"/>
          <p:cNvSpPr/>
          <p:nvPr/>
        </p:nvSpPr>
        <p:spPr>
          <a:xfrm>
            <a:off x="6736523" y="5239153"/>
            <a:ext cx="49974" cy="41821"/>
          </a:xfrm>
          <a:custGeom>
            <a:avLst/>
            <a:gdLst/>
            <a:ahLst/>
            <a:cxnLst/>
            <a:rect l="l" t="t" r="r" b="b"/>
            <a:pathLst>
              <a:path w="49974" h="41821">
                <a:moveTo>
                  <a:pt x="45974" y="41821"/>
                </a:moveTo>
                <a:lnTo>
                  <a:pt x="46349" y="37928"/>
                </a:lnTo>
                <a:lnTo>
                  <a:pt x="47564" y="25285"/>
                </a:lnTo>
                <a:lnTo>
                  <a:pt x="48773" y="12640"/>
                </a:lnTo>
                <a:lnTo>
                  <a:pt x="49974" y="0"/>
                </a:lnTo>
                <a:lnTo>
                  <a:pt x="4318" y="38"/>
                </a:lnTo>
                <a:lnTo>
                  <a:pt x="3946" y="3621"/>
                </a:lnTo>
                <a:lnTo>
                  <a:pt x="2637" y="16249"/>
                </a:lnTo>
                <a:lnTo>
                  <a:pt x="1325" y="28877"/>
                </a:lnTo>
                <a:lnTo>
                  <a:pt x="0" y="41516"/>
                </a:lnTo>
                <a:lnTo>
                  <a:pt x="45974" y="41821"/>
                </a:lnTo>
                <a:close/>
              </a:path>
            </a:pathLst>
          </a:custGeom>
          <a:solidFill>
            <a:srgbClr val="87C6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8" name="object 548"/>
          <p:cNvSpPr/>
          <p:nvPr/>
        </p:nvSpPr>
        <p:spPr>
          <a:xfrm>
            <a:off x="6690282" y="5239186"/>
            <a:ext cx="50558" cy="41478"/>
          </a:xfrm>
          <a:custGeom>
            <a:avLst/>
            <a:gdLst/>
            <a:ahLst/>
            <a:cxnLst/>
            <a:rect l="l" t="t" r="r" b="b"/>
            <a:pathLst>
              <a:path w="50558" h="41478">
                <a:moveTo>
                  <a:pt x="46240" y="41478"/>
                </a:moveTo>
                <a:lnTo>
                  <a:pt x="46618" y="37894"/>
                </a:lnTo>
                <a:lnTo>
                  <a:pt x="47939" y="25262"/>
                </a:lnTo>
                <a:lnTo>
                  <a:pt x="49249" y="12632"/>
                </a:lnTo>
                <a:lnTo>
                  <a:pt x="50558" y="0"/>
                </a:lnTo>
                <a:lnTo>
                  <a:pt x="4660" y="25"/>
                </a:lnTo>
                <a:lnTo>
                  <a:pt x="4293" y="3301"/>
                </a:lnTo>
                <a:lnTo>
                  <a:pt x="2872" y="15920"/>
                </a:lnTo>
                <a:lnTo>
                  <a:pt x="1442" y="28543"/>
                </a:lnTo>
                <a:lnTo>
                  <a:pt x="0" y="41160"/>
                </a:lnTo>
                <a:lnTo>
                  <a:pt x="46240" y="41478"/>
                </a:lnTo>
                <a:close/>
              </a:path>
            </a:pathLst>
          </a:custGeom>
          <a:solidFill>
            <a:srgbClr val="87C6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9" name="object 549"/>
          <p:cNvSpPr/>
          <p:nvPr/>
        </p:nvSpPr>
        <p:spPr>
          <a:xfrm>
            <a:off x="6643770" y="5239219"/>
            <a:ext cx="51181" cy="41122"/>
          </a:xfrm>
          <a:custGeom>
            <a:avLst/>
            <a:gdLst/>
            <a:ahLst/>
            <a:cxnLst/>
            <a:rect l="l" t="t" r="r" b="b"/>
            <a:pathLst>
              <a:path w="51180" h="41122">
                <a:moveTo>
                  <a:pt x="46507" y="41122"/>
                </a:moveTo>
                <a:lnTo>
                  <a:pt x="46882" y="37857"/>
                </a:lnTo>
                <a:lnTo>
                  <a:pt x="48322" y="25238"/>
                </a:lnTo>
                <a:lnTo>
                  <a:pt x="49753" y="12617"/>
                </a:lnTo>
                <a:lnTo>
                  <a:pt x="51181" y="0"/>
                </a:lnTo>
                <a:lnTo>
                  <a:pt x="5016" y="38"/>
                </a:lnTo>
                <a:lnTo>
                  <a:pt x="4653" y="3008"/>
                </a:lnTo>
                <a:lnTo>
                  <a:pt x="3109" y="15606"/>
                </a:lnTo>
                <a:lnTo>
                  <a:pt x="1559" y="28193"/>
                </a:lnTo>
                <a:lnTo>
                  <a:pt x="0" y="40817"/>
                </a:lnTo>
                <a:lnTo>
                  <a:pt x="46507" y="41122"/>
                </a:lnTo>
                <a:close/>
              </a:path>
            </a:pathLst>
          </a:custGeom>
          <a:solidFill>
            <a:srgbClr val="88C7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0" name="object 550"/>
          <p:cNvSpPr/>
          <p:nvPr/>
        </p:nvSpPr>
        <p:spPr>
          <a:xfrm>
            <a:off x="6596927" y="5239252"/>
            <a:ext cx="51854" cy="40779"/>
          </a:xfrm>
          <a:custGeom>
            <a:avLst/>
            <a:gdLst/>
            <a:ahLst/>
            <a:cxnLst/>
            <a:rect l="l" t="t" r="r" b="b"/>
            <a:pathLst>
              <a:path w="51854" h="40779">
                <a:moveTo>
                  <a:pt x="46837" y="40779"/>
                </a:moveTo>
                <a:lnTo>
                  <a:pt x="47207" y="37806"/>
                </a:lnTo>
                <a:lnTo>
                  <a:pt x="48768" y="25198"/>
                </a:lnTo>
                <a:lnTo>
                  <a:pt x="50313" y="12610"/>
                </a:lnTo>
                <a:lnTo>
                  <a:pt x="51854" y="0"/>
                </a:lnTo>
                <a:lnTo>
                  <a:pt x="5410" y="25"/>
                </a:lnTo>
                <a:lnTo>
                  <a:pt x="5054" y="2698"/>
                </a:lnTo>
                <a:lnTo>
                  <a:pt x="3377" y="15285"/>
                </a:lnTo>
                <a:lnTo>
                  <a:pt x="1692" y="27875"/>
                </a:lnTo>
                <a:lnTo>
                  <a:pt x="0" y="40462"/>
                </a:lnTo>
                <a:lnTo>
                  <a:pt x="46837" y="40779"/>
                </a:lnTo>
                <a:close/>
              </a:path>
            </a:pathLst>
          </a:custGeom>
          <a:solidFill>
            <a:srgbClr val="88C7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1" name="object 551"/>
          <p:cNvSpPr/>
          <p:nvPr/>
        </p:nvSpPr>
        <p:spPr>
          <a:xfrm>
            <a:off x="6549740" y="5239273"/>
            <a:ext cx="52603" cy="40436"/>
          </a:xfrm>
          <a:custGeom>
            <a:avLst/>
            <a:gdLst/>
            <a:ahLst/>
            <a:cxnLst/>
            <a:rect l="l" t="t" r="r" b="b"/>
            <a:pathLst>
              <a:path w="52603" h="40436">
                <a:moveTo>
                  <a:pt x="47180" y="40436"/>
                </a:moveTo>
                <a:lnTo>
                  <a:pt x="47543" y="37764"/>
                </a:lnTo>
                <a:lnTo>
                  <a:pt x="49241" y="25180"/>
                </a:lnTo>
                <a:lnTo>
                  <a:pt x="50927" y="12588"/>
                </a:lnTo>
                <a:lnTo>
                  <a:pt x="52603" y="0"/>
                </a:lnTo>
                <a:lnTo>
                  <a:pt x="5829" y="38"/>
                </a:lnTo>
                <a:lnTo>
                  <a:pt x="5487" y="2416"/>
                </a:lnTo>
                <a:lnTo>
                  <a:pt x="3670" y="14987"/>
                </a:lnTo>
                <a:lnTo>
                  <a:pt x="1838" y="27557"/>
                </a:lnTo>
                <a:lnTo>
                  <a:pt x="0" y="40119"/>
                </a:lnTo>
                <a:lnTo>
                  <a:pt x="47180" y="40436"/>
                </a:lnTo>
                <a:close/>
              </a:path>
            </a:pathLst>
          </a:custGeom>
          <a:solidFill>
            <a:srgbClr val="89C7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2" name="object 552"/>
          <p:cNvSpPr/>
          <p:nvPr/>
        </p:nvSpPr>
        <p:spPr>
          <a:xfrm>
            <a:off x="6502156" y="5239306"/>
            <a:ext cx="53416" cy="40081"/>
          </a:xfrm>
          <a:custGeom>
            <a:avLst/>
            <a:gdLst/>
            <a:ahLst/>
            <a:cxnLst/>
            <a:rect l="l" t="t" r="r" b="b"/>
            <a:pathLst>
              <a:path w="53416" h="40081">
                <a:moveTo>
                  <a:pt x="47586" y="40081"/>
                </a:moveTo>
                <a:lnTo>
                  <a:pt x="47934" y="37705"/>
                </a:lnTo>
                <a:lnTo>
                  <a:pt x="49769" y="25141"/>
                </a:lnTo>
                <a:lnTo>
                  <a:pt x="51596" y="12570"/>
                </a:lnTo>
                <a:lnTo>
                  <a:pt x="53416" y="0"/>
                </a:lnTo>
                <a:lnTo>
                  <a:pt x="6286" y="25"/>
                </a:lnTo>
                <a:lnTo>
                  <a:pt x="5957" y="2128"/>
                </a:lnTo>
                <a:lnTo>
                  <a:pt x="3983" y="14674"/>
                </a:lnTo>
                <a:lnTo>
                  <a:pt x="1995" y="27231"/>
                </a:lnTo>
                <a:lnTo>
                  <a:pt x="0" y="39763"/>
                </a:lnTo>
                <a:lnTo>
                  <a:pt x="47586" y="40081"/>
                </a:lnTo>
                <a:close/>
              </a:path>
            </a:pathLst>
          </a:custGeom>
          <a:solidFill>
            <a:srgbClr val="8A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3" name="object 553"/>
          <p:cNvSpPr/>
          <p:nvPr/>
        </p:nvSpPr>
        <p:spPr>
          <a:xfrm>
            <a:off x="6454113" y="5239339"/>
            <a:ext cx="54317" cy="39725"/>
          </a:xfrm>
          <a:custGeom>
            <a:avLst/>
            <a:gdLst/>
            <a:ahLst/>
            <a:cxnLst/>
            <a:rect l="l" t="t" r="r" b="b"/>
            <a:pathLst>
              <a:path w="54317" h="39725">
                <a:moveTo>
                  <a:pt x="48044" y="39725"/>
                </a:moveTo>
                <a:lnTo>
                  <a:pt x="48377" y="37638"/>
                </a:lnTo>
                <a:lnTo>
                  <a:pt x="50371" y="25095"/>
                </a:lnTo>
                <a:lnTo>
                  <a:pt x="52355" y="12536"/>
                </a:lnTo>
                <a:lnTo>
                  <a:pt x="54317" y="0"/>
                </a:lnTo>
                <a:lnTo>
                  <a:pt x="6781" y="38"/>
                </a:lnTo>
                <a:lnTo>
                  <a:pt x="6476" y="1847"/>
                </a:lnTo>
                <a:lnTo>
                  <a:pt x="4345" y="14365"/>
                </a:lnTo>
                <a:lnTo>
                  <a:pt x="2184" y="26888"/>
                </a:lnTo>
                <a:lnTo>
                  <a:pt x="0" y="39395"/>
                </a:lnTo>
                <a:lnTo>
                  <a:pt x="48044" y="39725"/>
                </a:lnTo>
                <a:close/>
              </a:path>
            </a:pathLst>
          </a:custGeom>
          <a:solidFill>
            <a:srgbClr val="8A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4" name="object 554"/>
          <p:cNvSpPr/>
          <p:nvPr/>
        </p:nvSpPr>
        <p:spPr>
          <a:xfrm>
            <a:off x="6405591" y="5239373"/>
            <a:ext cx="55308" cy="39357"/>
          </a:xfrm>
          <a:custGeom>
            <a:avLst/>
            <a:gdLst/>
            <a:ahLst/>
            <a:cxnLst/>
            <a:rect l="l" t="t" r="r" b="b"/>
            <a:pathLst>
              <a:path w="55308" h="39357">
                <a:moveTo>
                  <a:pt x="48526" y="39357"/>
                </a:moveTo>
                <a:lnTo>
                  <a:pt x="48842" y="37551"/>
                </a:lnTo>
                <a:lnTo>
                  <a:pt x="51016" y="25044"/>
                </a:lnTo>
                <a:lnTo>
                  <a:pt x="53174" y="12517"/>
                </a:lnTo>
                <a:lnTo>
                  <a:pt x="55308" y="0"/>
                </a:lnTo>
                <a:lnTo>
                  <a:pt x="7315" y="25"/>
                </a:lnTo>
                <a:lnTo>
                  <a:pt x="7026" y="1583"/>
                </a:lnTo>
                <a:lnTo>
                  <a:pt x="4699" y="14077"/>
                </a:lnTo>
                <a:lnTo>
                  <a:pt x="2357" y="26554"/>
                </a:lnTo>
                <a:lnTo>
                  <a:pt x="0" y="39027"/>
                </a:lnTo>
                <a:lnTo>
                  <a:pt x="48526" y="39357"/>
                </a:lnTo>
                <a:close/>
              </a:path>
            </a:pathLst>
          </a:custGeom>
          <a:solidFill>
            <a:srgbClr val="8B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5" name="object 555"/>
          <p:cNvSpPr/>
          <p:nvPr/>
        </p:nvSpPr>
        <p:spPr>
          <a:xfrm>
            <a:off x="6356492" y="5239395"/>
            <a:ext cx="56413" cy="39001"/>
          </a:xfrm>
          <a:custGeom>
            <a:avLst/>
            <a:gdLst/>
            <a:ahLst/>
            <a:cxnLst/>
            <a:rect l="l" t="t" r="r" b="b"/>
            <a:pathLst>
              <a:path w="56413" h="39001">
                <a:moveTo>
                  <a:pt x="49098" y="39001"/>
                </a:moveTo>
                <a:lnTo>
                  <a:pt x="49394" y="37448"/>
                </a:lnTo>
                <a:lnTo>
                  <a:pt x="51754" y="24978"/>
                </a:lnTo>
                <a:lnTo>
                  <a:pt x="54091" y="12502"/>
                </a:lnTo>
                <a:lnTo>
                  <a:pt x="56413" y="0"/>
                </a:lnTo>
                <a:lnTo>
                  <a:pt x="7899" y="38"/>
                </a:lnTo>
                <a:lnTo>
                  <a:pt x="7635" y="1347"/>
                </a:lnTo>
                <a:lnTo>
                  <a:pt x="5109" y="13803"/>
                </a:lnTo>
                <a:lnTo>
                  <a:pt x="2565" y="26236"/>
                </a:lnTo>
                <a:lnTo>
                  <a:pt x="0" y="38671"/>
                </a:lnTo>
                <a:lnTo>
                  <a:pt x="49098" y="39001"/>
                </a:lnTo>
                <a:close/>
              </a:path>
            </a:pathLst>
          </a:custGeom>
          <a:solidFill>
            <a:srgbClr val="8BC8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6" name="object 556"/>
          <p:cNvSpPr/>
          <p:nvPr/>
        </p:nvSpPr>
        <p:spPr>
          <a:xfrm>
            <a:off x="6306718" y="5239429"/>
            <a:ext cx="57670" cy="38633"/>
          </a:xfrm>
          <a:custGeom>
            <a:avLst/>
            <a:gdLst/>
            <a:ahLst/>
            <a:cxnLst/>
            <a:rect l="l" t="t" r="r" b="b"/>
            <a:pathLst>
              <a:path w="57670" h="38633">
                <a:moveTo>
                  <a:pt x="49771" y="38633"/>
                </a:moveTo>
                <a:lnTo>
                  <a:pt x="50042" y="37329"/>
                </a:lnTo>
                <a:lnTo>
                  <a:pt x="52610" y="24900"/>
                </a:lnTo>
                <a:lnTo>
                  <a:pt x="55149" y="12462"/>
                </a:lnTo>
                <a:lnTo>
                  <a:pt x="57670" y="0"/>
                </a:lnTo>
                <a:lnTo>
                  <a:pt x="8547" y="25"/>
                </a:lnTo>
                <a:lnTo>
                  <a:pt x="8304" y="1124"/>
                </a:lnTo>
                <a:lnTo>
                  <a:pt x="5554" y="13542"/>
                </a:lnTo>
                <a:lnTo>
                  <a:pt x="2791" y="25920"/>
                </a:lnTo>
                <a:lnTo>
                  <a:pt x="0" y="38303"/>
                </a:lnTo>
                <a:lnTo>
                  <a:pt x="49771" y="38633"/>
                </a:lnTo>
                <a:close/>
              </a:path>
            </a:pathLst>
          </a:custGeom>
          <a:solidFill>
            <a:srgbClr val="8DC9D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7" name="object 557"/>
          <p:cNvSpPr/>
          <p:nvPr/>
        </p:nvSpPr>
        <p:spPr>
          <a:xfrm>
            <a:off x="6281054" y="5239451"/>
            <a:ext cx="34213" cy="38277"/>
          </a:xfrm>
          <a:custGeom>
            <a:avLst/>
            <a:gdLst/>
            <a:ahLst/>
            <a:cxnLst/>
            <a:rect l="l" t="t" r="r" b="b"/>
            <a:pathLst>
              <a:path w="34213" h="38277">
                <a:moveTo>
                  <a:pt x="25666" y="38277"/>
                </a:moveTo>
                <a:lnTo>
                  <a:pt x="25913" y="37184"/>
                </a:lnTo>
                <a:lnTo>
                  <a:pt x="28697" y="24803"/>
                </a:lnTo>
                <a:lnTo>
                  <a:pt x="31460" y="12423"/>
                </a:lnTo>
                <a:lnTo>
                  <a:pt x="34213" y="0"/>
                </a:lnTo>
                <a:lnTo>
                  <a:pt x="0" y="25"/>
                </a:lnTo>
                <a:lnTo>
                  <a:pt x="7861" y="38163"/>
                </a:lnTo>
                <a:lnTo>
                  <a:pt x="25666" y="38277"/>
                </a:lnTo>
                <a:close/>
              </a:path>
            </a:pathLst>
          </a:custGeom>
          <a:solidFill>
            <a:srgbClr val="8EC9D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8" name="object 558"/>
          <p:cNvSpPr/>
          <p:nvPr/>
        </p:nvSpPr>
        <p:spPr>
          <a:xfrm>
            <a:off x="7509189" y="256725"/>
            <a:ext cx="56451" cy="44030"/>
          </a:xfrm>
          <a:custGeom>
            <a:avLst/>
            <a:gdLst/>
            <a:ahLst/>
            <a:cxnLst/>
            <a:rect l="l" t="t" r="r" b="b"/>
            <a:pathLst>
              <a:path w="56451" h="44030">
                <a:moveTo>
                  <a:pt x="50802" y="0"/>
                </a:moveTo>
                <a:lnTo>
                  <a:pt x="0" y="12"/>
                </a:lnTo>
                <a:lnTo>
                  <a:pt x="187" y="5243"/>
                </a:lnTo>
                <a:lnTo>
                  <a:pt x="623" y="17640"/>
                </a:lnTo>
                <a:lnTo>
                  <a:pt x="1058" y="30408"/>
                </a:lnTo>
                <a:lnTo>
                  <a:pt x="1485" y="43560"/>
                </a:lnTo>
                <a:lnTo>
                  <a:pt x="6781" y="43606"/>
                </a:lnTo>
                <a:lnTo>
                  <a:pt x="21856" y="43736"/>
                </a:lnTo>
                <a:lnTo>
                  <a:pt x="46810" y="43950"/>
                </a:lnTo>
                <a:lnTo>
                  <a:pt x="50802" y="43983"/>
                </a:lnTo>
                <a:lnTo>
                  <a:pt x="50802" y="0"/>
                </a:lnTo>
                <a:close/>
              </a:path>
            </a:pathLst>
          </a:custGeom>
          <a:solidFill>
            <a:srgbClr val="7AC0C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9" name="object 559"/>
          <p:cNvSpPr/>
          <p:nvPr/>
        </p:nvSpPr>
        <p:spPr>
          <a:xfrm>
            <a:off x="7451345" y="256735"/>
            <a:ext cx="59334" cy="43548"/>
          </a:xfrm>
          <a:custGeom>
            <a:avLst/>
            <a:gdLst/>
            <a:ahLst/>
            <a:cxnLst/>
            <a:rect l="l" t="t" r="r" b="b"/>
            <a:pathLst>
              <a:path w="59334" h="43548">
                <a:moveTo>
                  <a:pt x="59334" y="43548"/>
                </a:moveTo>
                <a:lnTo>
                  <a:pt x="59147" y="37831"/>
                </a:lnTo>
                <a:lnTo>
                  <a:pt x="58714" y="24846"/>
                </a:lnTo>
                <a:lnTo>
                  <a:pt x="58281" y="12239"/>
                </a:lnTo>
                <a:lnTo>
                  <a:pt x="57848" y="0"/>
                </a:lnTo>
                <a:lnTo>
                  <a:pt x="0" y="12"/>
                </a:lnTo>
                <a:lnTo>
                  <a:pt x="291" y="4632"/>
                </a:lnTo>
                <a:lnTo>
                  <a:pt x="1031" y="16839"/>
                </a:lnTo>
                <a:lnTo>
                  <a:pt x="1768" y="29651"/>
                </a:lnTo>
                <a:lnTo>
                  <a:pt x="2501" y="43027"/>
                </a:lnTo>
                <a:lnTo>
                  <a:pt x="22605" y="43211"/>
                </a:lnTo>
                <a:lnTo>
                  <a:pt x="47758" y="43442"/>
                </a:lnTo>
                <a:lnTo>
                  <a:pt x="59334" y="43548"/>
                </a:lnTo>
                <a:close/>
              </a:path>
            </a:pathLst>
          </a:custGeom>
          <a:solidFill>
            <a:srgbClr val="7AC0C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0" name="object 560"/>
          <p:cNvSpPr/>
          <p:nvPr/>
        </p:nvSpPr>
        <p:spPr>
          <a:xfrm>
            <a:off x="7389465" y="256755"/>
            <a:ext cx="64376" cy="43002"/>
          </a:xfrm>
          <a:custGeom>
            <a:avLst/>
            <a:gdLst/>
            <a:ahLst/>
            <a:cxnLst/>
            <a:rect l="l" t="t" r="r" b="b"/>
            <a:pathLst>
              <a:path w="64376" h="43002">
                <a:moveTo>
                  <a:pt x="64376" y="43002"/>
                </a:moveTo>
                <a:lnTo>
                  <a:pt x="64089" y="37696"/>
                </a:lnTo>
                <a:lnTo>
                  <a:pt x="63354" y="24533"/>
                </a:lnTo>
                <a:lnTo>
                  <a:pt x="62615" y="11953"/>
                </a:lnTo>
                <a:lnTo>
                  <a:pt x="61874" y="0"/>
                </a:lnTo>
                <a:lnTo>
                  <a:pt x="0" y="0"/>
                </a:lnTo>
                <a:lnTo>
                  <a:pt x="508" y="3796"/>
                </a:lnTo>
                <a:lnTo>
                  <a:pt x="1909" y="15302"/>
                </a:lnTo>
                <a:lnTo>
                  <a:pt x="3297" y="28175"/>
                </a:lnTo>
                <a:lnTo>
                  <a:pt x="4673" y="42405"/>
                </a:lnTo>
                <a:lnTo>
                  <a:pt x="14031" y="42501"/>
                </a:lnTo>
                <a:lnTo>
                  <a:pt x="27122" y="42634"/>
                </a:lnTo>
                <a:lnTo>
                  <a:pt x="39893" y="42762"/>
                </a:lnTo>
                <a:lnTo>
                  <a:pt x="64376" y="43002"/>
                </a:lnTo>
                <a:close/>
              </a:path>
            </a:pathLst>
          </a:custGeom>
          <a:solidFill>
            <a:srgbClr val="7BC1C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1" name="object 561"/>
          <p:cNvSpPr/>
          <p:nvPr/>
        </p:nvSpPr>
        <p:spPr>
          <a:xfrm>
            <a:off x="6993684" y="255517"/>
            <a:ext cx="400456" cy="43649"/>
          </a:xfrm>
          <a:custGeom>
            <a:avLst/>
            <a:gdLst/>
            <a:ahLst/>
            <a:cxnLst/>
            <a:rect l="l" t="t" r="r" b="b"/>
            <a:pathLst>
              <a:path w="400456" h="43649">
                <a:moveTo>
                  <a:pt x="106121" y="1295"/>
                </a:moveTo>
                <a:lnTo>
                  <a:pt x="0" y="0"/>
                </a:lnTo>
                <a:lnTo>
                  <a:pt x="28533" y="1494"/>
                </a:lnTo>
                <a:lnTo>
                  <a:pt x="55978" y="3002"/>
                </a:lnTo>
                <a:lnTo>
                  <a:pt x="82303" y="4524"/>
                </a:lnTo>
                <a:lnTo>
                  <a:pt x="107478" y="6060"/>
                </a:lnTo>
                <a:lnTo>
                  <a:pt x="131473" y="7608"/>
                </a:lnTo>
                <a:lnTo>
                  <a:pt x="154257" y="9170"/>
                </a:lnTo>
                <a:lnTo>
                  <a:pt x="175800" y="10745"/>
                </a:lnTo>
                <a:lnTo>
                  <a:pt x="196071" y="12334"/>
                </a:lnTo>
                <a:lnTo>
                  <a:pt x="215040" y="13935"/>
                </a:lnTo>
                <a:lnTo>
                  <a:pt x="232676" y="15549"/>
                </a:lnTo>
                <a:lnTo>
                  <a:pt x="248950" y="17176"/>
                </a:lnTo>
                <a:lnTo>
                  <a:pt x="263830" y="18816"/>
                </a:lnTo>
                <a:lnTo>
                  <a:pt x="277287" y="20469"/>
                </a:lnTo>
                <a:lnTo>
                  <a:pt x="289290" y="22134"/>
                </a:lnTo>
                <a:lnTo>
                  <a:pt x="299808" y="23811"/>
                </a:lnTo>
                <a:lnTo>
                  <a:pt x="316270" y="27204"/>
                </a:lnTo>
                <a:lnTo>
                  <a:pt x="326429" y="30646"/>
                </a:lnTo>
                <a:lnTo>
                  <a:pt x="333921" y="42938"/>
                </a:lnTo>
                <a:lnTo>
                  <a:pt x="337063" y="42973"/>
                </a:lnTo>
                <a:lnTo>
                  <a:pt x="350099" y="43116"/>
                </a:lnTo>
                <a:lnTo>
                  <a:pt x="362972" y="43256"/>
                </a:lnTo>
                <a:lnTo>
                  <a:pt x="375666" y="43392"/>
                </a:lnTo>
                <a:lnTo>
                  <a:pt x="388165" y="43523"/>
                </a:lnTo>
                <a:lnTo>
                  <a:pt x="400456" y="43649"/>
                </a:lnTo>
                <a:lnTo>
                  <a:pt x="399962" y="38379"/>
                </a:lnTo>
                <a:lnTo>
                  <a:pt x="398583" y="24633"/>
                </a:lnTo>
                <a:lnTo>
                  <a:pt x="397191" y="12253"/>
                </a:lnTo>
                <a:lnTo>
                  <a:pt x="395782" y="1244"/>
                </a:lnTo>
                <a:lnTo>
                  <a:pt x="106121" y="1295"/>
                </a:lnTo>
                <a:close/>
              </a:path>
            </a:pathLst>
          </a:custGeom>
          <a:solidFill>
            <a:srgbClr val="7CC1C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2" name="object 562"/>
          <p:cNvSpPr/>
          <p:nvPr/>
        </p:nvSpPr>
        <p:spPr>
          <a:xfrm>
            <a:off x="6764289" y="252713"/>
            <a:ext cx="563321" cy="45745"/>
          </a:xfrm>
          <a:custGeom>
            <a:avLst/>
            <a:gdLst/>
            <a:ahLst/>
            <a:cxnLst/>
            <a:rect l="l" t="t" r="r" b="b"/>
            <a:pathLst>
              <a:path w="563321" h="45745">
                <a:moveTo>
                  <a:pt x="189221" y="40647"/>
                </a:moveTo>
                <a:lnTo>
                  <a:pt x="213789" y="41002"/>
                </a:lnTo>
                <a:lnTo>
                  <a:pt x="239682" y="41378"/>
                </a:lnTo>
                <a:lnTo>
                  <a:pt x="266852" y="41774"/>
                </a:lnTo>
                <a:lnTo>
                  <a:pt x="295252" y="42189"/>
                </a:lnTo>
                <a:lnTo>
                  <a:pt x="324833" y="42624"/>
                </a:lnTo>
                <a:lnTo>
                  <a:pt x="355549" y="43078"/>
                </a:lnTo>
                <a:lnTo>
                  <a:pt x="360052" y="43146"/>
                </a:lnTo>
                <a:lnTo>
                  <a:pt x="372582" y="43332"/>
                </a:lnTo>
                <a:lnTo>
                  <a:pt x="397896" y="43694"/>
                </a:lnTo>
                <a:lnTo>
                  <a:pt x="423456" y="44044"/>
                </a:lnTo>
                <a:lnTo>
                  <a:pt x="449147" y="44382"/>
                </a:lnTo>
                <a:lnTo>
                  <a:pt x="474854" y="44706"/>
                </a:lnTo>
                <a:lnTo>
                  <a:pt x="500465" y="45019"/>
                </a:lnTo>
                <a:lnTo>
                  <a:pt x="525865" y="45319"/>
                </a:lnTo>
                <a:lnTo>
                  <a:pt x="550940" y="45606"/>
                </a:lnTo>
                <a:lnTo>
                  <a:pt x="563321" y="45745"/>
                </a:lnTo>
                <a:lnTo>
                  <a:pt x="561708" y="40309"/>
                </a:lnTo>
                <a:lnTo>
                  <a:pt x="545662" y="30007"/>
                </a:lnTo>
                <a:lnTo>
                  <a:pt x="518683" y="24935"/>
                </a:lnTo>
                <a:lnTo>
                  <a:pt x="493223" y="21617"/>
                </a:lnTo>
                <a:lnTo>
                  <a:pt x="462068" y="18351"/>
                </a:lnTo>
                <a:lnTo>
                  <a:pt x="425462" y="15137"/>
                </a:lnTo>
                <a:lnTo>
                  <a:pt x="405190" y="13549"/>
                </a:lnTo>
                <a:lnTo>
                  <a:pt x="383647" y="11974"/>
                </a:lnTo>
                <a:lnTo>
                  <a:pt x="360862" y="10413"/>
                </a:lnTo>
                <a:lnTo>
                  <a:pt x="336867" y="8865"/>
                </a:lnTo>
                <a:lnTo>
                  <a:pt x="311691" y="7330"/>
                </a:lnTo>
                <a:lnTo>
                  <a:pt x="285366" y="5809"/>
                </a:lnTo>
                <a:lnTo>
                  <a:pt x="257921" y="4301"/>
                </a:lnTo>
                <a:lnTo>
                  <a:pt x="229387" y="2806"/>
                </a:lnTo>
                <a:lnTo>
                  <a:pt x="0" y="0"/>
                </a:lnTo>
                <a:lnTo>
                  <a:pt x="11087" y="38125"/>
                </a:lnTo>
                <a:lnTo>
                  <a:pt x="26900" y="38344"/>
                </a:lnTo>
                <a:lnTo>
                  <a:pt x="35596" y="38465"/>
                </a:lnTo>
                <a:lnTo>
                  <a:pt x="46094" y="38611"/>
                </a:lnTo>
                <a:lnTo>
                  <a:pt x="58346" y="38783"/>
                </a:lnTo>
                <a:lnTo>
                  <a:pt x="72305" y="38980"/>
                </a:lnTo>
                <a:lnTo>
                  <a:pt x="87922" y="39200"/>
                </a:lnTo>
                <a:lnTo>
                  <a:pt x="105151" y="39444"/>
                </a:lnTo>
                <a:lnTo>
                  <a:pt x="123942" y="39711"/>
                </a:lnTo>
                <a:lnTo>
                  <a:pt x="144250" y="40001"/>
                </a:lnTo>
                <a:lnTo>
                  <a:pt x="166025" y="40313"/>
                </a:lnTo>
                <a:lnTo>
                  <a:pt x="189221" y="40647"/>
                </a:lnTo>
                <a:close/>
              </a:path>
            </a:pathLst>
          </a:custGeom>
          <a:solidFill>
            <a:srgbClr val="7CC1C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3" name="object 563"/>
          <p:cNvSpPr/>
          <p:nvPr/>
        </p:nvSpPr>
        <p:spPr>
          <a:xfrm>
            <a:off x="5691389" y="903169"/>
            <a:ext cx="292265" cy="33934"/>
          </a:xfrm>
          <a:custGeom>
            <a:avLst/>
            <a:gdLst/>
            <a:ahLst/>
            <a:cxnLst/>
            <a:rect l="l" t="t" r="r" b="b"/>
            <a:pathLst>
              <a:path w="292265" h="33934">
                <a:moveTo>
                  <a:pt x="283730" y="0"/>
                </a:moveTo>
                <a:lnTo>
                  <a:pt x="0" y="177"/>
                </a:lnTo>
                <a:lnTo>
                  <a:pt x="15270" y="1778"/>
                </a:lnTo>
                <a:lnTo>
                  <a:pt x="30483" y="3389"/>
                </a:lnTo>
                <a:lnTo>
                  <a:pt x="45637" y="5008"/>
                </a:lnTo>
                <a:lnTo>
                  <a:pt x="60729" y="6637"/>
                </a:lnTo>
                <a:lnTo>
                  <a:pt x="75757" y="8275"/>
                </a:lnTo>
                <a:lnTo>
                  <a:pt x="90720" y="9923"/>
                </a:lnTo>
                <a:lnTo>
                  <a:pt x="105616" y="11579"/>
                </a:lnTo>
                <a:lnTo>
                  <a:pt x="120442" y="13245"/>
                </a:lnTo>
                <a:lnTo>
                  <a:pt x="135198" y="14919"/>
                </a:lnTo>
                <a:lnTo>
                  <a:pt x="149880" y="16603"/>
                </a:lnTo>
                <a:lnTo>
                  <a:pt x="164488" y="18296"/>
                </a:lnTo>
                <a:lnTo>
                  <a:pt x="179018" y="19998"/>
                </a:lnTo>
                <a:lnTo>
                  <a:pt x="193470" y="21709"/>
                </a:lnTo>
                <a:lnTo>
                  <a:pt x="207841" y="23428"/>
                </a:lnTo>
                <a:lnTo>
                  <a:pt x="222129" y="25157"/>
                </a:lnTo>
                <a:lnTo>
                  <a:pt x="236333" y="26895"/>
                </a:lnTo>
                <a:lnTo>
                  <a:pt x="250450" y="28641"/>
                </a:lnTo>
                <a:lnTo>
                  <a:pt x="264479" y="30397"/>
                </a:lnTo>
                <a:lnTo>
                  <a:pt x="278418" y="32161"/>
                </a:lnTo>
                <a:lnTo>
                  <a:pt x="292265" y="33934"/>
                </a:lnTo>
                <a:lnTo>
                  <a:pt x="283730" y="0"/>
                </a:lnTo>
                <a:close/>
              </a:path>
            </a:pathLst>
          </a:custGeom>
          <a:solidFill>
            <a:srgbClr val="85C5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4" name="object 564"/>
          <p:cNvSpPr/>
          <p:nvPr/>
        </p:nvSpPr>
        <p:spPr>
          <a:xfrm>
            <a:off x="5175972" y="903348"/>
            <a:ext cx="810247" cy="43980"/>
          </a:xfrm>
          <a:custGeom>
            <a:avLst/>
            <a:gdLst/>
            <a:ahLst/>
            <a:cxnLst/>
            <a:rect l="l" t="t" r="r" b="b"/>
            <a:pathLst>
              <a:path w="810247" h="43980">
                <a:moveTo>
                  <a:pt x="810247" y="43980"/>
                </a:moveTo>
                <a:lnTo>
                  <a:pt x="807681" y="33756"/>
                </a:lnTo>
                <a:lnTo>
                  <a:pt x="793835" y="31983"/>
                </a:lnTo>
                <a:lnTo>
                  <a:pt x="765867" y="28464"/>
                </a:lnTo>
                <a:lnTo>
                  <a:pt x="737546" y="24979"/>
                </a:lnTo>
                <a:lnTo>
                  <a:pt x="708886" y="21531"/>
                </a:lnTo>
                <a:lnTo>
                  <a:pt x="679904" y="18118"/>
                </a:lnTo>
                <a:lnTo>
                  <a:pt x="650615" y="14742"/>
                </a:lnTo>
                <a:lnTo>
                  <a:pt x="621033" y="11401"/>
                </a:lnTo>
                <a:lnTo>
                  <a:pt x="591174" y="8098"/>
                </a:lnTo>
                <a:lnTo>
                  <a:pt x="561054" y="4831"/>
                </a:lnTo>
                <a:lnTo>
                  <a:pt x="530687" y="1601"/>
                </a:lnTo>
                <a:lnTo>
                  <a:pt x="515416" y="0"/>
                </a:lnTo>
                <a:lnTo>
                  <a:pt x="50" y="342"/>
                </a:lnTo>
                <a:lnTo>
                  <a:pt x="0" y="9283"/>
                </a:lnTo>
                <a:lnTo>
                  <a:pt x="16693" y="10746"/>
                </a:lnTo>
                <a:lnTo>
                  <a:pt x="33381" y="12221"/>
                </a:lnTo>
                <a:lnTo>
                  <a:pt x="50061" y="13707"/>
                </a:lnTo>
                <a:lnTo>
                  <a:pt x="66733" y="15205"/>
                </a:lnTo>
                <a:lnTo>
                  <a:pt x="83393" y="16714"/>
                </a:lnTo>
                <a:lnTo>
                  <a:pt x="100039" y="18235"/>
                </a:lnTo>
                <a:lnTo>
                  <a:pt x="116671" y="19767"/>
                </a:lnTo>
                <a:lnTo>
                  <a:pt x="133285" y="21310"/>
                </a:lnTo>
                <a:lnTo>
                  <a:pt x="149880" y="22865"/>
                </a:lnTo>
                <a:lnTo>
                  <a:pt x="166454" y="24431"/>
                </a:lnTo>
                <a:lnTo>
                  <a:pt x="183004" y="26008"/>
                </a:lnTo>
                <a:lnTo>
                  <a:pt x="199530" y="27597"/>
                </a:lnTo>
                <a:lnTo>
                  <a:pt x="216028" y="29196"/>
                </a:lnTo>
                <a:lnTo>
                  <a:pt x="232498" y="30807"/>
                </a:lnTo>
                <a:lnTo>
                  <a:pt x="248936" y="32429"/>
                </a:lnTo>
                <a:lnTo>
                  <a:pt x="265341" y="34062"/>
                </a:lnTo>
                <a:lnTo>
                  <a:pt x="281712" y="35706"/>
                </a:lnTo>
                <a:lnTo>
                  <a:pt x="298045" y="37361"/>
                </a:lnTo>
                <a:lnTo>
                  <a:pt x="314340" y="39026"/>
                </a:lnTo>
                <a:lnTo>
                  <a:pt x="330593" y="40703"/>
                </a:lnTo>
                <a:lnTo>
                  <a:pt x="810247" y="43980"/>
                </a:lnTo>
                <a:close/>
              </a:path>
            </a:pathLst>
          </a:custGeom>
          <a:solidFill>
            <a:srgbClr val="85C5C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5" name="object 565"/>
          <p:cNvSpPr/>
          <p:nvPr/>
        </p:nvSpPr>
        <p:spPr>
          <a:xfrm>
            <a:off x="5175830" y="912638"/>
            <a:ext cx="330733" cy="31419"/>
          </a:xfrm>
          <a:custGeom>
            <a:avLst/>
            <a:gdLst/>
            <a:ahLst/>
            <a:cxnLst/>
            <a:rect l="l" t="t" r="r" b="b"/>
            <a:pathLst>
              <a:path w="330733" h="31419">
                <a:moveTo>
                  <a:pt x="330733" y="31419"/>
                </a:moveTo>
                <a:lnTo>
                  <a:pt x="314479" y="29741"/>
                </a:lnTo>
                <a:lnTo>
                  <a:pt x="298185" y="28074"/>
                </a:lnTo>
                <a:lnTo>
                  <a:pt x="281851" y="26418"/>
                </a:lnTo>
                <a:lnTo>
                  <a:pt x="265481" y="24773"/>
                </a:lnTo>
                <a:lnTo>
                  <a:pt x="249076" y="23140"/>
                </a:lnTo>
                <a:lnTo>
                  <a:pt x="232638" y="21518"/>
                </a:lnTo>
                <a:lnTo>
                  <a:pt x="216168" y="19907"/>
                </a:lnTo>
                <a:lnTo>
                  <a:pt x="199670" y="18308"/>
                </a:lnTo>
                <a:lnTo>
                  <a:pt x="183145" y="16719"/>
                </a:lnTo>
                <a:lnTo>
                  <a:pt x="166595" y="15143"/>
                </a:lnTo>
                <a:lnTo>
                  <a:pt x="150022" y="13577"/>
                </a:lnTo>
                <a:lnTo>
                  <a:pt x="133427" y="12023"/>
                </a:lnTo>
                <a:lnTo>
                  <a:pt x="116814" y="10480"/>
                </a:lnTo>
                <a:lnTo>
                  <a:pt x="100183" y="8949"/>
                </a:lnTo>
                <a:lnTo>
                  <a:pt x="83538" y="7429"/>
                </a:lnTo>
                <a:lnTo>
                  <a:pt x="66879" y="5920"/>
                </a:lnTo>
                <a:lnTo>
                  <a:pt x="50209" y="4423"/>
                </a:lnTo>
                <a:lnTo>
                  <a:pt x="33530" y="2937"/>
                </a:lnTo>
                <a:lnTo>
                  <a:pt x="16843" y="1463"/>
                </a:lnTo>
                <a:lnTo>
                  <a:pt x="152" y="0"/>
                </a:lnTo>
                <a:lnTo>
                  <a:pt x="0" y="29159"/>
                </a:lnTo>
                <a:lnTo>
                  <a:pt x="330733" y="31419"/>
                </a:lnTo>
                <a:close/>
              </a:path>
            </a:pathLst>
          </a:custGeom>
          <a:solidFill>
            <a:srgbClr val="86C6C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6" name="object 566"/>
          <p:cNvSpPr/>
          <p:nvPr/>
        </p:nvSpPr>
        <p:spPr>
          <a:xfrm>
            <a:off x="2926821" y="326848"/>
            <a:ext cx="612521" cy="23583"/>
          </a:xfrm>
          <a:custGeom>
            <a:avLst/>
            <a:gdLst/>
            <a:ahLst/>
            <a:cxnLst/>
            <a:rect l="l" t="t" r="r" b="b"/>
            <a:pathLst>
              <a:path w="612520" h="23583">
                <a:moveTo>
                  <a:pt x="610997" y="0"/>
                </a:moveTo>
                <a:lnTo>
                  <a:pt x="292" y="17729"/>
                </a:lnTo>
                <a:lnTo>
                  <a:pt x="0" y="23583"/>
                </a:lnTo>
                <a:lnTo>
                  <a:pt x="36734" y="22681"/>
                </a:lnTo>
                <a:lnTo>
                  <a:pt x="72964" y="21801"/>
                </a:lnTo>
                <a:lnTo>
                  <a:pt x="108664" y="20945"/>
                </a:lnTo>
                <a:lnTo>
                  <a:pt x="143814" y="20113"/>
                </a:lnTo>
                <a:lnTo>
                  <a:pt x="178389" y="19304"/>
                </a:lnTo>
                <a:lnTo>
                  <a:pt x="212368" y="18519"/>
                </a:lnTo>
                <a:lnTo>
                  <a:pt x="245726" y="17757"/>
                </a:lnTo>
                <a:lnTo>
                  <a:pt x="278441" y="17020"/>
                </a:lnTo>
                <a:lnTo>
                  <a:pt x="310490" y="16307"/>
                </a:lnTo>
                <a:lnTo>
                  <a:pt x="341850" y="15617"/>
                </a:lnTo>
                <a:lnTo>
                  <a:pt x="372499" y="14952"/>
                </a:lnTo>
                <a:lnTo>
                  <a:pt x="402412" y="14311"/>
                </a:lnTo>
                <a:lnTo>
                  <a:pt x="431568" y="13695"/>
                </a:lnTo>
                <a:lnTo>
                  <a:pt x="459944" y="13103"/>
                </a:lnTo>
                <a:lnTo>
                  <a:pt x="487516" y="12536"/>
                </a:lnTo>
                <a:lnTo>
                  <a:pt x="514261" y="11993"/>
                </a:lnTo>
                <a:lnTo>
                  <a:pt x="540157" y="11475"/>
                </a:lnTo>
                <a:lnTo>
                  <a:pt x="565181" y="10982"/>
                </a:lnTo>
                <a:lnTo>
                  <a:pt x="589310" y="10514"/>
                </a:lnTo>
                <a:lnTo>
                  <a:pt x="612521" y="10071"/>
                </a:lnTo>
                <a:lnTo>
                  <a:pt x="610997" y="0"/>
                </a:lnTo>
                <a:close/>
              </a:path>
            </a:pathLst>
          </a:custGeom>
          <a:solidFill>
            <a:srgbClr val="7EC2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7" name="object 567"/>
          <p:cNvSpPr/>
          <p:nvPr/>
        </p:nvSpPr>
        <p:spPr>
          <a:xfrm>
            <a:off x="2925305" y="336927"/>
            <a:ext cx="619086" cy="45631"/>
          </a:xfrm>
          <a:custGeom>
            <a:avLst/>
            <a:gdLst/>
            <a:ahLst/>
            <a:cxnLst/>
            <a:rect l="l" t="t" r="r" b="b"/>
            <a:pathLst>
              <a:path w="619086" h="45631">
                <a:moveTo>
                  <a:pt x="0" y="45631"/>
                </a:moveTo>
                <a:lnTo>
                  <a:pt x="619086" y="33667"/>
                </a:lnTo>
                <a:lnTo>
                  <a:pt x="614032" y="0"/>
                </a:lnTo>
                <a:lnTo>
                  <a:pt x="590821" y="442"/>
                </a:lnTo>
                <a:lnTo>
                  <a:pt x="566693" y="910"/>
                </a:lnTo>
                <a:lnTo>
                  <a:pt x="541669" y="1403"/>
                </a:lnTo>
                <a:lnTo>
                  <a:pt x="515773" y="1920"/>
                </a:lnTo>
                <a:lnTo>
                  <a:pt x="489027" y="2463"/>
                </a:lnTo>
                <a:lnTo>
                  <a:pt x="461455" y="3029"/>
                </a:lnTo>
                <a:lnTo>
                  <a:pt x="433080" y="3620"/>
                </a:lnTo>
                <a:lnTo>
                  <a:pt x="403924" y="4236"/>
                </a:lnTo>
                <a:lnTo>
                  <a:pt x="374010" y="4876"/>
                </a:lnTo>
                <a:lnTo>
                  <a:pt x="343361" y="5540"/>
                </a:lnTo>
                <a:lnTo>
                  <a:pt x="312001" y="6228"/>
                </a:lnTo>
                <a:lnTo>
                  <a:pt x="279952" y="6941"/>
                </a:lnTo>
                <a:lnTo>
                  <a:pt x="247237" y="7677"/>
                </a:lnTo>
                <a:lnTo>
                  <a:pt x="213879" y="8438"/>
                </a:lnTo>
                <a:lnTo>
                  <a:pt x="179901" y="9222"/>
                </a:lnTo>
                <a:lnTo>
                  <a:pt x="145325" y="10030"/>
                </a:lnTo>
                <a:lnTo>
                  <a:pt x="110176" y="10862"/>
                </a:lnTo>
                <a:lnTo>
                  <a:pt x="74475" y="11718"/>
                </a:lnTo>
                <a:lnTo>
                  <a:pt x="38246" y="12597"/>
                </a:lnTo>
                <a:lnTo>
                  <a:pt x="1511" y="13500"/>
                </a:lnTo>
                <a:lnTo>
                  <a:pt x="0" y="45631"/>
                </a:lnTo>
                <a:close/>
              </a:path>
            </a:pathLst>
          </a:custGeom>
          <a:solidFill>
            <a:srgbClr val="7FC2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8" name="object 568"/>
          <p:cNvSpPr/>
          <p:nvPr/>
        </p:nvSpPr>
        <p:spPr>
          <a:xfrm>
            <a:off x="2920625" y="843328"/>
            <a:ext cx="425386" cy="25514"/>
          </a:xfrm>
          <a:custGeom>
            <a:avLst/>
            <a:gdLst/>
            <a:ahLst/>
            <a:cxnLst/>
            <a:rect l="l" t="t" r="r" b="b"/>
            <a:pathLst>
              <a:path w="425386" h="25514">
                <a:moveTo>
                  <a:pt x="127" y="266"/>
                </a:moveTo>
                <a:lnTo>
                  <a:pt x="0" y="25514"/>
                </a:lnTo>
                <a:lnTo>
                  <a:pt x="23194" y="23964"/>
                </a:lnTo>
                <a:lnTo>
                  <a:pt x="46227" y="22442"/>
                </a:lnTo>
                <a:lnTo>
                  <a:pt x="69092" y="20949"/>
                </a:lnTo>
                <a:lnTo>
                  <a:pt x="91781" y="19484"/>
                </a:lnTo>
                <a:lnTo>
                  <a:pt x="114288" y="18048"/>
                </a:lnTo>
                <a:lnTo>
                  <a:pt x="136606" y="16641"/>
                </a:lnTo>
                <a:lnTo>
                  <a:pt x="158728" y="15262"/>
                </a:lnTo>
                <a:lnTo>
                  <a:pt x="180648" y="13912"/>
                </a:lnTo>
                <a:lnTo>
                  <a:pt x="202358" y="12591"/>
                </a:lnTo>
                <a:lnTo>
                  <a:pt x="223851" y="11299"/>
                </a:lnTo>
                <a:lnTo>
                  <a:pt x="245122" y="10037"/>
                </a:lnTo>
                <a:lnTo>
                  <a:pt x="266162" y="8803"/>
                </a:lnTo>
                <a:lnTo>
                  <a:pt x="286966" y="7599"/>
                </a:lnTo>
                <a:lnTo>
                  <a:pt x="307526" y="6424"/>
                </a:lnTo>
                <a:lnTo>
                  <a:pt x="327835" y="5279"/>
                </a:lnTo>
                <a:lnTo>
                  <a:pt x="347887" y="4164"/>
                </a:lnTo>
                <a:lnTo>
                  <a:pt x="367675" y="3078"/>
                </a:lnTo>
                <a:lnTo>
                  <a:pt x="387192" y="2022"/>
                </a:lnTo>
                <a:lnTo>
                  <a:pt x="406431" y="996"/>
                </a:lnTo>
                <a:lnTo>
                  <a:pt x="425386" y="0"/>
                </a:lnTo>
                <a:lnTo>
                  <a:pt x="127" y="266"/>
                </a:lnTo>
                <a:close/>
              </a:path>
            </a:pathLst>
          </a:custGeom>
          <a:solidFill>
            <a:srgbClr val="85C5C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9" name="object 569"/>
          <p:cNvSpPr/>
          <p:nvPr/>
        </p:nvSpPr>
        <p:spPr>
          <a:xfrm>
            <a:off x="2920565" y="843097"/>
            <a:ext cx="807910" cy="42557"/>
          </a:xfrm>
          <a:custGeom>
            <a:avLst/>
            <a:gdLst/>
            <a:ahLst/>
            <a:cxnLst/>
            <a:rect l="l" t="t" r="r" b="b"/>
            <a:pathLst>
              <a:path w="807910" h="42557">
                <a:moveTo>
                  <a:pt x="799312" y="0"/>
                </a:moveTo>
                <a:lnTo>
                  <a:pt x="425449" y="228"/>
                </a:lnTo>
                <a:lnTo>
                  <a:pt x="387256" y="2253"/>
                </a:lnTo>
                <a:lnTo>
                  <a:pt x="347951" y="4397"/>
                </a:lnTo>
                <a:lnTo>
                  <a:pt x="307589" y="6659"/>
                </a:lnTo>
                <a:lnTo>
                  <a:pt x="266226" y="9037"/>
                </a:lnTo>
                <a:lnTo>
                  <a:pt x="223915" y="11533"/>
                </a:lnTo>
                <a:lnTo>
                  <a:pt x="180711" y="14144"/>
                </a:lnTo>
                <a:lnTo>
                  <a:pt x="136670" y="16872"/>
                </a:lnTo>
                <a:lnTo>
                  <a:pt x="91845" y="19714"/>
                </a:lnTo>
                <a:lnTo>
                  <a:pt x="46291" y="22671"/>
                </a:lnTo>
                <a:lnTo>
                  <a:pt x="63" y="25742"/>
                </a:lnTo>
                <a:lnTo>
                  <a:pt x="0" y="38620"/>
                </a:lnTo>
                <a:lnTo>
                  <a:pt x="577608" y="42557"/>
                </a:lnTo>
                <a:lnTo>
                  <a:pt x="579983" y="42444"/>
                </a:lnTo>
                <a:lnTo>
                  <a:pt x="596066" y="41690"/>
                </a:lnTo>
                <a:lnTo>
                  <a:pt x="611784" y="40970"/>
                </a:lnTo>
                <a:lnTo>
                  <a:pt x="627131" y="40285"/>
                </a:lnTo>
                <a:lnTo>
                  <a:pt x="642099" y="39635"/>
                </a:lnTo>
                <a:lnTo>
                  <a:pt x="656682" y="39021"/>
                </a:lnTo>
                <a:lnTo>
                  <a:pt x="670871" y="38441"/>
                </a:lnTo>
                <a:lnTo>
                  <a:pt x="684661" y="37896"/>
                </a:lnTo>
                <a:lnTo>
                  <a:pt x="698043" y="37386"/>
                </a:lnTo>
                <a:lnTo>
                  <a:pt x="711012" y="36912"/>
                </a:lnTo>
                <a:lnTo>
                  <a:pt x="723559" y="36473"/>
                </a:lnTo>
                <a:lnTo>
                  <a:pt x="735677" y="36069"/>
                </a:lnTo>
                <a:lnTo>
                  <a:pt x="747360" y="35701"/>
                </a:lnTo>
                <a:lnTo>
                  <a:pt x="758600" y="35368"/>
                </a:lnTo>
                <a:lnTo>
                  <a:pt x="769390" y="35071"/>
                </a:lnTo>
                <a:lnTo>
                  <a:pt x="779724" y="34809"/>
                </a:lnTo>
                <a:lnTo>
                  <a:pt x="789593" y="34583"/>
                </a:lnTo>
                <a:lnTo>
                  <a:pt x="798991" y="34393"/>
                </a:lnTo>
                <a:lnTo>
                  <a:pt x="807910" y="34239"/>
                </a:lnTo>
                <a:lnTo>
                  <a:pt x="799312" y="0"/>
                </a:lnTo>
                <a:close/>
              </a:path>
            </a:pathLst>
          </a:custGeom>
          <a:solidFill>
            <a:srgbClr val="86C6C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0" name="object 570"/>
          <p:cNvSpPr/>
          <p:nvPr/>
        </p:nvSpPr>
        <p:spPr>
          <a:xfrm>
            <a:off x="3498174" y="877336"/>
            <a:ext cx="232790" cy="9906"/>
          </a:xfrm>
          <a:custGeom>
            <a:avLst/>
            <a:gdLst/>
            <a:ahLst/>
            <a:cxnLst/>
            <a:rect l="l" t="t" r="r" b="b"/>
            <a:pathLst>
              <a:path w="232790" h="9906">
                <a:moveTo>
                  <a:pt x="232790" y="9905"/>
                </a:moveTo>
                <a:lnTo>
                  <a:pt x="230301" y="0"/>
                </a:lnTo>
                <a:lnTo>
                  <a:pt x="229031" y="20"/>
                </a:lnTo>
                <a:lnTo>
                  <a:pt x="220041" y="179"/>
                </a:lnTo>
                <a:lnTo>
                  <a:pt x="210574" y="375"/>
                </a:lnTo>
                <a:lnTo>
                  <a:pt x="200637" y="606"/>
                </a:lnTo>
                <a:lnTo>
                  <a:pt x="190236" y="873"/>
                </a:lnTo>
                <a:lnTo>
                  <a:pt x="179380" y="1175"/>
                </a:lnTo>
                <a:lnTo>
                  <a:pt x="168075" y="1513"/>
                </a:lnTo>
                <a:lnTo>
                  <a:pt x="156328" y="1887"/>
                </a:lnTo>
                <a:lnTo>
                  <a:pt x="144147" y="2296"/>
                </a:lnTo>
                <a:lnTo>
                  <a:pt x="131538" y="2740"/>
                </a:lnTo>
                <a:lnTo>
                  <a:pt x="118509" y="3219"/>
                </a:lnTo>
                <a:lnTo>
                  <a:pt x="105066" y="3734"/>
                </a:lnTo>
                <a:lnTo>
                  <a:pt x="91218" y="4284"/>
                </a:lnTo>
                <a:lnTo>
                  <a:pt x="76971" y="4869"/>
                </a:lnTo>
                <a:lnTo>
                  <a:pt x="62332" y="5489"/>
                </a:lnTo>
                <a:lnTo>
                  <a:pt x="47308" y="6144"/>
                </a:lnTo>
                <a:lnTo>
                  <a:pt x="31906" y="6834"/>
                </a:lnTo>
                <a:lnTo>
                  <a:pt x="16135" y="7558"/>
                </a:lnTo>
                <a:lnTo>
                  <a:pt x="0" y="8318"/>
                </a:lnTo>
                <a:lnTo>
                  <a:pt x="232790" y="9905"/>
                </a:lnTo>
                <a:close/>
              </a:path>
            </a:pathLst>
          </a:custGeom>
          <a:solidFill>
            <a:srgbClr val="87C6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1" name="object 571"/>
          <p:cNvSpPr/>
          <p:nvPr/>
        </p:nvSpPr>
        <p:spPr>
          <a:xfrm>
            <a:off x="148473" y="451234"/>
            <a:ext cx="50482" cy="56984"/>
          </a:xfrm>
          <a:custGeom>
            <a:avLst/>
            <a:gdLst/>
            <a:ahLst/>
            <a:cxnLst/>
            <a:rect l="l" t="t" r="r" b="b"/>
            <a:pathLst>
              <a:path w="50482" h="56984">
                <a:moveTo>
                  <a:pt x="0" y="76"/>
                </a:moveTo>
                <a:lnTo>
                  <a:pt x="0" y="56464"/>
                </a:lnTo>
                <a:lnTo>
                  <a:pt x="46456" y="56984"/>
                </a:lnTo>
                <a:lnTo>
                  <a:pt x="46896" y="50307"/>
                </a:lnTo>
                <a:lnTo>
                  <a:pt x="47784" y="37172"/>
                </a:lnTo>
                <a:lnTo>
                  <a:pt x="48678" y="24403"/>
                </a:lnTo>
                <a:lnTo>
                  <a:pt x="49578" y="12010"/>
                </a:lnTo>
                <a:lnTo>
                  <a:pt x="50482" y="0"/>
                </a:lnTo>
                <a:lnTo>
                  <a:pt x="0" y="76"/>
                </a:lnTo>
                <a:close/>
              </a:path>
            </a:pathLst>
          </a:custGeom>
          <a:solidFill>
            <a:srgbClr val="7CC1C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2" name="object 572"/>
          <p:cNvSpPr/>
          <p:nvPr/>
        </p:nvSpPr>
        <p:spPr>
          <a:xfrm>
            <a:off x="194932" y="451134"/>
            <a:ext cx="62623" cy="57721"/>
          </a:xfrm>
          <a:custGeom>
            <a:avLst/>
            <a:gdLst/>
            <a:ahLst/>
            <a:cxnLst/>
            <a:rect l="l" t="t" r="r" b="b"/>
            <a:pathLst>
              <a:path w="62623" h="57721">
                <a:moveTo>
                  <a:pt x="4025" y="88"/>
                </a:moveTo>
                <a:lnTo>
                  <a:pt x="3574" y="6038"/>
                </a:lnTo>
                <a:lnTo>
                  <a:pt x="2672" y="18243"/>
                </a:lnTo>
                <a:lnTo>
                  <a:pt x="1775" y="30824"/>
                </a:lnTo>
                <a:lnTo>
                  <a:pt x="884" y="43774"/>
                </a:lnTo>
                <a:lnTo>
                  <a:pt x="0" y="57086"/>
                </a:lnTo>
                <a:lnTo>
                  <a:pt x="56616" y="57721"/>
                </a:lnTo>
                <a:lnTo>
                  <a:pt x="57358" y="49851"/>
                </a:lnTo>
                <a:lnTo>
                  <a:pt x="58663" y="36503"/>
                </a:lnTo>
                <a:lnTo>
                  <a:pt x="59975" y="23750"/>
                </a:lnTo>
                <a:lnTo>
                  <a:pt x="61294" y="11585"/>
                </a:lnTo>
                <a:lnTo>
                  <a:pt x="62623" y="0"/>
                </a:lnTo>
                <a:lnTo>
                  <a:pt x="4025" y="88"/>
                </a:lnTo>
                <a:close/>
              </a:path>
            </a:pathLst>
          </a:custGeom>
          <a:solidFill>
            <a:srgbClr val="7CC1C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3" name="object 573"/>
          <p:cNvSpPr/>
          <p:nvPr/>
        </p:nvSpPr>
        <p:spPr>
          <a:xfrm>
            <a:off x="251542" y="451035"/>
            <a:ext cx="70650" cy="58496"/>
          </a:xfrm>
          <a:custGeom>
            <a:avLst/>
            <a:gdLst/>
            <a:ahLst/>
            <a:cxnLst/>
            <a:rect l="l" t="t" r="r" b="b"/>
            <a:pathLst>
              <a:path w="70650" h="58496">
                <a:moveTo>
                  <a:pt x="6019" y="101"/>
                </a:moveTo>
                <a:lnTo>
                  <a:pt x="5261" y="6626"/>
                </a:lnTo>
                <a:lnTo>
                  <a:pt x="3937" y="18539"/>
                </a:lnTo>
                <a:lnTo>
                  <a:pt x="2621" y="31039"/>
                </a:lnTo>
                <a:lnTo>
                  <a:pt x="1309" y="44132"/>
                </a:lnTo>
                <a:lnTo>
                  <a:pt x="0" y="57823"/>
                </a:lnTo>
                <a:lnTo>
                  <a:pt x="60032" y="58496"/>
                </a:lnTo>
                <a:lnTo>
                  <a:pt x="61556" y="48184"/>
                </a:lnTo>
                <a:lnTo>
                  <a:pt x="63806" y="34132"/>
                </a:lnTo>
                <a:lnTo>
                  <a:pt x="66072" y="21397"/>
                </a:lnTo>
                <a:lnTo>
                  <a:pt x="68353" y="10009"/>
                </a:lnTo>
                <a:lnTo>
                  <a:pt x="70650" y="0"/>
                </a:lnTo>
                <a:lnTo>
                  <a:pt x="6019" y="101"/>
                </a:lnTo>
                <a:close/>
              </a:path>
            </a:pathLst>
          </a:custGeom>
          <a:solidFill>
            <a:srgbClr val="7EC2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4" name="object 574"/>
          <p:cNvSpPr/>
          <p:nvPr/>
        </p:nvSpPr>
        <p:spPr>
          <a:xfrm>
            <a:off x="311569" y="450613"/>
            <a:ext cx="289318" cy="59677"/>
          </a:xfrm>
          <a:custGeom>
            <a:avLst/>
            <a:gdLst/>
            <a:ahLst/>
            <a:cxnLst/>
            <a:rect l="l" t="t" r="r" b="b"/>
            <a:pathLst>
              <a:path w="289318" h="59677">
                <a:moveTo>
                  <a:pt x="10629" y="431"/>
                </a:moveTo>
                <a:lnTo>
                  <a:pt x="9060" y="7092"/>
                </a:lnTo>
                <a:lnTo>
                  <a:pt x="6769" y="18045"/>
                </a:lnTo>
                <a:lnTo>
                  <a:pt x="4495" y="30353"/>
                </a:lnTo>
                <a:lnTo>
                  <a:pt x="2239" y="43987"/>
                </a:lnTo>
                <a:lnTo>
                  <a:pt x="0" y="58915"/>
                </a:lnTo>
                <a:lnTo>
                  <a:pt x="67373" y="59677"/>
                </a:lnTo>
                <a:lnTo>
                  <a:pt x="70688" y="49466"/>
                </a:lnTo>
                <a:lnTo>
                  <a:pt x="74041" y="42583"/>
                </a:lnTo>
                <a:lnTo>
                  <a:pt x="80477" y="36904"/>
                </a:lnTo>
                <a:lnTo>
                  <a:pt x="90520" y="32061"/>
                </a:lnTo>
                <a:lnTo>
                  <a:pt x="97404" y="29664"/>
                </a:lnTo>
                <a:lnTo>
                  <a:pt x="105502" y="27283"/>
                </a:lnTo>
                <a:lnTo>
                  <a:pt x="114791" y="24918"/>
                </a:lnTo>
                <a:lnTo>
                  <a:pt x="125249" y="22569"/>
                </a:lnTo>
                <a:lnTo>
                  <a:pt x="136855" y="20237"/>
                </a:lnTo>
                <a:lnTo>
                  <a:pt x="149586" y="17921"/>
                </a:lnTo>
                <a:lnTo>
                  <a:pt x="163420" y="15621"/>
                </a:lnTo>
                <a:lnTo>
                  <a:pt x="178336" y="13339"/>
                </a:lnTo>
                <a:lnTo>
                  <a:pt x="194311" y="11073"/>
                </a:lnTo>
                <a:lnTo>
                  <a:pt x="211325" y="8824"/>
                </a:lnTo>
                <a:lnTo>
                  <a:pt x="229354" y="6592"/>
                </a:lnTo>
                <a:lnTo>
                  <a:pt x="248377" y="4377"/>
                </a:lnTo>
                <a:lnTo>
                  <a:pt x="268373" y="2180"/>
                </a:lnTo>
                <a:lnTo>
                  <a:pt x="289318" y="0"/>
                </a:lnTo>
                <a:lnTo>
                  <a:pt x="10629" y="431"/>
                </a:lnTo>
                <a:close/>
              </a:path>
            </a:pathLst>
          </a:custGeom>
          <a:solidFill>
            <a:srgbClr val="7EC2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5" name="object 575"/>
          <p:cNvSpPr/>
          <p:nvPr/>
        </p:nvSpPr>
        <p:spPr>
          <a:xfrm>
            <a:off x="378941" y="450259"/>
            <a:ext cx="460933" cy="63119"/>
          </a:xfrm>
          <a:custGeom>
            <a:avLst/>
            <a:gdLst/>
            <a:ahLst/>
            <a:cxnLst/>
            <a:rect l="l" t="t" r="r" b="b"/>
            <a:pathLst>
              <a:path w="460933" h="63118">
                <a:moveTo>
                  <a:pt x="452208" y="0"/>
                </a:moveTo>
                <a:lnTo>
                  <a:pt x="221945" y="355"/>
                </a:lnTo>
                <a:lnTo>
                  <a:pt x="201673" y="2463"/>
                </a:lnTo>
                <a:lnTo>
                  <a:pt x="181646" y="4660"/>
                </a:lnTo>
                <a:lnTo>
                  <a:pt x="162591" y="6874"/>
                </a:lnTo>
                <a:lnTo>
                  <a:pt x="144528" y="9106"/>
                </a:lnTo>
                <a:lnTo>
                  <a:pt x="127481" y="11354"/>
                </a:lnTo>
                <a:lnTo>
                  <a:pt x="111471" y="13619"/>
                </a:lnTo>
                <a:lnTo>
                  <a:pt x="96520" y="15901"/>
                </a:lnTo>
                <a:lnTo>
                  <a:pt x="69882" y="20516"/>
                </a:lnTo>
                <a:lnTo>
                  <a:pt x="47743" y="25196"/>
                </a:lnTo>
                <a:lnTo>
                  <a:pt x="30278" y="29941"/>
                </a:lnTo>
                <a:lnTo>
                  <a:pt x="13227" y="37179"/>
                </a:lnTo>
                <a:lnTo>
                  <a:pt x="3314" y="49822"/>
                </a:lnTo>
                <a:lnTo>
                  <a:pt x="0" y="60032"/>
                </a:lnTo>
                <a:lnTo>
                  <a:pt x="274383" y="63119"/>
                </a:lnTo>
                <a:lnTo>
                  <a:pt x="282739" y="62166"/>
                </a:lnTo>
                <a:lnTo>
                  <a:pt x="293985" y="60913"/>
                </a:lnTo>
                <a:lnTo>
                  <a:pt x="305471" y="59666"/>
                </a:lnTo>
                <a:lnTo>
                  <a:pt x="317193" y="58424"/>
                </a:lnTo>
                <a:lnTo>
                  <a:pt x="329148" y="57187"/>
                </a:lnTo>
                <a:lnTo>
                  <a:pt x="341335" y="55956"/>
                </a:lnTo>
                <a:lnTo>
                  <a:pt x="353749" y="54730"/>
                </a:lnTo>
                <a:lnTo>
                  <a:pt x="366389" y="53510"/>
                </a:lnTo>
                <a:lnTo>
                  <a:pt x="379251" y="52295"/>
                </a:lnTo>
                <a:lnTo>
                  <a:pt x="392332" y="51084"/>
                </a:lnTo>
                <a:lnTo>
                  <a:pt x="405630" y="49879"/>
                </a:lnTo>
                <a:lnTo>
                  <a:pt x="419142" y="48680"/>
                </a:lnTo>
                <a:lnTo>
                  <a:pt x="432865" y="47485"/>
                </a:lnTo>
                <a:lnTo>
                  <a:pt x="446797" y="46295"/>
                </a:lnTo>
                <a:lnTo>
                  <a:pt x="460933" y="45110"/>
                </a:lnTo>
                <a:lnTo>
                  <a:pt x="452208" y="0"/>
                </a:lnTo>
                <a:close/>
              </a:path>
            </a:pathLst>
          </a:custGeom>
          <a:solidFill>
            <a:srgbClr val="7FC2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6" name="object 576"/>
          <p:cNvSpPr/>
          <p:nvPr/>
        </p:nvSpPr>
        <p:spPr>
          <a:xfrm>
            <a:off x="653326" y="495377"/>
            <a:ext cx="190449" cy="20142"/>
          </a:xfrm>
          <a:custGeom>
            <a:avLst/>
            <a:gdLst/>
            <a:ahLst/>
            <a:cxnLst/>
            <a:rect l="l" t="t" r="r" b="b"/>
            <a:pathLst>
              <a:path w="190449" h="20142">
                <a:moveTo>
                  <a:pt x="190449" y="20142"/>
                </a:moveTo>
                <a:lnTo>
                  <a:pt x="186550" y="0"/>
                </a:lnTo>
                <a:lnTo>
                  <a:pt x="175827" y="894"/>
                </a:lnTo>
                <a:lnTo>
                  <a:pt x="161845" y="2081"/>
                </a:lnTo>
                <a:lnTo>
                  <a:pt x="148071" y="3274"/>
                </a:lnTo>
                <a:lnTo>
                  <a:pt x="134508" y="4472"/>
                </a:lnTo>
                <a:lnTo>
                  <a:pt x="121157" y="5675"/>
                </a:lnTo>
                <a:lnTo>
                  <a:pt x="108023" y="6884"/>
                </a:lnTo>
                <a:lnTo>
                  <a:pt x="95107" y="8098"/>
                </a:lnTo>
                <a:lnTo>
                  <a:pt x="82413" y="9317"/>
                </a:lnTo>
                <a:lnTo>
                  <a:pt x="69944" y="10541"/>
                </a:lnTo>
                <a:lnTo>
                  <a:pt x="57702" y="11771"/>
                </a:lnTo>
                <a:lnTo>
                  <a:pt x="45690" y="13006"/>
                </a:lnTo>
                <a:lnTo>
                  <a:pt x="33911" y="14246"/>
                </a:lnTo>
                <a:lnTo>
                  <a:pt x="22367" y="15491"/>
                </a:lnTo>
                <a:lnTo>
                  <a:pt x="11063" y="16741"/>
                </a:lnTo>
                <a:lnTo>
                  <a:pt x="0" y="17995"/>
                </a:lnTo>
                <a:lnTo>
                  <a:pt x="190449" y="20142"/>
                </a:lnTo>
                <a:close/>
              </a:path>
            </a:pathLst>
          </a:custGeom>
          <a:solidFill>
            <a:srgbClr val="80C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7" name="object 577"/>
          <p:cNvSpPr/>
          <p:nvPr/>
        </p:nvSpPr>
        <p:spPr>
          <a:xfrm>
            <a:off x="7122958" y="672348"/>
            <a:ext cx="27444" cy="43738"/>
          </a:xfrm>
          <a:custGeom>
            <a:avLst/>
            <a:gdLst/>
            <a:ahLst/>
            <a:cxnLst/>
            <a:rect l="l" t="t" r="r" b="b"/>
            <a:pathLst>
              <a:path w="27444" h="43738">
                <a:moveTo>
                  <a:pt x="18986" y="0"/>
                </a:moveTo>
                <a:lnTo>
                  <a:pt x="0" y="165"/>
                </a:lnTo>
                <a:lnTo>
                  <a:pt x="859" y="5625"/>
                </a:lnTo>
                <a:lnTo>
                  <a:pt x="2708" y="17811"/>
                </a:lnTo>
                <a:lnTo>
                  <a:pt x="4550" y="30503"/>
                </a:lnTo>
                <a:lnTo>
                  <a:pt x="6388" y="43675"/>
                </a:lnTo>
                <a:lnTo>
                  <a:pt x="27444" y="43738"/>
                </a:lnTo>
                <a:lnTo>
                  <a:pt x="18986" y="0"/>
                </a:lnTo>
                <a:close/>
              </a:path>
            </a:pathLst>
          </a:custGeom>
          <a:solidFill>
            <a:srgbClr val="7FC2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8" name="object 578"/>
          <p:cNvSpPr/>
          <p:nvPr/>
        </p:nvSpPr>
        <p:spPr>
          <a:xfrm>
            <a:off x="7054020" y="672506"/>
            <a:ext cx="75323" cy="43510"/>
          </a:xfrm>
          <a:custGeom>
            <a:avLst/>
            <a:gdLst/>
            <a:ahLst/>
            <a:cxnLst/>
            <a:rect l="l" t="t" r="r" b="b"/>
            <a:pathLst>
              <a:path w="75323" h="43510">
                <a:moveTo>
                  <a:pt x="75323" y="43510"/>
                </a:moveTo>
                <a:lnTo>
                  <a:pt x="74477" y="37358"/>
                </a:lnTo>
                <a:lnTo>
                  <a:pt x="72639" y="24408"/>
                </a:lnTo>
                <a:lnTo>
                  <a:pt x="70791" y="11948"/>
                </a:lnTo>
                <a:lnTo>
                  <a:pt x="68935" y="0"/>
                </a:lnTo>
                <a:lnTo>
                  <a:pt x="0" y="596"/>
                </a:lnTo>
                <a:lnTo>
                  <a:pt x="1246" y="5424"/>
                </a:lnTo>
                <a:lnTo>
                  <a:pt x="4058" y="17080"/>
                </a:lnTo>
                <a:lnTo>
                  <a:pt x="6851" y="29686"/>
                </a:lnTo>
                <a:lnTo>
                  <a:pt x="9626" y="43218"/>
                </a:lnTo>
                <a:lnTo>
                  <a:pt x="41649" y="43373"/>
                </a:lnTo>
                <a:lnTo>
                  <a:pt x="75323" y="43510"/>
                </a:lnTo>
                <a:close/>
              </a:path>
            </a:pathLst>
          </a:custGeom>
          <a:solidFill>
            <a:srgbClr val="80C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9" name="object 579"/>
          <p:cNvSpPr/>
          <p:nvPr/>
        </p:nvSpPr>
        <p:spPr>
          <a:xfrm>
            <a:off x="6949617" y="673106"/>
            <a:ext cx="114033" cy="42621"/>
          </a:xfrm>
          <a:custGeom>
            <a:avLst/>
            <a:gdLst/>
            <a:ahLst/>
            <a:cxnLst/>
            <a:rect l="l" t="t" r="r" b="b"/>
            <a:pathLst>
              <a:path w="114033" h="42621">
                <a:moveTo>
                  <a:pt x="114033" y="42621"/>
                </a:moveTo>
                <a:lnTo>
                  <a:pt x="112812" y="36547"/>
                </a:lnTo>
                <a:lnTo>
                  <a:pt x="110030" y="23420"/>
                </a:lnTo>
                <a:lnTo>
                  <a:pt x="107229" y="11230"/>
                </a:lnTo>
                <a:lnTo>
                  <a:pt x="104406" y="0"/>
                </a:lnTo>
                <a:lnTo>
                  <a:pt x="0" y="901"/>
                </a:lnTo>
                <a:lnTo>
                  <a:pt x="2822" y="2017"/>
                </a:lnTo>
                <a:lnTo>
                  <a:pt x="15673" y="8120"/>
                </a:lnTo>
                <a:lnTo>
                  <a:pt x="24282" y="14312"/>
                </a:lnTo>
                <a:lnTo>
                  <a:pt x="27532" y="17994"/>
                </a:lnTo>
                <a:lnTo>
                  <a:pt x="33770" y="28145"/>
                </a:lnTo>
                <a:lnTo>
                  <a:pt x="39928" y="42176"/>
                </a:lnTo>
                <a:lnTo>
                  <a:pt x="64693" y="42342"/>
                </a:lnTo>
                <a:lnTo>
                  <a:pt x="90267" y="42493"/>
                </a:lnTo>
                <a:lnTo>
                  <a:pt x="114033" y="42621"/>
                </a:lnTo>
                <a:close/>
              </a:path>
            </a:pathLst>
          </a:custGeom>
          <a:solidFill>
            <a:srgbClr val="80C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0" name="object 580"/>
          <p:cNvSpPr/>
          <p:nvPr/>
        </p:nvSpPr>
        <p:spPr>
          <a:xfrm>
            <a:off x="6578221" y="673058"/>
            <a:ext cx="411327" cy="42227"/>
          </a:xfrm>
          <a:custGeom>
            <a:avLst/>
            <a:gdLst/>
            <a:ahLst/>
            <a:cxnLst/>
            <a:rect l="l" t="t" r="r" b="b"/>
            <a:pathLst>
              <a:path w="411327" h="42227">
                <a:moveTo>
                  <a:pt x="411327" y="42227"/>
                </a:moveTo>
                <a:lnTo>
                  <a:pt x="408154" y="34497"/>
                </a:lnTo>
                <a:lnTo>
                  <a:pt x="401956" y="22457"/>
                </a:lnTo>
                <a:lnTo>
                  <a:pt x="395681" y="14351"/>
                </a:lnTo>
                <a:lnTo>
                  <a:pt x="394418" y="13208"/>
                </a:lnTo>
                <a:lnTo>
                  <a:pt x="385013" y="7041"/>
                </a:lnTo>
                <a:lnTo>
                  <a:pt x="371398" y="952"/>
                </a:lnTo>
                <a:lnTo>
                  <a:pt x="236461" y="2108"/>
                </a:lnTo>
                <a:lnTo>
                  <a:pt x="0" y="0"/>
                </a:lnTo>
                <a:lnTo>
                  <a:pt x="723" y="7772"/>
                </a:lnTo>
                <a:lnTo>
                  <a:pt x="2866" y="8031"/>
                </a:lnTo>
                <a:lnTo>
                  <a:pt x="17762" y="9853"/>
                </a:lnTo>
                <a:lnTo>
                  <a:pt x="32383" y="11684"/>
                </a:lnTo>
                <a:lnTo>
                  <a:pt x="46727" y="13525"/>
                </a:lnTo>
                <a:lnTo>
                  <a:pt x="60789" y="15376"/>
                </a:lnTo>
                <a:lnTo>
                  <a:pt x="74565" y="17236"/>
                </a:lnTo>
                <a:lnTo>
                  <a:pt x="88050" y="19106"/>
                </a:lnTo>
                <a:lnTo>
                  <a:pt x="101240" y="20985"/>
                </a:lnTo>
                <a:lnTo>
                  <a:pt x="114132" y="22874"/>
                </a:lnTo>
                <a:lnTo>
                  <a:pt x="126719" y="24772"/>
                </a:lnTo>
                <a:lnTo>
                  <a:pt x="139000" y="26680"/>
                </a:lnTo>
                <a:lnTo>
                  <a:pt x="150968" y="28597"/>
                </a:lnTo>
                <a:lnTo>
                  <a:pt x="162620" y="30523"/>
                </a:lnTo>
                <a:lnTo>
                  <a:pt x="173952" y="32459"/>
                </a:lnTo>
                <a:lnTo>
                  <a:pt x="184958" y="34404"/>
                </a:lnTo>
                <a:lnTo>
                  <a:pt x="195636" y="36359"/>
                </a:lnTo>
                <a:lnTo>
                  <a:pt x="205981" y="38323"/>
                </a:lnTo>
                <a:lnTo>
                  <a:pt x="215988" y="40297"/>
                </a:lnTo>
                <a:lnTo>
                  <a:pt x="220627" y="40351"/>
                </a:lnTo>
                <a:lnTo>
                  <a:pt x="233241" y="40508"/>
                </a:lnTo>
                <a:lnTo>
                  <a:pt x="246126" y="40678"/>
                </a:lnTo>
                <a:lnTo>
                  <a:pt x="258810" y="40834"/>
                </a:lnTo>
                <a:lnTo>
                  <a:pt x="271513" y="40983"/>
                </a:lnTo>
                <a:lnTo>
                  <a:pt x="284314" y="41125"/>
                </a:lnTo>
                <a:lnTo>
                  <a:pt x="297184" y="41262"/>
                </a:lnTo>
                <a:lnTo>
                  <a:pt x="310093" y="41392"/>
                </a:lnTo>
                <a:lnTo>
                  <a:pt x="335914" y="41635"/>
                </a:lnTo>
                <a:lnTo>
                  <a:pt x="361548" y="41855"/>
                </a:lnTo>
                <a:lnTo>
                  <a:pt x="386762" y="42052"/>
                </a:lnTo>
                <a:lnTo>
                  <a:pt x="411327" y="42227"/>
                </a:lnTo>
                <a:close/>
              </a:path>
            </a:pathLst>
          </a:custGeom>
          <a:solidFill>
            <a:srgbClr val="81C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1" name="object 581"/>
          <p:cNvSpPr/>
          <p:nvPr/>
        </p:nvSpPr>
        <p:spPr>
          <a:xfrm>
            <a:off x="6578944" y="680829"/>
            <a:ext cx="215265" cy="32524"/>
          </a:xfrm>
          <a:custGeom>
            <a:avLst/>
            <a:gdLst/>
            <a:ahLst/>
            <a:cxnLst/>
            <a:rect l="l" t="t" r="r" b="b"/>
            <a:pathLst>
              <a:path w="215265" h="32524">
                <a:moveTo>
                  <a:pt x="9234" y="30092"/>
                </a:moveTo>
                <a:lnTo>
                  <a:pt x="21833" y="30230"/>
                </a:lnTo>
                <a:lnTo>
                  <a:pt x="40659" y="30440"/>
                </a:lnTo>
                <a:lnTo>
                  <a:pt x="52291" y="30571"/>
                </a:lnTo>
                <a:lnTo>
                  <a:pt x="65342" y="30720"/>
                </a:lnTo>
                <a:lnTo>
                  <a:pt x="79765" y="30887"/>
                </a:lnTo>
                <a:lnTo>
                  <a:pt x="95514" y="31070"/>
                </a:lnTo>
                <a:lnTo>
                  <a:pt x="112542" y="31271"/>
                </a:lnTo>
                <a:lnTo>
                  <a:pt x="130804" y="31489"/>
                </a:lnTo>
                <a:lnTo>
                  <a:pt x="150254" y="31723"/>
                </a:lnTo>
                <a:lnTo>
                  <a:pt x="170844" y="31974"/>
                </a:lnTo>
                <a:lnTo>
                  <a:pt x="192530" y="32241"/>
                </a:lnTo>
                <a:lnTo>
                  <a:pt x="215265" y="32524"/>
                </a:lnTo>
                <a:lnTo>
                  <a:pt x="213860" y="32243"/>
                </a:lnTo>
                <a:lnTo>
                  <a:pt x="203805" y="30271"/>
                </a:lnTo>
                <a:lnTo>
                  <a:pt x="193412" y="28308"/>
                </a:lnTo>
                <a:lnTo>
                  <a:pt x="182687" y="26354"/>
                </a:lnTo>
                <a:lnTo>
                  <a:pt x="171634" y="24411"/>
                </a:lnTo>
                <a:lnTo>
                  <a:pt x="160256" y="22476"/>
                </a:lnTo>
                <a:lnTo>
                  <a:pt x="148559" y="20551"/>
                </a:lnTo>
                <a:lnTo>
                  <a:pt x="136546" y="18635"/>
                </a:lnTo>
                <a:lnTo>
                  <a:pt x="124222" y="16729"/>
                </a:lnTo>
                <a:lnTo>
                  <a:pt x="111591" y="14832"/>
                </a:lnTo>
                <a:lnTo>
                  <a:pt x="98657" y="12945"/>
                </a:lnTo>
                <a:lnTo>
                  <a:pt x="85424" y="11067"/>
                </a:lnTo>
                <a:lnTo>
                  <a:pt x="71897" y="9198"/>
                </a:lnTo>
                <a:lnTo>
                  <a:pt x="58081" y="7339"/>
                </a:lnTo>
                <a:lnTo>
                  <a:pt x="43978" y="5490"/>
                </a:lnTo>
                <a:lnTo>
                  <a:pt x="29594" y="3650"/>
                </a:lnTo>
                <a:lnTo>
                  <a:pt x="14933" y="1820"/>
                </a:lnTo>
                <a:lnTo>
                  <a:pt x="0" y="0"/>
                </a:lnTo>
                <a:lnTo>
                  <a:pt x="2755" y="30022"/>
                </a:lnTo>
                <a:lnTo>
                  <a:pt x="9234" y="30092"/>
                </a:lnTo>
                <a:close/>
              </a:path>
            </a:pathLst>
          </a:custGeom>
          <a:solidFill>
            <a:srgbClr val="81C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2" name="object 582"/>
          <p:cNvSpPr/>
          <p:nvPr/>
        </p:nvSpPr>
        <p:spPr>
          <a:xfrm>
            <a:off x="2056782" y="489051"/>
            <a:ext cx="1218018" cy="52044"/>
          </a:xfrm>
          <a:custGeom>
            <a:avLst/>
            <a:gdLst/>
            <a:ahLst/>
            <a:cxnLst/>
            <a:rect l="l" t="t" r="r" b="b"/>
            <a:pathLst>
              <a:path w="1218018" h="52044">
                <a:moveTo>
                  <a:pt x="1216952" y="0"/>
                </a:moveTo>
                <a:lnTo>
                  <a:pt x="0" y="3517"/>
                </a:lnTo>
                <a:lnTo>
                  <a:pt x="6121" y="52044"/>
                </a:lnTo>
                <a:lnTo>
                  <a:pt x="71725" y="48885"/>
                </a:lnTo>
                <a:lnTo>
                  <a:pt x="137382" y="45806"/>
                </a:lnTo>
                <a:lnTo>
                  <a:pt x="202996" y="42808"/>
                </a:lnTo>
                <a:lnTo>
                  <a:pt x="268470" y="39890"/>
                </a:lnTo>
                <a:lnTo>
                  <a:pt x="333706" y="37054"/>
                </a:lnTo>
                <a:lnTo>
                  <a:pt x="398609" y="34299"/>
                </a:lnTo>
                <a:lnTo>
                  <a:pt x="463081" y="31628"/>
                </a:lnTo>
                <a:lnTo>
                  <a:pt x="527026" y="29039"/>
                </a:lnTo>
                <a:lnTo>
                  <a:pt x="590346" y="26534"/>
                </a:lnTo>
                <a:lnTo>
                  <a:pt x="652946" y="24114"/>
                </a:lnTo>
                <a:lnTo>
                  <a:pt x="714729" y="21778"/>
                </a:lnTo>
                <a:lnTo>
                  <a:pt x="775597" y="19527"/>
                </a:lnTo>
                <a:lnTo>
                  <a:pt x="835454" y="17362"/>
                </a:lnTo>
                <a:lnTo>
                  <a:pt x="894203" y="15284"/>
                </a:lnTo>
                <a:lnTo>
                  <a:pt x="951748" y="13293"/>
                </a:lnTo>
                <a:lnTo>
                  <a:pt x="1007992" y="11389"/>
                </a:lnTo>
                <a:lnTo>
                  <a:pt x="1062837" y="9573"/>
                </a:lnTo>
                <a:lnTo>
                  <a:pt x="1116188" y="7846"/>
                </a:lnTo>
                <a:lnTo>
                  <a:pt x="1167947" y="6209"/>
                </a:lnTo>
                <a:lnTo>
                  <a:pt x="1218018" y="4660"/>
                </a:lnTo>
                <a:lnTo>
                  <a:pt x="1216952" y="0"/>
                </a:lnTo>
                <a:close/>
              </a:path>
            </a:pathLst>
          </a:custGeom>
          <a:solidFill>
            <a:srgbClr val="80C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3" name="object 583"/>
          <p:cNvSpPr/>
          <p:nvPr/>
        </p:nvSpPr>
        <p:spPr>
          <a:xfrm>
            <a:off x="2062902" y="493711"/>
            <a:ext cx="1223302" cy="56388"/>
          </a:xfrm>
          <a:custGeom>
            <a:avLst/>
            <a:gdLst/>
            <a:ahLst/>
            <a:cxnLst/>
            <a:rect l="l" t="t" r="r" b="b"/>
            <a:pathLst>
              <a:path w="1223302" h="56387">
                <a:moveTo>
                  <a:pt x="1043216" y="56388"/>
                </a:moveTo>
                <a:lnTo>
                  <a:pt x="1059033" y="55814"/>
                </a:lnTo>
                <a:lnTo>
                  <a:pt x="1072244" y="55338"/>
                </a:lnTo>
                <a:lnTo>
                  <a:pt x="1085364" y="54868"/>
                </a:lnTo>
                <a:lnTo>
                  <a:pt x="1098393" y="54404"/>
                </a:lnTo>
                <a:lnTo>
                  <a:pt x="1111329" y="53947"/>
                </a:lnTo>
                <a:lnTo>
                  <a:pt x="1124170" y="53495"/>
                </a:lnTo>
                <a:lnTo>
                  <a:pt x="1136914" y="53048"/>
                </a:lnTo>
                <a:lnTo>
                  <a:pt x="1149561" y="52608"/>
                </a:lnTo>
                <a:lnTo>
                  <a:pt x="1162109" y="52174"/>
                </a:lnTo>
                <a:lnTo>
                  <a:pt x="1174555" y="51745"/>
                </a:lnTo>
                <a:lnTo>
                  <a:pt x="1186899" y="51322"/>
                </a:lnTo>
                <a:lnTo>
                  <a:pt x="1199139" y="50905"/>
                </a:lnTo>
                <a:lnTo>
                  <a:pt x="1211274" y="50494"/>
                </a:lnTo>
                <a:lnTo>
                  <a:pt x="1223302" y="50088"/>
                </a:lnTo>
                <a:lnTo>
                  <a:pt x="1211897" y="0"/>
                </a:lnTo>
                <a:lnTo>
                  <a:pt x="1161828" y="1548"/>
                </a:lnTo>
                <a:lnTo>
                  <a:pt x="1110070" y="3185"/>
                </a:lnTo>
                <a:lnTo>
                  <a:pt x="1056720" y="4912"/>
                </a:lnTo>
                <a:lnTo>
                  <a:pt x="1001875" y="6728"/>
                </a:lnTo>
                <a:lnTo>
                  <a:pt x="945632" y="8632"/>
                </a:lnTo>
                <a:lnTo>
                  <a:pt x="888087" y="10623"/>
                </a:lnTo>
                <a:lnTo>
                  <a:pt x="829338" y="12702"/>
                </a:lnTo>
                <a:lnTo>
                  <a:pt x="769481" y="14866"/>
                </a:lnTo>
                <a:lnTo>
                  <a:pt x="708612" y="17117"/>
                </a:lnTo>
                <a:lnTo>
                  <a:pt x="646830" y="19453"/>
                </a:lnTo>
                <a:lnTo>
                  <a:pt x="584229" y="21873"/>
                </a:lnTo>
                <a:lnTo>
                  <a:pt x="520908" y="24378"/>
                </a:lnTo>
                <a:lnTo>
                  <a:pt x="456962" y="26967"/>
                </a:lnTo>
                <a:lnTo>
                  <a:pt x="392490" y="29639"/>
                </a:lnTo>
                <a:lnTo>
                  <a:pt x="327586" y="32393"/>
                </a:lnTo>
                <a:lnTo>
                  <a:pt x="262349" y="35229"/>
                </a:lnTo>
                <a:lnTo>
                  <a:pt x="196876" y="38147"/>
                </a:lnTo>
                <a:lnTo>
                  <a:pt x="131261" y="41145"/>
                </a:lnTo>
                <a:lnTo>
                  <a:pt x="65604" y="44224"/>
                </a:lnTo>
                <a:lnTo>
                  <a:pt x="0" y="47383"/>
                </a:lnTo>
                <a:lnTo>
                  <a:pt x="977" y="55130"/>
                </a:lnTo>
                <a:lnTo>
                  <a:pt x="1043216" y="56388"/>
                </a:lnTo>
                <a:close/>
              </a:path>
            </a:pathLst>
          </a:custGeom>
          <a:solidFill>
            <a:srgbClr val="81C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4" name="object 584"/>
          <p:cNvSpPr/>
          <p:nvPr/>
        </p:nvSpPr>
        <p:spPr>
          <a:xfrm>
            <a:off x="3106124" y="543805"/>
            <a:ext cx="181559" cy="6515"/>
          </a:xfrm>
          <a:custGeom>
            <a:avLst/>
            <a:gdLst/>
            <a:ahLst/>
            <a:cxnLst/>
            <a:rect l="l" t="t" r="r" b="b"/>
            <a:pathLst>
              <a:path w="181559" h="6515">
                <a:moveTo>
                  <a:pt x="181559" y="6515"/>
                </a:moveTo>
                <a:lnTo>
                  <a:pt x="180073" y="0"/>
                </a:lnTo>
                <a:lnTo>
                  <a:pt x="177824" y="75"/>
                </a:lnTo>
                <a:lnTo>
                  <a:pt x="165775" y="479"/>
                </a:lnTo>
                <a:lnTo>
                  <a:pt x="153620" y="890"/>
                </a:lnTo>
                <a:lnTo>
                  <a:pt x="141361" y="1307"/>
                </a:lnTo>
                <a:lnTo>
                  <a:pt x="128997" y="1731"/>
                </a:lnTo>
                <a:lnTo>
                  <a:pt x="116532" y="2161"/>
                </a:lnTo>
                <a:lnTo>
                  <a:pt x="103966" y="2596"/>
                </a:lnTo>
                <a:lnTo>
                  <a:pt x="91301" y="3038"/>
                </a:lnTo>
                <a:lnTo>
                  <a:pt x="78539" y="3486"/>
                </a:lnTo>
                <a:lnTo>
                  <a:pt x="65680" y="3940"/>
                </a:lnTo>
                <a:lnTo>
                  <a:pt x="52727" y="4400"/>
                </a:lnTo>
                <a:lnTo>
                  <a:pt x="39681" y="4866"/>
                </a:lnTo>
                <a:lnTo>
                  <a:pt x="26543" y="5338"/>
                </a:lnTo>
                <a:lnTo>
                  <a:pt x="13316" y="5815"/>
                </a:lnTo>
                <a:lnTo>
                  <a:pt x="0" y="6299"/>
                </a:lnTo>
                <a:lnTo>
                  <a:pt x="181559" y="6515"/>
                </a:lnTo>
                <a:close/>
              </a:path>
            </a:pathLst>
          </a:custGeom>
          <a:solidFill>
            <a:srgbClr val="81C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5" name="object 585"/>
          <p:cNvSpPr/>
          <p:nvPr/>
        </p:nvSpPr>
        <p:spPr>
          <a:xfrm>
            <a:off x="1509100" y="766559"/>
            <a:ext cx="553529" cy="48209"/>
          </a:xfrm>
          <a:custGeom>
            <a:avLst/>
            <a:gdLst/>
            <a:ahLst/>
            <a:cxnLst/>
            <a:rect l="l" t="t" r="r" b="b"/>
            <a:pathLst>
              <a:path w="553529" h="48209">
                <a:moveTo>
                  <a:pt x="0" y="2387"/>
                </a:moveTo>
                <a:lnTo>
                  <a:pt x="5778" y="48209"/>
                </a:lnTo>
                <a:lnTo>
                  <a:pt x="31320" y="45572"/>
                </a:lnTo>
                <a:lnTo>
                  <a:pt x="57113" y="42959"/>
                </a:lnTo>
                <a:lnTo>
                  <a:pt x="83148" y="40370"/>
                </a:lnTo>
                <a:lnTo>
                  <a:pt x="109415" y="37804"/>
                </a:lnTo>
                <a:lnTo>
                  <a:pt x="135905" y="35261"/>
                </a:lnTo>
                <a:lnTo>
                  <a:pt x="162609" y="32742"/>
                </a:lnTo>
                <a:lnTo>
                  <a:pt x="189517" y="30247"/>
                </a:lnTo>
                <a:lnTo>
                  <a:pt x="216618" y="27775"/>
                </a:lnTo>
                <a:lnTo>
                  <a:pt x="243905" y="25328"/>
                </a:lnTo>
                <a:lnTo>
                  <a:pt x="271367" y="22904"/>
                </a:lnTo>
                <a:lnTo>
                  <a:pt x="298994" y="20504"/>
                </a:lnTo>
                <a:lnTo>
                  <a:pt x="326778" y="18129"/>
                </a:lnTo>
                <a:lnTo>
                  <a:pt x="354709" y="15777"/>
                </a:lnTo>
                <a:lnTo>
                  <a:pt x="382776" y="13450"/>
                </a:lnTo>
                <a:lnTo>
                  <a:pt x="410972" y="11147"/>
                </a:lnTo>
                <a:lnTo>
                  <a:pt x="439285" y="8868"/>
                </a:lnTo>
                <a:lnTo>
                  <a:pt x="467707" y="6614"/>
                </a:lnTo>
                <a:lnTo>
                  <a:pt x="496228" y="4385"/>
                </a:lnTo>
                <a:lnTo>
                  <a:pt x="524838" y="2180"/>
                </a:lnTo>
                <a:lnTo>
                  <a:pt x="553529" y="0"/>
                </a:lnTo>
                <a:lnTo>
                  <a:pt x="0" y="2387"/>
                </a:lnTo>
                <a:close/>
              </a:path>
            </a:pathLst>
          </a:custGeom>
          <a:solidFill>
            <a:srgbClr val="84C4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6" name="object 586"/>
          <p:cNvSpPr/>
          <p:nvPr/>
        </p:nvSpPr>
        <p:spPr>
          <a:xfrm>
            <a:off x="1514882" y="765463"/>
            <a:ext cx="810679" cy="60718"/>
          </a:xfrm>
          <a:custGeom>
            <a:avLst/>
            <a:gdLst/>
            <a:ahLst/>
            <a:cxnLst/>
            <a:rect l="l" t="t" r="r" b="b"/>
            <a:pathLst>
              <a:path w="810679" h="60718">
                <a:moveTo>
                  <a:pt x="520433" y="60718"/>
                </a:moveTo>
                <a:lnTo>
                  <a:pt x="534805" y="59506"/>
                </a:lnTo>
                <a:lnTo>
                  <a:pt x="549200" y="58301"/>
                </a:lnTo>
                <a:lnTo>
                  <a:pt x="563616" y="57102"/>
                </a:lnTo>
                <a:lnTo>
                  <a:pt x="578053" y="55910"/>
                </a:lnTo>
                <a:lnTo>
                  <a:pt x="592508" y="54725"/>
                </a:lnTo>
                <a:lnTo>
                  <a:pt x="606982" y="53547"/>
                </a:lnTo>
                <a:lnTo>
                  <a:pt x="621471" y="52376"/>
                </a:lnTo>
                <a:lnTo>
                  <a:pt x="635975" y="51212"/>
                </a:lnTo>
                <a:lnTo>
                  <a:pt x="650493" y="50054"/>
                </a:lnTo>
                <a:lnTo>
                  <a:pt x="665022" y="48904"/>
                </a:lnTo>
                <a:lnTo>
                  <a:pt x="679563" y="47761"/>
                </a:lnTo>
                <a:lnTo>
                  <a:pt x="694112" y="46625"/>
                </a:lnTo>
                <a:lnTo>
                  <a:pt x="708670" y="45495"/>
                </a:lnTo>
                <a:lnTo>
                  <a:pt x="723234" y="44374"/>
                </a:lnTo>
                <a:lnTo>
                  <a:pt x="737803" y="43259"/>
                </a:lnTo>
                <a:lnTo>
                  <a:pt x="752376" y="42151"/>
                </a:lnTo>
                <a:lnTo>
                  <a:pt x="766951" y="41051"/>
                </a:lnTo>
                <a:lnTo>
                  <a:pt x="781528" y="39958"/>
                </a:lnTo>
                <a:lnTo>
                  <a:pt x="796104" y="38873"/>
                </a:lnTo>
                <a:lnTo>
                  <a:pt x="810679" y="37795"/>
                </a:lnTo>
                <a:lnTo>
                  <a:pt x="802068" y="0"/>
                </a:lnTo>
                <a:lnTo>
                  <a:pt x="547751" y="1092"/>
                </a:lnTo>
                <a:lnTo>
                  <a:pt x="519058" y="3274"/>
                </a:lnTo>
                <a:lnTo>
                  <a:pt x="490446" y="5480"/>
                </a:lnTo>
                <a:lnTo>
                  <a:pt x="461923" y="7711"/>
                </a:lnTo>
                <a:lnTo>
                  <a:pt x="433500" y="9967"/>
                </a:lnTo>
                <a:lnTo>
                  <a:pt x="405186" y="12246"/>
                </a:lnTo>
                <a:lnTo>
                  <a:pt x="376990" y="14550"/>
                </a:lnTo>
                <a:lnTo>
                  <a:pt x="348921" y="16878"/>
                </a:lnTo>
                <a:lnTo>
                  <a:pt x="320990" y="19230"/>
                </a:lnTo>
                <a:lnTo>
                  <a:pt x="293206" y="21606"/>
                </a:lnTo>
                <a:lnTo>
                  <a:pt x="265579" y="24006"/>
                </a:lnTo>
                <a:lnTo>
                  <a:pt x="238117" y="26429"/>
                </a:lnTo>
                <a:lnTo>
                  <a:pt x="210831" y="28877"/>
                </a:lnTo>
                <a:lnTo>
                  <a:pt x="183729" y="31348"/>
                </a:lnTo>
                <a:lnTo>
                  <a:pt x="156823" y="33842"/>
                </a:lnTo>
                <a:lnTo>
                  <a:pt x="130120" y="36360"/>
                </a:lnTo>
                <a:lnTo>
                  <a:pt x="77364" y="41467"/>
                </a:lnTo>
                <a:lnTo>
                  <a:pt x="25539" y="46666"/>
                </a:lnTo>
                <a:lnTo>
                  <a:pt x="0" y="49301"/>
                </a:lnTo>
                <a:lnTo>
                  <a:pt x="1308" y="59766"/>
                </a:lnTo>
                <a:lnTo>
                  <a:pt x="520433" y="60718"/>
                </a:lnTo>
                <a:close/>
              </a:path>
            </a:pathLst>
          </a:custGeom>
          <a:solidFill>
            <a:srgbClr val="84C5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7" name="object 587"/>
          <p:cNvSpPr/>
          <p:nvPr/>
        </p:nvSpPr>
        <p:spPr>
          <a:xfrm>
            <a:off x="2035319" y="803254"/>
            <a:ext cx="295592" cy="23469"/>
          </a:xfrm>
          <a:custGeom>
            <a:avLst/>
            <a:gdLst/>
            <a:ahLst/>
            <a:cxnLst/>
            <a:rect l="l" t="t" r="r" b="b"/>
            <a:pathLst>
              <a:path w="295592" h="23469">
                <a:moveTo>
                  <a:pt x="295592" y="23469"/>
                </a:moveTo>
                <a:lnTo>
                  <a:pt x="290245" y="0"/>
                </a:lnTo>
                <a:lnTo>
                  <a:pt x="275669" y="1078"/>
                </a:lnTo>
                <a:lnTo>
                  <a:pt x="261091" y="2163"/>
                </a:lnTo>
                <a:lnTo>
                  <a:pt x="246514" y="3256"/>
                </a:lnTo>
                <a:lnTo>
                  <a:pt x="231938" y="4356"/>
                </a:lnTo>
                <a:lnTo>
                  <a:pt x="217364" y="5464"/>
                </a:lnTo>
                <a:lnTo>
                  <a:pt x="202795" y="6578"/>
                </a:lnTo>
                <a:lnTo>
                  <a:pt x="188231" y="7700"/>
                </a:lnTo>
                <a:lnTo>
                  <a:pt x="173673" y="8829"/>
                </a:lnTo>
                <a:lnTo>
                  <a:pt x="159124" y="9966"/>
                </a:lnTo>
                <a:lnTo>
                  <a:pt x="144584" y="11109"/>
                </a:lnTo>
                <a:lnTo>
                  <a:pt x="130055" y="12259"/>
                </a:lnTo>
                <a:lnTo>
                  <a:pt x="115538" y="13416"/>
                </a:lnTo>
                <a:lnTo>
                  <a:pt x="101035" y="14581"/>
                </a:lnTo>
                <a:lnTo>
                  <a:pt x="86546" y="15752"/>
                </a:lnTo>
                <a:lnTo>
                  <a:pt x="72073" y="16930"/>
                </a:lnTo>
                <a:lnTo>
                  <a:pt x="57618" y="18115"/>
                </a:lnTo>
                <a:lnTo>
                  <a:pt x="43182" y="19307"/>
                </a:lnTo>
                <a:lnTo>
                  <a:pt x="28766" y="20506"/>
                </a:lnTo>
                <a:lnTo>
                  <a:pt x="14371" y="21711"/>
                </a:lnTo>
                <a:lnTo>
                  <a:pt x="0" y="22923"/>
                </a:lnTo>
                <a:lnTo>
                  <a:pt x="295592" y="23469"/>
                </a:lnTo>
                <a:close/>
              </a:path>
            </a:pathLst>
          </a:custGeom>
          <a:solidFill>
            <a:srgbClr val="85C5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8" name="object 588"/>
          <p:cNvSpPr/>
          <p:nvPr/>
        </p:nvSpPr>
        <p:spPr>
          <a:xfrm>
            <a:off x="4073602" y="372958"/>
            <a:ext cx="1035545" cy="43827"/>
          </a:xfrm>
          <a:custGeom>
            <a:avLst/>
            <a:gdLst/>
            <a:ahLst/>
            <a:cxnLst/>
            <a:rect l="l" t="t" r="r" b="b"/>
            <a:pathLst>
              <a:path w="1035545" h="43827">
                <a:moveTo>
                  <a:pt x="1034834" y="0"/>
                </a:moveTo>
                <a:lnTo>
                  <a:pt x="0" y="5753"/>
                </a:lnTo>
                <a:lnTo>
                  <a:pt x="1219" y="15341"/>
                </a:lnTo>
                <a:lnTo>
                  <a:pt x="39985" y="16206"/>
                </a:lnTo>
                <a:lnTo>
                  <a:pt x="80565" y="17132"/>
                </a:lnTo>
                <a:lnTo>
                  <a:pt x="122882" y="18118"/>
                </a:lnTo>
                <a:lnTo>
                  <a:pt x="166862" y="19164"/>
                </a:lnTo>
                <a:lnTo>
                  <a:pt x="212429" y="20271"/>
                </a:lnTo>
                <a:lnTo>
                  <a:pt x="259510" y="21436"/>
                </a:lnTo>
                <a:lnTo>
                  <a:pt x="308029" y="22662"/>
                </a:lnTo>
                <a:lnTo>
                  <a:pt x="357911" y="23945"/>
                </a:lnTo>
                <a:lnTo>
                  <a:pt x="409082" y="25288"/>
                </a:lnTo>
                <a:lnTo>
                  <a:pt x="461465" y="26689"/>
                </a:lnTo>
                <a:lnTo>
                  <a:pt x="514987" y="28147"/>
                </a:lnTo>
                <a:lnTo>
                  <a:pt x="569572" y="29663"/>
                </a:lnTo>
                <a:lnTo>
                  <a:pt x="625146" y="31237"/>
                </a:lnTo>
                <a:lnTo>
                  <a:pt x="681633" y="32867"/>
                </a:lnTo>
                <a:lnTo>
                  <a:pt x="738959" y="34554"/>
                </a:lnTo>
                <a:lnTo>
                  <a:pt x="797049" y="36298"/>
                </a:lnTo>
                <a:lnTo>
                  <a:pt x="855827" y="38097"/>
                </a:lnTo>
                <a:lnTo>
                  <a:pt x="915219" y="39952"/>
                </a:lnTo>
                <a:lnTo>
                  <a:pt x="975150" y="41862"/>
                </a:lnTo>
                <a:lnTo>
                  <a:pt x="1035545" y="43827"/>
                </a:lnTo>
                <a:lnTo>
                  <a:pt x="1034834" y="0"/>
                </a:lnTo>
                <a:close/>
              </a:path>
            </a:pathLst>
          </a:custGeom>
          <a:solidFill>
            <a:srgbClr val="7FC2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9" name="object 589"/>
          <p:cNvSpPr/>
          <p:nvPr/>
        </p:nvSpPr>
        <p:spPr>
          <a:xfrm>
            <a:off x="4074812" y="388306"/>
            <a:ext cx="1034669" cy="48183"/>
          </a:xfrm>
          <a:custGeom>
            <a:avLst/>
            <a:gdLst/>
            <a:ahLst/>
            <a:cxnLst/>
            <a:rect l="l" t="t" r="r" b="b"/>
            <a:pathLst>
              <a:path w="1034669" h="48183">
                <a:moveTo>
                  <a:pt x="1034668" y="48183"/>
                </a:moveTo>
                <a:lnTo>
                  <a:pt x="1034338" y="28486"/>
                </a:lnTo>
                <a:lnTo>
                  <a:pt x="973942" y="26519"/>
                </a:lnTo>
                <a:lnTo>
                  <a:pt x="914009" y="24607"/>
                </a:lnTo>
                <a:lnTo>
                  <a:pt x="854616" y="22750"/>
                </a:lnTo>
                <a:lnTo>
                  <a:pt x="795836" y="20950"/>
                </a:lnTo>
                <a:lnTo>
                  <a:pt x="737745" y="19205"/>
                </a:lnTo>
                <a:lnTo>
                  <a:pt x="680418" y="17518"/>
                </a:lnTo>
                <a:lnTo>
                  <a:pt x="623930" y="15887"/>
                </a:lnTo>
                <a:lnTo>
                  <a:pt x="568356" y="14313"/>
                </a:lnTo>
                <a:lnTo>
                  <a:pt x="513770" y="12796"/>
                </a:lnTo>
                <a:lnTo>
                  <a:pt x="460247" y="11337"/>
                </a:lnTo>
                <a:lnTo>
                  <a:pt x="407864" y="9937"/>
                </a:lnTo>
                <a:lnTo>
                  <a:pt x="356693" y="8595"/>
                </a:lnTo>
                <a:lnTo>
                  <a:pt x="306811" y="7311"/>
                </a:lnTo>
                <a:lnTo>
                  <a:pt x="258291" y="6087"/>
                </a:lnTo>
                <a:lnTo>
                  <a:pt x="211210" y="4922"/>
                </a:lnTo>
                <a:lnTo>
                  <a:pt x="165642" y="3817"/>
                </a:lnTo>
                <a:lnTo>
                  <a:pt x="121662" y="2772"/>
                </a:lnTo>
                <a:lnTo>
                  <a:pt x="79345" y="1787"/>
                </a:lnTo>
                <a:lnTo>
                  <a:pt x="38766" y="863"/>
                </a:lnTo>
                <a:lnTo>
                  <a:pt x="0" y="0"/>
                </a:lnTo>
                <a:lnTo>
                  <a:pt x="5905" y="46697"/>
                </a:lnTo>
                <a:lnTo>
                  <a:pt x="1034668" y="48183"/>
                </a:lnTo>
                <a:close/>
              </a:path>
            </a:pathLst>
          </a:custGeom>
          <a:solidFill>
            <a:srgbClr val="80C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0" name="object 590"/>
          <p:cNvSpPr/>
          <p:nvPr/>
        </p:nvSpPr>
        <p:spPr>
          <a:xfrm>
            <a:off x="610915" y="940137"/>
            <a:ext cx="11874" cy="36957"/>
          </a:xfrm>
          <a:custGeom>
            <a:avLst/>
            <a:gdLst/>
            <a:ahLst/>
            <a:cxnLst/>
            <a:rect l="l" t="t" r="r" b="b"/>
            <a:pathLst>
              <a:path w="11874" h="36956">
                <a:moveTo>
                  <a:pt x="0" y="0"/>
                </a:moveTo>
                <a:lnTo>
                  <a:pt x="3848" y="36956"/>
                </a:lnTo>
                <a:lnTo>
                  <a:pt x="6465" y="24382"/>
                </a:lnTo>
                <a:lnTo>
                  <a:pt x="9164" y="11960"/>
                </a:lnTo>
                <a:lnTo>
                  <a:pt x="11874" y="38"/>
                </a:lnTo>
                <a:lnTo>
                  <a:pt x="0" y="0"/>
                </a:lnTo>
                <a:close/>
              </a:path>
            </a:pathLst>
          </a:custGeom>
          <a:solidFill>
            <a:srgbClr val="81C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1" name="object 591"/>
          <p:cNvSpPr/>
          <p:nvPr/>
        </p:nvSpPr>
        <p:spPr>
          <a:xfrm>
            <a:off x="614763" y="940167"/>
            <a:ext cx="80746" cy="38125"/>
          </a:xfrm>
          <a:custGeom>
            <a:avLst/>
            <a:gdLst/>
            <a:ahLst/>
            <a:cxnLst/>
            <a:rect l="l" t="t" r="r" b="b"/>
            <a:pathLst>
              <a:path w="80746" h="38125">
                <a:moveTo>
                  <a:pt x="2683" y="24040"/>
                </a:moveTo>
                <a:lnTo>
                  <a:pt x="0" y="36931"/>
                </a:lnTo>
                <a:lnTo>
                  <a:pt x="451" y="37758"/>
                </a:lnTo>
                <a:lnTo>
                  <a:pt x="27883" y="37898"/>
                </a:lnTo>
                <a:lnTo>
                  <a:pt x="46060" y="37998"/>
                </a:lnTo>
                <a:lnTo>
                  <a:pt x="68376" y="38125"/>
                </a:lnTo>
                <a:lnTo>
                  <a:pt x="68916" y="36272"/>
                </a:lnTo>
                <a:lnTo>
                  <a:pt x="72837" y="23360"/>
                </a:lnTo>
                <a:lnTo>
                  <a:pt x="76778" y="11350"/>
                </a:lnTo>
                <a:lnTo>
                  <a:pt x="80746" y="241"/>
                </a:lnTo>
                <a:lnTo>
                  <a:pt x="8026" y="0"/>
                </a:lnTo>
                <a:lnTo>
                  <a:pt x="5382" y="11628"/>
                </a:lnTo>
                <a:lnTo>
                  <a:pt x="2683" y="24040"/>
                </a:lnTo>
                <a:close/>
              </a:path>
            </a:pathLst>
          </a:custGeom>
          <a:solidFill>
            <a:srgbClr val="82C4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2" name="object 592"/>
          <p:cNvSpPr/>
          <p:nvPr/>
        </p:nvSpPr>
        <p:spPr>
          <a:xfrm>
            <a:off x="683135" y="940412"/>
            <a:ext cx="120472" cy="38366"/>
          </a:xfrm>
          <a:custGeom>
            <a:avLst/>
            <a:gdLst/>
            <a:ahLst/>
            <a:cxnLst/>
            <a:rect l="l" t="t" r="r" b="b"/>
            <a:pathLst>
              <a:path w="120472" h="38366">
                <a:moveTo>
                  <a:pt x="14194" y="37965"/>
                </a:moveTo>
                <a:lnTo>
                  <a:pt x="38482" y="38107"/>
                </a:lnTo>
                <a:lnTo>
                  <a:pt x="65457" y="38273"/>
                </a:lnTo>
                <a:lnTo>
                  <a:pt x="79908" y="38366"/>
                </a:lnTo>
                <a:lnTo>
                  <a:pt x="80290" y="37689"/>
                </a:lnTo>
                <a:lnTo>
                  <a:pt x="87717" y="26078"/>
                </a:lnTo>
                <a:lnTo>
                  <a:pt x="95224" y="17284"/>
                </a:lnTo>
                <a:lnTo>
                  <a:pt x="98333" y="14463"/>
                </a:lnTo>
                <a:lnTo>
                  <a:pt x="108090" y="7364"/>
                </a:lnTo>
                <a:lnTo>
                  <a:pt x="120472" y="342"/>
                </a:lnTo>
                <a:lnTo>
                  <a:pt x="12382" y="0"/>
                </a:lnTo>
                <a:lnTo>
                  <a:pt x="11830" y="1481"/>
                </a:lnTo>
                <a:lnTo>
                  <a:pt x="7859" y="12706"/>
                </a:lnTo>
                <a:lnTo>
                  <a:pt x="3918" y="24840"/>
                </a:lnTo>
                <a:lnTo>
                  <a:pt x="0" y="37884"/>
                </a:lnTo>
                <a:lnTo>
                  <a:pt x="14194" y="37965"/>
                </a:lnTo>
                <a:close/>
              </a:path>
            </a:pathLst>
          </a:custGeom>
          <a:solidFill>
            <a:srgbClr val="84C4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3" name="object 593"/>
          <p:cNvSpPr/>
          <p:nvPr/>
        </p:nvSpPr>
        <p:spPr>
          <a:xfrm>
            <a:off x="763040" y="937171"/>
            <a:ext cx="343319" cy="42621"/>
          </a:xfrm>
          <a:custGeom>
            <a:avLst/>
            <a:gdLst/>
            <a:ahLst/>
            <a:cxnLst/>
            <a:rect l="l" t="t" r="r" b="b"/>
            <a:pathLst>
              <a:path w="343319" h="42621">
                <a:moveTo>
                  <a:pt x="0" y="41605"/>
                </a:moveTo>
                <a:lnTo>
                  <a:pt x="28897" y="41791"/>
                </a:lnTo>
                <a:lnTo>
                  <a:pt x="54143" y="41961"/>
                </a:lnTo>
                <a:lnTo>
                  <a:pt x="80714" y="42144"/>
                </a:lnTo>
                <a:lnTo>
                  <a:pt x="100427" y="42282"/>
                </a:lnTo>
                <a:lnTo>
                  <a:pt x="125649" y="42436"/>
                </a:lnTo>
                <a:lnTo>
                  <a:pt x="151210" y="42564"/>
                </a:lnTo>
                <a:lnTo>
                  <a:pt x="164045" y="42621"/>
                </a:lnTo>
                <a:lnTo>
                  <a:pt x="169003" y="41067"/>
                </a:lnTo>
                <a:lnTo>
                  <a:pt x="179035" y="38030"/>
                </a:lnTo>
                <a:lnTo>
                  <a:pt x="189460" y="35008"/>
                </a:lnTo>
                <a:lnTo>
                  <a:pt x="200274" y="32003"/>
                </a:lnTo>
                <a:lnTo>
                  <a:pt x="211470" y="29014"/>
                </a:lnTo>
                <a:lnTo>
                  <a:pt x="223045" y="26041"/>
                </a:lnTo>
                <a:lnTo>
                  <a:pt x="234991" y="23084"/>
                </a:lnTo>
                <a:lnTo>
                  <a:pt x="247304" y="20143"/>
                </a:lnTo>
                <a:lnTo>
                  <a:pt x="259979" y="17218"/>
                </a:lnTo>
                <a:lnTo>
                  <a:pt x="273010" y="14309"/>
                </a:lnTo>
                <a:lnTo>
                  <a:pt x="286392" y="11416"/>
                </a:lnTo>
                <a:lnTo>
                  <a:pt x="300119" y="8538"/>
                </a:lnTo>
                <a:lnTo>
                  <a:pt x="314186" y="5676"/>
                </a:lnTo>
                <a:lnTo>
                  <a:pt x="328588" y="2830"/>
                </a:lnTo>
                <a:lnTo>
                  <a:pt x="343319" y="0"/>
                </a:lnTo>
                <a:lnTo>
                  <a:pt x="84328" y="3721"/>
                </a:lnTo>
                <a:lnTo>
                  <a:pt x="40576" y="3581"/>
                </a:lnTo>
                <a:lnTo>
                  <a:pt x="35373" y="6344"/>
                </a:lnTo>
                <a:lnTo>
                  <a:pt x="24016" y="13393"/>
                </a:lnTo>
                <a:lnTo>
                  <a:pt x="15316" y="20523"/>
                </a:lnTo>
                <a:lnTo>
                  <a:pt x="7426" y="29860"/>
                </a:lnTo>
                <a:lnTo>
                  <a:pt x="0" y="41605"/>
                </a:lnTo>
                <a:close/>
              </a:path>
            </a:pathLst>
          </a:custGeom>
          <a:solidFill>
            <a:srgbClr val="84C5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4" name="object 594"/>
          <p:cNvSpPr/>
          <p:nvPr/>
        </p:nvSpPr>
        <p:spPr>
          <a:xfrm>
            <a:off x="927088" y="936189"/>
            <a:ext cx="256501" cy="43865"/>
          </a:xfrm>
          <a:custGeom>
            <a:avLst/>
            <a:gdLst/>
            <a:ahLst/>
            <a:cxnLst/>
            <a:rect l="l" t="t" r="r" b="b"/>
            <a:pathLst>
              <a:path w="256501" h="43865">
                <a:moveTo>
                  <a:pt x="144208" y="43865"/>
                </a:moveTo>
                <a:lnTo>
                  <a:pt x="256501" y="43726"/>
                </a:lnTo>
                <a:lnTo>
                  <a:pt x="247523" y="0"/>
                </a:lnTo>
                <a:lnTo>
                  <a:pt x="179273" y="977"/>
                </a:lnTo>
                <a:lnTo>
                  <a:pt x="157160" y="5256"/>
                </a:lnTo>
                <a:lnTo>
                  <a:pt x="142926" y="8110"/>
                </a:lnTo>
                <a:lnTo>
                  <a:pt x="129030" y="10980"/>
                </a:lnTo>
                <a:lnTo>
                  <a:pt x="115477" y="13866"/>
                </a:lnTo>
                <a:lnTo>
                  <a:pt x="102272" y="16767"/>
                </a:lnTo>
                <a:lnTo>
                  <a:pt x="89422" y="19684"/>
                </a:lnTo>
                <a:lnTo>
                  <a:pt x="76930" y="22618"/>
                </a:lnTo>
                <a:lnTo>
                  <a:pt x="64804" y="25567"/>
                </a:lnTo>
                <a:lnTo>
                  <a:pt x="53047" y="28532"/>
                </a:lnTo>
                <a:lnTo>
                  <a:pt x="41665" y="31513"/>
                </a:lnTo>
                <a:lnTo>
                  <a:pt x="30664" y="34510"/>
                </a:lnTo>
                <a:lnTo>
                  <a:pt x="20050" y="37523"/>
                </a:lnTo>
                <a:lnTo>
                  <a:pt x="9826" y="40553"/>
                </a:lnTo>
                <a:lnTo>
                  <a:pt x="0" y="43599"/>
                </a:lnTo>
                <a:lnTo>
                  <a:pt x="44759" y="43744"/>
                </a:lnTo>
                <a:lnTo>
                  <a:pt x="144208" y="43865"/>
                </a:lnTo>
                <a:close/>
              </a:path>
            </a:pathLst>
          </a:custGeom>
          <a:solidFill>
            <a:srgbClr val="85C5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5" name="object 595"/>
          <p:cNvSpPr/>
          <p:nvPr/>
        </p:nvSpPr>
        <p:spPr>
          <a:xfrm>
            <a:off x="1294037" y="171768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7BC1C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6" name="object 596"/>
          <p:cNvSpPr/>
          <p:nvPr/>
        </p:nvSpPr>
        <p:spPr>
          <a:xfrm>
            <a:off x="1292223" y="162970"/>
            <a:ext cx="829373" cy="54775"/>
          </a:xfrm>
          <a:custGeom>
            <a:avLst/>
            <a:gdLst/>
            <a:ahLst/>
            <a:cxnLst/>
            <a:rect l="l" t="t" r="r" b="b"/>
            <a:pathLst>
              <a:path w="829373" h="54775">
                <a:moveTo>
                  <a:pt x="2079" y="54750"/>
                </a:moveTo>
                <a:lnTo>
                  <a:pt x="30683" y="54421"/>
                </a:lnTo>
                <a:lnTo>
                  <a:pt x="65166" y="54039"/>
                </a:lnTo>
                <a:lnTo>
                  <a:pt x="86063" y="53816"/>
                </a:lnTo>
                <a:lnTo>
                  <a:pt x="108967" y="53577"/>
                </a:lnTo>
                <a:lnTo>
                  <a:pt x="133555" y="53327"/>
                </a:lnTo>
                <a:lnTo>
                  <a:pt x="159505" y="53073"/>
                </a:lnTo>
                <a:lnTo>
                  <a:pt x="186494" y="52818"/>
                </a:lnTo>
                <a:lnTo>
                  <a:pt x="214200" y="52569"/>
                </a:lnTo>
                <a:lnTo>
                  <a:pt x="242299" y="52330"/>
                </a:lnTo>
                <a:lnTo>
                  <a:pt x="270469" y="52106"/>
                </a:lnTo>
                <a:lnTo>
                  <a:pt x="298387" y="51903"/>
                </a:lnTo>
                <a:lnTo>
                  <a:pt x="325731" y="51725"/>
                </a:lnTo>
                <a:lnTo>
                  <a:pt x="352178" y="51578"/>
                </a:lnTo>
                <a:lnTo>
                  <a:pt x="401090" y="51396"/>
                </a:lnTo>
                <a:lnTo>
                  <a:pt x="471712" y="51593"/>
                </a:lnTo>
                <a:lnTo>
                  <a:pt x="481203" y="51739"/>
                </a:lnTo>
                <a:lnTo>
                  <a:pt x="489591" y="51888"/>
                </a:lnTo>
                <a:lnTo>
                  <a:pt x="500069" y="52029"/>
                </a:lnTo>
                <a:lnTo>
                  <a:pt x="524108" y="52237"/>
                </a:lnTo>
                <a:lnTo>
                  <a:pt x="566241" y="52387"/>
                </a:lnTo>
                <a:lnTo>
                  <a:pt x="586123" y="52299"/>
                </a:lnTo>
                <a:lnTo>
                  <a:pt x="598804" y="52024"/>
                </a:lnTo>
                <a:lnTo>
                  <a:pt x="611490" y="51751"/>
                </a:lnTo>
                <a:lnTo>
                  <a:pt x="624181" y="51479"/>
                </a:lnTo>
                <a:lnTo>
                  <a:pt x="636876" y="51209"/>
                </a:lnTo>
                <a:lnTo>
                  <a:pt x="649575" y="50939"/>
                </a:lnTo>
                <a:lnTo>
                  <a:pt x="662277" y="50671"/>
                </a:lnTo>
                <a:lnTo>
                  <a:pt x="674981" y="50404"/>
                </a:lnTo>
                <a:lnTo>
                  <a:pt x="687687" y="50138"/>
                </a:lnTo>
                <a:lnTo>
                  <a:pt x="700394" y="49873"/>
                </a:lnTo>
                <a:lnTo>
                  <a:pt x="713101" y="49610"/>
                </a:lnTo>
                <a:lnTo>
                  <a:pt x="725808" y="49348"/>
                </a:lnTo>
                <a:lnTo>
                  <a:pt x="738515" y="49087"/>
                </a:lnTo>
                <a:lnTo>
                  <a:pt x="751219" y="48827"/>
                </a:lnTo>
                <a:lnTo>
                  <a:pt x="763922" y="48569"/>
                </a:lnTo>
                <a:lnTo>
                  <a:pt x="776622" y="48311"/>
                </a:lnTo>
                <a:lnTo>
                  <a:pt x="789318" y="48055"/>
                </a:lnTo>
                <a:lnTo>
                  <a:pt x="802010" y="47800"/>
                </a:lnTo>
                <a:lnTo>
                  <a:pt x="814697" y="47547"/>
                </a:lnTo>
                <a:lnTo>
                  <a:pt x="827379" y="47294"/>
                </a:lnTo>
                <a:lnTo>
                  <a:pt x="829373" y="3022"/>
                </a:lnTo>
                <a:lnTo>
                  <a:pt x="774655" y="2891"/>
                </a:lnTo>
                <a:lnTo>
                  <a:pt x="717623" y="2683"/>
                </a:lnTo>
                <a:lnTo>
                  <a:pt x="673758" y="2472"/>
                </a:lnTo>
                <a:lnTo>
                  <a:pt x="650914" y="2342"/>
                </a:lnTo>
                <a:lnTo>
                  <a:pt x="627837" y="2193"/>
                </a:lnTo>
                <a:lnTo>
                  <a:pt x="604807" y="2026"/>
                </a:lnTo>
                <a:lnTo>
                  <a:pt x="582105" y="1838"/>
                </a:lnTo>
                <a:lnTo>
                  <a:pt x="560011" y="1629"/>
                </a:lnTo>
                <a:lnTo>
                  <a:pt x="538807" y="1398"/>
                </a:lnTo>
                <a:lnTo>
                  <a:pt x="518772" y="1143"/>
                </a:lnTo>
                <a:lnTo>
                  <a:pt x="500189" y="863"/>
                </a:lnTo>
                <a:lnTo>
                  <a:pt x="483336" y="558"/>
                </a:lnTo>
                <a:lnTo>
                  <a:pt x="476976" y="437"/>
                </a:lnTo>
                <a:lnTo>
                  <a:pt x="465219" y="262"/>
                </a:lnTo>
                <a:lnTo>
                  <a:pt x="452047" y="118"/>
                </a:lnTo>
                <a:lnTo>
                  <a:pt x="437578" y="0"/>
                </a:lnTo>
                <a:lnTo>
                  <a:pt x="415260" y="414"/>
                </a:lnTo>
                <a:lnTo>
                  <a:pt x="392980" y="831"/>
                </a:lnTo>
                <a:lnTo>
                  <a:pt x="370741" y="1251"/>
                </a:lnTo>
                <a:lnTo>
                  <a:pt x="348546" y="1673"/>
                </a:lnTo>
                <a:lnTo>
                  <a:pt x="326397" y="2098"/>
                </a:lnTo>
                <a:lnTo>
                  <a:pt x="304299" y="2525"/>
                </a:lnTo>
                <a:lnTo>
                  <a:pt x="282253" y="2956"/>
                </a:lnTo>
                <a:lnTo>
                  <a:pt x="260263" y="3388"/>
                </a:lnTo>
                <a:lnTo>
                  <a:pt x="238332" y="3824"/>
                </a:lnTo>
                <a:lnTo>
                  <a:pt x="216463" y="4262"/>
                </a:lnTo>
                <a:lnTo>
                  <a:pt x="194658" y="4703"/>
                </a:lnTo>
                <a:lnTo>
                  <a:pt x="172921" y="5147"/>
                </a:lnTo>
                <a:lnTo>
                  <a:pt x="151255" y="5593"/>
                </a:lnTo>
                <a:lnTo>
                  <a:pt x="129662" y="6043"/>
                </a:lnTo>
                <a:lnTo>
                  <a:pt x="108146" y="6495"/>
                </a:lnTo>
                <a:lnTo>
                  <a:pt x="86709" y="6950"/>
                </a:lnTo>
                <a:lnTo>
                  <a:pt x="65354" y="7408"/>
                </a:lnTo>
                <a:lnTo>
                  <a:pt x="44086" y="7869"/>
                </a:lnTo>
                <a:lnTo>
                  <a:pt x="22905" y="8333"/>
                </a:lnTo>
                <a:lnTo>
                  <a:pt x="1816" y="8801"/>
                </a:lnTo>
                <a:lnTo>
                  <a:pt x="0" y="54775"/>
                </a:lnTo>
                <a:lnTo>
                  <a:pt x="2079" y="54750"/>
                </a:lnTo>
                <a:close/>
              </a:path>
            </a:pathLst>
          </a:custGeom>
          <a:solidFill>
            <a:srgbClr val="7CC1C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7" name="object 597"/>
          <p:cNvSpPr/>
          <p:nvPr/>
        </p:nvSpPr>
        <p:spPr>
          <a:xfrm>
            <a:off x="1873684" y="210273"/>
            <a:ext cx="245910" cy="5092"/>
          </a:xfrm>
          <a:custGeom>
            <a:avLst/>
            <a:gdLst/>
            <a:ahLst/>
            <a:cxnLst/>
            <a:rect l="l" t="t" r="r" b="b"/>
            <a:pathLst>
              <a:path w="245910" h="5092">
                <a:moveTo>
                  <a:pt x="3619" y="5092"/>
                </a:moveTo>
                <a:lnTo>
                  <a:pt x="119494" y="4928"/>
                </a:lnTo>
                <a:lnTo>
                  <a:pt x="150984" y="4733"/>
                </a:lnTo>
                <a:lnTo>
                  <a:pt x="176462" y="4541"/>
                </a:lnTo>
                <a:lnTo>
                  <a:pt x="191176" y="4424"/>
                </a:lnTo>
                <a:lnTo>
                  <a:pt x="207486" y="4291"/>
                </a:lnTo>
                <a:lnTo>
                  <a:pt x="225601" y="4141"/>
                </a:lnTo>
                <a:lnTo>
                  <a:pt x="245732" y="3975"/>
                </a:lnTo>
                <a:lnTo>
                  <a:pt x="245910" y="0"/>
                </a:lnTo>
                <a:lnTo>
                  <a:pt x="241255" y="92"/>
                </a:lnTo>
                <a:lnTo>
                  <a:pt x="228573" y="345"/>
                </a:lnTo>
                <a:lnTo>
                  <a:pt x="215885" y="598"/>
                </a:lnTo>
                <a:lnTo>
                  <a:pt x="203193" y="853"/>
                </a:lnTo>
                <a:lnTo>
                  <a:pt x="190496" y="1109"/>
                </a:lnTo>
                <a:lnTo>
                  <a:pt x="177797" y="1366"/>
                </a:lnTo>
                <a:lnTo>
                  <a:pt x="165094" y="1624"/>
                </a:lnTo>
                <a:lnTo>
                  <a:pt x="152389" y="1884"/>
                </a:lnTo>
                <a:lnTo>
                  <a:pt x="139683" y="2144"/>
                </a:lnTo>
                <a:lnTo>
                  <a:pt x="126975" y="2406"/>
                </a:lnTo>
                <a:lnTo>
                  <a:pt x="114268" y="2669"/>
                </a:lnTo>
                <a:lnTo>
                  <a:pt x="101561" y="2933"/>
                </a:lnTo>
                <a:lnTo>
                  <a:pt x="88855" y="3198"/>
                </a:lnTo>
                <a:lnTo>
                  <a:pt x="76151" y="3465"/>
                </a:lnTo>
                <a:lnTo>
                  <a:pt x="63449" y="3732"/>
                </a:lnTo>
                <a:lnTo>
                  <a:pt x="50751" y="4002"/>
                </a:lnTo>
                <a:lnTo>
                  <a:pt x="38056" y="4272"/>
                </a:lnTo>
                <a:lnTo>
                  <a:pt x="25365" y="4544"/>
                </a:lnTo>
                <a:lnTo>
                  <a:pt x="12679" y="4817"/>
                </a:lnTo>
                <a:lnTo>
                  <a:pt x="0" y="5092"/>
                </a:lnTo>
                <a:lnTo>
                  <a:pt x="3619" y="5092"/>
                </a:lnTo>
                <a:close/>
              </a:path>
            </a:pathLst>
          </a:custGeom>
          <a:solidFill>
            <a:srgbClr val="7CC1C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8" name="object 598"/>
          <p:cNvSpPr/>
          <p:nvPr/>
        </p:nvSpPr>
        <p:spPr>
          <a:xfrm>
            <a:off x="5833333" y="431963"/>
            <a:ext cx="816076" cy="48056"/>
          </a:xfrm>
          <a:custGeom>
            <a:avLst/>
            <a:gdLst/>
            <a:ahLst/>
            <a:cxnLst/>
            <a:rect l="l" t="t" r="r" b="b"/>
            <a:pathLst>
              <a:path w="816076" h="48056">
                <a:moveTo>
                  <a:pt x="815721" y="48056"/>
                </a:moveTo>
                <a:lnTo>
                  <a:pt x="816076" y="165"/>
                </a:lnTo>
                <a:lnTo>
                  <a:pt x="0" y="0"/>
                </a:lnTo>
                <a:lnTo>
                  <a:pt x="1193" y="12230"/>
                </a:lnTo>
                <a:lnTo>
                  <a:pt x="37818" y="13843"/>
                </a:lnTo>
                <a:lnTo>
                  <a:pt x="74237" y="15476"/>
                </a:lnTo>
                <a:lnTo>
                  <a:pt x="110431" y="17127"/>
                </a:lnTo>
                <a:lnTo>
                  <a:pt x="146385" y="18797"/>
                </a:lnTo>
                <a:lnTo>
                  <a:pt x="182081" y="20487"/>
                </a:lnTo>
                <a:lnTo>
                  <a:pt x="217503" y="22195"/>
                </a:lnTo>
                <a:lnTo>
                  <a:pt x="252633" y="23921"/>
                </a:lnTo>
                <a:lnTo>
                  <a:pt x="287455" y="25666"/>
                </a:lnTo>
                <a:lnTo>
                  <a:pt x="321951" y="27430"/>
                </a:lnTo>
                <a:lnTo>
                  <a:pt x="356104" y="29213"/>
                </a:lnTo>
                <a:lnTo>
                  <a:pt x="389898" y="31014"/>
                </a:lnTo>
                <a:lnTo>
                  <a:pt x="423316" y="32833"/>
                </a:lnTo>
                <a:lnTo>
                  <a:pt x="456340" y="34671"/>
                </a:lnTo>
                <a:lnTo>
                  <a:pt x="488954" y="36527"/>
                </a:lnTo>
                <a:lnTo>
                  <a:pt x="521140" y="38401"/>
                </a:lnTo>
                <a:lnTo>
                  <a:pt x="552883" y="40293"/>
                </a:lnTo>
                <a:lnTo>
                  <a:pt x="584163" y="42204"/>
                </a:lnTo>
                <a:lnTo>
                  <a:pt x="614966" y="44132"/>
                </a:lnTo>
                <a:lnTo>
                  <a:pt x="645273" y="46079"/>
                </a:lnTo>
                <a:lnTo>
                  <a:pt x="675068" y="48044"/>
                </a:lnTo>
                <a:lnTo>
                  <a:pt x="815721" y="48056"/>
                </a:lnTo>
                <a:close/>
              </a:path>
            </a:pathLst>
          </a:custGeom>
          <a:solidFill>
            <a:srgbClr val="7FC2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9" name="object 599"/>
          <p:cNvSpPr/>
          <p:nvPr/>
        </p:nvSpPr>
        <p:spPr>
          <a:xfrm>
            <a:off x="5834526" y="444188"/>
            <a:ext cx="673874" cy="35814"/>
          </a:xfrm>
          <a:custGeom>
            <a:avLst/>
            <a:gdLst/>
            <a:ahLst/>
            <a:cxnLst/>
            <a:rect l="l" t="t" r="r" b="b"/>
            <a:pathLst>
              <a:path w="673874" h="35814">
                <a:moveTo>
                  <a:pt x="673874" y="35814"/>
                </a:moveTo>
                <a:lnTo>
                  <a:pt x="644079" y="33851"/>
                </a:lnTo>
                <a:lnTo>
                  <a:pt x="613772" y="31905"/>
                </a:lnTo>
                <a:lnTo>
                  <a:pt x="582969" y="29978"/>
                </a:lnTo>
                <a:lnTo>
                  <a:pt x="551689" y="28068"/>
                </a:lnTo>
                <a:lnTo>
                  <a:pt x="519947" y="26176"/>
                </a:lnTo>
                <a:lnTo>
                  <a:pt x="487760" y="24302"/>
                </a:lnTo>
                <a:lnTo>
                  <a:pt x="455146" y="22446"/>
                </a:lnTo>
                <a:lnTo>
                  <a:pt x="422122" y="20608"/>
                </a:lnTo>
                <a:lnTo>
                  <a:pt x="388705" y="18789"/>
                </a:lnTo>
                <a:lnTo>
                  <a:pt x="354911" y="16987"/>
                </a:lnTo>
                <a:lnTo>
                  <a:pt x="320757" y="15204"/>
                </a:lnTo>
                <a:lnTo>
                  <a:pt x="286261" y="13440"/>
                </a:lnTo>
                <a:lnTo>
                  <a:pt x="251439" y="11694"/>
                </a:lnTo>
                <a:lnTo>
                  <a:pt x="216309" y="9967"/>
                </a:lnTo>
                <a:lnTo>
                  <a:pt x="180888" y="8258"/>
                </a:lnTo>
                <a:lnTo>
                  <a:pt x="145191" y="6569"/>
                </a:lnTo>
                <a:lnTo>
                  <a:pt x="109237" y="4898"/>
                </a:lnTo>
                <a:lnTo>
                  <a:pt x="73043" y="3246"/>
                </a:lnTo>
                <a:lnTo>
                  <a:pt x="36624" y="1613"/>
                </a:lnTo>
                <a:lnTo>
                  <a:pt x="0" y="0"/>
                </a:lnTo>
                <a:lnTo>
                  <a:pt x="3492" y="35725"/>
                </a:lnTo>
                <a:lnTo>
                  <a:pt x="673874" y="35814"/>
                </a:lnTo>
                <a:close/>
              </a:path>
            </a:pathLst>
          </a:custGeom>
          <a:solidFill>
            <a:srgbClr val="80C3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0" name="object 600"/>
          <p:cNvSpPr/>
          <p:nvPr/>
        </p:nvSpPr>
        <p:spPr>
          <a:xfrm>
            <a:off x="5536727" y="9337"/>
            <a:ext cx="836993" cy="49250"/>
          </a:xfrm>
          <a:custGeom>
            <a:avLst/>
            <a:gdLst/>
            <a:ahLst/>
            <a:cxnLst/>
            <a:rect l="l" t="t" r="r" b="b"/>
            <a:pathLst>
              <a:path w="836993" h="49250">
                <a:moveTo>
                  <a:pt x="827824" y="0"/>
                </a:moveTo>
                <a:lnTo>
                  <a:pt x="0" y="16560"/>
                </a:lnTo>
                <a:lnTo>
                  <a:pt x="4127" y="40195"/>
                </a:lnTo>
                <a:lnTo>
                  <a:pt x="46619" y="40594"/>
                </a:lnTo>
                <a:lnTo>
                  <a:pt x="89138" y="40999"/>
                </a:lnTo>
                <a:lnTo>
                  <a:pt x="131665" y="41410"/>
                </a:lnTo>
                <a:lnTo>
                  <a:pt x="174178" y="41827"/>
                </a:lnTo>
                <a:lnTo>
                  <a:pt x="216659" y="42249"/>
                </a:lnTo>
                <a:lnTo>
                  <a:pt x="259086" y="42677"/>
                </a:lnTo>
                <a:lnTo>
                  <a:pt x="301441" y="43111"/>
                </a:lnTo>
                <a:lnTo>
                  <a:pt x="343702" y="43551"/>
                </a:lnTo>
                <a:lnTo>
                  <a:pt x="385851" y="43996"/>
                </a:lnTo>
                <a:lnTo>
                  <a:pt x="427867" y="44446"/>
                </a:lnTo>
                <a:lnTo>
                  <a:pt x="469730" y="44902"/>
                </a:lnTo>
                <a:lnTo>
                  <a:pt x="511421" y="45364"/>
                </a:lnTo>
                <a:lnTo>
                  <a:pt x="552918" y="45831"/>
                </a:lnTo>
                <a:lnTo>
                  <a:pt x="594202" y="46304"/>
                </a:lnTo>
                <a:lnTo>
                  <a:pt x="635254" y="46782"/>
                </a:lnTo>
                <a:lnTo>
                  <a:pt x="676053" y="47265"/>
                </a:lnTo>
                <a:lnTo>
                  <a:pt x="716579" y="47753"/>
                </a:lnTo>
                <a:lnTo>
                  <a:pt x="756812" y="48247"/>
                </a:lnTo>
                <a:lnTo>
                  <a:pt x="796732" y="48746"/>
                </a:lnTo>
                <a:lnTo>
                  <a:pt x="836320" y="49250"/>
                </a:lnTo>
                <a:lnTo>
                  <a:pt x="836993" y="49237"/>
                </a:lnTo>
                <a:lnTo>
                  <a:pt x="827824" y="0"/>
                </a:lnTo>
                <a:close/>
              </a:path>
            </a:pathLst>
          </a:custGeom>
          <a:solidFill>
            <a:srgbClr val="7AC0C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1" name="object 601"/>
          <p:cNvSpPr/>
          <p:nvPr/>
        </p:nvSpPr>
        <p:spPr>
          <a:xfrm>
            <a:off x="5540846" y="49531"/>
            <a:ext cx="832205" cy="21996"/>
          </a:xfrm>
          <a:custGeom>
            <a:avLst/>
            <a:gdLst/>
            <a:ahLst/>
            <a:cxnLst/>
            <a:rect l="l" t="t" r="r" b="b"/>
            <a:pathLst>
              <a:path w="832205" h="21996">
                <a:moveTo>
                  <a:pt x="3835" y="21996"/>
                </a:moveTo>
                <a:lnTo>
                  <a:pt x="832205" y="9055"/>
                </a:lnTo>
                <a:lnTo>
                  <a:pt x="792616" y="8550"/>
                </a:lnTo>
                <a:lnTo>
                  <a:pt x="752694" y="8051"/>
                </a:lnTo>
                <a:lnTo>
                  <a:pt x="712460" y="7558"/>
                </a:lnTo>
                <a:lnTo>
                  <a:pt x="671933" y="7069"/>
                </a:lnTo>
                <a:lnTo>
                  <a:pt x="631134" y="6586"/>
                </a:lnTo>
                <a:lnTo>
                  <a:pt x="590082" y="6108"/>
                </a:lnTo>
                <a:lnTo>
                  <a:pt x="548797" y="5636"/>
                </a:lnTo>
                <a:lnTo>
                  <a:pt x="507299" y="5169"/>
                </a:lnTo>
                <a:lnTo>
                  <a:pt x="465609" y="4707"/>
                </a:lnTo>
                <a:lnTo>
                  <a:pt x="423746" y="4251"/>
                </a:lnTo>
                <a:lnTo>
                  <a:pt x="381730" y="3800"/>
                </a:lnTo>
                <a:lnTo>
                  <a:pt x="339581" y="3355"/>
                </a:lnTo>
                <a:lnTo>
                  <a:pt x="297319" y="2916"/>
                </a:lnTo>
                <a:lnTo>
                  <a:pt x="254965" y="2482"/>
                </a:lnTo>
                <a:lnTo>
                  <a:pt x="212537" y="2054"/>
                </a:lnTo>
                <a:lnTo>
                  <a:pt x="170056" y="1631"/>
                </a:lnTo>
                <a:lnTo>
                  <a:pt x="127541" y="1215"/>
                </a:lnTo>
                <a:lnTo>
                  <a:pt x="85014" y="804"/>
                </a:lnTo>
                <a:lnTo>
                  <a:pt x="42493" y="399"/>
                </a:lnTo>
                <a:lnTo>
                  <a:pt x="0" y="0"/>
                </a:lnTo>
                <a:lnTo>
                  <a:pt x="3835" y="21996"/>
                </a:lnTo>
                <a:close/>
              </a:path>
            </a:pathLst>
          </a:custGeom>
          <a:solidFill>
            <a:srgbClr val="7AC0C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2" name="object 602"/>
          <p:cNvSpPr/>
          <p:nvPr/>
        </p:nvSpPr>
        <p:spPr>
          <a:xfrm>
            <a:off x="503687" y="3677294"/>
            <a:ext cx="123729" cy="1299968"/>
          </a:xfrm>
          <a:custGeom>
            <a:avLst/>
            <a:gdLst/>
            <a:ahLst/>
            <a:cxnLst/>
            <a:rect l="l" t="t" r="r" b="b"/>
            <a:pathLst>
              <a:path w="123729" h="1299968">
                <a:moveTo>
                  <a:pt x="16012" y="70476"/>
                </a:moveTo>
                <a:lnTo>
                  <a:pt x="0" y="96605"/>
                </a:lnTo>
                <a:lnTo>
                  <a:pt x="0" y="1106509"/>
                </a:lnTo>
                <a:lnTo>
                  <a:pt x="17020" y="1146095"/>
                </a:lnTo>
                <a:lnTo>
                  <a:pt x="35435" y="1181372"/>
                </a:lnTo>
                <a:lnTo>
                  <a:pt x="62218" y="1226386"/>
                </a:lnTo>
                <a:lnTo>
                  <a:pt x="85292" y="1261353"/>
                </a:lnTo>
                <a:lnTo>
                  <a:pt x="112941" y="1299968"/>
                </a:lnTo>
                <a:lnTo>
                  <a:pt x="118339" y="1272445"/>
                </a:lnTo>
                <a:lnTo>
                  <a:pt x="121789" y="1237509"/>
                </a:lnTo>
                <a:lnTo>
                  <a:pt x="123513" y="1195832"/>
                </a:lnTo>
                <a:lnTo>
                  <a:pt x="123729" y="1148087"/>
                </a:lnTo>
                <a:lnTo>
                  <a:pt x="122656" y="1094947"/>
                </a:lnTo>
                <a:lnTo>
                  <a:pt x="120515" y="1037084"/>
                </a:lnTo>
                <a:lnTo>
                  <a:pt x="117524" y="975172"/>
                </a:lnTo>
                <a:lnTo>
                  <a:pt x="113904" y="909884"/>
                </a:lnTo>
                <a:lnTo>
                  <a:pt x="109874" y="841892"/>
                </a:lnTo>
                <a:lnTo>
                  <a:pt x="105654" y="771869"/>
                </a:lnTo>
                <a:lnTo>
                  <a:pt x="101463" y="700488"/>
                </a:lnTo>
                <a:lnTo>
                  <a:pt x="97520" y="628422"/>
                </a:lnTo>
                <a:lnTo>
                  <a:pt x="94046" y="556343"/>
                </a:lnTo>
                <a:lnTo>
                  <a:pt x="91259" y="484926"/>
                </a:lnTo>
                <a:lnTo>
                  <a:pt x="89381" y="414841"/>
                </a:lnTo>
                <a:lnTo>
                  <a:pt x="88629" y="346763"/>
                </a:lnTo>
                <a:lnTo>
                  <a:pt x="89223" y="281364"/>
                </a:lnTo>
                <a:lnTo>
                  <a:pt x="91384" y="219318"/>
                </a:lnTo>
                <a:lnTo>
                  <a:pt x="95330" y="161296"/>
                </a:lnTo>
                <a:lnTo>
                  <a:pt x="101282" y="107971"/>
                </a:lnTo>
                <a:lnTo>
                  <a:pt x="100026" y="94656"/>
                </a:lnTo>
                <a:lnTo>
                  <a:pt x="97970" y="74802"/>
                </a:lnTo>
                <a:lnTo>
                  <a:pt x="95877" y="57018"/>
                </a:lnTo>
                <a:lnTo>
                  <a:pt x="93751" y="41416"/>
                </a:lnTo>
                <a:lnTo>
                  <a:pt x="91594" y="28108"/>
                </a:lnTo>
                <a:lnTo>
                  <a:pt x="89410" y="17208"/>
                </a:lnTo>
                <a:lnTo>
                  <a:pt x="87202" y="8827"/>
                </a:lnTo>
                <a:lnTo>
                  <a:pt x="84974" y="3077"/>
                </a:lnTo>
                <a:lnTo>
                  <a:pt x="82727" y="72"/>
                </a:lnTo>
                <a:lnTo>
                  <a:pt x="75899" y="0"/>
                </a:lnTo>
                <a:lnTo>
                  <a:pt x="70537" y="599"/>
                </a:lnTo>
                <a:lnTo>
                  <a:pt x="65534" y="2418"/>
                </a:lnTo>
                <a:lnTo>
                  <a:pt x="60408" y="6018"/>
                </a:lnTo>
                <a:lnTo>
                  <a:pt x="54674" y="11964"/>
                </a:lnTo>
                <a:lnTo>
                  <a:pt x="47851" y="20819"/>
                </a:lnTo>
                <a:lnTo>
                  <a:pt x="39455" y="33147"/>
                </a:lnTo>
                <a:lnTo>
                  <a:pt x="29003" y="49511"/>
                </a:lnTo>
                <a:lnTo>
                  <a:pt x="16012" y="70476"/>
                </a:lnTo>
                <a:close/>
              </a:path>
            </a:pathLst>
          </a:custGeom>
          <a:solidFill>
            <a:srgbClr val="8F9BB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3" name="object 603"/>
          <p:cNvSpPr/>
          <p:nvPr/>
        </p:nvSpPr>
        <p:spPr>
          <a:xfrm>
            <a:off x="180614" y="3638365"/>
            <a:ext cx="315967" cy="1586877"/>
          </a:xfrm>
          <a:custGeom>
            <a:avLst/>
            <a:gdLst/>
            <a:ahLst/>
            <a:cxnLst/>
            <a:rect l="l" t="t" r="r" b="b"/>
            <a:pathLst>
              <a:path w="315967" h="1586877">
                <a:moveTo>
                  <a:pt x="272884" y="0"/>
                </a:moveTo>
                <a:lnTo>
                  <a:pt x="234231" y="17573"/>
                </a:lnTo>
                <a:lnTo>
                  <a:pt x="200573" y="41365"/>
                </a:lnTo>
                <a:lnTo>
                  <a:pt x="167587" y="65543"/>
                </a:lnTo>
                <a:lnTo>
                  <a:pt x="124255" y="97709"/>
                </a:lnTo>
                <a:lnTo>
                  <a:pt x="68938" y="139005"/>
                </a:lnTo>
                <a:lnTo>
                  <a:pt x="36274" y="163435"/>
                </a:lnTo>
                <a:lnTo>
                  <a:pt x="0" y="190576"/>
                </a:lnTo>
                <a:lnTo>
                  <a:pt x="1265" y="199752"/>
                </a:lnTo>
                <a:lnTo>
                  <a:pt x="10625" y="267515"/>
                </a:lnTo>
                <a:lnTo>
                  <a:pt x="18209" y="322339"/>
                </a:lnTo>
                <a:lnTo>
                  <a:pt x="27390" y="388617"/>
                </a:lnTo>
                <a:lnTo>
                  <a:pt x="37911" y="464465"/>
                </a:lnTo>
                <a:lnTo>
                  <a:pt x="49518" y="548004"/>
                </a:lnTo>
                <a:lnTo>
                  <a:pt x="61956" y="637352"/>
                </a:lnTo>
                <a:lnTo>
                  <a:pt x="74970" y="730626"/>
                </a:lnTo>
                <a:lnTo>
                  <a:pt x="88304" y="825946"/>
                </a:lnTo>
                <a:lnTo>
                  <a:pt x="101704" y="921429"/>
                </a:lnTo>
                <a:lnTo>
                  <a:pt x="114915" y="1015195"/>
                </a:lnTo>
                <a:lnTo>
                  <a:pt x="127681" y="1105362"/>
                </a:lnTo>
                <a:lnTo>
                  <a:pt x="139748" y="1190049"/>
                </a:lnTo>
                <a:lnTo>
                  <a:pt x="150859" y="1267373"/>
                </a:lnTo>
                <a:lnTo>
                  <a:pt x="160762" y="1335453"/>
                </a:lnTo>
                <a:lnTo>
                  <a:pt x="169199" y="1392409"/>
                </a:lnTo>
                <a:lnTo>
                  <a:pt x="175916" y="1436357"/>
                </a:lnTo>
                <a:lnTo>
                  <a:pt x="183172" y="1477708"/>
                </a:lnTo>
                <a:lnTo>
                  <a:pt x="184068" y="1480689"/>
                </a:lnTo>
                <a:lnTo>
                  <a:pt x="184865" y="1486666"/>
                </a:lnTo>
                <a:lnTo>
                  <a:pt x="185112" y="1493767"/>
                </a:lnTo>
                <a:lnTo>
                  <a:pt x="185157" y="1501772"/>
                </a:lnTo>
                <a:lnTo>
                  <a:pt x="185349" y="1510463"/>
                </a:lnTo>
                <a:lnTo>
                  <a:pt x="194531" y="1547700"/>
                </a:lnTo>
                <a:lnTo>
                  <a:pt x="233877" y="1578378"/>
                </a:lnTo>
                <a:lnTo>
                  <a:pt x="271818" y="1586877"/>
                </a:lnTo>
                <a:lnTo>
                  <a:pt x="278092" y="1548988"/>
                </a:lnTo>
                <a:lnTo>
                  <a:pt x="284116" y="1495543"/>
                </a:lnTo>
                <a:lnTo>
                  <a:pt x="289824" y="1428408"/>
                </a:lnTo>
                <a:lnTo>
                  <a:pt x="295147" y="1349448"/>
                </a:lnTo>
                <a:lnTo>
                  <a:pt x="300018" y="1260528"/>
                </a:lnTo>
                <a:lnTo>
                  <a:pt x="304370" y="1163514"/>
                </a:lnTo>
                <a:lnTo>
                  <a:pt x="308134" y="1060271"/>
                </a:lnTo>
                <a:lnTo>
                  <a:pt x="311243" y="952664"/>
                </a:lnTo>
                <a:lnTo>
                  <a:pt x="313631" y="842559"/>
                </a:lnTo>
                <a:lnTo>
                  <a:pt x="315228" y="731821"/>
                </a:lnTo>
                <a:lnTo>
                  <a:pt x="315967" y="622315"/>
                </a:lnTo>
                <a:lnTo>
                  <a:pt x="315782" y="515907"/>
                </a:lnTo>
                <a:lnTo>
                  <a:pt x="314604" y="414462"/>
                </a:lnTo>
                <a:lnTo>
                  <a:pt x="312365" y="319845"/>
                </a:lnTo>
                <a:lnTo>
                  <a:pt x="308999" y="233922"/>
                </a:lnTo>
                <a:lnTo>
                  <a:pt x="304437" y="158558"/>
                </a:lnTo>
                <a:lnTo>
                  <a:pt x="298613" y="95619"/>
                </a:lnTo>
                <a:lnTo>
                  <a:pt x="291457" y="46969"/>
                </a:lnTo>
                <a:lnTo>
                  <a:pt x="282904" y="14474"/>
                </a:lnTo>
                <a:lnTo>
                  <a:pt x="272884" y="0"/>
                </a:lnTo>
                <a:close/>
              </a:path>
            </a:pathLst>
          </a:custGeom>
          <a:solidFill>
            <a:srgbClr val="58668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4" name="object 604"/>
          <p:cNvSpPr/>
          <p:nvPr/>
        </p:nvSpPr>
        <p:spPr>
          <a:xfrm>
            <a:off x="5420851" y="4717097"/>
            <a:ext cx="10579" cy="76"/>
          </a:xfrm>
          <a:custGeom>
            <a:avLst/>
            <a:gdLst/>
            <a:ahLst/>
            <a:cxnLst/>
            <a:rect l="l" t="t" r="r" b="b"/>
            <a:pathLst>
              <a:path w="10579" h="76">
                <a:moveTo>
                  <a:pt x="5295" y="38"/>
                </a:moveTo>
                <a:lnTo>
                  <a:pt x="0" y="76"/>
                </a:lnTo>
                <a:lnTo>
                  <a:pt x="10579" y="0"/>
                </a:lnTo>
                <a:lnTo>
                  <a:pt x="5295" y="38"/>
                </a:lnTo>
                <a:close/>
              </a:path>
            </a:pathLst>
          </a:custGeom>
          <a:solidFill>
            <a:srgbClr val="BDE2E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5" name="object 605"/>
          <p:cNvSpPr/>
          <p:nvPr/>
        </p:nvSpPr>
        <p:spPr>
          <a:xfrm>
            <a:off x="4312806" y="4326153"/>
            <a:ext cx="1094409" cy="391058"/>
          </a:xfrm>
          <a:custGeom>
            <a:avLst/>
            <a:gdLst/>
            <a:ahLst/>
            <a:cxnLst/>
            <a:rect l="l" t="t" r="r" b="b"/>
            <a:pathLst>
              <a:path w="1094409" h="391058">
                <a:moveTo>
                  <a:pt x="4452" y="149393"/>
                </a:moveTo>
                <a:lnTo>
                  <a:pt x="1121" y="159429"/>
                </a:lnTo>
                <a:lnTo>
                  <a:pt x="0" y="169583"/>
                </a:lnTo>
                <a:lnTo>
                  <a:pt x="3597" y="187750"/>
                </a:lnTo>
                <a:lnTo>
                  <a:pt x="31539" y="222813"/>
                </a:lnTo>
                <a:lnTo>
                  <a:pt x="85281" y="255800"/>
                </a:lnTo>
                <a:lnTo>
                  <a:pt x="121129" y="271373"/>
                </a:lnTo>
                <a:lnTo>
                  <a:pt x="162589" y="286256"/>
                </a:lnTo>
                <a:lnTo>
                  <a:pt x="209383" y="300392"/>
                </a:lnTo>
                <a:lnTo>
                  <a:pt x="261230" y="313725"/>
                </a:lnTo>
                <a:lnTo>
                  <a:pt x="317852" y="326197"/>
                </a:lnTo>
                <a:lnTo>
                  <a:pt x="378969" y="337752"/>
                </a:lnTo>
                <a:lnTo>
                  <a:pt x="444302" y="348332"/>
                </a:lnTo>
                <a:lnTo>
                  <a:pt x="513572" y="357881"/>
                </a:lnTo>
                <a:lnTo>
                  <a:pt x="586499" y="366341"/>
                </a:lnTo>
                <a:lnTo>
                  <a:pt x="662804" y="373656"/>
                </a:lnTo>
                <a:lnTo>
                  <a:pt x="742208" y="379769"/>
                </a:lnTo>
                <a:lnTo>
                  <a:pt x="824431" y="384622"/>
                </a:lnTo>
                <a:lnTo>
                  <a:pt x="909195" y="388160"/>
                </a:lnTo>
                <a:lnTo>
                  <a:pt x="996220" y="390324"/>
                </a:lnTo>
                <a:lnTo>
                  <a:pt x="1085227" y="391058"/>
                </a:lnTo>
                <a:lnTo>
                  <a:pt x="1094409" y="391045"/>
                </a:lnTo>
                <a:lnTo>
                  <a:pt x="1014956" y="390204"/>
                </a:lnTo>
                <a:lnTo>
                  <a:pt x="937279" y="387871"/>
                </a:lnTo>
                <a:lnTo>
                  <a:pt x="861629" y="384106"/>
                </a:lnTo>
                <a:lnTo>
                  <a:pt x="788252" y="378968"/>
                </a:lnTo>
                <a:lnTo>
                  <a:pt x="717398" y="372517"/>
                </a:lnTo>
                <a:lnTo>
                  <a:pt x="649316" y="364813"/>
                </a:lnTo>
                <a:lnTo>
                  <a:pt x="584252" y="355913"/>
                </a:lnTo>
                <a:lnTo>
                  <a:pt x="522456" y="345879"/>
                </a:lnTo>
                <a:lnTo>
                  <a:pt x="464177" y="334768"/>
                </a:lnTo>
                <a:lnTo>
                  <a:pt x="409662" y="322641"/>
                </a:lnTo>
                <a:lnTo>
                  <a:pt x="359160" y="309557"/>
                </a:lnTo>
                <a:lnTo>
                  <a:pt x="312919" y="295575"/>
                </a:lnTo>
                <a:lnTo>
                  <a:pt x="271188" y="280755"/>
                </a:lnTo>
                <a:lnTo>
                  <a:pt x="234216" y="265156"/>
                </a:lnTo>
                <a:lnTo>
                  <a:pt x="202250" y="248836"/>
                </a:lnTo>
                <a:lnTo>
                  <a:pt x="175538" y="231857"/>
                </a:lnTo>
                <a:lnTo>
                  <a:pt x="154331" y="214276"/>
                </a:lnTo>
                <a:lnTo>
                  <a:pt x="129419" y="177549"/>
                </a:lnTo>
                <a:lnTo>
                  <a:pt x="126212" y="158521"/>
                </a:lnTo>
                <a:lnTo>
                  <a:pt x="126952" y="149374"/>
                </a:lnTo>
                <a:lnTo>
                  <a:pt x="137828" y="122496"/>
                </a:lnTo>
                <a:lnTo>
                  <a:pt x="161114" y="96599"/>
                </a:lnTo>
                <a:lnTo>
                  <a:pt x="183166" y="79967"/>
                </a:lnTo>
                <a:lnTo>
                  <a:pt x="210185" y="63900"/>
                </a:lnTo>
                <a:lnTo>
                  <a:pt x="241951" y="48452"/>
                </a:lnTo>
                <a:lnTo>
                  <a:pt x="278245" y="33673"/>
                </a:lnTo>
                <a:lnTo>
                  <a:pt x="318848" y="19617"/>
                </a:lnTo>
                <a:lnTo>
                  <a:pt x="363539" y="6334"/>
                </a:lnTo>
                <a:lnTo>
                  <a:pt x="387349" y="0"/>
                </a:lnTo>
                <a:lnTo>
                  <a:pt x="352486" y="6246"/>
                </a:lnTo>
                <a:lnTo>
                  <a:pt x="318963" y="12786"/>
                </a:lnTo>
                <a:lnTo>
                  <a:pt x="286831" y="19610"/>
                </a:lnTo>
                <a:lnTo>
                  <a:pt x="256137" y="26708"/>
                </a:lnTo>
                <a:lnTo>
                  <a:pt x="226930" y="34071"/>
                </a:lnTo>
                <a:lnTo>
                  <a:pt x="199257" y="41688"/>
                </a:lnTo>
                <a:lnTo>
                  <a:pt x="173167" y="49551"/>
                </a:lnTo>
                <a:lnTo>
                  <a:pt x="148708" y="57648"/>
                </a:lnTo>
                <a:lnTo>
                  <a:pt x="125929" y="65971"/>
                </a:lnTo>
                <a:lnTo>
                  <a:pt x="104878" y="74509"/>
                </a:lnTo>
                <a:lnTo>
                  <a:pt x="85602" y="83253"/>
                </a:lnTo>
                <a:lnTo>
                  <a:pt x="68151" y="92192"/>
                </a:lnTo>
                <a:lnTo>
                  <a:pt x="52572" y="101318"/>
                </a:lnTo>
                <a:lnTo>
                  <a:pt x="38914" y="110619"/>
                </a:lnTo>
                <a:lnTo>
                  <a:pt x="27224" y="120088"/>
                </a:lnTo>
                <a:lnTo>
                  <a:pt x="17552" y="129713"/>
                </a:lnTo>
                <a:lnTo>
                  <a:pt x="9945" y="139484"/>
                </a:lnTo>
                <a:lnTo>
                  <a:pt x="4452" y="149393"/>
                </a:lnTo>
                <a:close/>
              </a:path>
            </a:pathLst>
          </a:custGeom>
          <a:solidFill>
            <a:srgbClr val="BDE2E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6" name="object 606"/>
          <p:cNvSpPr/>
          <p:nvPr/>
        </p:nvSpPr>
        <p:spPr>
          <a:xfrm>
            <a:off x="5476168" y="4341585"/>
            <a:ext cx="1007097" cy="375056"/>
          </a:xfrm>
          <a:custGeom>
            <a:avLst/>
            <a:gdLst/>
            <a:ahLst/>
            <a:cxnLst/>
            <a:rect l="l" t="t" r="r" b="b"/>
            <a:pathLst>
              <a:path w="1007097" h="375056">
                <a:moveTo>
                  <a:pt x="597666" y="327453"/>
                </a:moveTo>
                <a:lnTo>
                  <a:pt x="658138" y="316859"/>
                </a:lnTo>
                <a:lnTo>
                  <a:pt x="714632" y="305400"/>
                </a:lnTo>
                <a:lnTo>
                  <a:pt x="766904" y="293124"/>
                </a:lnTo>
                <a:lnTo>
                  <a:pt x="814711" y="280083"/>
                </a:lnTo>
                <a:lnTo>
                  <a:pt x="857807" y="266325"/>
                </a:lnTo>
                <a:lnTo>
                  <a:pt x="895950" y="251901"/>
                </a:lnTo>
                <a:lnTo>
                  <a:pt x="928894" y="236860"/>
                </a:lnTo>
                <a:lnTo>
                  <a:pt x="956396" y="221253"/>
                </a:lnTo>
                <a:lnTo>
                  <a:pt x="978211" y="205128"/>
                </a:lnTo>
                <a:lnTo>
                  <a:pt x="994096" y="188537"/>
                </a:lnTo>
                <a:lnTo>
                  <a:pt x="1003806" y="171528"/>
                </a:lnTo>
                <a:lnTo>
                  <a:pt x="1007097" y="154152"/>
                </a:lnTo>
                <a:lnTo>
                  <a:pt x="1006227" y="145205"/>
                </a:lnTo>
                <a:lnTo>
                  <a:pt x="999370" y="127590"/>
                </a:lnTo>
                <a:lnTo>
                  <a:pt x="985908" y="110390"/>
                </a:lnTo>
                <a:lnTo>
                  <a:pt x="966104" y="93658"/>
                </a:lnTo>
                <a:lnTo>
                  <a:pt x="953906" y="85485"/>
                </a:lnTo>
                <a:lnTo>
                  <a:pt x="940222" y="77448"/>
                </a:lnTo>
                <a:lnTo>
                  <a:pt x="925083" y="69556"/>
                </a:lnTo>
                <a:lnTo>
                  <a:pt x="908524" y="61814"/>
                </a:lnTo>
                <a:lnTo>
                  <a:pt x="890577" y="54228"/>
                </a:lnTo>
                <a:lnTo>
                  <a:pt x="871274" y="46807"/>
                </a:lnTo>
                <a:lnTo>
                  <a:pt x="850649" y="39556"/>
                </a:lnTo>
                <a:lnTo>
                  <a:pt x="828735" y="32482"/>
                </a:lnTo>
                <a:lnTo>
                  <a:pt x="805565" y="25591"/>
                </a:lnTo>
                <a:lnTo>
                  <a:pt x="781171" y="18891"/>
                </a:lnTo>
                <a:lnTo>
                  <a:pt x="755586" y="12388"/>
                </a:lnTo>
                <a:lnTo>
                  <a:pt x="728843" y="6089"/>
                </a:lnTo>
                <a:lnTo>
                  <a:pt x="700976" y="0"/>
                </a:lnTo>
                <a:lnTo>
                  <a:pt x="720162" y="6072"/>
                </a:lnTo>
                <a:lnTo>
                  <a:pt x="738531" y="12295"/>
                </a:lnTo>
                <a:lnTo>
                  <a:pt x="772737" y="25180"/>
                </a:lnTo>
                <a:lnTo>
                  <a:pt x="803437" y="38617"/>
                </a:lnTo>
                <a:lnTo>
                  <a:pt x="830473" y="52571"/>
                </a:lnTo>
                <a:lnTo>
                  <a:pt x="863818" y="74390"/>
                </a:lnTo>
                <a:lnTo>
                  <a:pt x="888040" y="97169"/>
                </a:lnTo>
                <a:lnTo>
                  <a:pt x="905229" y="128821"/>
                </a:lnTo>
                <a:lnTo>
                  <a:pt x="907033" y="143090"/>
                </a:lnTo>
                <a:lnTo>
                  <a:pt x="904066" y="161394"/>
                </a:lnTo>
                <a:lnTo>
                  <a:pt x="880992" y="196779"/>
                </a:lnTo>
                <a:lnTo>
                  <a:pt x="836538" y="230184"/>
                </a:lnTo>
                <a:lnTo>
                  <a:pt x="806845" y="246013"/>
                </a:lnTo>
                <a:lnTo>
                  <a:pt x="772470" y="261188"/>
                </a:lnTo>
                <a:lnTo>
                  <a:pt x="733634" y="275658"/>
                </a:lnTo>
                <a:lnTo>
                  <a:pt x="690556" y="289369"/>
                </a:lnTo>
                <a:lnTo>
                  <a:pt x="643459" y="302269"/>
                </a:lnTo>
                <a:lnTo>
                  <a:pt x="592563" y="314305"/>
                </a:lnTo>
                <a:lnTo>
                  <a:pt x="538090" y="325425"/>
                </a:lnTo>
                <a:lnTo>
                  <a:pt x="480259" y="335575"/>
                </a:lnTo>
                <a:lnTo>
                  <a:pt x="419292" y="344703"/>
                </a:lnTo>
                <a:lnTo>
                  <a:pt x="355409" y="352756"/>
                </a:lnTo>
                <a:lnTo>
                  <a:pt x="288832" y="359682"/>
                </a:lnTo>
                <a:lnTo>
                  <a:pt x="219782" y="365427"/>
                </a:lnTo>
                <a:lnTo>
                  <a:pt x="148479" y="369940"/>
                </a:lnTo>
                <a:lnTo>
                  <a:pt x="75145" y="373167"/>
                </a:lnTo>
                <a:lnTo>
                  <a:pt x="0" y="375056"/>
                </a:lnTo>
                <a:lnTo>
                  <a:pt x="83502" y="373182"/>
                </a:lnTo>
                <a:lnTo>
                  <a:pt x="164980" y="370044"/>
                </a:lnTo>
                <a:lnTo>
                  <a:pt x="244190" y="365691"/>
                </a:lnTo>
                <a:lnTo>
                  <a:pt x="320887" y="360174"/>
                </a:lnTo>
                <a:lnTo>
                  <a:pt x="394827" y="353541"/>
                </a:lnTo>
                <a:lnTo>
                  <a:pt x="465767" y="345844"/>
                </a:lnTo>
                <a:lnTo>
                  <a:pt x="533461" y="337131"/>
                </a:lnTo>
                <a:lnTo>
                  <a:pt x="597666" y="327453"/>
                </a:lnTo>
                <a:close/>
              </a:path>
            </a:pathLst>
          </a:custGeom>
          <a:solidFill>
            <a:srgbClr val="BDE2E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7" name="object 607"/>
          <p:cNvSpPr/>
          <p:nvPr/>
        </p:nvSpPr>
        <p:spPr>
          <a:xfrm>
            <a:off x="5428598" y="4849920"/>
            <a:ext cx="14185" cy="88"/>
          </a:xfrm>
          <a:custGeom>
            <a:avLst/>
            <a:gdLst/>
            <a:ahLst/>
            <a:cxnLst/>
            <a:rect l="l" t="t" r="r" b="b"/>
            <a:pathLst>
              <a:path w="14185" h="88">
                <a:moveTo>
                  <a:pt x="7099" y="50"/>
                </a:moveTo>
                <a:lnTo>
                  <a:pt x="0" y="88"/>
                </a:lnTo>
                <a:lnTo>
                  <a:pt x="14185" y="0"/>
                </a:lnTo>
                <a:lnTo>
                  <a:pt x="7099" y="50"/>
                </a:lnTo>
                <a:close/>
              </a:path>
            </a:pathLst>
          </a:custGeom>
          <a:solidFill>
            <a:srgbClr val="BDE2E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8" name="object 608"/>
          <p:cNvSpPr/>
          <p:nvPr/>
        </p:nvSpPr>
        <p:spPr>
          <a:xfrm>
            <a:off x="5475560" y="4850108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A3D4D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9" name="object 609"/>
          <p:cNvSpPr/>
          <p:nvPr/>
        </p:nvSpPr>
        <p:spPr>
          <a:xfrm>
            <a:off x="5434766" y="4849888"/>
            <a:ext cx="14351" cy="88"/>
          </a:xfrm>
          <a:custGeom>
            <a:avLst/>
            <a:gdLst/>
            <a:ahLst/>
            <a:cxnLst/>
            <a:rect l="l" t="t" r="r" b="b"/>
            <a:pathLst>
              <a:path w="14350" h="88">
                <a:moveTo>
                  <a:pt x="4775" y="63"/>
                </a:moveTo>
                <a:lnTo>
                  <a:pt x="0" y="88"/>
                </a:lnTo>
                <a:lnTo>
                  <a:pt x="6646" y="48"/>
                </a:lnTo>
                <a:lnTo>
                  <a:pt x="4775" y="63"/>
                </a:lnTo>
                <a:close/>
              </a:path>
              <a:path w="14350" h="88">
                <a:moveTo>
                  <a:pt x="9842" y="12"/>
                </a:moveTo>
                <a:lnTo>
                  <a:pt x="6646" y="48"/>
                </a:lnTo>
                <a:lnTo>
                  <a:pt x="14324" y="0"/>
                </a:lnTo>
                <a:lnTo>
                  <a:pt x="9842" y="12"/>
                </a:lnTo>
                <a:close/>
              </a:path>
              <a:path w="14350" h="88">
                <a:moveTo>
                  <a:pt x="14351" y="0"/>
                </a:moveTo>
                <a:lnTo>
                  <a:pt x="14324" y="0"/>
                </a:lnTo>
              </a:path>
            </a:pathLst>
          </a:custGeom>
          <a:solidFill>
            <a:srgbClr val="BCE2E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0" name="object 610"/>
          <p:cNvSpPr/>
          <p:nvPr/>
        </p:nvSpPr>
        <p:spPr>
          <a:xfrm>
            <a:off x="6757343" y="4486861"/>
            <a:ext cx="17157" cy="91490"/>
          </a:xfrm>
          <a:custGeom>
            <a:avLst/>
            <a:gdLst/>
            <a:ahLst/>
            <a:cxnLst/>
            <a:rect l="l" t="t" r="r" b="b"/>
            <a:pathLst>
              <a:path w="17157" h="91490">
                <a:moveTo>
                  <a:pt x="2118" y="88234"/>
                </a:moveTo>
                <a:lnTo>
                  <a:pt x="8647" y="76350"/>
                </a:lnTo>
                <a:lnTo>
                  <a:pt x="13352" y="64340"/>
                </a:lnTo>
                <a:lnTo>
                  <a:pt x="16200" y="52209"/>
                </a:lnTo>
                <a:lnTo>
                  <a:pt x="17157" y="39966"/>
                </a:lnTo>
                <a:lnTo>
                  <a:pt x="17095" y="36853"/>
                </a:lnTo>
                <a:lnTo>
                  <a:pt x="15619" y="24450"/>
                </a:lnTo>
                <a:lnTo>
                  <a:pt x="12199" y="12163"/>
                </a:lnTo>
                <a:lnTo>
                  <a:pt x="6870" y="0"/>
                </a:lnTo>
                <a:lnTo>
                  <a:pt x="6669" y="2770"/>
                </a:lnTo>
                <a:lnTo>
                  <a:pt x="5761" y="15182"/>
                </a:lnTo>
                <a:lnTo>
                  <a:pt x="4837" y="27690"/>
                </a:lnTo>
                <a:lnTo>
                  <a:pt x="3898" y="40288"/>
                </a:lnTo>
                <a:lnTo>
                  <a:pt x="2945" y="52971"/>
                </a:lnTo>
                <a:lnTo>
                  <a:pt x="1977" y="65736"/>
                </a:lnTo>
                <a:lnTo>
                  <a:pt x="995" y="78577"/>
                </a:lnTo>
                <a:lnTo>
                  <a:pt x="0" y="91490"/>
                </a:lnTo>
                <a:lnTo>
                  <a:pt x="2118" y="88234"/>
                </a:lnTo>
                <a:close/>
              </a:path>
            </a:pathLst>
          </a:custGeom>
          <a:solidFill>
            <a:srgbClr val="9ACFD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1" name="object 611"/>
          <p:cNvSpPr/>
          <p:nvPr/>
        </p:nvSpPr>
        <p:spPr>
          <a:xfrm>
            <a:off x="6712266" y="4441637"/>
            <a:ext cx="51955" cy="182270"/>
          </a:xfrm>
          <a:custGeom>
            <a:avLst/>
            <a:gdLst/>
            <a:ahLst/>
            <a:cxnLst/>
            <a:rect l="l" t="t" r="r" b="b"/>
            <a:pathLst>
              <a:path w="51955" h="182270">
                <a:moveTo>
                  <a:pt x="11544" y="173023"/>
                </a:moveTo>
                <a:lnTo>
                  <a:pt x="21519" y="164085"/>
                </a:lnTo>
                <a:lnTo>
                  <a:pt x="30442" y="155052"/>
                </a:lnTo>
                <a:lnTo>
                  <a:pt x="38297" y="145928"/>
                </a:lnTo>
                <a:lnTo>
                  <a:pt x="45072" y="136715"/>
                </a:lnTo>
                <a:lnTo>
                  <a:pt x="46290" y="120915"/>
                </a:lnTo>
                <a:lnTo>
                  <a:pt x="47270" y="108090"/>
                </a:lnTo>
                <a:lnTo>
                  <a:pt x="48237" y="95344"/>
                </a:lnTo>
                <a:lnTo>
                  <a:pt x="49190" y="82679"/>
                </a:lnTo>
                <a:lnTo>
                  <a:pt x="50128" y="70101"/>
                </a:lnTo>
                <a:lnTo>
                  <a:pt x="51050" y="57615"/>
                </a:lnTo>
                <a:lnTo>
                  <a:pt x="51955" y="45224"/>
                </a:lnTo>
                <a:lnTo>
                  <a:pt x="48501" y="39044"/>
                </a:lnTo>
                <a:lnTo>
                  <a:pt x="41887" y="29130"/>
                </a:lnTo>
                <a:lnTo>
                  <a:pt x="34019" y="19317"/>
                </a:lnTo>
                <a:lnTo>
                  <a:pt x="24919" y="9606"/>
                </a:lnTo>
                <a:lnTo>
                  <a:pt x="14604" y="0"/>
                </a:lnTo>
                <a:lnTo>
                  <a:pt x="14246" y="4796"/>
                </a:lnTo>
                <a:lnTo>
                  <a:pt x="13335" y="16911"/>
                </a:lnTo>
                <a:lnTo>
                  <a:pt x="12407" y="29118"/>
                </a:lnTo>
                <a:lnTo>
                  <a:pt x="11463" y="41416"/>
                </a:lnTo>
                <a:lnTo>
                  <a:pt x="10502" y="53802"/>
                </a:lnTo>
                <a:lnTo>
                  <a:pt x="9526" y="66276"/>
                </a:lnTo>
                <a:lnTo>
                  <a:pt x="8533" y="78836"/>
                </a:lnTo>
                <a:lnTo>
                  <a:pt x="7524" y="91481"/>
                </a:lnTo>
                <a:lnTo>
                  <a:pt x="6498" y="104210"/>
                </a:lnTo>
                <a:lnTo>
                  <a:pt x="5456" y="117022"/>
                </a:lnTo>
                <a:lnTo>
                  <a:pt x="4398" y="129914"/>
                </a:lnTo>
                <a:lnTo>
                  <a:pt x="3323" y="142887"/>
                </a:lnTo>
                <a:lnTo>
                  <a:pt x="2232" y="155938"/>
                </a:lnTo>
                <a:lnTo>
                  <a:pt x="1124" y="169066"/>
                </a:lnTo>
                <a:lnTo>
                  <a:pt x="0" y="182270"/>
                </a:lnTo>
                <a:lnTo>
                  <a:pt x="531" y="181866"/>
                </a:lnTo>
                <a:lnTo>
                  <a:pt x="11544" y="173023"/>
                </a:lnTo>
                <a:close/>
              </a:path>
            </a:pathLst>
          </a:custGeom>
          <a:solidFill>
            <a:srgbClr val="9BCFD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2" name="object 612"/>
          <p:cNvSpPr/>
          <p:nvPr/>
        </p:nvSpPr>
        <p:spPr>
          <a:xfrm>
            <a:off x="6668179" y="4413316"/>
            <a:ext cx="58686" cy="239255"/>
          </a:xfrm>
          <a:custGeom>
            <a:avLst/>
            <a:gdLst/>
            <a:ahLst/>
            <a:cxnLst/>
            <a:rect l="l" t="t" r="r" b="b"/>
            <a:pathLst>
              <a:path w="58686" h="239255">
                <a:moveTo>
                  <a:pt x="13234" y="231481"/>
                </a:moveTo>
                <a:lnTo>
                  <a:pt x="24162" y="224584"/>
                </a:lnTo>
                <a:lnTo>
                  <a:pt x="34448" y="217619"/>
                </a:lnTo>
                <a:lnTo>
                  <a:pt x="44081" y="210591"/>
                </a:lnTo>
                <a:lnTo>
                  <a:pt x="45649" y="192153"/>
                </a:lnTo>
                <a:lnTo>
                  <a:pt x="46750" y="179055"/>
                </a:lnTo>
                <a:lnTo>
                  <a:pt x="47836" y="166035"/>
                </a:lnTo>
                <a:lnTo>
                  <a:pt x="48905" y="153095"/>
                </a:lnTo>
                <a:lnTo>
                  <a:pt x="49958" y="140234"/>
                </a:lnTo>
                <a:lnTo>
                  <a:pt x="50994" y="127455"/>
                </a:lnTo>
                <a:lnTo>
                  <a:pt x="52014" y="114759"/>
                </a:lnTo>
                <a:lnTo>
                  <a:pt x="53017" y="102148"/>
                </a:lnTo>
                <a:lnTo>
                  <a:pt x="54004" y="89622"/>
                </a:lnTo>
                <a:lnTo>
                  <a:pt x="54974" y="77183"/>
                </a:lnTo>
                <a:lnTo>
                  <a:pt x="55927" y="64832"/>
                </a:lnTo>
                <a:lnTo>
                  <a:pt x="56864" y="52570"/>
                </a:lnTo>
                <a:lnTo>
                  <a:pt x="57783" y="40399"/>
                </a:lnTo>
                <a:lnTo>
                  <a:pt x="58686" y="28320"/>
                </a:lnTo>
                <a:lnTo>
                  <a:pt x="51872" y="22567"/>
                </a:lnTo>
                <a:lnTo>
                  <a:pt x="42130" y="14968"/>
                </a:lnTo>
                <a:lnTo>
                  <a:pt x="31631" y="7445"/>
                </a:lnTo>
                <a:lnTo>
                  <a:pt x="20383" y="0"/>
                </a:lnTo>
                <a:lnTo>
                  <a:pt x="19555" y="10759"/>
                </a:lnTo>
                <a:lnTo>
                  <a:pt x="18624" y="22713"/>
                </a:lnTo>
                <a:lnTo>
                  <a:pt x="17674" y="34763"/>
                </a:lnTo>
                <a:lnTo>
                  <a:pt x="16707" y="46909"/>
                </a:lnTo>
                <a:lnTo>
                  <a:pt x="15720" y="59147"/>
                </a:lnTo>
                <a:lnTo>
                  <a:pt x="14716" y="71477"/>
                </a:lnTo>
                <a:lnTo>
                  <a:pt x="13693" y="83896"/>
                </a:lnTo>
                <a:lnTo>
                  <a:pt x="12652" y="96403"/>
                </a:lnTo>
                <a:lnTo>
                  <a:pt x="11592" y="108996"/>
                </a:lnTo>
                <a:lnTo>
                  <a:pt x="10514" y="121673"/>
                </a:lnTo>
                <a:lnTo>
                  <a:pt x="9419" y="134433"/>
                </a:lnTo>
                <a:lnTo>
                  <a:pt x="8304" y="147273"/>
                </a:lnTo>
                <a:lnTo>
                  <a:pt x="7172" y="160191"/>
                </a:lnTo>
                <a:lnTo>
                  <a:pt x="6022" y="173187"/>
                </a:lnTo>
                <a:lnTo>
                  <a:pt x="4853" y="186257"/>
                </a:lnTo>
                <a:lnTo>
                  <a:pt x="3667" y="199401"/>
                </a:lnTo>
                <a:lnTo>
                  <a:pt x="2462" y="212617"/>
                </a:lnTo>
                <a:lnTo>
                  <a:pt x="1240" y="225902"/>
                </a:lnTo>
                <a:lnTo>
                  <a:pt x="0" y="239255"/>
                </a:lnTo>
                <a:lnTo>
                  <a:pt x="1671" y="238304"/>
                </a:lnTo>
                <a:lnTo>
                  <a:pt x="13234" y="231481"/>
                </a:lnTo>
                <a:close/>
              </a:path>
            </a:pathLst>
          </a:custGeom>
          <a:solidFill>
            <a:srgbClr val="9BCFD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3" name="object 613"/>
          <p:cNvSpPr/>
          <p:nvPr/>
        </p:nvSpPr>
        <p:spPr>
          <a:xfrm>
            <a:off x="6624330" y="4391261"/>
            <a:ext cx="64223" cy="283718"/>
          </a:xfrm>
          <a:custGeom>
            <a:avLst/>
            <a:gdLst/>
            <a:ahLst/>
            <a:cxnLst/>
            <a:rect l="l" t="t" r="r" b="b"/>
            <a:pathLst>
              <a:path w="64223" h="283717">
                <a:moveTo>
                  <a:pt x="17215" y="168207"/>
                </a:moveTo>
                <a:lnTo>
                  <a:pt x="10109" y="180022"/>
                </a:lnTo>
                <a:lnTo>
                  <a:pt x="9873" y="182540"/>
                </a:lnTo>
                <a:lnTo>
                  <a:pt x="8703" y="194950"/>
                </a:lnTo>
                <a:lnTo>
                  <a:pt x="7514" y="207436"/>
                </a:lnTo>
                <a:lnTo>
                  <a:pt x="6307" y="219995"/>
                </a:lnTo>
                <a:lnTo>
                  <a:pt x="5081" y="232621"/>
                </a:lnTo>
                <a:lnTo>
                  <a:pt x="3837" y="245310"/>
                </a:lnTo>
                <a:lnTo>
                  <a:pt x="2575" y="258059"/>
                </a:lnTo>
                <a:lnTo>
                  <a:pt x="1296" y="270863"/>
                </a:lnTo>
                <a:lnTo>
                  <a:pt x="0" y="283717"/>
                </a:lnTo>
                <a:lnTo>
                  <a:pt x="10536" y="278721"/>
                </a:lnTo>
                <a:lnTo>
                  <a:pt x="22104" y="272975"/>
                </a:lnTo>
                <a:lnTo>
                  <a:pt x="33208" y="267173"/>
                </a:lnTo>
                <a:lnTo>
                  <a:pt x="43853" y="261315"/>
                </a:lnTo>
                <a:lnTo>
                  <a:pt x="44977" y="249199"/>
                </a:lnTo>
                <a:lnTo>
                  <a:pt x="46200" y="235907"/>
                </a:lnTo>
                <a:lnTo>
                  <a:pt x="47405" y="222685"/>
                </a:lnTo>
                <a:lnTo>
                  <a:pt x="48592" y="209534"/>
                </a:lnTo>
                <a:lnTo>
                  <a:pt x="49762" y="196457"/>
                </a:lnTo>
                <a:lnTo>
                  <a:pt x="50913" y="183454"/>
                </a:lnTo>
                <a:lnTo>
                  <a:pt x="52047" y="170528"/>
                </a:lnTo>
                <a:lnTo>
                  <a:pt x="53163" y="157681"/>
                </a:lnTo>
                <a:lnTo>
                  <a:pt x="54260" y="144914"/>
                </a:lnTo>
                <a:lnTo>
                  <a:pt x="55340" y="132229"/>
                </a:lnTo>
                <a:lnTo>
                  <a:pt x="56401" y="119628"/>
                </a:lnTo>
                <a:lnTo>
                  <a:pt x="57444" y="107113"/>
                </a:lnTo>
                <a:lnTo>
                  <a:pt x="58468" y="94685"/>
                </a:lnTo>
                <a:lnTo>
                  <a:pt x="59474" y="82347"/>
                </a:lnTo>
                <a:lnTo>
                  <a:pt x="60461" y="70100"/>
                </a:lnTo>
                <a:lnTo>
                  <a:pt x="61430" y="57946"/>
                </a:lnTo>
                <a:lnTo>
                  <a:pt x="62380" y="45887"/>
                </a:lnTo>
                <a:lnTo>
                  <a:pt x="63311" y="33924"/>
                </a:lnTo>
                <a:lnTo>
                  <a:pt x="64223" y="22059"/>
                </a:lnTo>
                <a:lnTo>
                  <a:pt x="59145" y="18877"/>
                </a:lnTo>
                <a:lnTo>
                  <a:pt x="48530" y="12525"/>
                </a:lnTo>
                <a:lnTo>
                  <a:pt x="37368" y="6231"/>
                </a:lnTo>
                <a:lnTo>
                  <a:pt x="25666" y="0"/>
                </a:lnTo>
                <a:lnTo>
                  <a:pt x="24687" y="12318"/>
                </a:lnTo>
                <a:lnTo>
                  <a:pt x="23680" y="24816"/>
                </a:lnTo>
                <a:lnTo>
                  <a:pt x="22651" y="37429"/>
                </a:lnTo>
                <a:lnTo>
                  <a:pt x="21599" y="50149"/>
                </a:lnTo>
                <a:lnTo>
                  <a:pt x="20526" y="62968"/>
                </a:lnTo>
                <a:lnTo>
                  <a:pt x="19431" y="75882"/>
                </a:lnTo>
                <a:lnTo>
                  <a:pt x="22239" y="81838"/>
                </a:lnTo>
                <a:lnTo>
                  <a:pt x="26692" y="94063"/>
                </a:lnTo>
                <a:lnTo>
                  <a:pt x="29400" y="106405"/>
                </a:lnTo>
                <a:lnTo>
                  <a:pt x="30314" y="118859"/>
                </a:lnTo>
                <a:lnTo>
                  <a:pt x="30310" y="119747"/>
                </a:lnTo>
                <a:lnTo>
                  <a:pt x="29391" y="132025"/>
                </a:lnTo>
                <a:lnTo>
                  <a:pt x="26883" y="144200"/>
                </a:lnTo>
                <a:lnTo>
                  <a:pt x="22816" y="156263"/>
                </a:lnTo>
                <a:lnTo>
                  <a:pt x="17215" y="168207"/>
                </a:lnTo>
                <a:close/>
              </a:path>
            </a:pathLst>
          </a:custGeom>
          <a:solidFill>
            <a:srgbClr val="9CCFD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4" name="object 614"/>
          <p:cNvSpPr/>
          <p:nvPr/>
        </p:nvSpPr>
        <p:spPr>
          <a:xfrm>
            <a:off x="6580578" y="4571291"/>
            <a:ext cx="53860" cy="122466"/>
          </a:xfrm>
          <a:custGeom>
            <a:avLst/>
            <a:gdLst/>
            <a:ahLst/>
            <a:cxnLst/>
            <a:rect l="l" t="t" r="r" b="b"/>
            <a:pathLst>
              <a:path w="53860" h="122466">
                <a:moveTo>
                  <a:pt x="9143" y="118772"/>
                </a:moveTo>
                <a:lnTo>
                  <a:pt x="21041" y="113793"/>
                </a:lnTo>
                <a:lnTo>
                  <a:pt x="32579" y="108761"/>
                </a:lnTo>
                <a:lnTo>
                  <a:pt x="43751" y="103682"/>
                </a:lnTo>
                <a:lnTo>
                  <a:pt x="45308" y="88227"/>
                </a:lnTo>
                <a:lnTo>
                  <a:pt x="46584" y="75434"/>
                </a:lnTo>
                <a:lnTo>
                  <a:pt x="47843" y="62697"/>
                </a:lnTo>
                <a:lnTo>
                  <a:pt x="49083" y="50021"/>
                </a:lnTo>
                <a:lnTo>
                  <a:pt x="50305" y="37409"/>
                </a:lnTo>
                <a:lnTo>
                  <a:pt x="51509" y="24865"/>
                </a:lnTo>
                <a:lnTo>
                  <a:pt x="52694" y="12394"/>
                </a:lnTo>
                <a:lnTo>
                  <a:pt x="53860" y="0"/>
                </a:lnTo>
                <a:lnTo>
                  <a:pt x="52260" y="2349"/>
                </a:lnTo>
                <a:lnTo>
                  <a:pt x="45240" y="11727"/>
                </a:lnTo>
                <a:lnTo>
                  <a:pt x="37281" y="21014"/>
                </a:lnTo>
                <a:lnTo>
                  <a:pt x="28397" y="30208"/>
                </a:lnTo>
                <a:lnTo>
                  <a:pt x="18603" y="39303"/>
                </a:lnTo>
                <a:lnTo>
                  <a:pt x="7912" y="48298"/>
                </a:lnTo>
                <a:lnTo>
                  <a:pt x="6777" y="59198"/>
                </a:lnTo>
                <a:lnTo>
                  <a:pt x="5459" y="71740"/>
                </a:lnTo>
                <a:lnTo>
                  <a:pt x="4122" y="84342"/>
                </a:lnTo>
                <a:lnTo>
                  <a:pt x="2766" y="97000"/>
                </a:lnTo>
                <a:lnTo>
                  <a:pt x="1392" y="109709"/>
                </a:lnTo>
                <a:lnTo>
                  <a:pt x="0" y="122466"/>
                </a:lnTo>
                <a:lnTo>
                  <a:pt x="9143" y="118772"/>
                </a:lnTo>
                <a:close/>
              </a:path>
            </a:pathLst>
          </a:custGeom>
          <a:solidFill>
            <a:srgbClr val="9CD0D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5" name="object 615"/>
          <p:cNvSpPr/>
          <p:nvPr/>
        </p:nvSpPr>
        <p:spPr>
          <a:xfrm>
            <a:off x="6607350" y="4372803"/>
            <a:ext cx="42646" cy="94335"/>
          </a:xfrm>
          <a:custGeom>
            <a:avLst/>
            <a:gdLst/>
            <a:ahLst/>
            <a:cxnLst/>
            <a:rect l="l" t="t" r="r" b="b"/>
            <a:pathLst>
              <a:path w="42646" h="94335">
                <a:moveTo>
                  <a:pt x="6491" y="54227"/>
                </a:moveTo>
                <a:lnTo>
                  <a:pt x="15654" y="64103"/>
                </a:lnTo>
                <a:lnTo>
                  <a:pt x="23716" y="74083"/>
                </a:lnTo>
                <a:lnTo>
                  <a:pt x="30644" y="84162"/>
                </a:lnTo>
                <a:lnTo>
                  <a:pt x="36410" y="94335"/>
                </a:lnTo>
                <a:lnTo>
                  <a:pt x="37500" y="81485"/>
                </a:lnTo>
                <a:lnTo>
                  <a:pt x="38574" y="68666"/>
                </a:lnTo>
                <a:lnTo>
                  <a:pt x="39626" y="55948"/>
                </a:lnTo>
                <a:lnTo>
                  <a:pt x="40655" y="43336"/>
                </a:lnTo>
                <a:lnTo>
                  <a:pt x="41662" y="30836"/>
                </a:lnTo>
                <a:lnTo>
                  <a:pt x="42646" y="18453"/>
                </a:lnTo>
                <a:lnTo>
                  <a:pt x="38609" y="16383"/>
                </a:lnTo>
                <a:lnTo>
                  <a:pt x="27490" y="10868"/>
                </a:lnTo>
                <a:lnTo>
                  <a:pt x="15947" y="5406"/>
                </a:lnTo>
                <a:lnTo>
                  <a:pt x="3987" y="0"/>
                </a:lnTo>
                <a:lnTo>
                  <a:pt x="3195" y="9793"/>
                </a:lnTo>
                <a:lnTo>
                  <a:pt x="2159" y="22382"/>
                </a:lnTo>
                <a:lnTo>
                  <a:pt x="1093" y="35089"/>
                </a:lnTo>
                <a:lnTo>
                  <a:pt x="0" y="47904"/>
                </a:lnTo>
                <a:lnTo>
                  <a:pt x="6491" y="54227"/>
                </a:lnTo>
                <a:close/>
              </a:path>
            </a:pathLst>
          </a:custGeom>
          <a:solidFill>
            <a:srgbClr val="9CD0D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6" name="object 616"/>
          <p:cNvSpPr/>
          <p:nvPr/>
        </p:nvSpPr>
        <p:spPr>
          <a:xfrm>
            <a:off x="6536825" y="4619588"/>
            <a:ext cx="51663" cy="90500"/>
          </a:xfrm>
          <a:custGeom>
            <a:avLst/>
            <a:gdLst/>
            <a:ahLst/>
            <a:cxnLst/>
            <a:rect l="l" t="t" r="r" b="b"/>
            <a:pathLst>
              <a:path w="51663" h="90500">
                <a:moveTo>
                  <a:pt x="8353" y="87541"/>
                </a:moveTo>
                <a:lnTo>
                  <a:pt x="20446" y="83131"/>
                </a:lnTo>
                <a:lnTo>
                  <a:pt x="32246" y="78673"/>
                </a:lnTo>
                <a:lnTo>
                  <a:pt x="43751" y="74168"/>
                </a:lnTo>
                <a:lnTo>
                  <a:pt x="44968" y="63026"/>
                </a:lnTo>
                <a:lnTo>
                  <a:pt x="46344" y="50311"/>
                </a:lnTo>
                <a:lnTo>
                  <a:pt x="47702" y="37647"/>
                </a:lnTo>
                <a:lnTo>
                  <a:pt x="49042" y="25038"/>
                </a:lnTo>
                <a:lnTo>
                  <a:pt x="50362" y="12487"/>
                </a:lnTo>
                <a:lnTo>
                  <a:pt x="51663" y="0"/>
                </a:lnTo>
                <a:lnTo>
                  <a:pt x="49032" y="2093"/>
                </a:lnTo>
                <a:lnTo>
                  <a:pt x="39377" y="9418"/>
                </a:lnTo>
                <a:lnTo>
                  <a:pt x="29128" y="16669"/>
                </a:lnTo>
                <a:lnTo>
                  <a:pt x="18300" y="23843"/>
                </a:lnTo>
                <a:lnTo>
                  <a:pt x="6908" y="30937"/>
                </a:lnTo>
                <a:lnTo>
                  <a:pt x="5883" y="39957"/>
                </a:lnTo>
                <a:lnTo>
                  <a:pt x="4443" y="52519"/>
                </a:lnTo>
                <a:lnTo>
                  <a:pt x="2981" y="65138"/>
                </a:lnTo>
                <a:lnTo>
                  <a:pt x="1500" y="77802"/>
                </a:lnTo>
                <a:lnTo>
                  <a:pt x="0" y="90500"/>
                </a:lnTo>
                <a:lnTo>
                  <a:pt x="8353" y="87541"/>
                </a:lnTo>
                <a:close/>
              </a:path>
            </a:pathLst>
          </a:custGeom>
          <a:solidFill>
            <a:srgbClr val="9DD0D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7" name="object 617"/>
          <p:cNvSpPr/>
          <p:nvPr/>
        </p:nvSpPr>
        <p:spPr>
          <a:xfrm>
            <a:off x="6569782" y="4356787"/>
            <a:ext cx="41554" cy="63919"/>
          </a:xfrm>
          <a:custGeom>
            <a:avLst/>
            <a:gdLst/>
            <a:ahLst/>
            <a:cxnLst/>
            <a:rect l="l" t="t" r="r" b="b"/>
            <a:pathLst>
              <a:path w="41554" h="63919">
                <a:moveTo>
                  <a:pt x="8606" y="40042"/>
                </a:moveTo>
                <a:lnTo>
                  <a:pt x="18954" y="47922"/>
                </a:lnTo>
                <a:lnTo>
                  <a:pt x="28613" y="55883"/>
                </a:lnTo>
                <a:lnTo>
                  <a:pt x="37566" y="63919"/>
                </a:lnTo>
                <a:lnTo>
                  <a:pt x="38427" y="53850"/>
                </a:lnTo>
                <a:lnTo>
                  <a:pt x="39499" y="41118"/>
                </a:lnTo>
                <a:lnTo>
                  <a:pt x="40542" y="28503"/>
                </a:lnTo>
                <a:lnTo>
                  <a:pt x="41554" y="16014"/>
                </a:lnTo>
                <a:lnTo>
                  <a:pt x="38223" y="14549"/>
                </a:lnTo>
                <a:lnTo>
                  <a:pt x="26779" y="9647"/>
                </a:lnTo>
                <a:lnTo>
                  <a:pt x="14995" y="4797"/>
                </a:lnTo>
                <a:lnTo>
                  <a:pt x="2870" y="0"/>
                </a:lnTo>
                <a:lnTo>
                  <a:pt x="2165" y="8520"/>
                </a:lnTo>
                <a:lnTo>
                  <a:pt x="1097" y="21156"/>
                </a:lnTo>
                <a:lnTo>
                  <a:pt x="0" y="33909"/>
                </a:lnTo>
                <a:lnTo>
                  <a:pt x="8606" y="40042"/>
                </a:lnTo>
                <a:close/>
              </a:path>
            </a:pathLst>
          </a:custGeom>
          <a:solidFill>
            <a:srgbClr val="9DD0D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8" name="object 618"/>
          <p:cNvSpPr/>
          <p:nvPr/>
        </p:nvSpPr>
        <p:spPr>
          <a:xfrm>
            <a:off x="6493036" y="4650527"/>
            <a:ext cx="50698" cy="74053"/>
          </a:xfrm>
          <a:custGeom>
            <a:avLst/>
            <a:gdLst/>
            <a:ahLst/>
            <a:cxnLst/>
            <a:rect l="l" t="t" r="r" b="b"/>
            <a:pathLst>
              <a:path w="50698" h="74053">
                <a:moveTo>
                  <a:pt x="7848" y="71572"/>
                </a:moveTo>
                <a:lnTo>
                  <a:pt x="20075" y="67609"/>
                </a:lnTo>
                <a:lnTo>
                  <a:pt x="32058" y="63604"/>
                </a:lnTo>
                <a:lnTo>
                  <a:pt x="43789" y="59562"/>
                </a:lnTo>
                <a:lnTo>
                  <a:pt x="44873" y="50395"/>
                </a:lnTo>
                <a:lnTo>
                  <a:pt x="46360" y="37719"/>
                </a:lnTo>
                <a:lnTo>
                  <a:pt x="47828" y="25087"/>
                </a:lnTo>
                <a:lnTo>
                  <a:pt x="49274" y="12511"/>
                </a:lnTo>
                <a:lnTo>
                  <a:pt x="50698" y="0"/>
                </a:lnTo>
                <a:lnTo>
                  <a:pt x="40348" y="6094"/>
                </a:lnTo>
                <a:lnTo>
                  <a:pt x="29417" y="12209"/>
                </a:lnTo>
                <a:lnTo>
                  <a:pt x="18059" y="18258"/>
                </a:lnTo>
                <a:lnTo>
                  <a:pt x="6273" y="24244"/>
                </a:lnTo>
                <a:lnTo>
                  <a:pt x="4791" y="36173"/>
                </a:lnTo>
                <a:lnTo>
                  <a:pt x="3212" y="48766"/>
                </a:lnTo>
                <a:lnTo>
                  <a:pt x="1613" y="61403"/>
                </a:lnTo>
                <a:lnTo>
                  <a:pt x="0" y="74053"/>
                </a:lnTo>
                <a:lnTo>
                  <a:pt x="7848" y="71572"/>
                </a:lnTo>
                <a:close/>
              </a:path>
            </a:pathLst>
          </a:custGeom>
          <a:solidFill>
            <a:srgbClr val="9DD0D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9" name="object 619"/>
          <p:cNvSpPr/>
          <p:nvPr/>
        </p:nvSpPr>
        <p:spPr>
          <a:xfrm>
            <a:off x="6531872" y="4342578"/>
            <a:ext cx="40779" cy="48120"/>
          </a:xfrm>
          <a:custGeom>
            <a:avLst/>
            <a:gdLst/>
            <a:ahLst/>
            <a:cxnLst/>
            <a:rect l="l" t="t" r="r" b="b"/>
            <a:pathLst>
              <a:path w="40779" h="48120">
                <a:moveTo>
                  <a:pt x="5998" y="27848"/>
                </a:moveTo>
                <a:lnTo>
                  <a:pt x="17127" y="34542"/>
                </a:lnTo>
                <a:lnTo>
                  <a:pt x="27768" y="41300"/>
                </a:lnTo>
                <a:lnTo>
                  <a:pt x="37909" y="48120"/>
                </a:lnTo>
                <a:lnTo>
                  <a:pt x="38657" y="39439"/>
                </a:lnTo>
                <a:lnTo>
                  <a:pt x="39736" y="26762"/>
                </a:lnTo>
                <a:lnTo>
                  <a:pt x="40779" y="14211"/>
                </a:lnTo>
                <a:lnTo>
                  <a:pt x="37940" y="13114"/>
                </a:lnTo>
                <a:lnTo>
                  <a:pt x="26265" y="8699"/>
                </a:lnTo>
                <a:lnTo>
                  <a:pt x="14308" y="4328"/>
                </a:lnTo>
                <a:lnTo>
                  <a:pt x="2070" y="0"/>
                </a:lnTo>
                <a:lnTo>
                  <a:pt x="1397" y="8064"/>
                </a:lnTo>
                <a:lnTo>
                  <a:pt x="711" y="16179"/>
                </a:lnTo>
                <a:lnTo>
                  <a:pt x="0" y="24383"/>
                </a:lnTo>
                <a:lnTo>
                  <a:pt x="5998" y="27848"/>
                </a:lnTo>
                <a:close/>
              </a:path>
            </a:pathLst>
          </a:custGeom>
          <a:solidFill>
            <a:srgbClr val="9DD0D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0" name="object 620"/>
          <p:cNvSpPr/>
          <p:nvPr/>
        </p:nvSpPr>
        <p:spPr>
          <a:xfrm>
            <a:off x="6449200" y="4674778"/>
            <a:ext cx="50101" cy="62839"/>
          </a:xfrm>
          <a:custGeom>
            <a:avLst/>
            <a:gdLst/>
            <a:ahLst/>
            <a:cxnLst/>
            <a:rect l="l" t="t" r="r" b="b"/>
            <a:pathLst>
              <a:path w="50101" h="62839">
                <a:moveTo>
                  <a:pt x="7506" y="60695"/>
                </a:moveTo>
                <a:lnTo>
                  <a:pt x="19827" y="57100"/>
                </a:lnTo>
                <a:lnTo>
                  <a:pt x="31942" y="53468"/>
                </a:lnTo>
                <a:lnTo>
                  <a:pt x="43840" y="49796"/>
                </a:lnTo>
                <a:lnTo>
                  <a:pt x="45375" y="37752"/>
                </a:lnTo>
                <a:lnTo>
                  <a:pt x="46970" y="25111"/>
                </a:lnTo>
                <a:lnTo>
                  <a:pt x="48547" y="12516"/>
                </a:lnTo>
                <a:lnTo>
                  <a:pt x="50101" y="0"/>
                </a:lnTo>
                <a:lnTo>
                  <a:pt x="40844" y="4511"/>
                </a:lnTo>
                <a:lnTo>
                  <a:pt x="29490" y="9843"/>
                </a:lnTo>
                <a:lnTo>
                  <a:pt x="17802" y="15119"/>
                </a:lnTo>
                <a:lnTo>
                  <a:pt x="5791" y="20332"/>
                </a:lnTo>
                <a:lnTo>
                  <a:pt x="5155" y="25069"/>
                </a:lnTo>
                <a:lnTo>
                  <a:pt x="3460" y="37619"/>
                </a:lnTo>
                <a:lnTo>
                  <a:pt x="1743" y="50203"/>
                </a:lnTo>
                <a:lnTo>
                  <a:pt x="0" y="62839"/>
                </a:lnTo>
                <a:lnTo>
                  <a:pt x="7506" y="60695"/>
                </a:lnTo>
                <a:close/>
              </a:path>
            </a:pathLst>
          </a:custGeom>
          <a:solidFill>
            <a:srgbClr val="9ED1D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1" name="object 621"/>
          <p:cNvSpPr/>
          <p:nvPr/>
        </p:nvSpPr>
        <p:spPr>
          <a:xfrm>
            <a:off x="6493803" y="4329795"/>
            <a:ext cx="40144" cy="37172"/>
          </a:xfrm>
          <a:custGeom>
            <a:avLst/>
            <a:gdLst/>
            <a:ahLst/>
            <a:cxnLst/>
            <a:rect l="l" t="t" r="r" b="b"/>
            <a:pathLst>
              <a:path w="40144" h="37172">
                <a:moveTo>
                  <a:pt x="4572" y="19367"/>
                </a:moveTo>
                <a:lnTo>
                  <a:pt x="16111" y="25239"/>
                </a:lnTo>
                <a:lnTo>
                  <a:pt x="27280" y="31175"/>
                </a:lnTo>
                <a:lnTo>
                  <a:pt x="38061" y="37172"/>
                </a:lnTo>
                <a:lnTo>
                  <a:pt x="38785" y="28955"/>
                </a:lnTo>
                <a:lnTo>
                  <a:pt x="39458" y="20853"/>
                </a:lnTo>
                <a:lnTo>
                  <a:pt x="40144" y="12776"/>
                </a:lnTo>
                <a:lnTo>
                  <a:pt x="37715" y="11935"/>
                </a:lnTo>
                <a:lnTo>
                  <a:pt x="25875" y="7916"/>
                </a:lnTo>
                <a:lnTo>
                  <a:pt x="13788" y="3938"/>
                </a:lnTo>
                <a:lnTo>
                  <a:pt x="1460" y="0"/>
                </a:lnTo>
                <a:lnTo>
                  <a:pt x="977" y="5664"/>
                </a:lnTo>
                <a:lnTo>
                  <a:pt x="482" y="11353"/>
                </a:lnTo>
                <a:lnTo>
                  <a:pt x="0" y="17106"/>
                </a:lnTo>
                <a:lnTo>
                  <a:pt x="4572" y="19367"/>
                </a:lnTo>
                <a:close/>
              </a:path>
            </a:pathLst>
          </a:custGeom>
          <a:solidFill>
            <a:srgbClr val="9ED1D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2" name="object 622"/>
          <p:cNvSpPr/>
          <p:nvPr/>
        </p:nvSpPr>
        <p:spPr>
          <a:xfrm>
            <a:off x="6405256" y="4695103"/>
            <a:ext cx="49733" cy="54368"/>
          </a:xfrm>
          <a:custGeom>
            <a:avLst/>
            <a:gdLst/>
            <a:ahLst/>
            <a:cxnLst/>
            <a:rect l="l" t="t" r="r" b="b"/>
            <a:pathLst>
              <a:path w="49733" h="54368">
                <a:moveTo>
                  <a:pt x="1882" y="41761"/>
                </a:moveTo>
                <a:lnTo>
                  <a:pt x="0" y="54368"/>
                </a:lnTo>
                <a:lnTo>
                  <a:pt x="7319" y="52470"/>
                </a:lnTo>
                <a:lnTo>
                  <a:pt x="19709" y="49188"/>
                </a:lnTo>
                <a:lnTo>
                  <a:pt x="31915" y="45872"/>
                </a:lnTo>
                <a:lnTo>
                  <a:pt x="43942" y="42519"/>
                </a:lnTo>
                <a:lnTo>
                  <a:pt x="44606" y="37722"/>
                </a:lnTo>
                <a:lnTo>
                  <a:pt x="46342" y="25105"/>
                </a:lnTo>
                <a:lnTo>
                  <a:pt x="48051" y="12537"/>
                </a:lnTo>
                <a:lnTo>
                  <a:pt x="49733" y="0"/>
                </a:lnTo>
                <a:lnTo>
                  <a:pt x="41118" y="3615"/>
                </a:lnTo>
                <a:lnTo>
                  <a:pt x="29486" y="8349"/>
                </a:lnTo>
                <a:lnTo>
                  <a:pt x="17581" y="13029"/>
                </a:lnTo>
                <a:lnTo>
                  <a:pt x="5410" y="17653"/>
                </a:lnTo>
                <a:lnTo>
                  <a:pt x="3730" y="29217"/>
                </a:lnTo>
                <a:lnTo>
                  <a:pt x="1882" y="41761"/>
                </a:lnTo>
                <a:close/>
              </a:path>
            </a:pathLst>
          </a:custGeom>
          <a:solidFill>
            <a:srgbClr val="9ED1D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3" name="object 623"/>
          <p:cNvSpPr/>
          <p:nvPr/>
        </p:nvSpPr>
        <p:spPr>
          <a:xfrm>
            <a:off x="6455611" y="4318154"/>
            <a:ext cx="39649" cy="28740"/>
          </a:xfrm>
          <a:custGeom>
            <a:avLst/>
            <a:gdLst/>
            <a:ahLst/>
            <a:cxnLst/>
            <a:rect l="l" t="t" r="r" b="b"/>
            <a:pathLst>
              <a:path w="39649" h="28740">
                <a:moveTo>
                  <a:pt x="3726" y="12765"/>
                </a:moveTo>
                <a:lnTo>
                  <a:pt x="15512" y="18031"/>
                </a:lnTo>
                <a:lnTo>
                  <a:pt x="27001" y="23354"/>
                </a:lnTo>
                <a:lnTo>
                  <a:pt x="38188" y="28740"/>
                </a:lnTo>
                <a:lnTo>
                  <a:pt x="38671" y="22987"/>
                </a:lnTo>
                <a:lnTo>
                  <a:pt x="39166" y="17310"/>
                </a:lnTo>
                <a:lnTo>
                  <a:pt x="39649" y="11633"/>
                </a:lnTo>
                <a:lnTo>
                  <a:pt x="37485" y="10953"/>
                </a:lnTo>
                <a:lnTo>
                  <a:pt x="25514" y="7261"/>
                </a:lnTo>
                <a:lnTo>
                  <a:pt x="13332" y="3610"/>
                </a:lnTo>
                <a:lnTo>
                  <a:pt x="939" y="0"/>
                </a:lnTo>
                <a:lnTo>
                  <a:pt x="635" y="3695"/>
                </a:lnTo>
                <a:lnTo>
                  <a:pt x="317" y="7404"/>
                </a:lnTo>
                <a:lnTo>
                  <a:pt x="0" y="11137"/>
                </a:lnTo>
                <a:lnTo>
                  <a:pt x="3726" y="12765"/>
                </a:lnTo>
                <a:close/>
              </a:path>
            </a:pathLst>
          </a:custGeom>
          <a:solidFill>
            <a:srgbClr val="9ED1D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4" name="object 624"/>
          <p:cNvSpPr/>
          <p:nvPr/>
        </p:nvSpPr>
        <p:spPr>
          <a:xfrm>
            <a:off x="6417350" y="4307480"/>
            <a:ext cx="39204" cy="21805"/>
          </a:xfrm>
          <a:custGeom>
            <a:avLst/>
            <a:gdLst/>
            <a:ahLst/>
            <a:cxnLst/>
            <a:rect l="l" t="t" r="r" b="b"/>
            <a:pathLst>
              <a:path w="39204" h="21805">
                <a:moveTo>
                  <a:pt x="38582" y="18072"/>
                </a:moveTo>
                <a:lnTo>
                  <a:pt x="38887" y="14376"/>
                </a:lnTo>
                <a:lnTo>
                  <a:pt x="39204" y="10667"/>
                </a:lnTo>
                <a:lnTo>
                  <a:pt x="37283" y="10116"/>
                </a:lnTo>
                <a:lnTo>
                  <a:pt x="25211" y="6706"/>
                </a:lnTo>
                <a:lnTo>
                  <a:pt x="12952" y="3334"/>
                </a:lnTo>
                <a:lnTo>
                  <a:pt x="507" y="0"/>
                </a:lnTo>
                <a:lnTo>
                  <a:pt x="342" y="2019"/>
                </a:lnTo>
                <a:lnTo>
                  <a:pt x="0" y="6057"/>
                </a:lnTo>
                <a:lnTo>
                  <a:pt x="3125" y="7285"/>
                </a:lnTo>
                <a:lnTo>
                  <a:pt x="15082" y="12071"/>
                </a:lnTo>
                <a:lnTo>
                  <a:pt x="26797" y="16911"/>
                </a:lnTo>
                <a:lnTo>
                  <a:pt x="38265" y="21805"/>
                </a:lnTo>
                <a:lnTo>
                  <a:pt x="38582" y="18072"/>
                </a:lnTo>
                <a:close/>
              </a:path>
            </a:pathLst>
          </a:custGeom>
          <a:solidFill>
            <a:srgbClr val="9FD1D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5" name="object 625"/>
          <p:cNvSpPr/>
          <p:nvPr/>
        </p:nvSpPr>
        <p:spPr>
          <a:xfrm>
            <a:off x="6361216" y="4712750"/>
            <a:ext cx="49441" cy="47561"/>
          </a:xfrm>
          <a:custGeom>
            <a:avLst/>
            <a:gdLst/>
            <a:ahLst/>
            <a:cxnLst/>
            <a:rect l="l" t="t" r="r" b="b"/>
            <a:pathLst>
              <a:path w="49441" h="47561">
                <a:moveTo>
                  <a:pt x="5092" y="15633"/>
                </a:moveTo>
                <a:lnTo>
                  <a:pt x="4017" y="22464"/>
                </a:lnTo>
                <a:lnTo>
                  <a:pt x="2022" y="34996"/>
                </a:lnTo>
                <a:lnTo>
                  <a:pt x="0" y="47561"/>
                </a:lnTo>
                <a:lnTo>
                  <a:pt x="7187" y="45859"/>
                </a:lnTo>
                <a:lnTo>
                  <a:pt x="19637" y="42850"/>
                </a:lnTo>
                <a:lnTo>
                  <a:pt x="31924" y="39801"/>
                </a:lnTo>
                <a:lnTo>
                  <a:pt x="44043" y="36715"/>
                </a:lnTo>
                <a:lnTo>
                  <a:pt x="45772" y="25089"/>
                </a:lnTo>
                <a:lnTo>
                  <a:pt x="47618" y="12545"/>
                </a:lnTo>
                <a:lnTo>
                  <a:pt x="49441" y="0"/>
                </a:lnTo>
                <a:lnTo>
                  <a:pt x="41271" y="3022"/>
                </a:lnTo>
                <a:lnTo>
                  <a:pt x="29445" y="7279"/>
                </a:lnTo>
                <a:lnTo>
                  <a:pt x="17385" y="11482"/>
                </a:lnTo>
                <a:lnTo>
                  <a:pt x="5092" y="15633"/>
                </a:lnTo>
                <a:close/>
              </a:path>
            </a:pathLst>
          </a:custGeom>
          <a:solidFill>
            <a:srgbClr val="9FD1D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6" name="object 626"/>
          <p:cNvSpPr/>
          <p:nvPr/>
        </p:nvSpPr>
        <p:spPr>
          <a:xfrm>
            <a:off x="6317046" y="4728394"/>
            <a:ext cx="49263" cy="41897"/>
          </a:xfrm>
          <a:custGeom>
            <a:avLst/>
            <a:gdLst/>
            <a:ahLst/>
            <a:cxnLst/>
            <a:rect l="l" t="t" r="r" b="b"/>
            <a:pathLst>
              <a:path w="49263" h="41897">
                <a:moveTo>
                  <a:pt x="4813" y="14033"/>
                </a:moveTo>
                <a:lnTo>
                  <a:pt x="4331" y="16860"/>
                </a:lnTo>
                <a:lnTo>
                  <a:pt x="2185" y="29369"/>
                </a:lnTo>
                <a:lnTo>
                  <a:pt x="0" y="41897"/>
                </a:lnTo>
                <a:lnTo>
                  <a:pt x="7128" y="40339"/>
                </a:lnTo>
                <a:lnTo>
                  <a:pt x="19620" y="37565"/>
                </a:lnTo>
                <a:lnTo>
                  <a:pt x="31968" y="34758"/>
                </a:lnTo>
                <a:lnTo>
                  <a:pt x="44170" y="31915"/>
                </a:lnTo>
                <a:lnTo>
                  <a:pt x="45276" y="25062"/>
                </a:lnTo>
                <a:lnTo>
                  <a:pt x="47285" y="12514"/>
                </a:lnTo>
                <a:lnTo>
                  <a:pt x="49263" y="0"/>
                </a:lnTo>
                <a:lnTo>
                  <a:pt x="41344" y="2611"/>
                </a:lnTo>
                <a:lnTo>
                  <a:pt x="29369" y="6466"/>
                </a:lnTo>
                <a:lnTo>
                  <a:pt x="17195" y="10273"/>
                </a:lnTo>
                <a:lnTo>
                  <a:pt x="4813" y="14033"/>
                </a:lnTo>
                <a:close/>
              </a:path>
            </a:pathLst>
          </a:custGeom>
          <a:solidFill>
            <a:srgbClr val="9FD2D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7" name="object 627"/>
          <p:cNvSpPr/>
          <p:nvPr/>
        </p:nvSpPr>
        <p:spPr>
          <a:xfrm>
            <a:off x="6379009" y="4297635"/>
            <a:ext cx="38506" cy="15900"/>
          </a:xfrm>
          <a:custGeom>
            <a:avLst/>
            <a:gdLst/>
            <a:ahLst/>
            <a:cxnLst/>
            <a:rect l="l" t="t" r="r" b="b"/>
            <a:pathLst>
              <a:path w="38506" h="15900">
                <a:moveTo>
                  <a:pt x="126" y="0"/>
                </a:moveTo>
                <a:lnTo>
                  <a:pt x="0" y="1587"/>
                </a:lnTo>
                <a:lnTo>
                  <a:pt x="2715" y="2559"/>
                </a:lnTo>
                <a:lnTo>
                  <a:pt x="14795" y="6955"/>
                </a:lnTo>
                <a:lnTo>
                  <a:pt x="26672" y="11400"/>
                </a:lnTo>
                <a:lnTo>
                  <a:pt x="38341" y="15900"/>
                </a:lnTo>
                <a:lnTo>
                  <a:pt x="38506" y="13881"/>
                </a:lnTo>
                <a:lnTo>
                  <a:pt x="37090" y="9379"/>
                </a:lnTo>
                <a:lnTo>
                  <a:pt x="24939" y="6222"/>
                </a:lnTo>
                <a:lnTo>
                  <a:pt x="12616" y="3094"/>
                </a:lnTo>
                <a:lnTo>
                  <a:pt x="126" y="0"/>
                </a:lnTo>
                <a:close/>
              </a:path>
            </a:pathLst>
          </a:custGeom>
          <a:solidFill>
            <a:srgbClr val="9FD2D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8" name="object 628"/>
          <p:cNvSpPr/>
          <p:nvPr/>
        </p:nvSpPr>
        <p:spPr>
          <a:xfrm>
            <a:off x="6364375" y="4294101"/>
            <a:ext cx="14757" cy="5118"/>
          </a:xfrm>
          <a:custGeom>
            <a:avLst/>
            <a:gdLst/>
            <a:ahLst/>
            <a:cxnLst/>
            <a:rect l="l" t="t" r="r" b="b"/>
            <a:pathLst>
              <a:path w="14757" h="5118">
                <a:moveTo>
                  <a:pt x="0" y="0"/>
                </a:moveTo>
                <a:lnTo>
                  <a:pt x="4927" y="1689"/>
                </a:lnTo>
                <a:lnTo>
                  <a:pt x="9791" y="3403"/>
                </a:lnTo>
                <a:lnTo>
                  <a:pt x="14630" y="5118"/>
                </a:lnTo>
                <a:lnTo>
                  <a:pt x="14757" y="3543"/>
                </a:lnTo>
                <a:lnTo>
                  <a:pt x="9880" y="2349"/>
                </a:lnTo>
                <a:lnTo>
                  <a:pt x="4965" y="1168"/>
                </a:lnTo>
                <a:lnTo>
                  <a:pt x="0" y="0"/>
                </a:lnTo>
                <a:close/>
              </a:path>
            </a:pathLst>
          </a:custGeom>
          <a:solidFill>
            <a:srgbClr val="A0D2D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9" name="object 629"/>
          <p:cNvSpPr/>
          <p:nvPr/>
        </p:nvSpPr>
        <p:spPr>
          <a:xfrm>
            <a:off x="6272744" y="4742423"/>
            <a:ext cx="49110" cy="37071"/>
          </a:xfrm>
          <a:custGeom>
            <a:avLst/>
            <a:gdLst/>
            <a:ahLst/>
            <a:cxnLst/>
            <a:rect l="l" t="t" r="r" b="b"/>
            <a:pathLst>
              <a:path w="49110" h="37071">
                <a:moveTo>
                  <a:pt x="4546" y="12725"/>
                </a:moveTo>
                <a:lnTo>
                  <a:pt x="3060" y="20840"/>
                </a:lnTo>
                <a:lnTo>
                  <a:pt x="1536" y="28956"/>
                </a:lnTo>
                <a:lnTo>
                  <a:pt x="0" y="37071"/>
                </a:lnTo>
                <a:lnTo>
                  <a:pt x="7110" y="35646"/>
                </a:lnTo>
                <a:lnTo>
                  <a:pt x="19632" y="33088"/>
                </a:lnTo>
                <a:lnTo>
                  <a:pt x="32022" y="30495"/>
                </a:lnTo>
                <a:lnTo>
                  <a:pt x="44297" y="27863"/>
                </a:lnTo>
                <a:lnTo>
                  <a:pt x="44796" y="25026"/>
                </a:lnTo>
                <a:lnTo>
                  <a:pt x="46972" y="12504"/>
                </a:lnTo>
                <a:lnTo>
                  <a:pt x="49110" y="0"/>
                </a:lnTo>
                <a:lnTo>
                  <a:pt x="41357" y="2309"/>
                </a:lnTo>
                <a:lnTo>
                  <a:pt x="29263" y="5830"/>
                </a:lnTo>
                <a:lnTo>
                  <a:pt x="16991" y="9304"/>
                </a:lnTo>
                <a:lnTo>
                  <a:pt x="4546" y="12725"/>
                </a:lnTo>
                <a:close/>
              </a:path>
            </a:pathLst>
          </a:custGeom>
          <a:solidFill>
            <a:srgbClr val="A0D2D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0" name="object 630"/>
          <p:cNvSpPr/>
          <p:nvPr/>
        </p:nvSpPr>
        <p:spPr>
          <a:xfrm>
            <a:off x="6228251" y="4755151"/>
            <a:ext cx="49034" cy="32867"/>
          </a:xfrm>
          <a:custGeom>
            <a:avLst/>
            <a:gdLst/>
            <a:ahLst/>
            <a:cxnLst/>
            <a:rect l="l" t="t" r="r" b="b"/>
            <a:pathLst>
              <a:path w="49034" h="32867">
                <a:moveTo>
                  <a:pt x="4318" y="11620"/>
                </a:moveTo>
                <a:lnTo>
                  <a:pt x="2895" y="18694"/>
                </a:lnTo>
                <a:lnTo>
                  <a:pt x="1460" y="25780"/>
                </a:lnTo>
                <a:lnTo>
                  <a:pt x="0" y="32867"/>
                </a:lnTo>
                <a:lnTo>
                  <a:pt x="7167" y="31542"/>
                </a:lnTo>
                <a:lnTo>
                  <a:pt x="19728" y="29176"/>
                </a:lnTo>
                <a:lnTo>
                  <a:pt x="32170" y="26776"/>
                </a:lnTo>
                <a:lnTo>
                  <a:pt x="44488" y="24345"/>
                </a:lnTo>
                <a:lnTo>
                  <a:pt x="46037" y="16230"/>
                </a:lnTo>
                <a:lnTo>
                  <a:pt x="47548" y="8102"/>
                </a:lnTo>
                <a:lnTo>
                  <a:pt x="49034" y="0"/>
                </a:lnTo>
                <a:lnTo>
                  <a:pt x="41348" y="2077"/>
                </a:lnTo>
                <a:lnTo>
                  <a:pt x="29161" y="5302"/>
                </a:lnTo>
                <a:lnTo>
                  <a:pt x="16814" y="8484"/>
                </a:lnTo>
                <a:lnTo>
                  <a:pt x="4318" y="11620"/>
                </a:lnTo>
                <a:close/>
              </a:path>
            </a:pathLst>
          </a:custGeom>
          <a:solidFill>
            <a:srgbClr val="A0D2D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1" name="object 631"/>
          <p:cNvSpPr/>
          <p:nvPr/>
        </p:nvSpPr>
        <p:spPr>
          <a:xfrm>
            <a:off x="6183567" y="4766776"/>
            <a:ext cx="49009" cy="29146"/>
          </a:xfrm>
          <a:custGeom>
            <a:avLst/>
            <a:gdLst/>
            <a:ahLst/>
            <a:cxnLst/>
            <a:rect l="l" t="t" r="r" b="b"/>
            <a:pathLst>
              <a:path w="49009" h="29146">
                <a:moveTo>
                  <a:pt x="4089" y="10629"/>
                </a:moveTo>
                <a:lnTo>
                  <a:pt x="2755" y="16776"/>
                </a:lnTo>
                <a:lnTo>
                  <a:pt x="1384" y="22987"/>
                </a:lnTo>
                <a:lnTo>
                  <a:pt x="0" y="29146"/>
                </a:lnTo>
                <a:lnTo>
                  <a:pt x="7253" y="27907"/>
                </a:lnTo>
                <a:lnTo>
                  <a:pt x="19835" y="25716"/>
                </a:lnTo>
                <a:lnTo>
                  <a:pt x="32309" y="23495"/>
                </a:lnTo>
                <a:lnTo>
                  <a:pt x="44678" y="21247"/>
                </a:lnTo>
                <a:lnTo>
                  <a:pt x="46139" y="14147"/>
                </a:lnTo>
                <a:lnTo>
                  <a:pt x="47586" y="7073"/>
                </a:lnTo>
                <a:lnTo>
                  <a:pt x="49009" y="0"/>
                </a:lnTo>
                <a:lnTo>
                  <a:pt x="41296" y="1889"/>
                </a:lnTo>
                <a:lnTo>
                  <a:pt x="29028" y="4837"/>
                </a:lnTo>
                <a:lnTo>
                  <a:pt x="16624" y="7750"/>
                </a:lnTo>
                <a:lnTo>
                  <a:pt x="4089" y="10629"/>
                </a:lnTo>
                <a:close/>
              </a:path>
            </a:pathLst>
          </a:custGeom>
          <a:solidFill>
            <a:srgbClr val="A1D2D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2" name="object 632"/>
          <p:cNvSpPr/>
          <p:nvPr/>
        </p:nvSpPr>
        <p:spPr>
          <a:xfrm>
            <a:off x="6138668" y="4777407"/>
            <a:ext cx="48996" cy="25844"/>
          </a:xfrm>
          <a:custGeom>
            <a:avLst/>
            <a:gdLst/>
            <a:ahLst/>
            <a:cxnLst/>
            <a:rect l="l" t="t" r="r" b="b"/>
            <a:pathLst>
              <a:path w="48996" h="25844">
                <a:moveTo>
                  <a:pt x="3873" y="9766"/>
                </a:moveTo>
                <a:lnTo>
                  <a:pt x="2578" y="15163"/>
                </a:lnTo>
                <a:lnTo>
                  <a:pt x="1295" y="20447"/>
                </a:lnTo>
                <a:lnTo>
                  <a:pt x="0" y="25844"/>
                </a:lnTo>
                <a:lnTo>
                  <a:pt x="7371" y="24681"/>
                </a:lnTo>
                <a:lnTo>
                  <a:pt x="19979" y="22655"/>
                </a:lnTo>
                <a:lnTo>
                  <a:pt x="32493" y="20599"/>
                </a:lnTo>
                <a:lnTo>
                  <a:pt x="44894" y="18516"/>
                </a:lnTo>
                <a:lnTo>
                  <a:pt x="46278" y="12357"/>
                </a:lnTo>
                <a:lnTo>
                  <a:pt x="47663" y="6146"/>
                </a:lnTo>
                <a:lnTo>
                  <a:pt x="48996" y="0"/>
                </a:lnTo>
                <a:lnTo>
                  <a:pt x="41227" y="1743"/>
                </a:lnTo>
                <a:lnTo>
                  <a:pt x="28897" y="4458"/>
                </a:lnTo>
                <a:lnTo>
                  <a:pt x="16444" y="7134"/>
                </a:lnTo>
                <a:lnTo>
                  <a:pt x="3873" y="9766"/>
                </a:lnTo>
                <a:close/>
              </a:path>
            </a:pathLst>
          </a:custGeom>
          <a:solidFill>
            <a:srgbClr val="A1D3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3" name="object 633"/>
          <p:cNvSpPr/>
          <p:nvPr/>
        </p:nvSpPr>
        <p:spPr>
          <a:xfrm>
            <a:off x="6093495" y="4787172"/>
            <a:ext cx="49047" cy="22885"/>
          </a:xfrm>
          <a:custGeom>
            <a:avLst/>
            <a:gdLst/>
            <a:ahLst/>
            <a:cxnLst/>
            <a:rect l="l" t="t" r="r" b="b"/>
            <a:pathLst>
              <a:path w="49047" h="22885">
                <a:moveTo>
                  <a:pt x="7579" y="21779"/>
                </a:moveTo>
                <a:lnTo>
                  <a:pt x="20198" y="19905"/>
                </a:lnTo>
                <a:lnTo>
                  <a:pt x="32729" y="18004"/>
                </a:lnTo>
                <a:lnTo>
                  <a:pt x="45173" y="16078"/>
                </a:lnTo>
                <a:lnTo>
                  <a:pt x="46469" y="10680"/>
                </a:lnTo>
                <a:lnTo>
                  <a:pt x="47752" y="5397"/>
                </a:lnTo>
                <a:lnTo>
                  <a:pt x="49047" y="0"/>
                </a:lnTo>
                <a:lnTo>
                  <a:pt x="41113" y="1628"/>
                </a:lnTo>
                <a:lnTo>
                  <a:pt x="28732" y="4120"/>
                </a:lnTo>
                <a:lnTo>
                  <a:pt x="16248" y="6576"/>
                </a:lnTo>
                <a:lnTo>
                  <a:pt x="3644" y="9004"/>
                </a:lnTo>
                <a:lnTo>
                  <a:pt x="2438" y="13627"/>
                </a:lnTo>
                <a:lnTo>
                  <a:pt x="1231" y="18249"/>
                </a:lnTo>
                <a:lnTo>
                  <a:pt x="0" y="22885"/>
                </a:lnTo>
                <a:lnTo>
                  <a:pt x="7579" y="21779"/>
                </a:lnTo>
                <a:close/>
              </a:path>
            </a:pathLst>
          </a:custGeom>
          <a:solidFill>
            <a:srgbClr val="A2D3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4" name="object 634"/>
          <p:cNvSpPr/>
          <p:nvPr/>
        </p:nvSpPr>
        <p:spPr>
          <a:xfrm>
            <a:off x="6048024" y="4796179"/>
            <a:ext cx="49110" cy="20193"/>
          </a:xfrm>
          <a:custGeom>
            <a:avLst/>
            <a:gdLst/>
            <a:ahLst/>
            <a:cxnLst/>
            <a:rect l="l" t="t" r="r" b="b"/>
            <a:pathLst>
              <a:path w="49110" h="20192">
                <a:moveTo>
                  <a:pt x="3429" y="8280"/>
                </a:moveTo>
                <a:lnTo>
                  <a:pt x="2286" y="12280"/>
                </a:lnTo>
                <a:lnTo>
                  <a:pt x="1155" y="16192"/>
                </a:lnTo>
                <a:lnTo>
                  <a:pt x="0" y="20193"/>
                </a:lnTo>
                <a:lnTo>
                  <a:pt x="7798" y="19144"/>
                </a:lnTo>
                <a:lnTo>
                  <a:pt x="20437" y="17416"/>
                </a:lnTo>
                <a:lnTo>
                  <a:pt x="32997" y="15661"/>
                </a:lnTo>
                <a:lnTo>
                  <a:pt x="45466" y="13881"/>
                </a:lnTo>
                <a:lnTo>
                  <a:pt x="46697" y="9245"/>
                </a:lnTo>
                <a:lnTo>
                  <a:pt x="47904" y="4622"/>
                </a:lnTo>
                <a:lnTo>
                  <a:pt x="49110" y="0"/>
                </a:lnTo>
                <a:lnTo>
                  <a:pt x="41018" y="1516"/>
                </a:lnTo>
                <a:lnTo>
                  <a:pt x="28587" y="3802"/>
                </a:lnTo>
                <a:lnTo>
                  <a:pt x="16056" y="6056"/>
                </a:lnTo>
                <a:lnTo>
                  <a:pt x="3429" y="8280"/>
                </a:lnTo>
                <a:close/>
              </a:path>
            </a:pathLst>
          </a:custGeom>
          <a:solidFill>
            <a:srgbClr val="A2D3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5" name="object 635"/>
          <p:cNvSpPr/>
          <p:nvPr/>
        </p:nvSpPr>
        <p:spPr>
          <a:xfrm>
            <a:off x="6002181" y="4804454"/>
            <a:ext cx="49263" cy="17767"/>
          </a:xfrm>
          <a:custGeom>
            <a:avLst/>
            <a:gdLst/>
            <a:ahLst/>
            <a:cxnLst/>
            <a:rect l="l" t="t" r="r" b="b"/>
            <a:pathLst>
              <a:path w="49263" h="17767">
                <a:moveTo>
                  <a:pt x="8131" y="16765"/>
                </a:moveTo>
                <a:lnTo>
                  <a:pt x="20775" y="15176"/>
                </a:lnTo>
                <a:lnTo>
                  <a:pt x="33342" y="13560"/>
                </a:lnTo>
                <a:lnTo>
                  <a:pt x="45847" y="11912"/>
                </a:lnTo>
                <a:lnTo>
                  <a:pt x="47002" y="7924"/>
                </a:lnTo>
                <a:lnTo>
                  <a:pt x="48120" y="4000"/>
                </a:lnTo>
                <a:lnTo>
                  <a:pt x="49263" y="0"/>
                </a:lnTo>
                <a:lnTo>
                  <a:pt x="40885" y="1442"/>
                </a:lnTo>
                <a:lnTo>
                  <a:pt x="28419" y="3542"/>
                </a:lnTo>
                <a:lnTo>
                  <a:pt x="15857" y="5605"/>
                </a:lnTo>
                <a:lnTo>
                  <a:pt x="3200" y="7632"/>
                </a:lnTo>
                <a:lnTo>
                  <a:pt x="2146" y="10972"/>
                </a:lnTo>
                <a:lnTo>
                  <a:pt x="1066" y="14439"/>
                </a:lnTo>
                <a:lnTo>
                  <a:pt x="0" y="17767"/>
                </a:lnTo>
                <a:lnTo>
                  <a:pt x="8131" y="16765"/>
                </a:lnTo>
                <a:close/>
              </a:path>
            </a:pathLst>
          </a:custGeom>
          <a:solidFill>
            <a:srgbClr val="A3D4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6" name="object 636"/>
          <p:cNvSpPr/>
          <p:nvPr/>
        </p:nvSpPr>
        <p:spPr>
          <a:xfrm>
            <a:off x="5425206" y="4812082"/>
            <a:ext cx="580174" cy="48221"/>
          </a:xfrm>
          <a:custGeom>
            <a:avLst/>
            <a:gdLst/>
            <a:ahLst/>
            <a:cxnLst/>
            <a:rect l="l" t="t" r="r" b="b"/>
            <a:pathLst>
              <a:path w="580174" h="48221">
                <a:moveTo>
                  <a:pt x="576973" y="10134"/>
                </a:moveTo>
                <a:lnTo>
                  <a:pt x="578040" y="6807"/>
                </a:lnTo>
                <a:lnTo>
                  <a:pt x="579120" y="3352"/>
                </a:lnTo>
                <a:lnTo>
                  <a:pt x="580174" y="0"/>
                </a:lnTo>
                <a:lnTo>
                  <a:pt x="554064" y="4028"/>
                </a:lnTo>
                <a:lnTo>
                  <a:pt x="527593" y="7899"/>
                </a:lnTo>
                <a:lnTo>
                  <a:pt x="500770" y="11613"/>
                </a:lnTo>
                <a:lnTo>
                  <a:pt x="473603" y="15166"/>
                </a:lnTo>
                <a:lnTo>
                  <a:pt x="446103" y="18555"/>
                </a:lnTo>
                <a:lnTo>
                  <a:pt x="418279" y="21779"/>
                </a:lnTo>
                <a:lnTo>
                  <a:pt x="390141" y="24835"/>
                </a:lnTo>
                <a:lnTo>
                  <a:pt x="361697" y="27721"/>
                </a:lnTo>
                <a:lnTo>
                  <a:pt x="332957" y="30435"/>
                </a:lnTo>
                <a:lnTo>
                  <a:pt x="303931" y="32973"/>
                </a:lnTo>
                <a:lnTo>
                  <a:pt x="274628" y="35335"/>
                </a:lnTo>
                <a:lnTo>
                  <a:pt x="245058" y="37516"/>
                </a:lnTo>
                <a:lnTo>
                  <a:pt x="215230" y="39516"/>
                </a:lnTo>
                <a:lnTo>
                  <a:pt x="185153" y="41332"/>
                </a:lnTo>
                <a:lnTo>
                  <a:pt x="154837" y="42960"/>
                </a:lnTo>
                <a:lnTo>
                  <a:pt x="124291" y="44400"/>
                </a:lnTo>
                <a:lnTo>
                  <a:pt x="93525" y="45648"/>
                </a:lnTo>
                <a:lnTo>
                  <a:pt x="62548" y="46703"/>
                </a:lnTo>
                <a:lnTo>
                  <a:pt x="31370" y="47561"/>
                </a:lnTo>
                <a:lnTo>
                  <a:pt x="0" y="48221"/>
                </a:lnTo>
                <a:lnTo>
                  <a:pt x="31013" y="47638"/>
                </a:lnTo>
                <a:lnTo>
                  <a:pt x="61840" y="46906"/>
                </a:lnTo>
                <a:lnTo>
                  <a:pt x="92472" y="46028"/>
                </a:lnTo>
                <a:lnTo>
                  <a:pt x="122905" y="45004"/>
                </a:lnTo>
                <a:lnTo>
                  <a:pt x="153129" y="43837"/>
                </a:lnTo>
                <a:lnTo>
                  <a:pt x="183140" y="42527"/>
                </a:lnTo>
                <a:lnTo>
                  <a:pt x="212929" y="41077"/>
                </a:lnTo>
                <a:lnTo>
                  <a:pt x="242490" y="39487"/>
                </a:lnTo>
                <a:lnTo>
                  <a:pt x="271817" y="37760"/>
                </a:lnTo>
                <a:lnTo>
                  <a:pt x="300902" y="35898"/>
                </a:lnTo>
                <a:lnTo>
                  <a:pt x="329739" y="33900"/>
                </a:lnTo>
                <a:lnTo>
                  <a:pt x="358321" y="31770"/>
                </a:lnTo>
                <a:lnTo>
                  <a:pt x="386641" y="29509"/>
                </a:lnTo>
                <a:lnTo>
                  <a:pt x="414692" y="27118"/>
                </a:lnTo>
                <a:lnTo>
                  <a:pt x="442467" y="24599"/>
                </a:lnTo>
                <a:lnTo>
                  <a:pt x="469960" y="21953"/>
                </a:lnTo>
                <a:lnTo>
                  <a:pt x="497164" y="19182"/>
                </a:lnTo>
                <a:lnTo>
                  <a:pt x="524072" y="16287"/>
                </a:lnTo>
                <a:lnTo>
                  <a:pt x="550678" y="13271"/>
                </a:lnTo>
                <a:lnTo>
                  <a:pt x="576973" y="10134"/>
                </a:lnTo>
                <a:close/>
              </a:path>
            </a:pathLst>
          </a:custGeom>
          <a:solidFill>
            <a:srgbClr val="A3D4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7" name="object 637"/>
          <p:cNvSpPr/>
          <p:nvPr/>
        </p:nvSpPr>
        <p:spPr>
          <a:xfrm>
            <a:off x="3018461" y="4074453"/>
            <a:ext cx="12435" cy="37719"/>
          </a:xfrm>
          <a:custGeom>
            <a:avLst/>
            <a:gdLst/>
            <a:ahLst/>
            <a:cxnLst/>
            <a:rect l="l" t="t" r="r" b="b"/>
            <a:pathLst>
              <a:path w="12435" h="37719">
                <a:moveTo>
                  <a:pt x="12435" y="34556"/>
                </a:moveTo>
                <a:lnTo>
                  <a:pt x="11655" y="24795"/>
                </a:lnTo>
                <a:lnTo>
                  <a:pt x="10167" y="12029"/>
                </a:lnTo>
                <a:lnTo>
                  <a:pt x="8295" y="431"/>
                </a:lnTo>
                <a:lnTo>
                  <a:pt x="5005" y="190"/>
                </a:lnTo>
                <a:lnTo>
                  <a:pt x="2224" y="0"/>
                </a:lnTo>
                <a:lnTo>
                  <a:pt x="0" y="159"/>
                </a:lnTo>
                <a:lnTo>
                  <a:pt x="2958" y="11341"/>
                </a:lnTo>
                <a:lnTo>
                  <a:pt x="5255" y="23829"/>
                </a:lnTo>
                <a:lnTo>
                  <a:pt x="6707" y="37719"/>
                </a:lnTo>
                <a:lnTo>
                  <a:pt x="12435" y="34556"/>
                </a:lnTo>
                <a:close/>
              </a:path>
            </a:pathLst>
          </a:custGeom>
          <a:solidFill>
            <a:srgbClr val="EFEBE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8" name="object 638"/>
          <p:cNvSpPr/>
          <p:nvPr/>
        </p:nvSpPr>
        <p:spPr>
          <a:xfrm>
            <a:off x="1396475" y="4765611"/>
            <a:ext cx="6413" cy="203"/>
          </a:xfrm>
          <a:custGeom>
            <a:avLst/>
            <a:gdLst/>
            <a:ahLst/>
            <a:cxnLst/>
            <a:rect l="l" t="t" r="r" b="b"/>
            <a:pathLst>
              <a:path w="6413" h="203">
                <a:moveTo>
                  <a:pt x="6413" y="203"/>
                </a:moveTo>
                <a:lnTo>
                  <a:pt x="0" y="0"/>
                </a:lnTo>
                <a:lnTo>
                  <a:pt x="4267" y="152"/>
                </a:lnTo>
                <a:lnTo>
                  <a:pt x="6413" y="203"/>
                </a:lnTo>
                <a:close/>
              </a:path>
            </a:pathLst>
          </a:custGeom>
          <a:solidFill>
            <a:srgbClr val="EFEBE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9" name="object 639"/>
          <p:cNvSpPr/>
          <p:nvPr/>
        </p:nvSpPr>
        <p:spPr>
          <a:xfrm>
            <a:off x="1420401" y="4765484"/>
            <a:ext cx="4406" cy="139"/>
          </a:xfrm>
          <a:custGeom>
            <a:avLst/>
            <a:gdLst/>
            <a:ahLst/>
            <a:cxnLst/>
            <a:rect l="l" t="t" r="r" b="b"/>
            <a:pathLst>
              <a:path w="4406" h="139">
                <a:moveTo>
                  <a:pt x="0" y="139"/>
                </a:moveTo>
                <a:lnTo>
                  <a:pt x="4406" y="0"/>
                </a:lnTo>
                <a:lnTo>
                  <a:pt x="0" y="139"/>
                </a:lnTo>
                <a:close/>
              </a:path>
            </a:pathLst>
          </a:custGeom>
          <a:solidFill>
            <a:srgbClr val="EFEBE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0" name="object 640"/>
          <p:cNvSpPr/>
          <p:nvPr/>
        </p:nvSpPr>
        <p:spPr>
          <a:xfrm>
            <a:off x="1374917" y="4763893"/>
            <a:ext cx="5930" cy="609"/>
          </a:xfrm>
          <a:custGeom>
            <a:avLst/>
            <a:gdLst/>
            <a:ahLst/>
            <a:cxnLst/>
            <a:rect l="l" t="t" r="r" b="b"/>
            <a:pathLst>
              <a:path w="5930" h="609">
                <a:moveTo>
                  <a:pt x="0" y="0"/>
                </a:moveTo>
                <a:lnTo>
                  <a:pt x="1955" y="266"/>
                </a:lnTo>
                <a:lnTo>
                  <a:pt x="3975" y="419"/>
                </a:lnTo>
                <a:lnTo>
                  <a:pt x="5930" y="609"/>
                </a:lnTo>
                <a:lnTo>
                  <a:pt x="3975" y="419"/>
                </a:lnTo>
                <a:lnTo>
                  <a:pt x="1955" y="266"/>
                </a:lnTo>
                <a:lnTo>
                  <a:pt x="0" y="0"/>
                </a:lnTo>
                <a:close/>
              </a:path>
            </a:pathLst>
          </a:custGeom>
          <a:solidFill>
            <a:srgbClr val="EFEBE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1" name="object 641"/>
          <p:cNvSpPr/>
          <p:nvPr/>
        </p:nvSpPr>
        <p:spPr>
          <a:xfrm>
            <a:off x="1304053" y="4748135"/>
            <a:ext cx="1879" cy="495"/>
          </a:xfrm>
          <a:custGeom>
            <a:avLst/>
            <a:gdLst/>
            <a:ahLst/>
            <a:cxnLst/>
            <a:rect l="l" t="t" r="r" b="b"/>
            <a:pathLst>
              <a:path w="1879" h="495">
                <a:moveTo>
                  <a:pt x="0" y="0"/>
                </a:moveTo>
                <a:lnTo>
                  <a:pt x="1879" y="495"/>
                </a:lnTo>
              </a:path>
            </a:pathLst>
          </a:custGeom>
          <a:solidFill>
            <a:srgbClr val="EFEBE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2" name="object 642"/>
          <p:cNvSpPr/>
          <p:nvPr/>
        </p:nvSpPr>
        <p:spPr>
          <a:xfrm>
            <a:off x="1327177" y="4753996"/>
            <a:ext cx="4470" cy="1104"/>
          </a:xfrm>
          <a:custGeom>
            <a:avLst/>
            <a:gdLst/>
            <a:ahLst/>
            <a:cxnLst/>
            <a:rect l="l" t="t" r="r" b="b"/>
            <a:pathLst>
              <a:path w="4470" h="1104">
                <a:moveTo>
                  <a:pt x="0" y="0"/>
                </a:moveTo>
                <a:lnTo>
                  <a:pt x="1485" y="355"/>
                </a:lnTo>
                <a:lnTo>
                  <a:pt x="2971" y="749"/>
                </a:lnTo>
                <a:lnTo>
                  <a:pt x="4470" y="1104"/>
                </a:lnTo>
                <a:lnTo>
                  <a:pt x="2971" y="749"/>
                </a:lnTo>
                <a:lnTo>
                  <a:pt x="1485" y="381"/>
                </a:lnTo>
                <a:lnTo>
                  <a:pt x="0" y="0"/>
                </a:lnTo>
                <a:close/>
              </a:path>
            </a:pathLst>
          </a:custGeom>
          <a:solidFill>
            <a:srgbClr val="EFEBE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3" name="object 643"/>
          <p:cNvSpPr/>
          <p:nvPr/>
        </p:nvSpPr>
        <p:spPr>
          <a:xfrm>
            <a:off x="4546867" y="3847090"/>
            <a:ext cx="71308" cy="89357"/>
          </a:xfrm>
          <a:custGeom>
            <a:avLst/>
            <a:gdLst/>
            <a:ahLst/>
            <a:cxnLst/>
            <a:rect l="l" t="t" r="r" b="b"/>
            <a:pathLst>
              <a:path w="71308" h="89357">
                <a:moveTo>
                  <a:pt x="37519" y="27767"/>
                </a:moveTo>
                <a:lnTo>
                  <a:pt x="30692" y="40540"/>
                </a:lnTo>
                <a:lnTo>
                  <a:pt x="23212" y="53860"/>
                </a:lnTo>
                <a:lnTo>
                  <a:pt x="15392" y="66954"/>
                </a:lnTo>
                <a:lnTo>
                  <a:pt x="7550" y="79044"/>
                </a:lnTo>
                <a:lnTo>
                  <a:pt x="0" y="89357"/>
                </a:lnTo>
                <a:lnTo>
                  <a:pt x="1551" y="88212"/>
                </a:lnTo>
                <a:lnTo>
                  <a:pt x="12043" y="80394"/>
                </a:lnTo>
                <a:lnTo>
                  <a:pt x="22538" y="72269"/>
                </a:lnTo>
                <a:lnTo>
                  <a:pt x="32780" y="63788"/>
                </a:lnTo>
                <a:lnTo>
                  <a:pt x="42513" y="54901"/>
                </a:lnTo>
                <a:lnTo>
                  <a:pt x="51482" y="45557"/>
                </a:lnTo>
                <a:lnTo>
                  <a:pt x="59431" y="35706"/>
                </a:lnTo>
                <a:lnTo>
                  <a:pt x="66104" y="25300"/>
                </a:lnTo>
                <a:lnTo>
                  <a:pt x="71247" y="14287"/>
                </a:lnTo>
                <a:lnTo>
                  <a:pt x="71308" y="12507"/>
                </a:lnTo>
                <a:lnTo>
                  <a:pt x="63556" y="2557"/>
                </a:lnTo>
                <a:lnTo>
                  <a:pt x="51130" y="0"/>
                </a:lnTo>
                <a:lnTo>
                  <a:pt x="50921" y="488"/>
                </a:lnTo>
                <a:lnTo>
                  <a:pt x="47949" y="6965"/>
                </a:lnTo>
                <a:lnTo>
                  <a:pt x="43376" y="16317"/>
                </a:lnTo>
                <a:lnTo>
                  <a:pt x="37519" y="27767"/>
                </a:lnTo>
                <a:close/>
              </a:path>
            </a:pathLst>
          </a:custGeom>
          <a:solidFill>
            <a:srgbClr val="EFEBE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4" name="object 644"/>
          <p:cNvSpPr/>
          <p:nvPr/>
        </p:nvSpPr>
        <p:spPr>
          <a:xfrm>
            <a:off x="4609256" y="3759554"/>
            <a:ext cx="133329" cy="99834"/>
          </a:xfrm>
          <a:custGeom>
            <a:avLst/>
            <a:gdLst/>
            <a:ahLst/>
            <a:cxnLst/>
            <a:rect l="l" t="t" r="r" b="b"/>
            <a:pathLst>
              <a:path w="133329" h="99834">
                <a:moveTo>
                  <a:pt x="0" y="82092"/>
                </a:moveTo>
                <a:lnTo>
                  <a:pt x="2374" y="82948"/>
                </a:lnTo>
                <a:lnTo>
                  <a:pt x="15047" y="90608"/>
                </a:lnTo>
                <a:lnTo>
                  <a:pt x="20662" y="99834"/>
                </a:lnTo>
                <a:lnTo>
                  <a:pt x="23687" y="98906"/>
                </a:lnTo>
                <a:lnTo>
                  <a:pt x="40729" y="93281"/>
                </a:lnTo>
                <a:lnTo>
                  <a:pt x="56170" y="87520"/>
                </a:lnTo>
                <a:lnTo>
                  <a:pt x="70069" y="81670"/>
                </a:lnTo>
                <a:lnTo>
                  <a:pt x="82490" y="75775"/>
                </a:lnTo>
                <a:lnTo>
                  <a:pt x="93492" y="69883"/>
                </a:lnTo>
                <a:lnTo>
                  <a:pt x="103138" y="64039"/>
                </a:lnTo>
                <a:lnTo>
                  <a:pt x="111489" y="58290"/>
                </a:lnTo>
                <a:lnTo>
                  <a:pt x="118605" y="52680"/>
                </a:lnTo>
                <a:lnTo>
                  <a:pt x="124548" y="47256"/>
                </a:lnTo>
                <a:lnTo>
                  <a:pt x="129611" y="40992"/>
                </a:lnTo>
                <a:lnTo>
                  <a:pt x="133329" y="30587"/>
                </a:lnTo>
                <a:lnTo>
                  <a:pt x="132430" y="20023"/>
                </a:lnTo>
                <a:lnTo>
                  <a:pt x="127757" y="9695"/>
                </a:lnTo>
                <a:lnTo>
                  <a:pt x="120154" y="0"/>
                </a:lnTo>
                <a:lnTo>
                  <a:pt x="118342" y="5857"/>
                </a:lnTo>
                <a:lnTo>
                  <a:pt x="113287" y="17646"/>
                </a:lnTo>
                <a:lnTo>
                  <a:pt x="105460" y="27952"/>
                </a:lnTo>
                <a:lnTo>
                  <a:pt x="102711" y="30399"/>
                </a:lnTo>
                <a:lnTo>
                  <a:pt x="92381" y="37917"/>
                </a:lnTo>
                <a:lnTo>
                  <a:pt x="79619" y="45551"/>
                </a:lnTo>
                <a:lnTo>
                  <a:pt x="65350" y="53060"/>
                </a:lnTo>
                <a:lnTo>
                  <a:pt x="50502" y="60205"/>
                </a:lnTo>
                <a:lnTo>
                  <a:pt x="36000" y="66747"/>
                </a:lnTo>
                <a:lnTo>
                  <a:pt x="22773" y="72446"/>
                </a:lnTo>
                <a:lnTo>
                  <a:pt x="11746" y="77063"/>
                </a:lnTo>
                <a:lnTo>
                  <a:pt x="3846" y="80358"/>
                </a:lnTo>
                <a:lnTo>
                  <a:pt x="0" y="82092"/>
                </a:lnTo>
                <a:close/>
              </a:path>
            </a:pathLst>
          </a:custGeom>
          <a:solidFill>
            <a:srgbClr val="EFEBE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5" name="object 645"/>
          <p:cNvSpPr/>
          <p:nvPr/>
        </p:nvSpPr>
        <p:spPr>
          <a:xfrm>
            <a:off x="46767" y="3537426"/>
            <a:ext cx="4671912" cy="1337410"/>
          </a:xfrm>
          <a:custGeom>
            <a:avLst/>
            <a:gdLst/>
            <a:ahLst/>
            <a:cxnLst/>
            <a:rect l="l" t="t" r="r" b="b"/>
            <a:pathLst>
              <a:path w="4671912" h="1337410">
                <a:moveTo>
                  <a:pt x="2970334" y="806042"/>
                </a:moveTo>
                <a:lnTo>
                  <a:pt x="2966979" y="820718"/>
                </a:lnTo>
                <a:lnTo>
                  <a:pt x="2962696" y="834767"/>
                </a:lnTo>
                <a:lnTo>
                  <a:pt x="2957528" y="848129"/>
                </a:lnTo>
                <a:lnTo>
                  <a:pt x="2951515" y="860742"/>
                </a:lnTo>
                <a:lnTo>
                  <a:pt x="2944700" y="872545"/>
                </a:lnTo>
                <a:lnTo>
                  <a:pt x="2937126" y="883477"/>
                </a:lnTo>
                <a:lnTo>
                  <a:pt x="2928834" y="893479"/>
                </a:lnTo>
                <a:lnTo>
                  <a:pt x="2937518" y="1098923"/>
                </a:lnTo>
                <a:lnTo>
                  <a:pt x="2946010" y="1083617"/>
                </a:lnTo>
                <a:lnTo>
                  <a:pt x="2953944" y="1068044"/>
                </a:lnTo>
                <a:lnTo>
                  <a:pt x="2961319" y="1052389"/>
                </a:lnTo>
                <a:lnTo>
                  <a:pt x="2968134" y="1036836"/>
                </a:lnTo>
                <a:lnTo>
                  <a:pt x="2970334" y="806042"/>
                </a:lnTo>
                <a:close/>
              </a:path>
              <a:path w="4671912" h="1337410">
                <a:moveTo>
                  <a:pt x="3543418" y="1031149"/>
                </a:moveTo>
                <a:lnTo>
                  <a:pt x="3541827" y="925187"/>
                </a:lnTo>
                <a:lnTo>
                  <a:pt x="3538257" y="913964"/>
                </a:lnTo>
                <a:lnTo>
                  <a:pt x="3533856" y="900018"/>
                </a:lnTo>
                <a:lnTo>
                  <a:pt x="3533764" y="1035073"/>
                </a:lnTo>
                <a:lnTo>
                  <a:pt x="3543418" y="1031149"/>
                </a:lnTo>
                <a:close/>
              </a:path>
              <a:path w="4671912" h="1337410">
                <a:moveTo>
                  <a:pt x="3502239" y="1034987"/>
                </a:moveTo>
                <a:lnTo>
                  <a:pt x="3501572" y="1023159"/>
                </a:lnTo>
                <a:lnTo>
                  <a:pt x="3500460" y="1010282"/>
                </a:lnTo>
                <a:lnTo>
                  <a:pt x="3498995" y="996763"/>
                </a:lnTo>
                <a:lnTo>
                  <a:pt x="3497272" y="983013"/>
                </a:lnTo>
                <a:lnTo>
                  <a:pt x="3495384" y="969440"/>
                </a:lnTo>
                <a:lnTo>
                  <a:pt x="3493423" y="956455"/>
                </a:lnTo>
                <a:lnTo>
                  <a:pt x="3491522" y="944694"/>
                </a:lnTo>
                <a:lnTo>
                  <a:pt x="3496103" y="951604"/>
                </a:lnTo>
                <a:lnTo>
                  <a:pt x="3500439" y="962248"/>
                </a:lnTo>
                <a:lnTo>
                  <a:pt x="3504448" y="975518"/>
                </a:lnTo>
                <a:lnTo>
                  <a:pt x="3508052" y="990305"/>
                </a:lnTo>
                <a:lnTo>
                  <a:pt x="3511172" y="1005502"/>
                </a:lnTo>
                <a:lnTo>
                  <a:pt x="3513728" y="1019999"/>
                </a:lnTo>
                <a:lnTo>
                  <a:pt x="3515641" y="1032690"/>
                </a:lnTo>
                <a:lnTo>
                  <a:pt x="3516718" y="1041367"/>
                </a:lnTo>
                <a:lnTo>
                  <a:pt x="3524833" y="1038462"/>
                </a:lnTo>
                <a:lnTo>
                  <a:pt x="3533764" y="1035073"/>
                </a:lnTo>
                <a:lnTo>
                  <a:pt x="3533856" y="900018"/>
                </a:lnTo>
                <a:lnTo>
                  <a:pt x="3532847" y="896815"/>
                </a:lnTo>
                <a:lnTo>
                  <a:pt x="3545514" y="911954"/>
                </a:lnTo>
                <a:lnTo>
                  <a:pt x="3554662" y="927430"/>
                </a:lnTo>
                <a:lnTo>
                  <a:pt x="3560837" y="942650"/>
                </a:lnTo>
                <a:lnTo>
                  <a:pt x="3564587" y="957022"/>
                </a:lnTo>
                <a:lnTo>
                  <a:pt x="3566458" y="969954"/>
                </a:lnTo>
                <a:lnTo>
                  <a:pt x="3566996" y="980852"/>
                </a:lnTo>
                <a:lnTo>
                  <a:pt x="3566749" y="989125"/>
                </a:lnTo>
                <a:lnTo>
                  <a:pt x="3566264" y="994179"/>
                </a:lnTo>
                <a:lnTo>
                  <a:pt x="3566071" y="995507"/>
                </a:lnTo>
                <a:lnTo>
                  <a:pt x="3559886" y="978062"/>
                </a:lnTo>
                <a:lnTo>
                  <a:pt x="3555042" y="964339"/>
                </a:lnTo>
                <a:lnTo>
                  <a:pt x="3551175" y="953264"/>
                </a:lnTo>
                <a:lnTo>
                  <a:pt x="3547925" y="943763"/>
                </a:lnTo>
                <a:lnTo>
                  <a:pt x="3544930" y="934762"/>
                </a:lnTo>
                <a:lnTo>
                  <a:pt x="3541827" y="925187"/>
                </a:lnTo>
                <a:lnTo>
                  <a:pt x="3543418" y="1031149"/>
                </a:lnTo>
                <a:lnTo>
                  <a:pt x="3553699" y="1026638"/>
                </a:lnTo>
                <a:lnTo>
                  <a:pt x="3564510" y="1021488"/>
                </a:lnTo>
                <a:lnTo>
                  <a:pt x="3575758" y="1015648"/>
                </a:lnTo>
                <a:lnTo>
                  <a:pt x="3587346" y="1009065"/>
                </a:lnTo>
                <a:lnTo>
                  <a:pt x="3599180" y="1001688"/>
                </a:lnTo>
                <a:lnTo>
                  <a:pt x="3611163" y="993464"/>
                </a:lnTo>
                <a:lnTo>
                  <a:pt x="3623200" y="984343"/>
                </a:lnTo>
                <a:lnTo>
                  <a:pt x="3635197" y="974273"/>
                </a:lnTo>
                <a:lnTo>
                  <a:pt x="3647057" y="963201"/>
                </a:lnTo>
                <a:lnTo>
                  <a:pt x="3648519" y="961750"/>
                </a:lnTo>
                <a:lnTo>
                  <a:pt x="3657156" y="958496"/>
                </a:lnTo>
                <a:lnTo>
                  <a:pt x="3666217" y="954703"/>
                </a:lnTo>
                <a:lnTo>
                  <a:pt x="3675675" y="950408"/>
                </a:lnTo>
                <a:lnTo>
                  <a:pt x="3685504" y="945652"/>
                </a:lnTo>
                <a:lnTo>
                  <a:pt x="3695676" y="940474"/>
                </a:lnTo>
                <a:lnTo>
                  <a:pt x="3706165" y="934913"/>
                </a:lnTo>
                <a:lnTo>
                  <a:pt x="3716944" y="929009"/>
                </a:lnTo>
                <a:lnTo>
                  <a:pt x="3727987" y="922800"/>
                </a:lnTo>
                <a:lnTo>
                  <a:pt x="3739265" y="916326"/>
                </a:lnTo>
                <a:lnTo>
                  <a:pt x="3750753" y="909626"/>
                </a:lnTo>
                <a:lnTo>
                  <a:pt x="3762424" y="902739"/>
                </a:lnTo>
                <a:lnTo>
                  <a:pt x="3774250" y="895705"/>
                </a:lnTo>
                <a:lnTo>
                  <a:pt x="3786206" y="888563"/>
                </a:lnTo>
                <a:lnTo>
                  <a:pt x="3798264" y="881352"/>
                </a:lnTo>
                <a:lnTo>
                  <a:pt x="3810398" y="874112"/>
                </a:lnTo>
                <a:lnTo>
                  <a:pt x="3822580" y="866881"/>
                </a:lnTo>
                <a:lnTo>
                  <a:pt x="3834783" y="859699"/>
                </a:lnTo>
                <a:lnTo>
                  <a:pt x="3846982" y="852605"/>
                </a:lnTo>
                <a:lnTo>
                  <a:pt x="3859149" y="845639"/>
                </a:lnTo>
                <a:lnTo>
                  <a:pt x="3866997" y="841215"/>
                </a:lnTo>
                <a:lnTo>
                  <a:pt x="3882721" y="832512"/>
                </a:lnTo>
                <a:lnTo>
                  <a:pt x="3897501" y="824523"/>
                </a:lnTo>
                <a:lnTo>
                  <a:pt x="3911416" y="817176"/>
                </a:lnTo>
                <a:lnTo>
                  <a:pt x="3924543" y="810396"/>
                </a:lnTo>
                <a:lnTo>
                  <a:pt x="3936960" y="804111"/>
                </a:lnTo>
                <a:lnTo>
                  <a:pt x="3948743" y="798247"/>
                </a:lnTo>
                <a:lnTo>
                  <a:pt x="3959972" y="792731"/>
                </a:lnTo>
                <a:lnTo>
                  <a:pt x="3970723" y="787490"/>
                </a:lnTo>
                <a:lnTo>
                  <a:pt x="3981074" y="782451"/>
                </a:lnTo>
                <a:lnTo>
                  <a:pt x="3991103" y="777541"/>
                </a:lnTo>
                <a:lnTo>
                  <a:pt x="4000888" y="772686"/>
                </a:lnTo>
                <a:lnTo>
                  <a:pt x="4010505" y="767814"/>
                </a:lnTo>
                <a:lnTo>
                  <a:pt x="4020033" y="762850"/>
                </a:lnTo>
                <a:lnTo>
                  <a:pt x="4029549" y="757723"/>
                </a:lnTo>
                <a:lnTo>
                  <a:pt x="4039131" y="752359"/>
                </a:lnTo>
                <a:lnTo>
                  <a:pt x="4048856" y="746684"/>
                </a:lnTo>
                <a:lnTo>
                  <a:pt x="4058803" y="740625"/>
                </a:lnTo>
                <a:lnTo>
                  <a:pt x="4069048" y="734110"/>
                </a:lnTo>
                <a:lnTo>
                  <a:pt x="4086276" y="722352"/>
                </a:lnTo>
                <a:lnTo>
                  <a:pt x="4097531" y="713912"/>
                </a:lnTo>
                <a:lnTo>
                  <a:pt x="4109325" y="704574"/>
                </a:lnTo>
                <a:lnTo>
                  <a:pt x="4121522" y="694500"/>
                </a:lnTo>
                <a:lnTo>
                  <a:pt x="4133983" y="683849"/>
                </a:lnTo>
                <a:lnTo>
                  <a:pt x="4146573" y="672783"/>
                </a:lnTo>
                <a:lnTo>
                  <a:pt x="4159154" y="661462"/>
                </a:lnTo>
                <a:lnTo>
                  <a:pt x="4171589" y="650048"/>
                </a:lnTo>
                <a:lnTo>
                  <a:pt x="4183742" y="638700"/>
                </a:lnTo>
                <a:lnTo>
                  <a:pt x="4195475" y="627580"/>
                </a:lnTo>
                <a:lnTo>
                  <a:pt x="4206651" y="616848"/>
                </a:lnTo>
                <a:lnTo>
                  <a:pt x="4217135" y="606664"/>
                </a:lnTo>
                <a:lnTo>
                  <a:pt x="4226787" y="597191"/>
                </a:lnTo>
                <a:lnTo>
                  <a:pt x="4235473" y="588588"/>
                </a:lnTo>
                <a:lnTo>
                  <a:pt x="4243054" y="581016"/>
                </a:lnTo>
                <a:lnTo>
                  <a:pt x="4249394" y="574636"/>
                </a:lnTo>
                <a:lnTo>
                  <a:pt x="4257803" y="566094"/>
                </a:lnTo>
                <a:lnTo>
                  <a:pt x="4259833" y="564012"/>
                </a:lnTo>
                <a:lnTo>
                  <a:pt x="4333494" y="490352"/>
                </a:lnTo>
                <a:lnTo>
                  <a:pt x="4347118" y="485134"/>
                </a:lnTo>
                <a:lnTo>
                  <a:pt x="4357796" y="480870"/>
                </a:lnTo>
                <a:lnTo>
                  <a:pt x="4366750" y="476927"/>
                </a:lnTo>
                <a:lnTo>
                  <a:pt x="4375204" y="472669"/>
                </a:lnTo>
                <a:lnTo>
                  <a:pt x="4384378" y="467463"/>
                </a:lnTo>
                <a:lnTo>
                  <a:pt x="4395498" y="460675"/>
                </a:lnTo>
                <a:lnTo>
                  <a:pt x="4409784" y="451671"/>
                </a:lnTo>
                <a:lnTo>
                  <a:pt x="4417352" y="446867"/>
                </a:lnTo>
                <a:lnTo>
                  <a:pt x="4428818" y="441102"/>
                </a:lnTo>
                <a:lnTo>
                  <a:pt x="4450003" y="429455"/>
                </a:lnTo>
                <a:lnTo>
                  <a:pt x="4466951" y="412230"/>
                </a:lnTo>
                <a:lnTo>
                  <a:pt x="4484189" y="392373"/>
                </a:lnTo>
                <a:lnTo>
                  <a:pt x="4500879" y="370947"/>
                </a:lnTo>
                <a:lnTo>
                  <a:pt x="4516181" y="349010"/>
                </a:lnTo>
                <a:lnTo>
                  <a:pt x="4529256" y="327624"/>
                </a:lnTo>
                <a:lnTo>
                  <a:pt x="4541374" y="301884"/>
                </a:lnTo>
                <a:lnTo>
                  <a:pt x="4545766" y="278012"/>
                </a:lnTo>
                <a:lnTo>
                  <a:pt x="4545259" y="266237"/>
                </a:lnTo>
                <a:lnTo>
                  <a:pt x="4538860" y="243213"/>
                </a:lnTo>
                <a:lnTo>
                  <a:pt x="4526381" y="222521"/>
                </a:lnTo>
                <a:lnTo>
                  <a:pt x="4502220" y="198311"/>
                </a:lnTo>
                <a:lnTo>
                  <a:pt x="4482167" y="184313"/>
                </a:lnTo>
                <a:lnTo>
                  <a:pt x="4459542" y="172203"/>
                </a:lnTo>
                <a:lnTo>
                  <a:pt x="4434847" y="162133"/>
                </a:lnTo>
                <a:lnTo>
                  <a:pt x="4408582" y="154253"/>
                </a:lnTo>
                <a:lnTo>
                  <a:pt x="4381250" y="148712"/>
                </a:lnTo>
                <a:lnTo>
                  <a:pt x="4353352" y="145662"/>
                </a:lnTo>
                <a:lnTo>
                  <a:pt x="4339348" y="145117"/>
                </a:lnTo>
                <a:lnTo>
                  <a:pt x="4325390" y="145252"/>
                </a:lnTo>
                <a:lnTo>
                  <a:pt x="4297863" y="147632"/>
                </a:lnTo>
                <a:lnTo>
                  <a:pt x="4259780" y="155651"/>
                </a:lnTo>
                <a:lnTo>
                  <a:pt x="4234404" y="163046"/>
                </a:lnTo>
                <a:lnTo>
                  <a:pt x="4208471" y="171915"/>
                </a:lnTo>
                <a:lnTo>
                  <a:pt x="4182161" y="182073"/>
                </a:lnTo>
                <a:lnTo>
                  <a:pt x="4155652" y="193337"/>
                </a:lnTo>
                <a:lnTo>
                  <a:pt x="4129125" y="205521"/>
                </a:lnTo>
                <a:lnTo>
                  <a:pt x="4102758" y="218440"/>
                </a:lnTo>
                <a:lnTo>
                  <a:pt x="4076732" y="231910"/>
                </a:lnTo>
                <a:lnTo>
                  <a:pt x="4051224" y="245746"/>
                </a:lnTo>
                <a:lnTo>
                  <a:pt x="4026415" y="259763"/>
                </a:lnTo>
                <a:lnTo>
                  <a:pt x="4002485" y="273776"/>
                </a:lnTo>
                <a:lnTo>
                  <a:pt x="3979611" y="287601"/>
                </a:lnTo>
                <a:lnTo>
                  <a:pt x="3957974" y="301053"/>
                </a:lnTo>
                <a:lnTo>
                  <a:pt x="3937753" y="313948"/>
                </a:lnTo>
                <a:lnTo>
                  <a:pt x="3902275" y="337325"/>
                </a:lnTo>
                <a:lnTo>
                  <a:pt x="3874614" y="356254"/>
                </a:lnTo>
                <a:lnTo>
                  <a:pt x="3856202" y="369257"/>
                </a:lnTo>
                <a:lnTo>
                  <a:pt x="3861644" y="373997"/>
                </a:lnTo>
                <a:lnTo>
                  <a:pt x="3868206" y="379896"/>
                </a:lnTo>
                <a:lnTo>
                  <a:pt x="3875697" y="386872"/>
                </a:lnTo>
                <a:lnTo>
                  <a:pt x="3883928" y="394842"/>
                </a:lnTo>
                <a:lnTo>
                  <a:pt x="3892709" y="403723"/>
                </a:lnTo>
                <a:lnTo>
                  <a:pt x="3901852" y="413433"/>
                </a:lnTo>
                <a:lnTo>
                  <a:pt x="3911166" y="423889"/>
                </a:lnTo>
                <a:lnTo>
                  <a:pt x="3920461" y="435009"/>
                </a:lnTo>
                <a:lnTo>
                  <a:pt x="3929549" y="446709"/>
                </a:lnTo>
                <a:lnTo>
                  <a:pt x="3938240" y="458908"/>
                </a:lnTo>
                <a:lnTo>
                  <a:pt x="3946344" y="471522"/>
                </a:lnTo>
                <a:lnTo>
                  <a:pt x="3953672" y="484469"/>
                </a:lnTo>
                <a:lnTo>
                  <a:pt x="3959872" y="497299"/>
                </a:lnTo>
                <a:lnTo>
                  <a:pt x="3966872" y="513743"/>
                </a:lnTo>
                <a:lnTo>
                  <a:pt x="3972951" y="529103"/>
                </a:lnTo>
                <a:lnTo>
                  <a:pt x="3978189" y="543476"/>
                </a:lnTo>
                <a:lnTo>
                  <a:pt x="3982666" y="556959"/>
                </a:lnTo>
                <a:lnTo>
                  <a:pt x="3986459" y="569649"/>
                </a:lnTo>
                <a:lnTo>
                  <a:pt x="3989650" y="581644"/>
                </a:lnTo>
                <a:lnTo>
                  <a:pt x="3992318" y="593041"/>
                </a:lnTo>
                <a:lnTo>
                  <a:pt x="3994541" y="603937"/>
                </a:lnTo>
                <a:lnTo>
                  <a:pt x="3996399" y="614431"/>
                </a:lnTo>
                <a:lnTo>
                  <a:pt x="3997972" y="624619"/>
                </a:lnTo>
                <a:lnTo>
                  <a:pt x="3999340" y="634598"/>
                </a:lnTo>
                <a:lnTo>
                  <a:pt x="4000580" y="644467"/>
                </a:lnTo>
                <a:lnTo>
                  <a:pt x="4000703" y="645469"/>
                </a:lnTo>
                <a:lnTo>
                  <a:pt x="3996577" y="633738"/>
                </a:lnTo>
                <a:lnTo>
                  <a:pt x="3992485" y="622735"/>
                </a:lnTo>
                <a:lnTo>
                  <a:pt x="3988370" y="612249"/>
                </a:lnTo>
                <a:lnTo>
                  <a:pt x="3984177" y="602067"/>
                </a:lnTo>
                <a:lnTo>
                  <a:pt x="3979849" y="591978"/>
                </a:lnTo>
                <a:lnTo>
                  <a:pt x="3975330" y="581768"/>
                </a:lnTo>
                <a:lnTo>
                  <a:pt x="3970564" y="571226"/>
                </a:lnTo>
                <a:lnTo>
                  <a:pt x="3965495" y="560140"/>
                </a:lnTo>
                <a:lnTo>
                  <a:pt x="3960066" y="548297"/>
                </a:lnTo>
                <a:lnTo>
                  <a:pt x="3954223" y="535485"/>
                </a:lnTo>
                <a:lnTo>
                  <a:pt x="3947907" y="521492"/>
                </a:lnTo>
                <a:lnTo>
                  <a:pt x="3941064" y="506106"/>
                </a:lnTo>
                <a:lnTo>
                  <a:pt x="3939921" y="503509"/>
                </a:lnTo>
                <a:lnTo>
                  <a:pt x="3933260" y="489724"/>
                </a:lnTo>
                <a:lnTo>
                  <a:pt x="3917223" y="462954"/>
                </a:lnTo>
                <a:lnTo>
                  <a:pt x="3899055" y="438053"/>
                </a:lnTo>
                <a:lnTo>
                  <a:pt x="3880539" y="415983"/>
                </a:lnTo>
                <a:lnTo>
                  <a:pt x="3863460" y="397710"/>
                </a:lnTo>
                <a:lnTo>
                  <a:pt x="3849601" y="384195"/>
                </a:lnTo>
                <a:lnTo>
                  <a:pt x="3842219" y="377614"/>
                </a:lnTo>
                <a:lnTo>
                  <a:pt x="3385781" y="558068"/>
                </a:lnTo>
                <a:lnTo>
                  <a:pt x="3394214" y="570388"/>
                </a:lnTo>
                <a:lnTo>
                  <a:pt x="3401972" y="582721"/>
                </a:lnTo>
                <a:lnTo>
                  <a:pt x="3409085" y="595009"/>
                </a:lnTo>
                <a:lnTo>
                  <a:pt x="3415579" y="607188"/>
                </a:lnTo>
                <a:lnTo>
                  <a:pt x="3421483" y="619199"/>
                </a:lnTo>
                <a:lnTo>
                  <a:pt x="3426823" y="630980"/>
                </a:lnTo>
                <a:lnTo>
                  <a:pt x="3431627" y="642471"/>
                </a:lnTo>
                <a:lnTo>
                  <a:pt x="3435923" y="653610"/>
                </a:lnTo>
                <a:lnTo>
                  <a:pt x="3439737" y="664336"/>
                </a:lnTo>
                <a:lnTo>
                  <a:pt x="3443099" y="674588"/>
                </a:lnTo>
                <a:lnTo>
                  <a:pt x="3446034" y="684306"/>
                </a:lnTo>
                <a:lnTo>
                  <a:pt x="3451564" y="704631"/>
                </a:lnTo>
                <a:lnTo>
                  <a:pt x="3456145" y="723756"/>
                </a:lnTo>
                <a:lnTo>
                  <a:pt x="3460001" y="742046"/>
                </a:lnTo>
                <a:lnTo>
                  <a:pt x="3463195" y="759307"/>
                </a:lnTo>
                <a:lnTo>
                  <a:pt x="3465787" y="775348"/>
                </a:lnTo>
                <a:lnTo>
                  <a:pt x="3467842" y="789973"/>
                </a:lnTo>
                <a:lnTo>
                  <a:pt x="3469421" y="802989"/>
                </a:lnTo>
                <a:lnTo>
                  <a:pt x="3470586" y="814203"/>
                </a:lnTo>
                <a:lnTo>
                  <a:pt x="3471400" y="823422"/>
                </a:lnTo>
                <a:lnTo>
                  <a:pt x="3472224" y="835098"/>
                </a:lnTo>
                <a:lnTo>
                  <a:pt x="3472370" y="837252"/>
                </a:lnTo>
                <a:lnTo>
                  <a:pt x="3465338" y="818567"/>
                </a:lnTo>
                <a:lnTo>
                  <a:pt x="3459391" y="802688"/>
                </a:lnTo>
                <a:lnTo>
                  <a:pt x="3454381" y="789137"/>
                </a:lnTo>
                <a:lnTo>
                  <a:pt x="3450154" y="777436"/>
                </a:lnTo>
                <a:lnTo>
                  <a:pt x="3446562" y="767107"/>
                </a:lnTo>
                <a:lnTo>
                  <a:pt x="3443454" y="757673"/>
                </a:lnTo>
                <a:lnTo>
                  <a:pt x="3440678" y="748655"/>
                </a:lnTo>
                <a:lnTo>
                  <a:pt x="3441021" y="939715"/>
                </a:lnTo>
                <a:lnTo>
                  <a:pt x="3441210" y="928758"/>
                </a:lnTo>
                <a:lnTo>
                  <a:pt x="3441580" y="915732"/>
                </a:lnTo>
                <a:lnTo>
                  <a:pt x="3441852" y="907128"/>
                </a:lnTo>
                <a:lnTo>
                  <a:pt x="3449302" y="924509"/>
                </a:lnTo>
                <a:lnTo>
                  <a:pt x="3454151" y="941536"/>
                </a:lnTo>
                <a:lnTo>
                  <a:pt x="3456813" y="957899"/>
                </a:lnTo>
                <a:lnTo>
                  <a:pt x="3457702" y="973288"/>
                </a:lnTo>
                <a:lnTo>
                  <a:pt x="3457231" y="987394"/>
                </a:lnTo>
                <a:lnTo>
                  <a:pt x="3455814" y="999906"/>
                </a:lnTo>
                <a:lnTo>
                  <a:pt x="3453864" y="1010514"/>
                </a:lnTo>
                <a:lnTo>
                  <a:pt x="3451794" y="1018910"/>
                </a:lnTo>
                <a:lnTo>
                  <a:pt x="3450019" y="1024782"/>
                </a:lnTo>
                <a:lnTo>
                  <a:pt x="3448812" y="1028184"/>
                </a:lnTo>
                <a:lnTo>
                  <a:pt x="3440575" y="1062296"/>
                </a:lnTo>
                <a:lnTo>
                  <a:pt x="3454826" y="1058857"/>
                </a:lnTo>
                <a:lnTo>
                  <a:pt x="3467753" y="1055503"/>
                </a:lnTo>
                <a:lnTo>
                  <a:pt x="3479064" y="1052387"/>
                </a:lnTo>
                <a:lnTo>
                  <a:pt x="3488470" y="1049662"/>
                </a:lnTo>
                <a:lnTo>
                  <a:pt x="3495680" y="1047480"/>
                </a:lnTo>
                <a:lnTo>
                  <a:pt x="3500404" y="1045995"/>
                </a:lnTo>
                <a:lnTo>
                  <a:pt x="3502367" y="1045354"/>
                </a:lnTo>
                <a:lnTo>
                  <a:pt x="3502239" y="1034987"/>
                </a:lnTo>
                <a:close/>
              </a:path>
              <a:path w="4671912" h="1337410">
                <a:moveTo>
                  <a:pt x="2039429" y="243045"/>
                </a:moveTo>
                <a:lnTo>
                  <a:pt x="2032345" y="236492"/>
                </a:lnTo>
                <a:lnTo>
                  <a:pt x="2037534" y="478178"/>
                </a:lnTo>
                <a:lnTo>
                  <a:pt x="2055292" y="472513"/>
                </a:lnTo>
                <a:lnTo>
                  <a:pt x="2048660" y="251687"/>
                </a:lnTo>
                <a:lnTo>
                  <a:pt x="2039429" y="243045"/>
                </a:lnTo>
                <a:close/>
              </a:path>
              <a:path w="4671912" h="1337410">
                <a:moveTo>
                  <a:pt x="1642767" y="230349"/>
                </a:moveTo>
                <a:lnTo>
                  <a:pt x="1643392" y="513923"/>
                </a:lnTo>
                <a:lnTo>
                  <a:pt x="1651718" y="523493"/>
                </a:lnTo>
                <a:lnTo>
                  <a:pt x="1658818" y="534158"/>
                </a:lnTo>
                <a:lnTo>
                  <a:pt x="1665050" y="545284"/>
                </a:lnTo>
                <a:lnTo>
                  <a:pt x="1668490" y="264269"/>
                </a:lnTo>
                <a:lnTo>
                  <a:pt x="1660488" y="253390"/>
                </a:lnTo>
                <a:lnTo>
                  <a:pt x="1653361" y="243951"/>
                </a:lnTo>
                <a:lnTo>
                  <a:pt x="1647368" y="236190"/>
                </a:lnTo>
                <a:lnTo>
                  <a:pt x="1642767" y="230349"/>
                </a:lnTo>
                <a:close/>
              </a:path>
              <a:path w="4671912" h="1337410">
                <a:moveTo>
                  <a:pt x="1920425" y="570684"/>
                </a:moveTo>
                <a:lnTo>
                  <a:pt x="1916550" y="592645"/>
                </a:lnTo>
                <a:lnTo>
                  <a:pt x="1912557" y="623379"/>
                </a:lnTo>
                <a:lnTo>
                  <a:pt x="1910887" y="641598"/>
                </a:lnTo>
                <a:lnTo>
                  <a:pt x="1909633" y="661486"/>
                </a:lnTo>
                <a:lnTo>
                  <a:pt x="1908944" y="682867"/>
                </a:lnTo>
                <a:lnTo>
                  <a:pt x="1908924" y="684192"/>
                </a:lnTo>
                <a:lnTo>
                  <a:pt x="1909444" y="1039879"/>
                </a:lnTo>
                <a:lnTo>
                  <a:pt x="1914572" y="1049583"/>
                </a:lnTo>
                <a:lnTo>
                  <a:pt x="1919434" y="1058179"/>
                </a:lnTo>
                <a:lnTo>
                  <a:pt x="1920425" y="570684"/>
                </a:lnTo>
                <a:close/>
              </a:path>
              <a:path w="4671912" h="1337410">
                <a:moveTo>
                  <a:pt x="2054943" y="1125817"/>
                </a:moveTo>
                <a:lnTo>
                  <a:pt x="2074120" y="1124295"/>
                </a:lnTo>
                <a:lnTo>
                  <a:pt x="2094017" y="1122524"/>
                </a:lnTo>
                <a:lnTo>
                  <a:pt x="2114319" y="1120489"/>
                </a:lnTo>
                <a:lnTo>
                  <a:pt x="2117440" y="1056717"/>
                </a:lnTo>
                <a:lnTo>
                  <a:pt x="2107952" y="1044827"/>
                </a:lnTo>
                <a:lnTo>
                  <a:pt x="2098326" y="1031065"/>
                </a:lnTo>
                <a:lnTo>
                  <a:pt x="2088890" y="1015392"/>
                </a:lnTo>
                <a:lnTo>
                  <a:pt x="2079969" y="997770"/>
                </a:lnTo>
                <a:lnTo>
                  <a:pt x="2071888" y="978158"/>
                </a:lnTo>
                <a:lnTo>
                  <a:pt x="2061746" y="925011"/>
                </a:lnTo>
                <a:lnTo>
                  <a:pt x="2053018" y="911180"/>
                </a:lnTo>
                <a:lnTo>
                  <a:pt x="2044937" y="896840"/>
                </a:lnTo>
                <a:lnTo>
                  <a:pt x="2037504" y="882220"/>
                </a:lnTo>
                <a:lnTo>
                  <a:pt x="2030724" y="867551"/>
                </a:lnTo>
                <a:lnTo>
                  <a:pt x="2024599" y="853066"/>
                </a:lnTo>
                <a:lnTo>
                  <a:pt x="2019134" y="838993"/>
                </a:lnTo>
                <a:lnTo>
                  <a:pt x="2014332" y="825565"/>
                </a:lnTo>
                <a:lnTo>
                  <a:pt x="2020010" y="1128172"/>
                </a:lnTo>
                <a:lnTo>
                  <a:pt x="2036802" y="1127104"/>
                </a:lnTo>
                <a:lnTo>
                  <a:pt x="2054943" y="1125817"/>
                </a:lnTo>
                <a:close/>
              </a:path>
              <a:path w="4671912" h="1337410">
                <a:moveTo>
                  <a:pt x="1859140" y="1128941"/>
                </a:moveTo>
                <a:lnTo>
                  <a:pt x="1859807" y="937780"/>
                </a:lnTo>
                <a:lnTo>
                  <a:pt x="1856822" y="920216"/>
                </a:lnTo>
                <a:lnTo>
                  <a:pt x="1854578" y="901823"/>
                </a:lnTo>
                <a:lnTo>
                  <a:pt x="1853172" y="882625"/>
                </a:lnTo>
                <a:lnTo>
                  <a:pt x="1841669" y="1129372"/>
                </a:lnTo>
                <a:lnTo>
                  <a:pt x="1859140" y="1128941"/>
                </a:lnTo>
                <a:close/>
              </a:path>
              <a:path w="4671912" h="1337410">
                <a:moveTo>
                  <a:pt x="2161476" y="898930"/>
                </a:moveTo>
                <a:lnTo>
                  <a:pt x="2151183" y="885475"/>
                </a:lnTo>
                <a:lnTo>
                  <a:pt x="2141124" y="871917"/>
                </a:lnTo>
                <a:lnTo>
                  <a:pt x="2131561" y="858711"/>
                </a:lnTo>
                <a:lnTo>
                  <a:pt x="2122760" y="846311"/>
                </a:lnTo>
                <a:lnTo>
                  <a:pt x="2114982" y="835172"/>
                </a:lnTo>
                <a:lnTo>
                  <a:pt x="2108494" y="825749"/>
                </a:lnTo>
                <a:lnTo>
                  <a:pt x="2116750" y="1028683"/>
                </a:lnTo>
                <a:lnTo>
                  <a:pt x="2126909" y="1041390"/>
                </a:lnTo>
                <a:lnTo>
                  <a:pt x="2136669" y="1052976"/>
                </a:lnTo>
                <a:lnTo>
                  <a:pt x="2145592" y="1063123"/>
                </a:lnTo>
                <a:lnTo>
                  <a:pt x="2153241" y="1071513"/>
                </a:lnTo>
                <a:lnTo>
                  <a:pt x="2159178" y="1077831"/>
                </a:lnTo>
                <a:lnTo>
                  <a:pt x="2162965" y="1081759"/>
                </a:lnTo>
                <a:lnTo>
                  <a:pt x="2171739" y="911828"/>
                </a:lnTo>
                <a:lnTo>
                  <a:pt x="2161476" y="898930"/>
                </a:lnTo>
                <a:close/>
              </a:path>
              <a:path w="4671912" h="1337410">
                <a:moveTo>
                  <a:pt x="769259" y="120461"/>
                </a:moveTo>
                <a:lnTo>
                  <a:pt x="753179" y="125127"/>
                </a:lnTo>
                <a:lnTo>
                  <a:pt x="737467" y="130027"/>
                </a:lnTo>
                <a:lnTo>
                  <a:pt x="723445" y="854690"/>
                </a:lnTo>
                <a:lnTo>
                  <a:pt x="732629" y="861824"/>
                </a:lnTo>
                <a:lnTo>
                  <a:pt x="741464" y="869584"/>
                </a:lnTo>
                <a:lnTo>
                  <a:pt x="749954" y="877976"/>
                </a:lnTo>
                <a:lnTo>
                  <a:pt x="758104" y="887007"/>
                </a:lnTo>
                <a:lnTo>
                  <a:pt x="765917" y="896680"/>
                </a:lnTo>
                <a:lnTo>
                  <a:pt x="773398" y="907003"/>
                </a:lnTo>
                <a:lnTo>
                  <a:pt x="785618" y="116114"/>
                </a:lnTo>
                <a:lnTo>
                  <a:pt x="769259" y="120461"/>
                </a:lnTo>
                <a:close/>
              </a:path>
              <a:path w="4671912" h="1337410">
                <a:moveTo>
                  <a:pt x="2208778" y="740653"/>
                </a:moveTo>
                <a:lnTo>
                  <a:pt x="2212843" y="755442"/>
                </a:lnTo>
                <a:lnTo>
                  <a:pt x="2218148" y="770508"/>
                </a:lnTo>
                <a:lnTo>
                  <a:pt x="2224493" y="785689"/>
                </a:lnTo>
                <a:lnTo>
                  <a:pt x="2231677" y="800825"/>
                </a:lnTo>
                <a:lnTo>
                  <a:pt x="2239597" y="446552"/>
                </a:lnTo>
                <a:lnTo>
                  <a:pt x="2217667" y="449670"/>
                </a:lnTo>
                <a:lnTo>
                  <a:pt x="2208778" y="740653"/>
                </a:lnTo>
                <a:close/>
              </a:path>
              <a:path w="4671912" h="1337410">
                <a:moveTo>
                  <a:pt x="23234" y="185833"/>
                </a:moveTo>
                <a:lnTo>
                  <a:pt x="11909" y="185973"/>
                </a:lnTo>
                <a:lnTo>
                  <a:pt x="7962" y="186022"/>
                </a:lnTo>
                <a:lnTo>
                  <a:pt x="6827" y="285022"/>
                </a:lnTo>
                <a:lnTo>
                  <a:pt x="5804" y="374427"/>
                </a:lnTo>
                <a:lnTo>
                  <a:pt x="4890" y="455049"/>
                </a:lnTo>
                <a:lnTo>
                  <a:pt x="4077" y="527701"/>
                </a:lnTo>
                <a:lnTo>
                  <a:pt x="3359" y="593194"/>
                </a:lnTo>
                <a:lnTo>
                  <a:pt x="2731" y="652339"/>
                </a:lnTo>
                <a:lnTo>
                  <a:pt x="2186" y="705950"/>
                </a:lnTo>
                <a:lnTo>
                  <a:pt x="1719" y="754837"/>
                </a:lnTo>
                <a:lnTo>
                  <a:pt x="1324" y="799814"/>
                </a:lnTo>
                <a:lnTo>
                  <a:pt x="995" y="841691"/>
                </a:lnTo>
                <a:lnTo>
                  <a:pt x="725" y="881281"/>
                </a:lnTo>
                <a:lnTo>
                  <a:pt x="509" y="919396"/>
                </a:lnTo>
                <a:lnTo>
                  <a:pt x="341" y="956848"/>
                </a:lnTo>
                <a:lnTo>
                  <a:pt x="124" y="1033010"/>
                </a:lnTo>
                <a:lnTo>
                  <a:pt x="0" y="1268646"/>
                </a:lnTo>
                <a:lnTo>
                  <a:pt x="21704" y="1266912"/>
                </a:lnTo>
                <a:lnTo>
                  <a:pt x="45791" y="1265044"/>
                </a:lnTo>
                <a:lnTo>
                  <a:pt x="72049" y="1263052"/>
                </a:lnTo>
                <a:lnTo>
                  <a:pt x="100262" y="1260945"/>
                </a:lnTo>
                <a:lnTo>
                  <a:pt x="130215" y="1258734"/>
                </a:lnTo>
                <a:lnTo>
                  <a:pt x="161695" y="1256428"/>
                </a:lnTo>
                <a:lnTo>
                  <a:pt x="194488" y="1254037"/>
                </a:lnTo>
                <a:lnTo>
                  <a:pt x="228378" y="1251571"/>
                </a:lnTo>
                <a:lnTo>
                  <a:pt x="263151" y="1249040"/>
                </a:lnTo>
                <a:lnTo>
                  <a:pt x="298594" y="1246454"/>
                </a:lnTo>
                <a:lnTo>
                  <a:pt x="334492" y="1243823"/>
                </a:lnTo>
                <a:lnTo>
                  <a:pt x="370630" y="1241156"/>
                </a:lnTo>
                <a:lnTo>
                  <a:pt x="406794" y="1238464"/>
                </a:lnTo>
                <a:lnTo>
                  <a:pt x="442770" y="1235756"/>
                </a:lnTo>
                <a:lnTo>
                  <a:pt x="478343" y="1233043"/>
                </a:lnTo>
                <a:lnTo>
                  <a:pt x="513300" y="1230334"/>
                </a:lnTo>
                <a:lnTo>
                  <a:pt x="547425" y="1227639"/>
                </a:lnTo>
                <a:lnTo>
                  <a:pt x="580505" y="1224968"/>
                </a:lnTo>
                <a:lnTo>
                  <a:pt x="581878" y="278925"/>
                </a:lnTo>
                <a:lnTo>
                  <a:pt x="579910" y="291756"/>
                </a:lnTo>
                <a:lnTo>
                  <a:pt x="575412" y="329084"/>
                </a:lnTo>
                <a:lnTo>
                  <a:pt x="572197" y="365911"/>
                </a:lnTo>
                <a:lnTo>
                  <a:pt x="571228" y="378353"/>
                </a:lnTo>
                <a:lnTo>
                  <a:pt x="570244" y="390977"/>
                </a:lnTo>
                <a:lnTo>
                  <a:pt x="569206" y="403842"/>
                </a:lnTo>
                <a:lnTo>
                  <a:pt x="568076" y="417008"/>
                </a:lnTo>
                <a:lnTo>
                  <a:pt x="566813" y="430534"/>
                </a:lnTo>
                <a:lnTo>
                  <a:pt x="565378" y="444479"/>
                </a:lnTo>
                <a:lnTo>
                  <a:pt x="564135" y="432318"/>
                </a:lnTo>
                <a:lnTo>
                  <a:pt x="563105" y="419630"/>
                </a:lnTo>
                <a:lnTo>
                  <a:pt x="562312" y="406482"/>
                </a:lnTo>
                <a:lnTo>
                  <a:pt x="561777" y="392941"/>
                </a:lnTo>
                <a:lnTo>
                  <a:pt x="561521" y="379074"/>
                </a:lnTo>
                <a:lnTo>
                  <a:pt x="561568" y="364949"/>
                </a:lnTo>
                <a:lnTo>
                  <a:pt x="561939" y="350633"/>
                </a:lnTo>
                <a:lnTo>
                  <a:pt x="562655" y="336192"/>
                </a:lnTo>
                <a:lnTo>
                  <a:pt x="563740" y="321693"/>
                </a:lnTo>
                <a:lnTo>
                  <a:pt x="565215" y="307203"/>
                </a:lnTo>
                <a:lnTo>
                  <a:pt x="567101" y="292791"/>
                </a:lnTo>
                <a:lnTo>
                  <a:pt x="569422" y="278521"/>
                </a:lnTo>
                <a:lnTo>
                  <a:pt x="572198" y="264462"/>
                </a:lnTo>
                <a:lnTo>
                  <a:pt x="575452" y="250681"/>
                </a:lnTo>
                <a:lnTo>
                  <a:pt x="579207" y="237244"/>
                </a:lnTo>
                <a:lnTo>
                  <a:pt x="583483" y="224219"/>
                </a:lnTo>
                <a:lnTo>
                  <a:pt x="588303" y="211673"/>
                </a:lnTo>
                <a:lnTo>
                  <a:pt x="593689" y="199672"/>
                </a:lnTo>
                <a:lnTo>
                  <a:pt x="599663" y="188284"/>
                </a:lnTo>
                <a:lnTo>
                  <a:pt x="606247" y="177576"/>
                </a:lnTo>
                <a:lnTo>
                  <a:pt x="594485" y="177876"/>
                </a:lnTo>
                <a:lnTo>
                  <a:pt x="552072" y="178663"/>
                </a:lnTo>
                <a:lnTo>
                  <a:pt x="522967" y="179132"/>
                </a:lnTo>
                <a:lnTo>
                  <a:pt x="489630" y="179640"/>
                </a:lnTo>
                <a:lnTo>
                  <a:pt x="452833" y="180179"/>
                </a:lnTo>
                <a:lnTo>
                  <a:pt x="413352" y="180739"/>
                </a:lnTo>
                <a:lnTo>
                  <a:pt x="371960" y="181312"/>
                </a:lnTo>
                <a:lnTo>
                  <a:pt x="329432" y="181888"/>
                </a:lnTo>
                <a:lnTo>
                  <a:pt x="286540" y="182461"/>
                </a:lnTo>
                <a:lnTo>
                  <a:pt x="244060" y="183020"/>
                </a:lnTo>
                <a:lnTo>
                  <a:pt x="202765" y="183557"/>
                </a:lnTo>
                <a:lnTo>
                  <a:pt x="163429" y="184064"/>
                </a:lnTo>
                <a:lnTo>
                  <a:pt x="126827" y="184531"/>
                </a:lnTo>
                <a:lnTo>
                  <a:pt x="93733" y="184950"/>
                </a:lnTo>
                <a:lnTo>
                  <a:pt x="64919" y="185313"/>
                </a:lnTo>
                <a:lnTo>
                  <a:pt x="41162" y="185610"/>
                </a:lnTo>
                <a:lnTo>
                  <a:pt x="23234" y="185833"/>
                </a:lnTo>
                <a:close/>
              </a:path>
              <a:path w="4671912" h="1337410">
                <a:moveTo>
                  <a:pt x="667124" y="565010"/>
                </a:moveTo>
                <a:lnTo>
                  <a:pt x="664844" y="547233"/>
                </a:lnTo>
                <a:lnTo>
                  <a:pt x="663300" y="529912"/>
                </a:lnTo>
                <a:lnTo>
                  <a:pt x="662411" y="513141"/>
                </a:lnTo>
                <a:lnTo>
                  <a:pt x="662095" y="497017"/>
                </a:lnTo>
                <a:lnTo>
                  <a:pt x="660514" y="683744"/>
                </a:lnTo>
                <a:lnTo>
                  <a:pt x="665511" y="691411"/>
                </a:lnTo>
                <a:lnTo>
                  <a:pt x="670312" y="698143"/>
                </a:lnTo>
                <a:lnTo>
                  <a:pt x="670222" y="583145"/>
                </a:lnTo>
                <a:lnTo>
                  <a:pt x="667124" y="565010"/>
                </a:lnTo>
                <a:close/>
              </a:path>
              <a:path w="4671912" h="1337410">
                <a:moveTo>
                  <a:pt x="642670" y="1219738"/>
                </a:moveTo>
                <a:lnTo>
                  <a:pt x="657010" y="1218512"/>
                </a:lnTo>
                <a:lnTo>
                  <a:pt x="673141" y="1217180"/>
                </a:lnTo>
                <a:lnTo>
                  <a:pt x="675081" y="712271"/>
                </a:lnTo>
                <a:lnTo>
                  <a:pt x="663804" y="698175"/>
                </a:lnTo>
                <a:lnTo>
                  <a:pt x="653901" y="683368"/>
                </a:lnTo>
                <a:lnTo>
                  <a:pt x="645297" y="667954"/>
                </a:lnTo>
                <a:lnTo>
                  <a:pt x="637913" y="652042"/>
                </a:lnTo>
                <a:lnTo>
                  <a:pt x="631674" y="635737"/>
                </a:lnTo>
                <a:lnTo>
                  <a:pt x="626501" y="619147"/>
                </a:lnTo>
                <a:lnTo>
                  <a:pt x="622317" y="602377"/>
                </a:lnTo>
                <a:lnTo>
                  <a:pt x="619047" y="585534"/>
                </a:lnTo>
                <a:lnTo>
                  <a:pt x="616612" y="568724"/>
                </a:lnTo>
                <a:lnTo>
                  <a:pt x="642670" y="1219738"/>
                </a:lnTo>
                <a:close/>
              </a:path>
              <a:path w="4671912" h="1337410">
                <a:moveTo>
                  <a:pt x="1863295" y="878679"/>
                </a:moveTo>
                <a:lnTo>
                  <a:pt x="1864931" y="896264"/>
                </a:lnTo>
                <a:lnTo>
                  <a:pt x="1867370" y="913459"/>
                </a:lnTo>
                <a:lnTo>
                  <a:pt x="1870516" y="930198"/>
                </a:lnTo>
                <a:lnTo>
                  <a:pt x="1874270" y="946416"/>
                </a:lnTo>
                <a:lnTo>
                  <a:pt x="1878537" y="962047"/>
                </a:lnTo>
                <a:lnTo>
                  <a:pt x="1883219" y="977028"/>
                </a:lnTo>
                <a:lnTo>
                  <a:pt x="1888217" y="991292"/>
                </a:lnTo>
                <a:lnTo>
                  <a:pt x="1893437" y="1004774"/>
                </a:lnTo>
                <a:lnTo>
                  <a:pt x="1898779" y="1017410"/>
                </a:lnTo>
                <a:lnTo>
                  <a:pt x="1904147" y="1029133"/>
                </a:lnTo>
                <a:lnTo>
                  <a:pt x="1909444" y="1039879"/>
                </a:lnTo>
                <a:lnTo>
                  <a:pt x="1908924" y="684192"/>
                </a:lnTo>
                <a:lnTo>
                  <a:pt x="1906550" y="664946"/>
                </a:lnTo>
                <a:lnTo>
                  <a:pt x="1905351" y="646382"/>
                </a:lnTo>
                <a:lnTo>
                  <a:pt x="1905125" y="628761"/>
                </a:lnTo>
                <a:lnTo>
                  <a:pt x="1905668" y="612345"/>
                </a:lnTo>
                <a:lnTo>
                  <a:pt x="1906779" y="597395"/>
                </a:lnTo>
                <a:lnTo>
                  <a:pt x="1908254" y="584174"/>
                </a:lnTo>
                <a:lnTo>
                  <a:pt x="1909893" y="572944"/>
                </a:lnTo>
                <a:lnTo>
                  <a:pt x="1911491" y="563966"/>
                </a:lnTo>
                <a:lnTo>
                  <a:pt x="1912847" y="557503"/>
                </a:lnTo>
                <a:lnTo>
                  <a:pt x="1913758" y="553816"/>
                </a:lnTo>
                <a:lnTo>
                  <a:pt x="1915147" y="550448"/>
                </a:lnTo>
                <a:lnTo>
                  <a:pt x="1918195" y="549292"/>
                </a:lnTo>
                <a:lnTo>
                  <a:pt x="1920798" y="550448"/>
                </a:lnTo>
                <a:lnTo>
                  <a:pt x="1923389" y="551616"/>
                </a:lnTo>
                <a:lnTo>
                  <a:pt x="1924558" y="554652"/>
                </a:lnTo>
                <a:lnTo>
                  <a:pt x="1923414" y="557255"/>
                </a:lnTo>
                <a:lnTo>
                  <a:pt x="1922992" y="558897"/>
                </a:lnTo>
                <a:lnTo>
                  <a:pt x="1921946" y="563431"/>
                </a:lnTo>
                <a:lnTo>
                  <a:pt x="1920425" y="570684"/>
                </a:lnTo>
                <a:lnTo>
                  <a:pt x="1919434" y="1058179"/>
                </a:lnTo>
                <a:lnTo>
                  <a:pt x="1923933" y="1065602"/>
                </a:lnTo>
                <a:lnTo>
                  <a:pt x="1927973" y="1071787"/>
                </a:lnTo>
                <a:lnTo>
                  <a:pt x="1931454" y="1076668"/>
                </a:lnTo>
                <a:lnTo>
                  <a:pt x="1934281" y="1080181"/>
                </a:lnTo>
                <a:lnTo>
                  <a:pt x="1936356" y="1082261"/>
                </a:lnTo>
                <a:lnTo>
                  <a:pt x="1926069" y="1083861"/>
                </a:lnTo>
                <a:lnTo>
                  <a:pt x="1920909" y="1078689"/>
                </a:lnTo>
                <a:lnTo>
                  <a:pt x="1917312" y="1074295"/>
                </a:lnTo>
                <a:lnTo>
                  <a:pt x="1913168" y="1068731"/>
                </a:lnTo>
                <a:lnTo>
                  <a:pt x="1908576" y="1062023"/>
                </a:lnTo>
                <a:lnTo>
                  <a:pt x="1903635" y="1054197"/>
                </a:lnTo>
                <a:lnTo>
                  <a:pt x="1898445" y="1045279"/>
                </a:lnTo>
                <a:lnTo>
                  <a:pt x="1893104" y="1035296"/>
                </a:lnTo>
                <a:lnTo>
                  <a:pt x="1887711" y="1024273"/>
                </a:lnTo>
                <a:lnTo>
                  <a:pt x="1882365" y="1012238"/>
                </a:lnTo>
                <a:lnTo>
                  <a:pt x="1877165" y="999215"/>
                </a:lnTo>
                <a:lnTo>
                  <a:pt x="1872211" y="985232"/>
                </a:lnTo>
                <a:lnTo>
                  <a:pt x="1867600" y="970314"/>
                </a:lnTo>
                <a:lnTo>
                  <a:pt x="1863433" y="954488"/>
                </a:lnTo>
                <a:lnTo>
                  <a:pt x="1859807" y="937780"/>
                </a:lnTo>
                <a:lnTo>
                  <a:pt x="1859140" y="1128941"/>
                </a:lnTo>
                <a:lnTo>
                  <a:pt x="1875913" y="1128734"/>
                </a:lnTo>
                <a:lnTo>
                  <a:pt x="1891807" y="1128714"/>
                </a:lnTo>
                <a:lnTo>
                  <a:pt x="1906636" y="1128845"/>
                </a:lnTo>
                <a:lnTo>
                  <a:pt x="1920217" y="1129087"/>
                </a:lnTo>
                <a:lnTo>
                  <a:pt x="1932367" y="1129405"/>
                </a:lnTo>
                <a:lnTo>
                  <a:pt x="1942902" y="1129760"/>
                </a:lnTo>
                <a:lnTo>
                  <a:pt x="1951639" y="1130116"/>
                </a:lnTo>
                <a:lnTo>
                  <a:pt x="1958394" y="1130435"/>
                </a:lnTo>
                <a:lnTo>
                  <a:pt x="1962983" y="1130680"/>
                </a:lnTo>
                <a:lnTo>
                  <a:pt x="1967309" y="1130746"/>
                </a:lnTo>
                <a:lnTo>
                  <a:pt x="1980879" y="1130209"/>
                </a:lnTo>
                <a:lnTo>
                  <a:pt x="1991734" y="1129709"/>
                </a:lnTo>
                <a:lnTo>
                  <a:pt x="2004882" y="1129035"/>
                </a:lnTo>
                <a:lnTo>
                  <a:pt x="2020010" y="1128172"/>
                </a:lnTo>
                <a:lnTo>
                  <a:pt x="2014332" y="825565"/>
                </a:lnTo>
                <a:lnTo>
                  <a:pt x="2010195" y="813012"/>
                </a:lnTo>
                <a:lnTo>
                  <a:pt x="2006729" y="801566"/>
                </a:lnTo>
                <a:lnTo>
                  <a:pt x="2003934" y="791456"/>
                </a:lnTo>
                <a:lnTo>
                  <a:pt x="2001817" y="782914"/>
                </a:lnTo>
                <a:lnTo>
                  <a:pt x="2000379" y="776171"/>
                </a:lnTo>
                <a:lnTo>
                  <a:pt x="1999624" y="771458"/>
                </a:lnTo>
                <a:lnTo>
                  <a:pt x="1999500" y="769701"/>
                </a:lnTo>
                <a:lnTo>
                  <a:pt x="2010473" y="770603"/>
                </a:lnTo>
                <a:lnTo>
                  <a:pt x="2011358" y="773822"/>
                </a:lnTo>
                <a:lnTo>
                  <a:pt x="2013321" y="779376"/>
                </a:lnTo>
                <a:lnTo>
                  <a:pt x="2016265" y="786996"/>
                </a:lnTo>
                <a:lnTo>
                  <a:pt x="2020093" y="796416"/>
                </a:lnTo>
                <a:lnTo>
                  <a:pt x="2024707" y="807369"/>
                </a:lnTo>
                <a:lnTo>
                  <a:pt x="2030009" y="819587"/>
                </a:lnTo>
                <a:lnTo>
                  <a:pt x="2035902" y="832805"/>
                </a:lnTo>
                <a:lnTo>
                  <a:pt x="2042289" y="846754"/>
                </a:lnTo>
                <a:lnTo>
                  <a:pt x="2049071" y="861169"/>
                </a:lnTo>
                <a:lnTo>
                  <a:pt x="2056152" y="875782"/>
                </a:lnTo>
                <a:lnTo>
                  <a:pt x="2063434" y="890325"/>
                </a:lnTo>
                <a:lnTo>
                  <a:pt x="2070819" y="904533"/>
                </a:lnTo>
                <a:lnTo>
                  <a:pt x="2078211" y="918138"/>
                </a:lnTo>
                <a:lnTo>
                  <a:pt x="2085510" y="930873"/>
                </a:lnTo>
                <a:lnTo>
                  <a:pt x="2092621" y="942472"/>
                </a:lnTo>
                <a:lnTo>
                  <a:pt x="2094077" y="944732"/>
                </a:lnTo>
                <a:lnTo>
                  <a:pt x="2081123" y="950219"/>
                </a:lnTo>
                <a:lnTo>
                  <a:pt x="2071115" y="938101"/>
                </a:lnTo>
                <a:lnTo>
                  <a:pt x="2061746" y="925011"/>
                </a:lnTo>
                <a:lnTo>
                  <a:pt x="2071344" y="976660"/>
                </a:lnTo>
                <a:lnTo>
                  <a:pt x="2080882" y="972977"/>
                </a:lnTo>
                <a:lnTo>
                  <a:pt x="2088258" y="987001"/>
                </a:lnTo>
                <a:lnTo>
                  <a:pt x="2096987" y="1001171"/>
                </a:lnTo>
                <a:lnTo>
                  <a:pt x="2106630" y="1015171"/>
                </a:lnTo>
                <a:lnTo>
                  <a:pt x="2116750" y="1028683"/>
                </a:lnTo>
                <a:lnTo>
                  <a:pt x="2108494" y="825749"/>
                </a:lnTo>
                <a:lnTo>
                  <a:pt x="2103557" y="818496"/>
                </a:lnTo>
                <a:lnTo>
                  <a:pt x="2100437" y="813868"/>
                </a:lnTo>
                <a:lnTo>
                  <a:pt x="2099398" y="812322"/>
                </a:lnTo>
                <a:lnTo>
                  <a:pt x="2107539" y="807674"/>
                </a:lnTo>
                <a:lnTo>
                  <a:pt x="2108857" y="809504"/>
                </a:lnTo>
                <a:lnTo>
                  <a:pt x="2112354" y="814317"/>
                </a:lnTo>
                <a:lnTo>
                  <a:pt x="2117736" y="821668"/>
                </a:lnTo>
                <a:lnTo>
                  <a:pt x="2124710" y="831109"/>
                </a:lnTo>
                <a:lnTo>
                  <a:pt x="2132981" y="842194"/>
                </a:lnTo>
                <a:lnTo>
                  <a:pt x="2142256" y="854479"/>
                </a:lnTo>
                <a:lnTo>
                  <a:pt x="2152240" y="867515"/>
                </a:lnTo>
                <a:lnTo>
                  <a:pt x="2162640" y="880858"/>
                </a:lnTo>
                <a:lnTo>
                  <a:pt x="2173161" y="894060"/>
                </a:lnTo>
                <a:lnTo>
                  <a:pt x="2183509" y="906677"/>
                </a:lnTo>
                <a:lnTo>
                  <a:pt x="2191880" y="916526"/>
                </a:lnTo>
                <a:lnTo>
                  <a:pt x="2201802" y="927205"/>
                </a:lnTo>
                <a:lnTo>
                  <a:pt x="2212868" y="937834"/>
                </a:lnTo>
                <a:lnTo>
                  <a:pt x="2224722" y="948247"/>
                </a:lnTo>
                <a:lnTo>
                  <a:pt x="2237007" y="958281"/>
                </a:lnTo>
                <a:lnTo>
                  <a:pt x="2249367" y="967769"/>
                </a:lnTo>
                <a:lnTo>
                  <a:pt x="2261443" y="976549"/>
                </a:lnTo>
                <a:lnTo>
                  <a:pt x="2272881" y="984454"/>
                </a:lnTo>
                <a:lnTo>
                  <a:pt x="2283323" y="991320"/>
                </a:lnTo>
                <a:lnTo>
                  <a:pt x="2292413" y="996984"/>
                </a:lnTo>
                <a:lnTo>
                  <a:pt x="2299793" y="1001279"/>
                </a:lnTo>
                <a:lnTo>
                  <a:pt x="2306535" y="1004664"/>
                </a:lnTo>
                <a:lnTo>
                  <a:pt x="2303716" y="1013134"/>
                </a:lnTo>
                <a:lnTo>
                  <a:pt x="2298600" y="1010802"/>
                </a:lnTo>
                <a:lnTo>
                  <a:pt x="2291494" y="1007090"/>
                </a:lnTo>
                <a:lnTo>
                  <a:pt x="2282715" y="1002129"/>
                </a:lnTo>
                <a:lnTo>
                  <a:pt x="2272582" y="996050"/>
                </a:lnTo>
                <a:lnTo>
                  <a:pt x="2261413" y="988982"/>
                </a:lnTo>
                <a:lnTo>
                  <a:pt x="2249525" y="981056"/>
                </a:lnTo>
                <a:lnTo>
                  <a:pt x="2237236" y="972404"/>
                </a:lnTo>
                <a:lnTo>
                  <a:pt x="2224865" y="963154"/>
                </a:lnTo>
                <a:lnTo>
                  <a:pt x="2212729" y="953437"/>
                </a:lnTo>
                <a:lnTo>
                  <a:pt x="2201147" y="943385"/>
                </a:lnTo>
                <a:lnTo>
                  <a:pt x="2190437" y="933127"/>
                </a:lnTo>
                <a:lnTo>
                  <a:pt x="2181707" y="923714"/>
                </a:lnTo>
                <a:lnTo>
                  <a:pt x="2171739" y="911828"/>
                </a:lnTo>
                <a:lnTo>
                  <a:pt x="2162965" y="1081759"/>
                </a:lnTo>
                <a:lnTo>
                  <a:pt x="2164168" y="1082984"/>
                </a:lnTo>
                <a:lnTo>
                  <a:pt x="2153272" y="1090947"/>
                </a:lnTo>
                <a:lnTo>
                  <a:pt x="2151440" y="1089464"/>
                </a:lnTo>
                <a:lnTo>
                  <a:pt x="2147518" y="1086345"/>
                </a:lnTo>
                <a:lnTo>
                  <a:pt x="2141832" y="1081549"/>
                </a:lnTo>
                <a:lnTo>
                  <a:pt x="2134706" y="1075039"/>
                </a:lnTo>
                <a:lnTo>
                  <a:pt x="2126467" y="1066775"/>
                </a:lnTo>
                <a:lnTo>
                  <a:pt x="2117440" y="1056717"/>
                </a:lnTo>
                <a:lnTo>
                  <a:pt x="2114319" y="1120489"/>
                </a:lnTo>
                <a:lnTo>
                  <a:pt x="2134712" y="1118174"/>
                </a:lnTo>
                <a:lnTo>
                  <a:pt x="2154882" y="1115564"/>
                </a:lnTo>
                <a:lnTo>
                  <a:pt x="2174513" y="1112645"/>
                </a:lnTo>
                <a:lnTo>
                  <a:pt x="2193291" y="1109401"/>
                </a:lnTo>
                <a:lnTo>
                  <a:pt x="2210901" y="1105817"/>
                </a:lnTo>
                <a:lnTo>
                  <a:pt x="2227028" y="1101879"/>
                </a:lnTo>
                <a:lnTo>
                  <a:pt x="2241358" y="1097571"/>
                </a:lnTo>
                <a:lnTo>
                  <a:pt x="2253576" y="1092878"/>
                </a:lnTo>
                <a:lnTo>
                  <a:pt x="2263368" y="1087785"/>
                </a:lnTo>
                <a:lnTo>
                  <a:pt x="2272423" y="1082516"/>
                </a:lnTo>
                <a:lnTo>
                  <a:pt x="2282248" y="1077510"/>
                </a:lnTo>
                <a:lnTo>
                  <a:pt x="2292765" y="1072754"/>
                </a:lnTo>
                <a:lnTo>
                  <a:pt x="2303899" y="1068235"/>
                </a:lnTo>
                <a:lnTo>
                  <a:pt x="2315572" y="1063941"/>
                </a:lnTo>
                <a:lnTo>
                  <a:pt x="2327708" y="1059861"/>
                </a:lnTo>
                <a:lnTo>
                  <a:pt x="2340230" y="1055982"/>
                </a:lnTo>
                <a:lnTo>
                  <a:pt x="2353060" y="1052291"/>
                </a:lnTo>
                <a:lnTo>
                  <a:pt x="2366122" y="1048776"/>
                </a:lnTo>
                <a:lnTo>
                  <a:pt x="2379339" y="1045426"/>
                </a:lnTo>
                <a:lnTo>
                  <a:pt x="2392634" y="1042227"/>
                </a:lnTo>
                <a:lnTo>
                  <a:pt x="2405931" y="1039168"/>
                </a:lnTo>
                <a:lnTo>
                  <a:pt x="2419152" y="1036236"/>
                </a:lnTo>
                <a:lnTo>
                  <a:pt x="2432221" y="1033420"/>
                </a:lnTo>
                <a:lnTo>
                  <a:pt x="2445060" y="1030705"/>
                </a:lnTo>
                <a:lnTo>
                  <a:pt x="2457043" y="1028197"/>
                </a:lnTo>
                <a:lnTo>
                  <a:pt x="2471124" y="1025254"/>
                </a:lnTo>
                <a:lnTo>
                  <a:pt x="2484191" y="1022479"/>
                </a:lnTo>
                <a:lnTo>
                  <a:pt x="2496178" y="1019829"/>
                </a:lnTo>
                <a:lnTo>
                  <a:pt x="2507017" y="1017259"/>
                </a:lnTo>
                <a:lnTo>
                  <a:pt x="2516955" y="1014754"/>
                </a:lnTo>
                <a:lnTo>
                  <a:pt x="2526419" y="1012325"/>
                </a:lnTo>
                <a:lnTo>
                  <a:pt x="2536889" y="1009603"/>
                </a:lnTo>
                <a:lnTo>
                  <a:pt x="2548232" y="1006628"/>
                </a:lnTo>
                <a:lnTo>
                  <a:pt x="2560314" y="1003435"/>
                </a:lnTo>
                <a:lnTo>
                  <a:pt x="2573004" y="1000062"/>
                </a:lnTo>
                <a:lnTo>
                  <a:pt x="2586168" y="996546"/>
                </a:lnTo>
                <a:lnTo>
                  <a:pt x="2599672" y="992925"/>
                </a:lnTo>
                <a:lnTo>
                  <a:pt x="2613384" y="989236"/>
                </a:lnTo>
                <a:lnTo>
                  <a:pt x="2627171" y="985515"/>
                </a:lnTo>
                <a:lnTo>
                  <a:pt x="2640900" y="981800"/>
                </a:lnTo>
                <a:lnTo>
                  <a:pt x="2654437" y="978129"/>
                </a:lnTo>
                <a:lnTo>
                  <a:pt x="2667650" y="974537"/>
                </a:lnTo>
                <a:lnTo>
                  <a:pt x="2680405" y="971063"/>
                </a:lnTo>
                <a:lnTo>
                  <a:pt x="2687916" y="969015"/>
                </a:lnTo>
                <a:lnTo>
                  <a:pt x="2674304" y="967674"/>
                </a:lnTo>
                <a:lnTo>
                  <a:pt x="2660613" y="966172"/>
                </a:lnTo>
                <a:lnTo>
                  <a:pt x="2633213" y="962699"/>
                </a:lnTo>
                <a:lnTo>
                  <a:pt x="2606143" y="958617"/>
                </a:lnTo>
                <a:lnTo>
                  <a:pt x="2579829" y="953946"/>
                </a:lnTo>
                <a:lnTo>
                  <a:pt x="2554700" y="948707"/>
                </a:lnTo>
                <a:lnTo>
                  <a:pt x="2531182" y="942920"/>
                </a:lnTo>
                <a:lnTo>
                  <a:pt x="2509702" y="936608"/>
                </a:lnTo>
                <a:lnTo>
                  <a:pt x="2484270" y="927032"/>
                </a:lnTo>
                <a:lnTo>
                  <a:pt x="2460081" y="914456"/>
                </a:lnTo>
                <a:lnTo>
                  <a:pt x="2437227" y="899006"/>
                </a:lnTo>
                <a:lnTo>
                  <a:pt x="2416011" y="881033"/>
                </a:lnTo>
                <a:lnTo>
                  <a:pt x="2396740" y="860885"/>
                </a:lnTo>
                <a:lnTo>
                  <a:pt x="2379717" y="838912"/>
                </a:lnTo>
                <a:lnTo>
                  <a:pt x="2365248" y="815463"/>
                </a:lnTo>
                <a:lnTo>
                  <a:pt x="2353638" y="790888"/>
                </a:lnTo>
                <a:lnTo>
                  <a:pt x="2345193" y="765535"/>
                </a:lnTo>
                <a:lnTo>
                  <a:pt x="2340216" y="739755"/>
                </a:lnTo>
                <a:lnTo>
                  <a:pt x="2339124" y="726813"/>
                </a:lnTo>
                <a:lnTo>
                  <a:pt x="2339140" y="712165"/>
                </a:lnTo>
                <a:lnTo>
                  <a:pt x="2343477" y="685136"/>
                </a:lnTo>
                <a:lnTo>
                  <a:pt x="2353384" y="661423"/>
                </a:lnTo>
                <a:lnTo>
                  <a:pt x="2368657" y="641383"/>
                </a:lnTo>
                <a:lnTo>
                  <a:pt x="2389093" y="625373"/>
                </a:lnTo>
                <a:lnTo>
                  <a:pt x="2410938" y="614375"/>
                </a:lnTo>
                <a:lnTo>
                  <a:pt x="2435333" y="603596"/>
                </a:lnTo>
                <a:lnTo>
                  <a:pt x="2460035" y="593711"/>
                </a:lnTo>
                <a:lnTo>
                  <a:pt x="2484933" y="584812"/>
                </a:lnTo>
                <a:lnTo>
                  <a:pt x="2509917" y="576994"/>
                </a:lnTo>
                <a:lnTo>
                  <a:pt x="2534876" y="570351"/>
                </a:lnTo>
                <a:lnTo>
                  <a:pt x="2559699" y="564977"/>
                </a:lnTo>
                <a:lnTo>
                  <a:pt x="2584275" y="560965"/>
                </a:lnTo>
                <a:lnTo>
                  <a:pt x="2608495" y="558410"/>
                </a:lnTo>
                <a:lnTo>
                  <a:pt x="2632248" y="557407"/>
                </a:lnTo>
                <a:lnTo>
                  <a:pt x="2635046" y="557395"/>
                </a:lnTo>
                <a:lnTo>
                  <a:pt x="2649161" y="557672"/>
                </a:lnTo>
                <a:lnTo>
                  <a:pt x="2675265" y="559882"/>
                </a:lnTo>
                <a:lnTo>
                  <a:pt x="2698374" y="564276"/>
                </a:lnTo>
                <a:lnTo>
                  <a:pt x="2718833" y="572270"/>
                </a:lnTo>
                <a:lnTo>
                  <a:pt x="2740774" y="585633"/>
                </a:lnTo>
                <a:lnTo>
                  <a:pt x="2764486" y="604064"/>
                </a:lnTo>
                <a:lnTo>
                  <a:pt x="2789017" y="626941"/>
                </a:lnTo>
                <a:lnTo>
                  <a:pt x="2813416" y="653642"/>
                </a:lnTo>
                <a:lnTo>
                  <a:pt x="2836731" y="683545"/>
                </a:lnTo>
                <a:lnTo>
                  <a:pt x="2847685" y="699502"/>
                </a:lnTo>
                <a:lnTo>
                  <a:pt x="2858010" y="716027"/>
                </a:lnTo>
                <a:lnTo>
                  <a:pt x="2867589" y="733042"/>
                </a:lnTo>
                <a:lnTo>
                  <a:pt x="2876303" y="750468"/>
                </a:lnTo>
                <a:lnTo>
                  <a:pt x="2884032" y="768228"/>
                </a:lnTo>
                <a:lnTo>
                  <a:pt x="2890657" y="786245"/>
                </a:lnTo>
                <a:lnTo>
                  <a:pt x="2896059" y="804440"/>
                </a:lnTo>
                <a:lnTo>
                  <a:pt x="2902155" y="836335"/>
                </a:lnTo>
                <a:lnTo>
                  <a:pt x="2903351" y="862223"/>
                </a:lnTo>
                <a:lnTo>
                  <a:pt x="2902520" y="874489"/>
                </a:lnTo>
                <a:lnTo>
                  <a:pt x="2900740" y="886288"/>
                </a:lnTo>
                <a:lnTo>
                  <a:pt x="2899117" y="893539"/>
                </a:lnTo>
                <a:lnTo>
                  <a:pt x="2907911" y="884765"/>
                </a:lnTo>
                <a:lnTo>
                  <a:pt x="2923294" y="865785"/>
                </a:lnTo>
                <a:lnTo>
                  <a:pt x="2935699" y="844999"/>
                </a:lnTo>
                <a:lnTo>
                  <a:pt x="2945073" y="822534"/>
                </a:lnTo>
                <a:lnTo>
                  <a:pt x="2951366" y="798516"/>
                </a:lnTo>
                <a:lnTo>
                  <a:pt x="2954526" y="773073"/>
                </a:lnTo>
                <a:lnTo>
                  <a:pt x="2954915" y="759856"/>
                </a:lnTo>
                <a:lnTo>
                  <a:pt x="2954502" y="746330"/>
                </a:lnTo>
                <a:lnTo>
                  <a:pt x="2951708" y="721200"/>
                </a:lnTo>
                <a:lnTo>
                  <a:pt x="2944800" y="690061"/>
                </a:lnTo>
                <a:lnTo>
                  <a:pt x="2934413" y="659848"/>
                </a:lnTo>
                <a:lnTo>
                  <a:pt x="2920819" y="630885"/>
                </a:lnTo>
                <a:lnTo>
                  <a:pt x="2904288" y="603495"/>
                </a:lnTo>
                <a:lnTo>
                  <a:pt x="2885090" y="578002"/>
                </a:lnTo>
                <a:lnTo>
                  <a:pt x="2863497" y="554730"/>
                </a:lnTo>
                <a:lnTo>
                  <a:pt x="2839778" y="534003"/>
                </a:lnTo>
                <a:lnTo>
                  <a:pt x="2814206" y="516144"/>
                </a:lnTo>
                <a:lnTo>
                  <a:pt x="2787049" y="501477"/>
                </a:lnTo>
                <a:lnTo>
                  <a:pt x="2758579" y="490326"/>
                </a:lnTo>
                <a:lnTo>
                  <a:pt x="2732441" y="482284"/>
                </a:lnTo>
                <a:lnTo>
                  <a:pt x="2706906" y="475067"/>
                </a:lnTo>
                <a:lnTo>
                  <a:pt x="2681916" y="468638"/>
                </a:lnTo>
                <a:lnTo>
                  <a:pt x="2657410" y="462958"/>
                </a:lnTo>
                <a:lnTo>
                  <a:pt x="2633330" y="457988"/>
                </a:lnTo>
                <a:lnTo>
                  <a:pt x="2586205" y="450029"/>
                </a:lnTo>
                <a:lnTo>
                  <a:pt x="2540065" y="444456"/>
                </a:lnTo>
                <a:lnTo>
                  <a:pt x="2494431" y="440962"/>
                </a:lnTo>
                <a:lnTo>
                  <a:pt x="2448825" y="439241"/>
                </a:lnTo>
                <a:lnTo>
                  <a:pt x="2425885" y="438951"/>
                </a:lnTo>
                <a:lnTo>
                  <a:pt x="2402772" y="438990"/>
                </a:lnTo>
                <a:lnTo>
                  <a:pt x="2355793" y="439900"/>
                </a:lnTo>
                <a:lnTo>
                  <a:pt x="2307411" y="441668"/>
                </a:lnTo>
                <a:lnTo>
                  <a:pt x="2282545" y="442777"/>
                </a:lnTo>
                <a:lnTo>
                  <a:pt x="2239597" y="446552"/>
                </a:lnTo>
                <a:lnTo>
                  <a:pt x="2231677" y="800825"/>
                </a:lnTo>
                <a:lnTo>
                  <a:pt x="2239499" y="815752"/>
                </a:lnTo>
                <a:lnTo>
                  <a:pt x="2256254" y="844335"/>
                </a:lnTo>
                <a:lnTo>
                  <a:pt x="2273153" y="870141"/>
                </a:lnTo>
                <a:lnTo>
                  <a:pt x="2288591" y="891875"/>
                </a:lnTo>
                <a:lnTo>
                  <a:pt x="2305493" y="914006"/>
                </a:lnTo>
                <a:lnTo>
                  <a:pt x="2310396" y="920069"/>
                </a:lnTo>
                <a:lnTo>
                  <a:pt x="2304491" y="925047"/>
                </a:lnTo>
                <a:lnTo>
                  <a:pt x="2300057" y="919632"/>
                </a:lnTo>
                <a:lnTo>
                  <a:pt x="2295777" y="914254"/>
                </a:lnTo>
                <a:lnTo>
                  <a:pt x="2290367" y="907285"/>
                </a:lnTo>
                <a:lnTo>
                  <a:pt x="2284007" y="898870"/>
                </a:lnTo>
                <a:lnTo>
                  <a:pt x="2276880" y="889149"/>
                </a:lnTo>
                <a:lnTo>
                  <a:pt x="2269169" y="878266"/>
                </a:lnTo>
                <a:lnTo>
                  <a:pt x="2261056" y="866363"/>
                </a:lnTo>
                <a:lnTo>
                  <a:pt x="2252723" y="853583"/>
                </a:lnTo>
                <a:lnTo>
                  <a:pt x="2244353" y="840068"/>
                </a:lnTo>
                <a:lnTo>
                  <a:pt x="2236129" y="825961"/>
                </a:lnTo>
                <a:lnTo>
                  <a:pt x="2228231" y="811405"/>
                </a:lnTo>
                <a:lnTo>
                  <a:pt x="2220844" y="796541"/>
                </a:lnTo>
                <a:lnTo>
                  <a:pt x="2214149" y="781514"/>
                </a:lnTo>
                <a:lnTo>
                  <a:pt x="2208329" y="766464"/>
                </a:lnTo>
                <a:lnTo>
                  <a:pt x="2203566" y="751535"/>
                </a:lnTo>
                <a:lnTo>
                  <a:pt x="2200042" y="736870"/>
                </a:lnTo>
                <a:lnTo>
                  <a:pt x="2198471" y="727308"/>
                </a:lnTo>
                <a:lnTo>
                  <a:pt x="2206155" y="726305"/>
                </a:lnTo>
                <a:lnTo>
                  <a:pt x="2208778" y="740653"/>
                </a:lnTo>
                <a:lnTo>
                  <a:pt x="2217667" y="449670"/>
                </a:lnTo>
                <a:lnTo>
                  <a:pt x="2195598" y="453495"/>
                </a:lnTo>
                <a:lnTo>
                  <a:pt x="2173515" y="457941"/>
                </a:lnTo>
                <a:lnTo>
                  <a:pt x="2151542" y="462924"/>
                </a:lnTo>
                <a:lnTo>
                  <a:pt x="2129803" y="468359"/>
                </a:lnTo>
                <a:lnTo>
                  <a:pt x="2108421" y="474159"/>
                </a:lnTo>
                <a:lnTo>
                  <a:pt x="2087522" y="480240"/>
                </a:lnTo>
                <a:lnTo>
                  <a:pt x="2067228" y="486516"/>
                </a:lnTo>
                <a:lnTo>
                  <a:pt x="2047664" y="492903"/>
                </a:lnTo>
                <a:lnTo>
                  <a:pt x="2028954" y="499314"/>
                </a:lnTo>
                <a:lnTo>
                  <a:pt x="2011222" y="505665"/>
                </a:lnTo>
                <a:lnTo>
                  <a:pt x="1994592" y="511870"/>
                </a:lnTo>
                <a:lnTo>
                  <a:pt x="1979188" y="517844"/>
                </a:lnTo>
                <a:lnTo>
                  <a:pt x="1965134" y="523502"/>
                </a:lnTo>
                <a:lnTo>
                  <a:pt x="1952554" y="528758"/>
                </a:lnTo>
                <a:lnTo>
                  <a:pt x="1941573" y="533528"/>
                </a:lnTo>
                <a:lnTo>
                  <a:pt x="1932313" y="537726"/>
                </a:lnTo>
                <a:lnTo>
                  <a:pt x="1924900" y="541266"/>
                </a:lnTo>
                <a:lnTo>
                  <a:pt x="1910891" y="539508"/>
                </a:lnTo>
                <a:lnTo>
                  <a:pt x="1897365" y="538796"/>
                </a:lnTo>
                <a:lnTo>
                  <a:pt x="1884277" y="539024"/>
                </a:lnTo>
                <a:lnTo>
                  <a:pt x="1871577" y="540085"/>
                </a:lnTo>
                <a:lnTo>
                  <a:pt x="1859219" y="541873"/>
                </a:lnTo>
                <a:lnTo>
                  <a:pt x="1847154" y="544282"/>
                </a:lnTo>
                <a:lnTo>
                  <a:pt x="1835336" y="547206"/>
                </a:lnTo>
                <a:lnTo>
                  <a:pt x="1823715" y="550539"/>
                </a:lnTo>
                <a:lnTo>
                  <a:pt x="1812246" y="554174"/>
                </a:lnTo>
                <a:lnTo>
                  <a:pt x="1800880" y="558005"/>
                </a:lnTo>
                <a:lnTo>
                  <a:pt x="1789569" y="561927"/>
                </a:lnTo>
                <a:lnTo>
                  <a:pt x="1778266" y="565832"/>
                </a:lnTo>
                <a:lnTo>
                  <a:pt x="1766923" y="569614"/>
                </a:lnTo>
                <a:lnTo>
                  <a:pt x="1761540" y="571327"/>
                </a:lnTo>
                <a:lnTo>
                  <a:pt x="1739601" y="573500"/>
                </a:lnTo>
                <a:lnTo>
                  <a:pt x="1721156" y="573901"/>
                </a:lnTo>
                <a:lnTo>
                  <a:pt x="1704965" y="573176"/>
                </a:lnTo>
                <a:lnTo>
                  <a:pt x="1691135" y="571664"/>
                </a:lnTo>
                <a:lnTo>
                  <a:pt x="1679772" y="569706"/>
                </a:lnTo>
                <a:lnTo>
                  <a:pt x="1670980" y="567644"/>
                </a:lnTo>
                <a:lnTo>
                  <a:pt x="1664865" y="565818"/>
                </a:lnTo>
                <a:lnTo>
                  <a:pt x="1661655" y="564621"/>
                </a:lnTo>
                <a:lnTo>
                  <a:pt x="1658515" y="563812"/>
                </a:lnTo>
                <a:lnTo>
                  <a:pt x="1652191" y="562375"/>
                </a:lnTo>
                <a:lnTo>
                  <a:pt x="1643175" y="560718"/>
                </a:lnTo>
                <a:lnTo>
                  <a:pt x="1631959" y="559246"/>
                </a:lnTo>
                <a:lnTo>
                  <a:pt x="1619035" y="558367"/>
                </a:lnTo>
                <a:lnTo>
                  <a:pt x="1604897" y="558486"/>
                </a:lnTo>
                <a:lnTo>
                  <a:pt x="1590037" y="560010"/>
                </a:lnTo>
                <a:lnTo>
                  <a:pt x="1574946" y="563346"/>
                </a:lnTo>
                <a:lnTo>
                  <a:pt x="1560117" y="568900"/>
                </a:lnTo>
                <a:lnTo>
                  <a:pt x="1546044" y="577079"/>
                </a:lnTo>
                <a:lnTo>
                  <a:pt x="1528353" y="590745"/>
                </a:lnTo>
                <a:lnTo>
                  <a:pt x="1513644" y="603559"/>
                </a:lnTo>
                <a:lnTo>
                  <a:pt x="1501207" y="615594"/>
                </a:lnTo>
                <a:lnTo>
                  <a:pt x="1491038" y="626414"/>
                </a:lnTo>
                <a:lnTo>
                  <a:pt x="1483137" y="635585"/>
                </a:lnTo>
                <a:lnTo>
                  <a:pt x="1477500" y="642669"/>
                </a:lnTo>
                <a:lnTo>
                  <a:pt x="1474125" y="647231"/>
                </a:lnTo>
                <a:lnTo>
                  <a:pt x="1473469" y="646573"/>
                </a:lnTo>
                <a:lnTo>
                  <a:pt x="1477685" y="633515"/>
                </a:lnTo>
                <a:lnTo>
                  <a:pt x="1482463" y="623481"/>
                </a:lnTo>
                <a:lnTo>
                  <a:pt x="1489703" y="611617"/>
                </a:lnTo>
                <a:lnTo>
                  <a:pt x="1499915" y="598306"/>
                </a:lnTo>
                <a:lnTo>
                  <a:pt x="1513611" y="583929"/>
                </a:lnTo>
                <a:lnTo>
                  <a:pt x="1531303" y="568866"/>
                </a:lnTo>
                <a:lnTo>
                  <a:pt x="1535887" y="565421"/>
                </a:lnTo>
                <a:lnTo>
                  <a:pt x="1548643" y="557258"/>
                </a:lnTo>
                <a:lnTo>
                  <a:pt x="1561769" y="550956"/>
                </a:lnTo>
                <a:lnTo>
                  <a:pt x="1575028" y="546315"/>
                </a:lnTo>
                <a:lnTo>
                  <a:pt x="1588184" y="543132"/>
                </a:lnTo>
                <a:lnTo>
                  <a:pt x="1600999" y="541206"/>
                </a:lnTo>
                <a:lnTo>
                  <a:pt x="1613238" y="540334"/>
                </a:lnTo>
                <a:lnTo>
                  <a:pt x="1624663" y="540315"/>
                </a:lnTo>
                <a:lnTo>
                  <a:pt x="1635037" y="540947"/>
                </a:lnTo>
                <a:lnTo>
                  <a:pt x="1640281" y="541507"/>
                </a:lnTo>
                <a:lnTo>
                  <a:pt x="1635910" y="537128"/>
                </a:lnTo>
                <a:lnTo>
                  <a:pt x="1622654" y="525977"/>
                </a:lnTo>
                <a:lnTo>
                  <a:pt x="1613851" y="519893"/>
                </a:lnTo>
                <a:lnTo>
                  <a:pt x="1603654" y="513928"/>
                </a:lnTo>
                <a:lnTo>
                  <a:pt x="1592104" y="508424"/>
                </a:lnTo>
                <a:lnTo>
                  <a:pt x="1579243" y="503726"/>
                </a:lnTo>
                <a:lnTo>
                  <a:pt x="1565112" y="500176"/>
                </a:lnTo>
                <a:lnTo>
                  <a:pt x="1549753" y="498118"/>
                </a:lnTo>
                <a:lnTo>
                  <a:pt x="1533207" y="497895"/>
                </a:lnTo>
                <a:lnTo>
                  <a:pt x="1516951" y="499610"/>
                </a:lnTo>
                <a:lnTo>
                  <a:pt x="1496044" y="504169"/>
                </a:lnTo>
                <a:lnTo>
                  <a:pt x="1477109" y="510409"/>
                </a:lnTo>
                <a:lnTo>
                  <a:pt x="1460160" y="517873"/>
                </a:lnTo>
                <a:lnTo>
                  <a:pt x="1445210" y="526101"/>
                </a:lnTo>
                <a:lnTo>
                  <a:pt x="1432271" y="534637"/>
                </a:lnTo>
                <a:lnTo>
                  <a:pt x="1421358" y="543022"/>
                </a:lnTo>
                <a:lnTo>
                  <a:pt x="1412482" y="550797"/>
                </a:lnTo>
                <a:lnTo>
                  <a:pt x="1405657" y="557504"/>
                </a:lnTo>
                <a:lnTo>
                  <a:pt x="1398214" y="565882"/>
                </a:lnTo>
                <a:lnTo>
                  <a:pt x="1397571" y="566704"/>
                </a:lnTo>
                <a:lnTo>
                  <a:pt x="1404940" y="554878"/>
                </a:lnTo>
                <a:lnTo>
                  <a:pt x="1412848" y="543802"/>
                </a:lnTo>
                <a:lnTo>
                  <a:pt x="1421308" y="533513"/>
                </a:lnTo>
                <a:lnTo>
                  <a:pt x="1430333" y="524047"/>
                </a:lnTo>
                <a:lnTo>
                  <a:pt x="1439933" y="515441"/>
                </a:lnTo>
                <a:lnTo>
                  <a:pt x="1450124" y="507733"/>
                </a:lnTo>
                <a:lnTo>
                  <a:pt x="1460915" y="500958"/>
                </a:lnTo>
                <a:lnTo>
                  <a:pt x="1472321" y="495154"/>
                </a:lnTo>
                <a:lnTo>
                  <a:pt x="1484353" y="490358"/>
                </a:lnTo>
                <a:lnTo>
                  <a:pt x="1497024" y="486605"/>
                </a:lnTo>
                <a:lnTo>
                  <a:pt x="1510347" y="483934"/>
                </a:lnTo>
                <a:lnTo>
                  <a:pt x="1534446" y="481558"/>
                </a:lnTo>
                <a:lnTo>
                  <a:pt x="1550308" y="481194"/>
                </a:lnTo>
                <a:lnTo>
                  <a:pt x="1564653" y="481894"/>
                </a:lnTo>
                <a:lnTo>
                  <a:pt x="1577598" y="483596"/>
                </a:lnTo>
                <a:lnTo>
                  <a:pt x="1589257" y="486239"/>
                </a:lnTo>
                <a:lnTo>
                  <a:pt x="1599747" y="489759"/>
                </a:lnTo>
                <a:lnTo>
                  <a:pt x="1609183" y="494095"/>
                </a:lnTo>
                <a:lnTo>
                  <a:pt x="1617681" y="499184"/>
                </a:lnTo>
                <a:lnTo>
                  <a:pt x="1624126" y="503953"/>
                </a:lnTo>
                <a:lnTo>
                  <a:pt x="1620651" y="497688"/>
                </a:lnTo>
                <a:lnTo>
                  <a:pt x="1615972" y="490700"/>
                </a:lnTo>
                <a:lnTo>
                  <a:pt x="1610158" y="483082"/>
                </a:lnTo>
                <a:lnTo>
                  <a:pt x="1603276" y="474928"/>
                </a:lnTo>
                <a:lnTo>
                  <a:pt x="1595397" y="466329"/>
                </a:lnTo>
                <a:lnTo>
                  <a:pt x="1586588" y="457378"/>
                </a:lnTo>
                <a:lnTo>
                  <a:pt x="1576919" y="448168"/>
                </a:lnTo>
                <a:lnTo>
                  <a:pt x="1566458" y="438791"/>
                </a:lnTo>
                <a:lnTo>
                  <a:pt x="1555274" y="429341"/>
                </a:lnTo>
                <a:lnTo>
                  <a:pt x="1543435" y="419909"/>
                </a:lnTo>
                <a:lnTo>
                  <a:pt x="1531010" y="410589"/>
                </a:lnTo>
                <a:lnTo>
                  <a:pt x="1518069" y="401472"/>
                </a:lnTo>
                <a:lnTo>
                  <a:pt x="1504679" y="392652"/>
                </a:lnTo>
                <a:lnTo>
                  <a:pt x="1496695" y="387685"/>
                </a:lnTo>
                <a:lnTo>
                  <a:pt x="1486251" y="381509"/>
                </a:lnTo>
                <a:lnTo>
                  <a:pt x="1475324" y="375362"/>
                </a:lnTo>
                <a:lnTo>
                  <a:pt x="1464038" y="369280"/>
                </a:lnTo>
                <a:lnTo>
                  <a:pt x="1452516" y="363301"/>
                </a:lnTo>
                <a:lnTo>
                  <a:pt x="1440884" y="357461"/>
                </a:lnTo>
                <a:lnTo>
                  <a:pt x="1429265" y="351796"/>
                </a:lnTo>
                <a:lnTo>
                  <a:pt x="1417783" y="346345"/>
                </a:lnTo>
                <a:lnTo>
                  <a:pt x="1410284" y="342854"/>
                </a:lnTo>
                <a:lnTo>
                  <a:pt x="1419930" y="345714"/>
                </a:lnTo>
                <a:lnTo>
                  <a:pt x="1430164" y="349107"/>
                </a:lnTo>
                <a:lnTo>
                  <a:pt x="1440905" y="353011"/>
                </a:lnTo>
                <a:lnTo>
                  <a:pt x="1452075" y="357403"/>
                </a:lnTo>
                <a:lnTo>
                  <a:pt x="1463595" y="362262"/>
                </a:lnTo>
                <a:lnTo>
                  <a:pt x="1475385" y="367566"/>
                </a:lnTo>
                <a:lnTo>
                  <a:pt x="1487365" y="373294"/>
                </a:lnTo>
                <a:lnTo>
                  <a:pt x="1499458" y="379423"/>
                </a:lnTo>
                <a:lnTo>
                  <a:pt x="1511583" y="385933"/>
                </a:lnTo>
                <a:lnTo>
                  <a:pt x="1523661" y="392800"/>
                </a:lnTo>
                <a:lnTo>
                  <a:pt x="1535613" y="400004"/>
                </a:lnTo>
                <a:lnTo>
                  <a:pt x="1547360" y="407523"/>
                </a:lnTo>
                <a:lnTo>
                  <a:pt x="1558822" y="415335"/>
                </a:lnTo>
                <a:lnTo>
                  <a:pt x="1569920" y="423418"/>
                </a:lnTo>
                <a:lnTo>
                  <a:pt x="1580576" y="431750"/>
                </a:lnTo>
                <a:lnTo>
                  <a:pt x="1590709" y="440310"/>
                </a:lnTo>
                <a:lnTo>
                  <a:pt x="1600240" y="449076"/>
                </a:lnTo>
                <a:lnTo>
                  <a:pt x="1609091" y="458026"/>
                </a:lnTo>
                <a:lnTo>
                  <a:pt x="1617181" y="467139"/>
                </a:lnTo>
                <a:lnTo>
                  <a:pt x="1643392" y="513923"/>
                </a:lnTo>
                <a:lnTo>
                  <a:pt x="1642767" y="230349"/>
                </a:lnTo>
                <a:lnTo>
                  <a:pt x="1639817" y="226667"/>
                </a:lnTo>
                <a:lnTo>
                  <a:pt x="1638782" y="225392"/>
                </a:lnTo>
                <a:lnTo>
                  <a:pt x="1644307" y="220845"/>
                </a:lnTo>
                <a:lnTo>
                  <a:pt x="1649267" y="226988"/>
                </a:lnTo>
                <a:lnTo>
                  <a:pt x="1654119" y="233139"/>
                </a:lnTo>
                <a:lnTo>
                  <a:pt x="1660237" y="241058"/>
                </a:lnTo>
                <a:lnTo>
                  <a:pt x="1667384" y="250528"/>
                </a:lnTo>
                <a:lnTo>
                  <a:pt x="1675326" y="261337"/>
                </a:lnTo>
                <a:lnTo>
                  <a:pt x="1683825" y="273269"/>
                </a:lnTo>
                <a:lnTo>
                  <a:pt x="1692646" y="286110"/>
                </a:lnTo>
                <a:lnTo>
                  <a:pt x="1701553" y="299645"/>
                </a:lnTo>
                <a:lnTo>
                  <a:pt x="1710310" y="313660"/>
                </a:lnTo>
                <a:lnTo>
                  <a:pt x="1718680" y="327940"/>
                </a:lnTo>
                <a:lnTo>
                  <a:pt x="1726427" y="342271"/>
                </a:lnTo>
                <a:lnTo>
                  <a:pt x="1733316" y="356439"/>
                </a:lnTo>
                <a:lnTo>
                  <a:pt x="1739110" y="370228"/>
                </a:lnTo>
                <a:lnTo>
                  <a:pt x="1743573" y="383424"/>
                </a:lnTo>
                <a:lnTo>
                  <a:pt x="1744154" y="385488"/>
                </a:lnTo>
                <a:lnTo>
                  <a:pt x="1737245" y="387367"/>
                </a:lnTo>
                <a:lnTo>
                  <a:pt x="1732998" y="374330"/>
                </a:lnTo>
                <a:lnTo>
                  <a:pt x="1727299" y="360573"/>
                </a:lnTo>
                <a:lnTo>
                  <a:pt x="1720408" y="346336"/>
                </a:lnTo>
                <a:lnTo>
                  <a:pt x="1712582" y="331859"/>
                </a:lnTo>
                <a:lnTo>
                  <a:pt x="1704081" y="317381"/>
                </a:lnTo>
                <a:lnTo>
                  <a:pt x="1695163" y="303144"/>
                </a:lnTo>
                <a:lnTo>
                  <a:pt x="1686086" y="289386"/>
                </a:lnTo>
                <a:lnTo>
                  <a:pt x="1677109" y="276348"/>
                </a:lnTo>
                <a:lnTo>
                  <a:pt x="1668490" y="264269"/>
                </a:lnTo>
                <a:lnTo>
                  <a:pt x="1665050" y="545284"/>
                </a:lnTo>
                <a:lnTo>
                  <a:pt x="1675565" y="550158"/>
                </a:lnTo>
                <a:lnTo>
                  <a:pt x="1687352" y="553177"/>
                </a:lnTo>
                <a:lnTo>
                  <a:pt x="1700308" y="555248"/>
                </a:lnTo>
                <a:lnTo>
                  <a:pt x="1713915" y="556496"/>
                </a:lnTo>
                <a:lnTo>
                  <a:pt x="1727656" y="557047"/>
                </a:lnTo>
                <a:lnTo>
                  <a:pt x="1741012" y="557025"/>
                </a:lnTo>
                <a:lnTo>
                  <a:pt x="1753466" y="556555"/>
                </a:lnTo>
                <a:lnTo>
                  <a:pt x="1764740" y="554622"/>
                </a:lnTo>
                <a:lnTo>
                  <a:pt x="1779011" y="550552"/>
                </a:lnTo>
                <a:lnTo>
                  <a:pt x="1795500" y="545255"/>
                </a:lnTo>
                <a:lnTo>
                  <a:pt x="1811703" y="539739"/>
                </a:lnTo>
                <a:lnTo>
                  <a:pt x="1825116" y="535014"/>
                </a:lnTo>
                <a:lnTo>
                  <a:pt x="1834540" y="531614"/>
                </a:lnTo>
                <a:lnTo>
                  <a:pt x="1846092" y="527907"/>
                </a:lnTo>
                <a:lnTo>
                  <a:pt x="1857975" y="524443"/>
                </a:lnTo>
                <a:lnTo>
                  <a:pt x="1870135" y="521339"/>
                </a:lnTo>
                <a:lnTo>
                  <a:pt x="1882521" y="518713"/>
                </a:lnTo>
                <a:lnTo>
                  <a:pt x="1895078" y="516680"/>
                </a:lnTo>
                <a:lnTo>
                  <a:pt x="1907755" y="515358"/>
                </a:lnTo>
                <a:lnTo>
                  <a:pt x="1920500" y="514864"/>
                </a:lnTo>
                <a:lnTo>
                  <a:pt x="1933259" y="515314"/>
                </a:lnTo>
                <a:lnTo>
                  <a:pt x="1940966" y="516095"/>
                </a:lnTo>
                <a:lnTo>
                  <a:pt x="1947550" y="512742"/>
                </a:lnTo>
                <a:lnTo>
                  <a:pt x="1955930" y="508850"/>
                </a:lnTo>
                <a:lnTo>
                  <a:pt x="1965991" y="504490"/>
                </a:lnTo>
                <a:lnTo>
                  <a:pt x="1977620" y="499735"/>
                </a:lnTo>
                <a:lnTo>
                  <a:pt x="1990703" y="494654"/>
                </a:lnTo>
                <a:lnTo>
                  <a:pt x="2005125" y="489320"/>
                </a:lnTo>
                <a:lnTo>
                  <a:pt x="2020774" y="483804"/>
                </a:lnTo>
                <a:lnTo>
                  <a:pt x="2037534" y="478178"/>
                </a:lnTo>
                <a:lnTo>
                  <a:pt x="2032345" y="236492"/>
                </a:lnTo>
                <a:lnTo>
                  <a:pt x="2028031" y="232543"/>
                </a:lnTo>
                <a:lnTo>
                  <a:pt x="2026996" y="231602"/>
                </a:lnTo>
                <a:lnTo>
                  <a:pt x="2031796" y="226293"/>
                </a:lnTo>
                <a:lnTo>
                  <a:pt x="2038945" y="232841"/>
                </a:lnTo>
                <a:lnTo>
                  <a:pt x="2046678" y="240017"/>
                </a:lnTo>
                <a:lnTo>
                  <a:pt x="2056367" y="249124"/>
                </a:lnTo>
                <a:lnTo>
                  <a:pt x="2067401" y="259662"/>
                </a:lnTo>
                <a:lnTo>
                  <a:pt x="2079169" y="271127"/>
                </a:lnTo>
                <a:lnTo>
                  <a:pt x="2091058" y="283019"/>
                </a:lnTo>
                <a:lnTo>
                  <a:pt x="2102457" y="294835"/>
                </a:lnTo>
                <a:lnTo>
                  <a:pt x="2112754" y="306074"/>
                </a:lnTo>
                <a:lnTo>
                  <a:pt x="2119668" y="314165"/>
                </a:lnTo>
                <a:lnTo>
                  <a:pt x="2114118" y="318698"/>
                </a:lnTo>
                <a:lnTo>
                  <a:pt x="2105134" y="308292"/>
                </a:lnTo>
                <a:lnTo>
                  <a:pt x="2094547" y="296896"/>
                </a:lnTo>
                <a:lnTo>
                  <a:pt x="2082981" y="285025"/>
                </a:lnTo>
                <a:lnTo>
                  <a:pt x="2071061" y="273191"/>
                </a:lnTo>
                <a:lnTo>
                  <a:pt x="2059413" y="261907"/>
                </a:lnTo>
                <a:lnTo>
                  <a:pt x="2048660" y="251687"/>
                </a:lnTo>
                <a:lnTo>
                  <a:pt x="2055292" y="472513"/>
                </a:lnTo>
                <a:lnTo>
                  <a:pt x="2073933" y="466880"/>
                </a:lnTo>
                <a:lnTo>
                  <a:pt x="2093345" y="461352"/>
                </a:lnTo>
                <a:lnTo>
                  <a:pt x="2113413" y="455998"/>
                </a:lnTo>
                <a:lnTo>
                  <a:pt x="2134022" y="450892"/>
                </a:lnTo>
                <a:lnTo>
                  <a:pt x="2155060" y="446104"/>
                </a:lnTo>
                <a:lnTo>
                  <a:pt x="2176411" y="441705"/>
                </a:lnTo>
                <a:lnTo>
                  <a:pt x="2197963" y="437767"/>
                </a:lnTo>
                <a:lnTo>
                  <a:pt x="2219601" y="434363"/>
                </a:lnTo>
                <a:lnTo>
                  <a:pt x="2241211" y="431562"/>
                </a:lnTo>
                <a:lnTo>
                  <a:pt x="2262679" y="429437"/>
                </a:lnTo>
                <a:lnTo>
                  <a:pt x="2283891" y="428058"/>
                </a:lnTo>
                <a:lnTo>
                  <a:pt x="2308988" y="426981"/>
                </a:lnTo>
                <a:lnTo>
                  <a:pt x="2334032" y="426096"/>
                </a:lnTo>
                <a:lnTo>
                  <a:pt x="2359015" y="425432"/>
                </a:lnTo>
                <a:lnTo>
                  <a:pt x="2383932" y="425017"/>
                </a:lnTo>
                <a:lnTo>
                  <a:pt x="2408775" y="424881"/>
                </a:lnTo>
                <a:lnTo>
                  <a:pt x="2433539" y="425051"/>
                </a:lnTo>
                <a:lnTo>
                  <a:pt x="2458216" y="425556"/>
                </a:lnTo>
                <a:lnTo>
                  <a:pt x="2482800" y="426424"/>
                </a:lnTo>
                <a:lnTo>
                  <a:pt x="2507283" y="427685"/>
                </a:lnTo>
                <a:lnTo>
                  <a:pt x="2531660" y="429366"/>
                </a:lnTo>
                <a:lnTo>
                  <a:pt x="2555924" y="431497"/>
                </a:lnTo>
                <a:lnTo>
                  <a:pt x="2580068" y="434105"/>
                </a:lnTo>
                <a:lnTo>
                  <a:pt x="2586863" y="259542"/>
                </a:lnTo>
                <a:lnTo>
                  <a:pt x="2602974" y="263453"/>
                </a:lnTo>
                <a:lnTo>
                  <a:pt x="2613240" y="265909"/>
                </a:lnTo>
                <a:lnTo>
                  <a:pt x="2624744" y="268629"/>
                </a:lnTo>
                <a:lnTo>
                  <a:pt x="2637309" y="271564"/>
                </a:lnTo>
                <a:lnTo>
                  <a:pt x="2650759" y="274662"/>
                </a:lnTo>
                <a:lnTo>
                  <a:pt x="2664917" y="277871"/>
                </a:lnTo>
                <a:lnTo>
                  <a:pt x="2679607" y="281140"/>
                </a:lnTo>
                <a:lnTo>
                  <a:pt x="2694652" y="284417"/>
                </a:lnTo>
                <a:lnTo>
                  <a:pt x="2709875" y="287653"/>
                </a:lnTo>
                <a:lnTo>
                  <a:pt x="2725100" y="290794"/>
                </a:lnTo>
                <a:lnTo>
                  <a:pt x="2740151" y="293791"/>
                </a:lnTo>
                <a:lnTo>
                  <a:pt x="2754850" y="296591"/>
                </a:lnTo>
                <a:lnTo>
                  <a:pt x="2769021" y="299144"/>
                </a:lnTo>
                <a:lnTo>
                  <a:pt x="2782488" y="301398"/>
                </a:lnTo>
                <a:lnTo>
                  <a:pt x="2795074" y="303302"/>
                </a:lnTo>
                <a:lnTo>
                  <a:pt x="2806603" y="304805"/>
                </a:lnTo>
                <a:lnTo>
                  <a:pt x="2816897" y="305855"/>
                </a:lnTo>
                <a:lnTo>
                  <a:pt x="2825781" y="306401"/>
                </a:lnTo>
                <a:lnTo>
                  <a:pt x="2829128" y="306468"/>
                </a:lnTo>
                <a:lnTo>
                  <a:pt x="2844433" y="299521"/>
                </a:lnTo>
                <a:lnTo>
                  <a:pt x="2860866" y="293088"/>
                </a:lnTo>
                <a:lnTo>
                  <a:pt x="2878298" y="287154"/>
                </a:lnTo>
                <a:lnTo>
                  <a:pt x="2896598" y="281705"/>
                </a:lnTo>
                <a:lnTo>
                  <a:pt x="2915637" y="276728"/>
                </a:lnTo>
                <a:lnTo>
                  <a:pt x="2935287" y="272208"/>
                </a:lnTo>
                <a:lnTo>
                  <a:pt x="2955419" y="268131"/>
                </a:lnTo>
                <a:lnTo>
                  <a:pt x="2975902" y="264483"/>
                </a:lnTo>
                <a:lnTo>
                  <a:pt x="2996609" y="261250"/>
                </a:lnTo>
                <a:lnTo>
                  <a:pt x="3017408" y="258418"/>
                </a:lnTo>
                <a:lnTo>
                  <a:pt x="3038173" y="255972"/>
                </a:lnTo>
                <a:lnTo>
                  <a:pt x="3058772" y="253900"/>
                </a:lnTo>
                <a:lnTo>
                  <a:pt x="3079077" y="252185"/>
                </a:lnTo>
                <a:lnTo>
                  <a:pt x="3098959" y="250815"/>
                </a:lnTo>
                <a:lnTo>
                  <a:pt x="3118289" y="249776"/>
                </a:lnTo>
                <a:lnTo>
                  <a:pt x="3136937" y="249052"/>
                </a:lnTo>
                <a:lnTo>
                  <a:pt x="3154774" y="248631"/>
                </a:lnTo>
                <a:lnTo>
                  <a:pt x="3171670" y="248498"/>
                </a:lnTo>
                <a:lnTo>
                  <a:pt x="3187498" y="248638"/>
                </a:lnTo>
                <a:lnTo>
                  <a:pt x="3202127" y="249039"/>
                </a:lnTo>
                <a:lnTo>
                  <a:pt x="3224652" y="243783"/>
                </a:lnTo>
                <a:lnTo>
                  <a:pt x="3246837" y="238770"/>
                </a:lnTo>
                <a:lnTo>
                  <a:pt x="3268671" y="233993"/>
                </a:lnTo>
                <a:lnTo>
                  <a:pt x="3290146" y="229442"/>
                </a:lnTo>
                <a:lnTo>
                  <a:pt x="3311251" y="225110"/>
                </a:lnTo>
                <a:lnTo>
                  <a:pt x="3331978" y="220990"/>
                </a:lnTo>
                <a:lnTo>
                  <a:pt x="3352316" y="217074"/>
                </a:lnTo>
                <a:lnTo>
                  <a:pt x="3372256" y="213353"/>
                </a:lnTo>
                <a:lnTo>
                  <a:pt x="3391789" y="209820"/>
                </a:lnTo>
                <a:lnTo>
                  <a:pt x="3410905" y="206467"/>
                </a:lnTo>
                <a:lnTo>
                  <a:pt x="3429595" y="203286"/>
                </a:lnTo>
                <a:lnTo>
                  <a:pt x="3447848" y="200269"/>
                </a:lnTo>
                <a:lnTo>
                  <a:pt x="3465656" y="197409"/>
                </a:lnTo>
                <a:lnTo>
                  <a:pt x="3483008" y="194698"/>
                </a:lnTo>
                <a:lnTo>
                  <a:pt x="3499896" y="192127"/>
                </a:lnTo>
                <a:lnTo>
                  <a:pt x="3516310" y="189688"/>
                </a:lnTo>
                <a:lnTo>
                  <a:pt x="3532239" y="187375"/>
                </a:lnTo>
                <a:lnTo>
                  <a:pt x="3547676" y="185179"/>
                </a:lnTo>
                <a:lnTo>
                  <a:pt x="3562610" y="183092"/>
                </a:lnTo>
                <a:lnTo>
                  <a:pt x="3577031" y="181107"/>
                </a:lnTo>
                <a:lnTo>
                  <a:pt x="3599326" y="178241"/>
                </a:lnTo>
                <a:lnTo>
                  <a:pt x="3611146" y="176746"/>
                </a:lnTo>
                <a:lnTo>
                  <a:pt x="3623510" y="175094"/>
                </a:lnTo>
                <a:lnTo>
                  <a:pt x="3636489" y="173202"/>
                </a:lnTo>
                <a:lnTo>
                  <a:pt x="3650155" y="170983"/>
                </a:lnTo>
                <a:lnTo>
                  <a:pt x="3664579" y="168352"/>
                </a:lnTo>
                <a:lnTo>
                  <a:pt x="3667163" y="167848"/>
                </a:lnTo>
                <a:lnTo>
                  <a:pt x="3671989" y="166908"/>
                </a:lnTo>
                <a:lnTo>
                  <a:pt x="3676586" y="163250"/>
                </a:lnTo>
                <a:lnTo>
                  <a:pt x="3681793" y="160698"/>
                </a:lnTo>
                <a:lnTo>
                  <a:pt x="3685761" y="149223"/>
                </a:lnTo>
                <a:lnTo>
                  <a:pt x="3688618" y="137403"/>
                </a:lnTo>
                <a:lnTo>
                  <a:pt x="3690292" y="125321"/>
                </a:lnTo>
                <a:lnTo>
                  <a:pt x="3690713" y="113059"/>
                </a:lnTo>
                <a:lnTo>
                  <a:pt x="3689808" y="100701"/>
                </a:lnTo>
                <a:lnTo>
                  <a:pt x="3687508" y="88329"/>
                </a:lnTo>
                <a:lnTo>
                  <a:pt x="3683740" y="76026"/>
                </a:lnTo>
                <a:lnTo>
                  <a:pt x="3678433" y="63875"/>
                </a:lnTo>
                <a:lnTo>
                  <a:pt x="3668949" y="48339"/>
                </a:lnTo>
                <a:lnTo>
                  <a:pt x="3662875" y="40839"/>
                </a:lnTo>
                <a:lnTo>
                  <a:pt x="3656063" y="33891"/>
                </a:lnTo>
                <a:lnTo>
                  <a:pt x="3648509" y="27519"/>
                </a:lnTo>
                <a:lnTo>
                  <a:pt x="3640210" y="21747"/>
                </a:lnTo>
                <a:lnTo>
                  <a:pt x="3631161" y="16598"/>
                </a:lnTo>
                <a:lnTo>
                  <a:pt x="3621359" y="12096"/>
                </a:lnTo>
                <a:lnTo>
                  <a:pt x="3610802" y="8265"/>
                </a:lnTo>
                <a:lnTo>
                  <a:pt x="3599484" y="5128"/>
                </a:lnTo>
                <a:lnTo>
                  <a:pt x="3587403" y="2710"/>
                </a:lnTo>
                <a:lnTo>
                  <a:pt x="3574556" y="1033"/>
                </a:lnTo>
                <a:lnTo>
                  <a:pt x="3560938" y="122"/>
                </a:lnTo>
                <a:lnTo>
                  <a:pt x="3546547" y="0"/>
                </a:lnTo>
                <a:lnTo>
                  <a:pt x="3531378" y="690"/>
                </a:lnTo>
                <a:lnTo>
                  <a:pt x="3515428" y="2218"/>
                </a:lnTo>
                <a:lnTo>
                  <a:pt x="3498694" y="4605"/>
                </a:lnTo>
                <a:lnTo>
                  <a:pt x="3481172" y="7877"/>
                </a:lnTo>
                <a:lnTo>
                  <a:pt x="3462859" y="12056"/>
                </a:lnTo>
                <a:lnTo>
                  <a:pt x="3443750" y="17167"/>
                </a:lnTo>
                <a:lnTo>
                  <a:pt x="3423843" y="23233"/>
                </a:lnTo>
                <a:lnTo>
                  <a:pt x="3407587" y="28460"/>
                </a:lnTo>
                <a:lnTo>
                  <a:pt x="3391688" y="33541"/>
                </a:lnTo>
                <a:lnTo>
                  <a:pt x="3376146" y="38484"/>
                </a:lnTo>
                <a:lnTo>
                  <a:pt x="3360961" y="43297"/>
                </a:lnTo>
                <a:lnTo>
                  <a:pt x="3346132" y="47986"/>
                </a:lnTo>
                <a:lnTo>
                  <a:pt x="3331660" y="52560"/>
                </a:lnTo>
                <a:lnTo>
                  <a:pt x="3317544" y="57025"/>
                </a:lnTo>
                <a:lnTo>
                  <a:pt x="3303784" y="61388"/>
                </a:lnTo>
                <a:lnTo>
                  <a:pt x="3290381" y="65658"/>
                </a:lnTo>
                <a:lnTo>
                  <a:pt x="3277335" y="69840"/>
                </a:lnTo>
                <a:lnTo>
                  <a:pt x="3264644" y="73944"/>
                </a:lnTo>
                <a:lnTo>
                  <a:pt x="3252309" y="77975"/>
                </a:lnTo>
                <a:lnTo>
                  <a:pt x="3240331" y="81942"/>
                </a:lnTo>
                <a:lnTo>
                  <a:pt x="3228708" y="85852"/>
                </a:lnTo>
                <a:lnTo>
                  <a:pt x="3217441" y="89711"/>
                </a:lnTo>
                <a:lnTo>
                  <a:pt x="3206529" y="93528"/>
                </a:lnTo>
                <a:lnTo>
                  <a:pt x="3195974" y="97309"/>
                </a:lnTo>
                <a:lnTo>
                  <a:pt x="3185774" y="101062"/>
                </a:lnTo>
                <a:lnTo>
                  <a:pt x="3175929" y="104794"/>
                </a:lnTo>
                <a:lnTo>
                  <a:pt x="3166440" y="108513"/>
                </a:lnTo>
                <a:lnTo>
                  <a:pt x="3173901" y="115664"/>
                </a:lnTo>
                <a:lnTo>
                  <a:pt x="3181523" y="123655"/>
                </a:lnTo>
                <a:lnTo>
                  <a:pt x="3189113" y="132655"/>
                </a:lnTo>
                <a:lnTo>
                  <a:pt x="3196479" y="142834"/>
                </a:lnTo>
                <a:lnTo>
                  <a:pt x="3203429" y="154358"/>
                </a:lnTo>
                <a:lnTo>
                  <a:pt x="3209770" y="167397"/>
                </a:lnTo>
                <a:lnTo>
                  <a:pt x="3215311" y="182118"/>
                </a:lnTo>
                <a:lnTo>
                  <a:pt x="3216160" y="184802"/>
                </a:lnTo>
                <a:lnTo>
                  <a:pt x="3154400" y="112273"/>
                </a:lnTo>
                <a:lnTo>
                  <a:pt x="3141057" y="113021"/>
                </a:lnTo>
                <a:lnTo>
                  <a:pt x="3127263" y="114268"/>
                </a:lnTo>
                <a:lnTo>
                  <a:pt x="3113088" y="115965"/>
                </a:lnTo>
                <a:lnTo>
                  <a:pt x="3098603" y="118063"/>
                </a:lnTo>
                <a:lnTo>
                  <a:pt x="3083881" y="120516"/>
                </a:lnTo>
                <a:lnTo>
                  <a:pt x="3068992" y="123276"/>
                </a:lnTo>
                <a:lnTo>
                  <a:pt x="3054007" y="126293"/>
                </a:lnTo>
                <a:lnTo>
                  <a:pt x="3038998" y="129521"/>
                </a:lnTo>
                <a:lnTo>
                  <a:pt x="3024036" y="132912"/>
                </a:lnTo>
                <a:lnTo>
                  <a:pt x="3009193" y="136417"/>
                </a:lnTo>
                <a:lnTo>
                  <a:pt x="2994539" y="139989"/>
                </a:lnTo>
                <a:lnTo>
                  <a:pt x="2980147" y="143580"/>
                </a:lnTo>
                <a:lnTo>
                  <a:pt x="2966086" y="147142"/>
                </a:lnTo>
                <a:lnTo>
                  <a:pt x="2952429" y="150627"/>
                </a:lnTo>
                <a:lnTo>
                  <a:pt x="2939246" y="153987"/>
                </a:lnTo>
                <a:lnTo>
                  <a:pt x="2926610" y="157174"/>
                </a:lnTo>
                <a:lnTo>
                  <a:pt x="2914591" y="160141"/>
                </a:lnTo>
                <a:lnTo>
                  <a:pt x="2903260" y="162839"/>
                </a:lnTo>
                <a:lnTo>
                  <a:pt x="2892690" y="165221"/>
                </a:lnTo>
                <a:lnTo>
                  <a:pt x="2882950" y="167238"/>
                </a:lnTo>
                <a:lnTo>
                  <a:pt x="2889545" y="175622"/>
                </a:lnTo>
                <a:lnTo>
                  <a:pt x="2895155" y="184497"/>
                </a:lnTo>
                <a:lnTo>
                  <a:pt x="2899947" y="194611"/>
                </a:lnTo>
                <a:lnTo>
                  <a:pt x="2904089" y="206712"/>
                </a:lnTo>
                <a:lnTo>
                  <a:pt x="2907749" y="221550"/>
                </a:lnTo>
                <a:lnTo>
                  <a:pt x="2910293" y="235018"/>
                </a:lnTo>
                <a:lnTo>
                  <a:pt x="2894606" y="212963"/>
                </a:lnTo>
                <a:lnTo>
                  <a:pt x="2883663" y="197566"/>
                </a:lnTo>
                <a:lnTo>
                  <a:pt x="2876357" y="187259"/>
                </a:lnTo>
                <a:lnTo>
                  <a:pt x="2871579" y="180470"/>
                </a:lnTo>
                <a:lnTo>
                  <a:pt x="2868221" y="175631"/>
                </a:lnTo>
                <a:lnTo>
                  <a:pt x="2865175" y="171172"/>
                </a:lnTo>
                <a:lnTo>
                  <a:pt x="2862291" y="169667"/>
                </a:lnTo>
                <a:lnTo>
                  <a:pt x="2850321" y="169294"/>
                </a:lnTo>
                <a:lnTo>
                  <a:pt x="2828777" y="168812"/>
                </a:lnTo>
                <a:lnTo>
                  <a:pt x="2814936" y="168653"/>
                </a:lnTo>
                <a:lnTo>
                  <a:pt x="2799325" y="168615"/>
                </a:lnTo>
                <a:lnTo>
                  <a:pt x="2782152" y="168747"/>
                </a:lnTo>
                <a:lnTo>
                  <a:pt x="2763627" y="169098"/>
                </a:lnTo>
                <a:lnTo>
                  <a:pt x="2743955" y="169718"/>
                </a:lnTo>
                <a:lnTo>
                  <a:pt x="2723346" y="170656"/>
                </a:lnTo>
                <a:lnTo>
                  <a:pt x="2702007" y="171961"/>
                </a:lnTo>
                <a:lnTo>
                  <a:pt x="2680147" y="173682"/>
                </a:lnTo>
                <a:lnTo>
                  <a:pt x="2657972" y="175870"/>
                </a:lnTo>
                <a:lnTo>
                  <a:pt x="2635692" y="178573"/>
                </a:lnTo>
                <a:lnTo>
                  <a:pt x="2613514" y="181840"/>
                </a:lnTo>
                <a:lnTo>
                  <a:pt x="2591645" y="185721"/>
                </a:lnTo>
                <a:lnTo>
                  <a:pt x="2570295" y="190265"/>
                </a:lnTo>
                <a:lnTo>
                  <a:pt x="2549670" y="195522"/>
                </a:lnTo>
                <a:lnTo>
                  <a:pt x="2529979" y="201541"/>
                </a:lnTo>
                <a:lnTo>
                  <a:pt x="2506013" y="194432"/>
                </a:lnTo>
                <a:lnTo>
                  <a:pt x="2480384" y="188724"/>
                </a:lnTo>
                <a:lnTo>
                  <a:pt x="2453348" y="184315"/>
                </a:lnTo>
                <a:lnTo>
                  <a:pt x="2425162" y="181104"/>
                </a:lnTo>
                <a:lnTo>
                  <a:pt x="2396079" y="178988"/>
                </a:lnTo>
                <a:lnTo>
                  <a:pt x="2366355" y="177867"/>
                </a:lnTo>
                <a:lnTo>
                  <a:pt x="2336246" y="177638"/>
                </a:lnTo>
                <a:lnTo>
                  <a:pt x="2306007" y="178200"/>
                </a:lnTo>
                <a:lnTo>
                  <a:pt x="2275893" y="179452"/>
                </a:lnTo>
                <a:lnTo>
                  <a:pt x="2246160" y="181291"/>
                </a:lnTo>
                <a:lnTo>
                  <a:pt x="2217062" y="183616"/>
                </a:lnTo>
                <a:lnTo>
                  <a:pt x="2188856" y="186326"/>
                </a:lnTo>
                <a:lnTo>
                  <a:pt x="2161796" y="189319"/>
                </a:lnTo>
                <a:lnTo>
                  <a:pt x="2136138" y="192493"/>
                </a:lnTo>
                <a:lnTo>
                  <a:pt x="2112138" y="195747"/>
                </a:lnTo>
                <a:lnTo>
                  <a:pt x="2090050" y="198979"/>
                </a:lnTo>
                <a:lnTo>
                  <a:pt x="2070129" y="202088"/>
                </a:lnTo>
                <a:lnTo>
                  <a:pt x="2052632" y="204971"/>
                </a:lnTo>
                <a:lnTo>
                  <a:pt x="2025929" y="209656"/>
                </a:lnTo>
                <a:lnTo>
                  <a:pt x="2011581" y="209441"/>
                </a:lnTo>
                <a:lnTo>
                  <a:pt x="1996390" y="209022"/>
                </a:lnTo>
                <a:lnTo>
                  <a:pt x="1980399" y="208426"/>
                </a:lnTo>
                <a:lnTo>
                  <a:pt x="1963650" y="207683"/>
                </a:lnTo>
                <a:lnTo>
                  <a:pt x="1946187" y="206822"/>
                </a:lnTo>
                <a:lnTo>
                  <a:pt x="1928053" y="205872"/>
                </a:lnTo>
                <a:lnTo>
                  <a:pt x="1909289" y="204862"/>
                </a:lnTo>
                <a:lnTo>
                  <a:pt x="1889940" y="203820"/>
                </a:lnTo>
                <a:lnTo>
                  <a:pt x="1870047" y="202776"/>
                </a:lnTo>
                <a:lnTo>
                  <a:pt x="1849654" y="201758"/>
                </a:lnTo>
                <a:lnTo>
                  <a:pt x="1828804" y="200796"/>
                </a:lnTo>
                <a:lnTo>
                  <a:pt x="1807539" y="199918"/>
                </a:lnTo>
                <a:lnTo>
                  <a:pt x="1785902" y="199153"/>
                </a:lnTo>
                <a:lnTo>
                  <a:pt x="1763936" y="198530"/>
                </a:lnTo>
                <a:lnTo>
                  <a:pt x="1741684" y="198078"/>
                </a:lnTo>
                <a:lnTo>
                  <a:pt x="1719189" y="197826"/>
                </a:lnTo>
                <a:lnTo>
                  <a:pt x="1696493" y="197803"/>
                </a:lnTo>
                <a:lnTo>
                  <a:pt x="1673640" y="198037"/>
                </a:lnTo>
                <a:lnTo>
                  <a:pt x="1650672" y="198558"/>
                </a:lnTo>
                <a:lnTo>
                  <a:pt x="1627632" y="199395"/>
                </a:lnTo>
                <a:lnTo>
                  <a:pt x="1604345" y="191681"/>
                </a:lnTo>
                <a:lnTo>
                  <a:pt x="1550576" y="174762"/>
                </a:lnTo>
                <a:lnTo>
                  <a:pt x="1520334" y="165845"/>
                </a:lnTo>
                <a:lnTo>
                  <a:pt x="1488014" y="156815"/>
                </a:lnTo>
                <a:lnTo>
                  <a:pt x="1453735" y="147816"/>
                </a:lnTo>
                <a:lnTo>
                  <a:pt x="1417619" y="138993"/>
                </a:lnTo>
                <a:lnTo>
                  <a:pt x="1379785" y="130489"/>
                </a:lnTo>
                <a:lnTo>
                  <a:pt x="1340354" y="122449"/>
                </a:lnTo>
                <a:lnTo>
                  <a:pt x="1299444" y="115016"/>
                </a:lnTo>
                <a:lnTo>
                  <a:pt x="1257178" y="108335"/>
                </a:lnTo>
                <a:lnTo>
                  <a:pt x="1213673" y="102550"/>
                </a:lnTo>
                <a:lnTo>
                  <a:pt x="1169052" y="97804"/>
                </a:lnTo>
                <a:lnTo>
                  <a:pt x="1123433" y="94243"/>
                </a:lnTo>
                <a:lnTo>
                  <a:pt x="1076938" y="92010"/>
                </a:lnTo>
                <a:lnTo>
                  <a:pt x="1029685" y="91249"/>
                </a:lnTo>
                <a:lnTo>
                  <a:pt x="981796" y="92104"/>
                </a:lnTo>
                <a:lnTo>
                  <a:pt x="933389" y="94720"/>
                </a:lnTo>
                <a:lnTo>
                  <a:pt x="884586" y="99240"/>
                </a:lnTo>
                <a:lnTo>
                  <a:pt x="835507" y="105808"/>
                </a:lnTo>
                <a:lnTo>
                  <a:pt x="802170" y="112168"/>
                </a:lnTo>
                <a:lnTo>
                  <a:pt x="773398" y="907003"/>
                </a:lnTo>
                <a:lnTo>
                  <a:pt x="780551" y="917980"/>
                </a:lnTo>
                <a:lnTo>
                  <a:pt x="787381" y="929617"/>
                </a:lnTo>
                <a:lnTo>
                  <a:pt x="793891" y="941920"/>
                </a:lnTo>
                <a:lnTo>
                  <a:pt x="800087" y="954894"/>
                </a:lnTo>
                <a:lnTo>
                  <a:pt x="805972" y="968545"/>
                </a:lnTo>
                <a:lnTo>
                  <a:pt x="811551" y="982878"/>
                </a:lnTo>
                <a:lnTo>
                  <a:pt x="813371" y="987887"/>
                </a:lnTo>
                <a:lnTo>
                  <a:pt x="813155" y="990694"/>
                </a:lnTo>
                <a:lnTo>
                  <a:pt x="811809" y="991151"/>
                </a:lnTo>
                <a:lnTo>
                  <a:pt x="808532" y="989614"/>
                </a:lnTo>
                <a:lnTo>
                  <a:pt x="803039" y="975018"/>
                </a:lnTo>
                <a:lnTo>
                  <a:pt x="797239" y="961124"/>
                </a:lnTo>
                <a:lnTo>
                  <a:pt x="791127" y="947927"/>
                </a:lnTo>
                <a:lnTo>
                  <a:pt x="784698" y="935420"/>
                </a:lnTo>
                <a:lnTo>
                  <a:pt x="777950" y="923598"/>
                </a:lnTo>
                <a:lnTo>
                  <a:pt x="770876" y="912456"/>
                </a:lnTo>
                <a:lnTo>
                  <a:pt x="763473" y="901987"/>
                </a:lnTo>
                <a:lnTo>
                  <a:pt x="755736" y="892185"/>
                </a:lnTo>
                <a:lnTo>
                  <a:pt x="747660" y="883046"/>
                </a:lnTo>
                <a:lnTo>
                  <a:pt x="739242" y="874562"/>
                </a:lnTo>
                <a:lnTo>
                  <a:pt x="730477" y="866729"/>
                </a:lnTo>
                <a:lnTo>
                  <a:pt x="721361" y="859541"/>
                </a:lnTo>
                <a:lnTo>
                  <a:pt x="711888" y="852991"/>
                </a:lnTo>
                <a:lnTo>
                  <a:pt x="702055" y="847074"/>
                </a:lnTo>
                <a:lnTo>
                  <a:pt x="699833" y="844504"/>
                </a:lnTo>
                <a:lnTo>
                  <a:pt x="702792" y="841570"/>
                </a:lnTo>
                <a:lnTo>
                  <a:pt x="704011" y="842281"/>
                </a:lnTo>
                <a:lnTo>
                  <a:pt x="713907" y="848178"/>
                </a:lnTo>
                <a:lnTo>
                  <a:pt x="723445" y="854690"/>
                </a:lnTo>
                <a:lnTo>
                  <a:pt x="737467" y="130027"/>
                </a:lnTo>
                <a:lnTo>
                  <a:pt x="722208" y="135081"/>
                </a:lnTo>
                <a:lnTo>
                  <a:pt x="707489" y="140205"/>
                </a:lnTo>
                <a:lnTo>
                  <a:pt x="693397" y="145317"/>
                </a:lnTo>
                <a:lnTo>
                  <a:pt x="680019" y="150334"/>
                </a:lnTo>
                <a:lnTo>
                  <a:pt x="667442" y="155173"/>
                </a:lnTo>
                <a:lnTo>
                  <a:pt x="655751" y="159752"/>
                </a:lnTo>
                <a:lnTo>
                  <a:pt x="645035" y="163988"/>
                </a:lnTo>
                <a:lnTo>
                  <a:pt x="635379" y="167799"/>
                </a:lnTo>
                <a:lnTo>
                  <a:pt x="626871" y="171102"/>
                </a:lnTo>
                <a:lnTo>
                  <a:pt x="619598" y="173814"/>
                </a:lnTo>
                <a:lnTo>
                  <a:pt x="613645" y="175852"/>
                </a:lnTo>
                <a:lnTo>
                  <a:pt x="609100" y="177135"/>
                </a:lnTo>
                <a:lnTo>
                  <a:pt x="606247" y="177576"/>
                </a:lnTo>
                <a:lnTo>
                  <a:pt x="601355" y="193706"/>
                </a:lnTo>
                <a:lnTo>
                  <a:pt x="589737" y="238437"/>
                </a:lnTo>
                <a:lnTo>
                  <a:pt x="581878" y="278925"/>
                </a:lnTo>
                <a:lnTo>
                  <a:pt x="580505" y="1224968"/>
                </a:lnTo>
                <a:lnTo>
                  <a:pt x="612325" y="1222331"/>
                </a:lnTo>
                <a:lnTo>
                  <a:pt x="642670" y="1219738"/>
                </a:lnTo>
                <a:lnTo>
                  <a:pt x="616612" y="568724"/>
                </a:lnTo>
                <a:lnTo>
                  <a:pt x="614937" y="552055"/>
                </a:lnTo>
                <a:lnTo>
                  <a:pt x="613943" y="535632"/>
                </a:lnTo>
                <a:lnTo>
                  <a:pt x="613553" y="519562"/>
                </a:lnTo>
                <a:lnTo>
                  <a:pt x="613692" y="503951"/>
                </a:lnTo>
                <a:lnTo>
                  <a:pt x="614281" y="488907"/>
                </a:lnTo>
                <a:lnTo>
                  <a:pt x="615245" y="474535"/>
                </a:lnTo>
                <a:lnTo>
                  <a:pt x="616505" y="460942"/>
                </a:lnTo>
                <a:lnTo>
                  <a:pt x="617984" y="448234"/>
                </a:lnTo>
                <a:lnTo>
                  <a:pt x="619607" y="436518"/>
                </a:lnTo>
                <a:lnTo>
                  <a:pt x="621295" y="425901"/>
                </a:lnTo>
                <a:lnTo>
                  <a:pt x="622973" y="416488"/>
                </a:lnTo>
                <a:lnTo>
                  <a:pt x="625982" y="414444"/>
                </a:lnTo>
                <a:lnTo>
                  <a:pt x="628040" y="417441"/>
                </a:lnTo>
                <a:lnTo>
                  <a:pt x="623823" y="442811"/>
                </a:lnTo>
                <a:lnTo>
                  <a:pt x="620863" y="466923"/>
                </a:lnTo>
                <a:lnTo>
                  <a:pt x="619068" y="489798"/>
                </a:lnTo>
                <a:lnTo>
                  <a:pt x="618347" y="511456"/>
                </a:lnTo>
                <a:lnTo>
                  <a:pt x="618611" y="531917"/>
                </a:lnTo>
                <a:lnTo>
                  <a:pt x="619768" y="551202"/>
                </a:lnTo>
                <a:lnTo>
                  <a:pt x="621728" y="569329"/>
                </a:lnTo>
                <a:lnTo>
                  <a:pt x="624399" y="586320"/>
                </a:lnTo>
                <a:lnTo>
                  <a:pt x="627692" y="602194"/>
                </a:lnTo>
                <a:lnTo>
                  <a:pt x="631515" y="616972"/>
                </a:lnTo>
                <a:lnTo>
                  <a:pt x="635778" y="630674"/>
                </a:lnTo>
                <a:lnTo>
                  <a:pt x="640390" y="643320"/>
                </a:lnTo>
                <a:lnTo>
                  <a:pt x="645260" y="654929"/>
                </a:lnTo>
                <a:lnTo>
                  <a:pt x="650298" y="665523"/>
                </a:lnTo>
                <a:lnTo>
                  <a:pt x="655413" y="675121"/>
                </a:lnTo>
                <a:lnTo>
                  <a:pt x="660514" y="683744"/>
                </a:lnTo>
                <a:lnTo>
                  <a:pt x="662095" y="497017"/>
                </a:lnTo>
                <a:lnTo>
                  <a:pt x="662271" y="481637"/>
                </a:lnTo>
                <a:lnTo>
                  <a:pt x="662857" y="467095"/>
                </a:lnTo>
                <a:lnTo>
                  <a:pt x="663773" y="453489"/>
                </a:lnTo>
                <a:lnTo>
                  <a:pt x="664936" y="440915"/>
                </a:lnTo>
                <a:lnTo>
                  <a:pt x="666265" y="429468"/>
                </a:lnTo>
                <a:lnTo>
                  <a:pt x="667678" y="419245"/>
                </a:lnTo>
                <a:lnTo>
                  <a:pt x="669096" y="410342"/>
                </a:lnTo>
                <a:lnTo>
                  <a:pt x="670435" y="402854"/>
                </a:lnTo>
                <a:lnTo>
                  <a:pt x="671614" y="396879"/>
                </a:lnTo>
                <a:lnTo>
                  <a:pt x="672553" y="392511"/>
                </a:lnTo>
                <a:lnTo>
                  <a:pt x="675144" y="386770"/>
                </a:lnTo>
                <a:lnTo>
                  <a:pt x="677900" y="387482"/>
                </a:lnTo>
                <a:lnTo>
                  <a:pt x="678357" y="390263"/>
                </a:lnTo>
                <a:lnTo>
                  <a:pt x="678086" y="391381"/>
                </a:lnTo>
                <a:lnTo>
                  <a:pt x="677418" y="394306"/>
                </a:lnTo>
                <a:lnTo>
                  <a:pt x="675225" y="405184"/>
                </a:lnTo>
                <a:lnTo>
                  <a:pt x="673867" y="412940"/>
                </a:lnTo>
                <a:lnTo>
                  <a:pt x="672445" y="422110"/>
                </a:lnTo>
                <a:lnTo>
                  <a:pt x="671044" y="432595"/>
                </a:lnTo>
                <a:lnTo>
                  <a:pt x="669746" y="444298"/>
                </a:lnTo>
                <a:lnTo>
                  <a:pt x="668635" y="457119"/>
                </a:lnTo>
                <a:lnTo>
                  <a:pt x="667795" y="470962"/>
                </a:lnTo>
                <a:lnTo>
                  <a:pt x="667308" y="485726"/>
                </a:lnTo>
                <a:lnTo>
                  <a:pt x="667258" y="501315"/>
                </a:lnTo>
                <a:lnTo>
                  <a:pt x="667729" y="517630"/>
                </a:lnTo>
                <a:lnTo>
                  <a:pt x="668804" y="534572"/>
                </a:lnTo>
                <a:lnTo>
                  <a:pt x="670566" y="552044"/>
                </a:lnTo>
                <a:lnTo>
                  <a:pt x="673098" y="569947"/>
                </a:lnTo>
                <a:lnTo>
                  <a:pt x="676485" y="588182"/>
                </a:lnTo>
                <a:lnTo>
                  <a:pt x="680809" y="606652"/>
                </a:lnTo>
                <a:lnTo>
                  <a:pt x="684136" y="618647"/>
                </a:lnTo>
                <a:lnTo>
                  <a:pt x="683755" y="621454"/>
                </a:lnTo>
                <a:lnTo>
                  <a:pt x="682383" y="621847"/>
                </a:lnTo>
                <a:lnTo>
                  <a:pt x="679513" y="621251"/>
                </a:lnTo>
                <a:lnTo>
                  <a:pt x="674218" y="601543"/>
                </a:lnTo>
                <a:lnTo>
                  <a:pt x="670222" y="583145"/>
                </a:lnTo>
                <a:lnTo>
                  <a:pt x="670312" y="698143"/>
                </a:lnTo>
                <a:lnTo>
                  <a:pt x="674828" y="703959"/>
                </a:lnTo>
                <a:lnTo>
                  <a:pt x="678967" y="708881"/>
                </a:lnTo>
                <a:lnTo>
                  <a:pt x="679792" y="711586"/>
                </a:lnTo>
                <a:lnTo>
                  <a:pt x="678726" y="712538"/>
                </a:lnTo>
                <a:lnTo>
                  <a:pt x="675081" y="712271"/>
                </a:lnTo>
                <a:lnTo>
                  <a:pt x="673141" y="1217180"/>
                </a:lnTo>
                <a:lnTo>
                  <a:pt x="690936" y="1215761"/>
                </a:lnTo>
                <a:lnTo>
                  <a:pt x="710268" y="1214275"/>
                </a:lnTo>
                <a:lnTo>
                  <a:pt x="731009" y="1212742"/>
                </a:lnTo>
                <a:lnTo>
                  <a:pt x="753033" y="1211182"/>
                </a:lnTo>
                <a:lnTo>
                  <a:pt x="776211" y="1209615"/>
                </a:lnTo>
                <a:lnTo>
                  <a:pt x="800418" y="1208061"/>
                </a:lnTo>
                <a:lnTo>
                  <a:pt x="825524" y="1206539"/>
                </a:lnTo>
                <a:lnTo>
                  <a:pt x="851404" y="1205070"/>
                </a:lnTo>
                <a:lnTo>
                  <a:pt x="877930" y="1203673"/>
                </a:lnTo>
                <a:lnTo>
                  <a:pt x="904975" y="1202368"/>
                </a:lnTo>
                <a:lnTo>
                  <a:pt x="932411" y="1201176"/>
                </a:lnTo>
                <a:lnTo>
                  <a:pt x="960112" y="1200115"/>
                </a:lnTo>
                <a:lnTo>
                  <a:pt x="987949" y="1199207"/>
                </a:lnTo>
                <a:lnTo>
                  <a:pt x="1015796" y="1198470"/>
                </a:lnTo>
                <a:lnTo>
                  <a:pt x="1043526" y="1197925"/>
                </a:lnTo>
                <a:lnTo>
                  <a:pt x="1071011" y="1197592"/>
                </a:lnTo>
                <a:lnTo>
                  <a:pt x="1098123" y="1197490"/>
                </a:lnTo>
                <a:lnTo>
                  <a:pt x="1124737" y="1197640"/>
                </a:lnTo>
                <a:lnTo>
                  <a:pt x="1113781" y="1192387"/>
                </a:lnTo>
                <a:lnTo>
                  <a:pt x="1103497" y="1186698"/>
                </a:lnTo>
                <a:lnTo>
                  <a:pt x="1093755" y="1180547"/>
                </a:lnTo>
                <a:lnTo>
                  <a:pt x="1084420" y="1173909"/>
                </a:lnTo>
                <a:lnTo>
                  <a:pt x="1075361" y="1166756"/>
                </a:lnTo>
                <a:lnTo>
                  <a:pt x="1066446" y="1159063"/>
                </a:lnTo>
                <a:lnTo>
                  <a:pt x="1057542" y="1150802"/>
                </a:lnTo>
                <a:lnTo>
                  <a:pt x="1048517" y="1141947"/>
                </a:lnTo>
                <a:lnTo>
                  <a:pt x="1039239" y="1132473"/>
                </a:lnTo>
                <a:lnTo>
                  <a:pt x="1029575" y="1122352"/>
                </a:lnTo>
                <a:lnTo>
                  <a:pt x="1019393" y="1111558"/>
                </a:lnTo>
                <a:lnTo>
                  <a:pt x="1008560" y="1100064"/>
                </a:lnTo>
                <a:lnTo>
                  <a:pt x="1006424" y="1097805"/>
                </a:lnTo>
                <a:lnTo>
                  <a:pt x="1004156" y="1095205"/>
                </a:lnTo>
                <a:lnTo>
                  <a:pt x="1000402" y="1090655"/>
                </a:lnTo>
                <a:lnTo>
                  <a:pt x="995311" y="1084370"/>
                </a:lnTo>
                <a:lnTo>
                  <a:pt x="989029" y="1076563"/>
                </a:lnTo>
                <a:lnTo>
                  <a:pt x="981705" y="1067447"/>
                </a:lnTo>
                <a:lnTo>
                  <a:pt x="973488" y="1057237"/>
                </a:lnTo>
                <a:lnTo>
                  <a:pt x="964525" y="1046145"/>
                </a:lnTo>
                <a:lnTo>
                  <a:pt x="954964" y="1034387"/>
                </a:lnTo>
                <a:lnTo>
                  <a:pt x="944954" y="1022175"/>
                </a:lnTo>
                <a:lnTo>
                  <a:pt x="934643" y="1009724"/>
                </a:lnTo>
                <a:lnTo>
                  <a:pt x="924178" y="997246"/>
                </a:lnTo>
                <a:lnTo>
                  <a:pt x="913708" y="984956"/>
                </a:lnTo>
                <a:lnTo>
                  <a:pt x="903381" y="973067"/>
                </a:lnTo>
                <a:lnTo>
                  <a:pt x="893344" y="961793"/>
                </a:lnTo>
                <a:lnTo>
                  <a:pt x="883747" y="951348"/>
                </a:lnTo>
                <a:lnTo>
                  <a:pt x="874737" y="941945"/>
                </a:lnTo>
                <a:lnTo>
                  <a:pt x="867740" y="935017"/>
                </a:lnTo>
                <a:lnTo>
                  <a:pt x="876325" y="941764"/>
                </a:lnTo>
                <a:lnTo>
                  <a:pt x="885239" y="949060"/>
                </a:lnTo>
                <a:lnTo>
                  <a:pt x="894427" y="956842"/>
                </a:lnTo>
                <a:lnTo>
                  <a:pt x="903836" y="965049"/>
                </a:lnTo>
                <a:lnTo>
                  <a:pt x="913412" y="973619"/>
                </a:lnTo>
                <a:lnTo>
                  <a:pt x="923101" y="982488"/>
                </a:lnTo>
                <a:lnTo>
                  <a:pt x="932851" y="991594"/>
                </a:lnTo>
                <a:lnTo>
                  <a:pt x="942607" y="1000877"/>
                </a:lnTo>
                <a:lnTo>
                  <a:pt x="952316" y="1010273"/>
                </a:lnTo>
                <a:lnTo>
                  <a:pt x="961925" y="1019719"/>
                </a:lnTo>
                <a:lnTo>
                  <a:pt x="971379" y="1029155"/>
                </a:lnTo>
                <a:lnTo>
                  <a:pt x="980626" y="1038518"/>
                </a:lnTo>
                <a:lnTo>
                  <a:pt x="989611" y="1047745"/>
                </a:lnTo>
                <a:lnTo>
                  <a:pt x="998281" y="1056774"/>
                </a:lnTo>
                <a:lnTo>
                  <a:pt x="1006583" y="1065543"/>
                </a:lnTo>
                <a:lnTo>
                  <a:pt x="1015745" y="1075298"/>
                </a:lnTo>
                <a:lnTo>
                  <a:pt x="1024442" y="1084536"/>
                </a:lnTo>
                <a:lnTo>
                  <a:pt x="1046253" y="1107008"/>
                </a:lnTo>
                <a:lnTo>
                  <a:pt x="1068869" y="1126476"/>
                </a:lnTo>
                <a:lnTo>
                  <a:pt x="1093177" y="1143734"/>
                </a:lnTo>
                <a:lnTo>
                  <a:pt x="1118966" y="1158985"/>
                </a:lnTo>
                <a:lnTo>
                  <a:pt x="1146021" y="1172429"/>
                </a:lnTo>
                <a:lnTo>
                  <a:pt x="1174130" y="1184267"/>
                </a:lnTo>
                <a:lnTo>
                  <a:pt x="1203080" y="1194701"/>
                </a:lnTo>
                <a:lnTo>
                  <a:pt x="1232657" y="1203932"/>
                </a:lnTo>
                <a:lnTo>
                  <a:pt x="1262648" y="1212161"/>
                </a:lnTo>
                <a:lnTo>
                  <a:pt x="1292842" y="1219589"/>
                </a:lnTo>
                <a:lnTo>
                  <a:pt x="1321734" y="1225675"/>
                </a:lnTo>
                <a:lnTo>
                  <a:pt x="1350604" y="1228348"/>
                </a:lnTo>
                <a:lnTo>
                  <a:pt x="1365600" y="1228516"/>
                </a:lnTo>
                <a:lnTo>
                  <a:pt x="1380915" y="1227973"/>
                </a:lnTo>
                <a:lnTo>
                  <a:pt x="1412329" y="1224966"/>
                </a:lnTo>
                <a:lnTo>
                  <a:pt x="1444505" y="1219742"/>
                </a:lnTo>
                <a:lnTo>
                  <a:pt x="1477103" y="1212716"/>
                </a:lnTo>
                <a:lnTo>
                  <a:pt x="1509782" y="1204302"/>
                </a:lnTo>
                <a:lnTo>
                  <a:pt x="1542201" y="1194917"/>
                </a:lnTo>
                <a:lnTo>
                  <a:pt x="1574022" y="1184976"/>
                </a:lnTo>
                <a:lnTo>
                  <a:pt x="1604903" y="1174893"/>
                </a:lnTo>
                <a:lnTo>
                  <a:pt x="1632802" y="1165647"/>
                </a:lnTo>
                <a:lnTo>
                  <a:pt x="1645384" y="1161509"/>
                </a:lnTo>
                <a:lnTo>
                  <a:pt x="1657582" y="1157552"/>
                </a:lnTo>
                <a:lnTo>
                  <a:pt x="1669345" y="1153817"/>
                </a:lnTo>
                <a:lnTo>
                  <a:pt x="1680623" y="1150345"/>
                </a:lnTo>
                <a:lnTo>
                  <a:pt x="1698852" y="1145387"/>
                </a:lnTo>
                <a:lnTo>
                  <a:pt x="1715287" y="1141815"/>
                </a:lnTo>
                <a:lnTo>
                  <a:pt x="1732495" y="1138767"/>
                </a:lnTo>
                <a:lnTo>
                  <a:pt x="1750291" y="1136204"/>
                </a:lnTo>
                <a:lnTo>
                  <a:pt x="1768491" y="1134090"/>
                </a:lnTo>
                <a:lnTo>
                  <a:pt x="1786913" y="1132387"/>
                </a:lnTo>
                <a:lnTo>
                  <a:pt x="1805372" y="1131058"/>
                </a:lnTo>
                <a:lnTo>
                  <a:pt x="1823686" y="1130066"/>
                </a:lnTo>
                <a:lnTo>
                  <a:pt x="1841669" y="1129372"/>
                </a:lnTo>
                <a:lnTo>
                  <a:pt x="1853172" y="882625"/>
                </a:lnTo>
                <a:lnTo>
                  <a:pt x="1852704" y="862651"/>
                </a:lnTo>
                <a:lnTo>
                  <a:pt x="1853272" y="841926"/>
                </a:lnTo>
                <a:lnTo>
                  <a:pt x="1862823" y="842599"/>
                </a:lnTo>
                <a:lnTo>
                  <a:pt x="1862560" y="860769"/>
                </a:lnTo>
                <a:lnTo>
                  <a:pt x="1863295" y="878679"/>
                </a:lnTo>
                <a:close/>
              </a:path>
              <a:path w="4671912" h="1337410">
                <a:moveTo>
                  <a:pt x="1439672" y="1237668"/>
                </a:moveTo>
                <a:lnTo>
                  <a:pt x="1465523" y="1244165"/>
                </a:lnTo>
                <a:lnTo>
                  <a:pt x="1491533" y="1250169"/>
                </a:lnTo>
                <a:lnTo>
                  <a:pt x="1517824" y="1255744"/>
                </a:lnTo>
                <a:lnTo>
                  <a:pt x="1544518" y="1260953"/>
                </a:lnTo>
                <a:lnTo>
                  <a:pt x="1571738" y="1265857"/>
                </a:lnTo>
                <a:lnTo>
                  <a:pt x="1599606" y="1270519"/>
                </a:lnTo>
                <a:lnTo>
                  <a:pt x="1628243" y="1275003"/>
                </a:lnTo>
                <a:lnTo>
                  <a:pt x="1657774" y="1279371"/>
                </a:lnTo>
                <a:lnTo>
                  <a:pt x="1688318" y="1283685"/>
                </a:lnTo>
                <a:lnTo>
                  <a:pt x="1728493" y="1288857"/>
                </a:lnTo>
                <a:lnTo>
                  <a:pt x="1753273" y="1291313"/>
                </a:lnTo>
                <a:lnTo>
                  <a:pt x="1778257" y="1293255"/>
                </a:lnTo>
                <a:lnTo>
                  <a:pt x="1803354" y="1294732"/>
                </a:lnTo>
                <a:lnTo>
                  <a:pt x="1828474" y="1295790"/>
                </a:lnTo>
                <a:lnTo>
                  <a:pt x="1853524" y="1296475"/>
                </a:lnTo>
                <a:lnTo>
                  <a:pt x="1878414" y="1296834"/>
                </a:lnTo>
                <a:lnTo>
                  <a:pt x="1903053" y="1296915"/>
                </a:lnTo>
                <a:lnTo>
                  <a:pt x="1927349" y="1296763"/>
                </a:lnTo>
                <a:lnTo>
                  <a:pt x="1951212" y="1296427"/>
                </a:lnTo>
                <a:lnTo>
                  <a:pt x="1974549" y="1295952"/>
                </a:lnTo>
                <a:lnTo>
                  <a:pt x="1997271" y="1295386"/>
                </a:lnTo>
                <a:lnTo>
                  <a:pt x="2019286" y="1294775"/>
                </a:lnTo>
                <a:lnTo>
                  <a:pt x="2040502" y="1294167"/>
                </a:lnTo>
                <a:lnTo>
                  <a:pt x="2060829" y="1293607"/>
                </a:lnTo>
                <a:lnTo>
                  <a:pt x="2080175" y="1293143"/>
                </a:lnTo>
                <a:lnTo>
                  <a:pt x="2098450" y="1292822"/>
                </a:lnTo>
                <a:lnTo>
                  <a:pt x="2115561" y="1292690"/>
                </a:lnTo>
                <a:lnTo>
                  <a:pt x="2131419" y="1292795"/>
                </a:lnTo>
                <a:lnTo>
                  <a:pt x="2145931" y="1293182"/>
                </a:lnTo>
                <a:lnTo>
                  <a:pt x="2159751" y="1294187"/>
                </a:lnTo>
                <a:lnTo>
                  <a:pt x="2173620" y="1296007"/>
                </a:lnTo>
                <a:lnTo>
                  <a:pt x="2187589" y="1298516"/>
                </a:lnTo>
                <a:lnTo>
                  <a:pt x="2201706" y="1301592"/>
                </a:lnTo>
                <a:lnTo>
                  <a:pt x="2216023" y="1305109"/>
                </a:lnTo>
                <a:lnTo>
                  <a:pt x="2230588" y="1308944"/>
                </a:lnTo>
                <a:lnTo>
                  <a:pt x="2245452" y="1312972"/>
                </a:lnTo>
                <a:lnTo>
                  <a:pt x="2260663" y="1317069"/>
                </a:lnTo>
                <a:lnTo>
                  <a:pt x="2276272" y="1321110"/>
                </a:lnTo>
                <a:lnTo>
                  <a:pt x="2292329" y="1324972"/>
                </a:lnTo>
                <a:lnTo>
                  <a:pt x="2308883" y="1328530"/>
                </a:lnTo>
                <a:lnTo>
                  <a:pt x="2325983" y="1331659"/>
                </a:lnTo>
                <a:lnTo>
                  <a:pt x="2343680" y="1334236"/>
                </a:lnTo>
                <a:lnTo>
                  <a:pt x="2362023" y="1336137"/>
                </a:lnTo>
                <a:lnTo>
                  <a:pt x="2381062" y="1337236"/>
                </a:lnTo>
                <a:lnTo>
                  <a:pt x="2400847" y="1337410"/>
                </a:lnTo>
                <a:lnTo>
                  <a:pt x="2421427" y="1336534"/>
                </a:lnTo>
                <a:lnTo>
                  <a:pt x="2442853" y="1334485"/>
                </a:lnTo>
                <a:lnTo>
                  <a:pt x="2465173" y="1331137"/>
                </a:lnTo>
                <a:lnTo>
                  <a:pt x="2488438" y="1326367"/>
                </a:lnTo>
                <a:lnTo>
                  <a:pt x="2515384" y="1318535"/>
                </a:lnTo>
                <a:lnTo>
                  <a:pt x="2530886" y="1313091"/>
                </a:lnTo>
                <a:lnTo>
                  <a:pt x="2547509" y="1306783"/>
                </a:lnTo>
                <a:lnTo>
                  <a:pt x="2565077" y="1299725"/>
                </a:lnTo>
                <a:lnTo>
                  <a:pt x="2583417" y="1292035"/>
                </a:lnTo>
                <a:lnTo>
                  <a:pt x="2602355" y="1283827"/>
                </a:lnTo>
                <a:lnTo>
                  <a:pt x="2621715" y="1275218"/>
                </a:lnTo>
                <a:lnTo>
                  <a:pt x="2641324" y="1266323"/>
                </a:lnTo>
                <a:lnTo>
                  <a:pt x="2661007" y="1257259"/>
                </a:lnTo>
                <a:lnTo>
                  <a:pt x="2680590" y="1248140"/>
                </a:lnTo>
                <a:lnTo>
                  <a:pt x="2699898" y="1239082"/>
                </a:lnTo>
                <a:lnTo>
                  <a:pt x="2718758" y="1230202"/>
                </a:lnTo>
                <a:lnTo>
                  <a:pt x="2736994" y="1221615"/>
                </a:lnTo>
                <a:lnTo>
                  <a:pt x="2754433" y="1213437"/>
                </a:lnTo>
                <a:lnTo>
                  <a:pt x="2770901" y="1205784"/>
                </a:lnTo>
                <a:lnTo>
                  <a:pt x="2786222" y="1198770"/>
                </a:lnTo>
                <a:lnTo>
                  <a:pt x="2800222" y="1192513"/>
                </a:lnTo>
                <a:lnTo>
                  <a:pt x="2812728" y="1187128"/>
                </a:lnTo>
                <a:lnTo>
                  <a:pt x="2823565" y="1182730"/>
                </a:lnTo>
                <a:lnTo>
                  <a:pt x="2832766" y="1179467"/>
                </a:lnTo>
                <a:lnTo>
                  <a:pt x="2842897" y="1176442"/>
                </a:lnTo>
                <a:lnTo>
                  <a:pt x="2853888" y="1173630"/>
                </a:lnTo>
                <a:lnTo>
                  <a:pt x="2865668" y="1171009"/>
                </a:lnTo>
                <a:lnTo>
                  <a:pt x="2878166" y="1168552"/>
                </a:lnTo>
                <a:lnTo>
                  <a:pt x="2891311" y="1166236"/>
                </a:lnTo>
                <a:lnTo>
                  <a:pt x="2905031" y="1164035"/>
                </a:lnTo>
                <a:lnTo>
                  <a:pt x="2919255" y="1161927"/>
                </a:lnTo>
                <a:lnTo>
                  <a:pt x="2933914" y="1159885"/>
                </a:lnTo>
                <a:lnTo>
                  <a:pt x="2948935" y="1157886"/>
                </a:lnTo>
                <a:lnTo>
                  <a:pt x="2964247" y="1155905"/>
                </a:lnTo>
                <a:lnTo>
                  <a:pt x="2979780" y="1153918"/>
                </a:lnTo>
                <a:lnTo>
                  <a:pt x="2995463" y="1151899"/>
                </a:lnTo>
                <a:lnTo>
                  <a:pt x="3011224" y="1149826"/>
                </a:lnTo>
                <a:lnTo>
                  <a:pt x="3026992" y="1147672"/>
                </a:lnTo>
                <a:lnTo>
                  <a:pt x="3042697" y="1145415"/>
                </a:lnTo>
                <a:lnTo>
                  <a:pt x="3058267" y="1143028"/>
                </a:lnTo>
                <a:lnTo>
                  <a:pt x="3073632" y="1140488"/>
                </a:lnTo>
                <a:lnTo>
                  <a:pt x="3088720" y="1137771"/>
                </a:lnTo>
                <a:lnTo>
                  <a:pt x="3103460" y="1134851"/>
                </a:lnTo>
                <a:lnTo>
                  <a:pt x="3117921" y="1131863"/>
                </a:lnTo>
                <a:lnTo>
                  <a:pt x="3132286" y="1128926"/>
                </a:lnTo>
                <a:lnTo>
                  <a:pt x="3146528" y="1126026"/>
                </a:lnTo>
                <a:lnTo>
                  <a:pt x="3160616" y="1123149"/>
                </a:lnTo>
                <a:lnTo>
                  <a:pt x="3174524" y="1120279"/>
                </a:lnTo>
                <a:lnTo>
                  <a:pt x="3188220" y="1117403"/>
                </a:lnTo>
                <a:lnTo>
                  <a:pt x="3201678" y="1114506"/>
                </a:lnTo>
                <a:lnTo>
                  <a:pt x="3214867" y="1111574"/>
                </a:lnTo>
                <a:lnTo>
                  <a:pt x="3227759" y="1108591"/>
                </a:lnTo>
                <a:lnTo>
                  <a:pt x="3240325" y="1105545"/>
                </a:lnTo>
                <a:lnTo>
                  <a:pt x="3252536" y="1102419"/>
                </a:lnTo>
                <a:lnTo>
                  <a:pt x="3264364" y="1099201"/>
                </a:lnTo>
                <a:lnTo>
                  <a:pt x="3275778" y="1095874"/>
                </a:lnTo>
                <a:lnTo>
                  <a:pt x="3286752" y="1092426"/>
                </a:lnTo>
                <a:lnTo>
                  <a:pt x="3297255" y="1088841"/>
                </a:lnTo>
                <a:lnTo>
                  <a:pt x="3307258" y="1085104"/>
                </a:lnTo>
                <a:lnTo>
                  <a:pt x="3316734" y="1081202"/>
                </a:lnTo>
                <a:lnTo>
                  <a:pt x="3325652" y="1077120"/>
                </a:lnTo>
                <a:lnTo>
                  <a:pt x="3328111" y="1075911"/>
                </a:lnTo>
                <a:lnTo>
                  <a:pt x="3343506" y="1076157"/>
                </a:lnTo>
                <a:lnTo>
                  <a:pt x="3359608" y="1075417"/>
                </a:lnTo>
                <a:lnTo>
                  <a:pt x="3376128" y="1073846"/>
                </a:lnTo>
                <a:lnTo>
                  <a:pt x="3392775" y="1071595"/>
                </a:lnTo>
                <a:lnTo>
                  <a:pt x="3409259" y="1068818"/>
                </a:lnTo>
                <a:lnTo>
                  <a:pt x="3425289" y="1065668"/>
                </a:lnTo>
                <a:lnTo>
                  <a:pt x="3440575" y="1062296"/>
                </a:lnTo>
                <a:lnTo>
                  <a:pt x="3448812" y="1028184"/>
                </a:lnTo>
                <a:lnTo>
                  <a:pt x="3446389" y="1008476"/>
                </a:lnTo>
                <a:lnTo>
                  <a:pt x="3444483" y="992508"/>
                </a:lnTo>
                <a:lnTo>
                  <a:pt x="3443045" y="979449"/>
                </a:lnTo>
                <a:lnTo>
                  <a:pt x="3442027" y="968470"/>
                </a:lnTo>
                <a:lnTo>
                  <a:pt x="3441383" y="958741"/>
                </a:lnTo>
                <a:lnTo>
                  <a:pt x="3441063" y="949433"/>
                </a:lnTo>
                <a:lnTo>
                  <a:pt x="3441021" y="939715"/>
                </a:lnTo>
                <a:lnTo>
                  <a:pt x="3440678" y="748655"/>
                </a:lnTo>
                <a:lnTo>
                  <a:pt x="3438084" y="739575"/>
                </a:lnTo>
                <a:lnTo>
                  <a:pt x="3435521" y="729956"/>
                </a:lnTo>
                <a:lnTo>
                  <a:pt x="3432838" y="719320"/>
                </a:lnTo>
                <a:lnTo>
                  <a:pt x="3429886" y="707187"/>
                </a:lnTo>
                <a:lnTo>
                  <a:pt x="3426512" y="693081"/>
                </a:lnTo>
                <a:lnTo>
                  <a:pt x="3425278" y="687900"/>
                </a:lnTo>
                <a:lnTo>
                  <a:pt x="3422181" y="677538"/>
                </a:lnTo>
                <a:lnTo>
                  <a:pt x="3417730" y="666207"/>
                </a:lnTo>
                <a:lnTo>
                  <a:pt x="3412188" y="654176"/>
                </a:lnTo>
                <a:lnTo>
                  <a:pt x="3405815" y="641712"/>
                </a:lnTo>
                <a:lnTo>
                  <a:pt x="3398872" y="629085"/>
                </a:lnTo>
                <a:lnTo>
                  <a:pt x="3391620" y="616563"/>
                </a:lnTo>
                <a:lnTo>
                  <a:pt x="3384321" y="604414"/>
                </a:lnTo>
                <a:lnTo>
                  <a:pt x="3377236" y="592907"/>
                </a:lnTo>
                <a:lnTo>
                  <a:pt x="3370625" y="582311"/>
                </a:lnTo>
                <a:lnTo>
                  <a:pt x="3364750" y="572894"/>
                </a:lnTo>
                <a:lnTo>
                  <a:pt x="3360292" y="565625"/>
                </a:lnTo>
                <a:lnTo>
                  <a:pt x="3338644" y="565591"/>
                </a:lnTo>
                <a:lnTo>
                  <a:pt x="3324614" y="565440"/>
                </a:lnTo>
                <a:lnTo>
                  <a:pt x="3309070" y="565219"/>
                </a:lnTo>
                <a:lnTo>
                  <a:pt x="3292479" y="564942"/>
                </a:lnTo>
                <a:lnTo>
                  <a:pt x="3275308" y="564624"/>
                </a:lnTo>
                <a:lnTo>
                  <a:pt x="3258025" y="564280"/>
                </a:lnTo>
                <a:lnTo>
                  <a:pt x="3241097" y="563924"/>
                </a:lnTo>
                <a:lnTo>
                  <a:pt x="3224991" y="563570"/>
                </a:lnTo>
                <a:lnTo>
                  <a:pt x="3210174" y="563233"/>
                </a:lnTo>
                <a:lnTo>
                  <a:pt x="3197114" y="562927"/>
                </a:lnTo>
                <a:lnTo>
                  <a:pt x="3186277" y="562668"/>
                </a:lnTo>
                <a:lnTo>
                  <a:pt x="3178131" y="562469"/>
                </a:lnTo>
                <a:lnTo>
                  <a:pt x="3171736" y="562310"/>
                </a:lnTo>
                <a:lnTo>
                  <a:pt x="3073552" y="562310"/>
                </a:lnTo>
                <a:lnTo>
                  <a:pt x="2973209" y="543260"/>
                </a:lnTo>
                <a:lnTo>
                  <a:pt x="2991792" y="543625"/>
                </a:lnTo>
                <a:lnTo>
                  <a:pt x="3011306" y="543968"/>
                </a:lnTo>
                <a:lnTo>
                  <a:pt x="3031614" y="544279"/>
                </a:lnTo>
                <a:lnTo>
                  <a:pt x="3052577" y="544547"/>
                </a:lnTo>
                <a:lnTo>
                  <a:pt x="3074057" y="544763"/>
                </a:lnTo>
                <a:lnTo>
                  <a:pt x="3095915" y="544918"/>
                </a:lnTo>
                <a:lnTo>
                  <a:pt x="3162380" y="544914"/>
                </a:lnTo>
                <a:lnTo>
                  <a:pt x="3184371" y="544724"/>
                </a:lnTo>
                <a:lnTo>
                  <a:pt x="3206049" y="544423"/>
                </a:lnTo>
                <a:lnTo>
                  <a:pt x="3227276" y="544001"/>
                </a:lnTo>
                <a:lnTo>
                  <a:pt x="3247915" y="543450"/>
                </a:lnTo>
                <a:lnTo>
                  <a:pt x="3267826" y="542758"/>
                </a:lnTo>
                <a:lnTo>
                  <a:pt x="3286872" y="541917"/>
                </a:lnTo>
                <a:lnTo>
                  <a:pt x="3304914" y="540916"/>
                </a:lnTo>
                <a:lnTo>
                  <a:pt x="3321814" y="539745"/>
                </a:lnTo>
                <a:lnTo>
                  <a:pt x="3337434" y="538396"/>
                </a:lnTo>
                <a:lnTo>
                  <a:pt x="3351635" y="536857"/>
                </a:lnTo>
                <a:lnTo>
                  <a:pt x="3364280" y="535119"/>
                </a:lnTo>
                <a:lnTo>
                  <a:pt x="3376616" y="530932"/>
                </a:lnTo>
                <a:lnTo>
                  <a:pt x="3392483" y="525548"/>
                </a:lnTo>
                <a:lnTo>
                  <a:pt x="3411478" y="519084"/>
                </a:lnTo>
                <a:lnTo>
                  <a:pt x="3433198" y="511657"/>
                </a:lnTo>
                <a:lnTo>
                  <a:pt x="3457239" y="503382"/>
                </a:lnTo>
                <a:lnTo>
                  <a:pt x="3483199" y="494376"/>
                </a:lnTo>
                <a:lnTo>
                  <a:pt x="3510675" y="484755"/>
                </a:lnTo>
                <a:lnTo>
                  <a:pt x="3539263" y="474634"/>
                </a:lnTo>
                <a:lnTo>
                  <a:pt x="3568560" y="464130"/>
                </a:lnTo>
                <a:lnTo>
                  <a:pt x="3598164" y="453360"/>
                </a:lnTo>
                <a:lnTo>
                  <a:pt x="3627670" y="442439"/>
                </a:lnTo>
                <a:lnTo>
                  <a:pt x="3656675" y="431483"/>
                </a:lnTo>
                <a:lnTo>
                  <a:pt x="3684777" y="420609"/>
                </a:lnTo>
                <a:lnTo>
                  <a:pt x="3711573" y="409933"/>
                </a:lnTo>
                <a:lnTo>
                  <a:pt x="3736659" y="399570"/>
                </a:lnTo>
                <a:lnTo>
                  <a:pt x="3759632" y="389638"/>
                </a:lnTo>
                <a:lnTo>
                  <a:pt x="3780089" y="380252"/>
                </a:lnTo>
                <a:lnTo>
                  <a:pt x="3797626" y="371528"/>
                </a:lnTo>
                <a:lnTo>
                  <a:pt x="3811842" y="363582"/>
                </a:lnTo>
                <a:lnTo>
                  <a:pt x="3822331" y="356532"/>
                </a:lnTo>
                <a:lnTo>
                  <a:pt x="3831006" y="352645"/>
                </a:lnTo>
                <a:lnTo>
                  <a:pt x="3842050" y="346893"/>
                </a:lnTo>
                <a:lnTo>
                  <a:pt x="3855305" y="339464"/>
                </a:lnTo>
                <a:lnTo>
                  <a:pt x="3870616" y="330545"/>
                </a:lnTo>
                <a:lnTo>
                  <a:pt x="3887826" y="320326"/>
                </a:lnTo>
                <a:lnTo>
                  <a:pt x="3906778" y="308993"/>
                </a:lnTo>
                <a:lnTo>
                  <a:pt x="3927316" y="296736"/>
                </a:lnTo>
                <a:lnTo>
                  <a:pt x="3949283" y="283741"/>
                </a:lnTo>
                <a:lnTo>
                  <a:pt x="3972524" y="270196"/>
                </a:lnTo>
                <a:lnTo>
                  <a:pt x="3996882" y="256291"/>
                </a:lnTo>
                <a:lnTo>
                  <a:pt x="4022199" y="242212"/>
                </a:lnTo>
                <a:lnTo>
                  <a:pt x="4048321" y="228147"/>
                </a:lnTo>
                <a:lnTo>
                  <a:pt x="4075089" y="214285"/>
                </a:lnTo>
                <a:lnTo>
                  <a:pt x="4102349" y="200814"/>
                </a:lnTo>
                <a:lnTo>
                  <a:pt x="4129943" y="187921"/>
                </a:lnTo>
                <a:lnTo>
                  <a:pt x="4157715" y="175795"/>
                </a:lnTo>
                <a:lnTo>
                  <a:pt x="4185508" y="164623"/>
                </a:lnTo>
                <a:lnTo>
                  <a:pt x="4213167" y="154594"/>
                </a:lnTo>
                <a:lnTo>
                  <a:pt x="4240534" y="145895"/>
                </a:lnTo>
                <a:lnTo>
                  <a:pt x="4267454" y="138714"/>
                </a:lnTo>
                <a:lnTo>
                  <a:pt x="4296185" y="133123"/>
                </a:lnTo>
                <a:lnTo>
                  <a:pt x="4323999" y="130137"/>
                </a:lnTo>
                <a:lnTo>
                  <a:pt x="4350802" y="129548"/>
                </a:lnTo>
                <a:lnTo>
                  <a:pt x="4376500" y="131148"/>
                </a:lnTo>
                <a:lnTo>
                  <a:pt x="4401000" y="134730"/>
                </a:lnTo>
                <a:lnTo>
                  <a:pt x="4424208" y="140086"/>
                </a:lnTo>
                <a:lnTo>
                  <a:pt x="4446032" y="147008"/>
                </a:lnTo>
                <a:lnTo>
                  <a:pt x="4466377" y="155287"/>
                </a:lnTo>
                <a:lnTo>
                  <a:pt x="4502261" y="175090"/>
                </a:lnTo>
                <a:lnTo>
                  <a:pt x="4531112" y="197832"/>
                </a:lnTo>
                <a:lnTo>
                  <a:pt x="4552183" y="221850"/>
                </a:lnTo>
                <a:lnTo>
                  <a:pt x="4564729" y="245483"/>
                </a:lnTo>
                <a:lnTo>
                  <a:pt x="4568002" y="267068"/>
                </a:lnTo>
                <a:lnTo>
                  <a:pt x="4565928" y="276573"/>
                </a:lnTo>
                <a:lnTo>
                  <a:pt x="4561255" y="284942"/>
                </a:lnTo>
                <a:lnTo>
                  <a:pt x="4572953" y="279920"/>
                </a:lnTo>
                <a:lnTo>
                  <a:pt x="4586011" y="274859"/>
                </a:lnTo>
                <a:lnTo>
                  <a:pt x="4599773" y="269749"/>
                </a:lnTo>
                <a:lnTo>
                  <a:pt x="4613584" y="264583"/>
                </a:lnTo>
                <a:lnTo>
                  <a:pt x="4638724" y="254052"/>
                </a:lnTo>
                <a:lnTo>
                  <a:pt x="4663977" y="232690"/>
                </a:lnTo>
                <a:lnTo>
                  <a:pt x="4671912" y="201308"/>
                </a:lnTo>
                <a:lnTo>
                  <a:pt x="4671448" y="189339"/>
                </a:lnTo>
                <a:lnTo>
                  <a:pt x="4665930" y="164065"/>
                </a:lnTo>
                <a:lnTo>
                  <a:pt x="4654373" y="138042"/>
                </a:lnTo>
                <a:lnTo>
                  <a:pt x="4635623" y="111012"/>
                </a:lnTo>
                <a:lnTo>
                  <a:pt x="4618324" y="93003"/>
                </a:lnTo>
                <a:lnTo>
                  <a:pt x="4597767" y="76584"/>
                </a:lnTo>
                <a:lnTo>
                  <a:pt x="4573979" y="62268"/>
                </a:lnTo>
                <a:lnTo>
                  <a:pt x="4546987" y="50563"/>
                </a:lnTo>
                <a:lnTo>
                  <a:pt x="4516819" y="41982"/>
                </a:lnTo>
                <a:lnTo>
                  <a:pt x="4483503" y="37033"/>
                </a:lnTo>
                <a:lnTo>
                  <a:pt x="4465672" y="36081"/>
                </a:lnTo>
                <a:lnTo>
                  <a:pt x="4447065" y="36228"/>
                </a:lnTo>
                <a:lnTo>
                  <a:pt x="4407535" y="40077"/>
                </a:lnTo>
                <a:lnTo>
                  <a:pt x="4364939" y="49090"/>
                </a:lnTo>
                <a:lnTo>
                  <a:pt x="4325393" y="60185"/>
                </a:lnTo>
                <a:lnTo>
                  <a:pt x="4285693" y="72424"/>
                </a:lnTo>
                <a:lnTo>
                  <a:pt x="4245860" y="85799"/>
                </a:lnTo>
                <a:lnTo>
                  <a:pt x="4205916" y="100300"/>
                </a:lnTo>
                <a:lnTo>
                  <a:pt x="4165884" y="115919"/>
                </a:lnTo>
                <a:lnTo>
                  <a:pt x="4125786" y="132646"/>
                </a:lnTo>
                <a:lnTo>
                  <a:pt x="4085644" y="150473"/>
                </a:lnTo>
                <a:lnTo>
                  <a:pt x="4045481" y="169389"/>
                </a:lnTo>
                <a:lnTo>
                  <a:pt x="4005319" y="189387"/>
                </a:lnTo>
                <a:lnTo>
                  <a:pt x="3965181" y="210456"/>
                </a:lnTo>
                <a:lnTo>
                  <a:pt x="3963784" y="211041"/>
                </a:lnTo>
                <a:lnTo>
                  <a:pt x="3953959" y="214134"/>
                </a:lnTo>
                <a:lnTo>
                  <a:pt x="3943698" y="217494"/>
                </a:lnTo>
                <a:lnTo>
                  <a:pt x="3933029" y="221102"/>
                </a:lnTo>
                <a:lnTo>
                  <a:pt x="3921976" y="224941"/>
                </a:lnTo>
                <a:lnTo>
                  <a:pt x="3910565" y="228992"/>
                </a:lnTo>
                <a:lnTo>
                  <a:pt x="3898822" y="233238"/>
                </a:lnTo>
                <a:lnTo>
                  <a:pt x="3886773" y="237660"/>
                </a:lnTo>
                <a:lnTo>
                  <a:pt x="3874443" y="242242"/>
                </a:lnTo>
                <a:lnTo>
                  <a:pt x="3861859" y="246965"/>
                </a:lnTo>
                <a:lnTo>
                  <a:pt x="3849046" y="251812"/>
                </a:lnTo>
                <a:lnTo>
                  <a:pt x="3836030" y="256764"/>
                </a:lnTo>
                <a:lnTo>
                  <a:pt x="3822837" y="261804"/>
                </a:lnTo>
                <a:lnTo>
                  <a:pt x="3809492" y="266914"/>
                </a:lnTo>
                <a:lnTo>
                  <a:pt x="3801554" y="269956"/>
                </a:lnTo>
                <a:lnTo>
                  <a:pt x="3790300" y="274274"/>
                </a:lnTo>
                <a:lnTo>
                  <a:pt x="3778904" y="278641"/>
                </a:lnTo>
                <a:lnTo>
                  <a:pt x="3755736" y="287488"/>
                </a:lnTo>
                <a:lnTo>
                  <a:pt x="3743985" y="291950"/>
                </a:lnTo>
                <a:lnTo>
                  <a:pt x="3732139" y="296427"/>
                </a:lnTo>
                <a:lnTo>
                  <a:pt x="3720208" y="300909"/>
                </a:lnTo>
                <a:lnTo>
                  <a:pt x="3708203" y="305389"/>
                </a:lnTo>
                <a:lnTo>
                  <a:pt x="3696137" y="309857"/>
                </a:lnTo>
                <a:lnTo>
                  <a:pt x="3684020" y="314305"/>
                </a:lnTo>
                <a:lnTo>
                  <a:pt x="3671863" y="318724"/>
                </a:lnTo>
                <a:lnTo>
                  <a:pt x="3659678" y="323105"/>
                </a:lnTo>
                <a:lnTo>
                  <a:pt x="3647477" y="327441"/>
                </a:lnTo>
                <a:lnTo>
                  <a:pt x="3635269" y="331721"/>
                </a:lnTo>
                <a:lnTo>
                  <a:pt x="3623068" y="335938"/>
                </a:lnTo>
                <a:lnTo>
                  <a:pt x="3610883" y="340083"/>
                </a:lnTo>
                <a:lnTo>
                  <a:pt x="3598727" y="344147"/>
                </a:lnTo>
                <a:lnTo>
                  <a:pt x="3586610" y="348122"/>
                </a:lnTo>
                <a:lnTo>
                  <a:pt x="3574544" y="351998"/>
                </a:lnTo>
                <a:lnTo>
                  <a:pt x="3550906" y="359356"/>
                </a:lnTo>
                <a:lnTo>
                  <a:pt x="3536856" y="363575"/>
                </a:lnTo>
                <a:lnTo>
                  <a:pt x="3523742" y="367349"/>
                </a:lnTo>
                <a:lnTo>
                  <a:pt x="3511373" y="370703"/>
                </a:lnTo>
                <a:lnTo>
                  <a:pt x="3488108" y="376257"/>
                </a:lnTo>
                <a:lnTo>
                  <a:pt x="3465534" y="380444"/>
                </a:lnTo>
                <a:lnTo>
                  <a:pt x="3442124" y="383472"/>
                </a:lnTo>
                <a:lnTo>
                  <a:pt x="3408261" y="385609"/>
                </a:lnTo>
                <a:lnTo>
                  <a:pt x="3382526" y="387938"/>
                </a:lnTo>
                <a:lnTo>
                  <a:pt x="3354593" y="391324"/>
                </a:lnTo>
                <a:lnTo>
                  <a:pt x="3324871" y="395632"/>
                </a:lnTo>
                <a:lnTo>
                  <a:pt x="3293771" y="400725"/>
                </a:lnTo>
                <a:lnTo>
                  <a:pt x="3261704" y="406468"/>
                </a:lnTo>
                <a:lnTo>
                  <a:pt x="3229080" y="412726"/>
                </a:lnTo>
                <a:lnTo>
                  <a:pt x="3196310" y="419363"/>
                </a:lnTo>
                <a:lnTo>
                  <a:pt x="3163803" y="426243"/>
                </a:lnTo>
                <a:lnTo>
                  <a:pt x="3131970" y="433230"/>
                </a:lnTo>
                <a:lnTo>
                  <a:pt x="3101222" y="440190"/>
                </a:lnTo>
                <a:lnTo>
                  <a:pt x="3071969" y="446986"/>
                </a:lnTo>
                <a:lnTo>
                  <a:pt x="3044622" y="453482"/>
                </a:lnTo>
                <a:lnTo>
                  <a:pt x="3019590" y="459544"/>
                </a:lnTo>
                <a:lnTo>
                  <a:pt x="2997285" y="465035"/>
                </a:lnTo>
                <a:lnTo>
                  <a:pt x="2978116" y="469821"/>
                </a:lnTo>
                <a:lnTo>
                  <a:pt x="2962494" y="473764"/>
                </a:lnTo>
                <a:lnTo>
                  <a:pt x="2950830" y="476730"/>
                </a:lnTo>
                <a:lnTo>
                  <a:pt x="2943533" y="478584"/>
                </a:lnTo>
                <a:lnTo>
                  <a:pt x="2941015" y="479188"/>
                </a:lnTo>
                <a:lnTo>
                  <a:pt x="2932838" y="477316"/>
                </a:lnTo>
                <a:lnTo>
                  <a:pt x="2922977" y="475223"/>
                </a:lnTo>
                <a:lnTo>
                  <a:pt x="2911658" y="472941"/>
                </a:lnTo>
                <a:lnTo>
                  <a:pt x="2899111" y="470505"/>
                </a:lnTo>
                <a:lnTo>
                  <a:pt x="2885563" y="467948"/>
                </a:lnTo>
                <a:lnTo>
                  <a:pt x="2871243" y="465305"/>
                </a:lnTo>
                <a:lnTo>
                  <a:pt x="2856379" y="462609"/>
                </a:lnTo>
                <a:lnTo>
                  <a:pt x="2841198" y="459893"/>
                </a:lnTo>
                <a:lnTo>
                  <a:pt x="2825930" y="457192"/>
                </a:lnTo>
                <a:lnTo>
                  <a:pt x="2810802" y="454539"/>
                </a:lnTo>
                <a:lnTo>
                  <a:pt x="2796042" y="451969"/>
                </a:lnTo>
                <a:lnTo>
                  <a:pt x="2781878" y="449514"/>
                </a:lnTo>
                <a:lnTo>
                  <a:pt x="2768540" y="447208"/>
                </a:lnTo>
                <a:lnTo>
                  <a:pt x="2756254" y="445086"/>
                </a:lnTo>
                <a:lnTo>
                  <a:pt x="2745249" y="443181"/>
                </a:lnTo>
                <a:lnTo>
                  <a:pt x="2735753" y="441527"/>
                </a:lnTo>
                <a:lnTo>
                  <a:pt x="2727994" y="440157"/>
                </a:lnTo>
                <a:lnTo>
                  <a:pt x="2727236" y="440022"/>
                </a:lnTo>
                <a:lnTo>
                  <a:pt x="2755085" y="441183"/>
                </a:lnTo>
                <a:lnTo>
                  <a:pt x="2779810" y="442226"/>
                </a:lnTo>
                <a:lnTo>
                  <a:pt x="2801659" y="443172"/>
                </a:lnTo>
                <a:lnTo>
                  <a:pt x="2820880" y="444042"/>
                </a:lnTo>
                <a:lnTo>
                  <a:pt x="2837722" y="444858"/>
                </a:lnTo>
                <a:lnTo>
                  <a:pt x="2852431" y="445642"/>
                </a:lnTo>
                <a:lnTo>
                  <a:pt x="2865257" y="446415"/>
                </a:lnTo>
                <a:lnTo>
                  <a:pt x="2876447" y="447199"/>
                </a:lnTo>
                <a:lnTo>
                  <a:pt x="2886250" y="448015"/>
                </a:lnTo>
                <a:lnTo>
                  <a:pt x="2894913" y="448885"/>
                </a:lnTo>
                <a:lnTo>
                  <a:pt x="2902685" y="449831"/>
                </a:lnTo>
                <a:lnTo>
                  <a:pt x="2916548" y="452037"/>
                </a:lnTo>
                <a:lnTo>
                  <a:pt x="2929823" y="454804"/>
                </a:lnTo>
                <a:lnTo>
                  <a:pt x="2944495" y="458306"/>
                </a:lnTo>
                <a:lnTo>
                  <a:pt x="2948546" y="459300"/>
                </a:lnTo>
                <a:lnTo>
                  <a:pt x="2953180" y="457932"/>
                </a:lnTo>
                <a:lnTo>
                  <a:pt x="2969704" y="453298"/>
                </a:lnTo>
                <a:lnTo>
                  <a:pt x="2994819" y="446511"/>
                </a:lnTo>
                <a:lnTo>
                  <a:pt x="3010192" y="442453"/>
                </a:lnTo>
                <a:lnTo>
                  <a:pt x="3027225" y="438027"/>
                </a:lnTo>
                <a:lnTo>
                  <a:pt x="3045756" y="433291"/>
                </a:lnTo>
                <a:lnTo>
                  <a:pt x="3065621" y="428300"/>
                </a:lnTo>
                <a:lnTo>
                  <a:pt x="3086658" y="423113"/>
                </a:lnTo>
                <a:lnTo>
                  <a:pt x="3108705" y="417786"/>
                </a:lnTo>
                <a:lnTo>
                  <a:pt x="3131600" y="412375"/>
                </a:lnTo>
                <a:lnTo>
                  <a:pt x="3155178" y="406938"/>
                </a:lnTo>
                <a:lnTo>
                  <a:pt x="3179279" y="401531"/>
                </a:lnTo>
                <a:lnTo>
                  <a:pt x="3203738" y="396212"/>
                </a:lnTo>
                <a:lnTo>
                  <a:pt x="3228395" y="391037"/>
                </a:lnTo>
                <a:lnTo>
                  <a:pt x="3253085" y="386063"/>
                </a:lnTo>
                <a:lnTo>
                  <a:pt x="3277648" y="381346"/>
                </a:lnTo>
                <a:lnTo>
                  <a:pt x="3301918" y="376945"/>
                </a:lnTo>
                <a:lnTo>
                  <a:pt x="3325736" y="372915"/>
                </a:lnTo>
                <a:lnTo>
                  <a:pt x="3326687" y="356927"/>
                </a:lnTo>
                <a:lnTo>
                  <a:pt x="3326034" y="340188"/>
                </a:lnTo>
                <a:lnTo>
                  <a:pt x="3324320" y="323914"/>
                </a:lnTo>
                <a:lnTo>
                  <a:pt x="3322089" y="309324"/>
                </a:lnTo>
                <a:lnTo>
                  <a:pt x="3319883" y="297636"/>
                </a:lnTo>
                <a:lnTo>
                  <a:pt x="3318246" y="290068"/>
                </a:lnTo>
                <a:lnTo>
                  <a:pt x="3317709" y="287787"/>
                </a:lnTo>
                <a:lnTo>
                  <a:pt x="3322701" y="286542"/>
                </a:lnTo>
                <a:lnTo>
                  <a:pt x="3324841" y="292735"/>
                </a:lnTo>
                <a:lnTo>
                  <a:pt x="3327608" y="302017"/>
                </a:lnTo>
                <a:lnTo>
                  <a:pt x="3330527" y="313786"/>
                </a:lnTo>
                <a:lnTo>
                  <a:pt x="3333125" y="327442"/>
                </a:lnTo>
                <a:lnTo>
                  <a:pt x="3334926" y="342383"/>
                </a:lnTo>
                <a:lnTo>
                  <a:pt x="3335455" y="358009"/>
                </a:lnTo>
                <a:lnTo>
                  <a:pt x="3334677" y="370324"/>
                </a:lnTo>
                <a:lnTo>
                  <a:pt x="3348806" y="368224"/>
                </a:lnTo>
                <a:lnTo>
                  <a:pt x="3362372" y="366477"/>
                </a:lnTo>
                <a:lnTo>
                  <a:pt x="3375435" y="365052"/>
                </a:lnTo>
                <a:lnTo>
                  <a:pt x="3388057" y="363920"/>
                </a:lnTo>
                <a:lnTo>
                  <a:pt x="3400300" y="363050"/>
                </a:lnTo>
                <a:lnTo>
                  <a:pt x="3412224" y="362412"/>
                </a:lnTo>
                <a:lnTo>
                  <a:pt x="3423893" y="361975"/>
                </a:lnTo>
                <a:lnTo>
                  <a:pt x="3430587" y="361802"/>
                </a:lnTo>
                <a:lnTo>
                  <a:pt x="3442728" y="360844"/>
                </a:lnTo>
                <a:lnTo>
                  <a:pt x="3454283" y="359975"/>
                </a:lnTo>
                <a:lnTo>
                  <a:pt x="3465488" y="359079"/>
                </a:lnTo>
                <a:lnTo>
                  <a:pt x="3476579" y="358040"/>
                </a:lnTo>
                <a:lnTo>
                  <a:pt x="3487795" y="356740"/>
                </a:lnTo>
                <a:lnTo>
                  <a:pt x="3499371" y="355063"/>
                </a:lnTo>
                <a:lnTo>
                  <a:pt x="3511544" y="352893"/>
                </a:lnTo>
                <a:lnTo>
                  <a:pt x="3524551" y="350112"/>
                </a:lnTo>
                <a:lnTo>
                  <a:pt x="3538629" y="346604"/>
                </a:lnTo>
                <a:lnTo>
                  <a:pt x="3554014" y="342253"/>
                </a:lnTo>
                <a:lnTo>
                  <a:pt x="3578194" y="334743"/>
                </a:lnTo>
                <a:lnTo>
                  <a:pt x="3594009" y="329769"/>
                </a:lnTo>
                <a:lnTo>
                  <a:pt x="3608992" y="324998"/>
                </a:lnTo>
                <a:lnTo>
                  <a:pt x="3623169" y="320392"/>
                </a:lnTo>
                <a:lnTo>
                  <a:pt x="3636563" y="315916"/>
                </a:lnTo>
                <a:lnTo>
                  <a:pt x="3649200" y="311530"/>
                </a:lnTo>
                <a:lnTo>
                  <a:pt x="3661102" y="307196"/>
                </a:lnTo>
                <a:lnTo>
                  <a:pt x="3672295" y="302879"/>
                </a:lnTo>
                <a:lnTo>
                  <a:pt x="3682802" y="298539"/>
                </a:lnTo>
                <a:lnTo>
                  <a:pt x="3692649" y="294140"/>
                </a:lnTo>
                <a:lnTo>
                  <a:pt x="3701858" y="289643"/>
                </a:lnTo>
                <a:lnTo>
                  <a:pt x="3710455" y="285012"/>
                </a:lnTo>
                <a:lnTo>
                  <a:pt x="3723932" y="276585"/>
                </a:lnTo>
                <a:lnTo>
                  <a:pt x="3734298" y="273939"/>
                </a:lnTo>
                <a:lnTo>
                  <a:pt x="3745523" y="270792"/>
                </a:lnTo>
                <a:lnTo>
                  <a:pt x="3757490" y="267202"/>
                </a:lnTo>
                <a:lnTo>
                  <a:pt x="3770082" y="263229"/>
                </a:lnTo>
                <a:lnTo>
                  <a:pt x="3783184" y="258931"/>
                </a:lnTo>
                <a:lnTo>
                  <a:pt x="3796678" y="254367"/>
                </a:lnTo>
                <a:lnTo>
                  <a:pt x="3810449" y="249597"/>
                </a:lnTo>
                <a:lnTo>
                  <a:pt x="3824379" y="244679"/>
                </a:lnTo>
                <a:lnTo>
                  <a:pt x="3838353" y="239672"/>
                </a:lnTo>
                <a:lnTo>
                  <a:pt x="3852254" y="234635"/>
                </a:lnTo>
                <a:lnTo>
                  <a:pt x="3865966" y="229628"/>
                </a:lnTo>
                <a:lnTo>
                  <a:pt x="3879371" y="224709"/>
                </a:lnTo>
                <a:lnTo>
                  <a:pt x="3892355" y="219937"/>
                </a:lnTo>
                <a:lnTo>
                  <a:pt x="3904799" y="215371"/>
                </a:lnTo>
                <a:lnTo>
                  <a:pt x="3916589" y="211070"/>
                </a:lnTo>
                <a:lnTo>
                  <a:pt x="3927607" y="207093"/>
                </a:lnTo>
                <a:lnTo>
                  <a:pt x="3937737" y="203499"/>
                </a:lnTo>
                <a:lnTo>
                  <a:pt x="3946862" y="200347"/>
                </a:lnTo>
                <a:lnTo>
                  <a:pt x="3954867" y="197696"/>
                </a:lnTo>
                <a:lnTo>
                  <a:pt x="3958539" y="196537"/>
                </a:lnTo>
                <a:lnTo>
                  <a:pt x="3970679" y="190057"/>
                </a:lnTo>
                <a:lnTo>
                  <a:pt x="3982823" y="183675"/>
                </a:lnTo>
                <a:lnTo>
                  <a:pt x="3994970" y="177390"/>
                </a:lnTo>
                <a:lnTo>
                  <a:pt x="4007119" y="171202"/>
                </a:lnTo>
                <a:lnTo>
                  <a:pt x="4019269" y="165113"/>
                </a:lnTo>
                <a:lnTo>
                  <a:pt x="4031421" y="159121"/>
                </a:lnTo>
                <a:lnTo>
                  <a:pt x="4043572" y="153228"/>
                </a:lnTo>
                <a:lnTo>
                  <a:pt x="4055724" y="147432"/>
                </a:lnTo>
                <a:lnTo>
                  <a:pt x="4067875" y="141736"/>
                </a:lnTo>
                <a:lnTo>
                  <a:pt x="4080024" y="136138"/>
                </a:lnTo>
                <a:lnTo>
                  <a:pt x="4092171" y="130638"/>
                </a:lnTo>
                <a:lnTo>
                  <a:pt x="4104315" y="125238"/>
                </a:lnTo>
                <a:lnTo>
                  <a:pt x="4116456" y="119936"/>
                </a:lnTo>
                <a:lnTo>
                  <a:pt x="4128593" y="114734"/>
                </a:lnTo>
                <a:lnTo>
                  <a:pt x="4140726" y="109632"/>
                </a:lnTo>
                <a:lnTo>
                  <a:pt x="4152853" y="104629"/>
                </a:lnTo>
                <a:lnTo>
                  <a:pt x="4164975" y="99725"/>
                </a:lnTo>
                <a:lnTo>
                  <a:pt x="4177090" y="94922"/>
                </a:lnTo>
                <a:lnTo>
                  <a:pt x="4189198" y="90219"/>
                </a:lnTo>
                <a:lnTo>
                  <a:pt x="4201299" y="85615"/>
                </a:lnTo>
                <a:lnTo>
                  <a:pt x="4194647" y="79468"/>
                </a:lnTo>
                <a:lnTo>
                  <a:pt x="4178872" y="68154"/>
                </a:lnTo>
                <a:lnTo>
                  <a:pt x="4169623" y="63204"/>
                </a:lnTo>
                <a:lnTo>
                  <a:pt x="4159384" y="58872"/>
                </a:lnTo>
                <a:lnTo>
                  <a:pt x="4148091" y="55268"/>
                </a:lnTo>
                <a:lnTo>
                  <a:pt x="4135680" y="52499"/>
                </a:lnTo>
                <a:lnTo>
                  <a:pt x="4122090" y="50675"/>
                </a:lnTo>
                <a:lnTo>
                  <a:pt x="4107257" y="49907"/>
                </a:lnTo>
                <a:lnTo>
                  <a:pt x="4091118" y="50302"/>
                </a:lnTo>
                <a:lnTo>
                  <a:pt x="4073611" y="51970"/>
                </a:lnTo>
                <a:lnTo>
                  <a:pt x="4056530" y="54510"/>
                </a:lnTo>
                <a:lnTo>
                  <a:pt x="4044598" y="56494"/>
                </a:lnTo>
                <a:lnTo>
                  <a:pt x="4032555" y="58646"/>
                </a:lnTo>
                <a:lnTo>
                  <a:pt x="4020409" y="60962"/>
                </a:lnTo>
                <a:lnTo>
                  <a:pt x="4008170" y="63441"/>
                </a:lnTo>
                <a:lnTo>
                  <a:pt x="3995846" y="66080"/>
                </a:lnTo>
                <a:lnTo>
                  <a:pt x="3983444" y="68875"/>
                </a:lnTo>
                <a:lnTo>
                  <a:pt x="3970976" y="71824"/>
                </a:lnTo>
                <a:lnTo>
                  <a:pt x="3958447" y="74925"/>
                </a:lnTo>
                <a:lnTo>
                  <a:pt x="3945869" y="78173"/>
                </a:lnTo>
                <a:lnTo>
                  <a:pt x="3933248" y="81568"/>
                </a:lnTo>
                <a:lnTo>
                  <a:pt x="3920594" y="85106"/>
                </a:lnTo>
                <a:lnTo>
                  <a:pt x="3907915" y="88783"/>
                </a:lnTo>
                <a:lnTo>
                  <a:pt x="3895221" y="92598"/>
                </a:lnTo>
                <a:lnTo>
                  <a:pt x="3889095" y="94874"/>
                </a:lnTo>
                <a:lnTo>
                  <a:pt x="3886200" y="95547"/>
                </a:lnTo>
                <a:lnTo>
                  <a:pt x="3872715" y="99712"/>
                </a:lnTo>
                <a:lnTo>
                  <a:pt x="3860638" y="103689"/>
                </a:lnTo>
                <a:lnTo>
                  <a:pt x="3848577" y="107782"/>
                </a:lnTo>
                <a:lnTo>
                  <a:pt x="3836542" y="111988"/>
                </a:lnTo>
                <a:lnTo>
                  <a:pt x="3824539" y="116305"/>
                </a:lnTo>
                <a:lnTo>
                  <a:pt x="3812574" y="120729"/>
                </a:lnTo>
                <a:lnTo>
                  <a:pt x="3800656" y="125260"/>
                </a:lnTo>
                <a:lnTo>
                  <a:pt x="3788792" y="129894"/>
                </a:lnTo>
                <a:lnTo>
                  <a:pt x="3776989" y="134630"/>
                </a:lnTo>
                <a:lnTo>
                  <a:pt x="3765254" y="139464"/>
                </a:lnTo>
                <a:lnTo>
                  <a:pt x="3753595" y="144395"/>
                </a:lnTo>
                <a:lnTo>
                  <a:pt x="3742019" y="149420"/>
                </a:lnTo>
                <a:lnTo>
                  <a:pt x="3733609" y="153154"/>
                </a:lnTo>
                <a:lnTo>
                  <a:pt x="3720623" y="159221"/>
                </a:lnTo>
                <a:lnTo>
                  <a:pt x="3708396" y="165015"/>
                </a:lnTo>
                <a:lnTo>
                  <a:pt x="3697042" y="170459"/>
                </a:lnTo>
                <a:lnTo>
                  <a:pt x="3686675" y="175478"/>
                </a:lnTo>
                <a:lnTo>
                  <a:pt x="3681374" y="178059"/>
                </a:lnTo>
                <a:lnTo>
                  <a:pt x="3686250" y="183756"/>
                </a:lnTo>
                <a:lnTo>
                  <a:pt x="3693095" y="191801"/>
                </a:lnTo>
                <a:lnTo>
                  <a:pt x="3701016" y="201848"/>
                </a:lnTo>
                <a:lnTo>
                  <a:pt x="3709122" y="213549"/>
                </a:lnTo>
                <a:lnTo>
                  <a:pt x="3716521" y="226559"/>
                </a:lnTo>
                <a:lnTo>
                  <a:pt x="3722323" y="240530"/>
                </a:lnTo>
                <a:lnTo>
                  <a:pt x="3725635" y="255116"/>
                </a:lnTo>
                <a:lnTo>
                  <a:pt x="3725697" y="255656"/>
                </a:lnTo>
                <a:lnTo>
                  <a:pt x="3715717" y="239335"/>
                </a:lnTo>
                <a:lnTo>
                  <a:pt x="3707998" y="227151"/>
                </a:lnTo>
                <a:lnTo>
                  <a:pt x="3701567" y="217933"/>
                </a:lnTo>
                <a:lnTo>
                  <a:pt x="3695453" y="210509"/>
                </a:lnTo>
                <a:lnTo>
                  <a:pt x="3688683" y="203706"/>
                </a:lnTo>
                <a:lnTo>
                  <a:pt x="3680286" y="196353"/>
                </a:lnTo>
                <a:lnTo>
                  <a:pt x="3669288" y="187277"/>
                </a:lnTo>
                <a:lnTo>
                  <a:pt x="3668344" y="186504"/>
                </a:lnTo>
                <a:lnTo>
                  <a:pt x="3649230" y="193680"/>
                </a:lnTo>
                <a:lnTo>
                  <a:pt x="3646855" y="194048"/>
                </a:lnTo>
                <a:lnTo>
                  <a:pt x="3635819" y="195716"/>
                </a:lnTo>
                <a:lnTo>
                  <a:pt x="3624092" y="197420"/>
                </a:lnTo>
                <a:lnTo>
                  <a:pt x="3611666" y="199176"/>
                </a:lnTo>
                <a:lnTo>
                  <a:pt x="3598530" y="200998"/>
                </a:lnTo>
                <a:lnTo>
                  <a:pt x="3584675" y="202901"/>
                </a:lnTo>
                <a:lnTo>
                  <a:pt x="3579126" y="203662"/>
                </a:lnTo>
                <a:lnTo>
                  <a:pt x="3565303" y="205558"/>
                </a:lnTo>
                <a:lnTo>
                  <a:pt x="3551005" y="207530"/>
                </a:lnTo>
                <a:lnTo>
                  <a:pt x="3536241" y="209586"/>
                </a:lnTo>
                <a:lnTo>
                  <a:pt x="3521020" y="211735"/>
                </a:lnTo>
                <a:lnTo>
                  <a:pt x="3505350" y="213987"/>
                </a:lnTo>
                <a:lnTo>
                  <a:pt x="3489241" y="216349"/>
                </a:lnTo>
                <a:lnTo>
                  <a:pt x="3472700" y="218831"/>
                </a:lnTo>
                <a:lnTo>
                  <a:pt x="3455737" y="221441"/>
                </a:lnTo>
                <a:lnTo>
                  <a:pt x="3438362" y="224189"/>
                </a:lnTo>
                <a:lnTo>
                  <a:pt x="3420581" y="227082"/>
                </a:lnTo>
                <a:lnTo>
                  <a:pt x="3402405" y="230131"/>
                </a:lnTo>
                <a:lnTo>
                  <a:pt x="3383841" y="233342"/>
                </a:lnTo>
                <a:lnTo>
                  <a:pt x="3364900" y="236727"/>
                </a:lnTo>
                <a:lnTo>
                  <a:pt x="3345589" y="240292"/>
                </a:lnTo>
                <a:lnTo>
                  <a:pt x="3325918" y="244047"/>
                </a:lnTo>
                <a:lnTo>
                  <a:pt x="3305895" y="248001"/>
                </a:lnTo>
                <a:lnTo>
                  <a:pt x="3285528" y="252163"/>
                </a:lnTo>
                <a:lnTo>
                  <a:pt x="3264828" y="256541"/>
                </a:lnTo>
                <a:lnTo>
                  <a:pt x="3243802" y="261144"/>
                </a:lnTo>
                <a:lnTo>
                  <a:pt x="3222459" y="265981"/>
                </a:lnTo>
                <a:lnTo>
                  <a:pt x="3227327" y="271773"/>
                </a:lnTo>
                <a:lnTo>
                  <a:pt x="3232791" y="279473"/>
                </a:lnTo>
                <a:lnTo>
                  <a:pt x="3238462" y="289256"/>
                </a:lnTo>
                <a:lnTo>
                  <a:pt x="3243953" y="301296"/>
                </a:lnTo>
                <a:lnTo>
                  <a:pt x="3248878" y="315766"/>
                </a:lnTo>
                <a:lnTo>
                  <a:pt x="3252849" y="332840"/>
                </a:lnTo>
                <a:lnTo>
                  <a:pt x="3254248" y="341609"/>
                </a:lnTo>
                <a:lnTo>
                  <a:pt x="3245871" y="323837"/>
                </a:lnTo>
                <a:lnTo>
                  <a:pt x="3239389" y="310732"/>
                </a:lnTo>
                <a:lnTo>
                  <a:pt x="3233879" y="300951"/>
                </a:lnTo>
                <a:lnTo>
                  <a:pt x="3228419" y="293152"/>
                </a:lnTo>
                <a:lnTo>
                  <a:pt x="3222088" y="285992"/>
                </a:lnTo>
                <a:lnTo>
                  <a:pt x="3213963" y="278129"/>
                </a:lnTo>
                <a:lnTo>
                  <a:pt x="3205073" y="269994"/>
                </a:lnTo>
                <a:lnTo>
                  <a:pt x="3202597" y="270299"/>
                </a:lnTo>
                <a:lnTo>
                  <a:pt x="3188152" y="269851"/>
                </a:lnTo>
                <a:lnTo>
                  <a:pt x="3172502" y="269580"/>
                </a:lnTo>
                <a:lnTo>
                  <a:pt x="3155778" y="269508"/>
                </a:lnTo>
                <a:lnTo>
                  <a:pt x="3138112" y="269657"/>
                </a:lnTo>
                <a:lnTo>
                  <a:pt x="3119633" y="270052"/>
                </a:lnTo>
                <a:lnTo>
                  <a:pt x="3100475" y="270715"/>
                </a:lnTo>
                <a:lnTo>
                  <a:pt x="3080767" y="271669"/>
                </a:lnTo>
                <a:lnTo>
                  <a:pt x="3060642" y="272938"/>
                </a:lnTo>
                <a:lnTo>
                  <a:pt x="3040231" y="274543"/>
                </a:lnTo>
                <a:lnTo>
                  <a:pt x="3019664" y="276509"/>
                </a:lnTo>
                <a:lnTo>
                  <a:pt x="2999074" y="278858"/>
                </a:lnTo>
                <a:lnTo>
                  <a:pt x="2978591" y="281614"/>
                </a:lnTo>
                <a:lnTo>
                  <a:pt x="2958348" y="284798"/>
                </a:lnTo>
                <a:lnTo>
                  <a:pt x="2938474" y="288435"/>
                </a:lnTo>
                <a:lnTo>
                  <a:pt x="2919102" y="292548"/>
                </a:lnTo>
                <a:lnTo>
                  <a:pt x="2900363" y="297159"/>
                </a:lnTo>
                <a:lnTo>
                  <a:pt x="2882388" y="302291"/>
                </a:lnTo>
                <a:lnTo>
                  <a:pt x="2865308" y="307968"/>
                </a:lnTo>
                <a:lnTo>
                  <a:pt x="2849255" y="314213"/>
                </a:lnTo>
                <a:lnTo>
                  <a:pt x="2834360" y="321048"/>
                </a:lnTo>
                <a:lnTo>
                  <a:pt x="2830918" y="321873"/>
                </a:lnTo>
                <a:lnTo>
                  <a:pt x="2815785" y="320428"/>
                </a:lnTo>
                <a:lnTo>
                  <a:pt x="2800757" y="318770"/>
                </a:lnTo>
                <a:lnTo>
                  <a:pt x="2785868" y="316903"/>
                </a:lnTo>
                <a:lnTo>
                  <a:pt x="2771150" y="314835"/>
                </a:lnTo>
                <a:lnTo>
                  <a:pt x="2756635" y="312570"/>
                </a:lnTo>
                <a:lnTo>
                  <a:pt x="2742358" y="310114"/>
                </a:lnTo>
                <a:lnTo>
                  <a:pt x="2728350" y="307473"/>
                </a:lnTo>
                <a:lnTo>
                  <a:pt x="2714644" y="304652"/>
                </a:lnTo>
                <a:lnTo>
                  <a:pt x="2701273" y="301656"/>
                </a:lnTo>
                <a:lnTo>
                  <a:pt x="2688270" y="298492"/>
                </a:lnTo>
                <a:lnTo>
                  <a:pt x="2675667" y="295164"/>
                </a:lnTo>
                <a:lnTo>
                  <a:pt x="2663498" y="291679"/>
                </a:lnTo>
                <a:lnTo>
                  <a:pt x="2651794" y="288041"/>
                </a:lnTo>
                <a:lnTo>
                  <a:pt x="2640589" y="284256"/>
                </a:lnTo>
                <a:lnTo>
                  <a:pt x="2629915" y="280331"/>
                </a:lnTo>
                <a:lnTo>
                  <a:pt x="2619805" y="276269"/>
                </a:lnTo>
                <a:lnTo>
                  <a:pt x="2610292" y="272078"/>
                </a:lnTo>
                <a:lnTo>
                  <a:pt x="2601409" y="267762"/>
                </a:lnTo>
                <a:lnTo>
                  <a:pt x="2593188" y="263327"/>
                </a:lnTo>
                <a:lnTo>
                  <a:pt x="2586863" y="259542"/>
                </a:lnTo>
                <a:lnTo>
                  <a:pt x="2580068" y="434105"/>
                </a:lnTo>
                <a:lnTo>
                  <a:pt x="2604086" y="437220"/>
                </a:lnTo>
                <a:lnTo>
                  <a:pt x="2627970" y="440869"/>
                </a:lnTo>
                <a:lnTo>
                  <a:pt x="2651714" y="445082"/>
                </a:lnTo>
                <a:lnTo>
                  <a:pt x="2675312" y="449886"/>
                </a:lnTo>
                <a:lnTo>
                  <a:pt x="2698756" y="455311"/>
                </a:lnTo>
                <a:lnTo>
                  <a:pt x="2722041" y="461385"/>
                </a:lnTo>
                <a:lnTo>
                  <a:pt x="2745159" y="468137"/>
                </a:lnTo>
                <a:lnTo>
                  <a:pt x="2768104" y="475594"/>
                </a:lnTo>
                <a:lnTo>
                  <a:pt x="2786462" y="482467"/>
                </a:lnTo>
                <a:lnTo>
                  <a:pt x="2803490" y="489998"/>
                </a:lnTo>
                <a:lnTo>
                  <a:pt x="2819243" y="498104"/>
                </a:lnTo>
                <a:lnTo>
                  <a:pt x="2833778" y="506704"/>
                </a:lnTo>
                <a:lnTo>
                  <a:pt x="2847152" y="515715"/>
                </a:lnTo>
                <a:lnTo>
                  <a:pt x="2859422" y="525056"/>
                </a:lnTo>
                <a:lnTo>
                  <a:pt x="2870642" y="534644"/>
                </a:lnTo>
                <a:lnTo>
                  <a:pt x="2880871" y="544397"/>
                </a:lnTo>
                <a:lnTo>
                  <a:pt x="2890165" y="554234"/>
                </a:lnTo>
                <a:lnTo>
                  <a:pt x="2906172" y="573829"/>
                </a:lnTo>
                <a:lnTo>
                  <a:pt x="2919115" y="592772"/>
                </a:lnTo>
                <a:lnTo>
                  <a:pt x="2929445" y="610407"/>
                </a:lnTo>
                <a:lnTo>
                  <a:pt x="2937616" y="626077"/>
                </a:lnTo>
                <a:lnTo>
                  <a:pt x="2943606" y="638180"/>
                </a:lnTo>
                <a:lnTo>
                  <a:pt x="2951840" y="655780"/>
                </a:lnTo>
                <a:lnTo>
                  <a:pt x="2958727" y="673361"/>
                </a:lnTo>
                <a:lnTo>
                  <a:pt x="2964308" y="690863"/>
                </a:lnTo>
                <a:lnTo>
                  <a:pt x="2968625" y="708224"/>
                </a:lnTo>
                <a:lnTo>
                  <a:pt x="2971720" y="725385"/>
                </a:lnTo>
                <a:lnTo>
                  <a:pt x="2973635" y="742284"/>
                </a:lnTo>
                <a:lnTo>
                  <a:pt x="2974412" y="758860"/>
                </a:lnTo>
                <a:lnTo>
                  <a:pt x="2974092" y="775052"/>
                </a:lnTo>
                <a:lnTo>
                  <a:pt x="2972719" y="790799"/>
                </a:lnTo>
                <a:lnTo>
                  <a:pt x="2970334" y="806042"/>
                </a:lnTo>
                <a:lnTo>
                  <a:pt x="2968134" y="1036836"/>
                </a:lnTo>
                <a:lnTo>
                  <a:pt x="2974388" y="1021571"/>
                </a:lnTo>
                <a:lnTo>
                  <a:pt x="2980077" y="1006777"/>
                </a:lnTo>
                <a:lnTo>
                  <a:pt x="2985203" y="992640"/>
                </a:lnTo>
                <a:lnTo>
                  <a:pt x="2989762" y="979344"/>
                </a:lnTo>
                <a:lnTo>
                  <a:pt x="2993754" y="967074"/>
                </a:lnTo>
                <a:lnTo>
                  <a:pt x="2997177" y="956015"/>
                </a:lnTo>
                <a:lnTo>
                  <a:pt x="3000030" y="946352"/>
                </a:lnTo>
                <a:lnTo>
                  <a:pt x="3002311" y="938269"/>
                </a:lnTo>
                <a:lnTo>
                  <a:pt x="3004019" y="931951"/>
                </a:lnTo>
                <a:lnTo>
                  <a:pt x="3005153" y="927582"/>
                </a:lnTo>
                <a:lnTo>
                  <a:pt x="3005772" y="925098"/>
                </a:lnTo>
                <a:lnTo>
                  <a:pt x="3012744" y="926762"/>
                </a:lnTo>
                <a:lnTo>
                  <a:pt x="3010036" y="937189"/>
                </a:lnTo>
                <a:lnTo>
                  <a:pt x="3007998" y="944540"/>
                </a:lnTo>
                <a:lnTo>
                  <a:pt x="3005396" y="953529"/>
                </a:lnTo>
                <a:lnTo>
                  <a:pt x="3002230" y="963976"/>
                </a:lnTo>
                <a:lnTo>
                  <a:pt x="2998500" y="975703"/>
                </a:lnTo>
                <a:lnTo>
                  <a:pt x="2994209" y="988528"/>
                </a:lnTo>
                <a:lnTo>
                  <a:pt x="2989358" y="1002272"/>
                </a:lnTo>
                <a:lnTo>
                  <a:pt x="2983947" y="1016756"/>
                </a:lnTo>
                <a:lnTo>
                  <a:pt x="2977978" y="1031799"/>
                </a:lnTo>
                <a:lnTo>
                  <a:pt x="2971452" y="1047223"/>
                </a:lnTo>
                <a:lnTo>
                  <a:pt x="2964370" y="1062848"/>
                </a:lnTo>
                <a:lnTo>
                  <a:pt x="2956734" y="1078493"/>
                </a:lnTo>
                <a:lnTo>
                  <a:pt x="2948544" y="1093979"/>
                </a:lnTo>
                <a:lnTo>
                  <a:pt x="2939802" y="1109126"/>
                </a:lnTo>
                <a:lnTo>
                  <a:pt x="2930508" y="1123755"/>
                </a:lnTo>
                <a:lnTo>
                  <a:pt x="2924695" y="1132172"/>
                </a:lnTo>
                <a:lnTo>
                  <a:pt x="2918866" y="1127993"/>
                </a:lnTo>
                <a:lnTo>
                  <a:pt x="2928469" y="1113776"/>
                </a:lnTo>
                <a:lnTo>
                  <a:pt x="2937518" y="1098923"/>
                </a:lnTo>
                <a:lnTo>
                  <a:pt x="2928834" y="893479"/>
                </a:lnTo>
                <a:lnTo>
                  <a:pt x="2919866" y="902488"/>
                </a:lnTo>
                <a:lnTo>
                  <a:pt x="2910264" y="910445"/>
                </a:lnTo>
                <a:lnTo>
                  <a:pt x="2900070" y="917288"/>
                </a:lnTo>
                <a:lnTo>
                  <a:pt x="2893342" y="927420"/>
                </a:lnTo>
                <a:lnTo>
                  <a:pt x="2884565" y="937981"/>
                </a:lnTo>
                <a:lnTo>
                  <a:pt x="2874470" y="948299"/>
                </a:lnTo>
                <a:lnTo>
                  <a:pt x="2863790" y="957701"/>
                </a:lnTo>
                <a:lnTo>
                  <a:pt x="2853257" y="965513"/>
                </a:lnTo>
                <a:lnTo>
                  <a:pt x="2843604" y="971064"/>
                </a:lnTo>
                <a:lnTo>
                  <a:pt x="2829963" y="975120"/>
                </a:lnTo>
                <a:lnTo>
                  <a:pt x="2817800" y="976856"/>
                </a:lnTo>
                <a:lnTo>
                  <a:pt x="2803938" y="977945"/>
                </a:lnTo>
                <a:lnTo>
                  <a:pt x="2788999" y="978503"/>
                </a:lnTo>
                <a:lnTo>
                  <a:pt x="2773601" y="978643"/>
                </a:lnTo>
                <a:lnTo>
                  <a:pt x="2758366" y="978482"/>
                </a:lnTo>
                <a:lnTo>
                  <a:pt x="2743913" y="978133"/>
                </a:lnTo>
                <a:lnTo>
                  <a:pt x="2730862" y="977711"/>
                </a:lnTo>
                <a:lnTo>
                  <a:pt x="2719834" y="977332"/>
                </a:lnTo>
                <a:lnTo>
                  <a:pt x="2711449" y="977111"/>
                </a:lnTo>
                <a:lnTo>
                  <a:pt x="2709214" y="977092"/>
                </a:lnTo>
                <a:lnTo>
                  <a:pt x="2699214" y="980929"/>
                </a:lnTo>
                <a:lnTo>
                  <a:pt x="2685666" y="985972"/>
                </a:lnTo>
                <a:lnTo>
                  <a:pt x="2682100" y="987074"/>
                </a:lnTo>
                <a:lnTo>
                  <a:pt x="2682286" y="990647"/>
                </a:lnTo>
                <a:lnTo>
                  <a:pt x="2682486" y="996707"/>
                </a:lnTo>
                <a:lnTo>
                  <a:pt x="2682541" y="1005070"/>
                </a:lnTo>
                <a:lnTo>
                  <a:pt x="2682293" y="1015553"/>
                </a:lnTo>
                <a:lnTo>
                  <a:pt x="2681584" y="1027972"/>
                </a:lnTo>
                <a:lnTo>
                  <a:pt x="2680257" y="1042143"/>
                </a:lnTo>
                <a:lnTo>
                  <a:pt x="2678152" y="1057883"/>
                </a:lnTo>
                <a:lnTo>
                  <a:pt x="2675113" y="1075009"/>
                </a:lnTo>
                <a:lnTo>
                  <a:pt x="2670980" y="1093336"/>
                </a:lnTo>
                <a:lnTo>
                  <a:pt x="2666238" y="1110569"/>
                </a:lnTo>
                <a:lnTo>
                  <a:pt x="2658389" y="1109070"/>
                </a:lnTo>
                <a:lnTo>
                  <a:pt x="2663198" y="1090528"/>
                </a:lnTo>
                <a:lnTo>
                  <a:pt x="2666405" y="1072995"/>
                </a:lnTo>
                <a:lnTo>
                  <a:pt x="2668271" y="1056648"/>
                </a:lnTo>
                <a:lnTo>
                  <a:pt x="2669062" y="1041659"/>
                </a:lnTo>
                <a:lnTo>
                  <a:pt x="2669040" y="1028204"/>
                </a:lnTo>
                <a:lnTo>
                  <a:pt x="2668469" y="1016456"/>
                </a:lnTo>
                <a:lnTo>
                  <a:pt x="2667613" y="1006590"/>
                </a:lnTo>
                <a:lnTo>
                  <a:pt x="2666735" y="998779"/>
                </a:lnTo>
                <a:lnTo>
                  <a:pt x="2666098" y="993199"/>
                </a:lnTo>
                <a:lnTo>
                  <a:pt x="2665945" y="991113"/>
                </a:lnTo>
                <a:lnTo>
                  <a:pt x="2654323" y="994407"/>
                </a:lnTo>
                <a:lnTo>
                  <a:pt x="2641760" y="997966"/>
                </a:lnTo>
                <a:lnTo>
                  <a:pt x="2628480" y="1001726"/>
                </a:lnTo>
                <a:lnTo>
                  <a:pt x="2614705" y="1005619"/>
                </a:lnTo>
                <a:lnTo>
                  <a:pt x="2600657" y="1009580"/>
                </a:lnTo>
                <a:lnTo>
                  <a:pt x="2586561" y="1013542"/>
                </a:lnTo>
                <a:lnTo>
                  <a:pt x="2572636" y="1017440"/>
                </a:lnTo>
                <a:lnTo>
                  <a:pt x="2559107" y="1021208"/>
                </a:lnTo>
                <a:lnTo>
                  <a:pt x="2546196" y="1024779"/>
                </a:lnTo>
                <a:lnTo>
                  <a:pt x="2534125" y="1028088"/>
                </a:lnTo>
                <a:lnTo>
                  <a:pt x="2523118" y="1031068"/>
                </a:lnTo>
                <a:lnTo>
                  <a:pt x="2513395" y="1033654"/>
                </a:lnTo>
                <a:lnTo>
                  <a:pt x="2505180" y="1035780"/>
                </a:lnTo>
                <a:lnTo>
                  <a:pt x="2492406" y="1038786"/>
                </a:lnTo>
                <a:lnTo>
                  <a:pt x="2480406" y="1041282"/>
                </a:lnTo>
                <a:lnTo>
                  <a:pt x="2467337" y="1043885"/>
                </a:lnTo>
                <a:lnTo>
                  <a:pt x="2453669" y="1046628"/>
                </a:lnTo>
                <a:lnTo>
                  <a:pt x="2448344" y="1047729"/>
                </a:lnTo>
                <a:lnTo>
                  <a:pt x="2435637" y="1050433"/>
                </a:lnTo>
                <a:lnTo>
                  <a:pt x="2423323" y="1053173"/>
                </a:lnTo>
                <a:lnTo>
                  <a:pt x="2411257" y="1055995"/>
                </a:lnTo>
                <a:lnTo>
                  <a:pt x="2399291" y="1058946"/>
                </a:lnTo>
                <a:lnTo>
                  <a:pt x="2387280" y="1062073"/>
                </a:lnTo>
                <a:lnTo>
                  <a:pt x="2375077" y="1065421"/>
                </a:lnTo>
                <a:lnTo>
                  <a:pt x="2362537" y="1069038"/>
                </a:lnTo>
                <a:lnTo>
                  <a:pt x="2354389" y="1071478"/>
                </a:lnTo>
                <a:lnTo>
                  <a:pt x="2357082" y="1075577"/>
                </a:lnTo>
                <a:lnTo>
                  <a:pt x="2360564" y="1081424"/>
                </a:lnTo>
                <a:lnTo>
                  <a:pt x="2364705" y="1088886"/>
                </a:lnTo>
                <a:lnTo>
                  <a:pt x="2369379" y="1097831"/>
                </a:lnTo>
                <a:lnTo>
                  <a:pt x="2374455" y="1108125"/>
                </a:lnTo>
                <a:lnTo>
                  <a:pt x="2379808" y="1119634"/>
                </a:lnTo>
                <a:lnTo>
                  <a:pt x="2385307" y="1132226"/>
                </a:lnTo>
                <a:lnTo>
                  <a:pt x="2390824" y="1145767"/>
                </a:lnTo>
                <a:lnTo>
                  <a:pt x="2396233" y="1160125"/>
                </a:lnTo>
                <a:lnTo>
                  <a:pt x="2401403" y="1175165"/>
                </a:lnTo>
                <a:lnTo>
                  <a:pt x="2406207" y="1190755"/>
                </a:lnTo>
                <a:lnTo>
                  <a:pt x="2410517" y="1206761"/>
                </a:lnTo>
                <a:lnTo>
                  <a:pt x="2414205" y="1223051"/>
                </a:lnTo>
                <a:lnTo>
                  <a:pt x="2415997" y="1232514"/>
                </a:lnTo>
                <a:lnTo>
                  <a:pt x="2410942" y="1233581"/>
                </a:lnTo>
                <a:lnTo>
                  <a:pt x="2406637" y="1215534"/>
                </a:lnTo>
                <a:lnTo>
                  <a:pt x="2401586" y="1198237"/>
                </a:lnTo>
                <a:lnTo>
                  <a:pt x="2395944" y="1181765"/>
                </a:lnTo>
                <a:lnTo>
                  <a:pt x="2389867" y="1166190"/>
                </a:lnTo>
                <a:lnTo>
                  <a:pt x="2383510" y="1151586"/>
                </a:lnTo>
                <a:lnTo>
                  <a:pt x="2377030" y="1138025"/>
                </a:lnTo>
                <a:lnTo>
                  <a:pt x="2370582" y="1125580"/>
                </a:lnTo>
                <a:lnTo>
                  <a:pt x="2364321" y="1114324"/>
                </a:lnTo>
                <a:lnTo>
                  <a:pt x="2358404" y="1104332"/>
                </a:lnTo>
                <a:lnTo>
                  <a:pt x="2352987" y="1095675"/>
                </a:lnTo>
                <a:lnTo>
                  <a:pt x="2348225" y="1088426"/>
                </a:lnTo>
                <a:lnTo>
                  <a:pt x="2344273" y="1082660"/>
                </a:lnTo>
                <a:lnTo>
                  <a:pt x="2341288" y="1078448"/>
                </a:lnTo>
                <a:lnTo>
                  <a:pt x="2340127" y="1076838"/>
                </a:lnTo>
                <a:lnTo>
                  <a:pt x="2326674" y="1081331"/>
                </a:lnTo>
                <a:lnTo>
                  <a:pt x="2314005" y="1086146"/>
                </a:lnTo>
                <a:lnTo>
                  <a:pt x="2302006" y="1091166"/>
                </a:lnTo>
                <a:lnTo>
                  <a:pt x="2290560" y="1096273"/>
                </a:lnTo>
                <a:lnTo>
                  <a:pt x="2279551" y="1101349"/>
                </a:lnTo>
                <a:lnTo>
                  <a:pt x="2268864" y="1106277"/>
                </a:lnTo>
                <a:lnTo>
                  <a:pt x="2260955" y="1109820"/>
                </a:lnTo>
                <a:lnTo>
                  <a:pt x="2249761" y="1114083"/>
                </a:lnTo>
                <a:lnTo>
                  <a:pt x="2236428" y="1118051"/>
                </a:lnTo>
                <a:lnTo>
                  <a:pt x="2221247" y="1121732"/>
                </a:lnTo>
                <a:lnTo>
                  <a:pt x="2204511" y="1125133"/>
                </a:lnTo>
                <a:lnTo>
                  <a:pt x="2186510" y="1128265"/>
                </a:lnTo>
                <a:lnTo>
                  <a:pt x="2167535" y="1131134"/>
                </a:lnTo>
                <a:lnTo>
                  <a:pt x="2147879" y="1133750"/>
                </a:lnTo>
                <a:lnTo>
                  <a:pt x="2127831" y="1136120"/>
                </a:lnTo>
                <a:lnTo>
                  <a:pt x="2107685" y="1138254"/>
                </a:lnTo>
                <a:lnTo>
                  <a:pt x="2087730" y="1140158"/>
                </a:lnTo>
                <a:lnTo>
                  <a:pt x="2068259" y="1141843"/>
                </a:lnTo>
                <a:lnTo>
                  <a:pt x="2049562" y="1143315"/>
                </a:lnTo>
                <a:lnTo>
                  <a:pt x="2031932" y="1144584"/>
                </a:lnTo>
                <a:lnTo>
                  <a:pt x="2015658" y="1145657"/>
                </a:lnTo>
                <a:lnTo>
                  <a:pt x="2001033" y="1146544"/>
                </a:lnTo>
                <a:lnTo>
                  <a:pt x="1988348" y="1147252"/>
                </a:lnTo>
                <a:lnTo>
                  <a:pt x="1977895" y="1147790"/>
                </a:lnTo>
                <a:lnTo>
                  <a:pt x="1964847" y="1148388"/>
                </a:lnTo>
                <a:lnTo>
                  <a:pt x="1960664" y="1148321"/>
                </a:lnTo>
                <a:lnTo>
                  <a:pt x="1956275" y="1148043"/>
                </a:lnTo>
                <a:lnTo>
                  <a:pt x="1949836" y="1147671"/>
                </a:lnTo>
                <a:lnTo>
                  <a:pt x="1931489" y="1146806"/>
                </a:lnTo>
                <a:lnTo>
                  <a:pt x="1919917" y="1146392"/>
                </a:lnTo>
                <a:lnTo>
                  <a:pt x="1906973" y="1146043"/>
                </a:lnTo>
                <a:lnTo>
                  <a:pt x="1892825" y="1145800"/>
                </a:lnTo>
                <a:lnTo>
                  <a:pt x="1861594" y="1145788"/>
                </a:lnTo>
                <a:lnTo>
                  <a:pt x="1844849" y="1146098"/>
                </a:lnTo>
                <a:lnTo>
                  <a:pt x="1827576" y="1146673"/>
                </a:lnTo>
                <a:lnTo>
                  <a:pt x="1809945" y="1147553"/>
                </a:lnTo>
                <a:lnTo>
                  <a:pt x="1792124" y="1148775"/>
                </a:lnTo>
                <a:lnTo>
                  <a:pt x="1774283" y="1150382"/>
                </a:lnTo>
                <a:lnTo>
                  <a:pt x="1756591" y="1152412"/>
                </a:lnTo>
                <a:lnTo>
                  <a:pt x="1739216" y="1154905"/>
                </a:lnTo>
                <a:lnTo>
                  <a:pt x="1722327" y="1157901"/>
                </a:lnTo>
                <a:lnTo>
                  <a:pt x="1706095" y="1161439"/>
                </a:lnTo>
                <a:lnTo>
                  <a:pt x="1690687" y="1165560"/>
                </a:lnTo>
                <a:lnTo>
                  <a:pt x="1679973" y="1168518"/>
                </a:lnTo>
                <a:lnTo>
                  <a:pt x="1667989" y="1171542"/>
                </a:lnTo>
                <a:lnTo>
                  <a:pt x="1655228" y="1174689"/>
                </a:lnTo>
                <a:lnTo>
                  <a:pt x="1642181" y="1178015"/>
                </a:lnTo>
                <a:lnTo>
                  <a:pt x="1629339" y="1181576"/>
                </a:lnTo>
                <a:lnTo>
                  <a:pt x="1619884" y="1184521"/>
                </a:lnTo>
                <a:lnTo>
                  <a:pt x="1607265" y="1188736"/>
                </a:lnTo>
                <a:lnTo>
                  <a:pt x="1595160" y="1192815"/>
                </a:lnTo>
                <a:lnTo>
                  <a:pt x="1583467" y="1196757"/>
                </a:lnTo>
                <a:lnTo>
                  <a:pt x="1572083" y="1200559"/>
                </a:lnTo>
                <a:lnTo>
                  <a:pt x="1560903" y="1204220"/>
                </a:lnTo>
                <a:lnTo>
                  <a:pt x="1549826" y="1207740"/>
                </a:lnTo>
                <a:lnTo>
                  <a:pt x="1538748" y="1211116"/>
                </a:lnTo>
                <a:lnTo>
                  <a:pt x="1527566" y="1214347"/>
                </a:lnTo>
                <a:lnTo>
                  <a:pt x="1516176" y="1217432"/>
                </a:lnTo>
                <a:lnTo>
                  <a:pt x="1504476" y="1220368"/>
                </a:lnTo>
                <a:lnTo>
                  <a:pt x="1492361" y="1223156"/>
                </a:lnTo>
                <a:lnTo>
                  <a:pt x="1479729" y="1225793"/>
                </a:lnTo>
                <a:lnTo>
                  <a:pt x="1466477" y="1228277"/>
                </a:lnTo>
                <a:lnTo>
                  <a:pt x="1452502" y="1230608"/>
                </a:lnTo>
                <a:lnTo>
                  <a:pt x="1437699" y="1232783"/>
                </a:lnTo>
                <a:lnTo>
                  <a:pt x="1426768" y="1234216"/>
                </a:lnTo>
                <a:lnTo>
                  <a:pt x="1439672" y="1237668"/>
                </a:lnTo>
                <a:close/>
              </a:path>
            </a:pathLst>
          </a:custGeom>
          <a:solidFill>
            <a:srgbClr val="EFEBE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6" name="object 646"/>
          <p:cNvSpPr/>
          <p:nvPr/>
        </p:nvSpPr>
        <p:spPr>
          <a:xfrm>
            <a:off x="-24154" y="3677371"/>
            <a:ext cx="640778" cy="1303782"/>
          </a:xfrm>
          <a:custGeom>
            <a:avLst/>
            <a:gdLst/>
            <a:ahLst/>
            <a:cxnLst/>
            <a:rect l="l" t="t" r="r" b="b"/>
            <a:pathLst>
              <a:path w="640778" h="1303781">
                <a:moveTo>
                  <a:pt x="99898" y="1303227"/>
                </a:moveTo>
                <a:lnTo>
                  <a:pt x="176145" y="1302728"/>
                </a:lnTo>
                <a:lnTo>
                  <a:pt x="244425" y="1302282"/>
                </a:lnTo>
                <a:lnTo>
                  <a:pt x="305207" y="1301885"/>
                </a:lnTo>
                <a:lnTo>
                  <a:pt x="358959" y="1301535"/>
                </a:lnTo>
                <a:lnTo>
                  <a:pt x="406151" y="1301228"/>
                </a:lnTo>
                <a:lnTo>
                  <a:pt x="447252" y="1300963"/>
                </a:lnTo>
                <a:lnTo>
                  <a:pt x="482732" y="1300735"/>
                </a:lnTo>
                <a:lnTo>
                  <a:pt x="513059" y="1300542"/>
                </a:lnTo>
                <a:lnTo>
                  <a:pt x="538703" y="1300381"/>
                </a:lnTo>
                <a:lnTo>
                  <a:pt x="560133" y="1300249"/>
                </a:lnTo>
                <a:lnTo>
                  <a:pt x="592227" y="1300062"/>
                </a:lnTo>
                <a:lnTo>
                  <a:pt x="620491" y="1299926"/>
                </a:lnTo>
                <a:lnTo>
                  <a:pt x="640778" y="1299895"/>
                </a:lnTo>
                <a:lnTo>
                  <a:pt x="634078" y="1273290"/>
                </a:lnTo>
                <a:lnTo>
                  <a:pt x="627640" y="1233614"/>
                </a:lnTo>
                <a:lnTo>
                  <a:pt x="621513" y="1182372"/>
                </a:lnTo>
                <a:lnTo>
                  <a:pt x="615743" y="1121069"/>
                </a:lnTo>
                <a:lnTo>
                  <a:pt x="610377" y="1051209"/>
                </a:lnTo>
                <a:lnTo>
                  <a:pt x="605464" y="974299"/>
                </a:lnTo>
                <a:lnTo>
                  <a:pt x="601049" y="891843"/>
                </a:lnTo>
                <a:lnTo>
                  <a:pt x="597181" y="805346"/>
                </a:lnTo>
                <a:lnTo>
                  <a:pt x="593906" y="716313"/>
                </a:lnTo>
                <a:lnTo>
                  <a:pt x="591272" y="626249"/>
                </a:lnTo>
                <a:lnTo>
                  <a:pt x="589326" y="536659"/>
                </a:lnTo>
                <a:lnTo>
                  <a:pt x="588115" y="449048"/>
                </a:lnTo>
                <a:lnTo>
                  <a:pt x="587687" y="364921"/>
                </a:lnTo>
                <a:lnTo>
                  <a:pt x="588088" y="285782"/>
                </a:lnTo>
                <a:lnTo>
                  <a:pt x="589366" y="213138"/>
                </a:lnTo>
                <a:lnTo>
                  <a:pt x="591569" y="148493"/>
                </a:lnTo>
                <a:lnTo>
                  <a:pt x="594742" y="93351"/>
                </a:lnTo>
                <a:lnTo>
                  <a:pt x="598935" y="49218"/>
                </a:lnTo>
                <a:lnTo>
                  <a:pt x="610565" y="0"/>
                </a:lnTo>
                <a:lnTo>
                  <a:pt x="582581" y="60"/>
                </a:lnTo>
                <a:lnTo>
                  <a:pt x="529861" y="639"/>
                </a:lnTo>
                <a:lnTo>
                  <a:pt x="458923" y="1614"/>
                </a:lnTo>
                <a:lnTo>
                  <a:pt x="418661" y="2210"/>
                </a:lnTo>
                <a:lnTo>
                  <a:pt x="376290" y="2859"/>
                </a:lnTo>
                <a:lnTo>
                  <a:pt x="332624" y="3545"/>
                </a:lnTo>
                <a:lnTo>
                  <a:pt x="288480" y="4252"/>
                </a:lnTo>
                <a:lnTo>
                  <a:pt x="244672" y="4966"/>
                </a:lnTo>
                <a:lnTo>
                  <a:pt x="202014" y="5670"/>
                </a:lnTo>
                <a:lnTo>
                  <a:pt x="161323" y="6349"/>
                </a:lnTo>
                <a:lnTo>
                  <a:pt x="89100" y="7570"/>
                </a:lnTo>
                <a:lnTo>
                  <a:pt x="34521" y="8506"/>
                </a:lnTo>
                <a:lnTo>
                  <a:pt x="24154" y="8686"/>
                </a:lnTo>
                <a:lnTo>
                  <a:pt x="24154" y="1303723"/>
                </a:lnTo>
                <a:lnTo>
                  <a:pt x="99898" y="13032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7" name="object 647"/>
          <p:cNvSpPr/>
          <p:nvPr/>
        </p:nvSpPr>
        <p:spPr>
          <a:xfrm>
            <a:off x="2456798" y="4109272"/>
            <a:ext cx="478023" cy="386499"/>
          </a:xfrm>
          <a:custGeom>
            <a:avLst/>
            <a:gdLst/>
            <a:ahLst/>
            <a:cxnLst/>
            <a:rect l="l" t="t" r="r" b="b"/>
            <a:pathLst>
              <a:path w="478023" h="386499">
                <a:moveTo>
                  <a:pt x="139204" y="359676"/>
                </a:moveTo>
                <a:lnTo>
                  <a:pt x="154795" y="363214"/>
                </a:lnTo>
                <a:lnTo>
                  <a:pt x="179638" y="368148"/>
                </a:lnTo>
                <a:lnTo>
                  <a:pt x="205570" y="372550"/>
                </a:lnTo>
                <a:lnTo>
                  <a:pt x="232151" y="376393"/>
                </a:lnTo>
                <a:lnTo>
                  <a:pt x="258943" y="379656"/>
                </a:lnTo>
                <a:lnTo>
                  <a:pt x="285505" y="382313"/>
                </a:lnTo>
                <a:lnTo>
                  <a:pt x="311398" y="384341"/>
                </a:lnTo>
                <a:lnTo>
                  <a:pt x="336183" y="385715"/>
                </a:lnTo>
                <a:lnTo>
                  <a:pt x="359419" y="386412"/>
                </a:lnTo>
                <a:lnTo>
                  <a:pt x="370319" y="386499"/>
                </a:lnTo>
                <a:lnTo>
                  <a:pt x="392095" y="386075"/>
                </a:lnTo>
                <a:lnTo>
                  <a:pt x="410905" y="384692"/>
                </a:lnTo>
                <a:lnTo>
                  <a:pt x="428800" y="381098"/>
                </a:lnTo>
                <a:lnTo>
                  <a:pt x="442555" y="370757"/>
                </a:lnTo>
                <a:lnTo>
                  <a:pt x="458571" y="352684"/>
                </a:lnTo>
                <a:lnTo>
                  <a:pt x="469831" y="331897"/>
                </a:lnTo>
                <a:lnTo>
                  <a:pt x="476319" y="308438"/>
                </a:lnTo>
                <a:lnTo>
                  <a:pt x="478023" y="282348"/>
                </a:lnTo>
                <a:lnTo>
                  <a:pt x="477077" y="268330"/>
                </a:lnTo>
                <a:lnTo>
                  <a:pt x="471101" y="236572"/>
                </a:lnTo>
                <a:lnTo>
                  <a:pt x="465970" y="219494"/>
                </a:lnTo>
                <a:lnTo>
                  <a:pt x="459658" y="202518"/>
                </a:lnTo>
                <a:lnTo>
                  <a:pt x="452287" y="185726"/>
                </a:lnTo>
                <a:lnTo>
                  <a:pt x="443979" y="169201"/>
                </a:lnTo>
                <a:lnTo>
                  <a:pt x="434856" y="153024"/>
                </a:lnTo>
                <a:lnTo>
                  <a:pt x="425042" y="137277"/>
                </a:lnTo>
                <a:lnTo>
                  <a:pt x="414657" y="122044"/>
                </a:lnTo>
                <a:lnTo>
                  <a:pt x="403824" y="107405"/>
                </a:lnTo>
                <a:lnTo>
                  <a:pt x="392664" y="93443"/>
                </a:lnTo>
                <a:lnTo>
                  <a:pt x="381301" y="80240"/>
                </a:lnTo>
                <a:lnTo>
                  <a:pt x="369857" y="67879"/>
                </a:lnTo>
                <a:lnTo>
                  <a:pt x="358453" y="56441"/>
                </a:lnTo>
                <a:lnTo>
                  <a:pt x="336254" y="36664"/>
                </a:lnTo>
                <a:lnTo>
                  <a:pt x="315683" y="21566"/>
                </a:lnTo>
                <a:lnTo>
                  <a:pt x="297717" y="11805"/>
                </a:lnTo>
                <a:lnTo>
                  <a:pt x="276356" y="5940"/>
                </a:lnTo>
                <a:lnTo>
                  <a:pt x="250789" y="1752"/>
                </a:lnTo>
                <a:lnTo>
                  <a:pt x="223723" y="0"/>
                </a:lnTo>
                <a:lnTo>
                  <a:pt x="220255" y="22"/>
                </a:lnTo>
                <a:lnTo>
                  <a:pt x="196661" y="1288"/>
                </a:lnTo>
                <a:lnTo>
                  <a:pt x="172559" y="4377"/>
                </a:lnTo>
                <a:lnTo>
                  <a:pt x="148072" y="9120"/>
                </a:lnTo>
                <a:lnTo>
                  <a:pt x="123324" y="15348"/>
                </a:lnTo>
                <a:lnTo>
                  <a:pt x="98439" y="22893"/>
                </a:lnTo>
                <a:lnTo>
                  <a:pt x="73541" y="31585"/>
                </a:lnTo>
                <a:lnTo>
                  <a:pt x="48752" y="41257"/>
                </a:lnTo>
                <a:lnTo>
                  <a:pt x="24197" y="51740"/>
                </a:lnTo>
                <a:lnTo>
                  <a:pt x="0" y="62865"/>
                </a:lnTo>
                <a:lnTo>
                  <a:pt x="7996" y="69832"/>
                </a:lnTo>
                <a:lnTo>
                  <a:pt x="16422" y="77778"/>
                </a:lnTo>
                <a:lnTo>
                  <a:pt x="25194" y="86628"/>
                </a:lnTo>
                <a:lnTo>
                  <a:pt x="34231" y="96306"/>
                </a:lnTo>
                <a:lnTo>
                  <a:pt x="43452" y="106737"/>
                </a:lnTo>
                <a:lnTo>
                  <a:pt x="52773" y="117844"/>
                </a:lnTo>
                <a:lnTo>
                  <a:pt x="62114" y="129552"/>
                </a:lnTo>
                <a:lnTo>
                  <a:pt x="71392" y="141786"/>
                </a:lnTo>
                <a:lnTo>
                  <a:pt x="80526" y="154469"/>
                </a:lnTo>
                <a:lnTo>
                  <a:pt x="89433" y="167527"/>
                </a:lnTo>
                <a:lnTo>
                  <a:pt x="98032" y="180883"/>
                </a:lnTo>
                <a:lnTo>
                  <a:pt x="106241" y="194461"/>
                </a:lnTo>
                <a:lnTo>
                  <a:pt x="113978" y="208187"/>
                </a:lnTo>
                <a:lnTo>
                  <a:pt x="121161" y="221984"/>
                </a:lnTo>
                <a:lnTo>
                  <a:pt x="127708" y="235777"/>
                </a:lnTo>
                <a:lnTo>
                  <a:pt x="133538" y="249490"/>
                </a:lnTo>
                <a:lnTo>
                  <a:pt x="138568" y="263048"/>
                </a:lnTo>
                <a:lnTo>
                  <a:pt x="142717" y="276374"/>
                </a:lnTo>
                <a:lnTo>
                  <a:pt x="145903" y="289394"/>
                </a:lnTo>
                <a:lnTo>
                  <a:pt x="148043" y="302031"/>
                </a:lnTo>
                <a:lnTo>
                  <a:pt x="148962" y="311918"/>
                </a:lnTo>
                <a:lnTo>
                  <a:pt x="148924" y="325451"/>
                </a:lnTo>
                <a:lnTo>
                  <a:pt x="147272" y="337927"/>
                </a:lnTo>
                <a:lnTo>
                  <a:pt x="144026" y="349339"/>
                </a:lnTo>
                <a:lnTo>
                  <a:pt x="139204" y="359676"/>
                </a:lnTo>
                <a:close/>
              </a:path>
            </a:pathLst>
          </a:custGeom>
          <a:solidFill>
            <a:srgbClr val="EFEBE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8" name="object 648"/>
          <p:cNvSpPr/>
          <p:nvPr/>
        </p:nvSpPr>
        <p:spPr>
          <a:xfrm>
            <a:off x="2405979" y="4175827"/>
            <a:ext cx="192239" cy="291185"/>
          </a:xfrm>
          <a:custGeom>
            <a:avLst/>
            <a:gdLst/>
            <a:ahLst/>
            <a:cxnLst/>
            <a:rect l="l" t="t" r="r" b="b"/>
            <a:pathLst>
              <a:path w="192239" h="291185">
                <a:moveTo>
                  <a:pt x="43179" y="0"/>
                </a:moveTo>
                <a:lnTo>
                  <a:pt x="42242" y="471"/>
                </a:lnTo>
                <a:lnTo>
                  <a:pt x="28091" y="9443"/>
                </a:lnTo>
                <a:lnTo>
                  <a:pt x="17437" y="19758"/>
                </a:lnTo>
                <a:lnTo>
                  <a:pt x="9805" y="31090"/>
                </a:lnTo>
                <a:lnTo>
                  <a:pt x="4720" y="43114"/>
                </a:lnTo>
                <a:lnTo>
                  <a:pt x="1707" y="55503"/>
                </a:lnTo>
                <a:lnTo>
                  <a:pt x="292" y="67931"/>
                </a:lnTo>
                <a:lnTo>
                  <a:pt x="0" y="80074"/>
                </a:lnTo>
                <a:lnTo>
                  <a:pt x="354" y="91605"/>
                </a:lnTo>
                <a:lnTo>
                  <a:pt x="2494" y="111566"/>
                </a:lnTo>
                <a:lnTo>
                  <a:pt x="5082" y="124288"/>
                </a:lnTo>
                <a:lnTo>
                  <a:pt x="8573" y="136893"/>
                </a:lnTo>
                <a:lnTo>
                  <a:pt x="12929" y="149334"/>
                </a:lnTo>
                <a:lnTo>
                  <a:pt x="18112" y="161561"/>
                </a:lnTo>
                <a:lnTo>
                  <a:pt x="24081" y="173528"/>
                </a:lnTo>
                <a:lnTo>
                  <a:pt x="30798" y="185185"/>
                </a:lnTo>
                <a:lnTo>
                  <a:pt x="38225" y="196485"/>
                </a:lnTo>
                <a:lnTo>
                  <a:pt x="46322" y="207381"/>
                </a:lnTo>
                <a:lnTo>
                  <a:pt x="55051" y="217823"/>
                </a:lnTo>
                <a:lnTo>
                  <a:pt x="64372" y="227764"/>
                </a:lnTo>
                <a:lnTo>
                  <a:pt x="74247" y="237156"/>
                </a:lnTo>
                <a:lnTo>
                  <a:pt x="84637" y="245950"/>
                </a:lnTo>
                <a:lnTo>
                  <a:pt x="95503" y="254100"/>
                </a:lnTo>
                <a:lnTo>
                  <a:pt x="106806" y="261556"/>
                </a:lnTo>
                <a:lnTo>
                  <a:pt x="118508" y="268271"/>
                </a:lnTo>
                <a:lnTo>
                  <a:pt x="130569" y="274197"/>
                </a:lnTo>
                <a:lnTo>
                  <a:pt x="142950" y="279285"/>
                </a:lnTo>
                <a:lnTo>
                  <a:pt x="156839" y="284035"/>
                </a:lnTo>
                <a:lnTo>
                  <a:pt x="169147" y="287695"/>
                </a:lnTo>
                <a:lnTo>
                  <a:pt x="182244" y="291185"/>
                </a:lnTo>
                <a:lnTo>
                  <a:pt x="184780" y="286669"/>
                </a:lnTo>
                <a:lnTo>
                  <a:pt x="189010" y="275974"/>
                </a:lnTo>
                <a:lnTo>
                  <a:pt x="191504" y="264029"/>
                </a:lnTo>
                <a:lnTo>
                  <a:pt x="192239" y="250853"/>
                </a:lnTo>
                <a:lnTo>
                  <a:pt x="191197" y="236461"/>
                </a:lnTo>
                <a:lnTo>
                  <a:pt x="189048" y="223852"/>
                </a:lnTo>
                <a:lnTo>
                  <a:pt x="185836" y="210854"/>
                </a:lnTo>
                <a:lnTo>
                  <a:pt x="181645" y="197545"/>
                </a:lnTo>
                <a:lnTo>
                  <a:pt x="176560" y="184004"/>
                </a:lnTo>
                <a:lnTo>
                  <a:pt x="170668" y="170310"/>
                </a:lnTo>
                <a:lnTo>
                  <a:pt x="164052" y="156542"/>
                </a:lnTo>
                <a:lnTo>
                  <a:pt x="156798" y="142777"/>
                </a:lnTo>
                <a:lnTo>
                  <a:pt x="148992" y="129095"/>
                </a:lnTo>
                <a:lnTo>
                  <a:pt x="140718" y="115575"/>
                </a:lnTo>
                <a:lnTo>
                  <a:pt x="132061" y="102295"/>
                </a:lnTo>
                <a:lnTo>
                  <a:pt x="123107" y="89333"/>
                </a:lnTo>
                <a:lnTo>
                  <a:pt x="113940" y="76769"/>
                </a:lnTo>
                <a:lnTo>
                  <a:pt x="104647" y="64681"/>
                </a:lnTo>
                <a:lnTo>
                  <a:pt x="95311" y="53147"/>
                </a:lnTo>
                <a:lnTo>
                  <a:pt x="86018" y="42247"/>
                </a:lnTo>
                <a:lnTo>
                  <a:pt x="76853" y="32059"/>
                </a:lnTo>
                <a:lnTo>
                  <a:pt x="67902" y="22662"/>
                </a:lnTo>
                <a:lnTo>
                  <a:pt x="59249" y="14133"/>
                </a:lnTo>
                <a:lnTo>
                  <a:pt x="50979" y="6553"/>
                </a:lnTo>
                <a:lnTo>
                  <a:pt x="43179" y="0"/>
                </a:lnTo>
                <a:close/>
              </a:path>
            </a:pathLst>
          </a:custGeom>
          <a:solidFill>
            <a:srgbClr val="EFEBE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9" name="object 649"/>
          <p:cNvSpPr/>
          <p:nvPr/>
        </p:nvSpPr>
        <p:spPr>
          <a:xfrm>
            <a:off x="362681" y="3676949"/>
            <a:ext cx="97307" cy="1306182"/>
          </a:xfrm>
          <a:custGeom>
            <a:avLst/>
            <a:gdLst/>
            <a:ahLst/>
            <a:cxnLst/>
            <a:rect l="l" t="t" r="r" b="b"/>
            <a:pathLst>
              <a:path w="97307" h="1306182">
                <a:moveTo>
                  <a:pt x="73609" y="214324"/>
                </a:moveTo>
                <a:lnTo>
                  <a:pt x="79201" y="138246"/>
                </a:lnTo>
                <a:lnTo>
                  <a:pt x="86561" y="67350"/>
                </a:lnTo>
                <a:lnTo>
                  <a:pt x="95846" y="2667"/>
                </a:lnTo>
                <a:lnTo>
                  <a:pt x="87367" y="1967"/>
                </a:lnTo>
                <a:lnTo>
                  <a:pt x="44052" y="378"/>
                </a:lnTo>
                <a:lnTo>
                  <a:pt x="21183" y="0"/>
                </a:lnTo>
                <a:lnTo>
                  <a:pt x="0" y="1306182"/>
                </a:lnTo>
                <a:lnTo>
                  <a:pt x="97307" y="1301953"/>
                </a:lnTo>
                <a:lnTo>
                  <a:pt x="96807" y="1295442"/>
                </a:lnTo>
                <a:lnTo>
                  <a:pt x="95412" y="1276595"/>
                </a:lnTo>
                <a:lnTo>
                  <a:pt x="90563" y="1206017"/>
                </a:lnTo>
                <a:lnTo>
                  <a:pt x="87422" y="1156346"/>
                </a:lnTo>
                <a:lnTo>
                  <a:pt x="84013" y="1098462"/>
                </a:lnTo>
                <a:lnTo>
                  <a:pt x="80492" y="1033394"/>
                </a:lnTo>
                <a:lnTo>
                  <a:pt x="77016" y="962174"/>
                </a:lnTo>
                <a:lnTo>
                  <a:pt x="73742" y="885831"/>
                </a:lnTo>
                <a:lnTo>
                  <a:pt x="70826" y="805395"/>
                </a:lnTo>
                <a:lnTo>
                  <a:pt x="68425" y="721898"/>
                </a:lnTo>
                <a:lnTo>
                  <a:pt x="66696" y="636370"/>
                </a:lnTo>
                <a:lnTo>
                  <a:pt x="65795" y="549841"/>
                </a:lnTo>
                <a:lnTo>
                  <a:pt x="65879" y="463341"/>
                </a:lnTo>
                <a:lnTo>
                  <a:pt x="67105" y="377901"/>
                </a:lnTo>
                <a:lnTo>
                  <a:pt x="69629" y="294552"/>
                </a:lnTo>
                <a:lnTo>
                  <a:pt x="73609" y="214324"/>
                </a:lnTo>
                <a:close/>
              </a:path>
            </a:pathLst>
          </a:custGeom>
          <a:solidFill>
            <a:srgbClr val="A6ABC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0" name="object 650"/>
          <p:cNvSpPr/>
          <p:nvPr/>
        </p:nvSpPr>
        <p:spPr>
          <a:xfrm>
            <a:off x="4591134" y="3887754"/>
            <a:ext cx="1658793" cy="741750"/>
          </a:xfrm>
          <a:custGeom>
            <a:avLst/>
            <a:gdLst/>
            <a:ahLst/>
            <a:cxnLst/>
            <a:rect l="l" t="t" r="r" b="b"/>
            <a:pathLst>
              <a:path w="1658793" h="741750">
                <a:moveTo>
                  <a:pt x="294" y="578489"/>
                </a:moveTo>
                <a:lnTo>
                  <a:pt x="3970" y="622932"/>
                </a:lnTo>
                <a:lnTo>
                  <a:pt x="36227" y="659929"/>
                </a:lnTo>
                <a:lnTo>
                  <a:pt x="95878" y="672649"/>
                </a:lnTo>
                <a:lnTo>
                  <a:pt x="161467" y="684685"/>
                </a:lnTo>
                <a:lnTo>
                  <a:pt x="232413" y="695912"/>
                </a:lnTo>
                <a:lnTo>
                  <a:pt x="308133" y="706205"/>
                </a:lnTo>
                <a:lnTo>
                  <a:pt x="347602" y="710963"/>
                </a:lnTo>
                <a:lnTo>
                  <a:pt x="388047" y="715440"/>
                </a:lnTo>
                <a:lnTo>
                  <a:pt x="429396" y="719622"/>
                </a:lnTo>
                <a:lnTo>
                  <a:pt x="471575" y="723493"/>
                </a:lnTo>
                <a:lnTo>
                  <a:pt x="514511" y="727036"/>
                </a:lnTo>
                <a:lnTo>
                  <a:pt x="558133" y="730237"/>
                </a:lnTo>
                <a:lnTo>
                  <a:pt x="602368" y="733081"/>
                </a:lnTo>
                <a:lnTo>
                  <a:pt x="647142" y="735550"/>
                </a:lnTo>
                <a:lnTo>
                  <a:pt x="692384" y="737631"/>
                </a:lnTo>
                <a:lnTo>
                  <a:pt x="738021" y="739306"/>
                </a:lnTo>
                <a:lnTo>
                  <a:pt x="783979" y="740562"/>
                </a:lnTo>
                <a:lnTo>
                  <a:pt x="830185" y="741378"/>
                </a:lnTo>
                <a:lnTo>
                  <a:pt x="899802" y="741750"/>
                </a:lnTo>
                <a:lnTo>
                  <a:pt x="923054" y="741640"/>
                </a:lnTo>
                <a:lnTo>
                  <a:pt x="969571" y="741054"/>
                </a:lnTo>
                <a:lnTo>
                  <a:pt x="1016048" y="739971"/>
                </a:lnTo>
                <a:lnTo>
                  <a:pt x="1062410" y="738375"/>
                </a:lnTo>
                <a:lnTo>
                  <a:pt x="1108586" y="736249"/>
                </a:lnTo>
                <a:lnTo>
                  <a:pt x="1154503" y="733578"/>
                </a:lnTo>
                <a:lnTo>
                  <a:pt x="1200088" y="730348"/>
                </a:lnTo>
                <a:lnTo>
                  <a:pt x="1245268" y="726541"/>
                </a:lnTo>
                <a:lnTo>
                  <a:pt x="1289971" y="722143"/>
                </a:lnTo>
                <a:lnTo>
                  <a:pt x="1334123" y="717137"/>
                </a:lnTo>
                <a:lnTo>
                  <a:pt x="1377651" y="711508"/>
                </a:lnTo>
                <a:lnTo>
                  <a:pt x="1420483" y="705240"/>
                </a:lnTo>
                <a:lnTo>
                  <a:pt x="1462546" y="698319"/>
                </a:lnTo>
                <a:lnTo>
                  <a:pt x="1503768" y="690727"/>
                </a:lnTo>
                <a:lnTo>
                  <a:pt x="1544077" y="682450"/>
                </a:lnTo>
                <a:lnTo>
                  <a:pt x="1583399" y="673472"/>
                </a:lnTo>
                <a:lnTo>
                  <a:pt x="1621662" y="663777"/>
                </a:lnTo>
                <a:lnTo>
                  <a:pt x="1658793" y="653351"/>
                </a:lnTo>
                <a:lnTo>
                  <a:pt x="1657866" y="643826"/>
                </a:lnTo>
                <a:lnTo>
                  <a:pt x="1649853" y="597682"/>
                </a:lnTo>
                <a:lnTo>
                  <a:pt x="1635995" y="549894"/>
                </a:lnTo>
                <a:lnTo>
                  <a:pt x="1621903" y="513298"/>
                </a:lnTo>
                <a:lnTo>
                  <a:pt x="1604748" y="476308"/>
                </a:lnTo>
                <a:lnTo>
                  <a:pt x="1584625" y="439153"/>
                </a:lnTo>
                <a:lnTo>
                  <a:pt x="1564240" y="406030"/>
                </a:lnTo>
                <a:lnTo>
                  <a:pt x="1541638" y="373117"/>
                </a:lnTo>
                <a:lnTo>
                  <a:pt x="1516886" y="340576"/>
                </a:lnTo>
                <a:lnTo>
                  <a:pt x="1490053" y="308566"/>
                </a:lnTo>
                <a:lnTo>
                  <a:pt x="1461208" y="277245"/>
                </a:lnTo>
                <a:lnTo>
                  <a:pt x="1430418" y="246775"/>
                </a:lnTo>
                <a:lnTo>
                  <a:pt x="1386465" y="207752"/>
                </a:lnTo>
                <a:lnTo>
                  <a:pt x="1339348" y="170918"/>
                </a:lnTo>
                <a:lnTo>
                  <a:pt x="1289222" y="136651"/>
                </a:lnTo>
                <a:lnTo>
                  <a:pt x="1236251" y="105331"/>
                </a:lnTo>
                <a:lnTo>
                  <a:pt x="1180595" y="77341"/>
                </a:lnTo>
                <a:lnTo>
                  <a:pt x="1122420" y="53063"/>
                </a:lnTo>
                <a:lnTo>
                  <a:pt x="1061886" y="32880"/>
                </a:lnTo>
                <a:lnTo>
                  <a:pt x="999158" y="17173"/>
                </a:lnTo>
                <a:lnTo>
                  <a:pt x="934397" y="6325"/>
                </a:lnTo>
                <a:lnTo>
                  <a:pt x="867767" y="718"/>
                </a:lnTo>
                <a:lnTo>
                  <a:pt x="833801" y="0"/>
                </a:lnTo>
                <a:lnTo>
                  <a:pt x="799654" y="455"/>
                </a:lnTo>
                <a:lnTo>
                  <a:pt x="731651" y="4077"/>
                </a:lnTo>
                <a:lnTo>
                  <a:pt x="664359" y="11267"/>
                </a:lnTo>
                <a:lnTo>
                  <a:pt x="598165" y="21965"/>
                </a:lnTo>
                <a:lnTo>
                  <a:pt x="533456" y="36113"/>
                </a:lnTo>
                <a:lnTo>
                  <a:pt x="470618" y="53655"/>
                </a:lnTo>
                <a:lnTo>
                  <a:pt x="410039" y="74532"/>
                </a:lnTo>
                <a:lnTo>
                  <a:pt x="352105" y="98685"/>
                </a:lnTo>
                <a:lnTo>
                  <a:pt x="297203" y="126057"/>
                </a:lnTo>
                <a:lnTo>
                  <a:pt x="245720" y="156591"/>
                </a:lnTo>
                <a:lnTo>
                  <a:pt x="209581" y="181529"/>
                </a:lnTo>
                <a:lnTo>
                  <a:pt x="175741" y="208187"/>
                </a:lnTo>
                <a:lnTo>
                  <a:pt x="144372" y="236541"/>
                </a:lnTo>
                <a:lnTo>
                  <a:pt x="115635" y="266568"/>
                </a:lnTo>
                <a:lnTo>
                  <a:pt x="89693" y="298241"/>
                </a:lnTo>
                <a:lnTo>
                  <a:pt x="66708" y="331536"/>
                </a:lnTo>
                <a:lnTo>
                  <a:pt x="46841" y="366428"/>
                </a:lnTo>
                <a:lnTo>
                  <a:pt x="30256" y="402892"/>
                </a:lnTo>
                <a:lnTo>
                  <a:pt x="17116" y="440905"/>
                </a:lnTo>
                <a:lnTo>
                  <a:pt x="7584" y="480443"/>
                </a:lnTo>
                <a:lnTo>
                  <a:pt x="1824" y="521480"/>
                </a:lnTo>
                <a:lnTo>
                  <a:pt x="0" y="563994"/>
                </a:lnTo>
                <a:lnTo>
                  <a:pt x="294" y="578489"/>
                </a:lnTo>
                <a:close/>
              </a:path>
            </a:pathLst>
          </a:custGeom>
          <a:solidFill>
            <a:srgbClr val="588B9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1" name="object 651"/>
          <p:cNvSpPr/>
          <p:nvPr/>
        </p:nvSpPr>
        <p:spPr>
          <a:xfrm>
            <a:off x="4608659" y="3902995"/>
            <a:ext cx="1570327" cy="705960"/>
          </a:xfrm>
          <a:custGeom>
            <a:avLst/>
            <a:gdLst/>
            <a:ahLst/>
            <a:cxnLst/>
            <a:rect l="l" t="t" r="r" b="b"/>
            <a:pathLst>
              <a:path w="1570327" h="705960">
                <a:moveTo>
                  <a:pt x="246" y="550867"/>
                </a:moveTo>
                <a:lnTo>
                  <a:pt x="3755" y="593294"/>
                </a:lnTo>
                <a:lnTo>
                  <a:pt x="32191" y="628629"/>
                </a:lnTo>
                <a:lnTo>
                  <a:pt x="70365" y="637820"/>
                </a:lnTo>
                <a:lnTo>
                  <a:pt x="111472" y="646590"/>
                </a:lnTo>
                <a:lnTo>
                  <a:pt x="155317" y="654899"/>
                </a:lnTo>
                <a:lnTo>
                  <a:pt x="201703" y="662707"/>
                </a:lnTo>
                <a:lnTo>
                  <a:pt x="250435" y="669977"/>
                </a:lnTo>
                <a:lnTo>
                  <a:pt x="301317" y="676668"/>
                </a:lnTo>
                <a:lnTo>
                  <a:pt x="342257" y="681442"/>
                </a:lnTo>
                <a:lnTo>
                  <a:pt x="384283" y="685821"/>
                </a:lnTo>
                <a:lnTo>
                  <a:pt x="427304" y="689796"/>
                </a:lnTo>
                <a:lnTo>
                  <a:pt x="471230" y="693357"/>
                </a:lnTo>
                <a:lnTo>
                  <a:pt x="515969" y="696496"/>
                </a:lnTo>
                <a:lnTo>
                  <a:pt x="561432" y="699203"/>
                </a:lnTo>
                <a:lnTo>
                  <a:pt x="607527" y="701468"/>
                </a:lnTo>
                <a:lnTo>
                  <a:pt x="654164" y="703283"/>
                </a:lnTo>
                <a:lnTo>
                  <a:pt x="701252" y="704637"/>
                </a:lnTo>
                <a:lnTo>
                  <a:pt x="748700" y="705523"/>
                </a:lnTo>
                <a:lnTo>
                  <a:pt x="792188" y="705931"/>
                </a:lnTo>
                <a:lnTo>
                  <a:pt x="835830" y="705960"/>
                </a:lnTo>
                <a:lnTo>
                  <a:pt x="857688" y="705826"/>
                </a:lnTo>
                <a:lnTo>
                  <a:pt x="901434" y="705244"/>
                </a:lnTo>
                <a:lnTo>
                  <a:pt x="945165" y="704226"/>
                </a:lnTo>
                <a:lnTo>
                  <a:pt x="988813" y="702749"/>
                </a:lnTo>
                <a:lnTo>
                  <a:pt x="1032311" y="700792"/>
                </a:lnTo>
                <a:lnTo>
                  <a:pt x="1075591" y="698331"/>
                </a:lnTo>
                <a:lnTo>
                  <a:pt x="1118585" y="695343"/>
                </a:lnTo>
                <a:lnTo>
                  <a:pt x="1161226" y="691807"/>
                </a:lnTo>
                <a:lnTo>
                  <a:pt x="1203428" y="687714"/>
                </a:lnTo>
                <a:lnTo>
                  <a:pt x="1245126" y="683068"/>
                </a:lnTo>
                <a:lnTo>
                  <a:pt x="1286268" y="677848"/>
                </a:lnTo>
                <a:lnTo>
                  <a:pt x="1326787" y="672039"/>
                </a:lnTo>
                <a:lnTo>
                  <a:pt x="1366616" y="665626"/>
                </a:lnTo>
                <a:lnTo>
                  <a:pt x="1405688" y="658595"/>
                </a:lnTo>
                <a:lnTo>
                  <a:pt x="1443935" y="650932"/>
                </a:lnTo>
                <a:lnTo>
                  <a:pt x="1481289" y="642621"/>
                </a:lnTo>
                <a:lnTo>
                  <a:pt x="1535499" y="628912"/>
                </a:lnTo>
                <a:lnTo>
                  <a:pt x="1570327" y="618921"/>
                </a:lnTo>
                <a:lnTo>
                  <a:pt x="1569694" y="611494"/>
                </a:lnTo>
                <a:lnTo>
                  <a:pt x="1561946" y="565292"/>
                </a:lnTo>
                <a:lnTo>
                  <a:pt x="1547892" y="517392"/>
                </a:lnTo>
                <a:lnTo>
                  <a:pt x="1533552" y="480624"/>
                </a:lnTo>
                <a:lnTo>
                  <a:pt x="1516219" y="443343"/>
                </a:lnTo>
                <a:lnTo>
                  <a:pt x="1497226" y="407700"/>
                </a:lnTo>
                <a:lnTo>
                  <a:pt x="1471444" y="365283"/>
                </a:lnTo>
                <a:lnTo>
                  <a:pt x="1449756" y="333658"/>
                </a:lnTo>
                <a:lnTo>
                  <a:pt x="1426027" y="302419"/>
                </a:lnTo>
                <a:lnTo>
                  <a:pt x="1400234" y="271771"/>
                </a:lnTo>
                <a:lnTo>
                  <a:pt x="1372354" y="241915"/>
                </a:lnTo>
                <a:lnTo>
                  <a:pt x="1342362" y="213055"/>
                </a:lnTo>
                <a:lnTo>
                  <a:pt x="1308533" y="183817"/>
                </a:lnTo>
                <a:lnTo>
                  <a:pt x="1268576" y="153297"/>
                </a:lnTo>
                <a:lnTo>
                  <a:pt x="1236961" y="131786"/>
                </a:lnTo>
                <a:lnTo>
                  <a:pt x="1204012" y="111554"/>
                </a:lnTo>
                <a:lnTo>
                  <a:pt x="1169800" y="92688"/>
                </a:lnTo>
                <a:lnTo>
                  <a:pt x="1130235" y="73366"/>
                </a:lnTo>
                <a:lnTo>
                  <a:pt x="1080671" y="52659"/>
                </a:lnTo>
                <a:lnTo>
                  <a:pt x="1029257" y="35029"/>
                </a:lnTo>
                <a:lnTo>
                  <a:pt x="976109" y="20715"/>
                </a:lnTo>
                <a:lnTo>
                  <a:pt x="921345" y="9954"/>
                </a:lnTo>
                <a:lnTo>
                  <a:pt x="865081" y="2984"/>
                </a:lnTo>
                <a:lnTo>
                  <a:pt x="826796" y="561"/>
                </a:lnTo>
                <a:lnTo>
                  <a:pt x="787930" y="0"/>
                </a:lnTo>
                <a:lnTo>
                  <a:pt x="755737" y="738"/>
                </a:lnTo>
                <a:lnTo>
                  <a:pt x="691638" y="4680"/>
                </a:lnTo>
                <a:lnTo>
                  <a:pt x="628224" y="11874"/>
                </a:lnTo>
                <a:lnTo>
                  <a:pt x="565855" y="22282"/>
                </a:lnTo>
                <a:lnTo>
                  <a:pt x="504894" y="35862"/>
                </a:lnTo>
                <a:lnTo>
                  <a:pt x="445699" y="52577"/>
                </a:lnTo>
                <a:lnTo>
                  <a:pt x="388633" y="72386"/>
                </a:lnTo>
                <a:lnTo>
                  <a:pt x="334056" y="95251"/>
                </a:lnTo>
                <a:lnTo>
                  <a:pt x="282328" y="121131"/>
                </a:lnTo>
                <a:lnTo>
                  <a:pt x="233810" y="149987"/>
                </a:lnTo>
                <a:lnTo>
                  <a:pt x="199769" y="173538"/>
                </a:lnTo>
                <a:lnTo>
                  <a:pt x="167954" y="198670"/>
                </a:lnTo>
                <a:lnTo>
                  <a:pt x="138463" y="225389"/>
                </a:lnTo>
                <a:lnTo>
                  <a:pt x="111428" y="253663"/>
                </a:lnTo>
                <a:lnTo>
                  <a:pt x="86984" y="283460"/>
                </a:lnTo>
                <a:lnTo>
                  <a:pt x="58649" y="325501"/>
                </a:lnTo>
                <a:lnTo>
                  <a:pt x="35318" y="370458"/>
                </a:lnTo>
                <a:lnTo>
                  <a:pt x="21185" y="406603"/>
                </a:lnTo>
                <a:lnTo>
                  <a:pt x="10501" y="444144"/>
                </a:lnTo>
                <a:lnTo>
                  <a:pt x="3447" y="483052"/>
                </a:lnTo>
                <a:lnTo>
                  <a:pt x="203" y="523302"/>
                </a:lnTo>
                <a:lnTo>
                  <a:pt x="0" y="537012"/>
                </a:lnTo>
                <a:lnTo>
                  <a:pt x="246" y="550867"/>
                </a:lnTo>
                <a:close/>
              </a:path>
            </a:pathLst>
          </a:custGeom>
          <a:solidFill>
            <a:srgbClr val="588C9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2" name="object 652"/>
          <p:cNvSpPr/>
          <p:nvPr/>
        </p:nvSpPr>
        <p:spPr>
          <a:xfrm>
            <a:off x="4626167" y="3918069"/>
            <a:ext cx="1481831" cy="670642"/>
          </a:xfrm>
          <a:custGeom>
            <a:avLst/>
            <a:gdLst/>
            <a:ahLst/>
            <a:cxnLst/>
            <a:rect l="l" t="t" r="r" b="b"/>
            <a:pathLst>
              <a:path w="1481831" h="670642">
                <a:moveTo>
                  <a:pt x="0" y="510193"/>
                </a:moveTo>
                <a:lnTo>
                  <a:pt x="1967" y="550233"/>
                </a:lnTo>
                <a:lnTo>
                  <a:pt x="8148" y="591407"/>
                </a:lnTo>
                <a:lnTo>
                  <a:pt x="54076" y="604417"/>
                </a:lnTo>
                <a:lnTo>
                  <a:pt x="92053" y="613573"/>
                </a:lnTo>
                <a:lnTo>
                  <a:pt x="132835" y="622169"/>
                </a:lnTo>
                <a:lnTo>
                  <a:pt x="176223" y="630168"/>
                </a:lnTo>
                <a:lnTo>
                  <a:pt x="222015" y="637528"/>
                </a:lnTo>
                <a:lnTo>
                  <a:pt x="270014" y="644212"/>
                </a:lnTo>
                <a:lnTo>
                  <a:pt x="325491" y="650774"/>
                </a:lnTo>
                <a:lnTo>
                  <a:pt x="365567" y="654805"/>
                </a:lnTo>
                <a:lnTo>
                  <a:pt x="406607" y="658379"/>
                </a:lnTo>
                <a:lnTo>
                  <a:pt x="448524" y="661494"/>
                </a:lnTo>
                <a:lnTo>
                  <a:pt x="491229" y="664154"/>
                </a:lnTo>
                <a:lnTo>
                  <a:pt x="534633" y="666358"/>
                </a:lnTo>
                <a:lnTo>
                  <a:pt x="578648" y="668108"/>
                </a:lnTo>
                <a:lnTo>
                  <a:pt x="623184" y="669405"/>
                </a:lnTo>
                <a:lnTo>
                  <a:pt x="668154" y="670249"/>
                </a:lnTo>
                <a:lnTo>
                  <a:pt x="713468" y="670642"/>
                </a:lnTo>
                <a:lnTo>
                  <a:pt x="774662" y="670539"/>
                </a:lnTo>
                <a:lnTo>
                  <a:pt x="815600" y="670072"/>
                </a:lnTo>
                <a:lnTo>
                  <a:pt x="856578" y="669252"/>
                </a:lnTo>
                <a:lnTo>
                  <a:pt x="897533" y="668049"/>
                </a:lnTo>
                <a:lnTo>
                  <a:pt x="938403" y="666433"/>
                </a:lnTo>
                <a:lnTo>
                  <a:pt x="979123" y="664375"/>
                </a:lnTo>
                <a:lnTo>
                  <a:pt x="1019631" y="661846"/>
                </a:lnTo>
                <a:lnTo>
                  <a:pt x="1059865" y="658817"/>
                </a:lnTo>
                <a:lnTo>
                  <a:pt x="1099762" y="655257"/>
                </a:lnTo>
                <a:lnTo>
                  <a:pt x="1139214" y="651173"/>
                </a:lnTo>
                <a:lnTo>
                  <a:pt x="1178163" y="646587"/>
                </a:lnTo>
                <a:lnTo>
                  <a:pt x="1216591" y="641465"/>
                </a:lnTo>
                <a:lnTo>
                  <a:pt x="1254434" y="635793"/>
                </a:lnTo>
                <a:lnTo>
                  <a:pt x="1309965" y="626227"/>
                </a:lnTo>
                <a:lnTo>
                  <a:pt x="1363828" y="615353"/>
                </a:lnTo>
                <a:lnTo>
                  <a:pt x="1415811" y="603128"/>
                </a:lnTo>
                <a:lnTo>
                  <a:pt x="1465702" y="589508"/>
                </a:lnTo>
                <a:lnTo>
                  <a:pt x="1481831" y="584650"/>
                </a:lnTo>
                <a:lnTo>
                  <a:pt x="1481454" y="579326"/>
                </a:lnTo>
                <a:lnTo>
                  <a:pt x="1474036" y="533051"/>
                </a:lnTo>
                <a:lnTo>
                  <a:pt x="1459799" y="485006"/>
                </a:lnTo>
                <a:lnTo>
                  <a:pt x="1445273" y="448001"/>
                </a:lnTo>
                <a:lnTo>
                  <a:pt x="1427936" y="410310"/>
                </a:lnTo>
                <a:lnTo>
                  <a:pt x="1408379" y="372612"/>
                </a:lnTo>
                <a:lnTo>
                  <a:pt x="1383446" y="330499"/>
                </a:lnTo>
                <a:lnTo>
                  <a:pt x="1354877" y="288759"/>
                </a:lnTo>
                <a:lnTo>
                  <a:pt x="1330898" y="258053"/>
                </a:lnTo>
                <a:lnTo>
                  <a:pt x="1304603" y="228136"/>
                </a:lnTo>
                <a:lnTo>
                  <a:pt x="1275875" y="199256"/>
                </a:lnTo>
                <a:lnTo>
                  <a:pt x="1239598" y="167505"/>
                </a:lnTo>
                <a:lnTo>
                  <a:pt x="1199439" y="137221"/>
                </a:lnTo>
                <a:lnTo>
                  <a:pt x="1167416" y="116087"/>
                </a:lnTo>
                <a:lnTo>
                  <a:pt x="1133865" y="96410"/>
                </a:lnTo>
                <a:lnTo>
                  <a:pt x="1098877" y="78281"/>
                </a:lnTo>
                <a:lnTo>
                  <a:pt x="1055752" y="58939"/>
                </a:lnTo>
                <a:lnTo>
                  <a:pt x="1007463" y="40840"/>
                </a:lnTo>
                <a:lnTo>
                  <a:pt x="957420" y="25792"/>
                </a:lnTo>
                <a:lnTo>
                  <a:pt x="905742" y="13997"/>
                </a:lnTo>
                <a:lnTo>
                  <a:pt x="852549" y="5659"/>
                </a:lnTo>
                <a:lnTo>
                  <a:pt x="797960" y="983"/>
                </a:lnTo>
                <a:lnTo>
                  <a:pt x="760850" y="0"/>
                </a:lnTo>
                <a:lnTo>
                  <a:pt x="742094" y="171"/>
                </a:lnTo>
                <a:lnTo>
                  <a:pt x="681692" y="2937"/>
                </a:lnTo>
                <a:lnTo>
                  <a:pt x="621781" y="8660"/>
                </a:lnTo>
                <a:lnTo>
                  <a:pt x="562698" y="17318"/>
                </a:lnTo>
                <a:lnTo>
                  <a:pt x="504776" y="28888"/>
                </a:lnTo>
                <a:lnTo>
                  <a:pt x="448349" y="43348"/>
                </a:lnTo>
                <a:lnTo>
                  <a:pt x="393753" y="60675"/>
                </a:lnTo>
                <a:lnTo>
                  <a:pt x="341322" y="80847"/>
                </a:lnTo>
                <a:lnTo>
                  <a:pt x="291390" y="103842"/>
                </a:lnTo>
                <a:lnTo>
                  <a:pt x="244292" y="129637"/>
                </a:lnTo>
                <a:lnTo>
                  <a:pt x="200363" y="158210"/>
                </a:lnTo>
                <a:lnTo>
                  <a:pt x="168260" y="182616"/>
                </a:lnTo>
                <a:lnTo>
                  <a:pt x="138613" y="208613"/>
                </a:lnTo>
                <a:lnTo>
                  <a:pt x="111468" y="236213"/>
                </a:lnTo>
                <a:lnTo>
                  <a:pt x="79378" y="275426"/>
                </a:lnTo>
                <a:lnTo>
                  <a:pt x="52248" y="317298"/>
                </a:lnTo>
                <a:lnTo>
                  <a:pt x="30253" y="361960"/>
                </a:lnTo>
                <a:lnTo>
                  <a:pt x="13827" y="409186"/>
                </a:lnTo>
                <a:lnTo>
                  <a:pt x="3584" y="458620"/>
                </a:lnTo>
                <a:lnTo>
                  <a:pt x="245" y="497103"/>
                </a:lnTo>
                <a:lnTo>
                  <a:pt x="0" y="510193"/>
                </a:lnTo>
                <a:close/>
              </a:path>
            </a:pathLst>
          </a:custGeom>
          <a:solidFill>
            <a:srgbClr val="598D9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3" name="object 653"/>
          <p:cNvSpPr/>
          <p:nvPr/>
        </p:nvSpPr>
        <p:spPr>
          <a:xfrm>
            <a:off x="4643688" y="3933116"/>
            <a:ext cx="1393362" cy="635798"/>
          </a:xfrm>
          <a:custGeom>
            <a:avLst/>
            <a:gdLst/>
            <a:ahLst/>
            <a:cxnLst/>
            <a:rect l="l" t="t" r="r" b="b"/>
            <a:pathLst>
              <a:path w="1393362" h="635798">
                <a:moveTo>
                  <a:pt x="0" y="482354"/>
                </a:moveTo>
                <a:lnTo>
                  <a:pt x="1753" y="520941"/>
                </a:lnTo>
                <a:lnTo>
                  <a:pt x="7804" y="560551"/>
                </a:lnTo>
                <a:lnTo>
                  <a:pt x="50840" y="574060"/>
                </a:lnTo>
                <a:lnTo>
                  <a:pt x="99220" y="586440"/>
                </a:lnTo>
                <a:lnTo>
                  <a:pt x="138725" y="594930"/>
                </a:lnTo>
                <a:lnTo>
                  <a:pt x="180763" y="602697"/>
                </a:lnTo>
                <a:lnTo>
                  <a:pt x="225134" y="609703"/>
                </a:lnTo>
                <a:lnTo>
                  <a:pt x="271634" y="615910"/>
                </a:lnTo>
                <a:lnTo>
                  <a:pt x="327661" y="622025"/>
                </a:lnTo>
                <a:lnTo>
                  <a:pt x="366257" y="625454"/>
                </a:lnTo>
                <a:lnTo>
                  <a:pt x="405747" y="628377"/>
                </a:lnTo>
                <a:lnTo>
                  <a:pt x="446045" y="630804"/>
                </a:lnTo>
                <a:lnTo>
                  <a:pt x="487063" y="632748"/>
                </a:lnTo>
                <a:lnTo>
                  <a:pt x="528713" y="634218"/>
                </a:lnTo>
                <a:lnTo>
                  <a:pt x="570909" y="635227"/>
                </a:lnTo>
                <a:lnTo>
                  <a:pt x="613563" y="635784"/>
                </a:lnTo>
                <a:lnTo>
                  <a:pt x="678212" y="635798"/>
                </a:lnTo>
                <a:lnTo>
                  <a:pt x="697213" y="635633"/>
                </a:lnTo>
                <a:lnTo>
                  <a:pt x="735315" y="635129"/>
                </a:lnTo>
                <a:lnTo>
                  <a:pt x="773500" y="634365"/>
                </a:lnTo>
                <a:lnTo>
                  <a:pt x="811710" y="633306"/>
                </a:lnTo>
                <a:lnTo>
                  <a:pt x="849888" y="631915"/>
                </a:lnTo>
                <a:lnTo>
                  <a:pt x="887976" y="630158"/>
                </a:lnTo>
                <a:lnTo>
                  <a:pt x="944813" y="626758"/>
                </a:lnTo>
                <a:lnTo>
                  <a:pt x="1001123" y="622332"/>
                </a:lnTo>
                <a:lnTo>
                  <a:pt x="1056710" y="616761"/>
                </a:lnTo>
                <a:lnTo>
                  <a:pt x="1111185" y="610147"/>
                </a:lnTo>
                <a:lnTo>
                  <a:pt x="1164559" y="602416"/>
                </a:lnTo>
                <a:lnTo>
                  <a:pt x="1216637" y="593531"/>
                </a:lnTo>
                <a:lnTo>
                  <a:pt x="1267225" y="583450"/>
                </a:lnTo>
                <a:lnTo>
                  <a:pt x="1316128" y="572136"/>
                </a:lnTo>
                <a:lnTo>
                  <a:pt x="1363152" y="559548"/>
                </a:lnTo>
                <a:lnTo>
                  <a:pt x="1393362" y="550429"/>
                </a:lnTo>
                <a:lnTo>
                  <a:pt x="1393186" y="547171"/>
                </a:lnTo>
                <a:lnTo>
                  <a:pt x="1386147" y="500786"/>
                </a:lnTo>
                <a:lnTo>
                  <a:pt x="1371735" y="452543"/>
                </a:lnTo>
                <a:lnTo>
                  <a:pt x="1357133" y="415218"/>
                </a:lnTo>
                <a:lnTo>
                  <a:pt x="1340098" y="376972"/>
                </a:lnTo>
                <a:lnTo>
                  <a:pt x="1322955" y="342124"/>
                </a:lnTo>
                <a:lnTo>
                  <a:pt x="1298729" y="299055"/>
                </a:lnTo>
                <a:lnTo>
                  <a:pt x="1277938" y="267035"/>
                </a:lnTo>
                <a:lnTo>
                  <a:pt x="1254613" y="235623"/>
                </a:lnTo>
                <a:lnTo>
                  <a:pt x="1228495" y="205151"/>
                </a:lnTo>
                <a:lnTo>
                  <a:pt x="1198690" y="175348"/>
                </a:lnTo>
                <a:lnTo>
                  <a:pt x="1160909" y="143426"/>
                </a:lnTo>
                <a:lnTo>
                  <a:pt x="1119579" y="114142"/>
                </a:lnTo>
                <a:lnTo>
                  <a:pt x="1086433" y="94034"/>
                </a:lnTo>
                <a:lnTo>
                  <a:pt x="1051587" y="75612"/>
                </a:lnTo>
                <a:lnTo>
                  <a:pt x="1012621" y="57884"/>
                </a:lnTo>
                <a:lnTo>
                  <a:pt x="966839" y="40443"/>
                </a:lnTo>
                <a:lnTo>
                  <a:pt x="919318" y="25894"/>
                </a:lnTo>
                <a:lnTo>
                  <a:pt x="870179" y="14406"/>
                </a:lnTo>
                <a:lnTo>
                  <a:pt x="819540" y="6148"/>
                </a:lnTo>
                <a:lnTo>
                  <a:pt x="767524" y="1290"/>
                </a:lnTo>
                <a:lnTo>
                  <a:pt x="714250" y="0"/>
                </a:lnTo>
                <a:lnTo>
                  <a:pt x="696233" y="392"/>
                </a:lnTo>
                <a:lnTo>
                  <a:pt x="639748" y="3601"/>
                </a:lnTo>
                <a:lnTo>
                  <a:pt x="583739" y="9459"/>
                </a:lnTo>
                <a:lnTo>
                  <a:pt x="528515" y="17959"/>
                </a:lnTo>
                <a:lnTo>
                  <a:pt x="474385" y="29096"/>
                </a:lnTo>
                <a:lnTo>
                  <a:pt x="421658" y="42862"/>
                </a:lnTo>
                <a:lnTo>
                  <a:pt x="370641" y="59252"/>
                </a:lnTo>
                <a:lnTo>
                  <a:pt x="321644" y="78258"/>
                </a:lnTo>
                <a:lnTo>
                  <a:pt x="274976" y="99874"/>
                </a:lnTo>
                <a:lnTo>
                  <a:pt x="230944" y="124095"/>
                </a:lnTo>
                <a:lnTo>
                  <a:pt x="189859" y="150912"/>
                </a:lnTo>
                <a:lnTo>
                  <a:pt x="150394" y="181734"/>
                </a:lnTo>
                <a:lnTo>
                  <a:pt x="121703" y="208352"/>
                </a:lnTo>
                <a:lnTo>
                  <a:pt x="95709" y="236635"/>
                </a:lnTo>
                <a:lnTo>
                  <a:pt x="65449" y="276825"/>
                </a:lnTo>
                <a:lnTo>
                  <a:pt x="40469" y="319708"/>
                </a:lnTo>
                <a:lnTo>
                  <a:pt x="22289" y="361506"/>
                </a:lnTo>
                <a:lnTo>
                  <a:pt x="8480" y="408368"/>
                </a:lnTo>
                <a:lnTo>
                  <a:pt x="1106" y="457212"/>
                </a:lnTo>
                <a:lnTo>
                  <a:pt x="0" y="482354"/>
                </a:lnTo>
                <a:close/>
              </a:path>
            </a:pathLst>
          </a:custGeom>
          <a:solidFill>
            <a:srgbClr val="5A8E9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4" name="object 654"/>
          <p:cNvSpPr/>
          <p:nvPr/>
        </p:nvSpPr>
        <p:spPr>
          <a:xfrm>
            <a:off x="4661218" y="3947914"/>
            <a:ext cx="1304869" cy="601953"/>
          </a:xfrm>
          <a:custGeom>
            <a:avLst/>
            <a:gdLst/>
            <a:ahLst/>
            <a:cxnLst/>
            <a:rect l="l" t="t" r="r" b="b"/>
            <a:pathLst>
              <a:path w="1304869" h="601953">
                <a:moveTo>
                  <a:pt x="40" y="452504"/>
                </a:moveTo>
                <a:lnTo>
                  <a:pt x="1420" y="490738"/>
                </a:lnTo>
                <a:lnTo>
                  <a:pt x="7462" y="529921"/>
                </a:lnTo>
                <a:lnTo>
                  <a:pt x="47591" y="543938"/>
                </a:lnTo>
                <a:lnTo>
                  <a:pt x="93080" y="556623"/>
                </a:lnTo>
                <a:lnTo>
                  <a:pt x="130418" y="565211"/>
                </a:lnTo>
                <a:lnTo>
                  <a:pt x="170287" y="572963"/>
                </a:lnTo>
                <a:lnTo>
                  <a:pt x="212480" y="579843"/>
                </a:lnTo>
                <a:lnTo>
                  <a:pt x="256788" y="585814"/>
                </a:lnTo>
                <a:lnTo>
                  <a:pt x="309911" y="591474"/>
                </a:lnTo>
                <a:lnTo>
                  <a:pt x="365176" y="595847"/>
                </a:lnTo>
                <a:lnTo>
                  <a:pt x="422295" y="599000"/>
                </a:lnTo>
                <a:lnTo>
                  <a:pt x="461262" y="600457"/>
                </a:lnTo>
                <a:lnTo>
                  <a:pt x="500840" y="601422"/>
                </a:lnTo>
                <a:lnTo>
                  <a:pt x="540942" y="601914"/>
                </a:lnTo>
                <a:lnTo>
                  <a:pt x="581483" y="601953"/>
                </a:lnTo>
                <a:lnTo>
                  <a:pt x="601892" y="601809"/>
                </a:lnTo>
                <a:lnTo>
                  <a:pt x="642932" y="601206"/>
                </a:lnTo>
                <a:lnTo>
                  <a:pt x="695941" y="599986"/>
                </a:lnTo>
                <a:lnTo>
                  <a:pt x="749098" y="598315"/>
                </a:lnTo>
                <a:lnTo>
                  <a:pt x="802223" y="596054"/>
                </a:lnTo>
                <a:lnTo>
                  <a:pt x="855138" y="593065"/>
                </a:lnTo>
                <a:lnTo>
                  <a:pt x="907661" y="589212"/>
                </a:lnTo>
                <a:lnTo>
                  <a:pt x="959615" y="584355"/>
                </a:lnTo>
                <a:lnTo>
                  <a:pt x="1010734" y="578422"/>
                </a:lnTo>
                <a:lnTo>
                  <a:pt x="1060765" y="571537"/>
                </a:lnTo>
                <a:lnTo>
                  <a:pt x="1109705" y="563616"/>
                </a:lnTo>
                <a:lnTo>
                  <a:pt x="1157377" y="554624"/>
                </a:lnTo>
                <a:lnTo>
                  <a:pt x="1203606" y="544525"/>
                </a:lnTo>
                <a:lnTo>
                  <a:pt x="1248215" y="533284"/>
                </a:lnTo>
                <a:lnTo>
                  <a:pt x="1291028" y="520866"/>
                </a:lnTo>
                <a:lnTo>
                  <a:pt x="1304869" y="516459"/>
                </a:lnTo>
                <a:lnTo>
                  <a:pt x="1304829" y="515254"/>
                </a:lnTo>
                <a:lnTo>
                  <a:pt x="1298270" y="468724"/>
                </a:lnTo>
                <a:lnTo>
                  <a:pt x="1283745" y="420214"/>
                </a:lnTo>
                <a:lnTo>
                  <a:pt x="1269284" y="382447"/>
                </a:lnTo>
                <a:lnTo>
                  <a:pt x="1253235" y="344029"/>
                </a:lnTo>
                <a:lnTo>
                  <a:pt x="1232652" y="299996"/>
                </a:lnTo>
                <a:lnTo>
                  <a:pt x="1208132" y="255981"/>
                </a:lnTo>
                <a:lnTo>
                  <a:pt x="1186500" y="223581"/>
                </a:lnTo>
                <a:lnTo>
                  <a:pt x="1161577" y="192175"/>
                </a:lnTo>
                <a:lnTo>
                  <a:pt x="1129790" y="159230"/>
                </a:lnTo>
                <a:lnTo>
                  <a:pt x="1091994" y="127412"/>
                </a:lnTo>
                <a:lnTo>
                  <a:pt x="1050082" y="98652"/>
                </a:lnTo>
                <a:lnTo>
                  <a:pt x="1016191" y="79208"/>
                </a:lnTo>
                <a:lnTo>
                  <a:pt x="980384" y="61678"/>
                </a:lnTo>
                <a:lnTo>
                  <a:pt x="939390" y="44828"/>
                </a:lnTo>
                <a:lnTo>
                  <a:pt x="894931" y="29930"/>
                </a:lnTo>
                <a:lnTo>
                  <a:pt x="848822" y="17879"/>
                </a:lnTo>
                <a:lnTo>
                  <a:pt x="801186" y="8809"/>
                </a:lnTo>
                <a:lnTo>
                  <a:pt x="752148" y="2856"/>
                </a:lnTo>
                <a:lnTo>
                  <a:pt x="701832" y="154"/>
                </a:lnTo>
                <a:lnTo>
                  <a:pt x="684797" y="0"/>
                </a:lnTo>
                <a:lnTo>
                  <a:pt x="667639" y="226"/>
                </a:lnTo>
                <a:lnTo>
                  <a:pt x="624037" y="2361"/>
                </a:lnTo>
                <a:lnTo>
                  <a:pt x="571663" y="7166"/>
                </a:lnTo>
                <a:lnTo>
                  <a:pt x="519890" y="14327"/>
                </a:lnTo>
                <a:lnTo>
                  <a:pt x="469002" y="23850"/>
                </a:lnTo>
                <a:lnTo>
                  <a:pt x="419281" y="35744"/>
                </a:lnTo>
                <a:lnTo>
                  <a:pt x="371011" y="50016"/>
                </a:lnTo>
                <a:lnTo>
                  <a:pt x="324477" y="66673"/>
                </a:lnTo>
                <a:lnTo>
                  <a:pt x="279960" y="85723"/>
                </a:lnTo>
                <a:lnTo>
                  <a:pt x="237744" y="107173"/>
                </a:lnTo>
                <a:lnTo>
                  <a:pt x="198114" y="131032"/>
                </a:lnTo>
                <a:lnTo>
                  <a:pt x="163236" y="155834"/>
                </a:lnTo>
                <a:lnTo>
                  <a:pt x="132838" y="181320"/>
                </a:lnTo>
                <a:lnTo>
                  <a:pt x="105243" y="208615"/>
                </a:lnTo>
                <a:lnTo>
                  <a:pt x="72985" y="247668"/>
                </a:lnTo>
                <a:lnTo>
                  <a:pt x="46132" y="289573"/>
                </a:lnTo>
                <a:lnTo>
                  <a:pt x="25539" y="332452"/>
                </a:lnTo>
                <a:lnTo>
                  <a:pt x="10153" y="379051"/>
                </a:lnTo>
                <a:lnTo>
                  <a:pt x="1572" y="427562"/>
                </a:lnTo>
                <a:lnTo>
                  <a:pt x="40" y="452504"/>
                </a:lnTo>
                <a:close/>
              </a:path>
            </a:pathLst>
          </a:custGeom>
          <a:solidFill>
            <a:srgbClr val="5B8E9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5" name="object 655"/>
          <p:cNvSpPr/>
          <p:nvPr/>
        </p:nvSpPr>
        <p:spPr>
          <a:xfrm>
            <a:off x="4678668" y="3962547"/>
            <a:ext cx="1216456" cy="568799"/>
          </a:xfrm>
          <a:custGeom>
            <a:avLst/>
            <a:gdLst/>
            <a:ahLst/>
            <a:cxnLst/>
            <a:rect l="l" t="t" r="r" b="b"/>
            <a:pathLst>
              <a:path w="1216456" h="568799">
                <a:moveTo>
                  <a:pt x="8996" y="361860"/>
                </a:moveTo>
                <a:lnTo>
                  <a:pt x="980" y="410473"/>
                </a:lnTo>
                <a:lnTo>
                  <a:pt x="0" y="435409"/>
                </a:lnTo>
                <a:lnTo>
                  <a:pt x="310" y="448029"/>
                </a:lnTo>
                <a:lnTo>
                  <a:pt x="4598" y="486468"/>
                </a:lnTo>
                <a:lnTo>
                  <a:pt x="36244" y="511102"/>
                </a:lnTo>
                <a:lnTo>
                  <a:pt x="80061" y="525060"/>
                </a:lnTo>
                <a:lnTo>
                  <a:pt x="129349" y="537243"/>
                </a:lnTo>
                <a:lnTo>
                  <a:pt x="169553" y="545155"/>
                </a:lnTo>
                <a:lnTo>
                  <a:pt x="212259" y="551970"/>
                </a:lnTo>
                <a:lnTo>
                  <a:pt x="258495" y="557779"/>
                </a:lnTo>
                <a:lnTo>
                  <a:pt x="309447" y="562502"/>
                </a:lnTo>
                <a:lnTo>
                  <a:pt x="362375" y="565850"/>
                </a:lnTo>
                <a:lnTo>
                  <a:pt x="416999" y="567917"/>
                </a:lnTo>
                <a:lnTo>
                  <a:pt x="473041" y="568799"/>
                </a:lnTo>
                <a:lnTo>
                  <a:pt x="511051" y="568775"/>
                </a:lnTo>
                <a:lnTo>
                  <a:pt x="549484" y="568294"/>
                </a:lnTo>
                <a:lnTo>
                  <a:pt x="588257" y="567385"/>
                </a:lnTo>
                <a:lnTo>
                  <a:pt x="640332" y="565638"/>
                </a:lnTo>
                <a:lnTo>
                  <a:pt x="689335" y="563680"/>
                </a:lnTo>
                <a:lnTo>
                  <a:pt x="738339" y="561290"/>
                </a:lnTo>
                <a:lnTo>
                  <a:pt x="787179" y="558317"/>
                </a:lnTo>
                <a:lnTo>
                  <a:pt x="835690" y="554608"/>
                </a:lnTo>
                <a:lnTo>
                  <a:pt x="883706" y="550012"/>
                </a:lnTo>
                <a:lnTo>
                  <a:pt x="931062" y="544376"/>
                </a:lnTo>
                <a:lnTo>
                  <a:pt x="977290" y="537900"/>
                </a:lnTo>
                <a:lnTo>
                  <a:pt x="1022562" y="530489"/>
                </a:lnTo>
                <a:lnTo>
                  <a:pt x="1066718" y="522111"/>
                </a:lnTo>
                <a:lnTo>
                  <a:pt x="1109595" y="512736"/>
                </a:lnTo>
                <a:lnTo>
                  <a:pt x="1151032" y="502333"/>
                </a:lnTo>
                <a:lnTo>
                  <a:pt x="1190868" y="490872"/>
                </a:lnTo>
                <a:lnTo>
                  <a:pt x="1216456" y="482628"/>
                </a:lnTo>
                <a:lnTo>
                  <a:pt x="1216007" y="471957"/>
                </a:lnTo>
                <a:lnTo>
                  <a:pt x="1207496" y="424751"/>
                </a:lnTo>
                <a:lnTo>
                  <a:pt x="1195962" y="387867"/>
                </a:lnTo>
                <a:lnTo>
                  <a:pt x="1182012" y="349494"/>
                </a:lnTo>
                <a:lnTo>
                  <a:pt x="1177137" y="336337"/>
                </a:lnTo>
                <a:lnTo>
                  <a:pt x="1159124" y="290462"/>
                </a:lnTo>
                <a:lnTo>
                  <a:pt x="1137689" y="245182"/>
                </a:lnTo>
                <a:lnTo>
                  <a:pt x="1118087" y="211765"/>
                </a:lnTo>
                <a:lnTo>
                  <a:pt x="1094633" y="179389"/>
                </a:lnTo>
                <a:lnTo>
                  <a:pt x="1061043" y="143230"/>
                </a:lnTo>
                <a:lnTo>
                  <a:pt x="1023115" y="111602"/>
                </a:lnTo>
                <a:lnTo>
                  <a:pt x="991526" y="90191"/>
                </a:lnTo>
                <a:lnTo>
                  <a:pt x="957493" y="70847"/>
                </a:lnTo>
                <a:lnTo>
                  <a:pt x="921237" y="53646"/>
                </a:lnTo>
                <a:lnTo>
                  <a:pt x="881292" y="38050"/>
                </a:lnTo>
                <a:lnTo>
                  <a:pt x="838755" y="24738"/>
                </a:lnTo>
                <a:lnTo>
                  <a:pt x="794617" y="14175"/>
                </a:lnTo>
                <a:lnTo>
                  <a:pt x="749003" y="6463"/>
                </a:lnTo>
                <a:lnTo>
                  <a:pt x="702039" y="1704"/>
                </a:lnTo>
                <a:lnTo>
                  <a:pt x="653853" y="0"/>
                </a:lnTo>
                <a:lnTo>
                  <a:pt x="637541" y="128"/>
                </a:lnTo>
                <a:lnTo>
                  <a:pt x="580204" y="3208"/>
                </a:lnTo>
                <a:lnTo>
                  <a:pt x="531738" y="8265"/>
                </a:lnTo>
                <a:lnTo>
                  <a:pt x="483846" y="15397"/>
                </a:lnTo>
                <a:lnTo>
                  <a:pt x="436783" y="24622"/>
                </a:lnTo>
                <a:lnTo>
                  <a:pt x="390809" y="35960"/>
                </a:lnTo>
                <a:lnTo>
                  <a:pt x="346181" y="49431"/>
                </a:lnTo>
                <a:lnTo>
                  <a:pt x="303157" y="65054"/>
                </a:lnTo>
                <a:lnTo>
                  <a:pt x="261994" y="82850"/>
                </a:lnTo>
                <a:lnTo>
                  <a:pt x="222950" y="102838"/>
                </a:lnTo>
                <a:lnTo>
                  <a:pt x="186284" y="125037"/>
                </a:lnTo>
                <a:lnTo>
                  <a:pt x="145138" y="155156"/>
                </a:lnTo>
                <a:lnTo>
                  <a:pt x="115761" y="181317"/>
                </a:lnTo>
                <a:lnTo>
                  <a:pt x="89416" y="209354"/>
                </a:lnTo>
                <a:lnTo>
                  <a:pt x="59152" y="249448"/>
                </a:lnTo>
                <a:lnTo>
                  <a:pt x="34637" y="292323"/>
                </a:lnTo>
                <a:lnTo>
                  <a:pt x="15828" y="338215"/>
                </a:lnTo>
                <a:lnTo>
                  <a:pt x="12187" y="349981"/>
                </a:lnTo>
                <a:lnTo>
                  <a:pt x="8996" y="361860"/>
                </a:lnTo>
                <a:close/>
              </a:path>
            </a:pathLst>
          </a:custGeom>
          <a:solidFill>
            <a:srgbClr val="5B8F9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6" name="object 656"/>
          <p:cNvSpPr/>
          <p:nvPr/>
        </p:nvSpPr>
        <p:spPr>
          <a:xfrm>
            <a:off x="4696177" y="3976933"/>
            <a:ext cx="1127986" cy="536483"/>
          </a:xfrm>
          <a:custGeom>
            <a:avLst/>
            <a:gdLst/>
            <a:ahLst/>
            <a:cxnLst/>
            <a:rect l="l" t="t" r="r" b="b"/>
            <a:pathLst>
              <a:path w="1127986" h="536483">
                <a:moveTo>
                  <a:pt x="0" y="405986"/>
                </a:moveTo>
                <a:lnTo>
                  <a:pt x="2254" y="443704"/>
                </a:lnTo>
                <a:lnTo>
                  <a:pt x="24517" y="477501"/>
                </a:lnTo>
                <a:lnTo>
                  <a:pt x="66453" y="493134"/>
                </a:lnTo>
                <a:lnTo>
                  <a:pt x="114682" y="506534"/>
                </a:lnTo>
                <a:lnTo>
                  <a:pt x="154553" y="515048"/>
                </a:lnTo>
                <a:lnTo>
                  <a:pt x="197262" y="522193"/>
                </a:lnTo>
                <a:lnTo>
                  <a:pt x="242698" y="527939"/>
                </a:lnTo>
                <a:lnTo>
                  <a:pt x="290723" y="532182"/>
                </a:lnTo>
                <a:lnTo>
                  <a:pt x="340659" y="534930"/>
                </a:lnTo>
                <a:lnTo>
                  <a:pt x="392235" y="536307"/>
                </a:lnTo>
                <a:lnTo>
                  <a:pt x="409745" y="536483"/>
                </a:lnTo>
                <a:lnTo>
                  <a:pt x="445179" y="536437"/>
                </a:lnTo>
                <a:lnTo>
                  <a:pt x="499217" y="535444"/>
                </a:lnTo>
                <a:lnTo>
                  <a:pt x="554078" y="533450"/>
                </a:lnTo>
                <a:lnTo>
                  <a:pt x="602352" y="531084"/>
                </a:lnTo>
                <a:lnTo>
                  <a:pt x="647219" y="528665"/>
                </a:lnTo>
                <a:lnTo>
                  <a:pt x="692061" y="525910"/>
                </a:lnTo>
                <a:lnTo>
                  <a:pt x="736730" y="522668"/>
                </a:lnTo>
                <a:lnTo>
                  <a:pt x="781076" y="518787"/>
                </a:lnTo>
                <a:lnTo>
                  <a:pt x="824951" y="514117"/>
                </a:lnTo>
                <a:lnTo>
                  <a:pt x="868207" y="508506"/>
                </a:lnTo>
                <a:lnTo>
                  <a:pt x="910302" y="502043"/>
                </a:lnTo>
                <a:lnTo>
                  <a:pt x="951520" y="494771"/>
                </a:lnTo>
                <a:lnTo>
                  <a:pt x="991714" y="486653"/>
                </a:lnTo>
                <a:lnTo>
                  <a:pt x="1030739" y="477650"/>
                </a:lnTo>
                <a:lnTo>
                  <a:pt x="1068450" y="467727"/>
                </a:lnTo>
                <a:lnTo>
                  <a:pt x="1104701" y="456847"/>
                </a:lnTo>
                <a:lnTo>
                  <a:pt x="1127986" y="449044"/>
                </a:lnTo>
                <a:lnTo>
                  <a:pt x="1127822" y="440099"/>
                </a:lnTo>
                <a:lnTo>
                  <a:pt x="1119707" y="392704"/>
                </a:lnTo>
                <a:lnTo>
                  <a:pt x="1108393" y="355457"/>
                </a:lnTo>
                <a:lnTo>
                  <a:pt x="1104166" y="342645"/>
                </a:lnTo>
                <a:lnTo>
                  <a:pt x="1099881" y="329611"/>
                </a:lnTo>
                <a:lnTo>
                  <a:pt x="1095639" y="316342"/>
                </a:lnTo>
                <a:lnTo>
                  <a:pt x="1095481" y="315837"/>
                </a:lnTo>
                <a:lnTo>
                  <a:pt x="1091874" y="304384"/>
                </a:lnTo>
                <a:lnTo>
                  <a:pt x="1080191" y="269609"/>
                </a:lnTo>
                <a:lnTo>
                  <a:pt x="1066328" y="234689"/>
                </a:lnTo>
                <a:lnTo>
                  <a:pt x="1049143" y="200240"/>
                </a:lnTo>
                <a:lnTo>
                  <a:pt x="1027494" y="166876"/>
                </a:lnTo>
                <a:lnTo>
                  <a:pt x="1000930" y="135883"/>
                </a:lnTo>
                <a:lnTo>
                  <a:pt x="973941" y="111247"/>
                </a:lnTo>
                <a:lnTo>
                  <a:pt x="943694" y="88877"/>
                </a:lnTo>
                <a:lnTo>
                  <a:pt x="910474" y="68835"/>
                </a:lnTo>
                <a:lnTo>
                  <a:pt x="874564" y="51184"/>
                </a:lnTo>
                <a:lnTo>
                  <a:pt x="836296" y="36002"/>
                </a:lnTo>
                <a:lnTo>
                  <a:pt x="796237" y="23397"/>
                </a:lnTo>
                <a:lnTo>
                  <a:pt x="754579" y="13426"/>
                </a:lnTo>
                <a:lnTo>
                  <a:pt x="711450" y="6157"/>
                </a:lnTo>
                <a:lnTo>
                  <a:pt x="666979" y="1659"/>
                </a:lnTo>
                <a:lnTo>
                  <a:pt x="621296" y="0"/>
                </a:lnTo>
                <a:lnTo>
                  <a:pt x="605821" y="89"/>
                </a:lnTo>
                <a:lnTo>
                  <a:pt x="558721" y="2322"/>
                </a:lnTo>
                <a:lnTo>
                  <a:pt x="513992" y="6715"/>
                </a:lnTo>
                <a:lnTo>
                  <a:pt x="469687" y="12898"/>
                </a:lnTo>
                <a:lnTo>
                  <a:pt x="426038" y="20900"/>
                </a:lnTo>
                <a:lnTo>
                  <a:pt x="383278" y="30750"/>
                </a:lnTo>
                <a:lnTo>
                  <a:pt x="341640" y="42479"/>
                </a:lnTo>
                <a:lnTo>
                  <a:pt x="301357" y="56116"/>
                </a:lnTo>
                <a:lnTo>
                  <a:pt x="262661" y="71690"/>
                </a:lnTo>
                <a:lnTo>
                  <a:pt x="225786" y="89232"/>
                </a:lnTo>
                <a:lnTo>
                  <a:pt x="190965" y="108772"/>
                </a:lnTo>
                <a:lnTo>
                  <a:pt x="158430" y="130338"/>
                </a:lnTo>
                <a:lnTo>
                  <a:pt x="127292" y="154936"/>
                </a:lnTo>
                <a:lnTo>
                  <a:pt x="99096" y="181838"/>
                </a:lnTo>
                <a:lnTo>
                  <a:pt x="74176" y="210669"/>
                </a:lnTo>
                <a:lnTo>
                  <a:pt x="52580" y="241264"/>
                </a:lnTo>
                <a:lnTo>
                  <a:pt x="33544" y="275039"/>
                </a:lnTo>
                <a:lnTo>
                  <a:pt x="18555" y="309500"/>
                </a:lnTo>
                <a:lnTo>
                  <a:pt x="7716" y="344936"/>
                </a:lnTo>
                <a:lnTo>
                  <a:pt x="1442" y="381282"/>
                </a:lnTo>
                <a:lnTo>
                  <a:pt x="436" y="393588"/>
                </a:lnTo>
                <a:lnTo>
                  <a:pt x="0" y="405986"/>
                </a:lnTo>
                <a:close/>
              </a:path>
            </a:pathLst>
          </a:custGeom>
          <a:solidFill>
            <a:srgbClr val="5C90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7" name="object 657"/>
          <p:cNvSpPr/>
          <p:nvPr/>
        </p:nvSpPr>
        <p:spPr>
          <a:xfrm>
            <a:off x="4713689" y="3990961"/>
            <a:ext cx="1039588" cy="505004"/>
          </a:xfrm>
          <a:custGeom>
            <a:avLst/>
            <a:gdLst/>
            <a:ahLst/>
            <a:cxnLst/>
            <a:rect l="l" t="t" r="r" b="b"/>
            <a:pathLst>
              <a:path w="1039588" h="505004">
                <a:moveTo>
                  <a:pt x="607" y="401770"/>
                </a:moveTo>
                <a:lnTo>
                  <a:pt x="6544" y="439428"/>
                </a:lnTo>
                <a:lnTo>
                  <a:pt x="42671" y="456916"/>
                </a:lnTo>
                <a:lnTo>
                  <a:pt x="75870" y="468881"/>
                </a:lnTo>
                <a:lnTo>
                  <a:pt x="112929" y="479237"/>
                </a:lnTo>
                <a:lnTo>
                  <a:pt x="153478" y="487929"/>
                </a:lnTo>
                <a:lnTo>
                  <a:pt x="197148" y="494901"/>
                </a:lnTo>
                <a:lnTo>
                  <a:pt x="241720" y="499903"/>
                </a:lnTo>
                <a:lnTo>
                  <a:pt x="287458" y="503108"/>
                </a:lnTo>
                <a:lnTo>
                  <a:pt x="334953" y="504759"/>
                </a:lnTo>
                <a:lnTo>
                  <a:pt x="383944" y="505004"/>
                </a:lnTo>
                <a:lnTo>
                  <a:pt x="400560" y="504798"/>
                </a:lnTo>
                <a:lnTo>
                  <a:pt x="451134" y="503396"/>
                </a:lnTo>
                <a:lnTo>
                  <a:pt x="502589" y="500927"/>
                </a:lnTo>
                <a:lnTo>
                  <a:pt x="537252" y="498763"/>
                </a:lnTo>
                <a:lnTo>
                  <a:pt x="577949" y="495994"/>
                </a:lnTo>
                <a:lnTo>
                  <a:pt x="618686" y="493081"/>
                </a:lnTo>
                <a:lnTo>
                  <a:pt x="659328" y="489869"/>
                </a:lnTo>
                <a:lnTo>
                  <a:pt x="699740" y="486201"/>
                </a:lnTo>
                <a:lnTo>
                  <a:pt x="739788" y="481921"/>
                </a:lnTo>
                <a:lnTo>
                  <a:pt x="779338" y="476875"/>
                </a:lnTo>
                <a:lnTo>
                  <a:pt x="818498" y="470884"/>
                </a:lnTo>
                <a:lnTo>
                  <a:pt x="858214" y="463863"/>
                </a:lnTo>
                <a:lnTo>
                  <a:pt x="896979" y="456035"/>
                </a:lnTo>
                <a:lnTo>
                  <a:pt x="934642" y="447359"/>
                </a:lnTo>
                <a:lnTo>
                  <a:pt x="971052" y="437794"/>
                </a:lnTo>
                <a:lnTo>
                  <a:pt x="1006059" y="427299"/>
                </a:lnTo>
                <a:lnTo>
                  <a:pt x="1039511" y="415832"/>
                </a:lnTo>
                <a:lnTo>
                  <a:pt x="1039588" y="408387"/>
                </a:lnTo>
                <a:lnTo>
                  <a:pt x="1038872" y="396705"/>
                </a:lnTo>
                <a:lnTo>
                  <a:pt x="1032028" y="360786"/>
                </a:lnTo>
                <a:lnTo>
                  <a:pt x="1021349" y="323104"/>
                </a:lnTo>
                <a:lnTo>
                  <a:pt x="1017650" y="310052"/>
                </a:lnTo>
                <a:lnTo>
                  <a:pt x="1014137" y="296718"/>
                </a:lnTo>
                <a:lnTo>
                  <a:pt x="1013977" y="296081"/>
                </a:lnTo>
                <a:lnTo>
                  <a:pt x="1011024" y="284267"/>
                </a:lnTo>
                <a:lnTo>
                  <a:pt x="1001495" y="248449"/>
                </a:lnTo>
                <a:lnTo>
                  <a:pt x="989649" y="212607"/>
                </a:lnTo>
                <a:lnTo>
                  <a:pt x="973803" y="177436"/>
                </a:lnTo>
                <a:lnTo>
                  <a:pt x="952270" y="143632"/>
                </a:lnTo>
                <a:lnTo>
                  <a:pt x="923669" y="111944"/>
                </a:lnTo>
                <a:lnTo>
                  <a:pt x="895314" y="88303"/>
                </a:lnTo>
                <a:lnTo>
                  <a:pt x="863318" y="67314"/>
                </a:lnTo>
                <a:lnTo>
                  <a:pt x="828045" y="49032"/>
                </a:lnTo>
                <a:lnTo>
                  <a:pt x="789855" y="33511"/>
                </a:lnTo>
                <a:lnTo>
                  <a:pt x="752266" y="21644"/>
                </a:lnTo>
                <a:lnTo>
                  <a:pt x="713072" y="12324"/>
                </a:lnTo>
                <a:lnTo>
                  <a:pt x="672408" y="5586"/>
                </a:lnTo>
                <a:lnTo>
                  <a:pt x="630406" y="1466"/>
                </a:lnTo>
                <a:lnTo>
                  <a:pt x="587201" y="0"/>
                </a:lnTo>
                <a:lnTo>
                  <a:pt x="572555" y="107"/>
                </a:lnTo>
                <a:lnTo>
                  <a:pt x="527952" y="2235"/>
                </a:lnTo>
                <a:lnTo>
                  <a:pt x="492441" y="5726"/>
                </a:lnTo>
                <a:lnTo>
                  <a:pt x="451813" y="11211"/>
                </a:lnTo>
                <a:lnTo>
                  <a:pt x="411691" y="18243"/>
                </a:lnTo>
                <a:lnTo>
                  <a:pt x="372283" y="26859"/>
                </a:lnTo>
                <a:lnTo>
                  <a:pt x="333798" y="37097"/>
                </a:lnTo>
                <a:lnTo>
                  <a:pt x="296444" y="48994"/>
                </a:lnTo>
                <a:lnTo>
                  <a:pt x="260429" y="62586"/>
                </a:lnTo>
                <a:lnTo>
                  <a:pt x="225962" y="77911"/>
                </a:lnTo>
                <a:lnTo>
                  <a:pt x="193251" y="95006"/>
                </a:lnTo>
                <a:lnTo>
                  <a:pt x="162505" y="113909"/>
                </a:lnTo>
                <a:lnTo>
                  <a:pt x="129673" y="138063"/>
                </a:lnTo>
                <a:lnTo>
                  <a:pt x="100511" y="164358"/>
                </a:lnTo>
                <a:lnTo>
                  <a:pt x="74855" y="192748"/>
                </a:lnTo>
                <a:lnTo>
                  <a:pt x="52708" y="223001"/>
                </a:lnTo>
                <a:lnTo>
                  <a:pt x="32363" y="258186"/>
                </a:lnTo>
                <a:lnTo>
                  <a:pt x="17112" y="292860"/>
                </a:lnTo>
                <a:lnTo>
                  <a:pt x="6398" y="328404"/>
                </a:lnTo>
                <a:lnTo>
                  <a:pt x="728" y="364735"/>
                </a:lnTo>
                <a:lnTo>
                  <a:pt x="0" y="389352"/>
                </a:lnTo>
                <a:lnTo>
                  <a:pt x="607" y="401770"/>
                </a:lnTo>
                <a:close/>
              </a:path>
            </a:pathLst>
          </a:custGeom>
          <a:solidFill>
            <a:srgbClr val="5C90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8" name="object 658"/>
          <p:cNvSpPr/>
          <p:nvPr/>
        </p:nvSpPr>
        <p:spPr>
          <a:xfrm>
            <a:off x="4731099" y="4004530"/>
            <a:ext cx="951638" cy="474474"/>
          </a:xfrm>
          <a:custGeom>
            <a:avLst/>
            <a:gdLst/>
            <a:ahLst/>
            <a:cxnLst/>
            <a:rect l="l" t="t" r="r" b="b"/>
            <a:pathLst>
              <a:path w="951638" h="474474">
                <a:moveTo>
                  <a:pt x="268" y="348557"/>
                </a:moveTo>
                <a:lnTo>
                  <a:pt x="448" y="373005"/>
                </a:lnTo>
                <a:lnTo>
                  <a:pt x="3586" y="397651"/>
                </a:lnTo>
                <a:lnTo>
                  <a:pt x="12488" y="413978"/>
                </a:lnTo>
                <a:lnTo>
                  <a:pt x="30804" y="424090"/>
                </a:lnTo>
                <a:lnTo>
                  <a:pt x="51328" y="433344"/>
                </a:lnTo>
                <a:lnTo>
                  <a:pt x="73924" y="441718"/>
                </a:lnTo>
                <a:lnTo>
                  <a:pt x="98456" y="449191"/>
                </a:lnTo>
                <a:lnTo>
                  <a:pt x="124789" y="455743"/>
                </a:lnTo>
                <a:lnTo>
                  <a:pt x="152787" y="461352"/>
                </a:lnTo>
                <a:lnTo>
                  <a:pt x="182314" y="465997"/>
                </a:lnTo>
                <a:lnTo>
                  <a:pt x="211224" y="469452"/>
                </a:lnTo>
                <a:lnTo>
                  <a:pt x="239121" y="471836"/>
                </a:lnTo>
                <a:lnTo>
                  <a:pt x="267846" y="473434"/>
                </a:lnTo>
                <a:lnTo>
                  <a:pt x="297324" y="474297"/>
                </a:lnTo>
                <a:lnTo>
                  <a:pt x="327479" y="474474"/>
                </a:lnTo>
                <a:lnTo>
                  <a:pt x="342787" y="474320"/>
                </a:lnTo>
                <a:lnTo>
                  <a:pt x="373818" y="473559"/>
                </a:lnTo>
                <a:lnTo>
                  <a:pt x="405339" y="472234"/>
                </a:lnTo>
                <a:lnTo>
                  <a:pt x="437275" y="470396"/>
                </a:lnTo>
                <a:lnTo>
                  <a:pt x="469551" y="468092"/>
                </a:lnTo>
                <a:lnTo>
                  <a:pt x="502091" y="465373"/>
                </a:lnTo>
                <a:lnTo>
                  <a:pt x="502878" y="465303"/>
                </a:lnTo>
                <a:lnTo>
                  <a:pt x="515668" y="464172"/>
                </a:lnTo>
                <a:lnTo>
                  <a:pt x="541271" y="461916"/>
                </a:lnTo>
                <a:lnTo>
                  <a:pt x="566873" y="459621"/>
                </a:lnTo>
                <a:lnTo>
                  <a:pt x="592432" y="457234"/>
                </a:lnTo>
                <a:lnTo>
                  <a:pt x="617908" y="454700"/>
                </a:lnTo>
                <a:lnTo>
                  <a:pt x="643260" y="451968"/>
                </a:lnTo>
                <a:lnTo>
                  <a:pt x="668448" y="448982"/>
                </a:lnTo>
                <a:lnTo>
                  <a:pt x="693430" y="445688"/>
                </a:lnTo>
                <a:lnTo>
                  <a:pt x="718167" y="442034"/>
                </a:lnTo>
                <a:lnTo>
                  <a:pt x="742617" y="437966"/>
                </a:lnTo>
                <a:lnTo>
                  <a:pt x="768965" y="433094"/>
                </a:lnTo>
                <a:lnTo>
                  <a:pt x="795170" y="427792"/>
                </a:lnTo>
                <a:lnTo>
                  <a:pt x="820885" y="422098"/>
                </a:lnTo>
                <a:lnTo>
                  <a:pt x="846057" y="415995"/>
                </a:lnTo>
                <a:lnTo>
                  <a:pt x="870630" y="409470"/>
                </a:lnTo>
                <a:lnTo>
                  <a:pt x="894551" y="402505"/>
                </a:lnTo>
                <a:lnTo>
                  <a:pt x="917764" y="395088"/>
                </a:lnTo>
                <a:lnTo>
                  <a:pt x="940215" y="387201"/>
                </a:lnTo>
                <a:lnTo>
                  <a:pt x="951500" y="377073"/>
                </a:lnTo>
                <a:lnTo>
                  <a:pt x="951638" y="365192"/>
                </a:lnTo>
                <a:lnTo>
                  <a:pt x="951038" y="353083"/>
                </a:lnTo>
                <a:lnTo>
                  <a:pt x="947682" y="328318"/>
                </a:lnTo>
                <a:lnTo>
                  <a:pt x="941544" y="303047"/>
                </a:lnTo>
                <a:lnTo>
                  <a:pt x="932736" y="277540"/>
                </a:lnTo>
                <a:lnTo>
                  <a:pt x="932768" y="275398"/>
                </a:lnTo>
                <a:lnTo>
                  <a:pt x="930167" y="238384"/>
                </a:lnTo>
                <a:lnTo>
                  <a:pt x="921508" y="201725"/>
                </a:lnTo>
                <a:lnTo>
                  <a:pt x="906684" y="165946"/>
                </a:lnTo>
                <a:lnTo>
                  <a:pt x="885590" y="131572"/>
                </a:lnTo>
                <a:lnTo>
                  <a:pt x="863766" y="105349"/>
                </a:lnTo>
                <a:lnTo>
                  <a:pt x="836510" y="81037"/>
                </a:lnTo>
                <a:lnTo>
                  <a:pt x="804917" y="59795"/>
                </a:lnTo>
                <a:lnTo>
                  <a:pt x="769444" y="41666"/>
                </a:lnTo>
                <a:lnTo>
                  <a:pt x="730552" y="26689"/>
                </a:lnTo>
                <a:lnTo>
                  <a:pt x="694873" y="16408"/>
                </a:lnTo>
                <a:lnTo>
                  <a:pt x="657627" y="8609"/>
                </a:lnTo>
                <a:lnTo>
                  <a:pt x="618952" y="3300"/>
                </a:lnTo>
                <a:lnTo>
                  <a:pt x="578985" y="486"/>
                </a:lnTo>
                <a:lnTo>
                  <a:pt x="551692" y="0"/>
                </a:lnTo>
                <a:lnTo>
                  <a:pt x="537865" y="174"/>
                </a:lnTo>
                <a:lnTo>
                  <a:pt x="495729" y="2368"/>
                </a:lnTo>
                <a:lnTo>
                  <a:pt x="448663" y="7581"/>
                </a:lnTo>
                <a:lnTo>
                  <a:pt x="411948" y="13241"/>
                </a:lnTo>
                <a:lnTo>
                  <a:pt x="375709" y="20206"/>
                </a:lnTo>
                <a:lnTo>
                  <a:pt x="340128" y="28517"/>
                </a:lnTo>
                <a:lnTo>
                  <a:pt x="305389" y="38215"/>
                </a:lnTo>
                <a:lnTo>
                  <a:pt x="271674" y="49343"/>
                </a:lnTo>
                <a:lnTo>
                  <a:pt x="239167" y="61942"/>
                </a:lnTo>
                <a:lnTo>
                  <a:pt x="208052" y="76055"/>
                </a:lnTo>
                <a:lnTo>
                  <a:pt x="178510" y="91722"/>
                </a:lnTo>
                <a:lnTo>
                  <a:pt x="150726" y="108987"/>
                </a:lnTo>
                <a:lnTo>
                  <a:pt x="122053" y="130155"/>
                </a:lnTo>
                <a:lnTo>
                  <a:pt x="93005" y="156526"/>
                </a:lnTo>
                <a:lnTo>
                  <a:pt x="67742" y="185098"/>
                </a:lnTo>
                <a:lnTo>
                  <a:pt x="46208" y="215552"/>
                </a:lnTo>
                <a:lnTo>
                  <a:pt x="25488" y="253386"/>
                </a:lnTo>
                <a:lnTo>
                  <a:pt x="11566" y="288514"/>
                </a:lnTo>
                <a:lnTo>
                  <a:pt x="2865" y="324339"/>
                </a:lnTo>
                <a:lnTo>
                  <a:pt x="1231" y="336417"/>
                </a:lnTo>
                <a:lnTo>
                  <a:pt x="268" y="348557"/>
                </a:lnTo>
                <a:close/>
              </a:path>
            </a:pathLst>
          </a:custGeom>
          <a:solidFill>
            <a:srgbClr val="5D919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9" name="object 659"/>
          <p:cNvSpPr/>
          <p:nvPr/>
        </p:nvSpPr>
        <p:spPr>
          <a:xfrm>
            <a:off x="4748556" y="4017558"/>
            <a:ext cx="863929" cy="444781"/>
          </a:xfrm>
          <a:custGeom>
            <a:avLst/>
            <a:gdLst/>
            <a:ahLst/>
            <a:cxnLst/>
            <a:rect l="l" t="t" r="r" b="b"/>
            <a:pathLst>
              <a:path w="863929" h="444781">
                <a:moveTo>
                  <a:pt x="852159" y="214929"/>
                </a:moveTo>
                <a:lnTo>
                  <a:pt x="845434" y="178265"/>
                </a:lnTo>
                <a:lnTo>
                  <a:pt x="831685" y="142669"/>
                </a:lnTo>
                <a:lnTo>
                  <a:pt x="810727" y="108763"/>
                </a:lnTo>
                <a:lnTo>
                  <a:pt x="786723" y="82372"/>
                </a:lnTo>
                <a:lnTo>
                  <a:pt x="757361" y="59581"/>
                </a:lnTo>
                <a:lnTo>
                  <a:pt x="723195" y="40384"/>
                </a:lnTo>
                <a:lnTo>
                  <a:pt x="684810" y="24813"/>
                </a:lnTo>
                <a:lnTo>
                  <a:pt x="649745" y="14560"/>
                </a:lnTo>
                <a:lnTo>
                  <a:pt x="614837" y="7361"/>
                </a:lnTo>
                <a:lnTo>
                  <a:pt x="578472" y="2598"/>
                </a:lnTo>
                <a:lnTo>
                  <a:pt x="540794" y="250"/>
                </a:lnTo>
                <a:lnTo>
                  <a:pt x="527968" y="0"/>
                </a:lnTo>
                <a:lnTo>
                  <a:pt x="515017" y="14"/>
                </a:lnTo>
                <a:lnTo>
                  <a:pt x="475473" y="1637"/>
                </a:lnTo>
                <a:lnTo>
                  <a:pt x="435003" y="5611"/>
                </a:lnTo>
                <a:lnTo>
                  <a:pt x="404820" y="9962"/>
                </a:lnTo>
                <a:lnTo>
                  <a:pt x="372028" y="15758"/>
                </a:lnTo>
                <a:lnTo>
                  <a:pt x="339677" y="22634"/>
                </a:lnTo>
                <a:lnTo>
                  <a:pt x="307927" y="30631"/>
                </a:lnTo>
                <a:lnTo>
                  <a:pt x="276935" y="39794"/>
                </a:lnTo>
                <a:lnTo>
                  <a:pt x="246859" y="50166"/>
                </a:lnTo>
                <a:lnTo>
                  <a:pt x="217859" y="61789"/>
                </a:lnTo>
                <a:lnTo>
                  <a:pt x="190093" y="74708"/>
                </a:lnTo>
                <a:lnTo>
                  <a:pt x="163718" y="88965"/>
                </a:lnTo>
                <a:lnTo>
                  <a:pt x="138893" y="104603"/>
                </a:lnTo>
                <a:lnTo>
                  <a:pt x="114363" y="122788"/>
                </a:lnTo>
                <a:lnTo>
                  <a:pt x="85442" y="149237"/>
                </a:lnTo>
                <a:lnTo>
                  <a:pt x="60621" y="177989"/>
                </a:lnTo>
                <a:lnTo>
                  <a:pt x="39748" y="208597"/>
                </a:lnTo>
                <a:lnTo>
                  <a:pt x="23987" y="237734"/>
                </a:lnTo>
                <a:lnTo>
                  <a:pt x="9977" y="272975"/>
                </a:lnTo>
                <a:lnTo>
                  <a:pt x="1819" y="308724"/>
                </a:lnTo>
                <a:lnTo>
                  <a:pt x="0" y="332770"/>
                </a:lnTo>
                <a:lnTo>
                  <a:pt x="259" y="344842"/>
                </a:lnTo>
                <a:lnTo>
                  <a:pt x="6042" y="381190"/>
                </a:lnTo>
                <a:lnTo>
                  <a:pt x="38890" y="401469"/>
                </a:lnTo>
                <a:lnTo>
                  <a:pt x="71981" y="415340"/>
                </a:lnTo>
                <a:lnTo>
                  <a:pt x="110019" y="426656"/>
                </a:lnTo>
                <a:lnTo>
                  <a:pt x="137840" y="432742"/>
                </a:lnTo>
                <a:lnTo>
                  <a:pt x="167432" y="437633"/>
                </a:lnTo>
                <a:lnTo>
                  <a:pt x="208366" y="442134"/>
                </a:lnTo>
                <a:lnTo>
                  <a:pt x="248192" y="444311"/>
                </a:lnTo>
                <a:lnTo>
                  <a:pt x="275661" y="444781"/>
                </a:lnTo>
                <a:lnTo>
                  <a:pt x="289644" y="444741"/>
                </a:lnTo>
                <a:lnTo>
                  <a:pt x="318064" y="444144"/>
                </a:lnTo>
                <a:lnTo>
                  <a:pt x="347028" y="442903"/>
                </a:lnTo>
                <a:lnTo>
                  <a:pt x="376465" y="441070"/>
                </a:lnTo>
                <a:lnTo>
                  <a:pt x="406303" y="438698"/>
                </a:lnTo>
                <a:lnTo>
                  <a:pt x="436472" y="435840"/>
                </a:lnTo>
                <a:lnTo>
                  <a:pt x="466900" y="432549"/>
                </a:lnTo>
                <a:lnTo>
                  <a:pt x="478689" y="431214"/>
                </a:lnTo>
                <a:lnTo>
                  <a:pt x="491487" y="429777"/>
                </a:lnTo>
                <a:lnTo>
                  <a:pt x="504284" y="428343"/>
                </a:lnTo>
                <a:lnTo>
                  <a:pt x="517075" y="426902"/>
                </a:lnTo>
                <a:lnTo>
                  <a:pt x="529854" y="425447"/>
                </a:lnTo>
                <a:lnTo>
                  <a:pt x="542613" y="423966"/>
                </a:lnTo>
                <a:lnTo>
                  <a:pt x="555346" y="422453"/>
                </a:lnTo>
                <a:lnTo>
                  <a:pt x="568046" y="420897"/>
                </a:lnTo>
                <a:lnTo>
                  <a:pt x="580708" y="419289"/>
                </a:lnTo>
                <a:lnTo>
                  <a:pt x="593325" y="417620"/>
                </a:lnTo>
                <a:lnTo>
                  <a:pt x="605889" y="415881"/>
                </a:lnTo>
                <a:lnTo>
                  <a:pt x="618396" y="414063"/>
                </a:lnTo>
                <a:lnTo>
                  <a:pt x="630838" y="412156"/>
                </a:lnTo>
                <a:lnTo>
                  <a:pt x="643208" y="410153"/>
                </a:lnTo>
                <a:lnTo>
                  <a:pt x="655501" y="408043"/>
                </a:lnTo>
                <a:lnTo>
                  <a:pt x="679828" y="403466"/>
                </a:lnTo>
                <a:lnTo>
                  <a:pt x="692951" y="400778"/>
                </a:lnTo>
                <a:lnTo>
                  <a:pt x="706128" y="397952"/>
                </a:lnTo>
                <a:lnTo>
                  <a:pt x="719177" y="395022"/>
                </a:lnTo>
                <a:lnTo>
                  <a:pt x="732090" y="391986"/>
                </a:lnTo>
                <a:lnTo>
                  <a:pt x="744859" y="388840"/>
                </a:lnTo>
                <a:lnTo>
                  <a:pt x="757475" y="385582"/>
                </a:lnTo>
                <a:lnTo>
                  <a:pt x="769929" y="382210"/>
                </a:lnTo>
                <a:lnTo>
                  <a:pt x="782214" y="378723"/>
                </a:lnTo>
                <a:lnTo>
                  <a:pt x="794321" y="375116"/>
                </a:lnTo>
                <a:lnTo>
                  <a:pt x="806241" y="371388"/>
                </a:lnTo>
                <a:lnTo>
                  <a:pt x="829487" y="363560"/>
                </a:lnTo>
                <a:lnTo>
                  <a:pt x="851886" y="355219"/>
                </a:lnTo>
                <a:lnTo>
                  <a:pt x="863237" y="346329"/>
                </a:lnTo>
                <a:lnTo>
                  <a:pt x="863929" y="334381"/>
                </a:lnTo>
                <a:lnTo>
                  <a:pt x="863791" y="322182"/>
                </a:lnTo>
                <a:lnTo>
                  <a:pt x="862843" y="309773"/>
                </a:lnTo>
                <a:lnTo>
                  <a:pt x="861100" y="297199"/>
                </a:lnTo>
                <a:lnTo>
                  <a:pt x="858583" y="284503"/>
                </a:lnTo>
                <a:lnTo>
                  <a:pt x="855307" y="271727"/>
                </a:lnTo>
                <a:lnTo>
                  <a:pt x="851291" y="258915"/>
                </a:lnTo>
                <a:lnTo>
                  <a:pt x="852047" y="252042"/>
                </a:lnTo>
                <a:lnTo>
                  <a:pt x="852832" y="239660"/>
                </a:lnTo>
                <a:lnTo>
                  <a:pt x="852872" y="227281"/>
                </a:lnTo>
                <a:lnTo>
                  <a:pt x="852159" y="214929"/>
                </a:lnTo>
                <a:close/>
              </a:path>
            </a:pathLst>
          </a:custGeom>
          <a:solidFill>
            <a:srgbClr val="5E929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0" name="object 660"/>
          <p:cNvSpPr/>
          <p:nvPr/>
        </p:nvSpPr>
        <p:spPr>
          <a:xfrm>
            <a:off x="4766065" y="4029842"/>
            <a:ext cx="776755" cy="416109"/>
          </a:xfrm>
          <a:custGeom>
            <a:avLst/>
            <a:gdLst/>
            <a:ahLst/>
            <a:cxnLst/>
            <a:rect l="l" t="t" r="r" b="b"/>
            <a:pathLst>
              <a:path w="776755" h="416109">
                <a:moveTo>
                  <a:pt x="767014" y="143582"/>
                </a:moveTo>
                <a:lnTo>
                  <a:pt x="751353" y="108863"/>
                </a:lnTo>
                <a:lnTo>
                  <a:pt x="734948" y="85631"/>
                </a:lnTo>
                <a:lnTo>
                  <a:pt x="708803" y="60735"/>
                </a:lnTo>
                <a:lnTo>
                  <a:pt x="676659" y="40030"/>
                </a:lnTo>
                <a:lnTo>
                  <a:pt x="652262" y="28567"/>
                </a:lnTo>
                <a:lnTo>
                  <a:pt x="625748" y="18983"/>
                </a:lnTo>
                <a:lnTo>
                  <a:pt x="591639" y="10031"/>
                </a:lnTo>
                <a:lnTo>
                  <a:pt x="556692" y="4072"/>
                </a:lnTo>
                <a:lnTo>
                  <a:pt x="520155" y="762"/>
                </a:lnTo>
                <a:lnTo>
                  <a:pt x="495001" y="0"/>
                </a:lnTo>
                <a:lnTo>
                  <a:pt x="482207" y="46"/>
                </a:lnTo>
                <a:lnTo>
                  <a:pt x="456214" y="984"/>
                </a:lnTo>
                <a:lnTo>
                  <a:pt x="429728" y="3035"/>
                </a:lnTo>
                <a:lnTo>
                  <a:pt x="402804" y="6185"/>
                </a:lnTo>
                <a:lnTo>
                  <a:pt x="375493" y="10416"/>
                </a:lnTo>
                <a:lnTo>
                  <a:pt x="346462" y="15885"/>
                </a:lnTo>
                <a:lnTo>
                  <a:pt x="317773" y="22208"/>
                </a:lnTo>
                <a:lnTo>
                  <a:pt x="289560" y="29425"/>
                </a:lnTo>
                <a:lnTo>
                  <a:pt x="261957" y="37578"/>
                </a:lnTo>
                <a:lnTo>
                  <a:pt x="235097" y="46706"/>
                </a:lnTo>
                <a:lnTo>
                  <a:pt x="209113" y="56851"/>
                </a:lnTo>
                <a:lnTo>
                  <a:pt x="184140" y="68053"/>
                </a:lnTo>
                <a:lnTo>
                  <a:pt x="160310" y="80353"/>
                </a:lnTo>
                <a:lnTo>
                  <a:pt x="137758" y="93791"/>
                </a:lnTo>
                <a:lnTo>
                  <a:pt x="116617" y="108409"/>
                </a:lnTo>
                <a:lnTo>
                  <a:pt x="96510" y="124706"/>
                </a:lnTo>
                <a:lnTo>
                  <a:pt x="77835" y="142694"/>
                </a:lnTo>
                <a:lnTo>
                  <a:pt x="53491" y="171593"/>
                </a:lnTo>
                <a:lnTo>
                  <a:pt x="34850" y="199609"/>
                </a:lnTo>
                <a:lnTo>
                  <a:pt x="22250" y="222890"/>
                </a:lnTo>
                <a:lnTo>
                  <a:pt x="8219" y="258179"/>
                </a:lnTo>
                <a:lnTo>
                  <a:pt x="831" y="293740"/>
                </a:lnTo>
                <a:lnTo>
                  <a:pt x="0" y="305620"/>
                </a:lnTo>
                <a:lnTo>
                  <a:pt x="40" y="317502"/>
                </a:lnTo>
                <a:lnTo>
                  <a:pt x="5720" y="353087"/>
                </a:lnTo>
                <a:lnTo>
                  <a:pt x="27268" y="369393"/>
                </a:lnTo>
                <a:lnTo>
                  <a:pt x="58336" y="385353"/>
                </a:lnTo>
                <a:lnTo>
                  <a:pt x="82369" y="394223"/>
                </a:lnTo>
                <a:lnTo>
                  <a:pt x="108803" y="401644"/>
                </a:lnTo>
                <a:lnTo>
                  <a:pt x="137420" y="407589"/>
                </a:lnTo>
                <a:lnTo>
                  <a:pt x="168001" y="412028"/>
                </a:lnTo>
                <a:lnTo>
                  <a:pt x="203704" y="415052"/>
                </a:lnTo>
                <a:lnTo>
                  <a:pt x="241121" y="416109"/>
                </a:lnTo>
                <a:lnTo>
                  <a:pt x="253934" y="416057"/>
                </a:lnTo>
                <a:lnTo>
                  <a:pt x="280021" y="415386"/>
                </a:lnTo>
                <a:lnTo>
                  <a:pt x="306667" y="414005"/>
                </a:lnTo>
                <a:lnTo>
                  <a:pt x="333802" y="411970"/>
                </a:lnTo>
                <a:lnTo>
                  <a:pt x="361359" y="409335"/>
                </a:lnTo>
                <a:lnTo>
                  <a:pt x="389270" y="406155"/>
                </a:lnTo>
                <a:lnTo>
                  <a:pt x="417468" y="402485"/>
                </a:lnTo>
                <a:lnTo>
                  <a:pt x="441802" y="399022"/>
                </a:lnTo>
                <a:lnTo>
                  <a:pt x="454586" y="397200"/>
                </a:lnTo>
                <a:lnTo>
                  <a:pt x="467362" y="395386"/>
                </a:lnTo>
                <a:lnTo>
                  <a:pt x="480121" y="393569"/>
                </a:lnTo>
                <a:lnTo>
                  <a:pt x="492856" y="391735"/>
                </a:lnTo>
                <a:lnTo>
                  <a:pt x="505558" y="389871"/>
                </a:lnTo>
                <a:lnTo>
                  <a:pt x="518219" y="387966"/>
                </a:lnTo>
                <a:lnTo>
                  <a:pt x="530829" y="386006"/>
                </a:lnTo>
                <a:lnTo>
                  <a:pt x="543381" y="383979"/>
                </a:lnTo>
                <a:lnTo>
                  <a:pt x="555867" y="381872"/>
                </a:lnTo>
                <a:lnTo>
                  <a:pt x="568277" y="379673"/>
                </a:lnTo>
                <a:lnTo>
                  <a:pt x="580603" y="377369"/>
                </a:lnTo>
                <a:lnTo>
                  <a:pt x="592838" y="374946"/>
                </a:lnTo>
                <a:lnTo>
                  <a:pt x="604972" y="372394"/>
                </a:lnTo>
                <a:lnTo>
                  <a:pt x="616997" y="369699"/>
                </a:lnTo>
                <a:lnTo>
                  <a:pt x="630202" y="366571"/>
                </a:lnTo>
                <a:lnTo>
                  <a:pt x="643245" y="363334"/>
                </a:lnTo>
                <a:lnTo>
                  <a:pt x="656136" y="359980"/>
                </a:lnTo>
                <a:lnTo>
                  <a:pt x="668862" y="356508"/>
                </a:lnTo>
                <a:lnTo>
                  <a:pt x="681413" y="352913"/>
                </a:lnTo>
                <a:lnTo>
                  <a:pt x="693780" y="349193"/>
                </a:lnTo>
                <a:lnTo>
                  <a:pt x="705950" y="345345"/>
                </a:lnTo>
                <a:lnTo>
                  <a:pt x="717914" y="341364"/>
                </a:lnTo>
                <a:lnTo>
                  <a:pt x="729660" y="337250"/>
                </a:lnTo>
                <a:lnTo>
                  <a:pt x="741179" y="332997"/>
                </a:lnTo>
                <a:lnTo>
                  <a:pt x="752459" y="328603"/>
                </a:lnTo>
                <a:lnTo>
                  <a:pt x="763490" y="324066"/>
                </a:lnTo>
                <a:lnTo>
                  <a:pt x="774261" y="319381"/>
                </a:lnTo>
                <a:lnTo>
                  <a:pt x="776249" y="304257"/>
                </a:lnTo>
                <a:lnTo>
                  <a:pt x="776755" y="291944"/>
                </a:lnTo>
                <a:lnTo>
                  <a:pt x="776339" y="279409"/>
                </a:lnTo>
                <a:lnTo>
                  <a:pt x="775025" y="266708"/>
                </a:lnTo>
                <a:lnTo>
                  <a:pt x="772834" y="253898"/>
                </a:lnTo>
                <a:lnTo>
                  <a:pt x="769790" y="241035"/>
                </a:lnTo>
                <a:lnTo>
                  <a:pt x="772266" y="229397"/>
                </a:lnTo>
                <a:lnTo>
                  <a:pt x="774098" y="216974"/>
                </a:lnTo>
                <a:lnTo>
                  <a:pt x="775088" y="204559"/>
                </a:lnTo>
                <a:lnTo>
                  <a:pt x="775225" y="192181"/>
                </a:lnTo>
                <a:lnTo>
                  <a:pt x="774496" y="179867"/>
                </a:lnTo>
                <a:lnTo>
                  <a:pt x="772893" y="167644"/>
                </a:lnTo>
                <a:lnTo>
                  <a:pt x="770402" y="155540"/>
                </a:lnTo>
                <a:lnTo>
                  <a:pt x="767014" y="143582"/>
                </a:lnTo>
                <a:close/>
              </a:path>
            </a:pathLst>
          </a:custGeom>
          <a:solidFill>
            <a:srgbClr val="5E939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1" name="object 661"/>
          <p:cNvSpPr/>
          <p:nvPr/>
        </p:nvSpPr>
        <p:spPr>
          <a:xfrm>
            <a:off x="4783435" y="4041295"/>
            <a:ext cx="699680" cy="388473"/>
          </a:xfrm>
          <a:custGeom>
            <a:avLst/>
            <a:gdLst/>
            <a:ahLst/>
            <a:cxnLst/>
            <a:rect l="l" t="t" r="r" b="b"/>
            <a:pathLst>
              <a:path w="699680" h="388473">
                <a:moveTo>
                  <a:pt x="788" y="302718"/>
                </a:moveTo>
                <a:lnTo>
                  <a:pt x="5539" y="325814"/>
                </a:lnTo>
                <a:lnTo>
                  <a:pt x="17035" y="336913"/>
                </a:lnTo>
                <a:lnTo>
                  <a:pt x="35112" y="349777"/>
                </a:lnTo>
                <a:lnTo>
                  <a:pt x="56497" y="360874"/>
                </a:lnTo>
                <a:lnTo>
                  <a:pt x="80906" y="370165"/>
                </a:lnTo>
                <a:lnTo>
                  <a:pt x="94157" y="374123"/>
                </a:lnTo>
                <a:lnTo>
                  <a:pt x="108057" y="377616"/>
                </a:lnTo>
                <a:lnTo>
                  <a:pt x="122572" y="380640"/>
                </a:lnTo>
                <a:lnTo>
                  <a:pt x="137666" y="383190"/>
                </a:lnTo>
                <a:lnTo>
                  <a:pt x="153304" y="385263"/>
                </a:lnTo>
                <a:lnTo>
                  <a:pt x="168038" y="386715"/>
                </a:lnTo>
                <a:lnTo>
                  <a:pt x="191030" y="388074"/>
                </a:lnTo>
                <a:lnTo>
                  <a:pt x="214789" y="388473"/>
                </a:lnTo>
                <a:lnTo>
                  <a:pt x="226934" y="388330"/>
                </a:lnTo>
                <a:lnTo>
                  <a:pt x="251709" y="387397"/>
                </a:lnTo>
                <a:lnTo>
                  <a:pt x="277071" y="385648"/>
                </a:lnTo>
                <a:lnTo>
                  <a:pt x="302948" y="383141"/>
                </a:lnTo>
                <a:lnTo>
                  <a:pt x="329268" y="379934"/>
                </a:lnTo>
                <a:lnTo>
                  <a:pt x="355959" y="376085"/>
                </a:lnTo>
                <a:lnTo>
                  <a:pt x="369421" y="373938"/>
                </a:lnTo>
                <a:lnTo>
                  <a:pt x="382949" y="371653"/>
                </a:lnTo>
                <a:lnTo>
                  <a:pt x="396534" y="369235"/>
                </a:lnTo>
                <a:lnTo>
                  <a:pt x="405240" y="367654"/>
                </a:lnTo>
                <a:lnTo>
                  <a:pt x="417990" y="365354"/>
                </a:lnTo>
                <a:lnTo>
                  <a:pt x="430719" y="363061"/>
                </a:lnTo>
                <a:lnTo>
                  <a:pt x="443415" y="360757"/>
                </a:lnTo>
                <a:lnTo>
                  <a:pt x="456066" y="358425"/>
                </a:lnTo>
                <a:lnTo>
                  <a:pt x="468661" y="356050"/>
                </a:lnTo>
                <a:lnTo>
                  <a:pt x="481189" y="353613"/>
                </a:lnTo>
                <a:lnTo>
                  <a:pt x="493637" y="351099"/>
                </a:lnTo>
                <a:lnTo>
                  <a:pt x="505995" y="348491"/>
                </a:lnTo>
                <a:lnTo>
                  <a:pt x="518252" y="345771"/>
                </a:lnTo>
                <a:lnTo>
                  <a:pt x="530394" y="342922"/>
                </a:lnTo>
                <a:lnTo>
                  <a:pt x="542412" y="339929"/>
                </a:lnTo>
                <a:lnTo>
                  <a:pt x="554294" y="336774"/>
                </a:lnTo>
                <a:lnTo>
                  <a:pt x="567745" y="332989"/>
                </a:lnTo>
                <a:lnTo>
                  <a:pt x="580584" y="329198"/>
                </a:lnTo>
                <a:lnTo>
                  <a:pt x="593234" y="325277"/>
                </a:lnTo>
                <a:lnTo>
                  <a:pt x="605682" y="321221"/>
                </a:lnTo>
                <a:lnTo>
                  <a:pt x="617912" y="317027"/>
                </a:lnTo>
                <a:lnTo>
                  <a:pt x="629910" y="312690"/>
                </a:lnTo>
                <a:lnTo>
                  <a:pt x="641663" y="308208"/>
                </a:lnTo>
                <a:lnTo>
                  <a:pt x="653156" y="303576"/>
                </a:lnTo>
                <a:lnTo>
                  <a:pt x="664374" y="298790"/>
                </a:lnTo>
                <a:lnTo>
                  <a:pt x="675303" y="293847"/>
                </a:lnTo>
                <a:lnTo>
                  <a:pt x="685929" y="288743"/>
                </a:lnTo>
                <a:lnTo>
                  <a:pt x="688937" y="274737"/>
                </a:lnTo>
                <a:lnTo>
                  <a:pt x="690363" y="262313"/>
                </a:lnTo>
                <a:lnTo>
                  <a:pt x="690733" y="249657"/>
                </a:lnTo>
                <a:lnTo>
                  <a:pt x="690076" y="236851"/>
                </a:lnTo>
                <a:lnTo>
                  <a:pt x="688418" y="223973"/>
                </a:lnTo>
                <a:lnTo>
                  <a:pt x="689863" y="219980"/>
                </a:lnTo>
                <a:lnTo>
                  <a:pt x="696685" y="195054"/>
                </a:lnTo>
                <a:lnTo>
                  <a:pt x="699670" y="170198"/>
                </a:lnTo>
                <a:lnTo>
                  <a:pt x="699680" y="157880"/>
                </a:lnTo>
                <a:lnTo>
                  <a:pt x="698679" y="145678"/>
                </a:lnTo>
                <a:lnTo>
                  <a:pt x="693578" y="121761"/>
                </a:lnTo>
                <a:lnTo>
                  <a:pt x="684227" y="98714"/>
                </a:lnTo>
                <a:lnTo>
                  <a:pt x="666833" y="72492"/>
                </a:lnTo>
                <a:lnTo>
                  <a:pt x="649865" y="55634"/>
                </a:lnTo>
                <a:lnTo>
                  <a:pt x="629663" y="40972"/>
                </a:lnTo>
                <a:lnTo>
                  <a:pt x="606511" y="28513"/>
                </a:lnTo>
                <a:lnTo>
                  <a:pt x="580693" y="18260"/>
                </a:lnTo>
                <a:lnTo>
                  <a:pt x="552490" y="10219"/>
                </a:lnTo>
                <a:lnTo>
                  <a:pt x="521629" y="4368"/>
                </a:lnTo>
                <a:lnTo>
                  <a:pt x="498151" y="1662"/>
                </a:lnTo>
                <a:lnTo>
                  <a:pt x="473902" y="238"/>
                </a:lnTo>
                <a:lnTo>
                  <a:pt x="461510" y="0"/>
                </a:lnTo>
                <a:lnTo>
                  <a:pt x="448951" y="72"/>
                </a:lnTo>
                <a:lnTo>
                  <a:pt x="423364" y="1139"/>
                </a:lnTo>
                <a:lnTo>
                  <a:pt x="397209" y="3413"/>
                </a:lnTo>
                <a:lnTo>
                  <a:pt x="370555" y="6870"/>
                </a:lnTo>
                <a:lnTo>
                  <a:pt x="343468" y="11485"/>
                </a:lnTo>
                <a:lnTo>
                  <a:pt x="316661" y="17060"/>
                </a:lnTo>
                <a:lnTo>
                  <a:pt x="290379" y="23353"/>
                </a:lnTo>
                <a:lnTo>
                  <a:pt x="264530" y="30414"/>
                </a:lnTo>
                <a:lnTo>
                  <a:pt x="239239" y="38283"/>
                </a:lnTo>
                <a:lnTo>
                  <a:pt x="214632" y="47001"/>
                </a:lnTo>
                <a:lnTo>
                  <a:pt x="190833" y="56607"/>
                </a:lnTo>
                <a:lnTo>
                  <a:pt x="167969" y="67141"/>
                </a:lnTo>
                <a:lnTo>
                  <a:pt x="146165" y="78642"/>
                </a:lnTo>
                <a:lnTo>
                  <a:pt x="125546" y="91151"/>
                </a:lnTo>
                <a:lnTo>
                  <a:pt x="106238" y="104707"/>
                </a:lnTo>
                <a:lnTo>
                  <a:pt x="79362" y="127785"/>
                </a:lnTo>
                <a:lnTo>
                  <a:pt x="61912" y="146398"/>
                </a:lnTo>
                <a:lnTo>
                  <a:pt x="46537" y="165933"/>
                </a:lnTo>
                <a:lnTo>
                  <a:pt x="33464" y="185533"/>
                </a:lnTo>
                <a:lnTo>
                  <a:pt x="20452" y="208926"/>
                </a:lnTo>
                <a:lnTo>
                  <a:pt x="10364" y="232422"/>
                </a:lnTo>
                <a:lnTo>
                  <a:pt x="3514" y="255941"/>
                </a:lnTo>
                <a:lnTo>
                  <a:pt x="217" y="279400"/>
                </a:lnTo>
                <a:lnTo>
                  <a:pt x="0" y="291082"/>
                </a:lnTo>
                <a:lnTo>
                  <a:pt x="788" y="302718"/>
                </a:lnTo>
                <a:close/>
              </a:path>
            </a:pathLst>
          </a:custGeom>
          <a:solidFill>
            <a:srgbClr val="5F939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2" name="object 662"/>
          <p:cNvSpPr/>
          <p:nvPr/>
        </p:nvSpPr>
        <p:spPr>
          <a:xfrm>
            <a:off x="4800776" y="4051852"/>
            <a:ext cx="626253" cy="361898"/>
          </a:xfrm>
          <a:custGeom>
            <a:avLst/>
            <a:gdLst/>
            <a:ahLst/>
            <a:cxnLst/>
            <a:rect l="l" t="t" r="r" b="b"/>
            <a:pathLst>
              <a:path w="626253" h="361898">
                <a:moveTo>
                  <a:pt x="605" y="277032"/>
                </a:moveTo>
                <a:lnTo>
                  <a:pt x="5373" y="299438"/>
                </a:lnTo>
                <a:lnTo>
                  <a:pt x="24061" y="318942"/>
                </a:lnTo>
                <a:lnTo>
                  <a:pt x="43596" y="331990"/>
                </a:lnTo>
                <a:lnTo>
                  <a:pt x="66828" y="342754"/>
                </a:lnTo>
                <a:lnTo>
                  <a:pt x="93383" y="351190"/>
                </a:lnTo>
                <a:lnTo>
                  <a:pt x="122890" y="357253"/>
                </a:lnTo>
                <a:lnTo>
                  <a:pt x="147026" y="360241"/>
                </a:lnTo>
                <a:lnTo>
                  <a:pt x="169674" y="361643"/>
                </a:lnTo>
                <a:lnTo>
                  <a:pt x="181335" y="361898"/>
                </a:lnTo>
                <a:lnTo>
                  <a:pt x="193205" y="361865"/>
                </a:lnTo>
                <a:lnTo>
                  <a:pt x="217527" y="360970"/>
                </a:lnTo>
                <a:lnTo>
                  <a:pt x="242552" y="359019"/>
                </a:lnTo>
                <a:lnTo>
                  <a:pt x="268190" y="356078"/>
                </a:lnTo>
                <a:lnTo>
                  <a:pt x="294351" y="352208"/>
                </a:lnTo>
                <a:lnTo>
                  <a:pt x="320946" y="347472"/>
                </a:lnTo>
                <a:lnTo>
                  <a:pt x="347885" y="341934"/>
                </a:lnTo>
                <a:lnTo>
                  <a:pt x="369018" y="337135"/>
                </a:lnTo>
                <a:lnTo>
                  <a:pt x="394327" y="331257"/>
                </a:lnTo>
                <a:lnTo>
                  <a:pt x="419362" y="325249"/>
                </a:lnTo>
                <a:lnTo>
                  <a:pt x="444001" y="318940"/>
                </a:lnTo>
                <a:lnTo>
                  <a:pt x="468122" y="312159"/>
                </a:lnTo>
                <a:lnTo>
                  <a:pt x="491605" y="304734"/>
                </a:lnTo>
                <a:lnTo>
                  <a:pt x="518027" y="295353"/>
                </a:lnTo>
                <a:lnTo>
                  <a:pt x="542274" y="285777"/>
                </a:lnTo>
                <a:lnTo>
                  <a:pt x="565393" y="275568"/>
                </a:lnTo>
                <a:lnTo>
                  <a:pt x="587238" y="264690"/>
                </a:lnTo>
                <a:lnTo>
                  <a:pt x="602166" y="245677"/>
                </a:lnTo>
                <a:lnTo>
                  <a:pt x="606624" y="220584"/>
                </a:lnTo>
                <a:lnTo>
                  <a:pt x="607111" y="207807"/>
                </a:lnTo>
                <a:lnTo>
                  <a:pt x="612263" y="197079"/>
                </a:lnTo>
                <a:lnTo>
                  <a:pt x="621098" y="172427"/>
                </a:lnTo>
                <a:lnTo>
                  <a:pt x="625647" y="147909"/>
                </a:lnTo>
                <a:lnTo>
                  <a:pt x="626253" y="135800"/>
                </a:lnTo>
                <a:lnTo>
                  <a:pt x="625714" y="123842"/>
                </a:lnTo>
                <a:lnTo>
                  <a:pt x="621100" y="100540"/>
                </a:lnTo>
                <a:lnTo>
                  <a:pt x="611607" y="78318"/>
                </a:lnTo>
                <a:lnTo>
                  <a:pt x="598861" y="60163"/>
                </a:lnTo>
                <a:lnTo>
                  <a:pt x="581445" y="43637"/>
                </a:lnTo>
                <a:lnTo>
                  <a:pt x="560261" y="29719"/>
                </a:lnTo>
                <a:lnTo>
                  <a:pt x="535679" y="18420"/>
                </a:lnTo>
                <a:lnTo>
                  <a:pt x="508068" y="9753"/>
                </a:lnTo>
                <a:lnTo>
                  <a:pt x="485420" y="4963"/>
                </a:lnTo>
                <a:lnTo>
                  <a:pt x="462893" y="1907"/>
                </a:lnTo>
                <a:lnTo>
                  <a:pt x="439436" y="284"/>
                </a:lnTo>
                <a:lnTo>
                  <a:pt x="427386" y="0"/>
                </a:lnTo>
                <a:lnTo>
                  <a:pt x="415137" y="62"/>
                </a:lnTo>
                <a:lnTo>
                  <a:pt x="390085" y="1212"/>
                </a:lnTo>
                <a:lnTo>
                  <a:pt x="364368" y="3704"/>
                </a:lnTo>
                <a:lnTo>
                  <a:pt x="338074" y="7506"/>
                </a:lnTo>
                <a:lnTo>
                  <a:pt x="311293" y="12588"/>
                </a:lnTo>
                <a:lnTo>
                  <a:pt x="284112" y="18920"/>
                </a:lnTo>
                <a:lnTo>
                  <a:pt x="255417" y="26738"/>
                </a:lnTo>
                <a:lnTo>
                  <a:pt x="229820" y="34713"/>
                </a:lnTo>
                <a:lnTo>
                  <a:pt x="204909" y="43540"/>
                </a:lnTo>
                <a:lnTo>
                  <a:pt x="180834" y="53262"/>
                </a:lnTo>
                <a:lnTo>
                  <a:pt x="157746" y="63918"/>
                </a:lnTo>
                <a:lnTo>
                  <a:pt x="135798" y="75549"/>
                </a:lnTo>
                <a:lnTo>
                  <a:pt x="115140" y="88197"/>
                </a:lnTo>
                <a:lnTo>
                  <a:pt x="95924" y="101902"/>
                </a:lnTo>
                <a:lnTo>
                  <a:pt x="71813" y="122914"/>
                </a:lnTo>
                <a:lnTo>
                  <a:pt x="54600" y="141542"/>
                </a:lnTo>
                <a:lnTo>
                  <a:pt x="39612" y="160970"/>
                </a:lnTo>
                <a:lnTo>
                  <a:pt x="24737" y="184159"/>
                </a:lnTo>
                <a:lnTo>
                  <a:pt x="12949" y="207611"/>
                </a:lnTo>
                <a:lnTo>
                  <a:pt x="4756" y="230992"/>
                </a:lnTo>
                <a:lnTo>
                  <a:pt x="520" y="254175"/>
                </a:lnTo>
                <a:lnTo>
                  <a:pt x="0" y="265652"/>
                </a:lnTo>
                <a:lnTo>
                  <a:pt x="605" y="277032"/>
                </a:lnTo>
                <a:close/>
              </a:path>
            </a:pathLst>
          </a:custGeom>
          <a:solidFill>
            <a:srgbClr val="60949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3" name="object 663"/>
          <p:cNvSpPr/>
          <p:nvPr/>
        </p:nvSpPr>
        <p:spPr>
          <a:xfrm>
            <a:off x="4818161" y="4061481"/>
            <a:ext cx="552789" cy="336440"/>
          </a:xfrm>
          <a:custGeom>
            <a:avLst/>
            <a:gdLst/>
            <a:ahLst/>
            <a:cxnLst/>
            <a:rect l="l" t="t" r="r" b="b"/>
            <a:pathLst>
              <a:path w="552789" h="336440">
                <a:moveTo>
                  <a:pt x="38254" y="148645"/>
                </a:moveTo>
                <a:lnTo>
                  <a:pt x="22470" y="172026"/>
                </a:lnTo>
                <a:lnTo>
                  <a:pt x="10572" y="195398"/>
                </a:lnTo>
                <a:lnTo>
                  <a:pt x="2952" y="218544"/>
                </a:lnTo>
                <a:lnTo>
                  <a:pt x="0" y="241248"/>
                </a:lnTo>
                <a:lnTo>
                  <a:pt x="396" y="252366"/>
                </a:lnTo>
                <a:lnTo>
                  <a:pt x="5177" y="274001"/>
                </a:lnTo>
                <a:lnTo>
                  <a:pt x="22423" y="295656"/>
                </a:lnTo>
                <a:lnTo>
                  <a:pt x="41766" y="309813"/>
                </a:lnTo>
                <a:lnTo>
                  <a:pt x="65464" y="321035"/>
                </a:lnTo>
                <a:lnTo>
                  <a:pt x="93016" y="329264"/>
                </a:lnTo>
                <a:lnTo>
                  <a:pt x="123922" y="334440"/>
                </a:lnTo>
                <a:lnTo>
                  <a:pt x="148480" y="336219"/>
                </a:lnTo>
                <a:lnTo>
                  <a:pt x="159982" y="336440"/>
                </a:lnTo>
                <a:lnTo>
                  <a:pt x="171730" y="336308"/>
                </a:lnTo>
                <a:lnTo>
                  <a:pt x="195898" y="335012"/>
                </a:lnTo>
                <a:lnTo>
                  <a:pt x="220866" y="332378"/>
                </a:lnTo>
                <a:lnTo>
                  <a:pt x="246513" y="328455"/>
                </a:lnTo>
                <a:lnTo>
                  <a:pt x="272720" y="323293"/>
                </a:lnTo>
                <a:lnTo>
                  <a:pt x="299367" y="316941"/>
                </a:lnTo>
                <a:lnTo>
                  <a:pt x="326334" y="309447"/>
                </a:lnTo>
                <a:lnTo>
                  <a:pt x="345817" y="303560"/>
                </a:lnTo>
                <a:lnTo>
                  <a:pt x="370449" y="295692"/>
                </a:lnTo>
                <a:lnTo>
                  <a:pt x="394443" y="287353"/>
                </a:lnTo>
                <a:lnTo>
                  <a:pt x="417644" y="278393"/>
                </a:lnTo>
                <a:lnTo>
                  <a:pt x="443502" y="267039"/>
                </a:lnTo>
                <a:lnTo>
                  <a:pt x="466923" y="255457"/>
                </a:lnTo>
                <a:lnTo>
                  <a:pt x="488910" y="243174"/>
                </a:lnTo>
                <a:lnTo>
                  <a:pt x="509278" y="230173"/>
                </a:lnTo>
                <a:lnTo>
                  <a:pt x="521039" y="204095"/>
                </a:lnTo>
                <a:lnTo>
                  <a:pt x="525724" y="192569"/>
                </a:lnTo>
                <a:lnTo>
                  <a:pt x="534720" y="172402"/>
                </a:lnTo>
                <a:lnTo>
                  <a:pt x="544295" y="147887"/>
                </a:lnTo>
                <a:lnTo>
                  <a:pt x="550706" y="124495"/>
                </a:lnTo>
                <a:lnTo>
                  <a:pt x="552789" y="102084"/>
                </a:lnTo>
                <a:lnTo>
                  <a:pt x="551845" y="91200"/>
                </a:lnTo>
                <a:lnTo>
                  <a:pt x="545257" y="69988"/>
                </a:lnTo>
                <a:lnTo>
                  <a:pt x="530948" y="48707"/>
                </a:lnTo>
                <a:lnTo>
                  <a:pt x="512810" y="32689"/>
                </a:lnTo>
                <a:lnTo>
                  <a:pt x="490266" y="19801"/>
                </a:lnTo>
                <a:lnTo>
                  <a:pt x="463812" y="10075"/>
                </a:lnTo>
                <a:lnTo>
                  <a:pt x="433942" y="3542"/>
                </a:lnTo>
                <a:lnTo>
                  <a:pt x="415357" y="1262"/>
                </a:lnTo>
                <a:lnTo>
                  <a:pt x="392411" y="30"/>
                </a:lnTo>
                <a:lnTo>
                  <a:pt x="380562" y="0"/>
                </a:lnTo>
                <a:lnTo>
                  <a:pt x="368482" y="355"/>
                </a:lnTo>
                <a:lnTo>
                  <a:pt x="343692" y="2214"/>
                </a:lnTo>
                <a:lnTo>
                  <a:pt x="318164" y="5584"/>
                </a:lnTo>
                <a:lnTo>
                  <a:pt x="292022" y="10443"/>
                </a:lnTo>
                <a:lnTo>
                  <a:pt x="265388" y="16767"/>
                </a:lnTo>
                <a:lnTo>
                  <a:pt x="238387" y="24535"/>
                </a:lnTo>
                <a:lnTo>
                  <a:pt x="220003" y="30556"/>
                </a:lnTo>
                <a:lnTo>
                  <a:pt x="194779" y="39799"/>
                </a:lnTo>
                <a:lnTo>
                  <a:pt x="170458" y="49957"/>
                </a:lnTo>
                <a:lnTo>
                  <a:pt x="147207" y="61043"/>
                </a:lnTo>
                <a:lnTo>
                  <a:pt x="125195" y="73072"/>
                </a:lnTo>
                <a:lnTo>
                  <a:pt x="104588" y="86057"/>
                </a:lnTo>
                <a:lnTo>
                  <a:pt x="85555" y="100011"/>
                </a:lnTo>
                <a:lnTo>
                  <a:pt x="64191" y="118931"/>
                </a:lnTo>
                <a:lnTo>
                  <a:pt x="47177" y="137421"/>
                </a:lnTo>
                <a:lnTo>
                  <a:pt x="39581" y="146899"/>
                </a:lnTo>
                <a:lnTo>
                  <a:pt x="38254" y="148645"/>
                </a:lnTo>
                <a:close/>
              </a:path>
            </a:pathLst>
          </a:custGeom>
          <a:solidFill>
            <a:srgbClr val="60959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4" name="object 664"/>
          <p:cNvSpPr/>
          <p:nvPr/>
        </p:nvSpPr>
        <p:spPr>
          <a:xfrm>
            <a:off x="4835508" y="4070175"/>
            <a:ext cx="483967" cy="312045"/>
          </a:xfrm>
          <a:custGeom>
            <a:avLst/>
            <a:gdLst/>
            <a:ahLst/>
            <a:cxnLst/>
            <a:rect l="l" t="t" r="r" b="b"/>
            <a:pathLst>
              <a:path w="483967" h="312045">
                <a:moveTo>
                  <a:pt x="7882" y="183919"/>
                </a:moveTo>
                <a:lnTo>
                  <a:pt x="3895" y="195390"/>
                </a:lnTo>
                <a:lnTo>
                  <a:pt x="1253" y="206711"/>
                </a:lnTo>
                <a:lnTo>
                  <a:pt x="0" y="217832"/>
                </a:lnTo>
                <a:lnTo>
                  <a:pt x="179" y="228702"/>
                </a:lnTo>
                <a:lnTo>
                  <a:pt x="5010" y="249485"/>
                </a:lnTo>
                <a:lnTo>
                  <a:pt x="13354" y="264866"/>
                </a:lnTo>
                <a:lnTo>
                  <a:pt x="29777" y="281997"/>
                </a:lnTo>
                <a:lnTo>
                  <a:pt x="51691" y="295353"/>
                </a:lnTo>
                <a:lnTo>
                  <a:pt x="78414" y="304860"/>
                </a:lnTo>
                <a:lnTo>
                  <a:pt x="109264" y="310445"/>
                </a:lnTo>
                <a:lnTo>
                  <a:pt x="127600" y="311806"/>
                </a:lnTo>
                <a:lnTo>
                  <a:pt x="138913" y="312045"/>
                </a:lnTo>
                <a:lnTo>
                  <a:pt x="150523" y="311858"/>
                </a:lnTo>
                <a:lnTo>
                  <a:pt x="174544" y="310196"/>
                </a:lnTo>
                <a:lnTo>
                  <a:pt x="199477" y="306798"/>
                </a:lnTo>
                <a:lnTo>
                  <a:pt x="225136" y="301643"/>
                </a:lnTo>
                <a:lnTo>
                  <a:pt x="251335" y="294713"/>
                </a:lnTo>
                <a:lnTo>
                  <a:pt x="277890" y="285986"/>
                </a:lnTo>
                <a:lnTo>
                  <a:pt x="298201" y="278138"/>
                </a:lnTo>
                <a:lnTo>
                  <a:pt x="324193" y="266528"/>
                </a:lnTo>
                <a:lnTo>
                  <a:pt x="348692" y="253787"/>
                </a:lnTo>
                <a:lnTo>
                  <a:pt x="371572" y="240063"/>
                </a:lnTo>
                <a:lnTo>
                  <a:pt x="392708" y="225502"/>
                </a:lnTo>
                <a:lnTo>
                  <a:pt x="411974" y="210253"/>
                </a:lnTo>
                <a:lnTo>
                  <a:pt x="429243" y="194461"/>
                </a:lnTo>
                <a:lnTo>
                  <a:pt x="444392" y="178276"/>
                </a:lnTo>
                <a:lnTo>
                  <a:pt x="456499" y="162937"/>
                </a:lnTo>
                <a:lnTo>
                  <a:pt x="470801" y="139705"/>
                </a:lnTo>
                <a:lnTo>
                  <a:pt x="480074" y="116664"/>
                </a:lnTo>
                <a:lnTo>
                  <a:pt x="483967" y="94221"/>
                </a:lnTo>
                <a:lnTo>
                  <a:pt x="483786" y="83350"/>
                </a:lnTo>
                <a:lnTo>
                  <a:pt x="478948" y="62566"/>
                </a:lnTo>
                <a:lnTo>
                  <a:pt x="470609" y="47184"/>
                </a:lnTo>
                <a:lnTo>
                  <a:pt x="454190" y="30051"/>
                </a:lnTo>
                <a:lnTo>
                  <a:pt x="432276" y="16692"/>
                </a:lnTo>
                <a:lnTo>
                  <a:pt x="405550" y="7185"/>
                </a:lnTo>
                <a:lnTo>
                  <a:pt x="374694" y="1606"/>
                </a:lnTo>
                <a:lnTo>
                  <a:pt x="356346" y="240"/>
                </a:lnTo>
                <a:lnTo>
                  <a:pt x="345033" y="0"/>
                </a:lnTo>
                <a:lnTo>
                  <a:pt x="333423" y="185"/>
                </a:lnTo>
                <a:lnTo>
                  <a:pt x="309401" y="1846"/>
                </a:lnTo>
                <a:lnTo>
                  <a:pt x="284468" y="5243"/>
                </a:lnTo>
                <a:lnTo>
                  <a:pt x="258808" y="10396"/>
                </a:lnTo>
                <a:lnTo>
                  <a:pt x="232608" y="17326"/>
                </a:lnTo>
                <a:lnTo>
                  <a:pt x="206054" y="26052"/>
                </a:lnTo>
                <a:lnTo>
                  <a:pt x="185779" y="33888"/>
                </a:lnTo>
                <a:lnTo>
                  <a:pt x="159788" y="45503"/>
                </a:lnTo>
                <a:lnTo>
                  <a:pt x="135288" y="58248"/>
                </a:lnTo>
                <a:lnTo>
                  <a:pt x="112406" y="71975"/>
                </a:lnTo>
                <a:lnTo>
                  <a:pt x="91268" y="86537"/>
                </a:lnTo>
                <a:lnTo>
                  <a:pt x="72002" y="101788"/>
                </a:lnTo>
                <a:lnTo>
                  <a:pt x="54734" y="117578"/>
                </a:lnTo>
                <a:lnTo>
                  <a:pt x="39592" y="133762"/>
                </a:lnTo>
                <a:lnTo>
                  <a:pt x="27474" y="149114"/>
                </a:lnTo>
                <a:lnTo>
                  <a:pt x="13170" y="172348"/>
                </a:lnTo>
                <a:lnTo>
                  <a:pt x="7882" y="183919"/>
                </a:lnTo>
                <a:close/>
              </a:path>
            </a:pathLst>
          </a:custGeom>
          <a:solidFill>
            <a:srgbClr val="61959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5" name="object 665"/>
          <p:cNvSpPr/>
          <p:nvPr/>
        </p:nvSpPr>
        <p:spPr>
          <a:xfrm>
            <a:off x="-111602" y="3638150"/>
            <a:ext cx="565099" cy="1605637"/>
          </a:xfrm>
          <a:custGeom>
            <a:avLst/>
            <a:gdLst/>
            <a:ahLst/>
            <a:cxnLst/>
            <a:rect l="l" t="t" r="r" b="b"/>
            <a:pathLst>
              <a:path w="565099" h="1605637">
                <a:moveTo>
                  <a:pt x="144256" y="1600626"/>
                </a:moveTo>
                <a:lnTo>
                  <a:pt x="205467" y="1598501"/>
                </a:lnTo>
                <a:lnTo>
                  <a:pt x="259965" y="1596613"/>
                </a:lnTo>
                <a:lnTo>
                  <a:pt x="308171" y="1594946"/>
                </a:lnTo>
                <a:lnTo>
                  <a:pt x="350510" y="1593487"/>
                </a:lnTo>
                <a:lnTo>
                  <a:pt x="387404" y="1592222"/>
                </a:lnTo>
                <a:lnTo>
                  <a:pt x="419277" y="1591137"/>
                </a:lnTo>
                <a:lnTo>
                  <a:pt x="446551" y="1590218"/>
                </a:lnTo>
                <a:lnTo>
                  <a:pt x="469649" y="1589451"/>
                </a:lnTo>
                <a:lnTo>
                  <a:pt x="488994" y="1588822"/>
                </a:lnTo>
                <a:lnTo>
                  <a:pt x="505010" y="1588318"/>
                </a:lnTo>
                <a:lnTo>
                  <a:pt x="528745" y="1587628"/>
                </a:lnTo>
                <a:lnTo>
                  <a:pt x="544237" y="1587268"/>
                </a:lnTo>
                <a:lnTo>
                  <a:pt x="564032" y="1587095"/>
                </a:lnTo>
                <a:lnTo>
                  <a:pt x="556749" y="1552151"/>
                </a:lnTo>
                <a:lnTo>
                  <a:pt x="549747" y="1502205"/>
                </a:lnTo>
                <a:lnTo>
                  <a:pt x="543106" y="1438976"/>
                </a:lnTo>
                <a:lnTo>
                  <a:pt x="536910" y="1364188"/>
                </a:lnTo>
                <a:lnTo>
                  <a:pt x="531239" y="1279561"/>
                </a:lnTo>
                <a:lnTo>
                  <a:pt x="526177" y="1186817"/>
                </a:lnTo>
                <a:lnTo>
                  <a:pt x="521805" y="1087678"/>
                </a:lnTo>
                <a:lnTo>
                  <a:pt x="518205" y="983866"/>
                </a:lnTo>
                <a:lnTo>
                  <a:pt x="515459" y="877101"/>
                </a:lnTo>
                <a:lnTo>
                  <a:pt x="513649" y="769105"/>
                </a:lnTo>
                <a:lnTo>
                  <a:pt x="512858" y="661601"/>
                </a:lnTo>
                <a:lnTo>
                  <a:pt x="513167" y="556309"/>
                </a:lnTo>
                <a:lnTo>
                  <a:pt x="514659" y="454952"/>
                </a:lnTo>
                <a:lnTo>
                  <a:pt x="517415" y="359250"/>
                </a:lnTo>
                <a:lnTo>
                  <a:pt x="521518" y="270925"/>
                </a:lnTo>
                <a:lnTo>
                  <a:pt x="527049" y="191699"/>
                </a:lnTo>
                <a:lnTo>
                  <a:pt x="534090" y="123294"/>
                </a:lnTo>
                <a:lnTo>
                  <a:pt x="542724" y="67431"/>
                </a:lnTo>
                <a:lnTo>
                  <a:pt x="553033" y="25832"/>
                </a:lnTo>
                <a:lnTo>
                  <a:pt x="565099" y="217"/>
                </a:lnTo>
                <a:lnTo>
                  <a:pt x="552901" y="23"/>
                </a:lnTo>
                <a:lnTo>
                  <a:pt x="511313" y="0"/>
                </a:lnTo>
                <a:lnTo>
                  <a:pt x="451556" y="378"/>
                </a:lnTo>
                <a:lnTo>
                  <a:pt x="379334" y="1059"/>
                </a:lnTo>
                <a:lnTo>
                  <a:pt x="340332" y="1482"/>
                </a:lnTo>
                <a:lnTo>
                  <a:pt x="300352" y="1942"/>
                </a:lnTo>
                <a:lnTo>
                  <a:pt x="260108" y="2429"/>
                </a:lnTo>
                <a:lnTo>
                  <a:pt x="220313" y="2928"/>
                </a:lnTo>
                <a:lnTo>
                  <a:pt x="181680" y="3428"/>
                </a:lnTo>
                <a:lnTo>
                  <a:pt x="111602" y="4367"/>
                </a:lnTo>
                <a:lnTo>
                  <a:pt x="111602" y="1601760"/>
                </a:lnTo>
                <a:lnTo>
                  <a:pt x="144256" y="1600626"/>
                </a:lnTo>
                <a:close/>
              </a:path>
            </a:pathLst>
          </a:custGeom>
          <a:solidFill>
            <a:srgbClr val="CBD5D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6" name="object 666"/>
          <p:cNvSpPr/>
          <p:nvPr/>
        </p:nvSpPr>
        <p:spPr>
          <a:xfrm>
            <a:off x="4141431" y="1735609"/>
            <a:ext cx="961415" cy="2297877"/>
          </a:xfrm>
          <a:custGeom>
            <a:avLst/>
            <a:gdLst/>
            <a:ahLst/>
            <a:cxnLst/>
            <a:rect l="l" t="t" r="r" b="b"/>
            <a:pathLst>
              <a:path w="961415" h="2297877">
                <a:moveTo>
                  <a:pt x="297714" y="1770768"/>
                </a:moveTo>
                <a:lnTo>
                  <a:pt x="296180" y="1761806"/>
                </a:lnTo>
                <a:lnTo>
                  <a:pt x="293245" y="1753315"/>
                </a:lnTo>
                <a:lnTo>
                  <a:pt x="288682" y="1743508"/>
                </a:lnTo>
                <a:lnTo>
                  <a:pt x="285953" y="1738023"/>
                </a:lnTo>
                <a:lnTo>
                  <a:pt x="286529" y="1730085"/>
                </a:lnTo>
                <a:lnTo>
                  <a:pt x="289163" y="1716786"/>
                </a:lnTo>
                <a:lnTo>
                  <a:pt x="289369" y="1703860"/>
                </a:lnTo>
                <a:lnTo>
                  <a:pt x="288041" y="1694661"/>
                </a:lnTo>
                <a:lnTo>
                  <a:pt x="286557" y="1685466"/>
                </a:lnTo>
                <a:lnTo>
                  <a:pt x="284948" y="1676071"/>
                </a:lnTo>
                <a:lnTo>
                  <a:pt x="283244" y="1666271"/>
                </a:lnTo>
                <a:lnTo>
                  <a:pt x="281478" y="1655863"/>
                </a:lnTo>
                <a:lnTo>
                  <a:pt x="279680" y="1644641"/>
                </a:lnTo>
                <a:lnTo>
                  <a:pt x="277881" y="1632401"/>
                </a:lnTo>
                <a:lnTo>
                  <a:pt x="276113" y="1618939"/>
                </a:lnTo>
                <a:lnTo>
                  <a:pt x="274406" y="1604051"/>
                </a:lnTo>
                <a:lnTo>
                  <a:pt x="272792" y="1587532"/>
                </a:lnTo>
                <a:lnTo>
                  <a:pt x="271301" y="1569177"/>
                </a:lnTo>
                <a:lnTo>
                  <a:pt x="270573" y="1558648"/>
                </a:lnTo>
                <a:lnTo>
                  <a:pt x="269499" y="1542467"/>
                </a:lnTo>
                <a:lnTo>
                  <a:pt x="268351" y="1525656"/>
                </a:lnTo>
                <a:lnTo>
                  <a:pt x="267154" y="1508507"/>
                </a:lnTo>
                <a:lnTo>
                  <a:pt x="265931" y="1491313"/>
                </a:lnTo>
                <a:lnTo>
                  <a:pt x="264707" y="1474365"/>
                </a:lnTo>
                <a:lnTo>
                  <a:pt x="263508" y="1457957"/>
                </a:lnTo>
                <a:lnTo>
                  <a:pt x="262357" y="1442381"/>
                </a:lnTo>
                <a:lnTo>
                  <a:pt x="261280" y="1427929"/>
                </a:lnTo>
                <a:lnTo>
                  <a:pt x="260300" y="1414894"/>
                </a:lnTo>
                <a:lnTo>
                  <a:pt x="259443" y="1403569"/>
                </a:lnTo>
                <a:lnTo>
                  <a:pt x="258733" y="1394247"/>
                </a:lnTo>
                <a:lnTo>
                  <a:pt x="258195" y="1387219"/>
                </a:lnTo>
                <a:lnTo>
                  <a:pt x="257733" y="1381216"/>
                </a:lnTo>
                <a:lnTo>
                  <a:pt x="275807" y="1382152"/>
                </a:lnTo>
                <a:lnTo>
                  <a:pt x="292233" y="1382992"/>
                </a:lnTo>
                <a:lnTo>
                  <a:pt x="307260" y="1383736"/>
                </a:lnTo>
                <a:lnTo>
                  <a:pt x="321138" y="1384388"/>
                </a:lnTo>
                <a:lnTo>
                  <a:pt x="334117" y="1384949"/>
                </a:lnTo>
                <a:lnTo>
                  <a:pt x="346446" y="1385421"/>
                </a:lnTo>
                <a:lnTo>
                  <a:pt x="358376" y="1385805"/>
                </a:lnTo>
                <a:lnTo>
                  <a:pt x="370156" y="1386105"/>
                </a:lnTo>
                <a:lnTo>
                  <a:pt x="382035" y="1386321"/>
                </a:lnTo>
                <a:lnTo>
                  <a:pt x="394265" y="1386455"/>
                </a:lnTo>
                <a:lnTo>
                  <a:pt x="435547" y="1386388"/>
                </a:lnTo>
                <a:lnTo>
                  <a:pt x="451672" y="1386215"/>
                </a:lnTo>
                <a:lnTo>
                  <a:pt x="469395" y="1385970"/>
                </a:lnTo>
                <a:lnTo>
                  <a:pt x="488967" y="1385655"/>
                </a:lnTo>
                <a:lnTo>
                  <a:pt x="510636" y="1385272"/>
                </a:lnTo>
                <a:lnTo>
                  <a:pt x="534652" y="1384822"/>
                </a:lnTo>
                <a:lnTo>
                  <a:pt x="561266" y="1384308"/>
                </a:lnTo>
                <a:lnTo>
                  <a:pt x="590727" y="1383731"/>
                </a:lnTo>
                <a:lnTo>
                  <a:pt x="595816" y="1404586"/>
                </a:lnTo>
                <a:lnTo>
                  <a:pt x="600925" y="1425400"/>
                </a:lnTo>
                <a:lnTo>
                  <a:pt x="606023" y="1446061"/>
                </a:lnTo>
                <a:lnTo>
                  <a:pt x="611080" y="1466459"/>
                </a:lnTo>
                <a:lnTo>
                  <a:pt x="616065" y="1486482"/>
                </a:lnTo>
                <a:lnTo>
                  <a:pt x="620949" y="1506019"/>
                </a:lnTo>
                <a:lnTo>
                  <a:pt x="625700" y="1524959"/>
                </a:lnTo>
                <a:lnTo>
                  <a:pt x="630289" y="1543191"/>
                </a:lnTo>
                <a:lnTo>
                  <a:pt x="634686" y="1560602"/>
                </a:lnTo>
                <a:lnTo>
                  <a:pt x="638859" y="1577084"/>
                </a:lnTo>
                <a:lnTo>
                  <a:pt x="642778" y="1592523"/>
                </a:lnTo>
                <a:lnTo>
                  <a:pt x="646414" y="1606809"/>
                </a:lnTo>
                <a:lnTo>
                  <a:pt x="649736" y="1619830"/>
                </a:lnTo>
                <a:lnTo>
                  <a:pt x="652713" y="1631477"/>
                </a:lnTo>
                <a:lnTo>
                  <a:pt x="655316" y="1641636"/>
                </a:lnTo>
                <a:lnTo>
                  <a:pt x="659275" y="1657051"/>
                </a:lnTo>
                <a:lnTo>
                  <a:pt x="676768" y="1717800"/>
                </a:lnTo>
                <a:lnTo>
                  <a:pt x="690384" y="1764228"/>
                </a:lnTo>
                <a:lnTo>
                  <a:pt x="702576" y="1805819"/>
                </a:lnTo>
                <a:lnTo>
                  <a:pt x="713428" y="1842865"/>
                </a:lnTo>
                <a:lnTo>
                  <a:pt x="723022" y="1875658"/>
                </a:lnTo>
                <a:lnTo>
                  <a:pt x="731442" y="1904491"/>
                </a:lnTo>
                <a:lnTo>
                  <a:pt x="738771" y="1929656"/>
                </a:lnTo>
                <a:lnTo>
                  <a:pt x="745092" y="1951445"/>
                </a:lnTo>
                <a:lnTo>
                  <a:pt x="750489" y="1970151"/>
                </a:lnTo>
                <a:lnTo>
                  <a:pt x="755045" y="1986066"/>
                </a:lnTo>
                <a:lnTo>
                  <a:pt x="758842" y="1999483"/>
                </a:lnTo>
                <a:lnTo>
                  <a:pt x="761966" y="2010693"/>
                </a:lnTo>
                <a:lnTo>
                  <a:pt x="766521" y="2027664"/>
                </a:lnTo>
                <a:lnTo>
                  <a:pt x="769377" y="2039318"/>
                </a:lnTo>
                <a:lnTo>
                  <a:pt x="771932" y="2051946"/>
                </a:lnTo>
                <a:lnTo>
                  <a:pt x="772655" y="2056031"/>
                </a:lnTo>
                <a:lnTo>
                  <a:pt x="777179" y="2076156"/>
                </a:lnTo>
                <a:lnTo>
                  <a:pt x="782181" y="2090565"/>
                </a:lnTo>
                <a:lnTo>
                  <a:pt x="787172" y="2100667"/>
                </a:lnTo>
                <a:lnTo>
                  <a:pt x="791664" y="2107871"/>
                </a:lnTo>
                <a:lnTo>
                  <a:pt x="795167" y="2113585"/>
                </a:lnTo>
                <a:lnTo>
                  <a:pt x="797194" y="2119218"/>
                </a:lnTo>
                <a:lnTo>
                  <a:pt x="797255" y="2126179"/>
                </a:lnTo>
                <a:lnTo>
                  <a:pt x="796671" y="2129424"/>
                </a:lnTo>
                <a:lnTo>
                  <a:pt x="795080" y="2144172"/>
                </a:lnTo>
                <a:lnTo>
                  <a:pt x="795654" y="2160470"/>
                </a:lnTo>
                <a:lnTo>
                  <a:pt x="797564" y="2176460"/>
                </a:lnTo>
                <a:lnTo>
                  <a:pt x="799980" y="2190284"/>
                </a:lnTo>
                <a:lnTo>
                  <a:pt x="802075" y="2200084"/>
                </a:lnTo>
                <a:lnTo>
                  <a:pt x="803021" y="2204011"/>
                </a:lnTo>
                <a:lnTo>
                  <a:pt x="810310" y="2201751"/>
                </a:lnTo>
                <a:lnTo>
                  <a:pt x="802997" y="2211915"/>
                </a:lnTo>
                <a:lnTo>
                  <a:pt x="794399" y="2221591"/>
                </a:lnTo>
                <a:lnTo>
                  <a:pt x="788263" y="2227747"/>
                </a:lnTo>
                <a:lnTo>
                  <a:pt x="786295" y="2229665"/>
                </a:lnTo>
                <a:lnTo>
                  <a:pt x="769226" y="2244092"/>
                </a:lnTo>
                <a:lnTo>
                  <a:pt x="754977" y="2250384"/>
                </a:lnTo>
                <a:lnTo>
                  <a:pt x="746478" y="2255120"/>
                </a:lnTo>
                <a:lnTo>
                  <a:pt x="743115" y="2257211"/>
                </a:lnTo>
                <a:lnTo>
                  <a:pt x="734091" y="2270980"/>
                </a:lnTo>
                <a:lnTo>
                  <a:pt x="732595" y="2282193"/>
                </a:lnTo>
                <a:lnTo>
                  <a:pt x="732599" y="2282624"/>
                </a:lnTo>
                <a:lnTo>
                  <a:pt x="729424" y="2286383"/>
                </a:lnTo>
                <a:lnTo>
                  <a:pt x="732853" y="2297877"/>
                </a:lnTo>
                <a:lnTo>
                  <a:pt x="750869" y="2294606"/>
                </a:lnTo>
                <a:lnTo>
                  <a:pt x="762266" y="2292429"/>
                </a:lnTo>
                <a:lnTo>
                  <a:pt x="771332" y="2290467"/>
                </a:lnTo>
                <a:lnTo>
                  <a:pt x="782356" y="2287844"/>
                </a:lnTo>
                <a:lnTo>
                  <a:pt x="801097" y="2283234"/>
                </a:lnTo>
                <a:lnTo>
                  <a:pt x="815213" y="2279571"/>
                </a:lnTo>
                <a:lnTo>
                  <a:pt x="827200" y="2276165"/>
                </a:lnTo>
                <a:lnTo>
                  <a:pt x="837137" y="2272909"/>
                </a:lnTo>
                <a:lnTo>
                  <a:pt x="844156" y="2270127"/>
                </a:lnTo>
                <a:lnTo>
                  <a:pt x="853724" y="2263523"/>
                </a:lnTo>
                <a:lnTo>
                  <a:pt x="863087" y="2254571"/>
                </a:lnTo>
                <a:lnTo>
                  <a:pt x="873406" y="2246098"/>
                </a:lnTo>
                <a:lnTo>
                  <a:pt x="879995" y="2242632"/>
                </a:lnTo>
                <a:lnTo>
                  <a:pt x="896848" y="2251547"/>
                </a:lnTo>
                <a:lnTo>
                  <a:pt x="914234" y="2245117"/>
                </a:lnTo>
                <a:lnTo>
                  <a:pt x="925218" y="2240885"/>
                </a:lnTo>
                <a:lnTo>
                  <a:pt x="933718" y="2237250"/>
                </a:lnTo>
                <a:lnTo>
                  <a:pt x="943652" y="2232610"/>
                </a:lnTo>
                <a:lnTo>
                  <a:pt x="946721" y="2231151"/>
                </a:lnTo>
                <a:lnTo>
                  <a:pt x="959573" y="2225017"/>
                </a:lnTo>
                <a:lnTo>
                  <a:pt x="961415" y="2218603"/>
                </a:lnTo>
                <a:lnTo>
                  <a:pt x="954417" y="2200036"/>
                </a:lnTo>
                <a:lnTo>
                  <a:pt x="950709" y="2200100"/>
                </a:lnTo>
                <a:lnTo>
                  <a:pt x="946761" y="2185929"/>
                </a:lnTo>
                <a:lnTo>
                  <a:pt x="943797" y="2176488"/>
                </a:lnTo>
                <a:lnTo>
                  <a:pt x="939487" y="2164448"/>
                </a:lnTo>
                <a:lnTo>
                  <a:pt x="938593" y="2162000"/>
                </a:lnTo>
                <a:lnTo>
                  <a:pt x="942263" y="2160857"/>
                </a:lnTo>
                <a:lnTo>
                  <a:pt x="937595" y="2139819"/>
                </a:lnTo>
                <a:lnTo>
                  <a:pt x="933879" y="2123287"/>
                </a:lnTo>
                <a:lnTo>
                  <a:pt x="930846" y="2110262"/>
                </a:lnTo>
                <a:lnTo>
                  <a:pt x="928229" y="2099743"/>
                </a:lnTo>
                <a:lnTo>
                  <a:pt x="925761" y="2090733"/>
                </a:lnTo>
                <a:lnTo>
                  <a:pt x="923174" y="2082232"/>
                </a:lnTo>
                <a:lnTo>
                  <a:pt x="920200" y="2073241"/>
                </a:lnTo>
                <a:lnTo>
                  <a:pt x="916571" y="2062762"/>
                </a:lnTo>
                <a:lnTo>
                  <a:pt x="914044" y="2055561"/>
                </a:lnTo>
                <a:lnTo>
                  <a:pt x="911565" y="2047326"/>
                </a:lnTo>
                <a:lnTo>
                  <a:pt x="903983" y="2017104"/>
                </a:lnTo>
                <a:lnTo>
                  <a:pt x="893652" y="1972290"/>
                </a:lnTo>
                <a:lnTo>
                  <a:pt x="887735" y="1945814"/>
                </a:lnTo>
                <a:lnTo>
                  <a:pt x="881469" y="1917375"/>
                </a:lnTo>
                <a:lnTo>
                  <a:pt x="874964" y="1887534"/>
                </a:lnTo>
                <a:lnTo>
                  <a:pt x="868334" y="1856853"/>
                </a:lnTo>
                <a:lnTo>
                  <a:pt x="861691" y="1825894"/>
                </a:lnTo>
                <a:lnTo>
                  <a:pt x="855147" y="1795218"/>
                </a:lnTo>
                <a:lnTo>
                  <a:pt x="848815" y="1765386"/>
                </a:lnTo>
                <a:lnTo>
                  <a:pt x="842807" y="1736961"/>
                </a:lnTo>
                <a:lnTo>
                  <a:pt x="837235" y="1710503"/>
                </a:lnTo>
                <a:lnTo>
                  <a:pt x="827851" y="1665739"/>
                </a:lnTo>
                <a:lnTo>
                  <a:pt x="821560" y="1635585"/>
                </a:lnTo>
                <a:lnTo>
                  <a:pt x="789952" y="1281280"/>
                </a:lnTo>
                <a:lnTo>
                  <a:pt x="802461" y="1281641"/>
                </a:lnTo>
                <a:lnTo>
                  <a:pt x="815209" y="1281775"/>
                </a:lnTo>
                <a:lnTo>
                  <a:pt x="821804" y="1281737"/>
                </a:lnTo>
                <a:lnTo>
                  <a:pt x="816779" y="1242158"/>
                </a:lnTo>
                <a:lnTo>
                  <a:pt x="810709" y="1201521"/>
                </a:lnTo>
                <a:lnTo>
                  <a:pt x="803643" y="1159988"/>
                </a:lnTo>
                <a:lnTo>
                  <a:pt x="795632" y="1117718"/>
                </a:lnTo>
                <a:lnTo>
                  <a:pt x="786723" y="1074873"/>
                </a:lnTo>
                <a:lnTo>
                  <a:pt x="776966" y="1031613"/>
                </a:lnTo>
                <a:lnTo>
                  <a:pt x="766410" y="988097"/>
                </a:lnTo>
                <a:lnTo>
                  <a:pt x="755106" y="944488"/>
                </a:lnTo>
                <a:lnTo>
                  <a:pt x="743101" y="900944"/>
                </a:lnTo>
                <a:lnTo>
                  <a:pt x="730445" y="857627"/>
                </a:lnTo>
                <a:lnTo>
                  <a:pt x="717187" y="814697"/>
                </a:lnTo>
                <a:lnTo>
                  <a:pt x="703377" y="772315"/>
                </a:lnTo>
                <a:lnTo>
                  <a:pt x="689064" y="730641"/>
                </a:lnTo>
                <a:lnTo>
                  <a:pt x="674297" y="689835"/>
                </a:lnTo>
                <a:lnTo>
                  <a:pt x="659125" y="650058"/>
                </a:lnTo>
                <a:lnTo>
                  <a:pt x="643597" y="611471"/>
                </a:lnTo>
                <a:lnTo>
                  <a:pt x="627763" y="574234"/>
                </a:lnTo>
                <a:lnTo>
                  <a:pt x="611672" y="538507"/>
                </a:lnTo>
                <a:lnTo>
                  <a:pt x="595374" y="504451"/>
                </a:lnTo>
                <a:lnTo>
                  <a:pt x="578916" y="472226"/>
                </a:lnTo>
                <a:lnTo>
                  <a:pt x="555640" y="431115"/>
                </a:lnTo>
                <a:lnTo>
                  <a:pt x="532092" y="394778"/>
                </a:lnTo>
                <a:lnTo>
                  <a:pt x="508500" y="362795"/>
                </a:lnTo>
                <a:lnTo>
                  <a:pt x="485090" y="334744"/>
                </a:lnTo>
                <a:lnTo>
                  <a:pt x="450813" y="299117"/>
                </a:lnTo>
                <a:lnTo>
                  <a:pt x="418220" y="269964"/>
                </a:lnTo>
                <a:lnTo>
                  <a:pt x="388078" y="245863"/>
                </a:lnTo>
                <a:lnTo>
                  <a:pt x="369721" y="231898"/>
                </a:lnTo>
                <a:lnTo>
                  <a:pt x="361149" y="225389"/>
                </a:lnTo>
                <a:lnTo>
                  <a:pt x="359994" y="226443"/>
                </a:lnTo>
                <a:lnTo>
                  <a:pt x="360984" y="222392"/>
                </a:lnTo>
                <a:lnTo>
                  <a:pt x="362521" y="217960"/>
                </a:lnTo>
                <a:lnTo>
                  <a:pt x="364718" y="212969"/>
                </a:lnTo>
                <a:lnTo>
                  <a:pt x="376838" y="207835"/>
                </a:lnTo>
                <a:lnTo>
                  <a:pt x="386778" y="200174"/>
                </a:lnTo>
                <a:lnTo>
                  <a:pt x="388467" y="199100"/>
                </a:lnTo>
                <a:lnTo>
                  <a:pt x="399441" y="191888"/>
                </a:lnTo>
                <a:lnTo>
                  <a:pt x="407915" y="182654"/>
                </a:lnTo>
                <a:lnTo>
                  <a:pt x="409549" y="179542"/>
                </a:lnTo>
                <a:lnTo>
                  <a:pt x="414161" y="167579"/>
                </a:lnTo>
                <a:lnTo>
                  <a:pt x="418674" y="155831"/>
                </a:lnTo>
                <a:lnTo>
                  <a:pt x="418744" y="155679"/>
                </a:lnTo>
                <a:lnTo>
                  <a:pt x="425181" y="144841"/>
                </a:lnTo>
                <a:lnTo>
                  <a:pt x="430693" y="133269"/>
                </a:lnTo>
                <a:lnTo>
                  <a:pt x="432485" y="120019"/>
                </a:lnTo>
                <a:lnTo>
                  <a:pt x="433531" y="107471"/>
                </a:lnTo>
                <a:lnTo>
                  <a:pt x="433692" y="106403"/>
                </a:lnTo>
                <a:lnTo>
                  <a:pt x="435086" y="93678"/>
                </a:lnTo>
                <a:lnTo>
                  <a:pt x="434241" y="81813"/>
                </a:lnTo>
                <a:lnTo>
                  <a:pt x="432689" y="75478"/>
                </a:lnTo>
                <a:lnTo>
                  <a:pt x="428490" y="64346"/>
                </a:lnTo>
                <a:lnTo>
                  <a:pt x="422407" y="54406"/>
                </a:lnTo>
                <a:lnTo>
                  <a:pt x="413531" y="44728"/>
                </a:lnTo>
                <a:lnTo>
                  <a:pt x="404533" y="37112"/>
                </a:lnTo>
                <a:lnTo>
                  <a:pt x="399338" y="33086"/>
                </a:lnTo>
                <a:lnTo>
                  <a:pt x="395465" y="27409"/>
                </a:lnTo>
                <a:lnTo>
                  <a:pt x="387261" y="21161"/>
                </a:lnTo>
                <a:lnTo>
                  <a:pt x="377157" y="15117"/>
                </a:lnTo>
                <a:lnTo>
                  <a:pt x="364095" y="9530"/>
                </a:lnTo>
                <a:lnTo>
                  <a:pt x="350933" y="5636"/>
                </a:lnTo>
                <a:lnTo>
                  <a:pt x="342950" y="4574"/>
                </a:lnTo>
                <a:lnTo>
                  <a:pt x="325868" y="392"/>
                </a:lnTo>
                <a:lnTo>
                  <a:pt x="314678" y="0"/>
                </a:lnTo>
                <a:lnTo>
                  <a:pt x="306097" y="703"/>
                </a:lnTo>
                <a:lnTo>
                  <a:pt x="305828" y="714"/>
                </a:lnTo>
                <a:lnTo>
                  <a:pt x="295569" y="391"/>
                </a:lnTo>
                <a:lnTo>
                  <a:pt x="285305" y="2458"/>
                </a:lnTo>
                <a:lnTo>
                  <a:pt x="278621" y="8954"/>
                </a:lnTo>
                <a:lnTo>
                  <a:pt x="279106" y="21913"/>
                </a:lnTo>
                <a:lnTo>
                  <a:pt x="280200" y="25009"/>
                </a:lnTo>
                <a:lnTo>
                  <a:pt x="268395" y="36894"/>
                </a:lnTo>
                <a:lnTo>
                  <a:pt x="258906" y="48757"/>
                </a:lnTo>
                <a:lnTo>
                  <a:pt x="251583" y="60336"/>
                </a:lnTo>
                <a:lnTo>
                  <a:pt x="246278" y="71373"/>
                </a:lnTo>
                <a:lnTo>
                  <a:pt x="242841" y="81607"/>
                </a:lnTo>
                <a:lnTo>
                  <a:pt x="241124" y="90780"/>
                </a:lnTo>
                <a:lnTo>
                  <a:pt x="241071" y="91303"/>
                </a:lnTo>
                <a:lnTo>
                  <a:pt x="235300" y="102444"/>
                </a:lnTo>
                <a:lnTo>
                  <a:pt x="227259" y="115028"/>
                </a:lnTo>
                <a:lnTo>
                  <a:pt x="218031" y="128068"/>
                </a:lnTo>
                <a:lnTo>
                  <a:pt x="208703" y="140577"/>
                </a:lnTo>
                <a:lnTo>
                  <a:pt x="200360" y="151569"/>
                </a:lnTo>
                <a:lnTo>
                  <a:pt x="194089" y="160056"/>
                </a:lnTo>
                <a:lnTo>
                  <a:pt x="190944" y="165128"/>
                </a:lnTo>
                <a:lnTo>
                  <a:pt x="193358" y="175699"/>
                </a:lnTo>
                <a:lnTo>
                  <a:pt x="203381" y="180089"/>
                </a:lnTo>
                <a:lnTo>
                  <a:pt x="207492" y="183009"/>
                </a:lnTo>
                <a:lnTo>
                  <a:pt x="206349" y="190073"/>
                </a:lnTo>
                <a:lnTo>
                  <a:pt x="203205" y="204033"/>
                </a:lnTo>
                <a:lnTo>
                  <a:pt x="200195" y="219938"/>
                </a:lnTo>
                <a:lnTo>
                  <a:pt x="199452" y="232833"/>
                </a:lnTo>
                <a:lnTo>
                  <a:pt x="200342" y="236184"/>
                </a:lnTo>
                <a:lnTo>
                  <a:pt x="209104" y="245176"/>
                </a:lnTo>
                <a:lnTo>
                  <a:pt x="221048" y="252402"/>
                </a:lnTo>
                <a:lnTo>
                  <a:pt x="231267" y="258739"/>
                </a:lnTo>
                <a:lnTo>
                  <a:pt x="239093" y="266128"/>
                </a:lnTo>
                <a:lnTo>
                  <a:pt x="245894" y="274727"/>
                </a:lnTo>
                <a:lnTo>
                  <a:pt x="251847" y="284659"/>
                </a:lnTo>
                <a:lnTo>
                  <a:pt x="257130" y="296045"/>
                </a:lnTo>
                <a:lnTo>
                  <a:pt x="261920" y="309006"/>
                </a:lnTo>
                <a:lnTo>
                  <a:pt x="266393" y="323666"/>
                </a:lnTo>
                <a:lnTo>
                  <a:pt x="269240" y="334254"/>
                </a:lnTo>
                <a:lnTo>
                  <a:pt x="249834" y="354497"/>
                </a:lnTo>
                <a:lnTo>
                  <a:pt x="275043" y="395328"/>
                </a:lnTo>
                <a:lnTo>
                  <a:pt x="272043" y="419220"/>
                </a:lnTo>
                <a:lnTo>
                  <a:pt x="270199" y="443552"/>
                </a:lnTo>
                <a:lnTo>
                  <a:pt x="269420" y="468208"/>
                </a:lnTo>
                <a:lnTo>
                  <a:pt x="269616" y="493074"/>
                </a:lnTo>
                <a:lnTo>
                  <a:pt x="270696" y="518032"/>
                </a:lnTo>
                <a:lnTo>
                  <a:pt x="272571" y="542969"/>
                </a:lnTo>
                <a:lnTo>
                  <a:pt x="275149" y="567768"/>
                </a:lnTo>
                <a:lnTo>
                  <a:pt x="278341" y="592314"/>
                </a:lnTo>
                <a:lnTo>
                  <a:pt x="282056" y="616492"/>
                </a:lnTo>
                <a:lnTo>
                  <a:pt x="286204" y="640186"/>
                </a:lnTo>
                <a:lnTo>
                  <a:pt x="290694" y="663279"/>
                </a:lnTo>
                <a:lnTo>
                  <a:pt x="295435" y="685658"/>
                </a:lnTo>
                <a:lnTo>
                  <a:pt x="300339" y="707206"/>
                </a:lnTo>
                <a:lnTo>
                  <a:pt x="305314" y="727808"/>
                </a:lnTo>
                <a:lnTo>
                  <a:pt x="310269" y="747349"/>
                </a:lnTo>
                <a:lnTo>
                  <a:pt x="315115" y="765712"/>
                </a:lnTo>
                <a:lnTo>
                  <a:pt x="319761" y="782783"/>
                </a:lnTo>
                <a:lnTo>
                  <a:pt x="324117" y="798445"/>
                </a:lnTo>
                <a:lnTo>
                  <a:pt x="328092" y="812584"/>
                </a:lnTo>
                <a:lnTo>
                  <a:pt x="331597" y="825083"/>
                </a:lnTo>
                <a:lnTo>
                  <a:pt x="145427" y="955563"/>
                </a:lnTo>
                <a:lnTo>
                  <a:pt x="147675" y="959183"/>
                </a:lnTo>
                <a:lnTo>
                  <a:pt x="132283" y="960556"/>
                </a:lnTo>
                <a:lnTo>
                  <a:pt x="120504" y="961717"/>
                </a:lnTo>
                <a:lnTo>
                  <a:pt x="117094" y="962243"/>
                </a:lnTo>
                <a:lnTo>
                  <a:pt x="110921" y="963450"/>
                </a:lnTo>
                <a:lnTo>
                  <a:pt x="102577" y="967145"/>
                </a:lnTo>
                <a:lnTo>
                  <a:pt x="96799" y="968593"/>
                </a:lnTo>
                <a:lnTo>
                  <a:pt x="82502" y="971472"/>
                </a:lnTo>
                <a:lnTo>
                  <a:pt x="70300" y="973693"/>
                </a:lnTo>
                <a:lnTo>
                  <a:pt x="68376" y="974219"/>
                </a:lnTo>
                <a:lnTo>
                  <a:pt x="64427" y="975654"/>
                </a:lnTo>
                <a:lnTo>
                  <a:pt x="54470" y="982678"/>
                </a:lnTo>
                <a:lnTo>
                  <a:pt x="53581" y="982601"/>
                </a:lnTo>
                <a:lnTo>
                  <a:pt x="48387" y="984214"/>
                </a:lnTo>
                <a:lnTo>
                  <a:pt x="43815" y="985065"/>
                </a:lnTo>
                <a:lnTo>
                  <a:pt x="43222" y="993850"/>
                </a:lnTo>
                <a:lnTo>
                  <a:pt x="52372" y="998928"/>
                </a:lnTo>
                <a:lnTo>
                  <a:pt x="59956" y="999086"/>
                </a:lnTo>
                <a:lnTo>
                  <a:pt x="62852" y="998781"/>
                </a:lnTo>
                <a:lnTo>
                  <a:pt x="75501" y="996660"/>
                </a:lnTo>
                <a:lnTo>
                  <a:pt x="84810" y="995822"/>
                </a:lnTo>
                <a:lnTo>
                  <a:pt x="77409" y="1000156"/>
                </a:lnTo>
                <a:lnTo>
                  <a:pt x="64359" y="1007832"/>
                </a:lnTo>
                <a:lnTo>
                  <a:pt x="51567" y="1015154"/>
                </a:lnTo>
                <a:lnTo>
                  <a:pt x="49149" y="1016472"/>
                </a:lnTo>
                <a:lnTo>
                  <a:pt x="37173" y="1022452"/>
                </a:lnTo>
                <a:lnTo>
                  <a:pt x="23351" y="1028964"/>
                </a:lnTo>
                <a:lnTo>
                  <a:pt x="12677" y="1034059"/>
                </a:lnTo>
                <a:lnTo>
                  <a:pt x="10464" y="1035230"/>
                </a:lnTo>
                <a:lnTo>
                  <a:pt x="0" y="1041479"/>
                </a:lnTo>
                <a:lnTo>
                  <a:pt x="7772" y="1048692"/>
                </a:lnTo>
                <a:lnTo>
                  <a:pt x="10325" y="1048908"/>
                </a:lnTo>
                <a:lnTo>
                  <a:pt x="21161" y="1046777"/>
                </a:lnTo>
                <a:lnTo>
                  <a:pt x="36784" y="1041587"/>
                </a:lnTo>
                <a:lnTo>
                  <a:pt x="49865" y="1036735"/>
                </a:lnTo>
                <a:lnTo>
                  <a:pt x="53416" y="1035408"/>
                </a:lnTo>
                <a:lnTo>
                  <a:pt x="63971" y="1030435"/>
                </a:lnTo>
                <a:lnTo>
                  <a:pt x="79512" y="1022719"/>
                </a:lnTo>
                <a:lnTo>
                  <a:pt x="85280" y="1019825"/>
                </a:lnTo>
                <a:lnTo>
                  <a:pt x="65651" y="1033435"/>
                </a:lnTo>
                <a:lnTo>
                  <a:pt x="57928" y="1038639"/>
                </a:lnTo>
                <a:lnTo>
                  <a:pt x="54940" y="1040348"/>
                </a:lnTo>
                <a:lnTo>
                  <a:pt x="47120" y="1044229"/>
                </a:lnTo>
                <a:lnTo>
                  <a:pt x="33207" y="1051140"/>
                </a:lnTo>
                <a:lnTo>
                  <a:pt x="19439" y="1058084"/>
                </a:lnTo>
                <a:lnTo>
                  <a:pt x="13512" y="1061202"/>
                </a:lnTo>
                <a:lnTo>
                  <a:pt x="4254" y="1066307"/>
                </a:lnTo>
                <a:lnTo>
                  <a:pt x="10325" y="1076111"/>
                </a:lnTo>
                <a:lnTo>
                  <a:pt x="13157" y="1075959"/>
                </a:lnTo>
                <a:lnTo>
                  <a:pt x="28031" y="1073544"/>
                </a:lnTo>
                <a:lnTo>
                  <a:pt x="40344" y="1070759"/>
                </a:lnTo>
                <a:lnTo>
                  <a:pt x="40944" y="1070612"/>
                </a:lnTo>
                <a:lnTo>
                  <a:pt x="35483" y="1074664"/>
                </a:lnTo>
                <a:lnTo>
                  <a:pt x="28422" y="1078524"/>
                </a:lnTo>
                <a:lnTo>
                  <a:pt x="23474" y="1086823"/>
                </a:lnTo>
                <a:lnTo>
                  <a:pt x="29736" y="1092238"/>
                </a:lnTo>
                <a:lnTo>
                  <a:pt x="32296" y="1092253"/>
                </a:lnTo>
                <a:lnTo>
                  <a:pt x="41920" y="1089624"/>
                </a:lnTo>
                <a:lnTo>
                  <a:pt x="56068" y="1084891"/>
                </a:lnTo>
                <a:lnTo>
                  <a:pt x="69869" y="1079983"/>
                </a:lnTo>
                <a:lnTo>
                  <a:pt x="76454" y="1077572"/>
                </a:lnTo>
                <a:lnTo>
                  <a:pt x="89423" y="1071329"/>
                </a:lnTo>
                <a:lnTo>
                  <a:pt x="101447" y="1064757"/>
                </a:lnTo>
                <a:lnTo>
                  <a:pt x="104660" y="1063310"/>
                </a:lnTo>
                <a:lnTo>
                  <a:pt x="96168" y="1071387"/>
                </a:lnTo>
                <a:lnTo>
                  <a:pt x="84832" y="1080568"/>
                </a:lnTo>
                <a:lnTo>
                  <a:pt x="83832" y="1081064"/>
                </a:lnTo>
                <a:lnTo>
                  <a:pt x="74258" y="1086199"/>
                </a:lnTo>
                <a:lnTo>
                  <a:pt x="61529" y="1093543"/>
                </a:lnTo>
                <a:lnTo>
                  <a:pt x="58674" y="1095060"/>
                </a:lnTo>
                <a:lnTo>
                  <a:pt x="49441" y="1099721"/>
                </a:lnTo>
                <a:lnTo>
                  <a:pt x="55295" y="1106782"/>
                </a:lnTo>
                <a:lnTo>
                  <a:pt x="58966" y="1106833"/>
                </a:lnTo>
                <a:lnTo>
                  <a:pt x="69661" y="1104535"/>
                </a:lnTo>
                <a:lnTo>
                  <a:pt x="85429" y="1099774"/>
                </a:lnTo>
                <a:lnTo>
                  <a:pt x="93218" y="1096558"/>
                </a:lnTo>
                <a:lnTo>
                  <a:pt x="101959" y="1091360"/>
                </a:lnTo>
                <a:lnTo>
                  <a:pt x="116726" y="1083096"/>
                </a:lnTo>
                <a:lnTo>
                  <a:pt x="128686" y="1076286"/>
                </a:lnTo>
                <a:lnTo>
                  <a:pt x="130721" y="1074968"/>
                </a:lnTo>
                <a:lnTo>
                  <a:pt x="141207" y="1069837"/>
                </a:lnTo>
                <a:lnTo>
                  <a:pt x="154405" y="1063669"/>
                </a:lnTo>
                <a:lnTo>
                  <a:pt x="155803" y="1062802"/>
                </a:lnTo>
                <a:lnTo>
                  <a:pt x="166637" y="1056305"/>
                </a:lnTo>
                <a:lnTo>
                  <a:pt x="178719" y="1049225"/>
                </a:lnTo>
                <a:lnTo>
                  <a:pt x="181864" y="1046914"/>
                </a:lnTo>
                <a:lnTo>
                  <a:pt x="188671" y="1041250"/>
                </a:lnTo>
                <a:lnTo>
                  <a:pt x="195148" y="1035865"/>
                </a:lnTo>
                <a:lnTo>
                  <a:pt x="213880" y="1066091"/>
                </a:lnTo>
                <a:lnTo>
                  <a:pt x="228206" y="1057778"/>
                </a:lnTo>
                <a:lnTo>
                  <a:pt x="240633" y="1050557"/>
                </a:lnTo>
                <a:lnTo>
                  <a:pt x="251508" y="1044216"/>
                </a:lnTo>
                <a:lnTo>
                  <a:pt x="261176" y="1038544"/>
                </a:lnTo>
                <a:lnTo>
                  <a:pt x="269984" y="1033331"/>
                </a:lnTo>
                <a:lnTo>
                  <a:pt x="278277" y="1028366"/>
                </a:lnTo>
                <a:lnTo>
                  <a:pt x="286401" y="1023438"/>
                </a:lnTo>
                <a:lnTo>
                  <a:pt x="294702" y="1018336"/>
                </a:lnTo>
                <a:lnTo>
                  <a:pt x="303526" y="1012849"/>
                </a:lnTo>
                <a:lnTo>
                  <a:pt x="313220" y="1006767"/>
                </a:lnTo>
                <a:lnTo>
                  <a:pt x="324128" y="999878"/>
                </a:lnTo>
                <a:lnTo>
                  <a:pt x="336596" y="991972"/>
                </a:lnTo>
                <a:lnTo>
                  <a:pt x="350972" y="982838"/>
                </a:lnTo>
                <a:lnTo>
                  <a:pt x="362610" y="975439"/>
                </a:lnTo>
                <a:lnTo>
                  <a:pt x="363678" y="985361"/>
                </a:lnTo>
                <a:lnTo>
                  <a:pt x="364604" y="995328"/>
                </a:lnTo>
                <a:lnTo>
                  <a:pt x="365399" y="1005410"/>
                </a:lnTo>
                <a:lnTo>
                  <a:pt x="366075" y="1015674"/>
                </a:lnTo>
                <a:lnTo>
                  <a:pt x="366643" y="1026189"/>
                </a:lnTo>
                <a:lnTo>
                  <a:pt x="367116" y="1037023"/>
                </a:lnTo>
                <a:lnTo>
                  <a:pt x="367505" y="1048244"/>
                </a:lnTo>
                <a:lnTo>
                  <a:pt x="367822" y="1059922"/>
                </a:lnTo>
                <a:lnTo>
                  <a:pt x="368078" y="1072123"/>
                </a:lnTo>
                <a:lnTo>
                  <a:pt x="368286" y="1084916"/>
                </a:lnTo>
                <a:lnTo>
                  <a:pt x="368456" y="1098371"/>
                </a:lnTo>
                <a:lnTo>
                  <a:pt x="368601" y="1112555"/>
                </a:lnTo>
                <a:lnTo>
                  <a:pt x="368732" y="1127536"/>
                </a:lnTo>
                <a:lnTo>
                  <a:pt x="368861" y="1143382"/>
                </a:lnTo>
                <a:lnTo>
                  <a:pt x="368999" y="1160164"/>
                </a:lnTo>
                <a:lnTo>
                  <a:pt x="369159" y="1177947"/>
                </a:lnTo>
                <a:lnTo>
                  <a:pt x="369176" y="1179731"/>
                </a:lnTo>
                <a:lnTo>
                  <a:pt x="349280" y="1183034"/>
                </a:lnTo>
                <a:lnTo>
                  <a:pt x="329473" y="1186472"/>
                </a:lnTo>
                <a:lnTo>
                  <a:pt x="309846" y="1190045"/>
                </a:lnTo>
                <a:lnTo>
                  <a:pt x="290488" y="1193750"/>
                </a:lnTo>
                <a:lnTo>
                  <a:pt x="271488" y="1197587"/>
                </a:lnTo>
                <a:lnTo>
                  <a:pt x="252938" y="1201552"/>
                </a:lnTo>
                <a:lnTo>
                  <a:pt x="234925" y="1205646"/>
                </a:lnTo>
                <a:lnTo>
                  <a:pt x="200875" y="1214210"/>
                </a:lnTo>
                <a:lnTo>
                  <a:pt x="170055" y="1223268"/>
                </a:lnTo>
                <a:lnTo>
                  <a:pt x="143184" y="1232807"/>
                </a:lnTo>
                <a:lnTo>
                  <a:pt x="120980" y="1242814"/>
                </a:lnTo>
                <a:lnTo>
                  <a:pt x="104162" y="1253277"/>
                </a:lnTo>
                <a:lnTo>
                  <a:pt x="90601" y="1269799"/>
                </a:lnTo>
                <a:lnTo>
                  <a:pt x="86468" y="1297972"/>
                </a:lnTo>
                <a:lnTo>
                  <a:pt x="86404" y="1317182"/>
                </a:lnTo>
                <a:lnTo>
                  <a:pt x="87495" y="1339199"/>
                </a:lnTo>
                <a:lnTo>
                  <a:pt x="89609" y="1363571"/>
                </a:lnTo>
                <a:lnTo>
                  <a:pt x="92610" y="1389840"/>
                </a:lnTo>
                <a:lnTo>
                  <a:pt x="96365" y="1417553"/>
                </a:lnTo>
                <a:lnTo>
                  <a:pt x="100739" y="1446254"/>
                </a:lnTo>
                <a:lnTo>
                  <a:pt x="105598" y="1475489"/>
                </a:lnTo>
                <a:lnTo>
                  <a:pt x="110809" y="1504802"/>
                </a:lnTo>
                <a:lnTo>
                  <a:pt x="116236" y="1533738"/>
                </a:lnTo>
                <a:lnTo>
                  <a:pt x="121746" y="1561842"/>
                </a:lnTo>
                <a:lnTo>
                  <a:pt x="127204" y="1588660"/>
                </a:lnTo>
                <a:lnTo>
                  <a:pt x="132477" y="1613736"/>
                </a:lnTo>
                <a:lnTo>
                  <a:pt x="137430" y="1636615"/>
                </a:lnTo>
                <a:lnTo>
                  <a:pt x="141930" y="1656842"/>
                </a:lnTo>
                <a:lnTo>
                  <a:pt x="149030" y="1687521"/>
                </a:lnTo>
                <a:lnTo>
                  <a:pt x="158003" y="1716274"/>
                </a:lnTo>
                <a:lnTo>
                  <a:pt x="163661" y="1728007"/>
                </a:lnTo>
                <a:lnTo>
                  <a:pt x="168356" y="1738383"/>
                </a:lnTo>
                <a:lnTo>
                  <a:pt x="170767" y="1748454"/>
                </a:lnTo>
                <a:lnTo>
                  <a:pt x="169786" y="1758521"/>
                </a:lnTo>
                <a:lnTo>
                  <a:pt x="165475" y="1777541"/>
                </a:lnTo>
                <a:lnTo>
                  <a:pt x="162849" y="1795279"/>
                </a:lnTo>
                <a:lnTo>
                  <a:pt x="161510" y="1810831"/>
                </a:lnTo>
                <a:lnTo>
                  <a:pt x="161061" y="1823294"/>
                </a:lnTo>
                <a:lnTo>
                  <a:pt x="161102" y="1831764"/>
                </a:lnTo>
                <a:lnTo>
                  <a:pt x="161239" y="1835394"/>
                </a:lnTo>
                <a:lnTo>
                  <a:pt x="176377" y="1833463"/>
                </a:lnTo>
                <a:lnTo>
                  <a:pt x="168354" y="1846221"/>
                </a:lnTo>
                <a:lnTo>
                  <a:pt x="160875" y="1857395"/>
                </a:lnTo>
                <a:lnTo>
                  <a:pt x="156870" y="1862495"/>
                </a:lnTo>
                <a:lnTo>
                  <a:pt x="149499" y="1871019"/>
                </a:lnTo>
                <a:lnTo>
                  <a:pt x="139333" y="1881484"/>
                </a:lnTo>
                <a:lnTo>
                  <a:pt x="131978" y="1886105"/>
                </a:lnTo>
                <a:lnTo>
                  <a:pt x="121924" y="1890148"/>
                </a:lnTo>
                <a:lnTo>
                  <a:pt x="107794" y="1896397"/>
                </a:lnTo>
                <a:lnTo>
                  <a:pt x="98729" y="1900875"/>
                </a:lnTo>
                <a:lnTo>
                  <a:pt x="87947" y="1907022"/>
                </a:lnTo>
                <a:lnTo>
                  <a:pt x="88176" y="1916420"/>
                </a:lnTo>
                <a:lnTo>
                  <a:pt x="84188" y="1916750"/>
                </a:lnTo>
                <a:lnTo>
                  <a:pt x="82308" y="1929945"/>
                </a:lnTo>
                <a:lnTo>
                  <a:pt x="135610" y="1929983"/>
                </a:lnTo>
                <a:lnTo>
                  <a:pt x="146192" y="1929336"/>
                </a:lnTo>
                <a:lnTo>
                  <a:pt x="159658" y="1927425"/>
                </a:lnTo>
                <a:lnTo>
                  <a:pt x="173591" y="1924295"/>
                </a:lnTo>
                <a:lnTo>
                  <a:pt x="185571" y="1919994"/>
                </a:lnTo>
                <a:lnTo>
                  <a:pt x="194649" y="1914376"/>
                </a:lnTo>
                <a:lnTo>
                  <a:pt x="204137" y="1907301"/>
                </a:lnTo>
                <a:lnTo>
                  <a:pt x="214899" y="1899592"/>
                </a:lnTo>
                <a:lnTo>
                  <a:pt x="227012" y="1892457"/>
                </a:lnTo>
                <a:lnTo>
                  <a:pt x="240553" y="1887108"/>
                </a:lnTo>
                <a:lnTo>
                  <a:pt x="243281" y="1886397"/>
                </a:lnTo>
                <a:lnTo>
                  <a:pt x="248716" y="1900888"/>
                </a:lnTo>
                <a:lnTo>
                  <a:pt x="264438" y="1896222"/>
                </a:lnTo>
                <a:lnTo>
                  <a:pt x="274080" y="1892998"/>
                </a:lnTo>
                <a:lnTo>
                  <a:pt x="284175" y="1888959"/>
                </a:lnTo>
                <a:lnTo>
                  <a:pt x="288582" y="1887121"/>
                </a:lnTo>
                <a:lnTo>
                  <a:pt x="307340" y="1879298"/>
                </a:lnTo>
                <a:lnTo>
                  <a:pt x="308660" y="1872313"/>
                </a:lnTo>
                <a:lnTo>
                  <a:pt x="303555" y="1852907"/>
                </a:lnTo>
                <a:lnTo>
                  <a:pt x="300532" y="1852945"/>
                </a:lnTo>
                <a:lnTo>
                  <a:pt x="296479" y="1839177"/>
                </a:lnTo>
                <a:lnTo>
                  <a:pt x="293284" y="1829780"/>
                </a:lnTo>
                <a:lnTo>
                  <a:pt x="289267" y="1819188"/>
                </a:lnTo>
                <a:lnTo>
                  <a:pt x="296189" y="1818312"/>
                </a:lnTo>
                <a:lnTo>
                  <a:pt x="297491" y="1797237"/>
                </a:lnTo>
                <a:lnTo>
                  <a:pt x="298076" y="1781983"/>
                </a:lnTo>
                <a:lnTo>
                  <a:pt x="297714" y="1770768"/>
                </a:lnTo>
                <a:close/>
              </a:path>
            </a:pathLst>
          </a:custGeom>
          <a:solidFill>
            <a:srgbClr val="00080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-35996" y="-12637"/>
            <a:ext cx="7627364" cy="7621455"/>
          </a:xfrm>
          <a:custGeom>
            <a:avLst/>
            <a:gdLst/>
            <a:ahLst/>
            <a:cxnLst/>
            <a:rect l="l" t="t" r="r" b="b"/>
            <a:pathLst>
              <a:path w="7627364" h="7621455">
                <a:moveTo>
                  <a:pt x="7594595" y="7557190"/>
                </a:moveTo>
                <a:lnTo>
                  <a:pt x="7595989" y="7521810"/>
                </a:lnTo>
                <a:lnTo>
                  <a:pt x="7595989" y="99643"/>
                </a:lnTo>
                <a:lnTo>
                  <a:pt x="7591310" y="34205"/>
                </a:lnTo>
                <a:lnTo>
                  <a:pt x="7481100" y="28090"/>
                </a:lnTo>
                <a:lnTo>
                  <a:pt x="7356593" y="25225"/>
                </a:lnTo>
                <a:lnTo>
                  <a:pt x="7193207" y="22493"/>
                </a:lnTo>
                <a:lnTo>
                  <a:pt x="6996485" y="19897"/>
                </a:lnTo>
                <a:lnTo>
                  <a:pt x="6771968" y="17442"/>
                </a:lnTo>
                <a:lnTo>
                  <a:pt x="6525198" y="15131"/>
                </a:lnTo>
                <a:lnTo>
                  <a:pt x="6261717" y="12968"/>
                </a:lnTo>
                <a:lnTo>
                  <a:pt x="6218354" y="12650"/>
                </a:lnTo>
                <a:lnTo>
                  <a:pt x="1434324" y="12650"/>
                </a:lnTo>
                <a:lnTo>
                  <a:pt x="1365370" y="13163"/>
                </a:lnTo>
                <a:lnTo>
                  <a:pt x="1101866" y="15357"/>
                </a:lnTo>
                <a:lnTo>
                  <a:pt x="855075" y="17702"/>
                </a:lnTo>
                <a:lnTo>
                  <a:pt x="630539" y="20192"/>
                </a:lnTo>
                <a:lnTo>
                  <a:pt x="433800" y="22825"/>
                </a:lnTo>
                <a:lnTo>
                  <a:pt x="270399" y="25595"/>
                </a:lnTo>
                <a:lnTo>
                  <a:pt x="145879" y="28501"/>
                </a:lnTo>
                <a:lnTo>
                  <a:pt x="65781" y="31537"/>
                </a:lnTo>
                <a:lnTo>
                  <a:pt x="35996" y="34663"/>
                </a:lnTo>
                <a:lnTo>
                  <a:pt x="35996" y="7572643"/>
                </a:lnTo>
                <a:lnTo>
                  <a:pt x="7592906" y="7572643"/>
                </a:lnTo>
                <a:lnTo>
                  <a:pt x="7594595" y="7557190"/>
                </a:lnTo>
                <a:close/>
              </a:path>
            </a:pathLst>
          </a:custGeom>
          <a:solidFill>
            <a:srgbClr val="59B1BA"/>
          </a:solid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887299" y="876124"/>
            <a:ext cx="5536055" cy="2280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205">
              <a:lnSpc>
                <a:spcPts val="3085"/>
              </a:lnSpc>
              <a:spcBef>
                <a:spcPts val="154"/>
              </a:spcBef>
            </a:pPr>
            <a:r>
              <a:rPr dirty="0" smtClean="0" sz="3000" spc="-74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3000" spc="-16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ta</a:t>
            </a:r>
            <a:r>
              <a:rPr dirty="0" smtClean="0" sz="3000" spc="34">
                <a:solidFill>
                  <a:srgbClr val="1B1B19"/>
                </a:solidFill>
                <a:latin typeface="Times New Roman"/>
                <a:cs typeface="Times New Roman"/>
              </a:rPr>
              <a:t>k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3000" spc="-21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-32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esponsibili</a:t>
            </a:r>
            <a:r>
              <a:rPr dirty="0" smtClean="0" sz="3000" spc="27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3000" spc="39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-41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or</a:t>
            </a:r>
            <a:r>
              <a:rPr dirty="0" smtClean="0" sz="3000" spc="-1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our</a:t>
            </a:r>
            <a:r>
              <a:rPr dirty="0" smtClean="0" sz="3000" spc="-18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-1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wn</a:t>
            </a:r>
            <a:endParaRPr sz="3000">
              <a:latin typeface="Times New Roman"/>
              <a:cs typeface="Times New Roman"/>
            </a:endParaRPr>
          </a:p>
          <a:p>
            <a:pPr marL="12700" marR="264646">
              <a:lnSpc>
                <a:spcPts val="3400"/>
              </a:lnSpc>
              <a:spcBef>
                <a:spcPts val="45"/>
              </a:spcBef>
            </a:pP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3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other</a:t>
            </a:r>
            <a:r>
              <a:rPr dirty="0" smtClean="0" sz="3000" spc="-5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’</a:t>
            </a:r>
            <a:r>
              <a:rPr dirty="0" smtClean="0" sz="3000" spc="-51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health</a:t>
            </a:r>
            <a:r>
              <a:rPr dirty="0" smtClean="0" sz="3000" spc="-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3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sa</a:t>
            </a:r>
            <a:r>
              <a:rPr dirty="0" smtClean="0" sz="3000" spc="-43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3000" spc="33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3000" spc="-11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3000" spc="-21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-19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3000" spc="25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3000" spc="64">
                <a:solidFill>
                  <a:srgbClr val="1B1B19"/>
                </a:solidFill>
                <a:latin typeface="Times New Roman"/>
                <a:cs typeface="Times New Roman"/>
              </a:rPr>
              <a:t>k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plac</a:t>
            </a:r>
            <a:r>
              <a:rPr dirty="0" smtClean="0" sz="3000" spc="-29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1018"/>
              </a:spcBef>
            </a:pP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Indut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ade</a:t>
            </a:r>
            <a:r>
              <a:rPr dirty="0" smtClean="0" sz="1000" spc="3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aspi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es</a:t>
            </a:r>
            <a:r>
              <a:rPr dirty="0" smtClean="0" sz="1000" spc="78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18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er</a:t>
            </a:r>
            <a:r>
              <a:rPr dirty="0" smtClean="0" sz="1000" spc="-13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all</a:t>
            </a:r>
            <a:r>
              <a:rPr dirty="0" smtClean="0" sz="1000" spc="-68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empl</a:t>
            </a:r>
            <a:r>
              <a:rPr dirty="0" smtClean="0" sz="1000" spc="-10" b="1">
                <a:solidFill>
                  <a:srgbClr val="1997D5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6" b="1">
                <a:solidFill>
                  <a:srgbClr val="1997D5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ees</a:t>
            </a:r>
            <a:r>
              <a:rPr dirty="0" smtClean="0" sz="1000" spc="-71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64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sa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67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healt</a:t>
            </a:r>
            <a:r>
              <a:rPr dirty="0" smtClean="0" sz="1000" spc="-19" b="1">
                <a:solidFill>
                  <a:srgbClr val="1997D5"/>
                </a:solidFill>
                <a:latin typeface="Times New Roman"/>
                <a:cs typeface="Times New Roman"/>
              </a:rPr>
              <a:t>h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11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 b="1">
                <a:solidFill>
                  <a:srgbClr val="1997D5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9" b="1">
                <a:solidFill>
                  <a:srgbClr val="1997D5"/>
                </a:solidFill>
                <a:latin typeface="Times New Roman"/>
                <a:cs typeface="Times New Roman"/>
              </a:rPr>
              <a:t>k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pla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-14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.</a:t>
            </a:r>
            <a:r>
              <a:rPr dirty="0" smtClean="0" sz="1000" spc="111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limin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ting</a:t>
            </a:r>
            <a:r>
              <a:rPr dirty="0" smtClean="0" sz="1000" spc="-8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b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vious</a:t>
            </a:r>
            <a:r>
              <a:rPr dirty="0" smtClean="0" sz="1000" spc="181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-19" b="1">
                <a:solidFill>
                  <a:srgbClr val="1997D5"/>
                </a:solidFill>
                <a:latin typeface="Times New Roman"/>
                <a:cs typeface="Times New Roman"/>
              </a:rPr>
              <a:t>h</a:t>
            </a:r>
            <a:r>
              <a:rPr dirty="0" smtClean="0" sz="1000" spc="-14" b="1">
                <a:solidFill>
                  <a:srgbClr val="1997D5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si</a:t>
            </a:r>
            <a:r>
              <a:rPr dirty="0" smtClean="0" sz="1000" spc="4" b="1">
                <a:solidFill>
                  <a:srgbClr val="1997D5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al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risks</a:t>
            </a:r>
            <a:r>
              <a:rPr dirty="0" smtClean="0" sz="1000" spc="-8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is</a:t>
            </a:r>
            <a:r>
              <a:rPr dirty="0" smtClean="0" sz="1000" spc="-4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m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4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er</a:t>
            </a:r>
            <a:r>
              <a:rPr dirty="0" smtClean="0" sz="1000" spc="47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ours</a:t>
            </a:r>
            <a:r>
              <a:rPr dirty="0" smtClean="0" sz="1000" spc="-14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.</a:t>
            </a:r>
            <a:r>
              <a:rPr dirty="0" smtClean="0" sz="1000" spc="87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Influencing</a:t>
            </a:r>
            <a:r>
              <a:rPr dirty="0" smtClean="0" sz="1000" spc="5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peopl</a:t>
            </a:r>
            <a:r>
              <a:rPr dirty="0" smtClean="0" sz="1000" spc="-25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94" b="1">
                <a:solidFill>
                  <a:srgbClr val="1997D5"/>
                </a:solidFill>
                <a:latin typeface="Times New Roman"/>
                <a:cs typeface="Times New Roman"/>
              </a:rPr>
              <a:t>’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-8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ttitudes</a:t>
            </a:r>
            <a:r>
              <a:rPr dirty="0" smtClean="0" sz="1000" spc="-91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beh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viours</a:t>
            </a:r>
            <a:r>
              <a:rPr dirty="0" smtClean="0" sz="1000" spc="201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" b="1">
                <a:solidFill>
                  <a:srgbClr val="1997D5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an</a:t>
            </a:r>
            <a:r>
              <a:rPr dirty="0" smtClean="0" sz="1000" spc="-32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be</a:t>
            </a:r>
            <a:r>
              <a:rPr dirty="0" smtClean="0" sz="1000" spc="2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64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g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65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challeng</a:t>
            </a:r>
            <a:r>
              <a:rPr dirty="0" smtClean="0" sz="1000" spc="-16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118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as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4" b="1">
                <a:solidFill>
                  <a:srgbClr val="1997D5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an</a:t>
            </a:r>
            <a:r>
              <a:rPr dirty="0" smtClean="0" sz="1000" spc="-32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be</a:t>
            </a:r>
            <a:r>
              <a:rPr dirty="0" smtClean="0" sz="1000" spc="2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ou</a:t>
            </a:r>
            <a:r>
              <a:rPr dirty="0" smtClean="0" sz="1000" spc="-4" b="1">
                <a:solidFill>
                  <a:srgbClr val="1997D5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-4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ering</a:t>
            </a:r>
            <a:r>
              <a:rPr dirty="0" smtClean="0" sz="1000" spc="20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st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ess</a:t>
            </a:r>
            <a:r>
              <a:rPr dirty="0" smtClean="0" sz="1000" spc="92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ps</a:t>
            </a:r>
            <a:r>
              <a:rPr dirty="0" smtClean="0" sz="1000" spc="-15" b="1">
                <a:solidFill>
                  <a:srgbClr val="1997D5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chosocial</a:t>
            </a:r>
            <a:r>
              <a:rPr dirty="0" smtClean="0" sz="1000" spc="-8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illnes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.</a:t>
            </a:r>
            <a:r>
              <a:rPr dirty="0" smtClean="0" sz="1000" spc="67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38" b="1">
                <a:solidFill>
                  <a:srgbClr val="1997D5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7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h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14" b="1">
                <a:solidFill>
                  <a:srgbClr val="1997D5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7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64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joi</a:t>
            </a:r>
            <a:r>
              <a:rPr dirty="0" smtClean="0" sz="1000" spc="-4" b="1">
                <a:solidFill>
                  <a:srgbClr val="1997D5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esponsibili</a:t>
            </a:r>
            <a:r>
              <a:rPr dirty="0" smtClean="0" sz="1000" spc="4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8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18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ma</a:t>
            </a:r>
            <a:r>
              <a:rPr dirty="0" smtClean="0" sz="1000" spc="-14" b="1">
                <a:solidFill>
                  <a:srgbClr val="1997D5"/>
                </a:solidFill>
                <a:latin typeface="Times New Roman"/>
                <a:cs typeface="Times New Roman"/>
              </a:rPr>
              <a:t>k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31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each</a:t>
            </a:r>
            <a:r>
              <a:rPr dirty="0" smtClean="0" sz="1000" spc="45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other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4" b="1">
                <a:solidFill>
                  <a:srgbClr val="1997D5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17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health</a:t>
            </a:r>
            <a:r>
              <a:rPr dirty="0" smtClean="0" sz="1000" spc="9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sa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4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11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risks</a:t>
            </a:r>
            <a:r>
              <a:rPr dirty="0" smtClean="0" sz="1000" spc="-8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18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4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6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 b="1">
                <a:solidFill>
                  <a:srgbClr val="1997D5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9" b="1">
                <a:solidFill>
                  <a:srgbClr val="1997D5"/>
                </a:solidFill>
                <a:latin typeface="Times New Roman"/>
                <a:cs typeface="Times New Roman"/>
              </a:rPr>
              <a:t>k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pla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es</a:t>
            </a:r>
            <a:r>
              <a:rPr dirty="0" smtClean="0" sz="1000" spc="141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whe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80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people</a:t>
            </a:r>
            <a:r>
              <a:rPr dirty="0" smtClean="0" sz="1000" spc="-117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43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om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1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table</a:t>
            </a:r>
            <a:r>
              <a:rPr dirty="0" smtClean="0" sz="1000" spc="192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" b="1">
                <a:solidFill>
                  <a:srgbClr val="1997D5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an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pe</a:t>
            </a:r>
            <a:r>
              <a:rPr dirty="0" smtClean="0" sz="1000" spc="25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orm</a:t>
            </a:r>
            <a:r>
              <a:rPr dirty="0" smtClean="0" sz="1000" spc="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 b="1">
                <a:solidFill>
                  <a:srgbClr val="1997D5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el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l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7299" y="3635372"/>
            <a:ext cx="9977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00"/>
              </a:lnSpc>
              <a:spcBef>
                <a:spcPts val="65"/>
              </a:spcBef>
            </a:pPr>
            <a:r>
              <a:rPr dirty="0" smtClean="0" sz="1200" spc="0" b="1">
                <a:solidFill>
                  <a:srgbClr val="1997D5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57299" y="3635372"/>
            <a:ext cx="9977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00"/>
              </a:lnSpc>
              <a:spcBef>
                <a:spcPts val="65"/>
              </a:spcBef>
            </a:pPr>
            <a:r>
              <a:rPr dirty="0" smtClean="0" sz="1200" spc="0" b="1">
                <a:solidFill>
                  <a:srgbClr val="1997D5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4299" y="3655578"/>
            <a:ext cx="2485451" cy="50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205">
              <a:lnSpc>
                <a:spcPts val="1095"/>
              </a:lnSpc>
              <a:spcBef>
                <a:spcPts val="54"/>
              </a:spcBef>
            </a:pP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26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3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empl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ee</a:t>
            </a:r>
            <a:r>
              <a:rPr dirty="0" smtClean="0" sz="1000" spc="4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shall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be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5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adhe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5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195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applicable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rule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policies</a:t>
            </a:r>
            <a:r>
              <a:rPr dirty="0" smtClean="0" sz="1000" spc="-6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ocesses</a:t>
            </a:r>
            <a:r>
              <a:rPr dirty="0" smtClean="0" sz="1000" spc="-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3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-4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health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sa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3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7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their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ea</a:t>
            </a:r>
            <a:r>
              <a:rPr dirty="0" smtClean="0" sz="1000" spc="-6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operation.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84299" y="3655578"/>
            <a:ext cx="2702902" cy="50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5"/>
              </a:lnSpc>
              <a:spcBef>
                <a:spcPts val="54"/>
              </a:spcBef>
            </a:pPr>
            <a:r>
              <a:rPr dirty="0" smtClean="0" sz="1000" spc="-23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5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sh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-3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ta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k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7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esponsibili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3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b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8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obje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ting</a:t>
            </a:r>
            <a:r>
              <a:rPr dirty="0" smtClean="0" sz="1000" spc="2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if</a:t>
            </a:r>
            <a:r>
              <a:rPr dirty="0" smtClean="0" sz="1000" spc="-1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endParaRPr sz="1000">
              <a:latin typeface="Times New Roman"/>
              <a:cs typeface="Times New Roman"/>
            </a:endParaRPr>
          </a:p>
          <a:p>
            <a:pPr marL="12700" marR="29122">
              <a:lnSpc>
                <a:spcPts val="1149"/>
              </a:lnSpc>
              <a:spcBef>
                <a:spcPts val="195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colleague</a:t>
            </a:r>
            <a:r>
              <a:rPr dirty="0" smtClean="0" sz="1000" spc="-3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is</a:t>
            </a:r>
            <a:r>
              <a:rPr dirty="0" smtClean="0" sz="1000" spc="-6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ca</a:t>
            </a:r>
            <a:r>
              <a:rPr dirty="0" smtClean="0" sz="1000" spc="-8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eless</a:t>
            </a:r>
            <a:r>
              <a:rPr dirty="0" smtClean="0" sz="1000" spc="22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with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sa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6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-8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ta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k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es</a:t>
            </a:r>
            <a:r>
              <a:rPr dirty="0" smtClean="0" sz="1000" spc="-8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unnecessa</a:t>
            </a:r>
            <a:r>
              <a:rPr dirty="0" smtClean="0" sz="1000" spc="2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 marR="29122">
              <a:lnSpc>
                <a:spcPts val="1149"/>
              </a:lnSpc>
              <a:spcBef>
                <a:spcPts val="249"/>
              </a:spcBef>
            </a:pP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isks</a:t>
            </a:r>
            <a:r>
              <a:rPr dirty="0" smtClean="0" sz="1000" spc="-6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pe</a:t>
            </a:r>
            <a:r>
              <a:rPr dirty="0" smtClean="0" sz="1000" spc="2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ming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his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-8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her</a:t>
            </a:r>
            <a:r>
              <a:rPr dirty="0" smtClean="0" sz="1000" spc="-3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19">
                <a:solidFill>
                  <a:srgbClr val="1B1B19"/>
                </a:solidFill>
                <a:latin typeface="Times New Roman"/>
                <a:cs typeface="Times New Roman"/>
              </a:rPr>
              <a:t>k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7299" y="4346572"/>
            <a:ext cx="9977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00"/>
              </a:lnSpc>
              <a:spcBef>
                <a:spcPts val="65"/>
              </a:spcBef>
            </a:pPr>
            <a:r>
              <a:rPr dirty="0" smtClean="0" sz="1200" spc="0" b="1">
                <a:solidFill>
                  <a:srgbClr val="1997D5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4299" y="4366778"/>
            <a:ext cx="2494951" cy="1041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205">
              <a:lnSpc>
                <a:spcPts val="1095"/>
              </a:lnSpc>
              <a:spcBef>
                <a:spcPts val="54"/>
              </a:spcBef>
            </a:pPr>
            <a:r>
              <a:rPr dirty="0" smtClean="0" sz="1000" spc="19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is</a:t>
            </a:r>
            <a:r>
              <a:rPr dirty="0" smtClean="0" sz="1000" spc="-6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26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10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empl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25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’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esponsibili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3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emedy</a:t>
            </a:r>
            <a:r>
              <a:rPr dirty="0" smtClean="0" sz="1000" spc="-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or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195"/>
              </a:spcBef>
            </a:pP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epo</a:t>
            </a:r>
            <a:r>
              <a:rPr dirty="0" smtClean="0" sz="1000" spc="25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1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high-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isk</a:t>
            </a:r>
            <a:r>
              <a:rPr dirty="0" smtClean="0" sz="1000" spc="-5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k</a:t>
            </a:r>
            <a:r>
              <a:rPr dirty="0" smtClean="0" sz="1000" spc="-2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condition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accident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k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-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ela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ed</a:t>
            </a:r>
            <a:r>
              <a:rPr dirty="0" smtClean="0" sz="1000" spc="-1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inju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ies</a:t>
            </a:r>
            <a:r>
              <a:rPr dirty="0" smtClean="0" sz="1000" spc="-3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illnesse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4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addition,</a:t>
            </a:r>
            <a:r>
              <a:rPr dirty="0" smtClean="0" sz="1000" spc="-7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2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manager</a:t>
            </a:r>
            <a:r>
              <a:rPr dirty="0" smtClean="0" sz="1000" spc="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shall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ensu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that</a:t>
            </a:r>
            <a:r>
              <a:rPr dirty="0" smtClean="0" sz="1000" spc="2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all</a:t>
            </a:r>
            <a:r>
              <a:rPr dirty="0" smtClean="0" sz="1000" spc="-4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empl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ees</a:t>
            </a:r>
            <a:r>
              <a:rPr dirty="0" smtClean="0" sz="1000" spc="2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contra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ors</a:t>
            </a:r>
            <a:r>
              <a:rPr dirty="0" smtClean="0" sz="1000" spc="-1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ecei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5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training</a:t>
            </a:r>
            <a:r>
              <a:rPr dirty="0" smtClean="0" sz="1000" spc="-7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ti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equipment</a:t>
            </a:r>
            <a:r>
              <a:rPr dirty="0" smtClean="0" sz="1000" spc="13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necessa</a:t>
            </a:r>
            <a:r>
              <a:rPr dirty="0" smtClean="0" sz="1000" spc="2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3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572929" y="7068533"/>
            <a:ext cx="12263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5"/>
              </a:lnSpc>
              <a:spcBef>
                <a:spcPts val="64"/>
              </a:spcBef>
            </a:pPr>
            <a:r>
              <a:rPr dirty="0" smtClean="0" sz="1200" spc="0">
                <a:solidFill>
                  <a:srgbClr val="1B1B19"/>
                </a:solidFill>
                <a:latin typeface="Times New Roman"/>
                <a:cs typeface="Times New Roman"/>
              </a:rPr>
              <a:t>9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 txBox="1"/>
          <p:nvPr/>
        </p:nvSpPr>
        <p:spPr>
          <a:xfrm>
            <a:off x="0" y="12"/>
            <a:ext cx="7559992" cy="75599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22"/>
              </a:spcBef>
            </a:pPr>
            <a:endParaRPr sz="550"/>
          </a:p>
          <a:p>
            <a:pPr marL="899999">
              <a:lnSpc>
                <a:spcPct val="95825"/>
              </a:lnSpc>
              <a:spcBef>
                <a:spcPts val="55000"/>
              </a:spcBef>
            </a:pPr>
            <a:r>
              <a:rPr dirty="0" smtClean="0" sz="1200" spc="0">
                <a:solidFill>
                  <a:srgbClr val="1B1B19"/>
                </a:solidFill>
                <a:latin typeface="Times New Roman"/>
                <a:cs typeface="Times New Roman"/>
              </a:rPr>
              <a:t>10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7559992" cy="7559992"/>
          </a:xfrm>
          <a:custGeom>
            <a:avLst/>
            <a:gdLst/>
            <a:ahLst/>
            <a:cxnLst/>
            <a:rect l="l" t="t" r="r" b="b"/>
            <a:pathLst>
              <a:path w="7559992" h="7559992">
                <a:moveTo>
                  <a:pt x="0" y="7559992"/>
                </a:moveTo>
                <a:lnTo>
                  <a:pt x="7559992" y="7559992"/>
                </a:lnTo>
                <a:lnTo>
                  <a:pt x="755999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E84D0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-59690" y="-828074"/>
            <a:ext cx="7678797" cy="8749199"/>
          </a:xfrm>
          <a:custGeom>
            <a:avLst/>
            <a:gdLst/>
            <a:ahLst/>
            <a:cxnLst/>
            <a:rect l="l" t="t" r="r" b="b"/>
            <a:pathLst>
              <a:path w="7678797" h="8749199">
                <a:moveTo>
                  <a:pt x="7619682" y="828086"/>
                </a:moveTo>
                <a:lnTo>
                  <a:pt x="59690" y="828086"/>
                </a:lnTo>
                <a:lnTo>
                  <a:pt x="59690" y="8388079"/>
                </a:lnTo>
                <a:lnTo>
                  <a:pt x="7619682" y="8388079"/>
                </a:lnTo>
                <a:lnTo>
                  <a:pt x="7619682" y="828086"/>
                </a:lnTo>
                <a:close/>
              </a:path>
            </a:pathLst>
          </a:custGeom>
          <a:solidFill>
            <a:srgbClr val="E84E0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7694" y="-677296"/>
            <a:ext cx="7463053" cy="8449678"/>
          </a:xfrm>
          <a:custGeom>
            <a:avLst/>
            <a:gdLst/>
            <a:ahLst/>
            <a:cxnLst/>
            <a:rect l="l" t="t" r="r" b="b"/>
            <a:pathLst>
              <a:path w="7463053" h="8449678">
                <a:moveTo>
                  <a:pt x="7400900" y="8101189"/>
                </a:moveTo>
                <a:lnTo>
                  <a:pt x="7407602" y="7922125"/>
                </a:lnTo>
                <a:lnTo>
                  <a:pt x="7413970" y="7707373"/>
                </a:lnTo>
                <a:lnTo>
                  <a:pt x="7419994" y="7462847"/>
                </a:lnTo>
                <a:lnTo>
                  <a:pt x="7425665" y="7194462"/>
                </a:lnTo>
                <a:lnTo>
                  <a:pt x="7430974" y="6908129"/>
                </a:lnTo>
                <a:lnTo>
                  <a:pt x="7435911" y="6609763"/>
                </a:lnTo>
                <a:lnTo>
                  <a:pt x="7440468" y="6305278"/>
                </a:lnTo>
                <a:lnTo>
                  <a:pt x="7444634" y="6000587"/>
                </a:lnTo>
                <a:lnTo>
                  <a:pt x="7448401" y="5701603"/>
                </a:lnTo>
                <a:lnTo>
                  <a:pt x="7451759" y="5414240"/>
                </a:lnTo>
                <a:lnTo>
                  <a:pt x="7454700" y="5144412"/>
                </a:lnTo>
                <a:lnTo>
                  <a:pt x="7457214" y="4898033"/>
                </a:lnTo>
                <a:lnTo>
                  <a:pt x="7459291" y="4681015"/>
                </a:lnTo>
                <a:lnTo>
                  <a:pt x="7460923" y="4499272"/>
                </a:lnTo>
                <a:lnTo>
                  <a:pt x="7462100" y="4358718"/>
                </a:lnTo>
                <a:lnTo>
                  <a:pt x="7462813" y="4265267"/>
                </a:lnTo>
                <a:lnTo>
                  <a:pt x="7463053" y="4224832"/>
                </a:lnTo>
                <a:lnTo>
                  <a:pt x="7462813" y="4184397"/>
                </a:lnTo>
                <a:lnTo>
                  <a:pt x="7462100" y="4090946"/>
                </a:lnTo>
                <a:lnTo>
                  <a:pt x="7460923" y="3950393"/>
                </a:lnTo>
                <a:lnTo>
                  <a:pt x="7459291" y="3768650"/>
                </a:lnTo>
                <a:lnTo>
                  <a:pt x="7457214" y="3551632"/>
                </a:lnTo>
                <a:lnTo>
                  <a:pt x="7454700" y="3305252"/>
                </a:lnTo>
                <a:lnTo>
                  <a:pt x="7451759" y="3035424"/>
                </a:lnTo>
                <a:lnTo>
                  <a:pt x="7448401" y="2748062"/>
                </a:lnTo>
                <a:lnTo>
                  <a:pt x="7444634" y="2449078"/>
                </a:lnTo>
                <a:lnTo>
                  <a:pt x="7440468" y="2144387"/>
                </a:lnTo>
                <a:lnTo>
                  <a:pt x="7435911" y="1839901"/>
                </a:lnTo>
                <a:lnTo>
                  <a:pt x="7430974" y="1541536"/>
                </a:lnTo>
                <a:lnTo>
                  <a:pt x="7425665" y="1255203"/>
                </a:lnTo>
                <a:lnTo>
                  <a:pt x="7419994" y="986817"/>
                </a:lnTo>
                <a:lnTo>
                  <a:pt x="7413970" y="742292"/>
                </a:lnTo>
                <a:lnTo>
                  <a:pt x="7412043" y="677308"/>
                </a:lnTo>
                <a:lnTo>
                  <a:pt x="51009" y="677308"/>
                </a:lnTo>
                <a:lnTo>
                  <a:pt x="49082" y="742292"/>
                </a:lnTo>
                <a:lnTo>
                  <a:pt x="43058" y="986817"/>
                </a:lnTo>
                <a:lnTo>
                  <a:pt x="37387" y="1255203"/>
                </a:lnTo>
                <a:lnTo>
                  <a:pt x="32078" y="1541536"/>
                </a:lnTo>
                <a:lnTo>
                  <a:pt x="27141" y="1839901"/>
                </a:lnTo>
                <a:lnTo>
                  <a:pt x="22585" y="2144387"/>
                </a:lnTo>
                <a:lnTo>
                  <a:pt x="18419" y="2449078"/>
                </a:lnTo>
                <a:lnTo>
                  <a:pt x="14651" y="2748062"/>
                </a:lnTo>
                <a:lnTo>
                  <a:pt x="11293" y="3035424"/>
                </a:lnTo>
                <a:lnTo>
                  <a:pt x="8352" y="3305252"/>
                </a:lnTo>
                <a:lnTo>
                  <a:pt x="5839" y="3551632"/>
                </a:lnTo>
                <a:lnTo>
                  <a:pt x="3761" y="3768650"/>
                </a:lnTo>
                <a:lnTo>
                  <a:pt x="2129" y="3950393"/>
                </a:lnTo>
                <a:lnTo>
                  <a:pt x="952" y="4090946"/>
                </a:lnTo>
                <a:lnTo>
                  <a:pt x="239" y="4184397"/>
                </a:lnTo>
                <a:lnTo>
                  <a:pt x="0" y="4224832"/>
                </a:lnTo>
                <a:lnTo>
                  <a:pt x="239" y="4265267"/>
                </a:lnTo>
                <a:lnTo>
                  <a:pt x="952" y="4358718"/>
                </a:lnTo>
                <a:lnTo>
                  <a:pt x="2129" y="4499272"/>
                </a:lnTo>
                <a:lnTo>
                  <a:pt x="3761" y="4681015"/>
                </a:lnTo>
                <a:lnTo>
                  <a:pt x="5839" y="4898033"/>
                </a:lnTo>
                <a:lnTo>
                  <a:pt x="8352" y="5144412"/>
                </a:lnTo>
                <a:lnTo>
                  <a:pt x="11293" y="5414240"/>
                </a:lnTo>
                <a:lnTo>
                  <a:pt x="14651" y="5701603"/>
                </a:lnTo>
                <a:lnTo>
                  <a:pt x="18419" y="6000587"/>
                </a:lnTo>
                <a:lnTo>
                  <a:pt x="22585" y="6305278"/>
                </a:lnTo>
                <a:lnTo>
                  <a:pt x="27141" y="6609763"/>
                </a:lnTo>
                <a:lnTo>
                  <a:pt x="32078" y="6908129"/>
                </a:lnTo>
                <a:lnTo>
                  <a:pt x="37387" y="7194462"/>
                </a:lnTo>
                <a:lnTo>
                  <a:pt x="43058" y="7462847"/>
                </a:lnTo>
                <a:lnTo>
                  <a:pt x="49082" y="7707373"/>
                </a:lnTo>
                <a:lnTo>
                  <a:pt x="55450" y="7922125"/>
                </a:lnTo>
                <a:lnTo>
                  <a:pt x="62153" y="8101189"/>
                </a:lnTo>
                <a:lnTo>
                  <a:pt x="69112" y="8237301"/>
                </a:lnTo>
                <a:lnTo>
                  <a:pt x="7393941" y="8237301"/>
                </a:lnTo>
                <a:lnTo>
                  <a:pt x="7400900" y="8101189"/>
                </a:lnTo>
                <a:close/>
              </a:path>
            </a:pathLst>
          </a:custGeom>
          <a:solidFill>
            <a:srgbClr val="E9500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01408" y="-601863"/>
            <a:ext cx="7355116" cy="8299843"/>
          </a:xfrm>
          <a:custGeom>
            <a:avLst/>
            <a:gdLst/>
            <a:ahLst/>
            <a:cxnLst/>
            <a:rect l="l" t="t" r="r" b="b"/>
            <a:pathLst>
              <a:path w="7355116" h="8299843">
                <a:moveTo>
                  <a:pt x="7253099" y="8149164"/>
                </a:moveTo>
                <a:lnTo>
                  <a:pt x="7262891" y="8060009"/>
                </a:lnTo>
                <a:lnTo>
                  <a:pt x="7272260" y="7925300"/>
                </a:lnTo>
                <a:lnTo>
                  <a:pt x="7281196" y="7750695"/>
                </a:lnTo>
                <a:lnTo>
                  <a:pt x="7289686" y="7541857"/>
                </a:lnTo>
                <a:lnTo>
                  <a:pt x="7297717" y="7304444"/>
                </a:lnTo>
                <a:lnTo>
                  <a:pt x="7305277" y="7044116"/>
                </a:lnTo>
                <a:lnTo>
                  <a:pt x="7312355" y="6766534"/>
                </a:lnTo>
                <a:lnTo>
                  <a:pt x="7318936" y="6477357"/>
                </a:lnTo>
                <a:lnTo>
                  <a:pt x="7325010" y="6182245"/>
                </a:lnTo>
                <a:lnTo>
                  <a:pt x="7330564" y="5886859"/>
                </a:lnTo>
                <a:lnTo>
                  <a:pt x="7335586" y="5596858"/>
                </a:lnTo>
                <a:lnTo>
                  <a:pt x="7340062" y="5317902"/>
                </a:lnTo>
                <a:lnTo>
                  <a:pt x="7343982" y="5055652"/>
                </a:lnTo>
                <a:lnTo>
                  <a:pt x="7347333" y="4815766"/>
                </a:lnTo>
                <a:lnTo>
                  <a:pt x="7350102" y="4603906"/>
                </a:lnTo>
                <a:lnTo>
                  <a:pt x="7352277" y="4425731"/>
                </a:lnTo>
                <a:lnTo>
                  <a:pt x="7353846" y="4286900"/>
                </a:lnTo>
                <a:lnTo>
                  <a:pt x="7354796" y="4193075"/>
                </a:lnTo>
                <a:lnTo>
                  <a:pt x="7355116" y="4149915"/>
                </a:lnTo>
                <a:lnTo>
                  <a:pt x="7354796" y="4106755"/>
                </a:lnTo>
                <a:lnTo>
                  <a:pt x="7353846" y="4012930"/>
                </a:lnTo>
                <a:lnTo>
                  <a:pt x="7352277" y="3874099"/>
                </a:lnTo>
                <a:lnTo>
                  <a:pt x="7350102" y="3695924"/>
                </a:lnTo>
                <a:lnTo>
                  <a:pt x="7347333" y="3484064"/>
                </a:lnTo>
                <a:lnTo>
                  <a:pt x="7343982" y="3244178"/>
                </a:lnTo>
                <a:lnTo>
                  <a:pt x="7340062" y="2981928"/>
                </a:lnTo>
                <a:lnTo>
                  <a:pt x="7335586" y="2702972"/>
                </a:lnTo>
                <a:lnTo>
                  <a:pt x="7330564" y="2412971"/>
                </a:lnTo>
                <a:lnTo>
                  <a:pt x="7325010" y="2117585"/>
                </a:lnTo>
                <a:lnTo>
                  <a:pt x="7318936" y="1822473"/>
                </a:lnTo>
                <a:lnTo>
                  <a:pt x="7312355" y="1533296"/>
                </a:lnTo>
                <a:lnTo>
                  <a:pt x="7305277" y="1255714"/>
                </a:lnTo>
                <a:lnTo>
                  <a:pt x="7297717" y="995386"/>
                </a:lnTo>
                <a:lnTo>
                  <a:pt x="7289686" y="757973"/>
                </a:lnTo>
                <a:lnTo>
                  <a:pt x="7283340" y="601875"/>
                </a:lnTo>
                <a:lnTo>
                  <a:pt x="71780" y="601875"/>
                </a:lnTo>
                <a:lnTo>
                  <a:pt x="65434" y="757973"/>
                </a:lnTo>
                <a:lnTo>
                  <a:pt x="57404" y="995386"/>
                </a:lnTo>
                <a:lnTo>
                  <a:pt x="49843" y="1255714"/>
                </a:lnTo>
                <a:lnTo>
                  <a:pt x="42766" y="1533296"/>
                </a:lnTo>
                <a:lnTo>
                  <a:pt x="36184" y="1822473"/>
                </a:lnTo>
                <a:lnTo>
                  <a:pt x="30110" y="2117585"/>
                </a:lnTo>
                <a:lnTo>
                  <a:pt x="24555" y="2412971"/>
                </a:lnTo>
                <a:lnTo>
                  <a:pt x="19533" y="2702972"/>
                </a:lnTo>
                <a:lnTo>
                  <a:pt x="15056" y="2981928"/>
                </a:lnTo>
                <a:lnTo>
                  <a:pt x="11135" y="3244178"/>
                </a:lnTo>
                <a:lnTo>
                  <a:pt x="7784" y="3484064"/>
                </a:lnTo>
                <a:lnTo>
                  <a:pt x="5014" y="3695924"/>
                </a:lnTo>
                <a:lnTo>
                  <a:pt x="2839" y="3874099"/>
                </a:lnTo>
                <a:lnTo>
                  <a:pt x="1270" y="4012930"/>
                </a:lnTo>
                <a:lnTo>
                  <a:pt x="319" y="4106755"/>
                </a:lnTo>
                <a:lnTo>
                  <a:pt x="0" y="4149915"/>
                </a:lnTo>
                <a:lnTo>
                  <a:pt x="319" y="4193075"/>
                </a:lnTo>
                <a:lnTo>
                  <a:pt x="1270" y="4286900"/>
                </a:lnTo>
                <a:lnTo>
                  <a:pt x="2839" y="4425731"/>
                </a:lnTo>
                <a:lnTo>
                  <a:pt x="5014" y="4603906"/>
                </a:lnTo>
                <a:lnTo>
                  <a:pt x="7784" y="4815766"/>
                </a:lnTo>
                <a:lnTo>
                  <a:pt x="11135" y="5055652"/>
                </a:lnTo>
                <a:lnTo>
                  <a:pt x="15056" y="5317902"/>
                </a:lnTo>
                <a:lnTo>
                  <a:pt x="19533" y="5596858"/>
                </a:lnTo>
                <a:lnTo>
                  <a:pt x="24555" y="5886859"/>
                </a:lnTo>
                <a:lnTo>
                  <a:pt x="30110" y="6182245"/>
                </a:lnTo>
                <a:lnTo>
                  <a:pt x="36184" y="6477357"/>
                </a:lnTo>
                <a:lnTo>
                  <a:pt x="42766" y="6766534"/>
                </a:lnTo>
                <a:lnTo>
                  <a:pt x="49843" y="7044116"/>
                </a:lnTo>
                <a:lnTo>
                  <a:pt x="57404" y="7304444"/>
                </a:lnTo>
                <a:lnTo>
                  <a:pt x="65434" y="7541857"/>
                </a:lnTo>
                <a:lnTo>
                  <a:pt x="73924" y="7750695"/>
                </a:lnTo>
                <a:lnTo>
                  <a:pt x="82859" y="7925300"/>
                </a:lnTo>
                <a:lnTo>
                  <a:pt x="92228" y="8060009"/>
                </a:lnTo>
                <a:lnTo>
                  <a:pt x="102018" y="8149164"/>
                </a:lnTo>
                <a:lnTo>
                  <a:pt x="105433" y="8161868"/>
                </a:lnTo>
                <a:lnTo>
                  <a:pt x="7249684" y="8161868"/>
                </a:lnTo>
                <a:lnTo>
                  <a:pt x="7253099" y="8149164"/>
                </a:lnTo>
                <a:close/>
              </a:path>
            </a:pathLst>
          </a:custGeom>
          <a:solidFill>
            <a:srgbClr val="E9510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55117" y="-526431"/>
            <a:ext cx="7247204" cy="8149996"/>
          </a:xfrm>
          <a:custGeom>
            <a:avLst/>
            <a:gdLst/>
            <a:ahLst/>
            <a:cxnLst/>
            <a:rect l="l" t="t" r="r" b="b"/>
            <a:pathLst>
              <a:path w="7247204" h="8149996">
                <a:moveTo>
                  <a:pt x="6341290" y="8077918"/>
                </a:moveTo>
                <a:lnTo>
                  <a:pt x="6544679" y="8067834"/>
                </a:lnTo>
                <a:lnTo>
                  <a:pt x="6724064" y="8057174"/>
                </a:lnTo>
                <a:lnTo>
                  <a:pt x="6874714" y="8045954"/>
                </a:lnTo>
                <a:lnTo>
                  <a:pt x="6991894" y="8034190"/>
                </a:lnTo>
                <a:lnTo>
                  <a:pt x="7070874" y="8021897"/>
                </a:lnTo>
                <a:lnTo>
                  <a:pt x="7106919" y="8009089"/>
                </a:lnTo>
                <a:lnTo>
                  <a:pt x="7119671" y="7969728"/>
                </a:lnTo>
                <a:lnTo>
                  <a:pt x="7131910" y="7881367"/>
                </a:lnTo>
                <a:lnTo>
                  <a:pt x="7143623" y="7749411"/>
                </a:lnTo>
                <a:lnTo>
                  <a:pt x="7154793" y="7579268"/>
                </a:lnTo>
                <a:lnTo>
                  <a:pt x="7165406" y="7376343"/>
                </a:lnTo>
                <a:lnTo>
                  <a:pt x="7175446" y="7146043"/>
                </a:lnTo>
                <a:lnTo>
                  <a:pt x="7184897" y="6893774"/>
                </a:lnTo>
                <a:lnTo>
                  <a:pt x="7193744" y="6624943"/>
                </a:lnTo>
                <a:lnTo>
                  <a:pt x="7201972" y="6344956"/>
                </a:lnTo>
                <a:lnTo>
                  <a:pt x="7209566" y="6059219"/>
                </a:lnTo>
                <a:lnTo>
                  <a:pt x="7216509" y="5773138"/>
                </a:lnTo>
                <a:lnTo>
                  <a:pt x="7222787" y="5492121"/>
                </a:lnTo>
                <a:lnTo>
                  <a:pt x="7228384" y="5221573"/>
                </a:lnTo>
                <a:lnTo>
                  <a:pt x="7233284" y="4966901"/>
                </a:lnTo>
                <a:lnTo>
                  <a:pt x="7237473" y="4733510"/>
                </a:lnTo>
                <a:lnTo>
                  <a:pt x="7240935" y="4526808"/>
                </a:lnTo>
                <a:lnTo>
                  <a:pt x="7243655" y="4352201"/>
                </a:lnTo>
                <a:lnTo>
                  <a:pt x="7245616" y="4215095"/>
                </a:lnTo>
                <a:lnTo>
                  <a:pt x="7246804" y="4120896"/>
                </a:lnTo>
                <a:lnTo>
                  <a:pt x="7247204" y="4075010"/>
                </a:lnTo>
                <a:lnTo>
                  <a:pt x="7246804" y="4029122"/>
                </a:lnTo>
                <a:lnTo>
                  <a:pt x="7245616" y="3934919"/>
                </a:lnTo>
                <a:lnTo>
                  <a:pt x="7243655" y="3797810"/>
                </a:lnTo>
                <a:lnTo>
                  <a:pt x="7240935" y="3623200"/>
                </a:lnTo>
                <a:lnTo>
                  <a:pt x="7237473" y="3416496"/>
                </a:lnTo>
                <a:lnTo>
                  <a:pt x="7233284" y="3183103"/>
                </a:lnTo>
                <a:lnTo>
                  <a:pt x="7228384" y="2928429"/>
                </a:lnTo>
                <a:lnTo>
                  <a:pt x="7222787" y="2657880"/>
                </a:lnTo>
                <a:lnTo>
                  <a:pt x="7216509" y="2376861"/>
                </a:lnTo>
                <a:lnTo>
                  <a:pt x="7209566" y="2090780"/>
                </a:lnTo>
                <a:lnTo>
                  <a:pt x="7201972" y="1805042"/>
                </a:lnTo>
                <a:lnTo>
                  <a:pt x="7193744" y="1525054"/>
                </a:lnTo>
                <a:lnTo>
                  <a:pt x="7184897" y="1256223"/>
                </a:lnTo>
                <a:lnTo>
                  <a:pt x="7175446" y="1003953"/>
                </a:lnTo>
                <a:lnTo>
                  <a:pt x="7165406" y="773653"/>
                </a:lnTo>
                <a:lnTo>
                  <a:pt x="7154793" y="570728"/>
                </a:lnTo>
                <a:lnTo>
                  <a:pt x="7151886" y="526444"/>
                </a:lnTo>
                <a:lnTo>
                  <a:pt x="95311" y="526444"/>
                </a:lnTo>
                <a:lnTo>
                  <a:pt x="92403" y="570728"/>
                </a:lnTo>
                <a:lnTo>
                  <a:pt x="81792" y="773653"/>
                </a:lnTo>
                <a:lnTo>
                  <a:pt x="71753" y="1003953"/>
                </a:lnTo>
                <a:lnTo>
                  <a:pt x="62303" y="1256223"/>
                </a:lnTo>
                <a:lnTo>
                  <a:pt x="53456" y="1525054"/>
                </a:lnTo>
                <a:lnTo>
                  <a:pt x="45229" y="1805042"/>
                </a:lnTo>
                <a:lnTo>
                  <a:pt x="37636" y="2090780"/>
                </a:lnTo>
                <a:lnTo>
                  <a:pt x="30693" y="2376861"/>
                </a:lnTo>
                <a:lnTo>
                  <a:pt x="24416" y="2657880"/>
                </a:lnTo>
                <a:lnTo>
                  <a:pt x="18819" y="2928429"/>
                </a:lnTo>
                <a:lnTo>
                  <a:pt x="13918" y="3183103"/>
                </a:lnTo>
                <a:lnTo>
                  <a:pt x="9730" y="3416496"/>
                </a:lnTo>
                <a:lnTo>
                  <a:pt x="6268" y="3623200"/>
                </a:lnTo>
                <a:lnTo>
                  <a:pt x="3549" y="3797810"/>
                </a:lnTo>
                <a:lnTo>
                  <a:pt x="1587" y="3934919"/>
                </a:lnTo>
                <a:lnTo>
                  <a:pt x="399" y="4029122"/>
                </a:lnTo>
                <a:lnTo>
                  <a:pt x="0" y="4075010"/>
                </a:lnTo>
                <a:lnTo>
                  <a:pt x="399" y="4120896"/>
                </a:lnTo>
                <a:lnTo>
                  <a:pt x="1587" y="4215095"/>
                </a:lnTo>
                <a:lnTo>
                  <a:pt x="3549" y="4352201"/>
                </a:lnTo>
                <a:lnTo>
                  <a:pt x="6268" y="4526808"/>
                </a:lnTo>
                <a:lnTo>
                  <a:pt x="9730" y="4733510"/>
                </a:lnTo>
                <a:lnTo>
                  <a:pt x="13918" y="4966901"/>
                </a:lnTo>
                <a:lnTo>
                  <a:pt x="18819" y="5221573"/>
                </a:lnTo>
                <a:lnTo>
                  <a:pt x="24416" y="5492121"/>
                </a:lnTo>
                <a:lnTo>
                  <a:pt x="30693" y="5773138"/>
                </a:lnTo>
                <a:lnTo>
                  <a:pt x="37636" y="6059219"/>
                </a:lnTo>
                <a:lnTo>
                  <a:pt x="45229" y="6344956"/>
                </a:lnTo>
                <a:lnTo>
                  <a:pt x="53456" y="6624943"/>
                </a:lnTo>
                <a:lnTo>
                  <a:pt x="62303" y="6893774"/>
                </a:lnTo>
                <a:lnTo>
                  <a:pt x="71753" y="7146043"/>
                </a:lnTo>
                <a:lnTo>
                  <a:pt x="81792" y="7376343"/>
                </a:lnTo>
                <a:lnTo>
                  <a:pt x="92403" y="7579268"/>
                </a:lnTo>
                <a:lnTo>
                  <a:pt x="103573" y="7749411"/>
                </a:lnTo>
                <a:lnTo>
                  <a:pt x="115284" y="7881367"/>
                </a:lnTo>
                <a:lnTo>
                  <a:pt x="127522" y="7969728"/>
                </a:lnTo>
                <a:lnTo>
                  <a:pt x="140271" y="8009089"/>
                </a:lnTo>
                <a:lnTo>
                  <a:pt x="176315" y="8021897"/>
                </a:lnTo>
                <a:lnTo>
                  <a:pt x="255293" y="8034190"/>
                </a:lnTo>
                <a:lnTo>
                  <a:pt x="372472" y="8045954"/>
                </a:lnTo>
                <a:lnTo>
                  <a:pt x="523120" y="8057174"/>
                </a:lnTo>
                <a:lnTo>
                  <a:pt x="702504" y="8067834"/>
                </a:lnTo>
                <a:lnTo>
                  <a:pt x="905893" y="8077918"/>
                </a:lnTo>
                <a:lnTo>
                  <a:pt x="1105686" y="8086436"/>
                </a:lnTo>
                <a:lnTo>
                  <a:pt x="6141496" y="8086436"/>
                </a:lnTo>
                <a:lnTo>
                  <a:pt x="6341290" y="8077918"/>
                </a:lnTo>
                <a:close/>
              </a:path>
            </a:pathLst>
          </a:custGeom>
          <a:solidFill>
            <a:srgbClr val="E952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208819" y="-450999"/>
            <a:ext cx="7139266" cy="8000149"/>
          </a:xfrm>
          <a:custGeom>
            <a:avLst/>
            <a:gdLst/>
            <a:ahLst/>
            <a:cxnLst/>
            <a:rect l="l" t="t" r="r" b="b"/>
            <a:pathLst>
              <a:path w="7139266" h="8000149">
                <a:moveTo>
                  <a:pt x="3615029" y="7999667"/>
                </a:moveTo>
                <a:lnTo>
                  <a:pt x="3700619" y="7998235"/>
                </a:lnTo>
                <a:lnTo>
                  <a:pt x="3821886" y="7995871"/>
                </a:lnTo>
                <a:lnTo>
                  <a:pt x="3974319" y="7992593"/>
                </a:lnTo>
                <a:lnTo>
                  <a:pt x="4153406" y="7988420"/>
                </a:lnTo>
                <a:lnTo>
                  <a:pt x="4354638" y="7983371"/>
                </a:lnTo>
                <a:lnTo>
                  <a:pt x="4573504" y="7977464"/>
                </a:lnTo>
                <a:lnTo>
                  <a:pt x="4805491" y="7970718"/>
                </a:lnTo>
                <a:lnTo>
                  <a:pt x="5046091" y="7963151"/>
                </a:lnTo>
                <a:lnTo>
                  <a:pt x="5290791" y="7954783"/>
                </a:lnTo>
                <a:lnTo>
                  <a:pt x="5535081" y="7945631"/>
                </a:lnTo>
                <a:lnTo>
                  <a:pt x="5774450" y="7935714"/>
                </a:lnTo>
                <a:lnTo>
                  <a:pt x="6004387" y="7925050"/>
                </a:lnTo>
                <a:lnTo>
                  <a:pt x="6220381" y="7913659"/>
                </a:lnTo>
                <a:lnTo>
                  <a:pt x="6417922" y="7901559"/>
                </a:lnTo>
                <a:lnTo>
                  <a:pt x="6592498" y="7888769"/>
                </a:lnTo>
                <a:lnTo>
                  <a:pt x="6739599" y="7875307"/>
                </a:lnTo>
                <a:lnTo>
                  <a:pt x="6854714" y="7861191"/>
                </a:lnTo>
                <a:lnTo>
                  <a:pt x="6933331" y="7846440"/>
                </a:lnTo>
                <a:lnTo>
                  <a:pt x="6970941" y="7831074"/>
                </a:lnTo>
                <a:lnTo>
                  <a:pt x="6986238" y="7790289"/>
                </a:lnTo>
                <a:lnTo>
                  <a:pt x="7000923" y="7702717"/>
                </a:lnTo>
                <a:lnTo>
                  <a:pt x="7014975" y="7573513"/>
                </a:lnTo>
                <a:lnTo>
                  <a:pt x="7028378" y="7407827"/>
                </a:lnTo>
                <a:lnTo>
                  <a:pt x="7041111" y="7210814"/>
                </a:lnTo>
                <a:lnTo>
                  <a:pt x="7053158" y="6987625"/>
                </a:lnTo>
                <a:lnTo>
                  <a:pt x="7064498" y="6743413"/>
                </a:lnTo>
                <a:lnTo>
                  <a:pt x="7075114" y="6483332"/>
                </a:lnTo>
                <a:lnTo>
                  <a:pt x="7084987" y="6212533"/>
                </a:lnTo>
                <a:lnTo>
                  <a:pt x="7094099" y="5936170"/>
                </a:lnTo>
                <a:lnTo>
                  <a:pt x="7102431" y="5659395"/>
                </a:lnTo>
                <a:lnTo>
                  <a:pt x="7109964" y="5387361"/>
                </a:lnTo>
                <a:lnTo>
                  <a:pt x="7116681" y="5125220"/>
                </a:lnTo>
                <a:lnTo>
                  <a:pt x="7122562" y="4878125"/>
                </a:lnTo>
                <a:lnTo>
                  <a:pt x="7127589" y="4651230"/>
                </a:lnTo>
                <a:lnTo>
                  <a:pt x="7131743" y="4449686"/>
                </a:lnTo>
                <a:lnTo>
                  <a:pt x="7135007" y="4278646"/>
                </a:lnTo>
                <a:lnTo>
                  <a:pt x="7137361" y="4143264"/>
                </a:lnTo>
                <a:lnTo>
                  <a:pt x="7138787" y="4048691"/>
                </a:lnTo>
                <a:lnTo>
                  <a:pt x="7139266" y="4000080"/>
                </a:lnTo>
                <a:lnTo>
                  <a:pt x="7138787" y="3951468"/>
                </a:lnTo>
                <a:lnTo>
                  <a:pt x="7137361" y="3856893"/>
                </a:lnTo>
                <a:lnTo>
                  <a:pt x="7135007" y="3721509"/>
                </a:lnTo>
                <a:lnTo>
                  <a:pt x="7131743" y="3550468"/>
                </a:lnTo>
                <a:lnTo>
                  <a:pt x="7127589" y="3348922"/>
                </a:lnTo>
                <a:lnTo>
                  <a:pt x="7122562" y="3122025"/>
                </a:lnTo>
                <a:lnTo>
                  <a:pt x="7116681" y="2874929"/>
                </a:lnTo>
                <a:lnTo>
                  <a:pt x="7109964" y="2612787"/>
                </a:lnTo>
                <a:lnTo>
                  <a:pt x="7102431" y="2340752"/>
                </a:lnTo>
                <a:lnTo>
                  <a:pt x="7094099" y="2063977"/>
                </a:lnTo>
                <a:lnTo>
                  <a:pt x="7084987" y="1787613"/>
                </a:lnTo>
                <a:lnTo>
                  <a:pt x="7075114" y="1516814"/>
                </a:lnTo>
                <a:lnTo>
                  <a:pt x="7064498" y="1256733"/>
                </a:lnTo>
                <a:lnTo>
                  <a:pt x="7053158" y="1012522"/>
                </a:lnTo>
                <a:lnTo>
                  <a:pt x="7041111" y="789334"/>
                </a:lnTo>
                <a:lnTo>
                  <a:pt x="7028378" y="592323"/>
                </a:lnTo>
                <a:lnTo>
                  <a:pt x="7016947" y="451012"/>
                </a:lnTo>
                <a:lnTo>
                  <a:pt x="122315" y="451012"/>
                </a:lnTo>
                <a:lnTo>
                  <a:pt x="110883" y="592323"/>
                </a:lnTo>
                <a:lnTo>
                  <a:pt x="98149" y="789334"/>
                </a:lnTo>
                <a:lnTo>
                  <a:pt x="86103" y="1012522"/>
                </a:lnTo>
                <a:lnTo>
                  <a:pt x="74762" y="1256733"/>
                </a:lnTo>
                <a:lnTo>
                  <a:pt x="64146" y="1516814"/>
                </a:lnTo>
                <a:lnTo>
                  <a:pt x="54274" y="1787613"/>
                </a:lnTo>
                <a:lnTo>
                  <a:pt x="45162" y="2063977"/>
                </a:lnTo>
                <a:lnTo>
                  <a:pt x="36831" y="2340752"/>
                </a:lnTo>
                <a:lnTo>
                  <a:pt x="29298" y="2612787"/>
                </a:lnTo>
                <a:lnTo>
                  <a:pt x="22582" y="2874929"/>
                </a:lnTo>
                <a:lnTo>
                  <a:pt x="16702" y="3122025"/>
                </a:lnTo>
                <a:lnTo>
                  <a:pt x="11675" y="3348922"/>
                </a:lnTo>
                <a:lnTo>
                  <a:pt x="7521" y="3550468"/>
                </a:lnTo>
                <a:lnTo>
                  <a:pt x="4258" y="3721509"/>
                </a:lnTo>
                <a:lnTo>
                  <a:pt x="1905" y="3856893"/>
                </a:lnTo>
                <a:lnTo>
                  <a:pt x="479" y="3951468"/>
                </a:lnTo>
                <a:lnTo>
                  <a:pt x="0" y="4000080"/>
                </a:lnTo>
                <a:lnTo>
                  <a:pt x="479" y="4048691"/>
                </a:lnTo>
                <a:lnTo>
                  <a:pt x="1905" y="4143264"/>
                </a:lnTo>
                <a:lnTo>
                  <a:pt x="4258" y="4278646"/>
                </a:lnTo>
                <a:lnTo>
                  <a:pt x="7521" y="4449686"/>
                </a:lnTo>
                <a:lnTo>
                  <a:pt x="11675" y="4651230"/>
                </a:lnTo>
                <a:lnTo>
                  <a:pt x="16702" y="4878125"/>
                </a:lnTo>
                <a:lnTo>
                  <a:pt x="22582" y="5125220"/>
                </a:lnTo>
                <a:lnTo>
                  <a:pt x="29298" y="5387361"/>
                </a:lnTo>
                <a:lnTo>
                  <a:pt x="36831" y="5659395"/>
                </a:lnTo>
                <a:lnTo>
                  <a:pt x="45162" y="5936170"/>
                </a:lnTo>
                <a:lnTo>
                  <a:pt x="54274" y="6212533"/>
                </a:lnTo>
                <a:lnTo>
                  <a:pt x="64146" y="6483332"/>
                </a:lnTo>
                <a:lnTo>
                  <a:pt x="74762" y="6743413"/>
                </a:lnTo>
                <a:lnTo>
                  <a:pt x="86103" y="6987625"/>
                </a:lnTo>
                <a:lnTo>
                  <a:pt x="98149" y="7210814"/>
                </a:lnTo>
                <a:lnTo>
                  <a:pt x="110883" y="7407827"/>
                </a:lnTo>
                <a:lnTo>
                  <a:pt x="124286" y="7573513"/>
                </a:lnTo>
                <a:lnTo>
                  <a:pt x="138340" y="7702717"/>
                </a:lnTo>
                <a:lnTo>
                  <a:pt x="153026" y="7790289"/>
                </a:lnTo>
                <a:lnTo>
                  <a:pt x="168325" y="7831074"/>
                </a:lnTo>
                <a:lnTo>
                  <a:pt x="205933" y="7846440"/>
                </a:lnTo>
                <a:lnTo>
                  <a:pt x="284549" y="7861191"/>
                </a:lnTo>
                <a:lnTo>
                  <a:pt x="399662" y="7875307"/>
                </a:lnTo>
                <a:lnTo>
                  <a:pt x="546762" y="7888769"/>
                </a:lnTo>
                <a:lnTo>
                  <a:pt x="721337" y="7901559"/>
                </a:lnTo>
                <a:lnTo>
                  <a:pt x="918876" y="7913659"/>
                </a:lnTo>
                <a:lnTo>
                  <a:pt x="1134870" y="7925050"/>
                </a:lnTo>
                <a:lnTo>
                  <a:pt x="1364806" y="7935714"/>
                </a:lnTo>
                <a:lnTo>
                  <a:pt x="1604174" y="7945631"/>
                </a:lnTo>
                <a:lnTo>
                  <a:pt x="1848464" y="7954783"/>
                </a:lnTo>
                <a:lnTo>
                  <a:pt x="2093164" y="7963151"/>
                </a:lnTo>
                <a:lnTo>
                  <a:pt x="2333763" y="7970718"/>
                </a:lnTo>
                <a:lnTo>
                  <a:pt x="2565750" y="7977464"/>
                </a:lnTo>
                <a:lnTo>
                  <a:pt x="2784615" y="7983371"/>
                </a:lnTo>
                <a:lnTo>
                  <a:pt x="2985847" y="7988420"/>
                </a:lnTo>
                <a:lnTo>
                  <a:pt x="3164935" y="7992593"/>
                </a:lnTo>
                <a:lnTo>
                  <a:pt x="3317367" y="7995871"/>
                </a:lnTo>
                <a:lnTo>
                  <a:pt x="3438634" y="7998235"/>
                </a:lnTo>
                <a:lnTo>
                  <a:pt x="3524224" y="7999667"/>
                </a:lnTo>
                <a:lnTo>
                  <a:pt x="3569627" y="8000149"/>
                </a:lnTo>
                <a:lnTo>
                  <a:pt x="3615029" y="7999667"/>
                </a:lnTo>
                <a:close/>
              </a:path>
            </a:pathLst>
          </a:custGeom>
          <a:solidFill>
            <a:srgbClr val="E953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262514" y="-375566"/>
            <a:ext cx="7031342" cy="7850289"/>
          </a:xfrm>
          <a:custGeom>
            <a:avLst/>
            <a:gdLst/>
            <a:ahLst/>
            <a:cxnLst/>
            <a:rect l="l" t="t" r="r" b="b"/>
            <a:pathLst>
              <a:path w="7031342" h="7850289">
                <a:moveTo>
                  <a:pt x="3563930" y="7849727"/>
                </a:moveTo>
                <a:lnTo>
                  <a:pt x="3650321" y="7848056"/>
                </a:lnTo>
                <a:lnTo>
                  <a:pt x="3770549" y="7845298"/>
                </a:lnTo>
                <a:lnTo>
                  <a:pt x="3920323" y="7841473"/>
                </a:lnTo>
                <a:lnTo>
                  <a:pt x="4095355" y="7836605"/>
                </a:lnTo>
                <a:lnTo>
                  <a:pt x="4291355" y="7830714"/>
                </a:lnTo>
                <a:lnTo>
                  <a:pt x="4504034" y="7823823"/>
                </a:lnTo>
                <a:lnTo>
                  <a:pt x="4729102" y="7815953"/>
                </a:lnTo>
                <a:lnTo>
                  <a:pt x="4962270" y="7807125"/>
                </a:lnTo>
                <a:lnTo>
                  <a:pt x="5199249" y="7797361"/>
                </a:lnTo>
                <a:lnTo>
                  <a:pt x="5435750" y="7786684"/>
                </a:lnTo>
                <a:lnTo>
                  <a:pt x="5667482" y="7775114"/>
                </a:lnTo>
                <a:lnTo>
                  <a:pt x="5890156" y="7762673"/>
                </a:lnTo>
                <a:lnTo>
                  <a:pt x="6099484" y="7749384"/>
                </a:lnTo>
                <a:lnTo>
                  <a:pt x="6291175" y="7735267"/>
                </a:lnTo>
                <a:lnTo>
                  <a:pt x="6460941" y="7720345"/>
                </a:lnTo>
                <a:lnTo>
                  <a:pt x="6604492" y="7704638"/>
                </a:lnTo>
                <a:lnTo>
                  <a:pt x="6717539" y="7688170"/>
                </a:lnTo>
                <a:lnTo>
                  <a:pt x="6795792" y="7670960"/>
                </a:lnTo>
                <a:lnTo>
                  <a:pt x="6834962" y="7653032"/>
                </a:lnTo>
                <a:lnTo>
                  <a:pt x="6852810" y="7610830"/>
                </a:lnTo>
                <a:lnTo>
                  <a:pt x="6869942" y="7524056"/>
                </a:lnTo>
                <a:lnTo>
                  <a:pt x="6886337" y="7397608"/>
                </a:lnTo>
                <a:lnTo>
                  <a:pt x="6901973" y="7236385"/>
                </a:lnTo>
                <a:lnTo>
                  <a:pt x="6916829" y="7045287"/>
                </a:lnTo>
                <a:lnTo>
                  <a:pt x="6930883" y="6829212"/>
                </a:lnTo>
                <a:lnTo>
                  <a:pt x="6944114" y="6593060"/>
                </a:lnTo>
                <a:lnTo>
                  <a:pt x="6956499" y="6341730"/>
                </a:lnTo>
                <a:lnTo>
                  <a:pt x="6968018" y="6080121"/>
                </a:lnTo>
                <a:lnTo>
                  <a:pt x="6978648" y="5813132"/>
                </a:lnTo>
                <a:lnTo>
                  <a:pt x="6988368" y="5545663"/>
                </a:lnTo>
                <a:lnTo>
                  <a:pt x="6997157" y="5282611"/>
                </a:lnTo>
                <a:lnTo>
                  <a:pt x="7004993" y="5028877"/>
                </a:lnTo>
                <a:lnTo>
                  <a:pt x="7011854" y="4789359"/>
                </a:lnTo>
                <a:lnTo>
                  <a:pt x="7017718" y="4568957"/>
                </a:lnTo>
                <a:lnTo>
                  <a:pt x="7022565" y="4372570"/>
                </a:lnTo>
                <a:lnTo>
                  <a:pt x="7026373" y="4205097"/>
                </a:lnTo>
                <a:lnTo>
                  <a:pt x="7029119" y="4071436"/>
                </a:lnTo>
                <a:lnTo>
                  <a:pt x="7030782" y="3976488"/>
                </a:lnTo>
                <a:lnTo>
                  <a:pt x="7031342" y="3925150"/>
                </a:lnTo>
                <a:lnTo>
                  <a:pt x="7030782" y="3873815"/>
                </a:lnTo>
                <a:lnTo>
                  <a:pt x="7029119" y="3778868"/>
                </a:lnTo>
                <a:lnTo>
                  <a:pt x="7026373" y="3645208"/>
                </a:lnTo>
                <a:lnTo>
                  <a:pt x="7022565" y="3477735"/>
                </a:lnTo>
                <a:lnTo>
                  <a:pt x="7017718" y="3281349"/>
                </a:lnTo>
                <a:lnTo>
                  <a:pt x="7011854" y="3060947"/>
                </a:lnTo>
                <a:lnTo>
                  <a:pt x="7004993" y="2821429"/>
                </a:lnTo>
                <a:lnTo>
                  <a:pt x="6997157" y="2567695"/>
                </a:lnTo>
                <a:lnTo>
                  <a:pt x="6988368" y="2304643"/>
                </a:lnTo>
                <a:lnTo>
                  <a:pt x="6978648" y="2037173"/>
                </a:lnTo>
                <a:lnTo>
                  <a:pt x="6968018" y="1770184"/>
                </a:lnTo>
                <a:lnTo>
                  <a:pt x="6956499" y="1508574"/>
                </a:lnTo>
                <a:lnTo>
                  <a:pt x="6944114" y="1257243"/>
                </a:lnTo>
                <a:lnTo>
                  <a:pt x="6930883" y="1021091"/>
                </a:lnTo>
                <a:lnTo>
                  <a:pt x="6916829" y="805016"/>
                </a:lnTo>
                <a:lnTo>
                  <a:pt x="6901973" y="613917"/>
                </a:lnTo>
                <a:lnTo>
                  <a:pt x="6886337" y="452694"/>
                </a:lnTo>
                <a:lnTo>
                  <a:pt x="6876338" y="375579"/>
                </a:lnTo>
                <a:lnTo>
                  <a:pt x="154999" y="375579"/>
                </a:lnTo>
                <a:lnTo>
                  <a:pt x="145000" y="452694"/>
                </a:lnTo>
                <a:lnTo>
                  <a:pt x="129363" y="613917"/>
                </a:lnTo>
                <a:lnTo>
                  <a:pt x="114507" y="805016"/>
                </a:lnTo>
                <a:lnTo>
                  <a:pt x="100452" y="1021091"/>
                </a:lnTo>
                <a:lnTo>
                  <a:pt x="87222" y="1257243"/>
                </a:lnTo>
                <a:lnTo>
                  <a:pt x="74837" y="1508574"/>
                </a:lnTo>
                <a:lnTo>
                  <a:pt x="63318" y="1770184"/>
                </a:lnTo>
                <a:lnTo>
                  <a:pt x="52689" y="2037173"/>
                </a:lnTo>
                <a:lnTo>
                  <a:pt x="42969" y="2304643"/>
                </a:lnTo>
                <a:lnTo>
                  <a:pt x="34181" y="2567695"/>
                </a:lnTo>
                <a:lnTo>
                  <a:pt x="26346" y="2821429"/>
                </a:lnTo>
                <a:lnTo>
                  <a:pt x="19485" y="3060947"/>
                </a:lnTo>
                <a:lnTo>
                  <a:pt x="13621" y="3281349"/>
                </a:lnTo>
                <a:lnTo>
                  <a:pt x="8775" y="3477735"/>
                </a:lnTo>
                <a:lnTo>
                  <a:pt x="4968" y="3645208"/>
                </a:lnTo>
                <a:lnTo>
                  <a:pt x="2222" y="3778868"/>
                </a:lnTo>
                <a:lnTo>
                  <a:pt x="559" y="3873815"/>
                </a:lnTo>
                <a:lnTo>
                  <a:pt x="0" y="3925150"/>
                </a:lnTo>
                <a:lnTo>
                  <a:pt x="559" y="3976488"/>
                </a:lnTo>
                <a:lnTo>
                  <a:pt x="2222" y="4071436"/>
                </a:lnTo>
                <a:lnTo>
                  <a:pt x="4968" y="4205097"/>
                </a:lnTo>
                <a:lnTo>
                  <a:pt x="8775" y="4372570"/>
                </a:lnTo>
                <a:lnTo>
                  <a:pt x="13621" y="4568957"/>
                </a:lnTo>
                <a:lnTo>
                  <a:pt x="19485" y="4789359"/>
                </a:lnTo>
                <a:lnTo>
                  <a:pt x="26346" y="5028877"/>
                </a:lnTo>
                <a:lnTo>
                  <a:pt x="34181" y="5282611"/>
                </a:lnTo>
                <a:lnTo>
                  <a:pt x="42969" y="5545663"/>
                </a:lnTo>
                <a:lnTo>
                  <a:pt x="52689" y="5813132"/>
                </a:lnTo>
                <a:lnTo>
                  <a:pt x="63318" y="6080121"/>
                </a:lnTo>
                <a:lnTo>
                  <a:pt x="74837" y="6341730"/>
                </a:lnTo>
                <a:lnTo>
                  <a:pt x="87222" y="6593060"/>
                </a:lnTo>
                <a:lnTo>
                  <a:pt x="100452" y="6829212"/>
                </a:lnTo>
                <a:lnTo>
                  <a:pt x="114507" y="7045287"/>
                </a:lnTo>
                <a:lnTo>
                  <a:pt x="129363" y="7236385"/>
                </a:lnTo>
                <a:lnTo>
                  <a:pt x="145000" y="7397608"/>
                </a:lnTo>
                <a:lnTo>
                  <a:pt x="161396" y="7524056"/>
                </a:lnTo>
                <a:lnTo>
                  <a:pt x="178530" y="7610830"/>
                </a:lnTo>
                <a:lnTo>
                  <a:pt x="196380" y="7653032"/>
                </a:lnTo>
                <a:lnTo>
                  <a:pt x="235553" y="7670960"/>
                </a:lnTo>
                <a:lnTo>
                  <a:pt x="313808" y="7688170"/>
                </a:lnTo>
                <a:lnTo>
                  <a:pt x="426857" y="7704638"/>
                </a:lnTo>
                <a:lnTo>
                  <a:pt x="570410" y="7720345"/>
                </a:lnTo>
                <a:lnTo>
                  <a:pt x="740176" y="7735267"/>
                </a:lnTo>
                <a:lnTo>
                  <a:pt x="931868" y="7749384"/>
                </a:lnTo>
                <a:lnTo>
                  <a:pt x="1141196" y="7762673"/>
                </a:lnTo>
                <a:lnTo>
                  <a:pt x="1363870" y="7775114"/>
                </a:lnTo>
                <a:lnTo>
                  <a:pt x="1595601" y="7786684"/>
                </a:lnTo>
                <a:lnTo>
                  <a:pt x="1832100" y="7797361"/>
                </a:lnTo>
                <a:lnTo>
                  <a:pt x="2069077" y="7807125"/>
                </a:lnTo>
                <a:lnTo>
                  <a:pt x="2302244" y="7815953"/>
                </a:lnTo>
                <a:lnTo>
                  <a:pt x="2527310" y="7823823"/>
                </a:lnTo>
                <a:lnTo>
                  <a:pt x="2739987" y="7830714"/>
                </a:lnTo>
                <a:lnTo>
                  <a:pt x="2935985" y="7836605"/>
                </a:lnTo>
                <a:lnTo>
                  <a:pt x="3111014" y="7841473"/>
                </a:lnTo>
                <a:lnTo>
                  <a:pt x="3260786" y="7845298"/>
                </a:lnTo>
                <a:lnTo>
                  <a:pt x="3381012" y="7848056"/>
                </a:lnTo>
                <a:lnTo>
                  <a:pt x="3467401" y="7849727"/>
                </a:lnTo>
                <a:lnTo>
                  <a:pt x="3515664" y="7850289"/>
                </a:lnTo>
                <a:lnTo>
                  <a:pt x="3563930" y="7849727"/>
                </a:lnTo>
                <a:close/>
              </a:path>
            </a:pathLst>
          </a:custGeom>
          <a:solidFill>
            <a:srgbClr val="E9540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16217" y="-300122"/>
            <a:ext cx="6923430" cy="7700454"/>
          </a:xfrm>
          <a:custGeom>
            <a:avLst/>
            <a:gdLst/>
            <a:ahLst/>
            <a:cxnLst/>
            <a:rect l="l" t="t" r="r" b="b"/>
            <a:pathLst>
              <a:path w="6923430" h="7700454">
                <a:moveTo>
                  <a:pt x="3512832" y="7699812"/>
                </a:moveTo>
                <a:lnTo>
                  <a:pt x="3600026" y="7697902"/>
                </a:lnTo>
                <a:lnTo>
                  <a:pt x="3719214" y="7694749"/>
                </a:lnTo>
                <a:lnTo>
                  <a:pt x="3866330" y="7690378"/>
                </a:lnTo>
                <a:lnTo>
                  <a:pt x="4037306" y="7684814"/>
                </a:lnTo>
                <a:lnTo>
                  <a:pt x="4228073" y="7678080"/>
                </a:lnTo>
                <a:lnTo>
                  <a:pt x="4434564" y="7670204"/>
                </a:lnTo>
                <a:lnTo>
                  <a:pt x="4652712" y="7661208"/>
                </a:lnTo>
                <a:lnTo>
                  <a:pt x="4878448" y="7651117"/>
                </a:lnTo>
                <a:lnTo>
                  <a:pt x="5107705" y="7639958"/>
                </a:lnTo>
                <a:lnTo>
                  <a:pt x="5336414" y="7627753"/>
                </a:lnTo>
                <a:lnTo>
                  <a:pt x="5560509" y="7614529"/>
                </a:lnTo>
                <a:lnTo>
                  <a:pt x="5775921" y="7600309"/>
                </a:lnTo>
                <a:lnTo>
                  <a:pt x="5978582" y="7585119"/>
                </a:lnTo>
                <a:lnTo>
                  <a:pt x="6164426" y="7568984"/>
                </a:lnTo>
                <a:lnTo>
                  <a:pt x="6329383" y="7551928"/>
                </a:lnTo>
                <a:lnTo>
                  <a:pt x="6469386" y="7533976"/>
                </a:lnTo>
                <a:lnTo>
                  <a:pt x="6580368" y="7515152"/>
                </a:lnTo>
                <a:lnTo>
                  <a:pt x="6658260" y="7495482"/>
                </a:lnTo>
                <a:lnTo>
                  <a:pt x="6698996" y="7474991"/>
                </a:lnTo>
                <a:lnTo>
                  <a:pt x="6719395" y="7431369"/>
                </a:lnTo>
                <a:lnTo>
                  <a:pt x="6738977" y="7345388"/>
                </a:lnTo>
                <a:lnTo>
                  <a:pt x="6757715" y="7221694"/>
                </a:lnTo>
                <a:lnTo>
                  <a:pt x="6775586" y="7064932"/>
                </a:lnTo>
                <a:lnTo>
                  <a:pt x="6792565" y="6879747"/>
                </a:lnTo>
                <a:lnTo>
                  <a:pt x="6808627" y="6670786"/>
                </a:lnTo>
                <a:lnTo>
                  <a:pt x="6823748" y="6442693"/>
                </a:lnTo>
                <a:lnTo>
                  <a:pt x="6837902" y="6200114"/>
                </a:lnTo>
                <a:lnTo>
                  <a:pt x="6851066" y="5947695"/>
                </a:lnTo>
                <a:lnTo>
                  <a:pt x="6863214" y="5690081"/>
                </a:lnTo>
                <a:lnTo>
                  <a:pt x="6874323" y="5431917"/>
                </a:lnTo>
                <a:lnTo>
                  <a:pt x="6884366" y="5177849"/>
                </a:lnTo>
                <a:lnTo>
                  <a:pt x="6893321" y="4932523"/>
                </a:lnTo>
                <a:lnTo>
                  <a:pt x="6901161" y="4700583"/>
                </a:lnTo>
                <a:lnTo>
                  <a:pt x="6907863" y="4486676"/>
                </a:lnTo>
                <a:lnTo>
                  <a:pt x="6913401" y="4295447"/>
                </a:lnTo>
                <a:lnTo>
                  <a:pt x="6917752" y="4131542"/>
                </a:lnTo>
                <a:lnTo>
                  <a:pt x="6920890" y="3999605"/>
                </a:lnTo>
                <a:lnTo>
                  <a:pt x="6922791" y="3904283"/>
                </a:lnTo>
                <a:lnTo>
                  <a:pt x="6923430" y="3850220"/>
                </a:lnTo>
                <a:lnTo>
                  <a:pt x="6922791" y="3796158"/>
                </a:lnTo>
                <a:lnTo>
                  <a:pt x="6920890" y="3700835"/>
                </a:lnTo>
                <a:lnTo>
                  <a:pt x="6917752" y="3568898"/>
                </a:lnTo>
                <a:lnTo>
                  <a:pt x="6913401" y="3404992"/>
                </a:lnTo>
                <a:lnTo>
                  <a:pt x="6907863" y="3213762"/>
                </a:lnTo>
                <a:lnTo>
                  <a:pt x="6901161" y="2999855"/>
                </a:lnTo>
                <a:lnTo>
                  <a:pt x="6893321" y="2767915"/>
                </a:lnTo>
                <a:lnTo>
                  <a:pt x="6884366" y="2522587"/>
                </a:lnTo>
                <a:lnTo>
                  <a:pt x="6874323" y="2268519"/>
                </a:lnTo>
                <a:lnTo>
                  <a:pt x="6863214" y="2010354"/>
                </a:lnTo>
                <a:lnTo>
                  <a:pt x="6851066" y="1752739"/>
                </a:lnTo>
                <a:lnTo>
                  <a:pt x="6837902" y="1500318"/>
                </a:lnTo>
                <a:lnTo>
                  <a:pt x="6823748" y="1257739"/>
                </a:lnTo>
                <a:lnTo>
                  <a:pt x="6808627" y="1029645"/>
                </a:lnTo>
                <a:lnTo>
                  <a:pt x="6792565" y="820683"/>
                </a:lnTo>
                <a:lnTo>
                  <a:pt x="6775586" y="635498"/>
                </a:lnTo>
                <a:lnTo>
                  <a:pt x="6757715" y="478735"/>
                </a:lnTo>
                <a:lnTo>
                  <a:pt x="6738977" y="355040"/>
                </a:lnTo>
                <a:lnTo>
                  <a:pt x="6726472" y="300135"/>
                </a:lnTo>
                <a:lnTo>
                  <a:pt x="196969" y="300135"/>
                </a:lnTo>
                <a:lnTo>
                  <a:pt x="184465" y="355040"/>
                </a:lnTo>
                <a:lnTo>
                  <a:pt x="165726" y="478735"/>
                </a:lnTo>
                <a:lnTo>
                  <a:pt x="147854" y="635498"/>
                </a:lnTo>
                <a:lnTo>
                  <a:pt x="130875" y="820683"/>
                </a:lnTo>
                <a:lnTo>
                  <a:pt x="114812" y="1029645"/>
                </a:lnTo>
                <a:lnTo>
                  <a:pt x="99691" y="1257739"/>
                </a:lnTo>
                <a:lnTo>
                  <a:pt x="85535" y="1500318"/>
                </a:lnTo>
                <a:lnTo>
                  <a:pt x="72371" y="1752739"/>
                </a:lnTo>
                <a:lnTo>
                  <a:pt x="60221" y="2010354"/>
                </a:lnTo>
                <a:lnTo>
                  <a:pt x="49112" y="2268519"/>
                </a:lnTo>
                <a:lnTo>
                  <a:pt x="39068" y="2522587"/>
                </a:lnTo>
                <a:lnTo>
                  <a:pt x="30112" y="2767915"/>
                </a:lnTo>
                <a:lnTo>
                  <a:pt x="22271" y="2999855"/>
                </a:lnTo>
                <a:lnTo>
                  <a:pt x="15569" y="3213762"/>
                </a:lnTo>
                <a:lnTo>
                  <a:pt x="10030" y="3404992"/>
                </a:lnTo>
                <a:lnTo>
                  <a:pt x="5678" y="3568898"/>
                </a:lnTo>
                <a:lnTo>
                  <a:pt x="2540" y="3700835"/>
                </a:lnTo>
                <a:lnTo>
                  <a:pt x="639" y="3796158"/>
                </a:lnTo>
                <a:lnTo>
                  <a:pt x="0" y="3850220"/>
                </a:lnTo>
                <a:lnTo>
                  <a:pt x="639" y="3904283"/>
                </a:lnTo>
                <a:lnTo>
                  <a:pt x="2540" y="3999605"/>
                </a:lnTo>
                <a:lnTo>
                  <a:pt x="5678" y="4131542"/>
                </a:lnTo>
                <a:lnTo>
                  <a:pt x="10030" y="4295447"/>
                </a:lnTo>
                <a:lnTo>
                  <a:pt x="15569" y="4486676"/>
                </a:lnTo>
                <a:lnTo>
                  <a:pt x="22271" y="4700583"/>
                </a:lnTo>
                <a:lnTo>
                  <a:pt x="30112" y="4932523"/>
                </a:lnTo>
                <a:lnTo>
                  <a:pt x="39068" y="5177849"/>
                </a:lnTo>
                <a:lnTo>
                  <a:pt x="49112" y="5431917"/>
                </a:lnTo>
                <a:lnTo>
                  <a:pt x="60221" y="5690081"/>
                </a:lnTo>
                <a:lnTo>
                  <a:pt x="72371" y="5947695"/>
                </a:lnTo>
                <a:lnTo>
                  <a:pt x="85535" y="6200114"/>
                </a:lnTo>
                <a:lnTo>
                  <a:pt x="99691" y="6442693"/>
                </a:lnTo>
                <a:lnTo>
                  <a:pt x="114812" y="6670786"/>
                </a:lnTo>
                <a:lnTo>
                  <a:pt x="130875" y="6879747"/>
                </a:lnTo>
                <a:lnTo>
                  <a:pt x="147854" y="7064932"/>
                </a:lnTo>
                <a:lnTo>
                  <a:pt x="165726" y="7221694"/>
                </a:lnTo>
                <a:lnTo>
                  <a:pt x="184465" y="7345388"/>
                </a:lnTo>
                <a:lnTo>
                  <a:pt x="204047" y="7431369"/>
                </a:lnTo>
                <a:lnTo>
                  <a:pt x="224447" y="7474991"/>
                </a:lnTo>
                <a:lnTo>
                  <a:pt x="265182" y="7495482"/>
                </a:lnTo>
                <a:lnTo>
                  <a:pt x="343074" y="7515152"/>
                </a:lnTo>
                <a:lnTo>
                  <a:pt x="454055" y="7533976"/>
                </a:lnTo>
                <a:lnTo>
                  <a:pt x="594058" y="7551928"/>
                </a:lnTo>
                <a:lnTo>
                  <a:pt x="759014" y="7568984"/>
                </a:lnTo>
                <a:lnTo>
                  <a:pt x="944856" y="7585119"/>
                </a:lnTo>
                <a:lnTo>
                  <a:pt x="1147517" y="7600309"/>
                </a:lnTo>
                <a:lnTo>
                  <a:pt x="1362927" y="7614529"/>
                </a:lnTo>
                <a:lnTo>
                  <a:pt x="1587020" y="7627753"/>
                </a:lnTo>
                <a:lnTo>
                  <a:pt x="1815728" y="7639958"/>
                </a:lnTo>
                <a:lnTo>
                  <a:pt x="2044983" y="7651117"/>
                </a:lnTo>
                <a:lnTo>
                  <a:pt x="2270717" y="7661208"/>
                </a:lnTo>
                <a:lnTo>
                  <a:pt x="2488862" y="7670204"/>
                </a:lnTo>
                <a:lnTo>
                  <a:pt x="2695350" y="7678080"/>
                </a:lnTo>
                <a:lnTo>
                  <a:pt x="2886115" y="7684814"/>
                </a:lnTo>
                <a:lnTo>
                  <a:pt x="3057088" y="7690378"/>
                </a:lnTo>
                <a:lnTo>
                  <a:pt x="3204200" y="7694749"/>
                </a:lnTo>
                <a:lnTo>
                  <a:pt x="3323385" y="7697902"/>
                </a:lnTo>
                <a:lnTo>
                  <a:pt x="3410575" y="7699812"/>
                </a:lnTo>
                <a:lnTo>
                  <a:pt x="3461702" y="7700454"/>
                </a:lnTo>
                <a:lnTo>
                  <a:pt x="3512832" y="7699812"/>
                </a:lnTo>
                <a:close/>
              </a:path>
            </a:pathLst>
          </a:custGeom>
          <a:solidFill>
            <a:srgbClr val="E9550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69919" y="-224690"/>
            <a:ext cx="6815518" cy="7550607"/>
          </a:xfrm>
          <a:custGeom>
            <a:avLst/>
            <a:gdLst/>
            <a:ahLst/>
            <a:cxnLst/>
            <a:rect l="l" t="t" r="r" b="b"/>
            <a:pathLst>
              <a:path w="6815518" h="7550607">
                <a:moveTo>
                  <a:pt x="3461742" y="7549884"/>
                </a:moveTo>
                <a:lnTo>
                  <a:pt x="3549733" y="7547736"/>
                </a:lnTo>
                <a:lnTo>
                  <a:pt x="3667879" y="7544190"/>
                </a:lnTo>
                <a:lnTo>
                  <a:pt x="3812334" y="7539274"/>
                </a:lnTo>
                <a:lnTo>
                  <a:pt x="3979251" y="7533015"/>
                </a:lnTo>
                <a:lnTo>
                  <a:pt x="4164784" y="7525442"/>
                </a:lnTo>
                <a:lnTo>
                  <a:pt x="4365086" y="7516581"/>
                </a:lnTo>
                <a:lnTo>
                  <a:pt x="4576313" y="7506462"/>
                </a:lnTo>
                <a:lnTo>
                  <a:pt x="4794616" y="7495112"/>
                </a:lnTo>
                <a:lnTo>
                  <a:pt x="5016150" y="7482559"/>
                </a:lnTo>
                <a:lnTo>
                  <a:pt x="5237069" y="7468829"/>
                </a:lnTo>
                <a:lnTo>
                  <a:pt x="5453527" y="7453953"/>
                </a:lnTo>
                <a:lnTo>
                  <a:pt x="5661676" y="7437956"/>
                </a:lnTo>
                <a:lnTo>
                  <a:pt x="5857672" y="7420868"/>
                </a:lnTo>
                <a:lnTo>
                  <a:pt x="6037667" y="7402715"/>
                </a:lnTo>
                <a:lnTo>
                  <a:pt x="6197815" y="7383526"/>
                </a:lnTo>
                <a:lnTo>
                  <a:pt x="6334271" y="7363328"/>
                </a:lnTo>
                <a:lnTo>
                  <a:pt x="6443187" y="7342150"/>
                </a:lnTo>
                <a:lnTo>
                  <a:pt x="6520718" y="7320019"/>
                </a:lnTo>
                <a:lnTo>
                  <a:pt x="6563017" y="7296962"/>
                </a:lnTo>
                <a:lnTo>
                  <a:pt x="6585965" y="7251922"/>
                </a:lnTo>
                <a:lnTo>
                  <a:pt x="6607993" y="7166736"/>
                </a:lnTo>
                <a:lnTo>
                  <a:pt x="6629074" y="7045797"/>
                </a:lnTo>
                <a:lnTo>
                  <a:pt x="6649178" y="6893496"/>
                </a:lnTo>
                <a:lnTo>
                  <a:pt x="6668280" y="6714226"/>
                </a:lnTo>
                <a:lnTo>
                  <a:pt x="6686350" y="6512378"/>
                </a:lnTo>
                <a:lnTo>
                  <a:pt x="6703362" y="6292344"/>
                </a:lnTo>
                <a:lnTo>
                  <a:pt x="6719287" y="6058517"/>
                </a:lnTo>
                <a:lnTo>
                  <a:pt x="6734097" y="5815287"/>
                </a:lnTo>
                <a:lnTo>
                  <a:pt x="6747765" y="5567048"/>
                </a:lnTo>
                <a:lnTo>
                  <a:pt x="6760263" y="5318190"/>
                </a:lnTo>
                <a:lnTo>
                  <a:pt x="6771564" y="5073106"/>
                </a:lnTo>
                <a:lnTo>
                  <a:pt x="6781639" y="4836187"/>
                </a:lnTo>
                <a:lnTo>
                  <a:pt x="6790461" y="4611827"/>
                </a:lnTo>
                <a:lnTo>
                  <a:pt x="6798001" y="4404415"/>
                </a:lnTo>
                <a:lnTo>
                  <a:pt x="6804233" y="4218345"/>
                </a:lnTo>
                <a:lnTo>
                  <a:pt x="6809129" y="4058008"/>
                </a:lnTo>
                <a:lnTo>
                  <a:pt x="6812660" y="3927796"/>
                </a:lnTo>
                <a:lnTo>
                  <a:pt x="6814799" y="3832102"/>
                </a:lnTo>
                <a:lnTo>
                  <a:pt x="6815518" y="3775316"/>
                </a:lnTo>
                <a:lnTo>
                  <a:pt x="6814799" y="3718526"/>
                </a:lnTo>
                <a:lnTo>
                  <a:pt x="6812660" y="3622828"/>
                </a:lnTo>
                <a:lnTo>
                  <a:pt x="6809129" y="3492614"/>
                </a:lnTo>
                <a:lnTo>
                  <a:pt x="6804233" y="3332274"/>
                </a:lnTo>
                <a:lnTo>
                  <a:pt x="6798001" y="3146202"/>
                </a:lnTo>
                <a:lnTo>
                  <a:pt x="6790461" y="2938788"/>
                </a:lnTo>
                <a:lnTo>
                  <a:pt x="6781639" y="2714425"/>
                </a:lnTo>
                <a:lnTo>
                  <a:pt x="6771564" y="2477505"/>
                </a:lnTo>
                <a:lnTo>
                  <a:pt x="6760263" y="2232419"/>
                </a:lnTo>
                <a:lnTo>
                  <a:pt x="6747765" y="1983560"/>
                </a:lnTo>
                <a:lnTo>
                  <a:pt x="6734097" y="1735319"/>
                </a:lnTo>
                <a:lnTo>
                  <a:pt x="6719287" y="1492088"/>
                </a:lnTo>
                <a:lnTo>
                  <a:pt x="6703362" y="1258259"/>
                </a:lnTo>
                <a:lnTo>
                  <a:pt x="6686350" y="1038224"/>
                </a:lnTo>
                <a:lnTo>
                  <a:pt x="6668280" y="836375"/>
                </a:lnTo>
                <a:lnTo>
                  <a:pt x="6649178" y="657104"/>
                </a:lnTo>
                <a:lnTo>
                  <a:pt x="6629074" y="504802"/>
                </a:lnTo>
                <a:lnTo>
                  <a:pt x="6607993" y="383861"/>
                </a:lnTo>
                <a:lnTo>
                  <a:pt x="6585965" y="298674"/>
                </a:lnTo>
                <a:lnTo>
                  <a:pt x="6563017" y="253631"/>
                </a:lnTo>
                <a:lnTo>
                  <a:pt x="6520718" y="230578"/>
                </a:lnTo>
                <a:lnTo>
                  <a:pt x="6500133" y="224703"/>
                </a:lnTo>
                <a:lnTo>
                  <a:pt x="315385" y="224703"/>
                </a:lnTo>
                <a:lnTo>
                  <a:pt x="252501" y="253631"/>
                </a:lnTo>
                <a:lnTo>
                  <a:pt x="229551" y="298674"/>
                </a:lnTo>
                <a:lnTo>
                  <a:pt x="207521" y="383861"/>
                </a:lnTo>
                <a:lnTo>
                  <a:pt x="186440" y="504802"/>
                </a:lnTo>
                <a:lnTo>
                  <a:pt x="166334" y="657104"/>
                </a:lnTo>
                <a:lnTo>
                  <a:pt x="147232" y="836375"/>
                </a:lnTo>
                <a:lnTo>
                  <a:pt x="129162" y="1038224"/>
                </a:lnTo>
                <a:lnTo>
                  <a:pt x="112150" y="1258259"/>
                </a:lnTo>
                <a:lnTo>
                  <a:pt x="96225" y="1492088"/>
                </a:lnTo>
                <a:lnTo>
                  <a:pt x="81415" y="1735319"/>
                </a:lnTo>
                <a:lnTo>
                  <a:pt x="67748" y="1983560"/>
                </a:lnTo>
                <a:lnTo>
                  <a:pt x="55250" y="2232419"/>
                </a:lnTo>
                <a:lnTo>
                  <a:pt x="43950" y="2477505"/>
                </a:lnTo>
                <a:lnTo>
                  <a:pt x="33876" y="2714425"/>
                </a:lnTo>
                <a:lnTo>
                  <a:pt x="25055" y="2938788"/>
                </a:lnTo>
                <a:lnTo>
                  <a:pt x="17514" y="3146202"/>
                </a:lnTo>
                <a:lnTo>
                  <a:pt x="11283" y="3332274"/>
                </a:lnTo>
                <a:lnTo>
                  <a:pt x="6388" y="3492614"/>
                </a:lnTo>
                <a:lnTo>
                  <a:pt x="2857" y="3622828"/>
                </a:lnTo>
                <a:lnTo>
                  <a:pt x="719" y="3718526"/>
                </a:lnTo>
                <a:lnTo>
                  <a:pt x="0" y="3775316"/>
                </a:lnTo>
                <a:lnTo>
                  <a:pt x="719" y="3832102"/>
                </a:lnTo>
                <a:lnTo>
                  <a:pt x="2857" y="3927796"/>
                </a:lnTo>
                <a:lnTo>
                  <a:pt x="6388" y="4058008"/>
                </a:lnTo>
                <a:lnTo>
                  <a:pt x="11283" y="4218345"/>
                </a:lnTo>
                <a:lnTo>
                  <a:pt x="17514" y="4404415"/>
                </a:lnTo>
                <a:lnTo>
                  <a:pt x="25055" y="4611827"/>
                </a:lnTo>
                <a:lnTo>
                  <a:pt x="33876" y="4836187"/>
                </a:lnTo>
                <a:lnTo>
                  <a:pt x="43950" y="5073106"/>
                </a:lnTo>
                <a:lnTo>
                  <a:pt x="55250" y="5318190"/>
                </a:lnTo>
                <a:lnTo>
                  <a:pt x="67748" y="5567048"/>
                </a:lnTo>
                <a:lnTo>
                  <a:pt x="81415" y="5815287"/>
                </a:lnTo>
                <a:lnTo>
                  <a:pt x="96225" y="6058517"/>
                </a:lnTo>
                <a:lnTo>
                  <a:pt x="112150" y="6292344"/>
                </a:lnTo>
                <a:lnTo>
                  <a:pt x="129162" y="6512378"/>
                </a:lnTo>
                <a:lnTo>
                  <a:pt x="147232" y="6714226"/>
                </a:lnTo>
                <a:lnTo>
                  <a:pt x="166334" y="6893496"/>
                </a:lnTo>
                <a:lnTo>
                  <a:pt x="186440" y="7045797"/>
                </a:lnTo>
                <a:lnTo>
                  <a:pt x="207521" y="7166736"/>
                </a:lnTo>
                <a:lnTo>
                  <a:pt x="229551" y="7251922"/>
                </a:lnTo>
                <a:lnTo>
                  <a:pt x="252501" y="7296962"/>
                </a:lnTo>
                <a:lnTo>
                  <a:pt x="294800" y="7320019"/>
                </a:lnTo>
                <a:lnTo>
                  <a:pt x="372330" y="7342150"/>
                </a:lnTo>
                <a:lnTo>
                  <a:pt x="481246" y="7363328"/>
                </a:lnTo>
                <a:lnTo>
                  <a:pt x="617701" y="7383526"/>
                </a:lnTo>
                <a:lnTo>
                  <a:pt x="777849" y="7402715"/>
                </a:lnTo>
                <a:lnTo>
                  <a:pt x="957843" y="7420868"/>
                </a:lnTo>
                <a:lnTo>
                  <a:pt x="1153838" y="7437956"/>
                </a:lnTo>
                <a:lnTo>
                  <a:pt x="1361986" y="7453953"/>
                </a:lnTo>
                <a:lnTo>
                  <a:pt x="1578443" y="7468829"/>
                </a:lnTo>
                <a:lnTo>
                  <a:pt x="1799361" y="7482559"/>
                </a:lnTo>
                <a:lnTo>
                  <a:pt x="2020894" y="7495112"/>
                </a:lnTo>
                <a:lnTo>
                  <a:pt x="2239197" y="7506462"/>
                </a:lnTo>
                <a:lnTo>
                  <a:pt x="2450422" y="7516581"/>
                </a:lnTo>
                <a:lnTo>
                  <a:pt x="2650724" y="7525442"/>
                </a:lnTo>
                <a:lnTo>
                  <a:pt x="2836256" y="7533015"/>
                </a:lnTo>
                <a:lnTo>
                  <a:pt x="3003172" y="7539274"/>
                </a:lnTo>
                <a:lnTo>
                  <a:pt x="3147626" y="7544190"/>
                </a:lnTo>
                <a:lnTo>
                  <a:pt x="3265772" y="7547736"/>
                </a:lnTo>
                <a:lnTo>
                  <a:pt x="3353763" y="7549884"/>
                </a:lnTo>
                <a:lnTo>
                  <a:pt x="3407752" y="7550607"/>
                </a:lnTo>
                <a:lnTo>
                  <a:pt x="3461742" y="7549884"/>
                </a:lnTo>
                <a:close/>
              </a:path>
            </a:pathLst>
          </a:custGeom>
          <a:solidFill>
            <a:srgbClr val="EA560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423626" y="-149265"/>
            <a:ext cx="6707581" cy="7400772"/>
          </a:xfrm>
          <a:custGeom>
            <a:avLst/>
            <a:gdLst/>
            <a:ahLst/>
            <a:cxnLst/>
            <a:rect l="l" t="t" r="r" b="b"/>
            <a:pathLst>
              <a:path w="6707581" h="7400772">
                <a:moveTo>
                  <a:pt x="3410643" y="7399969"/>
                </a:moveTo>
                <a:lnTo>
                  <a:pt x="3499435" y="7397582"/>
                </a:lnTo>
                <a:lnTo>
                  <a:pt x="3616541" y="7393641"/>
                </a:lnTo>
                <a:lnTo>
                  <a:pt x="3758336" y="7388178"/>
                </a:lnTo>
                <a:lnTo>
                  <a:pt x="3921196" y="7381222"/>
                </a:lnTo>
                <a:lnTo>
                  <a:pt x="4101496" y="7372806"/>
                </a:lnTo>
                <a:lnTo>
                  <a:pt x="4295611" y="7362960"/>
                </a:lnTo>
                <a:lnTo>
                  <a:pt x="4499916" y="7351716"/>
                </a:lnTo>
                <a:lnTo>
                  <a:pt x="4710787" y="7339104"/>
                </a:lnTo>
                <a:lnTo>
                  <a:pt x="4924599" y="7325155"/>
                </a:lnTo>
                <a:lnTo>
                  <a:pt x="5137728" y="7309900"/>
                </a:lnTo>
                <a:lnTo>
                  <a:pt x="5346548" y="7293370"/>
                </a:lnTo>
                <a:lnTo>
                  <a:pt x="5547434" y="7275597"/>
                </a:lnTo>
                <a:lnTo>
                  <a:pt x="5736763" y="7256611"/>
                </a:lnTo>
                <a:lnTo>
                  <a:pt x="5910910" y="7236443"/>
                </a:lnTo>
                <a:lnTo>
                  <a:pt x="6066249" y="7215124"/>
                </a:lnTo>
                <a:lnTo>
                  <a:pt x="6199156" y="7192685"/>
                </a:lnTo>
                <a:lnTo>
                  <a:pt x="6306006" y="7169157"/>
                </a:lnTo>
                <a:lnTo>
                  <a:pt x="6383175" y="7144572"/>
                </a:lnTo>
                <a:lnTo>
                  <a:pt x="6427038" y="7118959"/>
                </a:lnTo>
                <a:lnTo>
                  <a:pt x="6452536" y="7072495"/>
                </a:lnTo>
                <a:lnTo>
                  <a:pt x="6477012" y="6988099"/>
                </a:lnTo>
                <a:lnTo>
                  <a:pt x="6500434" y="6869911"/>
                </a:lnTo>
                <a:lnTo>
                  <a:pt x="6522773" y="6722069"/>
                </a:lnTo>
                <a:lnTo>
                  <a:pt x="6543996" y="6548710"/>
                </a:lnTo>
                <a:lnTo>
                  <a:pt x="6564073" y="6353973"/>
                </a:lnTo>
                <a:lnTo>
                  <a:pt x="6582974" y="6141996"/>
                </a:lnTo>
                <a:lnTo>
                  <a:pt x="6600667" y="5916918"/>
                </a:lnTo>
                <a:lnTo>
                  <a:pt x="6617122" y="5682876"/>
                </a:lnTo>
                <a:lnTo>
                  <a:pt x="6632308" y="5444010"/>
                </a:lnTo>
                <a:lnTo>
                  <a:pt x="6646194" y="5204457"/>
                </a:lnTo>
                <a:lnTo>
                  <a:pt x="6658748" y="4968355"/>
                </a:lnTo>
                <a:lnTo>
                  <a:pt x="6669942" y="4739843"/>
                </a:lnTo>
                <a:lnTo>
                  <a:pt x="6679743" y="4523059"/>
                </a:lnTo>
                <a:lnTo>
                  <a:pt x="6688120" y="4322142"/>
                </a:lnTo>
                <a:lnTo>
                  <a:pt x="6695044" y="4141229"/>
                </a:lnTo>
                <a:lnTo>
                  <a:pt x="6700482" y="3984458"/>
                </a:lnTo>
                <a:lnTo>
                  <a:pt x="6704405" y="3855969"/>
                </a:lnTo>
                <a:lnTo>
                  <a:pt x="6706782" y="3759898"/>
                </a:lnTo>
                <a:lnTo>
                  <a:pt x="6707581" y="3700386"/>
                </a:lnTo>
                <a:lnTo>
                  <a:pt x="6706782" y="3640873"/>
                </a:lnTo>
                <a:lnTo>
                  <a:pt x="6704405" y="3544803"/>
                </a:lnTo>
                <a:lnTo>
                  <a:pt x="6700482" y="3416313"/>
                </a:lnTo>
                <a:lnTo>
                  <a:pt x="6695044" y="3259542"/>
                </a:lnTo>
                <a:lnTo>
                  <a:pt x="6688120" y="3078628"/>
                </a:lnTo>
                <a:lnTo>
                  <a:pt x="6679743" y="2877710"/>
                </a:lnTo>
                <a:lnTo>
                  <a:pt x="6669942" y="2660925"/>
                </a:lnTo>
                <a:lnTo>
                  <a:pt x="6658748" y="2432413"/>
                </a:lnTo>
                <a:lnTo>
                  <a:pt x="6646194" y="2196310"/>
                </a:lnTo>
                <a:lnTo>
                  <a:pt x="6632308" y="1956757"/>
                </a:lnTo>
                <a:lnTo>
                  <a:pt x="6617122" y="1717890"/>
                </a:lnTo>
                <a:lnTo>
                  <a:pt x="6600667" y="1483848"/>
                </a:lnTo>
                <a:lnTo>
                  <a:pt x="6582974" y="1258770"/>
                </a:lnTo>
                <a:lnTo>
                  <a:pt x="6564073" y="1046793"/>
                </a:lnTo>
                <a:lnTo>
                  <a:pt x="6543996" y="852057"/>
                </a:lnTo>
                <a:lnTo>
                  <a:pt x="6522773" y="678698"/>
                </a:lnTo>
                <a:lnTo>
                  <a:pt x="6500434" y="530856"/>
                </a:lnTo>
                <a:lnTo>
                  <a:pt x="6477012" y="412669"/>
                </a:lnTo>
                <a:lnTo>
                  <a:pt x="6452536" y="328275"/>
                </a:lnTo>
                <a:lnTo>
                  <a:pt x="6427038" y="281813"/>
                </a:lnTo>
                <a:lnTo>
                  <a:pt x="6383175" y="256198"/>
                </a:lnTo>
                <a:lnTo>
                  <a:pt x="6306006" y="231611"/>
                </a:lnTo>
                <a:lnTo>
                  <a:pt x="6199156" y="208083"/>
                </a:lnTo>
                <a:lnTo>
                  <a:pt x="6066249" y="185643"/>
                </a:lnTo>
                <a:lnTo>
                  <a:pt x="5910910" y="164324"/>
                </a:lnTo>
                <a:lnTo>
                  <a:pt x="5780995" y="149278"/>
                </a:lnTo>
                <a:lnTo>
                  <a:pt x="926585" y="149278"/>
                </a:lnTo>
                <a:lnTo>
                  <a:pt x="796671" y="164324"/>
                </a:lnTo>
                <a:lnTo>
                  <a:pt x="641331" y="185643"/>
                </a:lnTo>
                <a:lnTo>
                  <a:pt x="508424" y="208083"/>
                </a:lnTo>
                <a:lnTo>
                  <a:pt x="401574" y="231611"/>
                </a:lnTo>
                <a:lnTo>
                  <a:pt x="324405" y="256198"/>
                </a:lnTo>
                <a:lnTo>
                  <a:pt x="280543" y="281813"/>
                </a:lnTo>
                <a:lnTo>
                  <a:pt x="255042" y="328275"/>
                </a:lnTo>
                <a:lnTo>
                  <a:pt x="230565" y="412669"/>
                </a:lnTo>
                <a:lnTo>
                  <a:pt x="207142" y="530856"/>
                </a:lnTo>
                <a:lnTo>
                  <a:pt x="184803" y="678698"/>
                </a:lnTo>
                <a:lnTo>
                  <a:pt x="163579" y="852057"/>
                </a:lnTo>
                <a:lnTo>
                  <a:pt x="143501" y="1046793"/>
                </a:lnTo>
                <a:lnTo>
                  <a:pt x="124601" y="1258770"/>
                </a:lnTo>
                <a:lnTo>
                  <a:pt x="106907" y="1483848"/>
                </a:lnTo>
                <a:lnTo>
                  <a:pt x="90453" y="1717890"/>
                </a:lnTo>
                <a:lnTo>
                  <a:pt x="75268" y="1956757"/>
                </a:lnTo>
                <a:lnTo>
                  <a:pt x="61382" y="2196310"/>
                </a:lnTo>
                <a:lnTo>
                  <a:pt x="48828" y="2432413"/>
                </a:lnTo>
                <a:lnTo>
                  <a:pt x="37635" y="2660925"/>
                </a:lnTo>
                <a:lnTo>
                  <a:pt x="27835" y="2877710"/>
                </a:lnTo>
                <a:lnTo>
                  <a:pt x="19458" y="3078628"/>
                </a:lnTo>
                <a:lnTo>
                  <a:pt x="12535" y="3259542"/>
                </a:lnTo>
                <a:lnTo>
                  <a:pt x="7097" y="3416313"/>
                </a:lnTo>
                <a:lnTo>
                  <a:pt x="3174" y="3544803"/>
                </a:lnTo>
                <a:lnTo>
                  <a:pt x="798" y="3640873"/>
                </a:lnTo>
                <a:lnTo>
                  <a:pt x="0" y="3700386"/>
                </a:lnTo>
                <a:lnTo>
                  <a:pt x="798" y="3759898"/>
                </a:lnTo>
                <a:lnTo>
                  <a:pt x="3174" y="3855969"/>
                </a:lnTo>
                <a:lnTo>
                  <a:pt x="7097" y="3984458"/>
                </a:lnTo>
                <a:lnTo>
                  <a:pt x="12535" y="4141229"/>
                </a:lnTo>
                <a:lnTo>
                  <a:pt x="19458" y="4322142"/>
                </a:lnTo>
                <a:lnTo>
                  <a:pt x="27835" y="4523059"/>
                </a:lnTo>
                <a:lnTo>
                  <a:pt x="37635" y="4739843"/>
                </a:lnTo>
                <a:lnTo>
                  <a:pt x="48828" y="4968355"/>
                </a:lnTo>
                <a:lnTo>
                  <a:pt x="61382" y="5204457"/>
                </a:lnTo>
                <a:lnTo>
                  <a:pt x="75268" y="5444010"/>
                </a:lnTo>
                <a:lnTo>
                  <a:pt x="90453" y="5682876"/>
                </a:lnTo>
                <a:lnTo>
                  <a:pt x="106907" y="5916918"/>
                </a:lnTo>
                <a:lnTo>
                  <a:pt x="124601" y="6141996"/>
                </a:lnTo>
                <a:lnTo>
                  <a:pt x="143501" y="6353973"/>
                </a:lnTo>
                <a:lnTo>
                  <a:pt x="163579" y="6548710"/>
                </a:lnTo>
                <a:lnTo>
                  <a:pt x="184803" y="6722069"/>
                </a:lnTo>
                <a:lnTo>
                  <a:pt x="207142" y="6869911"/>
                </a:lnTo>
                <a:lnTo>
                  <a:pt x="230565" y="6988099"/>
                </a:lnTo>
                <a:lnTo>
                  <a:pt x="255042" y="7072495"/>
                </a:lnTo>
                <a:lnTo>
                  <a:pt x="280543" y="7118959"/>
                </a:lnTo>
                <a:lnTo>
                  <a:pt x="324405" y="7144572"/>
                </a:lnTo>
                <a:lnTo>
                  <a:pt x="401574" y="7169157"/>
                </a:lnTo>
                <a:lnTo>
                  <a:pt x="508424" y="7192685"/>
                </a:lnTo>
                <a:lnTo>
                  <a:pt x="641331" y="7215124"/>
                </a:lnTo>
                <a:lnTo>
                  <a:pt x="796670" y="7236443"/>
                </a:lnTo>
                <a:lnTo>
                  <a:pt x="970817" y="7256611"/>
                </a:lnTo>
                <a:lnTo>
                  <a:pt x="1160146" y="7275597"/>
                </a:lnTo>
                <a:lnTo>
                  <a:pt x="1361033" y="7293370"/>
                </a:lnTo>
                <a:lnTo>
                  <a:pt x="1569853" y="7309900"/>
                </a:lnTo>
                <a:lnTo>
                  <a:pt x="1782981" y="7325155"/>
                </a:lnTo>
                <a:lnTo>
                  <a:pt x="1996793" y="7339104"/>
                </a:lnTo>
                <a:lnTo>
                  <a:pt x="2207664" y="7351716"/>
                </a:lnTo>
                <a:lnTo>
                  <a:pt x="2411970" y="7362960"/>
                </a:lnTo>
                <a:lnTo>
                  <a:pt x="2606085" y="7372806"/>
                </a:lnTo>
                <a:lnTo>
                  <a:pt x="2786384" y="7381222"/>
                </a:lnTo>
                <a:lnTo>
                  <a:pt x="2949244" y="7388178"/>
                </a:lnTo>
                <a:lnTo>
                  <a:pt x="3091039" y="7393641"/>
                </a:lnTo>
                <a:lnTo>
                  <a:pt x="3208145" y="7397582"/>
                </a:lnTo>
                <a:lnTo>
                  <a:pt x="3296937" y="7399969"/>
                </a:lnTo>
                <a:lnTo>
                  <a:pt x="3353790" y="7400772"/>
                </a:lnTo>
                <a:lnTo>
                  <a:pt x="3410643" y="7399969"/>
                </a:lnTo>
                <a:close/>
              </a:path>
            </a:pathLst>
          </a:custGeom>
          <a:solidFill>
            <a:srgbClr val="EA570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477316" y="-73827"/>
            <a:ext cx="6599669" cy="7250899"/>
          </a:xfrm>
          <a:custGeom>
            <a:avLst/>
            <a:gdLst/>
            <a:ahLst/>
            <a:cxnLst/>
            <a:rect l="l" t="t" r="r" b="b"/>
            <a:pathLst>
              <a:path w="6599669" h="7250899">
                <a:moveTo>
                  <a:pt x="3359557" y="7250017"/>
                </a:moveTo>
                <a:lnTo>
                  <a:pt x="3449149" y="7247392"/>
                </a:lnTo>
                <a:lnTo>
                  <a:pt x="3565215" y="7243058"/>
                </a:lnTo>
                <a:lnTo>
                  <a:pt x="3704351" y="7237049"/>
                </a:lnTo>
                <a:lnTo>
                  <a:pt x="3863154" y="7229400"/>
                </a:lnTo>
                <a:lnTo>
                  <a:pt x="4038220" y="7220145"/>
                </a:lnTo>
                <a:lnTo>
                  <a:pt x="4226147" y="7209317"/>
                </a:lnTo>
                <a:lnTo>
                  <a:pt x="4423532" y="7196951"/>
                </a:lnTo>
                <a:lnTo>
                  <a:pt x="4626971" y="7183080"/>
                </a:lnTo>
                <a:lnTo>
                  <a:pt x="4833061" y="7167738"/>
                </a:lnTo>
                <a:lnTo>
                  <a:pt x="5038398" y="7150960"/>
                </a:lnTo>
                <a:lnTo>
                  <a:pt x="5239581" y="7132780"/>
                </a:lnTo>
                <a:lnTo>
                  <a:pt x="5433205" y="7113231"/>
                </a:lnTo>
                <a:lnTo>
                  <a:pt x="5615868" y="7092348"/>
                </a:lnTo>
                <a:lnTo>
                  <a:pt x="5784165" y="7070164"/>
                </a:lnTo>
                <a:lnTo>
                  <a:pt x="5934695" y="7046714"/>
                </a:lnTo>
                <a:lnTo>
                  <a:pt x="6064054" y="7022032"/>
                </a:lnTo>
                <a:lnTo>
                  <a:pt x="6168838" y="6996151"/>
                </a:lnTo>
                <a:lnTo>
                  <a:pt x="6245645" y="6969106"/>
                </a:lnTo>
                <a:lnTo>
                  <a:pt x="6291072" y="6940931"/>
                </a:lnTo>
                <a:lnTo>
                  <a:pt x="6319120" y="6893044"/>
                </a:lnTo>
                <a:lnTo>
                  <a:pt x="6346044" y="6809441"/>
                </a:lnTo>
                <a:lnTo>
                  <a:pt x="6371809" y="6694006"/>
                </a:lnTo>
                <a:lnTo>
                  <a:pt x="6396381" y="6550623"/>
                </a:lnTo>
                <a:lnTo>
                  <a:pt x="6419727" y="6383177"/>
                </a:lnTo>
                <a:lnTo>
                  <a:pt x="6441812" y="6195553"/>
                </a:lnTo>
                <a:lnTo>
                  <a:pt x="6462603" y="5991635"/>
                </a:lnTo>
                <a:lnTo>
                  <a:pt x="6482065" y="5775308"/>
                </a:lnTo>
                <a:lnTo>
                  <a:pt x="6500165" y="5550456"/>
                </a:lnTo>
                <a:lnTo>
                  <a:pt x="6516870" y="5320965"/>
                </a:lnTo>
                <a:lnTo>
                  <a:pt x="6532144" y="5090717"/>
                </a:lnTo>
                <a:lnTo>
                  <a:pt x="6545954" y="4863599"/>
                </a:lnTo>
                <a:lnTo>
                  <a:pt x="6558267" y="4643495"/>
                </a:lnTo>
                <a:lnTo>
                  <a:pt x="6569047" y="4434289"/>
                </a:lnTo>
                <a:lnTo>
                  <a:pt x="6578263" y="4239866"/>
                </a:lnTo>
                <a:lnTo>
                  <a:pt x="6585879" y="4064111"/>
                </a:lnTo>
                <a:lnTo>
                  <a:pt x="6591861" y="3910907"/>
                </a:lnTo>
                <a:lnTo>
                  <a:pt x="6596176" y="3784141"/>
                </a:lnTo>
                <a:lnTo>
                  <a:pt x="6598790" y="3687695"/>
                </a:lnTo>
                <a:lnTo>
                  <a:pt x="6599669" y="3625456"/>
                </a:lnTo>
                <a:lnTo>
                  <a:pt x="6598790" y="3563218"/>
                </a:lnTo>
                <a:lnTo>
                  <a:pt x="6596176" y="3466773"/>
                </a:lnTo>
                <a:lnTo>
                  <a:pt x="6591861" y="3340007"/>
                </a:lnTo>
                <a:lnTo>
                  <a:pt x="6585879" y="3186803"/>
                </a:lnTo>
                <a:lnTo>
                  <a:pt x="6578263" y="3011047"/>
                </a:lnTo>
                <a:lnTo>
                  <a:pt x="6569047" y="2816623"/>
                </a:lnTo>
                <a:lnTo>
                  <a:pt x="6558267" y="2607416"/>
                </a:lnTo>
                <a:lnTo>
                  <a:pt x="6545954" y="2387310"/>
                </a:lnTo>
                <a:lnTo>
                  <a:pt x="6532144" y="2160191"/>
                </a:lnTo>
                <a:lnTo>
                  <a:pt x="6516870" y="1929942"/>
                </a:lnTo>
                <a:lnTo>
                  <a:pt x="6500165" y="1700449"/>
                </a:lnTo>
                <a:lnTo>
                  <a:pt x="6482065" y="1475596"/>
                </a:lnTo>
                <a:lnTo>
                  <a:pt x="6462603" y="1259268"/>
                </a:lnTo>
                <a:lnTo>
                  <a:pt x="6441812" y="1055350"/>
                </a:lnTo>
                <a:lnTo>
                  <a:pt x="6419727" y="867725"/>
                </a:lnTo>
                <a:lnTo>
                  <a:pt x="6396381" y="700280"/>
                </a:lnTo>
                <a:lnTo>
                  <a:pt x="6371809" y="556898"/>
                </a:lnTo>
                <a:lnTo>
                  <a:pt x="6346044" y="441465"/>
                </a:lnTo>
                <a:lnTo>
                  <a:pt x="6319120" y="357864"/>
                </a:lnTo>
                <a:lnTo>
                  <a:pt x="6291072" y="309981"/>
                </a:lnTo>
                <a:lnTo>
                  <a:pt x="6245645" y="281806"/>
                </a:lnTo>
                <a:lnTo>
                  <a:pt x="6168838" y="254760"/>
                </a:lnTo>
                <a:lnTo>
                  <a:pt x="6064054" y="228879"/>
                </a:lnTo>
                <a:lnTo>
                  <a:pt x="5934695" y="204196"/>
                </a:lnTo>
                <a:lnTo>
                  <a:pt x="5784165" y="180745"/>
                </a:lnTo>
                <a:lnTo>
                  <a:pt x="5615868" y="158561"/>
                </a:lnTo>
                <a:lnTo>
                  <a:pt x="5433205" y="137677"/>
                </a:lnTo>
                <a:lnTo>
                  <a:pt x="5239581" y="118127"/>
                </a:lnTo>
                <a:lnTo>
                  <a:pt x="5038398" y="99946"/>
                </a:lnTo>
                <a:lnTo>
                  <a:pt x="4833061" y="83167"/>
                </a:lnTo>
                <a:lnTo>
                  <a:pt x="4707771" y="73840"/>
                </a:lnTo>
                <a:lnTo>
                  <a:pt x="1891910" y="73840"/>
                </a:lnTo>
                <a:lnTo>
                  <a:pt x="1766620" y="83167"/>
                </a:lnTo>
                <a:lnTo>
                  <a:pt x="1561283" y="99946"/>
                </a:lnTo>
                <a:lnTo>
                  <a:pt x="1360100" y="118127"/>
                </a:lnTo>
                <a:lnTo>
                  <a:pt x="1166476" y="137677"/>
                </a:lnTo>
                <a:lnTo>
                  <a:pt x="983813" y="158561"/>
                </a:lnTo>
                <a:lnTo>
                  <a:pt x="815516" y="180745"/>
                </a:lnTo>
                <a:lnTo>
                  <a:pt x="664986" y="204196"/>
                </a:lnTo>
                <a:lnTo>
                  <a:pt x="535627" y="228879"/>
                </a:lnTo>
                <a:lnTo>
                  <a:pt x="430843" y="254760"/>
                </a:lnTo>
                <a:lnTo>
                  <a:pt x="354036" y="281806"/>
                </a:lnTo>
                <a:lnTo>
                  <a:pt x="308609" y="309981"/>
                </a:lnTo>
                <a:lnTo>
                  <a:pt x="280559" y="357864"/>
                </a:lnTo>
                <a:lnTo>
                  <a:pt x="253634" y="441465"/>
                </a:lnTo>
                <a:lnTo>
                  <a:pt x="227867" y="556898"/>
                </a:lnTo>
                <a:lnTo>
                  <a:pt x="203294" y="700280"/>
                </a:lnTo>
                <a:lnTo>
                  <a:pt x="179947" y="867725"/>
                </a:lnTo>
                <a:lnTo>
                  <a:pt x="157861" y="1055350"/>
                </a:lnTo>
                <a:lnTo>
                  <a:pt x="137069" y="1259268"/>
                </a:lnTo>
                <a:lnTo>
                  <a:pt x="117606" y="1475596"/>
                </a:lnTo>
                <a:lnTo>
                  <a:pt x="99505" y="1700449"/>
                </a:lnTo>
                <a:lnTo>
                  <a:pt x="82800" y="1929942"/>
                </a:lnTo>
                <a:lnTo>
                  <a:pt x="67526" y="2160191"/>
                </a:lnTo>
                <a:lnTo>
                  <a:pt x="53715" y="2387310"/>
                </a:lnTo>
                <a:lnTo>
                  <a:pt x="41402" y="2607416"/>
                </a:lnTo>
                <a:lnTo>
                  <a:pt x="30621" y="2816623"/>
                </a:lnTo>
                <a:lnTo>
                  <a:pt x="21406" y="3011047"/>
                </a:lnTo>
                <a:lnTo>
                  <a:pt x="13790" y="3186803"/>
                </a:lnTo>
                <a:lnTo>
                  <a:pt x="7807" y="3340007"/>
                </a:lnTo>
                <a:lnTo>
                  <a:pt x="3492" y="3466773"/>
                </a:lnTo>
                <a:lnTo>
                  <a:pt x="878" y="3563218"/>
                </a:lnTo>
                <a:lnTo>
                  <a:pt x="0" y="3625456"/>
                </a:lnTo>
                <a:lnTo>
                  <a:pt x="878" y="3687695"/>
                </a:lnTo>
                <a:lnTo>
                  <a:pt x="3492" y="3784141"/>
                </a:lnTo>
                <a:lnTo>
                  <a:pt x="7807" y="3910907"/>
                </a:lnTo>
                <a:lnTo>
                  <a:pt x="13790" y="4064111"/>
                </a:lnTo>
                <a:lnTo>
                  <a:pt x="21406" y="4239866"/>
                </a:lnTo>
                <a:lnTo>
                  <a:pt x="30621" y="4434289"/>
                </a:lnTo>
                <a:lnTo>
                  <a:pt x="41402" y="4643495"/>
                </a:lnTo>
                <a:lnTo>
                  <a:pt x="53715" y="4863599"/>
                </a:lnTo>
                <a:lnTo>
                  <a:pt x="67526" y="5090717"/>
                </a:lnTo>
                <a:lnTo>
                  <a:pt x="82800" y="5320965"/>
                </a:lnTo>
                <a:lnTo>
                  <a:pt x="99505" y="5550456"/>
                </a:lnTo>
                <a:lnTo>
                  <a:pt x="117606" y="5775308"/>
                </a:lnTo>
                <a:lnTo>
                  <a:pt x="137069" y="5991635"/>
                </a:lnTo>
                <a:lnTo>
                  <a:pt x="157861" y="6195553"/>
                </a:lnTo>
                <a:lnTo>
                  <a:pt x="179947" y="6383177"/>
                </a:lnTo>
                <a:lnTo>
                  <a:pt x="203294" y="6550623"/>
                </a:lnTo>
                <a:lnTo>
                  <a:pt x="227867" y="6694006"/>
                </a:lnTo>
                <a:lnTo>
                  <a:pt x="253634" y="6809441"/>
                </a:lnTo>
                <a:lnTo>
                  <a:pt x="280559" y="6893044"/>
                </a:lnTo>
                <a:lnTo>
                  <a:pt x="308609" y="6940931"/>
                </a:lnTo>
                <a:lnTo>
                  <a:pt x="354036" y="6969106"/>
                </a:lnTo>
                <a:lnTo>
                  <a:pt x="430843" y="6996151"/>
                </a:lnTo>
                <a:lnTo>
                  <a:pt x="535627" y="7022032"/>
                </a:lnTo>
                <a:lnTo>
                  <a:pt x="664986" y="7046714"/>
                </a:lnTo>
                <a:lnTo>
                  <a:pt x="815516" y="7070164"/>
                </a:lnTo>
                <a:lnTo>
                  <a:pt x="983813" y="7092348"/>
                </a:lnTo>
                <a:lnTo>
                  <a:pt x="1166476" y="7113231"/>
                </a:lnTo>
                <a:lnTo>
                  <a:pt x="1360100" y="7132780"/>
                </a:lnTo>
                <a:lnTo>
                  <a:pt x="1561283" y="7150960"/>
                </a:lnTo>
                <a:lnTo>
                  <a:pt x="1766620" y="7167738"/>
                </a:lnTo>
                <a:lnTo>
                  <a:pt x="1972710" y="7183080"/>
                </a:lnTo>
                <a:lnTo>
                  <a:pt x="2176149" y="7196951"/>
                </a:lnTo>
                <a:lnTo>
                  <a:pt x="2373534" y="7209317"/>
                </a:lnTo>
                <a:lnTo>
                  <a:pt x="2561461" y="7220145"/>
                </a:lnTo>
                <a:lnTo>
                  <a:pt x="2736527" y="7229400"/>
                </a:lnTo>
                <a:lnTo>
                  <a:pt x="2895330" y="7237049"/>
                </a:lnTo>
                <a:lnTo>
                  <a:pt x="3034466" y="7243058"/>
                </a:lnTo>
                <a:lnTo>
                  <a:pt x="3150532" y="7247392"/>
                </a:lnTo>
                <a:lnTo>
                  <a:pt x="3240124" y="7250017"/>
                </a:lnTo>
                <a:lnTo>
                  <a:pt x="3299841" y="7250899"/>
                </a:lnTo>
                <a:lnTo>
                  <a:pt x="3359557" y="7250017"/>
                </a:lnTo>
                <a:close/>
              </a:path>
            </a:pathLst>
          </a:custGeom>
          <a:solidFill>
            <a:srgbClr val="EA580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531025" y="1606"/>
            <a:ext cx="6491744" cy="7101078"/>
          </a:xfrm>
          <a:custGeom>
            <a:avLst/>
            <a:gdLst/>
            <a:ahLst/>
            <a:cxnLst/>
            <a:rect l="l" t="t" r="r" b="b"/>
            <a:pathLst>
              <a:path w="6491744" h="7101078">
                <a:moveTo>
                  <a:pt x="0" y="3550526"/>
                </a:moveTo>
                <a:lnTo>
                  <a:pt x="958" y="3615492"/>
                </a:lnTo>
                <a:lnTo>
                  <a:pt x="3810" y="3712313"/>
                </a:lnTo>
                <a:lnTo>
                  <a:pt x="8518" y="3837358"/>
                </a:lnTo>
                <a:lnTo>
                  <a:pt x="15045" y="3986995"/>
                </a:lnTo>
                <a:lnTo>
                  <a:pt x="23353" y="4157594"/>
                </a:lnTo>
                <a:lnTo>
                  <a:pt x="33407" y="4345524"/>
                </a:lnTo>
                <a:lnTo>
                  <a:pt x="45169" y="4547153"/>
                </a:lnTo>
                <a:lnTo>
                  <a:pt x="58601" y="4758851"/>
                </a:lnTo>
                <a:lnTo>
                  <a:pt x="73668" y="4976986"/>
                </a:lnTo>
                <a:lnTo>
                  <a:pt x="90331" y="5197929"/>
                </a:lnTo>
                <a:lnTo>
                  <a:pt x="108555" y="5418046"/>
                </a:lnTo>
                <a:lnTo>
                  <a:pt x="128302" y="5633709"/>
                </a:lnTo>
                <a:lnTo>
                  <a:pt x="149534" y="5841286"/>
                </a:lnTo>
                <a:lnTo>
                  <a:pt x="172216" y="6037145"/>
                </a:lnTo>
                <a:lnTo>
                  <a:pt x="196310" y="6217656"/>
                </a:lnTo>
                <a:lnTo>
                  <a:pt x="221778" y="6379187"/>
                </a:lnTo>
                <a:lnTo>
                  <a:pt x="248585" y="6518109"/>
                </a:lnTo>
                <a:lnTo>
                  <a:pt x="276693" y="6630789"/>
                </a:lnTo>
                <a:lnTo>
                  <a:pt x="306065" y="6713597"/>
                </a:lnTo>
                <a:lnTo>
                  <a:pt x="336664" y="6762902"/>
                </a:lnTo>
                <a:lnTo>
                  <a:pt x="383652" y="6793639"/>
                </a:lnTo>
                <a:lnTo>
                  <a:pt x="460096" y="6823143"/>
                </a:lnTo>
                <a:lnTo>
                  <a:pt x="562813" y="6851378"/>
                </a:lnTo>
                <a:lnTo>
                  <a:pt x="688623" y="6878305"/>
                </a:lnTo>
                <a:lnTo>
                  <a:pt x="834343" y="6903889"/>
                </a:lnTo>
                <a:lnTo>
                  <a:pt x="996791" y="6928091"/>
                </a:lnTo>
                <a:lnTo>
                  <a:pt x="1172787" y="6950874"/>
                </a:lnTo>
                <a:lnTo>
                  <a:pt x="1359148" y="6972202"/>
                </a:lnTo>
                <a:lnTo>
                  <a:pt x="1552693" y="6992037"/>
                </a:lnTo>
                <a:lnTo>
                  <a:pt x="1750240" y="7010342"/>
                </a:lnTo>
                <a:lnTo>
                  <a:pt x="1948608" y="7027081"/>
                </a:lnTo>
                <a:lnTo>
                  <a:pt x="2144615" y="7042215"/>
                </a:lnTo>
                <a:lnTo>
                  <a:pt x="2335078" y="7055707"/>
                </a:lnTo>
                <a:lnTo>
                  <a:pt x="2516817" y="7067521"/>
                </a:lnTo>
                <a:lnTo>
                  <a:pt x="2686650" y="7077620"/>
                </a:lnTo>
                <a:lnTo>
                  <a:pt x="2841396" y="7085966"/>
                </a:lnTo>
                <a:lnTo>
                  <a:pt x="2977871" y="7092521"/>
                </a:lnTo>
                <a:lnTo>
                  <a:pt x="3092896" y="7097250"/>
                </a:lnTo>
                <a:lnTo>
                  <a:pt x="3183288" y="7100114"/>
                </a:lnTo>
                <a:lnTo>
                  <a:pt x="3245866" y="7101078"/>
                </a:lnTo>
                <a:lnTo>
                  <a:pt x="3308445" y="7100114"/>
                </a:lnTo>
                <a:lnTo>
                  <a:pt x="3398838" y="7097250"/>
                </a:lnTo>
                <a:lnTo>
                  <a:pt x="3513865" y="7092521"/>
                </a:lnTo>
                <a:lnTo>
                  <a:pt x="3650342" y="7085966"/>
                </a:lnTo>
                <a:lnTo>
                  <a:pt x="3805088" y="7077620"/>
                </a:lnTo>
                <a:lnTo>
                  <a:pt x="3974922" y="7067521"/>
                </a:lnTo>
                <a:lnTo>
                  <a:pt x="4156663" y="7055707"/>
                </a:lnTo>
                <a:lnTo>
                  <a:pt x="4347127" y="7042215"/>
                </a:lnTo>
                <a:lnTo>
                  <a:pt x="4543135" y="7027081"/>
                </a:lnTo>
                <a:lnTo>
                  <a:pt x="4741503" y="7010342"/>
                </a:lnTo>
                <a:lnTo>
                  <a:pt x="4939051" y="6992037"/>
                </a:lnTo>
                <a:lnTo>
                  <a:pt x="5132597" y="6972202"/>
                </a:lnTo>
                <a:lnTo>
                  <a:pt x="5318960" y="6950874"/>
                </a:lnTo>
                <a:lnTo>
                  <a:pt x="5494956" y="6928091"/>
                </a:lnTo>
                <a:lnTo>
                  <a:pt x="5657406" y="6903889"/>
                </a:lnTo>
                <a:lnTo>
                  <a:pt x="5803127" y="6878305"/>
                </a:lnTo>
                <a:lnTo>
                  <a:pt x="5928938" y="6851378"/>
                </a:lnTo>
                <a:lnTo>
                  <a:pt x="6031657" y="6823143"/>
                </a:lnTo>
                <a:lnTo>
                  <a:pt x="6108102" y="6793639"/>
                </a:lnTo>
                <a:lnTo>
                  <a:pt x="6155093" y="6762902"/>
                </a:lnTo>
                <a:lnTo>
                  <a:pt x="6185691" y="6713597"/>
                </a:lnTo>
                <a:lnTo>
                  <a:pt x="6215063" y="6630789"/>
                </a:lnTo>
                <a:lnTo>
                  <a:pt x="6243170" y="6518109"/>
                </a:lnTo>
                <a:lnTo>
                  <a:pt x="6269977" y="6379187"/>
                </a:lnTo>
                <a:lnTo>
                  <a:pt x="6295445" y="6217656"/>
                </a:lnTo>
                <a:lnTo>
                  <a:pt x="6319538" y="6037145"/>
                </a:lnTo>
                <a:lnTo>
                  <a:pt x="6342218" y="5841286"/>
                </a:lnTo>
                <a:lnTo>
                  <a:pt x="6363450" y="5633709"/>
                </a:lnTo>
                <a:lnTo>
                  <a:pt x="6383196" y="5418046"/>
                </a:lnTo>
                <a:lnTo>
                  <a:pt x="6401419" y="5197929"/>
                </a:lnTo>
                <a:lnTo>
                  <a:pt x="6418081" y="4976986"/>
                </a:lnTo>
                <a:lnTo>
                  <a:pt x="6433147" y="4758851"/>
                </a:lnTo>
                <a:lnTo>
                  <a:pt x="6446579" y="4547153"/>
                </a:lnTo>
                <a:lnTo>
                  <a:pt x="6458340" y="4345524"/>
                </a:lnTo>
                <a:lnTo>
                  <a:pt x="6468392" y="4157594"/>
                </a:lnTo>
                <a:lnTo>
                  <a:pt x="6476700" y="3986995"/>
                </a:lnTo>
                <a:lnTo>
                  <a:pt x="6483227" y="3837358"/>
                </a:lnTo>
                <a:lnTo>
                  <a:pt x="6487934" y="3712313"/>
                </a:lnTo>
                <a:lnTo>
                  <a:pt x="6490785" y="3615492"/>
                </a:lnTo>
                <a:lnTo>
                  <a:pt x="6491744" y="3550526"/>
                </a:lnTo>
                <a:lnTo>
                  <a:pt x="6490785" y="3485565"/>
                </a:lnTo>
                <a:lnTo>
                  <a:pt x="6487934" y="3388748"/>
                </a:lnTo>
                <a:lnTo>
                  <a:pt x="6483227" y="3263706"/>
                </a:lnTo>
                <a:lnTo>
                  <a:pt x="6476700" y="3114071"/>
                </a:lnTo>
                <a:lnTo>
                  <a:pt x="6468392" y="2943474"/>
                </a:lnTo>
                <a:lnTo>
                  <a:pt x="6458340" y="2755545"/>
                </a:lnTo>
                <a:lnTo>
                  <a:pt x="6446579" y="2553917"/>
                </a:lnTo>
                <a:lnTo>
                  <a:pt x="6433147" y="2342219"/>
                </a:lnTo>
                <a:lnTo>
                  <a:pt x="6418081" y="2124083"/>
                </a:lnTo>
                <a:lnTo>
                  <a:pt x="6401419" y="1903141"/>
                </a:lnTo>
                <a:lnTo>
                  <a:pt x="6383196" y="1683022"/>
                </a:lnTo>
                <a:lnTo>
                  <a:pt x="6363450" y="1467359"/>
                </a:lnTo>
                <a:lnTo>
                  <a:pt x="6342218" y="1259782"/>
                </a:lnTo>
                <a:lnTo>
                  <a:pt x="6319538" y="1063923"/>
                </a:lnTo>
                <a:lnTo>
                  <a:pt x="6295445" y="883412"/>
                </a:lnTo>
                <a:lnTo>
                  <a:pt x="6269977" y="721881"/>
                </a:lnTo>
                <a:lnTo>
                  <a:pt x="6243170" y="582961"/>
                </a:lnTo>
                <a:lnTo>
                  <a:pt x="6215063" y="470282"/>
                </a:lnTo>
                <a:lnTo>
                  <a:pt x="6185691" y="387477"/>
                </a:lnTo>
                <a:lnTo>
                  <a:pt x="6155093" y="338175"/>
                </a:lnTo>
                <a:lnTo>
                  <a:pt x="6108102" y="307438"/>
                </a:lnTo>
                <a:lnTo>
                  <a:pt x="6031657" y="277934"/>
                </a:lnTo>
                <a:lnTo>
                  <a:pt x="5928938" y="249699"/>
                </a:lnTo>
                <a:lnTo>
                  <a:pt x="5803127" y="222772"/>
                </a:lnTo>
                <a:lnTo>
                  <a:pt x="5657406" y="197188"/>
                </a:lnTo>
                <a:lnTo>
                  <a:pt x="5494956" y="172986"/>
                </a:lnTo>
                <a:lnTo>
                  <a:pt x="5318960" y="150203"/>
                </a:lnTo>
                <a:lnTo>
                  <a:pt x="5132597" y="128875"/>
                </a:lnTo>
                <a:lnTo>
                  <a:pt x="4939051" y="109040"/>
                </a:lnTo>
                <a:lnTo>
                  <a:pt x="4741503" y="90735"/>
                </a:lnTo>
                <a:lnTo>
                  <a:pt x="4543135" y="73996"/>
                </a:lnTo>
                <a:lnTo>
                  <a:pt x="4347127" y="58862"/>
                </a:lnTo>
                <a:lnTo>
                  <a:pt x="4156663" y="45370"/>
                </a:lnTo>
                <a:lnTo>
                  <a:pt x="3974922" y="33556"/>
                </a:lnTo>
                <a:lnTo>
                  <a:pt x="3805088" y="23457"/>
                </a:lnTo>
                <a:lnTo>
                  <a:pt x="3650342" y="15111"/>
                </a:lnTo>
                <a:lnTo>
                  <a:pt x="3513865" y="8556"/>
                </a:lnTo>
                <a:lnTo>
                  <a:pt x="3398838" y="3827"/>
                </a:lnTo>
                <a:lnTo>
                  <a:pt x="3308445" y="963"/>
                </a:lnTo>
                <a:lnTo>
                  <a:pt x="3245866" y="0"/>
                </a:lnTo>
                <a:lnTo>
                  <a:pt x="3183288" y="963"/>
                </a:lnTo>
                <a:lnTo>
                  <a:pt x="3092896" y="3827"/>
                </a:lnTo>
                <a:lnTo>
                  <a:pt x="2977871" y="8556"/>
                </a:lnTo>
                <a:lnTo>
                  <a:pt x="2841396" y="15111"/>
                </a:lnTo>
                <a:lnTo>
                  <a:pt x="2686650" y="23457"/>
                </a:lnTo>
                <a:lnTo>
                  <a:pt x="2516817" y="33556"/>
                </a:lnTo>
                <a:lnTo>
                  <a:pt x="2335078" y="45370"/>
                </a:lnTo>
                <a:lnTo>
                  <a:pt x="2144615" y="58862"/>
                </a:lnTo>
                <a:lnTo>
                  <a:pt x="1948608" y="73996"/>
                </a:lnTo>
                <a:lnTo>
                  <a:pt x="1750240" y="90735"/>
                </a:lnTo>
                <a:lnTo>
                  <a:pt x="1552693" y="109040"/>
                </a:lnTo>
                <a:lnTo>
                  <a:pt x="1359148" y="128875"/>
                </a:lnTo>
                <a:lnTo>
                  <a:pt x="1172787" y="150203"/>
                </a:lnTo>
                <a:lnTo>
                  <a:pt x="996791" y="172986"/>
                </a:lnTo>
                <a:lnTo>
                  <a:pt x="834343" y="197188"/>
                </a:lnTo>
                <a:lnTo>
                  <a:pt x="688623" y="222772"/>
                </a:lnTo>
                <a:lnTo>
                  <a:pt x="562813" y="249699"/>
                </a:lnTo>
                <a:lnTo>
                  <a:pt x="460096" y="277934"/>
                </a:lnTo>
                <a:lnTo>
                  <a:pt x="383652" y="307438"/>
                </a:lnTo>
                <a:lnTo>
                  <a:pt x="336664" y="338175"/>
                </a:lnTo>
                <a:lnTo>
                  <a:pt x="306065" y="387477"/>
                </a:lnTo>
                <a:lnTo>
                  <a:pt x="276693" y="470282"/>
                </a:lnTo>
                <a:lnTo>
                  <a:pt x="248585" y="582961"/>
                </a:lnTo>
                <a:lnTo>
                  <a:pt x="221778" y="721881"/>
                </a:lnTo>
                <a:lnTo>
                  <a:pt x="196310" y="883412"/>
                </a:lnTo>
                <a:lnTo>
                  <a:pt x="172216" y="1063923"/>
                </a:lnTo>
                <a:lnTo>
                  <a:pt x="149534" y="1259782"/>
                </a:lnTo>
                <a:lnTo>
                  <a:pt x="128302" y="1467359"/>
                </a:lnTo>
                <a:lnTo>
                  <a:pt x="108555" y="1683022"/>
                </a:lnTo>
                <a:lnTo>
                  <a:pt x="90331" y="1903141"/>
                </a:lnTo>
                <a:lnTo>
                  <a:pt x="73668" y="2124083"/>
                </a:lnTo>
                <a:lnTo>
                  <a:pt x="58601" y="2342219"/>
                </a:lnTo>
                <a:lnTo>
                  <a:pt x="45169" y="2553917"/>
                </a:lnTo>
                <a:lnTo>
                  <a:pt x="33407" y="2755545"/>
                </a:lnTo>
                <a:lnTo>
                  <a:pt x="23353" y="2943474"/>
                </a:lnTo>
                <a:lnTo>
                  <a:pt x="15045" y="3114071"/>
                </a:lnTo>
                <a:lnTo>
                  <a:pt x="8518" y="3263706"/>
                </a:lnTo>
                <a:lnTo>
                  <a:pt x="3810" y="3388748"/>
                </a:lnTo>
                <a:lnTo>
                  <a:pt x="958" y="3485565"/>
                </a:lnTo>
                <a:lnTo>
                  <a:pt x="0" y="3550526"/>
                </a:lnTo>
                <a:close/>
              </a:path>
            </a:pathLst>
          </a:custGeom>
          <a:solidFill>
            <a:srgbClr val="EA590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584739" y="77040"/>
            <a:ext cx="6383807" cy="6951218"/>
          </a:xfrm>
          <a:custGeom>
            <a:avLst/>
            <a:gdLst/>
            <a:ahLst/>
            <a:cxnLst/>
            <a:rect l="l" t="t" r="r" b="b"/>
            <a:pathLst>
              <a:path w="6383807" h="6951218">
                <a:moveTo>
                  <a:pt x="0" y="3475621"/>
                </a:moveTo>
                <a:lnTo>
                  <a:pt x="1038" y="3543307"/>
                </a:lnTo>
                <a:lnTo>
                  <a:pt x="4127" y="3640498"/>
                </a:lnTo>
                <a:lnTo>
                  <a:pt x="9227" y="3763815"/>
                </a:lnTo>
                <a:lnTo>
                  <a:pt x="16297" y="3909882"/>
                </a:lnTo>
                <a:lnTo>
                  <a:pt x="25297" y="4075320"/>
                </a:lnTo>
                <a:lnTo>
                  <a:pt x="36187" y="4256753"/>
                </a:lnTo>
                <a:lnTo>
                  <a:pt x="48928" y="4450803"/>
                </a:lnTo>
                <a:lnTo>
                  <a:pt x="63479" y="4654093"/>
                </a:lnTo>
                <a:lnTo>
                  <a:pt x="79800" y="4863245"/>
                </a:lnTo>
                <a:lnTo>
                  <a:pt x="97851" y="5074881"/>
                </a:lnTo>
                <a:lnTo>
                  <a:pt x="117593" y="5285625"/>
                </a:lnTo>
                <a:lnTo>
                  <a:pt x="138984" y="5492099"/>
                </a:lnTo>
                <a:lnTo>
                  <a:pt x="161985" y="5690925"/>
                </a:lnTo>
                <a:lnTo>
                  <a:pt x="186556" y="5878727"/>
                </a:lnTo>
                <a:lnTo>
                  <a:pt x="212656" y="6052125"/>
                </a:lnTo>
                <a:lnTo>
                  <a:pt x="240247" y="6207744"/>
                </a:lnTo>
                <a:lnTo>
                  <a:pt x="269287" y="6342206"/>
                </a:lnTo>
                <a:lnTo>
                  <a:pt x="299737" y="6452133"/>
                </a:lnTo>
                <a:lnTo>
                  <a:pt x="331556" y="6534148"/>
                </a:lnTo>
                <a:lnTo>
                  <a:pt x="364705" y="6584873"/>
                </a:lnTo>
                <a:lnTo>
                  <a:pt x="413258" y="6618172"/>
                </a:lnTo>
                <a:lnTo>
                  <a:pt x="489340" y="6650134"/>
                </a:lnTo>
                <a:lnTo>
                  <a:pt x="589992" y="6680721"/>
                </a:lnTo>
                <a:lnTo>
                  <a:pt x="712253" y="6709892"/>
                </a:lnTo>
                <a:lnTo>
                  <a:pt x="853164" y="6737607"/>
                </a:lnTo>
                <a:lnTo>
                  <a:pt x="1009765" y="6763825"/>
                </a:lnTo>
                <a:lnTo>
                  <a:pt x="1179095" y="6788506"/>
                </a:lnTo>
                <a:lnTo>
                  <a:pt x="1358195" y="6811611"/>
                </a:lnTo>
                <a:lnTo>
                  <a:pt x="1544103" y="6833098"/>
                </a:lnTo>
                <a:lnTo>
                  <a:pt x="1733861" y="6852927"/>
                </a:lnTo>
                <a:lnTo>
                  <a:pt x="1924507" y="6871060"/>
                </a:lnTo>
                <a:lnTo>
                  <a:pt x="2113082" y="6887454"/>
                </a:lnTo>
                <a:lnTo>
                  <a:pt x="2296626" y="6902070"/>
                </a:lnTo>
                <a:lnTo>
                  <a:pt x="2472178" y="6914868"/>
                </a:lnTo>
                <a:lnTo>
                  <a:pt x="2636779" y="6925807"/>
                </a:lnTo>
                <a:lnTo>
                  <a:pt x="2787468" y="6934848"/>
                </a:lnTo>
                <a:lnTo>
                  <a:pt x="2921285" y="6941949"/>
                </a:lnTo>
                <a:lnTo>
                  <a:pt x="3035270" y="6947071"/>
                </a:lnTo>
                <a:lnTo>
                  <a:pt x="3126463" y="6950174"/>
                </a:lnTo>
                <a:lnTo>
                  <a:pt x="3191903" y="6951218"/>
                </a:lnTo>
                <a:lnTo>
                  <a:pt x="3257342" y="6950174"/>
                </a:lnTo>
                <a:lnTo>
                  <a:pt x="3348533" y="6947071"/>
                </a:lnTo>
                <a:lnTo>
                  <a:pt x="3462517" y="6941949"/>
                </a:lnTo>
                <a:lnTo>
                  <a:pt x="3596333" y="6934848"/>
                </a:lnTo>
                <a:lnTo>
                  <a:pt x="3747021" y="6925807"/>
                </a:lnTo>
                <a:lnTo>
                  <a:pt x="3911620" y="6914868"/>
                </a:lnTo>
                <a:lnTo>
                  <a:pt x="4087172" y="6902070"/>
                </a:lnTo>
                <a:lnTo>
                  <a:pt x="4270715" y="6887454"/>
                </a:lnTo>
                <a:lnTo>
                  <a:pt x="4459290" y="6871060"/>
                </a:lnTo>
                <a:lnTo>
                  <a:pt x="4649936" y="6852927"/>
                </a:lnTo>
                <a:lnTo>
                  <a:pt x="4839694" y="6833098"/>
                </a:lnTo>
                <a:lnTo>
                  <a:pt x="5025603" y="6811611"/>
                </a:lnTo>
                <a:lnTo>
                  <a:pt x="5204702" y="6788506"/>
                </a:lnTo>
                <a:lnTo>
                  <a:pt x="5374033" y="6763825"/>
                </a:lnTo>
                <a:lnTo>
                  <a:pt x="5530635" y="6737607"/>
                </a:lnTo>
                <a:lnTo>
                  <a:pt x="5671547" y="6709892"/>
                </a:lnTo>
                <a:lnTo>
                  <a:pt x="5793810" y="6680721"/>
                </a:lnTo>
                <a:lnTo>
                  <a:pt x="5894463" y="6650134"/>
                </a:lnTo>
                <a:lnTo>
                  <a:pt x="5970547" y="6618172"/>
                </a:lnTo>
                <a:lnTo>
                  <a:pt x="6019101" y="6584873"/>
                </a:lnTo>
                <a:lnTo>
                  <a:pt x="6052250" y="6534148"/>
                </a:lnTo>
                <a:lnTo>
                  <a:pt x="6084069" y="6452133"/>
                </a:lnTo>
                <a:lnTo>
                  <a:pt x="6114519" y="6342206"/>
                </a:lnTo>
                <a:lnTo>
                  <a:pt x="6143559" y="6207744"/>
                </a:lnTo>
                <a:lnTo>
                  <a:pt x="6171150" y="6052125"/>
                </a:lnTo>
                <a:lnTo>
                  <a:pt x="6197251" y="5878727"/>
                </a:lnTo>
                <a:lnTo>
                  <a:pt x="6221822" y="5690925"/>
                </a:lnTo>
                <a:lnTo>
                  <a:pt x="6244823" y="5492099"/>
                </a:lnTo>
                <a:lnTo>
                  <a:pt x="6266214" y="5285625"/>
                </a:lnTo>
                <a:lnTo>
                  <a:pt x="6285955" y="5074881"/>
                </a:lnTo>
                <a:lnTo>
                  <a:pt x="6304006" y="4863245"/>
                </a:lnTo>
                <a:lnTo>
                  <a:pt x="6320327" y="4654093"/>
                </a:lnTo>
                <a:lnTo>
                  <a:pt x="6334878" y="4450803"/>
                </a:lnTo>
                <a:lnTo>
                  <a:pt x="6347619" y="4256753"/>
                </a:lnTo>
                <a:lnTo>
                  <a:pt x="6358509" y="4075320"/>
                </a:lnTo>
                <a:lnTo>
                  <a:pt x="6367510" y="3909882"/>
                </a:lnTo>
                <a:lnTo>
                  <a:pt x="6374580" y="3763815"/>
                </a:lnTo>
                <a:lnTo>
                  <a:pt x="6379679" y="3640498"/>
                </a:lnTo>
                <a:lnTo>
                  <a:pt x="6382768" y="3543307"/>
                </a:lnTo>
                <a:lnTo>
                  <a:pt x="6383807" y="3475621"/>
                </a:lnTo>
                <a:lnTo>
                  <a:pt x="6382768" y="3407933"/>
                </a:lnTo>
                <a:lnTo>
                  <a:pt x="6379679" y="3310740"/>
                </a:lnTo>
                <a:lnTo>
                  <a:pt x="6374580" y="3187421"/>
                </a:lnTo>
                <a:lnTo>
                  <a:pt x="6367510" y="3041352"/>
                </a:lnTo>
                <a:lnTo>
                  <a:pt x="6358509" y="2875911"/>
                </a:lnTo>
                <a:lnTo>
                  <a:pt x="6347619" y="2694476"/>
                </a:lnTo>
                <a:lnTo>
                  <a:pt x="6334878" y="2500424"/>
                </a:lnTo>
                <a:lnTo>
                  <a:pt x="6320327" y="2297132"/>
                </a:lnTo>
                <a:lnTo>
                  <a:pt x="6304006" y="2087978"/>
                </a:lnTo>
                <a:lnTo>
                  <a:pt x="6285955" y="1876340"/>
                </a:lnTo>
                <a:lnTo>
                  <a:pt x="6266214" y="1665595"/>
                </a:lnTo>
                <a:lnTo>
                  <a:pt x="6244823" y="1459120"/>
                </a:lnTo>
                <a:lnTo>
                  <a:pt x="6221822" y="1260294"/>
                </a:lnTo>
                <a:lnTo>
                  <a:pt x="6197251" y="1072492"/>
                </a:lnTo>
                <a:lnTo>
                  <a:pt x="6171150" y="899094"/>
                </a:lnTo>
                <a:lnTo>
                  <a:pt x="6143559" y="743476"/>
                </a:lnTo>
                <a:lnTo>
                  <a:pt x="6114519" y="609015"/>
                </a:lnTo>
                <a:lnTo>
                  <a:pt x="6084069" y="499090"/>
                </a:lnTo>
                <a:lnTo>
                  <a:pt x="6052250" y="417078"/>
                </a:lnTo>
                <a:lnTo>
                  <a:pt x="6019101" y="366356"/>
                </a:lnTo>
                <a:lnTo>
                  <a:pt x="5970547" y="333058"/>
                </a:lnTo>
                <a:lnTo>
                  <a:pt x="5894463" y="301095"/>
                </a:lnTo>
                <a:lnTo>
                  <a:pt x="5793810" y="270507"/>
                </a:lnTo>
                <a:lnTo>
                  <a:pt x="5671547" y="241336"/>
                </a:lnTo>
                <a:lnTo>
                  <a:pt x="5530635" y="213621"/>
                </a:lnTo>
                <a:lnTo>
                  <a:pt x="5374033" y="187402"/>
                </a:lnTo>
                <a:lnTo>
                  <a:pt x="5204702" y="162720"/>
                </a:lnTo>
                <a:lnTo>
                  <a:pt x="5025603" y="139615"/>
                </a:lnTo>
                <a:lnTo>
                  <a:pt x="4839694" y="118127"/>
                </a:lnTo>
                <a:lnTo>
                  <a:pt x="4649936" y="98296"/>
                </a:lnTo>
                <a:lnTo>
                  <a:pt x="4459290" y="80163"/>
                </a:lnTo>
                <a:lnTo>
                  <a:pt x="4270715" y="63768"/>
                </a:lnTo>
                <a:lnTo>
                  <a:pt x="4087172" y="49151"/>
                </a:lnTo>
                <a:lnTo>
                  <a:pt x="3911620" y="36352"/>
                </a:lnTo>
                <a:lnTo>
                  <a:pt x="3747021" y="25412"/>
                </a:lnTo>
                <a:lnTo>
                  <a:pt x="3596333" y="16371"/>
                </a:lnTo>
                <a:lnTo>
                  <a:pt x="3462517" y="9269"/>
                </a:lnTo>
                <a:lnTo>
                  <a:pt x="3348533" y="4146"/>
                </a:lnTo>
                <a:lnTo>
                  <a:pt x="3257342" y="1043"/>
                </a:lnTo>
                <a:lnTo>
                  <a:pt x="3191903" y="0"/>
                </a:lnTo>
                <a:lnTo>
                  <a:pt x="3126463" y="1043"/>
                </a:lnTo>
                <a:lnTo>
                  <a:pt x="3035270" y="4146"/>
                </a:lnTo>
                <a:lnTo>
                  <a:pt x="2921285" y="9269"/>
                </a:lnTo>
                <a:lnTo>
                  <a:pt x="2787468" y="16371"/>
                </a:lnTo>
                <a:lnTo>
                  <a:pt x="2636779" y="25412"/>
                </a:lnTo>
                <a:lnTo>
                  <a:pt x="2472178" y="36352"/>
                </a:lnTo>
                <a:lnTo>
                  <a:pt x="2296626" y="49151"/>
                </a:lnTo>
                <a:lnTo>
                  <a:pt x="2113082" y="63768"/>
                </a:lnTo>
                <a:lnTo>
                  <a:pt x="1924507" y="80163"/>
                </a:lnTo>
                <a:lnTo>
                  <a:pt x="1733861" y="98296"/>
                </a:lnTo>
                <a:lnTo>
                  <a:pt x="1544103" y="118127"/>
                </a:lnTo>
                <a:lnTo>
                  <a:pt x="1358195" y="139615"/>
                </a:lnTo>
                <a:lnTo>
                  <a:pt x="1179095" y="162720"/>
                </a:lnTo>
                <a:lnTo>
                  <a:pt x="1009765" y="187402"/>
                </a:lnTo>
                <a:lnTo>
                  <a:pt x="853164" y="213621"/>
                </a:lnTo>
                <a:lnTo>
                  <a:pt x="712253" y="241336"/>
                </a:lnTo>
                <a:lnTo>
                  <a:pt x="589992" y="270507"/>
                </a:lnTo>
                <a:lnTo>
                  <a:pt x="489340" y="301095"/>
                </a:lnTo>
                <a:lnTo>
                  <a:pt x="413258" y="333058"/>
                </a:lnTo>
                <a:lnTo>
                  <a:pt x="364705" y="366356"/>
                </a:lnTo>
                <a:lnTo>
                  <a:pt x="331556" y="417078"/>
                </a:lnTo>
                <a:lnTo>
                  <a:pt x="299737" y="499090"/>
                </a:lnTo>
                <a:lnTo>
                  <a:pt x="269287" y="609015"/>
                </a:lnTo>
                <a:lnTo>
                  <a:pt x="240247" y="743476"/>
                </a:lnTo>
                <a:lnTo>
                  <a:pt x="212656" y="899094"/>
                </a:lnTo>
                <a:lnTo>
                  <a:pt x="186556" y="1072492"/>
                </a:lnTo>
                <a:lnTo>
                  <a:pt x="161985" y="1260294"/>
                </a:lnTo>
                <a:lnTo>
                  <a:pt x="138984" y="1459120"/>
                </a:lnTo>
                <a:lnTo>
                  <a:pt x="117593" y="1665595"/>
                </a:lnTo>
                <a:lnTo>
                  <a:pt x="97851" y="1876340"/>
                </a:lnTo>
                <a:lnTo>
                  <a:pt x="79800" y="2087978"/>
                </a:lnTo>
                <a:lnTo>
                  <a:pt x="63479" y="2297132"/>
                </a:lnTo>
                <a:lnTo>
                  <a:pt x="48928" y="2500424"/>
                </a:lnTo>
                <a:lnTo>
                  <a:pt x="36187" y="2694476"/>
                </a:lnTo>
                <a:lnTo>
                  <a:pt x="25297" y="2875911"/>
                </a:lnTo>
                <a:lnTo>
                  <a:pt x="16297" y="3041352"/>
                </a:lnTo>
                <a:lnTo>
                  <a:pt x="9227" y="3187421"/>
                </a:lnTo>
                <a:lnTo>
                  <a:pt x="4127" y="3310740"/>
                </a:lnTo>
                <a:lnTo>
                  <a:pt x="1038" y="3407933"/>
                </a:lnTo>
                <a:lnTo>
                  <a:pt x="0" y="3475621"/>
                </a:lnTo>
                <a:close/>
              </a:path>
            </a:pathLst>
          </a:custGeom>
          <a:solidFill>
            <a:srgbClr val="EA5A0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638429" y="152473"/>
            <a:ext cx="6275895" cy="6801396"/>
          </a:xfrm>
          <a:custGeom>
            <a:avLst/>
            <a:gdLst/>
            <a:ahLst/>
            <a:cxnLst/>
            <a:rect l="l" t="t" r="r" b="b"/>
            <a:pathLst>
              <a:path w="6275895" h="6801396">
                <a:moveTo>
                  <a:pt x="0" y="3400679"/>
                </a:moveTo>
                <a:lnTo>
                  <a:pt x="1118" y="3471094"/>
                </a:lnTo>
                <a:lnTo>
                  <a:pt x="4445" y="3568661"/>
                </a:lnTo>
                <a:lnTo>
                  <a:pt x="9937" y="3690258"/>
                </a:lnTo>
                <a:lnTo>
                  <a:pt x="17551" y="3832760"/>
                </a:lnTo>
                <a:lnTo>
                  <a:pt x="27245" y="3993043"/>
                </a:lnTo>
                <a:lnTo>
                  <a:pt x="38974" y="4167984"/>
                </a:lnTo>
                <a:lnTo>
                  <a:pt x="52695" y="4354458"/>
                </a:lnTo>
                <a:lnTo>
                  <a:pt x="68366" y="4549342"/>
                </a:lnTo>
                <a:lnTo>
                  <a:pt x="85944" y="4749513"/>
                </a:lnTo>
                <a:lnTo>
                  <a:pt x="105384" y="4951845"/>
                </a:lnTo>
                <a:lnTo>
                  <a:pt x="126645" y="5153216"/>
                </a:lnTo>
                <a:lnTo>
                  <a:pt x="149682" y="5350502"/>
                </a:lnTo>
                <a:lnTo>
                  <a:pt x="174453" y="5540579"/>
                </a:lnTo>
                <a:lnTo>
                  <a:pt x="200915" y="5720322"/>
                </a:lnTo>
                <a:lnTo>
                  <a:pt x="229025" y="5886609"/>
                </a:lnTo>
                <a:lnTo>
                  <a:pt x="258738" y="6036315"/>
                </a:lnTo>
                <a:lnTo>
                  <a:pt x="290013" y="6166317"/>
                </a:lnTo>
                <a:lnTo>
                  <a:pt x="322806" y="6273490"/>
                </a:lnTo>
                <a:lnTo>
                  <a:pt x="357073" y="6354712"/>
                </a:lnTo>
                <a:lnTo>
                  <a:pt x="392772" y="6406857"/>
                </a:lnTo>
                <a:lnTo>
                  <a:pt x="442890" y="6442716"/>
                </a:lnTo>
                <a:lnTo>
                  <a:pt x="518611" y="6477136"/>
                </a:lnTo>
                <a:lnTo>
                  <a:pt x="617199" y="6510075"/>
                </a:lnTo>
                <a:lnTo>
                  <a:pt x="735913" y="6541490"/>
                </a:lnTo>
                <a:lnTo>
                  <a:pt x="872015" y="6571336"/>
                </a:lnTo>
                <a:lnTo>
                  <a:pt x="1022767" y="6599572"/>
                </a:lnTo>
                <a:lnTo>
                  <a:pt x="1185431" y="6626153"/>
                </a:lnTo>
                <a:lnTo>
                  <a:pt x="1357267" y="6651035"/>
                </a:lnTo>
                <a:lnTo>
                  <a:pt x="1535538" y="6674177"/>
                </a:lnTo>
                <a:lnTo>
                  <a:pt x="1717505" y="6695533"/>
                </a:lnTo>
                <a:lnTo>
                  <a:pt x="1900428" y="6715062"/>
                </a:lnTo>
                <a:lnTo>
                  <a:pt x="2081570" y="6732718"/>
                </a:lnTo>
                <a:lnTo>
                  <a:pt x="2258193" y="6748461"/>
                </a:lnTo>
                <a:lnTo>
                  <a:pt x="2427557" y="6762244"/>
                </a:lnTo>
                <a:lnTo>
                  <a:pt x="2586923" y="6774027"/>
                </a:lnTo>
                <a:lnTo>
                  <a:pt x="2733555" y="6783764"/>
                </a:lnTo>
                <a:lnTo>
                  <a:pt x="2864712" y="6791413"/>
                </a:lnTo>
                <a:lnTo>
                  <a:pt x="2977656" y="6796930"/>
                </a:lnTo>
                <a:lnTo>
                  <a:pt x="3069650" y="6800272"/>
                </a:lnTo>
                <a:lnTo>
                  <a:pt x="3137954" y="6801396"/>
                </a:lnTo>
                <a:lnTo>
                  <a:pt x="3206257" y="6800272"/>
                </a:lnTo>
                <a:lnTo>
                  <a:pt x="3298251" y="6796930"/>
                </a:lnTo>
                <a:lnTo>
                  <a:pt x="3411196" y="6791413"/>
                </a:lnTo>
                <a:lnTo>
                  <a:pt x="3542354" y="6783764"/>
                </a:lnTo>
                <a:lnTo>
                  <a:pt x="3688986" y="6774027"/>
                </a:lnTo>
                <a:lnTo>
                  <a:pt x="3848353" y="6762244"/>
                </a:lnTo>
                <a:lnTo>
                  <a:pt x="4017717" y="6748461"/>
                </a:lnTo>
                <a:lnTo>
                  <a:pt x="4194340" y="6732718"/>
                </a:lnTo>
                <a:lnTo>
                  <a:pt x="4375483" y="6715062"/>
                </a:lnTo>
                <a:lnTo>
                  <a:pt x="4558407" y="6695533"/>
                </a:lnTo>
                <a:lnTo>
                  <a:pt x="4740374" y="6674177"/>
                </a:lnTo>
                <a:lnTo>
                  <a:pt x="4918645" y="6651035"/>
                </a:lnTo>
                <a:lnTo>
                  <a:pt x="5090482" y="6626153"/>
                </a:lnTo>
                <a:lnTo>
                  <a:pt x="5253145" y="6599572"/>
                </a:lnTo>
                <a:lnTo>
                  <a:pt x="5403898" y="6571336"/>
                </a:lnTo>
                <a:lnTo>
                  <a:pt x="5539999" y="6541490"/>
                </a:lnTo>
                <a:lnTo>
                  <a:pt x="5658713" y="6510075"/>
                </a:lnTo>
                <a:lnTo>
                  <a:pt x="5757299" y="6477136"/>
                </a:lnTo>
                <a:lnTo>
                  <a:pt x="5833019" y="6442716"/>
                </a:lnTo>
                <a:lnTo>
                  <a:pt x="5883135" y="6406857"/>
                </a:lnTo>
                <a:lnTo>
                  <a:pt x="5918832" y="6354712"/>
                </a:lnTo>
                <a:lnTo>
                  <a:pt x="5953098" y="6273490"/>
                </a:lnTo>
                <a:lnTo>
                  <a:pt x="5985889" y="6166317"/>
                </a:lnTo>
                <a:lnTo>
                  <a:pt x="6017163" y="6036315"/>
                </a:lnTo>
                <a:lnTo>
                  <a:pt x="6046875" y="5886609"/>
                </a:lnTo>
                <a:lnTo>
                  <a:pt x="6074984" y="5720322"/>
                </a:lnTo>
                <a:lnTo>
                  <a:pt x="6101445" y="5540579"/>
                </a:lnTo>
                <a:lnTo>
                  <a:pt x="6126215" y="5350502"/>
                </a:lnTo>
                <a:lnTo>
                  <a:pt x="6149252" y="5153216"/>
                </a:lnTo>
                <a:lnTo>
                  <a:pt x="6170512" y="4951845"/>
                </a:lnTo>
                <a:lnTo>
                  <a:pt x="6189952" y="4749513"/>
                </a:lnTo>
                <a:lnTo>
                  <a:pt x="6207529" y="4549342"/>
                </a:lnTo>
                <a:lnTo>
                  <a:pt x="6223200" y="4354458"/>
                </a:lnTo>
                <a:lnTo>
                  <a:pt x="6236921" y="4167984"/>
                </a:lnTo>
                <a:lnTo>
                  <a:pt x="6248650" y="3993043"/>
                </a:lnTo>
                <a:lnTo>
                  <a:pt x="6258343" y="3832760"/>
                </a:lnTo>
                <a:lnTo>
                  <a:pt x="6265957" y="3690258"/>
                </a:lnTo>
                <a:lnTo>
                  <a:pt x="6271450" y="3568661"/>
                </a:lnTo>
                <a:lnTo>
                  <a:pt x="6274776" y="3471094"/>
                </a:lnTo>
                <a:lnTo>
                  <a:pt x="6275895" y="3400679"/>
                </a:lnTo>
                <a:lnTo>
                  <a:pt x="6274776" y="3330267"/>
                </a:lnTo>
                <a:lnTo>
                  <a:pt x="6271450" y="3232702"/>
                </a:lnTo>
                <a:lnTo>
                  <a:pt x="6265957" y="3111108"/>
                </a:lnTo>
                <a:lnTo>
                  <a:pt x="6258343" y="2968608"/>
                </a:lnTo>
                <a:lnTo>
                  <a:pt x="6248650" y="2808327"/>
                </a:lnTo>
                <a:lnTo>
                  <a:pt x="6236921" y="2633388"/>
                </a:lnTo>
                <a:lnTo>
                  <a:pt x="6223200" y="2446915"/>
                </a:lnTo>
                <a:lnTo>
                  <a:pt x="6207529" y="2252032"/>
                </a:lnTo>
                <a:lnTo>
                  <a:pt x="6189952" y="2051862"/>
                </a:lnTo>
                <a:lnTo>
                  <a:pt x="6170512" y="1849531"/>
                </a:lnTo>
                <a:lnTo>
                  <a:pt x="6149252" y="1648161"/>
                </a:lnTo>
                <a:lnTo>
                  <a:pt x="6126215" y="1450876"/>
                </a:lnTo>
                <a:lnTo>
                  <a:pt x="6101445" y="1260801"/>
                </a:lnTo>
                <a:lnTo>
                  <a:pt x="6074984" y="1081058"/>
                </a:lnTo>
                <a:lnTo>
                  <a:pt x="6046875" y="914773"/>
                </a:lnTo>
                <a:lnTo>
                  <a:pt x="6017163" y="765069"/>
                </a:lnTo>
                <a:lnTo>
                  <a:pt x="5985889" y="635069"/>
                </a:lnTo>
                <a:lnTo>
                  <a:pt x="5953098" y="527898"/>
                </a:lnTo>
                <a:lnTo>
                  <a:pt x="5918832" y="446680"/>
                </a:lnTo>
                <a:lnTo>
                  <a:pt x="5883135" y="394538"/>
                </a:lnTo>
                <a:lnTo>
                  <a:pt x="5833019" y="358676"/>
                </a:lnTo>
                <a:lnTo>
                  <a:pt x="5757299" y="324253"/>
                </a:lnTo>
                <a:lnTo>
                  <a:pt x="5658713" y="291312"/>
                </a:lnTo>
                <a:lnTo>
                  <a:pt x="5539999" y="259896"/>
                </a:lnTo>
                <a:lnTo>
                  <a:pt x="5403898" y="230048"/>
                </a:lnTo>
                <a:lnTo>
                  <a:pt x="5253145" y="201812"/>
                </a:lnTo>
                <a:lnTo>
                  <a:pt x="5090482" y="175231"/>
                </a:lnTo>
                <a:lnTo>
                  <a:pt x="4918645" y="150349"/>
                </a:lnTo>
                <a:lnTo>
                  <a:pt x="4740374" y="127208"/>
                </a:lnTo>
                <a:lnTo>
                  <a:pt x="4558407" y="105852"/>
                </a:lnTo>
                <a:lnTo>
                  <a:pt x="4375483" y="86325"/>
                </a:lnTo>
                <a:lnTo>
                  <a:pt x="4194340" y="68669"/>
                </a:lnTo>
                <a:lnTo>
                  <a:pt x="4017717" y="52929"/>
                </a:lnTo>
                <a:lnTo>
                  <a:pt x="3848353" y="39146"/>
                </a:lnTo>
                <a:lnTo>
                  <a:pt x="3688986" y="27365"/>
                </a:lnTo>
                <a:lnTo>
                  <a:pt x="3542354" y="17629"/>
                </a:lnTo>
                <a:lnTo>
                  <a:pt x="3411196" y="9981"/>
                </a:lnTo>
                <a:lnTo>
                  <a:pt x="3298251" y="4465"/>
                </a:lnTo>
                <a:lnTo>
                  <a:pt x="3206257" y="1123"/>
                </a:lnTo>
                <a:lnTo>
                  <a:pt x="3137954" y="0"/>
                </a:lnTo>
                <a:lnTo>
                  <a:pt x="3069650" y="1123"/>
                </a:lnTo>
                <a:lnTo>
                  <a:pt x="2977656" y="4465"/>
                </a:lnTo>
                <a:lnTo>
                  <a:pt x="2864712" y="9981"/>
                </a:lnTo>
                <a:lnTo>
                  <a:pt x="2733555" y="17629"/>
                </a:lnTo>
                <a:lnTo>
                  <a:pt x="2586923" y="27365"/>
                </a:lnTo>
                <a:lnTo>
                  <a:pt x="2427557" y="39146"/>
                </a:lnTo>
                <a:lnTo>
                  <a:pt x="2258193" y="52929"/>
                </a:lnTo>
                <a:lnTo>
                  <a:pt x="2081570" y="68669"/>
                </a:lnTo>
                <a:lnTo>
                  <a:pt x="1900428" y="86325"/>
                </a:lnTo>
                <a:lnTo>
                  <a:pt x="1717505" y="105852"/>
                </a:lnTo>
                <a:lnTo>
                  <a:pt x="1535538" y="127208"/>
                </a:lnTo>
                <a:lnTo>
                  <a:pt x="1357267" y="150349"/>
                </a:lnTo>
                <a:lnTo>
                  <a:pt x="1185431" y="175231"/>
                </a:lnTo>
                <a:lnTo>
                  <a:pt x="1022767" y="201812"/>
                </a:lnTo>
                <a:lnTo>
                  <a:pt x="872015" y="230048"/>
                </a:lnTo>
                <a:lnTo>
                  <a:pt x="735913" y="259896"/>
                </a:lnTo>
                <a:lnTo>
                  <a:pt x="617199" y="291312"/>
                </a:lnTo>
                <a:lnTo>
                  <a:pt x="518611" y="324253"/>
                </a:lnTo>
                <a:lnTo>
                  <a:pt x="442890" y="358676"/>
                </a:lnTo>
                <a:lnTo>
                  <a:pt x="392772" y="394538"/>
                </a:lnTo>
                <a:lnTo>
                  <a:pt x="357073" y="446680"/>
                </a:lnTo>
                <a:lnTo>
                  <a:pt x="322806" y="527898"/>
                </a:lnTo>
                <a:lnTo>
                  <a:pt x="290013" y="635069"/>
                </a:lnTo>
                <a:lnTo>
                  <a:pt x="258738" y="765069"/>
                </a:lnTo>
                <a:lnTo>
                  <a:pt x="229025" y="914773"/>
                </a:lnTo>
                <a:lnTo>
                  <a:pt x="200915" y="1081058"/>
                </a:lnTo>
                <a:lnTo>
                  <a:pt x="174453" y="1260801"/>
                </a:lnTo>
                <a:lnTo>
                  <a:pt x="149682" y="1450876"/>
                </a:lnTo>
                <a:lnTo>
                  <a:pt x="126645" y="1648161"/>
                </a:lnTo>
                <a:lnTo>
                  <a:pt x="105384" y="1849531"/>
                </a:lnTo>
                <a:lnTo>
                  <a:pt x="85944" y="2051862"/>
                </a:lnTo>
                <a:lnTo>
                  <a:pt x="68366" y="2252032"/>
                </a:lnTo>
                <a:lnTo>
                  <a:pt x="52695" y="2446915"/>
                </a:lnTo>
                <a:lnTo>
                  <a:pt x="38974" y="2633388"/>
                </a:lnTo>
                <a:lnTo>
                  <a:pt x="27245" y="2808327"/>
                </a:lnTo>
                <a:lnTo>
                  <a:pt x="17551" y="2968608"/>
                </a:lnTo>
                <a:lnTo>
                  <a:pt x="9937" y="3111108"/>
                </a:lnTo>
                <a:lnTo>
                  <a:pt x="4445" y="3232702"/>
                </a:lnTo>
                <a:lnTo>
                  <a:pt x="1118" y="3330267"/>
                </a:lnTo>
                <a:lnTo>
                  <a:pt x="0" y="3400679"/>
                </a:lnTo>
                <a:close/>
              </a:path>
            </a:pathLst>
          </a:custGeom>
          <a:solidFill>
            <a:srgbClr val="EA5B0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692130" y="227907"/>
            <a:ext cx="6167996" cy="6651523"/>
          </a:xfrm>
          <a:custGeom>
            <a:avLst/>
            <a:gdLst/>
            <a:ahLst/>
            <a:cxnLst/>
            <a:rect l="l" t="t" r="r" b="b"/>
            <a:pathLst>
              <a:path w="6167996" h="6651523">
                <a:moveTo>
                  <a:pt x="0" y="3325761"/>
                </a:moveTo>
                <a:lnTo>
                  <a:pt x="1198" y="3398901"/>
                </a:lnTo>
                <a:lnTo>
                  <a:pt x="4762" y="3496843"/>
                </a:lnTo>
                <a:lnTo>
                  <a:pt x="10647" y="3616716"/>
                </a:lnTo>
                <a:lnTo>
                  <a:pt x="18805" y="3755650"/>
                </a:lnTo>
                <a:lnTo>
                  <a:pt x="29190" y="3910775"/>
                </a:lnTo>
                <a:lnTo>
                  <a:pt x="41757" y="4079220"/>
                </a:lnTo>
                <a:lnTo>
                  <a:pt x="56458" y="4258117"/>
                </a:lnTo>
                <a:lnTo>
                  <a:pt x="73249" y="4444593"/>
                </a:lnTo>
                <a:lnTo>
                  <a:pt x="92081" y="4635780"/>
                </a:lnTo>
                <a:lnTo>
                  <a:pt x="112910" y="4828806"/>
                </a:lnTo>
                <a:lnTo>
                  <a:pt x="135690" y="5020803"/>
                </a:lnTo>
                <a:lnTo>
                  <a:pt x="160372" y="5208899"/>
                </a:lnTo>
                <a:lnTo>
                  <a:pt x="186913" y="5390224"/>
                </a:lnTo>
                <a:lnTo>
                  <a:pt x="215265" y="5561908"/>
                </a:lnTo>
                <a:lnTo>
                  <a:pt x="245382" y="5721082"/>
                </a:lnTo>
                <a:lnTo>
                  <a:pt x="277218" y="5864874"/>
                </a:lnTo>
                <a:lnTo>
                  <a:pt x="310727" y="5990416"/>
                </a:lnTo>
                <a:lnTo>
                  <a:pt x="345862" y="6094835"/>
                </a:lnTo>
                <a:lnTo>
                  <a:pt x="382577" y="6175263"/>
                </a:lnTo>
                <a:lnTo>
                  <a:pt x="420827" y="6228829"/>
                </a:lnTo>
                <a:lnTo>
                  <a:pt x="472506" y="6267250"/>
                </a:lnTo>
                <a:lnTo>
                  <a:pt x="547865" y="6304130"/>
                </a:lnTo>
                <a:lnTo>
                  <a:pt x="644385" y="6339422"/>
                </a:lnTo>
                <a:lnTo>
                  <a:pt x="759551" y="6373080"/>
                </a:lnTo>
                <a:lnTo>
                  <a:pt x="890844" y="6405058"/>
                </a:lnTo>
                <a:lnTo>
                  <a:pt x="1035748" y="6435309"/>
                </a:lnTo>
                <a:lnTo>
                  <a:pt x="1191746" y="6463787"/>
                </a:lnTo>
                <a:lnTo>
                  <a:pt x="1356321" y="6490445"/>
                </a:lnTo>
                <a:lnTo>
                  <a:pt x="1526956" y="6515237"/>
                </a:lnTo>
                <a:lnTo>
                  <a:pt x="1701133" y="6538117"/>
                </a:lnTo>
                <a:lnTo>
                  <a:pt x="1876336" y="6559037"/>
                </a:lnTo>
                <a:lnTo>
                  <a:pt x="2050047" y="6577953"/>
                </a:lnTo>
                <a:lnTo>
                  <a:pt x="2219750" y="6594817"/>
                </a:lnTo>
                <a:lnTo>
                  <a:pt x="2382928" y="6609583"/>
                </a:lnTo>
                <a:lnTo>
                  <a:pt x="2537063" y="6622205"/>
                </a:lnTo>
                <a:lnTo>
                  <a:pt x="2679638" y="6632636"/>
                </a:lnTo>
                <a:lnTo>
                  <a:pt x="2808137" y="6640829"/>
                </a:lnTo>
                <a:lnTo>
                  <a:pt x="2920042" y="6646739"/>
                </a:lnTo>
                <a:lnTo>
                  <a:pt x="3012837" y="6650319"/>
                </a:lnTo>
                <a:lnTo>
                  <a:pt x="3084004" y="6651523"/>
                </a:lnTo>
                <a:lnTo>
                  <a:pt x="3155169" y="6650319"/>
                </a:lnTo>
                <a:lnTo>
                  <a:pt x="3247962" y="6646739"/>
                </a:lnTo>
                <a:lnTo>
                  <a:pt x="3359866" y="6640829"/>
                </a:lnTo>
                <a:lnTo>
                  <a:pt x="3488364" y="6632636"/>
                </a:lnTo>
                <a:lnTo>
                  <a:pt x="3630938" y="6622205"/>
                </a:lnTo>
                <a:lnTo>
                  <a:pt x="3785072" y="6609583"/>
                </a:lnTo>
                <a:lnTo>
                  <a:pt x="3948248" y="6594817"/>
                </a:lnTo>
                <a:lnTo>
                  <a:pt x="4117950" y="6577953"/>
                </a:lnTo>
                <a:lnTo>
                  <a:pt x="4291661" y="6559037"/>
                </a:lnTo>
                <a:lnTo>
                  <a:pt x="4466863" y="6538117"/>
                </a:lnTo>
                <a:lnTo>
                  <a:pt x="4641039" y="6515237"/>
                </a:lnTo>
                <a:lnTo>
                  <a:pt x="4811672" y="6490445"/>
                </a:lnTo>
                <a:lnTo>
                  <a:pt x="4976246" y="6463787"/>
                </a:lnTo>
                <a:lnTo>
                  <a:pt x="5132243" y="6435309"/>
                </a:lnTo>
                <a:lnTo>
                  <a:pt x="5277146" y="6405058"/>
                </a:lnTo>
                <a:lnTo>
                  <a:pt x="5408438" y="6373080"/>
                </a:lnTo>
                <a:lnTo>
                  <a:pt x="5523602" y="6339422"/>
                </a:lnTo>
                <a:lnTo>
                  <a:pt x="5620121" y="6304130"/>
                </a:lnTo>
                <a:lnTo>
                  <a:pt x="5695478" y="6267250"/>
                </a:lnTo>
                <a:lnTo>
                  <a:pt x="5747156" y="6228829"/>
                </a:lnTo>
                <a:lnTo>
                  <a:pt x="5785407" y="6175263"/>
                </a:lnTo>
                <a:lnTo>
                  <a:pt x="5822124" y="6094835"/>
                </a:lnTo>
                <a:lnTo>
                  <a:pt x="5857261" y="5990416"/>
                </a:lnTo>
                <a:lnTo>
                  <a:pt x="5890771" y="5864874"/>
                </a:lnTo>
                <a:lnTo>
                  <a:pt x="5922608" y="5721082"/>
                </a:lnTo>
                <a:lnTo>
                  <a:pt x="5952726" y="5561908"/>
                </a:lnTo>
                <a:lnTo>
                  <a:pt x="5981079" y="5390224"/>
                </a:lnTo>
                <a:lnTo>
                  <a:pt x="6007620" y="5208899"/>
                </a:lnTo>
                <a:lnTo>
                  <a:pt x="6032304" y="5020803"/>
                </a:lnTo>
                <a:lnTo>
                  <a:pt x="6055083" y="4828806"/>
                </a:lnTo>
                <a:lnTo>
                  <a:pt x="6075913" y="4635780"/>
                </a:lnTo>
                <a:lnTo>
                  <a:pt x="6094746" y="4444593"/>
                </a:lnTo>
                <a:lnTo>
                  <a:pt x="6111536" y="4258117"/>
                </a:lnTo>
                <a:lnTo>
                  <a:pt x="6126238" y="4079220"/>
                </a:lnTo>
                <a:lnTo>
                  <a:pt x="6138805" y="3910775"/>
                </a:lnTo>
                <a:lnTo>
                  <a:pt x="6149190" y="3755650"/>
                </a:lnTo>
                <a:lnTo>
                  <a:pt x="6157348" y="3616716"/>
                </a:lnTo>
                <a:lnTo>
                  <a:pt x="6163233" y="3496843"/>
                </a:lnTo>
                <a:lnTo>
                  <a:pt x="6166797" y="3398901"/>
                </a:lnTo>
                <a:lnTo>
                  <a:pt x="6167996" y="3325761"/>
                </a:lnTo>
                <a:lnTo>
                  <a:pt x="6166797" y="3252623"/>
                </a:lnTo>
                <a:lnTo>
                  <a:pt x="6163233" y="3154682"/>
                </a:lnTo>
                <a:lnTo>
                  <a:pt x="6157348" y="3034811"/>
                </a:lnTo>
                <a:lnTo>
                  <a:pt x="6149190" y="2895877"/>
                </a:lnTo>
                <a:lnTo>
                  <a:pt x="6138805" y="2740753"/>
                </a:lnTo>
                <a:lnTo>
                  <a:pt x="6126238" y="2572308"/>
                </a:lnTo>
                <a:lnTo>
                  <a:pt x="6111536" y="2393412"/>
                </a:lnTo>
                <a:lnTo>
                  <a:pt x="6094746" y="2206936"/>
                </a:lnTo>
                <a:lnTo>
                  <a:pt x="6075913" y="2015749"/>
                </a:lnTo>
                <a:lnTo>
                  <a:pt x="6055083" y="1822723"/>
                </a:lnTo>
                <a:lnTo>
                  <a:pt x="6032304" y="1630726"/>
                </a:lnTo>
                <a:lnTo>
                  <a:pt x="6007620" y="1442630"/>
                </a:lnTo>
                <a:lnTo>
                  <a:pt x="5981079" y="1261305"/>
                </a:lnTo>
                <a:lnTo>
                  <a:pt x="5952726" y="1089621"/>
                </a:lnTo>
                <a:lnTo>
                  <a:pt x="5922608" y="930448"/>
                </a:lnTo>
                <a:lnTo>
                  <a:pt x="5890771" y="786656"/>
                </a:lnTo>
                <a:lnTo>
                  <a:pt x="5857261" y="661115"/>
                </a:lnTo>
                <a:lnTo>
                  <a:pt x="5822124" y="556697"/>
                </a:lnTo>
                <a:lnTo>
                  <a:pt x="5785407" y="476270"/>
                </a:lnTo>
                <a:lnTo>
                  <a:pt x="5747156" y="422706"/>
                </a:lnTo>
                <a:lnTo>
                  <a:pt x="5695478" y="384285"/>
                </a:lnTo>
                <a:lnTo>
                  <a:pt x="5620121" y="347405"/>
                </a:lnTo>
                <a:lnTo>
                  <a:pt x="5523602" y="312112"/>
                </a:lnTo>
                <a:lnTo>
                  <a:pt x="5408438" y="278453"/>
                </a:lnTo>
                <a:lnTo>
                  <a:pt x="5277146" y="246475"/>
                </a:lnTo>
                <a:lnTo>
                  <a:pt x="5132243" y="216223"/>
                </a:lnTo>
                <a:lnTo>
                  <a:pt x="4976246" y="187745"/>
                </a:lnTo>
                <a:lnTo>
                  <a:pt x="4811672" y="161086"/>
                </a:lnTo>
                <a:lnTo>
                  <a:pt x="4641039" y="136293"/>
                </a:lnTo>
                <a:lnTo>
                  <a:pt x="4466863" y="113412"/>
                </a:lnTo>
                <a:lnTo>
                  <a:pt x="4291661" y="92490"/>
                </a:lnTo>
                <a:lnTo>
                  <a:pt x="4117950" y="73574"/>
                </a:lnTo>
                <a:lnTo>
                  <a:pt x="3948248" y="56709"/>
                </a:lnTo>
                <a:lnTo>
                  <a:pt x="3785072" y="41942"/>
                </a:lnTo>
                <a:lnTo>
                  <a:pt x="3630938" y="29320"/>
                </a:lnTo>
                <a:lnTo>
                  <a:pt x="3488364" y="18888"/>
                </a:lnTo>
                <a:lnTo>
                  <a:pt x="3359866" y="10694"/>
                </a:lnTo>
                <a:lnTo>
                  <a:pt x="3247962" y="4784"/>
                </a:lnTo>
                <a:lnTo>
                  <a:pt x="3155169" y="1203"/>
                </a:lnTo>
                <a:lnTo>
                  <a:pt x="3084004" y="0"/>
                </a:lnTo>
                <a:lnTo>
                  <a:pt x="3012837" y="1203"/>
                </a:lnTo>
                <a:lnTo>
                  <a:pt x="2920042" y="4784"/>
                </a:lnTo>
                <a:lnTo>
                  <a:pt x="2808137" y="10694"/>
                </a:lnTo>
                <a:lnTo>
                  <a:pt x="2679638" y="18888"/>
                </a:lnTo>
                <a:lnTo>
                  <a:pt x="2537063" y="29320"/>
                </a:lnTo>
                <a:lnTo>
                  <a:pt x="2382928" y="41942"/>
                </a:lnTo>
                <a:lnTo>
                  <a:pt x="2219750" y="56709"/>
                </a:lnTo>
                <a:lnTo>
                  <a:pt x="2050047" y="73574"/>
                </a:lnTo>
                <a:lnTo>
                  <a:pt x="1876336" y="92490"/>
                </a:lnTo>
                <a:lnTo>
                  <a:pt x="1701133" y="113412"/>
                </a:lnTo>
                <a:lnTo>
                  <a:pt x="1526956" y="136293"/>
                </a:lnTo>
                <a:lnTo>
                  <a:pt x="1356321" y="161086"/>
                </a:lnTo>
                <a:lnTo>
                  <a:pt x="1191746" y="187745"/>
                </a:lnTo>
                <a:lnTo>
                  <a:pt x="1035748" y="216223"/>
                </a:lnTo>
                <a:lnTo>
                  <a:pt x="890844" y="246475"/>
                </a:lnTo>
                <a:lnTo>
                  <a:pt x="759551" y="278453"/>
                </a:lnTo>
                <a:lnTo>
                  <a:pt x="644385" y="312112"/>
                </a:lnTo>
                <a:lnTo>
                  <a:pt x="547865" y="347405"/>
                </a:lnTo>
                <a:lnTo>
                  <a:pt x="472506" y="384285"/>
                </a:lnTo>
                <a:lnTo>
                  <a:pt x="420827" y="422706"/>
                </a:lnTo>
                <a:lnTo>
                  <a:pt x="382577" y="476270"/>
                </a:lnTo>
                <a:lnTo>
                  <a:pt x="345862" y="556697"/>
                </a:lnTo>
                <a:lnTo>
                  <a:pt x="310727" y="661115"/>
                </a:lnTo>
                <a:lnTo>
                  <a:pt x="277218" y="786656"/>
                </a:lnTo>
                <a:lnTo>
                  <a:pt x="245382" y="930448"/>
                </a:lnTo>
                <a:lnTo>
                  <a:pt x="215265" y="1089621"/>
                </a:lnTo>
                <a:lnTo>
                  <a:pt x="186913" y="1261305"/>
                </a:lnTo>
                <a:lnTo>
                  <a:pt x="160372" y="1442630"/>
                </a:lnTo>
                <a:lnTo>
                  <a:pt x="135690" y="1630726"/>
                </a:lnTo>
                <a:lnTo>
                  <a:pt x="112910" y="1822723"/>
                </a:lnTo>
                <a:lnTo>
                  <a:pt x="92081" y="2015749"/>
                </a:lnTo>
                <a:lnTo>
                  <a:pt x="73249" y="2206936"/>
                </a:lnTo>
                <a:lnTo>
                  <a:pt x="56458" y="2393412"/>
                </a:lnTo>
                <a:lnTo>
                  <a:pt x="41757" y="2572308"/>
                </a:lnTo>
                <a:lnTo>
                  <a:pt x="29190" y="2740753"/>
                </a:lnTo>
                <a:lnTo>
                  <a:pt x="18805" y="2895877"/>
                </a:lnTo>
                <a:lnTo>
                  <a:pt x="10647" y="3034811"/>
                </a:lnTo>
                <a:lnTo>
                  <a:pt x="4762" y="3154682"/>
                </a:lnTo>
                <a:lnTo>
                  <a:pt x="1198" y="3252623"/>
                </a:lnTo>
                <a:lnTo>
                  <a:pt x="0" y="3325761"/>
                </a:lnTo>
                <a:close/>
              </a:path>
            </a:pathLst>
          </a:custGeom>
          <a:solidFill>
            <a:srgbClr val="EA5C0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745832" y="303328"/>
            <a:ext cx="6060058" cy="6501714"/>
          </a:xfrm>
          <a:custGeom>
            <a:avLst/>
            <a:gdLst/>
            <a:ahLst/>
            <a:cxnLst/>
            <a:rect l="l" t="t" r="r" b="b"/>
            <a:pathLst>
              <a:path w="6060058" h="6501714">
                <a:moveTo>
                  <a:pt x="0" y="3250844"/>
                </a:moveTo>
                <a:lnTo>
                  <a:pt x="1278" y="3326709"/>
                </a:lnTo>
                <a:lnTo>
                  <a:pt x="5080" y="3425025"/>
                </a:lnTo>
                <a:lnTo>
                  <a:pt x="11357" y="3543174"/>
                </a:lnTo>
                <a:lnTo>
                  <a:pt x="20058" y="3678541"/>
                </a:lnTo>
                <a:lnTo>
                  <a:pt x="31136" y="3828508"/>
                </a:lnTo>
                <a:lnTo>
                  <a:pt x="44540" y="3990459"/>
                </a:lnTo>
                <a:lnTo>
                  <a:pt x="60222" y="4161778"/>
                </a:lnTo>
                <a:lnTo>
                  <a:pt x="78131" y="4339847"/>
                </a:lnTo>
                <a:lnTo>
                  <a:pt x="98219" y="4522051"/>
                </a:lnTo>
                <a:lnTo>
                  <a:pt x="120437" y="4705772"/>
                </a:lnTo>
                <a:lnTo>
                  <a:pt x="144734" y="4888394"/>
                </a:lnTo>
                <a:lnTo>
                  <a:pt x="171063" y="5067300"/>
                </a:lnTo>
                <a:lnTo>
                  <a:pt x="199373" y="5239875"/>
                </a:lnTo>
                <a:lnTo>
                  <a:pt x="229615" y="5403500"/>
                </a:lnTo>
                <a:lnTo>
                  <a:pt x="261739" y="5555561"/>
                </a:lnTo>
                <a:lnTo>
                  <a:pt x="295698" y="5693439"/>
                </a:lnTo>
                <a:lnTo>
                  <a:pt x="331440" y="5814518"/>
                </a:lnTo>
                <a:lnTo>
                  <a:pt x="368918" y="5916183"/>
                </a:lnTo>
                <a:lnTo>
                  <a:pt x="408081" y="5995816"/>
                </a:lnTo>
                <a:lnTo>
                  <a:pt x="448881" y="6050800"/>
                </a:lnTo>
                <a:lnTo>
                  <a:pt x="502124" y="6091783"/>
                </a:lnTo>
                <a:lnTo>
                  <a:pt x="577121" y="6131122"/>
                </a:lnTo>
                <a:lnTo>
                  <a:pt x="671576" y="6168769"/>
                </a:lnTo>
                <a:lnTo>
                  <a:pt x="783193" y="6204673"/>
                </a:lnTo>
                <a:lnTo>
                  <a:pt x="909676" y="6238784"/>
                </a:lnTo>
                <a:lnTo>
                  <a:pt x="1048732" y="6271054"/>
                </a:lnTo>
                <a:lnTo>
                  <a:pt x="1198063" y="6301433"/>
                </a:lnTo>
                <a:lnTo>
                  <a:pt x="1355375" y="6329871"/>
                </a:lnTo>
                <a:lnTo>
                  <a:pt x="1518372" y="6356319"/>
                </a:lnTo>
                <a:lnTo>
                  <a:pt x="1684758" y="6380727"/>
                </a:lnTo>
                <a:lnTo>
                  <a:pt x="1852238" y="6403046"/>
                </a:lnTo>
                <a:lnTo>
                  <a:pt x="2018516" y="6423225"/>
                </a:lnTo>
                <a:lnTo>
                  <a:pt x="2181298" y="6441216"/>
                </a:lnTo>
                <a:lnTo>
                  <a:pt x="2338287" y="6456969"/>
                </a:lnTo>
                <a:lnTo>
                  <a:pt x="2487188" y="6470435"/>
                </a:lnTo>
                <a:lnTo>
                  <a:pt x="2625705" y="6481563"/>
                </a:lnTo>
                <a:lnTo>
                  <a:pt x="2751543" y="6490305"/>
                </a:lnTo>
                <a:lnTo>
                  <a:pt x="2862407" y="6496610"/>
                </a:lnTo>
                <a:lnTo>
                  <a:pt x="2956001" y="6500430"/>
                </a:lnTo>
                <a:lnTo>
                  <a:pt x="3030029" y="6501714"/>
                </a:lnTo>
                <a:lnTo>
                  <a:pt x="3104059" y="6500430"/>
                </a:lnTo>
                <a:lnTo>
                  <a:pt x="3197654" y="6496610"/>
                </a:lnTo>
                <a:lnTo>
                  <a:pt x="3308519" y="6490305"/>
                </a:lnTo>
                <a:lnTo>
                  <a:pt x="3434358" y="6481563"/>
                </a:lnTo>
                <a:lnTo>
                  <a:pt x="3572876" y="6470435"/>
                </a:lnTo>
                <a:lnTo>
                  <a:pt x="3721777" y="6456969"/>
                </a:lnTo>
                <a:lnTo>
                  <a:pt x="3878766" y="6441216"/>
                </a:lnTo>
                <a:lnTo>
                  <a:pt x="4041547" y="6423225"/>
                </a:lnTo>
                <a:lnTo>
                  <a:pt x="4207825" y="6403046"/>
                </a:lnTo>
                <a:lnTo>
                  <a:pt x="4375305" y="6380727"/>
                </a:lnTo>
                <a:lnTo>
                  <a:pt x="4541691" y="6356319"/>
                </a:lnTo>
                <a:lnTo>
                  <a:pt x="4704687" y="6329871"/>
                </a:lnTo>
                <a:lnTo>
                  <a:pt x="4861998" y="6301433"/>
                </a:lnTo>
                <a:lnTo>
                  <a:pt x="5011329" y="6271054"/>
                </a:lnTo>
                <a:lnTo>
                  <a:pt x="5150383" y="6238784"/>
                </a:lnTo>
                <a:lnTo>
                  <a:pt x="5276867" y="6204673"/>
                </a:lnTo>
                <a:lnTo>
                  <a:pt x="5388483" y="6168769"/>
                </a:lnTo>
                <a:lnTo>
                  <a:pt x="5482937" y="6131122"/>
                </a:lnTo>
                <a:lnTo>
                  <a:pt x="5557934" y="6091783"/>
                </a:lnTo>
                <a:lnTo>
                  <a:pt x="5611177" y="6050800"/>
                </a:lnTo>
                <a:lnTo>
                  <a:pt x="5651977" y="5995816"/>
                </a:lnTo>
                <a:lnTo>
                  <a:pt x="5691140" y="5916183"/>
                </a:lnTo>
                <a:lnTo>
                  <a:pt x="5728618" y="5814518"/>
                </a:lnTo>
                <a:lnTo>
                  <a:pt x="5764360" y="5693439"/>
                </a:lnTo>
                <a:lnTo>
                  <a:pt x="5798319" y="5555561"/>
                </a:lnTo>
                <a:lnTo>
                  <a:pt x="5830443" y="5403500"/>
                </a:lnTo>
                <a:lnTo>
                  <a:pt x="5860685" y="5239875"/>
                </a:lnTo>
                <a:lnTo>
                  <a:pt x="5888995" y="5067300"/>
                </a:lnTo>
                <a:lnTo>
                  <a:pt x="5915324" y="4888394"/>
                </a:lnTo>
                <a:lnTo>
                  <a:pt x="5939621" y="4705772"/>
                </a:lnTo>
                <a:lnTo>
                  <a:pt x="5961839" y="4522051"/>
                </a:lnTo>
                <a:lnTo>
                  <a:pt x="5981927" y="4339847"/>
                </a:lnTo>
                <a:lnTo>
                  <a:pt x="5999836" y="4161778"/>
                </a:lnTo>
                <a:lnTo>
                  <a:pt x="6015518" y="3990459"/>
                </a:lnTo>
                <a:lnTo>
                  <a:pt x="6028922" y="3828508"/>
                </a:lnTo>
                <a:lnTo>
                  <a:pt x="6040000" y="3678541"/>
                </a:lnTo>
                <a:lnTo>
                  <a:pt x="6048701" y="3543174"/>
                </a:lnTo>
                <a:lnTo>
                  <a:pt x="6054978" y="3425025"/>
                </a:lnTo>
                <a:lnTo>
                  <a:pt x="6058780" y="3326709"/>
                </a:lnTo>
                <a:lnTo>
                  <a:pt x="6060058" y="3250844"/>
                </a:lnTo>
                <a:lnTo>
                  <a:pt x="6058780" y="3174980"/>
                </a:lnTo>
                <a:lnTo>
                  <a:pt x="6054978" y="3076666"/>
                </a:lnTo>
                <a:lnTo>
                  <a:pt x="6048701" y="2958518"/>
                </a:lnTo>
                <a:lnTo>
                  <a:pt x="6040000" y="2823153"/>
                </a:lnTo>
                <a:lnTo>
                  <a:pt x="6028922" y="2673187"/>
                </a:lnTo>
                <a:lnTo>
                  <a:pt x="6015518" y="2511237"/>
                </a:lnTo>
                <a:lnTo>
                  <a:pt x="5999836" y="2339919"/>
                </a:lnTo>
                <a:lnTo>
                  <a:pt x="5981927" y="2161851"/>
                </a:lnTo>
                <a:lnTo>
                  <a:pt x="5961839" y="1979648"/>
                </a:lnTo>
                <a:lnTo>
                  <a:pt x="5939621" y="1795927"/>
                </a:lnTo>
                <a:lnTo>
                  <a:pt x="5915324" y="1613305"/>
                </a:lnTo>
                <a:lnTo>
                  <a:pt x="5888995" y="1434399"/>
                </a:lnTo>
                <a:lnTo>
                  <a:pt x="5860685" y="1261825"/>
                </a:lnTo>
                <a:lnTo>
                  <a:pt x="5830443" y="1098200"/>
                </a:lnTo>
                <a:lnTo>
                  <a:pt x="5798319" y="946140"/>
                </a:lnTo>
                <a:lnTo>
                  <a:pt x="5764360" y="808262"/>
                </a:lnTo>
                <a:lnTo>
                  <a:pt x="5728618" y="687182"/>
                </a:lnTo>
                <a:lnTo>
                  <a:pt x="5691140" y="585518"/>
                </a:lnTo>
                <a:lnTo>
                  <a:pt x="5651977" y="505885"/>
                </a:lnTo>
                <a:lnTo>
                  <a:pt x="5611177" y="450900"/>
                </a:lnTo>
                <a:lnTo>
                  <a:pt x="5557934" y="409918"/>
                </a:lnTo>
                <a:lnTo>
                  <a:pt x="5482937" y="370578"/>
                </a:lnTo>
                <a:lnTo>
                  <a:pt x="5388483" y="332932"/>
                </a:lnTo>
                <a:lnTo>
                  <a:pt x="5276867" y="297029"/>
                </a:lnTo>
                <a:lnTo>
                  <a:pt x="5150383" y="262918"/>
                </a:lnTo>
                <a:lnTo>
                  <a:pt x="5011329" y="230649"/>
                </a:lnTo>
                <a:lnTo>
                  <a:pt x="4861998" y="200271"/>
                </a:lnTo>
                <a:lnTo>
                  <a:pt x="4704687" y="171834"/>
                </a:lnTo>
                <a:lnTo>
                  <a:pt x="4541691" y="145387"/>
                </a:lnTo>
                <a:lnTo>
                  <a:pt x="4375305" y="120980"/>
                </a:lnTo>
                <a:lnTo>
                  <a:pt x="4207825" y="98662"/>
                </a:lnTo>
                <a:lnTo>
                  <a:pt x="4041547" y="78483"/>
                </a:lnTo>
                <a:lnTo>
                  <a:pt x="3878766" y="60493"/>
                </a:lnTo>
                <a:lnTo>
                  <a:pt x="3721777" y="44741"/>
                </a:lnTo>
                <a:lnTo>
                  <a:pt x="3572876" y="31276"/>
                </a:lnTo>
                <a:lnTo>
                  <a:pt x="3434358" y="20149"/>
                </a:lnTo>
                <a:lnTo>
                  <a:pt x="3308519" y="11408"/>
                </a:lnTo>
                <a:lnTo>
                  <a:pt x="3197654" y="5103"/>
                </a:lnTo>
                <a:lnTo>
                  <a:pt x="3104059" y="1284"/>
                </a:lnTo>
                <a:lnTo>
                  <a:pt x="3030029" y="0"/>
                </a:lnTo>
                <a:lnTo>
                  <a:pt x="2956001" y="1284"/>
                </a:lnTo>
                <a:lnTo>
                  <a:pt x="2862407" y="5103"/>
                </a:lnTo>
                <a:lnTo>
                  <a:pt x="2751543" y="11408"/>
                </a:lnTo>
                <a:lnTo>
                  <a:pt x="2625705" y="20149"/>
                </a:lnTo>
                <a:lnTo>
                  <a:pt x="2487188" y="31276"/>
                </a:lnTo>
                <a:lnTo>
                  <a:pt x="2338287" y="44741"/>
                </a:lnTo>
                <a:lnTo>
                  <a:pt x="2181298" y="60493"/>
                </a:lnTo>
                <a:lnTo>
                  <a:pt x="2018516" y="78483"/>
                </a:lnTo>
                <a:lnTo>
                  <a:pt x="1852238" y="98662"/>
                </a:lnTo>
                <a:lnTo>
                  <a:pt x="1684758" y="120980"/>
                </a:lnTo>
                <a:lnTo>
                  <a:pt x="1518372" y="145387"/>
                </a:lnTo>
                <a:lnTo>
                  <a:pt x="1355375" y="171834"/>
                </a:lnTo>
                <a:lnTo>
                  <a:pt x="1198063" y="200271"/>
                </a:lnTo>
                <a:lnTo>
                  <a:pt x="1048732" y="230649"/>
                </a:lnTo>
                <a:lnTo>
                  <a:pt x="909676" y="262918"/>
                </a:lnTo>
                <a:lnTo>
                  <a:pt x="783193" y="297029"/>
                </a:lnTo>
                <a:lnTo>
                  <a:pt x="671576" y="332932"/>
                </a:lnTo>
                <a:lnTo>
                  <a:pt x="577121" y="370578"/>
                </a:lnTo>
                <a:lnTo>
                  <a:pt x="502124" y="409918"/>
                </a:lnTo>
                <a:lnTo>
                  <a:pt x="448881" y="450900"/>
                </a:lnTo>
                <a:lnTo>
                  <a:pt x="408081" y="505885"/>
                </a:lnTo>
                <a:lnTo>
                  <a:pt x="368918" y="585518"/>
                </a:lnTo>
                <a:lnTo>
                  <a:pt x="331440" y="687182"/>
                </a:lnTo>
                <a:lnTo>
                  <a:pt x="295698" y="808262"/>
                </a:lnTo>
                <a:lnTo>
                  <a:pt x="261739" y="946140"/>
                </a:lnTo>
                <a:lnTo>
                  <a:pt x="229615" y="1098200"/>
                </a:lnTo>
                <a:lnTo>
                  <a:pt x="199373" y="1261825"/>
                </a:lnTo>
                <a:lnTo>
                  <a:pt x="171063" y="1434399"/>
                </a:lnTo>
                <a:lnTo>
                  <a:pt x="144734" y="1613305"/>
                </a:lnTo>
                <a:lnTo>
                  <a:pt x="120437" y="1795927"/>
                </a:lnTo>
                <a:lnTo>
                  <a:pt x="98219" y="1979648"/>
                </a:lnTo>
                <a:lnTo>
                  <a:pt x="78131" y="2161851"/>
                </a:lnTo>
                <a:lnTo>
                  <a:pt x="60222" y="2339919"/>
                </a:lnTo>
                <a:lnTo>
                  <a:pt x="44540" y="2511237"/>
                </a:lnTo>
                <a:lnTo>
                  <a:pt x="31136" y="2673187"/>
                </a:lnTo>
                <a:lnTo>
                  <a:pt x="20058" y="2823153"/>
                </a:lnTo>
                <a:lnTo>
                  <a:pt x="11357" y="2958518"/>
                </a:lnTo>
                <a:lnTo>
                  <a:pt x="5080" y="3076666"/>
                </a:lnTo>
                <a:lnTo>
                  <a:pt x="1278" y="3174980"/>
                </a:lnTo>
                <a:lnTo>
                  <a:pt x="0" y="3250844"/>
                </a:lnTo>
                <a:close/>
              </a:path>
            </a:pathLst>
          </a:custGeom>
          <a:solidFill>
            <a:srgbClr val="EA5D0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799534" y="378773"/>
            <a:ext cx="5952147" cy="6351841"/>
          </a:xfrm>
          <a:custGeom>
            <a:avLst/>
            <a:gdLst/>
            <a:ahLst/>
            <a:cxnLst/>
            <a:rect l="l" t="t" r="r" b="b"/>
            <a:pathLst>
              <a:path w="5952147" h="6351841">
                <a:moveTo>
                  <a:pt x="5397" y="3353197"/>
                </a:moveTo>
                <a:lnTo>
                  <a:pt x="12066" y="3469624"/>
                </a:lnTo>
                <a:lnTo>
                  <a:pt x="21312" y="3601423"/>
                </a:lnTo>
                <a:lnTo>
                  <a:pt x="33082" y="3746233"/>
                </a:lnTo>
                <a:lnTo>
                  <a:pt x="47323" y="3901689"/>
                </a:lnTo>
                <a:lnTo>
                  <a:pt x="63985" y="4065430"/>
                </a:lnTo>
                <a:lnTo>
                  <a:pt x="83014" y="4235091"/>
                </a:lnTo>
                <a:lnTo>
                  <a:pt x="104357" y="4408311"/>
                </a:lnTo>
                <a:lnTo>
                  <a:pt x="127963" y="4582726"/>
                </a:lnTo>
                <a:lnTo>
                  <a:pt x="153779" y="4755974"/>
                </a:lnTo>
                <a:lnTo>
                  <a:pt x="181753" y="4925691"/>
                </a:lnTo>
                <a:lnTo>
                  <a:pt x="211832" y="5089514"/>
                </a:lnTo>
                <a:lnTo>
                  <a:pt x="243964" y="5245081"/>
                </a:lnTo>
                <a:lnTo>
                  <a:pt x="278097" y="5390028"/>
                </a:lnTo>
                <a:lnTo>
                  <a:pt x="314178" y="5521993"/>
                </a:lnTo>
                <a:lnTo>
                  <a:pt x="352154" y="5638613"/>
                </a:lnTo>
                <a:lnTo>
                  <a:pt x="391974" y="5737525"/>
                </a:lnTo>
                <a:lnTo>
                  <a:pt x="433585" y="5816365"/>
                </a:lnTo>
                <a:lnTo>
                  <a:pt x="476935" y="5872772"/>
                </a:lnTo>
                <a:lnTo>
                  <a:pt x="531742" y="5916314"/>
                </a:lnTo>
                <a:lnTo>
                  <a:pt x="606377" y="5958110"/>
                </a:lnTo>
                <a:lnTo>
                  <a:pt x="698766" y="5998108"/>
                </a:lnTo>
                <a:lnTo>
                  <a:pt x="806834" y="6036254"/>
                </a:lnTo>
                <a:lnTo>
                  <a:pt x="928509" y="6072495"/>
                </a:lnTo>
                <a:lnTo>
                  <a:pt x="1061716" y="6106781"/>
                </a:lnTo>
                <a:lnTo>
                  <a:pt x="1204381" y="6139056"/>
                </a:lnTo>
                <a:lnTo>
                  <a:pt x="1354430" y="6169270"/>
                </a:lnTo>
                <a:lnTo>
                  <a:pt x="1509790" y="6197369"/>
                </a:lnTo>
                <a:lnTo>
                  <a:pt x="1668386" y="6223301"/>
                </a:lnTo>
                <a:lnTo>
                  <a:pt x="1828144" y="6247013"/>
                </a:lnTo>
                <a:lnTo>
                  <a:pt x="1986991" y="6268453"/>
                </a:lnTo>
                <a:lnTo>
                  <a:pt x="2142852" y="6287567"/>
                </a:lnTo>
                <a:lnTo>
                  <a:pt x="2293654" y="6304303"/>
                </a:lnTo>
                <a:lnTo>
                  <a:pt x="2437323" y="6318609"/>
                </a:lnTo>
                <a:lnTo>
                  <a:pt x="2571785" y="6330432"/>
                </a:lnTo>
                <a:lnTo>
                  <a:pt x="2694965" y="6339720"/>
                </a:lnTo>
                <a:lnTo>
                  <a:pt x="2804790" y="6346419"/>
                </a:lnTo>
                <a:lnTo>
                  <a:pt x="2899186" y="6350477"/>
                </a:lnTo>
                <a:lnTo>
                  <a:pt x="2976079" y="6351841"/>
                </a:lnTo>
                <a:lnTo>
                  <a:pt x="3052971" y="6350477"/>
                </a:lnTo>
                <a:lnTo>
                  <a:pt x="3147365" y="6346419"/>
                </a:lnTo>
                <a:lnTo>
                  <a:pt x="3257189" y="6339720"/>
                </a:lnTo>
                <a:lnTo>
                  <a:pt x="3380368" y="6330432"/>
                </a:lnTo>
                <a:lnTo>
                  <a:pt x="3514828" y="6318609"/>
                </a:lnTo>
                <a:lnTo>
                  <a:pt x="3658496" y="6304303"/>
                </a:lnTo>
                <a:lnTo>
                  <a:pt x="3809297" y="6287567"/>
                </a:lnTo>
                <a:lnTo>
                  <a:pt x="3965158" y="6268453"/>
                </a:lnTo>
                <a:lnTo>
                  <a:pt x="4124004" y="6247013"/>
                </a:lnTo>
                <a:lnTo>
                  <a:pt x="4283762" y="6223301"/>
                </a:lnTo>
                <a:lnTo>
                  <a:pt x="4442357" y="6197369"/>
                </a:lnTo>
                <a:lnTo>
                  <a:pt x="4597717" y="6169270"/>
                </a:lnTo>
                <a:lnTo>
                  <a:pt x="4747766" y="6139056"/>
                </a:lnTo>
                <a:lnTo>
                  <a:pt x="4890430" y="6106781"/>
                </a:lnTo>
                <a:lnTo>
                  <a:pt x="5023637" y="6072495"/>
                </a:lnTo>
                <a:lnTo>
                  <a:pt x="5145312" y="6036254"/>
                </a:lnTo>
                <a:lnTo>
                  <a:pt x="5253380" y="5998108"/>
                </a:lnTo>
                <a:lnTo>
                  <a:pt x="5345769" y="5958110"/>
                </a:lnTo>
                <a:lnTo>
                  <a:pt x="5420404" y="5916314"/>
                </a:lnTo>
                <a:lnTo>
                  <a:pt x="5475211" y="5872772"/>
                </a:lnTo>
                <a:lnTo>
                  <a:pt x="5518561" y="5816365"/>
                </a:lnTo>
                <a:lnTo>
                  <a:pt x="5560172" y="5737525"/>
                </a:lnTo>
                <a:lnTo>
                  <a:pt x="5599992" y="5638613"/>
                </a:lnTo>
                <a:lnTo>
                  <a:pt x="5637969" y="5521993"/>
                </a:lnTo>
                <a:lnTo>
                  <a:pt x="5674049" y="5390028"/>
                </a:lnTo>
                <a:lnTo>
                  <a:pt x="5708182" y="5245081"/>
                </a:lnTo>
                <a:lnTo>
                  <a:pt x="5740314" y="5089514"/>
                </a:lnTo>
                <a:lnTo>
                  <a:pt x="5770393" y="4925691"/>
                </a:lnTo>
                <a:lnTo>
                  <a:pt x="5798367" y="4755974"/>
                </a:lnTo>
                <a:lnTo>
                  <a:pt x="5824183" y="4582726"/>
                </a:lnTo>
                <a:lnTo>
                  <a:pt x="5847789" y="4408311"/>
                </a:lnTo>
                <a:lnTo>
                  <a:pt x="5869132" y="4235091"/>
                </a:lnTo>
                <a:lnTo>
                  <a:pt x="5888161" y="4065430"/>
                </a:lnTo>
                <a:lnTo>
                  <a:pt x="5904823" y="3901689"/>
                </a:lnTo>
                <a:lnTo>
                  <a:pt x="5919064" y="3746233"/>
                </a:lnTo>
                <a:lnTo>
                  <a:pt x="5930834" y="3601423"/>
                </a:lnTo>
                <a:lnTo>
                  <a:pt x="5940080" y="3469624"/>
                </a:lnTo>
                <a:lnTo>
                  <a:pt x="5946749" y="3353197"/>
                </a:lnTo>
                <a:lnTo>
                  <a:pt x="5950788" y="3254506"/>
                </a:lnTo>
                <a:lnTo>
                  <a:pt x="5952147" y="3175914"/>
                </a:lnTo>
                <a:lnTo>
                  <a:pt x="5950788" y="3097325"/>
                </a:lnTo>
                <a:lnTo>
                  <a:pt x="5946749" y="2998637"/>
                </a:lnTo>
                <a:lnTo>
                  <a:pt x="5940080" y="2882213"/>
                </a:lnTo>
                <a:lnTo>
                  <a:pt x="5930834" y="2750415"/>
                </a:lnTo>
                <a:lnTo>
                  <a:pt x="5919064" y="2605606"/>
                </a:lnTo>
                <a:lnTo>
                  <a:pt x="5904823" y="2450150"/>
                </a:lnTo>
                <a:lnTo>
                  <a:pt x="5888161" y="2286410"/>
                </a:lnTo>
                <a:lnTo>
                  <a:pt x="5869132" y="2116748"/>
                </a:lnTo>
                <a:lnTo>
                  <a:pt x="5847789" y="1943528"/>
                </a:lnTo>
                <a:lnTo>
                  <a:pt x="5824183" y="1769113"/>
                </a:lnTo>
                <a:lnTo>
                  <a:pt x="5798367" y="1595865"/>
                </a:lnTo>
                <a:lnTo>
                  <a:pt x="5770393" y="1426147"/>
                </a:lnTo>
                <a:lnTo>
                  <a:pt x="5740314" y="1262324"/>
                </a:lnTo>
                <a:lnTo>
                  <a:pt x="5708182" y="1106756"/>
                </a:lnTo>
                <a:lnTo>
                  <a:pt x="5674049" y="961809"/>
                </a:lnTo>
                <a:lnTo>
                  <a:pt x="5637969" y="829844"/>
                </a:lnTo>
                <a:lnTo>
                  <a:pt x="5599992" y="713224"/>
                </a:lnTo>
                <a:lnTo>
                  <a:pt x="5560172" y="614313"/>
                </a:lnTo>
                <a:lnTo>
                  <a:pt x="5518561" y="535474"/>
                </a:lnTo>
                <a:lnTo>
                  <a:pt x="5475211" y="479069"/>
                </a:lnTo>
                <a:lnTo>
                  <a:pt x="5420404" y="435525"/>
                </a:lnTo>
                <a:lnTo>
                  <a:pt x="5345769" y="393727"/>
                </a:lnTo>
                <a:lnTo>
                  <a:pt x="5253380" y="353729"/>
                </a:lnTo>
                <a:lnTo>
                  <a:pt x="5145312" y="315582"/>
                </a:lnTo>
                <a:lnTo>
                  <a:pt x="5023637" y="279340"/>
                </a:lnTo>
                <a:lnTo>
                  <a:pt x="4890430" y="245054"/>
                </a:lnTo>
                <a:lnTo>
                  <a:pt x="4747766" y="212779"/>
                </a:lnTo>
                <a:lnTo>
                  <a:pt x="4597717" y="182565"/>
                </a:lnTo>
                <a:lnTo>
                  <a:pt x="4442357" y="154466"/>
                </a:lnTo>
                <a:lnTo>
                  <a:pt x="4283762" y="128535"/>
                </a:lnTo>
                <a:lnTo>
                  <a:pt x="4124004" y="104823"/>
                </a:lnTo>
                <a:lnTo>
                  <a:pt x="3965158" y="83384"/>
                </a:lnTo>
                <a:lnTo>
                  <a:pt x="3809297" y="64271"/>
                </a:lnTo>
                <a:lnTo>
                  <a:pt x="3658496" y="47535"/>
                </a:lnTo>
                <a:lnTo>
                  <a:pt x="3514828" y="33229"/>
                </a:lnTo>
                <a:lnTo>
                  <a:pt x="3380368" y="21407"/>
                </a:lnTo>
                <a:lnTo>
                  <a:pt x="3257189" y="12120"/>
                </a:lnTo>
                <a:lnTo>
                  <a:pt x="3147365" y="5421"/>
                </a:lnTo>
                <a:lnTo>
                  <a:pt x="3052971" y="1364"/>
                </a:lnTo>
                <a:lnTo>
                  <a:pt x="2976079" y="0"/>
                </a:lnTo>
                <a:lnTo>
                  <a:pt x="2899186" y="1364"/>
                </a:lnTo>
                <a:lnTo>
                  <a:pt x="2804790" y="5421"/>
                </a:lnTo>
                <a:lnTo>
                  <a:pt x="2694965" y="12120"/>
                </a:lnTo>
                <a:lnTo>
                  <a:pt x="2571785" y="21407"/>
                </a:lnTo>
                <a:lnTo>
                  <a:pt x="2437323" y="33229"/>
                </a:lnTo>
                <a:lnTo>
                  <a:pt x="2293654" y="47535"/>
                </a:lnTo>
                <a:lnTo>
                  <a:pt x="2142852" y="64271"/>
                </a:lnTo>
                <a:lnTo>
                  <a:pt x="1986991" y="83384"/>
                </a:lnTo>
                <a:lnTo>
                  <a:pt x="1828144" y="104823"/>
                </a:lnTo>
                <a:lnTo>
                  <a:pt x="1668386" y="128535"/>
                </a:lnTo>
                <a:lnTo>
                  <a:pt x="1509790" y="154466"/>
                </a:lnTo>
                <a:lnTo>
                  <a:pt x="1354430" y="182565"/>
                </a:lnTo>
                <a:lnTo>
                  <a:pt x="1204381" y="212779"/>
                </a:lnTo>
                <a:lnTo>
                  <a:pt x="1061716" y="245054"/>
                </a:lnTo>
                <a:lnTo>
                  <a:pt x="928509" y="279340"/>
                </a:lnTo>
                <a:lnTo>
                  <a:pt x="806834" y="315582"/>
                </a:lnTo>
                <a:lnTo>
                  <a:pt x="698766" y="353729"/>
                </a:lnTo>
                <a:lnTo>
                  <a:pt x="606377" y="393727"/>
                </a:lnTo>
                <a:lnTo>
                  <a:pt x="531742" y="435525"/>
                </a:lnTo>
                <a:lnTo>
                  <a:pt x="476935" y="479069"/>
                </a:lnTo>
                <a:lnTo>
                  <a:pt x="433585" y="535474"/>
                </a:lnTo>
                <a:lnTo>
                  <a:pt x="391974" y="614313"/>
                </a:lnTo>
                <a:lnTo>
                  <a:pt x="352154" y="713224"/>
                </a:lnTo>
                <a:lnTo>
                  <a:pt x="314178" y="829844"/>
                </a:lnTo>
                <a:lnTo>
                  <a:pt x="278097" y="961809"/>
                </a:lnTo>
                <a:lnTo>
                  <a:pt x="243964" y="1106756"/>
                </a:lnTo>
                <a:lnTo>
                  <a:pt x="211832" y="1262324"/>
                </a:lnTo>
                <a:lnTo>
                  <a:pt x="181753" y="1426147"/>
                </a:lnTo>
                <a:lnTo>
                  <a:pt x="153779" y="1595865"/>
                </a:lnTo>
                <a:lnTo>
                  <a:pt x="127963" y="1769113"/>
                </a:lnTo>
                <a:lnTo>
                  <a:pt x="104357" y="1943528"/>
                </a:lnTo>
                <a:lnTo>
                  <a:pt x="83014" y="2116748"/>
                </a:lnTo>
                <a:lnTo>
                  <a:pt x="63985" y="2286410"/>
                </a:lnTo>
                <a:lnTo>
                  <a:pt x="47323" y="2450150"/>
                </a:lnTo>
                <a:lnTo>
                  <a:pt x="33082" y="2605606"/>
                </a:lnTo>
                <a:lnTo>
                  <a:pt x="21312" y="2750415"/>
                </a:lnTo>
                <a:lnTo>
                  <a:pt x="12066" y="2882213"/>
                </a:lnTo>
                <a:lnTo>
                  <a:pt x="5397" y="2998637"/>
                </a:lnTo>
                <a:lnTo>
                  <a:pt x="1358" y="3097325"/>
                </a:lnTo>
                <a:lnTo>
                  <a:pt x="0" y="3175914"/>
                </a:lnTo>
                <a:lnTo>
                  <a:pt x="1358" y="3254506"/>
                </a:lnTo>
                <a:lnTo>
                  <a:pt x="5397" y="3353197"/>
                </a:lnTo>
                <a:close/>
              </a:path>
            </a:pathLst>
          </a:custGeom>
          <a:solidFill>
            <a:srgbClr val="EB5D0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853236" y="454206"/>
            <a:ext cx="5844222" cy="6202006"/>
          </a:xfrm>
          <a:custGeom>
            <a:avLst/>
            <a:gdLst/>
            <a:ahLst/>
            <a:cxnLst/>
            <a:rect l="l" t="t" r="r" b="b"/>
            <a:pathLst>
              <a:path w="5844222" h="6202006">
                <a:moveTo>
                  <a:pt x="5715" y="3281367"/>
                </a:moveTo>
                <a:lnTo>
                  <a:pt x="12776" y="3396070"/>
                </a:lnTo>
                <a:lnTo>
                  <a:pt x="22565" y="3524303"/>
                </a:lnTo>
                <a:lnTo>
                  <a:pt x="35027" y="3663955"/>
                </a:lnTo>
                <a:lnTo>
                  <a:pt x="50107" y="3812918"/>
                </a:lnTo>
                <a:lnTo>
                  <a:pt x="67748" y="3969082"/>
                </a:lnTo>
                <a:lnTo>
                  <a:pt x="87896" y="4130337"/>
                </a:lnTo>
                <a:lnTo>
                  <a:pt x="110495" y="4294575"/>
                </a:lnTo>
                <a:lnTo>
                  <a:pt x="135489" y="4459685"/>
                </a:lnTo>
                <a:lnTo>
                  <a:pt x="162824" y="4623560"/>
                </a:lnTo>
                <a:lnTo>
                  <a:pt x="192443" y="4784088"/>
                </a:lnTo>
                <a:lnTo>
                  <a:pt x="224292" y="4939161"/>
                </a:lnTo>
                <a:lnTo>
                  <a:pt x="258314" y="5086670"/>
                </a:lnTo>
                <a:lnTo>
                  <a:pt x="294454" y="5224505"/>
                </a:lnTo>
                <a:lnTo>
                  <a:pt x="332657" y="5350556"/>
                </a:lnTo>
                <a:lnTo>
                  <a:pt x="372868" y="5462715"/>
                </a:lnTo>
                <a:lnTo>
                  <a:pt x="415031" y="5558872"/>
                </a:lnTo>
                <a:lnTo>
                  <a:pt x="459090" y="5636918"/>
                </a:lnTo>
                <a:lnTo>
                  <a:pt x="504990" y="5694743"/>
                </a:lnTo>
                <a:lnTo>
                  <a:pt x="561362" y="5740849"/>
                </a:lnTo>
                <a:lnTo>
                  <a:pt x="635637" y="5785105"/>
                </a:lnTo>
                <a:lnTo>
                  <a:pt x="725961" y="5827457"/>
                </a:lnTo>
                <a:lnTo>
                  <a:pt x="830482" y="5867848"/>
                </a:lnTo>
                <a:lnTo>
                  <a:pt x="947349" y="5906223"/>
                </a:lnTo>
                <a:lnTo>
                  <a:pt x="1074708" y="5942526"/>
                </a:lnTo>
                <a:lnTo>
                  <a:pt x="1210707" y="5976701"/>
                </a:lnTo>
                <a:lnTo>
                  <a:pt x="1353493" y="6008693"/>
                </a:lnTo>
                <a:lnTo>
                  <a:pt x="1501215" y="6038446"/>
                </a:lnTo>
                <a:lnTo>
                  <a:pt x="1652020" y="6065904"/>
                </a:lnTo>
                <a:lnTo>
                  <a:pt x="1804056" y="6091011"/>
                </a:lnTo>
                <a:lnTo>
                  <a:pt x="1955469" y="6113712"/>
                </a:lnTo>
                <a:lnTo>
                  <a:pt x="2104409" y="6133951"/>
                </a:lnTo>
                <a:lnTo>
                  <a:pt x="2249022" y="6151672"/>
                </a:lnTo>
                <a:lnTo>
                  <a:pt x="2387455" y="6166820"/>
                </a:lnTo>
                <a:lnTo>
                  <a:pt x="2517858" y="6179338"/>
                </a:lnTo>
                <a:lnTo>
                  <a:pt x="2638376" y="6189172"/>
                </a:lnTo>
                <a:lnTo>
                  <a:pt x="2747158" y="6196265"/>
                </a:lnTo>
                <a:lnTo>
                  <a:pt x="2842352" y="6200562"/>
                </a:lnTo>
                <a:lnTo>
                  <a:pt x="2922104" y="6202006"/>
                </a:lnTo>
                <a:lnTo>
                  <a:pt x="3001859" y="6200562"/>
                </a:lnTo>
                <a:lnTo>
                  <a:pt x="3097054" y="6196265"/>
                </a:lnTo>
                <a:lnTo>
                  <a:pt x="3205838" y="6189172"/>
                </a:lnTo>
                <a:lnTo>
                  <a:pt x="3326359" y="6179338"/>
                </a:lnTo>
                <a:lnTo>
                  <a:pt x="3456763" y="6166820"/>
                </a:lnTo>
                <a:lnTo>
                  <a:pt x="3595198" y="6151672"/>
                </a:lnTo>
                <a:lnTo>
                  <a:pt x="3739812" y="6133951"/>
                </a:lnTo>
                <a:lnTo>
                  <a:pt x="3888753" y="6113712"/>
                </a:lnTo>
                <a:lnTo>
                  <a:pt x="4040168" y="6091011"/>
                </a:lnTo>
                <a:lnTo>
                  <a:pt x="4192204" y="6065904"/>
                </a:lnTo>
                <a:lnTo>
                  <a:pt x="4343010" y="6038446"/>
                </a:lnTo>
                <a:lnTo>
                  <a:pt x="4490733" y="6008693"/>
                </a:lnTo>
                <a:lnTo>
                  <a:pt x="4633520" y="5976701"/>
                </a:lnTo>
                <a:lnTo>
                  <a:pt x="4769519" y="5942526"/>
                </a:lnTo>
                <a:lnTo>
                  <a:pt x="4896878" y="5906223"/>
                </a:lnTo>
                <a:lnTo>
                  <a:pt x="5013744" y="5867848"/>
                </a:lnTo>
                <a:lnTo>
                  <a:pt x="5118265" y="5827457"/>
                </a:lnTo>
                <a:lnTo>
                  <a:pt x="5208588" y="5785105"/>
                </a:lnTo>
                <a:lnTo>
                  <a:pt x="5282861" y="5740849"/>
                </a:lnTo>
                <a:lnTo>
                  <a:pt x="5339232" y="5694743"/>
                </a:lnTo>
                <a:lnTo>
                  <a:pt x="5385130" y="5636918"/>
                </a:lnTo>
                <a:lnTo>
                  <a:pt x="5429188" y="5558872"/>
                </a:lnTo>
                <a:lnTo>
                  <a:pt x="5471349" y="5462715"/>
                </a:lnTo>
                <a:lnTo>
                  <a:pt x="5511559" y="5350556"/>
                </a:lnTo>
                <a:lnTo>
                  <a:pt x="5549762" y="5224505"/>
                </a:lnTo>
                <a:lnTo>
                  <a:pt x="5585902" y="5086670"/>
                </a:lnTo>
                <a:lnTo>
                  <a:pt x="5619924" y="4939161"/>
                </a:lnTo>
                <a:lnTo>
                  <a:pt x="5651773" y="4784088"/>
                </a:lnTo>
                <a:lnTo>
                  <a:pt x="5681392" y="4623560"/>
                </a:lnTo>
                <a:lnTo>
                  <a:pt x="5708727" y="4459685"/>
                </a:lnTo>
                <a:lnTo>
                  <a:pt x="5733722" y="4294575"/>
                </a:lnTo>
                <a:lnTo>
                  <a:pt x="5756322" y="4130337"/>
                </a:lnTo>
                <a:lnTo>
                  <a:pt x="5776470" y="3969082"/>
                </a:lnTo>
                <a:lnTo>
                  <a:pt x="5794112" y="3812918"/>
                </a:lnTo>
                <a:lnTo>
                  <a:pt x="5809192" y="3663955"/>
                </a:lnTo>
                <a:lnTo>
                  <a:pt x="5821655" y="3524303"/>
                </a:lnTo>
                <a:lnTo>
                  <a:pt x="5831445" y="3396070"/>
                </a:lnTo>
                <a:lnTo>
                  <a:pt x="5838506" y="3281367"/>
                </a:lnTo>
                <a:lnTo>
                  <a:pt x="5842784" y="3182301"/>
                </a:lnTo>
                <a:lnTo>
                  <a:pt x="5844222" y="3100984"/>
                </a:lnTo>
                <a:lnTo>
                  <a:pt x="5842784" y="3019672"/>
                </a:lnTo>
                <a:lnTo>
                  <a:pt x="5838506" y="2920611"/>
                </a:lnTo>
                <a:lnTo>
                  <a:pt x="5831445" y="2805912"/>
                </a:lnTo>
                <a:lnTo>
                  <a:pt x="5821655" y="2677682"/>
                </a:lnTo>
                <a:lnTo>
                  <a:pt x="5809192" y="2538033"/>
                </a:lnTo>
                <a:lnTo>
                  <a:pt x="5794112" y="2389072"/>
                </a:lnTo>
                <a:lnTo>
                  <a:pt x="5776470" y="2232910"/>
                </a:lnTo>
                <a:lnTo>
                  <a:pt x="5756322" y="2071656"/>
                </a:lnTo>
                <a:lnTo>
                  <a:pt x="5733722" y="1907419"/>
                </a:lnTo>
                <a:lnTo>
                  <a:pt x="5708727" y="1742309"/>
                </a:lnTo>
                <a:lnTo>
                  <a:pt x="5681392" y="1578436"/>
                </a:lnTo>
                <a:lnTo>
                  <a:pt x="5651773" y="1417907"/>
                </a:lnTo>
                <a:lnTo>
                  <a:pt x="5619924" y="1262834"/>
                </a:lnTo>
                <a:lnTo>
                  <a:pt x="5585902" y="1115325"/>
                </a:lnTo>
                <a:lnTo>
                  <a:pt x="5549762" y="977490"/>
                </a:lnTo>
                <a:lnTo>
                  <a:pt x="5511559" y="851438"/>
                </a:lnTo>
                <a:lnTo>
                  <a:pt x="5471349" y="739279"/>
                </a:lnTo>
                <a:lnTo>
                  <a:pt x="5429188" y="643121"/>
                </a:lnTo>
                <a:lnTo>
                  <a:pt x="5385130" y="565075"/>
                </a:lnTo>
                <a:lnTo>
                  <a:pt x="5339232" y="507250"/>
                </a:lnTo>
                <a:lnTo>
                  <a:pt x="5282861" y="461145"/>
                </a:lnTo>
                <a:lnTo>
                  <a:pt x="5208588" y="416888"/>
                </a:lnTo>
                <a:lnTo>
                  <a:pt x="5118265" y="374537"/>
                </a:lnTo>
                <a:lnTo>
                  <a:pt x="5013744" y="334146"/>
                </a:lnTo>
                <a:lnTo>
                  <a:pt x="4896878" y="295772"/>
                </a:lnTo>
                <a:lnTo>
                  <a:pt x="4769519" y="259470"/>
                </a:lnTo>
                <a:lnTo>
                  <a:pt x="4633520" y="225296"/>
                </a:lnTo>
                <a:lnTo>
                  <a:pt x="4490733" y="193305"/>
                </a:lnTo>
                <a:lnTo>
                  <a:pt x="4343010" y="163553"/>
                </a:lnTo>
                <a:lnTo>
                  <a:pt x="4192204" y="136096"/>
                </a:lnTo>
                <a:lnTo>
                  <a:pt x="4040168" y="110990"/>
                </a:lnTo>
                <a:lnTo>
                  <a:pt x="3888753" y="88289"/>
                </a:lnTo>
                <a:lnTo>
                  <a:pt x="3739812" y="68051"/>
                </a:lnTo>
                <a:lnTo>
                  <a:pt x="3595198" y="50331"/>
                </a:lnTo>
                <a:lnTo>
                  <a:pt x="3456763" y="35184"/>
                </a:lnTo>
                <a:lnTo>
                  <a:pt x="3326359" y="22666"/>
                </a:lnTo>
                <a:lnTo>
                  <a:pt x="3205838" y="12833"/>
                </a:lnTo>
                <a:lnTo>
                  <a:pt x="3097054" y="5740"/>
                </a:lnTo>
                <a:lnTo>
                  <a:pt x="3001859" y="1444"/>
                </a:lnTo>
                <a:lnTo>
                  <a:pt x="2922104" y="0"/>
                </a:lnTo>
                <a:lnTo>
                  <a:pt x="2842352" y="1444"/>
                </a:lnTo>
                <a:lnTo>
                  <a:pt x="2747158" y="5740"/>
                </a:lnTo>
                <a:lnTo>
                  <a:pt x="2638376" y="12833"/>
                </a:lnTo>
                <a:lnTo>
                  <a:pt x="2517858" y="22666"/>
                </a:lnTo>
                <a:lnTo>
                  <a:pt x="2387455" y="35184"/>
                </a:lnTo>
                <a:lnTo>
                  <a:pt x="2249022" y="50331"/>
                </a:lnTo>
                <a:lnTo>
                  <a:pt x="2104409" y="68051"/>
                </a:lnTo>
                <a:lnTo>
                  <a:pt x="1955469" y="88289"/>
                </a:lnTo>
                <a:lnTo>
                  <a:pt x="1804056" y="110990"/>
                </a:lnTo>
                <a:lnTo>
                  <a:pt x="1652020" y="136096"/>
                </a:lnTo>
                <a:lnTo>
                  <a:pt x="1501215" y="163553"/>
                </a:lnTo>
                <a:lnTo>
                  <a:pt x="1353493" y="193305"/>
                </a:lnTo>
                <a:lnTo>
                  <a:pt x="1210707" y="225296"/>
                </a:lnTo>
                <a:lnTo>
                  <a:pt x="1074708" y="259470"/>
                </a:lnTo>
                <a:lnTo>
                  <a:pt x="947349" y="295772"/>
                </a:lnTo>
                <a:lnTo>
                  <a:pt x="830482" y="334146"/>
                </a:lnTo>
                <a:lnTo>
                  <a:pt x="725961" y="374537"/>
                </a:lnTo>
                <a:lnTo>
                  <a:pt x="635637" y="416888"/>
                </a:lnTo>
                <a:lnTo>
                  <a:pt x="561362" y="461145"/>
                </a:lnTo>
                <a:lnTo>
                  <a:pt x="504990" y="507250"/>
                </a:lnTo>
                <a:lnTo>
                  <a:pt x="459090" y="565075"/>
                </a:lnTo>
                <a:lnTo>
                  <a:pt x="415031" y="643121"/>
                </a:lnTo>
                <a:lnTo>
                  <a:pt x="372868" y="739279"/>
                </a:lnTo>
                <a:lnTo>
                  <a:pt x="332657" y="851438"/>
                </a:lnTo>
                <a:lnTo>
                  <a:pt x="294454" y="977490"/>
                </a:lnTo>
                <a:lnTo>
                  <a:pt x="258314" y="1115325"/>
                </a:lnTo>
                <a:lnTo>
                  <a:pt x="224292" y="1262834"/>
                </a:lnTo>
                <a:lnTo>
                  <a:pt x="192443" y="1417907"/>
                </a:lnTo>
                <a:lnTo>
                  <a:pt x="162824" y="1578436"/>
                </a:lnTo>
                <a:lnTo>
                  <a:pt x="135489" y="1742309"/>
                </a:lnTo>
                <a:lnTo>
                  <a:pt x="110495" y="1907419"/>
                </a:lnTo>
                <a:lnTo>
                  <a:pt x="87896" y="2071656"/>
                </a:lnTo>
                <a:lnTo>
                  <a:pt x="67748" y="2232910"/>
                </a:lnTo>
                <a:lnTo>
                  <a:pt x="50107" y="2389072"/>
                </a:lnTo>
                <a:lnTo>
                  <a:pt x="35027" y="2538033"/>
                </a:lnTo>
                <a:lnTo>
                  <a:pt x="22565" y="2677682"/>
                </a:lnTo>
                <a:lnTo>
                  <a:pt x="12776" y="2805912"/>
                </a:lnTo>
                <a:lnTo>
                  <a:pt x="5715" y="2920611"/>
                </a:lnTo>
                <a:lnTo>
                  <a:pt x="1438" y="3019672"/>
                </a:lnTo>
                <a:lnTo>
                  <a:pt x="0" y="3100984"/>
                </a:lnTo>
                <a:lnTo>
                  <a:pt x="1438" y="3182301"/>
                </a:lnTo>
                <a:lnTo>
                  <a:pt x="5715" y="3281367"/>
                </a:lnTo>
                <a:close/>
              </a:path>
            </a:pathLst>
          </a:custGeom>
          <a:solidFill>
            <a:srgbClr val="EB5E0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906951" y="529628"/>
            <a:ext cx="5736272" cy="6052159"/>
          </a:xfrm>
          <a:custGeom>
            <a:avLst/>
            <a:gdLst/>
            <a:ahLst/>
            <a:cxnLst/>
            <a:rect l="l" t="t" r="r" b="b"/>
            <a:pathLst>
              <a:path w="5736272" h="6052159">
                <a:moveTo>
                  <a:pt x="0" y="3026079"/>
                </a:moveTo>
                <a:lnTo>
                  <a:pt x="1517" y="3110122"/>
                </a:lnTo>
                <a:lnTo>
                  <a:pt x="6032" y="3209561"/>
                </a:lnTo>
                <a:lnTo>
                  <a:pt x="13485" y="3322541"/>
                </a:lnTo>
                <a:lnTo>
                  <a:pt x="23819" y="3447206"/>
                </a:lnTo>
                <a:lnTo>
                  <a:pt x="36973" y="3581700"/>
                </a:lnTo>
                <a:lnTo>
                  <a:pt x="52890" y="3724168"/>
                </a:lnTo>
                <a:lnTo>
                  <a:pt x="71511" y="3872753"/>
                </a:lnTo>
                <a:lnTo>
                  <a:pt x="92778" y="4025601"/>
                </a:lnTo>
                <a:lnTo>
                  <a:pt x="116632" y="4180856"/>
                </a:lnTo>
                <a:lnTo>
                  <a:pt x="143014" y="4336661"/>
                </a:lnTo>
                <a:lnTo>
                  <a:pt x="171867" y="4491161"/>
                </a:lnTo>
                <a:lnTo>
                  <a:pt x="203131" y="4642500"/>
                </a:lnTo>
                <a:lnTo>
                  <a:pt x="236748" y="4788823"/>
                </a:lnTo>
                <a:lnTo>
                  <a:pt x="272659" y="4928273"/>
                </a:lnTo>
                <a:lnTo>
                  <a:pt x="310806" y="5058996"/>
                </a:lnTo>
                <a:lnTo>
                  <a:pt x="351131" y="5179135"/>
                </a:lnTo>
                <a:lnTo>
                  <a:pt x="393574" y="5286835"/>
                </a:lnTo>
                <a:lnTo>
                  <a:pt x="438078" y="5380239"/>
                </a:lnTo>
                <a:lnTo>
                  <a:pt x="484583" y="5457493"/>
                </a:lnTo>
                <a:lnTo>
                  <a:pt x="533031" y="5516740"/>
                </a:lnTo>
                <a:lnTo>
                  <a:pt x="590966" y="5565405"/>
                </a:lnTo>
                <a:lnTo>
                  <a:pt x="664877" y="5612118"/>
                </a:lnTo>
                <a:lnTo>
                  <a:pt x="753134" y="5656821"/>
                </a:lnTo>
                <a:lnTo>
                  <a:pt x="854107" y="5699454"/>
                </a:lnTo>
                <a:lnTo>
                  <a:pt x="966163" y="5739959"/>
                </a:lnTo>
                <a:lnTo>
                  <a:pt x="1087673" y="5778277"/>
                </a:lnTo>
                <a:lnTo>
                  <a:pt x="1217006" y="5814350"/>
                </a:lnTo>
                <a:lnTo>
                  <a:pt x="1352530" y="5848117"/>
                </a:lnTo>
                <a:lnTo>
                  <a:pt x="1492615" y="5879521"/>
                </a:lnTo>
                <a:lnTo>
                  <a:pt x="1635629" y="5908503"/>
                </a:lnTo>
                <a:lnTo>
                  <a:pt x="1779943" y="5935004"/>
                </a:lnTo>
                <a:lnTo>
                  <a:pt x="1923925" y="5958965"/>
                </a:lnTo>
                <a:lnTo>
                  <a:pt x="2065944" y="5980327"/>
                </a:lnTo>
                <a:lnTo>
                  <a:pt x="2204370" y="5999032"/>
                </a:lnTo>
                <a:lnTo>
                  <a:pt x="2337571" y="6015020"/>
                </a:lnTo>
                <a:lnTo>
                  <a:pt x="2463917" y="6028233"/>
                </a:lnTo>
                <a:lnTo>
                  <a:pt x="2581776" y="6038613"/>
                </a:lnTo>
                <a:lnTo>
                  <a:pt x="2689519" y="6046099"/>
                </a:lnTo>
                <a:lnTo>
                  <a:pt x="2785514" y="6050634"/>
                </a:lnTo>
                <a:lnTo>
                  <a:pt x="2868129" y="6052159"/>
                </a:lnTo>
                <a:lnTo>
                  <a:pt x="2950747" y="6050634"/>
                </a:lnTo>
                <a:lnTo>
                  <a:pt x="3046744" y="6046099"/>
                </a:lnTo>
                <a:lnTo>
                  <a:pt x="3154488" y="6038613"/>
                </a:lnTo>
                <a:lnTo>
                  <a:pt x="3272349" y="6028233"/>
                </a:lnTo>
                <a:lnTo>
                  <a:pt x="3398697" y="6015020"/>
                </a:lnTo>
                <a:lnTo>
                  <a:pt x="3531900" y="5999032"/>
                </a:lnTo>
                <a:lnTo>
                  <a:pt x="3670327" y="5980327"/>
                </a:lnTo>
                <a:lnTo>
                  <a:pt x="3812347" y="5958965"/>
                </a:lnTo>
                <a:lnTo>
                  <a:pt x="3956331" y="5935004"/>
                </a:lnTo>
                <a:lnTo>
                  <a:pt x="4100645" y="5908503"/>
                </a:lnTo>
                <a:lnTo>
                  <a:pt x="4243661" y="5879521"/>
                </a:lnTo>
                <a:lnTo>
                  <a:pt x="4383746" y="5848117"/>
                </a:lnTo>
                <a:lnTo>
                  <a:pt x="4519271" y="5814350"/>
                </a:lnTo>
                <a:lnTo>
                  <a:pt x="4648604" y="5778277"/>
                </a:lnTo>
                <a:lnTo>
                  <a:pt x="4770114" y="5739959"/>
                </a:lnTo>
                <a:lnTo>
                  <a:pt x="4882170" y="5699454"/>
                </a:lnTo>
                <a:lnTo>
                  <a:pt x="4983141" y="5656821"/>
                </a:lnTo>
                <a:lnTo>
                  <a:pt x="5071398" y="5612118"/>
                </a:lnTo>
                <a:lnTo>
                  <a:pt x="5145308" y="5565405"/>
                </a:lnTo>
                <a:lnTo>
                  <a:pt x="5203240" y="5516740"/>
                </a:lnTo>
                <a:lnTo>
                  <a:pt x="5251689" y="5457493"/>
                </a:lnTo>
                <a:lnTo>
                  <a:pt x="5298194" y="5380239"/>
                </a:lnTo>
                <a:lnTo>
                  <a:pt x="5342697" y="5286835"/>
                </a:lnTo>
                <a:lnTo>
                  <a:pt x="5385141" y="5179135"/>
                </a:lnTo>
                <a:lnTo>
                  <a:pt x="5425465" y="5058996"/>
                </a:lnTo>
                <a:lnTo>
                  <a:pt x="5463612" y="4928273"/>
                </a:lnTo>
                <a:lnTo>
                  <a:pt x="5499524" y="4788823"/>
                </a:lnTo>
                <a:lnTo>
                  <a:pt x="5533141" y="4642500"/>
                </a:lnTo>
                <a:lnTo>
                  <a:pt x="5564405" y="4491161"/>
                </a:lnTo>
                <a:lnTo>
                  <a:pt x="5593257" y="4336661"/>
                </a:lnTo>
                <a:lnTo>
                  <a:pt x="5619640" y="4180856"/>
                </a:lnTo>
                <a:lnTo>
                  <a:pt x="5643494" y="4025601"/>
                </a:lnTo>
                <a:lnTo>
                  <a:pt x="5664761" y="3872753"/>
                </a:lnTo>
                <a:lnTo>
                  <a:pt x="5683382" y="3724168"/>
                </a:lnTo>
                <a:lnTo>
                  <a:pt x="5699299" y="3581700"/>
                </a:lnTo>
                <a:lnTo>
                  <a:pt x="5712453" y="3447206"/>
                </a:lnTo>
                <a:lnTo>
                  <a:pt x="5722786" y="3322541"/>
                </a:lnTo>
                <a:lnTo>
                  <a:pt x="5730239" y="3209561"/>
                </a:lnTo>
                <a:lnTo>
                  <a:pt x="5734754" y="3110122"/>
                </a:lnTo>
                <a:lnTo>
                  <a:pt x="5736272" y="3026079"/>
                </a:lnTo>
                <a:lnTo>
                  <a:pt x="5734754" y="2942040"/>
                </a:lnTo>
                <a:lnTo>
                  <a:pt x="5730239" y="2842604"/>
                </a:lnTo>
                <a:lnTo>
                  <a:pt x="5722786" y="2729627"/>
                </a:lnTo>
                <a:lnTo>
                  <a:pt x="5712453" y="2604964"/>
                </a:lnTo>
                <a:lnTo>
                  <a:pt x="5699299" y="2470472"/>
                </a:lnTo>
                <a:lnTo>
                  <a:pt x="5683382" y="2328005"/>
                </a:lnTo>
                <a:lnTo>
                  <a:pt x="5664761" y="2179421"/>
                </a:lnTo>
                <a:lnTo>
                  <a:pt x="5643494" y="2026574"/>
                </a:lnTo>
                <a:lnTo>
                  <a:pt x="5619640" y="1871320"/>
                </a:lnTo>
                <a:lnTo>
                  <a:pt x="5593257" y="1715515"/>
                </a:lnTo>
                <a:lnTo>
                  <a:pt x="5564405" y="1561016"/>
                </a:lnTo>
                <a:lnTo>
                  <a:pt x="5533141" y="1409677"/>
                </a:lnTo>
                <a:lnTo>
                  <a:pt x="5499524" y="1263355"/>
                </a:lnTo>
                <a:lnTo>
                  <a:pt x="5463612" y="1123904"/>
                </a:lnTo>
                <a:lnTo>
                  <a:pt x="5425465" y="993182"/>
                </a:lnTo>
                <a:lnTo>
                  <a:pt x="5385141" y="873044"/>
                </a:lnTo>
                <a:lnTo>
                  <a:pt x="5342697" y="765345"/>
                </a:lnTo>
                <a:lnTo>
                  <a:pt x="5298194" y="671942"/>
                </a:lnTo>
                <a:lnTo>
                  <a:pt x="5251689" y="594690"/>
                </a:lnTo>
                <a:lnTo>
                  <a:pt x="5203240" y="535444"/>
                </a:lnTo>
                <a:lnTo>
                  <a:pt x="5145308" y="486777"/>
                </a:lnTo>
                <a:lnTo>
                  <a:pt x="5071398" y="440062"/>
                </a:lnTo>
                <a:lnTo>
                  <a:pt x="4983141" y="395357"/>
                </a:lnTo>
                <a:lnTo>
                  <a:pt x="4882170" y="352722"/>
                </a:lnTo>
                <a:lnTo>
                  <a:pt x="4770114" y="312215"/>
                </a:lnTo>
                <a:lnTo>
                  <a:pt x="4648604" y="273896"/>
                </a:lnTo>
                <a:lnTo>
                  <a:pt x="4519271" y="237822"/>
                </a:lnTo>
                <a:lnTo>
                  <a:pt x="4383746" y="204052"/>
                </a:lnTo>
                <a:lnTo>
                  <a:pt x="4243661" y="172647"/>
                </a:lnTo>
                <a:lnTo>
                  <a:pt x="4100645" y="143663"/>
                </a:lnTo>
                <a:lnTo>
                  <a:pt x="3956331" y="117161"/>
                </a:lnTo>
                <a:lnTo>
                  <a:pt x="3812347" y="93199"/>
                </a:lnTo>
                <a:lnTo>
                  <a:pt x="3670327" y="71836"/>
                </a:lnTo>
                <a:lnTo>
                  <a:pt x="3531900" y="53130"/>
                </a:lnTo>
                <a:lnTo>
                  <a:pt x="3398697" y="37141"/>
                </a:lnTo>
                <a:lnTo>
                  <a:pt x="3272349" y="23927"/>
                </a:lnTo>
                <a:lnTo>
                  <a:pt x="3154488" y="13547"/>
                </a:lnTo>
                <a:lnTo>
                  <a:pt x="3046744" y="6060"/>
                </a:lnTo>
                <a:lnTo>
                  <a:pt x="2950747" y="1524"/>
                </a:lnTo>
                <a:lnTo>
                  <a:pt x="2868129" y="0"/>
                </a:lnTo>
                <a:lnTo>
                  <a:pt x="2785514" y="1524"/>
                </a:lnTo>
                <a:lnTo>
                  <a:pt x="2689519" y="6060"/>
                </a:lnTo>
                <a:lnTo>
                  <a:pt x="2581776" y="13547"/>
                </a:lnTo>
                <a:lnTo>
                  <a:pt x="2463917" y="23927"/>
                </a:lnTo>
                <a:lnTo>
                  <a:pt x="2337571" y="37141"/>
                </a:lnTo>
                <a:lnTo>
                  <a:pt x="2204370" y="53130"/>
                </a:lnTo>
                <a:lnTo>
                  <a:pt x="2065944" y="71836"/>
                </a:lnTo>
                <a:lnTo>
                  <a:pt x="1923925" y="93199"/>
                </a:lnTo>
                <a:lnTo>
                  <a:pt x="1779943" y="117161"/>
                </a:lnTo>
                <a:lnTo>
                  <a:pt x="1635629" y="143663"/>
                </a:lnTo>
                <a:lnTo>
                  <a:pt x="1492615" y="172647"/>
                </a:lnTo>
                <a:lnTo>
                  <a:pt x="1352530" y="204052"/>
                </a:lnTo>
                <a:lnTo>
                  <a:pt x="1217006" y="237822"/>
                </a:lnTo>
                <a:lnTo>
                  <a:pt x="1087673" y="273896"/>
                </a:lnTo>
                <a:lnTo>
                  <a:pt x="966163" y="312215"/>
                </a:lnTo>
                <a:lnTo>
                  <a:pt x="854107" y="352722"/>
                </a:lnTo>
                <a:lnTo>
                  <a:pt x="753134" y="395357"/>
                </a:lnTo>
                <a:lnTo>
                  <a:pt x="664877" y="440062"/>
                </a:lnTo>
                <a:lnTo>
                  <a:pt x="590966" y="486777"/>
                </a:lnTo>
                <a:lnTo>
                  <a:pt x="533031" y="535444"/>
                </a:lnTo>
                <a:lnTo>
                  <a:pt x="484583" y="594690"/>
                </a:lnTo>
                <a:lnTo>
                  <a:pt x="438078" y="671942"/>
                </a:lnTo>
                <a:lnTo>
                  <a:pt x="393574" y="765345"/>
                </a:lnTo>
                <a:lnTo>
                  <a:pt x="351131" y="873044"/>
                </a:lnTo>
                <a:lnTo>
                  <a:pt x="310806" y="993182"/>
                </a:lnTo>
                <a:lnTo>
                  <a:pt x="272659" y="1123904"/>
                </a:lnTo>
                <a:lnTo>
                  <a:pt x="236748" y="1263355"/>
                </a:lnTo>
                <a:lnTo>
                  <a:pt x="203131" y="1409677"/>
                </a:lnTo>
                <a:lnTo>
                  <a:pt x="171867" y="1561016"/>
                </a:lnTo>
                <a:lnTo>
                  <a:pt x="143014" y="1715515"/>
                </a:lnTo>
                <a:lnTo>
                  <a:pt x="116632" y="1871320"/>
                </a:lnTo>
                <a:lnTo>
                  <a:pt x="92778" y="2026574"/>
                </a:lnTo>
                <a:lnTo>
                  <a:pt x="71511" y="2179421"/>
                </a:lnTo>
                <a:lnTo>
                  <a:pt x="52890" y="2328005"/>
                </a:lnTo>
                <a:lnTo>
                  <a:pt x="36973" y="2470472"/>
                </a:lnTo>
                <a:lnTo>
                  <a:pt x="23819" y="2604964"/>
                </a:lnTo>
                <a:lnTo>
                  <a:pt x="13485" y="2729627"/>
                </a:lnTo>
                <a:lnTo>
                  <a:pt x="6032" y="2842604"/>
                </a:lnTo>
                <a:lnTo>
                  <a:pt x="1517" y="2942040"/>
                </a:lnTo>
                <a:lnTo>
                  <a:pt x="0" y="3026079"/>
                </a:lnTo>
                <a:close/>
              </a:path>
            </a:pathLst>
          </a:custGeom>
          <a:solidFill>
            <a:srgbClr val="EB5F0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960653" y="605061"/>
            <a:ext cx="5628360" cy="5902325"/>
          </a:xfrm>
          <a:custGeom>
            <a:avLst/>
            <a:gdLst/>
            <a:ahLst/>
            <a:cxnLst/>
            <a:rect l="l" t="t" r="r" b="b"/>
            <a:pathLst>
              <a:path w="5628360" h="5902325">
                <a:moveTo>
                  <a:pt x="6350" y="3137742"/>
                </a:moveTo>
                <a:lnTo>
                  <a:pt x="14195" y="3248998"/>
                </a:lnTo>
                <a:lnTo>
                  <a:pt x="25072" y="3370095"/>
                </a:lnTo>
                <a:lnTo>
                  <a:pt x="38918" y="3499431"/>
                </a:lnTo>
                <a:lnTo>
                  <a:pt x="55673" y="3635404"/>
                </a:lnTo>
                <a:lnTo>
                  <a:pt x="75274" y="3776411"/>
                </a:lnTo>
                <a:lnTo>
                  <a:pt x="97660" y="3920851"/>
                </a:lnTo>
                <a:lnTo>
                  <a:pt x="122770" y="4067121"/>
                </a:lnTo>
                <a:lnTo>
                  <a:pt x="150541" y="4213620"/>
                </a:lnTo>
                <a:lnTo>
                  <a:pt x="180912" y="4358745"/>
                </a:lnTo>
                <a:lnTo>
                  <a:pt x="213821" y="4500894"/>
                </a:lnTo>
                <a:lnTo>
                  <a:pt x="249207" y="4638464"/>
                </a:lnTo>
                <a:lnTo>
                  <a:pt x="287009" y="4769855"/>
                </a:lnTo>
                <a:lnTo>
                  <a:pt x="327164" y="4893464"/>
                </a:lnTo>
                <a:lnTo>
                  <a:pt x="369611" y="5007688"/>
                </a:lnTo>
                <a:lnTo>
                  <a:pt x="414288" y="5110926"/>
                </a:lnTo>
                <a:lnTo>
                  <a:pt x="461134" y="5201575"/>
                </a:lnTo>
                <a:lnTo>
                  <a:pt x="510087" y="5278033"/>
                </a:lnTo>
                <a:lnTo>
                  <a:pt x="561086" y="5338699"/>
                </a:lnTo>
                <a:lnTo>
                  <a:pt x="620584" y="5389927"/>
                </a:lnTo>
                <a:lnTo>
                  <a:pt x="694133" y="5439101"/>
                </a:lnTo>
                <a:lnTo>
                  <a:pt x="780325" y="5486158"/>
                </a:lnTo>
                <a:lnTo>
                  <a:pt x="877750" y="5531037"/>
                </a:lnTo>
                <a:lnTo>
                  <a:pt x="984998" y="5573676"/>
                </a:lnTo>
                <a:lnTo>
                  <a:pt x="1100660" y="5614013"/>
                </a:lnTo>
                <a:lnTo>
                  <a:pt x="1223327" y="5651985"/>
                </a:lnTo>
                <a:lnTo>
                  <a:pt x="1351589" y="5687532"/>
                </a:lnTo>
                <a:lnTo>
                  <a:pt x="1484037" y="5720591"/>
                </a:lnTo>
                <a:lnTo>
                  <a:pt x="1619262" y="5751099"/>
                </a:lnTo>
                <a:lnTo>
                  <a:pt x="1755855" y="5778996"/>
                </a:lnTo>
                <a:lnTo>
                  <a:pt x="1892405" y="5804220"/>
                </a:lnTo>
                <a:lnTo>
                  <a:pt x="2027505" y="5826707"/>
                </a:lnTo>
                <a:lnTo>
                  <a:pt x="2159743" y="5846398"/>
                </a:lnTo>
                <a:lnTo>
                  <a:pt x="2287712" y="5863228"/>
                </a:lnTo>
                <a:lnTo>
                  <a:pt x="2410001" y="5877138"/>
                </a:lnTo>
                <a:lnTo>
                  <a:pt x="2525202" y="5888064"/>
                </a:lnTo>
                <a:lnTo>
                  <a:pt x="2631905" y="5895945"/>
                </a:lnTo>
                <a:lnTo>
                  <a:pt x="2728701" y="5900719"/>
                </a:lnTo>
                <a:lnTo>
                  <a:pt x="2814180" y="5902325"/>
                </a:lnTo>
                <a:lnTo>
                  <a:pt x="2899660" y="5900719"/>
                </a:lnTo>
                <a:lnTo>
                  <a:pt x="2996457" y="5895945"/>
                </a:lnTo>
                <a:lnTo>
                  <a:pt x="3103161" y="5888064"/>
                </a:lnTo>
                <a:lnTo>
                  <a:pt x="3218363" y="5877138"/>
                </a:lnTo>
                <a:lnTo>
                  <a:pt x="3340653" y="5863228"/>
                </a:lnTo>
                <a:lnTo>
                  <a:pt x="3468621" y="5846398"/>
                </a:lnTo>
                <a:lnTo>
                  <a:pt x="3600860" y="5826707"/>
                </a:lnTo>
                <a:lnTo>
                  <a:pt x="3735958" y="5804220"/>
                </a:lnTo>
                <a:lnTo>
                  <a:pt x="3872508" y="5778996"/>
                </a:lnTo>
                <a:lnTo>
                  <a:pt x="4009099" y="5751099"/>
                </a:lnTo>
                <a:lnTo>
                  <a:pt x="4144323" y="5720591"/>
                </a:lnTo>
                <a:lnTo>
                  <a:pt x="4276769" y="5687532"/>
                </a:lnTo>
                <a:lnTo>
                  <a:pt x="4405029" y="5651985"/>
                </a:lnTo>
                <a:lnTo>
                  <a:pt x="4527694" y="5614013"/>
                </a:lnTo>
                <a:lnTo>
                  <a:pt x="4643353" y="5573676"/>
                </a:lnTo>
                <a:lnTo>
                  <a:pt x="4750598" y="5531037"/>
                </a:lnTo>
                <a:lnTo>
                  <a:pt x="4848020" y="5486158"/>
                </a:lnTo>
                <a:lnTo>
                  <a:pt x="4934208" y="5439101"/>
                </a:lnTo>
                <a:lnTo>
                  <a:pt x="5007754" y="5389927"/>
                </a:lnTo>
                <a:lnTo>
                  <a:pt x="5067249" y="5338699"/>
                </a:lnTo>
                <a:lnTo>
                  <a:pt x="5118251" y="5278033"/>
                </a:lnTo>
                <a:lnTo>
                  <a:pt x="5167207" y="5201575"/>
                </a:lnTo>
                <a:lnTo>
                  <a:pt x="5214056" y="5110926"/>
                </a:lnTo>
                <a:lnTo>
                  <a:pt x="5258736" y="5007688"/>
                </a:lnTo>
                <a:lnTo>
                  <a:pt x="5301185" y="4893464"/>
                </a:lnTo>
                <a:lnTo>
                  <a:pt x="5341342" y="4769855"/>
                </a:lnTo>
                <a:lnTo>
                  <a:pt x="5379145" y="4638464"/>
                </a:lnTo>
                <a:lnTo>
                  <a:pt x="5414533" y="4500894"/>
                </a:lnTo>
                <a:lnTo>
                  <a:pt x="5447444" y="4358745"/>
                </a:lnTo>
                <a:lnTo>
                  <a:pt x="5477816" y="4213620"/>
                </a:lnTo>
                <a:lnTo>
                  <a:pt x="5505588" y="4067121"/>
                </a:lnTo>
                <a:lnTo>
                  <a:pt x="5530698" y="3920851"/>
                </a:lnTo>
                <a:lnTo>
                  <a:pt x="5553084" y="3776411"/>
                </a:lnTo>
                <a:lnTo>
                  <a:pt x="5572686" y="3635404"/>
                </a:lnTo>
                <a:lnTo>
                  <a:pt x="5589441" y="3499431"/>
                </a:lnTo>
                <a:lnTo>
                  <a:pt x="5603287" y="3370095"/>
                </a:lnTo>
                <a:lnTo>
                  <a:pt x="5614164" y="3248998"/>
                </a:lnTo>
                <a:lnTo>
                  <a:pt x="5622010" y="3137742"/>
                </a:lnTo>
                <a:lnTo>
                  <a:pt x="5626762" y="3037930"/>
                </a:lnTo>
                <a:lnTo>
                  <a:pt x="5628360" y="2951162"/>
                </a:lnTo>
                <a:lnTo>
                  <a:pt x="5626762" y="2864396"/>
                </a:lnTo>
                <a:lnTo>
                  <a:pt x="5622010" y="2764585"/>
                </a:lnTo>
                <a:lnTo>
                  <a:pt x="5614164" y="2653331"/>
                </a:lnTo>
                <a:lnTo>
                  <a:pt x="5603287" y="2532235"/>
                </a:lnTo>
                <a:lnTo>
                  <a:pt x="5589441" y="2402900"/>
                </a:lnTo>
                <a:lnTo>
                  <a:pt x="5572686" y="2266928"/>
                </a:lnTo>
                <a:lnTo>
                  <a:pt x="5553084" y="2125922"/>
                </a:lnTo>
                <a:lnTo>
                  <a:pt x="5530698" y="1981482"/>
                </a:lnTo>
                <a:lnTo>
                  <a:pt x="5505588" y="1835212"/>
                </a:lnTo>
                <a:lnTo>
                  <a:pt x="5477816" y="1688714"/>
                </a:lnTo>
                <a:lnTo>
                  <a:pt x="5447444" y="1543589"/>
                </a:lnTo>
                <a:lnTo>
                  <a:pt x="5414533" y="1401440"/>
                </a:lnTo>
                <a:lnTo>
                  <a:pt x="5379145" y="1263868"/>
                </a:lnTo>
                <a:lnTo>
                  <a:pt x="5341342" y="1132477"/>
                </a:lnTo>
                <a:lnTo>
                  <a:pt x="5301185" y="1008867"/>
                </a:lnTo>
                <a:lnTo>
                  <a:pt x="5258736" y="894642"/>
                </a:lnTo>
                <a:lnTo>
                  <a:pt x="5214056" y="791403"/>
                </a:lnTo>
                <a:lnTo>
                  <a:pt x="5167207" y="700753"/>
                </a:lnTo>
                <a:lnTo>
                  <a:pt x="5118251" y="624293"/>
                </a:lnTo>
                <a:lnTo>
                  <a:pt x="5067249" y="563626"/>
                </a:lnTo>
                <a:lnTo>
                  <a:pt x="5007754" y="512395"/>
                </a:lnTo>
                <a:lnTo>
                  <a:pt x="4934208" y="463220"/>
                </a:lnTo>
                <a:lnTo>
                  <a:pt x="4848020" y="416162"/>
                </a:lnTo>
                <a:lnTo>
                  <a:pt x="4750598" y="371282"/>
                </a:lnTo>
                <a:lnTo>
                  <a:pt x="4643353" y="328642"/>
                </a:lnTo>
                <a:lnTo>
                  <a:pt x="4527694" y="288305"/>
                </a:lnTo>
                <a:lnTo>
                  <a:pt x="4405029" y="250333"/>
                </a:lnTo>
                <a:lnTo>
                  <a:pt x="4276769" y="214787"/>
                </a:lnTo>
                <a:lnTo>
                  <a:pt x="4144323" y="181728"/>
                </a:lnTo>
                <a:lnTo>
                  <a:pt x="4009099" y="151220"/>
                </a:lnTo>
                <a:lnTo>
                  <a:pt x="3872508" y="123324"/>
                </a:lnTo>
                <a:lnTo>
                  <a:pt x="3735958" y="98101"/>
                </a:lnTo>
                <a:lnTo>
                  <a:pt x="3600860" y="75614"/>
                </a:lnTo>
                <a:lnTo>
                  <a:pt x="3468621" y="55924"/>
                </a:lnTo>
                <a:lnTo>
                  <a:pt x="3340653" y="39094"/>
                </a:lnTo>
                <a:lnTo>
                  <a:pt x="3218363" y="25185"/>
                </a:lnTo>
                <a:lnTo>
                  <a:pt x="3103161" y="14259"/>
                </a:lnTo>
                <a:lnTo>
                  <a:pt x="2996457" y="6378"/>
                </a:lnTo>
                <a:lnTo>
                  <a:pt x="2899660" y="1605"/>
                </a:lnTo>
                <a:lnTo>
                  <a:pt x="2814180" y="0"/>
                </a:lnTo>
                <a:lnTo>
                  <a:pt x="2728701" y="1605"/>
                </a:lnTo>
                <a:lnTo>
                  <a:pt x="2631905" y="6378"/>
                </a:lnTo>
                <a:lnTo>
                  <a:pt x="2525202" y="14259"/>
                </a:lnTo>
                <a:lnTo>
                  <a:pt x="2410001" y="25185"/>
                </a:lnTo>
                <a:lnTo>
                  <a:pt x="2287712" y="39094"/>
                </a:lnTo>
                <a:lnTo>
                  <a:pt x="2159743" y="55924"/>
                </a:lnTo>
                <a:lnTo>
                  <a:pt x="2027505" y="75614"/>
                </a:lnTo>
                <a:lnTo>
                  <a:pt x="1892405" y="98101"/>
                </a:lnTo>
                <a:lnTo>
                  <a:pt x="1755855" y="123324"/>
                </a:lnTo>
                <a:lnTo>
                  <a:pt x="1619262" y="151220"/>
                </a:lnTo>
                <a:lnTo>
                  <a:pt x="1484037" y="181728"/>
                </a:lnTo>
                <a:lnTo>
                  <a:pt x="1351589" y="214787"/>
                </a:lnTo>
                <a:lnTo>
                  <a:pt x="1223327" y="250333"/>
                </a:lnTo>
                <a:lnTo>
                  <a:pt x="1100660" y="288305"/>
                </a:lnTo>
                <a:lnTo>
                  <a:pt x="984998" y="328642"/>
                </a:lnTo>
                <a:lnTo>
                  <a:pt x="877750" y="371282"/>
                </a:lnTo>
                <a:lnTo>
                  <a:pt x="780325" y="416162"/>
                </a:lnTo>
                <a:lnTo>
                  <a:pt x="694133" y="463220"/>
                </a:lnTo>
                <a:lnTo>
                  <a:pt x="620584" y="512395"/>
                </a:lnTo>
                <a:lnTo>
                  <a:pt x="561086" y="563626"/>
                </a:lnTo>
                <a:lnTo>
                  <a:pt x="510087" y="624293"/>
                </a:lnTo>
                <a:lnTo>
                  <a:pt x="461134" y="700753"/>
                </a:lnTo>
                <a:lnTo>
                  <a:pt x="414288" y="791403"/>
                </a:lnTo>
                <a:lnTo>
                  <a:pt x="369611" y="894642"/>
                </a:lnTo>
                <a:lnTo>
                  <a:pt x="327164" y="1008867"/>
                </a:lnTo>
                <a:lnTo>
                  <a:pt x="287009" y="1132477"/>
                </a:lnTo>
                <a:lnTo>
                  <a:pt x="249207" y="1263868"/>
                </a:lnTo>
                <a:lnTo>
                  <a:pt x="213821" y="1401440"/>
                </a:lnTo>
                <a:lnTo>
                  <a:pt x="180912" y="1543589"/>
                </a:lnTo>
                <a:lnTo>
                  <a:pt x="150541" y="1688714"/>
                </a:lnTo>
                <a:lnTo>
                  <a:pt x="122770" y="1835212"/>
                </a:lnTo>
                <a:lnTo>
                  <a:pt x="97660" y="1981482"/>
                </a:lnTo>
                <a:lnTo>
                  <a:pt x="75274" y="2125922"/>
                </a:lnTo>
                <a:lnTo>
                  <a:pt x="55673" y="2266928"/>
                </a:lnTo>
                <a:lnTo>
                  <a:pt x="38918" y="2402900"/>
                </a:lnTo>
                <a:lnTo>
                  <a:pt x="25072" y="2532235"/>
                </a:lnTo>
                <a:lnTo>
                  <a:pt x="14195" y="2653331"/>
                </a:lnTo>
                <a:lnTo>
                  <a:pt x="6350" y="2764585"/>
                </a:lnTo>
                <a:lnTo>
                  <a:pt x="1597" y="2864396"/>
                </a:lnTo>
                <a:lnTo>
                  <a:pt x="0" y="2951162"/>
                </a:lnTo>
                <a:lnTo>
                  <a:pt x="1597" y="3037930"/>
                </a:lnTo>
                <a:lnTo>
                  <a:pt x="6350" y="3137742"/>
                </a:lnTo>
                <a:close/>
              </a:path>
            </a:pathLst>
          </a:custGeom>
          <a:solidFill>
            <a:srgbClr val="EB600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1014342" y="680506"/>
            <a:ext cx="5520448" cy="5752465"/>
          </a:xfrm>
          <a:custGeom>
            <a:avLst/>
            <a:gdLst/>
            <a:ahLst/>
            <a:cxnLst/>
            <a:rect l="l" t="t" r="r" b="b"/>
            <a:pathLst>
              <a:path w="5520448" h="5752465">
                <a:moveTo>
                  <a:pt x="6668" y="3065912"/>
                </a:moveTo>
                <a:lnTo>
                  <a:pt x="14906" y="3175444"/>
                </a:lnTo>
                <a:lnTo>
                  <a:pt x="26327" y="3292974"/>
                </a:lnTo>
                <a:lnTo>
                  <a:pt x="40866" y="3417152"/>
                </a:lnTo>
                <a:lnTo>
                  <a:pt x="58459" y="3546630"/>
                </a:lnTo>
                <a:lnTo>
                  <a:pt x="79041" y="3680060"/>
                </a:lnTo>
                <a:lnTo>
                  <a:pt x="102547" y="3816093"/>
                </a:lnTo>
                <a:lnTo>
                  <a:pt x="128913" y="3953381"/>
                </a:lnTo>
                <a:lnTo>
                  <a:pt x="158073" y="4090574"/>
                </a:lnTo>
                <a:lnTo>
                  <a:pt x="189964" y="4226325"/>
                </a:lnTo>
                <a:lnTo>
                  <a:pt x="224519" y="4359285"/>
                </a:lnTo>
                <a:lnTo>
                  <a:pt x="261676" y="4488106"/>
                </a:lnTo>
                <a:lnTo>
                  <a:pt x="301368" y="4611439"/>
                </a:lnTo>
                <a:lnTo>
                  <a:pt x="343532" y="4727935"/>
                </a:lnTo>
                <a:lnTo>
                  <a:pt x="388102" y="4836246"/>
                </a:lnTo>
                <a:lnTo>
                  <a:pt x="435014" y="4935024"/>
                </a:lnTo>
                <a:lnTo>
                  <a:pt x="484202" y="5022919"/>
                </a:lnTo>
                <a:lnTo>
                  <a:pt x="535604" y="5098584"/>
                </a:lnTo>
                <a:lnTo>
                  <a:pt x="589153" y="5160670"/>
                </a:lnTo>
                <a:lnTo>
                  <a:pt x="650214" y="5214458"/>
                </a:lnTo>
                <a:lnTo>
                  <a:pt x="723402" y="5266089"/>
                </a:lnTo>
                <a:lnTo>
                  <a:pt x="807528" y="5315498"/>
                </a:lnTo>
                <a:lnTo>
                  <a:pt x="901404" y="5362620"/>
                </a:lnTo>
                <a:lnTo>
                  <a:pt x="1003843" y="5407389"/>
                </a:lnTo>
                <a:lnTo>
                  <a:pt x="1113656" y="5449742"/>
                </a:lnTo>
                <a:lnTo>
                  <a:pt x="1229657" y="5489612"/>
                </a:lnTo>
                <a:lnTo>
                  <a:pt x="1350656" y="5526935"/>
                </a:lnTo>
                <a:lnTo>
                  <a:pt x="1475467" y="5561646"/>
                </a:lnTo>
                <a:lnTo>
                  <a:pt x="1602901" y="5593680"/>
                </a:lnTo>
                <a:lnTo>
                  <a:pt x="1731772" y="5622971"/>
                </a:lnTo>
                <a:lnTo>
                  <a:pt x="1860890" y="5649455"/>
                </a:lnTo>
                <a:lnTo>
                  <a:pt x="1989068" y="5673067"/>
                </a:lnTo>
                <a:lnTo>
                  <a:pt x="2115119" y="5693742"/>
                </a:lnTo>
                <a:lnTo>
                  <a:pt x="2237855" y="5711414"/>
                </a:lnTo>
                <a:lnTo>
                  <a:pt x="2356087" y="5726019"/>
                </a:lnTo>
                <a:lnTo>
                  <a:pt x="2468629" y="5737491"/>
                </a:lnTo>
                <a:lnTo>
                  <a:pt x="2574292" y="5745766"/>
                </a:lnTo>
                <a:lnTo>
                  <a:pt x="2671888" y="5750779"/>
                </a:lnTo>
                <a:lnTo>
                  <a:pt x="2760230" y="5752465"/>
                </a:lnTo>
                <a:lnTo>
                  <a:pt x="2848572" y="5750779"/>
                </a:lnTo>
                <a:lnTo>
                  <a:pt x="2946169" y="5745766"/>
                </a:lnTo>
                <a:lnTo>
                  <a:pt x="3051832" y="5737491"/>
                </a:lnTo>
                <a:lnTo>
                  <a:pt x="3164374" y="5726019"/>
                </a:lnTo>
                <a:lnTo>
                  <a:pt x="3282607" y="5711414"/>
                </a:lnTo>
                <a:lnTo>
                  <a:pt x="3405343" y="5693742"/>
                </a:lnTo>
                <a:lnTo>
                  <a:pt x="3531394" y="5673067"/>
                </a:lnTo>
                <a:lnTo>
                  <a:pt x="3659573" y="5649455"/>
                </a:lnTo>
                <a:lnTo>
                  <a:pt x="3788692" y="5622971"/>
                </a:lnTo>
                <a:lnTo>
                  <a:pt x="3917562" y="5593680"/>
                </a:lnTo>
                <a:lnTo>
                  <a:pt x="4044997" y="5561646"/>
                </a:lnTo>
                <a:lnTo>
                  <a:pt x="4169807" y="5526935"/>
                </a:lnTo>
                <a:lnTo>
                  <a:pt x="4290806" y="5489612"/>
                </a:lnTo>
                <a:lnTo>
                  <a:pt x="4406805" y="5449742"/>
                </a:lnTo>
                <a:lnTo>
                  <a:pt x="4516618" y="5407389"/>
                </a:lnTo>
                <a:lnTo>
                  <a:pt x="4619055" y="5362620"/>
                </a:lnTo>
                <a:lnTo>
                  <a:pt x="4712929" y="5315498"/>
                </a:lnTo>
                <a:lnTo>
                  <a:pt x="4797052" y="5266089"/>
                </a:lnTo>
                <a:lnTo>
                  <a:pt x="4870237" y="5214458"/>
                </a:lnTo>
                <a:lnTo>
                  <a:pt x="4931295" y="5160670"/>
                </a:lnTo>
                <a:lnTo>
                  <a:pt x="4984844" y="5098584"/>
                </a:lnTo>
                <a:lnTo>
                  <a:pt x="5036245" y="5022919"/>
                </a:lnTo>
                <a:lnTo>
                  <a:pt x="5085434" y="4935024"/>
                </a:lnTo>
                <a:lnTo>
                  <a:pt x="5132346" y="4836246"/>
                </a:lnTo>
                <a:lnTo>
                  <a:pt x="5176916" y="4727935"/>
                </a:lnTo>
                <a:lnTo>
                  <a:pt x="5219080" y="4611439"/>
                </a:lnTo>
                <a:lnTo>
                  <a:pt x="5258772" y="4488106"/>
                </a:lnTo>
                <a:lnTo>
                  <a:pt x="5295928" y="4359285"/>
                </a:lnTo>
                <a:lnTo>
                  <a:pt x="5330484" y="4226325"/>
                </a:lnTo>
                <a:lnTo>
                  <a:pt x="5362374" y="4090574"/>
                </a:lnTo>
                <a:lnTo>
                  <a:pt x="5391535" y="3953381"/>
                </a:lnTo>
                <a:lnTo>
                  <a:pt x="5417900" y="3816093"/>
                </a:lnTo>
                <a:lnTo>
                  <a:pt x="5441407" y="3680060"/>
                </a:lnTo>
                <a:lnTo>
                  <a:pt x="5461989" y="3546630"/>
                </a:lnTo>
                <a:lnTo>
                  <a:pt x="5479582" y="3417152"/>
                </a:lnTo>
                <a:lnTo>
                  <a:pt x="5494121" y="3292974"/>
                </a:lnTo>
                <a:lnTo>
                  <a:pt x="5505542" y="3175444"/>
                </a:lnTo>
                <a:lnTo>
                  <a:pt x="5513780" y="3065912"/>
                </a:lnTo>
                <a:lnTo>
                  <a:pt x="5518770" y="2965725"/>
                </a:lnTo>
                <a:lnTo>
                  <a:pt x="5520448" y="2876232"/>
                </a:lnTo>
                <a:lnTo>
                  <a:pt x="5518770" y="2786741"/>
                </a:lnTo>
                <a:lnTo>
                  <a:pt x="5513780" y="2686555"/>
                </a:lnTo>
                <a:lnTo>
                  <a:pt x="5505542" y="2577024"/>
                </a:lnTo>
                <a:lnTo>
                  <a:pt x="5494121" y="2459495"/>
                </a:lnTo>
                <a:lnTo>
                  <a:pt x="5479582" y="2335317"/>
                </a:lnTo>
                <a:lnTo>
                  <a:pt x="5461989" y="2205839"/>
                </a:lnTo>
                <a:lnTo>
                  <a:pt x="5441407" y="2072409"/>
                </a:lnTo>
                <a:lnTo>
                  <a:pt x="5417900" y="1936376"/>
                </a:lnTo>
                <a:lnTo>
                  <a:pt x="5391535" y="1799089"/>
                </a:lnTo>
                <a:lnTo>
                  <a:pt x="5362374" y="1661895"/>
                </a:lnTo>
                <a:lnTo>
                  <a:pt x="5330484" y="1526143"/>
                </a:lnTo>
                <a:lnTo>
                  <a:pt x="5295928" y="1393182"/>
                </a:lnTo>
                <a:lnTo>
                  <a:pt x="5258772" y="1264361"/>
                </a:lnTo>
                <a:lnTo>
                  <a:pt x="5219080" y="1141028"/>
                </a:lnTo>
                <a:lnTo>
                  <a:pt x="5176916" y="1024531"/>
                </a:lnTo>
                <a:lnTo>
                  <a:pt x="5132346" y="916219"/>
                </a:lnTo>
                <a:lnTo>
                  <a:pt x="5085434" y="817441"/>
                </a:lnTo>
                <a:lnTo>
                  <a:pt x="5036245" y="729545"/>
                </a:lnTo>
                <a:lnTo>
                  <a:pt x="4984844" y="653880"/>
                </a:lnTo>
                <a:lnTo>
                  <a:pt x="4931295" y="591794"/>
                </a:lnTo>
                <a:lnTo>
                  <a:pt x="4870237" y="538003"/>
                </a:lnTo>
                <a:lnTo>
                  <a:pt x="4797052" y="486369"/>
                </a:lnTo>
                <a:lnTo>
                  <a:pt x="4712929" y="436958"/>
                </a:lnTo>
                <a:lnTo>
                  <a:pt x="4619055" y="389835"/>
                </a:lnTo>
                <a:lnTo>
                  <a:pt x="4516618" y="345064"/>
                </a:lnTo>
                <a:lnTo>
                  <a:pt x="4406805" y="302711"/>
                </a:lnTo>
                <a:lnTo>
                  <a:pt x="4290806" y="262841"/>
                </a:lnTo>
                <a:lnTo>
                  <a:pt x="4169807" y="225518"/>
                </a:lnTo>
                <a:lnTo>
                  <a:pt x="4044997" y="190808"/>
                </a:lnTo>
                <a:lnTo>
                  <a:pt x="3917562" y="158775"/>
                </a:lnTo>
                <a:lnTo>
                  <a:pt x="3788692" y="129485"/>
                </a:lnTo>
                <a:lnTo>
                  <a:pt x="3659573" y="103002"/>
                </a:lnTo>
                <a:lnTo>
                  <a:pt x="3531394" y="79391"/>
                </a:lnTo>
                <a:lnTo>
                  <a:pt x="3405343" y="58718"/>
                </a:lnTo>
                <a:lnTo>
                  <a:pt x="3282607" y="41047"/>
                </a:lnTo>
                <a:lnTo>
                  <a:pt x="3164374" y="26443"/>
                </a:lnTo>
                <a:lnTo>
                  <a:pt x="3051832" y="14971"/>
                </a:lnTo>
                <a:lnTo>
                  <a:pt x="2946169" y="6697"/>
                </a:lnTo>
                <a:lnTo>
                  <a:pt x="2848572" y="1685"/>
                </a:lnTo>
                <a:lnTo>
                  <a:pt x="2760230" y="0"/>
                </a:lnTo>
                <a:lnTo>
                  <a:pt x="2671888" y="1685"/>
                </a:lnTo>
                <a:lnTo>
                  <a:pt x="2574292" y="6697"/>
                </a:lnTo>
                <a:lnTo>
                  <a:pt x="2468629" y="14971"/>
                </a:lnTo>
                <a:lnTo>
                  <a:pt x="2356087" y="26443"/>
                </a:lnTo>
                <a:lnTo>
                  <a:pt x="2237855" y="41047"/>
                </a:lnTo>
                <a:lnTo>
                  <a:pt x="2115119" y="58718"/>
                </a:lnTo>
                <a:lnTo>
                  <a:pt x="1989068" y="79391"/>
                </a:lnTo>
                <a:lnTo>
                  <a:pt x="1860890" y="103002"/>
                </a:lnTo>
                <a:lnTo>
                  <a:pt x="1731772" y="129485"/>
                </a:lnTo>
                <a:lnTo>
                  <a:pt x="1602901" y="158775"/>
                </a:lnTo>
                <a:lnTo>
                  <a:pt x="1475467" y="190808"/>
                </a:lnTo>
                <a:lnTo>
                  <a:pt x="1350656" y="225518"/>
                </a:lnTo>
                <a:lnTo>
                  <a:pt x="1229657" y="262841"/>
                </a:lnTo>
                <a:lnTo>
                  <a:pt x="1113656" y="302711"/>
                </a:lnTo>
                <a:lnTo>
                  <a:pt x="1003843" y="345064"/>
                </a:lnTo>
                <a:lnTo>
                  <a:pt x="901404" y="389835"/>
                </a:lnTo>
                <a:lnTo>
                  <a:pt x="807528" y="436958"/>
                </a:lnTo>
                <a:lnTo>
                  <a:pt x="723402" y="486369"/>
                </a:lnTo>
                <a:lnTo>
                  <a:pt x="650214" y="538003"/>
                </a:lnTo>
                <a:lnTo>
                  <a:pt x="589153" y="591794"/>
                </a:lnTo>
                <a:lnTo>
                  <a:pt x="535604" y="653880"/>
                </a:lnTo>
                <a:lnTo>
                  <a:pt x="484202" y="729545"/>
                </a:lnTo>
                <a:lnTo>
                  <a:pt x="435014" y="817441"/>
                </a:lnTo>
                <a:lnTo>
                  <a:pt x="388102" y="916219"/>
                </a:lnTo>
                <a:lnTo>
                  <a:pt x="343532" y="1024531"/>
                </a:lnTo>
                <a:lnTo>
                  <a:pt x="301368" y="1141028"/>
                </a:lnTo>
                <a:lnTo>
                  <a:pt x="261676" y="1264361"/>
                </a:lnTo>
                <a:lnTo>
                  <a:pt x="224519" y="1393182"/>
                </a:lnTo>
                <a:lnTo>
                  <a:pt x="189964" y="1526143"/>
                </a:lnTo>
                <a:lnTo>
                  <a:pt x="158073" y="1661895"/>
                </a:lnTo>
                <a:lnTo>
                  <a:pt x="128913" y="1799089"/>
                </a:lnTo>
                <a:lnTo>
                  <a:pt x="102547" y="1936376"/>
                </a:lnTo>
                <a:lnTo>
                  <a:pt x="79041" y="2072409"/>
                </a:lnTo>
                <a:lnTo>
                  <a:pt x="58459" y="2205839"/>
                </a:lnTo>
                <a:lnTo>
                  <a:pt x="40866" y="2335317"/>
                </a:lnTo>
                <a:lnTo>
                  <a:pt x="26327" y="2459495"/>
                </a:lnTo>
                <a:lnTo>
                  <a:pt x="14906" y="2577024"/>
                </a:lnTo>
                <a:lnTo>
                  <a:pt x="6668" y="2686555"/>
                </a:lnTo>
                <a:lnTo>
                  <a:pt x="1677" y="2786741"/>
                </a:lnTo>
                <a:lnTo>
                  <a:pt x="0" y="2876232"/>
                </a:lnTo>
                <a:lnTo>
                  <a:pt x="1677" y="2965725"/>
                </a:lnTo>
                <a:lnTo>
                  <a:pt x="6668" y="3065912"/>
                </a:lnTo>
                <a:close/>
              </a:path>
            </a:pathLst>
          </a:custGeom>
          <a:solidFill>
            <a:srgbClr val="EB610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1068044" y="755928"/>
            <a:ext cx="5412549" cy="5602630"/>
          </a:xfrm>
          <a:custGeom>
            <a:avLst/>
            <a:gdLst/>
            <a:ahLst/>
            <a:cxnLst/>
            <a:rect l="l" t="t" r="r" b="b"/>
            <a:pathLst>
              <a:path w="5412549" h="5602630">
                <a:moveTo>
                  <a:pt x="0" y="2801327"/>
                </a:moveTo>
                <a:lnTo>
                  <a:pt x="1757" y="2893544"/>
                </a:lnTo>
                <a:lnTo>
                  <a:pt x="6985" y="2994103"/>
                </a:lnTo>
                <a:lnTo>
                  <a:pt x="15615" y="3101910"/>
                </a:lnTo>
                <a:lnTo>
                  <a:pt x="27580" y="3215871"/>
                </a:lnTo>
                <a:lnTo>
                  <a:pt x="42812" y="3334891"/>
                </a:lnTo>
                <a:lnTo>
                  <a:pt x="61243" y="3457874"/>
                </a:lnTo>
                <a:lnTo>
                  <a:pt x="82805" y="3583725"/>
                </a:lnTo>
                <a:lnTo>
                  <a:pt x="107431" y="3711350"/>
                </a:lnTo>
                <a:lnTo>
                  <a:pt x="135052" y="3839654"/>
                </a:lnTo>
                <a:lnTo>
                  <a:pt x="165601" y="3967541"/>
                </a:lnTo>
                <a:lnTo>
                  <a:pt x="199011" y="4093918"/>
                </a:lnTo>
                <a:lnTo>
                  <a:pt x="235212" y="4217688"/>
                </a:lnTo>
                <a:lnTo>
                  <a:pt x="274139" y="4337758"/>
                </a:lnTo>
                <a:lnTo>
                  <a:pt x="315722" y="4453031"/>
                </a:lnTo>
                <a:lnTo>
                  <a:pt x="359894" y="4562414"/>
                </a:lnTo>
                <a:lnTo>
                  <a:pt x="406588" y="4664810"/>
                </a:lnTo>
                <a:lnTo>
                  <a:pt x="455735" y="4759126"/>
                </a:lnTo>
                <a:lnTo>
                  <a:pt x="507268" y="4844267"/>
                </a:lnTo>
                <a:lnTo>
                  <a:pt x="561119" y="4919137"/>
                </a:lnTo>
                <a:lnTo>
                  <a:pt x="617219" y="4982641"/>
                </a:lnTo>
                <a:lnTo>
                  <a:pt x="679843" y="5038994"/>
                </a:lnTo>
                <a:lnTo>
                  <a:pt x="752668" y="5093087"/>
                </a:lnTo>
                <a:lnTo>
                  <a:pt x="834726" y="5144851"/>
                </a:lnTo>
                <a:lnTo>
                  <a:pt x="925052" y="5194219"/>
                </a:lnTo>
                <a:lnTo>
                  <a:pt x="1022681" y="5241122"/>
                </a:lnTo>
                <a:lnTo>
                  <a:pt x="1126644" y="5285493"/>
                </a:lnTo>
                <a:lnTo>
                  <a:pt x="1235977" y="5327263"/>
                </a:lnTo>
                <a:lnTo>
                  <a:pt x="1349713" y="5366364"/>
                </a:lnTo>
                <a:lnTo>
                  <a:pt x="1466886" y="5402728"/>
                </a:lnTo>
                <a:lnTo>
                  <a:pt x="1586530" y="5436287"/>
                </a:lnTo>
                <a:lnTo>
                  <a:pt x="1707677" y="5466973"/>
                </a:lnTo>
                <a:lnTo>
                  <a:pt x="1829363" y="5494718"/>
                </a:lnTo>
                <a:lnTo>
                  <a:pt x="1950620" y="5519454"/>
                </a:lnTo>
                <a:lnTo>
                  <a:pt x="2070483" y="5541113"/>
                </a:lnTo>
                <a:lnTo>
                  <a:pt x="2187985" y="5559626"/>
                </a:lnTo>
                <a:lnTo>
                  <a:pt x="2302161" y="5574926"/>
                </a:lnTo>
                <a:lnTo>
                  <a:pt x="2412043" y="5586944"/>
                </a:lnTo>
                <a:lnTo>
                  <a:pt x="2516666" y="5595613"/>
                </a:lnTo>
                <a:lnTo>
                  <a:pt x="2615063" y="5600864"/>
                </a:lnTo>
                <a:lnTo>
                  <a:pt x="2706268" y="5602630"/>
                </a:lnTo>
                <a:lnTo>
                  <a:pt x="2797473" y="5600864"/>
                </a:lnTo>
                <a:lnTo>
                  <a:pt x="2895871" y="5595613"/>
                </a:lnTo>
                <a:lnTo>
                  <a:pt x="3000494" y="5586944"/>
                </a:lnTo>
                <a:lnTo>
                  <a:pt x="3110377" y="5574926"/>
                </a:lnTo>
                <a:lnTo>
                  <a:pt x="3224554" y="5559626"/>
                </a:lnTo>
                <a:lnTo>
                  <a:pt x="3342057" y="5541113"/>
                </a:lnTo>
                <a:lnTo>
                  <a:pt x="3461922" y="5519454"/>
                </a:lnTo>
                <a:lnTo>
                  <a:pt x="3583180" y="5494718"/>
                </a:lnTo>
                <a:lnTo>
                  <a:pt x="3704867" y="5466973"/>
                </a:lnTo>
                <a:lnTo>
                  <a:pt x="3826016" y="5436287"/>
                </a:lnTo>
                <a:lnTo>
                  <a:pt x="3945660" y="5402728"/>
                </a:lnTo>
                <a:lnTo>
                  <a:pt x="4062833" y="5366364"/>
                </a:lnTo>
                <a:lnTo>
                  <a:pt x="4176570" y="5327263"/>
                </a:lnTo>
                <a:lnTo>
                  <a:pt x="4285903" y="5285493"/>
                </a:lnTo>
                <a:lnTo>
                  <a:pt x="4389866" y="5241122"/>
                </a:lnTo>
                <a:lnTo>
                  <a:pt x="4487493" y="5194219"/>
                </a:lnTo>
                <a:lnTo>
                  <a:pt x="4577818" y="5144851"/>
                </a:lnTo>
                <a:lnTo>
                  <a:pt x="4659874" y="5093087"/>
                </a:lnTo>
                <a:lnTo>
                  <a:pt x="4732696" y="5038994"/>
                </a:lnTo>
                <a:lnTo>
                  <a:pt x="4795316" y="4982641"/>
                </a:lnTo>
                <a:lnTo>
                  <a:pt x="4851419" y="4919137"/>
                </a:lnTo>
                <a:lnTo>
                  <a:pt x="4905271" y="4844267"/>
                </a:lnTo>
                <a:lnTo>
                  <a:pt x="4956806" y="4759126"/>
                </a:lnTo>
                <a:lnTo>
                  <a:pt x="5005954" y="4664810"/>
                </a:lnTo>
                <a:lnTo>
                  <a:pt x="5052649" y="4562414"/>
                </a:lnTo>
                <a:lnTo>
                  <a:pt x="5096822" y="4453031"/>
                </a:lnTo>
                <a:lnTo>
                  <a:pt x="5138406" y="4337758"/>
                </a:lnTo>
                <a:lnTo>
                  <a:pt x="5177333" y="4217688"/>
                </a:lnTo>
                <a:lnTo>
                  <a:pt x="5213536" y="4093918"/>
                </a:lnTo>
                <a:lnTo>
                  <a:pt x="5246946" y="3967541"/>
                </a:lnTo>
                <a:lnTo>
                  <a:pt x="5277495" y="3839654"/>
                </a:lnTo>
                <a:lnTo>
                  <a:pt x="5305117" y="3711350"/>
                </a:lnTo>
                <a:lnTo>
                  <a:pt x="5329743" y="3583725"/>
                </a:lnTo>
                <a:lnTo>
                  <a:pt x="5351305" y="3457874"/>
                </a:lnTo>
                <a:lnTo>
                  <a:pt x="5369736" y="3334891"/>
                </a:lnTo>
                <a:lnTo>
                  <a:pt x="5384968" y="3215871"/>
                </a:lnTo>
                <a:lnTo>
                  <a:pt x="5396933" y="3101910"/>
                </a:lnTo>
                <a:lnTo>
                  <a:pt x="5405563" y="2994103"/>
                </a:lnTo>
                <a:lnTo>
                  <a:pt x="5410791" y="2893544"/>
                </a:lnTo>
                <a:lnTo>
                  <a:pt x="5412549" y="2801327"/>
                </a:lnTo>
                <a:lnTo>
                  <a:pt x="5410791" y="2709109"/>
                </a:lnTo>
                <a:lnTo>
                  <a:pt x="5405563" y="2608548"/>
                </a:lnTo>
                <a:lnTo>
                  <a:pt x="5396933" y="2500739"/>
                </a:lnTo>
                <a:lnTo>
                  <a:pt x="5384968" y="2386776"/>
                </a:lnTo>
                <a:lnTo>
                  <a:pt x="5369736" y="2267755"/>
                </a:lnTo>
                <a:lnTo>
                  <a:pt x="5351305" y="2144770"/>
                </a:lnTo>
                <a:lnTo>
                  <a:pt x="5329743" y="2018917"/>
                </a:lnTo>
                <a:lnTo>
                  <a:pt x="5305117" y="1891290"/>
                </a:lnTo>
                <a:lnTo>
                  <a:pt x="5277495" y="1762985"/>
                </a:lnTo>
                <a:lnTo>
                  <a:pt x="5246946" y="1635096"/>
                </a:lnTo>
                <a:lnTo>
                  <a:pt x="5213536" y="1508718"/>
                </a:lnTo>
                <a:lnTo>
                  <a:pt x="5177333" y="1384946"/>
                </a:lnTo>
                <a:lnTo>
                  <a:pt x="5138406" y="1264876"/>
                </a:lnTo>
                <a:lnTo>
                  <a:pt x="5096822" y="1149601"/>
                </a:lnTo>
                <a:lnTo>
                  <a:pt x="5052649" y="1040218"/>
                </a:lnTo>
                <a:lnTo>
                  <a:pt x="5005954" y="937820"/>
                </a:lnTo>
                <a:lnTo>
                  <a:pt x="4956806" y="843504"/>
                </a:lnTo>
                <a:lnTo>
                  <a:pt x="4905271" y="758363"/>
                </a:lnTo>
                <a:lnTo>
                  <a:pt x="4851419" y="683493"/>
                </a:lnTo>
                <a:lnTo>
                  <a:pt x="4795316" y="619988"/>
                </a:lnTo>
                <a:lnTo>
                  <a:pt x="4732696" y="563635"/>
                </a:lnTo>
                <a:lnTo>
                  <a:pt x="4659874" y="509542"/>
                </a:lnTo>
                <a:lnTo>
                  <a:pt x="4577818" y="457778"/>
                </a:lnTo>
                <a:lnTo>
                  <a:pt x="4487493" y="408410"/>
                </a:lnTo>
                <a:lnTo>
                  <a:pt x="4389866" y="361507"/>
                </a:lnTo>
                <a:lnTo>
                  <a:pt x="4285903" y="317137"/>
                </a:lnTo>
                <a:lnTo>
                  <a:pt x="4176570" y="275367"/>
                </a:lnTo>
                <a:lnTo>
                  <a:pt x="4062833" y="236266"/>
                </a:lnTo>
                <a:lnTo>
                  <a:pt x="3945660" y="199902"/>
                </a:lnTo>
                <a:lnTo>
                  <a:pt x="3826016" y="166343"/>
                </a:lnTo>
                <a:lnTo>
                  <a:pt x="3704867" y="135656"/>
                </a:lnTo>
                <a:lnTo>
                  <a:pt x="3583180" y="107911"/>
                </a:lnTo>
                <a:lnTo>
                  <a:pt x="3461922" y="83175"/>
                </a:lnTo>
                <a:lnTo>
                  <a:pt x="3342057" y="61517"/>
                </a:lnTo>
                <a:lnTo>
                  <a:pt x="3224554" y="43003"/>
                </a:lnTo>
                <a:lnTo>
                  <a:pt x="3110377" y="27704"/>
                </a:lnTo>
                <a:lnTo>
                  <a:pt x="3000494" y="15685"/>
                </a:lnTo>
                <a:lnTo>
                  <a:pt x="2895871" y="7016"/>
                </a:lnTo>
                <a:lnTo>
                  <a:pt x="2797473" y="1765"/>
                </a:lnTo>
                <a:lnTo>
                  <a:pt x="2706268" y="0"/>
                </a:lnTo>
                <a:lnTo>
                  <a:pt x="2615063" y="1765"/>
                </a:lnTo>
                <a:lnTo>
                  <a:pt x="2516666" y="7016"/>
                </a:lnTo>
                <a:lnTo>
                  <a:pt x="2412043" y="15685"/>
                </a:lnTo>
                <a:lnTo>
                  <a:pt x="2302161" y="27704"/>
                </a:lnTo>
                <a:lnTo>
                  <a:pt x="2187985" y="43003"/>
                </a:lnTo>
                <a:lnTo>
                  <a:pt x="2070483" y="61517"/>
                </a:lnTo>
                <a:lnTo>
                  <a:pt x="1950620" y="83175"/>
                </a:lnTo>
                <a:lnTo>
                  <a:pt x="1829363" y="107911"/>
                </a:lnTo>
                <a:lnTo>
                  <a:pt x="1707677" y="135656"/>
                </a:lnTo>
                <a:lnTo>
                  <a:pt x="1586530" y="166343"/>
                </a:lnTo>
                <a:lnTo>
                  <a:pt x="1466886" y="199902"/>
                </a:lnTo>
                <a:lnTo>
                  <a:pt x="1349713" y="236266"/>
                </a:lnTo>
                <a:lnTo>
                  <a:pt x="1235977" y="275367"/>
                </a:lnTo>
                <a:lnTo>
                  <a:pt x="1126644" y="317137"/>
                </a:lnTo>
                <a:lnTo>
                  <a:pt x="1022681" y="361507"/>
                </a:lnTo>
                <a:lnTo>
                  <a:pt x="925052" y="408410"/>
                </a:lnTo>
                <a:lnTo>
                  <a:pt x="834726" y="457778"/>
                </a:lnTo>
                <a:lnTo>
                  <a:pt x="752668" y="509542"/>
                </a:lnTo>
                <a:lnTo>
                  <a:pt x="679843" y="563635"/>
                </a:lnTo>
                <a:lnTo>
                  <a:pt x="617219" y="619988"/>
                </a:lnTo>
                <a:lnTo>
                  <a:pt x="561119" y="683493"/>
                </a:lnTo>
                <a:lnTo>
                  <a:pt x="507268" y="758363"/>
                </a:lnTo>
                <a:lnTo>
                  <a:pt x="455735" y="843504"/>
                </a:lnTo>
                <a:lnTo>
                  <a:pt x="406588" y="937820"/>
                </a:lnTo>
                <a:lnTo>
                  <a:pt x="359894" y="1040218"/>
                </a:lnTo>
                <a:lnTo>
                  <a:pt x="315722" y="1149601"/>
                </a:lnTo>
                <a:lnTo>
                  <a:pt x="274139" y="1264876"/>
                </a:lnTo>
                <a:lnTo>
                  <a:pt x="235212" y="1384946"/>
                </a:lnTo>
                <a:lnTo>
                  <a:pt x="199011" y="1508718"/>
                </a:lnTo>
                <a:lnTo>
                  <a:pt x="165601" y="1635096"/>
                </a:lnTo>
                <a:lnTo>
                  <a:pt x="135052" y="1762985"/>
                </a:lnTo>
                <a:lnTo>
                  <a:pt x="107431" y="1891290"/>
                </a:lnTo>
                <a:lnTo>
                  <a:pt x="82805" y="2018917"/>
                </a:lnTo>
                <a:lnTo>
                  <a:pt x="61243" y="2144770"/>
                </a:lnTo>
                <a:lnTo>
                  <a:pt x="42812" y="2267755"/>
                </a:lnTo>
                <a:lnTo>
                  <a:pt x="27580" y="2386776"/>
                </a:lnTo>
                <a:lnTo>
                  <a:pt x="15615" y="2500739"/>
                </a:lnTo>
                <a:lnTo>
                  <a:pt x="6985" y="2608548"/>
                </a:lnTo>
                <a:lnTo>
                  <a:pt x="1757" y="2709109"/>
                </a:lnTo>
                <a:lnTo>
                  <a:pt x="0" y="2801327"/>
                </a:lnTo>
                <a:close/>
              </a:path>
            </a:pathLst>
          </a:custGeom>
          <a:solidFill>
            <a:srgbClr val="EB620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1121746" y="831361"/>
            <a:ext cx="5304612" cy="5452783"/>
          </a:xfrm>
          <a:custGeom>
            <a:avLst/>
            <a:gdLst/>
            <a:ahLst/>
            <a:cxnLst/>
            <a:rect l="l" t="t" r="r" b="b"/>
            <a:pathLst>
              <a:path w="5304612" h="5452783">
                <a:moveTo>
                  <a:pt x="0" y="2726397"/>
                </a:moveTo>
                <a:lnTo>
                  <a:pt x="1837" y="2821339"/>
                </a:lnTo>
                <a:lnTo>
                  <a:pt x="7303" y="2922272"/>
                </a:lnTo>
                <a:lnTo>
                  <a:pt x="16326" y="3028356"/>
                </a:lnTo>
                <a:lnTo>
                  <a:pt x="28835" y="3138750"/>
                </a:lnTo>
                <a:lnTo>
                  <a:pt x="44759" y="3252612"/>
                </a:lnTo>
                <a:lnTo>
                  <a:pt x="64028" y="3369100"/>
                </a:lnTo>
                <a:lnTo>
                  <a:pt x="86571" y="3487375"/>
                </a:lnTo>
                <a:lnTo>
                  <a:pt x="112316" y="3606593"/>
                </a:lnTo>
                <a:lnTo>
                  <a:pt x="141193" y="3725915"/>
                </a:lnTo>
                <a:lnTo>
                  <a:pt x="173131" y="3844497"/>
                </a:lnTo>
                <a:lnTo>
                  <a:pt x="208058" y="3961501"/>
                </a:lnTo>
                <a:lnTo>
                  <a:pt x="245905" y="4076083"/>
                </a:lnTo>
                <a:lnTo>
                  <a:pt x="286601" y="4187403"/>
                </a:lnTo>
                <a:lnTo>
                  <a:pt x="330073" y="4294619"/>
                </a:lnTo>
                <a:lnTo>
                  <a:pt x="376252" y="4396890"/>
                </a:lnTo>
                <a:lnTo>
                  <a:pt x="425066" y="4493375"/>
                </a:lnTo>
                <a:lnTo>
                  <a:pt x="476445" y="4583232"/>
                </a:lnTo>
                <a:lnTo>
                  <a:pt x="530318" y="4665621"/>
                </a:lnTo>
                <a:lnTo>
                  <a:pt x="586614" y="4739699"/>
                </a:lnTo>
                <a:lnTo>
                  <a:pt x="645261" y="4804625"/>
                </a:lnTo>
                <a:lnTo>
                  <a:pt x="709449" y="4863538"/>
                </a:lnTo>
                <a:lnTo>
                  <a:pt x="781912" y="4920088"/>
                </a:lnTo>
                <a:lnTo>
                  <a:pt x="861905" y="4974203"/>
                </a:lnTo>
                <a:lnTo>
                  <a:pt x="948684" y="5025814"/>
                </a:lnTo>
                <a:lnTo>
                  <a:pt x="1041504" y="5074848"/>
                </a:lnTo>
                <a:lnTo>
                  <a:pt x="1139621" y="5121234"/>
                </a:lnTo>
                <a:lnTo>
                  <a:pt x="1242289" y="5164902"/>
                </a:lnTo>
                <a:lnTo>
                  <a:pt x="1348764" y="5205779"/>
                </a:lnTo>
                <a:lnTo>
                  <a:pt x="1458301" y="5243796"/>
                </a:lnTo>
                <a:lnTo>
                  <a:pt x="1570156" y="5278880"/>
                </a:lnTo>
                <a:lnTo>
                  <a:pt x="1683583" y="5310960"/>
                </a:lnTo>
                <a:lnTo>
                  <a:pt x="1797839" y="5339966"/>
                </a:lnTo>
                <a:lnTo>
                  <a:pt x="1912177" y="5365826"/>
                </a:lnTo>
                <a:lnTo>
                  <a:pt x="2025854" y="5388469"/>
                </a:lnTo>
                <a:lnTo>
                  <a:pt x="2138124" y="5407824"/>
                </a:lnTo>
                <a:lnTo>
                  <a:pt x="2248244" y="5423819"/>
                </a:lnTo>
                <a:lnTo>
                  <a:pt x="2355468" y="5436384"/>
                </a:lnTo>
                <a:lnTo>
                  <a:pt x="2459052" y="5445447"/>
                </a:lnTo>
                <a:lnTo>
                  <a:pt x="2558250" y="5450937"/>
                </a:lnTo>
                <a:lnTo>
                  <a:pt x="2652318" y="5452783"/>
                </a:lnTo>
                <a:lnTo>
                  <a:pt x="2746383" y="5450937"/>
                </a:lnTo>
                <a:lnTo>
                  <a:pt x="2845578" y="5445447"/>
                </a:lnTo>
                <a:lnTo>
                  <a:pt x="2949159" y="5436384"/>
                </a:lnTo>
                <a:lnTo>
                  <a:pt x="3056381" y="5423819"/>
                </a:lnTo>
                <a:lnTo>
                  <a:pt x="3166499" y="5407824"/>
                </a:lnTo>
                <a:lnTo>
                  <a:pt x="3278768" y="5388469"/>
                </a:lnTo>
                <a:lnTo>
                  <a:pt x="3392444" y="5365826"/>
                </a:lnTo>
                <a:lnTo>
                  <a:pt x="3506782" y="5339966"/>
                </a:lnTo>
                <a:lnTo>
                  <a:pt x="3621036" y="5310960"/>
                </a:lnTo>
                <a:lnTo>
                  <a:pt x="3734463" y="5278880"/>
                </a:lnTo>
                <a:lnTo>
                  <a:pt x="3846317" y="5243796"/>
                </a:lnTo>
                <a:lnTo>
                  <a:pt x="3955854" y="5205779"/>
                </a:lnTo>
                <a:lnTo>
                  <a:pt x="4062329" y="5164902"/>
                </a:lnTo>
                <a:lnTo>
                  <a:pt x="4164996" y="5121234"/>
                </a:lnTo>
                <a:lnTo>
                  <a:pt x="4263112" y="5074848"/>
                </a:lnTo>
                <a:lnTo>
                  <a:pt x="4355932" y="5025814"/>
                </a:lnTo>
                <a:lnTo>
                  <a:pt x="4442710" y="4974203"/>
                </a:lnTo>
                <a:lnTo>
                  <a:pt x="4522703" y="4920088"/>
                </a:lnTo>
                <a:lnTo>
                  <a:pt x="4595164" y="4863538"/>
                </a:lnTo>
                <a:lnTo>
                  <a:pt x="4659350" y="4804625"/>
                </a:lnTo>
                <a:lnTo>
                  <a:pt x="4717999" y="4739699"/>
                </a:lnTo>
                <a:lnTo>
                  <a:pt x="4774296" y="4665621"/>
                </a:lnTo>
                <a:lnTo>
                  <a:pt x="4828170" y="4583232"/>
                </a:lnTo>
                <a:lnTo>
                  <a:pt x="4879550" y="4493375"/>
                </a:lnTo>
                <a:lnTo>
                  <a:pt x="4928365" y="4396890"/>
                </a:lnTo>
                <a:lnTo>
                  <a:pt x="4974544" y="4294619"/>
                </a:lnTo>
                <a:lnTo>
                  <a:pt x="5018016" y="4187403"/>
                </a:lnTo>
                <a:lnTo>
                  <a:pt x="5058711" y="4076083"/>
                </a:lnTo>
                <a:lnTo>
                  <a:pt x="5096558" y="3961501"/>
                </a:lnTo>
                <a:lnTo>
                  <a:pt x="5131485" y="3844497"/>
                </a:lnTo>
                <a:lnTo>
                  <a:pt x="5163423" y="3725915"/>
                </a:lnTo>
                <a:lnTo>
                  <a:pt x="5192299" y="3606593"/>
                </a:lnTo>
                <a:lnTo>
                  <a:pt x="5218044" y="3487375"/>
                </a:lnTo>
                <a:lnTo>
                  <a:pt x="5240585" y="3369100"/>
                </a:lnTo>
                <a:lnTo>
                  <a:pt x="5259854" y="3252612"/>
                </a:lnTo>
                <a:lnTo>
                  <a:pt x="5275778" y="3138750"/>
                </a:lnTo>
                <a:lnTo>
                  <a:pt x="5288286" y="3028356"/>
                </a:lnTo>
                <a:lnTo>
                  <a:pt x="5297309" y="2922272"/>
                </a:lnTo>
                <a:lnTo>
                  <a:pt x="5302774" y="2821339"/>
                </a:lnTo>
                <a:lnTo>
                  <a:pt x="5304612" y="2726397"/>
                </a:lnTo>
                <a:lnTo>
                  <a:pt x="5302774" y="2631456"/>
                </a:lnTo>
                <a:lnTo>
                  <a:pt x="5297309" y="2530522"/>
                </a:lnTo>
                <a:lnTo>
                  <a:pt x="5288286" y="2424438"/>
                </a:lnTo>
                <a:lnTo>
                  <a:pt x="5275778" y="2314044"/>
                </a:lnTo>
                <a:lnTo>
                  <a:pt x="5259854" y="2200181"/>
                </a:lnTo>
                <a:lnTo>
                  <a:pt x="5240585" y="2083692"/>
                </a:lnTo>
                <a:lnTo>
                  <a:pt x="5218044" y="1965417"/>
                </a:lnTo>
                <a:lnTo>
                  <a:pt x="5192299" y="1846198"/>
                </a:lnTo>
                <a:lnTo>
                  <a:pt x="5163423" y="1726876"/>
                </a:lnTo>
                <a:lnTo>
                  <a:pt x="5131485" y="1608293"/>
                </a:lnTo>
                <a:lnTo>
                  <a:pt x="5096558" y="1491289"/>
                </a:lnTo>
                <a:lnTo>
                  <a:pt x="5058711" y="1376706"/>
                </a:lnTo>
                <a:lnTo>
                  <a:pt x="5018016" y="1265386"/>
                </a:lnTo>
                <a:lnTo>
                  <a:pt x="4974544" y="1158170"/>
                </a:lnTo>
                <a:lnTo>
                  <a:pt x="4928365" y="1055899"/>
                </a:lnTo>
                <a:lnTo>
                  <a:pt x="4879550" y="959415"/>
                </a:lnTo>
                <a:lnTo>
                  <a:pt x="4828170" y="869558"/>
                </a:lnTo>
                <a:lnTo>
                  <a:pt x="4774296" y="787171"/>
                </a:lnTo>
                <a:lnTo>
                  <a:pt x="4717999" y="713094"/>
                </a:lnTo>
                <a:lnTo>
                  <a:pt x="4659350" y="648169"/>
                </a:lnTo>
                <a:lnTo>
                  <a:pt x="4595164" y="589255"/>
                </a:lnTo>
                <a:lnTo>
                  <a:pt x="4522703" y="532704"/>
                </a:lnTo>
                <a:lnTo>
                  <a:pt x="4442710" y="478586"/>
                </a:lnTo>
                <a:lnTo>
                  <a:pt x="4355932" y="426975"/>
                </a:lnTo>
                <a:lnTo>
                  <a:pt x="4263112" y="377940"/>
                </a:lnTo>
                <a:lnTo>
                  <a:pt x="4164996" y="331552"/>
                </a:lnTo>
                <a:lnTo>
                  <a:pt x="4062329" y="287884"/>
                </a:lnTo>
                <a:lnTo>
                  <a:pt x="3955854" y="247005"/>
                </a:lnTo>
                <a:lnTo>
                  <a:pt x="3846317" y="208988"/>
                </a:lnTo>
                <a:lnTo>
                  <a:pt x="3734463" y="173904"/>
                </a:lnTo>
                <a:lnTo>
                  <a:pt x="3621036" y="141823"/>
                </a:lnTo>
                <a:lnTo>
                  <a:pt x="3506782" y="112817"/>
                </a:lnTo>
                <a:lnTo>
                  <a:pt x="3392444" y="86956"/>
                </a:lnTo>
                <a:lnTo>
                  <a:pt x="3278768" y="64313"/>
                </a:lnTo>
                <a:lnTo>
                  <a:pt x="3166499" y="44958"/>
                </a:lnTo>
                <a:lnTo>
                  <a:pt x="3056381" y="28963"/>
                </a:lnTo>
                <a:lnTo>
                  <a:pt x="2949159" y="16398"/>
                </a:lnTo>
                <a:lnTo>
                  <a:pt x="2845578" y="7335"/>
                </a:lnTo>
                <a:lnTo>
                  <a:pt x="2746383" y="1845"/>
                </a:lnTo>
                <a:lnTo>
                  <a:pt x="2652318" y="0"/>
                </a:lnTo>
                <a:lnTo>
                  <a:pt x="2558250" y="1845"/>
                </a:lnTo>
                <a:lnTo>
                  <a:pt x="2459052" y="7335"/>
                </a:lnTo>
                <a:lnTo>
                  <a:pt x="2355468" y="16398"/>
                </a:lnTo>
                <a:lnTo>
                  <a:pt x="2248244" y="28963"/>
                </a:lnTo>
                <a:lnTo>
                  <a:pt x="2138124" y="44958"/>
                </a:lnTo>
                <a:lnTo>
                  <a:pt x="2025854" y="64313"/>
                </a:lnTo>
                <a:lnTo>
                  <a:pt x="1912177" y="86956"/>
                </a:lnTo>
                <a:lnTo>
                  <a:pt x="1797839" y="112817"/>
                </a:lnTo>
                <a:lnTo>
                  <a:pt x="1683583" y="141823"/>
                </a:lnTo>
                <a:lnTo>
                  <a:pt x="1570156" y="173904"/>
                </a:lnTo>
                <a:lnTo>
                  <a:pt x="1458301" y="208988"/>
                </a:lnTo>
                <a:lnTo>
                  <a:pt x="1348764" y="247005"/>
                </a:lnTo>
                <a:lnTo>
                  <a:pt x="1242289" y="287884"/>
                </a:lnTo>
                <a:lnTo>
                  <a:pt x="1139621" y="331552"/>
                </a:lnTo>
                <a:lnTo>
                  <a:pt x="1041504" y="377940"/>
                </a:lnTo>
                <a:lnTo>
                  <a:pt x="948684" y="426975"/>
                </a:lnTo>
                <a:lnTo>
                  <a:pt x="861905" y="478586"/>
                </a:lnTo>
                <a:lnTo>
                  <a:pt x="781912" y="532704"/>
                </a:lnTo>
                <a:lnTo>
                  <a:pt x="709449" y="589255"/>
                </a:lnTo>
                <a:lnTo>
                  <a:pt x="645261" y="648169"/>
                </a:lnTo>
                <a:lnTo>
                  <a:pt x="586614" y="713094"/>
                </a:lnTo>
                <a:lnTo>
                  <a:pt x="530318" y="787171"/>
                </a:lnTo>
                <a:lnTo>
                  <a:pt x="476445" y="869558"/>
                </a:lnTo>
                <a:lnTo>
                  <a:pt x="425066" y="959415"/>
                </a:lnTo>
                <a:lnTo>
                  <a:pt x="376252" y="1055899"/>
                </a:lnTo>
                <a:lnTo>
                  <a:pt x="330073" y="1158170"/>
                </a:lnTo>
                <a:lnTo>
                  <a:pt x="286601" y="1265386"/>
                </a:lnTo>
                <a:lnTo>
                  <a:pt x="245905" y="1376706"/>
                </a:lnTo>
                <a:lnTo>
                  <a:pt x="208058" y="1491289"/>
                </a:lnTo>
                <a:lnTo>
                  <a:pt x="173131" y="1608293"/>
                </a:lnTo>
                <a:lnTo>
                  <a:pt x="141193" y="1726876"/>
                </a:lnTo>
                <a:lnTo>
                  <a:pt x="112316" y="1846198"/>
                </a:lnTo>
                <a:lnTo>
                  <a:pt x="86571" y="1965417"/>
                </a:lnTo>
                <a:lnTo>
                  <a:pt x="64028" y="2083692"/>
                </a:lnTo>
                <a:lnTo>
                  <a:pt x="44759" y="2200181"/>
                </a:lnTo>
                <a:lnTo>
                  <a:pt x="28835" y="2314044"/>
                </a:lnTo>
                <a:lnTo>
                  <a:pt x="16326" y="2424438"/>
                </a:lnTo>
                <a:lnTo>
                  <a:pt x="7303" y="2530522"/>
                </a:lnTo>
                <a:lnTo>
                  <a:pt x="1837" y="2631456"/>
                </a:lnTo>
                <a:lnTo>
                  <a:pt x="0" y="2726397"/>
                </a:lnTo>
                <a:close/>
              </a:path>
            </a:pathLst>
          </a:custGeom>
          <a:solidFill>
            <a:srgbClr val="EB630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1175448" y="906793"/>
            <a:ext cx="5196700" cy="5302948"/>
          </a:xfrm>
          <a:custGeom>
            <a:avLst/>
            <a:gdLst/>
            <a:ahLst/>
            <a:cxnLst/>
            <a:rect l="l" t="t" r="r" b="b"/>
            <a:pathLst>
              <a:path w="5196700" h="5302948">
                <a:moveTo>
                  <a:pt x="0" y="2651480"/>
                </a:moveTo>
                <a:lnTo>
                  <a:pt x="1917" y="2749146"/>
                </a:lnTo>
                <a:lnTo>
                  <a:pt x="7620" y="2850454"/>
                </a:lnTo>
                <a:lnTo>
                  <a:pt x="17035" y="2954814"/>
                </a:lnTo>
                <a:lnTo>
                  <a:pt x="30088" y="3061640"/>
                </a:lnTo>
                <a:lnTo>
                  <a:pt x="46705" y="3170344"/>
                </a:lnTo>
                <a:lnTo>
                  <a:pt x="66812" y="3280337"/>
                </a:lnTo>
                <a:lnTo>
                  <a:pt x="90334" y="3391034"/>
                </a:lnTo>
                <a:lnTo>
                  <a:pt x="117198" y="3501844"/>
                </a:lnTo>
                <a:lnTo>
                  <a:pt x="147331" y="3612182"/>
                </a:lnTo>
                <a:lnTo>
                  <a:pt x="180657" y="3721460"/>
                </a:lnTo>
                <a:lnTo>
                  <a:pt x="217103" y="3829089"/>
                </a:lnTo>
                <a:lnTo>
                  <a:pt x="256596" y="3934482"/>
                </a:lnTo>
                <a:lnTo>
                  <a:pt x="299060" y="4037051"/>
                </a:lnTo>
                <a:lnTo>
                  <a:pt x="344423" y="4136210"/>
                </a:lnTo>
                <a:lnTo>
                  <a:pt x="392609" y="4231369"/>
                </a:lnTo>
                <a:lnTo>
                  <a:pt x="443546" y="4321941"/>
                </a:lnTo>
                <a:lnTo>
                  <a:pt x="497159" y="4407339"/>
                </a:lnTo>
                <a:lnTo>
                  <a:pt x="553374" y="4486975"/>
                </a:lnTo>
                <a:lnTo>
                  <a:pt x="612118" y="4560261"/>
                </a:lnTo>
                <a:lnTo>
                  <a:pt x="673315" y="4626610"/>
                </a:lnTo>
                <a:lnTo>
                  <a:pt x="739069" y="4688082"/>
                </a:lnTo>
                <a:lnTo>
                  <a:pt x="811171" y="4747089"/>
                </a:lnTo>
                <a:lnTo>
                  <a:pt x="889100" y="4803556"/>
                </a:lnTo>
                <a:lnTo>
                  <a:pt x="972332" y="4857410"/>
                </a:lnTo>
                <a:lnTo>
                  <a:pt x="1060344" y="4908575"/>
                </a:lnTo>
                <a:lnTo>
                  <a:pt x="1152613" y="4956978"/>
                </a:lnTo>
                <a:lnTo>
                  <a:pt x="1248615" y="5002545"/>
                </a:lnTo>
                <a:lnTo>
                  <a:pt x="1347828" y="5045200"/>
                </a:lnTo>
                <a:lnTo>
                  <a:pt x="1449728" y="5084869"/>
                </a:lnTo>
                <a:lnTo>
                  <a:pt x="1553792" y="5121479"/>
                </a:lnTo>
                <a:lnTo>
                  <a:pt x="1659497" y="5154955"/>
                </a:lnTo>
                <a:lnTo>
                  <a:pt x="1766320" y="5185223"/>
                </a:lnTo>
                <a:lnTo>
                  <a:pt x="1873737" y="5212208"/>
                </a:lnTo>
                <a:lnTo>
                  <a:pt x="1981225" y="5235836"/>
                </a:lnTo>
                <a:lnTo>
                  <a:pt x="2088262" y="5256033"/>
                </a:lnTo>
                <a:lnTo>
                  <a:pt x="2194323" y="5272724"/>
                </a:lnTo>
                <a:lnTo>
                  <a:pt x="2298887" y="5285836"/>
                </a:lnTo>
                <a:lnTo>
                  <a:pt x="2401429" y="5295293"/>
                </a:lnTo>
                <a:lnTo>
                  <a:pt x="2501426" y="5301022"/>
                </a:lnTo>
                <a:lnTo>
                  <a:pt x="2598356" y="5302948"/>
                </a:lnTo>
                <a:lnTo>
                  <a:pt x="2695284" y="5301022"/>
                </a:lnTo>
                <a:lnTo>
                  <a:pt x="2795280" y="5295293"/>
                </a:lnTo>
                <a:lnTo>
                  <a:pt x="2897821" y="5285836"/>
                </a:lnTo>
                <a:lnTo>
                  <a:pt x="3002383" y="5272724"/>
                </a:lnTo>
                <a:lnTo>
                  <a:pt x="3108444" y="5256033"/>
                </a:lnTo>
                <a:lnTo>
                  <a:pt x="3215480" y="5235836"/>
                </a:lnTo>
                <a:lnTo>
                  <a:pt x="3322968" y="5212208"/>
                </a:lnTo>
                <a:lnTo>
                  <a:pt x="3430385" y="5185223"/>
                </a:lnTo>
                <a:lnTo>
                  <a:pt x="3537207" y="5154955"/>
                </a:lnTo>
                <a:lnTo>
                  <a:pt x="3642912" y="5121479"/>
                </a:lnTo>
                <a:lnTo>
                  <a:pt x="3746975" y="5084869"/>
                </a:lnTo>
                <a:lnTo>
                  <a:pt x="3848875" y="5045200"/>
                </a:lnTo>
                <a:lnTo>
                  <a:pt x="3948087" y="5002545"/>
                </a:lnTo>
                <a:lnTo>
                  <a:pt x="4044088" y="4956978"/>
                </a:lnTo>
                <a:lnTo>
                  <a:pt x="4136355" y="4908575"/>
                </a:lnTo>
                <a:lnTo>
                  <a:pt x="4224366" y="4857410"/>
                </a:lnTo>
                <a:lnTo>
                  <a:pt x="4307596" y="4803556"/>
                </a:lnTo>
                <a:lnTo>
                  <a:pt x="4385522" y="4747089"/>
                </a:lnTo>
                <a:lnTo>
                  <a:pt x="4457622" y="4688082"/>
                </a:lnTo>
                <a:lnTo>
                  <a:pt x="4523371" y="4626610"/>
                </a:lnTo>
                <a:lnTo>
                  <a:pt x="4584571" y="4560261"/>
                </a:lnTo>
                <a:lnTo>
                  <a:pt x="4643316" y="4486975"/>
                </a:lnTo>
                <a:lnTo>
                  <a:pt x="4699532" y="4407339"/>
                </a:lnTo>
                <a:lnTo>
                  <a:pt x="4753147" y="4321941"/>
                </a:lnTo>
                <a:lnTo>
                  <a:pt x="4804085" y="4231369"/>
                </a:lnTo>
                <a:lnTo>
                  <a:pt x="4852272" y="4136210"/>
                </a:lnTo>
                <a:lnTo>
                  <a:pt x="4897636" y="4037051"/>
                </a:lnTo>
                <a:lnTo>
                  <a:pt x="4940101" y="3934482"/>
                </a:lnTo>
                <a:lnTo>
                  <a:pt x="4979594" y="3829089"/>
                </a:lnTo>
                <a:lnTo>
                  <a:pt x="5016041" y="3721460"/>
                </a:lnTo>
                <a:lnTo>
                  <a:pt x="5049367" y="3612182"/>
                </a:lnTo>
                <a:lnTo>
                  <a:pt x="5079500" y="3501844"/>
                </a:lnTo>
                <a:lnTo>
                  <a:pt x="5106365" y="3391034"/>
                </a:lnTo>
                <a:lnTo>
                  <a:pt x="5129887" y="3280337"/>
                </a:lnTo>
                <a:lnTo>
                  <a:pt x="5149994" y="3170344"/>
                </a:lnTo>
                <a:lnTo>
                  <a:pt x="5166611" y="3061640"/>
                </a:lnTo>
                <a:lnTo>
                  <a:pt x="5179664" y="2954814"/>
                </a:lnTo>
                <a:lnTo>
                  <a:pt x="5189079" y="2850454"/>
                </a:lnTo>
                <a:lnTo>
                  <a:pt x="5194782" y="2749146"/>
                </a:lnTo>
                <a:lnTo>
                  <a:pt x="5196700" y="2651480"/>
                </a:lnTo>
                <a:lnTo>
                  <a:pt x="5194782" y="2553812"/>
                </a:lnTo>
                <a:lnTo>
                  <a:pt x="5189079" y="2452503"/>
                </a:lnTo>
                <a:lnTo>
                  <a:pt x="5179664" y="2348141"/>
                </a:lnTo>
                <a:lnTo>
                  <a:pt x="5166611" y="2241314"/>
                </a:lnTo>
                <a:lnTo>
                  <a:pt x="5149994" y="2132609"/>
                </a:lnTo>
                <a:lnTo>
                  <a:pt x="5129887" y="2022615"/>
                </a:lnTo>
                <a:lnTo>
                  <a:pt x="5106365" y="1911918"/>
                </a:lnTo>
                <a:lnTo>
                  <a:pt x="5079500" y="1801107"/>
                </a:lnTo>
                <a:lnTo>
                  <a:pt x="5049367" y="1690768"/>
                </a:lnTo>
                <a:lnTo>
                  <a:pt x="5016041" y="1581491"/>
                </a:lnTo>
                <a:lnTo>
                  <a:pt x="4979594" y="1473862"/>
                </a:lnTo>
                <a:lnTo>
                  <a:pt x="4940101" y="1368469"/>
                </a:lnTo>
                <a:lnTo>
                  <a:pt x="4897636" y="1265900"/>
                </a:lnTo>
                <a:lnTo>
                  <a:pt x="4852272" y="1166743"/>
                </a:lnTo>
                <a:lnTo>
                  <a:pt x="4804085" y="1071584"/>
                </a:lnTo>
                <a:lnTo>
                  <a:pt x="4753147" y="981013"/>
                </a:lnTo>
                <a:lnTo>
                  <a:pt x="4699532" y="895616"/>
                </a:lnTo>
                <a:lnTo>
                  <a:pt x="4643316" y="815982"/>
                </a:lnTo>
                <a:lnTo>
                  <a:pt x="4584571" y="742698"/>
                </a:lnTo>
                <a:lnTo>
                  <a:pt x="4523371" y="676351"/>
                </a:lnTo>
                <a:lnTo>
                  <a:pt x="4457622" y="614877"/>
                </a:lnTo>
                <a:lnTo>
                  <a:pt x="4385522" y="555868"/>
                </a:lnTo>
                <a:lnTo>
                  <a:pt x="4307596" y="499399"/>
                </a:lnTo>
                <a:lnTo>
                  <a:pt x="4224366" y="445544"/>
                </a:lnTo>
                <a:lnTo>
                  <a:pt x="4136355" y="394377"/>
                </a:lnTo>
                <a:lnTo>
                  <a:pt x="4044088" y="345973"/>
                </a:lnTo>
                <a:lnTo>
                  <a:pt x="3948087" y="300406"/>
                </a:lnTo>
                <a:lnTo>
                  <a:pt x="3848875" y="257751"/>
                </a:lnTo>
                <a:lnTo>
                  <a:pt x="3746975" y="218080"/>
                </a:lnTo>
                <a:lnTo>
                  <a:pt x="3642912" y="181470"/>
                </a:lnTo>
                <a:lnTo>
                  <a:pt x="3537207" y="147993"/>
                </a:lnTo>
                <a:lnTo>
                  <a:pt x="3430385" y="117725"/>
                </a:lnTo>
                <a:lnTo>
                  <a:pt x="3322968" y="90740"/>
                </a:lnTo>
                <a:lnTo>
                  <a:pt x="3215480" y="67112"/>
                </a:lnTo>
                <a:lnTo>
                  <a:pt x="3108444" y="46915"/>
                </a:lnTo>
                <a:lnTo>
                  <a:pt x="3002383" y="30223"/>
                </a:lnTo>
                <a:lnTo>
                  <a:pt x="2897821" y="17112"/>
                </a:lnTo>
                <a:lnTo>
                  <a:pt x="2795280" y="7655"/>
                </a:lnTo>
                <a:lnTo>
                  <a:pt x="2695284" y="1926"/>
                </a:lnTo>
                <a:lnTo>
                  <a:pt x="2598356" y="0"/>
                </a:lnTo>
                <a:lnTo>
                  <a:pt x="2501426" y="1926"/>
                </a:lnTo>
                <a:lnTo>
                  <a:pt x="2401429" y="7655"/>
                </a:lnTo>
                <a:lnTo>
                  <a:pt x="2298887" y="17112"/>
                </a:lnTo>
                <a:lnTo>
                  <a:pt x="2194323" y="30223"/>
                </a:lnTo>
                <a:lnTo>
                  <a:pt x="2088262" y="46915"/>
                </a:lnTo>
                <a:lnTo>
                  <a:pt x="1981225" y="67112"/>
                </a:lnTo>
                <a:lnTo>
                  <a:pt x="1873737" y="90740"/>
                </a:lnTo>
                <a:lnTo>
                  <a:pt x="1766320" y="117725"/>
                </a:lnTo>
                <a:lnTo>
                  <a:pt x="1659497" y="147993"/>
                </a:lnTo>
                <a:lnTo>
                  <a:pt x="1553792" y="181470"/>
                </a:lnTo>
                <a:lnTo>
                  <a:pt x="1449728" y="218080"/>
                </a:lnTo>
                <a:lnTo>
                  <a:pt x="1347828" y="257751"/>
                </a:lnTo>
                <a:lnTo>
                  <a:pt x="1248615" y="300406"/>
                </a:lnTo>
                <a:lnTo>
                  <a:pt x="1152613" y="345973"/>
                </a:lnTo>
                <a:lnTo>
                  <a:pt x="1060344" y="394377"/>
                </a:lnTo>
                <a:lnTo>
                  <a:pt x="972332" y="445544"/>
                </a:lnTo>
                <a:lnTo>
                  <a:pt x="889100" y="499399"/>
                </a:lnTo>
                <a:lnTo>
                  <a:pt x="811171" y="555868"/>
                </a:lnTo>
                <a:lnTo>
                  <a:pt x="739069" y="614877"/>
                </a:lnTo>
                <a:lnTo>
                  <a:pt x="673315" y="676351"/>
                </a:lnTo>
                <a:lnTo>
                  <a:pt x="612118" y="742698"/>
                </a:lnTo>
                <a:lnTo>
                  <a:pt x="553374" y="815982"/>
                </a:lnTo>
                <a:lnTo>
                  <a:pt x="497159" y="895616"/>
                </a:lnTo>
                <a:lnTo>
                  <a:pt x="443546" y="981013"/>
                </a:lnTo>
                <a:lnTo>
                  <a:pt x="392609" y="1071584"/>
                </a:lnTo>
                <a:lnTo>
                  <a:pt x="344423" y="1166743"/>
                </a:lnTo>
                <a:lnTo>
                  <a:pt x="299060" y="1265900"/>
                </a:lnTo>
                <a:lnTo>
                  <a:pt x="256596" y="1368469"/>
                </a:lnTo>
                <a:lnTo>
                  <a:pt x="217103" y="1473862"/>
                </a:lnTo>
                <a:lnTo>
                  <a:pt x="180657" y="1581491"/>
                </a:lnTo>
                <a:lnTo>
                  <a:pt x="147331" y="1690768"/>
                </a:lnTo>
                <a:lnTo>
                  <a:pt x="117198" y="1801107"/>
                </a:lnTo>
                <a:lnTo>
                  <a:pt x="90334" y="1911918"/>
                </a:lnTo>
                <a:lnTo>
                  <a:pt x="66812" y="2022615"/>
                </a:lnTo>
                <a:lnTo>
                  <a:pt x="46705" y="2132609"/>
                </a:lnTo>
                <a:lnTo>
                  <a:pt x="30088" y="2241314"/>
                </a:lnTo>
                <a:lnTo>
                  <a:pt x="17035" y="2348141"/>
                </a:lnTo>
                <a:lnTo>
                  <a:pt x="7620" y="2452503"/>
                </a:lnTo>
                <a:lnTo>
                  <a:pt x="1917" y="2553812"/>
                </a:lnTo>
                <a:lnTo>
                  <a:pt x="0" y="2651480"/>
                </a:lnTo>
                <a:close/>
              </a:path>
            </a:pathLst>
          </a:custGeom>
          <a:solidFill>
            <a:srgbClr val="EB640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1229150" y="982228"/>
            <a:ext cx="5088763" cy="5153101"/>
          </a:xfrm>
          <a:custGeom>
            <a:avLst/>
            <a:gdLst/>
            <a:ahLst/>
            <a:cxnLst/>
            <a:rect l="l" t="t" r="r" b="b"/>
            <a:pathLst>
              <a:path w="5088763" h="5153101">
                <a:moveTo>
                  <a:pt x="7938" y="2778626"/>
                </a:moveTo>
                <a:lnTo>
                  <a:pt x="17745" y="2881264"/>
                </a:lnTo>
                <a:lnTo>
                  <a:pt x="31342" y="2984523"/>
                </a:lnTo>
                <a:lnTo>
                  <a:pt x="48651" y="3088070"/>
                </a:lnTo>
                <a:lnTo>
                  <a:pt x="69595" y="3191569"/>
                </a:lnTo>
                <a:lnTo>
                  <a:pt x="94098" y="3294688"/>
                </a:lnTo>
                <a:lnTo>
                  <a:pt x="122082" y="3397092"/>
                </a:lnTo>
                <a:lnTo>
                  <a:pt x="153470" y="3498447"/>
                </a:lnTo>
                <a:lnTo>
                  <a:pt x="188185" y="3598419"/>
                </a:lnTo>
                <a:lnTo>
                  <a:pt x="226150" y="3696674"/>
                </a:lnTo>
                <a:lnTo>
                  <a:pt x="267289" y="3792878"/>
                </a:lnTo>
                <a:lnTo>
                  <a:pt x="311523" y="3886696"/>
                </a:lnTo>
                <a:lnTo>
                  <a:pt x="358777" y="3977796"/>
                </a:lnTo>
                <a:lnTo>
                  <a:pt x="408972" y="4065842"/>
                </a:lnTo>
                <a:lnTo>
                  <a:pt x="462032" y="4150500"/>
                </a:lnTo>
                <a:lnTo>
                  <a:pt x="517881" y="4231438"/>
                </a:lnTo>
                <a:lnTo>
                  <a:pt x="576440" y="4308320"/>
                </a:lnTo>
                <a:lnTo>
                  <a:pt x="637633" y="4380812"/>
                </a:lnTo>
                <a:lnTo>
                  <a:pt x="701382" y="4448581"/>
                </a:lnTo>
                <a:lnTo>
                  <a:pt x="768697" y="4512616"/>
                </a:lnTo>
                <a:lnTo>
                  <a:pt x="840437" y="4574084"/>
                </a:lnTo>
                <a:lnTo>
                  <a:pt x="916298" y="4632905"/>
                </a:lnTo>
                <a:lnTo>
                  <a:pt x="995980" y="4689003"/>
                </a:lnTo>
                <a:lnTo>
                  <a:pt x="1079182" y="4742301"/>
                </a:lnTo>
                <a:lnTo>
                  <a:pt x="1165601" y="4792721"/>
                </a:lnTo>
                <a:lnTo>
                  <a:pt x="1254936" y="4840186"/>
                </a:lnTo>
                <a:lnTo>
                  <a:pt x="1346885" y="4884618"/>
                </a:lnTo>
                <a:lnTo>
                  <a:pt x="1441147" y="4925941"/>
                </a:lnTo>
                <a:lnTo>
                  <a:pt x="1537420" y="4964075"/>
                </a:lnTo>
                <a:lnTo>
                  <a:pt x="1635402" y="4998946"/>
                </a:lnTo>
                <a:lnTo>
                  <a:pt x="1734792" y="5030474"/>
                </a:lnTo>
                <a:lnTo>
                  <a:pt x="1835289" y="5058583"/>
                </a:lnTo>
                <a:lnTo>
                  <a:pt x="1936589" y="5083195"/>
                </a:lnTo>
                <a:lnTo>
                  <a:pt x="2038392" y="5104232"/>
                </a:lnTo>
                <a:lnTo>
                  <a:pt x="2140397" y="5121619"/>
                </a:lnTo>
                <a:lnTo>
                  <a:pt x="2242301" y="5135276"/>
                </a:lnTo>
                <a:lnTo>
                  <a:pt x="2343803" y="5145127"/>
                </a:lnTo>
                <a:lnTo>
                  <a:pt x="2444601" y="5151094"/>
                </a:lnTo>
                <a:lnTo>
                  <a:pt x="2544394" y="5153101"/>
                </a:lnTo>
                <a:lnTo>
                  <a:pt x="2644183" y="5151094"/>
                </a:lnTo>
                <a:lnTo>
                  <a:pt x="2744978" y="5145127"/>
                </a:lnTo>
                <a:lnTo>
                  <a:pt x="2846478" y="5135276"/>
                </a:lnTo>
                <a:lnTo>
                  <a:pt x="2948381" y="5121619"/>
                </a:lnTo>
                <a:lnTo>
                  <a:pt x="3050384" y="5104232"/>
                </a:lnTo>
                <a:lnTo>
                  <a:pt x="3152187" y="5083195"/>
                </a:lnTo>
                <a:lnTo>
                  <a:pt x="3253488" y="5058583"/>
                </a:lnTo>
                <a:lnTo>
                  <a:pt x="3353984" y="5030474"/>
                </a:lnTo>
                <a:lnTo>
                  <a:pt x="3453375" y="4998946"/>
                </a:lnTo>
                <a:lnTo>
                  <a:pt x="3551358" y="4964075"/>
                </a:lnTo>
                <a:lnTo>
                  <a:pt x="3647632" y="4925941"/>
                </a:lnTo>
                <a:lnTo>
                  <a:pt x="3741895" y="4884618"/>
                </a:lnTo>
                <a:lnTo>
                  <a:pt x="3833845" y="4840186"/>
                </a:lnTo>
                <a:lnTo>
                  <a:pt x="3923181" y="4792721"/>
                </a:lnTo>
                <a:lnTo>
                  <a:pt x="4009602" y="4742301"/>
                </a:lnTo>
                <a:lnTo>
                  <a:pt x="4092805" y="4689003"/>
                </a:lnTo>
                <a:lnTo>
                  <a:pt x="4172488" y="4632905"/>
                </a:lnTo>
                <a:lnTo>
                  <a:pt x="4248350" y="4574084"/>
                </a:lnTo>
                <a:lnTo>
                  <a:pt x="4320090" y="4512616"/>
                </a:lnTo>
                <a:lnTo>
                  <a:pt x="4387405" y="4448581"/>
                </a:lnTo>
                <a:lnTo>
                  <a:pt x="4451153" y="4380812"/>
                </a:lnTo>
                <a:lnTo>
                  <a:pt x="4512344" y="4308320"/>
                </a:lnTo>
                <a:lnTo>
                  <a:pt x="4570901" y="4231438"/>
                </a:lnTo>
                <a:lnTo>
                  <a:pt x="4626747" y="4150500"/>
                </a:lnTo>
                <a:lnTo>
                  <a:pt x="4679806" y="4065842"/>
                </a:lnTo>
                <a:lnTo>
                  <a:pt x="4730000" y="3977796"/>
                </a:lnTo>
                <a:lnTo>
                  <a:pt x="4777251" y="3886696"/>
                </a:lnTo>
                <a:lnTo>
                  <a:pt x="4821484" y="3792878"/>
                </a:lnTo>
                <a:lnTo>
                  <a:pt x="4862621" y="3696674"/>
                </a:lnTo>
                <a:lnTo>
                  <a:pt x="4900585" y="3598419"/>
                </a:lnTo>
                <a:lnTo>
                  <a:pt x="4935299" y="3498447"/>
                </a:lnTo>
                <a:lnTo>
                  <a:pt x="4966686" y="3397092"/>
                </a:lnTo>
                <a:lnTo>
                  <a:pt x="4994668" y="3294688"/>
                </a:lnTo>
                <a:lnTo>
                  <a:pt x="5019170" y="3191569"/>
                </a:lnTo>
                <a:lnTo>
                  <a:pt x="5040113" y="3088070"/>
                </a:lnTo>
                <a:lnTo>
                  <a:pt x="5057422" y="2984523"/>
                </a:lnTo>
                <a:lnTo>
                  <a:pt x="5071018" y="2881264"/>
                </a:lnTo>
                <a:lnTo>
                  <a:pt x="5080825" y="2778626"/>
                </a:lnTo>
                <a:lnTo>
                  <a:pt x="5086765" y="2676943"/>
                </a:lnTo>
                <a:lnTo>
                  <a:pt x="5088763" y="2576550"/>
                </a:lnTo>
                <a:lnTo>
                  <a:pt x="5086765" y="2476159"/>
                </a:lnTo>
                <a:lnTo>
                  <a:pt x="5080825" y="2374477"/>
                </a:lnTo>
                <a:lnTo>
                  <a:pt x="5071018" y="2271840"/>
                </a:lnTo>
                <a:lnTo>
                  <a:pt x="5057422" y="2168582"/>
                </a:lnTo>
                <a:lnTo>
                  <a:pt x="5040113" y="2065036"/>
                </a:lnTo>
                <a:lnTo>
                  <a:pt x="5019170" y="1961537"/>
                </a:lnTo>
                <a:lnTo>
                  <a:pt x="4994668" y="1858418"/>
                </a:lnTo>
                <a:lnTo>
                  <a:pt x="4966686" y="1756014"/>
                </a:lnTo>
                <a:lnTo>
                  <a:pt x="4935299" y="1654659"/>
                </a:lnTo>
                <a:lnTo>
                  <a:pt x="4900585" y="1554687"/>
                </a:lnTo>
                <a:lnTo>
                  <a:pt x="4862621" y="1456433"/>
                </a:lnTo>
                <a:lnTo>
                  <a:pt x="4821484" y="1360229"/>
                </a:lnTo>
                <a:lnTo>
                  <a:pt x="4777251" y="1266411"/>
                </a:lnTo>
                <a:lnTo>
                  <a:pt x="4730000" y="1175311"/>
                </a:lnTo>
                <a:lnTo>
                  <a:pt x="4679806" y="1087266"/>
                </a:lnTo>
                <a:lnTo>
                  <a:pt x="4626747" y="1002608"/>
                </a:lnTo>
                <a:lnTo>
                  <a:pt x="4570901" y="921671"/>
                </a:lnTo>
                <a:lnTo>
                  <a:pt x="4512344" y="844790"/>
                </a:lnTo>
                <a:lnTo>
                  <a:pt x="4451153" y="772299"/>
                </a:lnTo>
                <a:lnTo>
                  <a:pt x="4387405" y="704532"/>
                </a:lnTo>
                <a:lnTo>
                  <a:pt x="4320090" y="640496"/>
                </a:lnTo>
                <a:lnTo>
                  <a:pt x="4248350" y="579029"/>
                </a:lnTo>
                <a:lnTo>
                  <a:pt x="4172488" y="520207"/>
                </a:lnTo>
                <a:lnTo>
                  <a:pt x="4092805" y="464108"/>
                </a:lnTo>
                <a:lnTo>
                  <a:pt x="4009602" y="410810"/>
                </a:lnTo>
                <a:lnTo>
                  <a:pt x="3923181" y="360389"/>
                </a:lnTo>
                <a:lnTo>
                  <a:pt x="3833845" y="312923"/>
                </a:lnTo>
                <a:lnTo>
                  <a:pt x="3741895" y="268490"/>
                </a:lnTo>
                <a:lnTo>
                  <a:pt x="3647632" y="227167"/>
                </a:lnTo>
                <a:lnTo>
                  <a:pt x="3551358" y="189031"/>
                </a:lnTo>
                <a:lnTo>
                  <a:pt x="3453375" y="154160"/>
                </a:lnTo>
                <a:lnTo>
                  <a:pt x="3353984" y="122631"/>
                </a:lnTo>
                <a:lnTo>
                  <a:pt x="3253488" y="94521"/>
                </a:lnTo>
                <a:lnTo>
                  <a:pt x="3152187" y="69908"/>
                </a:lnTo>
                <a:lnTo>
                  <a:pt x="3050384" y="48870"/>
                </a:lnTo>
                <a:lnTo>
                  <a:pt x="2948381" y="31483"/>
                </a:lnTo>
                <a:lnTo>
                  <a:pt x="2846478" y="17825"/>
                </a:lnTo>
                <a:lnTo>
                  <a:pt x="2744978" y="7974"/>
                </a:lnTo>
                <a:lnTo>
                  <a:pt x="2644183" y="2006"/>
                </a:lnTo>
                <a:lnTo>
                  <a:pt x="2544394" y="0"/>
                </a:lnTo>
                <a:lnTo>
                  <a:pt x="2444601" y="2006"/>
                </a:lnTo>
                <a:lnTo>
                  <a:pt x="2343803" y="7974"/>
                </a:lnTo>
                <a:lnTo>
                  <a:pt x="2242301" y="17825"/>
                </a:lnTo>
                <a:lnTo>
                  <a:pt x="2140397" y="31483"/>
                </a:lnTo>
                <a:lnTo>
                  <a:pt x="2038392" y="48870"/>
                </a:lnTo>
                <a:lnTo>
                  <a:pt x="1936589" y="69908"/>
                </a:lnTo>
                <a:lnTo>
                  <a:pt x="1835289" y="94521"/>
                </a:lnTo>
                <a:lnTo>
                  <a:pt x="1734792" y="122631"/>
                </a:lnTo>
                <a:lnTo>
                  <a:pt x="1635402" y="154160"/>
                </a:lnTo>
                <a:lnTo>
                  <a:pt x="1537420" y="189031"/>
                </a:lnTo>
                <a:lnTo>
                  <a:pt x="1441147" y="227167"/>
                </a:lnTo>
                <a:lnTo>
                  <a:pt x="1346885" y="268490"/>
                </a:lnTo>
                <a:lnTo>
                  <a:pt x="1254936" y="312923"/>
                </a:lnTo>
                <a:lnTo>
                  <a:pt x="1165601" y="360389"/>
                </a:lnTo>
                <a:lnTo>
                  <a:pt x="1079182" y="410810"/>
                </a:lnTo>
                <a:lnTo>
                  <a:pt x="995980" y="464108"/>
                </a:lnTo>
                <a:lnTo>
                  <a:pt x="916298" y="520207"/>
                </a:lnTo>
                <a:lnTo>
                  <a:pt x="840437" y="579029"/>
                </a:lnTo>
                <a:lnTo>
                  <a:pt x="768697" y="640496"/>
                </a:lnTo>
                <a:lnTo>
                  <a:pt x="701382" y="704532"/>
                </a:lnTo>
                <a:lnTo>
                  <a:pt x="637633" y="772299"/>
                </a:lnTo>
                <a:lnTo>
                  <a:pt x="576440" y="844790"/>
                </a:lnTo>
                <a:lnTo>
                  <a:pt x="517881" y="921671"/>
                </a:lnTo>
                <a:lnTo>
                  <a:pt x="462032" y="1002608"/>
                </a:lnTo>
                <a:lnTo>
                  <a:pt x="408972" y="1087266"/>
                </a:lnTo>
                <a:lnTo>
                  <a:pt x="358777" y="1175311"/>
                </a:lnTo>
                <a:lnTo>
                  <a:pt x="311523" y="1266411"/>
                </a:lnTo>
                <a:lnTo>
                  <a:pt x="267289" y="1360229"/>
                </a:lnTo>
                <a:lnTo>
                  <a:pt x="226150" y="1456433"/>
                </a:lnTo>
                <a:lnTo>
                  <a:pt x="188185" y="1554687"/>
                </a:lnTo>
                <a:lnTo>
                  <a:pt x="153470" y="1654659"/>
                </a:lnTo>
                <a:lnTo>
                  <a:pt x="122082" y="1756014"/>
                </a:lnTo>
                <a:lnTo>
                  <a:pt x="94098" y="1858418"/>
                </a:lnTo>
                <a:lnTo>
                  <a:pt x="69595" y="1961537"/>
                </a:lnTo>
                <a:lnTo>
                  <a:pt x="48651" y="2065036"/>
                </a:lnTo>
                <a:lnTo>
                  <a:pt x="31342" y="2168582"/>
                </a:lnTo>
                <a:lnTo>
                  <a:pt x="17745" y="2271840"/>
                </a:lnTo>
                <a:lnTo>
                  <a:pt x="7938" y="2374477"/>
                </a:lnTo>
                <a:lnTo>
                  <a:pt x="1997" y="2476159"/>
                </a:lnTo>
                <a:lnTo>
                  <a:pt x="0" y="2576550"/>
                </a:lnTo>
                <a:lnTo>
                  <a:pt x="1997" y="2676943"/>
                </a:lnTo>
                <a:lnTo>
                  <a:pt x="7938" y="2778626"/>
                </a:lnTo>
                <a:close/>
              </a:path>
            </a:pathLst>
          </a:custGeom>
          <a:solidFill>
            <a:srgbClr val="EC640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1282854" y="1057671"/>
            <a:ext cx="4980851" cy="5003241"/>
          </a:xfrm>
          <a:custGeom>
            <a:avLst/>
            <a:gdLst/>
            <a:ahLst/>
            <a:cxnLst/>
            <a:rect l="l" t="t" r="r" b="b"/>
            <a:pathLst>
              <a:path w="4980851" h="5003241">
                <a:moveTo>
                  <a:pt x="0" y="2501620"/>
                </a:moveTo>
                <a:lnTo>
                  <a:pt x="2077" y="2604737"/>
                </a:lnTo>
                <a:lnTo>
                  <a:pt x="8255" y="2706792"/>
                </a:lnTo>
                <a:lnTo>
                  <a:pt x="18455" y="2807706"/>
                </a:lnTo>
                <a:lnTo>
                  <a:pt x="32595" y="2907397"/>
                </a:lnTo>
                <a:lnTo>
                  <a:pt x="50596" y="3005785"/>
                </a:lnTo>
                <a:lnTo>
                  <a:pt x="72378" y="3102790"/>
                </a:lnTo>
                <a:lnTo>
                  <a:pt x="97861" y="3198331"/>
                </a:lnTo>
                <a:lnTo>
                  <a:pt x="126964" y="3292328"/>
                </a:lnTo>
                <a:lnTo>
                  <a:pt x="159608" y="3384700"/>
                </a:lnTo>
                <a:lnTo>
                  <a:pt x="195711" y="3475367"/>
                </a:lnTo>
                <a:lnTo>
                  <a:pt x="235195" y="3564248"/>
                </a:lnTo>
                <a:lnTo>
                  <a:pt x="277979" y="3651263"/>
                </a:lnTo>
                <a:lnTo>
                  <a:pt x="323983" y="3736331"/>
                </a:lnTo>
                <a:lnTo>
                  <a:pt x="373126" y="3819372"/>
                </a:lnTo>
                <a:lnTo>
                  <a:pt x="425329" y="3900306"/>
                </a:lnTo>
                <a:lnTo>
                  <a:pt x="480512" y="3979051"/>
                </a:lnTo>
                <a:lnTo>
                  <a:pt x="538594" y="4055527"/>
                </a:lnTo>
                <a:lnTo>
                  <a:pt x="599496" y="4129654"/>
                </a:lnTo>
                <a:lnTo>
                  <a:pt x="663137" y="4201352"/>
                </a:lnTo>
                <a:lnTo>
                  <a:pt x="729437" y="4270540"/>
                </a:lnTo>
                <a:lnTo>
                  <a:pt x="798314" y="4337137"/>
                </a:lnTo>
                <a:lnTo>
                  <a:pt x="869690" y="4401062"/>
                </a:lnTo>
                <a:lnTo>
                  <a:pt x="943484" y="4462237"/>
                </a:lnTo>
                <a:lnTo>
                  <a:pt x="1019617" y="4520579"/>
                </a:lnTo>
                <a:lnTo>
                  <a:pt x="1098009" y="4576009"/>
                </a:lnTo>
                <a:lnTo>
                  <a:pt x="1178579" y="4628446"/>
                </a:lnTo>
                <a:lnTo>
                  <a:pt x="1261247" y="4677809"/>
                </a:lnTo>
                <a:lnTo>
                  <a:pt x="1345934" y="4724019"/>
                </a:lnTo>
                <a:lnTo>
                  <a:pt x="1432558" y="4766994"/>
                </a:lnTo>
                <a:lnTo>
                  <a:pt x="1521040" y="4806654"/>
                </a:lnTo>
                <a:lnTo>
                  <a:pt x="1611300" y="4842919"/>
                </a:lnTo>
                <a:lnTo>
                  <a:pt x="1703258" y="4875709"/>
                </a:lnTo>
                <a:lnTo>
                  <a:pt x="1796833" y="4904942"/>
                </a:lnTo>
                <a:lnTo>
                  <a:pt x="1891946" y="4930538"/>
                </a:lnTo>
                <a:lnTo>
                  <a:pt x="1988515" y="4952418"/>
                </a:lnTo>
                <a:lnTo>
                  <a:pt x="2086462" y="4970499"/>
                </a:lnTo>
                <a:lnTo>
                  <a:pt x="2185706" y="4984703"/>
                </a:lnTo>
                <a:lnTo>
                  <a:pt x="2286167" y="4994948"/>
                </a:lnTo>
                <a:lnTo>
                  <a:pt x="2387765" y="5001154"/>
                </a:lnTo>
                <a:lnTo>
                  <a:pt x="2490419" y="5003241"/>
                </a:lnTo>
                <a:lnTo>
                  <a:pt x="2593075" y="5001154"/>
                </a:lnTo>
                <a:lnTo>
                  <a:pt x="2694674" y="4994948"/>
                </a:lnTo>
                <a:lnTo>
                  <a:pt x="2795137" y="4984703"/>
                </a:lnTo>
                <a:lnTo>
                  <a:pt x="2894382" y="4970499"/>
                </a:lnTo>
                <a:lnTo>
                  <a:pt x="2992331" y="4952418"/>
                </a:lnTo>
                <a:lnTo>
                  <a:pt x="3088902" y="4930538"/>
                </a:lnTo>
                <a:lnTo>
                  <a:pt x="3184016" y="4904942"/>
                </a:lnTo>
                <a:lnTo>
                  <a:pt x="3277593" y="4875709"/>
                </a:lnTo>
                <a:lnTo>
                  <a:pt x="3369552" y="4842919"/>
                </a:lnTo>
                <a:lnTo>
                  <a:pt x="3459813" y="4806654"/>
                </a:lnTo>
                <a:lnTo>
                  <a:pt x="3548296" y="4766994"/>
                </a:lnTo>
                <a:lnTo>
                  <a:pt x="3634921" y="4724019"/>
                </a:lnTo>
                <a:lnTo>
                  <a:pt x="3719608" y="4677809"/>
                </a:lnTo>
                <a:lnTo>
                  <a:pt x="3802276" y="4628446"/>
                </a:lnTo>
                <a:lnTo>
                  <a:pt x="3882846" y="4576009"/>
                </a:lnTo>
                <a:lnTo>
                  <a:pt x="3961238" y="4520579"/>
                </a:lnTo>
                <a:lnTo>
                  <a:pt x="4037370" y="4462237"/>
                </a:lnTo>
                <a:lnTo>
                  <a:pt x="4111164" y="4401062"/>
                </a:lnTo>
                <a:lnTo>
                  <a:pt x="4182538" y="4337137"/>
                </a:lnTo>
                <a:lnTo>
                  <a:pt x="4251413" y="4270540"/>
                </a:lnTo>
                <a:lnTo>
                  <a:pt x="4317713" y="4201352"/>
                </a:lnTo>
                <a:lnTo>
                  <a:pt x="4381354" y="4129654"/>
                </a:lnTo>
                <a:lnTo>
                  <a:pt x="4442256" y="4055527"/>
                </a:lnTo>
                <a:lnTo>
                  <a:pt x="4500338" y="3979051"/>
                </a:lnTo>
                <a:lnTo>
                  <a:pt x="4555521" y="3900306"/>
                </a:lnTo>
                <a:lnTo>
                  <a:pt x="4607724" y="3819372"/>
                </a:lnTo>
                <a:lnTo>
                  <a:pt x="4656867" y="3736331"/>
                </a:lnTo>
                <a:lnTo>
                  <a:pt x="4702871" y="3651263"/>
                </a:lnTo>
                <a:lnTo>
                  <a:pt x="4745655" y="3564248"/>
                </a:lnTo>
                <a:lnTo>
                  <a:pt x="4785139" y="3475367"/>
                </a:lnTo>
                <a:lnTo>
                  <a:pt x="4821243" y="3384700"/>
                </a:lnTo>
                <a:lnTo>
                  <a:pt x="4853886" y="3292328"/>
                </a:lnTo>
                <a:lnTo>
                  <a:pt x="4882989" y="3198331"/>
                </a:lnTo>
                <a:lnTo>
                  <a:pt x="4908472" y="3102790"/>
                </a:lnTo>
                <a:lnTo>
                  <a:pt x="4930254" y="3005785"/>
                </a:lnTo>
                <a:lnTo>
                  <a:pt x="4948255" y="2907397"/>
                </a:lnTo>
                <a:lnTo>
                  <a:pt x="4962395" y="2807706"/>
                </a:lnTo>
                <a:lnTo>
                  <a:pt x="4972595" y="2706792"/>
                </a:lnTo>
                <a:lnTo>
                  <a:pt x="4978773" y="2604737"/>
                </a:lnTo>
                <a:lnTo>
                  <a:pt x="4980851" y="2501620"/>
                </a:lnTo>
                <a:lnTo>
                  <a:pt x="4978773" y="2398503"/>
                </a:lnTo>
                <a:lnTo>
                  <a:pt x="4972595" y="2296448"/>
                </a:lnTo>
                <a:lnTo>
                  <a:pt x="4962395" y="2195535"/>
                </a:lnTo>
                <a:lnTo>
                  <a:pt x="4948255" y="2095843"/>
                </a:lnTo>
                <a:lnTo>
                  <a:pt x="4930254" y="1997455"/>
                </a:lnTo>
                <a:lnTo>
                  <a:pt x="4908472" y="1900450"/>
                </a:lnTo>
                <a:lnTo>
                  <a:pt x="4882989" y="1804909"/>
                </a:lnTo>
                <a:lnTo>
                  <a:pt x="4853886" y="1710912"/>
                </a:lnTo>
                <a:lnTo>
                  <a:pt x="4821243" y="1618540"/>
                </a:lnTo>
                <a:lnTo>
                  <a:pt x="4785139" y="1527873"/>
                </a:lnTo>
                <a:lnTo>
                  <a:pt x="4745655" y="1438992"/>
                </a:lnTo>
                <a:lnTo>
                  <a:pt x="4702871" y="1351977"/>
                </a:lnTo>
                <a:lnTo>
                  <a:pt x="4656867" y="1266909"/>
                </a:lnTo>
                <a:lnTo>
                  <a:pt x="4607724" y="1183868"/>
                </a:lnTo>
                <a:lnTo>
                  <a:pt x="4555521" y="1102935"/>
                </a:lnTo>
                <a:lnTo>
                  <a:pt x="4500338" y="1024189"/>
                </a:lnTo>
                <a:lnTo>
                  <a:pt x="4442256" y="947713"/>
                </a:lnTo>
                <a:lnTo>
                  <a:pt x="4381354" y="873586"/>
                </a:lnTo>
                <a:lnTo>
                  <a:pt x="4317713" y="801888"/>
                </a:lnTo>
                <a:lnTo>
                  <a:pt x="4251413" y="732701"/>
                </a:lnTo>
                <a:lnTo>
                  <a:pt x="4182538" y="666104"/>
                </a:lnTo>
                <a:lnTo>
                  <a:pt x="4111164" y="602178"/>
                </a:lnTo>
                <a:lnTo>
                  <a:pt x="4037370" y="541004"/>
                </a:lnTo>
                <a:lnTo>
                  <a:pt x="3961238" y="482661"/>
                </a:lnTo>
                <a:lnTo>
                  <a:pt x="3882846" y="427231"/>
                </a:lnTo>
                <a:lnTo>
                  <a:pt x="3802276" y="374795"/>
                </a:lnTo>
                <a:lnTo>
                  <a:pt x="3719608" y="325431"/>
                </a:lnTo>
                <a:lnTo>
                  <a:pt x="3634921" y="279222"/>
                </a:lnTo>
                <a:lnTo>
                  <a:pt x="3548296" y="236246"/>
                </a:lnTo>
                <a:lnTo>
                  <a:pt x="3459813" y="196586"/>
                </a:lnTo>
                <a:lnTo>
                  <a:pt x="3369552" y="160321"/>
                </a:lnTo>
                <a:lnTo>
                  <a:pt x="3277593" y="127531"/>
                </a:lnTo>
                <a:lnTo>
                  <a:pt x="3184016" y="98298"/>
                </a:lnTo>
                <a:lnTo>
                  <a:pt x="3088902" y="72702"/>
                </a:lnTo>
                <a:lnTo>
                  <a:pt x="2992331" y="50823"/>
                </a:lnTo>
                <a:lnTo>
                  <a:pt x="2894382" y="32741"/>
                </a:lnTo>
                <a:lnTo>
                  <a:pt x="2795137" y="18537"/>
                </a:lnTo>
                <a:lnTo>
                  <a:pt x="2694674" y="8292"/>
                </a:lnTo>
                <a:lnTo>
                  <a:pt x="2593075" y="2086"/>
                </a:lnTo>
                <a:lnTo>
                  <a:pt x="2490419" y="0"/>
                </a:lnTo>
                <a:lnTo>
                  <a:pt x="2387765" y="2086"/>
                </a:lnTo>
                <a:lnTo>
                  <a:pt x="2286167" y="8292"/>
                </a:lnTo>
                <a:lnTo>
                  <a:pt x="2185706" y="18537"/>
                </a:lnTo>
                <a:lnTo>
                  <a:pt x="2086462" y="32741"/>
                </a:lnTo>
                <a:lnTo>
                  <a:pt x="1988515" y="50823"/>
                </a:lnTo>
                <a:lnTo>
                  <a:pt x="1891946" y="72702"/>
                </a:lnTo>
                <a:lnTo>
                  <a:pt x="1796833" y="98298"/>
                </a:lnTo>
                <a:lnTo>
                  <a:pt x="1703258" y="127531"/>
                </a:lnTo>
                <a:lnTo>
                  <a:pt x="1611300" y="160321"/>
                </a:lnTo>
                <a:lnTo>
                  <a:pt x="1521040" y="196586"/>
                </a:lnTo>
                <a:lnTo>
                  <a:pt x="1432558" y="236246"/>
                </a:lnTo>
                <a:lnTo>
                  <a:pt x="1345934" y="279222"/>
                </a:lnTo>
                <a:lnTo>
                  <a:pt x="1261247" y="325431"/>
                </a:lnTo>
                <a:lnTo>
                  <a:pt x="1178579" y="374795"/>
                </a:lnTo>
                <a:lnTo>
                  <a:pt x="1098009" y="427231"/>
                </a:lnTo>
                <a:lnTo>
                  <a:pt x="1019617" y="482661"/>
                </a:lnTo>
                <a:lnTo>
                  <a:pt x="943484" y="541004"/>
                </a:lnTo>
                <a:lnTo>
                  <a:pt x="869690" y="602178"/>
                </a:lnTo>
                <a:lnTo>
                  <a:pt x="798314" y="666104"/>
                </a:lnTo>
                <a:lnTo>
                  <a:pt x="729437" y="732701"/>
                </a:lnTo>
                <a:lnTo>
                  <a:pt x="663137" y="801888"/>
                </a:lnTo>
                <a:lnTo>
                  <a:pt x="599496" y="873586"/>
                </a:lnTo>
                <a:lnTo>
                  <a:pt x="538594" y="947713"/>
                </a:lnTo>
                <a:lnTo>
                  <a:pt x="480512" y="1024189"/>
                </a:lnTo>
                <a:lnTo>
                  <a:pt x="425329" y="1102935"/>
                </a:lnTo>
                <a:lnTo>
                  <a:pt x="373126" y="1183868"/>
                </a:lnTo>
                <a:lnTo>
                  <a:pt x="323983" y="1266909"/>
                </a:lnTo>
                <a:lnTo>
                  <a:pt x="277979" y="1351977"/>
                </a:lnTo>
                <a:lnTo>
                  <a:pt x="235195" y="1438992"/>
                </a:lnTo>
                <a:lnTo>
                  <a:pt x="195711" y="1527873"/>
                </a:lnTo>
                <a:lnTo>
                  <a:pt x="159608" y="1618540"/>
                </a:lnTo>
                <a:lnTo>
                  <a:pt x="126964" y="1710912"/>
                </a:lnTo>
                <a:lnTo>
                  <a:pt x="97861" y="1804909"/>
                </a:lnTo>
                <a:lnTo>
                  <a:pt x="72378" y="1900450"/>
                </a:lnTo>
                <a:lnTo>
                  <a:pt x="50596" y="1997455"/>
                </a:lnTo>
                <a:lnTo>
                  <a:pt x="32595" y="2095843"/>
                </a:lnTo>
                <a:lnTo>
                  <a:pt x="18455" y="2195535"/>
                </a:lnTo>
                <a:lnTo>
                  <a:pt x="8255" y="2296448"/>
                </a:lnTo>
                <a:lnTo>
                  <a:pt x="2077" y="2398503"/>
                </a:lnTo>
                <a:lnTo>
                  <a:pt x="0" y="2501620"/>
                </a:lnTo>
                <a:close/>
              </a:path>
            </a:pathLst>
          </a:custGeom>
          <a:solidFill>
            <a:srgbClr val="EC660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3606956" y="391798"/>
            <a:ext cx="3057093" cy="3051987"/>
          </a:xfrm>
          <a:custGeom>
            <a:avLst/>
            <a:gdLst/>
            <a:ahLst/>
            <a:cxnLst/>
            <a:rect l="l" t="t" r="r" b="b"/>
            <a:pathLst>
              <a:path w="3057093" h="3051987">
                <a:moveTo>
                  <a:pt x="1390932" y="3051950"/>
                </a:moveTo>
                <a:lnTo>
                  <a:pt x="1471325" y="3050875"/>
                </a:lnTo>
                <a:lnTo>
                  <a:pt x="1538381" y="3047555"/>
                </a:lnTo>
                <a:lnTo>
                  <a:pt x="1604728" y="3042046"/>
                </a:lnTo>
                <a:lnTo>
                  <a:pt x="1670312" y="3034366"/>
                </a:lnTo>
                <a:lnTo>
                  <a:pt x="1735079" y="3024536"/>
                </a:lnTo>
                <a:lnTo>
                  <a:pt x="1798974" y="3012573"/>
                </a:lnTo>
                <a:lnTo>
                  <a:pt x="1861942" y="2998497"/>
                </a:lnTo>
                <a:lnTo>
                  <a:pt x="1923930" y="2982327"/>
                </a:lnTo>
                <a:lnTo>
                  <a:pt x="1984882" y="2964082"/>
                </a:lnTo>
                <a:lnTo>
                  <a:pt x="2044744" y="2943780"/>
                </a:lnTo>
                <a:lnTo>
                  <a:pt x="2103461" y="2921441"/>
                </a:lnTo>
                <a:lnTo>
                  <a:pt x="2160980" y="2897083"/>
                </a:lnTo>
                <a:lnTo>
                  <a:pt x="2217245" y="2870726"/>
                </a:lnTo>
                <a:lnTo>
                  <a:pt x="2272202" y="2842389"/>
                </a:lnTo>
                <a:lnTo>
                  <a:pt x="2325796" y="2812089"/>
                </a:lnTo>
                <a:lnTo>
                  <a:pt x="2377973" y="2779848"/>
                </a:lnTo>
                <a:lnTo>
                  <a:pt x="2428678" y="2745682"/>
                </a:lnTo>
                <a:lnTo>
                  <a:pt x="2477857" y="2709612"/>
                </a:lnTo>
                <a:lnTo>
                  <a:pt x="2525456" y="2671656"/>
                </a:lnTo>
                <a:lnTo>
                  <a:pt x="2571419" y="2631833"/>
                </a:lnTo>
                <a:lnTo>
                  <a:pt x="2616237" y="2589671"/>
                </a:lnTo>
                <a:lnTo>
                  <a:pt x="2659036" y="2545963"/>
                </a:lnTo>
                <a:lnTo>
                  <a:pt x="2699792" y="2500764"/>
                </a:lnTo>
                <a:lnTo>
                  <a:pt x="2738482" y="2454127"/>
                </a:lnTo>
                <a:lnTo>
                  <a:pt x="2775082" y="2406103"/>
                </a:lnTo>
                <a:lnTo>
                  <a:pt x="2809569" y="2356746"/>
                </a:lnTo>
                <a:lnTo>
                  <a:pt x="2841917" y="2306108"/>
                </a:lnTo>
                <a:lnTo>
                  <a:pt x="2872104" y="2254243"/>
                </a:lnTo>
                <a:lnTo>
                  <a:pt x="2900106" y="2201203"/>
                </a:lnTo>
                <a:lnTo>
                  <a:pt x="2925899" y="2147041"/>
                </a:lnTo>
                <a:lnTo>
                  <a:pt x="2949458" y="2091810"/>
                </a:lnTo>
                <a:lnTo>
                  <a:pt x="2970762" y="2035562"/>
                </a:lnTo>
                <a:lnTo>
                  <a:pt x="2989784" y="1978351"/>
                </a:lnTo>
                <a:lnTo>
                  <a:pt x="3006503" y="1920229"/>
                </a:lnTo>
                <a:lnTo>
                  <a:pt x="3020893" y="1861249"/>
                </a:lnTo>
                <a:lnTo>
                  <a:pt x="3032932" y="1801465"/>
                </a:lnTo>
                <a:lnTo>
                  <a:pt x="3042595" y="1740927"/>
                </a:lnTo>
                <a:lnTo>
                  <a:pt x="3049859" y="1679691"/>
                </a:lnTo>
                <a:lnTo>
                  <a:pt x="3054699" y="1617808"/>
                </a:lnTo>
                <a:lnTo>
                  <a:pt x="3057093" y="1555330"/>
                </a:lnTo>
                <a:lnTo>
                  <a:pt x="3057033" y="1494316"/>
                </a:lnTo>
                <a:lnTo>
                  <a:pt x="3054605" y="1433676"/>
                </a:lnTo>
                <a:lnTo>
                  <a:pt x="3049829" y="1373466"/>
                </a:lnTo>
                <a:lnTo>
                  <a:pt x="3042727" y="1313738"/>
                </a:lnTo>
                <a:lnTo>
                  <a:pt x="3033319" y="1254545"/>
                </a:lnTo>
                <a:lnTo>
                  <a:pt x="3021627" y="1195942"/>
                </a:lnTo>
                <a:lnTo>
                  <a:pt x="3007671" y="1137981"/>
                </a:lnTo>
                <a:lnTo>
                  <a:pt x="2991473" y="1080716"/>
                </a:lnTo>
                <a:lnTo>
                  <a:pt x="2973053" y="1024200"/>
                </a:lnTo>
                <a:lnTo>
                  <a:pt x="2952432" y="968487"/>
                </a:lnTo>
                <a:lnTo>
                  <a:pt x="2929632" y="913630"/>
                </a:lnTo>
                <a:lnTo>
                  <a:pt x="2904672" y="859682"/>
                </a:lnTo>
                <a:lnTo>
                  <a:pt x="2877575" y="806697"/>
                </a:lnTo>
                <a:lnTo>
                  <a:pt x="2848362" y="754729"/>
                </a:lnTo>
                <a:lnTo>
                  <a:pt x="2817052" y="703829"/>
                </a:lnTo>
                <a:lnTo>
                  <a:pt x="2783668" y="654053"/>
                </a:lnTo>
                <a:lnTo>
                  <a:pt x="2748229" y="605453"/>
                </a:lnTo>
                <a:lnTo>
                  <a:pt x="2710758" y="558083"/>
                </a:lnTo>
                <a:lnTo>
                  <a:pt x="2671275" y="511996"/>
                </a:lnTo>
                <a:lnTo>
                  <a:pt x="2629801" y="467245"/>
                </a:lnTo>
                <a:lnTo>
                  <a:pt x="2586616" y="424143"/>
                </a:lnTo>
                <a:lnTo>
                  <a:pt x="2542022" y="382981"/>
                </a:lnTo>
                <a:lnTo>
                  <a:pt x="2496071" y="343783"/>
                </a:lnTo>
                <a:lnTo>
                  <a:pt x="2448816" y="306571"/>
                </a:lnTo>
                <a:lnTo>
                  <a:pt x="2400309" y="271367"/>
                </a:lnTo>
                <a:lnTo>
                  <a:pt x="2350602" y="238196"/>
                </a:lnTo>
                <a:lnTo>
                  <a:pt x="2299750" y="207080"/>
                </a:lnTo>
                <a:lnTo>
                  <a:pt x="2247803" y="178041"/>
                </a:lnTo>
                <a:lnTo>
                  <a:pt x="2194815" y="151104"/>
                </a:lnTo>
                <a:lnTo>
                  <a:pt x="2140839" y="126290"/>
                </a:lnTo>
                <a:lnTo>
                  <a:pt x="2085926" y="103623"/>
                </a:lnTo>
                <a:lnTo>
                  <a:pt x="2030129" y="83125"/>
                </a:lnTo>
                <a:lnTo>
                  <a:pt x="1973502" y="64820"/>
                </a:lnTo>
                <a:lnTo>
                  <a:pt x="1916097" y="48730"/>
                </a:lnTo>
                <a:lnTo>
                  <a:pt x="1857965" y="34879"/>
                </a:lnTo>
                <a:lnTo>
                  <a:pt x="1799161" y="23289"/>
                </a:lnTo>
                <a:lnTo>
                  <a:pt x="1739736" y="13983"/>
                </a:lnTo>
                <a:lnTo>
                  <a:pt x="1679743" y="6984"/>
                </a:lnTo>
                <a:lnTo>
                  <a:pt x="1619235" y="2315"/>
                </a:lnTo>
                <a:lnTo>
                  <a:pt x="1558264" y="0"/>
                </a:lnTo>
                <a:lnTo>
                  <a:pt x="1495341" y="88"/>
                </a:lnTo>
                <a:lnTo>
                  <a:pt x="1432967" y="2640"/>
                </a:lnTo>
                <a:lnTo>
                  <a:pt x="1371197" y="7634"/>
                </a:lnTo>
                <a:lnTo>
                  <a:pt x="1310081" y="15049"/>
                </a:lnTo>
                <a:lnTo>
                  <a:pt x="1249673" y="24863"/>
                </a:lnTo>
                <a:lnTo>
                  <a:pt x="1190025" y="37054"/>
                </a:lnTo>
                <a:lnTo>
                  <a:pt x="1131188" y="51600"/>
                </a:lnTo>
                <a:lnTo>
                  <a:pt x="1073216" y="68481"/>
                </a:lnTo>
                <a:lnTo>
                  <a:pt x="1016161" y="87675"/>
                </a:lnTo>
                <a:lnTo>
                  <a:pt x="960075" y="109159"/>
                </a:lnTo>
                <a:lnTo>
                  <a:pt x="905010" y="132913"/>
                </a:lnTo>
                <a:lnTo>
                  <a:pt x="851020" y="158915"/>
                </a:lnTo>
                <a:lnTo>
                  <a:pt x="798155" y="187143"/>
                </a:lnTo>
                <a:lnTo>
                  <a:pt x="746469" y="217576"/>
                </a:lnTo>
                <a:lnTo>
                  <a:pt x="696013" y="250191"/>
                </a:lnTo>
                <a:lnTo>
                  <a:pt x="646841" y="284969"/>
                </a:lnTo>
                <a:lnTo>
                  <a:pt x="599005" y="321886"/>
                </a:lnTo>
                <a:lnTo>
                  <a:pt x="552556" y="360922"/>
                </a:lnTo>
                <a:lnTo>
                  <a:pt x="507548" y="402054"/>
                </a:lnTo>
                <a:lnTo>
                  <a:pt x="464032" y="445262"/>
                </a:lnTo>
                <a:lnTo>
                  <a:pt x="420859" y="491828"/>
                </a:lnTo>
                <a:lnTo>
                  <a:pt x="379711" y="540077"/>
                </a:lnTo>
                <a:lnTo>
                  <a:pt x="340599" y="589974"/>
                </a:lnTo>
                <a:lnTo>
                  <a:pt x="303538" y="641484"/>
                </a:lnTo>
                <a:lnTo>
                  <a:pt x="268540" y="694575"/>
                </a:lnTo>
                <a:lnTo>
                  <a:pt x="235619" y="749212"/>
                </a:lnTo>
                <a:lnTo>
                  <a:pt x="204786" y="805361"/>
                </a:lnTo>
                <a:lnTo>
                  <a:pt x="176056" y="862988"/>
                </a:lnTo>
                <a:lnTo>
                  <a:pt x="149441" y="922060"/>
                </a:lnTo>
                <a:lnTo>
                  <a:pt x="124955" y="982541"/>
                </a:lnTo>
                <a:lnTo>
                  <a:pt x="102609" y="1044399"/>
                </a:lnTo>
                <a:lnTo>
                  <a:pt x="82418" y="1107599"/>
                </a:lnTo>
                <a:lnTo>
                  <a:pt x="64394" y="1172107"/>
                </a:lnTo>
                <a:lnTo>
                  <a:pt x="48550" y="1237889"/>
                </a:lnTo>
                <a:lnTo>
                  <a:pt x="34900" y="1304912"/>
                </a:lnTo>
                <a:lnTo>
                  <a:pt x="23455" y="1373141"/>
                </a:lnTo>
                <a:lnTo>
                  <a:pt x="14230" y="1442542"/>
                </a:lnTo>
                <a:lnTo>
                  <a:pt x="7237" y="1513081"/>
                </a:lnTo>
                <a:lnTo>
                  <a:pt x="2489" y="1584724"/>
                </a:lnTo>
                <a:lnTo>
                  <a:pt x="0" y="1657438"/>
                </a:lnTo>
                <a:lnTo>
                  <a:pt x="470839" y="1666138"/>
                </a:lnTo>
                <a:lnTo>
                  <a:pt x="472665" y="1611523"/>
                </a:lnTo>
                <a:lnTo>
                  <a:pt x="476100" y="1557803"/>
                </a:lnTo>
                <a:lnTo>
                  <a:pt x="481136" y="1505004"/>
                </a:lnTo>
                <a:lnTo>
                  <a:pt x="487763" y="1453150"/>
                </a:lnTo>
                <a:lnTo>
                  <a:pt x="495973" y="1402267"/>
                </a:lnTo>
                <a:lnTo>
                  <a:pt x="505755" y="1352379"/>
                </a:lnTo>
                <a:lnTo>
                  <a:pt x="517101" y="1303513"/>
                </a:lnTo>
                <a:lnTo>
                  <a:pt x="530001" y="1255691"/>
                </a:lnTo>
                <a:lnTo>
                  <a:pt x="544446" y="1208941"/>
                </a:lnTo>
                <a:lnTo>
                  <a:pt x="560427" y="1163286"/>
                </a:lnTo>
                <a:lnTo>
                  <a:pt x="577934" y="1118752"/>
                </a:lnTo>
                <a:lnTo>
                  <a:pt x="596958" y="1075364"/>
                </a:lnTo>
                <a:lnTo>
                  <a:pt x="617490" y="1033147"/>
                </a:lnTo>
                <a:lnTo>
                  <a:pt x="639520" y="992126"/>
                </a:lnTo>
                <a:lnTo>
                  <a:pt x="663040" y="952325"/>
                </a:lnTo>
                <a:lnTo>
                  <a:pt x="688040" y="913771"/>
                </a:lnTo>
                <a:lnTo>
                  <a:pt x="714510" y="876488"/>
                </a:lnTo>
                <a:lnTo>
                  <a:pt x="742442" y="840501"/>
                </a:lnTo>
                <a:lnTo>
                  <a:pt x="771826" y="805835"/>
                </a:lnTo>
                <a:lnTo>
                  <a:pt x="802652" y="772515"/>
                </a:lnTo>
                <a:lnTo>
                  <a:pt x="832163" y="743232"/>
                </a:lnTo>
                <a:lnTo>
                  <a:pt x="862717" y="715354"/>
                </a:lnTo>
                <a:lnTo>
                  <a:pt x="894279" y="688896"/>
                </a:lnTo>
                <a:lnTo>
                  <a:pt x="926811" y="663874"/>
                </a:lnTo>
                <a:lnTo>
                  <a:pt x="960276" y="640301"/>
                </a:lnTo>
                <a:lnTo>
                  <a:pt x="994640" y="618194"/>
                </a:lnTo>
                <a:lnTo>
                  <a:pt x="1029865" y="597566"/>
                </a:lnTo>
                <a:lnTo>
                  <a:pt x="1065914" y="578432"/>
                </a:lnTo>
                <a:lnTo>
                  <a:pt x="1102751" y="560808"/>
                </a:lnTo>
                <a:lnTo>
                  <a:pt x="1140340" y="544709"/>
                </a:lnTo>
                <a:lnTo>
                  <a:pt x="1178645" y="530149"/>
                </a:lnTo>
                <a:lnTo>
                  <a:pt x="1217628" y="517142"/>
                </a:lnTo>
                <a:lnTo>
                  <a:pt x="1257253" y="505705"/>
                </a:lnTo>
                <a:lnTo>
                  <a:pt x="1297485" y="495852"/>
                </a:lnTo>
                <a:lnTo>
                  <a:pt x="1338285" y="487597"/>
                </a:lnTo>
                <a:lnTo>
                  <a:pt x="1379619" y="480956"/>
                </a:lnTo>
                <a:lnTo>
                  <a:pt x="1421449" y="475944"/>
                </a:lnTo>
                <a:lnTo>
                  <a:pt x="1463738" y="472575"/>
                </a:lnTo>
                <a:lnTo>
                  <a:pt x="1506452" y="470864"/>
                </a:lnTo>
                <a:lnTo>
                  <a:pt x="1549552" y="470827"/>
                </a:lnTo>
                <a:lnTo>
                  <a:pt x="1591725" y="472429"/>
                </a:lnTo>
                <a:lnTo>
                  <a:pt x="1633578" y="475658"/>
                </a:lnTo>
                <a:lnTo>
                  <a:pt x="1675075" y="480500"/>
                </a:lnTo>
                <a:lnTo>
                  <a:pt x="1716178" y="486937"/>
                </a:lnTo>
                <a:lnTo>
                  <a:pt x="1756851" y="494954"/>
                </a:lnTo>
                <a:lnTo>
                  <a:pt x="1797059" y="504535"/>
                </a:lnTo>
                <a:lnTo>
                  <a:pt x="1836765" y="515665"/>
                </a:lnTo>
                <a:lnTo>
                  <a:pt x="1875932" y="528327"/>
                </a:lnTo>
                <a:lnTo>
                  <a:pt x="1914524" y="542506"/>
                </a:lnTo>
                <a:lnTo>
                  <a:pt x="1952505" y="558185"/>
                </a:lnTo>
                <a:lnTo>
                  <a:pt x="1989839" y="575349"/>
                </a:lnTo>
                <a:lnTo>
                  <a:pt x="2026488" y="593983"/>
                </a:lnTo>
                <a:lnTo>
                  <a:pt x="2062417" y="614069"/>
                </a:lnTo>
                <a:lnTo>
                  <a:pt x="2097590" y="635593"/>
                </a:lnTo>
                <a:lnTo>
                  <a:pt x="2131969" y="658538"/>
                </a:lnTo>
                <a:lnTo>
                  <a:pt x="2165519" y="682888"/>
                </a:lnTo>
                <a:lnTo>
                  <a:pt x="2198204" y="708628"/>
                </a:lnTo>
                <a:lnTo>
                  <a:pt x="2229986" y="735743"/>
                </a:lnTo>
                <a:lnTo>
                  <a:pt x="2260830" y="764215"/>
                </a:lnTo>
                <a:lnTo>
                  <a:pt x="2290699" y="794029"/>
                </a:lnTo>
                <a:lnTo>
                  <a:pt x="2319388" y="824980"/>
                </a:lnTo>
                <a:lnTo>
                  <a:pt x="2346700" y="856855"/>
                </a:lnTo>
                <a:lnTo>
                  <a:pt x="2372620" y="889619"/>
                </a:lnTo>
                <a:lnTo>
                  <a:pt x="2397134" y="923233"/>
                </a:lnTo>
                <a:lnTo>
                  <a:pt x="2420227" y="957661"/>
                </a:lnTo>
                <a:lnTo>
                  <a:pt x="2441884" y="992866"/>
                </a:lnTo>
                <a:lnTo>
                  <a:pt x="2462092" y="1028810"/>
                </a:lnTo>
                <a:lnTo>
                  <a:pt x="2480835" y="1065458"/>
                </a:lnTo>
                <a:lnTo>
                  <a:pt x="2498100" y="1102772"/>
                </a:lnTo>
                <a:lnTo>
                  <a:pt x="2513871" y="1140715"/>
                </a:lnTo>
                <a:lnTo>
                  <a:pt x="2528134" y="1179250"/>
                </a:lnTo>
                <a:lnTo>
                  <a:pt x="2540875" y="1218341"/>
                </a:lnTo>
                <a:lnTo>
                  <a:pt x="2552078" y="1257949"/>
                </a:lnTo>
                <a:lnTo>
                  <a:pt x="2561731" y="1298039"/>
                </a:lnTo>
                <a:lnTo>
                  <a:pt x="2569817" y="1338574"/>
                </a:lnTo>
                <a:lnTo>
                  <a:pt x="2576323" y="1379516"/>
                </a:lnTo>
                <a:lnTo>
                  <a:pt x="2581234" y="1420828"/>
                </a:lnTo>
                <a:lnTo>
                  <a:pt x="2584536" y="1462474"/>
                </a:lnTo>
                <a:lnTo>
                  <a:pt x="2586214" y="1504416"/>
                </a:lnTo>
                <a:lnTo>
                  <a:pt x="2586253" y="1546618"/>
                </a:lnTo>
                <a:lnTo>
                  <a:pt x="2584621" y="1589441"/>
                </a:lnTo>
                <a:lnTo>
                  <a:pt x="2581324" y="1631846"/>
                </a:lnTo>
                <a:lnTo>
                  <a:pt x="2576378" y="1673795"/>
                </a:lnTo>
                <a:lnTo>
                  <a:pt x="2569801" y="1715254"/>
                </a:lnTo>
                <a:lnTo>
                  <a:pt x="2561607" y="1756185"/>
                </a:lnTo>
                <a:lnTo>
                  <a:pt x="2551813" y="1796553"/>
                </a:lnTo>
                <a:lnTo>
                  <a:pt x="2540436" y="1836321"/>
                </a:lnTo>
                <a:lnTo>
                  <a:pt x="2527492" y="1875454"/>
                </a:lnTo>
                <a:lnTo>
                  <a:pt x="2512996" y="1913915"/>
                </a:lnTo>
                <a:lnTo>
                  <a:pt x="2496966" y="1951669"/>
                </a:lnTo>
                <a:lnTo>
                  <a:pt x="2479416" y="1988678"/>
                </a:lnTo>
                <a:lnTo>
                  <a:pt x="2460365" y="2024908"/>
                </a:lnTo>
                <a:lnTo>
                  <a:pt x="2439827" y="2060321"/>
                </a:lnTo>
                <a:lnTo>
                  <a:pt x="2417819" y="2094882"/>
                </a:lnTo>
                <a:lnTo>
                  <a:pt x="2394357" y="2128555"/>
                </a:lnTo>
                <a:lnTo>
                  <a:pt x="2369458" y="2161303"/>
                </a:lnTo>
                <a:lnTo>
                  <a:pt x="2343138" y="2193091"/>
                </a:lnTo>
                <a:lnTo>
                  <a:pt x="2315413" y="2223882"/>
                </a:lnTo>
                <a:lnTo>
                  <a:pt x="2286298" y="2253640"/>
                </a:lnTo>
                <a:lnTo>
                  <a:pt x="2255812" y="2282329"/>
                </a:lnTo>
                <a:lnTo>
                  <a:pt x="2221681" y="2311859"/>
                </a:lnTo>
                <a:lnTo>
                  <a:pt x="2186347" y="2339901"/>
                </a:lnTo>
                <a:lnTo>
                  <a:pt x="2149835" y="2366447"/>
                </a:lnTo>
                <a:lnTo>
                  <a:pt x="2112170" y="2391490"/>
                </a:lnTo>
                <a:lnTo>
                  <a:pt x="2073379" y="2415019"/>
                </a:lnTo>
                <a:lnTo>
                  <a:pt x="2033487" y="2437028"/>
                </a:lnTo>
                <a:lnTo>
                  <a:pt x="1992519" y="2457508"/>
                </a:lnTo>
                <a:lnTo>
                  <a:pt x="1950501" y="2476451"/>
                </a:lnTo>
                <a:lnTo>
                  <a:pt x="1907459" y="2493847"/>
                </a:lnTo>
                <a:lnTo>
                  <a:pt x="1863418" y="2509689"/>
                </a:lnTo>
                <a:lnTo>
                  <a:pt x="1818404" y="2523969"/>
                </a:lnTo>
                <a:lnTo>
                  <a:pt x="1772442" y="2536678"/>
                </a:lnTo>
                <a:lnTo>
                  <a:pt x="1725559" y="2547807"/>
                </a:lnTo>
                <a:lnTo>
                  <a:pt x="1677779" y="2557349"/>
                </a:lnTo>
                <a:lnTo>
                  <a:pt x="1629128" y="2565295"/>
                </a:lnTo>
                <a:lnTo>
                  <a:pt x="1579632" y="2571636"/>
                </a:lnTo>
                <a:lnTo>
                  <a:pt x="1529316" y="2576365"/>
                </a:lnTo>
                <a:lnTo>
                  <a:pt x="1478207" y="2579473"/>
                </a:lnTo>
                <a:lnTo>
                  <a:pt x="1426329" y="2580951"/>
                </a:lnTo>
                <a:lnTo>
                  <a:pt x="1373708" y="2580792"/>
                </a:lnTo>
                <a:lnTo>
                  <a:pt x="1364996" y="3051632"/>
                </a:lnTo>
                <a:lnTo>
                  <a:pt x="1365520" y="3051641"/>
                </a:lnTo>
                <a:lnTo>
                  <a:pt x="1378244" y="3051835"/>
                </a:lnTo>
                <a:lnTo>
                  <a:pt x="1390932" y="3051950"/>
                </a:lnTo>
                <a:close/>
              </a:path>
            </a:pathLst>
          </a:custGeom>
          <a:solidFill>
            <a:srgbClr val="E6DCC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2643997" y="2177897"/>
            <a:ext cx="2242947" cy="2183320"/>
          </a:xfrm>
          <a:custGeom>
            <a:avLst/>
            <a:gdLst/>
            <a:ahLst/>
            <a:cxnLst/>
            <a:rect l="l" t="t" r="r" b="b"/>
            <a:pathLst>
              <a:path w="2242947" h="2183320">
                <a:moveTo>
                  <a:pt x="894054" y="1329042"/>
                </a:moveTo>
                <a:lnTo>
                  <a:pt x="894232" y="2182418"/>
                </a:lnTo>
                <a:lnTo>
                  <a:pt x="1363294" y="2183320"/>
                </a:lnTo>
                <a:lnTo>
                  <a:pt x="1364970" y="1329461"/>
                </a:lnTo>
                <a:lnTo>
                  <a:pt x="2242540" y="1330261"/>
                </a:lnTo>
                <a:lnTo>
                  <a:pt x="2242947" y="859345"/>
                </a:lnTo>
                <a:lnTo>
                  <a:pt x="1365846" y="858545"/>
                </a:lnTo>
                <a:lnTo>
                  <a:pt x="1365681" y="876"/>
                </a:lnTo>
                <a:lnTo>
                  <a:pt x="894778" y="0"/>
                </a:lnTo>
                <a:lnTo>
                  <a:pt x="894930" y="858126"/>
                </a:lnTo>
                <a:lnTo>
                  <a:pt x="406" y="859167"/>
                </a:lnTo>
                <a:lnTo>
                  <a:pt x="0" y="1330083"/>
                </a:lnTo>
                <a:lnTo>
                  <a:pt x="894054" y="13290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3251592" y="941272"/>
            <a:ext cx="532400" cy="405412"/>
          </a:xfrm>
          <a:custGeom>
            <a:avLst/>
            <a:gdLst/>
            <a:ahLst/>
            <a:cxnLst/>
            <a:rect l="l" t="t" r="r" b="b"/>
            <a:pathLst>
              <a:path w="532400" h="405412">
                <a:moveTo>
                  <a:pt x="66992" y="1306"/>
                </a:moveTo>
                <a:lnTo>
                  <a:pt x="55225" y="4551"/>
                </a:lnTo>
                <a:lnTo>
                  <a:pt x="44194" y="9540"/>
                </a:lnTo>
                <a:lnTo>
                  <a:pt x="34048" y="16077"/>
                </a:lnTo>
                <a:lnTo>
                  <a:pt x="24934" y="23967"/>
                </a:lnTo>
                <a:lnTo>
                  <a:pt x="16998" y="33014"/>
                </a:lnTo>
                <a:lnTo>
                  <a:pt x="10389" y="43023"/>
                </a:lnTo>
                <a:lnTo>
                  <a:pt x="5255" y="53797"/>
                </a:lnTo>
                <a:lnTo>
                  <a:pt x="1743" y="65142"/>
                </a:lnTo>
                <a:lnTo>
                  <a:pt x="0" y="76862"/>
                </a:lnTo>
                <a:lnTo>
                  <a:pt x="173" y="88762"/>
                </a:lnTo>
                <a:lnTo>
                  <a:pt x="2412" y="100645"/>
                </a:lnTo>
                <a:lnTo>
                  <a:pt x="6863" y="112316"/>
                </a:lnTo>
                <a:lnTo>
                  <a:pt x="13673" y="123580"/>
                </a:lnTo>
                <a:lnTo>
                  <a:pt x="22990" y="134241"/>
                </a:lnTo>
                <a:lnTo>
                  <a:pt x="32971" y="143833"/>
                </a:lnTo>
                <a:lnTo>
                  <a:pt x="43736" y="154016"/>
                </a:lnTo>
                <a:lnTo>
                  <a:pt x="55179" y="164684"/>
                </a:lnTo>
                <a:lnTo>
                  <a:pt x="67191" y="175730"/>
                </a:lnTo>
                <a:lnTo>
                  <a:pt x="79665" y="187047"/>
                </a:lnTo>
                <a:lnTo>
                  <a:pt x="92492" y="198530"/>
                </a:lnTo>
                <a:lnTo>
                  <a:pt x="105564" y="210071"/>
                </a:lnTo>
                <a:lnTo>
                  <a:pt x="118774" y="221563"/>
                </a:lnTo>
                <a:lnTo>
                  <a:pt x="132013" y="232900"/>
                </a:lnTo>
                <a:lnTo>
                  <a:pt x="145174" y="243976"/>
                </a:lnTo>
                <a:lnTo>
                  <a:pt x="158148" y="254683"/>
                </a:lnTo>
                <a:lnTo>
                  <a:pt x="170828" y="264915"/>
                </a:lnTo>
                <a:lnTo>
                  <a:pt x="183105" y="274565"/>
                </a:lnTo>
                <a:lnTo>
                  <a:pt x="194872" y="283526"/>
                </a:lnTo>
                <a:lnTo>
                  <a:pt x="206020" y="291693"/>
                </a:lnTo>
                <a:lnTo>
                  <a:pt x="216443" y="298958"/>
                </a:lnTo>
                <a:lnTo>
                  <a:pt x="226030" y="305215"/>
                </a:lnTo>
                <a:lnTo>
                  <a:pt x="242271" y="314276"/>
                </a:lnTo>
                <a:lnTo>
                  <a:pt x="255596" y="319195"/>
                </a:lnTo>
                <a:lnTo>
                  <a:pt x="263693" y="322086"/>
                </a:lnTo>
                <a:lnTo>
                  <a:pt x="272892" y="325483"/>
                </a:lnTo>
                <a:lnTo>
                  <a:pt x="283089" y="329329"/>
                </a:lnTo>
                <a:lnTo>
                  <a:pt x="294176" y="333567"/>
                </a:lnTo>
                <a:lnTo>
                  <a:pt x="306048" y="338140"/>
                </a:lnTo>
                <a:lnTo>
                  <a:pt x="318598" y="342992"/>
                </a:lnTo>
                <a:lnTo>
                  <a:pt x="331721" y="348064"/>
                </a:lnTo>
                <a:lnTo>
                  <a:pt x="345311" y="353301"/>
                </a:lnTo>
                <a:lnTo>
                  <a:pt x="359261" y="358644"/>
                </a:lnTo>
                <a:lnTo>
                  <a:pt x="373466" y="364037"/>
                </a:lnTo>
                <a:lnTo>
                  <a:pt x="387819" y="369423"/>
                </a:lnTo>
                <a:lnTo>
                  <a:pt x="402214" y="374745"/>
                </a:lnTo>
                <a:lnTo>
                  <a:pt x="416547" y="379946"/>
                </a:lnTo>
                <a:lnTo>
                  <a:pt x="430709" y="384969"/>
                </a:lnTo>
                <a:lnTo>
                  <a:pt x="444596" y="389756"/>
                </a:lnTo>
                <a:lnTo>
                  <a:pt x="458101" y="394251"/>
                </a:lnTo>
                <a:lnTo>
                  <a:pt x="471118" y="398397"/>
                </a:lnTo>
                <a:lnTo>
                  <a:pt x="483542" y="402136"/>
                </a:lnTo>
                <a:lnTo>
                  <a:pt x="495265" y="405412"/>
                </a:lnTo>
                <a:lnTo>
                  <a:pt x="498469" y="393801"/>
                </a:lnTo>
                <a:lnTo>
                  <a:pt x="501334" y="383785"/>
                </a:lnTo>
                <a:lnTo>
                  <a:pt x="504244" y="374532"/>
                </a:lnTo>
                <a:lnTo>
                  <a:pt x="507579" y="365211"/>
                </a:lnTo>
                <a:lnTo>
                  <a:pt x="511722" y="354987"/>
                </a:lnTo>
                <a:lnTo>
                  <a:pt x="517053" y="343031"/>
                </a:lnTo>
                <a:lnTo>
                  <a:pt x="523956" y="328508"/>
                </a:lnTo>
                <a:lnTo>
                  <a:pt x="532400" y="311406"/>
                </a:lnTo>
                <a:lnTo>
                  <a:pt x="304943" y="218569"/>
                </a:lnTo>
                <a:lnTo>
                  <a:pt x="289865" y="199181"/>
                </a:lnTo>
                <a:lnTo>
                  <a:pt x="276284" y="181731"/>
                </a:lnTo>
                <a:lnTo>
                  <a:pt x="264071" y="166068"/>
                </a:lnTo>
                <a:lnTo>
                  <a:pt x="253096" y="152037"/>
                </a:lnTo>
                <a:lnTo>
                  <a:pt x="243230" y="139488"/>
                </a:lnTo>
                <a:lnTo>
                  <a:pt x="234345" y="128266"/>
                </a:lnTo>
                <a:lnTo>
                  <a:pt x="226310" y="118220"/>
                </a:lnTo>
                <a:lnTo>
                  <a:pt x="218996" y="109197"/>
                </a:lnTo>
                <a:lnTo>
                  <a:pt x="212275" y="101043"/>
                </a:lnTo>
                <a:lnTo>
                  <a:pt x="206017" y="93607"/>
                </a:lnTo>
                <a:lnTo>
                  <a:pt x="200092" y="86735"/>
                </a:lnTo>
                <a:lnTo>
                  <a:pt x="194372" y="80275"/>
                </a:lnTo>
                <a:lnTo>
                  <a:pt x="188727" y="74075"/>
                </a:lnTo>
                <a:lnTo>
                  <a:pt x="183027" y="67980"/>
                </a:lnTo>
                <a:lnTo>
                  <a:pt x="177145" y="61840"/>
                </a:lnTo>
                <a:lnTo>
                  <a:pt x="170949" y="55500"/>
                </a:lnTo>
                <a:lnTo>
                  <a:pt x="164312" y="48809"/>
                </a:lnTo>
                <a:lnTo>
                  <a:pt x="157103" y="41614"/>
                </a:lnTo>
                <a:lnTo>
                  <a:pt x="149194" y="33761"/>
                </a:lnTo>
                <a:lnTo>
                  <a:pt x="131709" y="18079"/>
                </a:lnTo>
                <a:lnTo>
                  <a:pt x="118473" y="9673"/>
                </a:lnTo>
                <a:lnTo>
                  <a:pt x="105236" y="3987"/>
                </a:lnTo>
                <a:lnTo>
                  <a:pt x="92145" y="828"/>
                </a:lnTo>
                <a:lnTo>
                  <a:pt x="79348" y="0"/>
                </a:lnTo>
                <a:lnTo>
                  <a:pt x="66992" y="1306"/>
                </a:lnTo>
                <a:close/>
              </a:path>
            </a:pathLst>
          </a:custGeom>
          <a:solidFill>
            <a:srgbClr val="000D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2779086" y="708137"/>
            <a:ext cx="969224" cy="1776936"/>
          </a:xfrm>
          <a:custGeom>
            <a:avLst/>
            <a:gdLst/>
            <a:ahLst/>
            <a:cxnLst/>
            <a:rect l="l" t="t" r="r" b="b"/>
            <a:pathLst>
              <a:path w="969224" h="1776936">
                <a:moveTo>
                  <a:pt x="341261" y="1775247"/>
                </a:moveTo>
                <a:lnTo>
                  <a:pt x="408431" y="1776225"/>
                </a:lnTo>
                <a:lnTo>
                  <a:pt x="408635" y="1761810"/>
                </a:lnTo>
                <a:lnTo>
                  <a:pt x="408711" y="1757086"/>
                </a:lnTo>
                <a:lnTo>
                  <a:pt x="419363" y="1759935"/>
                </a:lnTo>
                <a:lnTo>
                  <a:pt x="431245" y="1764176"/>
                </a:lnTo>
                <a:lnTo>
                  <a:pt x="443904" y="1768805"/>
                </a:lnTo>
                <a:lnTo>
                  <a:pt x="456890" y="1772820"/>
                </a:lnTo>
                <a:lnTo>
                  <a:pt x="469749" y="1775221"/>
                </a:lnTo>
                <a:lnTo>
                  <a:pt x="474510" y="1775501"/>
                </a:lnTo>
                <a:lnTo>
                  <a:pt x="484795" y="1775646"/>
                </a:lnTo>
                <a:lnTo>
                  <a:pt x="499161" y="1775853"/>
                </a:lnTo>
                <a:lnTo>
                  <a:pt x="515870" y="1776094"/>
                </a:lnTo>
                <a:lnTo>
                  <a:pt x="533185" y="1776344"/>
                </a:lnTo>
                <a:lnTo>
                  <a:pt x="549371" y="1776579"/>
                </a:lnTo>
                <a:lnTo>
                  <a:pt x="562690" y="1776773"/>
                </a:lnTo>
                <a:lnTo>
                  <a:pt x="573900" y="1776936"/>
                </a:lnTo>
                <a:lnTo>
                  <a:pt x="574001" y="1768351"/>
                </a:lnTo>
                <a:lnTo>
                  <a:pt x="567575" y="1768224"/>
                </a:lnTo>
                <a:lnTo>
                  <a:pt x="567791" y="1763169"/>
                </a:lnTo>
                <a:lnTo>
                  <a:pt x="566902" y="1751790"/>
                </a:lnTo>
                <a:lnTo>
                  <a:pt x="554342" y="1747358"/>
                </a:lnTo>
                <a:lnTo>
                  <a:pt x="543042" y="1744165"/>
                </a:lnTo>
                <a:lnTo>
                  <a:pt x="527913" y="1740775"/>
                </a:lnTo>
                <a:lnTo>
                  <a:pt x="512244" y="1737601"/>
                </a:lnTo>
                <a:lnTo>
                  <a:pt x="499325" y="1735061"/>
                </a:lnTo>
                <a:lnTo>
                  <a:pt x="492467" y="1733578"/>
                </a:lnTo>
                <a:lnTo>
                  <a:pt x="484753" y="1729002"/>
                </a:lnTo>
                <a:lnTo>
                  <a:pt x="472837" y="1719920"/>
                </a:lnTo>
                <a:lnTo>
                  <a:pt x="468464" y="1716433"/>
                </a:lnTo>
                <a:lnTo>
                  <a:pt x="486016" y="1714655"/>
                </a:lnTo>
                <a:lnTo>
                  <a:pt x="478296" y="1700989"/>
                </a:lnTo>
                <a:lnTo>
                  <a:pt x="469173" y="1682257"/>
                </a:lnTo>
                <a:lnTo>
                  <a:pt x="463117" y="1654607"/>
                </a:lnTo>
                <a:lnTo>
                  <a:pt x="462283" y="1637042"/>
                </a:lnTo>
                <a:lnTo>
                  <a:pt x="461527" y="1614667"/>
                </a:lnTo>
                <a:lnTo>
                  <a:pt x="460846" y="1588188"/>
                </a:lnTo>
                <a:lnTo>
                  <a:pt x="460235" y="1558310"/>
                </a:lnTo>
                <a:lnTo>
                  <a:pt x="459692" y="1525736"/>
                </a:lnTo>
                <a:lnTo>
                  <a:pt x="459211" y="1491172"/>
                </a:lnTo>
                <a:lnTo>
                  <a:pt x="458791" y="1455324"/>
                </a:lnTo>
                <a:lnTo>
                  <a:pt x="458427" y="1418894"/>
                </a:lnTo>
                <a:lnTo>
                  <a:pt x="458115" y="1382589"/>
                </a:lnTo>
                <a:lnTo>
                  <a:pt x="457851" y="1347114"/>
                </a:lnTo>
                <a:lnTo>
                  <a:pt x="457632" y="1313172"/>
                </a:lnTo>
                <a:lnTo>
                  <a:pt x="457455" y="1281469"/>
                </a:lnTo>
                <a:lnTo>
                  <a:pt x="457315" y="1252710"/>
                </a:lnTo>
                <a:lnTo>
                  <a:pt x="457132" y="1206842"/>
                </a:lnTo>
                <a:lnTo>
                  <a:pt x="457047" y="1177737"/>
                </a:lnTo>
                <a:lnTo>
                  <a:pt x="442353" y="968136"/>
                </a:lnTo>
                <a:lnTo>
                  <a:pt x="458732" y="969875"/>
                </a:lnTo>
                <a:lnTo>
                  <a:pt x="472277" y="971200"/>
                </a:lnTo>
                <a:lnTo>
                  <a:pt x="482614" y="972066"/>
                </a:lnTo>
                <a:lnTo>
                  <a:pt x="486295" y="972302"/>
                </a:lnTo>
                <a:lnTo>
                  <a:pt x="485018" y="958417"/>
                </a:lnTo>
                <a:lnTo>
                  <a:pt x="483862" y="943622"/>
                </a:lnTo>
                <a:lnTo>
                  <a:pt x="482833" y="928069"/>
                </a:lnTo>
                <a:lnTo>
                  <a:pt x="481933" y="911913"/>
                </a:lnTo>
                <a:lnTo>
                  <a:pt x="481166" y="895306"/>
                </a:lnTo>
                <a:lnTo>
                  <a:pt x="480537" y="878402"/>
                </a:lnTo>
                <a:lnTo>
                  <a:pt x="480049" y="861353"/>
                </a:lnTo>
                <a:lnTo>
                  <a:pt x="479706" y="844313"/>
                </a:lnTo>
                <a:lnTo>
                  <a:pt x="479511" y="827434"/>
                </a:lnTo>
                <a:lnTo>
                  <a:pt x="479583" y="794775"/>
                </a:lnTo>
                <a:lnTo>
                  <a:pt x="479857" y="779301"/>
                </a:lnTo>
                <a:lnTo>
                  <a:pt x="480295" y="764602"/>
                </a:lnTo>
                <a:lnTo>
                  <a:pt x="480900" y="750830"/>
                </a:lnTo>
                <a:lnTo>
                  <a:pt x="482629" y="726681"/>
                </a:lnTo>
                <a:lnTo>
                  <a:pt x="485073" y="708081"/>
                </a:lnTo>
                <a:lnTo>
                  <a:pt x="490751" y="690875"/>
                </a:lnTo>
                <a:lnTo>
                  <a:pt x="497128" y="678442"/>
                </a:lnTo>
                <a:lnTo>
                  <a:pt x="505680" y="663587"/>
                </a:lnTo>
                <a:lnTo>
                  <a:pt x="516773" y="646081"/>
                </a:lnTo>
                <a:lnTo>
                  <a:pt x="530772" y="625695"/>
                </a:lnTo>
                <a:lnTo>
                  <a:pt x="538975" y="614351"/>
                </a:lnTo>
                <a:lnTo>
                  <a:pt x="548041" y="602200"/>
                </a:lnTo>
                <a:lnTo>
                  <a:pt x="558016" y="589215"/>
                </a:lnTo>
                <a:lnTo>
                  <a:pt x="568946" y="575367"/>
                </a:lnTo>
                <a:lnTo>
                  <a:pt x="580876" y="560627"/>
                </a:lnTo>
                <a:lnTo>
                  <a:pt x="593852" y="544967"/>
                </a:lnTo>
                <a:lnTo>
                  <a:pt x="603389" y="533669"/>
                </a:lnTo>
                <a:lnTo>
                  <a:pt x="611749" y="523240"/>
                </a:lnTo>
                <a:lnTo>
                  <a:pt x="619786" y="512304"/>
                </a:lnTo>
                <a:lnTo>
                  <a:pt x="627508" y="500898"/>
                </a:lnTo>
                <a:lnTo>
                  <a:pt x="634922" y="489060"/>
                </a:lnTo>
                <a:lnTo>
                  <a:pt x="642035" y="476827"/>
                </a:lnTo>
                <a:lnTo>
                  <a:pt x="648854" y="464238"/>
                </a:lnTo>
                <a:lnTo>
                  <a:pt x="655386" y="451329"/>
                </a:lnTo>
                <a:lnTo>
                  <a:pt x="661637" y="438139"/>
                </a:lnTo>
                <a:lnTo>
                  <a:pt x="667616" y="424704"/>
                </a:lnTo>
                <a:lnTo>
                  <a:pt x="673328" y="411062"/>
                </a:lnTo>
                <a:lnTo>
                  <a:pt x="678781" y="397251"/>
                </a:lnTo>
                <a:lnTo>
                  <a:pt x="683983" y="383308"/>
                </a:lnTo>
                <a:lnTo>
                  <a:pt x="688939" y="369271"/>
                </a:lnTo>
                <a:lnTo>
                  <a:pt x="693657" y="355178"/>
                </a:lnTo>
                <a:lnTo>
                  <a:pt x="698144" y="341065"/>
                </a:lnTo>
                <a:lnTo>
                  <a:pt x="702407" y="326971"/>
                </a:lnTo>
                <a:lnTo>
                  <a:pt x="706453" y="312932"/>
                </a:lnTo>
                <a:lnTo>
                  <a:pt x="710289" y="298988"/>
                </a:lnTo>
                <a:lnTo>
                  <a:pt x="713922" y="285174"/>
                </a:lnTo>
                <a:lnTo>
                  <a:pt x="717359" y="271529"/>
                </a:lnTo>
                <a:lnTo>
                  <a:pt x="732171" y="262273"/>
                </a:lnTo>
                <a:lnTo>
                  <a:pt x="746483" y="253728"/>
                </a:lnTo>
                <a:lnTo>
                  <a:pt x="759813" y="246219"/>
                </a:lnTo>
                <a:lnTo>
                  <a:pt x="771680" y="240068"/>
                </a:lnTo>
                <a:lnTo>
                  <a:pt x="781602" y="235599"/>
                </a:lnTo>
                <a:lnTo>
                  <a:pt x="789098" y="233137"/>
                </a:lnTo>
                <a:lnTo>
                  <a:pt x="792962" y="232819"/>
                </a:lnTo>
                <a:lnTo>
                  <a:pt x="802990" y="239213"/>
                </a:lnTo>
                <a:lnTo>
                  <a:pt x="813722" y="248313"/>
                </a:lnTo>
                <a:lnTo>
                  <a:pt x="820089" y="250599"/>
                </a:lnTo>
                <a:lnTo>
                  <a:pt x="830074" y="246487"/>
                </a:lnTo>
                <a:lnTo>
                  <a:pt x="843505" y="236998"/>
                </a:lnTo>
                <a:lnTo>
                  <a:pt x="855471" y="227638"/>
                </a:lnTo>
                <a:lnTo>
                  <a:pt x="860907" y="223878"/>
                </a:lnTo>
                <a:lnTo>
                  <a:pt x="866746" y="228404"/>
                </a:lnTo>
                <a:lnTo>
                  <a:pt x="874551" y="235005"/>
                </a:lnTo>
                <a:lnTo>
                  <a:pt x="882345" y="232806"/>
                </a:lnTo>
                <a:lnTo>
                  <a:pt x="885282" y="227523"/>
                </a:lnTo>
                <a:lnTo>
                  <a:pt x="889890" y="217254"/>
                </a:lnTo>
                <a:lnTo>
                  <a:pt x="895751" y="203899"/>
                </a:lnTo>
                <a:lnTo>
                  <a:pt x="902445" y="189356"/>
                </a:lnTo>
                <a:lnTo>
                  <a:pt x="909553" y="175524"/>
                </a:lnTo>
                <a:lnTo>
                  <a:pt x="916657" y="164302"/>
                </a:lnTo>
                <a:lnTo>
                  <a:pt x="918273" y="162258"/>
                </a:lnTo>
                <a:lnTo>
                  <a:pt x="925631" y="156680"/>
                </a:lnTo>
                <a:lnTo>
                  <a:pt x="933139" y="148710"/>
                </a:lnTo>
                <a:lnTo>
                  <a:pt x="940400" y="138317"/>
                </a:lnTo>
                <a:lnTo>
                  <a:pt x="947018" y="125466"/>
                </a:lnTo>
                <a:lnTo>
                  <a:pt x="952599" y="110123"/>
                </a:lnTo>
                <a:lnTo>
                  <a:pt x="953846" y="105667"/>
                </a:lnTo>
                <a:lnTo>
                  <a:pt x="966269" y="101551"/>
                </a:lnTo>
                <a:lnTo>
                  <a:pt x="969224" y="93230"/>
                </a:lnTo>
                <a:lnTo>
                  <a:pt x="966477" y="83404"/>
                </a:lnTo>
                <a:lnTo>
                  <a:pt x="962367" y="75720"/>
                </a:lnTo>
                <a:lnTo>
                  <a:pt x="961334" y="71215"/>
                </a:lnTo>
                <a:lnTo>
                  <a:pt x="954732" y="59529"/>
                </a:lnTo>
                <a:lnTo>
                  <a:pt x="944562" y="46929"/>
                </a:lnTo>
                <a:lnTo>
                  <a:pt x="937142" y="37437"/>
                </a:lnTo>
                <a:lnTo>
                  <a:pt x="926077" y="26961"/>
                </a:lnTo>
                <a:lnTo>
                  <a:pt x="915818" y="18394"/>
                </a:lnTo>
                <a:lnTo>
                  <a:pt x="912101" y="15522"/>
                </a:lnTo>
                <a:lnTo>
                  <a:pt x="907160" y="11890"/>
                </a:lnTo>
                <a:lnTo>
                  <a:pt x="900366" y="10861"/>
                </a:lnTo>
                <a:lnTo>
                  <a:pt x="894892" y="8956"/>
                </a:lnTo>
                <a:lnTo>
                  <a:pt x="883049" y="4799"/>
                </a:lnTo>
                <a:lnTo>
                  <a:pt x="870736" y="1302"/>
                </a:lnTo>
                <a:lnTo>
                  <a:pt x="858434" y="0"/>
                </a:lnTo>
                <a:lnTo>
                  <a:pt x="854049" y="371"/>
                </a:lnTo>
                <a:lnTo>
                  <a:pt x="841664" y="3908"/>
                </a:lnTo>
                <a:lnTo>
                  <a:pt x="830837" y="10360"/>
                </a:lnTo>
                <a:lnTo>
                  <a:pt x="829779" y="11090"/>
                </a:lnTo>
                <a:lnTo>
                  <a:pt x="824064" y="15141"/>
                </a:lnTo>
                <a:lnTo>
                  <a:pt x="816305" y="18494"/>
                </a:lnTo>
                <a:lnTo>
                  <a:pt x="810628" y="23244"/>
                </a:lnTo>
                <a:lnTo>
                  <a:pt x="804684" y="28197"/>
                </a:lnTo>
                <a:lnTo>
                  <a:pt x="802208" y="35944"/>
                </a:lnTo>
                <a:lnTo>
                  <a:pt x="797712" y="41659"/>
                </a:lnTo>
                <a:lnTo>
                  <a:pt x="793318" y="47285"/>
                </a:lnTo>
                <a:lnTo>
                  <a:pt x="787526" y="52238"/>
                </a:lnTo>
                <a:lnTo>
                  <a:pt x="782967" y="58080"/>
                </a:lnTo>
                <a:lnTo>
                  <a:pt x="777417" y="65039"/>
                </a:lnTo>
                <a:lnTo>
                  <a:pt x="776884" y="73345"/>
                </a:lnTo>
                <a:lnTo>
                  <a:pt x="776274" y="82553"/>
                </a:lnTo>
                <a:lnTo>
                  <a:pt x="774583" y="94957"/>
                </a:lnTo>
                <a:lnTo>
                  <a:pt x="774191" y="107473"/>
                </a:lnTo>
                <a:lnTo>
                  <a:pt x="765605" y="118976"/>
                </a:lnTo>
                <a:lnTo>
                  <a:pt x="757073" y="128131"/>
                </a:lnTo>
                <a:lnTo>
                  <a:pt x="748148" y="136152"/>
                </a:lnTo>
                <a:lnTo>
                  <a:pt x="745147" y="138547"/>
                </a:lnTo>
                <a:lnTo>
                  <a:pt x="745655" y="135804"/>
                </a:lnTo>
                <a:lnTo>
                  <a:pt x="746201" y="132832"/>
                </a:lnTo>
                <a:lnTo>
                  <a:pt x="746683" y="130292"/>
                </a:lnTo>
                <a:lnTo>
                  <a:pt x="722616" y="130799"/>
                </a:lnTo>
                <a:lnTo>
                  <a:pt x="698135" y="132414"/>
                </a:lnTo>
                <a:lnTo>
                  <a:pt x="648082" y="139088"/>
                </a:lnTo>
                <a:lnTo>
                  <a:pt x="596831" y="150554"/>
                </a:lnTo>
                <a:lnTo>
                  <a:pt x="570852" y="158160"/>
                </a:lnTo>
                <a:lnTo>
                  <a:pt x="544689" y="167055"/>
                </a:lnTo>
                <a:lnTo>
                  <a:pt x="518379" y="177269"/>
                </a:lnTo>
                <a:lnTo>
                  <a:pt x="491961" y="188833"/>
                </a:lnTo>
                <a:lnTo>
                  <a:pt x="465474" y="201776"/>
                </a:lnTo>
                <a:lnTo>
                  <a:pt x="438955" y="216128"/>
                </a:lnTo>
                <a:lnTo>
                  <a:pt x="412443" y="231921"/>
                </a:lnTo>
                <a:lnTo>
                  <a:pt x="385977" y="249185"/>
                </a:lnTo>
                <a:lnTo>
                  <a:pt x="359594" y="267948"/>
                </a:lnTo>
                <a:lnTo>
                  <a:pt x="333333" y="288243"/>
                </a:lnTo>
                <a:lnTo>
                  <a:pt x="307233" y="310098"/>
                </a:lnTo>
                <a:lnTo>
                  <a:pt x="281331" y="333545"/>
                </a:lnTo>
                <a:lnTo>
                  <a:pt x="255666" y="358613"/>
                </a:lnTo>
                <a:lnTo>
                  <a:pt x="230276" y="385333"/>
                </a:lnTo>
                <a:lnTo>
                  <a:pt x="198158" y="422396"/>
                </a:lnTo>
                <a:lnTo>
                  <a:pt x="169173" y="459764"/>
                </a:lnTo>
                <a:lnTo>
                  <a:pt x="143160" y="497197"/>
                </a:lnTo>
                <a:lnTo>
                  <a:pt x="119959" y="534458"/>
                </a:lnTo>
                <a:lnTo>
                  <a:pt x="99408" y="571309"/>
                </a:lnTo>
                <a:lnTo>
                  <a:pt x="81348" y="607509"/>
                </a:lnTo>
                <a:lnTo>
                  <a:pt x="65617" y="642823"/>
                </a:lnTo>
                <a:lnTo>
                  <a:pt x="52054" y="677009"/>
                </a:lnTo>
                <a:lnTo>
                  <a:pt x="40500" y="709832"/>
                </a:lnTo>
                <a:lnTo>
                  <a:pt x="30794" y="741051"/>
                </a:lnTo>
                <a:lnTo>
                  <a:pt x="22774" y="770428"/>
                </a:lnTo>
                <a:lnTo>
                  <a:pt x="16281" y="797726"/>
                </a:lnTo>
                <a:lnTo>
                  <a:pt x="7230" y="845127"/>
                </a:lnTo>
                <a:lnTo>
                  <a:pt x="2356" y="881347"/>
                </a:lnTo>
                <a:lnTo>
                  <a:pt x="66" y="910539"/>
                </a:lnTo>
                <a:lnTo>
                  <a:pt x="0" y="912612"/>
                </a:lnTo>
                <a:lnTo>
                  <a:pt x="11800" y="914170"/>
                </a:lnTo>
                <a:lnTo>
                  <a:pt x="20956" y="915375"/>
                </a:lnTo>
                <a:lnTo>
                  <a:pt x="31798" y="916793"/>
                </a:lnTo>
                <a:lnTo>
                  <a:pt x="48655" y="918993"/>
                </a:lnTo>
                <a:lnTo>
                  <a:pt x="52603" y="919508"/>
                </a:lnTo>
                <a:lnTo>
                  <a:pt x="52445" y="938587"/>
                </a:lnTo>
                <a:lnTo>
                  <a:pt x="52488" y="957602"/>
                </a:lnTo>
                <a:lnTo>
                  <a:pt x="52710" y="976453"/>
                </a:lnTo>
                <a:lnTo>
                  <a:pt x="53091" y="995041"/>
                </a:lnTo>
                <a:lnTo>
                  <a:pt x="53610" y="1013269"/>
                </a:lnTo>
                <a:lnTo>
                  <a:pt x="54247" y="1031036"/>
                </a:lnTo>
                <a:lnTo>
                  <a:pt x="54979" y="1048245"/>
                </a:lnTo>
                <a:lnTo>
                  <a:pt x="55788" y="1064797"/>
                </a:lnTo>
                <a:lnTo>
                  <a:pt x="56651" y="1080592"/>
                </a:lnTo>
                <a:lnTo>
                  <a:pt x="57548" y="1095532"/>
                </a:lnTo>
                <a:lnTo>
                  <a:pt x="58458" y="1109518"/>
                </a:lnTo>
                <a:lnTo>
                  <a:pt x="59361" y="1122451"/>
                </a:lnTo>
                <a:lnTo>
                  <a:pt x="60236" y="1134233"/>
                </a:lnTo>
                <a:lnTo>
                  <a:pt x="61061" y="1144764"/>
                </a:lnTo>
                <a:lnTo>
                  <a:pt x="61817" y="1153946"/>
                </a:lnTo>
                <a:lnTo>
                  <a:pt x="63034" y="1167868"/>
                </a:lnTo>
                <a:lnTo>
                  <a:pt x="63817" y="1176162"/>
                </a:lnTo>
                <a:lnTo>
                  <a:pt x="62743" y="1224938"/>
                </a:lnTo>
                <a:lnTo>
                  <a:pt x="61774" y="1268883"/>
                </a:lnTo>
                <a:lnTo>
                  <a:pt x="60903" y="1308295"/>
                </a:lnTo>
                <a:lnTo>
                  <a:pt x="60123" y="1343474"/>
                </a:lnTo>
                <a:lnTo>
                  <a:pt x="59426" y="1374717"/>
                </a:lnTo>
                <a:lnTo>
                  <a:pt x="58805" y="1402324"/>
                </a:lnTo>
                <a:lnTo>
                  <a:pt x="58253" y="1426591"/>
                </a:lnTo>
                <a:lnTo>
                  <a:pt x="57761" y="1447819"/>
                </a:lnTo>
                <a:lnTo>
                  <a:pt x="57324" y="1466304"/>
                </a:lnTo>
                <a:lnTo>
                  <a:pt x="56932" y="1482347"/>
                </a:lnTo>
                <a:lnTo>
                  <a:pt x="56579" y="1496244"/>
                </a:lnTo>
                <a:lnTo>
                  <a:pt x="56258" y="1508294"/>
                </a:lnTo>
                <a:lnTo>
                  <a:pt x="55679" y="1528049"/>
                </a:lnTo>
                <a:lnTo>
                  <a:pt x="55137" y="1543998"/>
                </a:lnTo>
                <a:lnTo>
                  <a:pt x="54571" y="1558529"/>
                </a:lnTo>
                <a:lnTo>
                  <a:pt x="53924" y="1574028"/>
                </a:lnTo>
                <a:lnTo>
                  <a:pt x="53603" y="1583301"/>
                </a:lnTo>
                <a:lnTo>
                  <a:pt x="53265" y="1595932"/>
                </a:lnTo>
                <a:lnTo>
                  <a:pt x="52921" y="1611035"/>
                </a:lnTo>
                <a:lnTo>
                  <a:pt x="52581" y="1627725"/>
                </a:lnTo>
                <a:lnTo>
                  <a:pt x="52253" y="1645117"/>
                </a:lnTo>
                <a:lnTo>
                  <a:pt x="51948" y="1662325"/>
                </a:lnTo>
                <a:lnTo>
                  <a:pt x="51675" y="1678465"/>
                </a:lnTo>
                <a:lnTo>
                  <a:pt x="51445" y="1692652"/>
                </a:lnTo>
                <a:lnTo>
                  <a:pt x="51266" y="1704000"/>
                </a:lnTo>
                <a:lnTo>
                  <a:pt x="51104" y="1714655"/>
                </a:lnTo>
                <a:lnTo>
                  <a:pt x="66611" y="1714884"/>
                </a:lnTo>
                <a:lnTo>
                  <a:pt x="66255" y="1717449"/>
                </a:lnTo>
                <a:lnTo>
                  <a:pt x="65760" y="1721919"/>
                </a:lnTo>
                <a:lnTo>
                  <a:pt x="65477" y="1737046"/>
                </a:lnTo>
                <a:lnTo>
                  <a:pt x="66384" y="1747575"/>
                </a:lnTo>
                <a:lnTo>
                  <a:pt x="65189" y="1748056"/>
                </a:lnTo>
                <a:lnTo>
                  <a:pt x="65557" y="1775247"/>
                </a:lnTo>
                <a:lnTo>
                  <a:pt x="132727" y="1776225"/>
                </a:lnTo>
                <a:lnTo>
                  <a:pt x="132930" y="1761810"/>
                </a:lnTo>
                <a:lnTo>
                  <a:pt x="133007" y="1757086"/>
                </a:lnTo>
                <a:lnTo>
                  <a:pt x="143659" y="1759935"/>
                </a:lnTo>
                <a:lnTo>
                  <a:pt x="155543" y="1764174"/>
                </a:lnTo>
                <a:lnTo>
                  <a:pt x="168206" y="1768802"/>
                </a:lnTo>
                <a:lnTo>
                  <a:pt x="181192" y="1772818"/>
                </a:lnTo>
                <a:lnTo>
                  <a:pt x="194048" y="1775219"/>
                </a:lnTo>
                <a:lnTo>
                  <a:pt x="198818" y="1775501"/>
                </a:lnTo>
                <a:lnTo>
                  <a:pt x="209101" y="1775646"/>
                </a:lnTo>
                <a:lnTo>
                  <a:pt x="223466" y="1775853"/>
                </a:lnTo>
                <a:lnTo>
                  <a:pt x="240175" y="1776094"/>
                </a:lnTo>
                <a:lnTo>
                  <a:pt x="257491" y="1776345"/>
                </a:lnTo>
                <a:lnTo>
                  <a:pt x="273677" y="1776579"/>
                </a:lnTo>
                <a:lnTo>
                  <a:pt x="286994" y="1776773"/>
                </a:lnTo>
                <a:lnTo>
                  <a:pt x="298195" y="1776936"/>
                </a:lnTo>
                <a:lnTo>
                  <a:pt x="298322" y="1768351"/>
                </a:lnTo>
                <a:lnTo>
                  <a:pt x="291871" y="1768224"/>
                </a:lnTo>
                <a:lnTo>
                  <a:pt x="292087" y="1763169"/>
                </a:lnTo>
                <a:lnTo>
                  <a:pt x="291210" y="1751790"/>
                </a:lnTo>
                <a:lnTo>
                  <a:pt x="278663" y="1747358"/>
                </a:lnTo>
                <a:lnTo>
                  <a:pt x="267357" y="1744167"/>
                </a:lnTo>
                <a:lnTo>
                  <a:pt x="252230" y="1740777"/>
                </a:lnTo>
                <a:lnTo>
                  <a:pt x="236565" y="1737605"/>
                </a:lnTo>
                <a:lnTo>
                  <a:pt x="223642" y="1735065"/>
                </a:lnTo>
                <a:lnTo>
                  <a:pt x="216763" y="1733578"/>
                </a:lnTo>
                <a:lnTo>
                  <a:pt x="208982" y="1728952"/>
                </a:lnTo>
                <a:lnTo>
                  <a:pt x="196943" y="1719775"/>
                </a:lnTo>
                <a:lnTo>
                  <a:pt x="193332" y="1716890"/>
                </a:lnTo>
                <a:lnTo>
                  <a:pt x="212445" y="1717208"/>
                </a:lnTo>
                <a:lnTo>
                  <a:pt x="203034" y="1697823"/>
                </a:lnTo>
                <a:lnTo>
                  <a:pt x="197674" y="1685768"/>
                </a:lnTo>
                <a:lnTo>
                  <a:pt x="195028" y="1677357"/>
                </a:lnTo>
                <a:lnTo>
                  <a:pt x="193753" y="1668904"/>
                </a:lnTo>
                <a:lnTo>
                  <a:pt x="193319" y="1664592"/>
                </a:lnTo>
                <a:lnTo>
                  <a:pt x="193416" y="1659429"/>
                </a:lnTo>
                <a:lnTo>
                  <a:pt x="195139" y="1631773"/>
                </a:lnTo>
                <a:lnTo>
                  <a:pt x="196649" y="1610635"/>
                </a:lnTo>
                <a:lnTo>
                  <a:pt x="198515" y="1585528"/>
                </a:lnTo>
                <a:lnTo>
                  <a:pt x="200679" y="1557129"/>
                </a:lnTo>
                <a:lnTo>
                  <a:pt x="203083" y="1526115"/>
                </a:lnTo>
                <a:lnTo>
                  <a:pt x="205669" y="1493166"/>
                </a:lnTo>
                <a:lnTo>
                  <a:pt x="208381" y="1458957"/>
                </a:lnTo>
                <a:lnTo>
                  <a:pt x="211159" y="1424168"/>
                </a:lnTo>
                <a:lnTo>
                  <a:pt x="213947" y="1389475"/>
                </a:lnTo>
                <a:lnTo>
                  <a:pt x="216686" y="1355557"/>
                </a:lnTo>
                <a:lnTo>
                  <a:pt x="219320" y="1323091"/>
                </a:lnTo>
                <a:lnTo>
                  <a:pt x="221789" y="1292756"/>
                </a:lnTo>
                <a:lnTo>
                  <a:pt x="224037" y="1265227"/>
                </a:lnTo>
                <a:lnTo>
                  <a:pt x="226006" y="1241185"/>
                </a:lnTo>
                <a:lnTo>
                  <a:pt x="227637" y="1221305"/>
                </a:lnTo>
                <a:lnTo>
                  <a:pt x="229659" y="1196746"/>
                </a:lnTo>
                <a:lnTo>
                  <a:pt x="229933" y="1193422"/>
                </a:lnTo>
                <a:lnTo>
                  <a:pt x="231165" y="942508"/>
                </a:lnTo>
                <a:lnTo>
                  <a:pt x="243765" y="944102"/>
                </a:lnTo>
                <a:lnTo>
                  <a:pt x="256372" y="945700"/>
                </a:lnTo>
                <a:lnTo>
                  <a:pt x="267969" y="947169"/>
                </a:lnTo>
                <a:lnTo>
                  <a:pt x="270506" y="966818"/>
                </a:lnTo>
                <a:lnTo>
                  <a:pt x="273012" y="986177"/>
                </a:lnTo>
                <a:lnTo>
                  <a:pt x="275474" y="1005148"/>
                </a:lnTo>
                <a:lnTo>
                  <a:pt x="277878" y="1023631"/>
                </a:lnTo>
                <a:lnTo>
                  <a:pt x="280211" y="1041529"/>
                </a:lnTo>
                <a:lnTo>
                  <a:pt x="282459" y="1058742"/>
                </a:lnTo>
                <a:lnTo>
                  <a:pt x="284608" y="1075173"/>
                </a:lnTo>
                <a:lnTo>
                  <a:pt x="286646" y="1090724"/>
                </a:lnTo>
                <a:lnTo>
                  <a:pt x="288558" y="1105295"/>
                </a:lnTo>
                <a:lnTo>
                  <a:pt x="290332" y="1118788"/>
                </a:lnTo>
                <a:lnTo>
                  <a:pt x="291953" y="1131105"/>
                </a:lnTo>
                <a:lnTo>
                  <a:pt x="293408" y="1142148"/>
                </a:lnTo>
                <a:lnTo>
                  <a:pt x="294684" y="1151818"/>
                </a:lnTo>
                <a:lnTo>
                  <a:pt x="295766" y="1160016"/>
                </a:lnTo>
                <a:lnTo>
                  <a:pt x="297300" y="1171606"/>
                </a:lnTo>
                <a:lnTo>
                  <a:pt x="297903" y="1176162"/>
                </a:lnTo>
                <a:lnTo>
                  <a:pt x="300952" y="1233738"/>
                </a:lnTo>
                <a:lnTo>
                  <a:pt x="303699" y="1285578"/>
                </a:lnTo>
                <a:lnTo>
                  <a:pt x="306162" y="1332002"/>
                </a:lnTo>
                <a:lnTo>
                  <a:pt x="308360" y="1373327"/>
                </a:lnTo>
                <a:lnTo>
                  <a:pt x="310311" y="1409874"/>
                </a:lnTo>
                <a:lnTo>
                  <a:pt x="312033" y="1441961"/>
                </a:lnTo>
                <a:lnTo>
                  <a:pt x="313545" y="1469907"/>
                </a:lnTo>
                <a:lnTo>
                  <a:pt x="314866" y="1494032"/>
                </a:lnTo>
                <a:lnTo>
                  <a:pt x="316014" y="1514654"/>
                </a:lnTo>
                <a:lnTo>
                  <a:pt x="317007" y="1532093"/>
                </a:lnTo>
                <a:lnTo>
                  <a:pt x="317864" y="1546667"/>
                </a:lnTo>
                <a:lnTo>
                  <a:pt x="319243" y="1568499"/>
                </a:lnTo>
                <a:lnTo>
                  <a:pt x="320299" y="1582702"/>
                </a:lnTo>
                <a:lnTo>
                  <a:pt x="321598" y="1595288"/>
                </a:lnTo>
                <a:lnTo>
                  <a:pt x="322491" y="1601587"/>
                </a:lnTo>
                <a:lnTo>
                  <a:pt x="323295" y="1608356"/>
                </a:lnTo>
                <a:lnTo>
                  <a:pt x="324458" y="1619816"/>
                </a:lnTo>
                <a:lnTo>
                  <a:pt x="325875" y="1634703"/>
                </a:lnTo>
                <a:lnTo>
                  <a:pt x="327443" y="1651754"/>
                </a:lnTo>
                <a:lnTo>
                  <a:pt x="329058" y="1669705"/>
                </a:lnTo>
                <a:lnTo>
                  <a:pt x="330617" y="1687291"/>
                </a:lnTo>
                <a:lnTo>
                  <a:pt x="332017" y="1703249"/>
                </a:lnTo>
                <a:lnTo>
                  <a:pt x="333154" y="1716316"/>
                </a:lnTo>
                <a:lnTo>
                  <a:pt x="333924" y="1725226"/>
                </a:lnTo>
                <a:lnTo>
                  <a:pt x="334225" y="1728727"/>
                </a:lnTo>
                <a:lnTo>
                  <a:pt x="341160" y="1728092"/>
                </a:lnTo>
                <a:lnTo>
                  <a:pt x="340918" y="1736829"/>
                </a:lnTo>
                <a:lnTo>
                  <a:pt x="341629" y="1744284"/>
                </a:lnTo>
                <a:lnTo>
                  <a:pt x="342150" y="1748056"/>
                </a:lnTo>
                <a:lnTo>
                  <a:pt x="340906" y="1748056"/>
                </a:lnTo>
                <a:lnTo>
                  <a:pt x="341261" y="1775247"/>
                </a:lnTo>
                <a:close/>
              </a:path>
            </a:pathLst>
          </a:custGeom>
          <a:solidFill>
            <a:srgbClr val="000D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3252790" y="943854"/>
            <a:ext cx="665556" cy="526190"/>
          </a:xfrm>
          <a:custGeom>
            <a:avLst/>
            <a:gdLst/>
            <a:ahLst/>
            <a:cxnLst/>
            <a:rect l="l" t="t" r="r" b="b"/>
            <a:pathLst>
              <a:path w="665556" h="526190">
                <a:moveTo>
                  <a:pt x="3116" y="55292"/>
                </a:moveTo>
                <a:lnTo>
                  <a:pt x="398" y="72886"/>
                </a:lnTo>
                <a:lnTo>
                  <a:pt x="0" y="80534"/>
                </a:lnTo>
                <a:lnTo>
                  <a:pt x="662" y="95640"/>
                </a:lnTo>
                <a:lnTo>
                  <a:pt x="3246" y="111973"/>
                </a:lnTo>
                <a:lnTo>
                  <a:pt x="7569" y="129329"/>
                </a:lnTo>
                <a:lnTo>
                  <a:pt x="13452" y="147504"/>
                </a:lnTo>
                <a:lnTo>
                  <a:pt x="20715" y="166296"/>
                </a:lnTo>
                <a:lnTo>
                  <a:pt x="29175" y="185499"/>
                </a:lnTo>
                <a:lnTo>
                  <a:pt x="38653" y="204911"/>
                </a:lnTo>
                <a:lnTo>
                  <a:pt x="48967" y="224328"/>
                </a:lnTo>
                <a:lnTo>
                  <a:pt x="59938" y="243546"/>
                </a:lnTo>
                <a:lnTo>
                  <a:pt x="71385" y="262362"/>
                </a:lnTo>
                <a:lnTo>
                  <a:pt x="83126" y="280571"/>
                </a:lnTo>
                <a:lnTo>
                  <a:pt x="94981" y="297971"/>
                </a:lnTo>
                <a:lnTo>
                  <a:pt x="106770" y="314358"/>
                </a:lnTo>
                <a:lnTo>
                  <a:pt x="118311" y="329527"/>
                </a:lnTo>
                <a:lnTo>
                  <a:pt x="129425" y="343276"/>
                </a:lnTo>
                <a:lnTo>
                  <a:pt x="149645" y="365697"/>
                </a:lnTo>
                <a:lnTo>
                  <a:pt x="165986" y="379991"/>
                </a:lnTo>
                <a:lnTo>
                  <a:pt x="189764" y="390548"/>
                </a:lnTo>
                <a:lnTo>
                  <a:pt x="218163" y="401494"/>
                </a:lnTo>
                <a:lnTo>
                  <a:pt x="235508" y="408113"/>
                </a:lnTo>
                <a:lnTo>
                  <a:pt x="254450" y="415311"/>
                </a:lnTo>
                <a:lnTo>
                  <a:pt x="274614" y="422948"/>
                </a:lnTo>
                <a:lnTo>
                  <a:pt x="295626" y="430887"/>
                </a:lnTo>
                <a:lnTo>
                  <a:pt x="317110" y="438987"/>
                </a:lnTo>
                <a:lnTo>
                  <a:pt x="338693" y="447112"/>
                </a:lnTo>
                <a:lnTo>
                  <a:pt x="359998" y="455121"/>
                </a:lnTo>
                <a:lnTo>
                  <a:pt x="380652" y="462877"/>
                </a:lnTo>
                <a:lnTo>
                  <a:pt x="400280" y="470239"/>
                </a:lnTo>
                <a:lnTo>
                  <a:pt x="418507" y="477071"/>
                </a:lnTo>
                <a:lnTo>
                  <a:pt x="434957" y="483232"/>
                </a:lnTo>
                <a:lnTo>
                  <a:pt x="461032" y="492988"/>
                </a:lnTo>
                <a:lnTo>
                  <a:pt x="477456" y="499126"/>
                </a:lnTo>
                <a:lnTo>
                  <a:pt x="490842" y="469065"/>
                </a:lnTo>
                <a:lnTo>
                  <a:pt x="507051" y="476062"/>
                </a:lnTo>
                <a:lnTo>
                  <a:pt x="514451" y="479327"/>
                </a:lnTo>
                <a:lnTo>
                  <a:pt x="523877" y="484744"/>
                </a:lnTo>
                <a:lnTo>
                  <a:pt x="537255" y="492583"/>
                </a:lnTo>
                <a:lnTo>
                  <a:pt x="540791" y="494681"/>
                </a:lnTo>
                <a:lnTo>
                  <a:pt x="553400" y="499970"/>
                </a:lnTo>
                <a:lnTo>
                  <a:pt x="565359" y="504359"/>
                </a:lnTo>
                <a:lnTo>
                  <a:pt x="565937" y="504625"/>
                </a:lnTo>
                <a:lnTo>
                  <a:pt x="576651" y="511260"/>
                </a:lnTo>
                <a:lnTo>
                  <a:pt x="588180" y="518205"/>
                </a:lnTo>
                <a:lnTo>
                  <a:pt x="599991" y="521694"/>
                </a:lnTo>
                <a:lnTo>
                  <a:pt x="613851" y="525347"/>
                </a:lnTo>
                <a:lnTo>
                  <a:pt x="619277" y="526190"/>
                </a:lnTo>
                <a:lnTo>
                  <a:pt x="619607" y="517884"/>
                </a:lnTo>
                <a:lnTo>
                  <a:pt x="615505" y="516386"/>
                </a:lnTo>
                <a:lnTo>
                  <a:pt x="611441" y="514874"/>
                </a:lnTo>
                <a:lnTo>
                  <a:pt x="600290" y="511014"/>
                </a:lnTo>
                <a:lnTo>
                  <a:pt x="597217" y="508664"/>
                </a:lnTo>
                <a:lnTo>
                  <a:pt x="585655" y="500826"/>
                </a:lnTo>
                <a:lnTo>
                  <a:pt x="575386" y="494034"/>
                </a:lnTo>
                <a:lnTo>
                  <a:pt x="576821" y="492395"/>
                </a:lnTo>
                <a:lnTo>
                  <a:pt x="585803" y="495896"/>
                </a:lnTo>
                <a:lnTo>
                  <a:pt x="600238" y="501663"/>
                </a:lnTo>
                <a:lnTo>
                  <a:pt x="605523" y="503571"/>
                </a:lnTo>
                <a:lnTo>
                  <a:pt x="618453" y="506332"/>
                </a:lnTo>
                <a:lnTo>
                  <a:pt x="633315" y="508039"/>
                </a:lnTo>
                <a:lnTo>
                  <a:pt x="641375" y="508347"/>
                </a:lnTo>
                <a:lnTo>
                  <a:pt x="645845" y="507991"/>
                </a:lnTo>
                <a:lnTo>
                  <a:pt x="647192" y="499876"/>
                </a:lnTo>
                <a:lnTo>
                  <a:pt x="642874" y="499317"/>
                </a:lnTo>
                <a:lnTo>
                  <a:pt x="630917" y="496102"/>
                </a:lnTo>
                <a:lnTo>
                  <a:pt x="616590" y="491421"/>
                </a:lnTo>
                <a:lnTo>
                  <a:pt x="613867" y="490338"/>
                </a:lnTo>
                <a:lnTo>
                  <a:pt x="602654" y="485595"/>
                </a:lnTo>
                <a:lnTo>
                  <a:pt x="588187" y="479440"/>
                </a:lnTo>
                <a:lnTo>
                  <a:pt x="584415" y="476698"/>
                </a:lnTo>
                <a:lnTo>
                  <a:pt x="586143" y="473244"/>
                </a:lnTo>
                <a:lnTo>
                  <a:pt x="588340" y="474018"/>
                </a:lnTo>
                <a:lnTo>
                  <a:pt x="597357" y="477726"/>
                </a:lnTo>
                <a:lnTo>
                  <a:pt x="611927" y="483540"/>
                </a:lnTo>
                <a:lnTo>
                  <a:pt x="617715" y="485614"/>
                </a:lnTo>
                <a:lnTo>
                  <a:pt x="630147" y="488618"/>
                </a:lnTo>
                <a:lnTo>
                  <a:pt x="645611" y="491589"/>
                </a:lnTo>
                <a:lnTo>
                  <a:pt x="655407" y="493109"/>
                </a:lnTo>
                <a:lnTo>
                  <a:pt x="659218" y="493335"/>
                </a:lnTo>
                <a:lnTo>
                  <a:pt x="664210" y="485169"/>
                </a:lnTo>
                <a:lnTo>
                  <a:pt x="656907" y="482286"/>
                </a:lnTo>
                <a:lnTo>
                  <a:pt x="643895" y="477592"/>
                </a:lnTo>
                <a:lnTo>
                  <a:pt x="630210" y="472893"/>
                </a:lnTo>
                <a:lnTo>
                  <a:pt x="626719" y="471656"/>
                </a:lnTo>
                <a:lnTo>
                  <a:pt x="616469" y="466931"/>
                </a:lnTo>
                <a:lnTo>
                  <a:pt x="601792" y="459792"/>
                </a:lnTo>
                <a:lnTo>
                  <a:pt x="597484" y="457496"/>
                </a:lnTo>
                <a:lnTo>
                  <a:pt x="594918" y="455781"/>
                </a:lnTo>
                <a:lnTo>
                  <a:pt x="596328" y="453114"/>
                </a:lnTo>
                <a:lnTo>
                  <a:pt x="598805" y="453787"/>
                </a:lnTo>
                <a:lnTo>
                  <a:pt x="610247" y="457616"/>
                </a:lnTo>
                <a:lnTo>
                  <a:pt x="623853" y="462478"/>
                </a:lnTo>
                <a:lnTo>
                  <a:pt x="624941" y="462906"/>
                </a:lnTo>
                <a:lnTo>
                  <a:pt x="635710" y="465294"/>
                </a:lnTo>
                <a:lnTo>
                  <a:pt x="651949" y="467942"/>
                </a:lnTo>
                <a:lnTo>
                  <a:pt x="659218" y="468519"/>
                </a:lnTo>
                <a:lnTo>
                  <a:pt x="662165" y="468037"/>
                </a:lnTo>
                <a:lnTo>
                  <a:pt x="665556" y="461699"/>
                </a:lnTo>
                <a:lnTo>
                  <a:pt x="660336" y="459629"/>
                </a:lnTo>
                <a:lnTo>
                  <a:pt x="648938" y="454520"/>
                </a:lnTo>
                <a:lnTo>
                  <a:pt x="635223" y="448382"/>
                </a:lnTo>
                <a:lnTo>
                  <a:pt x="631253" y="446891"/>
                </a:lnTo>
                <a:lnTo>
                  <a:pt x="619888" y="442694"/>
                </a:lnTo>
                <a:lnTo>
                  <a:pt x="606066" y="437423"/>
                </a:lnTo>
                <a:lnTo>
                  <a:pt x="603732" y="436668"/>
                </a:lnTo>
                <a:lnTo>
                  <a:pt x="593127" y="432454"/>
                </a:lnTo>
                <a:lnTo>
                  <a:pt x="577691" y="425171"/>
                </a:lnTo>
                <a:lnTo>
                  <a:pt x="570382" y="419980"/>
                </a:lnTo>
                <a:lnTo>
                  <a:pt x="570522" y="416970"/>
                </a:lnTo>
                <a:lnTo>
                  <a:pt x="584301" y="412411"/>
                </a:lnTo>
                <a:lnTo>
                  <a:pt x="589127" y="412931"/>
                </a:lnTo>
                <a:lnTo>
                  <a:pt x="594004" y="413490"/>
                </a:lnTo>
                <a:lnTo>
                  <a:pt x="605917" y="413897"/>
                </a:lnTo>
                <a:lnTo>
                  <a:pt x="610958" y="413300"/>
                </a:lnTo>
                <a:lnTo>
                  <a:pt x="618858" y="412385"/>
                </a:lnTo>
                <a:lnTo>
                  <a:pt x="627062" y="402111"/>
                </a:lnTo>
                <a:lnTo>
                  <a:pt x="621880" y="401082"/>
                </a:lnTo>
                <a:lnTo>
                  <a:pt x="616699" y="400054"/>
                </a:lnTo>
                <a:lnTo>
                  <a:pt x="613435" y="400308"/>
                </a:lnTo>
                <a:lnTo>
                  <a:pt x="609066" y="396637"/>
                </a:lnTo>
                <a:lnTo>
                  <a:pt x="603453" y="396396"/>
                </a:lnTo>
                <a:lnTo>
                  <a:pt x="598728" y="397171"/>
                </a:lnTo>
                <a:lnTo>
                  <a:pt x="593013" y="396650"/>
                </a:lnTo>
                <a:lnTo>
                  <a:pt x="587603" y="396129"/>
                </a:lnTo>
                <a:lnTo>
                  <a:pt x="581228" y="393450"/>
                </a:lnTo>
                <a:lnTo>
                  <a:pt x="577253" y="394021"/>
                </a:lnTo>
                <a:lnTo>
                  <a:pt x="573227" y="394631"/>
                </a:lnTo>
                <a:lnTo>
                  <a:pt x="566966" y="395698"/>
                </a:lnTo>
                <a:lnTo>
                  <a:pt x="562838" y="395901"/>
                </a:lnTo>
                <a:lnTo>
                  <a:pt x="558787" y="396104"/>
                </a:lnTo>
                <a:lnTo>
                  <a:pt x="547966" y="395431"/>
                </a:lnTo>
                <a:lnTo>
                  <a:pt x="543928" y="396040"/>
                </a:lnTo>
                <a:lnTo>
                  <a:pt x="541489" y="396396"/>
                </a:lnTo>
                <a:lnTo>
                  <a:pt x="529780" y="400676"/>
                </a:lnTo>
                <a:lnTo>
                  <a:pt x="519836" y="404041"/>
                </a:lnTo>
                <a:lnTo>
                  <a:pt x="526770" y="388471"/>
                </a:lnTo>
                <a:lnTo>
                  <a:pt x="250736" y="268037"/>
                </a:lnTo>
                <a:lnTo>
                  <a:pt x="236116" y="240356"/>
                </a:lnTo>
                <a:lnTo>
                  <a:pt x="222936" y="215403"/>
                </a:lnTo>
                <a:lnTo>
                  <a:pt x="211097" y="192999"/>
                </a:lnTo>
                <a:lnTo>
                  <a:pt x="200500" y="172960"/>
                </a:lnTo>
                <a:lnTo>
                  <a:pt x="191049" y="155107"/>
                </a:lnTo>
                <a:lnTo>
                  <a:pt x="182644" y="139256"/>
                </a:lnTo>
                <a:lnTo>
                  <a:pt x="175187" y="125227"/>
                </a:lnTo>
                <a:lnTo>
                  <a:pt x="168581" y="112838"/>
                </a:lnTo>
                <a:lnTo>
                  <a:pt x="162727" y="101908"/>
                </a:lnTo>
                <a:lnTo>
                  <a:pt x="157527" y="92255"/>
                </a:lnTo>
                <a:lnTo>
                  <a:pt x="152883" y="83698"/>
                </a:lnTo>
                <a:lnTo>
                  <a:pt x="148698" y="76054"/>
                </a:lnTo>
                <a:lnTo>
                  <a:pt x="141308" y="62784"/>
                </a:lnTo>
                <a:lnTo>
                  <a:pt x="134572" y="50993"/>
                </a:lnTo>
                <a:lnTo>
                  <a:pt x="127707" y="39229"/>
                </a:lnTo>
                <a:lnTo>
                  <a:pt x="119926" y="26039"/>
                </a:lnTo>
                <a:lnTo>
                  <a:pt x="113963" y="18151"/>
                </a:lnTo>
                <a:lnTo>
                  <a:pt x="106312" y="11527"/>
                </a:lnTo>
                <a:lnTo>
                  <a:pt x="97297" y="6284"/>
                </a:lnTo>
                <a:lnTo>
                  <a:pt x="87240" y="2538"/>
                </a:lnTo>
                <a:lnTo>
                  <a:pt x="76464" y="405"/>
                </a:lnTo>
                <a:lnTo>
                  <a:pt x="65292" y="0"/>
                </a:lnTo>
                <a:lnTo>
                  <a:pt x="54047" y="1439"/>
                </a:lnTo>
                <a:lnTo>
                  <a:pt x="43051" y="4838"/>
                </a:lnTo>
                <a:lnTo>
                  <a:pt x="32628" y="10313"/>
                </a:lnTo>
                <a:lnTo>
                  <a:pt x="23100" y="17980"/>
                </a:lnTo>
                <a:lnTo>
                  <a:pt x="14790" y="27955"/>
                </a:lnTo>
                <a:lnTo>
                  <a:pt x="8021" y="40354"/>
                </a:lnTo>
                <a:lnTo>
                  <a:pt x="3116" y="55292"/>
                </a:lnTo>
                <a:close/>
              </a:path>
            </a:pathLst>
          </a:custGeom>
          <a:solidFill>
            <a:srgbClr val="000D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952776" y="3096828"/>
            <a:ext cx="3051848" cy="3056280"/>
          </a:xfrm>
          <a:custGeom>
            <a:avLst/>
            <a:gdLst/>
            <a:ahLst/>
            <a:cxnLst/>
            <a:rect l="l" t="t" r="r" b="b"/>
            <a:pathLst>
              <a:path w="3051848" h="3056280">
                <a:moveTo>
                  <a:pt x="558714" y="1951011"/>
                </a:moveTo>
                <a:lnTo>
                  <a:pt x="528862" y="1874805"/>
                </a:lnTo>
                <a:lnTo>
                  <a:pt x="504880" y="1795846"/>
                </a:lnTo>
                <a:lnTo>
                  <a:pt x="487037" y="1714395"/>
                </a:lnTo>
                <a:lnTo>
                  <a:pt x="475604" y="1630715"/>
                </a:lnTo>
                <a:lnTo>
                  <a:pt x="470852" y="1545069"/>
                </a:lnTo>
                <a:lnTo>
                  <a:pt x="471012" y="1501878"/>
                </a:lnTo>
                <a:lnTo>
                  <a:pt x="472805" y="1459077"/>
                </a:lnTo>
                <a:lnTo>
                  <a:pt x="476217" y="1416702"/>
                </a:lnTo>
                <a:lnTo>
                  <a:pt x="481232" y="1374789"/>
                </a:lnTo>
                <a:lnTo>
                  <a:pt x="487836" y="1333376"/>
                </a:lnTo>
                <a:lnTo>
                  <a:pt x="496015" y="1292498"/>
                </a:lnTo>
                <a:lnTo>
                  <a:pt x="505754" y="1252194"/>
                </a:lnTo>
                <a:lnTo>
                  <a:pt x="517038" y="1212499"/>
                </a:lnTo>
                <a:lnTo>
                  <a:pt x="529854" y="1173450"/>
                </a:lnTo>
                <a:lnTo>
                  <a:pt x="544185" y="1135084"/>
                </a:lnTo>
                <a:lnTo>
                  <a:pt x="560018" y="1097438"/>
                </a:lnTo>
                <a:lnTo>
                  <a:pt x="577338" y="1060547"/>
                </a:lnTo>
                <a:lnTo>
                  <a:pt x="596131" y="1024450"/>
                </a:lnTo>
                <a:lnTo>
                  <a:pt x="616382" y="989182"/>
                </a:lnTo>
                <a:lnTo>
                  <a:pt x="638076" y="954781"/>
                </a:lnTo>
                <a:lnTo>
                  <a:pt x="661200" y="921282"/>
                </a:lnTo>
                <a:lnTo>
                  <a:pt x="685737" y="888723"/>
                </a:lnTo>
                <a:lnTo>
                  <a:pt x="711674" y="857141"/>
                </a:lnTo>
                <a:lnTo>
                  <a:pt x="738996" y="826571"/>
                </a:lnTo>
                <a:lnTo>
                  <a:pt x="767689" y="797051"/>
                </a:lnTo>
                <a:lnTo>
                  <a:pt x="799961" y="766563"/>
                </a:lnTo>
                <a:lnTo>
                  <a:pt x="833504" y="737513"/>
                </a:lnTo>
                <a:lnTo>
                  <a:pt x="868293" y="709909"/>
                </a:lnTo>
                <a:lnTo>
                  <a:pt x="904305" y="683760"/>
                </a:lnTo>
                <a:lnTo>
                  <a:pt x="941515" y="659077"/>
                </a:lnTo>
                <a:lnTo>
                  <a:pt x="979899" y="635868"/>
                </a:lnTo>
                <a:lnTo>
                  <a:pt x="1019434" y="614143"/>
                </a:lnTo>
                <a:lnTo>
                  <a:pt x="1060095" y="593909"/>
                </a:lnTo>
                <a:lnTo>
                  <a:pt x="1101858" y="575177"/>
                </a:lnTo>
                <a:lnTo>
                  <a:pt x="1144700" y="557957"/>
                </a:lnTo>
                <a:lnTo>
                  <a:pt x="1188595" y="542255"/>
                </a:lnTo>
                <a:lnTo>
                  <a:pt x="1233521" y="528083"/>
                </a:lnTo>
                <a:lnTo>
                  <a:pt x="1279453" y="515450"/>
                </a:lnTo>
                <a:lnTo>
                  <a:pt x="1326366" y="504363"/>
                </a:lnTo>
                <a:lnTo>
                  <a:pt x="1374238" y="494833"/>
                </a:lnTo>
                <a:lnTo>
                  <a:pt x="1423044" y="486869"/>
                </a:lnTo>
                <a:lnTo>
                  <a:pt x="1472759" y="480480"/>
                </a:lnTo>
                <a:lnTo>
                  <a:pt x="1523360" y="475674"/>
                </a:lnTo>
                <a:lnTo>
                  <a:pt x="1574823" y="472462"/>
                </a:lnTo>
                <a:lnTo>
                  <a:pt x="1627124" y="470852"/>
                </a:lnTo>
                <a:lnTo>
                  <a:pt x="1619923" y="0"/>
                </a:lnTo>
                <a:lnTo>
                  <a:pt x="1549166" y="2228"/>
                </a:lnTo>
                <a:lnTo>
                  <a:pt x="1479433" y="6731"/>
                </a:lnTo>
                <a:lnTo>
                  <a:pt x="1410756" y="13495"/>
                </a:lnTo>
                <a:lnTo>
                  <a:pt x="1343167" y="22506"/>
                </a:lnTo>
                <a:lnTo>
                  <a:pt x="1276702" y="33753"/>
                </a:lnTo>
                <a:lnTo>
                  <a:pt x="1211391" y="47221"/>
                </a:lnTo>
                <a:lnTo>
                  <a:pt x="1147269" y="62899"/>
                </a:lnTo>
                <a:lnTo>
                  <a:pt x="1084369" y="80773"/>
                </a:lnTo>
                <a:lnTo>
                  <a:pt x="1022724" y="100829"/>
                </a:lnTo>
                <a:lnTo>
                  <a:pt x="962367" y="123056"/>
                </a:lnTo>
                <a:lnTo>
                  <a:pt x="903332" y="147440"/>
                </a:lnTo>
                <a:lnTo>
                  <a:pt x="845651" y="173969"/>
                </a:lnTo>
                <a:lnTo>
                  <a:pt x="789357" y="202628"/>
                </a:lnTo>
                <a:lnTo>
                  <a:pt x="734485" y="233406"/>
                </a:lnTo>
                <a:lnTo>
                  <a:pt x="681066" y="266290"/>
                </a:lnTo>
                <a:lnTo>
                  <a:pt x="629134" y="301266"/>
                </a:lnTo>
                <a:lnTo>
                  <a:pt x="578723" y="338321"/>
                </a:lnTo>
                <a:lnTo>
                  <a:pt x="529865" y="377443"/>
                </a:lnTo>
                <a:lnTo>
                  <a:pt x="482594" y="418619"/>
                </a:lnTo>
                <a:lnTo>
                  <a:pt x="436943" y="461835"/>
                </a:lnTo>
                <a:lnTo>
                  <a:pt x="394719" y="505247"/>
                </a:lnTo>
                <a:lnTo>
                  <a:pt x="354512" y="550150"/>
                </a:lnTo>
                <a:lnTo>
                  <a:pt x="316342" y="596489"/>
                </a:lnTo>
                <a:lnTo>
                  <a:pt x="280232" y="644211"/>
                </a:lnTo>
                <a:lnTo>
                  <a:pt x="246202" y="693264"/>
                </a:lnTo>
                <a:lnTo>
                  <a:pt x="214274" y="743592"/>
                </a:lnTo>
                <a:lnTo>
                  <a:pt x="184469" y="795144"/>
                </a:lnTo>
                <a:lnTo>
                  <a:pt x="156809" y="847865"/>
                </a:lnTo>
                <a:lnTo>
                  <a:pt x="131316" y="901701"/>
                </a:lnTo>
                <a:lnTo>
                  <a:pt x="108010" y="956600"/>
                </a:lnTo>
                <a:lnTo>
                  <a:pt x="86913" y="1012508"/>
                </a:lnTo>
                <a:lnTo>
                  <a:pt x="68048" y="1069371"/>
                </a:lnTo>
                <a:lnTo>
                  <a:pt x="51434" y="1127135"/>
                </a:lnTo>
                <a:lnTo>
                  <a:pt x="37094" y="1185748"/>
                </a:lnTo>
                <a:lnTo>
                  <a:pt x="25049" y="1245156"/>
                </a:lnTo>
                <a:lnTo>
                  <a:pt x="15320" y="1305305"/>
                </a:lnTo>
                <a:lnTo>
                  <a:pt x="7929" y="1366142"/>
                </a:lnTo>
                <a:lnTo>
                  <a:pt x="2898" y="1427613"/>
                </a:lnTo>
                <a:lnTo>
                  <a:pt x="248" y="1489665"/>
                </a:lnTo>
                <a:lnTo>
                  <a:pt x="0" y="1552244"/>
                </a:lnTo>
                <a:lnTo>
                  <a:pt x="6869" y="1676080"/>
                </a:lnTo>
                <a:lnTo>
                  <a:pt x="23396" y="1797072"/>
                </a:lnTo>
                <a:lnTo>
                  <a:pt x="49190" y="1914841"/>
                </a:lnTo>
                <a:lnTo>
                  <a:pt x="83860" y="2029006"/>
                </a:lnTo>
                <a:lnTo>
                  <a:pt x="127016" y="2139190"/>
                </a:lnTo>
                <a:lnTo>
                  <a:pt x="178265" y="2245013"/>
                </a:lnTo>
                <a:lnTo>
                  <a:pt x="237218" y="2346096"/>
                </a:lnTo>
                <a:lnTo>
                  <a:pt x="303484" y="2442059"/>
                </a:lnTo>
                <a:lnTo>
                  <a:pt x="376672" y="2532524"/>
                </a:lnTo>
                <a:lnTo>
                  <a:pt x="456391" y="2617111"/>
                </a:lnTo>
                <a:lnTo>
                  <a:pt x="542251" y="2695441"/>
                </a:lnTo>
                <a:lnTo>
                  <a:pt x="633861" y="2767134"/>
                </a:lnTo>
                <a:lnTo>
                  <a:pt x="730829" y="2831813"/>
                </a:lnTo>
                <a:lnTo>
                  <a:pt x="832766" y="2889097"/>
                </a:lnTo>
                <a:lnTo>
                  <a:pt x="939279" y="2938607"/>
                </a:lnTo>
                <a:lnTo>
                  <a:pt x="1049980" y="2979964"/>
                </a:lnTo>
                <a:lnTo>
                  <a:pt x="1164476" y="3012789"/>
                </a:lnTo>
                <a:lnTo>
                  <a:pt x="1282377" y="3036703"/>
                </a:lnTo>
                <a:lnTo>
                  <a:pt x="1403293" y="3051326"/>
                </a:lnTo>
                <a:lnTo>
                  <a:pt x="1526832" y="3056280"/>
                </a:lnTo>
                <a:lnTo>
                  <a:pt x="1550479" y="3056102"/>
                </a:lnTo>
                <a:lnTo>
                  <a:pt x="1613421" y="3053910"/>
                </a:lnTo>
                <a:lnTo>
                  <a:pt x="1675731" y="3049285"/>
                </a:lnTo>
                <a:lnTo>
                  <a:pt x="1737356" y="3042251"/>
                </a:lnTo>
                <a:lnTo>
                  <a:pt x="1798243" y="3032832"/>
                </a:lnTo>
                <a:lnTo>
                  <a:pt x="1858340" y="3021050"/>
                </a:lnTo>
                <a:lnTo>
                  <a:pt x="1917593" y="3006929"/>
                </a:lnTo>
                <a:lnTo>
                  <a:pt x="1975949" y="2990494"/>
                </a:lnTo>
                <a:lnTo>
                  <a:pt x="2033357" y="2971767"/>
                </a:lnTo>
                <a:lnTo>
                  <a:pt x="2089762" y="2950772"/>
                </a:lnTo>
                <a:lnTo>
                  <a:pt x="2145112" y="2927532"/>
                </a:lnTo>
                <a:lnTo>
                  <a:pt x="2199354" y="2902072"/>
                </a:lnTo>
                <a:lnTo>
                  <a:pt x="2252436" y="2874414"/>
                </a:lnTo>
                <a:lnTo>
                  <a:pt x="2304303" y="2844582"/>
                </a:lnTo>
                <a:lnTo>
                  <a:pt x="2354904" y="2812600"/>
                </a:lnTo>
                <a:lnTo>
                  <a:pt x="2404186" y="2778491"/>
                </a:lnTo>
                <a:lnTo>
                  <a:pt x="2452095" y="2742278"/>
                </a:lnTo>
                <a:lnTo>
                  <a:pt x="2498579" y="2703986"/>
                </a:lnTo>
                <a:lnTo>
                  <a:pt x="2543585" y="2663638"/>
                </a:lnTo>
                <a:lnTo>
                  <a:pt x="2587059" y="2621258"/>
                </a:lnTo>
                <a:lnTo>
                  <a:pt x="2628950" y="2576868"/>
                </a:lnTo>
                <a:lnTo>
                  <a:pt x="2670542" y="2528921"/>
                </a:lnTo>
                <a:lnTo>
                  <a:pt x="2710053" y="2479319"/>
                </a:lnTo>
                <a:lnTo>
                  <a:pt x="2747471" y="2428096"/>
                </a:lnTo>
                <a:lnTo>
                  <a:pt x="2782784" y="2375286"/>
                </a:lnTo>
                <a:lnTo>
                  <a:pt x="2815981" y="2320924"/>
                </a:lnTo>
                <a:lnTo>
                  <a:pt x="2847049" y="2265045"/>
                </a:lnTo>
                <a:lnTo>
                  <a:pt x="2875976" y="2207682"/>
                </a:lnTo>
                <a:lnTo>
                  <a:pt x="2902752" y="2148871"/>
                </a:lnTo>
                <a:lnTo>
                  <a:pt x="2927363" y="2088646"/>
                </a:lnTo>
                <a:lnTo>
                  <a:pt x="2949798" y="2027042"/>
                </a:lnTo>
                <a:lnTo>
                  <a:pt x="2970046" y="1964093"/>
                </a:lnTo>
                <a:lnTo>
                  <a:pt x="2988093" y="1899833"/>
                </a:lnTo>
                <a:lnTo>
                  <a:pt x="3003928" y="1834298"/>
                </a:lnTo>
                <a:lnTo>
                  <a:pt x="3017540" y="1767521"/>
                </a:lnTo>
                <a:lnTo>
                  <a:pt x="3028916" y="1699538"/>
                </a:lnTo>
                <a:lnTo>
                  <a:pt x="3038045" y="1630383"/>
                </a:lnTo>
                <a:lnTo>
                  <a:pt x="3044915" y="1560090"/>
                </a:lnTo>
                <a:lnTo>
                  <a:pt x="3049513" y="1488695"/>
                </a:lnTo>
                <a:lnTo>
                  <a:pt x="3051828" y="1416230"/>
                </a:lnTo>
                <a:lnTo>
                  <a:pt x="3051848" y="1342732"/>
                </a:lnTo>
                <a:lnTo>
                  <a:pt x="2580982" y="1349946"/>
                </a:lnTo>
                <a:lnTo>
                  <a:pt x="2581013" y="1405303"/>
                </a:lnTo>
                <a:lnTo>
                  <a:pt x="2579405" y="1459780"/>
                </a:lnTo>
                <a:lnTo>
                  <a:pt x="2576166" y="1513352"/>
                </a:lnTo>
                <a:lnTo>
                  <a:pt x="2571305" y="1565993"/>
                </a:lnTo>
                <a:lnTo>
                  <a:pt x="2564830" y="1617679"/>
                </a:lnTo>
                <a:lnTo>
                  <a:pt x="2556750" y="1668382"/>
                </a:lnTo>
                <a:lnTo>
                  <a:pt x="2547072" y="1718079"/>
                </a:lnTo>
                <a:lnTo>
                  <a:pt x="2535807" y="1766743"/>
                </a:lnTo>
                <a:lnTo>
                  <a:pt x="2522961" y="1814348"/>
                </a:lnTo>
                <a:lnTo>
                  <a:pt x="2508543" y="1860870"/>
                </a:lnTo>
                <a:lnTo>
                  <a:pt x="2492563" y="1906283"/>
                </a:lnTo>
                <a:lnTo>
                  <a:pt x="2475027" y="1950560"/>
                </a:lnTo>
                <a:lnTo>
                  <a:pt x="2455946" y="1993678"/>
                </a:lnTo>
                <a:lnTo>
                  <a:pt x="2435326" y="2035609"/>
                </a:lnTo>
                <a:lnTo>
                  <a:pt x="2413177" y="2076330"/>
                </a:lnTo>
                <a:lnTo>
                  <a:pt x="2389508" y="2115813"/>
                </a:lnTo>
                <a:lnTo>
                  <a:pt x="2364326" y="2154034"/>
                </a:lnTo>
                <a:lnTo>
                  <a:pt x="2337640" y="2190967"/>
                </a:lnTo>
                <a:lnTo>
                  <a:pt x="2309458" y="2226586"/>
                </a:lnTo>
                <a:lnTo>
                  <a:pt x="2279789" y="2260866"/>
                </a:lnTo>
                <a:lnTo>
                  <a:pt x="2251429" y="2290904"/>
                </a:lnTo>
                <a:lnTo>
                  <a:pt x="2221961" y="2319583"/>
                </a:lnTo>
                <a:lnTo>
                  <a:pt x="2191421" y="2346887"/>
                </a:lnTo>
                <a:lnTo>
                  <a:pt x="2159846" y="2372799"/>
                </a:lnTo>
                <a:lnTo>
                  <a:pt x="2127271" y="2397304"/>
                </a:lnTo>
                <a:lnTo>
                  <a:pt x="2093733" y="2420387"/>
                </a:lnTo>
                <a:lnTo>
                  <a:pt x="2059267" y="2442031"/>
                </a:lnTo>
                <a:lnTo>
                  <a:pt x="2023910" y="2462220"/>
                </a:lnTo>
                <a:lnTo>
                  <a:pt x="1987699" y="2480938"/>
                </a:lnTo>
                <a:lnTo>
                  <a:pt x="1950669" y="2498170"/>
                </a:lnTo>
                <a:lnTo>
                  <a:pt x="1912856" y="2513900"/>
                </a:lnTo>
                <a:lnTo>
                  <a:pt x="1874297" y="2528111"/>
                </a:lnTo>
                <a:lnTo>
                  <a:pt x="1835027" y="2540789"/>
                </a:lnTo>
                <a:lnTo>
                  <a:pt x="1795084" y="2551916"/>
                </a:lnTo>
                <a:lnTo>
                  <a:pt x="1754502" y="2561477"/>
                </a:lnTo>
                <a:lnTo>
                  <a:pt x="1713319" y="2569456"/>
                </a:lnTo>
                <a:lnTo>
                  <a:pt x="1671570" y="2575838"/>
                </a:lnTo>
                <a:lnTo>
                  <a:pt x="1629291" y="2580606"/>
                </a:lnTo>
                <a:lnTo>
                  <a:pt x="1586520" y="2583744"/>
                </a:lnTo>
                <a:lnTo>
                  <a:pt x="1543291" y="2585237"/>
                </a:lnTo>
                <a:lnTo>
                  <a:pt x="1532394" y="2585364"/>
                </a:lnTo>
                <a:lnTo>
                  <a:pt x="1526933" y="2585364"/>
                </a:lnTo>
                <a:lnTo>
                  <a:pt x="1441489" y="2581929"/>
                </a:lnTo>
                <a:lnTo>
                  <a:pt x="1357859" y="2571807"/>
                </a:lnTo>
                <a:lnTo>
                  <a:pt x="1276313" y="2555260"/>
                </a:lnTo>
                <a:lnTo>
                  <a:pt x="1197120" y="2532550"/>
                </a:lnTo>
                <a:lnTo>
                  <a:pt x="1120553" y="2503940"/>
                </a:lnTo>
                <a:lnTo>
                  <a:pt x="1046880" y="2469692"/>
                </a:lnTo>
                <a:lnTo>
                  <a:pt x="976373" y="2430068"/>
                </a:lnTo>
                <a:lnTo>
                  <a:pt x="909301" y="2385330"/>
                </a:lnTo>
                <a:lnTo>
                  <a:pt x="845936" y="2335741"/>
                </a:lnTo>
                <a:lnTo>
                  <a:pt x="786547" y="2281562"/>
                </a:lnTo>
                <a:lnTo>
                  <a:pt x="731405" y="2223057"/>
                </a:lnTo>
                <a:lnTo>
                  <a:pt x="680780" y="2160487"/>
                </a:lnTo>
                <a:lnTo>
                  <a:pt x="634943" y="2094115"/>
                </a:lnTo>
                <a:lnTo>
                  <a:pt x="594164" y="2024202"/>
                </a:lnTo>
                <a:lnTo>
                  <a:pt x="558714" y="1951011"/>
                </a:lnTo>
                <a:close/>
              </a:path>
            </a:pathLst>
          </a:custGeom>
          <a:solidFill>
            <a:srgbClr val="E6DCC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3824573" y="5198813"/>
            <a:ext cx="461770" cy="568777"/>
          </a:xfrm>
          <a:custGeom>
            <a:avLst/>
            <a:gdLst/>
            <a:ahLst/>
            <a:cxnLst/>
            <a:rect l="l" t="t" r="r" b="b"/>
            <a:pathLst>
              <a:path w="461770" h="568777">
                <a:moveTo>
                  <a:pt x="33202" y="186909"/>
                </a:moveTo>
                <a:lnTo>
                  <a:pt x="54337" y="218096"/>
                </a:lnTo>
                <a:lnTo>
                  <a:pt x="73310" y="246073"/>
                </a:lnTo>
                <a:lnTo>
                  <a:pt x="90273" y="271057"/>
                </a:lnTo>
                <a:lnTo>
                  <a:pt x="105377" y="293262"/>
                </a:lnTo>
                <a:lnTo>
                  <a:pt x="118774" y="312903"/>
                </a:lnTo>
                <a:lnTo>
                  <a:pt x="130617" y="330196"/>
                </a:lnTo>
                <a:lnTo>
                  <a:pt x="141057" y="345355"/>
                </a:lnTo>
                <a:lnTo>
                  <a:pt x="150245" y="358596"/>
                </a:lnTo>
                <a:lnTo>
                  <a:pt x="165475" y="380185"/>
                </a:lnTo>
                <a:lnTo>
                  <a:pt x="177520" y="396683"/>
                </a:lnTo>
                <a:lnTo>
                  <a:pt x="187597" y="409812"/>
                </a:lnTo>
                <a:lnTo>
                  <a:pt x="196918" y="421293"/>
                </a:lnTo>
                <a:lnTo>
                  <a:pt x="206698" y="432848"/>
                </a:lnTo>
                <a:lnTo>
                  <a:pt x="219035" y="446953"/>
                </a:lnTo>
                <a:lnTo>
                  <a:pt x="235191" y="463617"/>
                </a:lnTo>
                <a:lnTo>
                  <a:pt x="254000" y="481204"/>
                </a:lnTo>
                <a:lnTo>
                  <a:pt x="274862" y="498996"/>
                </a:lnTo>
                <a:lnTo>
                  <a:pt x="297174" y="516276"/>
                </a:lnTo>
                <a:lnTo>
                  <a:pt x="320335" y="532327"/>
                </a:lnTo>
                <a:lnTo>
                  <a:pt x="343742" y="546431"/>
                </a:lnTo>
                <a:lnTo>
                  <a:pt x="366794" y="557871"/>
                </a:lnTo>
                <a:lnTo>
                  <a:pt x="388889" y="565930"/>
                </a:lnTo>
                <a:lnTo>
                  <a:pt x="404529" y="568777"/>
                </a:lnTo>
                <a:lnTo>
                  <a:pt x="413117" y="568075"/>
                </a:lnTo>
                <a:lnTo>
                  <a:pt x="429045" y="561887"/>
                </a:lnTo>
                <a:lnTo>
                  <a:pt x="442656" y="550358"/>
                </a:lnTo>
                <a:lnTo>
                  <a:pt x="453169" y="534734"/>
                </a:lnTo>
                <a:lnTo>
                  <a:pt x="459801" y="516260"/>
                </a:lnTo>
                <a:lnTo>
                  <a:pt x="461770" y="496181"/>
                </a:lnTo>
                <a:lnTo>
                  <a:pt x="460760" y="485929"/>
                </a:lnTo>
                <a:lnTo>
                  <a:pt x="454267" y="465778"/>
                </a:lnTo>
                <a:lnTo>
                  <a:pt x="441153" y="447135"/>
                </a:lnTo>
                <a:lnTo>
                  <a:pt x="422186" y="432155"/>
                </a:lnTo>
                <a:lnTo>
                  <a:pt x="411852" y="425765"/>
                </a:lnTo>
                <a:lnTo>
                  <a:pt x="400171" y="418199"/>
                </a:lnTo>
                <a:lnTo>
                  <a:pt x="387462" y="409706"/>
                </a:lnTo>
                <a:lnTo>
                  <a:pt x="374045" y="400536"/>
                </a:lnTo>
                <a:lnTo>
                  <a:pt x="360237" y="390939"/>
                </a:lnTo>
                <a:lnTo>
                  <a:pt x="346360" y="381166"/>
                </a:lnTo>
                <a:lnTo>
                  <a:pt x="332731" y="371467"/>
                </a:lnTo>
                <a:lnTo>
                  <a:pt x="319671" y="362091"/>
                </a:lnTo>
                <a:lnTo>
                  <a:pt x="307498" y="353290"/>
                </a:lnTo>
                <a:lnTo>
                  <a:pt x="296532" y="345312"/>
                </a:lnTo>
                <a:lnTo>
                  <a:pt x="287092" y="338409"/>
                </a:lnTo>
                <a:lnTo>
                  <a:pt x="274067" y="328825"/>
                </a:lnTo>
                <a:lnTo>
                  <a:pt x="77508" y="81584"/>
                </a:lnTo>
                <a:lnTo>
                  <a:pt x="72910" y="86398"/>
                </a:lnTo>
                <a:lnTo>
                  <a:pt x="72847" y="79654"/>
                </a:lnTo>
                <a:lnTo>
                  <a:pt x="72224" y="77431"/>
                </a:lnTo>
                <a:lnTo>
                  <a:pt x="69951" y="68999"/>
                </a:lnTo>
                <a:lnTo>
                  <a:pt x="66547" y="61315"/>
                </a:lnTo>
                <a:lnTo>
                  <a:pt x="63512" y="56400"/>
                </a:lnTo>
                <a:lnTo>
                  <a:pt x="58521" y="42265"/>
                </a:lnTo>
                <a:lnTo>
                  <a:pt x="55511" y="38379"/>
                </a:lnTo>
                <a:lnTo>
                  <a:pt x="52857" y="34797"/>
                </a:lnTo>
                <a:lnTo>
                  <a:pt x="52044" y="33870"/>
                </a:lnTo>
                <a:lnTo>
                  <a:pt x="49288" y="30746"/>
                </a:lnTo>
                <a:lnTo>
                  <a:pt x="44183" y="27533"/>
                </a:lnTo>
                <a:lnTo>
                  <a:pt x="41389" y="24803"/>
                </a:lnTo>
                <a:lnTo>
                  <a:pt x="36741" y="20269"/>
                </a:lnTo>
                <a:lnTo>
                  <a:pt x="30886" y="12280"/>
                </a:lnTo>
                <a:lnTo>
                  <a:pt x="26504" y="8940"/>
                </a:lnTo>
                <a:lnTo>
                  <a:pt x="18567" y="6286"/>
                </a:lnTo>
                <a:lnTo>
                  <a:pt x="18364" y="5727"/>
                </a:lnTo>
                <a:lnTo>
                  <a:pt x="15227" y="2781"/>
                </a:lnTo>
                <a:lnTo>
                  <a:pt x="12712" y="0"/>
                </a:lnTo>
                <a:lnTo>
                  <a:pt x="3987" y="5054"/>
                </a:lnTo>
                <a:lnTo>
                  <a:pt x="7480" y="11937"/>
                </a:lnTo>
                <a:lnTo>
                  <a:pt x="9639" y="16979"/>
                </a:lnTo>
                <a:lnTo>
                  <a:pt x="15894" y="26500"/>
                </a:lnTo>
                <a:lnTo>
                  <a:pt x="24933" y="37810"/>
                </a:lnTo>
                <a:lnTo>
                  <a:pt x="31051" y="46088"/>
                </a:lnTo>
                <a:lnTo>
                  <a:pt x="20264" y="70250"/>
                </a:lnTo>
                <a:lnTo>
                  <a:pt x="12911" y="86677"/>
                </a:lnTo>
                <a:lnTo>
                  <a:pt x="8085" y="97361"/>
                </a:lnTo>
                <a:lnTo>
                  <a:pt x="4879" y="104296"/>
                </a:lnTo>
                <a:lnTo>
                  <a:pt x="2384" y="109473"/>
                </a:lnTo>
                <a:lnTo>
                  <a:pt x="0" y="114274"/>
                </a:lnTo>
                <a:lnTo>
                  <a:pt x="8236" y="119914"/>
                </a:lnTo>
                <a:lnTo>
                  <a:pt x="21340" y="128763"/>
                </a:lnTo>
                <a:lnTo>
                  <a:pt x="27952" y="133311"/>
                </a:lnTo>
                <a:lnTo>
                  <a:pt x="9753" y="152298"/>
                </a:lnTo>
                <a:lnTo>
                  <a:pt x="33202" y="186909"/>
                </a:lnTo>
                <a:close/>
              </a:path>
            </a:pathLst>
          </a:custGeom>
          <a:solidFill>
            <a:srgbClr val="000D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3916301" y="5332636"/>
            <a:ext cx="480833" cy="1903374"/>
          </a:xfrm>
          <a:custGeom>
            <a:avLst/>
            <a:gdLst/>
            <a:ahLst/>
            <a:cxnLst/>
            <a:rect l="l" t="t" r="r" b="b"/>
            <a:pathLst>
              <a:path w="480833" h="1903374">
                <a:moveTo>
                  <a:pt x="55713" y="1141881"/>
                </a:moveTo>
                <a:lnTo>
                  <a:pt x="68462" y="1144395"/>
                </a:lnTo>
                <a:lnTo>
                  <a:pt x="78295" y="1146200"/>
                </a:lnTo>
                <a:lnTo>
                  <a:pt x="73990" y="1471815"/>
                </a:lnTo>
                <a:lnTo>
                  <a:pt x="75394" y="1519326"/>
                </a:lnTo>
                <a:lnTo>
                  <a:pt x="76661" y="1562100"/>
                </a:lnTo>
                <a:lnTo>
                  <a:pt x="77801" y="1600395"/>
                </a:lnTo>
                <a:lnTo>
                  <a:pt x="78824" y="1634472"/>
                </a:lnTo>
                <a:lnTo>
                  <a:pt x="79741" y="1664588"/>
                </a:lnTo>
                <a:lnTo>
                  <a:pt x="80562" y="1691004"/>
                </a:lnTo>
                <a:lnTo>
                  <a:pt x="81297" y="1713978"/>
                </a:lnTo>
                <a:lnTo>
                  <a:pt x="81957" y="1733770"/>
                </a:lnTo>
                <a:lnTo>
                  <a:pt x="82551" y="1750639"/>
                </a:lnTo>
                <a:lnTo>
                  <a:pt x="83091" y="1764844"/>
                </a:lnTo>
                <a:lnTo>
                  <a:pt x="83586" y="1776644"/>
                </a:lnTo>
                <a:lnTo>
                  <a:pt x="84484" y="1794066"/>
                </a:lnTo>
                <a:lnTo>
                  <a:pt x="85756" y="1808644"/>
                </a:lnTo>
                <a:lnTo>
                  <a:pt x="87744" y="1817395"/>
                </a:lnTo>
                <a:lnTo>
                  <a:pt x="85715" y="1831147"/>
                </a:lnTo>
                <a:lnTo>
                  <a:pt x="80711" y="1843190"/>
                </a:lnTo>
                <a:lnTo>
                  <a:pt x="80213" y="1844205"/>
                </a:lnTo>
                <a:lnTo>
                  <a:pt x="86969" y="1845424"/>
                </a:lnTo>
                <a:lnTo>
                  <a:pt x="84721" y="1848015"/>
                </a:lnTo>
                <a:lnTo>
                  <a:pt x="82372" y="1850656"/>
                </a:lnTo>
                <a:lnTo>
                  <a:pt x="72298" y="1856613"/>
                </a:lnTo>
                <a:lnTo>
                  <a:pt x="59226" y="1861258"/>
                </a:lnTo>
                <a:lnTo>
                  <a:pt x="46218" y="1864060"/>
                </a:lnTo>
                <a:lnTo>
                  <a:pt x="31864" y="1867017"/>
                </a:lnTo>
                <a:lnTo>
                  <a:pt x="20692" y="1869582"/>
                </a:lnTo>
                <a:lnTo>
                  <a:pt x="19291" y="1869986"/>
                </a:lnTo>
                <a:lnTo>
                  <a:pt x="7785" y="1873529"/>
                </a:lnTo>
                <a:lnTo>
                  <a:pt x="4140" y="1889188"/>
                </a:lnTo>
                <a:lnTo>
                  <a:pt x="0" y="1889188"/>
                </a:lnTo>
                <a:lnTo>
                  <a:pt x="0" y="1903183"/>
                </a:lnTo>
                <a:lnTo>
                  <a:pt x="89446" y="1903183"/>
                </a:lnTo>
                <a:lnTo>
                  <a:pt x="102712" y="1899351"/>
                </a:lnTo>
                <a:lnTo>
                  <a:pt x="117562" y="1892138"/>
                </a:lnTo>
                <a:lnTo>
                  <a:pt x="125095" y="1887956"/>
                </a:lnTo>
                <a:lnTo>
                  <a:pt x="131394" y="1887956"/>
                </a:lnTo>
                <a:lnTo>
                  <a:pt x="131394" y="1903374"/>
                </a:lnTo>
                <a:lnTo>
                  <a:pt x="195389" y="1903374"/>
                </a:lnTo>
                <a:lnTo>
                  <a:pt x="195578" y="1891532"/>
                </a:lnTo>
                <a:lnTo>
                  <a:pt x="195406" y="1875674"/>
                </a:lnTo>
                <a:lnTo>
                  <a:pt x="193014" y="1874532"/>
                </a:lnTo>
                <a:lnTo>
                  <a:pt x="193332" y="1870494"/>
                </a:lnTo>
                <a:lnTo>
                  <a:pt x="193636" y="1864677"/>
                </a:lnTo>
                <a:lnTo>
                  <a:pt x="201549" y="1866125"/>
                </a:lnTo>
                <a:lnTo>
                  <a:pt x="202565" y="1827618"/>
                </a:lnTo>
                <a:lnTo>
                  <a:pt x="210553" y="1491551"/>
                </a:lnTo>
                <a:lnTo>
                  <a:pt x="224421" y="1205407"/>
                </a:lnTo>
                <a:lnTo>
                  <a:pt x="245389" y="1465300"/>
                </a:lnTo>
                <a:lnTo>
                  <a:pt x="252439" y="1514269"/>
                </a:lnTo>
                <a:lnTo>
                  <a:pt x="258785" y="1558349"/>
                </a:lnTo>
                <a:lnTo>
                  <a:pt x="264467" y="1597805"/>
                </a:lnTo>
                <a:lnTo>
                  <a:pt x="269522" y="1632896"/>
                </a:lnTo>
                <a:lnTo>
                  <a:pt x="273988" y="1663887"/>
                </a:lnTo>
                <a:lnTo>
                  <a:pt x="277903" y="1691039"/>
                </a:lnTo>
                <a:lnTo>
                  <a:pt x="281306" y="1714614"/>
                </a:lnTo>
                <a:lnTo>
                  <a:pt x="284234" y="1734875"/>
                </a:lnTo>
                <a:lnTo>
                  <a:pt x="286727" y="1752084"/>
                </a:lnTo>
                <a:lnTo>
                  <a:pt x="288821" y="1766503"/>
                </a:lnTo>
                <a:lnTo>
                  <a:pt x="290556" y="1778394"/>
                </a:lnTo>
                <a:lnTo>
                  <a:pt x="293099" y="1795641"/>
                </a:lnTo>
                <a:lnTo>
                  <a:pt x="294661" y="1805925"/>
                </a:lnTo>
                <a:lnTo>
                  <a:pt x="296278" y="1814931"/>
                </a:lnTo>
                <a:lnTo>
                  <a:pt x="295134" y="1830273"/>
                </a:lnTo>
                <a:lnTo>
                  <a:pt x="289054" y="1843542"/>
                </a:lnTo>
                <a:lnTo>
                  <a:pt x="284472" y="1850398"/>
                </a:lnTo>
                <a:lnTo>
                  <a:pt x="284302" y="1850618"/>
                </a:lnTo>
                <a:lnTo>
                  <a:pt x="296646" y="1851710"/>
                </a:lnTo>
                <a:lnTo>
                  <a:pt x="291350" y="1854949"/>
                </a:lnTo>
                <a:lnTo>
                  <a:pt x="282079" y="1858632"/>
                </a:lnTo>
                <a:lnTo>
                  <a:pt x="276555" y="1859940"/>
                </a:lnTo>
                <a:lnTo>
                  <a:pt x="263832" y="1862644"/>
                </a:lnTo>
                <a:lnTo>
                  <a:pt x="249484" y="1865590"/>
                </a:lnTo>
                <a:lnTo>
                  <a:pt x="238301" y="1868149"/>
                </a:lnTo>
                <a:lnTo>
                  <a:pt x="236893" y="1868551"/>
                </a:lnTo>
                <a:lnTo>
                  <a:pt x="225399" y="1872107"/>
                </a:lnTo>
                <a:lnTo>
                  <a:pt x="221805" y="1887753"/>
                </a:lnTo>
                <a:lnTo>
                  <a:pt x="217639" y="1887753"/>
                </a:lnTo>
                <a:lnTo>
                  <a:pt x="217639" y="1901774"/>
                </a:lnTo>
                <a:lnTo>
                  <a:pt x="307073" y="1901774"/>
                </a:lnTo>
                <a:lnTo>
                  <a:pt x="320324" y="1897941"/>
                </a:lnTo>
                <a:lnTo>
                  <a:pt x="335182" y="1890725"/>
                </a:lnTo>
                <a:lnTo>
                  <a:pt x="342734" y="1886534"/>
                </a:lnTo>
                <a:lnTo>
                  <a:pt x="349059" y="1886534"/>
                </a:lnTo>
                <a:lnTo>
                  <a:pt x="349059" y="1901952"/>
                </a:lnTo>
                <a:lnTo>
                  <a:pt x="412991" y="1901952"/>
                </a:lnTo>
                <a:lnTo>
                  <a:pt x="413190" y="1890101"/>
                </a:lnTo>
                <a:lnTo>
                  <a:pt x="413009" y="1874268"/>
                </a:lnTo>
                <a:lnTo>
                  <a:pt x="410629" y="1873148"/>
                </a:lnTo>
                <a:lnTo>
                  <a:pt x="411022" y="1868563"/>
                </a:lnTo>
                <a:lnTo>
                  <a:pt x="411340" y="1862074"/>
                </a:lnTo>
                <a:lnTo>
                  <a:pt x="418109" y="1862709"/>
                </a:lnTo>
                <a:lnTo>
                  <a:pt x="416102" y="1809623"/>
                </a:lnTo>
                <a:lnTo>
                  <a:pt x="388200" y="1480477"/>
                </a:lnTo>
                <a:lnTo>
                  <a:pt x="370916" y="1183703"/>
                </a:lnTo>
                <a:lnTo>
                  <a:pt x="386862" y="1185319"/>
                </a:lnTo>
                <a:lnTo>
                  <a:pt x="400493" y="1186638"/>
                </a:lnTo>
                <a:lnTo>
                  <a:pt x="411507" y="1187641"/>
                </a:lnTo>
                <a:lnTo>
                  <a:pt x="417207" y="1188123"/>
                </a:lnTo>
                <a:lnTo>
                  <a:pt x="415794" y="1165438"/>
                </a:lnTo>
                <a:lnTo>
                  <a:pt x="414346" y="1140896"/>
                </a:lnTo>
                <a:lnTo>
                  <a:pt x="412883" y="1114763"/>
                </a:lnTo>
                <a:lnTo>
                  <a:pt x="411423" y="1087304"/>
                </a:lnTo>
                <a:lnTo>
                  <a:pt x="409984" y="1058785"/>
                </a:lnTo>
                <a:lnTo>
                  <a:pt x="408586" y="1029471"/>
                </a:lnTo>
                <a:lnTo>
                  <a:pt x="407245" y="999628"/>
                </a:lnTo>
                <a:lnTo>
                  <a:pt x="405980" y="969522"/>
                </a:lnTo>
                <a:lnTo>
                  <a:pt x="404811" y="939418"/>
                </a:lnTo>
                <a:lnTo>
                  <a:pt x="403755" y="909581"/>
                </a:lnTo>
                <a:lnTo>
                  <a:pt x="402830" y="880279"/>
                </a:lnTo>
                <a:lnTo>
                  <a:pt x="402056" y="851775"/>
                </a:lnTo>
                <a:lnTo>
                  <a:pt x="401449" y="824336"/>
                </a:lnTo>
                <a:lnTo>
                  <a:pt x="401030" y="798228"/>
                </a:lnTo>
                <a:lnTo>
                  <a:pt x="400816" y="773715"/>
                </a:lnTo>
                <a:lnTo>
                  <a:pt x="400825" y="751065"/>
                </a:lnTo>
                <a:lnTo>
                  <a:pt x="401077" y="730541"/>
                </a:lnTo>
                <a:lnTo>
                  <a:pt x="401588" y="712410"/>
                </a:lnTo>
                <a:lnTo>
                  <a:pt x="403466" y="684390"/>
                </a:lnTo>
                <a:lnTo>
                  <a:pt x="404986" y="670410"/>
                </a:lnTo>
                <a:lnTo>
                  <a:pt x="406364" y="656543"/>
                </a:lnTo>
                <a:lnTo>
                  <a:pt x="407611" y="642796"/>
                </a:lnTo>
                <a:lnTo>
                  <a:pt x="408741" y="629175"/>
                </a:lnTo>
                <a:lnTo>
                  <a:pt x="409764" y="615688"/>
                </a:lnTo>
                <a:lnTo>
                  <a:pt x="410694" y="602341"/>
                </a:lnTo>
                <a:lnTo>
                  <a:pt x="411543" y="589141"/>
                </a:lnTo>
                <a:lnTo>
                  <a:pt x="412322" y="576094"/>
                </a:lnTo>
                <a:lnTo>
                  <a:pt x="413045" y="563207"/>
                </a:lnTo>
                <a:lnTo>
                  <a:pt x="413723" y="550488"/>
                </a:lnTo>
                <a:lnTo>
                  <a:pt x="414369" y="537941"/>
                </a:lnTo>
                <a:lnTo>
                  <a:pt x="414994" y="525575"/>
                </a:lnTo>
                <a:lnTo>
                  <a:pt x="415612" y="513397"/>
                </a:lnTo>
                <a:lnTo>
                  <a:pt x="416234" y="501412"/>
                </a:lnTo>
                <a:lnTo>
                  <a:pt x="416872" y="489627"/>
                </a:lnTo>
                <a:lnTo>
                  <a:pt x="417539" y="478049"/>
                </a:lnTo>
                <a:lnTo>
                  <a:pt x="418248" y="466686"/>
                </a:lnTo>
                <a:lnTo>
                  <a:pt x="419009" y="455543"/>
                </a:lnTo>
                <a:lnTo>
                  <a:pt x="419379" y="450519"/>
                </a:lnTo>
                <a:lnTo>
                  <a:pt x="420686" y="430908"/>
                </a:lnTo>
                <a:lnTo>
                  <a:pt x="421614" y="412152"/>
                </a:lnTo>
                <a:lnTo>
                  <a:pt x="422190" y="394227"/>
                </a:lnTo>
                <a:lnTo>
                  <a:pt x="422443" y="377105"/>
                </a:lnTo>
                <a:lnTo>
                  <a:pt x="422398" y="360761"/>
                </a:lnTo>
                <a:lnTo>
                  <a:pt x="422082" y="345169"/>
                </a:lnTo>
                <a:lnTo>
                  <a:pt x="421523" y="330302"/>
                </a:lnTo>
                <a:lnTo>
                  <a:pt x="420748" y="316134"/>
                </a:lnTo>
                <a:lnTo>
                  <a:pt x="419784" y="302639"/>
                </a:lnTo>
                <a:lnTo>
                  <a:pt x="418658" y="289791"/>
                </a:lnTo>
                <a:lnTo>
                  <a:pt x="417397" y="277564"/>
                </a:lnTo>
                <a:lnTo>
                  <a:pt x="416028" y="265932"/>
                </a:lnTo>
                <a:lnTo>
                  <a:pt x="414577" y="254868"/>
                </a:lnTo>
                <a:lnTo>
                  <a:pt x="413073" y="244347"/>
                </a:lnTo>
                <a:lnTo>
                  <a:pt x="411542" y="234342"/>
                </a:lnTo>
                <a:lnTo>
                  <a:pt x="410011" y="224827"/>
                </a:lnTo>
                <a:lnTo>
                  <a:pt x="408508" y="215777"/>
                </a:lnTo>
                <a:lnTo>
                  <a:pt x="407059" y="207164"/>
                </a:lnTo>
                <a:lnTo>
                  <a:pt x="405691" y="198963"/>
                </a:lnTo>
                <a:lnTo>
                  <a:pt x="404431" y="191147"/>
                </a:lnTo>
                <a:lnTo>
                  <a:pt x="401523" y="192849"/>
                </a:lnTo>
                <a:lnTo>
                  <a:pt x="408597" y="183551"/>
                </a:lnTo>
                <a:lnTo>
                  <a:pt x="416907" y="174166"/>
                </a:lnTo>
                <a:lnTo>
                  <a:pt x="425627" y="165201"/>
                </a:lnTo>
                <a:lnTo>
                  <a:pt x="429907" y="160896"/>
                </a:lnTo>
                <a:lnTo>
                  <a:pt x="433997" y="156629"/>
                </a:lnTo>
                <a:lnTo>
                  <a:pt x="437819" y="152374"/>
                </a:lnTo>
                <a:lnTo>
                  <a:pt x="443301" y="150209"/>
                </a:lnTo>
                <a:lnTo>
                  <a:pt x="452098" y="142207"/>
                </a:lnTo>
                <a:lnTo>
                  <a:pt x="462436" y="129729"/>
                </a:lnTo>
                <a:lnTo>
                  <a:pt x="467652" y="122199"/>
                </a:lnTo>
                <a:lnTo>
                  <a:pt x="472326" y="114607"/>
                </a:lnTo>
                <a:lnTo>
                  <a:pt x="476433" y="106357"/>
                </a:lnTo>
                <a:lnTo>
                  <a:pt x="479445" y="97266"/>
                </a:lnTo>
                <a:lnTo>
                  <a:pt x="480833" y="87151"/>
                </a:lnTo>
                <a:lnTo>
                  <a:pt x="480070" y="75829"/>
                </a:lnTo>
                <a:lnTo>
                  <a:pt x="476628" y="63115"/>
                </a:lnTo>
                <a:lnTo>
                  <a:pt x="469977" y="48827"/>
                </a:lnTo>
                <a:lnTo>
                  <a:pt x="465061" y="40690"/>
                </a:lnTo>
                <a:lnTo>
                  <a:pt x="454400" y="28779"/>
                </a:lnTo>
                <a:lnTo>
                  <a:pt x="441727" y="18971"/>
                </a:lnTo>
                <a:lnTo>
                  <a:pt x="428244" y="11230"/>
                </a:lnTo>
                <a:lnTo>
                  <a:pt x="415152" y="5519"/>
                </a:lnTo>
                <a:lnTo>
                  <a:pt x="403653" y="1800"/>
                </a:lnTo>
                <a:lnTo>
                  <a:pt x="394948" y="36"/>
                </a:lnTo>
                <a:lnTo>
                  <a:pt x="390842" y="0"/>
                </a:lnTo>
                <a:lnTo>
                  <a:pt x="390525" y="1257"/>
                </a:lnTo>
                <a:lnTo>
                  <a:pt x="381927" y="787"/>
                </a:lnTo>
                <a:lnTo>
                  <a:pt x="373824" y="1816"/>
                </a:lnTo>
                <a:lnTo>
                  <a:pt x="366928" y="4851"/>
                </a:lnTo>
                <a:lnTo>
                  <a:pt x="356160" y="11689"/>
                </a:lnTo>
                <a:lnTo>
                  <a:pt x="346217" y="21345"/>
                </a:lnTo>
                <a:lnTo>
                  <a:pt x="337158" y="32322"/>
                </a:lnTo>
                <a:lnTo>
                  <a:pt x="329037" y="43122"/>
                </a:lnTo>
                <a:lnTo>
                  <a:pt x="321913" y="52246"/>
                </a:lnTo>
                <a:lnTo>
                  <a:pt x="318439" y="56007"/>
                </a:lnTo>
                <a:lnTo>
                  <a:pt x="310514" y="64323"/>
                </a:lnTo>
                <a:lnTo>
                  <a:pt x="300497" y="74534"/>
                </a:lnTo>
                <a:lnTo>
                  <a:pt x="293166" y="80530"/>
                </a:lnTo>
                <a:lnTo>
                  <a:pt x="279455" y="88363"/>
                </a:lnTo>
                <a:lnTo>
                  <a:pt x="268620" y="95634"/>
                </a:lnTo>
                <a:lnTo>
                  <a:pt x="265925" y="100787"/>
                </a:lnTo>
                <a:lnTo>
                  <a:pt x="265823" y="106502"/>
                </a:lnTo>
                <a:lnTo>
                  <a:pt x="277761" y="110845"/>
                </a:lnTo>
                <a:lnTo>
                  <a:pt x="278549" y="115392"/>
                </a:lnTo>
                <a:lnTo>
                  <a:pt x="275148" y="122941"/>
                </a:lnTo>
                <a:lnTo>
                  <a:pt x="267758" y="136740"/>
                </a:lnTo>
                <a:lnTo>
                  <a:pt x="261817" y="150053"/>
                </a:lnTo>
                <a:lnTo>
                  <a:pt x="261315" y="155270"/>
                </a:lnTo>
                <a:lnTo>
                  <a:pt x="269454" y="165459"/>
                </a:lnTo>
                <a:lnTo>
                  <a:pt x="279331" y="174492"/>
                </a:lnTo>
                <a:lnTo>
                  <a:pt x="283718" y="180301"/>
                </a:lnTo>
                <a:lnTo>
                  <a:pt x="287130" y="189656"/>
                </a:lnTo>
                <a:lnTo>
                  <a:pt x="289144" y="200398"/>
                </a:lnTo>
                <a:lnTo>
                  <a:pt x="289905" y="212252"/>
                </a:lnTo>
                <a:lnTo>
                  <a:pt x="289559" y="224945"/>
                </a:lnTo>
                <a:lnTo>
                  <a:pt x="288254" y="238202"/>
                </a:lnTo>
                <a:lnTo>
                  <a:pt x="286134" y="251750"/>
                </a:lnTo>
                <a:lnTo>
                  <a:pt x="283347" y="265314"/>
                </a:lnTo>
                <a:lnTo>
                  <a:pt x="280187" y="278066"/>
                </a:lnTo>
                <a:lnTo>
                  <a:pt x="273451" y="285911"/>
                </a:lnTo>
                <a:lnTo>
                  <a:pt x="266455" y="294519"/>
                </a:lnTo>
                <a:lnTo>
                  <a:pt x="243324" y="325835"/>
                </a:lnTo>
                <a:lnTo>
                  <a:pt x="224981" y="353536"/>
                </a:lnTo>
                <a:lnTo>
                  <a:pt x="206536" y="386810"/>
                </a:lnTo>
                <a:lnTo>
                  <a:pt x="185617" y="431135"/>
                </a:lnTo>
                <a:lnTo>
                  <a:pt x="174522" y="457515"/>
                </a:lnTo>
                <a:lnTo>
                  <a:pt x="163161" y="486745"/>
                </a:lnTo>
                <a:lnTo>
                  <a:pt x="151651" y="518855"/>
                </a:lnTo>
                <a:lnTo>
                  <a:pt x="140110" y="553874"/>
                </a:lnTo>
                <a:lnTo>
                  <a:pt x="128654" y="591831"/>
                </a:lnTo>
                <a:lnTo>
                  <a:pt x="117401" y="632755"/>
                </a:lnTo>
                <a:lnTo>
                  <a:pt x="106469" y="676676"/>
                </a:lnTo>
                <a:lnTo>
                  <a:pt x="95975" y="723624"/>
                </a:lnTo>
                <a:lnTo>
                  <a:pt x="86037" y="773626"/>
                </a:lnTo>
                <a:lnTo>
                  <a:pt x="76772" y="826714"/>
                </a:lnTo>
                <a:lnTo>
                  <a:pt x="68298" y="882915"/>
                </a:lnTo>
                <a:lnTo>
                  <a:pt x="60731" y="942259"/>
                </a:lnTo>
                <a:lnTo>
                  <a:pt x="54190" y="1004776"/>
                </a:lnTo>
                <a:lnTo>
                  <a:pt x="48791" y="1070494"/>
                </a:lnTo>
                <a:lnTo>
                  <a:pt x="44653" y="1139444"/>
                </a:lnTo>
                <a:lnTo>
                  <a:pt x="55713" y="1141881"/>
                </a:lnTo>
                <a:close/>
              </a:path>
            </a:pathLst>
          </a:custGeom>
          <a:solidFill>
            <a:srgbClr val="000D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3676224" y="5361092"/>
            <a:ext cx="604858" cy="526412"/>
          </a:xfrm>
          <a:custGeom>
            <a:avLst/>
            <a:gdLst/>
            <a:ahLst/>
            <a:cxnLst/>
            <a:rect l="l" t="t" r="r" b="b"/>
            <a:pathLst>
              <a:path w="604858" h="526412">
                <a:moveTo>
                  <a:pt x="127665" y="225652"/>
                </a:moveTo>
                <a:lnTo>
                  <a:pt x="141937" y="243458"/>
                </a:lnTo>
                <a:lnTo>
                  <a:pt x="154679" y="259319"/>
                </a:lnTo>
                <a:lnTo>
                  <a:pt x="166023" y="273393"/>
                </a:lnTo>
                <a:lnTo>
                  <a:pt x="176106" y="285842"/>
                </a:lnTo>
                <a:lnTo>
                  <a:pt x="193022" y="306504"/>
                </a:lnTo>
                <a:lnTo>
                  <a:pt x="206502" y="322587"/>
                </a:lnTo>
                <a:lnTo>
                  <a:pt x="217620" y="335373"/>
                </a:lnTo>
                <a:lnTo>
                  <a:pt x="232221" y="351177"/>
                </a:lnTo>
                <a:lnTo>
                  <a:pt x="247553" y="366778"/>
                </a:lnTo>
                <a:lnTo>
                  <a:pt x="260614" y="379307"/>
                </a:lnTo>
                <a:lnTo>
                  <a:pt x="280228" y="394858"/>
                </a:lnTo>
                <a:lnTo>
                  <a:pt x="305665" y="412699"/>
                </a:lnTo>
                <a:lnTo>
                  <a:pt x="320103" y="422188"/>
                </a:lnTo>
                <a:lnTo>
                  <a:pt x="335440" y="431902"/>
                </a:lnTo>
                <a:lnTo>
                  <a:pt x="351491" y="441725"/>
                </a:lnTo>
                <a:lnTo>
                  <a:pt x="368071" y="451541"/>
                </a:lnTo>
                <a:lnTo>
                  <a:pt x="384994" y="461233"/>
                </a:lnTo>
                <a:lnTo>
                  <a:pt x="402074" y="470687"/>
                </a:lnTo>
                <a:lnTo>
                  <a:pt x="419127" y="479785"/>
                </a:lnTo>
                <a:lnTo>
                  <a:pt x="435967" y="488412"/>
                </a:lnTo>
                <a:lnTo>
                  <a:pt x="452408" y="496452"/>
                </a:lnTo>
                <a:lnTo>
                  <a:pt x="468266" y="503788"/>
                </a:lnTo>
                <a:lnTo>
                  <a:pt x="483354" y="510306"/>
                </a:lnTo>
                <a:lnTo>
                  <a:pt x="510482" y="520421"/>
                </a:lnTo>
                <a:lnTo>
                  <a:pt x="532307" y="525868"/>
                </a:lnTo>
                <a:lnTo>
                  <a:pt x="541528" y="526412"/>
                </a:lnTo>
                <a:lnTo>
                  <a:pt x="550580" y="525363"/>
                </a:lnTo>
                <a:lnTo>
                  <a:pt x="567685" y="519055"/>
                </a:lnTo>
                <a:lnTo>
                  <a:pt x="582643" y="508081"/>
                </a:lnTo>
                <a:lnTo>
                  <a:pt x="594477" y="493576"/>
                </a:lnTo>
                <a:lnTo>
                  <a:pt x="602208" y="476677"/>
                </a:lnTo>
                <a:lnTo>
                  <a:pt x="604858" y="458518"/>
                </a:lnTo>
                <a:lnTo>
                  <a:pt x="603971" y="449322"/>
                </a:lnTo>
                <a:lnTo>
                  <a:pt x="597164" y="431405"/>
                </a:lnTo>
                <a:lnTo>
                  <a:pt x="582829" y="415070"/>
                </a:lnTo>
                <a:lnTo>
                  <a:pt x="565708" y="404113"/>
                </a:lnTo>
                <a:lnTo>
                  <a:pt x="557486" y="399866"/>
                </a:lnTo>
                <a:lnTo>
                  <a:pt x="547469" y="394465"/>
                </a:lnTo>
                <a:lnTo>
                  <a:pt x="535897" y="388059"/>
                </a:lnTo>
                <a:lnTo>
                  <a:pt x="523008" y="380796"/>
                </a:lnTo>
                <a:lnTo>
                  <a:pt x="509044" y="372824"/>
                </a:lnTo>
                <a:lnTo>
                  <a:pt x="494244" y="364293"/>
                </a:lnTo>
                <a:lnTo>
                  <a:pt x="478847" y="355349"/>
                </a:lnTo>
                <a:lnTo>
                  <a:pt x="463093" y="346141"/>
                </a:lnTo>
                <a:lnTo>
                  <a:pt x="447222" y="336818"/>
                </a:lnTo>
                <a:lnTo>
                  <a:pt x="431474" y="327528"/>
                </a:lnTo>
                <a:lnTo>
                  <a:pt x="416088" y="318418"/>
                </a:lnTo>
                <a:lnTo>
                  <a:pt x="401304" y="309639"/>
                </a:lnTo>
                <a:lnTo>
                  <a:pt x="387361" y="301336"/>
                </a:lnTo>
                <a:lnTo>
                  <a:pt x="374500" y="293660"/>
                </a:lnTo>
                <a:lnTo>
                  <a:pt x="362960" y="286758"/>
                </a:lnTo>
                <a:lnTo>
                  <a:pt x="344801" y="275869"/>
                </a:lnTo>
                <a:lnTo>
                  <a:pt x="333463" y="269049"/>
                </a:lnTo>
                <a:lnTo>
                  <a:pt x="153288" y="89865"/>
                </a:lnTo>
                <a:lnTo>
                  <a:pt x="141147" y="100482"/>
                </a:lnTo>
                <a:lnTo>
                  <a:pt x="140969" y="96138"/>
                </a:lnTo>
                <a:lnTo>
                  <a:pt x="140652" y="91655"/>
                </a:lnTo>
                <a:lnTo>
                  <a:pt x="139699" y="88925"/>
                </a:lnTo>
                <a:lnTo>
                  <a:pt x="136740" y="80657"/>
                </a:lnTo>
                <a:lnTo>
                  <a:pt x="132778" y="73278"/>
                </a:lnTo>
                <a:lnTo>
                  <a:pt x="129374" y="68618"/>
                </a:lnTo>
                <a:lnTo>
                  <a:pt x="123329" y="54863"/>
                </a:lnTo>
                <a:lnTo>
                  <a:pt x="120027" y="51231"/>
                </a:lnTo>
                <a:lnTo>
                  <a:pt x="118084" y="49072"/>
                </a:lnTo>
                <a:lnTo>
                  <a:pt x="108889" y="43345"/>
                </a:lnTo>
                <a:lnTo>
                  <a:pt x="103250" y="38912"/>
                </a:lnTo>
                <a:lnTo>
                  <a:pt x="99987" y="44805"/>
                </a:lnTo>
                <a:lnTo>
                  <a:pt x="97396" y="49390"/>
                </a:lnTo>
                <a:lnTo>
                  <a:pt x="78094" y="34143"/>
                </a:lnTo>
                <a:lnTo>
                  <a:pt x="71626" y="28929"/>
                </a:lnTo>
                <a:lnTo>
                  <a:pt x="70408" y="27774"/>
                </a:lnTo>
                <a:lnTo>
                  <a:pt x="63621" y="21310"/>
                </a:lnTo>
                <a:lnTo>
                  <a:pt x="51573" y="10383"/>
                </a:lnTo>
                <a:lnTo>
                  <a:pt x="43941" y="4356"/>
                </a:lnTo>
                <a:lnTo>
                  <a:pt x="36956" y="0"/>
                </a:lnTo>
                <a:lnTo>
                  <a:pt x="32613" y="6057"/>
                </a:lnTo>
                <a:lnTo>
                  <a:pt x="33172" y="8077"/>
                </a:lnTo>
                <a:lnTo>
                  <a:pt x="39548" y="18195"/>
                </a:lnTo>
                <a:lnTo>
                  <a:pt x="49904" y="31033"/>
                </a:lnTo>
                <a:lnTo>
                  <a:pt x="55676" y="37871"/>
                </a:lnTo>
                <a:lnTo>
                  <a:pt x="64758" y="46797"/>
                </a:lnTo>
                <a:lnTo>
                  <a:pt x="75823" y="57333"/>
                </a:lnTo>
                <a:lnTo>
                  <a:pt x="76796" y="58254"/>
                </a:lnTo>
                <a:lnTo>
                  <a:pt x="58282" y="45371"/>
                </a:lnTo>
                <a:lnTo>
                  <a:pt x="52496" y="41133"/>
                </a:lnTo>
                <a:lnTo>
                  <a:pt x="51282" y="40068"/>
                </a:lnTo>
                <a:lnTo>
                  <a:pt x="44315" y="33255"/>
                </a:lnTo>
                <a:lnTo>
                  <a:pt x="32845" y="22019"/>
                </a:lnTo>
                <a:lnTo>
                  <a:pt x="24383" y="13995"/>
                </a:lnTo>
                <a:lnTo>
                  <a:pt x="17767" y="8216"/>
                </a:lnTo>
                <a:lnTo>
                  <a:pt x="11582" y="15811"/>
                </a:lnTo>
                <a:lnTo>
                  <a:pt x="12636" y="17881"/>
                </a:lnTo>
                <a:lnTo>
                  <a:pt x="14922" y="22288"/>
                </a:lnTo>
                <a:lnTo>
                  <a:pt x="24549" y="38011"/>
                </a:lnTo>
                <a:lnTo>
                  <a:pt x="19837" y="34924"/>
                </a:lnTo>
                <a:lnTo>
                  <a:pt x="14871" y="30518"/>
                </a:lnTo>
                <a:lnTo>
                  <a:pt x="7696" y="24218"/>
                </a:lnTo>
                <a:lnTo>
                  <a:pt x="2197" y="31991"/>
                </a:lnTo>
                <a:lnTo>
                  <a:pt x="5118" y="37376"/>
                </a:lnTo>
                <a:lnTo>
                  <a:pt x="11304" y="46044"/>
                </a:lnTo>
                <a:lnTo>
                  <a:pt x="20860" y="57995"/>
                </a:lnTo>
                <a:lnTo>
                  <a:pt x="28708" y="67444"/>
                </a:lnTo>
                <a:lnTo>
                  <a:pt x="39335" y="77774"/>
                </a:lnTo>
                <a:lnTo>
                  <a:pt x="47676" y="85189"/>
                </a:lnTo>
                <a:lnTo>
                  <a:pt x="46304" y="85039"/>
                </a:lnTo>
                <a:lnTo>
                  <a:pt x="30302" y="76974"/>
                </a:lnTo>
                <a:lnTo>
                  <a:pt x="28130" y="74320"/>
                </a:lnTo>
                <a:lnTo>
                  <a:pt x="25958" y="71704"/>
                </a:lnTo>
                <a:lnTo>
                  <a:pt x="14782" y="63842"/>
                </a:lnTo>
                <a:lnTo>
                  <a:pt x="10147" y="58699"/>
                </a:lnTo>
                <a:lnTo>
                  <a:pt x="5524" y="53581"/>
                </a:lnTo>
                <a:lnTo>
                  <a:pt x="0" y="59334"/>
                </a:lnTo>
                <a:lnTo>
                  <a:pt x="952" y="62268"/>
                </a:lnTo>
                <a:lnTo>
                  <a:pt x="7420" y="72309"/>
                </a:lnTo>
                <a:lnTo>
                  <a:pt x="16734" y="84339"/>
                </a:lnTo>
                <a:lnTo>
                  <a:pt x="18478" y="86017"/>
                </a:lnTo>
                <a:lnTo>
                  <a:pt x="28409" y="93364"/>
                </a:lnTo>
                <a:lnTo>
                  <a:pt x="40316" y="102244"/>
                </a:lnTo>
                <a:lnTo>
                  <a:pt x="44170" y="104660"/>
                </a:lnTo>
                <a:lnTo>
                  <a:pt x="53428" y="118757"/>
                </a:lnTo>
                <a:lnTo>
                  <a:pt x="56807" y="121119"/>
                </a:lnTo>
                <a:lnTo>
                  <a:pt x="60223" y="123469"/>
                </a:lnTo>
                <a:lnTo>
                  <a:pt x="71285" y="131114"/>
                </a:lnTo>
                <a:lnTo>
                  <a:pt x="74117" y="132943"/>
                </a:lnTo>
                <a:lnTo>
                  <a:pt x="75831" y="134035"/>
                </a:lnTo>
                <a:lnTo>
                  <a:pt x="84683" y="139166"/>
                </a:lnTo>
                <a:lnTo>
                  <a:pt x="92036" y="143459"/>
                </a:lnTo>
                <a:lnTo>
                  <a:pt x="74320" y="158953"/>
                </a:lnTo>
                <a:lnTo>
                  <a:pt x="93991" y="183559"/>
                </a:lnTo>
                <a:lnTo>
                  <a:pt x="111728" y="205739"/>
                </a:lnTo>
                <a:lnTo>
                  <a:pt x="127665" y="225652"/>
                </a:lnTo>
                <a:close/>
              </a:path>
            </a:pathLst>
          </a:custGeom>
          <a:solidFill>
            <a:srgbClr val="000D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-5988" y="-752728"/>
            <a:ext cx="7570939" cy="8599512"/>
          </a:xfrm>
          <a:custGeom>
            <a:avLst/>
            <a:gdLst/>
            <a:ahLst/>
            <a:cxnLst/>
            <a:rect l="l" t="t" r="r" b="b"/>
            <a:pathLst>
              <a:path w="7570939" h="8599512">
                <a:moveTo>
                  <a:pt x="7529516" y="8277103"/>
                </a:moveTo>
                <a:lnTo>
                  <a:pt x="7533985" y="8093578"/>
                </a:lnTo>
                <a:lnTo>
                  <a:pt x="7538230" y="7872912"/>
                </a:lnTo>
                <a:lnTo>
                  <a:pt x="7542246" y="7621274"/>
                </a:lnTo>
                <a:lnTo>
                  <a:pt x="7546026" y="7344829"/>
                </a:lnTo>
                <a:lnTo>
                  <a:pt x="7549564" y="7049745"/>
                </a:lnTo>
                <a:lnTo>
                  <a:pt x="7552855" y="6742190"/>
                </a:lnTo>
                <a:lnTo>
                  <a:pt x="7555891" y="6428330"/>
                </a:lnTo>
                <a:lnTo>
                  <a:pt x="7558668" y="6114333"/>
                </a:lnTo>
                <a:lnTo>
                  <a:pt x="7561178" y="5806365"/>
                </a:lnTo>
                <a:lnTo>
                  <a:pt x="7563416" y="5510595"/>
                </a:lnTo>
                <a:lnTo>
                  <a:pt x="7565375" y="5233188"/>
                </a:lnTo>
                <a:lnTo>
                  <a:pt x="7565980" y="5141850"/>
                </a:lnTo>
                <a:lnTo>
                  <a:pt x="7565980" y="3457669"/>
                </a:lnTo>
                <a:lnTo>
                  <a:pt x="7565375" y="3366331"/>
                </a:lnTo>
                <a:lnTo>
                  <a:pt x="7563416" y="3088924"/>
                </a:lnTo>
                <a:lnTo>
                  <a:pt x="7561178" y="2793154"/>
                </a:lnTo>
                <a:lnTo>
                  <a:pt x="7558668" y="2485187"/>
                </a:lnTo>
                <a:lnTo>
                  <a:pt x="7555891" y="2171190"/>
                </a:lnTo>
                <a:lnTo>
                  <a:pt x="7552855" y="1857330"/>
                </a:lnTo>
                <a:lnTo>
                  <a:pt x="7549564" y="1549776"/>
                </a:lnTo>
                <a:lnTo>
                  <a:pt x="7546026" y="1254693"/>
                </a:lnTo>
                <a:lnTo>
                  <a:pt x="7542246" y="978248"/>
                </a:lnTo>
                <a:lnTo>
                  <a:pt x="7538647" y="752741"/>
                </a:lnTo>
                <a:lnTo>
                  <a:pt x="32297" y="752741"/>
                </a:lnTo>
                <a:lnTo>
                  <a:pt x="28699" y="978248"/>
                </a:lnTo>
                <a:lnTo>
                  <a:pt x="24919" y="1254693"/>
                </a:lnTo>
                <a:lnTo>
                  <a:pt x="21380" y="1549776"/>
                </a:lnTo>
                <a:lnTo>
                  <a:pt x="18089" y="1857330"/>
                </a:lnTo>
                <a:lnTo>
                  <a:pt x="15052" y="2171190"/>
                </a:lnTo>
                <a:lnTo>
                  <a:pt x="12275" y="2485187"/>
                </a:lnTo>
                <a:lnTo>
                  <a:pt x="9764" y="2793154"/>
                </a:lnTo>
                <a:lnTo>
                  <a:pt x="7526" y="3088924"/>
                </a:lnTo>
                <a:lnTo>
                  <a:pt x="5988" y="3306684"/>
                </a:lnTo>
                <a:lnTo>
                  <a:pt x="5988" y="5292835"/>
                </a:lnTo>
                <a:lnTo>
                  <a:pt x="7526" y="5510595"/>
                </a:lnTo>
                <a:lnTo>
                  <a:pt x="9764" y="5806365"/>
                </a:lnTo>
                <a:lnTo>
                  <a:pt x="12275" y="6114333"/>
                </a:lnTo>
                <a:lnTo>
                  <a:pt x="15052" y="6428330"/>
                </a:lnTo>
                <a:lnTo>
                  <a:pt x="18089" y="6742190"/>
                </a:lnTo>
                <a:lnTo>
                  <a:pt x="21380" y="7049745"/>
                </a:lnTo>
                <a:lnTo>
                  <a:pt x="24919" y="7344829"/>
                </a:lnTo>
                <a:lnTo>
                  <a:pt x="28699" y="7621274"/>
                </a:lnTo>
                <a:lnTo>
                  <a:pt x="32714" y="7872912"/>
                </a:lnTo>
                <a:lnTo>
                  <a:pt x="36959" y="8093578"/>
                </a:lnTo>
                <a:lnTo>
                  <a:pt x="41427" y="8277103"/>
                </a:lnTo>
                <a:lnTo>
                  <a:pt x="42618" y="8312734"/>
                </a:lnTo>
                <a:lnTo>
                  <a:pt x="7528325" y="8312734"/>
                </a:lnTo>
                <a:lnTo>
                  <a:pt x="7529516" y="8277103"/>
                </a:lnTo>
                <a:close/>
              </a:path>
            </a:pathLst>
          </a:custGeom>
          <a:solidFill>
            <a:srgbClr val="E94F0B"/>
          </a:solid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887299" y="876124"/>
            <a:ext cx="5643014" cy="2107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205">
              <a:lnSpc>
                <a:spcPts val="3085"/>
              </a:lnSpc>
              <a:spcBef>
                <a:spcPts val="154"/>
              </a:spcBef>
            </a:pPr>
            <a:r>
              <a:rPr dirty="0" smtClean="0" sz="3000" spc="-9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he</a:t>
            </a:r>
            <a:r>
              <a:rPr dirty="0" smtClean="0" sz="3000" spc="-22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-3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elationship</a:t>
            </a:r>
            <a:r>
              <a:rPr dirty="0" smtClean="0" sz="3000" spc="-19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be</a:t>
            </a:r>
            <a:r>
              <a:rPr dirty="0" smtClean="0" sz="3000" spc="3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3000" spc="-19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een</a:t>
            </a:r>
            <a:r>
              <a:rPr dirty="0" smtClean="0" sz="3000" spc="47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empl</a:t>
            </a:r>
            <a:r>
              <a:rPr dirty="0" smtClean="0" sz="3000" spc="-1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3000" spc="-19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er</a:t>
            </a:r>
            <a:endParaRPr sz="3000">
              <a:latin typeface="Times New Roman"/>
              <a:cs typeface="Times New Roman"/>
            </a:endParaRPr>
          </a:p>
          <a:p>
            <a:pPr marL="12700" marR="556809">
              <a:lnSpc>
                <a:spcPts val="3400"/>
              </a:lnSpc>
              <a:spcBef>
                <a:spcPts val="45"/>
              </a:spcBef>
            </a:pP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3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empl</a:t>
            </a:r>
            <a:r>
              <a:rPr dirty="0" smtClean="0" sz="3000" spc="-1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3000" spc="-19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ee</a:t>
            </a:r>
            <a:r>
              <a:rPr dirty="0" smtClean="0" sz="3000" spc="13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is</a:t>
            </a:r>
            <a:r>
              <a:rPr dirty="0" smtClean="0" sz="3000" spc="-12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chara</a:t>
            </a:r>
            <a:r>
              <a:rPr dirty="0" smtClean="0" sz="3000" spc="34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3000" spc="-19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3000" spc="1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ised</a:t>
            </a:r>
            <a:r>
              <a:rPr dirty="0" smtClean="0" sz="3000" spc="-13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-14">
                <a:solidFill>
                  <a:srgbClr val="1B1B19"/>
                </a:solidFill>
                <a:latin typeface="Times New Roman"/>
                <a:cs typeface="Times New Roman"/>
              </a:rPr>
              <a:t>b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opennes</a:t>
            </a:r>
            <a:r>
              <a:rPr dirty="0" smtClean="0" sz="3000" spc="-34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3000" spc="-22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-3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espe</a:t>
            </a:r>
            <a:r>
              <a:rPr dirty="0" smtClean="0" sz="3000" spc="34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3000" spc="7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3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influenc</a:t>
            </a:r>
            <a:r>
              <a:rPr dirty="0" smtClean="0" sz="3000" spc="-29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1058"/>
              </a:spcBef>
            </a:pP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14" b="1">
                <a:solidFill>
                  <a:srgbClr val="1997D5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1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8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 b="1">
                <a:solidFill>
                  <a:srgbClr val="1997D5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9" b="1">
                <a:solidFill>
                  <a:srgbClr val="1997D5"/>
                </a:solidFill>
                <a:latin typeface="Times New Roman"/>
                <a:cs typeface="Times New Roman"/>
              </a:rPr>
              <a:t>k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pla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101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within</a:t>
            </a:r>
            <a:r>
              <a:rPr dirty="0" smtClean="0" sz="1000" spc="18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5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Indut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ade</a:t>
            </a:r>
            <a:r>
              <a:rPr dirty="0" smtClean="0" sz="1000" spc="3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G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oup</a:t>
            </a:r>
            <a:r>
              <a:rPr dirty="0" smtClean="0" sz="1000" spc="-72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is</a:t>
            </a:r>
            <a:r>
              <a:rPr dirty="0" smtClean="0" sz="1000" spc="-4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unique</a:t>
            </a:r>
            <a:r>
              <a:rPr dirty="0" smtClean="0" sz="1000" spc="8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–</a:t>
            </a:r>
            <a:r>
              <a:rPr dirty="0" smtClean="0" sz="1000" spc="-8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each</a:t>
            </a:r>
            <a:r>
              <a:rPr dirty="0" smtClean="0" sz="1000" spc="45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with</a:t>
            </a:r>
            <a:r>
              <a:rPr dirty="0" smtClean="0" sz="1000" spc="4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its</a:t>
            </a:r>
            <a:r>
              <a:rPr dirty="0" smtClean="0" sz="1000" spc="-1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wn</a:t>
            </a:r>
            <a:r>
              <a:rPr dirty="0" smtClean="0" sz="1000" spc="48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his</a:t>
            </a:r>
            <a:r>
              <a:rPr dirty="0" smtClean="0" sz="1000" spc="-4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1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50" b="1">
                <a:solidFill>
                  <a:srgbClr val="1997D5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.</a:t>
            </a:r>
            <a:r>
              <a:rPr dirty="0" smtClean="0" sz="1000" spc="42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9" b="1">
                <a:solidFill>
                  <a:srgbClr val="1997D5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ompa</a:t>
            </a:r>
            <a:r>
              <a:rPr dirty="0" smtClean="0" sz="1000" spc="-19" b="1">
                <a:solidFill>
                  <a:srgbClr val="1997D5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8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cultu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20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is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not</a:t>
            </a:r>
            <a:r>
              <a:rPr dirty="0" smtClean="0" sz="1000" spc="48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64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5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 b="1">
                <a:solidFill>
                  <a:srgbClr val="1997D5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alls</a:t>
            </a:r>
            <a:r>
              <a:rPr dirty="0" smtClean="0" sz="1000" spc="3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but</a:t>
            </a:r>
            <a:r>
              <a:rPr dirty="0" smtClean="0" sz="1000" spc="11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64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h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51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 b="1">
                <a:solidFill>
                  <a:srgbClr val="1997D5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30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1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each</a:t>
            </a:r>
            <a:r>
              <a:rPr dirty="0" smtClean="0" sz="1000" spc="45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othe</a:t>
            </a:r>
            <a:r>
              <a:rPr dirty="0" smtClean="0" sz="1000" spc="-64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7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14" b="1">
                <a:solidFill>
                  <a:srgbClr val="1997D5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1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61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d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50" b="1">
                <a:solidFill>
                  <a:srgbClr val="1997D5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.</a:t>
            </a:r>
            <a:r>
              <a:rPr dirty="0" smtClean="0" sz="1000" spc="3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23" b="1">
                <a:solidFill>
                  <a:srgbClr val="1997D5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-7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us</a:t>
            </a:r>
            <a:r>
              <a:rPr dirty="0" smtClean="0" sz="1000" spc="-23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it</a:t>
            </a:r>
            <a:r>
              <a:rPr dirty="0" smtClean="0" sz="1000" spc="-5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goes</a:t>
            </a:r>
            <a:r>
              <a:rPr dirty="0" smtClean="0" sz="1000" spc="184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without</a:t>
            </a:r>
            <a:r>
              <a:rPr dirty="0" smtClean="0" sz="1000" spc="13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ying</a:t>
            </a:r>
            <a:r>
              <a:rPr dirty="0" smtClean="0" sz="1000" spc="10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th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2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5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-4" b="1">
                <a:solidFill>
                  <a:srgbClr val="1997D5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-4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er­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14" b="1">
                <a:solidFill>
                  <a:srgbClr val="1997D5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tion</a:t>
            </a:r>
            <a:r>
              <a:rPr dirty="0" smtClean="0" sz="1000" spc="71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be</a:t>
            </a:r>
            <a:r>
              <a:rPr dirty="0" smtClean="0" sz="1000" spc="5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16" b="1">
                <a:solidFill>
                  <a:srgbClr val="1997D5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een</a:t>
            </a:r>
            <a:r>
              <a:rPr dirty="0" smtClean="0" sz="1000" spc="-117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empl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4" b="1">
                <a:solidFill>
                  <a:srgbClr val="1997D5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er</a:t>
            </a:r>
            <a:r>
              <a:rPr dirty="0" smtClean="0" sz="1000" spc="15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empl</a:t>
            </a:r>
            <a:r>
              <a:rPr dirty="0" smtClean="0" sz="1000" spc="-10" b="1">
                <a:solidFill>
                  <a:srgbClr val="1997D5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6" b="1">
                <a:solidFill>
                  <a:srgbClr val="1997D5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ee</a:t>
            </a:r>
            <a:r>
              <a:rPr dirty="0" smtClean="0" sz="1000" spc="-114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is</a:t>
            </a:r>
            <a:r>
              <a:rPr dirty="0" smtClean="0" sz="1000" spc="-4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built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upon</a:t>
            </a:r>
            <a:r>
              <a:rPr dirty="0" smtClean="0" sz="1000" spc="83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mutual</a:t>
            </a:r>
            <a:r>
              <a:rPr dirty="0" smtClean="0" sz="1000" spc="32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espe</a:t>
            </a:r>
            <a:r>
              <a:rPr dirty="0" smtClean="0" sz="1000" spc="14" b="1">
                <a:solidFill>
                  <a:srgbClr val="1997D5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12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th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2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 b="1">
                <a:solidFill>
                  <a:srgbClr val="1997D5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30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" b="1">
                <a:solidFill>
                  <a:srgbClr val="1997D5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an</a:t>
            </a:r>
            <a:r>
              <a:rPr dirty="0" smtClean="0" sz="1000" spc="-32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be</a:t>
            </a:r>
            <a:r>
              <a:rPr dirty="0" smtClean="0" sz="1000" spc="2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open</a:t>
            </a:r>
            <a:r>
              <a:rPr dirty="0" smtClean="0" sz="1000" spc="13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epti</a:t>
            </a:r>
            <a:r>
              <a:rPr dirty="0" smtClean="0" sz="1000" spc="-14" b="1">
                <a:solidFill>
                  <a:srgbClr val="1997D5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185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both</a:t>
            </a:r>
            <a:r>
              <a:rPr dirty="0" smtClean="0" sz="1000" spc="85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18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criticism</a:t>
            </a:r>
            <a:r>
              <a:rPr dirty="0" smtClean="0" sz="1000" spc="-52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good</a:t>
            </a:r>
            <a:r>
              <a:rPr dirty="0" smtClean="0" sz="1000" spc="177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idea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7299" y="3383371"/>
            <a:ext cx="9977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00"/>
              </a:lnSpc>
              <a:spcBef>
                <a:spcPts val="65"/>
              </a:spcBef>
            </a:pPr>
            <a:r>
              <a:rPr dirty="0" smtClean="0" sz="1200" spc="0" b="1">
                <a:solidFill>
                  <a:srgbClr val="1997D5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57299" y="3383371"/>
            <a:ext cx="9977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00"/>
              </a:lnSpc>
              <a:spcBef>
                <a:spcPts val="65"/>
              </a:spcBef>
            </a:pPr>
            <a:r>
              <a:rPr dirty="0" smtClean="0" sz="1200" spc="0" b="1">
                <a:solidFill>
                  <a:srgbClr val="1997D5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4299" y="3403577"/>
            <a:ext cx="2686695" cy="1219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205">
              <a:lnSpc>
                <a:spcPts val="1095"/>
              </a:lnSpc>
              <a:spcBef>
                <a:spcPts val="54"/>
              </a:spcBef>
            </a:pP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he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compa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2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shall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ca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28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on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</a:t>
            </a:r>
            <a:r>
              <a:rPr dirty="0" smtClean="0" sz="1000" spc="-3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open</a:t>
            </a:r>
            <a:r>
              <a:rPr dirty="0" smtClean="0" sz="1000" spc="8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honest</a:t>
            </a:r>
            <a:r>
              <a:rPr dirty="0" smtClean="0" sz="1000" spc="8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dia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-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195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logue</a:t>
            </a:r>
            <a:r>
              <a:rPr dirty="0" smtClean="0" sz="1000" spc="-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with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empl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ees</a:t>
            </a:r>
            <a:r>
              <a:rPr dirty="0" smtClean="0" sz="1000" spc="2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their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ep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esentati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All</a:t>
            </a:r>
            <a:r>
              <a:rPr dirty="0" smtClean="0" sz="1000" spc="-2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empl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ees</a:t>
            </a:r>
            <a:r>
              <a:rPr dirty="0" smtClean="0" sz="1000" spc="2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shall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be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ea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ed</a:t>
            </a:r>
            <a:r>
              <a:rPr dirty="0" smtClean="0" sz="1000" spc="8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with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di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g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ni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6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espe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t,</a:t>
            </a:r>
            <a:r>
              <a:rPr dirty="0" smtClean="0" sz="1000" spc="-5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be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g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en</a:t>
            </a:r>
            <a:r>
              <a:rPr dirty="0" smtClean="0" sz="1000" spc="-7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oppo</a:t>
            </a:r>
            <a:r>
              <a:rPr dirty="0" smtClean="0" sz="1000" spc="25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tunities</a:t>
            </a:r>
            <a:r>
              <a:rPr dirty="0" smtClean="0" sz="1000" spc="4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3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-4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elopment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lea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nin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g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All</a:t>
            </a:r>
            <a:r>
              <a:rPr dirty="0" smtClean="0" sz="1000" spc="-2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empl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ees</a:t>
            </a:r>
            <a:r>
              <a:rPr dirty="0" smtClean="0" sz="1000" spc="2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shall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be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elcome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exp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ess</a:t>
            </a:r>
            <a:r>
              <a:rPr dirty="0" smtClean="0" sz="1000" spc="-9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their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vi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ws</a:t>
            </a:r>
            <a:r>
              <a:rPr dirty="0" smtClean="0" sz="1000" spc="-5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about</a:t>
            </a:r>
            <a:r>
              <a:rPr dirty="0" smtClean="0" sz="1000" spc="8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their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19">
                <a:solidFill>
                  <a:srgbClr val="1B1B19"/>
                </a:solidFill>
                <a:latin typeface="Times New Roman"/>
                <a:cs typeface="Times New Roman"/>
              </a:rPr>
              <a:t>k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place</a:t>
            </a:r>
            <a:r>
              <a:rPr dirty="0" smtClean="0" sz="1000" spc="-3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with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their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espe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ti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4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manager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84299" y="3403577"/>
            <a:ext cx="2670022" cy="1041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5"/>
              </a:lnSpc>
              <a:spcBef>
                <a:spcPts val="54"/>
              </a:spcBef>
            </a:pPr>
            <a:r>
              <a:rPr dirty="0" smtClean="0" sz="1000" spc="-23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5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shall</a:t>
            </a:r>
            <a:r>
              <a:rPr dirty="0" smtClean="0" sz="1000" spc="-3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7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sala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ies</a:t>
            </a:r>
            <a:r>
              <a:rPr dirty="0" smtClean="0" sz="1000" spc="-3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benefits</a:t>
            </a:r>
            <a:r>
              <a:rPr dirty="0" smtClean="0" sz="1000" spc="-4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acco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dance</a:t>
            </a:r>
            <a:r>
              <a:rPr dirty="0" smtClean="0" sz="1000" spc="4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with</a:t>
            </a:r>
            <a:endParaRPr sz="1000">
              <a:latin typeface="Times New Roman"/>
              <a:cs typeface="Times New Roman"/>
            </a:endParaRPr>
          </a:p>
          <a:p>
            <a:pPr marL="12700" marR="46775" indent="0">
              <a:lnSpc>
                <a:spcPts val="1149"/>
              </a:lnSpc>
              <a:spcBef>
                <a:spcPts val="195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applicable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l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ws</a:t>
            </a:r>
            <a:r>
              <a:rPr dirty="0" smtClean="0" sz="1000" spc="-5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colle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ti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6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g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eement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4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cases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 marR="46775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whe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no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colle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ti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6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g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eements</a:t>
            </a:r>
            <a:r>
              <a:rPr dirty="0" smtClean="0" sz="1000" spc="12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exist,</a:t>
            </a:r>
            <a:r>
              <a:rPr dirty="0" smtClean="0" sz="1000" spc="-5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3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adhe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5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 marR="46775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applicable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indust</a:t>
            </a:r>
            <a:r>
              <a:rPr dirty="0" smtClean="0" sz="1000" spc="2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6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no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r>
              <a:rPr dirty="0" smtClean="0" sz="1000" spc="-10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23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5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shall</a:t>
            </a:r>
            <a:r>
              <a:rPr dirty="0" smtClean="0" sz="1000" spc="-3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st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3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-5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equal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 marR="46775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7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3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-4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equal</a:t>
            </a:r>
            <a:r>
              <a:rPr dirty="0" smtClean="0" sz="1000" spc="-3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k</a:t>
            </a:r>
            <a:r>
              <a:rPr dirty="0" smtClean="0" sz="1000" spc="-4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coun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er</a:t>
            </a:r>
            <a:r>
              <a:rPr dirty="0" smtClean="0" sz="1000" spc="5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un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easonable</a:t>
            </a:r>
            <a:r>
              <a:rPr dirty="0" smtClean="0" sz="1000" spc="6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dif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-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 marR="46775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ences</a:t>
            </a:r>
            <a:r>
              <a:rPr dirty="0" smtClean="0" sz="1000" spc="1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7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be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een</a:t>
            </a:r>
            <a:r>
              <a:rPr dirty="0" smtClean="0" sz="1000" spc="15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men</a:t>
            </a:r>
            <a:r>
              <a:rPr dirty="0" smtClean="0" sz="1000" spc="2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omen.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57299" y="4627971"/>
            <a:ext cx="9977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00"/>
              </a:lnSpc>
              <a:spcBef>
                <a:spcPts val="65"/>
              </a:spcBef>
            </a:pPr>
            <a:r>
              <a:rPr dirty="0" smtClean="0" sz="1200" spc="0" b="1">
                <a:solidFill>
                  <a:srgbClr val="1997D5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84299" y="4648177"/>
            <a:ext cx="2606342" cy="1219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205">
              <a:lnSpc>
                <a:spcPts val="1095"/>
              </a:lnSpc>
              <a:spcBef>
                <a:spcPts val="54"/>
              </a:spcBef>
            </a:pPr>
            <a:r>
              <a:rPr dirty="0" smtClean="0" sz="1000" spc="-23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8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value</a:t>
            </a:r>
            <a:r>
              <a:rPr dirty="0" smtClean="0" sz="1000" spc="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st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5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elop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di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ersi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3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among</a:t>
            </a:r>
            <a:r>
              <a:rPr dirty="0" smtClean="0" sz="1000" spc="8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our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195"/>
              </a:spcBef>
            </a:pPr>
            <a:r>
              <a:rPr dirty="0" smtClean="0" sz="1000">
                <a:solidFill>
                  <a:srgbClr val="1B1B19"/>
                </a:solidFill>
                <a:latin typeface="Times New Roman"/>
                <a:cs typeface="Times New Roman"/>
              </a:rPr>
              <a:t>empl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ee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All</a:t>
            </a:r>
            <a:r>
              <a:rPr dirty="0" smtClean="0" sz="1000" spc="-2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ecruitment</a:t>
            </a:r>
            <a:r>
              <a:rPr dirty="0" smtClean="0" sz="1000" spc="1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shall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be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condu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ed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on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obje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ti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5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g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ounds</a:t>
            </a:r>
            <a:r>
              <a:rPr dirty="0" smtClean="0" sz="1000" spc="4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ega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dless</a:t>
            </a:r>
            <a:r>
              <a:rPr dirty="0" smtClean="0" sz="1000" spc="-8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gende</a:t>
            </a:r>
            <a:r>
              <a:rPr dirty="0" smtClean="0" sz="1000" spc="-4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ma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ital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statu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enthoo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d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ethnic</a:t>
            </a:r>
            <a:r>
              <a:rPr dirty="0" smtClean="0" sz="1000" spc="-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-8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national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g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in,</a:t>
            </a:r>
            <a:r>
              <a:rPr dirty="0" smtClean="0" sz="1000" spc="-5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sexual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ientation,</a:t>
            </a:r>
            <a:r>
              <a:rPr dirty="0" smtClean="0" sz="1000" spc="-8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faith,</a:t>
            </a:r>
            <a:r>
              <a:rPr dirty="0" smtClean="0" sz="1000" spc="-1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political</a:t>
            </a:r>
            <a:r>
              <a:rPr dirty="0" smtClean="0" sz="1000" spc="7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affiliation,</a:t>
            </a:r>
            <a:r>
              <a:rPr dirty="0" smtClean="0" sz="1000" spc="-5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ag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fun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tional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disabili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5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-8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other</a:t>
            </a:r>
            <a:r>
              <a:rPr dirty="0" smtClean="0" sz="1000" spc="2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ca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ego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ies</a:t>
            </a:r>
            <a:r>
              <a:rPr dirty="0" smtClean="0" sz="1000" spc="-1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that</a:t>
            </a:r>
            <a:r>
              <a:rPr dirty="0" smtClean="0" sz="1000" spc="2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6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ed</a:t>
            </a:r>
            <a:r>
              <a:rPr dirty="0" smtClean="0" sz="1000" spc="15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b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l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34">
                <a:solidFill>
                  <a:srgbClr val="1B1B19"/>
                </a:solidFill>
                <a:latin typeface="Times New Roman"/>
                <a:cs typeface="Times New Roman"/>
              </a:rPr>
              <a:t>w.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7299" y="4805771"/>
            <a:ext cx="9977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00"/>
              </a:lnSpc>
              <a:spcBef>
                <a:spcPts val="65"/>
              </a:spcBef>
            </a:pPr>
            <a:r>
              <a:rPr dirty="0" smtClean="0" sz="1200" spc="0" b="1">
                <a:solidFill>
                  <a:srgbClr val="1997D5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4299" y="4825977"/>
            <a:ext cx="2565260" cy="1041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5"/>
              </a:lnSpc>
              <a:spcBef>
                <a:spcPts val="54"/>
              </a:spcBef>
            </a:pPr>
            <a:r>
              <a:rPr dirty="0" smtClean="0" sz="1000" spc="-23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5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eco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g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nise</a:t>
            </a:r>
            <a:r>
              <a:rPr dirty="0" smtClean="0" sz="1000" spc="-1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empl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ee</a:t>
            </a:r>
            <a:r>
              <a:rPr dirty="0" smtClean="0" sz="1000" spc="-1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’</a:t>
            </a:r>
            <a:r>
              <a:rPr dirty="0" smtClean="0" sz="1000" spc="-1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fundamental</a:t>
            </a:r>
            <a:r>
              <a:rPr dirty="0" smtClean="0" sz="1000" spc="2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ight</a:t>
            </a:r>
            <a:r>
              <a:rPr dirty="0" smtClean="0" sz="1000" spc="-8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endParaRPr sz="1000">
              <a:latin typeface="Times New Roman"/>
              <a:cs typeface="Times New Roman"/>
            </a:endParaRPr>
          </a:p>
          <a:p>
            <a:pPr marL="12700" marR="4891">
              <a:lnSpc>
                <a:spcPts val="1149"/>
              </a:lnSpc>
              <a:spcBef>
                <a:spcPts val="195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decide</a:t>
            </a:r>
            <a:r>
              <a:rPr dirty="0" smtClean="0" sz="1000" spc="2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if</a:t>
            </a:r>
            <a:r>
              <a:rPr dirty="0" smtClean="0" sz="1000" spc="-1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2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want</a:t>
            </a:r>
            <a:r>
              <a:rPr dirty="0" smtClean="0" sz="1000" spc="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be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ep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esen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ed</a:t>
            </a:r>
            <a:r>
              <a:rPr dirty="0" smtClean="0" sz="1000" spc="14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b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8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labour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 marR="4891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union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3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espe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2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ight</a:t>
            </a:r>
            <a:r>
              <a:rPr dirty="0" smtClean="0" sz="1000" spc="-8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empl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ees</a:t>
            </a:r>
            <a:r>
              <a:rPr dirty="0" smtClean="0" sz="1000" spc="2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 marR="4891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their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unions</a:t>
            </a:r>
            <a:r>
              <a:rPr dirty="0" smtClean="0" sz="1000" spc="-4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condu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9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colle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ti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6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gainin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g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r>
              <a:rPr dirty="0" smtClean="0" sz="1000" spc="-10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25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 marR="4891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also</a:t>
            </a:r>
            <a:r>
              <a:rPr dirty="0" smtClean="0" sz="1000" spc="-6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espe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2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</a:t>
            </a:r>
            <a:r>
              <a:rPr dirty="0" smtClean="0" sz="1000" spc="-3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empl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25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’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ight</a:t>
            </a:r>
            <a:r>
              <a:rPr dirty="0" smtClean="0" sz="1000" spc="-8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efrain</a:t>
            </a:r>
            <a:r>
              <a:rPr dirty="0" smtClean="0" sz="1000" spc="-3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om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 marR="4891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joining</a:t>
            </a:r>
            <a:r>
              <a:rPr dirty="0" smtClean="0" sz="1000" spc="-6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6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labour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union.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57299" y="6050371"/>
            <a:ext cx="9977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00"/>
              </a:lnSpc>
              <a:spcBef>
                <a:spcPts val="65"/>
              </a:spcBef>
            </a:pPr>
            <a:r>
              <a:rPr dirty="0" smtClean="0" sz="1200" spc="0" b="1">
                <a:solidFill>
                  <a:srgbClr val="1997D5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84299" y="6070577"/>
            <a:ext cx="264236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5"/>
              </a:lnSpc>
              <a:spcBef>
                <a:spcPts val="54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Harassment,</a:t>
            </a:r>
            <a:r>
              <a:rPr dirty="0" smtClean="0" sz="1000" spc="-6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eats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-8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other</a:t>
            </a:r>
            <a:r>
              <a:rPr dirty="0" smtClean="0" sz="1000" spc="2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unsuitable</a:t>
            </a:r>
            <a:r>
              <a:rPr dirty="0" smtClean="0" sz="1000" spc="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condu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9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endParaRPr sz="1000">
              <a:latin typeface="Times New Roman"/>
              <a:cs typeface="Times New Roman"/>
            </a:endParaRPr>
          </a:p>
          <a:p>
            <a:pPr marL="12700" marR="19050">
              <a:lnSpc>
                <a:spcPct val="95825"/>
              </a:lnSpc>
              <a:spcBef>
                <a:spcPts val="195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not</a:t>
            </a:r>
            <a:r>
              <a:rPr dirty="0" smtClean="0" sz="1000" spc="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pe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mit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d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98559" y="7068533"/>
            <a:ext cx="19700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5"/>
              </a:lnSpc>
              <a:spcBef>
                <a:spcPts val="64"/>
              </a:spcBef>
            </a:pPr>
            <a:r>
              <a:rPr dirty="0" smtClean="0" sz="1200" spc="0">
                <a:solidFill>
                  <a:srgbClr val="1B1B19"/>
                </a:solidFill>
                <a:latin typeface="Times New Roman"/>
                <a:cs typeface="Times New Roman"/>
              </a:rPr>
              <a:t>11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ject 56"/>
          <p:cNvSpPr txBox="1"/>
          <p:nvPr/>
        </p:nvSpPr>
        <p:spPr>
          <a:xfrm>
            <a:off x="0" y="12"/>
            <a:ext cx="7559992" cy="75599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22"/>
              </a:spcBef>
            </a:pPr>
            <a:endParaRPr sz="550"/>
          </a:p>
          <a:p>
            <a:pPr marL="899999">
              <a:lnSpc>
                <a:spcPct val="95825"/>
              </a:lnSpc>
              <a:spcBef>
                <a:spcPts val="55000"/>
              </a:spcBef>
            </a:pPr>
            <a:r>
              <a:rPr dirty="0" smtClean="0" sz="1200" spc="0">
                <a:solidFill>
                  <a:srgbClr val="1B1B19"/>
                </a:solidFill>
                <a:latin typeface="Times New Roman"/>
                <a:cs typeface="Times New Roman"/>
              </a:rPr>
              <a:t>12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7559992" cy="7559992"/>
          </a:xfrm>
          <a:custGeom>
            <a:avLst/>
            <a:gdLst/>
            <a:ahLst/>
            <a:cxnLst/>
            <a:rect l="l" t="t" r="r" b="b"/>
            <a:pathLst>
              <a:path w="7559992" h="7559992">
                <a:moveTo>
                  <a:pt x="0" y="7559992"/>
                </a:moveTo>
                <a:lnTo>
                  <a:pt x="7559992" y="7559992"/>
                </a:lnTo>
                <a:lnTo>
                  <a:pt x="755999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7BB9B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-68828" y="-623706"/>
            <a:ext cx="7701379" cy="8830541"/>
          </a:xfrm>
          <a:custGeom>
            <a:avLst/>
            <a:gdLst/>
            <a:ahLst/>
            <a:cxnLst/>
            <a:rect l="l" t="t" r="r" b="b"/>
            <a:pathLst>
              <a:path w="7701379" h="8830541">
                <a:moveTo>
                  <a:pt x="7628820" y="623718"/>
                </a:moveTo>
                <a:lnTo>
                  <a:pt x="68828" y="623718"/>
                </a:lnTo>
                <a:lnTo>
                  <a:pt x="68828" y="8183711"/>
                </a:lnTo>
                <a:lnTo>
                  <a:pt x="7628820" y="8183711"/>
                </a:lnTo>
                <a:lnTo>
                  <a:pt x="7628820" y="623718"/>
                </a:lnTo>
                <a:close/>
              </a:path>
            </a:pathLst>
          </a:custGeom>
          <a:solidFill>
            <a:srgbClr val="7CBA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-29785" y="-529203"/>
            <a:ext cx="7627010" cy="8718693"/>
          </a:xfrm>
          <a:custGeom>
            <a:avLst/>
            <a:gdLst/>
            <a:ahLst/>
            <a:cxnLst/>
            <a:rect l="l" t="t" r="r" b="b"/>
            <a:pathLst>
              <a:path w="7627010" h="8718693">
                <a:moveTo>
                  <a:pt x="7589777" y="529216"/>
                </a:moveTo>
                <a:lnTo>
                  <a:pt x="29785" y="529216"/>
                </a:lnTo>
                <a:lnTo>
                  <a:pt x="29785" y="8089208"/>
                </a:lnTo>
                <a:lnTo>
                  <a:pt x="7589777" y="8089208"/>
                </a:lnTo>
                <a:lnTo>
                  <a:pt x="7589777" y="529216"/>
                </a:lnTo>
                <a:close/>
              </a:path>
            </a:pathLst>
          </a:custGeom>
          <a:solidFill>
            <a:srgbClr val="7DBBB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48431" y="-340469"/>
            <a:ext cx="7478014" cy="8495436"/>
          </a:xfrm>
          <a:custGeom>
            <a:avLst/>
            <a:gdLst/>
            <a:ahLst/>
            <a:cxnLst/>
            <a:rect l="l" t="t" r="r" b="b"/>
            <a:pathLst>
              <a:path w="7478014" h="8495436">
                <a:moveTo>
                  <a:pt x="7417379" y="7756638"/>
                </a:moveTo>
                <a:lnTo>
                  <a:pt x="7424789" y="7510690"/>
                </a:lnTo>
                <a:lnTo>
                  <a:pt x="7431771" y="7240763"/>
                </a:lnTo>
                <a:lnTo>
                  <a:pt x="7438314" y="6952786"/>
                </a:lnTo>
                <a:lnTo>
                  <a:pt x="7444405" y="6652691"/>
                </a:lnTo>
                <a:lnTo>
                  <a:pt x="7450031" y="6346405"/>
                </a:lnTo>
                <a:lnTo>
                  <a:pt x="7455180" y="6039861"/>
                </a:lnTo>
                <a:lnTo>
                  <a:pt x="7459840" y="5738987"/>
                </a:lnTo>
                <a:lnTo>
                  <a:pt x="7463998" y="5449713"/>
                </a:lnTo>
                <a:lnTo>
                  <a:pt x="7467642" y="5177969"/>
                </a:lnTo>
                <a:lnTo>
                  <a:pt x="7470759" y="4929686"/>
                </a:lnTo>
                <a:lnTo>
                  <a:pt x="7473338" y="4710793"/>
                </a:lnTo>
                <a:lnTo>
                  <a:pt x="7475365" y="4527219"/>
                </a:lnTo>
                <a:lnTo>
                  <a:pt x="7476828" y="4384896"/>
                </a:lnTo>
                <a:lnTo>
                  <a:pt x="7477715" y="4289752"/>
                </a:lnTo>
                <a:lnTo>
                  <a:pt x="7478014" y="4247718"/>
                </a:lnTo>
                <a:lnTo>
                  <a:pt x="7477756" y="4206647"/>
                </a:lnTo>
                <a:lnTo>
                  <a:pt x="7476991" y="4112444"/>
                </a:lnTo>
                <a:lnTo>
                  <a:pt x="7475728" y="3971036"/>
                </a:lnTo>
                <a:lnTo>
                  <a:pt x="7473977" y="3788351"/>
                </a:lnTo>
                <a:lnTo>
                  <a:pt x="7471748" y="3570318"/>
                </a:lnTo>
                <a:lnTo>
                  <a:pt x="7469050" y="3322862"/>
                </a:lnTo>
                <a:lnTo>
                  <a:pt x="7465895" y="3051912"/>
                </a:lnTo>
                <a:lnTo>
                  <a:pt x="7462291" y="2763395"/>
                </a:lnTo>
                <a:lnTo>
                  <a:pt x="7458248" y="2463239"/>
                </a:lnTo>
                <a:lnTo>
                  <a:pt x="7453777" y="2157371"/>
                </a:lnTo>
                <a:lnTo>
                  <a:pt x="7448887" y="1851719"/>
                </a:lnTo>
                <a:lnTo>
                  <a:pt x="7443589" y="1552210"/>
                </a:lnTo>
                <a:lnTo>
                  <a:pt x="7437892" y="1264772"/>
                </a:lnTo>
                <a:lnTo>
                  <a:pt x="7431806" y="995333"/>
                </a:lnTo>
                <a:lnTo>
                  <a:pt x="7425341" y="749820"/>
                </a:lnTo>
                <a:lnTo>
                  <a:pt x="7418507" y="534160"/>
                </a:lnTo>
                <a:lnTo>
                  <a:pt x="7411314" y="354281"/>
                </a:lnTo>
                <a:lnTo>
                  <a:pt x="7410560" y="340481"/>
                </a:lnTo>
                <a:lnTo>
                  <a:pt x="67453" y="340481"/>
                </a:lnTo>
                <a:lnTo>
                  <a:pt x="59506" y="534160"/>
                </a:lnTo>
                <a:lnTo>
                  <a:pt x="52672" y="749820"/>
                </a:lnTo>
                <a:lnTo>
                  <a:pt x="46207" y="995333"/>
                </a:lnTo>
                <a:lnTo>
                  <a:pt x="40121" y="1264772"/>
                </a:lnTo>
                <a:lnTo>
                  <a:pt x="34424" y="1552210"/>
                </a:lnTo>
                <a:lnTo>
                  <a:pt x="29126" y="1851719"/>
                </a:lnTo>
                <a:lnTo>
                  <a:pt x="24236" y="2157371"/>
                </a:lnTo>
                <a:lnTo>
                  <a:pt x="19765" y="2463239"/>
                </a:lnTo>
                <a:lnTo>
                  <a:pt x="15722" y="2763395"/>
                </a:lnTo>
                <a:lnTo>
                  <a:pt x="12118" y="3051912"/>
                </a:lnTo>
                <a:lnTo>
                  <a:pt x="8963" y="3322862"/>
                </a:lnTo>
                <a:lnTo>
                  <a:pt x="6265" y="3570318"/>
                </a:lnTo>
                <a:lnTo>
                  <a:pt x="4036" y="3788351"/>
                </a:lnTo>
                <a:lnTo>
                  <a:pt x="2285" y="3971036"/>
                </a:lnTo>
                <a:lnTo>
                  <a:pt x="1022" y="4112444"/>
                </a:lnTo>
                <a:lnTo>
                  <a:pt x="257" y="4206647"/>
                </a:lnTo>
                <a:lnTo>
                  <a:pt x="0" y="4247718"/>
                </a:lnTo>
                <a:lnTo>
                  <a:pt x="257" y="4288790"/>
                </a:lnTo>
                <a:lnTo>
                  <a:pt x="1022" y="4382995"/>
                </a:lnTo>
                <a:lnTo>
                  <a:pt x="2285" y="4524404"/>
                </a:lnTo>
                <a:lnTo>
                  <a:pt x="4036" y="4707089"/>
                </a:lnTo>
                <a:lnTo>
                  <a:pt x="6265" y="4925123"/>
                </a:lnTo>
                <a:lnTo>
                  <a:pt x="8963" y="5172579"/>
                </a:lnTo>
                <a:lnTo>
                  <a:pt x="12118" y="5443529"/>
                </a:lnTo>
                <a:lnTo>
                  <a:pt x="15722" y="5732046"/>
                </a:lnTo>
                <a:lnTo>
                  <a:pt x="19765" y="6032202"/>
                </a:lnTo>
                <a:lnTo>
                  <a:pt x="24236" y="6338069"/>
                </a:lnTo>
                <a:lnTo>
                  <a:pt x="29126" y="6643721"/>
                </a:lnTo>
                <a:lnTo>
                  <a:pt x="34424" y="6943229"/>
                </a:lnTo>
                <a:lnTo>
                  <a:pt x="40121" y="7230666"/>
                </a:lnTo>
                <a:lnTo>
                  <a:pt x="46207" y="7500105"/>
                </a:lnTo>
                <a:lnTo>
                  <a:pt x="52672" y="7745617"/>
                </a:lnTo>
                <a:lnTo>
                  <a:pt x="57579" y="7900474"/>
                </a:lnTo>
                <a:lnTo>
                  <a:pt x="7412170" y="7900474"/>
                </a:lnTo>
                <a:lnTo>
                  <a:pt x="7417379" y="7756638"/>
                </a:lnTo>
                <a:close/>
              </a:path>
            </a:pathLst>
          </a:custGeom>
          <a:solidFill>
            <a:srgbClr val="80BCB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7539" y="-246038"/>
            <a:ext cx="7403515" cy="8383701"/>
          </a:xfrm>
          <a:custGeom>
            <a:avLst/>
            <a:gdLst/>
            <a:ahLst/>
            <a:cxnLst/>
            <a:rect l="l" t="t" r="r" b="b"/>
            <a:pathLst>
              <a:path w="7403515" h="8383701">
                <a:moveTo>
                  <a:pt x="7327718" y="7634863"/>
                </a:moveTo>
                <a:lnTo>
                  <a:pt x="7336980" y="7394215"/>
                </a:lnTo>
                <a:lnTo>
                  <a:pt x="7345707" y="7130300"/>
                </a:lnTo>
                <a:lnTo>
                  <a:pt x="7353885" y="6848854"/>
                </a:lnTo>
                <a:lnTo>
                  <a:pt x="7361499" y="6555613"/>
                </a:lnTo>
                <a:lnTo>
                  <a:pt x="7368532" y="6256312"/>
                </a:lnTo>
                <a:lnTo>
                  <a:pt x="7374968" y="5956686"/>
                </a:lnTo>
                <a:lnTo>
                  <a:pt x="7380794" y="5662472"/>
                </a:lnTo>
                <a:lnTo>
                  <a:pt x="7385992" y="5379405"/>
                </a:lnTo>
                <a:lnTo>
                  <a:pt x="7390548" y="5113220"/>
                </a:lnTo>
                <a:lnTo>
                  <a:pt x="7394445" y="4869655"/>
                </a:lnTo>
                <a:lnTo>
                  <a:pt x="7397669" y="4654443"/>
                </a:lnTo>
                <a:lnTo>
                  <a:pt x="7400203" y="4473321"/>
                </a:lnTo>
                <a:lnTo>
                  <a:pt x="7402033" y="4332024"/>
                </a:lnTo>
                <a:lnTo>
                  <a:pt x="7403142" y="4236289"/>
                </a:lnTo>
                <a:lnTo>
                  <a:pt x="7403515" y="4191850"/>
                </a:lnTo>
                <a:lnTo>
                  <a:pt x="7403194" y="4148613"/>
                </a:lnTo>
                <a:lnTo>
                  <a:pt x="7402237" y="4054051"/>
                </a:lnTo>
                <a:lnTo>
                  <a:pt x="7400658" y="3913897"/>
                </a:lnTo>
                <a:lnTo>
                  <a:pt x="7398469" y="3733885"/>
                </a:lnTo>
                <a:lnTo>
                  <a:pt x="7395682" y="3519747"/>
                </a:lnTo>
                <a:lnTo>
                  <a:pt x="7392310" y="3277215"/>
                </a:lnTo>
                <a:lnTo>
                  <a:pt x="7388365" y="3012023"/>
                </a:lnTo>
                <a:lnTo>
                  <a:pt x="7383860" y="2729902"/>
                </a:lnTo>
                <a:lnTo>
                  <a:pt x="7378807" y="2436586"/>
                </a:lnTo>
                <a:lnTo>
                  <a:pt x="7373218" y="2137808"/>
                </a:lnTo>
                <a:lnTo>
                  <a:pt x="7367106" y="1839300"/>
                </a:lnTo>
                <a:lnTo>
                  <a:pt x="7360483" y="1546794"/>
                </a:lnTo>
                <a:lnTo>
                  <a:pt x="7353361" y="1266024"/>
                </a:lnTo>
                <a:lnTo>
                  <a:pt x="7345754" y="1002721"/>
                </a:lnTo>
                <a:lnTo>
                  <a:pt x="7337673" y="762620"/>
                </a:lnTo>
                <a:lnTo>
                  <a:pt x="7329131" y="551452"/>
                </a:lnTo>
                <a:lnTo>
                  <a:pt x="7320140" y="374950"/>
                </a:lnTo>
                <a:lnTo>
                  <a:pt x="7311212" y="246051"/>
                </a:lnTo>
                <a:lnTo>
                  <a:pt x="92303" y="246051"/>
                </a:lnTo>
                <a:lnTo>
                  <a:pt x="83374" y="374950"/>
                </a:lnTo>
                <a:lnTo>
                  <a:pt x="74384" y="551452"/>
                </a:lnTo>
                <a:lnTo>
                  <a:pt x="65842" y="762620"/>
                </a:lnTo>
                <a:lnTo>
                  <a:pt x="57761" y="1002721"/>
                </a:lnTo>
                <a:lnTo>
                  <a:pt x="50153" y="1266024"/>
                </a:lnTo>
                <a:lnTo>
                  <a:pt x="43032" y="1546794"/>
                </a:lnTo>
                <a:lnTo>
                  <a:pt x="36409" y="1839300"/>
                </a:lnTo>
                <a:lnTo>
                  <a:pt x="30297" y="2137808"/>
                </a:lnTo>
                <a:lnTo>
                  <a:pt x="24708" y="2436586"/>
                </a:lnTo>
                <a:lnTo>
                  <a:pt x="19655" y="2729902"/>
                </a:lnTo>
                <a:lnTo>
                  <a:pt x="15149" y="3012023"/>
                </a:lnTo>
                <a:lnTo>
                  <a:pt x="11204" y="3277215"/>
                </a:lnTo>
                <a:lnTo>
                  <a:pt x="7832" y="3519747"/>
                </a:lnTo>
                <a:lnTo>
                  <a:pt x="5046" y="3733885"/>
                </a:lnTo>
                <a:lnTo>
                  <a:pt x="2857" y="3913897"/>
                </a:lnTo>
                <a:lnTo>
                  <a:pt x="1278" y="4054051"/>
                </a:lnTo>
                <a:lnTo>
                  <a:pt x="321" y="4148613"/>
                </a:lnTo>
                <a:lnTo>
                  <a:pt x="0" y="4191850"/>
                </a:lnTo>
                <a:lnTo>
                  <a:pt x="321" y="4235090"/>
                </a:lnTo>
                <a:lnTo>
                  <a:pt x="1278" y="4329653"/>
                </a:lnTo>
                <a:lnTo>
                  <a:pt x="2857" y="4469808"/>
                </a:lnTo>
                <a:lnTo>
                  <a:pt x="5046" y="4649821"/>
                </a:lnTo>
                <a:lnTo>
                  <a:pt x="7832" y="4863960"/>
                </a:lnTo>
                <a:lnTo>
                  <a:pt x="11204" y="5106492"/>
                </a:lnTo>
                <a:lnTo>
                  <a:pt x="15149" y="5371684"/>
                </a:lnTo>
                <a:lnTo>
                  <a:pt x="19655" y="5653805"/>
                </a:lnTo>
                <a:lnTo>
                  <a:pt x="24708" y="5947121"/>
                </a:lnTo>
                <a:lnTo>
                  <a:pt x="30297" y="6245899"/>
                </a:lnTo>
                <a:lnTo>
                  <a:pt x="36409" y="6544408"/>
                </a:lnTo>
                <a:lnTo>
                  <a:pt x="43032" y="6836913"/>
                </a:lnTo>
                <a:lnTo>
                  <a:pt x="50153" y="7117684"/>
                </a:lnTo>
                <a:lnTo>
                  <a:pt x="57761" y="7380986"/>
                </a:lnTo>
                <a:lnTo>
                  <a:pt x="65842" y="7621088"/>
                </a:lnTo>
                <a:lnTo>
                  <a:pt x="73323" y="7806043"/>
                </a:lnTo>
                <a:lnTo>
                  <a:pt x="7319809" y="7806043"/>
                </a:lnTo>
                <a:lnTo>
                  <a:pt x="7327718" y="7634863"/>
                </a:lnTo>
                <a:close/>
              </a:path>
            </a:pathLst>
          </a:custGeom>
          <a:solidFill>
            <a:srgbClr val="81BDB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26646" y="-151607"/>
            <a:ext cx="7329030" cy="8271954"/>
          </a:xfrm>
          <a:custGeom>
            <a:avLst/>
            <a:gdLst/>
            <a:ahLst/>
            <a:cxnLst/>
            <a:rect l="l" t="t" r="r" b="b"/>
            <a:pathLst>
              <a:path w="7329030" h="8271954">
                <a:moveTo>
                  <a:pt x="7238065" y="7513084"/>
                </a:moveTo>
                <a:lnTo>
                  <a:pt x="7249180" y="7277737"/>
                </a:lnTo>
                <a:lnTo>
                  <a:pt x="7259654" y="7019835"/>
                </a:lnTo>
                <a:lnTo>
                  <a:pt x="7269469" y="6744919"/>
                </a:lnTo>
                <a:lnTo>
                  <a:pt x="7278606" y="6458531"/>
                </a:lnTo>
                <a:lnTo>
                  <a:pt x="7287047" y="6166213"/>
                </a:lnTo>
                <a:lnTo>
                  <a:pt x="7294772" y="5873506"/>
                </a:lnTo>
                <a:lnTo>
                  <a:pt x="7301763" y="5585952"/>
                </a:lnTo>
                <a:lnTo>
                  <a:pt x="7308001" y="5309091"/>
                </a:lnTo>
                <a:lnTo>
                  <a:pt x="7313468" y="5048467"/>
                </a:lnTo>
                <a:lnTo>
                  <a:pt x="7318146" y="4809619"/>
                </a:lnTo>
                <a:lnTo>
                  <a:pt x="7322014" y="4598091"/>
                </a:lnTo>
                <a:lnTo>
                  <a:pt x="7325056" y="4419423"/>
                </a:lnTo>
                <a:lnTo>
                  <a:pt x="7327251" y="4279157"/>
                </a:lnTo>
                <a:lnTo>
                  <a:pt x="7328582" y="4182834"/>
                </a:lnTo>
                <a:lnTo>
                  <a:pt x="7329030" y="4135996"/>
                </a:lnTo>
                <a:lnTo>
                  <a:pt x="7328644" y="4090593"/>
                </a:lnTo>
                <a:lnTo>
                  <a:pt x="7327496" y="3995674"/>
                </a:lnTo>
                <a:lnTo>
                  <a:pt x="7325601" y="3856775"/>
                </a:lnTo>
                <a:lnTo>
                  <a:pt x="7322974" y="3679436"/>
                </a:lnTo>
                <a:lnTo>
                  <a:pt x="7319629" y="3469194"/>
                </a:lnTo>
                <a:lnTo>
                  <a:pt x="7315583" y="3231586"/>
                </a:lnTo>
                <a:lnTo>
                  <a:pt x="7310848" y="2972151"/>
                </a:lnTo>
                <a:lnTo>
                  <a:pt x="7305442" y="2696426"/>
                </a:lnTo>
                <a:lnTo>
                  <a:pt x="7299377" y="2409950"/>
                </a:lnTo>
                <a:lnTo>
                  <a:pt x="7292670" y="2118259"/>
                </a:lnTo>
                <a:lnTo>
                  <a:pt x="7285335" y="1826893"/>
                </a:lnTo>
                <a:lnTo>
                  <a:pt x="7277386" y="1541389"/>
                </a:lnTo>
                <a:lnTo>
                  <a:pt x="7268840" y="1267284"/>
                </a:lnTo>
                <a:lnTo>
                  <a:pt x="7259711" y="1010116"/>
                </a:lnTo>
                <a:lnTo>
                  <a:pt x="7250013" y="775424"/>
                </a:lnTo>
                <a:lnTo>
                  <a:pt x="7239762" y="568745"/>
                </a:lnTo>
                <a:lnTo>
                  <a:pt x="7228972" y="395617"/>
                </a:lnTo>
                <a:lnTo>
                  <a:pt x="7217659" y="261578"/>
                </a:lnTo>
                <a:lnTo>
                  <a:pt x="7205837" y="172166"/>
                </a:lnTo>
                <a:lnTo>
                  <a:pt x="7199389" y="151620"/>
                </a:lnTo>
                <a:lnTo>
                  <a:pt x="129627" y="151620"/>
                </a:lnTo>
                <a:lnTo>
                  <a:pt x="111358" y="261578"/>
                </a:lnTo>
                <a:lnTo>
                  <a:pt x="100045" y="395617"/>
                </a:lnTo>
                <a:lnTo>
                  <a:pt x="89256" y="568745"/>
                </a:lnTo>
                <a:lnTo>
                  <a:pt x="79006" y="775424"/>
                </a:lnTo>
                <a:lnTo>
                  <a:pt x="69309" y="1010116"/>
                </a:lnTo>
                <a:lnTo>
                  <a:pt x="60180" y="1267284"/>
                </a:lnTo>
                <a:lnTo>
                  <a:pt x="51635" y="1541389"/>
                </a:lnTo>
                <a:lnTo>
                  <a:pt x="43687" y="1826893"/>
                </a:lnTo>
                <a:lnTo>
                  <a:pt x="36353" y="2118259"/>
                </a:lnTo>
                <a:lnTo>
                  <a:pt x="29647" y="2409950"/>
                </a:lnTo>
                <a:lnTo>
                  <a:pt x="23583" y="2696426"/>
                </a:lnTo>
                <a:lnTo>
                  <a:pt x="18177" y="2972151"/>
                </a:lnTo>
                <a:lnTo>
                  <a:pt x="13444" y="3231586"/>
                </a:lnTo>
                <a:lnTo>
                  <a:pt x="9398" y="3469194"/>
                </a:lnTo>
                <a:lnTo>
                  <a:pt x="6054" y="3679436"/>
                </a:lnTo>
                <a:lnTo>
                  <a:pt x="3428" y="3856775"/>
                </a:lnTo>
                <a:lnTo>
                  <a:pt x="1533" y="3995674"/>
                </a:lnTo>
                <a:lnTo>
                  <a:pt x="385" y="4090593"/>
                </a:lnTo>
                <a:lnTo>
                  <a:pt x="0" y="4135996"/>
                </a:lnTo>
                <a:lnTo>
                  <a:pt x="385" y="4181397"/>
                </a:lnTo>
                <a:lnTo>
                  <a:pt x="1533" y="4276314"/>
                </a:lnTo>
                <a:lnTo>
                  <a:pt x="3428" y="4415211"/>
                </a:lnTo>
                <a:lnTo>
                  <a:pt x="6054" y="4592548"/>
                </a:lnTo>
                <a:lnTo>
                  <a:pt x="9398" y="4802789"/>
                </a:lnTo>
                <a:lnTo>
                  <a:pt x="13444" y="5040395"/>
                </a:lnTo>
                <a:lnTo>
                  <a:pt x="18177" y="5299828"/>
                </a:lnTo>
                <a:lnTo>
                  <a:pt x="23583" y="5575551"/>
                </a:lnTo>
                <a:lnTo>
                  <a:pt x="29647" y="5862026"/>
                </a:lnTo>
                <a:lnTo>
                  <a:pt x="36353" y="6153715"/>
                </a:lnTo>
                <a:lnTo>
                  <a:pt x="43687" y="6445080"/>
                </a:lnTo>
                <a:lnTo>
                  <a:pt x="51635" y="6730583"/>
                </a:lnTo>
                <a:lnTo>
                  <a:pt x="60180" y="7004687"/>
                </a:lnTo>
                <a:lnTo>
                  <a:pt x="69309" y="7261853"/>
                </a:lnTo>
                <a:lnTo>
                  <a:pt x="79006" y="7496544"/>
                </a:lnTo>
                <a:lnTo>
                  <a:pt x="89256" y="7703223"/>
                </a:lnTo>
                <a:lnTo>
                  <a:pt x="89779" y="7711612"/>
                </a:lnTo>
                <a:lnTo>
                  <a:pt x="7226822" y="7711612"/>
                </a:lnTo>
                <a:lnTo>
                  <a:pt x="7238065" y="7513084"/>
                </a:lnTo>
                <a:close/>
              </a:path>
            </a:pathLst>
          </a:custGeom>
          <a:solidFill>
            <a:srgbClr val="82BEB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65755" y="-57183"/>
            <a:ext cx="7254519" cy="8160219"/>
          </a:xfrm>
          <a:custGeom>
            <a:avLst/>
            <a:gdLst/>
            <a:ahLst/>
            <a:cxnLst/>
            <a:rect l="l" t="t" r="r" b="b"/>
            <a:pathLst>
              <a:path w="7254519" h="8160219">
                <a:moveTo>
                  <a:pt x="7134709" y="7594152"/>
                </a:moveTo>
                <a:lnTo>
                  <a:pt x="7148402" y="7391298"/>
                </a:lnTo>
                <a:lnTo>
                  <a:pt x="7161369" y="7161253"/>
                </a:lnTo>
                <a:lnTo>
                  <a:pt x="7173589" y="6909365"/>
                </a:lnTo>
                <a:lnTo>
                  <a:pt x="7185039" y="6640981"/>
                </a:lnTo>
                <a:lnTo>
                  <a:pt x="7195698" y="6361448"/>
                </a:lnTo>
                <a:lnTo>
                  <a:pt x="7205545" y="6076114"/>
                </a:lnTo>
                <a:lnTo>
                  <a:pt x="7214556" y="5790327"/>
                </a:lnTo>
                <a:lnTo>
                  <a:pt x="7222712" y="5509432"/>
                </a:lnTo>
                <a:lnTo>
                  <a:pt x="7229989" y="5238779"/>
                </a:lnTo>
                <a:lnTo>
                  <a:pt x="7236366" y="4983713"/>
                </a:lnTo>
                <a:lnTo>
                  <a:pt x="7241822" y="4749582"/>
                </a:lnTo>
                <a:lnTo>
                  <a:pt x="7246335" y="4541735"/>
                </a:lnTo>
                <a:lnTo>
                  <a:pt x="7249883" y="4365517"/>
                </a:lnTo>
                <a:lnTo>
                  <a:pt x="7252444" y="4226276"/>
                </a:lnTo>
                <a:lnTo>
                  <a:pt x="7253997" y="4129360"/>
                </a:lnTo>
                <a:lnTo>
                  <a:pt x="7254519" y="4080116"/>
                </a:lnTo>
                <a:lnTo>
                  <a:pt x="7254069" y="4032550"/>
                </a:lnTo>
                <a:lnTo>
                  <a:pt x="7252729" y="3937274"/>
                </a:lnTo>
                <a:lnTo>
                  <a:pt x="7250518" y="3799633"/>
                </a:lnTo>
                <a:lnTo>
                  <a:pt x="7247453" y="3624968"/>
                </a:lnTo>
                <a:lnTo>
                  <a:pt x="7243551" y="3418623"/>
                </a:lnTo>
                <a:lnTo>
                  <a:pt x="7238830" y="3185940"/>
                </a:lnTo>
                <a:lnTo>
                  <a:pt x="7233306" y="2932264"/>
                </a:lnTo>
                <a:lnTo>
                  <a:pt x="7226998" y="2662936"/>
                </a:lnTo>
                <a:lnTo>
                  <a:pt x="7219923" y="2383301"/>
                </a:lnTo>
                <a:lnTo>
                  <a:pt x="7212098" y="2098700"/>
                </a:lnTo>
                <a:lnTo>
                  <a:pt x="7203540" y="1814477"/>
                </a:lnTo>
                <a:lnTo>
                  <a:pt x="7194267" y="1535975"/>
                </a:lnTo>
                <a:lnTo>
                  <a:pt x="7184297" y="1268537"/>
                </a:lnTo>
                <a:lnTo>
                  <a:pt x="7173646" y="1017507"/>
                </a:lnTo>
                <a:lnTo>
                  <a:pt x="7162332" y="788226"/>
                </a:lnTo>
                <a:lnTo>
                  <a:pt x="7150373" y="586038"/>
                </a:lnTo>
                <a:lnTo>
                  <a:pt x="7137786" y="416287"/>
                </a:lnTo>
                <a:lnTo>
                  <a:pt x="7124588" y="284314"/>
                </a:lnTo>
                <a:lnTo>
                  <a:pt x="7110797" y="195464"/>
                </a:lnTo>
                <a:lnTo>
                  <a:pt x="7096429" y="155079"/>
                </a:lnTo>
                <a:lnTo>
                  <a:pt x="7037970" y="140710"/>
                </a:lnTo>
                <a:lnTo>
                  <a:pt x="6979583" y="133744"/>
                </a:lnTo>
                <a:lnTo>
                  <a:pt x="6904848" y="126928"/>
                </a:lnTo>
                <a:lnTo>
                  <a:pt x="6816083" y="120263"/>
                </a:lnTo>
                <a:lnTo>
                  <a:pt x="6715607" y="113752"/>
                </a:lnTo>
                <a:lnTo>
                  <a:pt x="6605736" y="107397"/>
                </a:lnTo>
                <a:lnTo>
                  <a:pt x="6488790" y="101200"/>
                </a:lnTo>
                <a:lnTo>
                  <a:pt x="6367085" y="95163"/>
                </a:lnTo>
                <a:lnTo>
                  <a:pt x="6242940" y="89290"/>
                </a:lnTo>
                <a:lnTo>
                  <a:pt x="6118673" y="83582"/>
                </a:lnTo>
                <a:lnTo>
                  <a:pt x="5996602" y="78041"/>
                </a:lnTo>
                <a:lnTo>
                  <a:pt x="5879044" y="72670"/>
                </a:lnTo>
                <a:lnTo>
                  <a:pt x="5768318" y="67471"/>
                </a:lnTo>
                <a:lnTo>
                  <a:pt x="5666742" y="62446"/>
                </a:lnTo>
                <a:lnTo>
                  <a:pt x="5576633" y="57598"/>
                </a:lnTo>
                <a:lnTo>
                  <a:pt x="5570048" y="57195"/>
                </a:lnTo>
                <a:lnTo>
                  <a:pt x="1429832" y="57195"/>
                </a:lnTo>
                <a:lnTo>
                  <a:pt x="1378495" y="59102"/>
                </a:lnTo>
                <a:lnTo>
                  <a:pt x="1143243" y="68882"/>
                </a:lnTo>
                <a:lnTo>
                  <a:pt x="922322" y="79330"/>
                </a:lnTo>
                <a:lnTo>
                  <a:pt x="720381" y="90429"/>
                </a:lnTo>
                <a:lnTo>
                  <a:pt x="542069" y="102160"/>
                </a:lnTo>
                <a:lnTo>
                  <a:pt x="392034" y="114508"/>
                </a:lnTo>
                <a:lnTo>
                  <a:pt x="274924" y="127455"/>
                </a:lnTo>
                <a:lnTo>
                  <a:pt x="195389" y="140985"/>
                </a:lnTo>
                <a:lnTo>
                  <a:pt x="158076" y="155079"/>
                </a:lnTo>
                <a:lnTo>
                  <a:pt x="143707" y="195464"/>
                </a:lnTo>
                <a:lnTo>
                  <a:pt x="129915" y="284314"/>
                </a:lnTo>
                <a:lnTo>
                  <a:pt x="116716" y="416287"/>
                </a:lnTo>
                <a:lnTo>
                  <a:pt x="104129" y="586038"/>
                </a:lnTo>
                <a:lnTo>
                  <a:pt x="92170" y="788226"/>
                </a:lnTo>
                <a:lnTo>
                  <a:pt x="80857" y="1017507"/>
                </a:lnTo>
                <a:lnTo>
                  <a:pt x="70207" y="1268537"/>
                </a:lnTo>
                <a:lnTo>
                  <a:pt x="60237" y="1535975"/>
                </a:lnTo>
                <a:lnTo>
                  <a:pt x="50966" y="1814477"/>
                </a:lnTo>
                <a:lnTo>
                  <a:pt x="42410" y="2098700"/>
                </a:lnTo>
                <a:lnTo>
                  <a:pt x="34586" y="2383301"/>
                </a:lnTo>
                <a:lnTo>
                  <a:pt x="27512" y="2662936"/>
                </a:lnTo>
                <a:lnTo>
                  <a:pt x="21205" y="2932264"/>
                </a:lnTo>
                <a:lnTo>
                  <a:pt x="15683" y="3185940"/>
                </a:lnTo>
                <a:lnTo>
                  <a:pt x="10963" y="3418623"/>
                </a:lnTo>
                <a:lnTo>
                  <a:pt x="7063" y="3624968"/>
                </a:lnTo>
                <a:lnTo>
                  <a:pt x="3999" y="3799633"/>
                </a:lnTo>
                <a:lnTo>
                  <a:pt x="1788" y="3937274"/>
                </a:lnTo>
                <a:lnTo>
                  <a:pt x="450" y="4032550"/>
                </a:lnTo>
                <a:lnTo>
                  <a:pt x="0" y="4080116"/>
                </a:lnTo>
                <a:lnTo>
                  <a:pt x="450" y="4127680"/>
                </a:lnTo>
                <a:lnTo>
                  <a:pt x="1788" y="4222954"/>
                </a:lnTo>
                <a:lnTo>
                  <a:pt x="3999" y="4360595"/>
                </a:lnTo>
                <a:lnTo>
                  <a:pt x="7063" y="4535259"/>
                </a:lnTo>
                <a:lnTo>
                  <a:pt x="10963" y="4741603"/>
                </a:lnTo>
                <a:lnTo>
                  <a:pt x="15683" y="4974286"/>
                </a:lnTo>
                <a:lnTo>
                  <a:pt x="21205" y="5227962"/>
                </a:lnTo>
                <a:lnTo>
                  <a:pt x="27512" y="5497290"/>
                </a:lnTo>
                <a:lnTo>
                  <a:pt x="34586" y="5776926"/>
                </a:lnTo>
                <a:lnTo>
                  <a:pt x="42410" y="6061527"/>
                </a:lnTo>
                <a:lnTo>
                  <a:pt x="50966" y="6345750"/>
                </a:lnTo>
                <a:lnTo>
                  <a:pt x="60237" y="6624253"/>
                </a:lnTo>
                <a:lnTo>
                  <a:pt x="70207" y="6891691"/>
                </a:lnTo>
                <a:lnTo>
                  <a:pt x="80857" y="7142723"/>
                </a:lnTo>
                <a:lnTo>
                  <a:pt x="92170" y="7372004"/>
                </a:lnTo>
                <a:lnTo>
                  <a:pt x="104129" y="7574192"/>
                </a:lnTo>
                <a:lnTo>
                  <a:pt x="107317" y="7617188"/>
                </a:lnTo>
                <a:lnTo>
                  <a:pt x="7132762" y="7617188"/>
                </a:lnTo>
                <a:lnTo>
                  <a:pt x="7134709" y="7594152"/>
                </a:lnTo>
                <a:close/>
              </a:path>
            </a:pathLst>
          </a:custGeom>
          <a:solidFill>
            <a:srgbClr val="83BFC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204857" y="37254"/>
            <a:ext cx="7180033" cy="8048485"/>
          </a:xfrm>
          <a:custGeom>
            <a:avLst/>
            <a:gdLst/>
            <a:ahLst/>
            <a:cxnLst/>
            <a:rect l="l" t="t" r="r" b="b"/>
            <a:pathLst>
              <a:path w="7180033" h="8048485">
                <a:moveTo>
                  <a:pt x="7043098" y="7467983"/>
                </a:moveTo>
                <a:lnTo>
                  <a:pt x="7058749" y="7269524"/>
                </a:lnTo>
                <a:lnTo>
                  <a:pt x="7073570" y="7044780"/>
                </a:lnTo>
                <a:lnTo>
                  <a:pt x="7087536" y="6798906"/>
                </a:lnTo>
                <a:lnTo>
                  <a:pt x="7100623" y="6537053"/>
                </a:lnTo>
                <a:lnTo>
                  <a:pt x="7112806" y="6264376"/>
                </a:lnTo>
                <a:lnTo>
                  <a:pt x="7124060" y="5986027"/>
                </a:lnTo>
                <a:lnTo>
                  <a:pt x="7134360" y="5707159"/>
                </a:lnTo>
                <a:lnTo>
                  <a:pt x="7143681" y="5432926"/>
                </a:lnTo>
                <a:lnTo>
                  <a:pt x="7151998" y="5168480"/>
                </a:lnTo>
                <a:lnTo>
                  <a:pt x="7159287" y="4918974"/>
                </a:lnTo>
                <a:lnTo>
                  <a:pt x="7165523" y="4689562"/>
                </a:lnTo>
                <a:lnTo>
                  <a:pt x="7170680" y="4485396"/>
                </a:lnTo>
                <a:lnTo>
                  <a:pt x="7174735" y="4311630"/>
                </a:lnTo>
                <a:lnTo>
                  <a:pt x="7177662" y="4173417"/>
                </a:lnTo>
                <a:lnTo>
                  <a:pt x="7179436" y="4075910"/>
                </a:lnTo>
                <a:lnTo>
                  <a:pt x="7180033" y="4024261"/>
                </a:lnTo>
                <a:lnTo>
                  <a:pt x="7179519" y="3974528"/>
                </a:lnTo>
                <a:lnTo>
                  <a:pt x="7177988" y="3878894"/>
                </a:lnTo>
                <a:lnTo>
                  <a:pt x="7175462" y="3742506"/>
                </a:lnTo>
                <a:lnTo>
                  <a:pt x="7171959" y="3570513"/>
                </a:lnTo>
                <a:lnTo>
                  <a:pt x="7167500" y="3368063"/>
                </a:lnTo>
                <a:lnTo>
                  <a:pt x="7162105" y="3140303"/>
                </a:lnTo>
                <a:lnTo>
                  <a:pt x="7155793" y="2892384"/>
                </a:lnTo>
                <a:lnTo>
                  <a:pt x="7148584" y="2629451"/>
                </a:lnTo>
                <a:lnTo>
                  <a:pt x="7140499" y="2356655"/>
                </a:lnTo>
                <a:lnTo>
                  <a:pt x="7131556" y="2079142"/>
                </a:lnTo>
                <a:lnTo>
                  <a:pt x="7121776" y="1802061"/>
                </a:lnTo>
                <a:lnTo>
                  <a:pt x="7111179" y="1530561"/>
                </a:lnTo>
                <a:lnTo>
                  <a:pt x="7099785" y="1269789"/>
                </a:lnTo>
                <a:lnTo>
                  <a:pt x="7087613" y="1024893"/>
                </a:lnTo>
                <a:lnTo>
                  <a:pt x="7074683" y="801023"/>
                </a:lnTo>
                <a:lnTo>
                  <a:pt x="7061015" y="603325"/>
                </a:lnTo>
                <a:lnTo>
                  <a:pt x="7046629" y="436949"/>
                </a:lnTo>
                <a:lnTo>
                  <a:pt x="7031546" y="307041"/>
                </a:lnTo>
                <a:lnTo>
                  <a:pt x="7015784" y="218752"/>
                </a:lnTo>
                <a:lnTo>
                  <a:pt x="6999363" y="177228"/>
                </a:lnTo>
                <a:lnTo>
                  <a:pt x="6940330" y="160805"/>
                </a:lnTo>
                <a:lnTo>
                  <a:pt x="6882697" y="152844"/>
                </a:lnTo>
                <a:lnTo>
                  <a:pt x="6809297" y="145054"/>
                </a:lnTo>
                <a:lnTo>
                  <a:pt x="6722362" y="137437"/>
                </a:lnTo>
                <a:lnTo>
                  <a:pt x="6624125" y="129995"/>
                </a:lnTo>
                <a:lnTo>
                  <a:pt x="6516818" y="122733"/>
                </a:lnTo>
                <a:lnTo>
                  <a:pt x="6402674" y="115651"/>
                </a:lnTo>
                <a:lnTo>
                  <a:pt x="6283924" y="108753"/>
                </a:lnTo>
                <a:lnTo>
                  <a:pt x="6162803" y="102041"/>
                </a:lnTo>
                <a:lnTo>
                  <a:pt x="6041542" y="95518"/>
                </a:lnTo>
                <a:lnTo>
                  <a:pt x="5922374" y="89186"/>
                </a:lnTo>
                <a:lnTo>
                  <a:pt x="5807531" y="83048"/>
                </a:lnTo>
                <a:lnTo>
                  <a:pt x="5699246" y="77107"/>
                </a:lnTo>
                <a:lnTo>
                  <a:pt x="5599751" y="71365"/>
                </a:lnTo>
                <a:lnTo>
                  <a:pt x="5511279" y="65824"/>
                </a:lnTo>
                <a:lnTo>
                  <a:pt x="5436062" y="60488"/>
                </a:lnTo>
                <a:lnTo>
                  <a:pt x="5376333" y="55359"/>
                </a:lnTo>
                <a:lnTo>
                  <a:pt x="5334325" y="50440"/>
                </a:lnTo>
                <a:lnTo>
                  <a:pt x="5312270" y="45732"/>
                </a:lnTo>
                <a:lnTo>
                  <a:pt x="5290547" y="41412"/>
                </a:lnTo>
                <a:lnTo>
                  <a:pt x="5248653" y="37292"/>
                </a:lnTo>
                <a:lnTo>
                  <a:pt x="5188820" y="33374"/>
                </a:lnTo>
                <a:lnTo>
                  <a:pt x="5113281" y="29662"/>
                </a:lnTo>
                <a:lnTo>
                  <a:pt x="5024266" y="26156"/>
                </a:lnTo>
                <a:lnTo>
                  <a:pt x="4924009" y="22860"/>
                </a:lnTo>
                <a:lnTo>
                  <a:pt x="4814742" y="19776"/>
                </a:lnTo>
                <a:lnTo>
                  <a:pt x="4698696" y="16906"/>
                </a:lnTo>
                <a:lnTo>
                  <a:pt x="4578105" y="14252"/>
                </a:lnTo>
                <a:lnTo>
                  <a:pt x="4455201" y="11817"/>
                </a:lnTo>
                <a:lnTo>
                  <a:pt x="4332215" y="9603"/>
                </a:lnTo>
                <a:lnTo>
                  <a:pt x="4211380" y="7612"/>
                </a:lnTo>
                <a:lnTo>
                  <a:pt x="4094928" y="5846"/>
                </a:lnTo>
                <a:lnTo>
                  <a:pt x="3985091" y="4309"/>
                </a:lnTo>
                <a:lnTo>
                  <a:pt x="3884102" y="3002"/>
                </a:lnTo>
                <a:lnTo>
                  <a:pt x="3794193" y="1927"/>
                </a:lnTo>
                <a:lnTo>
                  <a:pt x="3717595" y="1087"/>
                </a:lnTo>
                <a:lnTo>
                  <a:pt x="3656542" y="484"/>
                </a:lnTo>
                <a:lnTo>
                  <a:pt x="3613265" y="121"/>
                </a:lnTo>
                <a:lnTo>
                  <a:pt x="3589997" y="0"/>
                </a:lnTo>
                <a:lnTo>
                  <a:pt x="3543018" y="504"/>
                </a:lnTo>
                <a:lnTo>
                  <a:pt x="3456162" y="2005"/>
                </a:lnTo>
                <a:lnTo>
                  <a:pt x="3333910" y="4484"/>
                </a:lnTo>
                <a:lnTo>
                  <a:pt x="3180740" y="7919"/>
                </a:lnTo>
                <a:lnTo>
                  <a:pt x="3001133" y="12293"/>
                </a:lnTo>
                <a:lnTo>
                  <a:pt x="2799568" y="17585"/>
                </a:lnTo>
                <a:lnTo>
                  <a:pt x="2580525" y="23777"/>
                </a:lnTo>
                <a:lnTo>
                  <a:pt x="2348483" y="30848"/>
                </a:lnTo>
                <a:lnTo>
                  <a:pt x="2107922" y="38779"/>
                </a:lnTo>
                <a:lnTo>
                  <a:pt x="1863321" y="47551"/>
                </a:lnTo>
                <a:lnTo>
                  <a:pt x="1619161" y="57145"/>
                </a:lnTo>
                <a:lnTo>
                  <a:pt x="1379921" y="67540"/>
                </a:lnTo>
                <a:lnTo>
                  <a:pt x="1150080" y="78717"/>
                </a:lnTo>
                <a:lnTo>
                  <a:pt x="934119" y="90657"/>
                </a:lnTo>
                <a:lnTo>
                  <a:pt x="736516" y="103341"/>
                </a:lnTo>
                <a:lnTo>
                  <a:pt x="561751" y="116748"/>
                </a:lnTo>
                <a:lnTo>
                  <a:pt x="414305" y="130860"/>
                </a:lnTo>
                <a:lnTo>
                  <a:pt x="298656" y="145657"/>
                </a:lnTo>
                <a:lnTo>
                  <a:pt x="219284" y="161120"/>
                </a:lnTo>
                <a:lnTo>
                  <a:pt x="180670" y="177228"/>
                </a:lnTo>
                <a:lnTo>
                  <a:pt x="164249" y="218752"/>
                </a:lnTo>
                <a:lnTo>
                  <a:pt x="148487" y="307041"/>
                </a:lnTo>
                <a:lnTo>
                  <a:pt x="133403" y="436949"/>
                </a:lnTo>
                <a:lnTo>
                  <a:pt x="119018" y="603325"/>
                </a:lnTo>
                <a:lnTo>
                  <a:pt x="105350" y="801023"/>
                </a:lnTo>
                <a:lnTo>
                  <a:pt x="92420" y="1024893"/>
                </a:lnTo>
                <a:lnTo>
                  <a:pt x="80248" y="1269789"/>
                </a:lnTo>
                <a:lnTo>
                  <a:pt x="68854" y="1530561"/>
                </a:lnTo>
                <a:lnTo>
                  <a:pt x="58257" y="1802061"/>
                </a:lnTo>
                <a:lnTo>
                  <a:pt x="48477" y="2079142"/>
                </a:lnTo>
                <a:lnTo>
                  <a:pt x="39534" y="2356655"/>
                </a:lnTo>
                <a:lnTo>
                  <a:pt x="31449" y="2629451"/>
                </a:lnTo>
                <a:lnTo>
                  <a:pt x="24240" y="2892384"/>
                </a:lnTo>
                <a:lnTo>
                  <a:pt x="17928" y="3140303"/>
                </a:lnTo>
                <a:lnTo>
                  <a:pt x="12533" y="3368063"/>
                </a:lnTo>
                <a:lnTo>
                  <a:pt x="8074" y="3570513"/>
                </a:lnTo>
                <a:lnTo>
                  <a:pt x="4571" y="3742506"/>
                </a:lnTo>
                <a:lnTo>
                  <a:pt x="2045" y="3878894"/>
                </a:lnTo>
                <a:lnTo>
                  <a:pt x="514" y="3974528"/>
                </a:lnTo>
                <a:lnTo>
                  <a:pt x="0" y="4024261"/>
                </a:lnTo>
                <a:lnTo>
                  <a:pt x="514" y="4073989"/>
                </a:lnTo>
                <a:lnTo>
                  <a:pt x="2045" y="4169619"/>
                </a:lnTo>
                <a:lnTo>
                  <a:pt x="4571" y="4306003"/>
                </a:lnTo>
                <a:lnTo>
                  <a:pt x="8074" y="4477992"/>
                </a:lnTo>
                <a:lnTo>
                  <a:pt x="12533" y="4680440"/>
                </a:lnTo>
                <a:lnTo>
                  <a:pt x="17928" y="4908197"/>
                </a:lnTo>
                <a:lnTo>
                  <a:pt x="24240" y="5156115"/>
                </a:lnTo>
                <a:lnTo>
                  <a:pt x="31449" y="5419046"/>
                </a:lnTo>
                <a:lnTo>
                  <a:pt x="39534" y="5691841"/>
                </a:lnTo>
                <a:lnTo>
                  <a:pt x="48477" y="5969354"/>
                </a:lnTo>
                <a:lnTo>
                  <a:pt x="58257" y="6246434"/>
                </a:lnTo>
                <a:lnTo>
                  <a:pt x="68854" y="6517934"/>
                </a:lnTo>
                <a:lnTo>
                  <a:pt x="80248" y="6778706"/>
                </a:lnTo>
                <a:lnTo>
                  <a:pt x="92420" y="7023602"/>
                </a:lnTo>
                <a:lnTo>
                  <a:pt x="105350" y="7247473"/>
                </a:lnTo>
                <a:lnTo>
                  <a:pt x="119018" y="7445171"/>
                </a:lnTo>
                <a:lnTo>
                  <a:pt x="125726" y="7522751"/>
                </a:lnTo>
                <a:lnTo>
                  <a:pt x="7037702" y="7522751"/>
                </a:lnTo>
                <a:lnTo>
                  <a:pt x="7043098" y="7467983"/>
                </a:lnTo>
                <a:close/>
              </a:path>
            </a:pathLst>
          </a:custGeom>
          <a:solidFill>
            <a:srgbClr val="84C0C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243965" y="131697"/>
            <a:ext cx="7105535" cy="7936725"/>
          </a:xfrm>
          <a:custGeom>
            <a:avLst/>
            <a:gdLst/>
            <a:ahLst/>
            <a:cxnLst/>
            <a:rect l="l" t="t" r="r" b="b"/>
            <a:pathLst>
              <a:path w="7105535" h="7936725">
                <a:moveTo>
                  <a:pt x="6951492" y="7341788"/>
                </a:moveTo>
                <a:lnTo>
                  <a:pt x="6969099" y="7147723"/>
                </a:lnTo>
                <a:lnTo>
                  <a:pt x="6985772" y="6928280"/>
                </a:lnTo>
                <a:lnTo>
                  <a:pt x="7001483" y="6688418"/>
                </a:lnTo>
                <a:lnTo>
                  <a:pt x="7016206" y="6433096"/>
                </a:lnTo>
                <a:lnTo>
                  <a:pt x="7029911" y="6167273"/>
                </a:lnTo>
                <a:lnTo>
                  <a:pt x="7042570" y="5895908"/>
                </a:lnTo>
                <a:lnTo>
                  <a:pt x="7054157" y="5623959"/>
                </a:lnTo>
                <a:lnTo>
                  <a:pt x="7064642" y="5356385"/>
                </a:lnTo>
                <a:lnTo>
                  <a:pt x="7073998" y="5098146"/>
                </a:lnTo>
                <a:lnTo>
                  <a:pt x="7082198" y="4854200"/>
                </a:lnTo>
                <a:lnTo>
                  <a:pt x="7089212" y="4629505"/>
                </a:lnTo>
                <a:lnTo>
                  <a:pt x="7095014" y="4429021"/>
                </a:lnTo>
                <a:lnTo>
                  <a:pt x="7099575" y="4257707"/>
                </a:lnTo>
                <a:lnTo>
                  <a:pt x="7102868" y="4120521"/>
                </a:lnTo>
                <a:lnTo>
                  <a:pt x="7104864" y="4022422"/>
                </a:lnTo>
                <a:lnTo>
                  <a:pt x="7105535" y="3968368"/>
                </a:lnTo>
                <a:lnTo>
                  <a:pt x="7104956" y="3916474"/>
                </a:lnTo>
                <a:lnTo>
                  <a:pt x="7103235" y="3820485"/>
                </a:lnTo>
                <a:lnTo>
                  <a:pt x="7100393" y="3685356"/>
                </a:lnTo>
                <a:lnTo>
                  <a:pt x="7096453" y="3516038"/>
                </a:lnTo>
                <a:lnTo>
                  <a:pt x="7091437" y="3317486"/>
                </a:lnTo>
                <a:lnTo>
                  <a:pt x="7085367" y="3094653"/>
                </a:lnTo>
                <a:lnTo>
                  <a:pt x="7078267" y="2852493"/>
                </a:lnTo>
                <a:lnTo>
                  <a:pt x="7070157" y="2595958"/>
                </a:lnTo>
                <a:lnTo>
                  <a:pt x="7061061" y="2330002"/>
                </a:lnTo>
                <a:lnTo>
                  <a:pt x="7051001" y="2059579"/>
                </a:lnTo>
                <a:lnTo>
                  <a:pt x="7040000" y="1789642"/>
                </a:lnTo>
                <a:lnTo>
                  <a:pt x="7028078" y="1525144"/>
                </a:lnTo>
                <a:lnTo>
                  <a:pt x="7015260" y="1271038"/>
                </a:lnTo>
                <a:lnTo>
                  <a:pt x="7001566" y="1032279"/>
                </a:lnTo>
                <a:lnTo>
                  <a:pt x="6987020" y="813819"/>
                </a:lnTo>
                <a:lnTo>
                  <a:pt x="6971644" y="620612"/>
                </a:lnTo>
                <a:lnTo>
                  <a:pt x="6955460" y="457610"/>
                </a:lnTo>
                <a:lnTo>
                  <a:pt x="6938491" y="329768"/>
                </a:lnTo>
                <a:lnTo>
                  <a:pt x="6920758" y="242040"/>
                </a:lnTo>
                <a:lnTo>
                  <a:pt x="6902284" y="199377"/>
                </a:lnTo>
                <a:lnTo>
                  <a:pt x="6842677" y="180903"/>
                </a:lnTo>
                <a:lnTo>
                  <a:pt x="6785799" y="171947"/>
                </a:lnTo>
                <a:lnTo>
                  <a:pt x="6713733" y="163184"/>
                </a:lnTo>
                <a:lnTo>
                  <a:pt x="6628628" y="154615"/>
                </a:lnTo>
                <a:lnTo>
                  <a:pt x="6532630" y="146245"/>
                </a:lnTo>
                <a:lnTo>
                  <a:pt x="6427887" y="138074"/>
                </a:lnTo>
                <a:lnTo>
                  <a:pt x="6316545" y="130108"/>
                </a:lnTo>
                <a:lnTo>
                  <a:pt x="6200751" y="122347"/>
                </a:lnTo>
                <a:lnTo>
                  <a:pt x="6082653" y="114796"/>
                </a:lnTo>
                <a:lnTo>
                  <a:pt x="5964398" y="107458"/>
                </a:lnTo>
                <a:lnTo>
                  <a:pt x="5848133" y="100334"/>
                </a:lnTo>
                <a:lnTo>
                  <a:pt x="5736005" y="93429"/>
                </a:lnTo>
                <a:lnTo>
                  <a:pt x="5630160" y="86745"/>
                </a:lnTo>
                <a:lnTo>
                  <a:pt x="5532747" y="80285"/>
                </a:lnTo>
                <a:lnTo>
                  <a:pt x="5445912" y="74052"/>
                </a:lnTo>
                <a:lnTo>
                  <a:pt x="5371803" y="68049"/>
                </a:lnTo>
                <a:lnTo>
                  <a:pt x="5312565" y="62278"/>
                </a:lnTo>
                <a:lnTo>
                  <a:pt x="5270348" y="56743"/>
                </a:lnTo>
                <a:lnTo>
                  <a:pt x="5247297" y="51447"/>
                </a:lnTo>
                <a:lnTo>
                  <a:pt x="5224624" y="46587"/>
                </a:lnTo>
                <a:lnTo>
                  <a:pt x="5182539" y="41952"/>
                </a:lnTo>
                <a:lnTo>
                  <a:pt x="5123188" y="37545"/>
                </a:lnTo>
                <a:lnTo>
                  <a:pt x="5048718" y="33368"/>
                </a:lnTo>
                <a:lnTo>
                  <a:pt x="4961277" y="29425"/>
                </a:lnTo>
                <a:lnTo>
                  <a:pt x="4863009" y="25717"/>
                </a:lnTo>
                <a:lnTo>
                  <a:pt x="4756064" y="22247"/>
                </a:lnTo>
                <a:lnTo>
                  <a:pt x="4642586" y="19018"/>
                </a:lnTo>
                <a:lnTo>
                  <a:pt x="4524723" y="16033"/>
                </a:lnTo>
                <a:lnTo>
                  <a:pt x="4404621" y="13293"/>
                </a:lnTo>
                <a:lnTo>
                  <a:pt x="4284428" y="10802"/>
                </a:lnTo>
                <a:lnTo>
                  <a:pt x="4166290" y="8563"/>
                </a:lnTo>
                <a:lnTo>
                  <a:pt x="4052354" y="6577"/>
                </a:lnTo>
                <a:lnTo>
                  <a:pt x="3944766" y="4847"/>
                </a:lnTo>
                <a:lnTo>
                  <a:pt x="3845673" y="3377"/>
                </a:lnTo>
                <a:lnTo>
                  <a:pt x="3757222" y="2168"/>
                </a:lnTo>
                <a:lnTo>
                  <a:pt x="3681560" y="1223"/>
                </a:lnTo>
                <a:lnTo>
                  <a:pt x="3620834" y="545"/>
                </a:lnTo>
                <a:lnTo>
                  <a:pt x="3577189" y="136"/>
                </a:lnTo>
                <a:lnTo>
                  <a:pt x="3552774" y="0"/>
                </a:lnTo>
                <a:lnTo>
                  <a:pt x="3503441" y="567"/>
                </a:lnTo>
                <a:lnTo>
                  <a:pt x="3415808" y="2256"/>
                </a:lnTo>
                <a:lnTo>
                  <a:pt x="3294187" y="5044"/>
                </a:lnTo>
                <a:lnTo>
                  <a:pt x="3142888" y="8908"/>
                </a:lnTo>
                <a:lnTo>
                  <a:pt x="2966221" y="13829"/>
                </a:lnTo>
                <a:lnTo>
                  <a:pt x="2768496" y="19782"/>
                </a:lnTo>
                <a:lnTo>
                  <a:pt x="2554025" y="26747"/>
                </a:lnTo>
                <a:lnTo>
                  <a:pt x="2327118" y="34702"/>
                </a:lnTo>
                <a:lnTo>
                  <a:pt x="2092085" y="43624"/>
                </a:lnTo>
                <a:lnTo>
                  <a:pt x="1853237" y="53492"/>
                </a:lnTo>
                <a:lnTo>
                  <a:pt x="1614885" y="64284"/>
                </a:lnTo>
                <a:lnTo>
                  <a:pt x="1381339" y="75978"/>
                </a:lnTo>
                <a:lnTo>
                  <a:pt x="1156909" y="88552"/>
                </a:lnTo>
                <a:lnTo>
                  <a:pt x="945907" y="101985"/>
                </a:lnTo>
                <a:lnTo>
                  <a:pt x="752642" y="116253"/>
                </a:lnTo>
                <a:lnTo>
                  <a:pt x="581425" y="131337"/>
                </a:lnTo>
                <a:lnTo>
                  <a:pt x="436567" y="147212"/>
                </a:lnTo>
                <a:lnTo>
                  <a:pt x="322378" y="163859"/>
                </a:lnTo>
                <a:lnTo>
                  <a:pt x="243169" y="181254"/>
                </a:lnTo>
                <a:lnTo>
                  <a:pt x="203250" y="199377"/>
                </a:lnTo>
                <a:lnTo>
                  <a:pt x="184777" y="242040"/>
                </a:lnTo>
                <a:lnTo>
                  <a:pt x="167044" y="329768"/>
                </a:lnTo>
                <a:lnTo>
                  <a:pt x="150074" y="457610"/>
                </a:lnTo>
                <a:lnTo>
                  <a:pt x="133890" y="620612"/>
                </a:lnTo>
                <a:lnTo>
                  <a:pt x="118514" y="813819"/>
                </a:lnTo>
                <a:lnTo>
                  <a:pt x="103968" y="1032279"/>
                </a:lnTo>
                <a:lnTo>
                  <a:pt x="90275" y="1271038"/>
                </a:lnTo>
                <a:lnTo>
                  <a:pt x="77456" y="1525144"/>
                </a:lnTo>
                <a:lnTo>
                  <a:pt x="65535" y="1789642"/>
                </a:lnTo>
                <a:lnTo>
                  <a:pt x="54533" y="2059579"/>
                </a:lnTo>
                <a:lnTo>
                  <a:pt x="44473" y="2330002"/>
                </a:lnTo>
                <a:lnTo>
                  <a:pt x="35377" y="2595958"/>
                </a:lnTo>
                <a:lnTo>
                  <a:pt x="27268" y="2852493"/>
                </a:lnTo>
                <a:lnTo>
                  <a:pt x="20168" y="3094653"/>
                </a:lnTo>
                <a:lnTo>
                  <a:pt x="14098" y="3317486"/>
                </a:lnTo>
                <a:lnTo>
                  <a:pt x="9082" y="3516038"/>
                </a:lnTo>
                <a:lnTo>
                  <a:pt x="5142" y="3685356"/>
                </a:lnTo>
                <a:lnTo>
                  <a:pt x="2300" y="3820485"/>
                </a:lnTo>
                <a:lnTo>
                  <a:pt x="578" y="3916474"/>
                </a:lnTo>
                <a:lnTo>
                  <a:pt x="0" y="3968368"/>
                </a:lnTo>
                <a:lnTo>
                  <a:pt x="578" y="4020263"/>
                </a:lnTo>
                <a:lnTo>
                  <a:pt x="2300" y="4116252"/>
                </a:lnTo>
                <a:lnTo>
                  <a:pt x="5142" y="4251382"/>
                </a:lnTo>
                <a:lnTo>
                  <a:pt x="9082" y="4420700"/>
                </a:lnTo>
                <a:lnTo>
                  <a:pt x="14098" y="4619253"/>
                </a:lnTo>
                <a:lnTo>
                  <a:pt x="20168" y="4842086"/>
                </a:lnTo>
                <a:lnTo>
                  <a:pt x="27268" y="5084247"/>
                </a:lnTo>
                <a:lnTo>
                  <a:pt x="35377" y="5340783"/>
                </a:lnTo>
                <a:lnTo>
                  <a:pt x="44473" y="5606739"/>
                </a:lnTo>
                <a:lnTo>
                  <a:pt x="54533" y="5877163"/>
                </a:lnTo>
                <a:lnTo>
                  <a:pt x="65535" y="6147100"/>
                </a:lnTo>
                <a:lnTo>
                  <a:pt x="77456" y="6411599"/>
                </a:lnTo>
                <a:lnTo>
                  <a:pt x="90275" y="6665704"/>
                </a:lnTo>
                <a:lnTo>
                  <a:pt x="103968" y="6904464"/>
                </a:lnTo>
                <a:lnTo>
                  <a:pt x="118514" y="7122923"/>
                </a:lnTo>
                <a:lnTo>
                  <a:pt x="133890" y="7316130"/>
                </a:lnTo>
                <a:lnTo>
                  <a:pt x="145028" y="7428307"/>
                </a:lnTo>
                <a:lnTo>
                  <a:pt x="6941709" y="7428307"/>
                </a:lnTo>
                <a:lnTo>
                  <a:pt x="6951492" y="7341788"/>
                </a:lnTo>
                <a:close/>
              </a:path>
            </a:pathLst>
          </a:custGeom>
          <a:solidFill>
            <a:srgbClr val="85C0C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283074" y="226122"/>
            <a:ext cx="7031024" cy="7825003"/>
          </a:xfrm>
          <a:custGeom>
            <a:avLst/>
            <a:gdLst/>
            <a:ahLst/>
            <a:cxnLst/>
            <a:rect l="l" t="t" r="r" b="b"/>
            <a:pathLst>
              <a:path w="7031024" h="7825003">
                <a:moveTo>
                  <a:pt x="6859873" y="7215604"/>
                </a:moveTo>
                <a:lnTo>
                  <a:pt x="6879436" y="7025937"/>
                </a:lnTo>
                <a:lnTo>
                  <a:pt x="6897961" y="6811798"/>
                </a:lnTo>
                <a:lnTo>
                  <a:pt x="6915418" y="6577951"/>
                </a:lnTo>
                <a:lnTo>
                  <a:pt x="6931775" y="6329162"/>
                </a:lnTo>
                <a:lnTo>
                  <a:pt x="6947002" y="6070196"/>
                </a:lnTo>
                <a:lnTo>
                  <a:pt x="6961068" y="5805816"/>
                </a:lnTo>
                <a:lnTo>
                  <a:pt x="6973941" y="5540787"/>
                </a:lnTo>
                <a:lnTo>
                  <a:pt x="6985591" y="5279875"/>
                </a:lnTo>
                <a:lnTo>
                  <a:pt x="6995986" y="5027843"/>
                </a:lnTo>
                <a:lnTo>
                  <a:pt x="7005096" y="4789457"/>
                </a:lnTo>
                <a:lnTo>
                  <a:pt x="7012889" y="4569480"/>
                </a:lnTo>
                <a:lnTo>
                  <a:pt x="7019335" y="4372679"/>
                </a:lnTo>
                <a:lnTo>
                  <a:pt x="7024403" y="4203817"/>
                </a:lnTo>
                <a:lnTo>
                  <a:pt x="7028061" y="4067659"/>
                </a:lnTo>
                <a:lnTo>
                  <a:pt x="7030278" y="3968970"/>
                </a:lnTo>
                <a:lnTo>
                  <a:pt x="7031024" y="3912514"/>
                </a:lnTo>
                <a:lnTo>
                  <a:pt x="7030381" y="3858453"/>
                </a:lnTo>
                <a:lnTo>
                  <a:pt x="7028468" y="3762105"/>
                </a:lnTo>
                <a:lnTo>
                  <a:pt x="7025311" y="3628229"/>
                </a:lnTo>
                <a:lnTo>
                  <a:pt x="7020933" y="3461583"/>
                </a:lnTo>
                <a:lnTo>
                  <a:pt x="7015360" y="3266926"/>
                </a:lnTo>
                <a:lnTo>
                  <a:pt x="7008617" y="3049016"/>
                </a:lnTo>
                <a:lnTo>
                  <a:pt x="7000728" y="2812613"/>
                </a:lnTo>
                <a:lnTo>
                  <a:pt x="6991719" y="2562474"/>
                </a:lnTo>
                <a:lnTo>
                  <a:pt x="6981613" y="2303357"/>
                </a:lnTo>
                <a:lnTo>
                  <a:pt x="6970436" y="2040023"/>
                </a:lnTo>
                <a:lnTo>
                  <a:pt x="6958212" y="1777228"/>
                </a:lnTo>
                <a:lnTo>
                  <a:pt x="6944967" y="1519732"/>
                </a:lnTo>
                <a:lnTo>
                  <a:pt x="6930726" y="1272293"/>
                </a:lnTo>
                <a:lnTo>
                  <a:pt x="6915512" y="1039670"/>
                </a:lnTo>
                <a:lnTo>
                  <a:pt x="6899351" y="826621"/>
                </a:lnTo>
                <a:lnTo>
                  <a:pt x="6882267" y="637905"/>
                </a:lnTo>
                <a:lnTo>
                  <a:pt x="6864286" y="478280"/>
                </a:lnTo>
                <a:lnTo>
                  <a:pt x="6845432" y="352505"/>
                </a:lnTo>
                <a:lnTo>
                  <a:pt x="6825731" y="265338"/>
                </a:lnTo>
                <a:lnTo>
                  <a:pt x="6805206" y="221538"/>
                </a:lnTo>
                <a:lnTo>
                  <a:pt x="6745021" y="201007"/>
                </a:lnTo>
                <a:lnTo>
                  <a:pt x="6688896" y="191055"/>
                </a:lnTo>
                <a:lnTo>
                  <a:pt x="6618165" y="181316"/>
                </a:lnTo>
                <a:lnTo>
                  <a:pt x="6534889" y="171794"/>
                </a:lnTo>
                <a:lnTo>
                  <a:pt x="6441130" y="162493"/>
                </a:lnTo>
                <a:lnTo>
                  <a:pt x="6338950" y="153414"/>
                </a:lnTo>
                <a:lnTo>
                  <a:pt x="6230411" y="144561"/>
                </a:lnTo>
                <a:lnTo>
                  <a:pt x="6117573" y="135939"/>
                </a:lnTo>
                <a:lnTo>
                  <a:pt x="6002499" y="127549"/>
                </a:lnTo>
                <a:lnTo>
                  <a:pt x="5887250" y="119395"/>
                </a:lnTo>
                <a:lnTo>
                  <a:pt x="5773889" y="111480"/>
                </a:lnTo>
                <a:lnTo>
                  <a:pt x="5664476" y="103808"/>
                </a:lnTo>
                <a:lnTo>
                  <a:pt x="5561073" y="96382"/>
                </a:lnTo>
                <a:lnTo>
                  <a:pt x="5465742" y="89204"/>
                </a:lnTo>
                <a:lnTo>
                  <a:pt x="5380544" y="82278"/>
                </a:lnTo>
                <a:lnTo>
                  <a:pt x="5307542" y="75608"/>
                </a:lnTo>
                <a:lnTo>
                  <a:pt x="5248797" y="69197"/>
                </a:lnTo>
                <a:lnTo>
                  <a:pt x="5206370" y="63047"/>
                </a:lnTo>
                <a:lnTo>
                  <a:pt x="5182323" y="57162"/>
                </a:lnTo>
                <a:lnTo>
                  <a:pt x="5158697" y="51760"/>
                </a:lnTo>
                <a:lnTo>
                  <a:pt x="5116416" y="46609"/>
                </a:lnTo>
                <a:lnTo>
                  <a:pt x="5057544" y="41711"/>
                </a:lnTo>
                <a:lnTo>
                  <a:pt x="4984141" y="37070"/>
                </a:lnTo>
                <a:lnTo>
                  <a:pt x="4898269" y="32688"/>
                </a:lnTo>
                <a:lnTo>
                  <a:pt x="4801988" y="28567"/>
                </a:lnTo>
                <a:lnTo>
                  <a:pt x="4697360" y="24712"/>
                </a:lnTo>
                <a:lnTo>
                  <a:pt x="4586447" y="21125"/>
                </a:lnTo>
                <a:lnTo>
                  <a:pt x="4471309" y="17808"/>
                </a:lnTo>
                <a:lnTo>
                  <a:pt x="4354009" y="14765"/>
                </a:lnTo>
                <a:lnTo>
                  <a:pt x="4236606" y="11998"/>
                </a:lnTo>
                <a:lnTo>
                  <a:pt x="4121163" y="9510"/>
                </a:lnTo>
                <a:lnTo>
                  <a:pt x="4009741" y="7304"/>
                </a:lnTo>
                <a:lnTo>
                  <a:pt x="3904400" y="5383"/>
                </a:lnTo>
                <a:lnTo>
                  <a:pt x="3807203" y="3750"/>
                </a:lnTo>
                <a:lnTo>
                  <a:pt x="3720211" y="2408"/>
                </a:lnTo>
                <a:lnTo>
                  <a:pt x="3645484" y="1358"/>
                </a:lnTo>
                <a:lnTo>
                  <a:pt x="3585085" y="605"/>
                </a:lnTo>
                <a:lnTo>
                  <a:pt x="3541073" y="151"/>
                </a:lnTo>
                <a:lnTo>
                  <a:pt x="3515512" y="0"/>
                </a:lnTo>
                <a:lnTo>
                  <a:pt x="3463831" y="630"/>
                </a:lnTo>
                <a:lnTo>
                  <a:pt x="3375427" y="2507"/>
                </a:lnTo>
                <a:lnTo>
                  <a:pt x="3254441" y="5604"/>
                </a:lnTo>
                <a:lnTo>
                  <a:pt x="3105016" y="9899"/>
                </a:lnTo>
                <a:lnTo>
                  <a:pt x="2931292" y="15366"/>
                </a:lnTo>
                <a:lnTo>
                  <a:pt x="2737412" y="21981"/>
                </a:lnTo>
                <a:lnTo>
                  <a:pt x="2527515" y="29721"/>
                </a:lnTo>
                <a:lnTo>
                  <a:pt x="2305745" y="38560"/>
                </a:lnTo>
                <a:lnTo>
                  <a:pt x="2076243" y="48474"/>
                </a:lnTo>
                <a:lnTo>
                  <a:pt x="1843149" y="59439"/>
                </a:lnTo>
                <a:lnTo>
                  <a:pt x="1610606" y="71430"/>
                </a:lnTo>
                <a:lnTo>
                  <a:pt x="1382754" y="84424"/>
                </a:lnTo>
                <a:lnTo>
                  <a:pt x="1163736" y="98396"/>
                </a:lnTo>
                <a:lnTo>
                  <a:pt x="957693" y="113322"/>
                </a:lnTo>
                <a:lnTo>
                  <a:pt x="768767" y="129176"/>
                </a:lnTo>
                <a:lnTo>
                  <a:pt x="601098" y="145936"/>
                </a:lnTo>
                <a:lnTo>
                  <a:pt x="458829" y="163577"/>
                </a:lnTo>
                <a:lnTo>
                  <a:pt x="346100" y="182073"/>
                </a:lnTo>
                <a:lnTo>
                  <a:pt x="267054" y="201402"/>
                </a:lnTo>
                <a:lnTo>
                  <a:pt x="225831" y="221538"/>
                </a:lnTo>
                <a:lnTo>
                  <a:pt x="205304" y="265338"/>
                </a:lnTo>
                <a:lnTo>
                  <a:pt x="185601" y="352505"/>
                </a:lnTo>
                <a:lnTo>
                  <a:pt x="166745" y="478280"/>
                </a:lnTo>
                <a:lnTo>
                  <a:pt x="148763" y="637905"/>
                </a:lnTo>
                <a:lnTo>
                  <a:pt x="131678" y="826621"/>
                </a:lnTo>
                <a:lnTo>
                  <a:pt x="115516" y="1039670"/>
                </a:lnTo>
                <a:lnTo>
                  <a:pt x="100302" y="1272293"/>
                </a:lnTo>
                <a:lnTo>
                  <a:pt x="86059" y="1519732"/>
                </a:lnTo>
                <a:lnTo>
                  <a:pt x="72814" y="1777228"/>
                </a:lnTo>
                <a:lnTo>
                  <a:pt x="60590" y="2040023"/>
                </a:lnTo>
                <a:lnTo>
                  <a:pt x="49412" y="2303357"/>
                </a:lnTo>
                <a:lnTo>
                  <a:pt x="39306" y="2562474"/>
                </a:lnTo>
                <a:lnTo>
                  <a:pt x="30296" y="2812613"/>
                </a:lnTo>
                <a:lnTo>
                  <a:pt x="22407" y="3049016"/>
                </a:lnTo>
                <a:lnTo>
                  <a:pt x="15664" y="3266926"/>
                </a:lnTo>
                <a:lnTo>
                  <a:pt x="10091" y="3461583"/>
                </a:lnTo>
                <a:lnTo>
                  <a:pt x="5713" y="3628229"/>
                </a:lnTo>
                <a:lnTo>
                  <a:pt x="2555" y="3762105"/>
                </a:lnTo>
                <a:lnTo>
                  <a:pt x="643" y="3858453"/>
                </a:lnTo>
                <a:lnTo>
                  <a:pt x="0" y="3912514"/>
                </a:lnTo>
                <a:lnTo>
                  <a:pt x="643" y="3966571"/>
                </a:lnTo>
                <a:lnTo>
                  <a:pt x="2555" y="4062916"/>
                </a:lnTo>
                <a:lnTo>
                  <a:pt x="5713" y="4196789"/>
                </a:lnTo>
                <a:lnTo>
                  <a:pt x="10091" y="4363432"/>
                </a:lnTo>
                <a:lnTo>
                  <a:pt x="15664" y="4558087"/>
                </a:lnTo>
                <a:lnTo>
                  <a:pt x="22407" y="4775995"/>
                </a:lnTo>
                <a:lnTo>
                  <a:pt x="30296" y="5012397"/>
                </a:lnTo>
                <a:lnTo>
                  <a:pt x="39306" y="5262534"/>
                </a:lnTo>
                <a:lnTo>
                  <a:pt x="49412" y="5521649"/>
                </a:lnTo>
                <a:lnTo>
                  <a:pt x="60590" y="5784983"/>
                </a:lnTo>
                <a:lnTo>
                  <a:pt x="72814" y="6047777"/>
                </a:lnTo>
                <a:lnTo>
                  <a:pt x="86059" y="6305272"/>
                </a:lnTo>
                <a:lnTo>
                  <a:pt x="100302" y="6552710"/>
                </a:lnTo>
                <a:lnTo>
                  <a:pt x="115516" y="6785333"/>
                </a:lnTo>
                <a:lnTo>
                  <a:pt x="131678" y="6998382"/>
                </a:lnTo>
                <a:lnTo>
                  <a:pt x="148763" y="7187098"/>
                </a:lnTo>
                <a:lnTo>
                  <a:pt x="165299" y="7333882"/>
                </a:lnTo>
                <a:lnTo>
                  <a:pt x="6844708" y="7333882"/>
                </a:lnTo>
                <a:lnTo>
                  <a:pt x="6859873" y="7215604"/>
                </a:lnTo>
                <a:close/>
              </a:path>
            </a:pathLst>
          </a:custGeom>
          <a:solidFill>
            <a:srgbClr val="86C1C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22174" y="320564"/>
            <a:ext cx="6956539" cy="7713256"/>
          </a:xfrm>
          <a:custGeom>
            <a:avLst/>
            <a:gdLst/>
            <a:ahLst/>
            <a:cxnLst/>
            <a:rect l="l" t="t" r="r" b="b"/>
            <a:pathLst>
              <a:path w="6956539" h="7713256">
                <a:moveTo>
                  <a:pt x="6768263" y="7089422"/>
                </a:moveTo>
                <a:lnTo>
                  <a:pt x="6789782" y="6904148"/>
                </a:lnTo>
                <a:lnTo>
                  <a:pt x="6810160" y="6695309"/>
                </a:lnTo>
                <a:lnTo>
                  <a:pt x="6829363" y="6467475"/>
                </a:lnTo>
                <a:lnTo>
                  <a:pt x="6847357" y="6225216"/>
                </a:lnTo>
                <a:lnTo>
                  <a:pt x="6864107" y="5973103"/>
                </a:lnTo>
                <a:lnTo>
                  <a:pt x="6879580" y="5715706"/>
                </a:lnTo>
                <a:lnTo>
                  <a:pt x="6893741" y="5457595"/>
                </a:lnTo>
                <a:lnTo>
                  <a:pt x="6906557" y="5203341"/>
                </a:lnTo>
                <a:lnTo>
                  <a:pt x="6917993" y="4957515"/>
                </a:lnTo>
                <a:lnTo>
                  <a:pt x="6928014" y="4724686"/>
                </a:lnTo>
                <a:lnTo>
                  <a:pt x="6936588" y="4509426"/>
                </a:lnTo>
                <a:lnTo>
                  <a:pt x="6943679" y="4316303"/>
                </a:lnTo>
                <a:lnTo>
                  <a:pt x="6949254" y="4149890"/>
                </a:lnTo>
                <a:lnTo>
                  <a:pt x="6953278" y="4014756"/>
                </a:lnTo>
                <a:lnTo>
                  <a:pt x="6955718" y="3915472"/>
                </a:lnTo>
                <a:lnTo>
                  <a:pt x="6956539" y="3856609"/>
                </a:lnTo>
                <a:lnTo>
                  <a:pt x="6955831" y="3800386"/>
                </a:lnTo>
                <a:lnTo>
                  <a:pt x="6953727" y="3703684"/>
                </a:lnTo>
                <a:lnTo>
                  <a:pt x="6950254" y="3571067"/>
                </a:lnTo>
                <a:lnTo>
                  <a:pt x="6945438" y="3407097"/>
                </a:lnTo>
                <a:lnTo>
                  <a:pt x="6939307" y="3216339"/>
                </a:lnTo>
                <a:lnTo>
                  <a:pt x="6931889" y="3003356"/>
                </a:lnTo>
                <a:lnTo>
                  <a:pt x="6923211" y="2772712"/>
                </a:lnTo>
                <a:lnTo>
                  <a:pt x="6913300" y="2528971"/>
                </a:lnTo>
                <a:lnTo>
                  <a:pt x="6902183" y="2276697"/>
                </a:lnTo>
                <a:lnTo>
                  <a:pt x="6889888" y="2020452"/>
                </a:lnTo>
                <a:lnTo>
                  <a:pt x="6876441" y="1764801"/>
                </a:lnTo>
                <a:lnTo>
                  <a:pt x="6861871" y="1514308"/>
                </a:lnTo>
                <a:lnTo>
                  <a:pt x="6846204" y="1273536"/>
                </a:lnTo>
                <a:lnTo>
                  <a:pt x="6829468" y="1047049"/>
                </a:lnTo>
                <a:lnTo>
                  <a:pt x="6811690" y="839410"/>
                </a:lnTo>
                <a:lnTo>
                  <a:pt x="6792898" y="655184"/>
                </a:lnTo>
                <a:lnTo>
                  <a:pt x="6773118" y="498933"/>
                </a:lnTo>
                <a:lnTo>
                  <a:pt x="6752378" y="375222"/>
                </a:lnTo>
                <a:lnTo>
                  <a:pt x="6730705" y="288615"/>
                </a:lnTo>
                <a:lnTo>
                  <a:pt x="6708127" y="243674"/>
                </a:lnTo>
                <a:lnTo>
                  <a:pt x="6647369" y="221092"/>
                </a:lnTo>
                <a:lnTo>
                  <a:pt x="6591999" y="210146"/>
                </a:lnTo>
                <a:lnTo>
                  <a:pt x="6522604" y="199434"/>
                </a:lnTo>
                <a:lnTo>
                  <a:pt x="6441159" y="188961"/>
                </a:lnTo>
                <a:lnTo>
                  <a:pt x="6349641" y="178729"/>
                </a:lnTo>
                <a:lnTo>
                  <a:pt x="6250026" y="168743"/>
                </a:lnTo>
                <a:lnTo>
                  <a:pt x="6144291" y="159005"/>
                </a:lnTo>
                <a:lnTo>
                  <a:pt x="6034411" y="149521"/>
                </a:lnTo>
                <a:lnTo>
                  <a:pt x="5922362" y="140292"/>
                </a:lnTo>
                <a:lnTo>
                  <a:pt x="5810121" y="131322"/>
                </a:lnTo>
                <a:lnTo>
                  <a:pt x="5699664" y="122616"/>
                </a:lnTo>
                <a:lnTo>
                  <a:pt x="5592968" y="114177"/>
                </a:lnTo>
                <a:lnTo>
                  <a:pt x="5492007" y="106007"/>
                </a:lnTo>
                <a:lnTo>
                  <a:pt x="5398760" y="98112"/>
                </a:lnTo>
                <a:lnTo>
                  <a:pt x="5315201" y="90493"/>
                </a:lnTo>
                <a:lnTo>
                  <a:pt x="5243306" y="83156"/>
                </a:lnTo>
                <a:lnTo>
                  <a:pt x="5185053" y="76103"/>
                </a:lnTo>
                <a:lnTo>
                  <a:pt x="5142418" y="69338"/>
                </a:lnTo>
                <a:lnTo>
                  <a:pt x="5117376" y="62865"/>
                </a:lnTo>
                <a:lnTo>
                  <a:pt x="5092793" y="56924"/>
                </a:lnTo>
                <a:lnTo>
                  <a:pt x="5050316" y="51259"/>
                </a:lnTo>
                <a:lnTo>
                  <a:pt x="4991922" y="45873"/>
                </a:lnTo>
                <a:lnTo>
                  <a:pt x="4919584" y="40768"/>
                </a:lnTo>
                <a:lnTo>
                  <a:pt x="4835281" y="35949"/>
                </a:lnTo>
                <a:lnTo>
                  <a:pt x="4740986" y="31417"/>
                </a:lnTo>
                <a:lnTo>
                  <a:pt x="4638676" y="27177"/>
                </a:lnTo>
                <a:lnTo>
                  <a:pt x="4530328" y="23231"/>
                </a:lnTo>
                <a:lnTo>
                  <a:pt x="4417915" y="19582"/>
                </a:lnTo>
                <a:lnTo>
                  <a:pt x="4303415" y="16235"/>
                </a:lnTo>
                <a:lnTo>
                  <a:pt x="4188803" y="13191"/>
                </a:lnTo>
                <a:lnTo>
                  <a:pt x="4076055" y="10455"/>
                </a:lnTo>
                <a:lnTo>
                  <a:pt x="3967147" y="8029"/>
                </a:lnTo>
                <a:lnTo>
                  <a:pt x="3864054" y="5916"/>
                </a:lnTo>
                <a:lnTo>
                  <a:pt x="3768752" y="4120"/>
                </a:lnTo>
                <a:lnTo>
                  <a:pt x="3683217" y="2643"/>
                </a:lnTo>
                <a:lnTo>
                  <a:pt x="3609425" y="1490"/>
                </a:lnTo>
                <a:lnTo>
                  <a:pt x="3549351" y="663"/>
                </a:lnTo>
                <a:lnTo>
                  <a:pt x="3504972" y="165"/>
                </a:lnTo>
                <a:lnTo>
                  <a:pt x="3478263" y="0"/>
                </a:lnTo>
                <a:lnTo>
                  <a:pt x="3424233" y="693"/>
                </a:lnTo>
                <a:lnTo>
                  <a:pt x="3335057" y="2757"/>
                </a:lnTo>
                <a:lnTo>
                  <a:pt x="3214707" y="6164"/>
                </a:lnTo>
                <a:lnTo>
                  <a:pt x="3067156" y="10888"/>
                </a:lnTo>
                <a:lnTo>
                  <a:pt x="2896375" y="16901"/>
                </a:lnTo>
                <a:lnTo>
                  <a:pt x="2706337" y="24178"/>
                </a:lnTo>
                <a:lnTo>
                  <a:pt x="2501015" y="32690"/>
                </a:lnTo>
                <a:lnTo>
                  <a:pt x="2284382" y="42412"/>
                </a:lnTo>
                <a:lnTo>
                  <a:pt x="2060408" y="53317"/>
                </a:lnTo>
                <a:lnTo>
                  <a:pt x="1833068" y="65378"/>
                </a:lnTo>
                <a:lnTo>
                  <a:pt x="1606334" y="78567"/>
                </a:lnTo>
                <a:lnTo>
                  <a:pt x="1384177" y="92860"/>
                </a:lnTo>
                <a:lnTo>
                  <a:pt x="1170571" y="108227"/>
                </a:lnTo>
                <a:lnTo>
                  <a:pt x="969487" y="124644"/>
                </a:lnTo>
                <a:lnTo>
                  <a:pt x="784899" y="142083"/>
                </a:lnTo>
                <a:lnTo>
                  <a:pt x="620779" y="160518"/>
                </a:lnTo>
                <a:lnTo>
                  <a:pt x="481099" y="179921"/>
                </a:lnTo>
                <a:lnTo>
                  <a:pt x="369831" y="200266"/>
                </a:lnTo>
                <a:lnTo>
                  <a:pt x="290949" y="221526"/>
                </a:lnTo>
                <a:lnTo>
                  <a:pt x="248424" y="243674"/>
                </a:lnTo>
                <a:lnTo>
                  <a:pt x="225844" y="288615"/>
                </a:lnTo>
                <a:lnTo>
                  <a:pt x="204170" y="375222"/>
                </a:lnTo>
                <a:lnTo>
                  <a:pt x="183428" y="498933"/>
                </a:lnTo>
                <a:lnTo>
                  <a:pt x="163647" y="655184"/>
                </a:lnTo>
                <a:lnTo>
                  <a:pt x="144853" y="839410"/>
                </a:lnTo>
                <a:lnTo>
                  <a:pt x="127074" y="1047049"/>
                </a:lnTo>
                <a:lnTo>
                  <a:pt x="110338" y="1273536"/>
                </a:lnTo>
                <a:lnTo>
                  <a:pt x="94670" y="1514308"/>
                </a:lnTo>
                <a:lnTo>
                  <a:pt x="80099" y="1764801"/>
                </a:lnTo>
                <a:lnTo>
                  <a:pt x="66652" y="2020452"/>
                </a:lnTo>
                <a:lnTo>
                  <a:pt x="54357" y="2276697"/>
                </a:lnTo>
                <a:lnTo>
                  <a:pt x="43239" y="2528971"/>
                </a:lnTo>
                <a:lnTo>
                  <a:pt x="33328" y="2772712"/>
                </a:lnTo>
                <a:lnTo>
                  <a:pt x="24649" y="3003356"/>
                </a:lnTo>
                <a:lnTo>
                  <a:pt x="17231" y="3216339"/>
                </a:lnTo>
                <a:lnTo>
                  <a:pt x="11100" y="3407097"/>
                </a:lnTo>
                <a:lnTo>
                  <a:pt x="6285" y="3571067"/>
                </a:lnTo>
                <a:lnTo>
                  <a:pt x="2811" y="3703684"/>
                </a:lnTo>
                <a:lnTo>
                  <a:pt x="707" y="3800386"/>
                </a:lnTo>
                <a:lnTo>
                  <a:pt x="0" y="3856609"/>
                </a:lnTo>
                <a:lnTo>
                  <a:pt x="707" y="3912833"/>
                </a:lnTo>
                <a:lnTo>
                  <a:pt x="2811" y="4009537"/>
                </a:lnTo>
                <a:lnTo>
                  <a:pt x="6285" y="4142156"/>
                </a:lnTo>
                <a:lnTo>
                  <a:pt x="11100" y="4306128"/>
                </a:lnTo>
                <a:lnTo>
                  <a:pt x="17231" y="4496887"/>
                </a:lnTo>
                <a:lnTo>
                  <a:pt x="24649" y="4709872"/>
                </a:lnTo>
                <a:lnTo>
                  <a:pt x="33328" y="4940517"/>
                </a:lnTo>
                <a:lnTo>
                  <a:pt x="43239" y="5184259"/>
                </a:lnTo>
                <a:lnTo>
                  <a:pt x="54357" y="5436535"/>
                </a:lnTo>
                <a:lnTo>
                  <a:pt x="66652" y="5692781"/>
                </a:lnTo>
                <a:lnTo>
                  <a:pt x="80099" y="5948432"/>
                </a:lnTo>
                <a:lnTo>
                  <a:pt x="94670" y="6198926"/>
                </a:lnTo>
                <a:lnTo>
                  <a:pt x="110338" y="6439699"/>
                </a:lnTo>
                <a:lnTo>
                  <a:pt x="127074" y="6666186"/>
                </a:lnTo>
                <a:lnTo>
                  <a:pt x="144853" y="6873825"/>
                </a:lnTo>
                <a:lnTo>
                  <a:pt x="163647" y="7058051"/>
                </a:lnTo>
                <a:lnTo>
                  <a:pt x="183428" y="7214301"/>
                </a:lnTo>
                <a:lnTo>
                  <a:pt x="187643" y="7239440"/>
                </a:lnTo>
                <a:lnTo>
                  <a:pt x="6746663" y="7239440"/>
                </a:lnTo>
                <a:lnTo>
                  <a:pt x="6768263" y="7089422"/>
                </a:lnTo>
                <a:close/>
              </a:path>
            </a:pathLst>
          </a:custGeom>
          <a:solidFill>
            <a:srgbClr val="87C2C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61289" y="414996"/>
            <a:ext cx="6882015" cy="7601508"/>
          </a:xfrm>
          <a:custGeom>
            <a:avLst/>
            <a:gdLst/>
            <a:ahLst/>
            <a:cxnLst/>
            <a:rect l="l" t="t" r="r" b="b"/>
            <a:pathLst>
              <a:path w="6882015" h="7601508">
                <a:moveTo>
                  <a:pt x="6651962" y="7117092"/>
                </a:moveTo>
                <a:lnTo>
                  <a:pt x="6676643" y="6963249"/>
                </a:lnTo>
                <a:lnTo>
                  <a:pt x="6700117" y="6782371"/>
                </a:lnTo>
                <a:lnTo>
                  <a:pt x="6722347" y="6578834"/>
                </a:lnTo>
                <a:lnTo>
                  <a:pt x="6743294" y="6357013"/>
                </a:lnTo>
                <a:lnTo>
                  <a:pt x="6762922" y="6121285"/>
                </a:lnTo>
                <a:lnTo>
                  <a:pt x="6781193" y="5876027"/>
                </a:lnTo>
                <a:lnTo>
                  <a:pt x="6798071" y="5625614"/>
                </a:lnTo>
                <a:lnTo>
                  <a:pt x="6813518" y="5374423"/>
                </a:lnTo>
                <a:lnTo>
                  <a:pt x="6827497" y="5126829"/>
                </a:lnTo>
                <a:lnTo>
                  <a:pt x="6839971" y="4887211"/>
                </a:lnTo>
                <a:lnTo>
                  <a:pt x="6850903" y="4659943"/>
                </a:lnTo>
                <a:lnTo>
                  <a:pt x="6860254" y="4449401"/>
                </a:lnTo>
                <a:lnTo>
                  <a:pt x="6867989" y="4259963"/>
                </a:lnTo>
                <a:lnTo>
                  <a:pt x="6874070" y="4096004"/>
                </a:lnTo>
                <a:lnTo>
                  <a:pt x="6878459" y="3961901"/>
                </a:lnTo>
                <a:lnTo>
                  <a:pt x="6881120" y="3862030"/>
                </a:lnTo>
                <a:lnTo>
                  <a:pt x="6882015" y="3800767"/>
                </a:lnTo>
                <a:lnTo>
                  <a:pt x="6881244" y="3742377"/>
                </a:lnTo>
                <a:lnTo>
                  <a:pt x="6878949" y="3645316"/>
                </a:lnTo>
                <a:lnTo>
                  <a:pt x="6875160" y="3513952"/>
                </a:lnTo>
                <a:lnTo>
                  <a:pt x="6869907" y="3352653"/>
                </a:lnTo>
                <a:lnTo>
                  <a:pt x="6863220" y="3165789"/>
                </a:lnTo>
                <a:lnTo>
                  <a:pt x="6855129" y="2957729"/>
                </a:lnTo>
                <a:lnTo>
                  <a:pt x="6845663" y="2732842"/>
                </a:lnTo>
                <a:lnTo>
                  <a:pt x="6834851" y="2495495"/>
                </a:lnTo>
                <a:lnTo>
                  <a:pt x="6822725" y="2250059"/>
                </a:lnTo>
                <a:lnTo>
                  <a:pt x="6809312" y="2000902"/>
                </a:lnTo>
                <a:lnTo>
                  <a:pt x="6794644" y="1752393"/>
                </a:lnTo>
                <a:lnTo>
                  <a:pt x="6778750" y="1508901"/>
                </a:lnTo>
                <a:lnTo>
                  <a:pt x="6761660" y="1274794"/>
                </a:lnTo>
                <a:lnTo>
                  <a:pt x="6743402" y="1054442"/>
                </a:lnTo>
                <a:lnTo>
                  <a:pt x="6724008" y="852214"/>
                </a:lnTo>
                <a:lnTo>
                  <a:pt x="6703506" y="672478"/>
                </a:lnTo>
                <a:lnTo>
                  <a:pt x="6681927" y="519604"/>
                </a:lnTo>
                <a:lnTo>
                  <a:pt x="6659301" y="397959"/>
                </a:lnTo>
                <a:lnTo>
                  <a:pt x="6635656" y="311914"/>
                </a:lnTo>
                <a:lnTo>
                  <a:pt x="6611023" y="265836"/>
                </a:lnTo>
                <a:lnTo>
                  <a:pt x="6549694" y="241199"/>
                </a:lnTo>
                <a:lnTo>
                  <a:pt x="6495080" y="229257"/>
                </a:lnTo>
                <a:lnTo>
                  <a:pt x="6427021" y="217571"/>
                </a:lnTo>
                <a:lnTo>
                  <a:pt x="6347407" y="206145"/>
                </a:lnTo>
                <a:lnTo>
                  <a:pt x="6258130" y="194983"/>
                </a:lnTo>
                <a:lnTo>
                  <a:pt x="6161080" y="184088"/>
                </a:lnTo>
                <a:lnTo>
                  <a:pt x="6058147" y="173466"/>
                </a:lnTo>
                <a:lnTo>
                  <a:pt x="5951224" y="163118"/>
                </a:lnTo>
                <a:lnTo>
                  <a:pt x="5842200" y="153050"/>
                </a:lnTo>
                <a:lnTo>
                  <a:pt x="5732966" y="143266"/>
                </a:lnTo>
                <a:lnTo>
                  <a:pt x="5625413" y="133768"/>
                </a:lnTo>
                <a:lnTo>
                  <a:pt x="5521432" y="124562"/>
                </a:lnTo>
                <a:lnTo>
                  <a:pt x="5422913" y="115650"/>
                </a:lnTo>
                <a:lnTo>
                  <a:pt x="5331748" y="107037"/>
                </a:lnTo>
                <a:lnTo>
                  <a:pt x="5249828" y="98727"/>
                </a:lnTo>
                <a:lnTo>
                  <a:pt x="5179042" y="90724"/>
                </a:lnTo>
                <a:lnTo>
                  <a:pt x="5121282" y="83031"/>
                </a:lnTo>
                <a:lnTo>
                  <a:pt x="5078438" y="75653"/>
                </a:lnTo>
                <a:lnTo>
                  <a:pt x="5052402" y="68592"/>
                </a:lnTo>
                <a:lnTo>
                  <a:pt x="5026867" y="62110"/>
                </a:lnTo>
                <a:lnTo>
                  <a:pt x="4984197" y="55929"/>
                </a:lnTo>
                <a:lnTo>
                  <a:pt x="4926282" y="50052"/>
                </a:lnTo>
                <a:lnTo>
                  <a:pt x="4855012" y="44482"/>
                </a:lnTo>
                <a:lnTo>
                  <a:pt x="4772278" y="39224"/>
                </a:lnTo>
                <a:lnTo>
                  <a:pt x="4679971" y="34280"/>
                </a:lnTo>
                <a:lnTo>
                  <a:pt x="4579979" y="29654"/>
                </a:lnTo>
                <a:lnTo>
                  <a:pt x="4474195" y="25349"/>
                </a:lnTo>
                <a:lnTo>
                  <a:pt x="4364508" y="21369"/>
                </a:lnTo>
                <a:lnTo>
                  <a:pt x="4252809" y="17718"/>
                </a:lnTo>
                <a:lnTo>
                  <a:pt x="4140987" y="14397"/>
                </a:lnTo>
                <a:lnTo>
                  <a:pt x="4030934" y="11412"/>
                </a:lnTo>
                <a:lnTo>
                  <a:pt x="3924540" y="8765"/>
                </a:lnTo>
                <a:lnTo>
                  <a:pt x="3823695" y="6460"/>
                </a:lnTo>
                <a:lnTo>
                  <a:pt x="3730289" y="4500"/>
                </a:lnTo>
                <a:lnTo>
                  <a:pt x="3646213" y="2889"/>
                </a:lnTo>
                <a:lnTo>
                  <a:pt x="3573357" y="1630"/>
                </a:lnTo>
                <a:lnTo>
                  <a:pt x="3513612" y="726"/>
                </a:lnTo>
                <a:lnTo>
                  <a:pt x="3468867" y="182"/>
                </a:lnTo>
                <a:lnTo>
                  <a:pt x="3441014" y="0"/>
                </a:lnTo>
                <a:lnTo>
                  <a:pt x="3384636" y="757"/>
                </a:lnTo>
                <a:lnTo>
                  <a:pt x="3294688" y="3008"/>
                </a:lnTo>
                <a:lnTo>
                  <a:pt x="3174973" y="6725"/>
                </a:lnTo>
                <a:lnTo>
                  <a:pt x="3029295" y="11879"/>
                </a:lnTo>
                <a:lnTo>
                  <a:pt x="2861457" y="18439"/>
                </a:lnTo>
                <a:lnTo>
                  <a:pt x="2675262" y="26377"/>
                </a:lnTo>
                <a:lnTo>
                  <a:pt x="2474515" y="35664"/>
                </a:lnTo>
                <a:lnTo>
                  <a:pt x="2263017" y="46270"/>
                </a:lnTo>
                <a:lnTo>
                  <a:pt x="2044573" y="58167"/>
                </a:lnTo>
                <a:lnTo>
                  <a:pt x="1822986" y="71324"/>
                </a:lnTo>
                <a:lnTo>
                  <a:pt x="1602060" y="85714"/>
                </a:lnTo>
                <a:lnTo>
                  <a:pt x="1385597" y="101306"/>
                </a:lnTo>
                <a:lnTo>
                  <a:pt x="1177402" y="118071"/>
                </a:lnTo>
                <a:lnTo>
                  <a:pt x="981277" y="135981"/>
                </a:lnTo>
                <a:lnTo>
                  <a:pt x="801027" y="155006"/>
                </a:lnTo>
                <a:lnTo>
                  <a:pt x="640454" y="175117"/>
                </a:lnTo>
                <a:lnTo>
                  <a:pt x="503361" y="196285"/>
                </a:lnTo>
                <a:lnTo>
                  <a:pt x="393554" y="218480"/>
                </a:lnTo>
                <a:lnTo>
                  <a:pt x="314834" y="241673"/>
                </a:lnTo>
                <a:lnTo>
                  <a:pt x="271005" y="265836"/>
                </a:lnTo>
                <a:lnTo>
                  <a:pt x="246372" y="311914"/>
                </a:lnTo>
                <a:lnTo>
                  <a:pt x="222726" y="397959"/>
                </a:lnTo>
                <a:lnTo>
                  <a:pt x="200099" y="519604"/>
                </a:lnTo>
                <a:lnTo>
                  <a:pt x="178520" y="672478"/>
                </a:lnTo>
                <a:lnTo>
                  <a:pt x="158017" y="852214"/>
                </a:lnTo>
                <a:lnTo>
                  <a:pt x="138622" y="1054442"/>
                </a:lnTo>
                <a:lnTo>
                  <a:pt x="120364" y="1274794"/>
                </a:lnTo>
                <a:lnTo>
                  <a:pt x="103273" y="1508901"/>
                </a:lnTo>
                <a:lnTo>
                  <a:pt x="87378" y="1752393"/>
                </a:lnTo>
                <a:lnTo>
                  <a:pt x="72709" y="2000902"/>
                </a:lnTo>
                <a:lnTo>
                  <a:pt x="59295" y="2250059"/>
                </a:lnTo>
                <a:lnTo>
                  <a:pt x="47168" y="2495495"/>
                </a:lnTo>
                <a:lnTo>
                  <a:pt x="36356" y="2732842"/>
                </a:lnTo>
                <a:lnTo>
                  <a:pt x="26889" y="2957729"/>
                </a:lnTo>
                <a:lnTo>
                  <a:pt x="18796" y="3165789"/>
                </a:lnTo>
                <a:lnTo>
                  <a:pt x="12109" y="3352653"/>
                </a:lnTo>
                <a:lnTo>
                  <a:pt x="6856" y="3513952"/>
                </a:lnTo>
                <a:lnTo>
                  <a:pt x="3067" y="3645316"/>
                </a:lnTo>
                <a:lnTo>
                  <a:pt x="771" y="3742377"/>
                </a:lnTo>
                <a:lnTo>
                  <a:pt x="0" y="3800767"/>
                </a:lnTo>
                <a:lnTo>
                  <a:pt x="771" y="3859152"/>
                </a:lnTo>
                <a:lnTo>
                  <a:pt x="3067" y="3956211"/>
                </a:lnTo>
                <a:lnTo>
                  <a:pt x="6856" y="4087572"/>
                </a:lnTo>
                <a:lnTo>
                  <a:pt x="12109" y="4248869"/>
                </a:lnTo>
                <a:lnTo>
                  <a:pt x="18796" y="4435731"/>
                </a:lnTo>
                <a:lnTo>
                  <a:pt x="26889" y="4643790"/>
                </a:lnTo>
                <a:lnTo>
                  <a:pt x="36356" y="4868676"/>
                </a:lnTo>
                <a:lnTo>
                  <a:pt x="47168" y="5106022"/>
                </a:lnTo>
                <a:lnTo>
                  <a:pt x="59295" y="5351457"/>
                </a:lnTo>
                <a:lnTo>
                  <a:pt x="72709" y="5600614"/>
                </a:lnTo>
                <a:lnTo>
                  <a:pt x="87378" y="5849122"/>
                </a:lnTo>
                <a:lnTo>
                  <a:pt x="103273" y="6092614"/>
                </a:lnTo>
                <a:lnTo>
                  <a:pt x="120364" y="6326720"/>
                </a:lnTo>
                <a:lnTo>
                  <a:pt x="138622" y="6547072"/>
                </a:lnTo>
                <a:lnTo>
                  <a:pt x="158017" y="6749299"/>
                </a:lnTo>
                <a:lnTo>
                  <a:pt x="178520" y="6929035"/>
                </a:lnTo>
                <a:lnTo>
                  <a:pt x="200099" y="7081908"/>
                </a:lnTo>
                <a:lnTo>
                  <a:pt x="211837" y="7145008"/>
                </a:lnTo>
                <a:lnTo>
                  <a:pt x="6646067" y="7145008"/>
                </a:lnTo>
                <a:lnTo>
                  <a:pt x="6651962" y="7117092"/>
                </a:lnTo>
                <a:close/>
              </a:path>
            </a:pathLst>
          </a:custGeom>
          <a:solidFill>
            <a:srgbClr val="88C3C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400391" y="509433"/>
            <a:ext cx="6807542" cy="7489761"/>
          </a:xfrm>
          <a:custGeom>
            <a:avLst/>
            <a:gdLst/>
            <a:ahLst/>
            <a:cxnLst/>
            <a:rect l="l" t="t" r="r" b="b"/>
            <a:pathLst>
              <a:path w="6807542" h="7489761">
                <a:moveTo>
                  <a:pt x="6558313" y="6987617"/>
                </a:moveTo>
                <a:lnTo>
                  <a:pt x="6585051" y="6837068"/>
                </a:lnTo>
                <a:lnTo>
                  <a:pt x="6610482" y="6660585"/>
                </a:lnTo>
                <a:lnTo>
                  <a:pt x="6634564" y="6462348"/>
                </a:lnTo>
                <a:lnTo>
                  <a:pt x="6657257" y="6246541"/>
                </a:lnTo>
                <a:lnTo>
                  <a:pt x="6678521" y="6017344"/>
                </a:lnTo>
                <a:lnTo>
                  <a:pt x="6698316" y="5778941"/>
                </a:lnTo>
                <a:lnTo>
                  <a:pt x="6716601" y="5535512"/>
                </a:lnTo>
                <a:lnTo>
                  <a:pt x="6733336" y="5291240"/>
                </a:lnTo>
                <a:lnTo>
                  <a:pt x="6748480" y="5050307"/>
                </a:lnTo>
                <a:lnTo>
                  <a:pt x="6761993" y="4816896"/>
                </a:lnTo>
                <a:lnTo>
                  <a:pt x="6773836" y="4595187"/>
                </a:lnTo>
                <a:lnTo>
                  <a:pt x="6783967" y="4389363"/>
                </a:lnTo>
                <a:lnTo>
                  <a:pt x="6792347" y="4203606"/>
                </a:lnTo>
                <a:lnTo>
                  <a:pt x="6798934" y="4042097"/>
                </a:lnTo>
                <a:lnTo>
                  <a:pt x="6803690" y="3909020"/>
                </a:lnTo>
                <a:lnTo>
                  <a:pt x="6806573" y="3808556"/>
                </a:lnTo>
                <a:lnTo>
                  <a:pt x="6807542" y="3744887"/>
                </a:lnTo>
                <a:lnTo>
                  <a:pt x="6806706" y="3684334"/>
                </a:lnTo>
                <a:lnTo>
                  <a:pt x="6804220" y="3586917"/>
                </a:lnTo>
                <a:lnTo>
                  <a:pt x="6800115" y="3456809"/>
                </a:lnTo>
                <a:lnTo>
                  <a:pt x="6794425" y="3298185"/>
                </a:lnTo>
                <a:lnTo>
                  <a:pt x="6787180" y="3115218"/>
                </a:lnTo>
                <a:lnTo>
                  <a:pt x="6778414" y="2912083"/>
                </a:lnTo>
                <a:lnTo>
                  <a:pt x="6768159" y="2692954"/>
                </a:lnTo>
                <a:lnTo>
                  <a:pt x="6756446" y="2462005"/>
                </a:lnTo>
                <a:lnTo>
                  <a:pt x="6743309" y="2223409"/>
                </a:lnTo>
                <a:lnTo>
                  <a:pt x="6728779" y="1981341"/>
                </a:lnTo>
                <a:lnTo>
                  <a:pt x="6712888" y="1739975"/>
                </a:lnTo>
                <a:lnTo>
                  <a:pt x="6695669" y="1503485"/>
                </a:lnTo>
                <a:lnTo>
                  <a:pt x="6677154" y="1276045"/>
                </a:lnTo>
                <a:lnTo>
                  <a:pt x="6657376" y="1061829"/>
                </a:lnTo>
                <a:lnTo>
                  <a:pt x="6636366" y="865011"/>
                </a:lnTo>
                <a:lnTo>
                  <a:pt x="6614156" y="689765"/>
                </a:lnTo>
                <a:lnTo>
                  <a:pt x="6590780" y="540265"/>
                </a:lnTo>
                <a:lnTo>
                  <a:pt x="6566268" y="420686"/>
                </a:lnTo>
                <a:lnTo>
                  <a:pt x="6540654" y="335201"/>
                </a:lnTo>
                <a:lnTo>
                  <a:pt x="6513969" y="287985"/>
                </a:lnTo>
                <a:lnTo>
                  <a:pt x="6452060" y="261297"/>
                </a:lnTo>
                <a:lnTo>
                  <a:pt x="6398198" y="248361"/>
                </a:lnTo>
                <a:lnTo>
                  <a:pt x="6331471" y="235702"/>
                </a:lnTo>
                <a:lnTo>
                  <a:pt x="6253686" y="223324"/>
                </a:lnTo>
                <a:lnTo>
                  <a:pt x="6166647" y="211232"/>
                </a:lnTo>
                <a:lnTo>
                  <a:pt x="6072159" y="199430"/>
                </a:lnTo>
                <a:lnTo>
                  <a:pt x="5972029" y="187922"/>
                </a:lnTo>
                <a:lnTo>
                  <a:pt x="5868060" y="176713"/>
                </a:lnTo>
                <a:lnTo>
                  <a:pt x="5762059" y="165806"/>
                </a:lnTo>
                <a:lnTo>
                  <a:pt x="5655831" y="155206"/>
                </a:lnTo>
                <a:lnTo>
                  <a:pt x="5551182" y="144917"/>
                </a:lnTo>
                <a:lnTo>
                  <a:pt x="5449916" y="134943"/>
                </a:lnTo>
                <a:lnTo>
                  <a:pt x="5353839" y="125289"/>
                </a:lnTo>
                <a:lnTo>
                  <a:pt x="5264756" y="115958"/>
                </a:lnTo>
                <a:lnTo>
                  <a:pt x="5184473" y="106955"/>
                </a:lnTo>
                <a:lnTo>
                  <a:pt x="5114794" y="98284"/>
                </a:lnTo>
                <a:lnTo>
                  <a:pt x="5057526" y="89950"/>
                </a:lnTo>
                <a:lnTo>
                  <a:pt x="5014474" y="81956"/>
                </a:lnTo>
                <a:lnTo>
                  <a:pt x="4987442" y="74307"/>
                </a:lnTo>
                <a:lnTo>
                  <a:pt x="4960953" y="67285"/>
                </a:lnTo>
                <a:lnTo>
                  <a:pt x="4918088" y="60589"/>
                </a:lnTo>
                <a:lnTo>
                  <a:pt x="4860652" y="54221"/>
                </a:lnTo>
                <a:lnTo>
                  <a:pt x="4790450" y="48188"/>
                </a:lnTo>
                <a:lnTo>
                  <a:pt x="4709287" y="42491"/>
                </a:lnTo>
                <a:lnTo>
                  <a:pt x="4618967" y="37134"/>
                </a:lnTo>
                <a:lnTo>
                  <a:pt x="4521295" y="32122"/>
                </a:lnTo>
                <a:lnTo>
                  <a:pt x="4418077" y="27458"/>
                </a:lnTo>
                <a:lnTo>
                  <a:pt x="4311116" y="23146"/>
                </a:lnTo>
                <a:lnTo>
                  <a:pt x="4202218" y="19189"/>
                </a:lnTo>
                <a:lnTo>
                  <a:pt x="4093188" y="15592"/>
                </a:lnTo>
                <a:lnTo>
                  <a:pt x="3985831" y="12358"/>
                </a:lnTo>
                <a:lnTo>
                  <a:pt x="3881951" y="9490"/>
                </a:lnTo>
                <a:lnTo>
                  <a:pt x="3783353" y="6993"/>
                </a:lnTo>
                <a:lnTo>
                  <a:pt x="3691842" y="4870"/>
                </a:lnTo>
                <a:lnTo>
                  <a:pt x="3609224" y="3125"/>
                </a:lnTo>
                <a:lnTo>
                  <a:pt x="3537302" y="1762"/>
                </a:lnTo>
                <a:lnTo>
                  <a:pt x="3477881" y="784"/>
                </a:lnTo>
                <a:lnTo>
                  <a:pt x="3432767" y="195"/>
                </a:lnTo>
                <a:lnTo>
                  <a:pt x="3403765" y="0"/>
                </a:lnTo>
                <a:lnTo>
                  <a:pt x="3345039" y="820"/>
                </a:lnTo>
                <a:lnTo>
                  <a:pt x="3254319" y="3259"/>
                </a:lnTo>
                <a:lnTo>
                  <a:pt x="3135239" y="7286"/>
                </a:lnTo>
                <a:lnTo>
                  <a:pt x="2991435" y="12869"/>
                </a:lnTo>
                <a:lnTo>
                  <a:pt x="2826539" y="19976"/>
                </a:lnTo>
                <a:lnTo>
                  <a:pt x="2644188" y="28576"/>
                </a:lnTo>
                <a:lnTo>
                  <a:pt x="2448014" y="38637"/>
                </a:lnTo>
                <a:lnTo>
                  <a:pt x="2241652" y="50127"/>
                </a:lnTo>
                <a:lnTo>
                  <a:pt x="2028738" y="63015"/>
                </a:lnTo>
                <a:lnTo>
                  <a:pt x="1812904" y="77269"/>
                </a:lnTo>
                <a:lnTo>
                  <a:pt x="1597786" y="92858"/>
                </a:lnTo>
                <a:lnTo>
                  <a:pt x="1387017" y="109749"/>
                </a:lnTo>
                <a:lnTo>
                  <a:pt x="1184233" y="127912"/>
                </a:lnTo>
                <a:lnTo>
                  <a:pt x="993067" y="147314"/>
                </a:lnTo>
                <a:lnTo>
                  <a:pt x="817154" y="167924"/>
                </a:lnTo>
                <a:lnTo>
                  <a:pt x="660128" y="189710"/>
                </a:lnTo>
                <a:lnTo>
                  <a:pt x="525624" y="212641"/>
                </a:lnTo>
                <a:lnTo>
                  <a:pt x="417276" y="236685"/>
                </a:lnTo>
                <a:lnTo>
                  <a:pt x="338718" y="261810"/>
                </a:lnTo>
                <a:lnTo>
                  <a:pt x="293585" y="287985"/>
                </a:lnTo>
                <a:lnTo>
                  <a:pt x="266901" y="335201"/>
                </a:lnTo>
                <a:lnTo>
                  <a:pt x="241286" y="420686"/>
                </a:lnTo>
                <a:lnTo>
                  <a:pt x="216774" y="540265"/>
                </a:lnTo>
                <a:lnTo>
                  <a:pt x="193397" y="689765"/>
                </a:lnTo>
                <a:lnTo>
                  <a:pt x="171187" y="865011"/>
                </a:lnTo>
                <a:lnTo>
                  <a:pt x="150176" y="1061829"/>
                </a:lnTo>
                <a:lnTo>
                  <a:pt x="130397" y="1276045"/>
                </a:lnTo>
                <a:lnTo>
                  <a:pt x="111881" y="1503485"/>
                </a:lnTo>
                <a:lnTo>
                  <a:pt x="94661" y="1739975"/>
                </a:lnTo>
                <a:lnTo>
                  <a:pt x="78770" y="1981341"/>
                </a:lnTo>
                <a:lnTo>
                  <a:pt x="64239" y="2223409"/>
                </a:lnTo>
                <a:lnTo>
                  <a:pt x="51100" y="2462005"/>
                </a:lnTo>
                <a:lnTo>
                  <a:pt x="39387" y="2692954"/>
                </a:lnTo>
                <a:lnTo>
                  <a:pt x="29131" y="2912083"/>
                </a:lnTo>
                <a:lnTo>
                  <a:pt x="20364" y="3115218"/>
                </a:lnTo>
                <a:lnTo>
                  <a:pt x="13119" y="3298185"/>
                </a:lnTo>
                <a:lnTo>
                  <a:pt x="7427" y="3456809"/>
                </a:lnTo>
                <a:lnTo>
                  <a:pt x="3322" y="3586917"/>
                </a:lnTo>
                <a:lnTo>
                  <a:pt x="836" y="3684334"/>
                </a:lnTo>
                <a:lnTo>
                  <a:pt x="0" y="3744887"/>
                </a:lnTo>
                <a:lnTo>
                  <a:pt x="836" y="3805437"/>
                </a:lnTo>
                <a:lnTo>
                  <a:pt x="3322" y="3902853"/>
                </a:lnTo>
                <a:lnTo>
                  <a:pt x="7427" y="4032960"/>
                </a:lnTo>
                <a:lnTo>
                  <a:pt x="13119" y="4191583"/>
                </a:lnTo>
                <a:lnTo>
                  <a:pt x="20364" y="4374549"/>
                </a:lnTo>
                <a:lnTo>
                  <a:pt x="29131" y="4577683"/>
                </a:lnTo>
                <a:lnTo>
                  <a:pt x="39387" y="4796812"/>
                </a:lnTo>
                <a:lnTo>
                  <a:pt x="51100" y="5027762"/>
                </a:lnTo>
                <a:lnTo>
                  <a:pt x="64239" y="5266357"/>
                </a:lnTo>
                <a:lnTo>
                  <a:pt x="78770" y="5508424"/>
                </a:lnTo>
                <a:lnTo>
                  <a:pt x="94661" y="5749790"/>
                </a:lnTo>
                <a:lnTo>
                  <a:pt x="111881" y="5986279"/>
                </a:lnTo>
                <a:lnTo>
                  <a:pt x="130397" y="6213719"/>
                </a:lnTo>
                <a:lnTo>
                  <a:pt x="150176" y="6427934"/>
                </a:lnTo>
                <a:lnTo>
                  <a:pt x="171187" y="6624750"/>
                </a:lnTo>
                <a:lnTo>
                  <a:pt x="193397" y="6799994"/>
                </a:lnTo>
                <a:lnTo>
                  <a:pt x="216774" y="6949492"/>
                </a:lnTo>
                <a:lnTo>
                  <a:pt x="237494" y="7050571"/>
                </a:lnTo>
                <a:lnTo>
                  <a:pt x="6543672" y="7050571"/>
                </a:lnTo>
                <a:lnTo>
                  <a:pt x="6558313" y="6987617"/>
                </a:lnTo>
                <a:close/>
              </a:path>
            </a:pathLst>
          </a:custGeom>
          <a:solidFill>
            <a:srgbClr val="89C3C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439506" y="603858"/>
            <a:ext cx="6733032" cy="7378026"/>
          </a:xfrm>
          <a:custGeom>
            <a:avLst/>
            <a:gdLst/>
            <a:ahLst/>
            <a:cxnLst/>
            <a:rect l="l" t="t" r="r" b="b"/>
            <a:pathLst>
              <a:path w="6733032" h="7378026">
                <a:moveTo>
                  <a:pt x="6464637" y="6858142"/>
                </a:moveTo>
                <a:lnTo>
                  <a:pt x="6493433" y="6710887"/>
                </a:lnTo>
                <a:lnTo>
                  <a:pt x="6520819" y="6538799"/>
                </a:lnTo>
                <a:lnTo>
                  <a:pt x="6546753" y="6345863"/>
                </a:lnTo>
                <a:lnTo>
                  <a:pt x="6571192" y="6136069"/>
                </a:lnTo>
                <a:lnTo>
                  <a:pt x="6594091" y="5913404"/>
                </a:lnTo>
                <a:lnTo>
                  <a:pt x="6615408" y="5681856"/>
                </a:lnTo>
                <a:lnTo>
                  <a:pt x="6635099" y="5445412"/>
                </a:lnTo>
                <a:lnTo>
                  <a:pt x="6653120" y="5208060"/>
                </a:lnTo>
                <a:lnTo>
                  <a:pt x="6669429" y="4973788"/>
                </a:lnTo>
                <a:lnTo>
                  <a:pt x="6683981" y="4746584"/>
                </a:lnTo>
                <a:lnTo>
                  <a:pt x="6696734" y="4530435"/>
                </a:lnTo>
                <a:lnTo>
                  <a:pt x="6707644" y="4329329"/>
                </a:lnTo>
                <a:lnTo>
                  <a:pt x="6716668" y="4147255"/>
                </a:lnTo>
                <a:lnTo>
                  <a:pt x="6723762" y="3988198"/>
                </a:lnTo>
                <a:lnTo>
                  <a:pt x="6728883" y="3856149"/>
                </a:lnTo>
                <a:lnTo>
                  <a:pt x="6731987" y="3755093"/>
                </a:lnTo>
                <a:lnTo>
                  <a:pt x="6733032" y="3689019"/>
                </a:lnTo>
                <a:lnTo>
                  <a:pt x="6732131" y="3626302"/>
                </a:lnTo>
                <a:lnTo>
                  <a:pt x="6729453" y="3528527"/>
                </a:lnTo>
                <a:lnTo>
                  <a:pt x="6725033" y="3399675"/>
                </a:lnTo>
                <a:lnTo>
                  <a:pt x="6718904" y="3243725"/>
                </a:lnTo>
                <a:lnTo>
                  <a:pt x="6711102" y="3064655"/>
                </a:lnTo>
                <a:lnTo>
                  <a:pt x="6701661" y="2866445"/>
                </a:lnTo>
                <a:lnTo>
                  <a:pt x="6690616" y="2653074"/>
                </a:lnTo>
                <a:lnTo>
                  <a:pt x="6678002" y="2428521"/>
                </a:lnTo>
                <a:lnTo>
                  <a:pt x="6663853" y="2196766"/>
                </a:lnTo>
                <a:lnTo>
                  <a:pt x="6648205" y="1961788"/>
                </a:lnTo>
                <a:lnTo>
                  <a:pt x="6631091" y="1727565"/>
                </a:lnTo>
                <a:lnTo>
                  <a:pt x="6612547" y="1498078"/>
                </a:lnTo>
                <a:lnTo>
                  <a:pt x="6592608" y="1277304"/>
                </a:lnTo>
                <a:lnTo>
                  <a:pt x="6571307" y="1069225"/>
                </a:lnTo>
                <a:lnTo>
                  <a:pt x="6548680" y="877818"/>
                </a:lnTo>
                <a:lnTo>
                  <a:pt x="6524761" y="707063"/>
                </a:lnTo>
                <a:lnTo>
                  <a:pt x="6499586" y="560939"/>
                </a:lnTo>
                <a:lnTo>
                  <a:pt x="6473188" y="443426"/>
                </a:lnTo>
                <a:lnTo>
                  <a:pt x="6445603" y="358502"/>
                </a:lnTo>
                <a:lnTo>
                  <a:pt x="6416865" y="310146"/>
                </a:lnTo>
                <a:lnTo>
                  <a:pt x="6354385" y="281405"/>
                </a:lnTo>
                <a:lnTo>
                  <a:pt x="6301279" y="267473"/>
                </a:lnTo>
                <a:lnTo>
                  <a:pt x="6235890" y="253840"/>
                </a:lnTo>
                <a:lnTo>
                  <a:pt x="6159936" y="240510"/>
                </a:lnTo>
                <a:lnTo>
                  <a:pt x="6075137" y="227488"/>
                </a:lnTo>
                <a:lnTo>
                  <a:pt x="5983215" y="214779"/>
                </a:lnTo>
                <a:lnTo>
                  <a:pt x="5885888" y="202386"/>
                </a:lnTo>
                <a:lnTo>
                  <a:pt x="5784876" y="190315"/>
                </a:lnTo>
                <a:lnTo>
                  <a:pt x="5681900" y="178569"/>
                </a:lnTo>
                <a:lnTo>
                  <a:pt x="5578679" y="167154"/>
                </a:lnTo>
                <a:lnTo>
                  <a:pt x="5476933" y="156074"/>
                </a:lnTo>
                <a:lnTo>
                  <a:pt x="5378382" y="145334"/>
                </a:lnTo>
                <a:lnTo>
                  <a:pt x="5284746" y="134937"/>
                </a:lnTo>
                <a:lnTo>
                  <a:pt x="5197745" y="124889"/>
                </a:lnTo>
                <a:lnTo>
                  <a:pt x="5119098" y="115194"/>
                </a:lnTo>
                <a:lnTo>
                  <a:pt x="5050526" y="105857"/>
                </a:lnTo>
                <a:lnTo>
                  <a:pt x="4993748" y="96881"/>
                </a:lnTo>
                <a:lnTo>
                  <a:pt x="4950485" y="88273"/>
                </a:lnTo>
                <a:lnTo>
                  <a:pt x="4922456" y="80035"/>
                </a:lnTo>
                <a:lnTo>
                  <a:pt x="4895015" y="72473"/>
                </a:lnTo>
                <a:lnTo>
                  <a:pt x="4851957" y="65261"/>
                </a:lnTo>
                <a:lnTo>
                  <a:pt x="4795001" y="58405"/>
                </a:lnTo>
                <a:lnTo>
                  <a:pt x="4725868" y="51907"/>
                </a:lnTo>
                <a:lnTo>
                  <a:pt x="4646275" y="45771"/>
                </a:lnTo>
                <a:lnTo>
                  <a:pt x="4557944" y="40003"/>
                </a:lnTo>
                <a:lnTo>
                  <a:pt x="4462592" y="34605"/>
                </a:lnTo>
                <a:lnTo>
                  <a:pt x="4361940" y="29582"/>
                </a:lnTo>
                <a:lnTo>
                  <a:pt x="4257706" y="24938"/>
                </a:lnTo>
                <a:lnTo>
                  <a:pt x="4151610" y="20677"/>
                </a:lnTo>
                <a:lnTo>
                  <a:pt x="4045372" y="16802"/>
                </a:lnTo>
                <a:lnTo>
                  <a:pt x="3940711" y="13318"/>
                </a:lnTo>
                <a:lnTo>
                  <a:pt x="3839347" y="10230"/>
                </a:lnTo>
                <a:lnTo>
                  <a:pt x="3742997" y="7540"/>
                </a:lnTo>
                <a:lnTo>
                  <a:pt x="3653383" y="5252"/>
                </a:lnTo>
                <a:lnTo>
                  <a:pt x="3572223" y="3372"/>
                </a:lnTo>
                <a:lnTo>
                  <a:pt x="3501237" y="1903"/>
                </a:lnTo>
                <a:lnTo>
                  <a:pt x="3442144" y="848"/>
                </a:lnTo>
                <a:lnTo>
                  <a:pt x="3396664" y="212"/>
                </a:lnTo>
                <a:lnTo>
                  <a:pt x="3366516" y="0"/>
                </a:lnTo>
                <a:lnTo>
                  <a:pt x="3305439" y="883"/>
                </a:lnTo>
                <a:lnTo>
                  <a:pt x="3213946" y="3510"/>
                </a:lnTo>
                <a:lnTo>
                  <a:pt x="3095501" y="7846"/>
                </a:lnTo>
                <a:lnTo>
                  <a:pt x="2953568" y="13858"/>
                </a:lnTo>
                <a:lnTo>
                  <a:pt x="2791615" y="21512"/>
                </a:lnTo>
                <a:lnTo>
                  <a:pt x="2613105" y="30773"/>
                </a:lnTo>
                <a:lnTo>
                  <a:pt x="2421505" y="41608"/>
                </a:lnTo>
                <a:lnTo>
                  <a:pt x="2220279" y="53982"/>
                </a:lnTo>
                <a:lnTo>
                  <a:pt x="2012893" y="67861"/>
                </a:lnTo>
                <a:lnTo>
                  <a:pt x="1802812" y="83211"/>
                </a:lnTo>
                <a:lnTo>
                  <a:pt x="1593502" y="99999"/>
                </a:lnTo>
                <a:lnTo>
                  <a:pt x="1388428" y="118190"/>
                </a:lnTo>
                <a:lnTo>
                  <a:pt x="1191055" y="137750"/>
                </a:lnTo>
                <a:lnTo>
                  <a:pt x="1004848" y="158646"/>
                </a:lnTo>
                <a:lnTo>
                  <a:pt x="833274" y="180842"/>
                </a:lnTo>
                <a:lnTo>
                  <a:pt x="679797" y="204305"/>
                </a:lnTo>
                <a:lnTo>
                  <a:pt x="547882" y="229001"/>
                </a:lnTo>
                <a:lnTo>
                  <a:pt x="440995" y="254896"/>
                </a:lnTo>
                <a:lnTo>
                  <a:pt x="362601" y="281956"/>
                </a:lnTo>
                <a:lnTo>
                  <a:pt x="316166" y="310146"/>
                </a:lnTo>
                <a:lnTo>
                  <a:pt x="287428" y="358502"/>
                </a:lnTo>
                <a:lnTo>
                  <a:pt x="259843" y="443426"/>
                </a:lnTo>
                <a:lnTo>
                  <a:pt x="233445" y="560939"/>
                </a:lnTo>
                <a:lnTo>
                  <a:pt x="208270" y="707063"/>
                </a:lnTo>
                <a:lnTo>
                  <a:pt x="184351" y="877818"/>
                </a:lnTo>
                <a:lnTo>
                  <a:pt x="161724" y="1069225"/>
                </a:lnTo>
                <a:lnTo>
                  <a:pt x="140423" y="1277304"/>
                </a:lnTo>
                <a:lnTo>
                  <a:pt x="120484" y="1498078"/>
                </a:lnTo>
                <a:lnTo>
                  <a:pt x="101940" y="1727565"/>
                </a:lnTo>
                <a:lnTo>
                  <a:pt x="84826" y="1961788"/>
                </a:lnTo>
                <a:lnTo>
                  <a:pt x="69178" y="2196766"/>
                </a:lnTo>
                <a:lnTo>
                  <a:pt x="55029" y="2428521"/>
                </a:lnTo>
                <a:lnTo>
                  <a:pt x="42415" y="2653074"/>
                </a:lnTo>
                <a:lnTo>
                  <a:pt x="31370" y="2866445"/>
                </a:lnTo>
                <a:lnTo>
                  <a:pt x="21929" y="3064655"/>
                </a:lnTo>
                <a:lnTo>
                  <a:pt x="14127" y="3243725"/>
                </a:lnTo>
                <a:lnTo>
                  <a:pt x="7998" y="3399675"/>
                </a:lnTo>
                <a:lnTo>
                  <a:pt x="3578" y="3528527"/>
                </a:lnTo>
                <a:lnTo>
                  <a:pt x="900" y="3626302"/>
                </a:lnTo>
                <a:lnTo>
                  <a:pt x="0" y="3689019"/>
                </a:lnTo>
                <a:lnTo>
                  <a:pt x="900" y="3751735"/>
                </a:lnTo>
                <a:lnTo>
                  <a:pt x="3578" y="3849508"/>
                </a:lnTo>
                <a:lnTo>
                  <a:pt x="7998" y="3978360"/>
                </a:lnTo>
                <a:lnTo>
                  <a:pt x="14127" y="4134310"/>
                </a:lnTo>
                <a:lnTo>
                  <a:pt x="21929" y="4313380"/>
                </a:lnTo>
                <a:lnTo>
                  <a:pt x="31370" y="4511590"/>
                </a:lnTo>
                <a:lnTo>
                  <a:pt x="42415" y="4724962"/>
                </a:lnTo>
                <a:lnTo>
                  <a:pt x="55029" y="4949515"/>
                </a:lnTo>
                <a:lnTo>
                  <a:pt x="69178" y="5181271"/>
                </a:lnTo>
                <a:lnTo>
                  <a:pt x="84826" y="5416249"/>
                </a:lnTo>
                <a:lnTo>
                  <a:pt x="101940" y="5650472"/>
                </a:lnTo>
                <a:lnTo>
                  <a:pt x="120484" y="5879960"/>
                </a:lnTo>
                <a:lnTo>
                  <a:pt x="140423" y="6100733"/>
                </a:lnTo>
                <a:lnTo>
                  <a:pt x="161724" y="6308813"/>
                </a:lnTo>
                <a:lnTo>
                  <a:pt x="184351" y="6500219"/>
                </a:lnTo>
                <a:lnTo>
                  <a:pt x="208270" y="6670973"/>
                </a:lnTo>
                <a:lnTo>
                  <a:pt x="233445" y="6817095"/>
                </a:lnTo>
                <a:lnTo>
                  <a:pt x="259843" y="6934607"/>
                </a:lnTo>
                <a:lnTo>
                  <a:pt x="266840" y="6956146"/>
                </a:lnTo>
                <a:lnTo>
                  <a:pt x="6439678" y="6956146"/>
                </a:lnTo>
                <a:lnTo>
                  <a:pt x="6464637" y="6858142"/>
                </a:lnTo>
                <a:close/>
              </a:path>
            </a:pathLst>
          </a:custGeom>
          <a:solidFill>
            <a:srgbClr val="8AC4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478600" y="698282"/>
            <a:ext cx="6658546" cy="7266279"/>
          </a:xfrm>
          <a:custGeom>
            <a:avLst/>
            <a:gdLst/>
            <a:ahLst/>
            <a:cxnLst/>
            <a:rect l="l" t="t" r="r" b="b"/>
            <a:pathLst>
              <a:path w="6658546" h="7266279">
                <a:moveTo>
                  <a:pt x="6338650" y="6845112"/>
                </a:moveTo>
                <a:lnTo>
                  <a:pt x="6370967" y="6728679"/>
                </a:lnTo>
                <a:lnTo>
                  <a:pt x="6401821" y="6584718"/>
                </a:lnTo>
                <a:lnTo>
                  <a:pt x="6431166" y="6417023"/>
                </a:lnTo>
                <a:lnTo>
                  <a:pt x="6458954" y="6229388"/>
                </a:lnTo>
                <a:lnTo>
                  <a:pt x="6485139" y="6025606"/>
                </a:lnTo>
                <a:lnTo>
                  <a:pt x="6509675" y="5809472"/>
                </a:lnTo>
                <a:lnTo>
                  <a:pt x="6532516" y="5584777"/>
                </a:lnTo>
                <a:lnTo>
                  <a:pt x="6553614" y="5355316"/>
                </a:lnTo>
                <a:lnTo>
                  <a:pt x="6572923" y="5124883"/>
                </a:lnTo>
                <a:lnTo>
                  <a:pt x="6590398" y="4897270"/>
                </a:lnTo>
                <a:lnTo>
                  <a:pt x="6605990" y="4676272"/>
                </a:lnTo>
                <a:lnTo>
                  <a:pt x="6619655" y="4465682"/>
                </a:lnTo>
                <a:lnTo>
                  <a:pt x="6631344" y="4269293"/>
                </a:lnTo>
                <a:lnTo>
                  <a:pt x="6641013" y="4090898"/>
                </a:lnTo>
                <a:lnTo>
                  <a:pt x="6648614" y="3934292"/>
                </a:lnTo>
                <a:lnTo>
                  <a:pt x="6654101" y="3803268"/>
                </a:lnTo>
                <a:lnTo>
                  <a:pt x="6657427" y="3701619"/>
                </a:lnTo>
                <a:lnTo>
                  <a:pt x="6658546" y="3633139"/>
                </a:lnTo>
                <a:lnTo>
                  <a:pt x="6657581" y="3568259"/>
                </a:lnTo>
                <a:lnTo>
                  <a:pt x="6654712" y="3470128"/>
                </a:lnTo>
                <a:lnTo>
                  <a:pt x="6649976" y="3342532"/>
                </a:lnTo>
                <a:lnTo>
                  <a:pt x="6643410" y="3189255"/>
                </a:lnTo>
                <a:lnTo>
                  <a:pt x="6635051" y="3014082"/>
                </a:lnTo>
                <a:lnTo>
                  <a:pt x="6624936" y="2820797"/>
                </a:lnTo>
                <a:lnTo>
                  <a:pt x="6613103" y="2613184"/>
                </a:lnTo>
                <a:lnTo>
                  <a:pt x="6599588" y="2395028"/>
                </a:lnTo>
                <a:lnTo>
                  <a:pt x="6584429" y="2170113"/>
                </a:lnTo>
                <a:lnTo>
                  <a:pt x="6567663" y="1942223"/>
                </a:lnTo>
                <a:lnTo>
                  <a:pt x="6549328" y="1715144"/>
                </a:lnTo>
                <a:lnTo>
                  <a:pt x="6529459" y="1492659"/>
                </a:lnTo>
                <a:lnTo>
                  <a:pt x="6508095" y="1278553"/>
                </a:lnTo>
                <a:lnTo>
                  <a:pt x="6485273" y="1076610"/>
                </a:lnTo>
                <a:lnTo>
                  <a:pt x="6461030" y="890614"/>
                </a:lnTo>
                <a:lnTo>
                  <a:pt x="6435403" y="724351"/>
                </a:lnTo>
                <a:lnTo>
                  <a:pt x="6408429" y="581605"/>
                </a:lnTo>
                <a:lnTo>
                  <a:pt x="6380146" y="466159"/>
                </a:lnTo>
                <a:lnTo>
                  <a:pt x="6350590" y="381798"/>
                </a:lnTo>
                <a:lnTo>
                  <a:pt x="6319799" y="332308"/>
                </a:lnTo>
                <a:lnTo>
                  <a:pt x="6256745" y="301512"/>
                </a:lnTo>
                <a:lnTo>
                  <a:pt x="6204394" y="286584"/>
                </a:lnTo>
                <a:lnTo>
                  <a:pt x="6140339" y="271977"/>
                </a:lnTo>
                <a:lnTo>
                  <a:pt x="6066215" y="257695"/>
                </a:lnTo>
                <a:lnTo>
                  <a:pt x="5983656" y="243742"/>
                </a:lnTo>
                <a:lnTo>
                  <a:pt x="5894297" y="230124"/>
                </a:lnTo>
                <a:lnTo>
                  <a:pt x="5799773" y="216846"/>
                </a:lnTo>
                <a:lnTo>
                  <a:pt x="5701717" y="203911"/>
                </a:lnTo>
                <a:lnTo>
                  <a:pt x="5601765" y="191327"/>
                </a:lnTo>
                <a:lnTo>
                  <a:pt x="5501550" y="179096"/>
                </a:lnTo>
                <a:lnTo>
                  <a:pt x="5402708" y="167224"/>
                </a:lnTo>
                <a:lnTo>
                  <a:pt x="5306872" y="155716"/>
                </a:lnTo>
                <a:lnTo>
                  <a:pt x="5215678" y="144576"/>
                </a:lnTo>
                <a:lnTo>
                  <a:pt x="5130759" y="133810"/>
                </a:lnTo>
                <a:lnTo>
                  <a:pt x="5053751" y="123422"/>
                </a:lnTo>
                <a:lnTo>
                  <a:pt x="4986287" y="113417"/>
                </a:lnTo>
                <a:lnTo>
                  <a:pt x="4930002" y="103800"/>
                </a:lnTo>
                <a:lnTo>
                  <a:pt x="4886531" y="94576"/>
                </a:lnTo>
                <a:lnTo>
                  <a:pt x="4857508" y="85750"/>
                </a:lnTo>
                <a:lnTo>
                  <a:pt x="4829113" y="77649"/>
                </a:lnTo>
                <a:lnTo>
                  <a:pt x="4785861" y="69924"/>
                </a:lnTo>
                <a:lnTo>
                  <a:pt x="4729385" y="62579"/>
                </a:lnTo>
                <a:lnTo>
                  <a:pt x="4661319" y="55618"/>
                </a:lnTo>
                <a:lnTo>
                  <a:pt x="4583297" y="49045"/>
                </a:lnTo>
                <a:lnTo>
                  <a:pt x="4496953" y="42865"/>
                </a:lnTo>
                <a:lnTo>
                  <a:pt x="4403921" y="37082"/>
                </a:lnTo>
                <a:lnTo>
                  <a:pt x="4305834" y="31700"/>
                </a:lnTo>
                <a:lnTo>
                  <a:pt x="4204328" y="26724"/>
                </a:lnTo>
                <a:lnTo>
                  <a:pt x="4101034" y="22158"/>
                </a:lnTo>
                <a:lnTo>
                  <a:pt x="3997588" y="18006"/>
                </a:lnTo>
                <a:lnTo>
                  <a:pt x="3895623" y="14273"/>
                </a:lnTo>
                <a:lnTo>
                  <a:pt x="3796774" y="10963"/>
                </a:lnTo>
                <a:lnTo>
                  <a:pt x="3702673" y="8080"/>
                </a:lnTo>
                <a:lnTo>
                  <a:pt x="3614955" y="5629"/>
                </a:lnTo>
                <a:lnTo>
                  <a:pt x="3535253" y="3614"/>
                </a:lnTo>
                <a:lnTo>
                  <a:pt x="3465202" y="2039"/>
                </a:lnTo>
                <a:lnTo>
                  <a:pt x="3406436" y="909"/>
                </a:lnTo>
                <a:lnTo>
                  <a:pt x="3360588" y="228"/>
                </a:lnTo>
                <a:lnTo>
                  <a:pt x="3329292" y="0"/>
                </a:lnTo>
                <a:lnTo>
                  <a:pt x="3265864" y="946"/>
                </a:lnTo>
                <a:lnTo>
                  <a:pt x="3173596" y="3760"/>
                </a:lnTo>
                <a:lnTo>
                  <a:pt x="3055783" y="8407"/>
                </a:lnTo>
                <a:lnTo>
                  <a:pt x="2915722" y="14849"/>
                </a:lnTo>
                <a:lnTo>
                  <a:pt x="2756710" y="23049"/>
                </a:lnTo>
                <a:lnTo>
                  <a:pt x="2582042" y="32972"/>
                </a:lnTo>
                <a:lnTo>
                  <a:pt x="2395014" y="44581"/>
                </a:lnTo>
                <a:lnTo>
                  <a:pt x="2198924" y="57840"/>
                </a:lnTo>
                <a:lnTo>
                  <a:pt x="1997067" y="72711"/>
                </a:lnTo>
                <a:lnTo>
                  <a:pt x="1792739" y="89158"/>
                </a:lnTo>
                <a:lnTo>
                  <a:pt x="1589238" y="107146"/>
                </a:lnTo>
                <a:lnTo>
                  <a:pt x="1389858" y="126637"/>
                </a:lnTo>
                <a:lnTo>
                  <a:pt x="1197896" y="147594"/>
                </a:lnTo>
                <a:lnTo>
                  <a:pt x="1016649" y="169983"/>
                </a:lnTo>
                <a:lnTo>
                  <a:pt x="849412" y="193765"/>
                </a:lnTo>
                <a:lnTo>
                  <a:pt x="699483" y="218904"/>
                </a:lnTo>
                <a:lnTo>
                  <a:pt x="570156" y="245365"/>
                </a:lnTo>
                <a:lnTo>
                  <a:pt x="464730" y="273110"/>
                </a:lnTo>
                <a:lnTo>
                  <a:pt x="386498" y="302103"/>
                </a:lnTo>
                <a:lnTo>
                  <a:pt x="338759" y="332308"/>
                </a:lnTo>
                <a:lnTo>
                  <a:pt x="307970" y="381798"/>
                </a:lnTo>
                <a:lnTo>
                  <a:pt x="278415" y="466159"/>
                </a:lnTo>
                <a:lnTo>
                  <a:pt x="250132" y="581605"/>
                </a:lnTo>
                <a:lnTo>
                  <a:pt x="223159" y="724351"/>
                </a:lnTo>
                <a:lnTo>
                  <a:pt x="197531" y="890614"/>
                </a:lnTo>
                <a:lnTo>
                  <a:pt x="173288" y="1076610"/>
                </a:lnTo>
                <a:lnTo>
                  <a:pt x="150465" y="1278553"/>
                </a:lnTo>
                <a:lnTo>
                  <a:pt x="129100" y="1492659"/>
                </a:lnTo>
                <a:lnTo>
                  <a:pt x="109230" y="1715144"/>
                </a:lnTo>
                <a:lnTo>
                  <a:pt x="90893" y="1942223"/>
                </a:lnTo>
                <a:lnTo>
                  <a:pt x="74126" y="2170113"/>
                </a:lnTo>
                <a:lnTo>
                  <a:pt x="58966" y="2395028"/>
                </a:lnTo>
                <a:lnTo>
                  <a:pt x="45449" y="2613184"/>
                </a:lnTo>
                <a:lnTo>
                  <a:pt x="33615" y="2820797"/>
                </a:lnTo>
                <a:lnTo>
                  <a:pt x="23498" y="3014082"/>
                </a:lnTo>
                <a:lnTo>
                  <a:pt x="15138" y="3189255"/>
                </a:lnTo>
                <a:lnTo>
                  <a:pt x="8571" y="3342532"/>
                </a:lnTo>
                <a:lnTo>
                  <a:pt x="3834" y="3470128"/>
                </a:lnTo>
                <a:lnTo>
                  <a:pt x="964" y="3568259"/>
                </a:lnTo>
                <a:lnTo>
                  <a:pt x="0" y="3633139"/>
                </a:lnTo>
                <a:lnTo>
                  <a:pt x="964" y="3698022"/>
                </a:lnTo>
                <a:lnTo>
                  <a:pt x="3834" y="3796154"/>
                </a:lnTo>
                <a:lnTo>
                  <a:pt x="8571" y="3923751"/>
                </a:lnTo>
                <a:lnTo>
                  <a:pt x="15138" y="4077028"/>
                </a:lnTo>
                <a:lnTo>
                  <a:pt x="23498" y="4252202"/>
                </a:lnTo>
                <a:lnTo>
                  <a:pt x="33615" y="4445488"/>
                </a:lnTo>
                <a:lnTo>
                  <a:pt x="45449" y="4653101"/>
                </a:lnTo>
                <a:lnTo>
                  <a:pt x="58966" y="4871258"/>
                </a:lnTo>
                <a:lnTo>
                  <a:pt x="74126" y="5096173"/>
                </a:lnTo>
                <a:lnTo>
                  <a:pt x="90893" y="5324063"/>
                </a:lnTo>
                <a:lnTo>
                  <a:pt x="109230" y="5551143"/>
                </a:lnTo>
                <a:lnTo>
                  <a:pt x="129100" y="5773629"/>
                </a:lnTo>
                <a:lnTo>
                  <a:pt x="150465" y="5987736"/>
                </a:lnTo>
                <a:lnTo>
                  <a:pt x="173288" y="6189680"/>
                </a:lnTo>
                <a:lnTo>
                  <a:pt x="197531" y="6375677"/>
                </a:lnTo>
                <a:lnTo>
                  <a:pt x="223159" y="6541942"/>
                </a:lnTo>
                <a:lnTo>
                  <a:pt x="250132" y="6684690"/>
                </a:lnTo>
                <a:lnTo>
                  <a:pt x="278415" y="6800139"/>
                </a:lnTo>
                <a:lnTo>
                  <a:pt x="299989" y="6861722"/>
                </a:lnTo>
                <a:lnTo>
                  <a:pt x="6332067" y="6861722"/>
                </a:lnTo>
                <a:lnTo>
                  <a:pt x="6338650" y="6845112"/>
                </a:lnTo>
                <a:close/>
              </a:path>
            </a:pathLst>
          </a:custGeom>
          <a:solidFill>
            <a:srgbClr val="8BC5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517715" y="792732"/>
            <a:ext cx="6584048" cy="7154532"/>
          </a:xfrm>
          <a:custGeom>
            <a:avLst/>
            <a:gdLst/>
            <a:ahLst/>
            <a:cxnLst/>
            <a:rect l="l" t="t" r="r" b="b"/>
            <a:pathLst>
              <a:path w="6584048" h="7154532">
                <a:moveTo>
                  <a:pt x="6242827" y="6713610"/>
                </a:moveTo>
                <a:lnTo>
                  <a:pt x="6277297" y="6599179"/>
                </a:lnTo>
                <a:lnTo>
                  <a:pt x="6310206" y="6458515"/>
                </a:lnTo>
                <a:lnTo>
                  <a:pt x="6341505" y="6295217"/>
                </a:lnTo>
                <a:lnTo>
                  <a:pt x="6371145" y="6112886"/>
                </a:lnTo>
                <a:lnTo>
                  <a:pt x="6399075" y="5915119"/>
                </a:lnTo>
                <a:lnTo>
                  <a:pt x="6425247" y="5705517"/>
                </a:lnTo>
                <a:lnTo>
                  <a:pt x="6449610" y="5487679"/>
                </a:lnTo>
                <a:lnTo>
                  <a:pt x="6472115" y="5265204"/>
                </a:lnTo>
                <a:lnTo>
                  <a:pt x="6492712" y="5041691"/>
                </a:lnTo>
                <a:lnTo>
                  <a:pt x="6511352" y="4820740"/>
                </a:lnTo>
                <a:lnTo>
                  <a:pt x="6527985" y="4605951"/>
                </a:lnTo>
                <a:lnTo>
                  <a:pt x="6542561" y="4400922"/>
                </a:lnTo>
                <a:lnTo>
                  <a:pt x="6555030" y="4209253"/>
                </a:lnTo>
                <a:lnTo>
                  <a:pt x="6565344" y="4034544"/>
                </a:lnTo>
                <a:lnTo>
                  <a:pt x="6573453" y="3880393"/>
                </a:lnTo>
                <a:lnTo>
                  <a:pt x="6579306" y="3750400"/>
                </a:lnTo>
                <a:lnTo>
                  <a:pt x="6582854" y="3648164"/>
                </a:lnTo>
                <a:lnTo>
                  <a:pt x="6584048" y="3577285"/>
                </a:lnTo>
                <a:lnTo>
                  <a:pt x="6583019" y="3510237"/>
                </a:lnTo>
                <a:lnTo>
                  <a:pt x="6579958" y="3411747"/>
                </a:lnTo>
                <a:lnTo>
                  <a:pt x="6574906" y="3285405"/>
                </a:lnTo>
                <a:lnTo>
                  <a:pt x="6567902" y="3134799"/>
                </a:lnTo>
                <a:lnTo>
                  <a:pt x="6558985" y="2963520"/>
                </a:lnTo>
                <a:lnTo>
                  <a:pt x="6548196" y="2775157"/>
                </a:lnTo>
                <a:lnTo>
                  <a:pt x="6535573" y="2573300"/>
                </a:lnTo>
                <a:lnTo>
                  <a:pt x="6521157" y="2361538"/>
                </a:lnTo>
                <a:lnTo>
                  <a:pt x="6504987" y="2143461"/>
                </a:lnTo>
                <a:lnTo>
                  <a:pt x="6487102" y="1922659"/>
                </a:lnTo>
                <a:lnTo>
                  <a:pt x="6467544" y="1702721"/>
                </a:lnTo>
                <a:lnTo>
                  <a:pt x="6446350" y="1487236"/>
                </a:lnTo>
                <a:lnTo>
                  <a:pt x="6423561" y="1279795"/>
                </a:lnTo>
                <a:lnTo>
                  <a:pt x="6399217" y="1083986"/>
                </a:lnTo>
                <a:lnTo>
                  <a:pt x="6373357" y="903401"/>
                </a:lnTo>
                <a:lnTo>
                  <a:pt x="6346021" y="741627"/>
                </a:lnTo>
                <a:lnTo>
                  <a:pt x="6317248" y="602254"/>
                </a:lnTo>
                <a:lnTo>
                  <a:pt x="6287079" y="488874"/>
                </a:lnTo>
                <a:lnTo>
                  <a:pt x="6255552" y="405073"/>
                </a:lnTo>
                <a:lnTo>
                  <a:pt x="6222707" y="354444"/>
                </a:lnTo>
                <a:lnTo>
                  <a:pt x="6159076" y="321597"/>
                </a:lnTo>
                <a:lnTo>
                  <a:pt x="6107478" y="305675"/>
                </a:lnTo>
                <a:lnTo>
                  <a:pt x="6044757" y="290095"/>
                </a:lnTo>
                <a:lnTo>
                  <a:pt x="5972463" y="274861"/>
                </a:lnTo>
                <a:lnTo>
                  <a:pt x="5892143" y="259979"/>
                </a:lnTo>
                <a:lnTo>
                  <a:pt x="5805348" y="245453"/>
                </a:lnTo>
                <a:lnTo>
                  <a:pt x="5713626" y="231290"/>
                </a:lnTo>
                <a:lnTo>
                  <a:pt x="5618526" y="217493"/>
                </a:lnTo>
                <a:lnTo>
                  <a:pt x="5521598" y="204069"/>
                </a:lnTo>
                <a:lnTo>
                  <a:pt x="5424389" y="191023"/>
                </a:lnTo>
                <a:lnTo>
                  <a:pt x="5328451" y="178360"/>
                </a:lnTo>
                <a:lnTo>
                  <a:pt x="5235330" y="166084"/>
                </a:lnTo>
                <a:lnTo>
                  <a:pt x="5146578" y="154202"/>
                </a:lnTo>
                <a:lnTo>
                  <a:pt x="5063741" y="142717"/>
                </a:lnTo>
                <a:lnTo>
                  <a:pt x="4988370" y="131637"/>
                </a:lnTo>
                <a:lnTo>
                  <a:pt x="4922014" y="120965"/>
                </a:lnTo>
                <a:lnTo>
                  <a:pt x="4866221" y="110706"/>
                </a:lnTo>
                <a:lnTo>
                  <a:pt x="4822541" y="100867"/>
                </a:lnTo>
                <a:lnTo>
                  <a:pt x="4792522" y="91452"/>
                </a:lnTo>
                <a:lnTo>
                  <a:pt x="4763177" y="82810"/>
                </a:lnTo>
                <a:lnTo>
                  <a:pt x="4719732" y="74569"/>
                </a:lnTo>
                <a:lnTo>
                  <a:pt x="4663736" y="66733"/>
                </a:lnTo>
                <a:lnTo>
                  <a:pt x="4596739" y="59308"/>
                </a:lnTo>
                <a:lnTo>
                  <a:pt x="4520287" y="52297"/>
                </a:lnTo>
                <a:lnTo>
                  <a:pt x="4435930" y="45706"/>
                </a:lnTo>
                <a:lnTo>
                  <a:pt x="4345217" y="39538"/>
                </a:lnTo>
                <a:lnTo>
                  <a:pt x="4249695" y="33798"/>
                </a:lnTo>
                <a:lnTo>
                  <a:pt x="4150913" y="28492"/>
                </a:lnTo>
                <a:lnTo>
                  <a:pt x="4050420" y="23623"/>
                </a:lnTo>
                <a:lnTo>
                  <a:pt x="3949764" y="19196"/>
                </a:lnTo>
                <a:lnTo>
                  <a:pt x="3850494" y="15216"/>
                </a:lnTo>
                <a:lnTo>
                  <a:pt x="3754157" y="11687"/>
                </a:lnTo>
                <a:lnTo>
                  <a:pt x="3662304" y="8613"/>
                </a:lnTo>
                <a:lnTo>
                  <a:pt x="3576481" y="6000"/>
                </a:lnTo>
                <a:lnTo>
                  <a:pt x="3498238" y="3852"/>
                </a:lnTo>
                <a:lnTo>
                  <a:pt x="3429123" y="2174"/>
                </a:lnTo>
                <a:lnTo>
                  <a:pt x="3370684" y="969"/>
                </a:lnTo>
                <a:lnTo>
                  <a:pt x="3324470" y="243"/>
                </a:lnTo>
                <a:lnTo>
                  <a:pt x="3292030" y="0"/>
                </a:lnTo>
                <a:lnTo>
                  <a:pt x="3226256" y="1009"/>
                </a:lnTo>
                <a:lnTo>
                  <a:pt x="3133217" y="4011"/>
                </a:lnTo>
                <a:lnTo>
                  <a:pt x="3016041" y="8967"/>
                </a:lnTo>
                <a:lnTo>
                  <a:pt x="2877855" y="15838"/>
                </a:lnTo>
                <a:lnTo>
                  <a:pt x="2721787" y="24585"/>
                </a:lnTo>
                <a:lnTo>
                  <a:pt x="2550963" y="35169"/>
                </a:lnTo>
                <a:lnTo>
                  <a:pt x="2368510" y="47551"/>
                </a:lnTo>
                <a:lnTo>
                  <a:pt x="2177557" y="61692"/>
                </a:lnTo>
                <a:lnTo>
                  <a:pt x="1981230" y="77554"/>
                </a:lnTo>
                <a:lnTo>
                  <a:pt x="1782656" y="95097"/>
                </a:lnTo>
                <a:lnTo>
                  <a:pt x="1584962" y="114283"/>
                </a:lnTo>
                <a:lnTo>
                  <a:pt x="1391277" y="135072"/>
                </a:lnTo>
                <a:lnTo>
                  <a:pt x="1204726" y="157426"/>
                </a:lnTo>
                <a:lnTo>
                  <a:pt x="1028438" y="181305"/>
                </a:lnTo>
                <a:lnTo>
                  <a:pt x="865539" y="206672"/>
                </a:lnTo>
                <a:lnTo>
                  <a:pt x="719157" y="233486"/>
                </a:lnTo>
                <a:lnTo>
                  <a:pt x="592419" y="261709"/>
                </a:lnTo>
                <a:lnTo>
                  <a:pt x="488452" y="291303"/>
                </a:lnTo>
                <a:lnTo>
                  <a:pt x="410383" y="322227"/>
                </a:lnTo>
                <a:lnTo>
                  <a:pt x="361340" y="354444"/>
                </a:lnTo>
                <a:lnTo>
                  <a:pt x="328497" y="405073"/>
                </a:lnTo>
                <a:lnTo>
                  <a:pt x="296972" y="488874"/>
                </a:lnTo>
                <a:lnTo>
                  <a:pt x="266803" y="602254"/>
                </a:lnTo>
                <a:lnTo>
                  <a:pt x="238031" y="741627"/>
                </a:lnTo>
                <a:lnTo>
                  <a:pt x="210695" y="903401"/>
                </a:lnTo>
                <a:lnTo>
                  <a:pt x="184836" y="1083986"/>
                </a:lnTo>
                <a:lnTo>
                  <a:pt x="160491" y="1279795"/>
                </a:lnTo>
                <a:lnTo>
                  <a:pt x="137703" y="1487236"/>
                </a:lnTo>
                <a:lnTo>
                  <a:pt x="116509" y="1702721"/>
                </a:lnTo>
                <a:lnTo>
                  <a:pt x="96950" y="1922659"/>
                </a:lnTo>
                <a:lnTo>
                  <a:pt x="79065" y="2143461"/>
                </a:lnTo>
                <a:lnTo>
                  <a:pt x="62894" y="2361538"/>
                </a:lnTo>
                <a:lnTo>
                  <a:pt x="48478" y="2573300"/>
                </a:lnTo>
                <a:lnTo>
                  <a:pt x="35854" y="2775157"/>
                </a:lnTo>
                <a:lnTo>
                  <a:pt x="25064" y="2963520"/>
                </a:lnTo>
                <a:lnTo>
                  <a:pt x="16147" y="3134799"/>
                </a:lnTo>
                <a:lnTo>
                  <a:pt x="9142" y="3285405"/>
                </a:lnTo>
                <a:lnTo>
                  <a:pt x="4089" y="3411747"/>
                </a:lnTo>
                <a:lnTo>
                  <a:pt x="1029" y="3510237"/>
                </a:lnTo>
                <a:lnTo>
                  <a:pt x="0" y="3577285"/>
                </a:lnTo>
                <a:lnTo>
                  <a:pt x="1029" y="3644327"/>
                </a:lnTo>
                <a:lnTo>
                  <a:pt x="4089" y="3742812"/>
                </a:lnTo>
                <a:lnTo>
                  <a:pt x="9142" y="3869150"/>
                </a:lnTo>
                <a:lnTo>
                  <a:pt x="16147" y="4019752"/>
                </a:lnTo>
                <a:lnTo>
                  <a:pt x="25064" y="4191028"/>
                </a:lnTo>
                <a:lnTo>
                  <a:pt x="35854" y="4379388"/>
                </a:lnTo>
                <a:lnTo>
                  <a:pt x="48478" y="4581242"/>
                </a:lnTo>
                <a:lnTo>
                  <a:pt x="62894" y="4793002"/>
                </a:lnTo>
                <a:lnTo>
                  <a:pt x="79065" y="5011078"/>
                </a:lnTo>
                <a:lnTo>
                  <a:pt x="96950" y="5231879"/>
                </a:lnTo>
                <a:lnTo>
                  <a:pt x="116509" y="5451816"/>
                </a:lnTo>
                <a:lnTo>
                  <a:pt x="137703" y="5667300"/>
                </a:lnTo>
                <a:lnTo>
                  <a:pt x="160491" y="5874742"/>
                </a:lnTo>
                <a:lnTo>
                  <a:pt x="184836" y="6070550"/>
                </a:lnTo>
                <a:lnTo>
                  <a:pt x="210695" y="6251137"/>
                </a:lnTo>
                <a:lnTo>
                  <a:pt x="238031" y="6412911"/>
                </a:lnTo>
                <a:lnTo>
                  <a:pt x="266803" y="6552285"/>
                </a:lnTo>
                <a:lnTo>
                  <a:pt x="296972" y="6665667"/>
                </a:lnTo>
                <a:lnTo>
                  <a:pt x="328497" y="6749469"/>
                </a:lnTo>
                <a:lnTo>
                  <a:pt x="340046" y="6767272"/>
                </a:lnTo>
                <a:lnTo>
                  <a:pt x="6220004" y="6767272"/>
                </a:lnTo>
                <a:lnTo>
                  <a:pt x="6242827" y="6713610"/>
                </a:lnTo>
                <a:close/>
              </a:path>
            </a:pathLst>
          </a:custGeom>
          <a:solidFill>
            <a:srgbClr val="8CC6C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556835" y="887157"/>
            <a:ext cx="6509537" cy="7042797"/>
          </a:xfrm>
          <a:custGeom>
            <a:avLst/>
            <a:gdLst/>
            <a:ahLst/>
            <a:cxnLst/>
            <a:rect l="l" t="t" r="r" b="b"/>
            <a:pathLst>
              <a:path w="6509537" h="7042797">
                <a:moveTo>
                  <a:pt x="6108757" y="6666238"/>
                </a:moveTo>
                <a:lnTo>
                  <a:pt x="6146988" y="6582149"/>
                </a:lnTo>
                <a:lnTo>
                  <a:pt x="6183613" y="6469716"/>
                </a:lnTo>
                <a:lnTo>
                  <a:pt x="6218581" y="6332346"/>
                </a:lnTo>
                <a:lnTo>
                  <a:pt x="6251837" y="6173443"/>
                </a:lnTo>
                <a:lnTo>
                  <a:pt x="6283330" y="5996412"/>
                </a:lnTo>
                <a:lnTo>
                  <a:pt x="6313006" y="5804658"/>
                </a:lnTo>
                <a:lnTo>
                  <a:pt x="6340814" y="5601587"/>
                </a:lnTo>
                <a:lnTo>
                  <a:pt x="6366699" y="5390603"/>
                </a:lnTo>
                <a:lnTo>
                  <a:pt x="6390611" y="5175111"/>
                </a:lnTo>
                <a:lnTo>
                  <a:pt x="6412495" y="4958517"/>
                </a:lnTo>
                <a:lnTo>
                  <a:pt x="6432300" y="4744226"/>
                </a:lnTo>
                <a:lnTo>
                  <a:pt x="6449972" y="4535642"/>
                </a:lnTo>
                <a:lnTo>
                  <a:pt x="6465458" y="4336170"/>
                </a:lnTo>
                <a:lnTo>
                  <a:pt x="6478707" y="4149217"/>
                </a:lnTo>
                <a:lnTo>
                  <a:pt x="6489665" y="3978186"/>
                </a:lnTo>
                <a:lnTo>
                  <a:pt x="6498280" y="3826483"/>
                </a:lnTo>
                <a:lnTo>
                  <a:pt x="6504499" y="3697513"/>
                </a:lnTo>
                <a:lnTo>
                  <a:pt x="6508269" y="3594681"/>
                </a:lnTo>
                <a:lnTo>
                  <a:pt x="6509537" y="3521392"/>
                </a:lnTo>
                <a:lnTo>
                  <a:pt x="6508444" y="3452185"/>
                </a:lnTo>
                <a:lnTo>
                  <a:pt x="6505192" y="3353342"/>
                </a:lnTo>
                <a:lnTo>
                  <a:pt x="6499824" y="3228259"/>
                </a:lnTo>
                <a:lnTo>
                  <a:pt x="6492381" y="3080330"/>
                </a:lnTo>
                <a:lnTo>
                  <a:pt x="6482907" y="2912951"/>
                </a:lnTo>
                <a:lnTo>
                  <a:pt x="6471443" y="2729515"/>
                </a:lnTo>
                <a:lnTo>
                  <a:pt x="6458031" y="2533418"/>
                </a:lnTo>
                <a:lnTo>
                  <a:pt x="6442714" y="2328055"/>
                </a:lnTo>
                <a:lnTo>
                  <a:pt x="6425534" y="2116819"/>
                </a:lnTo>
                <a:lnTo>
                  <a:pt x="6406532" y="1903107"/>
                </a:lnTo>
                <a:lnTo>
                  <a:pt x="6385751" y="1690313"/>
                </a:lnTo>
                <a:lnTo>
                  <a:pt x="6363234" y="1481831"/>
                </a:lnTo>
                <a:lnTo>
                  <a:pt x="6339022" y="1281057"/>
                </a:lnTo>
                <a:lnTo>
                  <a:pt x="6313157" y="1091384"/>
                </a:lnTo>
                <a:lnTo>
                  <a:pt x="6285682" y="916209"/>
                </a:lnTo>
                <a:lnTo>
                  <a:pt x="6256639" y="758926"/>
                </a:lnTo>
                <a:lnTo>
                  <a:pt x="6226070" y="622929"/>
                </a:lnTo>
                <a:lnTo>
                  <a:pt x="6194017" y="511613"/>
                </a:lnTo>
                <a:lnTo>
                  <a:pt x="6160523" y="428374"/>
                </a:lnTo>
                <a:lnTo>
                  <a:pt x="6125629" y="376605"/>
                </a:lnTo>
                <a:lnTo>
                  <a:pt x="6061417" y="341704"/>
                </a:lnTo>
                <a:lnTo>
                  <a:pt x="6010571" y="324787"/>
                </a:lnTo>
                <a:lnTo>
                  <a:pt x="5949184" y="308232"/>
                </a:lnTo>
                <a:lnTo>
                  <a:pt x="5878718" y="292045"/>
                </a:lnTo>
                <a:lnTo>
                  <a:pt x="5800637" y="276232"/>
                </a:lnTo>
                <a:lnTo>
                  <a:pt x="5716406" y="260798"/>
                </a:lnTo>
                <a:lnTo>
                  <a:pt x="5627486" y="245749"/>
                </a:lnTo>
                <a:lnTo>
                  <a:pt x="5535342" y="231090"/>
                </a:lnTo>
                <a:lnTo>
                  <a:pt x="5441438" y="216827"/>
                </a:lnTo>
                <a:lnTo>
                  <a:pt x="5347237" y="202964"/>
                </a:lnTo>
                <a:lnTo>
                  <a:pt x="5254203" y="189509"/>
                </a:lnTo>
                <a:lnTo>
                  <a:pt x="5163798" y="176466"/>
                </a:lnTo>
                <a:lnTo>
                  <a:pt x="5077487" y="163840"/>
                </a:lnTo>
                <a:lnTo>
                  <a:pt x="4996734" y="151638"/>
                </a:lnTo>
                <a:lnTo>
                  <a:pt x="4923001" y="139864"/>
                </a:lnTo>
                <a:lnTo>
                  <a:pt x="4857753" y="128525"/>
                </a:lnTo>
                <a:lnTo>
                  <a:pt x="4802452" y="117625"/>
                </a:lnTo>
                <a:lnTo>
                  <a:pt x="4758563" y="107171"/>
                </a:lnTo>
                <a:lnTo>
                  <a:pt x="4727549" y="97167"/>
                </a:lnTo>
                <a:lnTo>
                  <a:pt x="4697248" y="87987"/>
                </a:lnTo>
                <a:lnTo>
                  <a:pt x="4653607" y="79232"/>
                </a:lnTo>
                <a:lnTo>
                  <a:pt x="4598090" y="70907"/>
                </a:lnTo>
                <a:lnTo>
                  <a:pt x="4532159" y="63018"/>
                </a:lnTo>
                <a:lnTo>
                  <a:pt x="4457277" y="55569"/>
                </a:lnTo>
                <a:lnTo>
                  <a:pt x="4374908" y="48565"/>
                </a:lnTo>
                <a:lnTo>
                  <a:pt x="4286514" y="42011"/>
                </a:lnTo>
                <a:lnTo>
                  <a:pt x="4193558" y="35913"/>
                </a:lnTo>
                <a:lnTo>
                  <a:pt x="4097503" y="30274"/>
                </a:lnTo>
                <a:lnTo>
                  <a:pt x="3999812" y="25099"/>
                </a:lnTo>
                <a:lnTo>
                  <a:pt x="3901948" y="20395"/>
                </a:lnTo>
                <a:lnTo>
                  <a:pt x="3805374" y="16165"/>
                </a:lnTo>
                <a:lnTo>
                  <a:pt x="3711553" y="12415"/>
                </a:lnTo>
                <a:lnTo>
                  <a:pt x="3621947" y="9149"/>
                </a:lnTo>
                <a:lnTo>
                  <a:pt x="3538020" y="6372"/>
                </a:lnTo>
                <a:lnTo>
                  <a:pt x="3461235" y="4089"/>
                </a:lnTo>
                <a:lnTo>
                  <a:pt x="3393054" y="2306"/>
                </a:lnTo>
                <a:lnTo>
                  <a:pt x="3334941" y="1027"/>
                </a:lnTo>
                <a:lnTo>
                  <a:pt x="3288358" y="256"/>
                </a:lnTo>
                <a:lnTo>
                  <a:pt x="3254768" y="0"/>
                </a:lnTo>
                <a:lnTo>
                  <a:pt x="3186644" y="1072"/>
                </a:lnTo>
                <a:lnTo>
                  <a:pt x="3092832" y="4262"/>
                </a:lnTo>
                <a:lnTo>
                  <a:pt x="2976290" y="9528"/>
                </a:lnTo>
                <a:lnTo>
                  <a:pt x="2839977" y="16828"/>
                </a:lnTo>
                <a:lnTo>
                  <a:pt x="2686851" y="26122"/>
                </a:lnTo>
                <a:lnTo>
                  <a:pt x="2519870" y="37368"/>
                </a:lnTo>
                <a:lnTo>
                  <a:pt x="2341991" y="50525"/>
                </a:lnTo>
                <a:lnTo>
                  <a:pt x="2156174" y="65550"/>
                </a:lnTo>
                <a:lnTo>
                  <a:pt x="1965376" y="82404"/>
                </a:lnTo>
                <a:lnTo>
                  <a:pt x="1772556" y="101044"/>
                </a:lnTo>
                <a:lnTo>
                  <a:pt x="1580671" y="121429"/>
                </a:lnTo>
                <a:lnTo>
                  <a:pt x="1392680" y="143518"/>
                </a:lnTo>
                <a:lnTo>
                  <a:pt x="1211541" y="167270"/>
                </a:lnTo>
                <a:lnTo>
                  <a:pt x="1040213" y="192642"/>
                </a:lnTo>
                <a:lnTo>
                  <a:pt x="881652" y="219595"/>
                </a:lnTo>
                <a:lnTo>
                  <a:pt x="738818" y="248086"/>
                </a:lnTo>
                <a:lnTo>
                  <a:pt x="614668" y="278073"/>
                </a:lnTo>
                <a:lnTo>
                  <a:pt x="512161" y="309517"/>
                </a:lnTo>
                <a:lnTo>
                  <a:pt x="434255" y="342375"/>
                </a:lnTo>
                <a:lnTo>
                  <a:pt x="383908" y="376605"/>
                </a:lnTo>
                <a:lnTo>
                  <a:pt x="349014" y="428374"/>
                </a:lnTo>
                <a:lnTo>
                  <a:pt x="315519" y="511613"/>
                </a:lnTo>
                <a:lnTo>
                  <a:pt x="283466" y="622929"/>
                </a:lnTo>
                <a:lnTo>
                  <a:pt x="252897" y="758926"/>
                </a:lnTo>
                <a:lnTo>
                  <a:pt x="223854" y="916209"/>
                </a:lnTo>
                <a:lnTo>
                  <a:pt x="196379" y="1091384"/>
                </a:lnTo>
                <a:lnTo>
                  <a:pt x="170515" y="1281057"/>
                </a:lnTo>
                <a:lnTo>
                  <a:pt x="146303" y="1481831"/>
                </a:lnTo>
                <a:lnTo>
                  <a:pt x="123785" y="1690313"/>
                </a:lnTo>
                <a:lnTo>
                  <a:pt x="103004" y="1903107"/>
                </a:lnTo>
                <a:lnTo>
                  <a:pt x="84003" y="2116819"/>
                </a:lnTo>
                <a:lnTo>
                  <a:pt x="66822" y="2328055"/>
                </a:lnTo>
                <a:lnTo>
                  <a:pt x="51505" y="2533418"/>
                </a:lnTo>
                <a:lnTo>
                  <a:pt x="38093" y="2729515"/>
                </a:lnTo>
                <a:lnTo>
                  <a:pt x="26629" y="2912951"/>
                </a:lnTo>
                <a:lnTo>
                  <a:pt x="17155" y="3080330"/>
                </a:lnTo>
                <a:lnTo>
                  <a:pt x="9713" y="3228259"/>
                </a:lnTo>
                <a:lnTo>
                  <a:pt x="4345" y="3353342"/>
                </a:lnTo>
                <a:lnTo>
                  <a:pt x="1093" y="3452185"/>
                </a:lnTo>
                <a:lnTo>
                  <a:pt x="0" y="3521392"/>
                </a:lnTo>
                <a:lnTo>
                  <a:pt x="1093" y="3590601"/>
                </a:lnTo>
                <a:lnTo>
                  <a:pt x="4345" y="3689446"/>
                </a:lnTo>
                <a:lnTo>
                  <a:pt x="9713" y="3814531"/>
                </a:lnTo>
                <a:lnTo>
                  <a:pt x="17155" y="3962461"/>
                </a:lnTo>
                <a:lnTo>
                  <a:pt x="26629" y="4129842"/>
                </a:lnTo>
                <a:lnTo>
                  <a:pt x="38093" y="4313280"/>
                </a:lnTo>
                <a:lnTo>
                  <a:pt x="51505" y="4509379"/>
                </a:lnTo>
                <a:lnTo>
                  <a:pt x="66822" y="4714744"/>
                </a:lnTo>
                <a:lnTo>
                  <a:pt x="84003" y="4925981"/>
                </a:lnTo>
                <a:lnTo>
                  <a:pt x="103004" y="5139694"/>
                </a:lnTo>
                <a:lnTo>
                  <a:pt x="123785" y="5352490"/>
                </a:lnTo>
                <a:lnTo>
                  <a:pt x="146303" y="5560973"/>
                </a:lnTo>
                <a:lnTo>
                  <a:pt x="170515" y="5761749"/>
                </a:lnTo>
                <a:lnTo>
                  <a:pt x="196379" y="5951422"/>
                </a:lnTo>
                <a:lnTo>
                  <a:pt x="223854" y="6126598"/>
                </a:lnTo>
                <a:lnTo>
                  <a:pt x="252897" y="6283882"/>
                </a:lnTo>
                <a:lnTo>
                  <a:pt x="283466" y="6419880"/>
                </a:lnTo>
                <a:lnTo>
                  <a:pt x="315519" y="6531196"/>
                </a:lnTo>
                <a:lnTo>
                  <a:pt x="349014" y="6614435"/>
                </a:lnTo>
                <a:lnTo>
                  <a:pt x="383908" y="6666204"/>
                </a:lnTo>
                <a:lnTo>
                  <a:pt x="393680" y="6672847"/>
                </a:lnTo>
                <a:lnTo>
                  <a:pt x="6103733" y="6672847"/>
                </a:lnTo>
                <a:lnTo>
                  <a:pt x="6108757" y="6666238"/>
                </a:lnTo>
                <a:close/>
              </a:path>
            </a:pathLst>
          </a:custGeom>
          <a:solidFill>
            <a:srgbClr val="8DC6C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595930" y="981594"/>
            <a:ext cx="6435051" cy="6931050"/>
          </a:xfrm>
          <a:custGeom>
            <a:avLst/>
            <a:gdLst/>
            <a:ahLst/>
            <a:cxnLst/>
            <a:rect l="l" t="t" r="r" b="b"/>
            <a:pathLst>
              <a:path w="6435051" h="6931050">
                <a:moveTo>
                  <a:pt x="6010690" y="6534256"/>
                </a:moveTo>
                <a:lnTo>
                  <a:pt x="6051168" y="6450677"/>
                </a:lnTo>
                <a:lnTo>
                  <a:pt x="6089947" y="6340245"/>
                </a:lnTo>
                <a:lnTo>
                  <a:pt x="6126971" y="6206169"/>
                </a:lnTo>
                <a:lnTo>
                  <a:pt x="6162183" y="6051661"/>
                </a:lnTo>
                <a:lnTo>
                  <a:pt x="6195529" y="5879931"/>
                </a:lnTo>
                <a:lnTo>
                  <a:pt x="6226951" y="5694190"/>
                </a:lnTo>
                <a:lnTo>
                  <a:pt x="6256395" y="5497650"/>
                </a:lnTo>
                <a:lnTo>
                  <a:pt x="6283804" y="5293520"/>
                </a:lnTo>
                <a:lnTo>
                  <a:pt x="6309123" y="5085013"/>
                </a:lnTo>
                <a:lnTo>
                  <a:pt x="6332295" y="4875338"/>
                </a:lnTo>
                <a:lnTo>
                  <a:pt x="6353266" y="4667707"/>
                </a:lnTo>
                <a:lnTo>
                  <a:pt x="6371978" y="4465331"/>
                </a:lnTo>
                <a:lnTo>
                  <a:pt x="6388377" y="4271420"/>
                </a:lnTo>
                <a:lnTo>
                  <a:pt x="6402406" y="4089185"/>
                </a:lnTo>
                <a:lnTo>
                  <a:pt x="6414009" y="3921838"/>
                </a:lnTo>
                <a:lnTo>
                  <a:pt x="6423131" y="3772588"/>
                </a:lnTo>
                <a:lnTo>
                  <a:pt x="6429716" y="3644648"/>
                </a:lnTo>
                <a:lnTo>
                  <a:pt x="6433708" y="3541227"/>
                </a:lnTo>
                <a:lnTo>
                  <a:pt x="6435051" y="3465537"/>
                </a:lnTo>
                <a:lnTo>
                  <a:pt x="6433894" y="3394165"/>
                </a:lnTo>
                <a:lnTo>
                  <a:pt x="6430451" y="3294965"/>
                </a:lnTo>
                <a:lnTo>
                  <a:pt x="6424766" y="3171136"/>
                </a:lnTo>
                <a:lnTo>
                  <a:pt x="6416886" y="3025880"/>
                </a:lnTo>
                <a:lnTo>
                  <a:pt x="6406854" y="2862396"/>
                </a:lnTo>
                <a:lnTo>
                  <a:pt x="6394715" y="2683884"/>
                </a:lnTo>
                <a:lnTo>
                  <a:pt x="6380514" y="2493543"/>
                </a:lnTo>
                <a:lnTo>
                  <a:pt x="6364296" y="2294575"/>
                </a:lnTo>
                <a:lnTo>
                  <a:pt x="6346104" y="2090179"/>
                </a:lnTo>
                <a:lnTo>
                  <a:pt x="6325984" y="1883554"/>
                </a:lnTo>
                <a:lnTo>
                  <a:pt x="6303980" y="1677901"/>
                </a:lnTo>
                <a:lnTo>
                  <a:pt x="6280137" y="1476420"/>
                </a:lnTo>
                <a:lnTo>
                  <a:pt x="6254500" y="1282311"/>
                </a:lnTo>
                <a:lnTo>
                  <a:pt x="6227114" y="1098774"/>
                </a:lnTo>
                <a:lnTo>
                  <a:pt x="6198022" y="929008"/>
                </a:lnTo>
                <a:lnTo>
                  <a:pt x="6167270" y="776214"/>
                </a:lnTo>
                <a:lnTo>
                  <a:pt x="6134902" y="643591"/>
                </a:lnTo>
                <a:lnTo>
                  <a:pt x="6100963" y="534341"/>
                </a:lnTo>
                <a:lnTo>
                  <a:pt x="6065497" y="451662"/>
                </a:lnTo>
                <a:lnTo>
                  <a:pt x="6028550" y="398754"/>
                </a:lnTo>
                <a:lnTo>
                  <a:pt x="5963771" y="361799"/>
                </a:lnTo>
                <a:lnTo>
                  <a:pt x="5913683" y="343886"/>
                </a:lnTo>
                <a:lnTo>
                  <a:pt x="5853632" y="326357"/>
                </a:lnTo>
                <a:lnTo>
                  <a:pt x="5784999" y="309219"/>
                </a:lnTo>
                <a:lnTo>
                  <a:pt x="5709159" y="292476"/>
                </a:lnTo>
                <a:lnTo>
                  <a:pt x="5627493" y="276134"/>
                </a:lnTo>
                <a:lnTo>
                  <a:pt x="5541377" y="260200"/>
                </a:lnTo>
                <a:lnTo>
                  <a:pt x="5452190" y="244679"/>
                </a:lnTo>
                <a:lnTo>
                  <a:pt x="5361311" y="229577"/>
                </a:lnTo>
                <a:lnTo>
                  <a:pt x="5270117" y="214900"/>
                </a:lnTo>
                <a:lnTo>
                  <a:pt x="5179986" y="200654"/>
                </a:lnTo>
                <a:lnTo>
                  <a:pt x="5092296" y="186844"/>
                </a:lnTo>
                <a:lnTo>
                  <a:pt x="5008427" y="173476"/>
                </a:lnTo>
                <a:lnTo>
                  <a:pt x="4929755" y="160556"/>
                </a:lnTo>
                <a:lnTo>
                  <a:pt x="4857660" y="148091"/>
                </a:lnTo>
                <a:lnTo>
                  <a:pt x="4793518" y="136084"/>
                </a:lnTo>
                <a:lnTo>
                  <a:pt x="4738710" y="124544"/>
                </a:lnTo>
                <a:lnTo>
                  <a:pt x="4694611" y="113474"/>
                </a:lnTo>
                <a:lnTo>
                  <a:pt x="4662601" y="102882"/>
                </a:lnTo>
                <a:lnTo>
                  <a:pt x="4631346" y="93162"/>
                </a:lnTo>
                <a:lnTo>
                  <a:pt x="4587510" y="83892"/>
                </a:lnTo>
                <a:lnTo>
                  <a:pt x="4532471" y="75078"/>
                </a:lnTo>
                <a:lnTo>
                  <a:pt x="4467606" y="66724"/>
                </a:lnTo>
                <a:lnTo>
                  <a:pt x="4394293" y="58837"/>
                </a:lnTo>
                <a:lnTo>
                  <a:pt x="4313910" y="51421"/>
                </a:lnTo>
                <a:lnTo>
                  <a:pt x="4227833" y="44482"/>
                </a:lnTo>
                <a:lnTo>
                  <a:pt x="4137441" y="38025"/>
                </a:lnTo>
                <a:lnTo>
                  <a:pt x="4044111" y="32054"/>
                </a:lnTo>
                <a:lnTo>
                  <a:pt x="3949220" y="26576"/>
                </a:lnTo>
                <a:lnTo>
                  <a:pt x="3854146" y="21595"/>
                </a:lnTo>
                <a:lnTo>
                  <a:pt x="3760267" y="17116"/>
                </a:lnTo>
                <a:lnTo>
                  <a:pt x="3668959" y="13145"/>
                </a:lnTo>
                <a:lnTo>
                  <a:pt x="3581601" y="9687"/>
                </a:lnTo>
                <a:lnTo>
                  <a:pt x="3499570" y="6747"/>
                </a:lnTo>
                <a:lnTo>
                  <a:pt x="3424244" y="4330"/>
                </a:lnTo>
                <a:lnTo>
                  <a:pt x="3356999" y="2442"/>
                </a:lnTo>
                <a:lnTo>
                  <a:pt x="3299214" y="1087"/>
                </a:lnTo>
                <a:lnTo>
                  <a:pt x="3252266" y="271"/>
                </a:lnTo>
                <a:lnTo>
                  <a:pt x="3217532" y="0"/>
                </a:lnTo>
                <a:lnTo>
                  <a:pt x="3147057" y="1135"/>
                </a:lnTo>
                <a:lnTo>
                  <a:pt x="3052472" y="4512"/>
                </a:lnTo>
                <a:lnTo>
                  <a:pt x="2936564" y="10088"/>
                </a:lnTo>
                <a:lnTo>
                  <a:pt x="2802123" y="17817"/>
                </a:lnTo>
                <a:lnTo>
                  <a:pt x="2651939" y="27658"/>
                </a:lnTo>
                <a:lnTo>
                  <a:pt x="2488800" y="39565"/>
                </a:lnTo>
                <a:lnTo>
                  <a:pt x="2315495" y="53495"/>
                </a:lnTo>
                <a:lnTo>
                  <a:pt x="2134813" y="69404"/>
                </a:lnTo>
                <a:lnTo>
                  <a:pt x="1949544" y="87248"/>
                </a:lnTo>
                <a:lnTo>
                  <a:pt x="1762477" y="106984"/>
                </a:lnTo>
                <a:lnTo>
                  <a:pt x="1576400" y="128568"/>
                </a:lnTo>
                <a:lnTo>
                  <a:pt x="1394104" y="151956"/>
                </a:lnTo>
                <a:lnTo>
                  <a:pt x="1218376" y="177105"/>
                </a:lnTo>
                <a:lnTo>
                  <a:pt x="1052007" y="203970"/>
                </a:lnTo>
                <a:lnTo>
                  <a:pt x="897785" y="232507"/>
                </a:lnTo>
                <a:lnTo>
                  <a:pt x="758499" y="262674"/>
                </a:lnTo>
                <a:lnTo>
                  <a:pt x="636938" y="294425"/>
                </a:lnTo>
                <a:lnTo>
                  <a:pt x="535893" y="327719"/>
                </a:lnTo>
                <a:lnTo>
                  <a:pt x="458150" y="362509"/>
                </a:lnTo>
                <a:lnTo>
                  <a:pt x="406501" y="398754"/>
                </a:lnTo>
                <a:lnTo>
                  <a:pt x="369554" y="451662"/>
                </a:lnTo>
                <a:lnTo>
                  <a:pt x="334088" y="534341"/>
                </a:lnTo>
                <a:lnTo>
                  <a:pt x="300149" y="643591"/>
                </a:lnTo>
                <a:lnTo>
                  <a:pt x="267781" y="776214"/>
                </a:lnTo>
                <a:lnTo>
                  <a:pt x="237029" y="929008"/>
                </a:lnTo>
                <a:lnTo>
                  <a:pt x="207937" y="1098774"/>
                </a:lnTo>
                <a:lnTo>
                  <a:pt x="180551" y="1282311"/>
                </a:lnTo>
                <a:lnTo>
                  <a:pt x="154913" y="1476420"/>
                </a:lnTo>
                <a:lnTo>
                  <a:pt x="131071" y="1677901"/>
                </a:lnTo>
                <a:lnTo>
                  <a:pt x="109067" y="1883554"/>
                </a:lnTo>
                <a:lnTo>
                  <a:pt x="88947" y="2090179"/>
                </a:lnTo>
                <a:lnTo>
                  <a:pt x="70755" y="2294575"/>
                </a:lnTo>
                <a:lnTo>
                  <a:pt x="54537" y="2493543"/>
                </a:lnTo>
                <a:lnTo>
                  <a:pt x="40336" y="2683884"/>
                </a:lnTo>
                <a:lnTo>
                  <a:pt x="28197" y="2862396"/>
                </a:lnTo>
                <a:lnTo>
                  <a:pt x="18165" y="3025880"/>
                </a:lnTo>
                <a:lnTo>
                  <a:pt x="10284" y="3171136"/>
                </a:lnTo>
                <a:lnTo>
                  <a:pt x="4600" y="3294965"/>
                </a:lnTo>
                <a:lnTo>
                  <a:pt x="1157" y="3394165"/>
                </a:lnTo>
                <a:lnTo>
                  <a:pt x="0" y="3465537"/>
                </a:lnTo>
                <a:lnTo>
                  <a:pt x="1157" y="3536908"/>
                </a:lnTo>
                <a:lnTo>
                  <a:pt x="4600" y="3636107"/>
                </a:lnTo>
                <a:lnTo>
                  <a:pt x="10284" y="3759934"/>
                </a:lnTo>
                <a:lnTo>
                  <a:pt x="18165" y="3905188"/>
                </a:lnTo>
                <a:lnTo>
                  <a:pt x="28197" y="4068672"/>
                </a:lnTo>
                <a:lnTo>
                  <a:pt x="40336" y="4247183"/>
                </a:lnTo>
                <a:lnTo>
                  <a:pt x="54537" y="4437522"/>
                </a:lnTo>
                <a:lnTo>
                  <a:pt x="70755" y="4636490"/>
                </a:lnTo>
                <a:lnTo>
                  <a:pt x="88947" y="4840886"/>
                </a:lnTo>
                <a:lnTo>
                  <a:pt x="109067" y="5047510"/>
                </a:lnTo>
                <a:lnTo>
                  <a:pt x="131071" y="5253162"/>
                </a:lnTo>
                <a:lnTo>
                  <a:pt x="154913" y="5454643"/>
                </a:lnTo>
                <a:lnTo>
                  <a:pt x="180551" y="5648752"/>
                </a:lnTo>
                <a:lnTo>
                  <a:pt x="207937" y="5832289"/>
                </a:lnTo>
                <a:lnTo>
                  <a:pt x="237029" y="6002054"/>
                </a:lnTo>
                <a:lnTo>
                  <a:pt x="267781" y="6154848"/>
                </a:lnTo>
                <a:lnTo>
                  <a:pt x="300149" y="6287471"/>
                </a:lnTo>
                <a:lnTo>
                  <a:pt x="334088" y="6396721"/>
                </a:lnTo>
                <a:lnTo>
                  <a:pt x="369554" y="6479400"/>
                </a:lnTo>
                <a:lnTo>
                  <a:pt x="406501" y="6532308"/>
                </a:lnTo>
                <a:lnTo>
                  <a:pt x="458150" y="6568553"/>
                </a:lnTo>
                <a:lnTo>
                  <a:pt x="480178" y="6578410"/>
                </a:lnTo>
                <a:lnTo>
                  <a:pt x="5975934" y="6578410"/>
                </a:lnTo>
                <a:lnTo>
                  <a:pt x="6010690" y="6534256"/>
                </a:lnTo>
                <a:close/>
              </a:path>
            </a:pathLst>
          </a:custGeom>
          <a:solidFill>
            <a:srgbClr val="8EC7C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635038" y="1076031"/>
            <a:ext cx="6360553" cy="6819303"/>
          </a:xfrm>
          <a:custGeom>
            <a:avLst/>
            <a:gdLst/>
            <a:ahLst/>
            <a:cxnLst/>
            <a:rect l="l" t="t" r="r" b="b"/>
            <a:pathLst>
              <a:path w="6360553" h="6819303">
                <a:moveTo>
                  <a:pt x="5841988" y="6474013"/>
                </a:moveTo>
                <a:lnTo>
                  <a:pt x="5912613" y="6402263"/>
                </a:lnTo>
                <a:lnTo>
                  <a:pt x="5955342" y="6319197"/>
                </a:lnTo>
                <a:lnTo>
                  <a:pt x="5996277" y="6210765"/>
                </a:lnTo>
                <a:lnTo>
                  <a:pt x="6035358" y="6079985"/>
                </a:lnTo>
                <a:lnTo>
                  <a:pt x="6072528" y="5929872"/>
                </a:lnTo>
                <a:lnTo>
                  <a:pt x="6107726" y="5763444"/>
                </a:lnTo>
                <a:lnTo>
                  <a:pt x="6140895" y="5583717"/>
                </a:lnTo>
                <a:lnTo>
                  <a:pt x="6171975" y="5393707"/>
                </a:lnTo>
                <a:lnTo>
                  <a:pt x="6200907" y="5196432"/>
                </a:lnTo>
                <a:lnTo>
                  <a:pt x="6227632" y="4994908"/>
                </a:lnTo>
                <a:lnTo>
                  <a:pt x="6252091" y="4792152"/>
                </a:lnTo>
                <a:lnTo>
                  <a:pt x="6274227" y="4591180"/>
                </a:lnTo>
                <a:lnTo>
                  <a:pt x="6293978" y="4395009"/>
                </a:lnTo>
                <a:lnTo>
                  <a:pt x="6311287" y="4206656"/>
                </a:lnTo>
                <a:lnTo>
                  <a:pt x="6326095" y="4029137"/>
                </a:lnTo>
                <a:lnTo>
                  <a:pt x="6338343" y="3865470"/>
                </a:lnTo>
                <a:lnTo>
                  <a:pt x="6347972" y="3718670"/>
                </a:lnTo>
                <a:lnTo>
                  <a:pt x="6354922" y="3591755"/>
                </a:lnTo>
                <a:lnTo>
                  <a:pt x="6359136" y="3487741"/>
                </a:lnTo>
                <a:lnTo>
                  <a:pt x="6360553" y="3409645"/>
                </a:lnTo>
                <a:lnTo>
                  <a:pt x="6359331" y="3336109"/>
                </a:lnTo>
                <a:lnTo>
                  <a:pt x="6355697" y="3236553"/>
                </a:lnTo>
                <a:lnTo>
                  <a:pt x="6349697" y="3113982"/>
                </a:lnTo>
                <a:lnTo>
                  <a:pt x="6341380" y="2971401"/>
                </a:lnTo>
                <a:lnTo>
                  <a:pt x="6330791" y="2811814"/>
                </a:lnTo>
                <a:lnTo>
                  <a:pt x="6317978" y="2638228"/>
                </a:lnTo>
                <a:lnTo>
                  <a:pt x="6302989" y="2453647"/>
                </a:lnTo>
                <a:lnTo>
                  <a:pt x="6285869" y="2261076"/>
                </a:lnTo>
                <a:lnTo>
                  <a:pt x="6266668" y="2063521"/>
                </a:lnTo>
                <a:lnTo>
                  <a:pt x="6245431" y="1863986"/>
                </a:lnTo>
                <a:lnTo>
                  <a:pt x="6222206" y="1665478"/>
                </a:lnTo>
                <a:lnTo>
                  <a:pt x="6197039" y="1471000"/>
                </a:lnTo>
                <a:lnTo>
                  <a:pt x="6169979" y="1283558"/>
                </a:lnTo>
                <a:lnTo>
                  <a:pt x="6141072" y="1106157"/>
                </a:lnTo>
                <a:lnTo>
                  <a:pt x="6110365" y="941802"/>
                </a:lnTo>
                <a:lnTo>
                  <a:pt x="6077905" y="793499"/>
                </a:lnTo>
                <a:lnTo>
                  <a:pt x="6043740" y="664253"/>
                </a:lnTo>
                <a:lnTo>
                  <a:pt x="6007917" y="557067"/>
                </a:lnTo>
                <a:lnTo>
                  <a:pt x="5970482" y="474949"/>
                </a:lnTo>
                <a:lnTo>
                  <a:pt x="5931484" y="420903"/>
                </a:lnTo>
                <a:lnTo>
                  <a:pt x="5866124" y="381894"/>
                </a:lnTo>
                <a:lnTo>
                  <a:pt x="5816787" y="362986"/>
                </a:lnTo>
                <a:lnTo>
                  <a:pt x="5758069" y="344483"/>
                </a:lnTo>
                <a:lnTo>
                  <a:pt x="5691263" y="326392"/>
                </a:lnTo>
                <a:lnTo>
                  <a:pt x="5617661" y="308719"/>
                </a:lnTo>
                <a:lnTo>
                  <a:pt x="5538557" y="291470"/>
                </a:lnTo>
                <a:lnTo>
                  <a:pt x="5455242" y="274651"/>
                </a:lnTo>
                <a:lnTo>
                  <a:pt x="5369010" y="258267"/>
                </a:lnTo>
                <a:lnTo>
                  <a:pt x="5281153" y="242327"/>
                </a:lnTo>
                <a:lnTo>
                  <a:pt x="5192965" y="226834"/>
                </a:lnTo>
                <a:lnTo>
                  <a:pt x="5105737" y="211796"/>
                </a:lnTo>
                <a:lnTo>
                  <a:pt x="5020762" y="197219"/>
                </a:lnTo>
                <a:lnTo>
                  <a:pt x="4939334" y="183108"/>
                </a:lnTo>
                <a:lnTo>
                  <a:pt x="4862745" y="169470"/>
                </a:lnTo>
                <a:lnTo>
                  <a:pt x="4792287" y="156310"/>
                </a:lnTo>
                <a:lnTo>
                  <a:pt x="4729254" y="143636"/>
                </a:lnTo>
                <a:lnTo>
                  <a:pt x="4674938" y="131453"/>
                </a:lnTo>
                <a:lnTo>
                  <a:pt x="4630632" y="119767"/>
                </a:lnTo>
                <a:lnTo>
                  <a:pt x="4597628" y="108584"/>
                </a:lnTo>
                <a:lnTo>
                  <a:pt x="4565419" y="98324"/>
                </a:lnTo>
                <a:lnTo>
                  <a:pt x="4521388" y="88540"/>
                </a:lnTo>
                <a:lnTo>
                  <a:pt x="4466828" y="79237"/>
                </a:lnTo>
                <a:lnTo>
                  <a:pt x="4403031" y="70420"/>
                </a:lnTo>
                <a:lnTo>
                  <a:pt x="4331289" y="62097"/>
                </a:lnTo>
                <a:lnTo>
                  <a:pt x="4252893" y="54270"/>
                </a:lnTo>
                <a:lnTo>
                  <a:pt x="4169137" y="46947"/>
                </a:lnTo>
                <a:lnTo>
                  <a:pt x="4081311" y="40133"/>
                </a:lnTo>
                <a:lnTo>
                  <a:pt x="3990707" y="33832"/>
                </a:lnTo>
                <a:lnTo>
                  <a:pt x="3898619" y="28051"/>
                </a:lnTo>
                <a:lnTo>
                  <a:pt x="3806337" y="22794"/>
                </a:lnTo>
                <a:lnTo>
                  <a:pt x="3715153" y="18068"/>
                </a:lnTo>
                <a:lnTo>
                  <a:pt x="3626361" y="13878"/>
                </a:lnTo>
                <a:lnTo>
                  <a:pt x="3541251" y="10228"/>
                </a:lnTo>
                <a:lnTo>
                  <a:pt x="3461116" y="7125"/>
                </a:lnTo>
                <a:lnTo>
                  <a:pt x="3387248" y="4575"/>
                </a:lnTo>
                <a:lnTo>
                  <a:pt x="3320939" y="2581"/>
                </a:lnTo>
                <a:lnTo>
                  <a:pt x="3263480" y="1151"/>
                </a:lnTo>
                <a:lnTo>
                  <a:pt x="3216164" y="288"/>
                </a:lnTo>
                <a:lnTo>
                  <a:pt x="3180283" y="0"/>
                </a:lnTo>
                <a:lnTo>
                  <a:pt x="3107460" y="1198"/>
                </a:lnTo>
                <a:lnTo>
                  <a:pt x="3012103" y="4763"/>
                </a:lnTo>
                <a:lnTo>
                  <a:pt x="2896831" y="10648"/>
                </a:lnTo>
                <a:lnTo>
                  <a:pt x="2764264" y="18807"/>
                </a:lnTo>
                <a:lnTo>
                  <a:pt x="2617023" y="29193"/>
                </a:lnTo>
                <a:lnTo>
                  <a:pt x="2457727" y="41761"/>
                </a:lnTo>
                <a:lnTo>
                  <a:pt x="2288997" y="56465"/>
                </a:lnTo>
                <a:lnTo>
                  <a:pt x="2113452" y="73257"/>
                </a:lnTo>
                <a:lnTo>
                  <a:pt x="1933713" y="92093"/>
                </a:lnTo>
                <a:lnTo>
                  <a:pt x="1752399" y="112925"/>
                </a:lnTo>
                <a:lnTo>
                  <a:pt x="1572132" y="135707"/>
                </a:lnTo>
                <a:lnTo>
                  <a:pt x="1395529" y="160394"/>
                </a:lnTo>
                <a:lnTo>
                  <a:pt x="1225213" y="186940"/>
                </a:lnTo>
                <a:lnTo>
                  <a:pt x="1063802" y="215297"/>
                </a:lnTo>
                <a:lnTo>
                  <a:pt x="913917" y="245419"/>
                </a:lnTo>
                <a:lnTo>
                  <a:pt x="778178" y="277262"/>
                </a:lnTo>
                <a:lnTo>
                  <a:pt x="659205" y="310778"/>
                </a:lnTo>
                <a:lnTo>
                  <a:pt x="559618" y="345920"/>
                </a:lnTo>
                <a:lnTo>
                  <a:pt x="482037" y="382644"/>
                </a:lnTo>
                <a:lnTo>
                  <a:pt x="429082" y="420903"/>
                </a:lnTo>
                <a:lnTo>
                  <a:pt x="390083" y="474949"/>
                </a:lnTo>
                <a:lnTo>
                  <a:pt x="352648" y="557067"/>
                </a:lnTo>
                <a:lnTo>
                  <a:pt x="316824" y="664253"/>
                </a:lnTo>
                <a:lnTo>
                  <a:pt x="282659" y="793499"/>
                </a:lnTo>
                <a:lnTo>
                  <a:pt x="250199" y="941802"/>
                </a:lnTo>
                <a:lnTo>
                  <a:pt x="219491" y="1106157"/>
                </a:lnTo>
                <a:lnTo>
                  <a:pt x="190583" y="1283558"/>
                </a:lnTo>
                <a:lnTo>
                  <a:pt x="163522" y="1471000"/>
                </a:lnTo>
                <a:lnTo>
                  <a:pt x="138354" y="1665478"/>
                </a:lnTo>
                <a:lnTo>
                  <a:pt x="115128" y="1863986"/>
                </a:lnTo>
                <a:lnTo>
                  <a:pt x="93890" y="2063521"/>
                </a:lnTo>
                <a:lnTo>
                  <a:pt x="74688" y="2261076"/>
                </a:lnTo>
                <a:lnTo>
                  <a:pt x="57568" y="2453647"/>
                </a:lnTo>
                <a:lnTo>
                  <a:pt x="42577" y="2638228"/>
                </a:lnTo>
                <a:lnTo>
                  <a:pt x="29764" y="2811814"/>
                </a:lnTo>
                <a:lnTo>
                  <a:pt x="19174" y="2971401"/>
                </a:lnTo>
                <a:lnTo>
                  <a:pt x="10856" y="3113982"/>
                </a:lnTo>
                <a:lnTo>
                  <a:pt x="4856" y="3236553"/>
                </a:lnTo>
                <a:lnTo>
                  <a:pt x="1222" y="3336109"/>
                </a:lnTo>
                <a:lnTo>
                  <a:pt x="0" y="3409645"/>
                </a:lnTo>
                <a:lnTo>
                  <a:pt x="1222" y="3483184"/>
                </a:lnTo>
                <a:lnTo>
                  <a:pt x="4856" y="3582743"/>
                </a:lnTo>
                <a:lnTo>
                  <a:pt x="10856" y="3705317"/>
                </a:lnTo>
                <a:lnTo>
                  <a:pt x="19174" y="3847901"/>
                </a:lnTo>
                <a:lnTo>
                  <a:pt x="29764" y="4007490"/>
                </a:lnTo>
                <a:lnTo>
                  <a:pt x="42577" y="4181078"/>
                </a:lnTo>
                <a:lnTo>
                  <a:pt x="57568" y="4365660"/>
                </a:lnTo>
                <a:lnTo>
                  <a:pt x="74688" y="4558232"/>
                </a:lnTo>
                <a:lnTo>
                  <a:pt x="93890" y="4755788"/>
                </a:lnTo>
                <a:lnTo>
                  <a:pt x="115128" y="4955324"/>
                </a:lnTo>
                <a:lnTo>
                  <a:pt x="138354" y="5153833"/>
                </a:lnTo>
                <a:lnTo>
                  <a:pt x="163522" y="5348311"/>
                </a:lnTo>
                <a:lnTo>
                  <a:pt x="190583" y="5535753"/>
                </a:lnTo>
                <a:lnTo>
                  <a:pt x="219491" y="5713153"/>
                </a:lnTo>
                <a:lnTo>
                  <a:pt x="250199" y="5877507"/>
                </a:lnTo>
                <a:lnTo>
                  <a:pt x="282659" y="6025809"/>
                </a:lnTo>
                <a:lnTo>
                  <a:pt x="316824" y="6155054"/>
                </a:lnTo>
                <a:lnTo>
                  <a:pt x="352648" y="6262238"/>
                </a:lnTo>
                <a:lnTo>
                  <a:pt x="390083" y="6344355"/>
                </a:lnTo>
                <a:lnTo>
                  <a:pt x="429082" y="6398399"/>
                </a:lnTo>
                <a:lnTo>
                  <a:pt x="482037" y="6436658"/>
                </a:lnTo>
                <a:lnTo>
                  <a:pt x="559618" y="6473382"/>
                </a:lnTo>
                <a:lnTo>
                  <a:pt x="589632" y="6483973"/>
                </a:lnTo>
                <a:lnTo>
                  <a:pt x="5819316" y="6483973"/>
                </a:lnTo>
                <a:lnTo>
                  <a:pt x="5841988" y="6474013"/>
                </a:lnTo>
                <a:close/>
              </a:path>
            </a:pathLst>
          </a:custGeom>
          <a:solidFill>
            <a:srgbClr val="90C8C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674154" y="1170456"/>
            <a:ext cx="6286055" cy="6707568"/>
          </a:xfrm>
          <a:custGeom>
            <a:avLst/>
            <a:gdLst/>
            <a:ahLst/>
            <a:cxnLst/>
            <a:rect l="l" t="t" r="r" b="b"/>
            <a:pathLst>
              <a:path w="6286055" h="6707568">
                <a:moveTo>
                  <a:pt x="5655141" y="6378935"/>
                </a:moveTo>
                <a:lnTo>
                  <a:pt x="5703009" y="6361711"/>
                </a:lnTo>
                <a:lnTo>
                  <a:pt x="5740944" y="6344114"/>
                </a:lnTo>
                <a:lnTo>
                  <a:pt x="5814546" y="6270292"/>
                </a:lnTo>
                <a:lnTo>
                  <a:pt x="5859522" y="6187735"/>
                </a:lnTo>
                <a:lnTo>
                  <a:pt x="5902610" y="6081302"/>
                </a:lnTo>
                <a:lnTo>
                  <a:pt x="5943748" y="5953815"/>
                </a:lnTo>
                <a:lnTo>
                  <a:pt x="5982872" y="5808097"/>
                </a:lnTo>
                <a:lnTo>
                  <a:pt x="6019923" y="5646969"/>
                </a:lnTo>
                <a:lnTo>
                  <a:pt x="6054837" y="5473255"/>
                </a:lnTo>
                <a:lnTo>
                  <a:pt x="6087552" y="5289776"/>
                </a:lnTo>
                <a:lnTo>
                  <a:pt x="6118006" y="5099356"/>
                </a:lnTo>
                <a:lnTo>
                  <a:pt x="6146138" y="4904816"/>
                </a:lnTo>
                <a:lnTo>
                  <a:pt x="6171884" y="4708979"/>
                </a:lnTo>
                <a:lnTo>
                  <a:pt x="6195184" y="4514668"/>
                </a:lnTo>
                <a:lnTo>
                  <a:pt x="6215976" y="4324704"/>
                </a:lnTo>
                <a:lnTo>
                  <a:pt x="6234196" y="4141911"/>
                </a:lnTo>
                <a:lnTo>
                  <a:pt x="6249783" y="3969111"/>
                </a:lnTo>
                <a:lnTo>
                  <a:pt x="6262676" y="3809127"/>
                </a:lnTo>
                <a:lnTo>
                  <a:pt x="6272811" y="3664780"/>
                </a:lnTo>
                <a:lnTo>
                  <a:pt x="6280127" y="3538893"/>
                </a:lnTo>
                <a:lnTo>
                  <a:pt x="6284563" y="3434289"/>
                </a:lnTo>
                <a:lnTo>
                  <a:pt x="6286055" y="3353790"/>
                </a:lnTo>
                <a:lnTo>
                  <a:pt x="6284769" y="3278090"/>
                </a:lnTo>
                <a:lnTo>
                  <a:pt x="6280943" y="3178176"/>
                </a:lnTo>
                <a:lnTo>
                  <a:pt x="6274627" y="3056860"/>
                </a:lnTo>
                <a:lnTo>
                  <a:pt x="6265872" y="2916952"/>
                </a:lnTo>
                <a:lnTo>
                  <a:pt x="6254725" y="2761261"/>
                </a:lnTo>
                <a:lnTo>
                  <a:pt x="6241238" y="2592599"/>
                </a:lnTo>
                <a:lnTo>
                  <a:pt x="6225459" y="2413776"/>
                </a:lnTo>
                <a:lnTo>
                  <a:pt x="6207438" y="2227601"/>
                </a:lnTo>
                <a:lnTo>
                  <a:pt x="6187225" y="2036886"/>
                </a:lnTo>
                <a:lnTo>
                  <a:pt x="6164870" y="1844440"/>
                </a:lnTo>
                <a:lnTo>
                  <a:pt x="6140422" y="1653073"/>
                </a:lnTo>
                <a:lnTo>
                  <a:pt x="6113930" y="1465597"/>
                </a:lnTo>
                <a:lnTo>
                  <a:pt x="6085445" y="1284821"/>
                </a:lnTo>
                <a:lnTo>
                  <a:pt x="6055016" y="1113556"/>
                </a:lnTo>
                <a:lnTo>
                  <a:pt x="6022692" y="954612"/>
                </a:lnTo>
                <a:lnTo>
                  <a:pt x="5988523" y="810799"/>
                </a:lnTo>
                <a:lnTo>
                  <a:pt x="5952559" y="684927"/>
                </a:lnTo>
                <a:lnTo>
                  <a:pt x="5914850" y="579807"/>
                </a:lnTo>
                <a:lnTo>
                  <a:pt x="5875444" y="498250"/>
                </a:lnTo>
                <a:lnTo>
                  <a:pt x="5834392" y="443064"/>
                </a:lnTo>
                <a:lnTo>
                  <a:pt x="5768459" y="402005"/>
                </a:lnTo>
                <a:lnTo>
                  <a:pt x="5719877" y="382102"/>
                </a:lnTo>
                <a:lnTo>
                  <a:pt x="5662494" y="362626"/>
                </a:lnTo>
                <a:lnTo>
                  <a:pt x="5597518" y="343584"/>
                </a:lnTo>
                <a:lnTo>
                  <a:pt x="5526157" y="324981"/>
                </a:lnTo>
                <a:lnTo>
                  <a:pt x="5449617" y="306825"/>
                </a:lnTo>
                <a:lnTo>
                  <a:pt x="5369105" y="289121"/>
                </a:lnTo>
                <a:lnTo>
                  <a:pt x="5285829" y="271876"/>
                </a:lnTo>
                <a:lnTo>
                  <a:pt x="5200997" y="255096"/>
                </a:lnTo>
                <a:lnTo>
                  <a:pt x="5115815" y="238789"/>
                </a:lnTo>
                <a:lnTo>
                  <a:pt x="5031491" y="222960"/>
                </a:lnTo>
                <a:lnTo>
                  <a:pt x="4949233" y="207616"/>
                </a:lnTo>
                <a:lnTo>
                  <a:pt x="4870246" y="192763"/>
                </a:lnTo>
                <a:lnTo>
                  <a:pt x="4795739" y="178408"/>
                </a:lnTo>
                <a:lnTo>
                  <a:pt x="4726919" y="164557"/>
                </a:lnTo>
                <a:lnTo>
                  <a:pt x="4664994" y="151217"/>
                </a:lnTo>
                <a:lnTo>
                  <a:pt x="4611169" y="138394"/>
                </a:lnTo>
                <a:lnTo>
                  <a:pt x="4566654" y="126094"/>
                </a:lnTo>
                <a:lnTo>
                  <a:pt x="4532655" y="114325"/>
                </a:lnTo>
                <a:lnTo>
                  <a:pt x="4499492" y="103523"/>
                </a:lnTo>
                <a:lnTo>
                  <a:pt x="4455266" y="93221"/>
                </a:lnTo>
                <a:lnTo>
                  <a:pt x="4401185" y="83427"/>
                </a:lnTo>
                <a:lnTo>
                  <a:pt x="4338455" y="74145"/>
                </a:lnTo>
                <a:lnTo>
                  <a:pt x="4268283" y="65381"/>
                </a:lnTo>
                <a:lnTo>
                  <a:pt x="4191874" y="57141"/>
                </a:lnTo>
                <a:lnTo>
                  <a:pt x="4110436" y="49431"/>
                </a:lnTo>
                <a:lnTo>
                  <a:pt x="4025175" y="42256"/>
                </a:lnTo>
                <a:lnTo>
                  <a:pt x="3937298" y="35622"/>
                </a:lnTo>
                <a:lnTo>
                  <a:pt x="3848011" y="29535"/>
                </a:lnTo>
                <a:lnTo>
                  <a:pt x="3758520" y="24000"/>
                </a:lnTo>
                <a:lnTo>
                  <a:pt x="3670032" y="19024"/>
                </a:lnTo>
                <a:lnTo>
                  <a:pt x="3583754" y="14612"/>
                </a:lnTo>
                <a:lnTo>
                  <a:pt x="3500891" y="10770"/>
                </a:lnTo>
                <a:lnTo>
                  <a:pt x="3422652" y="7503"/>
                </a:lnTo>
                <a:lnTo>
                  <a:pt x="3350241" y="4817"/>
                </a:lnTo>
                <a:lnTo>
                  <a:pt x="3284867" y="2718"/>
                </a:lnTo>
                <a:lnTo>
                  <a:pt x="3227734" y="1211"/>
                </a:lnTo>
                <a:lnTo>
                  <a:pt x="3180050" y="303"/>
                </a:lnTo>
                <a:lnTo>
                  <a:pt x="3143021" y="0"/>
                </a:lnTo>
                <a:lnTo>
                  <a:pt x="3067848" y="1261"/>
                </a:lnTo>
                <a:lnTo>
                  <a:pt x="2971717" y="5014"/>
                </a:lnTo>
                <a:lnTo>
                  <a:pt x="2857079" y="11209"/>
                </a:lnTo>
                <a:lnTo>
                  <a:pt x="2726385" y="19798"/>
                </a:lnTo>
                <a:lnTo>
                  <a:pt x="2582086" y="30733"/>
                </a:lnTo>
                <a:lnTo>
                  <a:pt x="2426632" y="43963"/>
                </a:lnTo>
                <a:lnTo>
                  <a:pt x="2262475" y="59441"/>
                </a:lnTo>
                <a:lnTo>
                  <a:pt x="2092067" y="77119"/>
                </a:lnTo>
                <a:lnTo>
                  <a:pt x="1917857" y="96947"/>
                </a:lnTo>
                <a:lnTo>
                  <a:pt x="1742297" y="118876"/>
                </a:lnTo>
                <a:lnTo>
                  <a:pt x="1567837" y="142859"/>
                </a:lnTo>
                <a:lnTo>
                  <a:pt x="1396930" y="168846"/>
                </a:lnTo>
                <a:lnTo>
                  <a:pt x="1232026" y="196789"/>
                </a:lnTo>
                <a:lnTo>
                  <a:pt x="1075575" y="226639"/>
                </a:lnTo>
                <a:lnTo>
                  <a:pt x="930030" y="258348"/>
                </a:lnTo>
                <a:lnTo>
                  <a:pt x="797841" y="291866"/>
                </a:lnTo>
                <a:lnTo>
                  <a:pt x="681458" y="327146"/>
                </a:lnTo>
                <a:lnTo>
                  <a:pt x="583333" y="364138"/>
                </a:lnTo>
                <a:lnTo>
                  <a:pt x="505918" y="402793"/>
                </a:lnTo>
                <a:lnTo>
                  <a:pt x="451662" y="443064"/>
                </a:lnTo>
                <a:lnTo>
                  <a:pt x="410610" y="498250"/>
                </a:lnTo>
                <a:lnTo>
                  <a:pt x="371205" y="579807"/>
                </a:lnTo>
                <a:lnTo>
                  <a:pt x="333495" y="684927"/>
                </a:lnTo>
                <a:lnTo>
                  <a:pt x="297531" y="810799"/>
                </a:lnTo>
                <a:lnTo>
                  <a:pt x="263363" y="954612"/>
                </a:lnTo>
                <a:lnTo>
                  <a:pt x="231039" y="1113556"/>
                </a:lnTo>
                <a:lnTo>
                  <a:pt x="200610" y="1284821"/>
                </a:lnTo>
                <a:lnTo>
                  <a:pt x="172124" y="1465597"/>
                </a:lnTo>
                <a:lnTo>
                  <a:pt x="145633" y="1653073"/>
                </a:lnTo>
                <a:lnTo>
                  <a:pt x="121184" y="1844440"/>
                </a:lnTo>
                <a:lnTo>
                  <a:pt x="98829" y="2036886"/>
                </a:lnTo>
                <a:lnTo>
                  <a:pt x="78616" y="2227601"/>
                </a:lnTo>
                <a:lnTo>
                  <a:pt x="60596" y="2413776"/>
                </a:lnTo>
                <a:lnTo>
                  <a:pt x="44817" y="2592599"/>
                </a:lnTo>
                <a:lnTo>
                  <a:pt x="31329" y="2761261"/>
                </a:lnTo>
                <a:lnTo>
                  <a:pt x="20183" y="2916952"/>
                </a:lnTo>
                <a:lnTo>
                  <a:pt x="11427" y="3056860"/>
                </a:lnTo>
                <a:lnTo>
                  <a:pt x="5112" y="3178176"/>
                </a:lnTo>
                <a:lnTo>
                  <a:pt x="1286" y="3278090"/>
                </a:lnTo>
                <a:lnTo>
                  <a:pt x="0" y="3353790"/>
                </a:lnTo>
                <a:lnTo>
                  <a:pt x="1286" y="3429492"/>
                </a:lnTo>
                <a:lnTo>
                  <a:pt x="5112" y="3529408"/>
                </a:lnTo>
                <a:lnTo>
                  <a:pt x="11427" y="3650725"/>
                </a:lnTo>
                <a:lnTo>
                  <a:pt x="20183" y="3790635"/>
                </a:lnTo>
                <a:lnTo>
                  <a:pt x="31329" y="3946326"/>
                </a:lnTo>
                <a:lnTo>
                  <a:pt x="44817" y="4114989"/>
                </a:lnTo>
                <a:lnTo>
                  <a:pt x="60596" y="4293813"/>
                </a:lnTo>
                <a:lnTo>
                  <a:pt x="78616" y="4479988"/>
                </a:lnTo>
                <a:lnTo>
                  <a:pt x="98829" y="4670704"/>
                </a:lnTo>
                <a:lnTo>
                  <a:pt x="121184" y="4863150"/>
                </a:lnTo>
                <a:lnTo>
                  <a:pt x="145633" y="5054516"/>
                </a:lnTo>
                <a:lnTo>
                  <a:pt x="172124" y="5241992"/>
                </a:lnTo>
                <a:lnTo>
                  <a:pt x="200610" y="5422768"/>
                </a:lnTo>
                <a:lnTo>
                  <a:pt x="231039" y="5594032"/>
                </a:lnTo>
                <a:lnTo>
                  <a:pt x="263363" y="5752976"/>
                </a:lnTo>
                <a:lnTo>
                  <a:pt x="297531" y="5896788"/>
                </a:lnTo>
                <a:lnTo>
                  <a:pt x="333495" y="6022658"/>
                </a:lnTo>
                <a:lnTo>
                  <a:pt x="371205" y="6127776"/>
                </a:lnTo>
                <a:lnTo>
                  <a:pt x="410610" y="6209332"/>
                </a:lnTo>
                <a:lnTo>
                  <a:pt x="451662" y="6264516"/>
                </a:lnTo>
                <a:lnTo>
                  <a:pt x="505918" y="6304787"/>
                </a:lnTo>
                <a:lnTo>
                  <a:pt x="583333" y="6343442"/>
                </a:lnTo>
                <a:lnTo>
                  <a:pt x="681458" y="6380434"/>
                </a:lnTo>
                <a:lnTo>
                  <a:pt x="711527" y="6389549"/>
                </a:lnTo>
                <a:lnTo>
                  <a:pt x="5619485" y="6389549"/>
                </a:lnTo>
                <a:lnTo>
                  <a:pt x="5655141" y="6378935"/>
                </a:lnTo>
                <a:close/>
              </a:path>
            </a:pathLst>
          </a:custGeom>
          <a:solidFill>
            <a:srgbClr val="91C9C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713248" y="1264893"/>
            <a:ext cx="6211570" cy="6595846"/>
          </a:xfrm>
          <a:custGeom>
            <a:avLst/>
            <a:gdLst/>
            <a:ahLst/>
            <a:cxnLst/>
            <a:rect l="l" t="t" r="r" b="b"/>
            <a:pathLst>
              <a:path w="6211570" h="6595846">
                <a:moveTo>
                  <a:pt x="5437555" y="6285727"/>
                </a:moveTo>
                <a:lnTo>
                  <a:pt x="5499795" y="6268441"/>
                </a:lnTo>
                <a:lnTo>
                  <a:pt x="5555013" y="6250753"/>
                </a:lnTo>
                <a:lnTo>
                  <a:pt x="5602090" y="6232668"/>
                </a:lnTo>
                <a:lnTo>
                  <a:pt x="5639904" y="6214190"/>
                </a:lnTo>
                <a:lnTo>
                  <a:pt x="5716480" y="6138298"/>
                </a:lnTo>
                <a:lnTo>
                  <a:pt x="5763705" y="6056255"/>
                </a:lnTo>
                <a:lnTo>
                  <a:pt x="5808948" y="5951823"/>
                </a:lnTo>
                <a:lnTo>
                  <a:pt x="5852143" y="5827631"/>
                </a:lnTo>
                <a:lnTo>
                  <a:pt x="5893224" y="5686309"/>
                </a:lnTo>
                <a:lnTo>
                  <a:pt x="5932128" y="5530483"/>
                </a:lnTo>
                <a:lnTo>
                  <a:pt x="5968787" y="5362782"/>
                </a:lnTo>
                <a:lnTo>
                  <a:pt x="6003138" y="5185834"/>
                </a:lnTo>
                <a:lnTo>
                  <a:pt x="6035116" y="5002268"/>
                </a:lnTo>
                <a:lnTo>
                  <a:pt x="6064654" y="4814712"/>
                </a:lnTo>
                <a:lnTo>
                  <a:pt x="6091689" y="4625794"/>
                </a:lnTo>
                <a:lnTo>
                  <a:pt x="6116154" y="4438143"/>
                </a:lnTo>
                <a:lnTo>
                  <a:pt x="6137985" y="4254386"/>
                </a:lnTo>
                <a:lnTo>
                  <a:pt x="6157117" y="4077152"/>
                </a:lnTo>
                <a:lnTo>
                  <a:pt x="6173484" y="3909069"/>
                </a:lnTo>
                <a:lnTo>
                  <a:pt x="6187021" y="3752765"/>
                </a:lnTo>
                <a:lnTo>
                  <a:pt x="6197663" y="3610870"/>
                </a:lnTo>
                <a:lnTo>
                  <a:pt x="6205345" y="3486010"/>
                </a:lnTo>
                <a:lnTo>
                  <a:pt x="6210003" y="3380814"/>
                </a:lnTo>
                <a:lnTo>
                  <a:pt x="6211570" y="3297910"/>
                </a:lnTo>
                <a:lnTo>
                  <a:pt x="6210219" y="3220045"/>
                </a:lnTo>
                <a:lnTo>
                  <a:pt x="6206202" y="3119774"/>
                </a:lnTo>
                <a:lnTo>
                  <a:pt x="6199570" y="2999713"/>
                </a:lnTo>
                <a:lnTo>
                  <a:pt x="6190376" y="2862477"/>
                </a:lnTo>
                <a:lnTo>
                  <a:pt x="6178672" y="2710683"/>
                </a:lnTo>
                <a:lnTo>
                  <a:pt x="6164510" y="2546945"/>
                </a:lnTo>
                <a:lnTo>
                  <a:pt x="6147942" y="2373880"/>
                </a:lnTo>
                <a:lnTo>
                  <a:pt x="6129020" y="2194101"/>
                </a:lnTo>
                <a:lnTo>
                  <a:pt x="6107796" y="2010226"/>
                </a:lnTo>
                <a:lnTo>
                  <a:pt x="6084322" y="1824869"/>
                </a:lnTo>
                <a:lnTo>
                  <a:pt x="6058651" y="1640646"/>
                </a:lnTo>
                <a:lnTo>
                  <a:pt x="6030834" y="1460172"/>
                </a:lnTo>
                <a:lnTo>
                  <a:pt x="6000924" y="1286063"/>
                </a:lnTo>
                <a:lnTo>
                  <a:pt x="5968972" y="1120934"/>
                </a:lnTo>
                <a:lnTo>
                  <a:pt x="5935031" y="967401"/>
                </a:lnTo>
                <a:lnTo>
                  <a:pt x="5899154" y="828079"/>
                </a:lnTo>
                <a:lnTo>
                  <a:pt x="5861391" y="705584"/>
                </a:lnTo>
                <a:lnTo>
                  <a:pt x="5821795" y="602531"/>
                </a:lnTo>
                <a:lnTo>
                  <a:pt x="5780419" y="521536"/>
                </a:lnTo>
                <a:lnTo>
                  <a:pt x="5737313" y="465213"/>
                </a:lnTo>
                <a:lnTo>
                  <a:pt x="5670809" y="422102"/>
                </a:lnTo>
                <a:lnTo>
                  <a:pt x="5622984" y="401205"/>
                </a:lnTo>
                <a:lnTo>
                  <a:pt x="5566938" y="380756"/>
                </a:lnTo>
                <a:lnTo>
                  <a:pt x="5503794" y="360761"/>
                </a:lnTo>
                <a:lnTo>
                  <a:pt x="5434673" y="341228"/>
                </a:lnTo>
                <a:lnTo>
                  <a:pt x="5360698" y="322163"/>
                </a:lnTo>
                <a:lnTo>
                  <a:pt x="5282991" y="303574"/>
                </a:lnTo>
                <a:lnTo>
                  <a:pt x="5202672" y="285466"/>
                </a:lnTo>
                <a:lnTo>
                  <a:pt x="5120865" y="267847"/>
                </a:lnTo>
                <a:lnTo>
                  <a:pt x="5038690" y="250724"/>
                </a:lnTo>
                <a:lnTo>
                  <a:pt x="4957271" y="234103"/>
                </a:lnTo>
                <a:lnTo>
                  <a:pt x="4877728" y="217992"/>
                </a:lnTo>
                <a:lnTo>
                  <a:pt x="4801183" y="202396"/>
                </a:lnTo>
                <a:lnTo>
                  <a:pt x="4728759" y="187323"/>
                </a:lnTo>
                <a:lnTo>
                  <a:pt x="4661577" y="172780"/>
                </a:lnTo>
                <a:lnTo>
                  <a:pt x="4600759" y="158773"/>
                </a:lnTo>
                <a:lnTo>
                  <a:pt x="4547426" y="145310"/>
                </a:lnTo>
                <a:lnTo>
                  <a:pt x="4502702" y="132396"/>
                </a:lnTo>
                <a:lnTo>
                  <a:pt x="4467707" y="120040"/>
                </a:lnTo>
                <a:lnTo>
                  <a:pt x="4433590" y="108698"/>
                </a:lnTo>
                <a:lnTo>
                  <a:pt x="4389170" y="97881"/>
                </a:lnTo>
                <a:lnTo>
                  <a:pt x="4335568" y="87597"/>
                </a:lnTo>
                <a:lnTo>
                  <a:pt x="4273906" y="77851"/>
                </a:lnTo>
                <a:lnTo>
                  <a:pt x="4205304" y="68649"/>
                </a:lnTo>
                <a:lnTo>
                  <a:pt x="4130884" y="59997"/>
                </a:lnTo>
                <a:lnTo>
                  <a:pt x="4051765" y="51902"/>
                </a:lnTo>
                <a:lnTo>
                  <a:pt x="3969070" y="44368"/>
                </a:lnTo>
                <a:lnTo>
                  <a:pt x="3883920" y="37403"/>
                </a:lnTo>
                <a:lnTo>
                  <a:pt x="3797434" y="31011"/>
                </a:lnTo>
                <a:lnTo>
                  <a:pt x="3710736" y="25200"/>
                </a:lnTo>
                <a:lnTo>
                  <a:pt x="3624944" y="19975"/>
                </a:lnTo>
                <a:lnTo>
                  <a:pt x="3541181" y="15343"/>
                </a:lnTo>
                <a:lnTo>
                  <a:pt x="3460567" y="11308"/>
                </a:lnTo>
                <a:lnTo>
                  <a:pt x="3384223" y="7878"/>
                </a:lnTo>
                <a:lnTo>
                  <a:pt x="3313271" y="5058"/>
                </a:lnTo>
                <a:lnTo>
                  <a:pt x="3248832" y="2854"/>
                </a:lnTo>
                <a:lnTo>
                  <a:pt x="3192025" y="1272"/>
                </a:lnTo>
                <a:lnTo>
                  <a:pt x="3143974" y="319"/>
                </a:lnTo>
                <a:lnTo>
                  <a:pt x="3105797" y="0"/>
                </a:lnTo>
                <a:lnTo>
                  <a:pt x="3028274" y="1324"/>
                </a:lnTo>
                <a:lnTo>
                  <a:pt x="2931370" y="5265"/>
                </a:lnTo>
                <a:lnTo>
                  <a:pt x="2817366" y="11770"/>
                </a:lnTo>
                <a:lnTo>
                  <a:pt x="2688544" y="20789"/>
                </a:lnTo>
                <a:lnTo>
                  <a:pt x="2547186" y="32270"/>
                </a:lnTo>
                <a:lnTo>
                  <a:pt x="2395574" y="46162"/>
                </a:lnTo>
                <a:lnTo>
                  <a:pt x="2235991" y="62414"/>
                </a:lnTo>
                <a:lnTo>
                  <a:pt x="2070718" y="80976"/>
                </a:lnTo>
                <a:lnTo>
                  <a:pt x="1902036" y="101795"/>
                </a:lnTo>
                <a:lnTo>
                  <a:pt x="1732229" y="124821"/>
                </a:lnTo>
                <a:lnTo>
                  <a:pt x="1563577" y="150003"/>
                </a:lnTo>
                <a:lnTo>
                  <a:pt x="1398364" y="177290"/>
                </a:lnTo>
                <a:lnTo>
                  <a:pt x="1238870" y="206630"/>
                </a:lnTo>
                <a:lnTo>
                  <a:pt x="1087378" y="237972"/>
                </a:lnTo>
                <a:lnTo>
                  <a:pt x="946170" y="271266"/>
                </a:lnTo>
                <a:lnTo>
                  <a:pt x="817528" y="306459"/>
                </a:lnTo>
                <a:lnTo>
                  <a:pt x="703733" y="343502"/>
                </a:lnTo>
                <a:lnTo>
                  <a:pt x="607068" y="382343"/>
                </a:lnTo>
                <a:lnTo>
                  <a:pt x="529815" y="422930"/>
                </a:lnTo>
                <a:lnTo>
                  <a:pt x="474256" y="465213"/>
                </a:lnTo>
                <a:lnTo>
                  <a:pt x="431150" y="521536"/>
                </a:lnTo>
                <a:lnTo>
                  <a:pt x="389774" y="602531"/>
                </a:lnTo>
                <a:lnTo>
                  <a:pt x="350178" y="705584"/>
                </a:lnTo>
                <a:lnTo>
                  <a:pt x="312415" y="828079"/>
                </a:lnTo>
                <a:lnTo>
                  <a:pt x="276538" y="967401"/>
                </a:lnTo>
                <a:lnTo>
                  <a:pt x="242597" y="1120934"/>
                </a:lnTo>
                <a:lnTo>
                  <a:pt x="210645" y="1286063"/>
                </a:lnTo>
                <a:lnTo>
                  <a:pt x="180735" y="1460172"/>
                </a:lnTo>
                <a:lnTo>
                  <a:pt x="152918" y="1640646"/>
                </a:lnTo>
                <a:lnTo>
                  <a:pt x="127247" y="1824869"/>
                </a:lnTo>
                <a:lnTo>
                  <a:pt x="103773" y="2010226"/>
                </a:lnTo>
                <a:lnTo>
                  <a:pt x="82549" y="2194101"/>
                </a:lnTo>
                <a:lnTo>
                  <a:pt x="63627" y="2373880"/>
                </a:lnTo>
                <a:lnTo>
                  <a:pt x="47059" y="2546945"/>
                </a:lnTo>
                <a:lnTo>
                  <a:pt x="32897" y="2710683"/>
                </a:lnTo>
                <a:lnTo>
                  <a:pt x="21193" y="2862477"/>
                </a:lnTo>
                <a:lnTo>
                  <a:pt x="11999" y="2999713"/>
                </a:lnTo>
                <a:lnTo>
                  <a:pt x="5367" y="3119774"/>
                </a:lnTo>
                <a:lnTo>
                  <a:pt x="1350" y="3220045"/>
                </a:lnTo>
                <a:lnTo>
                  <a:pt x="0" y="3297910"/>
                </a:lnTo>
                <a:lnTo>
                  <a:pt x="1350" y="3375776"/>
                </a:lnTo>
                <a:lnTo>
                  <a:pt x="5367" y="3476047"/>
                </a:lnTo>
                <a:lnTo>
                  <a:pt x="11999" y="3596109"/>
                </a:lnTo>
                <a:lnTo>
                  <a:pt x="21193" y="3733345"/>
                </a:lnTo>
                <a:lnTo>
                  <a:pt x="32897" y="3885141"/>
                </a:lnTo>
                <a:lnTo>
                  <a:pt x="47059" y="4048880"/>
                </a:lnTo>
                <a:lnTo>
                  <a:pt x="63627" y="4221947"/>
                </a:lnTo>
                <a:lnTo>
                  <a:pt x="82549" y="4401727"/>
                </a:lnTo>
                <a:lnTo>
                  <a:pt x="103773" y="4585604"/>
                </a:lnTo>
                <a:lnTo>
                  <a:pt x="127247" y="4770962"/>
                </a:lnTo>
                <a:lnTo>
                  <a:pt x="152918" y="4955187"/>
                </a:lnTo>
                <a:lnTo>
                  <a:pt x="180735" y="5135662"/>
                </a:lnTo>
                <a:lnTo>
                  <a:pt x="210645" y="5309772"/>
                </a:lnTo>
                <a:lnTo>
                  <a:pt x="242597" y="5474902"/>
                </a:lnTo>
                <a:lnTo>
                  <a:pt x="276538" y="5628435"/>
                </a:lnTo>
                <a:lnTo>
                  <a:pt x="312415" y="5767757"/>
                </a:lnTo>
                <a:lnTo>
                  <a:pt x="350178" y="5890252"/>
                </a:lnTo>
                <a:lnTo>
                  <a:pt x="389774" y="5993305"/>
                </a:lnTo>
                <a:lnTo>
                  <a:pt x="431150" y="6074299"/>
                </a:lnTo>
                <a:lnTo>
                  <a:pt x="474256" y="6130620"/>
                </a:lnTo>
                <a:lnTo>
                  <a:pt x="529815" y="6172905"/>
                </a:lnTo>
                <a:lnTo>
                  <a:pt x="607068" y="6213494"/>
                </a:lnTo>
                <a:lnTo>
                  <a:pt x="703733" y="6252336"/>
                </a:lnTo>
                <a:lnTo>
                  <a:pt x="817528" y="6289380"/>
                </a:lnTo>
                <a:lnTo>
                  <a:pt x="838477" y="6295111"/>
                </a:lnTo>
                <a:lnTo>
                  <a:pt x="5399667" y="6295111"/>
                </a:lnTo>
                <a:lnTo>
                  <a:pt x="5437555" y="6285727"/>
                </a:lnTo>
                <a:close/>
              </a:path>
            </a:pathLst>
          </a:custGeom>
          <a:solidFill>
            <a:srgbClr val="92C9C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752363" y="1359317"/>
            <a:ext cx="6137071" cy="6484112"/>
          </a:xfrm>
          <a:custGeom>
            <a:avLst/>
            <a:gdLst/>
            <a:ahLst/>
            <a:cxnLst/>
            <a:rect l="l" t="t" r="r" b="b"/>
            <a:pathLst>
              <a:path w="6137071" h="6484112">
                <a:moveTo>
                  <a:pt x="5204494" y="6194168"/>
                </a:moveTo>
                <a:lnTo>
                  <a:pt x="5274801" y="6176918"/>
                </a:lnTo>
                <a:lnTo>
                  <a:pt x="5340656" y="6159235"/>
                </a:lnTo>
                <a:lnTo>
                  <a:pt x="5401023" y="6141124"/>
                </a:lnTo>
                <a:lnTo>
                  <a:pt x="5454867" y="6122591"/>
                </a:lnTo>
                <a:lnTo>
                  <a:pt x="5501154" y="6103642"/>
                </a:lnTo>
                <a:lnTo>
                  <a:pt x="5538849" y="6084282"/>
                </a:lnTo>
                <a:lnTo>
                  <a:pt x="5618403" y="6006317"/>
                </a:lnTo>
                <a:lnTo>
                  <a:pt x="5667879" y="5924784"/>
                </a:lnTo>
                <a:lnTo>
                  <a:pt x="5715278" y="5822353"/>
                </a:lnTo>
                <a:lnTo>
                  <a:pt x="5760530" y="5701457"/>
                </a:lnTo>
                <a:lnTo>
                  <a:pt x="5803569" y="5564530"/>
                </a:lnTo>
                <a:lnTo>
                  <a:pt x="5844325" y="5414006"/>
                </a:lnTo>
                <a:lnTo>
                  <a:pt x="5882731" y="5252320"/>
                </a:lnTo>
                <a:lnTo>
                  <a:pt x="5918718" y="5081905"/>
                </a:lnTo>
                <a:lnTo>
                  <a:pt x="5952218" y="4905195"/>
                </a:lnTo>
                <a:lnTo>
                  <a:pt x="5983163" y="4724625"/>
                </a:lnTo>
                <a:lnTo>
                  <a:pt x="6011485" y="4542628"/>
                </a:lnTo>
                <a:lnTo>
                  <a:pt x="6037115" y="4361638"/>
                </a:lnTo>
                <a:lnTo>
                  <a:pt x="6059985" y="4184090"/>
                </a:lnTo>
                <a:lnTo>
                  <a:pt x="6080027" y="4012417"/>
                </a:lnTo>
                <a:lnTo>
                  <a:pt x="6097173" y="3849054"/>
                </a:lnTo>
                <a:lnTo>
                  <a:pt x="6111355" y="3696434"/>
                </a:lnTo>
                <a:lnTo>
                  <a:pt x="6122503" y="3556991"/>
                </a:lnTo>
                <a:lnTo>
                  <a:pt x="6130551" y="3433160"/>
                </a:lnTo>
                <a:lnTo>
                  <a:pt x="6135430" y="3327374"/>
                </a:lnTo>
                <a:lnTo>
                  <a:pt x="6137071" y="3242068"/>
                </a:lnTo>
                <a:lnTo>
                  <a:pt x="6135656" y="3162036"/>
                </a:lnTo>
                <a:lnTo>
                  <a:pt x="6131448" y="3061406"/>
                </a:lnTo>
                <a:lnTo>
                  <a:pt x="6124501" y="2942599"/>
                </a:lnTo>
                <a:lnTo>
                  <a:pt x="6114870" y="2808035"/>
                </a:lnTo>
                <a:lnTo>
                  <a:pt x="6102608" y="2660136"/>
                </a:lnTo>
                <a:lnTo>
                  <a:pt x="6087772" y="2501321"/>
                </a:lnTo>
                <a:lnTo>
                  <a:pt x="6070415" y="2334012"/>
                </a:lnTo>
                <a:lnTo>
                  <a:pt x="6050593" y="2160629"/>
                </a:lnTo>
                <a:lnTo>
                  <a:pt x="6028358" y="1983593"/>
                </a:lnTo>
                <a:lnTo>
                  <a:pt x="6003767" y="1805324"/>
                </a:lnTo>
                <a:lnTo>
                  <a:pt x="5976874" y="1628243"/>
                </a:lnTo>
                <a:lnTo>
                  <a:pt x="5947733" y="1454770"/>
                </a:lnTo>
                <a:lnTo>
                  <a:pt x="5916399" y="1287327"/>
                </a:lnTo>
                <a:lnTo>
                  <a:pt x="5882926" y="1128333"/>
                </a:lnTo>
                <a:lnTo>
                  <a:pt x="5847369" y="980211"/>
                </a:lnTo>
                <a:lnTo>
                  <a:pt x="5809783" y="845379"/>
                </a:lnTo>
                <a:lnTo>
                  <a:pt x="5770222" y="726259"/>
                </a:lnTo>
                <a:lnTo>
                  <a:pt x="5728740" y="625271"/>
                </a:lnTo>
                <a:lnTo>
                  <a:pt x="5685393" y="544836"/>
                </a:lnTo>
                <a:lnTo>
                  <a:pt x="5640235" y="487375"/>
                </a:lnTo>
                <a:lnTo>
                  <a:pt x="5573153" y="442210"/>
                </a:lnTo>
                <a:lnTo>
                  <a:pt x="5526080" y="420317"/>
                </a:lnTo>
                <a:lnTo>
                  <a:pt x="5471368" y="398894"/>
                </a:lnTo>
                <a:lnTo>
                  <a:pt x="5410052" y="377947"/>
                </a:lnTo>
                <a:lnTo>
                  <a:pt x="5343170" y="357484"/>
                </a:lnTo>
                <a:lnTo>
                  <a:pt x="5271758" y="337512"/>
                </a:lnTo>
                <a:lnTo>
                  <a:pt x="5196852" y="318038"/>
                </a:lnTo>
                <a:lnTo>
                  <a:pt x="5119489" y="299068"/>
                </a:lnTo>
                <a:lnTo>
                  <a:pt x="5040704" y="280611"/>
                </a:lnTo>
                <a:lnTo>
                  <a:pt x="4961535" y="262673"/>
                </a:lnTo>
                <a:lnTo>
                  <a:pt x="4883018" y="245261"/>
                </a:lnTo>
                <a:lnTo>
                  <a:pt x="4806189" y="228382"/>
                </a:lnTo>
                <a:lnTo>
                  <a:pt x="4732085" y="212045"/>
                </a:lnTo>
                <a:lnTo>
                  <a:pt x="4661743" y="196254"/>
                </a:lnTo>
                <a:lnTo>
                  <a:pt x="4596197" y="181019"/>
                </a:lnTo>
                <a:lnTo>
                  <a:pt x="4536486" y="166346"/>
                </a:lnTo>
                <a:lnTo>
                  <a:pt x="4483646" y="152241"/>
                </a:lnTo>
                <a:lnTo>
                  <a:pt x="4438712" y="138713"/>
                </a:lnTo>
                <a:lnTo>
                  <a:pt x="4402721" y="125768"/>
                </a:lnTo>
                <a:lnTo>
                  <a:pt x="4367655" y="113885"/>
                </a:lnTo>
                <a:lnTo>
                  <a:pt x="4323045" y="102554"/>
                </a:lnTo>
                <a:lnTo>
                  <a:pt x="4269925" y="91779"/>
                </a:lnTo>
                <a:lnTo>
                  <a:pt x="4209332" y="81569"/>
                </a:lnTo>
                <a:lnTo>
                  <a:pt x="4142302" y="71928"/>
                </a:lnTo>
                <a:lnTo>
                  <a:pt x="4069869" y="62864"/>
                </a:lnTo>
                <a:lnTo>
                  <a:pt x="3993070" y="54382"/>
                </a:lnTo>
                <a:lnTo>
                  <a:pt x="3912941" y="46489"/>
                </a:lnTo>
                <a:lnTo>
                  <a:pt x="3830516" y="39191"/>
                </a:lnTo>
                <a:lnTo>
                  <a:pt x="3746831" y="32494"/>
                </a:lnTo>
                <a:lnTo>
                  <a:pt x="3662923" y="26405"/>
                </a:lnTo>
                <a:lnTo>
                  <a:pt x="3579826" y="20931"/>
                </a:lnTo>
                <a:lnTo>
                  <a:pt x="3498577" y="16077"/>
                </a:lnTo>
                <a:lnTo>
                  <a:pt x="3420210" y="11849"/>
                </a:lnTo>
                <a:lnTo>
                  <a:pt x="3345762" y="8255"/>
                </a:lnTo>
                <a:lnTo>
                  <a:pt x="3276269" y="5300"/>
                </a:lnTo>
                <a:lnTo>
                  <a:pt x="3212765" y="2990"/>
                </a:lnTo>
                <a:lnTo>
                  <a:pt x="3156286" y="1333"/>
                </a:lnTo>
                <a:lnTo>
                  <a:pt x="3107869" y="334"/>
                </a:lnTo>
                <a:lnTo>
                  <a:pt x="3068548" y="0"/>
                </a:lnTo>
                <a:lnTo>
                  <a:pt x="2988675" y="1388"/>
                </a:lnTo>
                <a:lnTo>
                  <a:pt x="2890998" y="5516"/>
                </a:lnTo>
                <a:lnTo>
                  <a:pt x="2777628" y="12331"/>
                </a:lnTo>
                <a:lnTo>
                  <a:pt x="2650679" y="21779"/>
                </a:lnTo>
                <a:lnTo>
                  <a:pt x="2512263" y="33807"/>
                </a:lnTo>
                <a:lnTo>
                  <a:pt x="2364494" y="48361"/>
                </a:lnTo>
                <a:lnTo>
                  <a:pt x="2209485" y="65388"/>
                </a:lnTo>
                <a:lnTo>
                  <a:pt x="2049347" y="84834"/>
                </a:lnTo>
                <a:lnTo>
                  <a:pt x="1886196" y="106645"/>
                </a:lnTo>
                <a:lnTo>
                  <a:pt x="1722142" y="130768"/>
                </a:lnTo>
                <a:lnTo>
                  <a:pt x="1559299" y="157150"/>
                </a:lnTo>
                <a:lnTo>
                  <a:pt x="1399780" y="185736"/>
                </a:lnTo>
                <a:lnTo>
                  <a:pt x="1245698" y="216474"/>
                </a:lnTo>
                <a:lnTo>
                  <a:pt x="1099165" y="249309"/>
                </a:lnTo>
                <a:lnTo>
                  <a:pt x="962296" y="284189"/>
                </a:lnTo>
                <a:lnTo>
                  <a:pt x="837201" y="321059"/>
                </a:lnTo>
                <a:lnTo>
                  <a:pt x="725995" y="359866"/>
                </a:lnTo>
                <a:lnTo>
                  <a:pt x="630790" y="400557"/>
                </a:lnTo>
                <a:lnTo>
                  <a:pt x="553700" y="443078"/>
                </a:lnTo>
                <a:lnTo>
                  <a:pt x="496836" y="487375"/>
                </a:lnTo>
                <a:lnTo>
                  <a:pt x="451678" y="544836"/>
                </a:lnTo>
                <a:lnTo>
                  <a:pt x="408331" y="625271"/>
                </a:lnTo>
                <a:lnTo>
                  <a:pt x="366849" y="726259"/>
                </a:lnTo>
                <a:lnTo>
                  <a:pt x="327288" y="845379"/>
                </a:lnTo>
                <a:lnTo>
                  <a:pt x="289702" y="980211"/>
                </a:lnTo>
                <a:lnTo>
                  <a:pt x="254145" y="1128333"/>
                </a:lnTo>
                <a:lnTo>
                  <a:pt x="220672" y="1287327"/>
                </a:lnTo>
                <a:lnTo>
                  <a:pt x="189338" y="1454770"/>
                </a:lnTo>
                <a:lnTo>
                  <a:pt x="160197" y="1628243"/>
                </a:lnTo>
                <a:lnTo>
                  <a:pt x="133303" y="1805324"/>
                </a:lnTo>
                <a:lnTo>
                  <a:pt x="108712" y="1983593"/>
                </a:lnTo>
                <a:lnTo>
                  <a:pt x="86478" y="2160629"/>
                </a:lnTo>
                <a:lnTo>
                  <a:pt x="66655" y="2334012"/>
                </a:lnTo>
                <a:lnTo>
                  <a:pt x="49299" y="2501321"/>
                </a:lnTo>
                <a:lnTo>
                  <a:pt x="34462" y="2660136"/>
                </a:lnTo>
                <a:lnTo>
                  <a:pt x="22201" y="2808035"/>
                </a:lnTo>
                <a:lnTo>
                  <a:pt x="12570" y="2942599"/>
                </a:lnTo>
                <a:lnTo>
                  <a:pt x="5623" y="3061406"/>
                </a:lnTo>
                <a:lnTo>
                  <a:pt x="1414" y="3162036"/>
                </a:lnTo>
                <a:lnTo>
                  <a:pt x="0" y="3242068"/>
                </a:lnTo>
                <a:lnTo>
                  <a:pt x="1414" y="3322097"/>
                </a:lnTo>
                <a:lnTo>
                  <a:pt x="5623" y="3422724"/>
                </a:lnTo>
                <a:lnTo>
                  <a:pt x="12570" y="3541528"/>
                </a:lnTo>
                <a:lnTo>
                  <a:pt x="22201" y="3676089"/>
                </a:lnTo>
                <a:lnTo>
                  <a:pt x="34462" y="3823986"/>
                </a:lnTo>
                <a:lnTo>
                  <a:pt x="49299" y="3982799"/>
                </a:lnTo>
                <a:lnTo>
                  <a:pt x="66655" y="4150106"/>
                </a:lnTo>
                <a:lnTo>
                  <a:pt x="86478" y="4323488"/>
                </a:lnTo>
                <a:lnTo>
                  <a:pt x="108712" y="4500523"/>
                </a:lnTo>
                <a:lnTo>
                  <a:pt x="133303" y="4678791"/>
                </a:lnTo>
                <a:lnTo>
                  <a:pt x="160197" y="4855871"/>
                </a:lnTo>
                <a:lnTo>
                  <a:pt x="189338" y="5029343"/>
                </a:lnTo>
                <a:lnTo>
                  <a:pt x="220672" y="5196785"/>
                </a:lnTo>
                <a:lnTo>
                  <a:pt x="254145" y="5355778"/>
                </a:lnTo>
                <a:lnTo>
                  <a:pt x="289702" y="5503901"/>
                </a:lnTo>
                <a:lnTo>
                  <a:pt x="327288" y="5638733"/>
                </a:lnTo>
                <a:lnTo>
                  <a:pt x="366849" y="5757853"/>
                </a:lnTo>
                <a:lnTo>
                  <a:pt x="408331" y="5858840"/>
                </a:lnTo>
                <a:lnTo>
                  <a:pt x="451678" y="5939275"/>
                </a:lnTo>
                <a:lnTo>
                  <a:pt x="496836" y="5996736"/>
                </a:lnTo>
                <a:lnTo>
                  <a:pt x="553700" y="6041033"/>
                </a:lnTo>
                <a:lnTo>
                  <a:pt x="630790" y="6083554"/>
                </a:lnTo>
                <a:lnTo>
                  <a:pt x="725995" y="6124245"/>
                </a:lnTo>
                <a:lnTo>
                  <a:pt x="837201" y="6163052"/>
                </a:lnTo>
                <a:lnTo>
                  <a:pt x="962296" y="6199922"/>
                </a:lnTo>
                <a:lnTo>
                  <a:pt x="965295" y="6200687"/>
                </a:lnTo>
                <a:lnTo>
                  <a:pt x="5175907" y="6200687"/>
                </a:lnTo>
                <a:lnTo>
                  <a:pt x="5204494" y="6194168"/>
                </a:lnTo>
                <a:close/>
              </a:path>
            </a:pathLst>
          </a:custGeom>
          <a:solidFill>
            <a:srgbClr val="93CAC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791475" y="1453755"/>
            <a:ext cx="6062548" cy="6372352"/>
          </a:xfrm>
          <a:custGeom>
            <a:avLst/>
            <a:gdLst/>
            <a:ahLst/>
            <a:cxnLst/>
            <a:rect l="l" t="t" r="r" b="b"/>
            <a:pathLst>
              <a:path w="6062548" h="6372352">
                <a:moveTo>
                  <a:pt x="4968541" y="6103923"/>
                </a:moveTo>
                <a:lnTo>
                  <a:pt x="5041635" y="6086813"/>
                </a:lnTo>
                <a:lnTo>
                  <a:pt x="5112504" y="6069239"/>
                </a:lnTo>
                <a:lnTo>
                  <a:pt x="5180196" y="6051206"/>
                </a:lnTo>
                <a:lnTo>
                  <a:pt x="5243764" y="6032720"/>
                </a:lnTo>
                <a:lnTo>
                  <a:pt x="5302257" y="6013788"/>
                </a:lnTo>
                <a:lnTo>
                  <a:pt x="5354726" y="5994414"/>
                </a:lnTo>
                <a:lnTo>
                  <a:pt x="5400223" y="5974606"/>
                </a:lnTo>
                <a:lnTo>
                  <a:pt x="5437797" y="5954368"/>
                </a:lnTo>
                <a:lnTo>
                  <a:pt x="5520323" y="5874333"/>
                </a:lnTo>
                <a:lnTo>
                  <a:pt x="5572046" y="5793309"/>
                </a:lnTo>
                <a:lnTo>
                  <a:pt x="5621597" y="5692876"/>
                </a:lnTo>
                <a:lnTo>
                  <a:pt x="5668905" y="5575273"/>
                </a:lnTo>
                <a:lnTo>
                  <a:pt x="5713899" y="5442740"/>
                </a:lnTo>
                <a:lnTo>
                  <a:pt x="5756506" y="5297516"/>
                </a:lnTo>
                <a:lnTo>
                  <a:pt x="5796656" y="5141841"/>
                </a:lnTo>
                <a:lnTo>
                  <a:pt x="5834278" y="4977956"/>
                </a:lnTo>
                <a:lnTo>
                  <a:pt x="5869299" y="4808100"/>
                </a:lnTo>
                <a:lnTo>
                  <a:pt x="5901650" y="4634512"/>
                </a:lnTo>
                <a:lnTo>
                  <a:pt x="5931258" y="4459433"/>
                </a:lnTo>
                <a:lnTo>
                  <a:pt x="5958052" y="4285102"/>
                </a:lnTo>
                <a:lnTo>
                  <a:pt x="5981961" y="4113760"/>
                </a:lnTo>
                <a:lnTo>
                  <a:pt x="6002913" y="3947646"/>
                </a:lnTo>
                <a:lnTo>
                  <a:pt x="6020838" y="3788999"/>
                </a:lnTo>
                <a:lnTo>
                  <a:pt x="6035663" y="3640060"/>
                </a:lnTo>
                <a:lnTo>
                  <a:pt x="6047318" y="3503068"/>
                </a:lnTo>
                <a:lnTo>
                  <a:pt x="6055731" y="3380264"/>
                </a:lnTo>
                <a:lnTo>
                  <a:pt x="6060832" y="3273886"/>
                </a:lnTo>
                <a:lnTo>
                  <a:pt x="6062548" y="3186176"/>
                </a:lnTo>
                <a:lnTo>
                  <a:pt x="6061069" y="3103982"/>
                </a:lnTo>
                <a:lnTo>
                  <a:pt x="6056669" y="3002997"/>
                </a:lnTo>
                <a:lnTo>
                  <a:pt x="6049406" y="2885448"/>
                </a:lnTo>
                <a:lnTo>
                  <a:pt x="6039337" y="2753560"/>
                </a:lnTo>
                <a:lnTo>
                  <a:pt x="6026519" y="2609559"/>
                </a:lnTo>
                <a:lnTo>
                  <a:pt x="6011009" y="2455671"/>
                </a:lnTo>
                <a:lnTo>
                  <a:pt x="5992864" y="2294121"/>
                </a:lnTo>
                <a:lnTo>
                  <a:pt x="5972140" y="2127136"/>
                </a:lnTo>
                <a:lnTo>
                  <a:pt x="5948896" y="1956940"/>
                </a:lnTo>
                <a:lnTo>
                  <a:pt x="5923187" y="1785761"/>
                </a:lnTo>
                <a:lnTo>
                  <a:pt x="5895072" y="1615823"/>
                </a:lnTo>
                <a:lnTo>
                  <a:pt x="5864607" y="1449353"/>
                </a:lnTo>
                <a:lnTo>
                  <a:pt x="5831848" y="1288577"/>
                </a:lnTo>
                <a:lnTo>
                  <a:pt x="5796854" y="1135719"/>
                </a:lnTo>
                <a:lnTo>
                  <a:pt x="5759681" y="993007"/>
                </a:lnTo>
                <a:lnTo>
                  <a:pt x="5720387" y="862665"/>
                </a:lnTo>
                <a:lnTo>
                  <a:pt x="5679027" y="746920"/>
                </a:lnTo>
                <a:lnTo>
                  <a:pt x="5635660" y="647998"/>
                </a:lnTo>
                <a:lnTo>
                  <a:pt x="5590342" y="568124"/>
                </a:lnTo>
                <a:lnTo>
                  <a:pt x="5543130" y="509524"/>
                </a:lnTo>
                <a:lnTo>
                  <a:pt x="5475479" y="462307"/>
                </a:lnTo>
                <a:lnTo>
                  <a:pt x="5429162" y="439420"/>
                </a:lnTo>
                <a:lnTo>
                  <a:pt x="5375786" y="417023"/>
                </a:lnTo>
                <a:lnTo>
                  <a:pt x="5316303" y="395124"/>
                </a:lnTo>
                <a:lnTo>
                  <a:pt x="5251662" y="373731"/>
                </a:lnTo>
                <a:lnTo>
                  <a:pt x="5182815" y="352851"/>
                </a:lnTo>
                <a:lnTo>
                  <a:pt x="5110713" y="332491"/>
                </a:lnTo>
                <a:lnTo>
                  <a:pt x="5036307" y="312658"/>
                </a:lnTo>
                <a:lnTo>
                  <a:pt x="4960548" y="293362"/>
                </a:lnTo>
                <a:lnTo>
                  <a:pt x="4884387" y="274608"/>
                </a:lnTo>
                <a:lnTo>
                  <a:pt x="4808775" y="256404"/>
                </a:lnTo>
                <a:lnTo>
                  <a:pt x="4734663" y="238758"/>
                </a:lnTo>
                <a:lnTo>
                  <a:pt x="4663001" y="221677"/>
                </a:lnTo>
                <a:lnTo>
                  <a:pt x="4594742" y="205169"/>
                </a:lnTo>
                <a:lnTo>
                  <a:pt x="4530836" y="189242"/>
                </a:lnTo>
                <a:lnTo>
                  <a:pt x="4472234" y="173902"/>
                </a:lnTo>
                <a:lnTo>
                  <a:pt x="4419886" y="159157"/>
                </a:lnTo>
                <a:lnTo>
                  <a:pt x="4374745" y="145015"/>
                </a:lnTo>
                <a:lnTo>
                  <a:pt x="4337761" y="131483"/>
                </a:lnTo>
                <a:lnTo>
                  <a:pt x="4301739" y="119060"/>
                </a:lnTo>
                <a:lnTo>
                  <a:pt x="4256932" y="107214"/>
                </a:lnTo>
                <a:lnTo>
                  <a:pt x="4204290" y="95950"/>
                </a:lnTo>
                <a:lnTo>
                  <a:pt x="4144763" y="85275"/>
                </a:lnTo>
                <a:lnTo>
                  <a:pt x="4079301" y="75196"/>
                </a:lnTo>
                <a:lnTo>
                  <a:pt x="4008855" y="65720"/>
                </a:lnTo>
                <a:lnTo>
                  <a:pt x="3934374" y="56853"/>
                </a:lnTo>
                <a:lnTo>
                  <a:pt x="3856808" y="48601"/>
                </a:lnTo>
                <a:lnTo>
                  <a:pt x="3777109" y="40971"/>
                </a:lnTo>
                <a:lnTo>
                  <a:pt x="3696225" y="33970"/>
                </a:lnTo>
                <a:lnTo>
                  <a:pt x="3615107" y="27605"/>
                </a:lnTo>
                <a:lnTo>
                  <a:pt x="3534705" y="21882"/>
                </a:lnTo>
                <a:lnTo>
                  <a:pt x="3455970" y="16807"/>
                </a:lnTo>
                <a:lnTo>
                  <a:pt x="3379851" y="12387"/>
                </a:lnTo>
                <a:lnTo>
                  <a:pt x="3307298" y="8630"/>
                </a:lnTo>
                <a:lnTo>
                  <a:pt x="3239262" y="5540"/>
                </a:lnTo>
                <a:lnTo>
                  <a:pt x="3176693" y="3126"/>
                </a:lnTo>
                <a:lnTo>
                  <a:pt x="3120540" y="1394"/>
                </a:lnTo>
                <a:lnTo>
                  <a:pt x="3071755" y="349"/>
                </a:lnTo>
                <a:lnTo>
                  <a:pt x="3031286" y="0"/>
                </a:lnTo>
                <a:lnTo>
                  <a:pt x="2949065" y="1451"/>
                </a:lnTo>
                <a:lnTo>
                  <a:pt x="2850616" y="5766"/>
                </a:lnTo>
                <a:lnTo>
                  <a:pt x="2737881" y="12891"/>
                </a:lnTo>
                <a:lnTo>
                  <a:pt x="2612806" y="22768"/>
                </a:lnTo>
                <a:lnTo>
                  <a:pt x="2477333" y="35343"/>
                </a:lnTo>
                <a:lnTo>
                  <a:pt x="2333407" y="50558"/>
                </a:lnTo>
                <a:lnTo>
                  <a:pt x="2182972" y="68358"/>
                </a:lnTo>
                <a:lnTo>
                  <a:pt x="2027971" y="88687"/>
                </a:lnTo>
                <a:lnTo>
                  <a:pt x="1870349" y="111489"/>
                </a:lnTo>
                <a:lnTo>
                  <a:pt x="1712048" y="136709"/>
                </a:lnTo>
                <a:lnTo>
                  <a:pt x="1555014" y="164289"/>
                </a:lnTo>
                <a:lnTo>
                  <a:pt x="1401190" y="194174"/>
                </a:lnTo>
                <a:lnTo>
                  <a:pt x="1252520" y="226309"/>
                </a:lnTo>
                <a:lnTo>
                  <a:pt x="1110947" y="260636"/>
                </a:lnTo>
                <a:lnTo>
                  <a:pt x="978415" y="297101"/>
                </a:lnTo>
                <a:lnTo>
                  <a:pt x="856870" y="335647"/>
                </a:lnTo>
                <a:lnTo>
                  <a:pt x="748253" y="376218"/>
                </a:lnTo>
                <a:lnTo>
                  <a:pt x="654509" y="418759"/>
                </a:lnTo>
                <a:lnTo>
                  <a:pt x="577583" y="463212"/>
                </a:lnTo>
                <a:lnTo>
                  <a:pt x="519417" y="509524"/>
                </a:lnTo>
                <a:lnTo>
                  <a:pt x="472205" y="568124"/>
                </a:lnTo>
                <a:lnTo>
                  <a:pt x="426887" y="647998"/>
                </a:lnTo>
                <a:lnTo>
                  <a:pt x="383520" y="746920"/>
                </a:lnTo>
                <a:lnTo>
                  <a:pt x="342161" y="862665"/>
                </a:lnTo>
                <a:lnTo>
                  <a:pt x="302866" y="993007"/>
                </a:lnTo>
                <a:lnTo>
                  <a:pt x="265693" y="1135719"/>
                </a:lnTo>
                <a:lnTo>
                  <a:pt x="230699" y="1288577"/>
                </a:lnTo>
                <a:lnTo>
                  <a:pt x="197941" y="1449353"/>
                </a:lnTo>
                <a:lnTo>
                  <a:pt x="167475" y="1615823"/>
                </a:lnTo>
                <a:lnTo>
                  <a:pt x="139360" y="1785761"/>
                </a:lnTo>
                <a:lnTo>
                  <a:pt x="113651" y="1956940"/>
                </a:lnTo>
                <a:lnTo>
                  <a:pt x="90407" y="2127136"/>
                </a:lnTo>
                <a:lnTo>
                  <a:pt x="69683" y="2294121"/>
                </a:lnTo>
                <a:lnTo>
                  <a:pt x="51538" y="2455671"/>
                </a:lnTo>
                <a:lnTo>
                  <a:pt x="36028" y="2609559"/>
                </a:lnTo>
                <a:lnTo>
                  <a:pt x="23210" y="2753560"/>
                </a:lnTo>
                <a:lnTo>
                  <a:pt x="13141" y="2885448"/>
                </a:lnTo>
                <a:lnTo>
                  <a:pt x="5878" y="3002997"/>
                </a:lnTo>
                <a:lnTo>
                  <a:pt x="1479" y="3103982"/>
                </a:lnTo>
                <a:lnTo>
                  <a:pt x="0" y="3186176"/>
                </a:lnTo>
                <a:lnTo>
                  <a:pt x="1479" y="3268371"/>
                </a:lnTo>
                <a:lnTo>
                  <a:pt x="5878" y="3369357"/>
                </a:lnTo>
                <a:lnTo>
                  <a:pt x="13141" y="3486908"/>
                </a:lnTo>
                <a:lnTo>
                  <a:pt x="23210" y="3618797"/>
                </a:lnTo>
                <a:lnTo>
                  <a:pt x="36028" y="3762799"/>
                </a:lnTo>
                <a:lnTo>
                  <a:pt x="51538" y="3916689"/>
                </a:lnTo>
                <a:lnTo>
                  <a:pt x="69683" y="4078239"/>
                </a:lnTo>
                <a:lnTo>
                  <a:pt x="90407" y="4245225"/>
                </a:lnTo>
                <a:lnTo>
                  <a:pt x="113651" y="4415421"/>
                </a:lnTo>
                <a:lnTo>
                  <a:pt x="139360" y="4586601"/>
                </a:lnTo>
                <a:lnTo>
                  <a:pt x="167475" y="4756539"/>
                </a:lnTo>
                <a:lnTo>
                  <a:pt x="197941" y="4923010"/>
                </a:lnTo>
                <a:lnTo>
                  <a:pt x="230699" y="5083787"/>
                </a:lnTo>
                <a:lnTo>
                  <a:pt x="265693" y="5236644"/>
                </a:lnTo>
                <a:lnTo>
                  <a:pt x="302866" y="5379357"/>
                </a:lnTo>
                <a:lnTo>
                  <a:pt x="342161" y="5509698"/>
                </a:lnTo>
                <a:lnTo>
                  <a:pt x="383520" y="5625443"/>
                </a:lnTo>
                <a:lnTo>
                  <a:pt x="426887" y="5724366"/>
                </a:lnTo>
                <a:lnTo>
                  <a:pt x="472205" y="5804240"/>
                </a:lnTo>
                <a:lnTo>
                  <a:pt x="519417" y="5862840"/>
                </a:lnTo>
                <a:lnTo>
                  <a:pt x="577583" y="5909151"/>
                </a:lnTo>
                <a:lnTo>
                  <a:pt x="654509" y="5953605"/>
                </a:lnTo>
                <a:lnTo>
                  <a:pt x="748253" y="5996145"/>
                </a:lnTo>
                <a:lnTo>
                  <a:pt x="856870" y="6036715"/>
                </a:lnTo>
                <a:lnTo>
                  <a:pt x="978415" y="6075261"/>
                </a:lnTo>
                <a:lnTo>
                  <a:pt x="1091047" y="6106250"/>
                </a:lnTo>
                <a:lnTo>
                  <a:pt x="4958143" y="6106250"/>
                </a:lnTo>
                <a:lnTo>
                  <a:pt x="4968541" y="6103923"/>
                </a:lnTo>
                <a:close/>
              </a:path>
            </a:pathLst>
          </a:custGeom>
          <a:solidFill>
            <a:srgbClr val="94CBC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830576" y="1548179"/>
            <a:ext cx="5988062" cy="6260630"/>
          </a:xfrm>
          <a:custGeom>
            <a:avLst/>
            <a:gdLst/>
            <a:ahLst/>
            <a:cxnLst/>
            <a:rect l="l" t="t" r="r" b="b"/>
            <a:pathLst>
              <a:path w="5988062" h="6260630">
                <a:moveTo>
                  <a:pt x="4811142" y="5997881"/>
                </a:moveTo>
                <a:lnTo>
                  <a:pt x="4882429" y="5980518"/>
                </a:lnTo>
                <a:lnTo>
                  <a:pt x="4952511" y="5962664"/>
                </a:lnTo>
                <a:lnTo>
                  <a:pt x="5020523" y="5944325"/>
                </a:lnTo>
                <a:lnTo>
                  <a:pt x="5085602" y="5925508"/>
                </a:lnTo>
                <a:lnTo>
                  <a:pt x="5146884" y="5906218"/>
                </a:lnTo>
                <a:lnTo>
                  <a:pt x="5203505" y="5886463"/>
                </a:lnTo>
                <a:lnTo>
                  <a:pt x="5254602" y="5866246"/>
                </a:lnTo>
                <a:lnTo>
                  <a:pt x="5299310" y="5845576"/>
                </a:lnTo>
                <a:lnTo>
                  <a:pt x="5336765" y="5824457"/>
                </a:lnTo>
                <a:lnTo>
                  <a:pt x="5422270" y="5742352"/>
                </a:lnTo>
                <a:lnTo>
                  <a:pt x="5476242" y="5661842"/>
                </a:lnTo>
                <a:lnTo>
                  <a:pt x="5527947" y="5563410"/>
                </a:lnTo>
                <a:lnTo>
                  <a:pt x="5577312" y="5449103"/>
                </a:lnTo>
                <a:lnTo>
                  <a:pt x="5624261" y="5320966"/>
                </a:lnTo>
                <a:lnTo>
                  <a:pt x="5668721" y="5181045"/>
                </a:lnTo>
                <a:lnTo>
                  <a:pt x="5710616" y="5031385"/>
                </a:lnTo>
                <a:lnTo>
                  <a:pt x="5749873" y="4874031"/>
                </a:lnTo>
                <a:lnTo>
                  <a:pt x="5786417" y="4711031"/>
                </a:lnTo>
                <a:lnTo>
                  <a:pt x="5820173" y="4544428"/>
                </a:lnTo>
                <a:lnTo>
                  <a:pt x="5851068" y="4376269"/>
                </a:lnTo>
                <a:lnTo>
                  <a:pt x="5879026" y="4208599"/>
                </a:lnTo>
                <a:lnTo>
                  <a:pt x="5903974" y="4043463"/>
                </a:lnTo>
                <a:lnTo>
                  <a:pt x="5925836" y="3882909"/>
                </a:lnTo>
                <a:lnTo>
                  <a:pt x="5944540" y="3728980"/>
                </a:lnTo>
                <a:lnTo>
                  <a:pt x="5960010" y="3583723"/>
                </a:lnTo>
                <a:lnTo>
                  <a:pt x="5972171" y="3449182"/>
                </a:lnTo>
                <a:lnTo>
                  <a:pt x="5980950" y="3327405"/>
                </a:lnTo>
                <a:lnTo>
                  <a:pt x="5986272" y="3220436"/>
                </a:lnTo>
                <a:lnTo>
                  <a:pt x="5988062" y="3130321"/>
                </a:lnTo>
                <a:lnTo>
                  <a:pt x="5986519" y="3045962"/>
                </a:lnTo>
                <a:lnTo>
                  <a:pt x="5981928" y="2944620"/>
                </a:lnTo>
                <a:lnTo>
                  <a:pt x="5974350" y="2828326"/>
                </a:lnTo>
                <a:lnTo>
                  <a:pt x="5963844" y="2699110"/>
                </a:lnTo>
                <a:lnTo>
                  <a:pt x="5950468" y="2559004"/>
                </a:lnTo>
                <a:lnTo>
                  <a:pt x="5934284" y="2410040"/>
                </a:lnTo>
                <a:lnTo>
                  <a:pt x="5915350" y="2254247"/>
                </a:lnTo>
                <a:lnTo>
                  <a:pt x="5893726" y="2093657"/>
                </a:lnTo>
                <a:lnTo>
                  <a:pt x="5869471" y="1930300"/>
                </a:lnTo>
                <a:lnTo>
                  <a:pt x="5842646" y="1766209"/>
                </a:lnTo>
                <a:lnTo>
                  <a:pt x="5813308" y="1603414"/>
                </a:lnTo>
                <a:lnTo>
                  <a:pt x="5781518" y="1443945"/>
                </a:lnTo>
                <a:lnTo>
                  <a:pt x="5747336" y="1289834"/>
                </a:lnTo>
                <a:lnTo>
                  <a:pt x="5710821" y="1143113"/>
                </a:lnTo>
                <a:lnTo>
                  <a:pt x="5672032" y="1005811"/>
                </a:lnTo>
                <a:lnTo>
                  <a:pt x="5631028" y="879960"/>
                </a:lnTo>
                <a:lnTo>
                  <a:pt x="5587871" y="767591"/>
                </a:lnTo>
                <a:lnTo>
                  <a:pt x="5542618" y="670735"/>
                </a:lnTo>
                <a:lnTo>
                  <a:pt x="5495329" y="591422"/>
                </a:lnTo>
                <a:lnTo>
                  <a:pt x="5446064" y="531685"/>
                </a:lnTo>
                <a:lnTo>
                  <a:pt x="5416055" y="506800"/>
                </a:lnTo>
                <a:lnTo>
                  <a:pt x="5377836" y="482412"/>
                </a:lnTo>
                <a:lnTo>
                  <a:pt x="5332273" y="458528"/>
                </a:lnTo>
                <a:lnTo>
                  <a:pt x="5280232" y="435157"/>
                </a:lnTo>
                <a:lnTo>
                  <a:pt x="5222578" y="412305"/>
                </a:lnTo>
                <a:lnTo>
                  <a:pt x="5160177" y="389981"/>
                </a:lnTo>
                <a:lnTo>
                  <a:pt x="5093894" y="368193"/>
                </a:lnTo>
                <a:lnTo>
                  <a:pt x="5024595" y="346947"/>
                </a:lnTo>
                <a:lnTo>
                  <a:pt x="4953146" y="326253"/>
                </a:lnTo>
                <a:lnTo>
                  <a:pt x="4880411" y="306117"/>
                </a:lnTo>
                <a:lnTo>
                  <a:pt x="4807257" y="286548"/>
                </a:lnTo>
                <a:lnTo>
                  <a:pt x="4734549" y="267552"/>
                </a:lnTo>
                <a:lnTo>
                  <a:pt x="4663152" y="249139"/>
                </a:lnTo>
                <a:lnTo>
                  <a:pt x="4593932" y="231315"/>
                </a:lnTo>
                <a:lnTo>
                  <a:pt x="4527755" y="214088"/>
                </a:lnTo>
                <a:lnTo>
                  <a:pt x="4465486" y="197467"/>
                </a:lnTo>
                <a:lnTo>
                  <a:pt x="4407990" y="181458"/>
                </a:lnTo>
                <a:lnTo>
                  <a:pt x="4356134" y="166069"/>
                </a:lnTo>
                <a:lnTo>
                  <a:pt x="4310782" y="151309"/>
                </a:lnTo>
                <a:lnTo>
                  <a:pt x="4272800" y="137185"/>
                </a:lnTo>
                <a:lnTo>
                  <a:pt x="4235826" y="124224"/>
                </a:lnTo>
                <a:lnTo>
                  <a:pt x="4190826" y="111864"/>
                </a:lnTo>
                <a:lnTo>
                  <a:pt x="4138664" y="100112"/>
                </a:lnTo>
                <a:lnTo>
                  <a:pt x="4080205" y="88975"/>
                </a:lnTo>
                <a:lnTo>
                  <a:pt x="4016313" y="78459"/>
                </a:lnTo>
                <a:lnTo>
                  <a:pt x="3947854" y="68572"/>
                </a:lnTo>
                <a:lnTo>
                  <a:pt x="3875692" y="59320"/>
                </a:lnTo>
                <a:lnTo>
                  <a:pt x="3800692" y="50710"/>
                </a:lnTo>
                <a:lnTo>
                  <a:pt x="3723718" y="42750"/>
                </a:lnTo>
                <a:lnTo>
                  <a:pt x="3645635" y="35445"/>
                </a:lnTo>
                <a:lnTo>
                  <a:pt x="3567307" y="28804"/>
                </a:lnTo>
                <a:lnTo>
                  <a:pt x="3489600" y="22832"/>
                </a:lnTo>
                <a:lnTo>
                  <a:pt x="3413378" y="17537"/>
                </a:lnTo>
                <a:lnTo>
                  <a:pt x="3339506" y="12925"/>
                </a:lnTo>
                <a:lnTo>
                  <a:pt x="3268848" y="9005"/>
                </a:lnTo>
                <a:lnTo>
                  <a:pt x="3202269" y="5781"/>
                </a:lnTo>
                <a:lnTo>
                  <a:pt x="3140634" y="3262"/>
                </a:lnTo>
                <a:lnTo>
                  <a:pt x="3084807" y="1454"/>
                </a:lnTo>
                <a:lnTo>
                  <a:pt x="3035653" y="364"/>
                </a:lnTo>
                <a:lnTo>
                  <a:pt x="2994037" y="0"/>
                </a:lnTo>
                <a:lnTo>
                  <a:pt x="2909468" y="1514"/>
                </a:lnTo>
                <a:lnTo>
                  <a:pt x="2810247" y="6017"/>
                </a:lnTo>
                <a:lnTo>
                  <a:pt x="2698148" y="13452"/>
                </a:lnTo>
                <a:lnTo>
                  <a:pt x="2574946" y="23759"/>
                </a:lnTo>
                <a:lnTo>
                  <a:pt x="2442417" y="36880"/>
                </a:lnTo>
                <a:lnTo>
                  <a:pt x="2302335" y="52757"/>
                </a:lnTo>
                <a:lnTo>
                  <a:pt x="2156475" y="71332"/>
                </a:lnTo>
                <a:lnTo>
                  <a:pt x="2006611" y="92545"/>
                </a:lnTo>
                <a:lnTo>
                  <a:pt x="1854519" y="116339"/>
                </a:lnTo>
                <a:lnTo>
                  <a:pt x="1701973" y="142655"/>
                </a:lnTo>
                <a:lnTo>
                  <a:pt x="1550747" y="171435"/>
                </a:lnTo>
                <a:lnTo>
                  <a:pt x="1402618" y="202620"/>
                </a:lnTo>
                <a:lnTo>
                  <a:pt x="1259360" y="236153"/>
                </a:lnTo>
                <a:lnTo>
                  <a:pt x="1122746" y="271973"/>
                </a:lnTo>
                <a:lnTo>
                  <a:pt x="994553" y="310024"/>
                </a:lnTo>
                <a:lnTo>
                  <a:pt x="876555" y="350246"/>
                </a:lnTo>
                <a:lnTo>
                  <a:pt x="770527" y="392582"/>
                </a:lnTo>
                <a:lnTo>
                  <a:pt x="678244" y="436973"/>
                </a:lnTo>
                <a:lnTo>
                  <a:pt x="601480" y="483360"/>
                </a:lnTo>
                <a:lnTo>
                  <a:pt x="542010" y="531685"/>
                </a:lnTo>
                <a:lnTo>
                  <a:pt x="492747" y="591422"/>
                </a:lnTo>
                <a:lnTo>
                  <a:pt x="445460" y="670735"/>
                </a:lnTo>
                <a:lnTo>
                  <a:pt x="400207" y="767591"/>
                </a:lnTo>
                <a:lnTo>
                  <a:pt x="357050" y="879960"/>
                </a:lnTo>
                <a:lnTo>
                  <a:pt x="316046" y="1005811"/>
                </a:lnTo>
                <a:lnTo>
                  <a:pt x="277257" y="1143113"/>
                </a:lnTo>
                <a:lnTo>
                  <a:pt x="240740" y="1289834"/>
                </a:lnTo>
                <a:lnTo>
                  <a:pt x="206557" y="1443945"/>
                </a:lnTo>
                <a:lnTo>
                  <a:pt x="174766" y="1603414"/>
                </a:lnTo>
                <a:lnTo>
                  <a:pt x="145427" y="1766209"/>
                </a:lnTo>
                <a:lnTo>
                  <a:pt x="118600" y="1930300"/>
                </a:lnTo>
                <a:lnTo>
                  <a:pt x="94344" y="2093657"/>
                </a:lnTo>
                <a:lnTo>
                  <a:pt x="72718" y="2254247"/>
                </a:lnTo>
                <a:lnTo>
                  <a:pt x="53783" y="2410040"/>
                </a:lnTo>
                <a:lnTo>
                  <a:pt x="37597" y="2559004"/>
                </a:lnTo>
                <a:lnTo>
                  <a:pt x="24221" y="2699110"/>
                </a:lnTo>
                <a:lnTo>
                  <a:pt x="13713" y="2828326"/>
                </a:lnTo>
                <a:lnTo>
                  <a:pt x="6134" y="2944620"/>
                </a:lnTo>
                <a:lnTo>
                  <a:pt x="1543" y="3045962"/>
                </a:lnTo>
                <a:lnTo>
                  <a:pt x="0" y="3130321"/>
                </a:lnTo>
                <a:lnTo>
                  <a:pt x="1543" y="3214680"/>
                </a:lnTo>
                <a:lnTo>
                  <a:pt x="6134" y="3316022"/>
                </a:lnTo>
                <a:lnTo>
                  <a:pt x="13713" y="3432316"/>
                </a:lnTo>
                <a:lnTo>
                  <a:pt x="24221" y="3561532"/>
                </a:lnTo>
                <a:lnTo>
                  <a:pt x="37597" y="3701637"/>
                </a:lnTo>
                <a:lnTo>
                  <a:pt x="53783" y="3850602"/>
                </a:lnTo>
                <a:lnTo>
                  <a:pt x="72718" y="4006395"/>
                </a:lnTo>
                <a:lnTo>
                  <a:pt x="94344" y="4166985"/>
                </a:lnTo>
                <a:lnTo>
                  <a:pt x="118600" y="4330341"/>
                </a:lnTo>
                <a:lnTo>
                  <a:pt x="145427" y="4494433"/>
                </a:lnTo>
                <a:lnTo>
                  <a:pt x="174766" y="4657228"/>
                </a:lnTo>
                <a:lnTo>
                  <a:pt x="206557" y="4816697"/>
                </a:lnTo>
                <a:lnTo>
                  <a:pt x="240740" y="4970807"/>
                </a:lnTo>
                <a:lnTo>
                  <a:pt x="277257" y="5117529"/>
                </a:lnTo>
                <a:lnTo>
                  <a:pt x="316046" y="5254831"/>
                </a:lnTo>
                <a:lnTo>
                  <a:pt x="357050" y="5380682"/>
                </a:lnTo>
                <a:lnTo>
                  <a:pt x="400207" y="5493051"/>
                </a:lnTo>
                <a:lnTo>
                  <a:pt x="445460" y="5589907"/>
                </a:lnTo>
                <a:lnTo>
                  <a:pt x="492747" y="5669220"/>
                </a:lnTo>
                <a:lnTo>
                  <a:pt x="542010" y="5728957"/>
                </a:lnTo>
                <a:lnTo>
                  <a:pt x="601480" y="5777280"/>
                </a:lnTo>
                <a:lnTo>
                  <a:pt x="678244" y="5823666"/>
                </a:lnTo>
                <a:lnTo>
                  <a:pt x="770527" y="5868055"/>
                </a:lnTo>
                <a:lnTo>
                  <a:pt x="876555" y="5910389"/>
                </a:lnTo>
                <a:lnTo>
                  <a:pt x="994553" y="5950610"/>
                </a:lnTo>
                <a:lnTo>
                  <a:pt x="1122746" y="5988660"/>
                </a:lnTo>
                <a:lnTo>
                  <a:pt x="1211095" y="6011825"/>
                </a:lnTo>
                <a:lnTo>
                  <a:pt x="4751924" y="6011825"/>
                </a:lnTo>
                <a:lnTo>
                  <a:pt x="4811142" y="5997881"/>
                </a:lnTo>
                <a:close/>
              </a:path>
            </a:pathLst>
          </a:custGeom>
          <a:solidFill>
            <a:srgbClr val="95CC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869689" y="1642629"/>
            <a:ext cx="5913564" cy="6148870"/>
          </a:xfrm>
          <a:custGeom>
            <a:avLst/>
            <a:gdLst/>
            <a:ahLst/>
            <a:cxnLst/>
            <a:rect l="l" t="t" r="r" b="b"/>
            <a:pathLst>
              <a:path w="5913564" h="6148870">
                <a:moveTo>
                  <a:pt x="4591400" y="5909790"/>
                </a:moveTo>
                <a:lnTo>
                  <a:pt x="4659537" y="5892745"/>
                </a:lnTo>
                <a:lnTo>
                  <a:pt x="4728095" y="5875177"/>
                </a:lnTo>
                <a:lnTo>
                  <a:pt x="4796298" y="5857091"/>
                </a:lnTo>
                <a:lnTo>
                  <a:pt x="4863367" y="5838493"/>
                </a:lnTo>
                <a:lnTo>
                  <a:pt x="4928523" y="5819391"/>
                </a:lnTo>
                <a:lnTo>
                  <a:pt x="4990988" y="5799791"/>
                </a:lnTo>
                <a:lnTo>
                  <a:pt x="5049984" y="5779698"/>
                </a:lnTo>
                <a:lnTo>
                  <a:pt x="5104733" y="5759119"/>
                </a:lnTo>
                <a:lnTo>
                  <a:pt x="5154456" y="5738061"/>
                </a:lnTo>
                <a:lnTo>
                  <a:pt x="5198374" y="5716530"/>
                </a:lnTo>
                <a:lnTo>
                  <a:pt x="5235711" y="5694532"/>
                </a:lnTo>
                <a:lnTo>
                  <a:pt x="5324189" y="5610356"/>
                </a:lnTo>
                <a:lnTo>
                  <a:pt x="5380409" y="5530355"/>
                </a:lnTo>
                <a:lnTo>
                  <a:pt x="5434269" y="5433922"/>
                </a:lnTo>
                <a:lnTo>
                  <a:pt x="5485690" y="5322908"/>
                </a:lnTo>
                <a:lnTo>
                  <a:pt x="5534595" y="5199165"/>
                </a:lnTo>
                <a:lnTo>
                  <a:pt x="5580907" y="5064544"/>
                </a:lnTo>
                <a:lnTo>
                  <a:pt x="5624549" y="4920897"/>
                </a:lnTo>
                <a:lnTo>
                  <a:pt x="5665442" y="4770074"/>
                </a:lnTo>
                <a:lnTo>
                  <a:pt x="5703509" y="4613928"/>
                </a:lnTo>
                <a:lnTo>
                  <a:pt x="5738672" y="4454309"/>
                </a:lnTo>
                <a:lnTo>
                  <a:pt x="5770855" y="4293068"/>
                </a:lnTo>
                <a:lnTo>
                  <a:pt x="5799979" y="4132058"/>
                </a:lnTo>
                <a:lnTo>
                  <a:pt x="5825967" y="3973130"/>
                </a:lnTo>
                <a:lnTo>
                  <a:pt x="5848742" y="3818134"/>
                </a:lnTo>
                <a:lnTo>
                  <a:pt x="5868226" y="3668923"/>
                </a:lnTo>
                <a:lnTo>
                  <a:pt x="5884341" y="3527347"/>
                </a:lnTo>
                <a:lnTo>
                  <a:pt x="5897010" y="3395259"/>
                </a:lnTo>
                <a:lnTo>
                  <a:pt x="5906155" y="3274508"/>
                </a:lnTo>
                <a:lnTo>
                  <a:pt x="5911699" y="3166948"/>
                </a:lnTo>
                <a:lnTo>
                  <a:pt x="5913564" y="3074428"/>
                </a:lnTo>
                <a:lnTo>
                  <a:pt x="5911956" y="2987904"/>
                </a:lnTo>
                <a:lnTo>
                  <a:pt x="5907174" y="2886205"/>
                </a:lnTo>
                <a:lnTo>
                  <a:pt x="5899280" y="2771166"/>
                </a:lnTo>
                <a:lnTo>
                  <a:pt x="5888336" y="2644624"/>
                </a:lnTo>
                <a:lnTo>
                  <a:pt x="5874403" y="2508415"/>
                </a:lnTo>
                <a:lnTo>
                  <a:pt x="5857544" y="2364376"/>
                </a:lnTo>
                <a:lnTo>
                  <a:pt x="5837821" y="2214341"/>
                </a:lnTo>
                <a:lnTo>
                  <a:pt x="5815296" y="2060148"/>
                </a:lnTo>
                <a:lnTo>
                  <a:pt x="5790030" y="1903632"/>
                </a:lnTo>
                <a:lnTo>
                  <a:pt x="5762086" y="1746630"/>
                </a:lnTo>
                <a:lnTo>
                  <a:pt x="5731526" y="1590979"/>
                </a:lnTo>
                <a:lnTo>
                  <a:pt x="5698412" y="1438513"/>
                </a:lnTo>
                <a:lnTo>
                  <a:pt x="5662806" y="1291069"/>
                </a:lnTo>
                <a:lnTo>
                  <a:pt x="5624769" y="1150484"/>
                </a:lnTo>
                <a:lnTo>
                  <a:pt x="5584364" y="1018593"/>
                </a:lnTo>
                <a:lnTo>
                  <a:pt x="5541653" y="897232"/>
                </a:lnTo>
                <a:lnTo>
                  <a:pt x="5496697" y="788239"/>
                </a:lnTo>
                <a:lnTo>
                  <a:pt x="5449560" y="693449"/>
                </a:lnTo>
                <a:lnTo>
                  <a:pt x="5400302" y="614697"/>
                </a:lnTo>
                <a:lnTo>
                  <a:pt x="5348986" y="553821"/>
                </a:lnTo>
                <a:lnTo>
                  <a:pt x="5318311" y="527899"/>
                </a:lnTo>
                <a:lnTo>
                  <a:pt x="5280179" y="502494"/>
                </a:lnTo>
                <a:lnTo>
                  <a:pt x="5235369" y="477614"/>
                </a:lnTo>
                <a:lnTo>
                  <a:pt x="5184662" y="453268"/>
                </a:lnTo>
                <a:lnTo>
                  <a:pt x="5128837" y="429464"/>
                </a:lnTo>
                <a:lnTo>
                  <a:pt x="5068674" y="406210"/>
                </a:lnTo>
                <a:lnTo>
                  <a:pt x="5004954" y="383513"/>
                </a:lnTo>
                <a:lnTo>
                  <a:pt x="4938457" y="361382"/>
                </a:lnTo>
                <a:lnTo>
                  <a:pt x="4869963" y="339825"/>
                </a:lnTo>
                <a:lnTo>
                  <a:pt x="4800252" y="318850"/>
                </a:lnTo>
                <a:lnTo>
                  <a:pt x="4730104" y="298466"/>
                </a:lnTo>
                <a:lnTo>
                  <a:pt x="4660299" y="278679"/>
                </a:lnTo>
                <a:lnTo>
                  <a:pt x="4591617" y="259499"/>
                </a:lnTo>
                <a:lnTo>
                  <a:pt x="4524839" y="240932"/>
                </a:lnTo>
                <a:lnTo>
                  <a:pt x="4460744" y="222989"/>
                </a:lnTo>
                <a:lnTo>
                  <a:pt x="4400113" y="205675"/>
                </a:lnTo>
                <a:lnTo>
                  <a:pt x="4343726" y="189000"/>
                </a:lnTo>
                <a:lnTo>
                  <a:pt x="4292362" y="172972"/>
                </a:lnTo>
                <a:lnTo>
                  <a:pt x="4246803" y="157598"/>
                </a:lnTo>
                <a:lnTo>
                  <a:pt x="4207827" y="142887"/>
                </a:lnTo>
                <a:lnTo>
                  <a:pt x="4169899" y="129385"/>
                </a:lnTo>
                <a:lnTo>
                  <a:pt x="4124704" y="116509"/>
                </a:lnTo>
                <a:lnTo>
                  <a:pt x="4073021" y="104266"/>
                </a:lnTo>
                <a:lnTo>
                  <a:pt x="4015630" y="92664"/>
                </a:lnTo>
                <a:lnTo>
                  <a:pt x="3953309" y="81710"/>
                </a:lnTo>
                <a:lnTo>
                  <a:pt x="3886838" y="71410"/>
                </a:lnTo>
                <a:lnTo>
                  <a:pt x="3816995" y="61773"/>
                </a:lnTo>
                <a:lnTo>
                  <a:pt x="3744561" y="52805"/>
                </a:lnTo>
                <a:lnTo>
                  <a:pt x="3670314" y="44514"/>
                </a:lnTo>
                <a:lnTo>
                  <a:pt x="3595033" y="36906"/>
                </a:lnTo>
                <a:lnTo>
                  <a:pt x="3519498" y="29989"/>
                </a:lnTo>
                <a:lnTo>
                  <a:pt x="3444487" y="23769"/>
                </a:lnTo>
                <a:lnTo>
                  <a:pt x="3370780" y="18255"/>
                </a:lnTo>
                <a:lnTo>
                  <a:pt x="3299156" y="13453"/>
                </a:lnTo>
                <a:lnTo>
                  <a:pt x="3230394" y="9371"/>
                </a:lnTo>
                <a:lnTo>
                  <a:pt x="3165274" y="6015"/>
                </a:lnTo>
                <a:lnTo>
                  <a:pt x="3104574" y="3392"/>
                </a:lnTo>
                <a:lnTo>
                  <a:pt x="3049073" y="1511"/>
                </a:lnTo>
                <a:lnTo>
                  <a:pt x="2999552" y="378"/>
                </a:lnTo>
                <a:lnTo>
                  <a:pt x="2956788" y="0"/>
                </a:lnTo>
                <a:lnTo>
                  <a:pt x="2869869" y="1577"/>
                </a:lnTo>
                <a:lnTo>
                  <a:pt x="2769874" y="6267"/>
                </a:lnTo>
                <a:lnTo>
                  <a:pt x="2658409" y="14011"/>
                </a:lnTo>
                <a:lnTo>
                  <a:pt x="2537080" y="24747"/>
                </a:lnTo>
                <a:lnTo>
                  <a:pt x="2407492" y="38414"/>
                </a:lnTo>
                <a:lnTo>
                  <a:pt x="2271252" y="54951"/>
                </a:lnTo>
                <a:lnTo>
                  <a:pt x="2129965" y="74298"/>
                </a:lnTo>
                <a:lnTo>
                  <a:pt x="1985236" y="96394"/>
                </a:lnTo>
                <a:lnTo>
                  <a:pt x="1838673" y="121178"/>
                </a:lnTo>
                <a:lnTo>
                  <a:pt x="1691879" y="148590"/>
                </a:lnTo>
                <a:lnTo>
                  <a:pt x="1546462" y="178567"/>
                </a:lnTo>
                <a:lnTo>
                  <a:pt x="1404026" y="211050"/>
                </a:lnTo>
                <a:lnTo>
                  <a:pt x="1266178" y="245978"/>
                </a:lnTo>
                <a:lnTo>
                  <a:pt x="1134524" y="283290"/>
                </a:lnTo>
                <a:lnTo>
                  <a:pt x="1010668" y="322926"/>
                </a:lnTo>
                <a:lnTo>
                  <a:pt x="896217" y="364823"/>
                </a:lnTo>
                <a:lnTo>
                  <a:pt x="792777" y="408922"/>
                </a:lnTo>
                <a:lnTo>
                  <a:pt x="701953" y="455162"/>
                </a:lnTo>
                <a:lnTo>
                  <a:pt x="625352" y="503482"/>
                </a:lnTo>
                <a:lnTo>
                  <a:pt x="564578" y="553821"/>
                </a:lnTo>
                <a:lnTo>
                  <a:pt x="513262" y="614697"/>
                </a:lnTo>
                <a:lnTo>
                  <a:pt x="464004" y="693449"/>
                </a:lnTo>
                <a:lnTo>
                  <a:pt x="416866" y="788239"/>
                </a:lnTo>
                <a:lnTo>
                  <a:pt x="371911" y="897232"/>
                </a:lnTo>
                <a:lnTo>
                  <a:pt x="329200" y="1018593"/>
                </a:lnTo>
                <a:lnTo>
                  <a:pt x="288795" y="1150484"/>
                </a:lnTo>
                <a:lnTo>
                  <a:pt x="250758" y="1291069"/>
                </a:lnTo>
                <a:lnTo>
                  <a:pt x="215151" y="1438513"/>
                </a:lnTo>
                <a:lnTo>
                  <a:pt x="182037" y="1590979"/>
                </a:lnTo>
                <a:lnTo>
                  <a:pt x="151477" y="1746631"/>
                </a:lnTo>
                <a:lnTo>
                  <a:pt x="123533" y="1903632"/>
                </a:lnTo>
                <a:lnTo>
                  <a:pt x="98268" y="2060148"/>
                </a:lnTo>
                <a:lnTo>
                  <a:pt x="75743" y="2214341"/>
                </a:lnTo>
                <a:lnTo>
                  <a:pt x="56019" y="2364376"/>
                </a:lnTo>
                <a:lnTo>
                  <a:pt x="39161" y="2508415"/>
                </a:lnTo>
                <a:lnTo>
                  <a:pt x="25228" y="2644624"/>
                </a:lnTo>
                <a:lnTo>
                  <a:pt x="14283" y="2771166"/>
                </a:lnTo>
                <a:lnTo>
                  <a:pt x="6389" y="2886205"/>
                </a:lnTo>
                <a:lnTo>
                  <a:pt x="1607" y="2987904"/>
                </a:lnTo>
                <a:lnTo>
                  <a:pt x="0" y="3074428"/>
                </a:lnTo>
                <a:lnTo>
                  <a:pt x="1607" y="3160952"/>
                </a:lnTo>
                <a:lnTo>
                  <a:pt x="6389" y="3262652"/>
                </a:lnTo>
                <a:lnTo>
                  <a:pt x="14283" y="3377691"/>
                </a:lnTo>
                <a:lnTo>
                  <a:pt x="25228" y="3504233"/>
                </a:lnTo>
                <a:lnTo>
                  <a:pt x="39161" y="3640443"/>
                </a:lnTo>
                <a:lnTo>
                  <a:pt x="56019" y="3784483"/>
                </a:lnTo>
                <a:lnTo>
                  <a:pt x="75743" y="3934518"/>
                </a:lnTo>
                <a:lnTo>
                  <a:pt x="98268" y="4088712"/>
                </a:lnTo>
                <a:lnTo>
                  <a:pt x="123533" y="4245228"/>
                </a:lnTo>
                <a:lnTo>
                  <a:pt x="151477" y="4402231"/>
                </a:lnTo>
                <a:lnTo>
                  <a:pt x="182037" y="4557883"/>
                </a:lnTo>
                <a:lnTo>
                  <a:pt x="215151" y="4710349"/>
                </a:lnTo>
                <a:lnTo>
                  <a:pt x="250758" y="4857793"/>
                </a:lnTo>
                <a:lnTo>
                  <a:pt x="288795" y="4998378"/>
                </a:lnTo>
                <a:lnTo>
                  <a:pt x="329200" y="5130269"/>
                </a:lnTo>
                <a:lnTo>
                  <a:pt x="371911" y="5251629"/>
                </a:lnTo>
                <a:lnTo>
                  <a:pt x="416866" y="5360622"/>
                </a:lnTo>
                <a:lnTo>
                  <a:pt x="464004" y="5455411"/>
                </a:lnTo>
                <a:lnTo>
                  <a:pt x="513262" y="5534161"/>
                </a:lnTo>
                <a:lnTo>
                  <a:pt x="564578" y="5595035"/>
                </a:lnTo>
                <a:lnTo>
                  <a:pt x="625352" y="5645373"/>
                </a:lnTo>
                <a:lnTo>
                  <a:pt x="701953" y="5693691"/>
                </a:lnTo>
                <a:lnTo>
                  <a:pt x="792777" y="5739931"/>
                </a:lnTo>
                <a:lnTo>
                  <a:pt x="896217" y="5784030"/>
                </a:lnTo>
                <a:lnTo>
                  <a:pt x="1010668" y="5825927"/>
                </a:lnTo>
                <a:lnTo>
                  <a:pt x="1134524" y="5865563"/>
                </a:lnTo>
                <a:lnTo>
                  <a:pt x="1266178" y="5902876"/>
                </a:lnTo>
                <a:lnTo>
                  <a:pt x="1323400" y="5917375"/>
                </a:lnTo>
                <a:lnTo>
                  <a:pt x="4560657" y="5917375"/>
                </a:lnTo>
                <a:lnTo>
                  <a:pt x="4591400" y="5909790"/>
                </a:lnTo>
                <a:close/>
              </a:path>
            </a:pathLst>
          </a:custGeom>
          <a:solidFill>
            <a:srgbClr val="96CD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908790" y="1737041"/>
            <a:ext cx="5839066" cy="6037135"/>
          </a:xfrm>
          <a:custGeom>
            <a:avLst/>
            <a:gdLst/>
            <a:ahLst/>
            <a:cxnLst/>
            <a:rect l="l" t="t" r="r" b="b"/>
            <a:pathLst>
              <a:path w="5839066" h="6037135">
                <a:moveTo>
                  <a:pt x="4387819" y="5822301"/>
                </a:moveTo>
                <a:lnTo>
                  <a:pt x="4450261" y="5805684"/>
                </a:lnTo>
                <a:lnTo>
                  <a:pt x="4514411" y="5788508"/>
                </a:lnTo>
                <a:lnTo>
                  <a:pt x="4579576" y="5770781"/>
                </a:lnTo>
                <a:lnTo>
                  <a:pt x="4645064" y="5752509"/>
                </a:lnTo>
                <a:lnTo>
                  <a:pt x="4710182" y="5733699"/>
                </a:lnTo>
                <a:lnTo>
                  <a:pt x="4774236" y="5714356"/>
                </a:lnTo>
                <a:lnTo>
                  <a:pt x="4836535" y="5694489"/>
                </a:lnTo>
                <a:lnTo>
                  <a:pt x="4896385" y="5674103"/>
                </a:lnTo>
                <a:lnTo>
                  <a:pt x="4953094" y="5653205"/>
                </a:lnTo>
                <a:lnTo>
                  <a:pt x="5005968" y="5631801"/>
                </a:lnTo>
                <a:lnTo>
                  <a:pt x="5054316" y="5609899"/>
                </a:lnTo>
                <a:lnTo>
                  <a:pt x="5097443" y="5587504"/>
                </a:lnTo>
                <a:lnTo>
                  <a:pt x="5134658" y="5564623"/>
                </a:lnTo>
                <a:lnTo>
                  <a:pt x="5165267" y="5541264"/>
                </a:lnTo>
                <a:lnTo>
                  <a:pt x="5226113" y="5478376"/>
                </a:lnTo>
                <a:lnTo>
                  <a:pt x="5284583" y="5398887"/>
                </a:lnTo>
                <a:lnTo>
                  <a:pt x="5340598" y="5304456"/>
                </a:lnTo>
                <a:lnTo>
                  <a:pt x="5394077" y="5196738"/>
                </a:lnTo>
                <a:lnTo>
                  <a:pt x="5444940" y="5077392"/>
                </a:lnTo>
                <a:lnTo>
                  <a:pt x="5493105" y="4948074"/>
                </a:lnTo>
                <a:lnTo>
                  <a:pt x="5538492" y="4810441"/>
                </a:lnTo>
                <a:lnTo>
                  <a:pt x="5581021" y="4666150"/>
                </a:lnTo>
                <a:lnTo>
                  <a:pt x="5620611" y="4516860"/>
                </a:lnTo>
                <a:lnTo>
                  <a:pt x="5657181" y="4364226"/>
                </a:lnTo>
                <a:lnTo>
                  <a:pt x="5690651" y="4209906"/>
                </a:lnTo>
                <a:lnTo>
                  <a:pt x="5720940" y="4055557"/>
                </a:lnTo>
                <a:lnTo>
                  <a:pt x="5747967" y="3902837"/>
                </a:lnTo>
                <a:lnTo>
                  <a:pt x="5771653" y="3753402"/>
                </a:lnTo>
                <a:lnTo>
                  <a:pt x="5791915" y="3608909"/>
                </a:lnTo>
                <a:lnTo>
                  <a:pt x="5808674" y="3471017"/>
                </a:lnTo>
                <a:lnTo>
                  <a:pt x="5821850" y="3341381"/>
                </a:lnTo>
                <a:lnTo>
                  <a:pt x="5831360" y="3221659"/>
                </a:lnTo>
                <a:lnTo>
                  <a:pt x="5837126" y="3113509"/>
                </a:lnTo>
                <a:lnTo>
                  <a:pt x="5839066" y="3018586"/>
                </a:lnTo>
                <a:lnTo>
                  <a:pt x="5837394" y="2929897"/>
                </a:lnTo>
                <a:lnTo>
                  <a:pt x="5832421" y="2827841"/>
                </a:lnTo>
                <a:lnTo>
                  <a:pt x="5824211" y="2714057"/>
                </a:lnTo>
                <a:lnTo>
                  <a:pt x="5812829" y="2590188"/>
                </a:lnTo>
                <a:lnTo>
                  <a:pt x="5798339" y="2457875"/>
                </a:lnTo>
                <a:lnTo>
                  <a:pt x="5780807" y="2318760"/>
                </a:lnTo>
                <a:lnTo>
                  <a:pt x="5760295" y="2174483"/>
                </a:lnTo>
                <a:lnTo>
                  <a:pt x="5736870" y="2026685"/>
                </a:lnTo>
                <a:lnTo>
                  <a:pt x="5710594" y="1877010"/>
                </a:lnTo>
                <a:lnTo>
                  <a:pt x="5681533" y="1727096"/>
                </a:lnTo>
                <a:lnTo>
                  <a:pt x="5649752" y="1578587"/>
                </a:lnTo>
                <a:lnTo>
                  <a:pt x="5615314" y="1433123"/>
                </a:lnTo>
                <a:lnTo>
                  <a:pt x="5578284" y="1292345"/>
                </a:lnTo>
                <a:lnTo>
                  <a:pt x="5538727" y="1157895"/>
                </a:lnTo>
                <a:lnTo>
                  <a:pt x="5496707" y="1031415"/>
                </a:lnTo>
                <a:lnTo>
                  <a:pt x="5452288" y="914545"/>
                </a:lnTo>
                <a:lnTo>
                  <a:pt x="5405536" y="808926"/>
                </a:lnTo>
                <a:lnTo>
                  <a:pt x="5356514" y="716201"/>
                </a:lnTo>
                <a:lnTo>
                  <a:pt x="5305287" y="638010"/>
                </a:lnTo>
                <a:lnTo>
                  <a:pt x="5251919" y="575995"/>
                </a:lnTo>
                <a:lnTo>
                  <a:pt x="5220579" y="549037"/>
                </a:lnTo>
                <a:lnTo>
                  <a:pt x="5182532" y="522617"/>
                </a:lnTo>
                <a:lnTo>
                  <a:pt x="5138474" y="496743"/>
                </a:lnTo>
                <a:lnTo>
                  <a:pt x="5089100" y="471424"/>
                </a:lnTo>
                <a:lnTo>
                  <a:pt x="5035103" y="446668"/>
                </a:lnTo>
                <a:lnTo>
                  <a:pt x="4977178" y="422484"/>
                </a:lnTo>
                <a:lnTo>
                  <a:pt x="4916021" y="398880"/>
                </a:lnTo>
                <a:lnTo>
                  <a:pt x="4852326" y="375864"/>
                </a:lnTo>
                <a:lnTo>
                  <a:pt x="4786787" y="353445"/>
                </a:lnTo>
                <a:lnTo>
                  <a:pt x="4720099" y="331631"/>
                </a:lnTo>
                <a:lnTo>
                  <a:pt x="4652957" y="310431"/>
                </a:lnTo>
                <a:lnTo>
                  <a:pt x="4586055" y="289853"/>
                </a:lnTo>
                <a:lnTo>
                  <a:pt x="4520088" y="269905"/>
                </a:lnTo>
                <a:lnTo>
                  <a:pt x="4455752" y="250596"/>
                </a:lnTo>
                <a:lnTo>
                  <a:pt x="4393739" y="231934"/>
                </a:lnTo>
                <a:lnTo>
                  <a:pt x="4334745" y="213928"/>
                </a:lnTo>
                <a:lnTo>
                  <a:pt x="4279465" y="196586"/>
                </a:lnTo>
                <a:lnTo>
                  <a:pt x="4228594" y="179916"/>
                </a:lnTo>
                <a:lnTo>
                  <a:pt x="4182825" y="163927"/>
                </a:lnTo>
                <a:lnTo>
                  <a:pt x="4142854" y="148628"/>
                </a:lnTo>
                <a:lnTo>
                  <a:pt x="4103975" y="134585"/>
                </a:lnTo>
                <a:lnTo>
                  <a:pt x="4058588" y="121194"/>
                </a:lnTo>
                <a:lnTo>
                  <a:pt x="4007387" y="108461"/>
                </a:lnTo>
                <a:lnTo>
                  <a:pt x="3951064" y="96394"/>
                </a:lnTo>
                <a:lnTo>
                  <a:pt x="3890314" y="85001"/>
                </a:lnTo>
                <a:lnTo>
                  <a:pt x="3825831" y="74289"/>
                </a:lnTo>
                <a:lnTo>
                  <a:pt x="3758308" y="64265"/>
                </a:lnTo>
                <a:lnTo>
                  <a:pt x="3688439" y="54938"/>
                </a:lnTo>
                <a:lnTo>
                  <a:pt x="3616917" y="46313"/>
                </a:lnTo>
                <a:lnTo>
                  <a:pt x="3544438" y="38400"/>
                </a:lnTo>
                <a:lnTo>
                  <a:pt x="3471693" y="31204"/>
                </a:lnTo>
                <a:lnTo>
                  <a:pt x="3399378" y="24735"/>
                </a:lnTo>
                <a:lnTo>
                  <a:pt x="3328185" y="18998"/>
                </a:lnTo>
                <a:lnTo>
                  <a:pt x="3258810" y="14003"/>
                </a:lnTo>
                <a:lnTo>
                  <a:pt x="3191944" y="9755"/>
                </a:lnTo>
                <a:lnTo>
                  <a:pt x="3128282" y="6263"/>
                </a:lnTo>
                <a:lnTo>
                  <a:pt x="3068519" y="3534"/>
                </a:lnTo>
                <a:lnTo>
                  <a:pt x="3013346" y="1575"/>
                </a:lnTo>
                <a:lnTo>
                  <a:pt x="2963459" y="395"/>
                </a:lnTo>
                <a:lnTo>
                  <a:pt x="2919552" y="0"/>
                </a:lnTo>
                <a:lnTo>
                  <a:pt x="2830282" y="1640"/>
                </a:lnTo>
                <a:lnTo>
                  <a:pt x="2729514" y="6519"/>
                </a:lnTo>
                <a:lnTo>
                  <a:pt x="2618684" y="14573"/>
                </a:lnTo>
                <a:lnTo>
                  <a:pt x="2499227" y="25739"/>
                </a:lnTo>
                <a:lnTo>
                  <a:pt x="2372582" y="39953"/>
                </a:lnTo>
                <a:lnTo>
                  <a:pt x="2240184" y="57153"/>
                </a:lnTo>
                <a:lnTo>
                  <a:pt x="2103471" y="77276"/>
                </a:lnTo>
                <a:lnTo>
                  <a:pt x="1963879" y="100257"/>
                </a:lnTo>
                <a:lnTo>
                  <a:pt x="1822845" y="126034"/>
                </a:lnTo>
                <a:lnTo>
                  <a:pt x="1681805" y="154543"/>
                </a:lnTo>
                <a:lnTo>
                  <a:pt x="1542196" y="185721"/>
                </a:lnTo>
                <a:lnTo>
                  <a:pt x="1405455" y="219505"/>
                </a:lnTo>
                <a:lnTo>
                  <a:pt x="1273019" y="255831"/>
                </a:lnTo>
                <a:lnTo>
                  <a:pt x="1146324" y="294637"/>
                </a:lnTo>
                <a:lnTo>
                  <a:pt x="1026806" y="335859"/>
                </a:lnTo>
                <a:lnTo>
                  <a:pt x="915903" y="379434"/>
                </a:lnTo>
                <a:lnTo>
                  <a:pt x="815052" y="425298"/>
                </a:lnTo>
                <a:lnTo>
                  <a:pt x="725688" y="473389"/>
                </a:lnTo>
                <a:lnTo>
                  <a:pt x="649249" y="523642"/>
                </a:lnTo>
                <a:lnTo>
                  <a:pt x="587171" y="575995"/>
                </a:lnTo>
                <a:lnTo>
                  <a:pt x="533802" y="638010"/>
                </a:lnTo>
                <a:lnTo>
                  <a:pt x="482573" y="716201"/>
                </a:lnTo>
                <a:lnTo>
                  <a:pt x="433549" y="808926"/>
                </a:lnTo>
                <a:lnTo>
                  <a:pt x="386795" y="914545"/>
                </a:lnTo>
                <a:lnTo>
                  <a:pt x="342374" y="1031415"/>
                </a:lnTo>
                <a:lnTo>
                  <a:pt x="300353" y="1157895"/>
                </a:lnTo>
                <a:lnTo>
                  <a:pt x="260794" y="1292345"/>
                </a:lnTo>
                <a:lnTo>
                  <a:pt x="223762" y="1433123"/>
                </a:lnTo>
                <a:lnTo>
                  <a:pt x="189323" y="1578587"/>
                </a:lnTo>
                <a:lnTo>
                  <a:pt x="157540" y="1727096"/>
                </a:lnTo>
                <a:lnTo>
                  <a:pt x="128478" y="1877010"/>
                </a:lnTo>
                <a:lnTo>
                  <a:pt x="102201" y="2026685"/>
                </a:lnTo>
                <a:lnTo>
                  <a:pt x="78774" y="2174483"/>
                </a:lnTo>
                <a:lnTo>
                  <a:pt x="58262" y="2318760"/>
                </a:lnTo>
                <a:lnTo>
                  <a:pt x="40728" y="2457875"/>
                </a:lnTo>
                <a:lnTo>
                  <a:pt x="26238" y="2590188"/>
                </a:lnTo>
                <a:lnTo>
                  <a:pt x="14855" y="2714057"/>
                </a:lnTo>
                <a:lnTo>
                  <a:pt x="6645" y="2827841"/>
                </a:lnTo>
                <a:lnTo>
                  <a:pt x="1672" y="2929897"/>
                </a:lnTo>
                <a:lnTo>
                  <a:pt x="0" y="3018586"/>
                </a:lnTo>
                <a:lnTo>
                  <a:pt x="1672" y="3107273"/>
                </a:lnTo>
                <a:lnTo>
                  <a:pt x="6645" y="3209329"/>
                </a:lnTo>
                <a:lnTo>
                  <a:pt x="14855" y="3323111"/>
                </a:lnTo>
                <a:lnTo>
                  <a:pt x="26238" y="3446978"/>
                </a:lnTo>
                <a:lnTo>
                  <a:pt x="40728" y="3579290"/>
                </a:lnTo>
                <a:lnTo>
                  <a:pt x="58262" y="3718405"/>
                </a:lnTo>
                <a:lnTo>
                  <a:pt x="78774" y="3862681"/>
                </a:lnTo>
                <a:lnTo>
                  <a:pt x="102201" y="4010477"/>
                </a:lnTo>
                <a:lnTo>
                  <a:pt x="128478" y="4160152"/>
                </a:lnTo>
                <a:lnTo>
                  <a:pt x="157540" y="4310065"/>
                </a:lnTo>
                <a:lnTo>
                  <a:pt x="189323" y="4458574"/>
                </a:lnTo>
                <a:lnTo>
                  <a:pt x="223762" y="4604038"/>
                </a:lnTo>
                <a:lnTo>
                  <a:pt x="260794" y="4744815"/>
                </a:lnTo>
                <a:lnTo>
                  <a:pt x="300353" y="4879265"/>
                </a:lnTo>
                <a:lnTo>
                  <a:pt x="342374" y="5005745"/>
                </a:lnTo>
                <a:lnTo>
                  <a:pt x="386795" y="5122615"/>
                </a:lnTo>
                <a:lnTo>
                  <a:pt x="433549" y="5228234"/>
                </a:lnTo>
                <a:lnTo>
                  <a:pt x="482573" y="5320959"/>
                </a:lnTo>
                <a:lnTo>
                  <a:pt x="533802" y="5399150"/>
                </a:lnTo>
                <a:lnTo>
                  <a:pt x="587171" y="5461165"/>
                </a:lnTo>
                <a:lnTo>
                  <a:pt x="649249" y="5513516"/>
                </a:lnTo>
                <a:lnTo>
                  <a:pt x="725688" y="5563767"/>
                </a:lnTo>
                <a:lnTo>
                  <a:pt x="815052" y="5611856"/>
                </a:lnTo>
                <a:lnTo>
                  <a:pt x="915903" y="5657718"/>
                </a:lnTo>
                <a:lnTo>
                  <a:pt x="1026806" y="5701291"/>
                </a:lnTo>
                <a:lnTo>
                  <a:pt x="1146324" y="5742511"/>
                </a:lnTo>
                <a:lnTo>
                  <a:pt x="1273019" y="5781316"/>
                </a:lnTo>
                <a:lnTo>
                  <a:pt x="1405455" y="5817641"/>
                </a:lnTo>
                <a:lnTo>
                  <a:pt x="1427001" y="5822963"/>
                </a:lnTo>
                <a:lnTo>
                  <a:pt x="4385343" y="5822963"/>
                </a:lnTo>
                <a:lnTo>
                  <a:pt x="4387819" y="5822301"/>
                </a:lnTo>
                <a:close/>
              </a:path>
            </a:pathLst>
          </a:custGeom>
          <a:solidFill>
            <a:srgbClr val="97CEC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947903" y="1831478"/>
            <a:ext cx="5764568" cy="5925400"/>
          </a:xfrm>
          <a:custGeom>
            <a:avLst/>
            <a:gdLst/>
            <a:ahLst/>
            <a:cxnLst/>
            <a:rect l="l" t="t" r="r" b="b"/>
            <a:pathLst>
              <a:path w="5764568" h="5925400">
                <a:moveTo>
                  <a:pt x="4258232" y="5718965"/>
                </a:moveTo>
                <a:lnTo>
                  <a:pt x="4316115" y="5702295"/>
                </a:lnTo>
                <a:lnTo>
                  <a:pt x="4376043" y="5685038"/>
                </a:lnTo>
                <a:lnTo>
                  <a:pt x="4437409" y="5667202"/>
                </a:lnTo>
                <a:lnTo>
                  <a:pt x="4499605" y="5648794"/>
                </a:lnTo>
                <a:lnTo>
                  <a:pt x="4562024" y="5629819"/>
                </a:lnTo>
                <a:lnTo>
                  <a:pt x="4624058" y="5610285"/>
                </a:lnTo>
                <a:lnTo>
                  <a:pt x="4685101" y="5590200"/>
                </a:lnTo>
                <a:lnTo>
                  <a:pt x="4744544" y="5569568"/>
                </a:lnTo>
                <a:lnTo>
                  <a:pt x="4801781" y="5548399"/>
                </a:lnTo>
                <a:lnTo>
                  <a:pt x="4856205" y="5526697"/>
                </a:lnTo>
                <a:lnTo>
                  <a:pt x="4907207" y="5504471"/>
                </a:lnTo>
                <a:lnTo>
                  <a:pt x="4954182" y="5481727"/>
                </a:lnTo>
                <a:lnTo>
                  <a:pt x="4996520" y="5458471"/>
                </a:lnTo>
                <a:lnTo>
                  <a:pt x="5033616" y="5434711"/>
                </a:lnTo>
                <a:lnTo>
                  <a:pt x="5064861" y="5410454"/>
                </a:lnTo>
                <a:lnTo>
                  <a:pt x="5128045" y="5346393"/>
                </a:lnTo>
                <a:lnTo>
                  <a:pt x="5188763" y="5267416"/>
                </a:lnTo>
                <a:lnTo>
                  <a:pt x="5246931" y="5174984"/>
                </a:lnTo>
                <a:lnTo>
                  <a:pt x="5302466" y="5070561"/>
                </a:lnTo>
                <a:lnTo>
                  <a:pt x="5355284" y="4955609"/>
                </a:lnTo>
                <a:lnTo>
                  <a:pt x="5405301" y="4831592"/>
                </a:lnTo>
                <a:lnTo>
                  <a:pt x="5452434" y="4699972"/>
                </a:lnTo>
                <a:lnTo>
                  <a:pt x="5496598" y="4562212"/>
                </a:lnTo>
                <a:lnTo>
                  <a:pt x="5537710" y="4419776"/>
                </a:lnTo>
                <a:lnTo>
                  <a:pt x="5575687" y="4274126"/>
                </a:lnTo>
                <a:lnTo>
                  <a:pt x="5610444" y="4126725"/>
                </a:lnTo>
                <a:lnTo>
                  <a:pt x="5641898" y="3979036"/>
                </a:lnTo>
                <a:lnTo>
                  <a:pt x="5669965" y="3832523"/>
                </a:lnTo>
                <a:lnTo>
                  <a:pt x="5694561" y="3688647"/>
                </a:lnTo>
                <a:lnTo>
                  <a:pt x="5715603" y="3548873"/>
                </a:lnTo>
                <a:lnTo>
                  <a:pt x="5733007" y="3414662"/>
                </a:lnTo>
                <a:lnTo>
                  <a:pt x="5746689" y="3287479"/>
                </a:lnTo>
                <a:lnTo>
                  <a:pt x="5756566" y="3168785"/>
                </a:lnTo>
                <a:lnTo>
                  <a:pt x="5762553" y="3060044"/>
                </a:lnTo>
                <a:lnTo>
                  <a:pt x="5764568" y="2962719"/>
                </a:lnTo>
                <a:lnTo>
                  <a:pt x="5762831" y="2871863"/>
                </a:lnTo>
                <a:lnTo>
                  <a:pt x="5757667" y="2769447"/>
                </a:lnTo>
                <a:lnTo>
                  <a:pt x="5749141" y="2656917"/>
                </a:lnTo>
                <a:lnTo>
                  <a:pt x="5737321" y="2535720"/>
                </a:lnTo>
                <a:lnTo>
                  <a:pt x="5722274" y="2407302"/>
                </a:lnTo>
                <a:lnTo>
                  <a:pt x="5704066" y="2273110"/>
                </a:lnTo>
                <a:lnTo>
                  <a:pt x="5682765" y="2134590"/>
                </a:lnTo>
                <a:lnTo>
                  <a:pt x="5658438" y="1993188"/>
                </a:lnTo>
                <a:lnTo>
                  <a:pt x="5631152" y="1850352"/>
                </a:lnTo>
                <a:lnTo>
                  <a:pt x="5600973" y="1707527"/>
                </a:lnTo>
                <a:lnTo>
                  <a:pt x="5567968" y="1566160"/>
                </a:lnTo>
                <a:lnTo>
                  <a:pt x="5532205" y="1427698"/>
                </a:lnTo>
                <a:lnTo>
                  <a:pt x="5493750" y="1293587"/>
                </a:lnTo>
                <a:lnTo>
                  <a:pt x="5452671" y="1165274"/>
                </a:lnTo>
                <a:lnTo>
                  <a:pt x="5409034" y="1044204"/>
                </a:lnTo>
                <a:lnTo>
                  <a:pt x="5362906" y="931825"/>
                </a:lnTo>
                <a:lnTo>
                  <a:pt x="5314355" y="829583"/>
                </a:lnTo>
                <a:lnTo>
                  <a:pt x="5263447" y="738925"/>
                </a:lnTo>
                <a:lnTo>
                  <a:pt x="5210249" y="661296"/>
                </a:lnTo>
                <a:lnTo>
                  <a:pt x="5154828" y="598144"/>
                </a:lnTo>
                <a:lnTo>
                  <a:pt x="5122825" y="570150"/>
                </a:lnTo>
                <a:lnTo>
                  <a:pt x="5084867" y="542715"/>
                </a:lnTo>
                <a:lnTo>
                  <a:pt x="5041565" y="515846"/>
                </a:lnTo>
                <a:lnTo>
                  <a:pt x="4993526" y="489554"/>
                </a:lnTo>
                <a:lnTo>
                  <a:pt x="4941360" y="463846"/>
                </a:lnTo>
                <a:lnTo>
                  <a:pt x="4885676" y="438731"/>
                </a:lnTo>
                <a:lnTo>
                  <a:pt x="4827084" y="414219"/>
                </a:lnTo>
                <a:lnTo>
                  <a:pt x="4766192" y="390318"/>
                </a:lnTo>
                <a:lnTo>
                  <a:pt x="4703611" y="367037"/>
                </a:lnTo>
                <a:lnTo>
                  <a:pt x="4639948" y="344384"/>
                </a:lnTo>
                <a:lnTo>
                  <a:pt x="4575813" y="322368"/>
                </a:lnTo>
                <a:lnTo>
                  <a:pt x="4511815" y="300999"/>
                </a:lnTo>
                <a:lnTo>
                  <a:pt x="4448564" y="280284"/>
                </a:lnTo>
                <a:lnTo>
                  <a:pt x="4386669" y="260233"/>
                </a:lnTo>
                <a:lnTo>
                  <a:pt x="4326739" y="240855"/>
                </a:lnTo>
                <a:lnTo>
                  <a:pt x="4269382" y="222157"/>
                </a:lnTo>
                <a:lnTo>
                  <a:pt x="4215209" y="204150"/>
                </a:lnTo>
                <a:lnTo>
                  <a:pt x="4164828" y="186841"/>
                </a:lnTo>
                <a:lnTo>
                  <a:pt x="4118849" y="170240"/>
                </a:lnTo>
                <a:lnTo>
                  <a:pt x="4077881" y="154355"/>
                </a:lnTo>
                <a:lnTo>
                  <a:pt x="4038048" y="139771"/>
                </a:lnTo>
                <a:lnTo>
                  <a:pt x="3992467" y="125863"/>
                </a:lnTo>
                <a:lnTo>
                  <a:pt x="3941744" y="112639"/>
                </a:lnTo>
                <a:lnTo>
                  <a:pt x="3886489" y="100107"/>
                </a:lnTo>
                <a:lnTo>
                  <a:pt x="3827310" y="88275"/>
                </a:lnTo>
                <a:lnTo>
                  <a:pt x="3764814" y="77150"/>
                </a:lnTo>
                <a:lnTo>
                  <a:pt x="3699611" y="66740"/>
                </a:lnTo>
                <a:lnTo>
                  <a:pt x="3632307" y="57053"/>
                </a:lnTo>
                <a:lnTo>
                  <a:pt x="3563513" y="48096"/>
                </a:lnTo>
                <a:lnTo>
                  <a:pt x="3493835" y="39878"/>
                </a:lnTo>
                <a:lnTo>
                  <a:pt x="3423882" y="32405"/>
                </a:lnTo>
                <a:lnTo>
                  <a:pt x="3354262" y="25686"/>
                </a:lnTo>
                <a:lnTo>
                  <a:pt x="3285584" y="19729"/>
                </a:lnTo>
                <a:lnTo>
                  <a:pt x="3218455" y="14541"/>
                </a:lnTo>
                <a:lnTo>
                  <a:pt x="3153485" y="10130"/>
                </a:lnTo>
                <a:lnTo>
                  <a:pt x="3091280" y="6504"/>
                </a:lnTo>
                <a:lnTo>
                  <a:pt x="3032451" y="3670"/>
                </a:lnTo>
                <a:lnTo>
                  <a:pt x="2977603" y="1636"/>
                </a:lnTo>
                <a:lnTo>
                  <a:pt x="2927347" y="410"/>
                </a:lnTo>
                <a:lnTo>
                  <a:pt x="2882290" y="0"/>
                </a:lnTo>
                <a:lnTo>
                  <a:pt x="2790674" y="1703"/>
                </a:lnTo>
                <a:lnTo>
                  <a:pt x="2689135" y="6769"/>
                </a:lnTo>
                <a:lnTo>
                  <a:pt x="2578941" y="15133"/>
                </a:lnTo>
                <a:lnTo>
                  <a:pt x="2461359" y="26728"/>
                </a:lnTo>
                <a:lnTo>
                  <a:pt x="2337657" y="41489"/>
                </a:lnTo>
                <a:lnTo>
                  <a:pt x="2209103" y="59350"/>
                </a:lnTo>
                <a:lnTo>
                  <a:pt x="2076964" y="80246"/>
                </a:lnTo>
                <a:lnTo>
                  <a:pt x="1942508" y="104110"/>
                </a:lnTo>
                <a:lnTo>
                  <a:pt x="1807003" y="130878"/>
                </a:lnTo>
                <a:lnTo>
                  <a:pt x="1671716" y="160483"/>
                </a:lnTo>
                <a:lnTo>
                  <a:pt x="1537916" y="192860"/>
                </a:lnTo>
                <a:lnTo>
                  <a:pt x="1406869" y="227943"/>
                </a:lnTo>
                <a:lnTo>
                  <a:pt x="1279844" y="265666"/>
                </a:lnTo>
                <a:lnTo>
                  <a:pt x="1158107" y="305964"/>
                </a:lnTo>
                <a:lnTo>
                  <a:pt x="1042928" y="348772"/>
                </a:lnTo>
                <a:lnTo>
                  <a:pt x="935573" y="394022"/>
                </a:lnTo>
                <a:lnTo>
                  <a:pt x="837310" y="441650"/>
                </a:lnTo>
                <a:lnTo>
                  <a:pt x="749407" y="491591"/>
                </a:lnTo>
                <a:lnTo>
                  <a:pt x="673132" y="543777"/>
                </a:lnTo>
                <a:lnTo>
                  <a:pt x="609752" y="598144"/>
                </a:lnTo>
                <a:lnTo>
                  <a:pt x="554331" y="661296"/>
                </a:lnTo>
                <a:lnTo>
                  <a:pt x="501133" y="738925"/>
                </a:lnTo>
                <a:lnTo>
                  <a:pt x="450224" y="829583"/>
                </a:lnTo>
                <a:lnTo>
                  <a:pt x="401672" y="931825"/>
                </a:lnTo>
                <a:lnTo>
                  <a:pt x="355544" y="1044204"/>
                </a:lnTo>
                <a:lnTo>
                  <a:pt x="311906" y="1165274"/>
                </a:lnTo>
                <a:lnTo>
                  <a:pt x="270826" y="1293587"/>
                </a:lnTo>
                <a:lnTo>
                  <a:pt x="232370" y="1427698"/>
                </a:lnTo>
                <a:lnTo>
                  <a:pt x="196606" y="1566160"/>
                </a:lnTo>
                <a:lnTo>
                  <a:pt x="163601" y="1707527"/>
                </a:lnTo>
                <a:lnTo>
                  <a:pt x="133421" y="1850352"/>
                </a:lnTo>
                <a:lnTo>
                  <a:pt x="106133" y="1993188"/>
                </a:lnTo>
                <a:lnTo>
                  <a:pt x="81805" y="2134590"/>
                </a:lnTo>
                <a:lnTo>
                  <a:pt x="60504" y="2273110"/>
                </a:lnTo>
                <a:lnTo>
                  <a:pt x="42295" y="2407302"/>
                </a:lnTo>
                <a:lnTo>
                  <a:pt x="27247" y="2535720"/>
                </a:lnTo>
                <a:lnTo>
                  <a:pt x="15427" y="2656917"/>
                </a:lnTo>
                <a:lnTo>
                  <a:pt x="6901" y="2769447"/>
                </a:lnTo>
                <a:lnTo>
                  <a:pt x="1736" y="2871863"/>
                </a:lnTo>
                <a:lnTo>
                  <a:pt x="0" y="2962719"/>
                </a:lnTo>
                <a:lnTo>
                  <a:pt x="1736" y="3053569"/>
                </a:lnTo>
                <a:lnTo>
                  <a:pt x="6901" y="3155981"/>
                </a:lnTo>
                <a:lnTo>
                  <a:pt x="15427" y="3268507"/>
                </a:lnTo>
                <a:lnTo>
                  <a:pt x="27247" y="3389700"/>
                </a:lnTo>
                <a:lnTo>
                  <a:pt x="42295" y="3518116"/>
                </a:lnTo>
                <a:lnTo>
                  <a:pt x="60504" y="3652306"/>
                </a:lnTo>
                <a:lnTo>
                  <a:pt x="81805" y="3790824"/>
                </a:lnTo>
                <a:lnTo>
                  <a:pt x="106133" y="3932224"/>
                </a:lnTo>
                <a:lnTo>
                  <a:pt x="133421" y="4075060"/>
                </a:lnTo>
                <a:lnTo>
                  <a:pt x="163601" y="4217884"/>
                </a:lnTo>
                <a:lnTo>
                  <a:pt x="196606" y="4359250"/>
                </a:lnTo>
                <a:lnTo>
                  <a:pt x="232370" y="4497712"/>
                </a:lnTo>
                <a:lnTo>
                  <a:pt x="270826" y="4631823"/>
                </a:lnTo>
                <a:lnTo>
                  <a:pt x="311906" y="4760137"/>
                </a:lnTo>
                <a:lnTo>
                  <a:pt x="355544" y="4881207"/>
                </a:lnTo>
                <a:lnTo>
                  <a:pt x="401672" y="4993586"/>
                </a:lnTo>
                <a:lnTo>
                  <a:pt x="450224" y="5095829"/>
                </a:lnTo>
                <a:lnTo>
                  <a:pt x="501133" y="5186488"/>
                </a:lnTo>
                <a:lnTo>
                  <a:pt x="554331" y="5264116"/>
                </a:lnTo>
                <a:lnTo>
                  <a:pt x="609752" y="5327269"/>
                </a:lnTo>
                <a:lnTo>
                  <a:pt x="673132" y="5381634"/>
                </a:lnTo>
                <a:lnTo>
                  <a:pt x="749407" y="5433819"/>
                </a:lnTo>
                <a:lnTo>
                  <a:pt x="837310" y="5483757"/>
                </a:lnTo>
                <a:lnTo>
                  <a:pt x="935573" y="5531384"/>
                </a:lnTo>
                <a:lnTo>
                  <a:pt x="1042928" y="5576634"/>
                </a:lnTo>
                <a:lnTo>
                  <a:pt x="1158107" y="5619440"/>
                </a:lnTo>
                <a:lnTo>
                  <a:pt x="1279844" y="5659737"/>
                </a:lnTo>
                <a:lnTo>
                  <a:pt x="1406869" y="5697460"/>
                </a:lnTo>
                <a:lnTo>
                  <a:pt x="1522915" y="5728526"/>
                </a:lnTo>
                <a:lnTo>
                  <a:pt x="4225386" y="5728526"/>
                </a:lnTo>
                <a:lnTo>
                  <a:pt x="4258232" y="5718965"/>
                </a:lnTo>
                <a:close/>
              </a:path>
            </a:pathLst>
          </a:custGeom>
          <a:solidFill>
            <a:srgbClr val="98CE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987004" y="1925915"/>
            <a:ext cx="5690082" cy="5813653"/>
          </a:xfrm>
          <a:custGeom>
            <a:avLst/>
            <a:gdLst/>
            <a:ahLst/>
            <a:cxnLst/>
            <a:rect l="l" t="t" r="r" b="b"/>
            <a:pathLst>
              <a:path w="5690082" h="5813653">
                <a:moveTo>
                  <a:pt x="4084399" y="5632302"/>
                </a:moveTo>
                <a:lnTo>
                  <a:pt x="4135182" y="5616252"/>
                </a:lnTo>
                <a:lnTo>
                  <a:pt x="4188697" y="5599580"/>
                </a:lnTo>
                <a:lnTo>
                  <a:pt x="4244423" y="5582292"/>
                </a:lnTo>
                <a:lnTo>
                  <a:pt x="4301837" y="5564395"/>
                </a:lnTo>
                <a:lnTo>
                  <a:pt x="4360419" y="5545898"/>
                </a:lnTo>
                <a:lnTo>
                  <a:pt x="4419645" y="5526806"/>
                </a:lnTo>
                <a:lnTo>
                  <a:pt x="4478994" y="5507127"/>
                </a:lnTo>
                <a:lnTo>
                  <a:pt x="4537945" y="5486869"/>
                </a:lnTo>
                <a:lnTo>
                  <a:pt x="4595975" y="5466038"/>
                </a:lnTo>
                <a:lnTo>
                  <a:pt x="4652563" y="5444642"/>
                </a:lnTo>
                <a:lnTo>
                  <a:pt x="4707186" y="5422687"/>
                </a:lnTo>
                <a:lnTo>
                  <a:pt x="4759323" y="5400181"/>
                </a:lnTo>
                <a:lnTo>
                  <a:pt x="4808453" y="5377130"/>
                </a:lnTo>
                <a:lnTo>
                  <a:pt x="4854053" y="5353543"/>
                </a:lnTo>
                <a:lnTo>
                  <a:pt x="4895601" y="5329426"/>
                </a:lnTo>
                <a:lnTo>
                  <a:pt x="4932575" y="5304786"/>
                </a:lnTo>
                <a:lnTo>
                  <a:pt x="4964455" y="5279631"/>
                </a:lnTo>
                <a:lnTo>
                  <a:pt x="5029979" y="5214400"/>
                </a:lnTo>
                <a:lnTo>
                  <a:pt x="5092946" y="5135936"/>
                </a:lnTo>
                <a:lnTo>
                  <a:pt x="5153270" y="5045505"/>
                </a:lnTo>
                <a:lnTo>
                  <a:pt x="5210862" y="4944377"/>
                </a:lnTo>
                <a:lnTo>
                  <a:pt x="5265636" y="4833821"/>
                </a:lnTo>
                <a:lnTo>
                  <a:pt x="5317506" y="4715105"/>
                </a:lnTo>
                <a:lnTo>
                  <a:pt x="5366385" y="4589498"/>
                </a:lnTo>
                <a:lnTo>
                  <a:pt x="5412185" y="4458270"/>
                </a:lnTo>
                <a:lnTo>
                  <a:pt x="5454820" y="4322688"/>
                </a:lnTo>
                <a:lnTo>
                  <a:pt x="5494204" y="4184021"/>
                </a:lnTo>
                <a:lnTo>
                  <a:pt x="5530248" y="4043538"/>
                </a:lnTo>
                <a:lnTo>
                  <a:pt x="5562868" y="3902509"/>
                </a:lnTo>
                <a:lnTo>
                  <a:pt x="5591974" y="3762201"/>
                </a:lnTo>
                <a:lnTo>
                  <a:pt x="5617482" y="3623883"/>
                </a:lnTo>
                <a:lnTo>
                  <a:pt x="5639304" y="3488825"/>
                </a:lnTo>
                <a:lnTo>
                  <a:pt x="5657352" y="3358294"/>
                </a:lnTo>
                <a:lnTo>
                  <a:pt x="5671541" y="3233560"/>
                </a:lnTo>
                <a:lnTo>
                  <a:pt x="5681784" y="3115892"/>
                </a:lnTo>
                <a:lnTo>
                  <a:pt x="5687993" y="3006558"/>
                </a:lnTo>
                <a:lnTo>
                  <a:pt x="5690082" y="2906826"/>
                </a:lnTo>
                <a:lnTo>
                  <a:pt x="5688281" y="2813809"/>
                </a:lnTo>
                <a:lnTo>
                  <a:pt x="5682925" y="2711039"/>
                </a:lnTo>
                <a:lnTo>
                  <a:pt x="5674083" y="2599767"/>
                </a:lnTo>
                <a:lnTo>
                  <a:pt x="5661825" y="2481246"/>
                </a:lnTo>
                <a:lnTo>
                  <a:pt x="5646219" y="2356726"/>
                </a:lnTo>
                <a:lnTo>
                  <a:pt x="5627337" y="2227460"/>
                </a:lnTo>
                <a:lnTo>
                  <a:pt x="5605246" y="2094699"/>
                </a:lnTo>
                <a:lnTo>
                  <a:pt x="5580017" y="1959695"/>
                </a:lnTo>
                <a:lnTo>
                  <a:pt x="5551719" y="1823700"/>
                </a:lnTo>
                <a:lnTo>
                  <a:pt x="5520421" y="1687964"/>
                </a:lnTo>
                <a:lnTo>
                  <a:pt x="5486194" y="1553741"/>
                </a:lnTo>
                <a:lnTo>
                  <a:pt x="5449106" y="1422281"/>
                </a:lnTo>
                <a:lnTo>
                  <a:pt x="5409227" y="1294837"/>
                </a:lnTo>
                <a:lnTo>
                  <a:pt x="5366626" y="1172659"/>
                </a:lnTo>
                <a:lnTo>
                  <a:pt x="5321374" y="1057000"/>
                </a:lnTo>
                <a:lnTo>
                  <a:pt x="5273538" y="949112"/>
                </a:lnTo>
                <a:lnTo>
                  <a:pt x="5223190" y="850245"/>
                </a:lnTo>
                <a:lnTo>
                  <a:pt x="5170398" y="761652"/>
                </a:lnTo>
                <a:lnTo>
                  <a:pt x="5115232" y="684584"/>
                </a:lnTo>
                <a:lnTo>
                  <a:pt x="5057762" y="620293"/>
                </a:lnTo>
                <a:lnTo>
                  <a:pt x="5025096" y="591262"/>
                </a:lnTo>
                <a:lnTo>
                  <a:pt x="4987227" y="562810"/>
                </a:lnTo>
                <a:lnTo>
                  <a:pt x="4944678" y="534946"/>
                </a:lnTo>
                <a:lnTo>
                  <a:pt x="4897974" y="507680"/>
                </a:lnTo>
                <a:lnTo>
                  <a:pt x="4847637" y="481021"/>
                </a:lnTo>
                <a:lnTo>
                  <a:pt x="4794192" y="454977"/>
                </a:lnTo>
                <a:lnTo>
                  <a:pt x="4738163" y="429558"/>
                </a:lnTo>
                <a:lnTo>
                  <a:pt x="4680074" y="404772"/>
                </a:lnTo>
                <a:lnTo>
                  <a:pt x="4620447" y="380629"/>
                </a:lnTo>
                <a:lnTo>
                  <a:pt x="4559808" y="357138"/>
                </a:lnTo>
                <a:lnTo>
                  <a:pt x="4498679" y="334307"/>
                </a:lnTo>
                <a:lnTo>
                  <a:pt x="4437585" y="312147"/>
                </a:lnTo>
                <a:lnTo>
                  <a:pt x="4377049" y="290665"/>
                </a:lnTo>
                <a:lnTo>
                  <a:pt x="4317595" y="269871"/>
                </a:lnTo>
                <a:lnTo>
                  <a:pt x="4259748" y="249773"/>
                </a:lnTo>
                <a:lnTo>
                  <a:pt x="4204030" y="230382"/>
                </a:lnTo>
                <a:lnTo>
                  <a:pt x="4150966" y="211706"/>
                </a:lnTo>
                <a:lnTo>
                  <a:pt x="4101079" y="193754"/>
                </a:lnTo>
                <a:lnTo>
                  <a:pt x="4054893" y="176535"/>
                </a:lnTo>
                <a:lnTo>
                  <a:pt x="4012933" y="160058"/>
                </a:lnTo>
                <a:lnTo>
                  <a:pt x="3972143" y="144933"/>
                </a:lnTo>
                <a:lnTo>
                  <a:pt x="3926364" y="130511"/>
                </a:lnTo>
                <a:lnTo>
                  <a:pt x="3876118" y="116798"/>
                </a:lnTo>
                <a:lnTo>
                  <a:pt x="3821928" y="103802"/>
                </a:lnTo>
                <a:lnTo>
                  <a:pt x="3764316" y="91532"/>
                </a:lnTo>
                <a:lnTo>
                  <a:pt x="3703807" y="79996"/>
                </a:lnTo>
                <a:lnTo>
                  <a:pt x="3640921" y="69202"/>
                </a:lnTo>
                <a:lnTo>
                  <a:pt x="3576182" y="59157"/>
                </a:lnTo>
                <a:lnTo>
                  <a:pt x="3510113" y="49869"/>
                </a:lnTo>
                <a:lnTo>
                  <a:pt x="3443236" y="41348"/>
                </a:lnTo>
                <a:lnTo>
                  <a:pt x="3376074" y="33599"/>
                </a:lnTo>
                <a:lnTo>
                  <a:pt x="3309150" y="26633"/>
                </a:lnTo>
                <a:lnTo>
                  <a:pt x="3242987" y="20456"/>
                </a:lnTo>
                <a:lnTo>
                  <a:pt x="3178106" y="15077"/>
                </a:lnTo>
                <a:lnTo>
                  <a:pt x="3115031" y="10503"/>
                </a:lnTo>
                <a:lnTo>
                  <a:pt x="3054285" y="6743"/>
                </a:lnTo>
                <a:lnTo>
                  <a:pt x="2996390" y="3805"/>
                </a:lnTo>
                <a:lnTo>
                  <a:pt x="2941870" y="1696"/>
                </a:lnTo>
                <a:lnTo>
                  <a:pt x="2891245" y="425"/>
                </a:lnTo>
                <a:lnTo>
                  <a:pt x="2845041" y="0"/>
                </a:lnTo>
                <a:lnTo>
                  <a:pt x="2751077" y="1766"/>
                </a:lnTo>
                <a:lnTo>
                  <a:pt x="2648766" y="7020"/>
                </a:lnTo>
                <a:lnTo>
                  <a:pt x="2539207" y="15693"/>
                </a:lnTo>
                <a:lnTo>
                  <a:pt x="2423499" y="27718"/>
                </a:lnTo>
                <a:lnTo>
                  <a:pt x="2302739" y="43026"/>
                </a:lnTo>
                <a:lnTo>
                  <a:pt x="2178028" y="61549"/>
                </a:lnTo>
                <a:lnTo>
                  <a:pt x="2050463" y="83219"/>
                </a:lnTo>
                <a:lnTo>
                  <a:pt x="1921144" y="107967"/>
                </a:lnTo>
                <a:lnTo>
                  <a:pt x="1791168" y="135727"/>
                </a:lnTo>
                <a:lnTo>
                  <a:pt x="1661634" y="166428"/>
                </a:lnTo>
                <a:lnTo>
                  <a:pt x="1533642" y="200004"/>
                </a:lnTo>
                <a:lnTo>
                  <a:pt x="1408289" y="236387"/>
                </a:lnTo>
                <a:lnTo>
                  <a:pt x="1286674" y="275507"/>
                </a:lnTo>
                <a:lnTo>
                  <a:pt x="1169897" y="317297"/>
                </a:lnTo>
                <a:lnTo>
                  <a:pt x="1059055" y="361689"/>
                </a:lnTo>
                <a:lnTo>
                  <a:pt x="955247" y="408615"/>
                </a:lnTo>
                <a:lnTo>
                  <a:pt x="859573" y="458007"/>
                </a:lnTo>
                <a:lnTo>
                  <a:pt x="773130" y="509795"/>
                </a:lnTo>
                <a:lnTo>
                  <a:pt x="697017" y="563914"/>
                </a:lnTo>
                <a:lnTo>
                  <a:pt x="632332" y="620293"/>
                </a:lnTo>
                <a:lnTo>
                  <a:pt x="574860" y="684584"/>
                </a:lnTo>
                <a:lnTo>
                  <a:pt x="519693" y="761652"/>
                </a:lnTo>
                <a:lnTo>
                  <a:pt x="466899" y="850245"/>
                </a:lnTo>
                <a:lnTo>
                  <a:pt x="416550" y="949112"/>
                </a:lnTo>
                <a:lnTo>
                  <a:pt x="368713" y="1057000"/>
                </a:lnTo>
                <a:lnTo>
                  <a:pt x="323460" y="1172659"/>
                </a:lnTo>
                <a:lnTo>
                  <a:pt x="280858" y="1294837"/>
                </a:lnTo>
                <a:lnTo>
                  <a:pt x="240979" y="1422281"/>
                </a:lnTo>
                <a:lnTo>
                  <a:pt x="203890" y="1553741"/>
                </a:lnTo>
                <a:lnTo>
                  <a:pt x="169662" y="1687964"/>
                </a:lnTo>
                <a:lnTo>
                  <a:pt x="138364" y="1823700"/>
                </a:lnTo>
                <a:lnTo>
                  <a:pt x="110066" y="1959695"/>
                </a:lnTo>
                <a:lnTo>
                  <a:pt x="84836" y="2094699"/>
                </a:lnTo>
                <a:lnTo>
                  <a:pt x="62745" y="2227460"/>
                </a:lnTo>
                <a:lnTo>
                  <a:pt x="43863" y="2356726"/>
                </a:lnTo>
                <a:lnTo>
                  <a:pt x="28257" y="2481246"/>
                </a:lnTo>
                <a:lnTo>
                  <a:pt x="15999" y="2599767"/>
                </a:lnTo>
                <a:lnTo>
                  <a:pt x="7157" y="2711039"/>
                </a:lnTo>
                <a:lnTo>
                  <a:pt x="1800" y="2813809"/>
                </a:lnTo>
                <a:lnTo>
                  <a:pt x="0" y="2906826"/>
                </a:lnTo>
                <a:lnTo>
                  <a:pt x="1800" y="2999844"/>
                </a:lnTo>
                <a:lnTo>
                  <a:pt x="7157" y="3102614"/>
                </a:lnTo>
                <a:lnTo>
                  <a:pt x="15999" y="3213886"/>
                </a:lnTo>
                <a:lnTo>
                  <a:pt x="28257" y="3332408"/>
                </a:lnTo>
                <a:lnTo>
                  <a:pt x="43863" y="3456928"/>
                </a:lnTo>
                <a:lnTo>
                  <a:pt x="62745" y="3586195"/>
                </a:lnTo>
                <a:lnTo>
                  <a:pt x="84836" y="3718957"/>
                </a:lnTo>
                <a:lnTo>
                  <a:pt x="110066" y="3853961"/>
                </a:lnTo>
                <a:lnTo>
                  <a:pt x="138364" y="3989957"/>
                </a:lnTo>
                <a:lnTo>
                  <a:pt x="169662" y="4125693"/>
                </a:lnTo>
                <a:lnTo>
                  <a:pt x="203890" y="4259917"/>
                </a:lnTo>
                <a:lnTo>
                  <a:pt x="240979" y="4391377"/>
                </a:lnTo>
                <a:lnTo>
                  <a:pt x="280858" y="4518821"/>
                </a:lnTo>
                <a:lnTo>
                  <a:pt x="323460" y="4640999"/>
                </a:lnTo>
                <a:lnTo>
                  <a:pt x="368713" y="4756658"/>
                </a:lnTo>
                <a:lnTo>
                  <a:pt x="416550" y="4864546"/>
                </a:lnTo>
                <a:lnTo>
                  <a:pt x="466899" y="4963412"/>
                </a:lnTo>
                <a:lnTo>
                  <a:pt x="519693" y="5052004"/>
                </a:lnTo>
                <a:lnTo>
                  <a:pt x="574860" y="5129070"/>
                </a:lnTo>
                <a:lnTo>
                  <a:pt x="632332" y="5193360"/>
                </a:lnTo>
                <a:lnTo>
                  <a:pt x="697017" y="5249739"/>
                </a:lnTo>
                <a:lnTo>
                  <a:pt x="773130" y="5303857"/>
                </a:lnTo>
                <a:lnTo>
                  <a:pt x="859573" y="5355646"/>
                </a:lnTo>
                <a:lnTo>
                  <a:pt x="955247" y="5405037"/>
                </a:lnTo>
                <a:lnTo>
                  <a:pt x="1059055" y="5451963"/>
                </a:lnTo>
                <a:lnTo>
                  <a:pt x="1169897" y="5496355"/>
                </a:lnTo>
                <a:lnTo>
                  <a:pt x="1286674" y="5538146"/>
                </a:lnTo>
                <a:lnTo>
                  <a:pt x="1408289" y="5577266"/>
                </a:lnTo>
                <a:lnTo>
                  <a:pt x="1533642" y="5613648"/>
                </a:lnTo>
                <a:lnTo>
                  <a:pt x="1611562" y="5634089"/>
                </a:lnTo>
                <a:lnTo>
                  <a:pt x="4078892" y="5634089"/>
                </a:lnTo>
                <a:lnTo>
                  <a:pt x="4084399" y="5632302"/>
                </a:lnTo>
                <a:close/>
              </a:path>
            </a:pathLst>
          </a:custGeom>
          <a:solidFill>
            <a:srgbClr val="99CFC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1026118" y="2020352"/>
            <a:ext cx="5615584" cy="5701906"/>
          </a:xfrm>
          <a:custGeom>
            <a:avLst/>
            <a:gdLst/>
            <a:ahLst/>
            <a:cxnLst/>
            <a:rect l="l" t="t" r="r" b="b"/>
            <a:pathLst>
              <a:path w="5615584" h="5701906">
                <a:moveTo>
                  <a:pt x="3970815" y="5530041"/>
                </a:moveTo>
                <a:lnTo>
                  <a:pt x="4017767" y="5514070"/>
                </a:lnTo>
                <a:lnTo>
                  <a:pt x="4067361" y="5497447"/>
                </a:lnTo>
                <a:lnTo>
                  <a:pt x="4119159" y="5480180"/>
                </a:lnTo>
                <a:lnTo>
                  <a:pt x="4172726" y="5462275"/>
                </a:lnTo>
                <a:lnTo>
                  <a:pt x="4227625" y="5443741"/>
                </a:lnTo>
                <a:lnTo>
                  <a:pt x="4283420" y="5424584"/>
                </a:lnTo>
                <a:lnTo>
                  <a:pt x="4339675" y="5404811"/>
                </a:lnTo>
                <a:lnTo>
                  <a:pt x="4395954" y="5384431"/>
                </a:lnTo>
                <a:lnTo>
                  <a:pt x="4451819" y="5363451"/>
                </a:lnTo>
                <a:lnTo>
                  <a:pt x="4506835" y="5341877"/>
                </a:lnTo>
                <a:lnTo>
                  <a:pt x="4560566" y="5319717"/>
                </a:lnTo>
                <a:lnTo>
                  <a:pt x="4612575" y="5296980"/>
                </a:lnTo>
                <a:lnTo>
                  <a:pt x="4662426" y="5273671"/>
                </a:lnTo>
                <a:lnTo>
                  <a:pt x="4709682" y="5249799"/>
                </a:lnTo>
                <a:lnTo>
                  <a:pt x="4753907" y="5225370"/>
                </a:lnTo>
                <a:lnTo>
                  <a:pt x="4794666" y="5200393"/>
                </a:lnTo>
                <a:lnTo>
                  <a:pt x="4831521" y="5174874"/>
                </a:lnTo>
                <a:lnTo>
                  <a:pt x="4864036" y="5148821"/>
                </a:lnTo>
                <a:lnTo>
                  <a:pt x="4931899" y="5082417"/>
                </a:lnTo>
                <a:lnTo>
                  <a:pt x="4997114" y="5004462"/>
                </a:lnTo>
                <a:lnTo>
                  <a:pt x="5059591" y="4916030"/>
                </a:lnTo>
                <a:lnTo>
                  <a:pt x="5119239" y="4818197"/>
                </a:lnTo>
                <a:lnTo>
                  <a:pt x="5175970" y="4712036"/>
                </a:lnTo>
                <a:lnTo>
                  <a:pt x="5229693" y="4598622"/>
                </a:lnTo>
                <a:lnTo>
                  <a:pt x="5280317" y="4479030"/>
                </a:lnTo>
                <a:lnTo>
                  <a:pt x="5327754" y="4354333"/>
                </a:lnTo>
                <a:lnTo>
                  <a:pt x="5371912" y="4225607"/>
                </a:lnTo>
                <a:lnTo>
                  <a:pt x="5412703" y="4093925"/>
                </a:lnTo>
                <a:lnTo>
                  <a:pt x="5450036" y="3960363"/>
                </a:lnTo>
                <a:lnTo>
                  <a:pt x="5483821" y="3825995"/>
                </a:lnTo>
                <a:lnTo>
                  <a:pt x="5513968" y="3691895"/>
                </a:lnTo>
                <a:lnTo>
                  <a:pt x="5540388" y="3559137"/>
                </a:lnTo>
                <a:lnTo>
                  <a:pt x="5562989" y="3428797"/>
                </a:lnTo>
                <a:lnTo>
                  <a:pt x="5581684" y="3301948"/>
                </a:lnTo>
                <a:lnTo>
                  <a:pt x="5596380" y="3179666"/>
                </a:lnTo>
                <a:lnTo>
                  <a:pt x="5606989" y="3063024"/>
                </a:lnTo>
                <a:lnTo>
                  <a:pt x="5613420" y="2953097"/>
                </a:lnTo>
                <a:lnTo>
                  <a:pt x="5615584" y="2850959"/>
                </a:lnTo>
                <a:lnTo>
                  <a:pt x="5613719" y="2755779"/>
                </a:lnTo>
                <a:lnTo>
                  <a:pt x="5608171" y="2652652"/>
                </a:lnTo>
                <a:lnTo>
                  <a:pt x="5599014" y="2542637"/>
                </a:lnTo>
                <a:lnTo>
                  <a:pt x="5586318" y="2426789"/>
                </a:lnTo>
                <a:lnTo>
                  <a:pt x="5570155" y="2306166"/>
                </a:lnTo>
                <a:lnTo>
                  <a:pt x="5550599" y="2181824"/>
                </a:lnTo>
                <a:lnTo>
                  <a:pt x="5527719" y="2054821"/>
                </a:lnTo>
                <a:lnTo>
                  <a:pt x="5501589" y="1926213"/>
                </a:lnTo>
                <a:lnTo>
                  <a:pt x="5472280" y="1797057"/>
                </a:lnTo>
                <a:lnTo>
                  <a:pt x="5439865" y="1668410"/>
                </a:lnTo>
                <a:lnTo>
                  <a:pt x="5404415" y="1541328"/>
                </a:lnTo>
                <a:lnTo>
                  <a:pt x="5366002" y="1416870"/>
                </a:lnTo>
                <a:lnTo>
                  <a:pt x="5324698" y="1296091"/>
                </a:lnTo>
                <a:lnTo>
                  <a:pt x="5280576" y="1180048"/>
                </a:lnTo>
                <a:lnTo>
                  <a:pt x="5233706" y="1069799"/>
                </a:lnTo>
                <a:lnTo>
                  <a:pt x="5184161" y="966400"/>
                </a:lnTo>
                <a:lnTo>
                  <a:pt x="5132013" y="870908"/>
                </a:lnTo>
                <a:lnTo>
                  <a:pt x="5077334" y="784379"/>
                </a:lnTo>
                <a:lnTo>
                  <a:pt x="5020196" y="707872"/>
                </a:lnTo>
                <a:lnTo>
                  <a:pt x="4960670" y="642442"/>
                </a:lnTo>
                <a:lnTo>
                  <a:pt x="4927342" y="612373"/>
                </a:lnTo>
                <a:lnTo>
                  <a:pt x="4889562" y="582904"/>
                </a:lnTo>
                <a:lnTo>
                  <a:pt x="4847768" y="554045"/>
                </a:lnTo>
                <a:lnTo>
                  <a:pt x="4802400" y="525805"/>
                </a:lnTo>
                <a:lnTo>
                  <a:pt x="4753894" y="498193"/>
                </a:lnTo>
                <a:lnTo>
                  <a:pt x="4702690" y="471218"/>
                </a:lnTo>
                <a:lnTo>
                  <a:pt x="4649226" y="444891"/>
                </a:lnTo>
                <a:lnTo>
                  <a:pt x="4593940" y="419220"/>
                </a:lnTo>
                <a:lnTo>
                  <a:pt x="4537271" y="394214"/>
                </a:lnTo>
                <a:lnTo>
                  <a:pt x="4479656" y="369884"/>
                </a:lnTo>
                <a:lnTo>
                  <a:pt x="4421535" y="346238"/>
                </a:lnTo>
                <a:lnTo>
                  <a:pt x="4363345" y="323286"/>
                </a:lnTo>
                <a:lnTo>
                  <a:pt x="4305525" y="301037"/>
                </a:lnTo>
                <a:lnTo>
                  <a:pt x="4248513" y="279501"/>
                </a:lnTo>
                <a:lnTo>
                  <a:pt x="4192748" y="258687"/>
                </a:lnTo>
                <a:lnTo>
                  <a:pt x="4138667" y="238604"/>
                </a:lnTo>
                <a:lnTo>
                  <a:pt x="4086710" y="219261"/>
                </a:lnTo>
                <a:lnTo>
                  <a:pt x="4037314" y="200669"/>
                </a:lnTo>
                <a:lnTo>
                  <a:pt x="3990918" y="182837"/>
                </a:lnTo>
                <a:lnTo>
                  <a:pt x="3947960" y="165773"/>
                </a:lnTo>
                <a:lnTo>
                  <a:pt x="3906219" y="150108"/>
                </a:lnTo>
                <a:lnTo>
                  <a:pt x="3860248" y="135171"/>
                </a:lnTo>
                <a:lnTo>
                  <a:pt x="3810484" y="120968"/>
                </a:lnTo>
                <a:lnTo>
                  <a:pt x="3757363" y="107509"/>
                </a:lnTo>
                <a:lnTo>
                  <a:pt x="3701323" y="94801"/>
                </a:lnTo>
                <a:lnTo>
                  <a:pt x="3642802" y="82853"/>
                </a:lnTo>
                <a:lnTo>
                  <a:pt x="3582236" y="71673"/>
                </a:lnTo>
                <a:lnTo>
                  <a:pt x="3520063" y="61269"/>
                </a:lnTo>
                <a:lnTo>
                  <a:pt x="3456720" y="51650"/>
                </a:lnTo>
                <a:lnTo>
                  <a:pt x="3392644" y="42824"/>
                </a:lnTo>
                <a:lnTo>
                  <a:pt x="3328273" y="34799"/>
                </a:lnTo>
                <a:lnTo>
                  <a:pt x="3264044" y="27584"/>
                </a:lnTo>
                <a:lnTo>
                  <a:pt x="3200394" y="21186"/>
                </a:lnTo>
                <a:lnTo>
                  <a:pt x="3137761" y="15615"/>
                </a:lnTo>
                <a:lnTo>
                  <a:pt x="3076581" y="10878"/>
                </a:lnTo>
                <a:lnTo>
                  <a:pt x="3017292" y="6984"/>
                </a:lnTo>
                <a:lnTo>
                  <a:pt x="2960332" y="3941"/>
                </a:lnTo>
                <a:lnTo>
                  <a:pt x="2906136" y="1757"/>
                </a:lnTo>
                <a:lnTo>
                  <a:pt x="2855144" y="440"/>
                </a:lnTo>
                <a:lnTo>
                  <a:pt x="2807792" y="0"/>
                </a:lnTo>
                <a:lnTo>
                  <a:pt x="2711476" y="1829"/>
                </a:lnTo>
                <a:lnTo>
                  <a:pt x="2608390" y="7271"/>
                </a:lnTo>
                <a:lnTo>
                  <a:pt x="2499465" y="16254"/>
                </a:lnTo>
                <a:lnTo>
                  <a:pt x="2385628" y="28707"/>
                </a:lnTo>
                <a:lnTo>
                  <a:pt x="2267811" y="44562"/>
                </a:lnTo>
                <a:lnTo>
                  <a:pt x="2146942" y="63746"/>
                </a:lnTo>
                <a:lnTo>
                  <a:pt x="2023951" y="86189"/>
                </a:lnTo>
                <a:lnTo>
                  <a:pt x="1899768" y="111821"/>
                </a:lnTo>
                <a:lnTo>
                  <a:pt x="1775322" y="140571"/>
                </a:lnTo>
                <a:lnTo>
                  <a:pt x="1651542" y="172369"/>
                </a:lnTo>
                <a:lnTo>
                  <a:pt x="1529359" y="207143"/>
                </a:lnTo>
                <a:lnTo>
                  <a:pt x="1409702" y="244825"/>
                </a:lnTo>
                <a:lnTo>
                  <a:pt x="1293499" y="285342"/>
                </a:lnTo>
                <a:lnTo>
                  <a:pt x="1181682" y="328624"/>
                </a:lnTo>
                <a:lnTo>
                  <a:pt x="1075179" y="374602"/>
                </a:lnTo>
                <a:lnTo>
                  <a:pt x="974920" y="423203"/>
                </a:lnTo>
                <a:lnTo>
                  <a:pt x="881834" y="474359"/>
                </a:lnTo>
                <a:lnTo>
                  <a:pt x="796851" y="527997"/>
                </a:lnTo>
                <a:lnTo>
                  <a:pt x="720901" y="584048"/>
                </a:lnTo>
                <a:lnTo>
                  <a:pt x="654913" y="642442"/>
                </a:lnTo>
                <a:lnTo>
                  <a:pt x="595388" y="707872"/>
                </a:lnTo>
                <a:lnTo>
                  <a:pt x="538249" y="784379"/>
                </a:lnTo>
                <a:lnTo>
                  <a:pt x="483570" y="870908"/>
                </a:lnTo>
                <a:lnTo>
                  <a:pt x="431422" y="966400"/>
                </a:lnTo>
                <a:lnTo>
                  <a:pt x="381878" y="1069799"/>
                </a:lnTo>
                <a:lnTo>
                  <a:pt x="335008" y="1180048"/>
                </a:lnTo>
                <a:lnTo>
                  <a:pt x="290885" y="1296091"/>
                </a:lnTo>
                <a:lnTo>
                  <a:pt x="249581" y="1416870"/>
                </a:lnTo>
                <a:lnTo>
                  <a:pt x="211168" y="1541328"/>
                </a:lnTo>
                <a:lnTo>
                  <a:pt x="175718" y="1668410"/>
                </a:lnTo>
                <a:lnTo>
                  <a:pt x="143303" y="1797057"/>
                </a:lnTo>
                <a:lnTo>
                  <a:pt x="113994" y="1926213"/>
                </a:lnTo>
                <a:lnTo>
                  <a:pt x="87864" y="2054821"/>
                </a:lnTo>
                <a:lnTo>
                  <a:pt x="64985" y="2181824"/>
                </a:lnTo>
                <a:lnTo>
                  <a:pt x="45428" y="2306166"/>
                </a:lnTo>
                <a:lnTo>
                  <a:pt x="29266" y="2426789"/>
                </a:lnTo>
                <a:lnTo>
                  <a:pt x="16570" y="2542637"/>
                </a:lnTo>
                <a:lnTo>
                  <a:pt x="7412" y="2652652"/>
                </a:lnTo>
                <a:lnTo>
                  <a:pt x="1865" y="2755779"/>
                </a:lnTo>
                <a:lnTo>
                  <a:pt x="0" y="2850959"/>
                </a:lnTo>
                <a:lnTo>
                  <a:pt x="1865" y="2946139"/>
                </a:lnTo>
                <a:lnTo>
                  <a:pt x="7412" y="3049266"/>
                </a:lnTo>
                <a:lnTo>
                  <a:pt x="16570" y="3159281"/>
                </a:lnTo>
                <a:lnTo>
                  <a:pt x="29266" y="3275129"/>
                </a:lnTo>
                <a:lnTo>
                  <a:pt x="45428" y="3395752"/>
                </a:lnTo>
                <a:lnTo>
                  <a:pt x="64985" y="3520094"/>
                </a:lnTo>
                <a:lnTo>
                  <a:pt x="87864" y="3647097"/>
                </a:lnTo>
                <a:lnTo>
                  <a:pt x="113994" y="3775705"/>
                </a:lnTo>
                <a:lnTo>
                  <a:pt x="143303" y="3904861"/>
                </a:lnTo>
                <a:lnTo>
                  <a:pt x="175718" y="4033508"/>
                </a:lnTo>
                <a:lnTo>
                  <a:pt x="211168" y="4160590"/>
                </a:lnTo>
                <a:lnTo>
                  <a:pt x="249581" y="4285048"/>
                </a:lnTo>
                <a:lnTo>
                  <a:pt x="290885" y="4405827"/>
                </a:lnTo>
                <a:lnTo>
                  <a:pt x="335008" y="4521870"/>
                </a:lnTo>
                <a:lnTo>
                  <a:pt x="381878" y="4632119"/>
                </a:lnTo>
                <a:lnTo>
                  <a:pt x="431422" y="4735518"/>
                </a:lnTo>
                <a:lnTo>
                  <a:pt x="483570" y="4831010"/>
                </a:lnTo>
                <a:lnTo>
                  <a:pt x="538249" y="4917539"/>
                </a:lnTo>
                <a:lnTo>
                  <a:pt x="595388" y="4994046"/>
                </a:lnTo>
                <a:lnTo>
                  <a:pt x="654913" y="5059476"/>
                </a:lnTo>
                <a:lnTo>
                  <a:pt x="720901" y="5117868"/>
                </a:lnTo>
                <a:lnTo>
                  <a:pt x="796851" y="5173917"/>
                </a:lnTo>
                <a:lnTo>
                  <a:pt x="881834" y="5227554"/>
                </a:lnTo>
                <a:lnTo>
                  <a:pt x="974920" y="5278708"/>
                </a:lnTo>
                <a:lnTo>
                  <a:pt x="1075179" y="5327309"/>
                </a:lnTo>
                <a:lnTo>
                  <a:pt x="1181682" y="5373285"/>
                </a:lnTo>
                <a:lnTo>
                  <a:pt x="1293499" y="5416567"/>
                </a:lnTo>
                <a:lnTo>
                  <a:pt x="1409702" y="5457083"/>
                </a:lnTo>
                <a:lnTo>
                  <a:pt x="1529359" y="5494764"/>
                </a:lnTo>
                <a:lnTo>
                  <a:pt x="1651542" y="5529538"/>
                </a:lnTo>
                <a:lnTo>
                  <a:pt x="1690913" y="5539652"/>
                </a:lnTo>
                <a:lnTo>
                  <a:pt x="3943274" y="5539652"/>
                </a:lnTo>
                <a:lnTo>
                  <a:pt x="3970815" y="5530041"/>
                </a:lnTo>
                <a:close/>
              </a:path>
            </a:pathLst>
          </a:custGeom>
          <a:solidFill>
            <a:srgbClr val="9AD0C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1065220" y="2114790"/>
            <a:ext cx="5541073" cy="5590158"/>
          </a:xfrm>
          <a:custGeom>
            <a:avLst/>
            <a:gdLst/>
            <a:ahLst/>
            <a:cxnLst/>
            <a:rect l="l" t="t" r="r" b="b"/>
            <a:pathLst>
              <a:path w="5541073" h="5590158">
                <a:moveTo>
                  <a:pt x="3819499" y="5443359"/>
                </a:moveTo>
                <a:lnTo>
                  <a:pt x="3860765" y="5428210"/>
                </a:lnTo>
                <a:lnTo>
                  <a:pt x="3904762" y="5412371"/>
                </a:lnTo>
                <a:lnTo>
                  <a:pt x="3951138" y="5395850"/>
                </a:lnTo>
                <a:lnTo>
                  <a:pt x="3999542" y="5378654"/>
                </a:lnTo>
                <a:lnTo>
                  <a:pt x="4049624" y="5360791"/>
                </a:lnTo>
                <a:lnTo>
                  <a:pt x="4101033" y="5342269"/>
                </a:lnTo>
                <a:lnTo>
                  <a:pt x="4153419" y="5323095"/>
                </a:lnTo>
                <a:lnTo>
                  <a:pt x="4206429" y="5303277"/>
                </a:lnTo>
                <a:lnTo>
                  <a:pt x="4259714" y="5282823"/>
                </a:lnTo>
                <a:lnTo>
                  <a:pt x="4312923" y="5261740"/>
                </a:lnTo>
                <a:lnTo>
                  <a:pt x="4365704" y="5240035"/>
                </a:lnTo>
                <a:lnTo>
                  <a:pt x="4417707" y="5217717"/>
                </a:lnTo>
                <a:lnTo>
                  <a:pt x="4468581" y="5194793"/>
                </a:lnTo>
                <a:lnTo>
                  <a:pt x="4517975" y="5171271"/>
                </a:lnTo>
                <a:lnTo>
                  <a:pt x="4565539" y="5147158"/>
                </a:lnTo>
                <a:lnTo>
                  <a:pt x="4610921" y="5122462"/>
                </a:lnTo>
                <a:lnTo>
                  <a:pt x="4653771" y="5097190"/>
                </a:lnTo>
                <a:lnTo>
                  <a:pt x="4693737" y="5071350"/>
                </a:lnTo>
                <a:lnTo>
                  <a:pt x="4730470" y="5044951"/>
                </a:lnTo>
                <a:lnTo>
                  <a:pt x="4763617" y="5017998"/>
                </a:lnTo>
                <a:lnTo>
                  <a:pt x="4833824" y="4950424"/>
                </a:lnTo>
                <a:lnTo>
                  <a:pt x="4901291" y="4872981"/>
                </a:lnTo>
                <a:lnTo>
                  <a:pt x="4965924" y="4786551"/>
                </a:lnTo>
                <a:lnTo>
                  <a:pt x="5027630" y="4692013"/>
                </a:lnTo>
                <a:lnTo>
                  <a:pt x="5086318" y="4590248"/>
                </a:lnTo>
                <a:lnTo>
                  <a:pt x="5141893" y="4482136"/>
                </a:lnTo>
                <a:lnTo>
                  <a:pt x="5194263" y="4368557"/>
                </a:lnTo>
                <a:lnTo>
                  <a:pt x="5243334" y="4250391"/>
                </a:lnTo>
                <a:lnTo>
                  <a:pt x="5289014" y="4128520"/>
                </a:lnTo>
                <a:lnTo>
                  <a:pt x="5331210" y="4003822"/>
                </a:lnTo>
                <a:lnTo>
                  <a:pt x="5369829" y="3877179"/>
                </a:lnTo>
                <a:lnTo>
                  <a:pt x="5404777" y="3749470"/>
                </a:lnTo>
                <a:lnTo>
                  <a:pt x="5435962" y="3621576"/>
                </a:lnTo>
                <a:lnTo>
                  <a:pt x="5463291" y="3494378"/>
                </a:lnTo>
                <a:lnTo>
                  <a:pt x="5486670" y="3368754"/>
                </a:lnTo>
                <a:lnTo>
                  <a:pt x="5506007" y="3245587"/>
                </a:lnTo>
                <a:lnTo>
                  <a:pt x="5521209" y="3125755"/>
                </a:lnTo>
                <a:lnTo>
                  <a:pt x="5532183" y="3010140"/>
                </a:lnTo>
                <a:lnTo>
                  <a:pt x="5538835" y="2899621"/>
                </a:lnTo>
                <a:lnTo>
                  <a:pt x="5541073" y="2795079"/>
                </a:lnTo>
                <a:lnTo>
                  <a:pt x="5539144" y="2697735"/>
                </a:lnTo>
                <a:lnTo>
                  <a:pt x="5533405" y="2594253"/>
                </a:lnTo>
                <a:lnTo>
                  <a:pt x="5523933" y="2485494"/>
                </a:lnTo>
                <a:lnTo>
                  <a:pt x="5510800" y="2372321"/>
                </a:lnTo>
                <a:lnTo>
                  <a:pt x="5494081" y="2255595"/>
                </a:lnTo>
                <a:lnTo>
                  <a:pt x="5473851" y="2136178"/>
                </a:lnTo>
                <a:lnTo>
                  <a:pt x="5450183" y="2014933"/>
                </a:lnTo>
                <a:lnTo>
                  <a:pt x="5423153" y="1892722"/>
                </a:lnTo>
                <a:lnTo>
                  <a:pt x="5392835" y="1770406"/>
                </a:lnTo>
                <a:lnTo>
                  <a:pt x="5359303" y="1648848"/>
                </a:lnTo>
                <a:lnTo>
                  <a:pt x="5322631" y="1528910"/>
                </a:lnTo>
                <a:lnTo>
                  <a:pt x="5282894" y="1411454"/>
                </a:lnTo>
                <a:lnTo>
                  <a:pt x="5240166" y="1297341"/>
                </a:lnTo>
                <a:lnTo>
                  <a:pt x="5194522" y="1187434"/>
                </a:lnTo>
                <a:lnTo>
                  <a:pt x="5146036" y="1082595"/>
                </a:lnTo>
                <a:lnTo>
                  <a:pt x="5094782" y="983686"/>
                </a:lnTo>
                <a:lnTo>
                  <a:pt x="5040835" y="891569"/>
                </a:lnTo>
                <a:lnTo>
                  <a:pt x="4984270" y="807106"/>
                </a:lnTo>
                <a:lnTo>
                  <a:pt x="4925159" y="731159"/>
                </a:lnTo>
                <a:lnTo>
                  <a:pt x="4863579" y="664590"/>
                </a:lnTo>
                <a:lnTo>
                  <a:pt x="4829590" y="633486"/>
                </a:lnTo>
                <a:lnTo>
                  <a:pt x="4791899" y="603002"/>
                </a:lnTo>
                <a:lnTo>
                  <a:pt x="4750861" y="573149"/>
                </a:lnTo>
                <a:lnTo>
                  <a:pt x="4706828" y="543935"/>
                </a:lnTo>
                <a:lnTo>
                  <a:pt x="4660153" y="515371"/>
                </a:lnTo>
                <a:lnTo>
                  <a:pt x="4611189" y="487467"/>
                </a:lnTo>
                <a:lnTo>
                  <a:pt x="4560289" y="460232"/>
                </a:lnTo>
                <a:lnTo>
                  <a:pt x="4507805" y="433675"/>
                </a:lnTo>
                <a:lnTo>
                  <a:pt x="4454091" y="407808"/>
                </a:lnTo>
                <a:lnTo>
                  <a:pt x="4399500" y="382638"/>
                </a:lnTo>
                <a:lnTo>
                  <a:pt x="4344385" y="358176"/>
                </a:lnTo>
                <a:lnTo>
                  <a:pt x="4289098" y="334432"/>
                </a:lnTo>
                <a:lnTo>
                  <a:pt x="4233993" y="311415"/>
                </a:lnTo>
                <a:lnTo>
                  <a:pt x="4179422" y="289135"/>
                </a:lnTo>
                <a:lnTo>
                  <a:pt x="4125738" y="267602"/>
                </a:lnTo>
                <a:lnTo>
                  <a:pt x="4073295" y="246825"/>
                </a:lnTo>
                <a:lnTo>
                  <a:pt x="4022446" y="226814"/>
                </a:lnTo>
                <a:lnTo>
                  <a:pt x="3973542" y="207579"/>
                </a:lnTo>
                <a:lnTo>
                  <a:pt x="3926938" y="189129"/>
                </a:lnTo>
                <a:lnTo>
                  <a:pt x="3882986" y="171475"/>
                </a:lnTo>
                <a:lnTo>
                  <a:pt x="3840294" y="155272"/>
                </a:lnTo>
                <a:lnTo>
                  <a:pt x="3794129" y="139821"/>
                </a:lnTo>
                <a:lnTo>
                  <a:pt x="3744844" y="125130"/>
                </a:lnTo>
                <a:lnTo>
                  <a:pt x="3692791" y="111207"/>
                </a:lnTo>
                <a:lnTo>
                  <a:pt x="3638321" y="98062"/>
                </a:lnTo>
                <a:lnTo>
                  <a:pt x="3581786" y="85702"/>
                </a:lnTo>
                <a:lnTo>
                  <a:pt x="3523539" y="74137"/>
                </a:lnTo>
                <a:lnTo>
                  <a:pt x="3463931" y="63375"/>
                </a:lnTo>
                <a:lnTo>
                  <a:pt x="3403314" y="53424"/>
                </a:lnTo>
                <a:lnTo>
                  <a:pt x="3342039" y="44294"/>
                </a:lnTo>
                <a:lnTo>
                  <a:pt x="3280460" y="35993"/>
                </a:lnTo>
                <a:lnTo>
                  <a:pt x="3218926" y="28529"/>
                </a:lnTo>
                <a:lnTo>
                  <a:pt x="3157791" y="21911"/>
                </a:lnTo>
                <a:lnTo>
                  <a:pt x="3097406" y="16148"/>
                </a:lnTo>
                <a:lnTo>
                  <a:pt x="3038124" y="11248"/>
                </a:lnTo>
                <a:lnTo>
                  <a:pt x="2980295" y="7220"/>
                </a:lnTo>
                <a:lnTo>
                  <a:pt x="2924272" y="4072"/>
                </a:lnTo>
                <a:lnTo>
                  <a:pt x="2870406" y="1814"/>
                </a:lnTo>
                <a:lnTo>
                  <a:pt x="2819050" y="454"/>
                </a:lnTo>
                <a:lnTo>
                  <a:pt x="2770555" y="0"/>
                </a:lnTo>
                <a:lnTo>
                  <a:pt x="2671890" y="1892"/>
                </a:lnTo>
                <a:lnTo>
                  <a:pt x="2568031" y="7521"/>
                </a:lnTo>
                <a:lnTo>
                  <a:pt x="2459739" y="16814"/>
                </a:lnTo>
                <a:lnTo>
                  <a:pt x="2347776" y="29698"/>
                </a:lnTo>
                <a:lnTo>
                  <a:pt x="2232901" y="46099"/>
                </a:lnTo>
                <a:lnTo>
                  <a:pt x="2115875" y="65945"/>
                </a:lnTo>
                <a:lnTo>
                  <a:pt x="1997458" y="89162"/>
                </a:lnTo>
                <a:lnTo>
                  <a:pt x="1878411" y="115678"/>
                </a:lnTo>
                <a:lnTo>
                  <a:pt x="1759494" y="145420"/>
                </a:lnTo>
                <a:lnTo>
                  <a:pt x="1641468" y="178314"/>
                </a:lnTo>
                <a:lnTo>
                  <a:pt x="1525093" y="214288"/>
                </a:lnTo>
                <a:lnTo>
                  <a:pt x="1411131" y="253268"/>
                </a:lnTo>
                <a:lnTo>
                  <a:pt x="1300340" y="295182"/>
                </a:lnTo>
                <a:lnTo>
                  <a:pt x="1193482" y="339957"/>
                </a:lnTo>
                <a:lnTo>
                  <a:pt x="1091317" y="387519"/>
                </a:lnTo>
                <a:lnTo>
                  <a:pt x="994606" y="437796"/>
                </a:lnTo>
                <a:lnTo>
                  <a:pt x="904108" y="490715"/>
                </a:lnTo>
                <a:lnTo>
                  <a:pt x="820586" y="546202"/>
                </a:lnTo>
                <a:lnTo>
                  <a:pt x="744798" y="604185"/>
                </a:lnTo>
                <a:lnTo>
                  <a:pt x="677506" y="664590"/>
                </a:lnTo>
                <a:lnTo>
                  <a:pt x="615926" y="731159"/>
                </a:lnTo>
                <a:lnTo>
                  <a:pt x="556815" y="807106"/>
                </a:lnTo>
                <a:lnTo>
                  <a:pt x="500249" y="891569"/>
                </a:lnTo>
                <a:lnTo>
                  <a:pt x="446301" y="983686"/>
                </a:lnTo>
                <a:lnTo>
                  <a:pt x="395047" y="1082595"/>
                </a:lnTo>
                <a:lnTo>
                  <a:pt x="346560" y="1187434"/>
                </a:lnTo>
                <a:lnTo>
                  <a:pt x="300915" y="1297341"/>
                </a:lnTo>
                <a:lnTo>
                  <a:pt x="258187" y="1411454"/>
                </a:lnTo>
                <a:lnTo>
                  <a:pt x="218449" y="1528910"/>
                </a:lnTo>
                <a:lnTo>
                  <a:pt x="181776" y="1648848"/>
                </a:lnTo>
                <a:lnTo>
                  <a:pt x="148243" y="1770406"/>
                </a:lnTo>
                <a:lnTo>
                  <a:pt x="117924" y="1892722"/>
                </a:lnTo>
                <a:lnTo>
                  <a:pt x="90893" y="2014933"/>
                </a:lnTo>
                <a:lnTo>
                  <a:pt x="67225" y="2136178"/>
                </a:lnTo>
                <a:lnTo>
                  <a:pt x="46994" y="2255595"/>
                </a:lnTo>
                <a:lnTo>
                  <a:pt x="30274" y="2372321"/>
                </a:lnTo>
                <a:lnTo>
                  <a:pt x="17141" y="2485494"/>
                </a:lnTo>
                <a:lnTo>
                  <a:pt x="7667" y="2594253"/>
                </a:lnTo>
                <a:lnTo>
                  <a:pt x="1929" y="2697735"/>
                </a:lnTo>
                <a:lnTo>
                  <a:pt x="0" y="2795079"/>
                </a:lnTo>
                <a:lnTo>
                  <a:pt x="1929" y="2892424"/>
                </a:lnTo>
                <a:lnTo>
                  <a:pt x="7667" y="2995908"/>
                </a:lnTo>
                <a:lnTo>
                  <a:pt x="17141" y="3104669"/>
                </a:lnTo>
                <a:lnTo>
                  <a:pt x="30274" y="3217843"/>
                </a:lnTo>
                <a:lnTo>
                  <a:pt x="46994" y="3334570"/>
                </a:lnTo>
                <a:lnTo>
                  <a:pt x="67225" y="3453988"/>
                </a:lnTo>
                <a:lnTo>
                  <a:pt x="90893" y="3575233"/>
                </a:lnTo>
                <a:lnTo>
                  <a:pt x="117924" y="3697445"/>
                </a:lnTo>
                <a:lnTo>
                  <a:pt x="148243" y="3819761"/>
                </a:lnTo>
                <a:lnTo>
                  <a:pt x="181776" y="3941319"/>
                </a:lnTo>
                <a:lnTo>
                  <a:pt x="218449" y="4061257"/>
                </a:lnTo>
                <a:lnTo>
                  <a:pt x="258187" y="4178713"/>
                </a:lnTo>
                <a:lnTo>
                  <a:pt x="300915" y="4292826"/>
                </a:lnTo>
                <a:lnTo>
                  <a:pt x="346560" y="4402732"/>
                </a:lnTo>
                <a:lnTo>
                  <a:pt x="395047" y="4507570"/>
                </a:lnTo>
                <a:lnTo>
                  <a:pt x="446301" y="4606478"/>
                </a:lnTo>
                <a:lnTo>
                  <a:pt x="500249" y="4698594"/>
                </a:lnTo>
                <a:lnTo>
                  <a:pt x="556815" y="4783055"/>
                </a:lnTo>
                <a:lnTo>
                  <a:pt x="615926" y="4859000"/>
                </a:lnTo>
                <a:lnTo>
                  <a:pt x="677506" y="4925568"/>
                </a:lnTo>
                <a:lnTo>
                  <a:pt x="744798" y="4985975"/>
                </a:lnTo>
                <a:lnTo>
                  <a:pt x="820586" y="5043959"/>
                </a:lnTo>
                <a:lnTo>
                  <a:pt x="904108" y="5099447"/>
                </a:lnTo>
                <a:lnTo>
                  <a:pt x="994606" y="5152367"/>
                </a:lnTo>
                <a:lnTo>
                  <a:pt x="1091317" y="5202644"/>
                </a:lnTo>
                <a:lnTo>
                  <a:pt x="1193482" y="5250207"/>
                </a:lnTo>
                <a:lnTo>
                  <a:pt x="1300340" y="5294981"/>
                </a:lnTo>
                <a:lnTo>
                  <a:pt x="1411131" y="5336895"/>
                </a:lnTo>
                <a:lnTo>
                  <a:pt x="1525093" y="5375875"/>
                </a:lnTo>
                <a:lnTo>
                  <a:pt x="1641468" y="5411849"/>
                </a:lnTo>
                <a:lnTo>
                  <a:pt x="1759494" y="5444743"/>
                </a:lnTo>
                <a:lnTo>
                  <a:pt x="1761382" y="5445215"/>
                </a:lnTo>
                <a:lnTo>
                  <a:pt x="3814154" y="5445215"/>
                </a:lnTo>
                <a:lnTo>
                  <a:pt x="3819499" y="5443359"/>
                </a:lnTo>
                <a:close/>
              </a:path>
            </a:pathLst>
          </a:custGeom>
          <a:solidFill>
            <a:srgbClr val="9BD1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1104333" y="2209214"/>
            <a:ext cx="5466575" cy="5478424"/>
          </a:xfrm>
          <a:custGeom>
            <a:avLst/>
            <a:gdLst/>
            <a:ahLst/>
            <a:cxnLst/>
            <a:rect l="l" t="t" r="r" b="b"/>
            <a:pathLst>
              <a:path w="5466575" h="5478424">
                <a:moveTo>
                  <a:pt x="3711493" y="5341095"/>
                </a:moveTo>
                <a:lnTo>
                  <a:pt x="3752418" y="5326722"/>
                </a:lnTo>
                <a:lnTo>
                  <a:pt x="3794591" y="5311066"/>
                </a:lnTo>
                <a:lnTo>
                  <a:pt x="3838710" y="5294698"/>
                </a:lnTo>
                <a:lnTo>
                  <a:pt x="3884510" y="5277625"/>
                </a:lnTo>
                <a:lnTo>
                  <a:pt x="3931726" y="5259855"/>
                </a:lnTo>
                <a:lnTo>
                  <a:pt x="3980092" y="5241397"/>
                </a:lnTo>
                <a:lnTo>
                  <a:pt x="4029342" y="5222257"/>
                </a:lnTo>
                <a:lnTo>
                  <a:pt x="4079213" y="5202445"/>
                </a:lnTo>
                <a:lnTo>
                  <a:pt x="4129437" y="5181967"/>
                </a:lnTo>
                <a:lnTo>
                  <a:pt x="4179751" y="5160831"/>
                </a:lnTo>
                <a:lnTo>
                  <a:pt x="4229888" y="5139047"/>
                </a:lnTo>
                <a:lnTo>
                  <a:pt x="4279585" y="5116620"/>
                </a:lnTo>
                <a:lnTo>
                  <a:pt x="4328574" y="5093560"/>
                </a:lnTo>
                <a:lnTo>
                  <a:pt x="4376591" y="5069873"/>
                </a:lnTo>
                <a:lnTo>
                  <a:pt x="4423371" y="5045569"/>
                </a:lnTo>
                <a:lnTo>
                  <a:pt x="4468648" y="5020654"/>
                </a:lnTo>
                <a:lnTo>
                  <a:pt x="4512158" y="4995137"/>
                </a:lnTo>
                <a:lnTo>
                  <a:pt x="4553634" y="4969025"/>
                </a:lnTo>
                <a:lnTo>
                  <a:pt x="4592812" y="4942326"/>
                </a:lnTo>
                <a:lnTo>
                  <a:pt x="4629426" y="4915049"/>
                </a:lnTo>
                <a:lnTo>
                  <a:pt x="4663211" y="4887201"/>
                </a:lnTo>
                <a:lnTo>
                  <a:pt x="4735755" y="4818453"/>
                </a:lnTo>
                <a:lnTo>
                  <a:pt x="4805467" y="4741519"/>
                </a:lnTo>
                <a:lnTo>
                  <a:pt x="4872253" y="4657087"/>
                </a:lnTo>
                <a:lnTo>
                  <a:pt x="4936015" y="4565842"/>
                </a:lnTo>
                <a:lnTo>
                  <a:pt x="4996657" y="4468471"/>
                </a:lnTo>
                <a:lnTo>
                  <a:pt x="5054084" y="4365659"/>
                </a:lnTo>
                <a:lnTo>
                  <a:pt x="5108199" y="4258092"/>
                </a:lnTo>
                <a:lnTo>
                  <a:pt x="5158906" y="4146457"/>
                </a:lnTo>
                <a:lnTo>
                  <a:pt x="5206109" y="4031439"/>
                </a:lnTo>
                <a:lnTo>
                  <a:pt x="5249711" y="3913725"/>
                </a:lnTo>
                <a:lnTo>
                  <a:pt x="5289617" y="3794001"/>
                </a:lnTo>
                <a:lnTo>
                  <a:pt x="5325731" y="3672953"/>
                </a:lnTo>
                <a:lnTo>
                  <a:pt x="5357956" y="3551266"/>
                </a:lnTo>
                <a:lnTo>
                  <a:pt x="5386197" y="3429628"/>
                </a:lnTo>
                <a:lnTo>
                  <a:pt x="5410356" y="3308723"/>
                </a:lnTo>
                <a:lnTo>
                  <a:pt x="5430338" y="3189239"/>
                </a:lnTo>
                <a:lnTo>
                  <a:pt x="5446048" y="3071861"/>
                </a:lnTo>
                <a:lnTo>
                  <a:pt x="5457388" y="2957275"/>
                </a:lnTo>
                <a:lnTo>
                  <a:pt x="5464262" y="2846167"/>
                </a:lnTo>
                <a:lnTo>
                  <a:pt x="5466575" y="2739224"/>
                </a:lnTo>
                <a:lnTo>
                  <a:pt x="5464581" y="2639716"/>
                </a:lnTo>
                <a:lnTo>
                  <a:pt x="5458652" y="2535876"/>
                </a:lnTo>
                <a:lnTo>
                  <a:pt x="5448863" y="2428372"/>
                </a:lnTo>
                <a:lnTo>
                  <a:pt x="5435292" y="2317872"/>
                </a:lnTo>
                <a:lnTo>
                  <a:pt x="5418015" y="2205042"/>
                </a:lnTo>
                <a:lnTo>
                  <a:pt x="5397110" y="2090549"/>
                </a:lnTo>
                <a:lnTo>
                  <a:pt x="5372654" y="1975062"/>
                </a:lnTo>
                <a:lnTo>
                  <a:pt x="5344723" y="1859247"/>
                </a:lnTo>
                <a:lnTo>
                  <a:pt x="5313394" y="1743771"/>
                </a:lnTo>
                <a:lnTo>
                  <a:pt x="5278743" y="1629302"/>
                </a:lnTo>
                <a:lnTo>
                  <a:pt x="5240849" y="1516506"/>
                </a:lnTo>
                <a:lnTo>
                  <a:pt x="5199788" y="1406051"/>
                </a:lnTo>
                <a:lnTo>
                  <a:pt x="5155636" y="1298605"/>
                </a:lnTo>
                <a:lnTo>
                  <a:pt x="5108470" y="1194833"/>
                </a:lnTo>
                <a:lnTo>
                  <a:pt x="5058368" y="1095405"/>
                </a:lnTo>
                <a:lnTo>
                  <a:pt x="5005407" y="1000986"/>
                </a:lnTo>
                <a:lnTo>
                  <a:pt x="4949662" y="912244"/>
                </a:lnTo>
                <a:lnTo>
                  <a:pt x="4891212" y="829846"/>
                </a:lnTo>
                <a:lnTo>
                  <a:pt x="4830132" y="754460"/>
                </a:lnTo>
                <a:lnTo>
                  <a:pt x="4766500" y="686752"/>
                </a:lnTo>
                <a:lnTo>
                  <a:pt x="4731846" y="654610"/>
                </a:lnTo>
                <a:lnTo>
                  <a:pt x="4694244" y="623109"/>
                </a:lnTo>
                <a:lnTo>
                  <a:pt x="4653959" y="592260"/>
                </a:lnTo>
                <a:lnTo>
                  <a:pt x="4611261" y="562072"/>
                </a:lnTo>
                <a:lnTo>
                  <a:pt x="4566416" y="532556"/>
                </a:lnTo>
                <a:lnTo>
                  <a:pt x="4519692" y="503721"/>
                </a:lnTo>
                <a:lnTo>
                  <a:pt x="4471356" y="475578"/>
                </a:lnTo>
                <a:lnTo>
                  <a:pt x="4421675" y="448136"/>
                </a:lnTo>
                <a:lnTo>
                  <a:pt x="4370918" y="421405"/>
                </a:lnTo>
                <a:lnTo>
                  <a:pt x="4319352" y="395397"/>
                </a:lnTo>
                <a:lnTo>
                  <a:pt x="4267244" y="370119"/>
                </a:lnTo>
                <a:lnTo>
                  <a:pt x="4214862" y="345584"/>
                </a:lnTo>
                <a:lnTo>
                  <a:pt x="4162473" y="321800"/>
                </a:lnTo>
                <a:lnTo>
                  <a:pt x="4110344" y="298778"/>
                </a:lnTo>
                <a:lnTo>
                  <a:pt x="4058744" y="276528"/>
                </a:lnTo>
                <a:lnTo>
                  <a:pt x="4007939" y="255059"/>
                </a:lnTo>
                <a:lnTo>
                  <a:pt x="3958197" y="234382"/>
                </a:lnTo>
                <a:lnTo>
                  <a:pt x="3909786" y="214507"/>
                </a:lnTo>
                <a:lnTo>
                  <a:pt x="3862973" y="195444"/>
                </a:lnTo>
                <a:lnTo>
                  <a:pt x="3818026" y="177203"/>
                </a:lnTo>
                <a:lnTo>
                  <a:pt x="3774379" y="160460"/>
                </a:lnTo>
                <a:lnTo>
                  <a:pt x="3728020" y="144493"/>
                </a:lnTo>
                <a:lnTo>
                  <a:pt x="3679214" y="129312"/>
                </a:lnTo>
                <a:lnTo>
                  <a:pt x="3628227" y="114925"/>
                </a:lnTo>
                <a:lnTo>
                  <a:pt x="3575328" y="101341"/>
                </a:lnTo>
                <a:lnTo>
                  <a:pt x="3520780" y="88568"/>
                </a:lnTo>
                <a:lnTo>
                  <a:pt x="3464852" y="76617"/>
                </a:lnTo>
                <a:lnTo>
                  <a:pt x="3407809" y="65495"/>
                </a:lnTo>
                <a:lnTo>
                  <a:pt x="3349917" y="55212"/>
                </a:lnTo>
                <a:lnTo>
                  <a:pt x="3291444" y="45777"/>
                </a:lnTo>
                <a:lnTo>
                  <a:pt x="3232655" y="37198"/>
                </a:lnTo>
                <a:lnTo>
                  <a:pt x="3173817" y="29484"/>
                </a:lnTo>
                <a:lnTo>
                  <a:pt x="3115197" y="22645"/>
                </a:lnTo>
                <a:lnTo>
                  <a:pt x="3057059" y="16689"/>
                </a:lnTo>
                <a:lnTo>
                  <a:pt x="2999672" y="11625"/>
                </a:lnTo>
                <a:lnTo>
                  <a:pt x="2943301" y="7462"/>
                </a:lnTo>
                <a:lnTo>
                  <a:pt x="2888212" y="4209"/>
                </a:lnTo>
                <a:lnTo>
                  <a:pt x="2834673" y="1875"/>
                </a:lnTo>
                <a:lnTo>
                  <a:pt x="2782949" y="469"/>
                </a:lnTo>
                <a:lnTo>
                  <a:pt x="2733306" y="0"/>
                </a:lnTo>
                <a:lnTo>
                  <a:pt x="2632290" y="1955"/>
                </a:lnTo>
                <a:lnTo>
                  <a:pt x="2527658" y="7772"/>
                </a:lnTo>
                <a:lnTo>
                  <a:pt x="2420000" y="17374"/>
                </a:lnTo>
                <a:lnTo>
                  <a:pt x="2309909" y="30687"/>
                </a:lnTo>
                <a:lnTo>
                  <a:pt x="2197976" y="47635"/>
                </a:lnTo>
                <a:lnTo>
                  <a:pt x="2084792" y="68142"/>
                </a:lnTo>
                <a:lnTo>
                  <a:pt x="1970948" y="92133"/>
                </a:lnTo>
                <a:lnTo>
                  <a:pt x="1857037" y="119532"/>
                </a:lnTo>
                <a:lnTo>
                  <a:pt x="1743649" y="150265"/>
                </a:lnTo>
                <a:lnTo>
                  <a:pt x="1631376" y="184256"/>
                </a:lnTo>
                <a:lnTo>
                  <a:pt x="1520810" y="221429"/>
                </a:lnTo>
                <a:lnTo>
                  <a:pt x="1412541" y="261709"/>
                </a:lnTo>
                <a:lnTo>
                  <a:pt x="1307162" y="305021"/>
                </a:lnTo>
                <a:lnTo>
                  <a:pt x="1205263" y="351288"/>
                </a:lnTo>
                <a:lnTo>
                  <a:pt x="1107437" y="400437"/>
                </a:lnTo>
                <a:lnTo>
                  <a:pt x="1014274" y="452391"/>
                </a:lnTo>
                <a:lnTo>
                  <a:pt x="926366" y="507075"/>
                </a:lnTo>
                <a:lnTo>
                  <a:pt x="844305" y="564413"/>
                </a:lnTo>
                <a:lnTo>
                  <a:pt x="768681" y="624331"/>
                </a:lnTo>
                <a:lnTo>
                  <a:pt x="700087" y="686752"/>
                </a:lnTo>
                <a:lnTo>
                  <a:pt x="636455" y="754460"/>
                </a:lnTo>
                <a:lnTo>
                  <a:pt x="575375" y="829846"/>
                </a:lnTo>
                <a:lnTo>
                  <a:pt x="516924" y="912244"/>
                </a:lnTo>
                <a:lnTo>
                  <a:pt x="461179" y="1000986"/>
                </a:lnTo>
                <a:lnTo>
                  <a:pt x="408217" y="1095405"/>
                </a:lnTo>
                <a:lnTo>
                  <a:pt x="358114" y="1194833"/>
                </a:lnTo>
                <a:lnTo>
                  <a:pt x="310948" y="1298605"/>
                </a:lnTo>
                <a:lnTo>
                  <a:pt x="266795" y="1406051"/>
                </a:lnTo>
                <a:lnTo>
                  <a:pt x="225732" y="1516506"/>
                </a:lnTo>
                <a:lnTo>
                  <a:pt x="187837" y="1629302"/>
                </a:lnTo>
                <a:lnTo>
                  <a:pt x="153186" y="1743771"/>
                </a:lnTo>
                <a:lnTo>
                  <a:pt x="121856" y="1859247"/>
                </a:lnTo>
                <a:lnTo>
                  <a:pt x="93924" y="1975062"/>
                </a:lnTo>
                <a:lnTo>
                  <a:pt x="69467" y="2090549"/>
                </a:lnTo>
                <a:lnTo>
                  <a:pt x="48561" y="2205042"/>
                </a:lnTo>
                <a:lnTo>
                  <a:pt x="31284" y="2317872"/>
                </a:lnTo>
                <a:lnTo>
                  <a:pt x="17712" y="2428372"/>
                </a:lnTo>
                <a:lnTo>
                  <a:pt x="7923" y="2535876"/>
                </a:lnTo>
                <a:lnTo>
                  <a:pt x="1993" y="2639716"/>
                </a:lnTo>
                <a:lnTo>
                  <a:pt x="0" y="2739224"/>
                </a:lnTo>
                <a:lnTo>
                  <a:pt x="1993" y="2838733"/>
                </a:lnTo>
                <a:lnTo>
                  <a:pt x="7923" y="2942573"/>
                </a:lnTo>
                <a:lnTo>
                  <a:pt x="17712" y="3050077"/>
                </a:lnTo>
                <a:lnTo>
                  <a:pt x="31284" y="3160577"/>
                </a:lnTo>
                <a:lnTo>
                  <a:pt x="48561" y="3273407"/>
                </a:lnTo>
                <a:lnTo>
                  <a:pt x="69467" y="3387899"/>
                </a:lnTo>
                <a:lnTo>
                  <a:pt x="93924" y="3503386"/>
                </a:lnTo>
                <a:lnTo>
                  <a:pt x="121856" y="3619200"/>
                </a:lnTo>
                <a:lnTo>
                  <a:pt x="153186" y="3734676"/>
                </a:lnTo>
                <a:lnTo>
                  <a:pt x="187837" y="3849144"/>
                </a:lnTo>
                <a:lnTo>
                  <a:pt x="225732" y="3961939"/>
                </a:lnTo>
                <a:lnTo>
                  <a:pt x="266795" y="4072392"/>
                </a:lnTo>
                <a:lnTo>
                  <a:pt x="310948" y="4179837"/>
                </a:lnTo>
                <a:lnTo>
                  <a:pt x="358114" y="4283607"/>
                </a:lnTo>
                <a:lnTo>
                  <a:pt x="408217" y="4383033"/>
                </a:lnTo>
                <a:lnTo>
                  <a:pt x="461179" y="4477450"/>
                </a:lnTo>
                <a:lnTo>
                  <a:pt x="516924" y="4566189"/>
                </a:lnTo>
                <a:lnTo>
                  <a:pt x="575375" y="4648584"/>
                </a:lnTo>
                <a:lnTo>
                  <a:pt x="636455" y="4723967"/>
                </a:lnTo>
                <a:lnTo>
                  <a:pt x="700087" y="4791671"/>
                </a:lnTo>
                <a:lnTo>
                  <a:pt x="768681" y="4854093"/>
                </a:lnTo>
                <a:lnTo>
                  <a:pt x="844305" y="4914010"/>
                </a:lnTo>
                <a:lnTo>
                  <a:pt x="926366" y="4971349"/>
                </a:lnTo>
                <a:lnTo>
                  <a:pt x="1014274" y="5026032"/>
                </a:lnTo>
                <a:lnTo>
                  <a:pt x="1107437" y="5077986"/>
                </a:lnTo>
                <a:lnTo>
                  <a:pt x="1205263" y="5127135"/>
                </a:lnTo>
                <a:lnTo>
                  <a:pt x="1307162" y="5173403"/>
                </a:lnTo>
                <a:lnTo>
                  <a:pt x="1412541" y="5216714"/>
                </a:lnTo>
                <a:lnTo>
                  <a:pt x="1520810" y="5256994"/>
                </a:lnTo>
                <a:lnTo>
                  <a:pt x="1631376" y="5294168"/>
                </a:lnTo>
                <a:lnTo>
                  <a:pt x="1743649" y="5328158"/>
                </a:lnTo>
                <a:lnTo>
                  <a:pt x="1827149" y="5350790"/>
                </a:lnTo>
                <a:lnTo>
                  <a:pt x="3680661" y="5350790"/>
                </a:lnTo>
                <a:lnTo>
                  <a:pt x="3711493" y="5341095"/>
                </a:lnTo>
                <a:close/>
              </a:path>
            </a:pathLst>
          </a:custGeom>
          <a:solidFill>
            <a:srgbClr val="9CD2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1143447" y="2303639"/>
            <a:ext cx="5392077" cy="5366702"/>
          </a:xfrm>
          <a:custGeom>
            <a:avLst/>
            <a:gdLst/>
            <a:ahLst/>
            <a:cxnLst/>
            <a:rect l="l" t="t" r="r" b="b"/>
            <a:pathLst>
              <a:path w="5392077" h="5366702">
                <a:moveTo>
                  <a:pt x="3554489" y="5252524"/>
                </a:moveTo>
                <a:lnTo>
                  <a:pt x="3599863" y="5239086"/>
                </a:lnTo>
                <a:lnTo>
                  <a:pt x="3643534" y="5224945"/>
                </a:lnTo>
                <a:lnTo>
                  <a:pt x="3685324" y="5210111"/>
                </a:lnTo>
                <a:lnTo>
                  <a:pt x="3728401" y="5193950"/>
                </a:lnTo>
                <a:lnTo>
                  <a:pt x="3772640" y="5177054"/>
                </a:lnTo>
                <a:lnTo>
                  <a:pt x="3817863" y="5159430"/>
                </a:lnTo>
                <a:lnTo>
                  <a:pt x="3863888" y="5141087"/>
                </a:lnTo>
                <a:lnTo>
                  <a:pt x="3910537" y="5122033"/>
                </a:lnTo>
                <a:lnTo>
                  <a:pt x="3957630" y="5102276"/>
                </a:lnTo>
                <a:lnTo>
                  <a:pt x="4004985" y="5081824"/>
                </a:lnTo>
                <a:lnTo>
                  <a:pt x="4052425" y="5060685"/>
                </a:lnTo>
                <a:lnTo>
                  <a:pt x="4099769" y="5038867"/>
                </a:lnTo>
                <a:lnTo>
                  <a:pt x="4146837" y="5016379"/>
                </a:lnTo>
                <a:lnTo>
                  <a:pt x="4193449" y="4993228"/>
                </a:lnTo>
                <a:lnTo>
                  <a:pt x="4239426" y="4969423"/>
                </a:lnTo>
                <a:lnTo>
                  <a:pt x="4284588" y="4944971"/>
                </a:lnTo>
                <a:lnTo>
                  <a:pt x="4328755" y="4919881"/>
                </a:lnTo>
                <a:lnTo>
                  <a:pt x="4371747" y="4894161"/>
                </a:lnTo>
                <a:lnTo>
                  <a:pt x="4413384" y="4867819"/>
                </a:lnTo>
                <a:lnTo>
                  <a:pt x="4453487" y="4840862"/>
                </a:lnTo>
                <a:lnTo>
                  <a:pt x="4491876" y="4813300"/>
                </a:lnTo>
                <a:lnTo>
                  <a:pt x="4528371" y="4785140"/>
                </a:lnTo>
                <a:lnTo>
                  <a:pt x="4562792" y="4756391"/>
                </a:lnTo>
                <a:lnTo>
                  <a:pt x="4637676" y="4686472"/>
                </a:lnTo>
                <a:lnTo>
                  <a:pt x="4709638" y="4610052"/>
                </a:lnTo>
                <a:lnTo>
                  <a:pt x="4778578" y="4527621"/>
                </a:lnTo>
                <a:lnTo>
                  <a:pt x="4844397" y="4439671"/>
                </a:lnTo>
                <a:lnTo>
                  <a:pt x="4906996" y="4346695"/>
                </a:lnTo>
                <a:lnTo>
                  <a:pt x="4966276" y="4249185"/>
                </a:lnTo>
                <a:lnTo>
                  <a:pt x="5022137" y="4147632"/>
                </a:lnTo>
                <a:lnTo>
                  <a:pt x="5074480" y="4042528"/>
                </a:lnTo>
                <a:lnTo>
                  <a:pt x="5123206" y="3934365"/>
                </a:lnTo>
                <a:lnTo>
                  <a:pt x="5168215" y="3823635"/>
                </a:lnTo>
                <a:lnTo>
                  <a:pt x="5209409" y="3710829"/>
                </a:lnTo>
                <a:lnTo>
                  <a:pt x="5246688" y="3596441"/>
                </a:lnTo>
                <a:lnTo>
                  <a:pt x="5279953" y="3480960"/>
                </a:lnTo>
                <a:lnTo>
                  <a:pt x="5309105" y="3364881"/>
                </a:lnTo>
                <a:lnTo>
                  <a:pt x="5334044" y="3248693"/>
                </a:lnTo>
                <a:lnTo>
                  <a:pt x="5354671" y="3132890"/>
                </a:lnTo>
                <a:lnTo>
                  <a:pt x="5370887" y="3017963"/>
                </a:lnTo>
                <a:lnTo>
                  <a:pt x="5382593" y="2904404"/>
                </a:lnTo>
                <a:lnTo>
                  <a:pt x="5389689" y="2792705"/>
                </a:lnTo>
                <a:lnTo>
                  <a:pt x="5392077" y="2683357"/>
                </a:lnTo>
                <a:lnTo>
                  <a:pt x="5390019" y="2581685"/>
                </a:lnTo>
                <a:lnTo>
                  <a:pt x="5383898" y="2477490"/>
                </a:lnTo>
                <a:lnTo>
                  <a:pt x="5373793" y="2371242"/>
                </a:lnTo>
                <a:lnTo>
                  <a:pt x="5359784" y="2263416"/>
                </a:lnTo>
                <a:lnTo>
                  <a:pt x="5341950" y="2154483"/>
                </a:lnTo>
                <a:lnTo>
                  <a:pt x="5320370" y="2044916"/>
                </a:lnTo>
                <a:lnTo>
                  <a:pt x="5295124" y="1935187"/>
                </a:lnTo>
                <a:lnTo>
                  <a:pt x="5266291" y="1825769"/>
                </a:lnTo>
                <a:lnTo>
                  <a:pt x="5233951" y="1717133"/>
                </a:lnTo>
                <a:lnTo>
                  <a:pt x="5198183" y="1609753"/>
                </a:lnTo>
                <a:lnTo>
                  <a:pt x="5159065" y="1504100"/>
                </a:lnTo>
                <a:lnTo>
                  <a:pt x="5116679" y="1400648"/>
                </a:lnTo>
                <a:lnTo>
                  <a:pt x="5071102" y="1299868"/>
                </a:lnTo>
                <a:lnTo>
                  <a:pt x="5022414" y="1202232"/>
                </a:lnTo>
                <a:lnTo>
                  <a:pt x="4970695" y="1108214"/>
                </a:lnTo>
                <a:lnTo>
                  <a:pt x="4916025" y="1018285"/>
                </a:lnTo>
                <a:lnTo>
                  <a:pt x="4858481" y="932918"/>
                </a:lnTo>
                <a:lnTo>
                  <a:pt x="4798144" y="852586"/>
                </a:lnTo>
                <a:lnTo>
                  <a:pt x="4735094" y="777760"/>
                </a:lnTo>
                <a:lnTo>
                  <a:pt x="4669408" y="708913"/>
                </a:lnTo>
                <a:lnTo>
                  <a:pt x="4634094" y="675734"/>
                </a:lnTo>
                <a:lnTo>
                  <a:pt x="4596582" y="643217"/>
                </a:lnTo>
                <a:lnTo>
                  <a:pt x="4557053" y="611373"/>
                </a:lnTo>
                <a:lnTo>
                  <a:pt x="4515691" y="580212"/>
                </a:lnTo>
                <a:lnTo>
                  <a:pt x="4472677" y="549744"/>
                </a:lnTo>
                <a:lnTo>
                  <a:pt x="4428193" y="519979"/>
                </a:lnTo>
                <a:lnTo>
                  <a:pt x="4382421" y="490929"/>
                </a:lnTo>
                <a:lnTo>
                  <a:pt x="4335544" y="462602"/>
                </a:lnTo>
                <a:lnTo>
                  <a:pt x="4287743" y="435010"/>
                </a:lnTo>
                <a:lnTo>
                  <a:pt x="4239201" y="408163"/>
                </a:lnTo>
                <a:lnTo>
                  <a:pt x="4190099" y="382071"/>
                </a:lnTo>
                <a:lnTo>
                  <a:pt x="4140620" y="356744"/>
                </a:lnTo>
                <a:lnTo>
                  <a:pt x="4090946" y="332193"/>
                </a:lnTo>
                <a:lnTo>
                  <a:pt x="4041258" y="308428"/>
                </a:lnTo>
                <a:lnTo>
                  <a:pt x="3991740" y="285459"/>
                </a:lnTo>
                <a:lnTo>
                  <a:pt x="3942572" y="263296"/>
                </a:lnTo>
                <a:lnTo>
                  <a:pt x="3893938" y="241951"/>
                </a:lnTo>
                <a:lnTo>
                  <a:pt x="3846018" y="221432"/>
                </a:lnTo>
                <a:lnTo>
                  <a:pt x="3798996" y="201751"/>
                </a:lnTo>
                <a:lnTo>
                  <a:pt x="3753053" y="182918"/>
                </a:lnTo>
                <a:lnTo>
                  <a:pt x="3708450" y="165637"/>
                </a:lnTo>
                <a:lnTo>
                  <a:pt x="3661895" y="149157"/>
                </a:lnTo>
                <a:lnTo>
                  <a:pt x="3613566" y="133487"/>
                </a:lnTo>
                <a:lnTo>
                  <a:pt x="3563647" y="118637"/>
                </a:lnTo>
                <a:lnTo>
                  <a:pt x="3512316" y="104616"/>
                </a:lnTo>
                <a:lnTo>
                  <a:pt x="3459755" y="91433"/>
                </a:lnTo>
                <a:lnTo>
                  <a:pt x="3406145" y="79097"/>
                </a:lnTo>
                <a:lnTo>
                  <a:pt x="3351667" y="67617"/>
                </a:lnTo>
                <a:lnTo>
                  <a:pt x="3296502" y="57002"/>
                </a:lnTo>
                <a:lnTo>
                  <a:pt x="3240830" y="47263"/>
                </a:lnTo>
                <a:lnTo>
                  <a:pt x="3184832" y="38407"/>
                </a:lnTo>
                <a:lnTo>
                  <a:pt x="3128689" y="30444"/>
                </a:lnTo>
                <a:lnTo>
                  <a:pt x="3072583" y="23384"/>
                </a:lnTo>
                <a:lnTo>
                  <a:pt x="3016693" y="17235"/>
                </a:lnTo>
                <a:lnTo>
                  <a:pt x="2961200" y="12007"/>
                </a:lnTo>
                <a:lnTo>
                  <a:pt x="2906286" y="7709"/>
                </a:lnTo>
                <a:lnTo>
                  <a:pt x="2852132" y="4350"/>
                </a:lnTo>
                <a:lnTo>
                  <a:pt x="2798917" y="1939"/>
                </a:lnTo>
                <a:lnTo>
                  <a:pt x="2746823" y="486"/>
                </a:lnTo>
                <a:lnTo>
                  <a:pt x="2696032" y="0"/>
                </a:lnTo>
                <a:lnTo>
                  <a:pt x="2592671" y="2018"/>
                </a:lnTo>
                <a:lnTo>
                  <a:pt x="2487270" y="8023"/>
                </a:lnTo>
                <a:lnTo>
                  <a:pt x="2380250" y="17935"/>
                </a:lnTo>
                <a:lnTo>
                  <a:pt x="2272035" y="31678"/>
                </a:lnTo>
                <a:lnTo>
                  <a:pt x="2163046" y="49172"/>
                </a:lnTo>
                <a:lnTo>
                  <a:pt x="2053706" y="70341"/>
                </a:lnTo>
                <a:lnTo>
                  <a:pt x="1944437" y="95106"/>
                </a:lnTo>
                <a:lnTo>
                  <a:pt x="1835663" y="123390"/>
                </a:lnTo>
                <a:lnTo>
                  <a:pt x="1727804" y="155115"/>
                </a:lnTo>
                <a:lnTo>
                  <a:pt x="1621285" y="190203"/>
                </a:lnTo>
                <a:lnTo>
                  <a:pt x="1516526" y="228575"/>
                </a:lnTo>
                <a:lnTo>
                  <a:pt x="1413951" y="270155"/>
                </a:lnTo>
                <a:lnTo>
                  <a:pt x="1313983" y="314865"/>
                </a:lnTo>
                <a:lnTo>
                  <a:pt x="1217042" y="362626"/>
                </a:lnTo>
                <a:lnTo>
                  <a:pt x="1123553" y="413360"/>
                </a:lnTo>
                <a:lnTo>
                  <a:pt x="1033937" y="466990"/>
                </a:lnTo>
                <a:lnTo>
                  <a:pt x="948617" y="523439"/>
                </a:lnTo>
                <a:lnTo>
                  <a:pt x="868015" y="582627"/>
                </a:lnTo>
                <a:lnTo>
                  <a:pt x="792553" y="644478"/>
                </a:lnTo>
                <a:lnTo>
                  <a:pt x="722655" y="708913"/>
                </a:lnTo>
                <a:lnTo>
                  <a:pt x="656973" y="777760"/>
                </a:lnTo>
                <a:lnTo>
                  <a:pt x="593926" y="852586"/>
                </a:lnTo>
                <a:lnTo>
                  <a:pt x="533591" y="932918"/>
                </a:lnTo>
                <a:lnTo>
                  <a:pt x="476050" y="1018285"/>
                </a:lnTo>
                <a:lnTo>
                  <a:pt x="421381" y="1108214"/>
                </a:lnTo>
                <a:lnTo>
                  <a:pt x="369663" y="1202232"/>
                </a:lnTo>
                <a:lnTo>
                  <a:pt x="320977" y="1299868"/>
                </a:lnTo>
                <a:lnTo>
                  <a:pt x="275400" y="1400648"/>
                </a:lnTo>
                <a:lnTo>
                  <a:pt x="233014" y="1504100"/>
                </a:lnTo>
                <a:lnTo>
                  <a:pt x="193897" y="1609753"/>
                </a:lnTo>
                <a:lnTo>
                  <a:pt x="158128" y="1717133"/>
                </a:lnTo>
                <a:lnTo>
                  <a:pt x="125788" y="1825769"/>
                </a:lnTo>
                <a:lnTo>
                  <a:pt x="96954" y="1935187"/>
                </a:lnTo>
                <a:lnTo>
                  <a:pt x="71708" y="2044916"/>
                </a:lnTo>
                <a:lnTo>
                  <a:pt x="50128" y="2154483"/>
                </a:lnTo>
                <a:lnTo>
                  <a:pt x="32293" y="2263416"/>
                </a:lnTo>
                <a:lnTo>
                  <a:pt x="18284" y="2371242"/>
                </a:lnTo>
                <a:lnTo>
                  <a:pt x="8179" y="2477490"/>
                </a:lnTo>
                <a:lnTo>
                  <a:pt x="2058" y="2581685"/>
                </a:lnTo>
                <a:lnTo>
                  <a:pt x="0" y="2683357"/>
                </a:lnTo>
                <a:lnTo>
                  <a:pt x="2058" y="2785029"/>
                </a:lnTo>
                <a:lnTo>
                  <a:pt x="8179" y="2889225"/>
                </a:lnTo>
                <a:lnTo>
                  <a:pt x="18284" y="2995472"/>
                </a:lnTo>
                <a:lnTo>
                  <a:pt x="32293" y="3103299"/>
                </a:lnTo>
                <a:lnTo>
                  <a:pt x="50128" y="3212232"/>
                </a:lnTo>
                <a:lnTo>
                  <a:pt x="71708" y="3321800"/>
                </a:lnTo>
                <a:lnTo>
                  <a:pt x="96954" y="3431529"/>
                </a:lnTo>
                <a:lnTo>
                  <a:pt x="125788" y="3540948"/>
                </a:lnTo>
                <a:lnTo>
                  <a:pt x="158128" y="3649584"/>
                </a:lnTo>
                <a:lnTo>
                  <a:pt x="193897" y="3756964"/>
                </a:lnTo>
                <a:lnTo>
                  <a:pt x="233014" y="3862617"/>
                </a:lnTo>
                <a:lnTo>
                  <a:pt x="275400" y="3966069"/>
                </a:lnTo>
                <a:lnTo>
                  <a:pt x="320977" y="4066849"/>
                </a:lnTo>
                <a:lnTo>
                  <a:pt x="369663" y="4164483"/>
                </a:lnTo>
                <a:lnTo>
                  <a:pt x="421381" y="4258500"/>
                </a:lnTo>
                <a:lnTo>
                  <a:pt x="476050" y="4348427"/>
                </a:lnTo>
                <a:lnTo>
                  <a:pt x="533591" y="4433792"/>
                </a:lnTo>
                <a:lnTo>
                  <a:pt x="593926" y="4514122"/>
                </a:lnTo>
                <a:lnTo>
                  <a:pt x="656973" y="4588945"/>
                </a:lnTo>
                <a:lnTo>
                  <a:pt x="722655" y="4657788"/>
                </a:lnTo>
                <a:lnTo>
                  <a:pt x="792553" y="4722223"/>
                </a:lnTo>
                <a:lnTo>
                  <a:pt x="868015" y="4784074"/>
                </a:lnTo>
                <a:lnTo>
                  <a:pt x="948617" y="4843263"/>
                </a:lnTo>
                <a:lnTo>
                  <a:pt x="1033937" y="4899711"/>
                </a:lnTo>
                <a:lnTo>
                  <a:pt x="1123553" y="4953341"/>
                </a:lnTo>
                <a:lnTo>
                  <a:pt x="1217042" y="5004076"/>
                </a:lnTo>
                <a:lnTo>
                  <a:pt x="1313983" y="5051837"/>
                </a:lnTo>
                <a:lnTo>
                  <a:pt x="1413951" y="5096546"/>
                </a:lnTo>
                <a:lnTo>
                  <a:pt x="1516526" y="5138126"/>
                </a:lnTo>
                <a:lnTo>
                  <a:pt x="1621285" y="5176499"/>
                </a:lnTo>
                <a:lnTo>
                  <a:pt x="1727804" y="5211587"/>
                </a:lnTo>
                <a:lnTo>
                  <a:pt x="1835663" y="5243311"/>
                </a:lnTo>
                <a:lnTo>
                  <a:pt x="1885867" y="5256366"/>
                </a:lnTo>
                <a:lnTo>
                  <a:pt x="3540339" y="5256366"/>
                </a:lnTo>
                <a:lnTo>
                  <a:pt x="3554489" y="5252524"/>
                </a:lnTo>
                <a:close/>
              </a:path>
            </a:pathLst>
          </a:custGeom>
          <a:solidFill>
            <a:srgbClr val="9DD2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1182547" y="2398088"/>
            <a:ext cx="5317591" cy="5254929"/>
          </a:xfrm>
          <a:custGeom>
            <a:avLst/>
            <a:gdLst/>
            <a:ahLst/>
            <a:cxnLst/>
            <a:rect l="l" t="t" r="r" b="b"/>
            <a:pathLst>
              <a:path w="5317591" h="5254929">
                <a:moveTo>
                  <a:pt x="3441282" y="5150315"/>
                </a:moveTo>
                <a:lnTo>
                  <a:pt x="3487018" y="5137187"/>
                </a:lnTo>
                <a:lnTo>
                  <a:pt x="3531821" y="5123329"/>
                </a:lnTo>
                <a:lnTo>
                  <a:pt x="3575598" y="5108747"/>
                </a:lnTo>
                <a:lnTo>
                  <a:pt x="3618255" y="5093449"/>
                </a:lnTo>
                <a:lnTo>
                  <a:pt x="3662239" y="5076785"/>
                </a:lnTo>
                <a:lnTo>
                  <a:pt x="3706602" y="5059362"/>
                </a:lnTo>
                <a:lnTo>
                  <a:pt x="3751248" y="5041188"/>
                </a:lnTo>
                <a:lnTo>
                  <a:pt x="3796085" y="5022273"/>
                </a:lnTo>
                <a:lnTo>
                  <a:pt x="3841017" y="5002624"/>
                </a:lnTo>
                <a:lnTo>
                  <a:pt x="3885951" y="4982250"/>
                </a:lnTo>
                <a:lnTo>
                  <a:pt x="3930791" y="4961159"/>
                </a:lnTo>
                <a:lnTo>
                  <a:pt x="3975445" y="4939359"/>
                </a:lnTo>
                <a:lnTo>
                  <a:pt x="4019817" y="4916860"/>
                </a:lnTo>
                <a:lnTo>
                  <a:pt x="4063814" y="4893668"/>
                </a:lnTo>
                <a:lnTo>
                  <a:pt x="4107340" y="4869794"/>
                </a:lnTo>
                <a:lnTo>
                  <a:pt x="4150303" y="4845244"/>
                </a:lnTo>
                <a:lnTo>
                  <a:pt x="4192607" y="4820028"/>
                </a:lnTo>
                <a:lnTo>
                  <a:pt x="4234159" y="4794154"/>
                </a:lnTo>
                <a:lnTo>
                  <a:pt x="4274864" y="4767630"/>
                </a:lnTo>
                <a:lnTo>
                  <a:pt x="4314627" y="4740464"/>
                </a:lnTo>
                <a:lnTo>
                  <a:pt x="4353356" y="4712665"/>
                </a:lnTo>
                <a:lnTo>
                  <a:pt x="4390954" y="4684242"/>
                </a:lnTo>
                <a:lnTo>
                  <a:pt x="4427329" y="4655203"/>
                </a:lnTo>
                <a:lnTo>
                  <a:pt x="4462386" y="4625555"/>
                </a:lnTo>
                <a:lnTo>
                  <a:pt x="4539610" y="4554463"/>
                </a:lnTo>
                <a:lnTo>
                  <a:pt x="4613821" y="4478552"/>
                </a:lnTo>
                <a:lnTo>
                  <a:pt x="4684916" y="4398120"/>
                </a:lnTo>
                <a:lnTo>
                  <a:pt x="4752793" y="4313465"/>
                </a:lnTo>
                <a:lnTo>
                  <a:pt x="4817348" y="4224884"/>
                </a:lnTo>
                <a:lnTo>
                  <a:pt x="4878481" y="4132675"/>
                </a:lnTo>
                <a:lnTo>
                  <a:pt x="4936088" y="4037135"/>
                </a:lnTo>
                <a:lnTo>
                  <a:pt x="4990067" y="3938563"/>
                </a:lnTo>
                <a:lnTo>
                  <a:pt x="5040316" y="3837256"/>
                </a:lnTo>
                <a:lnTo>
                  <a:pt x="5086732" y="3733511"/>
                </a:lnTo>
                <a:lnTo>
                  <a:pt x="5129214" y="3627626"/>
                </a:lnTo>
                <a:lnTo>
                  <a:pt x="5167658" y="3519899"/>
                </a:lnTo>
                <a:lnTo>
                  <a:pt x="5201963" y="3410627"/>
                </a:lnTo>
                <a:lnTo>
                  <a:pt x="5232026" y="3300108"/>
                </a:lnTo>
                <a:lnTo>
                  <a:pt x="5257744" y="3188640"/>
                </a:lnTo>
                <a:lnTo>
                  <a:pt x="5279016" y="3076520"/>
                </a:lnTo>
                <a:lnTo>
                  <a:pt x="5295739" y="2964047"/>
                </a:lnTo>
                <a:lnTo>
                  <a:pt x="5307811" y="2851516"/>
                </a:lnTo>
                <a:lnTo>
                  <a:pt x="5315129" y="2739227"/>
                </a:lnTo>
                <a:lnTo>
                  <a:pt x="5317591" y="2627477"/>
                </a:lnTo>
                <a:lnTo>
                  <a:pt x="5315469" y="2523638"/>
                </a:lnTo>
                <a:lnTo>
                  <a:pt x="5309156" y="2419084"/>
                </a:lnTo>
                <a:lnTo>
                  <a:pt x="5298736" y="2314090"/>
                </a:lnTo>
                <a:lnTo>
                  <a:pt x="5284289" y="2208936"/>
                </a:lnTo>
                <a:lnTo>
                  <a:pt x="5265897" y="2103898"/>
                </a:lnTo>
                <a:lnTo>
                  <a:pt x="5243643" y="1999254"/>
                </a:lnTo>
                <a:lnTo>
                  <a:pt x="5217608" y="1895282"/>
                </a:lnTo>
                <a:lnTo>
                  <a:pt x="5187874" y="1792259"/>
                </a:lnTo>
                <a:lnTo>
                  <a:pt x="5154522" y="1690463"/>
                </a:lnTo>
                <a:lnTo>
                  <a:pt x="5117636" y="1590171"/>
                </a:lnTo>
                <a:lnTo>
                  <a:pt x="5077296" y="1491661"/>
                </a:lnTo>
                <a:lnTo>
                  <a:pt x="5033585" y="1395211"/>
                </a:lnTo>
                <a:lnTo>
                  <a:pt x="4986584" y="1301097"/>
                </a:lnTo>
                <a:lnTo>
                  <a:pt x="4936375" y="1209598"/>
                </a:lnTo>
                <a:lnTo>
                  <a:pt x="4883040" y="1120991"/>
                </a:lnTo>
                <a:lnTo>
                  <a:pt x="4826662" y="1035553"/>
                </a:lnTo>
                <a:lnTo>
                  <a:pt x="4767320" y="953563"/>
                </a:lnTo>
                <a:lnTo>
                  <a:pt x="4705099" y="875297"/>
                </a:lnTo>
                <a:lnTo>
                  <a:pt x="4640079" y="801033"/>
                </a:lnTo>
                <a:lnTo>
                  <a:pt x="4572342" y="731050"/>
                </a:lnTo>
                <a:lnTo>
                  <a:pt x="4536362" y="696833"/>
                </a:lnTo>
                <a:lnTo>
                  <a:pt x="4498935" y="663299"/>
                </a:lnTo>
                <a:lnTo>
                  <a:pt x="4460159" y="630459"/>
                </a:lnTo>
                <a:lnTo>
                  <a:pt x="4420130" y="598324"/>
                </a:lnTo>
                <a:lnTo>
                  <a:pt x="4378945" y="566903"/>
                </a:lnTo>
                <a:lnTo>
                  <a:pt x="4336700" y="536208"/>
                </a:lnTo>
                <a:lnTo>
                  <a:pt x="4293491" y="506249"/>
                </a:lnTo>
                <a:lnTo>
                  <a:pt x="4249417" y="477037"/>
                </a:lnTo>
                <a:lnTo>
                  <a:pt x="4204572" y="448583"/>
                </a:lnTo>
                <a:lnTo>
                  <a:pt x="4159054" y="420897"/>
                </a:lnTo>
                <a:lnTo>
                  <a:pt x="4112960" y="393989"/>
                </a:lnTo>
                <a:lnTo>
                  <a:pt x="4066385" y="367871"/>
                </a:lnTo>
                <a:lnTo>
                  <a:pt x="4019426" y="342553"/>
                </a:lnTo>
                <a:lnTo>
                  <a:pt x="3972181" y="318045"/>
                </a:lnTo>
                <a:lnTo>
                  <a:pt x="3924745" y="294359"/>
                </a:lnTo>
                <a:lnTo>
                  <a:pt x="3877216" y="271505"/>
                </a:lnTo>
                <a:lnTo>
                  <a:pt x="3829689" y="249493"/>
                </a:lnTo>
                <a:lnTo>
                  <a:pt x="3782262" y="228335"/>
                </a:lnTo>
                <a:lnTo>
                  <a:pt x="3735031" y="208040"/>
                </a:lnTo>
                <a:lnTo>
                  <a:pt x="3688092" y="188620"/>
                </a:lnTo>
                <a:lnTo>
                  <a:pt x="3642538" y="170797"/>
                </a:lnTo>
                <a:lnTo>
                  <a:pt x="3595788" y="153801"/>
                </a:lnTo>
                <a:lnTo>
                  <a:pt x="3547940" y="137641"/>
                </a:lnTo>
                <a:lnTo>
                  <a:pt x="3499088" y="122326"/>
                </a:lnTo>
                <a:lnTo>
                  <a:pt x="3449328" y="107867"/>
                </a:lnTo>
                <a:lnTo>
                  <a:pt x="3398755" y="94271"/>
                </a:lnTo>
                <a:lnTo>
                  <a:pt x="3347464" y="81550"/>
                </a:lnTo>
                <a:lnTo>
                  <a:pt x="3295551" y="69712"/>
                </a:lnTo>
                <a:lnTo>
                  <a:pt x="3243112" y="58766"/>
                </a:lnTo>
                <a:lnTo>
                  <a:pt x="3190241" y="48723"/>
                </a:lnTo>
                <a:lnTo>
                  <a:pt x="3137034" y="39592"/>
                </a:lnTo>
                <a:lnTo>
                  <a:pt x="3083587" y="31382"/>
                </a:lnTo>
                <a:lnTo>
                  <a:pt x="3029994" y="24102"/>
                </a:lnTo>
                <a:lnTo>
                  <a:pt x="2976352" y="17763"/>
                </a:lnTo>
                <a:lnTo>
                  <a:pt x="2922755" y="12373"/>
                </a:lnTo>
                <a:lnTo>
                  <a:pt x="2869300" y="7942"/>
                </a:lnTo>
                <a:lnTo>
                  <a:pt x="2816081" y="4480"/>
                </a:lnTo>
                <a:lnTo>
                  <a:pt x="2763193" y="1996"/>
                </a:lnTo>
                <a:lnTo>
                  <a:pt x="2710733" y="499"/>
                </a:lnTo>
                <a:lnTo>
                  <a:pt x="2658795" y="0"/>
                </a:lnTo>
                <a:lnTo>
                  <a:pt x="2553085" y="2081"/>
                </a:lnTo>
                <a:lnTo>
                  <a:pt x="2446910" y="8274"/>
                </a:lnTo>
                <a:lnTo>
                  <a:pt x="2340525" y="18496"/>
                </a:lnTo>
                <a:lnTo>
                  <a:pt x="2234182" y="32668"/>
                </a:lnTo>
                <a:lnTo>
                  <a:pt x="2128135" y="50709"/>
                </a:lnTo>
                <a:lnTo>
                  <a:pt x="2022638" y="72540"/>
                </a:lnTo>
                <a:lnTo>
                  <a:pt x="1917944" y="98079"/>
                </a:lnTo>
                <a:lnTo>
                  <a:pt x="1814305" y="127247"/>
                </a:lnTo>
                <a:lnTo>
                  <a:pt x="1711976" y="159962"/>
                </a:lnTo>
                <a:lnTo>
                  <a:pt x="1611210" y="196146"/>
                </a:lnTo>
                <a:lnTo>
                  <a:pt x="1512261" y="235718"/>
                </a:lnTo>
                <a:lnTo>
                  <a:pt x="1415380" y="278596"/>
                </a:lnTo>
                <a:lnTo>
                  <a:pt x="1320823" y="324702"/>
                </a:lnTo>
                <a:lnTo>
                  <a:pt x="1228842" y="373954"/>
                </a:lnTo>
                <a:lnTo>
                  <a:pt x="1139691" y="426272"/>
                </a:lnTo>
                <a:lnTo>
                  <a:pt x="1053623" y="481577"/>
                </a:lnTo>
                <a:lnTo>
                  <a:pt x="970891" y="539787"/>
                </a:lnTo>
                <a:lnTo>
                  <a:pt x="891749" y="600823"/>
                </a:lnTo>
                <a:lnTo>
                  <a:pt x="816450" y="664604"/>
                </a:lnTo>
                <a:lnTo>
                  <a:pt x="745248" y="731050"/>
                </a:lnTo>
                <a:lnTo>
                  <a:pt x="677510" y="801033"/>
                </a:lnTo>
                <a:lnTo>
                  <a:pt x="612489" y="875297"/>
                </a:lnTo>
                <a:lnTo>
                  <a:pt x="550266" y="953563"/>
                </a:lnTo>
                <a:lnTo>
                  <a:pt x="490924" y="1035553"/>
                </a:lnTo>
                <a:lnTo>
                  <a:pt x="434545" y="1120991"/>
                </a:lnTo>
                <a:lnTo>
                  <a:pt x="381210" y="1209598"/>
                </a:lnTo>
                <a:lnTo>
                  <a:pt x="331001" y="1301097"/>
                </a:lnTo>
                <a:lnTo>
                  <a:pt x="284000" y="1395211"/>
                </a:lnTo>
                <a:lnTo>
                  <a:pt x="240289" y="1491661"/>
                </a:lnTo>
                <a:lnTo>
                  <a:pt x="199950" y="1590171"/>
                </a:lnTo>
                <a:lnTo>
                  <a:pt x="163064" y="1690463"/>
                </a:lnTo>
                <a:lnTo>
                  <a:pt x="129713" y="1792259"/>
                </a:lnTo>
                <a:lnTo>
                  <a:pt x="99980" y="1895282"/>
                </a:lnTo>
                <a:lnTo>
                  <a:pt x="73946" y="1999254"/>
                </a:lnTo>
                <a:lnTo>
                  <a:pt x="51692" y="2103898"/>
                </a:lnTo>
                <a:lnTo>
                  <a:pt x="33301" y="2208936"/>
                </a:lnTo>
                <a:lnTo>
                  <a:pt x="18854" y="2314090"/>
                </a:lnTo>
                <a:lnTo>
                  <a:pt x="8434" y="2419084"/>
                </a:lnTo>
                <a:lnTo>
                  <a:pt x="2122" y="2523638"/>
                </a:lnTo>
                <a:lnTo>
                  <a:pt x="0" y="2627477"/>
                </a:lnTo>
                <a:lnTo>
                  <a:pt x="2122" y="2731314"/>
                </a:lnTo>
                <a:lnTo>
                  <a:pt x="8434" y="2835867"/>
                </a:lnTo>
                <a:lnTo>
                  <a:pt x="18854" y="2940859"/>
                </a:lnTo>
                <a:lnTo>
                  <a:pt x="33301" y="3046012"/>
                </a:lnTo>
                <a:lnTo>
                  <a:pt x="51692" y="3151049"/>
                </a:lnTo>
                <a:lnTo>
                  <a:pt x="73946" y="3255691"/>
                </a:lnTo>
                <a:lnTo>
                  <a:pt x="99980" y="3359662"/>
                </a:lnTo>
                <a:lnTo>
                  <a:pt x="129713" y="3462684"/>
                </a:lnTo>
                <a:lnTo>
                  <a:pt x="163064" y="3564479"/>
                </a:lnTo>
                <a:lnTo>
                  <a:pt x="199950" y="3664770"/>
                </a:lnTo>
                <a:lnTo>
                  <a:pt x="240289" y="3763279"/>
                </a:lnTo>
                <a:lnTo>
                  <a:pt x="284000" y="3859729"/>
                </a:lnTo>
                <a:lnTo>
                  <a:pt x="331001" y="3953842"/>
                </a:lnTo>
                <a:lnTo>
                  <a:pt x="381210" y="4045340"/>
                </a:lnTo>
                <a:lnTo>
                  <a:pt x="434545" y="4133946"/>
                </a:lnTo>
                <a:lnTo>
                  <a:pt x="490924" y="4219382"/>
                </a:lnTo>
                <a:lnTo>
                  <a:pt x="550266" y="4301371"/>
                </a:lnTo>
                <a:lnTo>
                  <a:pt x="612489" y="4379635"/>
                </a:lnTo>
                <a:lnTo>
                  <a:pt x="677510" y="4453897"/>
                </a:lnTo>
                <a:lnTo>
                  <a:pt x="745248" y="4523879"/>
                </a:lnTo>
                <a:lnTo>
                  <a:pt x="816450" y="4590327"/>
                </a:lnTo>
                <a:lnTo>
                  <a:pt x="891749" y="4654109"/>
                </a:lnTo>
                <a:lnTo>
                  <a:pt x="970891" y="4715146"/>
                </a:lnTo>
                <a:lnTo>
                  <a:pt x="1053623" y="4773357"/>
                </a:lnTo>
                <a:lnTo>
                  <a:pt x="1139691" y="4828662"/>
                </a:lnTo>
                <a:lnTo>
                  <a:pt x="1228842" y="4880981"/>
                </a:lnTo>
                <a:lnTo>
                  <a:pt x="1320823" y="4930233"/>
                </a:lnTo>
                <a:lnTo>
                  <a:pt x="1415380" y="4976338"/>
                </a:lnTo>
                <a:lnTo>
                  <a:pt x="1512261" y="5019216"/>
                </a:lnTo>
                <a:lnTo>
                  <a:pt x="1611210" y="5058787"/>
                </a:lnTo>
                <a:lnTo>
                  <a:pt x="1711976" y="5094971"/>
                </a:lnTo>
                <a:lnTo>
                  <a:pt x="1814305" y="5127686"/>
                </a:lnTo>
                <a:lnTo>
                  <a:pt x="1917944" y="5156853"/>
                </a:lnTo>
                <a:lnTo>
                  <a:pt x="1938698" y="5161916"/>
                </a:lnTo>
                <a:lnTo>
                  <a:pt x="3397675" y="5161916"/>
                </a:lnTo>
                <a:lnTo>
                  <a:pt x="3441282" y="5150315"/>
                </a:lnTo>
                <a:close/>
              </a:path>
            </a:pathLst>
          </a:custGeom>
          <a:solidFill>
            <a:srgbClr val="9ED3D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1221654" y="2492513"/>
            <a:ext cx="5243093" cy="5143195"/>
          </a:xfrm>
          <a:custGeom>
            <a:avLst/>
            <a:gdLst/>
            <a:ahLst/>
            <a:cxnLst/>
            <a:rect l="l" t="t" r="r" b="b"/>
            <a:pathLst>
              <a:path w="5243093" h="5143195">
                <a:moveTo>
                  <a:pt x="3450163" y="5012094"/>
                </a:moveTo>
                <a:lnTo>
                  <a:pt x="3641975" y="4941108"/>
                </a:lnTo>
                <a:lnTo>
                  <a:pt x="3826301" y="4856160"/>
                </a:lnTo>
                <a:lnTo>
                  <a:pt x="4002468" y="4757914"/>
                </a:lnTo>
                <a:lnTo>
                  <a:pt x="4169799" y="4647030"/>
                </a:lnTo>
                <a:lnTo>
                  <a:pt x="4327622" y="4524170"/>
                </a:lnTo>
                <a:lnTo>
                  <a:pt x="4475260" y="4389997"/>
                </a:lnTo>
                <a:lnTo>
                  <a:pt x="4612040" y="4245172"/>
                </a:lnTo>
                <a:lnTo>
                  <a:pt x="4737287" y="4090357"/>
                </a:lnTo>
                <a:lnTo>
                  <a:pt x="4850325" y="3926214"/>
                </a:lnTo>
                <a:lnTo>
                  <a:pt x="4950481" y="3753404"/>
                </a:lnTo>
                <a:lnTo>
                  <a:pt x="5037079" y="3572589"/>
                </a:lnTo>
                <a:lnTo>
                  <a:pt x="5109445" y="3384432"/>
                </a:lnTo>
                <a:lnTo>
                  <a:pt x="5166904" y="3189594"/>
                </a:lnTo>
                <a:lnTo>
                  <a:pt x="5208781" y="2988736"/>
                </a:lnTo>
                <a:lnTo>
                  <a:pt x="5234403" y="2782521"/>
                </a:lnTo>
                <a:lnTo>
                  <a:pt x="5243093" y="2571610"/>
                </a:lnTo>
                <a:lnTo>
                  <a:pt x="5240906" y="2465608"/>
                </a:lnTo>
                <a:lnTo>
                  <a:pt x="5234403" y="2360697"/>
                </a:lnTo>
                <a:lnTo>
                  <a:pt x="5223666" y="2256960"/>
                </a:lnTo>
                <a:lnTo>
                  <a:pt x="5208782" y="2154480"/>
                </a:lnTo>
                <a:lnTo>
                  <a:pt x="5189833" y="2053340"/>
                </a:lnTo>
                <a:lnTo>
                  <a:pt x="5166905" y="1953621"/>
                </a:lnTo>
                <a:lnTo>
                  <a:pt x="5140081" y="1855407"/>
                </a:lnTo>
                <a:lnTo>
                  <a:pt x="5109447" y="1758781"/>
                </a:lnTo>
                <a:lnTo>
                  <a:pt x="5075085" y="1663826"/>
                </a:lnTo>
                <a:lnTo>
                  <a:pt x="5037081" y="1570623"/>
                </a:lnTo>
                <a:lnTo>
                  <a:pt x="4995520" y="1479256"/>
                </a:lnTo>
                <a:lnTo>
                  <a:pt x="4950484" y="1389807"/>
                </a:lnTo>
                <a:lnTo>
                  <a:pt x="4902059" y="1302360"/>
                </a:lnTo>
                <a:lnTo>
                  <a:pt x="4850329" y="1216996"/>
                </a:lnTo>
                <a:lnTo>
                  <a:pt x="4795378" y="1133800"/>
                </a:lnTo>
                <a:lnTo>
                  <a:pt x="4737291" y="1052852"/>
                </a:lnTo>
                <a:lnTo>
                  <a:pt x="4676151" y="974237"/>
                </a:lnTo>
                <a:lnTo>
                  <a:pt x="4612044" y="898037"/>
                </a:lnTo>
                <a:lnTo>
                  <a:pt x="4545053" y="824334"/>
                </a:lnTo>
                <a:lnTo>
                  <a:pt x="4475264" y="753211"/>
                </a:lnTo>
                <a:lnTo>
                  <a:pt x="4402757" y="684751"/>
                </a:lnTo>
                <a:lnTo>
                  <a:pt x="4327621" y="619037"/>
                </a:lnTo>
                <a:lnTo>
                  <a:pt x="4249939" y="556151"/>
                </a:lnTo>
                <a:lnTo>
                  <a:pt x="4169796" y="496177"/>
                </a:lnTo>
                <a:lnTo>
                  <a:pt x="4087276" y="439195"/>
                </a:lnTo>
                <a:lnTo>
                  <a:pt x="4002463" y="385291"/>
                </a:lnTo>
                <a:lnTo>
                  <a:pt x="3915442" y="334546"/>
                </a:lnTo>
                <a:lnTo>
                  <a:pt x="3826296" y="287042"/>
                </a:lnTo>
                <a:lnTo>
                  <a:pt x="3735111" y="242864"/>
                </a:lnTo>
                <a:lnTo>
                  <a:pt x="3641971" y="202093"/>
                </a:lnTo>
                <a:lnTo>
                  <a:pt x="3546959" y="164812"/>
                </a:lnTo>
                <a:lnTo>
                  <a:pt x="3450160" y="131105"/>
                </a:lnTo>
                <a:lnTo>
                  <a:pt x="3351659" y="101053"/>
                </a:lnTo>
                <a:lnTo>
                  <a:pt x="3251539" y="74739"/>
                </a:lnTo>
                <a:lnTo>
                  <a:pt x="3149885" y="52247"/>
                </a:lnTo>
                <a:lnTo>
                  <a:pt x="3046782" y="33658"/>
                </a:lnTo>
                <a:lnTo>
                  <a:pt x="2942314" y="19057"/>
                </a:lnTo>
                <a:lnTo>
                  <a:pt x="2836564" y="8525"/>
                </a:lnTo>
                <a:lnTo>
                  <a:pt x="2729618" y="2145"/>
                </a:lnTo>
                <a:lnTo>
                  <a:pt x="2621559" y="0"/>
                </a:lnTo>
                <a:lnTo>
                  <a:pt x="2513496" y="2145"/>
                </a:lnTo>
                <a:lnTo>
                  <a:pt x="2406547" y="8525"/>
                </a:lnTo>
                <a:lnTo>
                  <a:pt x="2300794" y="19057"/>
                </a:lnTo>
                <a:lnTo>
                  <a:pt x="2196323" y="33658"/>
                </a:lnTo>
                <a:lnTo>
                  <a:pt x="2093218" y="52247"/>
                </a:lnTo>
                <a:lnTo>
                  <a:pt x="1991562" y="74739"/>
                </a:lnTo>
                <a:lnTo>
                  <a:pt x="1891441" y="101053"/>
                </a:lnTo>
                <a:lnTo>
                  <a:pt x="1792939" y="131105"/>
                </a:lnTo>
                <a:lnTo>
                  <a:pt x="1696139" y="164812"/>
                </a:lnTo>
                <a:lnTo>
                  <a:pt x="1601127" y="202093"/>
                </a:lnTo>
                <a:lnTo>
                  <a:pt x="1507986" y="242864"/>
                </a:lnTo>
                <a:lnTo>
                  <a:pt x="1416800" y="287042"/>
                </a:lnTo>
                <a:lnTo>
                  <a:pt x="1327655" y="334546"/>
                </a:lnTo>
                <a:lnTo>
                  <a:pt x="1240634" y="385291"/>
                </a:lnTo>
                <a:lnTo>
                  <a:pt x="1155822" y="439195"/>
                </a:lnTo>
                <a:lnTo>
                  <a:pt x="1073303" y="496177"/>
                </a:lnTo>
                <a:lnTo>
                  <a:pt x="993161" y="556151"/>
                </a:lnTo>
                <a:lnTo>
                  <a:pt x="915481" y="619037"/>
                </a:lnTo>
                <a:lnTo>
                  <a:pt x="840346" y="684751"/>
                </a:lnTo>
                <a:lnTo>
                  <a:pt x="767841" y="753211"/>
                </a:lnTo>
                <a:lnTo>
                  <a:pt x="698052" y="824334"/>
                </a:lnTo>
                <a:lnTo>
                  <a:pt x="631061" y="898037"/>
                </a:lnTo>
                <a:lnTo>
                  <a:pt x="566953" y="974237"/>
                </a:lnTo>
                <a:lnTo>
                  <a:pt x="505813" y="1052852"/>
                </a:lnTo>
                <a:lnTo>
                  <a:pt x="447725" y="1133800"/>
                </a:lnTo>
                <a:lnTo>
                  <a:pt x="392773" y="1216996"/>
                </a:lnTo>
                <a:lnTo>
                  <a:pt x="341043" y="1302360"/>
                </a:lnTo>
                <a:lnTo>
                  <a:pt x="292617" y="1389807"/>
                </a:lnTo>
                <a:lnTo>
                  <a:pt x="247580" y="1479256"/>
                </a:lnTo>
                <a:lnTo>
                  <a:pt x="206017" y="1570623"/>
                </a:lnTo>
                <a:lnTo>
                  <a:pt x="168013" y="1663826"/>
                </a:lnTo>
                <a:lnTo>
                  <a:pt x="133650" y="1758781"/>
                </a:lnTo>
                <a:lnTo>
                  <a:pt x="103015" y="1855407"/>
                </a:lnTo>
                <a:lnTo>
                  <a:pt x="76190" y="1953621"/>
                </a:lnTo>
                <a:lnTo>
                  <a:pt x="53261" y="2053340"/>
                </a:lnTo>
                <a:lnTo>
                  <a:pt x="34312" y="2154480"/>
                </a:lnTo>
                <a:lnTo>
                  <a:pt x="19427" y="2256960"/>
                </a:lnTo>
                <a:lnTo>
                  <a:pt x="8690" y="2360697"/>
                </a:lnTo>
                <a:lnTo>
                  <a:pt x="2186" y="2465608"/>
                </a:lnTo>
                <a:lnTo>
                  <a:pt x="0" y="2571610"/>
                </a:lnTo>
                <a:lnTo>
                  <a:pt x="2186" y="2677612"/>
                </a:lnTo>
                <a:lnTo>
                  <a:pt x="8690" y="2782522"/>
                </a:lnTo>
                <a:lnTo>
                  <a:pt x="19427" y="2886259"/>
                </a:lnTo>
                <a:lnTo>
                  <a:pt x="34312" y="2988739"/>
                </a:lnTo>
                <a:lnTo>
                  <a:pt x="53261" y="3089880"/>
                </a:lnTo>
                <a:lnTo>
                  <a:pt x="76190" y="3189598"/>
                </a:lnTo>
                <a:lnTo>
                  <a:pt x="103015" y="3287812"/>
                </a:lnTo>
                <a:lnTo>
                  <a:pt x="133650" y="3384437"/>
                </a:lnTo>
                <a:lnTo>
                  <a:pt x="168013" y="3479393"/>
                </a:lnTo>
                <a:lnTo>
                  <a:pt x="206017" y="3572595"/>
                </a:lnTo>
                <a:lnTo>
                  <a:pt x="247580" y="3663962"/>
                </a:lnTo>
                <a:lnTo>
                  <a:pt x="292617" y="3753410"/>
                </a:lnTo>
                <a:lnTo>
                  <a:pt x="341043" y="3840856"/>
                </a:lnTo>
                <a:lnTo>
                  <a:pt x="392773" y="3926219"/>
                </a:lnTo>
                <a:lnTo>
                  <a:pt x="447725" y="4009415"/>
                </a:lnTo>
                <a:lnTo>
                  <a:pt x="505813" y="4090361"/>
                </a:lnTo>
                <a:lnTo>
                  <a:pt x="566953" y="4168975"/>
                </a:lnTo>
                <a:lnTo>
                  <a:pt x="631061" y="4245174"/>
                </a:lnTo>
                <a:lnTo>
                  <a:pt x="698052" y="4318875"/>
                </a:lnTo>
                <a:lnTo>
                  <a:pt x="767841" y="4389996"/>
                </a:lnTo>
                <a:lnTo>
                  <a:pt x="840346" y="4458455"/>
                </a:lnTo>
                <a:lnTo>
                  <a:pt x="915481" y="4524169"/>
                </a:lnTo>
                <a:lnTo>
                  <a:pt x="993161" y="4587055"/>
                </a:lnTo>
                <a:lnTo>
                  <a:pt x="1073303" y="4647029"/>
                </a:lnTo>
                <a:lnTo>
                  <a:pt x="1155822" y="4704009"/>
                </a:lnTo>
                <a:lnTo>
                  <a:pt x="1240634" y="4757913"/>
                </a:lnTo>
                <a:lnTo>
                  <a:pt x="1327655" y="4808658"/>
                </a:lnTo>
                <a:lnTo>
                  <a:pt x="1416800" y="4856160"/>
                </a:lnTo>
                <a:lnTo>
                  <a:pt x="1507986" y="4900338"/>
                </a:lnTo>
                <a:lnTo>
                  <a:pt x="1601127" y="4941108"/>
                </a:lnTo>
                <a:lnTo>
                  <a:pt x="1696139" y="4978387"/>
                </a:lnTo>
                <a:lnTo>
                  <a:pt x="1792939" y="5012094"/>
                </a:lnTo>
                <a:lnTo>
                  <a:pt x="1891441" y="5042145"/>
                </a:lnTo>
                <a:lnTo>
                  <a:pt x="1987884" y="5067491"/>
                </a:lnTo>
                <a:lnTo>
                  <a:pt x="3254948" y="5067491"/>
                </a:lnTo>
                <a:lnTo>
                  <a:pt x="3450163" y="5012094"/>
                </a:lnTo>
                <a:close/>
              </a:path>
            </a:pathLst>
          </a:custGeom>
          <a:solidFill>
            <a:srgbClr val="9FD4D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1707405" y="1363659"/>
            <a:ext cx="4452531" cy="4398131"/>
          </a:xfrm>
          <a:custGeom>
            <a:avLst/>
            <a:gdLst/>
            <a:ahLst/>
            <a:cxnLst/>
            <a:rect l="l" t="t" r="r" b="b"/>
            <a:pathLst>
              <a:path w="4452531" h="4398131">
                <a:moveTo>
                  <a:pt x="1709641" y="3818193"/>
                </a:moveTo>
                <a:lnTo>
                  <a:pt x="1725658" y="3381899"/>
                </a:lnTo>
                <a:lnTo>
                  <a:pt x="1704706" y="3360590"/>
                </a:lnTo>
                <a:lnTo>
                  <a:pt x="1683747" y="3338262"/>
                </a:lnTo>
                <a:lnTo>
                  <a:pt x="1662804" y="3314894"/>
                </a:lnTo>
                <a:lnTo>
                  <a:pt x="1641902" y="3290468"/>
                </a:lnTo>
                <a:lnTo>
                  <a:pt x="1621066" y="3264962"/>
                </a:lnTo>
                <a:lnTo>
                  <a:pt x="1567852" y="3194036"/>
                </a:lnTo>
                <a:lnTo>
                  <a:pt x="1547068" y="3773208"/>
                </a:lnTo>
                <a:lnTo>
                  <a:pt x="1709641" y="3818193"/>
                </a:lnTo>
                <a:close/>
              </a:path>
              <a:path w="4452531" h="4398131">
                <a:moveTo>
                  <a:pt x="3457794" y="473968"/>
                </a:moveTo>
                <a:lnTo>
                  <a:pt x="3438168" y="482306"/>
                </a:lnTo>
                <a:lnTo>
                  <a:pt x="3428123" y="753892"/>
                </a:lnTo>
                <a:lnTo>
                  <a:pt x="3455618" y="743299"/>
                </a:lnTo>
                <a:lnTo>
                  <a:pt x="3482445" y="732683"/>
                </a:lnTo>
                <a:lnTo>
                  <a:pt x="3508601" y="722063"/>
                </a:lnTo>
                <a:lnTo>
                  <a:pt x="3534079" y="711455"/>
                </a:lnTo>
                <a:lnTo>
                  <a:pt x="3558876" y="700879"/>
                </a:lnTo>
                <a:lnTo>
                  <a:pt x="3582985" y="690350"/>
                </a:lnTo>
                <a:lnTo>
                  <a:pt x="3606402" y="679888"/>
                </a:lnTo>
                <a:lnTo>
                  <a:pt x="3629123" y="669509"/>
                </a:lnTo>
                <a:lnTo>
                  <a:pt x="3651141" y="659231"/>
                </a:lnTo>
                <a:lnTo>
                  <a:pt x="3672452" y="649071"/>
                </a:lnTo>
                <a:lnTo>
                  <a:pt x="3693051" y="639048"/>
                </a:lnTo>
                <a:lnTo>
                  <a:pt x="3712933" y="629179"/>
                </a:lnTo>
                <a:lnTo>
                  <a:pt x="3732093" y="619482"/>
                </a:lnTo>
                <a:lnTo>
                  <a:pt x="3750526" y="609973"/>
                </a:lnTo>
                <a:lnTo>
                  <a:pt x="3768226" y="600671"/>
                </a:lnTo>
                <a:lnTo>
                  <a:pt x="3785190" y="591594"/>
                </a:lnTo>
                <a:lnTo>
                  <a:pt x="3801411" y="582759"/>
                </a:lnTo>
                <a:lnTo>
                  <a:pt x="3816885" y="574183"/>
                </a:lnTo>
                <a:lnTo>
                  <a:pt x="3831607" y="565884"/>
                </a:lnTo>
                <a:lnTo>
                  <a:pt x="3845572" y="557880"/>
                </a:lnTo>
                <a:lnTo>
                  <a:pt x="3876417" y="605094"/>
                </a:lnTo>
                <a:lnTo>
                  <a:pt x="3905924" y="653238"/>
                </a:lnTo>
                <a:lnTo>
                  <a:pt x="3934067" y="702286"/>
                </a:lnTo>
                <a:lnTo>
                  <a:pt x="3960819" y="752212"/>
                </a:lnTo>
                <a:lnTo>
                  <a:pt x="3986154" y="802990"/>
                </a:lnTo>
                <a:lnTo>
                  <a:pt x="4010046" y="854593"/>
                </a:lnTo>
                <a:lnTo>
                  <a:pt x="4032469" y="906995"/>
                </a:lnTo>
                <a:lnTo>
                  <a:pt x="4053395" y="960170"/>
                </a:lnTo>
                <a:lnTo>
                  <a:pt x="4072799" y="1014090"/>
                </a:lnTo>
                <a:lnTo>
                  <a:pt x="4090654" y="1068730"/>
                </a:lnTo>
                <a:lnTo>
                  <a:pt x="4106933" y="1124063"/>
                </a:lnTo>
                <a:lnTo>
                  <a:pt x="4121611" y="1180064"/>
                </a:lnTo>
                <a:lnTo>
                  <a:pt x="4134661" y="1236705"/>
                </a:lnTo>
                <a:lnTo>
                  <a:pt x="4146057" y="1293960"/>
                </a:lnTo>
                <a:lnTo>
                  <a:pt x="4155772" y="1351803"/>
                </a:lnTo>
                <a:lnTo>
                  <a:pt x="4163779" y="1410207"/>
                </a:lnTo>
                <a:lnTo>
                  <a:pt x="4170053" y="1469147"/>
                </a:lnTo>
                <a:lnTo>
                  <a:pt x="4174568" y="1528595"/>
                </a:lnTo>
                <a:lnTo>
                  <a:pt x="4177295" y="1588526"/>
                </a:lnTo>
                <a:lnTo>
                  <a:pt x="4178211" y="1648912"/>
                </a:lnTo>
                <a:lnTo>
                  <a:pt x="4177298" y="1709192"/>
                </a:lnTo>
                <a:lnTo>
                  <a:pt x="4174579" y="1769018"/>
                </a:lnTo>
                <a:lnTo>
                  <a:pt x="4170080" y="1828362"/>
                </a:lnTo>
                <a:lnTo>
                  <a:pt x="4163826" y="1887200"/>
                </a:lnTo>
                <a:lnTo>
                  <a:pt x="4155844" y="1945503"/>
                </a:lnTo>
                <a:lnTo>
                  <a:pt x="4146160" y="2003247"/>
                </a:lnTo>
                <a:lnTo>
                  <a:pt x="4134801" y="2060406"/>
                </a:lnTo>
                <a:lnTo>
                  <a:pt x="4121793" y="2116952"/>
                </a:lnTo>
                <a:lnTo>
                  <a:pt x="4107162" y="2172860"/>
                </a:lnTo>
                <a:lnTo>
                  <a:pt x="4090935" y="2228104"/>
                </a:lnTo>
                <a:lnTo>
                  <a:pt x="4073137" y="2282656"/>
                </a:lnTo>
                <a:lnTo>
                  <a:pt x="4053796" y="2336492"/>
                </a:lnTo>
                <a:lnTo>
                  <a:pt x="4032936" y="2389585"/>
                </a:lnTo>
                <a:lnTo>
                  <a:pt x="4010586" y="2441909"/>
                </a:lnTo>
                <a:lnTo>
                  <a:pt x="3986771" y="2493437"/>
                </a:lnTo>
                <a:lnTo>
                  <a:pt x="3961516" y="2544144"/>
                </a:lnTo>
                <a:lnTo>
                  <a:pt x="3934850" y="2594002"/>
                </a:lnTo>
                <a:lnTo>
                  <a:pt x="3906797" y="2642987"/>
                </a:lnTo>
                <a:lnTo>
                  <a:pt x="3877385" y="2691071"/>
                </a:lnTo>
                <a:lnTo>
                  <a:pt x="3846639" y="2738229"/>
                </a:lnTo>
                <a:lnTo>
                  <a:pt x="3833195" y="2730395"/>
                </a:lnTo>
                <a:lnTo>
                  <a:pt x="3819049" y="2722285"/>
                </a:lnTo>
                <a:lnTo>
                  <a:pt x="3804203" y="2713915"/>
                </a:lnTo>
                <a:lnTo>
                  <a:pt x="3788662" y="2705301"/>
                </a:lnTo>
                <a:lnTo>
                  <a:pt x="3772430" y="2696459"/>
                </a:lnTo>
                <a:lnTo>
                  <a:pt x="3755510" y="2687405"/>
                </a:lnTo>
                <a:lnTo>
                  <a:pt x="3737907" y="2678157"/>
                </a:lnTo>
                <a:lnTo>
                  <a:pt x="3719623" y="2668729"/>
                </a:lnTo>
                <a:lnTo>
                  <a:pt x="3700663" y="2659138"/>
                </a:lnTo>
                <a:lnTo>
                  <a:pt x="3681031" y="2649401"/>
                </a:lnTo>
                <a:lnTo>
                  <a:pt x="3660730" y="2639533"/>
                </a:lnTo>
                <a:lnTo>
                  <a:pt x="3639764" y="2629550"/>
                </a:lnTo>
                <a:lnTo>
                  <a:pt x="3618137" y="2619469"/>
                </a:lnTo>
                <a:lnTo>
                  <a:pt x="3595853" y="2609307"/>
                </a:lnTo>
                <a:lnTo>
                  <a:pt x="3572916" y="2599078"/>
                </a:lnTo>
                <a:lnTo>
                  <a:pt x="3549328" y="2588800"/>
                </a:lnTo>
                <a:lnTo>
                  <a:pt x="3525095" y="2578488"/>
                </a:lnTo>
                <a:lnTo>
                  <a:pt x="3500219" y="2568159"/>
                </a:lnTo>
                <a:lnTo>
                  <a:pt x="3474706" y="2557828"/>
                </a:lnTo>
                <a:lnTo>
                  <a:pt x="3448557" y="2547513"/>
                </a:lnTo>
                <a:lnTo>
                  <a:pt x="3434445" y="2809889"/>
                </a:lnTo>
                <a:lnTo>
                  <a:pt x="3487042" y="2832710"/>
                </a:lnTo>
                <a:lnTo>
                  <a:pt x="3535998" y="2855119"/>
                </a:lnTo>
                <a:lnTo>
                  <a:pt x="3581250" y="2876896"/>
                </a:lnTo>
                <a:lnTo>
                  <a:pt x="3622737" y="2897822"/>
                </a:lnTo>
                <a:lnTo>
                  <a:pt x="3660395" y="2917675"/>
                </a:lnTo>
                <a:lnTo>
                  <a:pt x="3694163" y="2936235"/>
                </a:lnTo>
                <a:lnTo>
                  <a:pt x="3643260" y="2992117"/>
                </a:lnTo>
                <a:lnTo>
                  <a:pt x="3590258" y="3045993"/>
                </a:lnTo>
                <a:lnTo>
                  <a:pt x="3535223" y="3097797"/>
                </a:lnTo>
                <a:lnTo>
                  <a:pt x="3478218" y="3147467"/>
                </a:lnTo>
                <a:lnTo>
                  <a:pt x="3419307" y="3194936"/>
                </a:lnTo>
                <a:lnTo>
                  <a:pt x="3358554" y="3240141"/>
                </a:lnTo>
                <a:lnTo>
                  <a:pt x="3296024" y="3283018"/>
                </a:lnTo>
                <a:lnTo>
                  <a:pt x="3231781" y="3323501"/>
                </a:lnTo>
                <a:lnTo>
                  <a:pt x="3165888" y="3361528"/>
                </a:lnTo>
                <a:lnTo>
                  <a:pt x="3098411" y="3397032"/>
                </a:lnTo>
                <a:lnTo>
                  <a:pt x="3029412" y="3429951"/>
                </a:lnTo>
                <a:lnTo>
                  <a:pt x="2958956" y="3460219"/>
                </a:lnTo>
                <a:lnTo>
                  <a:pt x="2887107" y="3487772"/>
                </a:lnTo>
                <a:lnTo>
                  <a:pt x="2813930" y="3512547"/>
                </a:lnTo>
                <a:lnTo>
                  <a:pt x="2739488" y="3534478"/>
                </a:lnTo>
                <a:lnTo>
                  <a:pt x="2663846" y="3553500"/>
                </a:lnTo>
                <a:lnTo>
                  <a:pt x="2587067" y="3569551"/>
                </a:lnTo>
                <a:lnTo>
                  <a:pt x="2509216" y="3582565"/>
                </a:lnTo>
                <a:lnTo>
                  <a:pt x="2430357" y="3592478"/>
                </a:lnTo>
                <a:lnTo>
                  <a:pt x="2406481" y="3870373"/>
                </a:lnTo>
                <a:lnTo>
                  <a:pt x="2585212" y="3848590"/>
                </a:lnTo>
                <a:lnTo>
                  <a:pt x="2759299" y="3812985"/>
                </a:lnTo>
                <a:lnTo>
                  <a:pt x="2928170" y="3764133"/>
                </a:lnTo>
                <a:lnTo>
                  <a:pt x="3091250" y="3702606"/>
                </a:lnTo>
                <a:lnTo>
                  <a:pt x="3247966" y="3628980"/>
                </a:lnTo>
                <a:lnTo>
                  <a:pt x="3397744" y="3543826"/>
                </a:lnTo>
                <a:lnTo>
                  <a:pt x="3540011" y="3447720"/>
                </a:lnTo>
                <a:lnTo>
                  <a:pt x="3674192" y="3341234"/>
                </a:lnTo>
                <a:lnTo>
                  <a:pt x="3799716" y="3224942"/>
                </a:lnTo>
                <a:lnTo>
                  <a:pt x="3916007" y="3099419"/>
                </a:lnTo>
                <a:lnTo>
                  <a:pt x="4022492" y="2965237"/>
                </a:lnTo>
                <a:lnTo>
                  <a:pt x="4118598" y="2822970"/>
                </a:lnTo>
                <a:lnTo>
                  <a:pt x="4203750" y="2673192"/>
                </a:lnTo>
                <a:lnTo>
                  <a:pt x="4277377" y="2516476"/>
                </a:lnTo>
                <a:lnTo>
                  <a:pt x="4338902" y="2353396"/>
                </a:lnTo>
                <a:lnTo>
                  <a:pt x="4387754" y="2184527"/>
                </a:lnTo>
                <a:lnTo>
                  <a:pt x="4423359" y="2010440"/>
                </a:lnTo>
                <a:lnTo>
                  <a:pt x="4445142" y="1831711"/>
                </a:lnTo>
                <a:lnTo>
                  <a:pt x="4452531" y="1648912"/>
                </a:lnTo>
                <a:lnTo>
                  <a:pt x="4445142" y="1466112"/>
                </a:lnTo>
                <a:lnTo>
                  <a:pt x="4423359" y="1287381"/>
                </a:lnTo>
                <a:lnTo>
                  <a:pt x="4387754" y="1113294"/>
                </a:lnTo>
                <a:lnTo>
                  <a:pt x="4338902" y="944423"/>
                </a:lnTo>
                <a:lnTo>
                  <a:pt x="4277377" y="781343"/>
                </a:lnTo>
                <a:lnTo>
                  <a:pt x="4203750" y="624627"/>
                </a:lnTo>
                <a:lnTo>
                  <a:pt x="4118598" y="474849"/>
                </a:lnTo>
                <a:lnTo>
                  <a:pt x="4022492" y="332582"/>
                </a:lnTo>
                <a:lnTo>
                  <a:pt x="3916007" y="198400"/>
                </a:lnTo>
                <a:lnTo>
                  <a:pt x="3799716" y="72877"/>
                </a:lnTo>
                <a:lnTo>
                  <a:pt x="3674192" y="-43413"/>
                </a:lnTo>
                <a:lnTo>
                  <a:pt x="3540011" y="-149898"/>
                </a:lnTo>
                <a:lnTo>
                  <a:pt x="3397744" y="-246004"/>
                </a:lnTo>
                <a:lnTo>
                  <a:pt x="3247966" y="-331157"/>
                </a:lnTo>
                <a:lnTo>
                  <a:pt x="3091250" y="-404783"/>
                </a:lnTo>
                <a:lnTo>
                  <a:pt x="2928170" y="-466309"/>
                </a:lnTo>
                <a:lnTo>
                  <a:pt x="2759299" y="-515161"/>
                </a:lnTo>
                <a:lnTo>
                  <a:pt x="2585212" y="-550765"/>
                </a:lnTo>
                <a:lnTo>
                  <a:pt x="2406481" y="-572548"/>
                </a:lnTo>
                <a:lnTo>
                  <a:pt x="2412117" y="-254546"/>
                </a:lnTo>
                <a:lnTo>
                  <a:pt x="2434200" y="-245198"/>
                </a:lnTo>
                <a:lnTo>
                  <a:pt x="2456976" y="-234718"/>
                </a:lnTo>
                <a:lnTo>
                  <a:pt x="2504395" y="-210190"/>
                </a:lnTo>
                <a:lnTo>
                  <a:pt x="2553955" y="-180616"/>
                </a:lnTo>
                <a:lnTo>
                  <a:pt x="2605231" y="-145648"/>
                </a:lnTo>
                <a:lnTo>
                  <a:pt x="2657803" y="-104942"/>
                </a:lnTo>
                <a:lnTo>
                  <a:pt x="2684443" y="-82329"/>
                </a:lnTo>
                <a:lnTo>
                  <a:pt x="2711249" y="-58152"/>
                </a:lnTo>
                <a:lnTo>
                  <a:pt x="2738167" y="-32367"/>
                </a:lnTo>
                <a:lnTo>
                  <a:pt x="2765146" y="-4931"/>
                </a:lnTo>
                <a:lnTo>
                  <a:pt x="2792133" y="24198"/>
                </a:lnTo>
                <a:lnTo>
                  <a:pt x="2819074" y="55066"/>
                </a:lnTo>
                <a:lnTo>
                  <a:pt x="2845917" y="87714"/>
                </a:lnTo>
                <a:lnTo>
                  <a:pt x="2881180" y="133726"/>
                </a:lnTo>
                <a:lnTo>
                  <a:pt x="2914611" y="181021"/>
                </a:lnTo>
                <a:lnTo>
                  <a:pt x="2946257" y="229514"/>
                </a:lnTo>
                <a:lnTo>
                  <a:pt x="2976164" y="279118"/>
                </a:lnTo>
                <a:lnTo>
                  <a:pt x="3004380" y="329749"/>
                </a:lnTo>
                <a:lnTo>
                  <a:pt x="3030951" y="381321"/>
                </a:lnTo>
                <a:lnTo>
                  <a:pt x="3055923" y="433750"/>
                </a:lnTo>
                <a:lnTo>
                  <a:pt x="3079345" y="486949"/>
                </a:lnTo>
                <a:lnTo>
                  <a:pt x="3101263" y="540835"/>
                </a:lnTo>
                <a:lnTo>
                  <a:pt x="3121723" y="595320"/>
                </a:lnTo>
                <a:lnTo>
                  <a:pt x="3089027" y="604865"/>
                </a:lnTo>
                <a:lnTo>
                  <a:pt x="3055677" y="614210"/>
                </a:lnTo>
                <a:lnTo>
                  <a:pt x="3021677" y="623337"/>
                </a:lnTo>
                <a:lnTo>
                  <a:pt x="2987035" y="632224"/>
                </a:lnTo>
                <a:lnTo>
                  <a:pt x="2951757" y="640851"/>
                </a:lnTo>
                <a:lnTo>
                  <a:pt x="2915849" y="649199"/>
                </a:lnTo>
                <a:lnTo>
                  <a:pt x="2879318" y="657247"/>
                </a:lnTo>
                <a:lnTo>
                  <a:pt x="2842170" y="664974"/>
                </a:lnTo>
                <a:lnTo>
                  <a:pt x="2804411" y="672362"/>
                </a:lnTo>
                <a:lnTo>
                  <a:pt x="2766047" y="679389"/>
                </a:lnTo>
                <a:lnTo>
                  <a:pt x="2727085" y="686036"/>
                </a:lnTo>
                <a:lnTo>
                  <a:pt x="2687531" y="692282"/>
                </a:lnTo>
                <a:lnTo>
                  <a:pt x="2647392" y="698107"/>
                </a:lnTo>
                <a:lnTo>
                  <a:pt x="2606673" y="703492"/>
                </a:lnTo>
                <a:lnTo>
                  <a:pt x="2565382" y="708415"/>
                </a:lnTo>
                <a:lnTo>
                  <a:pt x="2523524" y="712856"/>
                </a:lnTo>
                <a:lnTo>
                  <a:pt x="2481106" y="716796"/>
                </a:lnTo>
                <a:lnTo>
                  <a:pt x="2438134" y="720215"/>
                </a:lnTo>
                <a:lnTo>
                  <a:pt x="2394614" y="723092"/>
                </a:lnTo>
                <a:lnTo>
                  <a:pt x="2350554" y="725406"/>
                </a:lnTo>
                <a:lnTo>
                  <a:pt x="2350554" y="-276229"/>
                </a:lnTo>
                <a:lnTo>
                  <a:pt x="2350554" y="2570615"/>
                </a:lnTo>
                <a:lnTo>
                  <a:pt x="2350554" y="972688"/>
                </a:lnTo>
                <a:lnTo>
                  <a:pt x="2398889" y="970349"/>
                </a:lnTo>
                <a:lnTo>
                  <a:pt x="2446610" y="967390"/>
                </a:lnTo>
                <a:lnTo>
                  <a:pt x="2493710" y="963832"/>
                </a:lnTo>
                <a:lnTo>
                  <a:pt x="2540185" y="959697"/>
                </a:lnTo>
                <a:lnTo>
                  <a:pt x="2586028" y="955008"/>
                </a:lnTo>
                <a:lnTo>
                  <a:pt x="2631233" y="949785"/>
                </a:lnTo>
                <a:lnTo>
                  <a:pt x="2675794" y="944052"/>
                </a:lnTo>
                <a:lnTo>
                  <a:pt x="2719706" y="937831"/>
                </a:lnTo>
                <a:lnTo>
                  <a:pt x="2762963" y="931142"/>
                </a:lnTo>
                <a:lnTo>
                  <a:pt x="2805558" y="924009"/>
                </a:lnTo>
                <a:lnTo>
                  <a:pt x="2847486" y="916452"/>
                </a:lnTo>
                <a:lnTo>
                  <a:pt x="2888742" y="908495"/>
                </a:lnTo>
                <a:lnTo>
                  <a:pt x="2929319" y="900159"/>
                </a:lnTo>
                <a:lnTo>
                  <a:pt x="2969211" y="891466"/>
                </a:lnTo>
                <a:lnTo>
                  <a:pt x="3008413" y="882437"/>
                </a:lnTo>
                <a:lnTo>
                  <a:pt x="3046918" y="873096"/>
                </a:lnTo>
                <a:lnTo>
                  <a:pt x="3084721" y="863463"/>
                </a:lnTo>
                <a:lnTo>
                  <a:pt x="3121816" y="853562"/>
                </a:lnTo>
                <a:lnTo>
                  <a:pt x="3158198" y="843413"/>
                </a:lnTo>
                <a:lnTo>
                  <a:pt x="3193859" y="833039"/>
                </a:lnTo>
                <a:lnTo>
                  <a:pt x="3204951" y="878966"/>
                </a:lnTo>
                <a:lnTo>
                  <a:pt x="3215248" y="924953"/>
                </a:lnTo>
                <a:lnTo>
                  <a:pt x="3224777" y="970954"/>
                </a:lnTo>
                <a:lnTo>
                  <a:pt x="3233560" y="1016923"/>
                </a:lnTo>
                <a:lnTo>
                  <a:pt x="3241622" y="1062814"/>
                </a:lnTo>
                <a:lnTo>
                  <a:pt x="3248988" y="1108581"/>
                </a:lnTo>
                <a:lnTo>
                  <a:pt x="3255681" y="1154179"/>
                </a:lnTo>
                <a:lnTo>
                  <a:pt x="3261727" y="1199561"/>
                </a:lnTo>
                <a:lnTo>
                  <a:pt x="3267149" y="1244682"/>
                </a:lnTo>
                <a:lnTo>
                  <a:pt x="3271972" y="1289496"/>
                </a:lnTo>
                <a:lnTo>
                  <a:pt x="3276220" y="1333956"/>
                </a:lnTo>
                <a:lnTo>
                  <a:pt x="3279918" y="1378017"/>
                </a:lnTo>
                <a:lnTo>
                  <a:pt x="3283089" y="1421634"/>
                </a:lnTo>
                <a:lnTo>
                  <a:pt x="3285759" y="1464759"/>
                </a:lnTo>
                <a:lnTo>
                  <a:pt x="3287951" y="1507348"/>
                </a:lnTo>
                <a:lnTo>
                  <a:pt x="3289690" y="1549354"/>
                </a:lnTo>
                <a:lnTo>
                  <a:pt x="3291000" y="1590732"/>
                </a:lnTo>
                <a:lnTo>
                  <a:pt x="3291906" y="1631435"/>
                </a:lnTo>
                <a:lnTo>
                  <a:pt x="3292432" y="1671418"/>
                </a:lnTo>
                <a:lnTo>
                  <a:pt x="3292602" y="1710634"/>
                </a:lnTo>
                <a:lnTo>
                  <a:pt x="3292462" y="1744540"/>
                </a:lnTo>
                <a:lnTo>
                  <a:pt x="3291294" y="1814123"/>
                </a:lnTo>
                <a:lnTo>
                  <a:pt x="3288820" y="1885854"/>
                </a:lnTo>
                <a:lnTo>
                  <a:pt x="3284898" y="1959481"/>
                </a:lnTo>
                <a:lnTo>
                  <a:pt x="3279386" y="2034746"/>
                </a:lnTo>
                <a:lnTo>
                  <a:pt x="3275988" y="2072914"/>
                </a:lnTo>
                <a:lnTo>
                  <a:pt x="3272140" y="2111397"/>
                </a:lnTo>
                <a:lnTo>
                  <a:pt x="3267822" y="2150161"/>
                </a:lnTo>
                <a:lnTo>
                  <a:pt x="3263018" y="2189177"/>
                </a:lnTo>
                <a:lnTo>
                  <a:pt x="3257709" y="2228411"/>
                </a:lnTo>
                <a:lnTo>
                  <a:pt x="3251877" y="2267832"/>
                </a:lnTo>
                <a:lnTo>
                  <a:pt x="3245505" y="2307409"/>
                </a:lnTo>
                <a:lnTo>
                  <a:pt x="3238574" y="2347108"/>
                </a:lnTo>
                <a:lnTo>
                  <a:pt x="3231068" y="2386899"/>
                </a:lnTo>
                <a:lnTo>
                  <a:pt x="3222967" y="2426749"/>
                </a:lnTo>
                <a:lnTo>
                  <a:pt x="3214255" y="2466627"/>
                </a:lnTo>
                <a:lnTo>
                  <a:pt x="3178067" y="2455887"/>
                </a:lnTo>
                <a:lnTo>
                  <a:pt x="3141109" y="2445382"/>
                </a:lnTo>
                <a:lnTo>
                  <a:pt x="3103386" y="2435135"/>
                </a:lnTo>
                <a:lnTo>
                  <a:pt x="3064904" y="2425169"/>
                </a:lnTo>
                <a:lnTo>
                  <a:pt x="3025668" y="2415510"/>
                </a:lnTo>
                <a:lnTo>
                  <a:pt x="2985685" y="2406180"/>
                </a:lnTo>
                <a:lnTo>
                  <a:pt x="2944959" y="2397204"/>
                </a:lnTo>
                <a:lnTo>
                  <a:pt x="2903497" y="2388605"/>
                </a:lnTo>
                <a:lnTo>
                  <a:pt x="2861304" y="2380407"/>
                </a:lnTo>
                <a:lnTo>
                  <a:pt x="2818385" y="2372634"/>
                </a:lnTo>
                <a:lnTo>
                  <a:pt x="2774747" y="2365310"/>
                </a:lnTo>
                <a:lnTo>
                  <a:pt x="2730395" y="2358459"/>
                </a:lnTo>
                <a:lnTo>
                  <a:pt x="2685335" y="2352104"/>
                </a:lnTo>
                <a:lnTo>
                  <a:pt x="2639572" y="2346270"/>
                </a:lnTo>
                <a:lnTo>
                  <a:pt x="2593111" y="2340979"/>
                </a:lnTo>
                <a:lnTo>
                  <a:pt x="2545960" y="2336257"/>
                </a:lnTo>
                <a:lnTo>
                  <a:pt x="2498123" y="2332126"/>
                </a:lnTo>
                <a:lnTo>
                  <a:pt x="2449606" y="2328611"/>
                </a:lnTo>
                <a:lnTo>
                  <a:pt x="2447601" y="2576056"/>
                </a:lnTo>
                <a:lnTo>
                  <a:pt x="2541878" y="2584171"/>
                </a:lnTo>
                <a:lnTo>
                  <a:pt x="2633322" y="2594739"/>
                </a:lnTo>
                <a:lnTo>
                  <a:pt x="2721871" y="2607541"/>
                </a:lnTo>
                <a:lnTo>
                  <a:pt x="2807463" y="2622355"/>
                </a:lnTo>
                <a:lnTo>
                  <a:pt x="2890035" y="2638961"/>
                </a:lnTo>
                <a:lnTo>
                  <a:pt x="2969525" y="2657139"/>
                </a:lnTo>
                <a:lnTo>
                  <a:pt x="3045871" y="2676669"/>
                </a:lnTo>
                <a:lnTo>
                  <a:pt x="3119012" y="2697330"/>
                </a:lnTo>
                <a:lnTo>
                  <a:pt x="3188884" y="2718901"/>
                </a:lnTo>
                <a:lnTo>
                  <a:pt x="3255425" y="2741164"/>
                </a:lnTo>
                <a:lnTo>
                  <a:pt x="3318574" y="2763896"/>
                </a:lnTo>
                <a:lnTo>
                  <a:pt x="3326233" y="440008"/>
                </a:lnTo>
                <a:lnTo>
                  <a:pt x="3311437" y="403653"/>
                </a:lnTo>
                <a:lnTo>
                  <a:pt x="3296375" y="368328"/>
                </a:lnTo>
                <a:lnTo>
                  <a:pt x="3281072" y="334022"/>
                </a:lnTo>
                <a:lnTo>
                  <a:pt x="3265552" y="300723"/>
                </a:lnTo>
                <a:lnTo>
                  <a:pt x="3249838" y="268419"/>
                </a:lnTo>
                <a:lnTo>
                  <a:pt x="3233954" y="237099"/>
                </a:lnTo>
                <a:lnTo>
                  <a:pt x="3217926" y="206750"/>
                </a:lnTo>
                <a:lnTo>
                  <a:pt x="3201776" y="177362"/>
                </a:lnTo>
                <a:lnTo>
                  <a:pt x="3185529" y="148921"/>
                </a:lnTo>
                <a:lnTo>
                  <a:pt x="3169208" y="121417"/>
                </a:lnTo>
                <a:lnTo>
                  <a:pt x="3152839" y="94838"/>
                </a:lnTo>
                <a:lnTo>
                  <a:pt x="3136444" y="69171"/>
                </a:lnTo>
                <a:lnTo>
                  <a:pt x="3120048" y="44406"/>
                </a:lnTo>
                <a:lnTo>
                  <a:pt x="3103675" y="20531"/>
                </a:lnTo>
                <a:lnTo>
                  <a:pt x="3087350" y="-2466"/>
                </a:lnTo>
                <a:lnTo>
                  <a:pt x="3071095" y="-24598"/>
                </a:lnTo>
                <a:lnTo>
                  <a:pt x="3054935" y="-45876"/>
                </a:lnTo>
                <a:lnTo>
                  <a:pt x="3038894" y="-66311"/>
                </a:lnTo>
                <a:lnTo>
                  <a:pt x="3022749" y="-86190"/>
                </a:lnTo>
                <a:lnTo>
                  <a:pt x="3006345" y="-105728"/>
                </a:lnTo>
                <a:lnTo>
                  <a:pt x="2989697" y="-124928"/>
                </a:lnTo>
                <a:lnTo>
                  <a:pt x="2972817" y="-143794"/>
                </a:lnTo>
                <a:lnTo>
                  <a:pt x="2955719" y="-162329"/>
                </a:lnTo>
                <a:lnTo>
                  <a:pt x="2953473" y="-164723"/>
                </a:lnTo>
                <a:lnTo>
                  <a:pt x="2996149" y="-146933"/>
                </a:lnTo>
                <a:lnTo>
                  <a:pt x="3038307" y="-128172"/>
                </a:lnTo>
                <a:lnTo>
                  <a:pt x="3079934" y="-108453"/>
                </a:lnTo>
                <a:lnTo>
                  <a:pt x="3121017" y="-87790"/>
                </a:lnTo>
                <a:lnTo>
                  <a:pt x="3161539" y="-66197"/>
                </a:lnTo>
                <a:lnTo>
                  <a:pt x="3201489" y="-43688"/>
                </a:lnTo>
                <a:lnTo>
                  <a:pt x="3240851" y="-20277"/>
                </a:lnTo>
                <a:lnTo>
                  <a:pt x="3279612" y="4020"/>
                </a:lnTo>
                <a:lnTo>
                  <a:pt x="3317757" y="29193"/>
                </a:lnTo>
                <a:lnTo>
                  <a:pt x="3355273" y="55226"/>
                </a:lnTo>
                <a:lnTo>
                  <a:pt x="3392145" y="82104"/>
                </a:lnTo>
                <a:lnTo>
                  <a:pt x="3428359" y="109815"/>
                </a:lnTo>
                <a:lnTo>
                  <a:pt x="3463901" y="138344"/>
                </a:lnTo>
                <a:lnTo>
                  <a:pt x="3498757" y="167678"/>
                </a:lnTo>
                <a:lnTo>
                  <a:pt x="3532914" y="197802"/>
                </a:lnTo>
                <a:lnTo>
                  <a:pt x="3566356" y="228702"/>
                </a:lnTo>
                <a:lnTo>
                  <a:pt x="3599070" y="260364"/>
                </a:lnTo>
                <a:lnTo>
                  <a:pt x="3631042" y="292775"/>
                </a:lnTo>
                <a:lnTo>
                  <a:pt x="3662257" y="325920"/>
                </a:lnTo>
                <a:lnTo>
                  <a:pt x="3692702" y="359786"/>
                </a:lnTo>
                <a:lnTo>
                  <a:pt x="3680630" y="366390"/>
                </a:lnTo>
                <a:lnTo>
                  <a:pt x="3654908" y="380158"/>
                </a:lnTo>
                <a:lnTo>
                  <a:pt x="3627103" y="394602"/>
                </a:lnTo>
                <a:lnTo>
                  <a:pt x="3597243" y="409635"/>
                </a:lnTo>
                <a:lnTo>
                  <a:pt x="3565355" y="425174"/>
                </a:lnTo>
                <a:lnTo>
                  <a:pt x="3531466" y="441133"/>
                </a:lnTo>
                <a:lnTo>
                  <a:pt x="3495604" y="457426"/>
                </a:lnTo>
                <a:lnTo>
                  <a:pt x="3476941" y="465671"/>
                </a:lnTo>
                <a:lnTo>
                  <a:pt x="3457794" y="473968"/>
                </a:lnTo>
                <a:close/>
              </a:path>
              <a:path w="4452531" h="4398131">
                <a:moveTo>
                  <a:pt x="845619" y="423266"/>
                </a:moveTo>
                <a:lnTo>
                  <a:pt x="829666" y="415397"/>
                </a:lnTo>
                <a:lnTo>
                  <a:pt x="814227" y="407650"/>
                </a:lnTo>
                <a:lnTo>
                  <a:pt x="799305" y="400036"/>
                </a:lnTo>
                <a:lnTo>
                  <a:pt x="784903" y="392565"/>
                </a:lnTo>
                <a:lnTo>
                  <a:pt x="771026" y="385250"/>
                </a:lnTo>
                <a:lnTo>
                  <a:pt x="757675" y="378100"/>
                </a:lnTo>
                <a:lnTo>
                  <a:pt x="744854" y="371127"/>
                </a:lnTo>
                <a:lnTo>
                  <a:pt x="703386" y="634965"/>
                </a:lnTo>
                <a:lnTo>
                  <a:pt x="750379" y="657500"/>
                </a:lnTo>
                <a:lnTo>
                  <a:pt x="800162" y="680333"/>
                </a:lnTo>
                <a:lnTo>
                  <a:pt x="852698" y="703317"/>
                </a:lnTo>
                <a:lnTo>
                  <a:pt x="845619" y="423266"/>
                </a:lnTo>
                <a:close/>
              </a:path>
              <a:path w="4452531" h="4398131">
                <a:moveTo>
                  <a:pt x="1332585" y="608566"/>
                </a:moveTo>
                <a:lnTo>
                  <a:pt x="1343039" y="579794"/>
                </a:lnTo>
                <a:lnTo>
                  <a:pt x="1353910" y="551159"/>
                </a:lnTo>
                <a:lnTo>
                  <a:pt x="1365206" y="522672"/>
                </a:lnTo>
                <a:lnTo>
                  <a:pt x="1376935" y="494348"/>
                </a:lnTo>
                <a:lnTo>
                  <a:pt x="1373635" y="0"/>
                </a:lnTo>
                <a:lnTo>
                  <a:pt x="1352725" y="29045"/>
                </a:lnTo>
                <a:lnTo>
                  <a:pt x="1332449" y="58444"/>
                </a:lnTo>
                <a:lnTo>
                  <a:pt x="1332585" y="608566"/>
                </a:lnTo>
                <a:close/>
              </a:path>
              <a:path w="4452531" h="4398131">
                <a:moveTo>
                  <a:pt x="3397490" y="499063"/>
                </a:moveTo>
                <a:lnTo>
                  <a:pt x="3376445" y="507460"/>
                </a:lnTo>
                <a:lnTo>
                  <a:pt x="3354933" y="515856"/>
                </a:lnTo>
                <a:lnTo>
                  <a:pt x="3340740" y="477405"/>
                </a:lnTo>
                <a:lnTo>
                  <a:pt x="3326233" y="440008"/>
                </a:lnTo>
                <a:lnTo>
                  <a:pt x="3318574" y="2763896"/>
                </a:lnTo>
                <a:lnTo>
                  <a:pt x="3378268" y="2786878"/>
                </a:lnTo>
                <a:lnTo>
                  <a:pt x="3434445" y="2809889"/>
                </a:lnTo>
                <a:lnTo>
                  <a:pt x="3448557" y="2547513"/>
                </a:lnTo>
                <a:lnTo>
                  <a:pt x="3458673" y="2503174"/>
                </a:lnTo>
                <a:lnTo>
                  <a:pt x="3468077" y="2458886"/>
                </a:lnTo>
                <a:lnTo>
                  <a:pt x="3476792" y="2414686"/>
                </a:lnTo>
                <a:lnTo>
                  <a:pt x="3484837" y="2370608"/>
                </a:lnTo>
                <a:lnTo>
                  <a:pt x="3492234" y="2326688"/>
                </a:lnTo>
                <a:lnTo>
                  <a:pt x="3499003" y="2282960"/>
                </a:lnTo>
                <a:lnTo>
                  <a:pt x="3505165" y="2239460"/>
                </a:lnTo>
                <a:lnTo>
                  <a:pt x="3510741" y="2196223"/>
                </a:lnTo>
                <a:lnTo>
                  <a:pt x="3515751" y="2153283"/>
                </a:lnTo>
                <a:lnTo>
                  <a:pt x="3520217" y="2110676"/>
                </a:lnTo>
                <a:lnTo>
                  <a:pt x="3524159" y="2068437"/>
                </a:lnTo>
                <a:lnTo>
                  <a:pt x="3527598" y="2026602"/>
                </a:lnTo>
                <a:lnTo>
                  <a:pt x="3530555" y="1985204"/>
                </a:lnTo>
                <a:lnTo>
                  <a:pt x="3533050" y="1944279"/>
                </a:lnTo>
                <a:lnTo>
                  <a:pt x="3535104" y="1903863"/>
                </a:lnTo>
                <a:lnTo>
                  <a:pt x="3536738" y="1863990"/>
                </a:lnTo>
                <a:lnTo>
                  <a:pt x="3537973" y="1824696"/>
                </a:lnTo>
                <a:lnTo>
                  <a:pt x="3538829" y="1786015"/>
                </a:lnTo>
                <a:lnTo>
                  <a:pt x="3539490" y="1710634"/>
                </a:lnTo>
                <a:lnTo>
                  <a:pt x="3539162" y="1653873"/>
                </a:lnTo>
                <a:lnTo>
                  <a:pt x="3538191" y="1598097"/>
                </a:lnTo>
                <a:lnTo>
                  <a:pt x="3536590" y="1543300"/>
                </a:lnTo>
                <a:lnTo>
                  <a:pt x="3534376" y="1489473"/>
                </a:lnTo>
                <a:lnTo>
                  <a:pt x="3531565" y="1436608"/>
                </a:lnTo>
                <a:lnTo>
                  <a:pt x="3528170" y="1384698"/>
                </a:lnTo>
                <a:lnTo>
                  <a:pt x="3524209" y="1333735"/>
                </a:lnTo>
                <a:lnTo>
                  <a:pt x="3519696" y="1283712"/>
                </a:lnTo>
                <a:lnTo>
                  <a:pt x="3514646" y="1234620"/>
                </a:lnTo>
                <a:lnTo>
                  <a:pt x="3509076" y="1186453"/>
                </a:lnTo>
                <a:lnTo>
                  <a:pt x="3503001" y="1139201"/>
                </a:lnTo>
                <a:lnTo>
                  <a:pt x="3496435" y="1092858"/>
                </a:lnTo>
                <a:lnTo>
                  <a:pt x="3489395" y="1047416"/>
                </a:lnTo>
                <a:lnTo>
                  <a:pt x="3481896" y="1002867"/>
                </a:lnTo>
                <a:lnTo>
                  <a:pt x="3473953" y="959203"/>
                </a:lnTo>
                <a:lnTo>
                  <a:pt x="3465582" y="916416"/>
                </a:lnTo>
                <a:lnTo>
                  <a:pt x="3456798" y="874500"/>
                </a:lnTo>
                <a:lnTo>
                  <a:pt x="3447616" y="833445"/>
                </a:lnTo>
                <a:lnTo>
                  <a:pt x="3438053" y="793246"/>
                </a:lnTo>
                <a:lnTo>
                  <a:pt x="3428123" y="753892"/>
                </a:lnTo>
                <a:lnTo>
                  <a:pt x="3438168" y="482306"/>
                </a:lnTo>
                <a:lnTo>
                  <a:pt x="3418066" y="490675"/>
                </a:lnTo>
                <a:lnTo>
                  <a:pt x="3397490" y="499063"/>
                </a:lnTo>
                <a:close/>
              </a:path>
              <a:path w="4452531" h="4398131">
                <a:moveTo>
                  <a:pt x="2447601" y="2576056"/>
                </a:moveTo>
                <a:lnTo>
                  <a:pt x="2449606" y="2328611"/>
                </a:lnTo>
                <a:lnTo>
                  <a:pt x="2400414" y="2325736"/>
                </a:lnTo>
                <a:lnTo>
                  <a:pt x="2350554" y="2323523"/>
                </a:lnTo>
                <a:lnTo>
                  <a:pt x="2350554" y="2570615"/>
                </a:lnTo>
                <a:lnTo>
                  <a:pt x="2447601" y="2576056"/>
                </a:lnTo>
                <a:close/>
              </a:path>
              <a:path w="4452531" h="4398131">
                <a:moveTo>
                  <a:pt x="2406481" y="-572548"/>
                </a:moveTo>
                <a:lnTo>
                  <a:pt x="2223681" y="-579937"/>
                </a:lnTo>
                <a:lnTo>
                  <a:pt x="2108658" y="-576830"/>
                </a:lnTo>
                <a:lnTo>
                  <a:pt x="1994514" y="-567631"/>
                </a:lnTo>
                <a:lnTo>
                  <a:pt x="1881486" y="-552520"/>
                </a:lnTo>
                <a:lnTo>
                  <a:pt x="1769809" y="-531680"/>
                </a:lnTo>
                <a:lnTo>
                  <a:pt x="1659720" y="-505291"/>
                </a:lnTo>
                <a:lnTo>
                  <a:pt x="1551453" y="-473536"/>
                </a:lnTo>
                <a:lnTo>
                  <a:pt x="1445245" y="-436595"/>
                </a:lnTo>
                <a:lnTo>
                  <a:pt x="1341333" y="-394651"/>
                </a:lnTo>
                <a:lnTo>
                  <a:pt x="1239951" y="-347884"/>
                </a:lnTo>
                <a:lnTo>
                  <a:pt x="1141336" y="-296476"/>
                </a:lnTo>
                <a:lnTo>
                  <a:pt x="1045723" y="-240609"/>
                </a:lnTo>
                <a:lnTo>
                  <a:pt x="953349" y="-180464"/>
                </a:lnTo>
                <a:lnTo>
                  <a:pt x="864450" y="-116222"/>
                </a:lnTo>
                <a:lnTo>
                  <a:pt x="779261" y="-48066"/>
                </a:lnTo>
                <a:lnTo>
                  <a:pt x="698018" y="23823"/>
                </a:lnTo>
                <a:lnTo>
                  <a:pt x="620958" y="99265"/>
                </a:lnTo>
                <a:lnTo>
                  <a:pt x="548316" y="178078"/>
                </a:lnTo>
                <a:lnTo>
                  <a:pt x="480328" y="260080"/>
                </a:lnTo>
                <a:lnTo>
                  <a:pt x="417229" y="345090"/>
                </a:lnTo>
                <a:lnTo>
                  <a:pt x="359257" y="432925"/>
                </a:lnTo>
                <a:lnTo>
                  <a:pt x="363287" y="435884"/>
                </a:lnTo>
                <a:lnTo>
                  <a:pt x="395089" y="458283"/>
                </a:lnTo>
                <a:lnTo>
                  <a:pt x="432347" y="483020"/>
                </a:lnTo>
                <a:lnTo>
                  <a:pt x="482103" y="514230"/>
                </a:lnTo>
                <a:lnTo>
                  <a:pt x="544060" y="550740"/>
                </a:lnTo>
                <a:lnTo>
                  <a:pt x="579520" y="570616"/>
                </a:lnTo>
                <a:lnTo>
                  <a:pt x="617920" y="591376"/>
                </a:lnTo>
                <a:lnTo>
                  <a:pt x="659221" y="612875"/>
                </a:lnTo>
                <a:lnTo>
                  <a:pt x="703386" y="634965"/>
                </a:lnTo>
                <a:lnTo>
                  <a:pt x="744854" y="371127"/>
                </a:lnTo>
                <a:lnTo>
                  <a:pt x="776575" y="335339"/>
                </a:lnTo>
                <a:lnTo>
                  <a:pt x="809149" y="300343"/>
                </a:lnTo>
                <a:lnTo>
                  <a:pt x="842561" y="266153"/>
                </a:lnTo>
                <a:lnTo>
                  <a:pt x="876794" y="232787"/>
                </a:lnTo>
                <a:lnTo>
                  <a:pt x="911833" y="200260"/>
                </a:lnTo>
                <a:lnTo>
                  <a:pt x="947660" y="168588"/>
                </a:lnTo>
                <a:lnTo>
                  <a:pt x="984260" y="137788"/>
                </a:lnTo>
                <a:lnTo>
                  <a:pt x="1021616" y="107875"/>
                </a:lnTo>
                <a:lnTo>
                  <a:pt x="1059711" y="78865"/>
                </a:lnTo>
                <a:lnTo>
                  <a:pt x="1098530" y="50776"/>
                </a:lnTo>
                <a:lnTo>
                  <a:pt x="1138057" y="23622"/>
                </a:lnTo>
                <a:lnTo>
                  <a:pt x="1178274" y="-2579"/>
                </a:lnTo>
                <a:lnTo>
                  <a:pt x="1219165" y="-27813"/>
                </a:lnTo>
                <a:lnTo>
                  <a:pt x="1260715" y="-52063"/>
                </a:lnTo>
                <a:lnTo>
                  <a:pt x="1302906" y="-75314"/>
                </a:lnTo>
                <a:lnTo>
                  <a:pt x="1345723" y="-97548"/>
                </a:lnTo>
                <a:lnTo>
                  <a:pt x="1389150" y="-118749"/>
                </a:lnTo>
                <a:lnTo>
                  <a:pt x="1433169" y="-138903"/>
                </a:lnTo>
                <a:lnTo>
                  <a:pt x="1477764" y="-157992"/>
                </a:lnTo>
                <a:lnTo>
                  <a:pt x="1522920" y="-176001"/>
                </a:lnTo>
                <a:lnTo>
                  <a:pt x="1514129" y="-166953"/>
                </a:lnTo>
                <a:lnTo>
                  <a:pt x="1505393" y="-157824"/>
                </a:lnTo>
                <a:lnTo>
                  <a:pt x="1488093" y="-139317"/>
                </a:lnTo>
                <a:lnTo>
                  <a:pt x="1471034" y="-120478"/>
                </a:lnTo>
                <a:lnTo>
                  <a:pt x="1454233" y="-101305"/>
                </a:lnTo>
                <a:lnTo>
                  <a:pt x="1417398" y="-56970"/>
                </a:lnTo>
                <a:lnTo>
                  <a:pt x="1395190" y="-28677"/>
                </a:lnTo>
                <a:lnTo>
                  <a:pt x="1373635" y="0"/>
                </a:lnTo>
                <a:lnTo>
                  <a:pt x="1376935" y="494348"/>
                </a:lnTo>
                <a:lnTo>
                  <a:pt x="1389104" y="466199"/>
                </a:lnTo>
                <a:lnTo>
                  <a:pt x="1401721" y="438238"/>
                </a:lnTo>
                <a:lnTo>
                  <a:pt x="1428326" y="382930"/>
                </a:lnTo>
                <a:lnTo>
                  <a:pt x="1456810" y="328528"/>
                </a:lnTo>
                <a:lnTo>
                  <a:pt x="1487233" y="275134"/>
                </a:lnTo>
                <a:lnTo>
                  <a:pt x="1519654" y="222851"/>
                </a:lnTo>
                <a:lnTo>
                  <a:pt x="1554132" y="171781"/>
                </a:lnTo>
                <a:lnTo>
                  <a:pt x="1590727" y="122027"/>
                </a:lnTo>
                <a:lnTo>
                  <a:pt x="1629498" y="73693"/>
                </a:lnTo>
                <a:lnTo>
                  <a:pt x="1655661" y="43336"/>
                </a:lnTo>
                <a:lnTo>
                  <a:pt x="1681846" y="14610"/>
                </a:lnTo>
                <a:lnTo>
                  <a:pt x="1708008" y="-12524"/>
                </a:lnTo>
                <a:lnTo>
                  <a:pt x="1734100" y="-38110"/>
                </a:lnTo>
                <a:lnTo>
                  <a:pt x="1760074" y="-62189"/>
                </a:lnTo>
                <a:lnTo>
                  <a:pt x="1785884" y="-84802"/>
                </a:lnTo>
                <a:lnTo>
                  <a:pt x="1836824" y="-125793"/>
                </a:lnTo>
                <a:lnTo>
                  <a:pt x="1886542" y="-161416"/>
                </a:lnTo>
                <a:lnTo>
                  <a:pt x="1934663" y="-192001"/>
                </a:lnTo>
                <a:lnTo>
                  <a:pt x="1980812" y="-217879"/>
                </a:lnTo>
                <a:lnTo>
                  <a:pt x="2024612" y="-239381"/>
                </a:lnTo>
                <a:lnTo>
                  <a:pt x="2065689" y="-256837"/>
                </a:lnTo>
                <a:lnTo>
                  <a:pt x="2103666" y="-270578"/>
                </a:lnTo>
                <a:lnTo>
                  <a:pt x="2103666" y="727248"/>
                </a:lnTo>
                <a:lnTo>
                  <a:pt x="2059682" y="725614"/>
                </a:lnTo>
                <a:lnTo>
                  <a:pt x="2016236" y="723412"/>
                </a:lnTo>
                <a:lnTo>
                  <a:pt x="1973335" y="720660"/>
                </a:lnTo>
                <a:lnTo>
                  <a:pt x="1930983" y="717379"/>
                </a:lnTo>
                <a:lnTo>
                  <a:pt x="1889187" y="713586"/>
                </a:lnTo>
                <a:lnTo>
                  <a:pt x="1847951" y="709303"/>
                </a:lnTo>
                <a:lnTo>
                  <a:pt x="1807281" y="704548"/>
                </a:lnTo>
                <a:lnTo>
                  <a:pt x="1767182" y="699340"/>
                </a:lnTo>
                <a:lnTo>
                  <a:pt x="1727661" y="693698"/>
                </a:lnTo>
                <a:lnTo>
                  <a:pt x="1688722" y="687643"/>
                </a:lnTo>
                <a:lnTo>
                  <a:pt x="1650371" y="681193"/>
                </a:lnTo>
                <a:lnTo>
                  <a:pt x="1612614" y="674367"/>
                </a:lnTo>
                <a:lnTo>
                  <a:pt x="1575455" y="667185"/>
                </a:lnTo>
                <a:lnTo>
                  <a:pt x="1538902" y="659667"/>
                </a:lnTo>
                <a:lnTo>
                  <a:pt x="1502958" y="651831"/>
                </a:lnTo>
                <a:lnTo>
                  <a:pt x="1467630" y="643697"/>
                </a:lnTo>
                <a:lnTo>
                  <a:pt x="1432924" y="635284"/>
                </a:lnTo>
                <a:lnTo>
                  <a:pt x="1398844" y="626612"/>
                </a:lnTo>
                <a:lnTo>
                  <a:pt x="1365396" y="617700"/>
                </a:lnTo>
                <a:lnTo>
                  <a:pt x="1332585" y="608566"/>
                </a:lnTo>
                <a:lnTo>
                  <a:pt x="1332449" y="58444"/>
                </a:lnTo>
                <a:lnTo>
                  <a:pt x="1312799" y="88181"/>
                </a:lnTo>
                <a:lnTo>
                  <a:pt x="1293765" y="118242"/>
                </a:lnTo>
                <a:lnTo>
                  <a:pt x="1275338" y="148611"/>
                </a:lnTo>
                <a:lnTo>
                  <a:pt x="1257510" y="179274"/>
                </a:lnTo>
                <a:lnTo>
                  <a:pt x="1240270" y="210215"/>
                </a:lnTo>
                <a:lnTo>
                  <a:pt x="1223610" y="241419"/>
                </a:lnTo>
                <a:lnTo>
                  <a:pt x="1207521" y="272872"/>
                </a:lnTo>
                <a:lnTo>
                  <a:pt x="1191992" y="304559"/>
                </a:lnTo>
                <a:lnTo>
                  <a:pt x="1177016" y="336464"/>
                </a:lnTo>
                <a:lnTo>
                  <a:pt x="1162582" y="368572"/>
                </a:lnTo>
                <a:lnTo>
                  <a:pt x="1148682" y="400869"/>
                </a:lnTo>
                <a:lnTo>
                  <a:pt x="1135306" y="433340"/>
                </a:lnTo>
                <a:lnTo>
                  <a:pt x="1122445" y="465969"/>
                </a:lnTo>
                <a:lnTo>
                  <a:pt x="1110090" y="498741"/>
                </a:lnTo>
                <a:lnTo>
                  <a:pt x="1098232" y="531642"/>
                </a:lnTo>
                <a:lnTo>
                  <a:pt x="1075905" y="523191"/>
                </a:lnTo>
                <a:lnTo>
                  <a:pt x="1054048" y="514718"/>
                </a:lnTo>
                <a:lnTo>
                  <a:pt x="1032665" y="506235"/>
                </a:lnTo>
                <a:lnTo>
                  <a:pt x="1011759" y="497753"/>
                </a:lnTo>
                <a:lnTo>
                  <a:pt x="991334" y="489283"/>
                </a:lnTo>
                <a:lnTo>
                  <a:pt x="971391" y="480835"/>
                </a:lnTo>
                <a:lnTo>
                  <a:pt x="951936" y="472422"/>
                </a:lnTo>
                <a:lnTo>
                  <a:pt x="932971" y="464053"/>
                </a:lnTo>
                <a:lnTo>
                  <a:pt x="914500" y="455740"/>
                </a:lnTo>
                <a:lnTo>
                  <a:pt x="896526" y="447494"/>
                </a:lnTo>
                <a:lnTo>
                  <a:pt x="879052" y="439325"/>
                </a:lnTo>
                <a:lnTo>
                  <a:pt x="862082" y="431246"/>
                </a:lnTo>
                <a:lnTo>
                  <a:pt x="845619" y="423266"/>
                </a:lnTo>
                <a:lnTo>
                  <a:pt x="852698" y="703317"/>
                </a:lnTo>
                <a:lnTo>
                  <a:pt x="907950" y="726306"/>
                </a:lnTo>
                <a:lnTo>
                  <a:pt x="965880" y="749152"/>
                </a:lnTo>
                <a:lnTo>
                  <a:pt x="1026452" y="771710"/>
                </a:lnTo>
                <a:lnTo>
                  <a:pt x="1015398" y="817736"/>
                </a:lnTo>
                <a:lnTo>
                  <a:pt x="1005128" y="863733"/>
                </a:lnTo>
                <a:lnTo>
                  <a:pt x="995617" y="909662"/>
                </a:lnTo>
                <a:lnTo>
                  <a:pt x="986843" y="955484"/>
                </a:lnTo>
                <a:lnTo>
                  <a:pt x="978782" y="1001160"/>
                </a:lnTo>
                <a:lnTo>
                  <a:pt x="971411" y="1046650"/>
                </a:lnTo>
                <a:lnTo>
                  <a:pt x="964705" y="1091915"/>
                </a:lnTo>
                <a:lnTo>
                  <a:pt x="958643" y="1136917"/>
                </a:lnTo>
                <a:lnTo>
                  <a:pt x="953200" y="1181615"/>
                </a:lnTo>
                <a:lnTo>
                  <a:pt x="948353" y="1225970"/>
                </a:lnTo>
                <a:lnTo>
                  <a:pt x="944079" y="1269944"/>
                </a:lnTo>
                <a:lnTo>
                  <a:pt x="940354" y="1313497"/>
                </a:lnTo>
                <a:lnTo>
                  <a:pt x="937154" y="1356590"/>
                </a:lnTo>
                <a:lnTo>
                  <a:pt x="934458" y="1399183"/>
                </a:lnTo>
                <a:lnTo>
                  <a:pt x="932240" y="1441237"/>
                </a:lnTo>
                <a:lnTo>
                  <a:pt x="930478" y="1482713"/>
                </a:lnTo>
                <a:lnTo>
                  <a:pt x="929148" y="1523572"/>
                </a:lnTo>
                <a:lnTo>
                  <a:pt x="928227" y="1563775"/>
                </a:lnTo>
                <a:lnTo>
                  <a:pt x="927692" y="1603282"/>
                </a:lnTo>
                <a:lnTo>
                  <a:pt x="927519" y="1642054"/>
                </a:lnTo>
                <a:lnTo>
                  <a:pt x="929521" y="1781538"/>
                </a:lnTo>
                <a:lnTo>
                  <a:pt x="935369" y="1914994"/>
                </a:lnTo>
                <a:lnTo>
                  <a:pt x="944827" y="2042536"/>
                </a:lnTo>
                <a:lnTo>
                  <a:pt x="957657" y="2164282"/>
                </a:lnTo>
                <a:lnTo>
                  <a:pt x="973622" y="2280349"/>
                </a:lnTo>
                <a:lnTo>
                  <a:pt x="992485" y="2390852"/>
                </a:lnTo>
                <a:lnTo>
                  <a:pt x="1014009" y="2495908"/>
                </a:lnTo>
                <a:lnTo>
                  <a:pt x="1037957" y="2595634"/>
                </a:lnTo>
                <a:lnTo>
                  <a:pt x="1064092" y="2690146"/>
                </a:lnTo>
                <a:lnTo>
                  <a:pt x="1092177" y="2779561"/>
                </a:lnTo>
                <a:lnTo>
                  <a:pt x="1121975" y="2863995"/>
                </a:lnTo>
                <a:lnTo>
                  <a:pt x="1153248" y="2943565"/>
                </a:lnTo>
                <a:lnTo>
                  <a:pt x="1185760" y="3018387"/>
                </a:lnTo>
                <a:lnTo>
                  <a:pt x="1219274" y="3088578"/>
                </a:lnTo>
                <a:lnTo>
                  <a:pt x="1253552" y="3154254"/>
                </a:lnTo>
                <a:lnTo>
                  <a:pt x="1288358" y="3215531"/>
                </a:lnTo>
                <a:lnTo>
                  <a:pt x="1323454" y="3272527"/>
                </a:lnTo>
                <a:lnTo>
                  <a:pt x="1358604" y="3325357"/>
                </a:lnTo>
                <a:lnTo>
                  <a:pt x="1393569" y="3374138"/>
                </a:lnTo>
                <a:lnTo>
                  <a:pt x="1428115" y="3418987"/>
                </a:lnTo>
                <a:lnTo>
                  <a:pt x="1448130" y="3443473"/>
                </a:lnTo>
                <a:lnTo>
                  <a:pt x="1351766" y="3398601"/>
                </a:lnTo>
                <a:lnTo>
                  <a:pt x="1258333" y="3348732"/>
                </a:lnTo>
                <a:lnTo>
                  <a:pt x="1168004" y="3294038"/>
                </a:lnTo>
                <a:lnTo>
                  <a:pt x="1080951" y="3234691"/>
                </a:lnTo>
                <a:lnTo>
                  <a:pt x="997347" y="3170864"/>
                </a:lnTo>
                <a:lnTo>
                  <a:pt x="917364" y="3102729"/>
                </a:lnTo>
                <a:lnTo>
                  <a:pt x="841174" y="3030458"/>
                </a:lnTo>
                <a:lnTo>
                  <a:pt x="768951" y="2954223"/>
                </a:lnTo>
                <a:lnTo>
                  <a:pt x="700866" y="2874198"/>
                </a:lnTo>
                <a:lnTo>
                  <a:pt x="637092" y="2790553"/>
                </a:lnTo>
                <a:lnTo>
                  <a:pt x="577801" y="2703462"/>
                </a:lnTo>
                <a:lnTo>
                  <a:pt x="523167" y="2613097"/>
                </a:lnTo>
                <a:lnTo>
                  <a:pt x="473360" y="2519630"/>
                </a:lnTo>
                <a:lnTo>
                  <a:pt x="428555" y="2423233"/>
                </a:lnTo>
                <a:lnTo>
                  <a:pt x="388922" y="2324079"/>
                </a:lnTo>
                <a:lnTo>
                  <a:pt x="354636" y="2222340"/>
                </a:lnTo>
                <a:lnTo>
                  <a:pt x="325867" y="2118189"/>
                </a:lnTo>
                <a:lnTo>
                  <a:pt x="302790" y="2011797"/>
                </a:lnTo>
                <a:lnTo>
                  <a:pt x="285575" y="1903337"/>
                </a:lnTo>
                <a:lnTo>
                  <a:pt x="274396" y="1792981"/>
                </a:lnTo>
                <a:lnTo>
                  <a:pt x="0" y="1802125"/>
                </a:lnTo>
                <a:lnTo>
                  <a:pt x="18377" y="1974140"/>
                </a:lnTo>
                <a:lnTo>
                  <a:pt x="49551" y="2142001"/>
                </a:lnTo>
                <a:lnTo>
                  <a:pt x="93018" y="2305201"/>
                </a:lnTo>
                <a:lnTo>
                  <a:pt x="148271" y="2463238"/>
                </a:lnTo>
                <a:lnTo>
                  <a:pt x="214808" y="2615606"/>
                </a:lnTo>
                <a:lnTo>
                  <a:pt x="292123" y="2761801"/>
                </a:lnTo>
                <a:lnTo>
                  <a:pt x="379712" y="2901318"/>
                </a:lnTo>
                <a:lnTo>
                  <a:pt x="477070" y="3033652"/>
                </a:lnTo>
                <a:lnTo>
                  <a:pt x="583692" y="3158299"/>
                </a:lnTo>
                <a:lnTo>
                  <a:pt x="699074" y="3274755"/>
                </a:lnTo>
                <a:lnTo>
                  <a:pt x="822712" y="3382514"/>
                </a:lnTo>
                <a:lnTo>
                  <a:pt x="954100" y="3481073"/>
                </a:lnTo>
                <a:lnTo>
                  <a:pt x="1092734" y="3569926"/>
                </a:lnTo>
                <a:lnTo>
                  <a:pt x="1238110" y="3648569"/>
                </a:lnTo>
                <a:lnTo>
                  <a:pt x="1389723" y="3716498"/>
                </a:lnTo>
                <a:lnTo>
                  <a:pt x="1547068" y="3773208"/>
                </a:lnTo>
                <a:lnTo>
                  <a:pt x="1567852" y="3194036"/>
                </a:lnTo>
                <a:lnTo>
                  <a:pt x="1518852" y="3120221"/>
                </a:lnTo>
                <a:lnTo>
                  <a:pt x="1473907" y="3043818"/>
                </a:lnTo>
                <a:lnTo>
                  <a:pt x="1432854" y="2965131"/>
                </a:lnTo>
                <a:lnTo>
                  <a:pt x="1395534" y="2884461"/>
                </a:lnTo>
                <a:lnTo>
                  <a:pt x="1361786" y="2802111"/>
                </a:lnTo>
                <a:lnTo>
                  <a:pt x="1331449" y="2718382"/>
                </a:lnTo>
                <a:lnTo>
                  <a:pt x="1304363" y="2633578"/>
                </a:lnTo>
                <a:lnTo>
                  <a:pt x="1280367" y="2548001"/>
                </a:lnTo>
                <a:lnTo>
                  <a:pt x="1259300" y="2461952"/>
                </a:lnTo>
                <a:lnTo>
                  <a:pt x="1241002" y="2375734"/>
                </a:lnTo>
                <a:lnTo>
                  <a:pt x="1225311" y="2289650"/>
                </a:lnTo>
                <a:lnTo>
                  <a:pt x="1212069" y="2204001"/>
                </a:lnTo>
                <a:lnTo>
                  <a:pt x="1201113" y="2119091"/>
                </a:lnTo>
                <a:lnTo>
                  <a:pt x="1192283" y="2035220"/>
                </a:lnTo>
                <a:lnTo>
                  <a:pt x="1185419" y="1952693"/>
                </a:lnTo>
                <a:lnTo>
                  <a:pt x="1180360" y="1871810"/>
                </a:lnTo>
                <a:lnTo>
                  <a:pt x="1176946" y="1792875"/>
                </a:lnTo>
                <a:lnTo>
                  <a:pt x="1175015" y="1716188"/>
                </a:lnTo>
                <a:lnTo>
                  <a:pt x="1174407" y="1642054"/>
                </a:lnTo>
                <a:lnTo>
                  <a:pt x="1174560" y="1606475"/>
                </a:lnTo>
                <a:lnTo>
                  <a:pt x="1175846" y="1533377"/>
                </a:lnTo>
                <a:lnTo>
                  <a:pt x="1178578" y="1457937"/>
                </a:lnTo>
                <a:lnTo>
                  <a:pt x="1180538" y="1419429"/>
                </a:lnTo>
                <a:lnTo>
                  <a:pt x="1182921" y="1380447"/>
                </a:lnTo>
                <a:lnTo>
                  <a:pt x="1185748" y="1341025"/>
                </a:lnTo>
                <a:lnTo>
                  <a:pt x="1189040" y="1301202"/>
                </a:lnTo>
                <a:lnTo>
                  <a:pt x="1192817" y="1261013"/>
                </a:lnTo>
                <a:lnTo>
                  <a:pt x="1197100" y="1220495"/>
                </a:lnTo>
                <a:lnTo>
                  <a:pt x="1201910" y="1179686"/>
                </a:lnTo>
                <a:lnTo>
                  <a:pt x="1207267" y="1138621"/>
                </a:lnTo>
                <a:lnTo>
                  <a:pt x="1213193" y="1097338"/>
                </a:lnTo>
                <a:lnTo>
                  <a:pt x="1219707" y="1055874"/>
                </a:lnTo>
                <a:lnTo>
                  <a:pt x="1226831" y="1014264"/>
                </a:lnTo>
                <a:lnTo>
                  <a:pt x="1234584" y="972546"/>
                </a:lnTo>
                <a:lnTo>
                  <a:pt x="1242989" y="930757"/>
                </a:lnTo>
                <a:lnTo>
                  <a:pt x="1252065" y="888933"/>
                </a:lnTo>
                <a:lnTo>
                  <a:pt x="1261833" y="847110"/>
                </a:lnTo>
                <a:lnTo>
                  <a:pt x="1298179" y="857099"/>
                </a:lnTo>
                <a:lnTo>
                  <a:pt x="1335158" y="866823"/>
                </a:lnTo>
                <a:lnTo>
                  <a:pt x="1372767" y="876261"/>
                </a:lnTo>
                <a:lnTo>
                  <a:pt x="1410999" y="885395"/>
                </a:lnTo>
                <a:lnTo>
                  <a:pt x="1449850" y="894205"/>
                </a:lnTo>
                <a:lnTo>
                  <a:pt x="1489316" y="902672"/>
                </a:lnTo>
                <a:lnTo>
                  <a:pt x="1529391" y="910777"/>
                </a:lnTo>
                <a:lnTo>
                  <a:pt x="1570071" y="918500"/>
                </a:lnTo>
                <a:lnTo>
                  <a:pt x="1611351" y="925822"/>
                </a:lnTo>
                <a:lnTo>
                  <a:pt x="1653227" y="932724"/>
                </a:lnTo>
                <a:lnTo>
                  <a:pt x="1695693" y="939187"/>
                </a:lnTo>
                <a:lnTo>
                  <a:pt x="1738744" y="945191"/>
                </a:lnTo>
                <a:lnTo>
                  <a:pt x="1782377" y="950716"/>
                </a:lnTo>
                <a:lnTo>
                  <a:pt x="1826585" y="955745"/>
                </a:lnTo>
                <a:lnTo>
                  <a:pt x="1871365" y="960257"/>
                </a:lnTo>
                <a:lnTo>
                  <a:pt x="1916711" y="964232"/>
                </a:lnTo>
                <a:lnTo>
                  <a:pt x="1962619" y="967653"/>
                </a:lnTo>
                <a:lnTo>
                  <a:pt x="2009084" y="970499"/>
                </a:lnTo>
                <a:lnTo>
                  <a:pt x="2056101" y="972751"/>
                </a:lnTo>
                <a:lnTo>
                  <a:pt x="2103666" y="974390"/>
                </a:lnTo>
                <a:lnTo>
                  <a:pt x="2103666" y="3599683"/>
                </a:lnTo>
                <a:lnTo>
                  <a:pt x="2090947" y="3598865"/>
                </a:lnTo>
                <a:lnTo>
                  <a:pt x="2078249" y="3597974"/>
                </a:lnTo>
                <a:lnTo>
                  <a:pt x="2065572" y="3597007"/>
                </a:lnTo>
                <a:lnTo>
                  <a:pt x="2052918" y="3595962"/>
                </a:lnTo>
                <a:lnTo>
                  <a:pt x="2040288" y="3594837"/>
                </a:lnTo>
                <a:lnTo>
                  <a:pt x="2027683" y="3593631"/>
                </a:lnTo>
                <a:lnTo>
                  <a:pt x="2004323" y="3584617"/>
                </a:lnTo>
                <a:lnTo>
                  <a:pt x="1986074" y="3575440"/>
                </a:lnTo>
                <a:lnTo>
                  <a:pt x="1967471" y="3565529"/>
                </a:lnTo>
                <a:lnTo>
                  <a:pt x="1948539" y="3554863"/>
                </a:lnTo>
                <a:lnTo>
                  <a:pt x="1929304" y="3543421"/>
                </a:lnTo>
                <a:lnTo>
                  <a:pt x="1909790" y="3531184"/>
                </a:lnTo>
                <a:lnTo>
                  <a:pt x="1890020" y="3518131"/>
                </a:lnTo>
                <a:lnTo>
                  <a:pt x="1870021" y="3504242"/>
                </a:lnTo>
                <a:lnTo>
                  <a:pt x="1849817" y="3489496"/>
                </a:lnTo>
                <a:lnTo>
                  <a:pt x="1829431" y="3473874"/>
                </a:lnTo>
                <a:lnTo>
                  <a:pt x="1808890" y="3457354"/>
                </a:lnTo>
                <a:lnTo>
                  <a:pt x="1788218" y="3439917"/>
                </a:lnTo>
                <a:lnTo>
                  <a:pt x="1767438" y="3421542"/>
                </a:lnTo>
                <a:lnTo>
                  <a:pt x="1746577" y="3402210"/>
                </a:lnTo>
                <a:lnTo>
                  <a:pt x="1725658" y="3381899"/>
                </a:lnTo>
                <a:lnTo>
                  <a:pt x="1709641" y="3818193"/>
                </a:lnTo>
                <a:lnTo>
                  <a:pt x="1876937" y="3850951"/>
                </a:lnTo>
                <a:lnTo>
                  <a:pt x="2048452" y="3870975"/>
                </a:lnTo>
                <a:lnTo>
                  <a:pt x="2223681" y="3877762"/>
                </a:lnTo>
                <a:lnTo>
                  <a:pt x="2406481" y="3870373"/>
                </a:lnTo>
                <a:lnTo>
                  <a:pt x="2430357" y="3592478"/>
                </a:lnTo>
                <a:lnTo>
                  <a:pt x="2350554" y="3599226"/>
                </a:lnTo>
                <a:lnTo>
                  <a:pt x="2350554" y="-276229"/>
                </a:lnTo>
                <a:lnTo>
                  <a:pt x="2370241" y="-270018"/>
                </a:lnTo>
                <a:lnTo>
                  <a:pt x="2390780" y="-262804"/>
                </a:lnTo>
                <a:lnTo>
                  <a:pt x="2412117" y="-254546"/>
                </a:lnTo>
                <a:lnTo>
                  <a:pt x="2406481" y="-572548"/>
                </a:lnTo>
                <a:close/>
              </a:path>
            </a:pathLst>
          </a:custGeom>
          <a:solidFill>
            <a:srgbClr val="FFFBD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673362" y="3255799"/>
            <a:ext cx="755700" cy="92062"/>
          </a:xfrm>
          <a:custGeom>
            <a:avLst/>
            <a:gdLst/>
            <a:ahLst/>
            <a:cxnLst/>
            <a:rect l="l" t="t" r="r" b="b"/>
            <a:pathLst>
              <a:path w="755700" h="92062">
                <a:moveTo>
                  <a:pt x="0" y="46037"/>
                </a:moveTo>
                <a:lnTo>
                  <a:pt x="29694" y="63960"/>
                </a:lnTo>
                <a:lnTo>
                  <a:pt x="56612" y="70289"/>
                </a:lnTo>
                <a:lnTo>
                  <a:pt x="90958" y="75997"/>
                </a:lnTo>
                <a:lnTo>
                  <a:pt x="131954" y="80989"/>
                </a:lnTo>
                <a:lnTo>
                  <a:pt x="178821" y="85171"/>
                </a:lnTo>
                <a:lnTo>
                  <a:pt x="204213" y="86928"/>
                </a:lnTo>
                <a:lnTo>
                  <a:pt x="230782" y="88448"/>
                </a:lnTo>
                <a:lnTo>
                  <a:pt x="258429" y="89717"/>
                </a:lnTo>
                <a:lnTo>
                  <a:pt x="287058" y="90725"/>
                </a:lnTo>
                <a:lnTo>
                  <a:pt x="316572" y="91460"/>
                </a:lnTo>
                <a:lnTo>
                  <a:pt x="346872" y="91909"/>
                </a:lnTo>
                <a:lnTo>
                  <a:pt x="377863" y="92062"/>
                </a:lnTo>
                <a:lnTo>
                  <a:pt x="408853" y="91909"/>
                </a:lnTo>
                <a:lnTo>
                  <a:pt x="439153" y="91460"/>
                </a:lnTo>
                <a:lnTo>
                  <a:pt x="468665" y="90725"/>
                </a:lnTo>
                <a:lnTo>
                  <a:pt x="497293" y="89717"/>
                </a:lnTo>
                <a:lnTo>
                  <a:pt x="524939" y="88448"/>
                </a:lnTo>
                <a:lnTo>
                  <a:pt x="551506" y="86928"/>
                </a:lnTo>
                <a:lnTo>
                  <a:pt x="576897" y="85171"/>
                </a:lnTo>
                <a:lnTo>
                  <a:pt x="623760" y="80989"/>
                </a:lnTo>
                <a:lnTo>
                  <a:pt x="664752" y="75997"/>
                </a:lnTo>
                <a:lnTo>
                  <a:pt x="699094" y="70289"/>
                </a:lnTo>
                <a:lnTo>
                  <a:pt x="726010" y="63960"/>
                </a:lnTo>
                <a:lnTo>
                  <a:pt x="750755" y="53507"/>
                </a:lnTo>
                <a:lnTo>
                  <a:pt x="755700" y="46037"/>
                </a:lnTo>
                <a:lnTo>
                  <a:pt x="754448" y="42265"/>
                </a:lnTo>
                <a:lnTo>
                  <a:pt x="726010" y="28128"/>
                </a:lnTo>
                <a:lnTo>
                  <a:pt x="699094" y="21798"/>
                </a:lnTo>
                <a:lnTo>
                  <a:pt x="664752" y="16087"/>
                </a:lnTo>
                <a:lnTo>
                  <a:pt x="623760" y="11090"/>
                </a:lnTo>
                <a:lnTo>
                  <a:pt x="576897" y="6903"/>
                </a:lnTo>
                <a:lnTo>
                  <a:pt x="551506" y="5143"/>
                </a:lnTo>
                <a:lnTo>
                  <a:pt x="524939" y="3621"/>
                </a:lnTo>
                <a:lnTo>
                  <a:pt x="497293" y="2349"/>
                </a:lnTo>
                <a:lnTo>
                  <a:pt x="468665" y="1339"/>
                </a:lnTo>
                <a:lnTo>
                  <a:pt x="439153" y="603"/>
                </a:lnTo>
                <a:lnTo>
                  <a:pt x="408853" y="152"/>
                </a:lnTo>
                <a:lnTo>
                  <a:pt x="377863" y="0"/>
                </a:lnTo>
                <a:lnTo>
                  <a:pt x="346872" y="152"/>
                </a:lnTo>
                <a:lnTo>
                  <a:pt x="316572" y="603"/>
                </a:lnTo>
                <a:lnTo>
                  <a:pt x="287058" y="1339"/>
                </a:lnTo>
                <a:lnTo>
                  <a:pt x="258429" y="2349"/>
                </a:lnTo>
                <a:lnTo>
                  <a:pt x="230782" y="3621"/>
                </a:lnTo>
                <a:lnTo>
                  <a:pt x="204213" y="5143"/>
                </a:lnTo>
                <a:lnTo>
                  <a:pt x="178821" y="6903"/>
                </a:lnTo>
                <a:lnTo>
                  <a:pt x="131954" y="11090"/>
                </a:lnTo>
                <a:lnTo>
                  <a:pt x="90958" y="16087"/>
                </a:lnTo>
                <a:lnTo>
                  <a:pt x="56612" y="21798"/>
                </a:lnTo>
                <a:lnTo>
                  <a:pt x="29694" y="28128"/>
                </a:lnTo>
                <a:lnTo>
                  <a:pt x="4945" y="38576"/>
                </a:lnTo>
                <a:lnTo>
                  <a:pt x="0" y="46037"/>
                </a:lnTo>
                <a:close/>
              </a:path>
            </a:pathLst>
          </a:custGeom>
          <a:solidFill>
            <a:srgbClr val="88B5B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6180481" y="3661672"/>
            <a:ext cx="673252" cy="77076"/>
          </a:xfrm>
          <a:custGeom>
            <a:avLst/>
            <a:gdLst/>
            <a:ahLst/>
            <a:cxnLst/>
            <a:rect l="l" t="t" r="r" b="b"/>
            <a:pathLst>
              <a:path w="673252" h="77076">
                <a:moveTo>
                  <a:pt x="673252" y="38531"/>
                </a:moveTo>
                <a:lnTo>
                  <a:pt x="672136" y="35376"/>
                </a:lnTo>
                <a:lnTo>
                  <a:pt x="668846" y="32289"/>
                </a:lnTo>
                <a:lnTo>
                  <a:pt x="646799" y="23547"/>
                </a:lnTo>
                <a:lnTo>
                  <a:pt x="622819" y="18249"/>
                </a:lnTo>
                <a:lnTo>
                  <a:pt x="592222" y="13469"/>
                </a:lnTo>
                <a:lnTo>
                  <a:pt x="555701" y="9286"/>
                </a:lnTo>
                <a:lnTo>
                  <a:pt x="513950" y="5780"/>
                </a:lnTo>
                <a:lnTo>
                  <a:pt x="491330" y="4307"/>
                </a:lnTo>
                <a:lnTo>
                  <a:pt x="467662" y="3032"/>
                </a:lnTo>
                <a:lnTo>
                  <a:pt x="443033" y="1967"/>
                </a:lnTo>
                <a:lnTo>
                  <a:pt x="417529" y="1121"/>
                </a:lnTo>
                <a:lnTo>
                  <a:pt x="391238" y="505"/>
                </a:lnTo>
                <a:lnTo>
                  <a:pt x="364245" y="127"/>
                </a:lnTo>
                <a:lnTo>
                  <a:pt x="336638" y="0"/>
                </a:lnTo>
                <a:lnTo>
                  <a:pt x="309028" y="127"/>
                </a:lnTo>
                <a:lnTo>
                  <a:pt x="282032" y="505"/>
                </a:lnTo>
                <a:lnTo>
                  <a:pt x="255738" y="1121"/>
                </a:lnTo>
                <a:lnTo>
                  <a:pt x="230232" y="1967"/>
                </a:lnTo>
                <a:lnTo>
                  <a:pt x="205600" y="3032"/>
                </a:lnTo>
                <a:lnTo>
                  <a:pt x="181930" y="4307"/>
                </a:lnTo>
                <a:lnTo>
                  <a:pt x="159308" y="5780"/>
                </a:lnTo>
                <a:lnTo>
                  <a:pt x="117554" y="9286"/>
                </a:lnTo>
                <a:lnTo>
                  <a:pt x="81032" y="13469"/>
                </a:lnTo>
                <a:lnTo>
                  <a:pt x="50434" y="18249"/>
                </a:lnTo>
                <a:lnTo>
                  <a:pt x="26453" y="23547"/>
                </a:lnTo>
                <a:lnTo>
                  <a:pt x="4405" y="32289"/>
                </a:lnTo>
                <a:lnTo>
                  <a:pt x="0" y="38531"/>
                </a:lnTo>
                <a:lnTo>
                  <a:pt x="1115" y="41694"/>
                </a:lnTo>
                <a:lnTo>
                  <a:pt x="26453" y="53539"/>
                </a:lnTo>
                <a:lnTo>
                  <a:pt x="50434" y="58839"/>
                </a:lnTo>
                <a:lnTo>
                  <a:pt x="81032" y="63620"/>
                </a:lnTo>
                <a:lnTo>
                  <a:pt x="117554" y="67801"/>
                </a:lnTo>
                <a:lnTo>
                  <a:pt x="159308" y="71303"/>
                </a:lnTo>
                <a:lnTo>
                  <a:pt x="181930" y="72775"/>
                </a:lnTo>
                <a:lnTo>
                  <a:pt x="205600" y="74048"/>
                </a:lnTo>
                <a:lnTo>
                  <a:pt x="230232" y="75112"/>
                </a:lnTo>
                <a:lnTo>
                  <a:pt x="255738" y="75956"/>
                </a:lnTo>
                <a:lnTo>
                  <a:pt x="282032" y="76572"/>
                </a:lnTo>
                <a:lnTo>
                  <a:pt x="309028" y="76948"/>
                </a:lnTo>
                <a:lnTo>
                  <a:pt x="336638" y="77076"/>
                </a:lnTo>
                <a:lnTo>
                  <a:pt x="364245" y="76948"/>
                </a:lnTo>
                <a:lnTo>
                  <a:pt x="391238" y="76572"/>
                </a:lnTo>
                <a:lnTo>
                  <a:pt x="417529" y="75956"/>
                </a:lnTo>
                <a:lnTo>
                  <a:pt x="443033" y="75112"/>
                </a:lnTo>
                <a:lnTo>
                  <a:pt x="467662" y="74048"/>
                </a:lnTo>
                <a:lnTo>
                  <a:pt x="491330" y="72775"/>
                </a:lnTo>
                <a:lnTo>
                  <a:pt x="513950" y="71303"/>
                </a:lnTo>
                <a:lnTo>
                  <a:pt x="555701" y="67801"/>
                </a:lnTo>
                <a:lnTo>
                  <a:pt x="592222" y="63620"/>
                </a:lnTo>
                <a:lnTo>
                  <a:pt x="622819" y="58839"/>
                </a:lnTo>
                <a:lnTo>
                  <a:pt x="646799" y="53539"/>
                </a:lnTo>
                <a:lnTo>
                  <a:pt x="668846" y="44786"/>
                </a:lnTo>
                <a:lnTo>
                  <a:pt x="672136" y="41694"/>
                </a:lnTo>
                <a:lnTo>
                  <a:pt x="673252" y="38531"/>
                </a:lnTo>
                <a:close/>
              </a:path>
            </a:pathLst>
          </a:custGeom>
          <a:solidFill>
            <a:srgbClr val="88B5B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6281875" y="1484707"/>
            <a:ext cx="525018" cy="2222745"/>
          </a:xfrm>
          <a:custGeom>
            <a:avLst/>
            <a:gdLst/>
            <a:ahLst/>
            <a:cxnLst/>
            <a:rect l="l" t="t" r="r" b="b"/>
            <a:pathLst>
              <a:path w="525018" h="2222745">
                <a:moveTo>
                  <a:pt x="334993" y="146098"/>
                </a:moveTo>
                <a:lnTo>
                  <a:pt x="341395" y="156660"/>
                </a:lnTo>
                <a:lnTo>
                  <a:pt x="348082" y="167895"/>
                </a:lnTo>
                <a:lnTo>
                  <a:pt x="355270" y="179614"/>
                </a:lnTo>
                <a:lnTo>
                  <a:pt x="363175" y="191632"/>
                </a:lnTo>
                <a:lnTo>
                  <a:pt x="372015" y="203760"/>
                </a:lnTo>
                <a:lnTo>
                  <a:pt x="382004" y="215810"/>
                </a:lnTo>
                <a:lnTo>
                  <a:pt x="393361" y="227596"/>
                </a:lnTo>
                <a:lnTo>
                  <a:pt x="399529" y="233252"/>
                </a:lnTo>
                <a:lnTo>
                  <a:pt x="399796" y="221877"/>
                </a:lnTo>
                <a:lnTo>
                  <a:pt x="399447" y="209842"/>
                </a:lnTo>
                <a:lnTo>
                  <a:pt x="398448" y="197351"/>
                </a:lnTo>
                <a:lnTo>
                  <a:pt x="396763" y="184608"/>
                </a:lnTo>
                <a:lnTo>
                  <a:pt x="394358" y="171818"/>
                </a:lnTo>
                <a:lnTo>
                  <a:pt x="391198" y="159186"/>
                </a:lnTo>
                <a:lnTo>
                  <a:pt x="387247" y="146917"/>
                </a:lnTo>
                <a:lnTo>
                  <a:pt x="382472" y="135216"/>
                </a:lnTo>
                <a:lnTo>
                  <a:pt x="376837" y="124286"/>
                </a:lnTo>
                <a:lnTo>
                  <a:pt x="370306" y="114334"/>
                </a:lnTo>
                <a:lnTo>
                  <a:pt x="362846" y="105562"/>
                </a:lnTo>
                <a:lnTo>
                  <a:pt x="354422" y="98177"/>
                </a:lnTo>
                <a:lnTo>
                  <a:pt x="344998" y="92383"/>
                </a:lnTo>
                <a:lnTo>
                  <a:pt x="334539" y="88385"/>
                </a:lnTo>
                <a:lnTo>
                  <a:pt x="323012" y="86386"/>
                </a:lnTo>
                <a:lnTo>
                  <a:pt x="310380" y="86593"/>
                </a:lnTo>
                <a:lnTo>
                  <a:pt x="297865" y="88878"/>
                </a:lnTo>
                <a:lnTo>
                  <a:pt x="297446" y="83773"/>
                </a:lnTo>
                <a:lnTo>
                  <a:pt x="279552" y="86364"/>
                </a:lnTo>
                <a:lnTo>
                  <a:pt x="279908" y="88980"/>
                </a:lnTo>
                <a:lnTo>
                  <a:pt x="274835" y="85466"/>
                </a:lnTo>
                <a:lnTo>
                  <a:pt x="271106" y="79978"/>
                </a:lnTo>
                <a:lnTo>
                  <a:pt x="268106" y="72879"/>
                </a:lnTo>
                <a:lnTo>
                  <a:pt x="265218" y="64532"/>
                </a:lnTo>
                <a:lnTo>
                  <a:pt x="261829" y="55297"/>
                </a:lnTo>
                <a:lnTo>
                  <a:pt x="257322" y="45538"/>
                </a:lnTo>
                <a:lnTo>
                  <a:pt x="251083" y="35616"/>
                </a:lnTo>
                <a:lnTo>
                  <a:pt x="242497" y="25895"/>
                </a:lnTo>
                <a:lnTo>
                  <a:pt x="230947" y="16735"/>
                </a:lnTo>
                <a:lnTo>
                  <a:pt x="215820" y="8500"/>
                </a:lnTo>
                <a:lnTo>
                  <a:pt x="206794" y="4868"/>
                </a:lnTo>
                <a:lnTo>
                  <a:pt x="194467" y="1479"/>
                </a:lnTo>
                <a:lnTo>
                  <a:pt x="181916" y="0"/>
                </a:lnTo>
                <a:lnTo>
                  <a:pt x="169356" y="297"/>
                </a:lnTo>
                <a:lnTo>
                  <a:pt x="157006" y="2239"/>
                </a:lnTo>
                <a:lnTo>
                  <a:pt x="145082" y="5691"/>
                </a:lnTo>
                <a:lnTo>
                  <a:pt x="133799" y="10523"/>
                </a:lnTo>
                <a:lnTo>
                  <a:pt x="123376" y="16599"/>
                </a:lnTo>
                <a:lnTo>
                  <a:pt x="114029" y="23789"/>
                </a:lnTo>
                <a:lnTo>
                  <a:pt x="108038" y="29633"/>
                </a:lnTo>
                <a:lnTo>
                  <a:pt x="96649" y="36296"/>
                </a:lnTo>
                <a:lnTo>
                  <a:pt x="86652" y="44286"/>
                </a:lnTo>
                <a:lnTo>
                  <a:pt x="78295" y="53858"/>
                </a:lnTo>
                <a:lnTo>
                  <a:pt x="71823" y="65267"/>
                </a:lnTo>
                <a:lnTo>
                  <a:pt x="69951" y="70019"/>
                </a:lnTo>
                <a:lnTo>
                  <a:pt x="68754" y="83363"/>
                </a:lnTo>
                <a:lnTo>
                  <a:pt x="73745" y="94073"/>
                </a:lnTo>
                <a:lnTo>
                  <a:pt x="82354" y="102268"/>
                </a:lnTo>
                <a:lnTo>
                  <a:pt x="92013" y="108071"/>
                </a:lnTo>
                <a:lnTo>
                  <a:pt x="99174" y="111230"/>
                </a:lnTo>
                <a:lnTo>
                  <a:pt x="104440" y="123630"/>
                </a:lnTo>
                <a:lnTo>
                  <a:pt x="108236" y="135180"/>
                </a:lnTo>
                <a:lnTo>
                  <a:pt x="108673" y="138624"/>
                </a:lnTo>
                <a:lnTo>
                  <a:pt x="109493" y="149685"/>
                </a:lnTo>
                <a:lnTo>
                  <a:pt x="110373" y="163020"/>
                </a:lnTo>
                <a:lnTo>
                  <a:pt x="110915" y="176649"/>
                </a:lnTo>
                <a:lnTo>
                  <a:pt x="110947" y="181956"/>
                </a:lnTo>
                <a:lnTo>
                  <a:pt x="109973" y="201512"/>
                </a:lnTo>
                <a:lnTo>
                  <a:pt x="109222" y="213325"/>
                </a:lnTo>
                <a:lnTo>
                  <a:pt x="110807" y="218063"/>
                </a:lnTo>
                <a:lnTo>
                  <a:pt x="116662" y="221936"/>
                </a:lnTo>
                <a:lnTo>
                  <a:pt x="123659" y="215954"/>
                </a:lnTo>
                <a:lnTo>
                  <a:pt x="127749" y="219142"/>
                </a:lnTo>
                <a:lnTo>
                  <a:pt x="131230" y="225621"/>
                </a:lnTo>
                <a:lnTo>
                  <a:pt x="137355" y="239054"/>
                </a:lnTo>
                <a:lnTo>
                  <a:pt x="144538" y="254253"/>
                </a:lnTo>
                <a:lnTo>
                  <a:pt x="151190" y="266030"/>
                </a:lnTo>
                <a:lnTo>
                  <a:pt x="153212" y="268494"/>
                </a:lnTo>
                <a:lnTo>
                  <a:pt x="161419" y="271256"/>
                </a:lnTo>
                <a:lnTo>
                  <a:pt x="172455" y="270386"/>
                </a:lnTo>
                <a:lnTo>
                  <a:pt x="184069" y="269795"/>
                </a:lnTo>
                <a:lnTo>
                  <a:pt x="194007" y="273396"/>
                </a:lnTo>
                <a:lnTo>
                  <a:pt x="200362" y="281648"/>
                </a:lnTo>
                <a:lnTo>
                  <a:pt x="204551" y="292106"/>
                </a:lnTo>
                <a:lnTo>
                  <a:pt x="207306" y="304555"/>
                </a:lnTo>
                <a:lnTo>
                  <a:pt x="208851" y="318332"/>
                </a:lnTo>
                <a:lnTo>
                  <a:pt x="209410" y="332778"/>
                </a:lnTo>
                <a:lnTo>
                  <a:pt x="209209" y="347230"/>
                </a:lnTo>
                <a:lnTo>
                  <a:pt x="208711" y="357407"/>
                </a:lnTo>
                <a:lnTo>
                  <a:pt x="199330" y="370969"/>
                </a:lnTo>
                <a:lnTo>
                  <a:pt x="190106" y="384187"/>
                </a:lnTo>
                <a:lnTo>
                  <a:pt x="181097" y="397041"/>
                </a:lnTo>
                <a:lnTo>
                  <a:pt x="172363" y="409508"/>
                </a:lnTo>
                <a:lnTo>
                  <a:pt x="163963" y="421566"/>
                </a:lnTo>
                <a:lnTo>
                  <a:pt x="155956" y="433195"/>
                </a:lnTo>
                <a:lnTo>
                  <a:pt x="148400" y="444371"/>
                </a:lnTo>
                <a:lnTo>
                  <a:pt x="141354" y="455074"/>
                </a:lnTo>
                <a:lnTo>
                  <a:pt x="134878" y="465282"/>
                </a:lnTo>
                <a:lnTo>
                  <a:pt x="129030" y="474973"/>
                </a:lnTo>
                <a:lnTo>
                  <a:pt x="123868" y="484125"/>
                </a:lnTo>
                <a:lnTo>
                  <a:pt x="119453" y="492717"/>
                </a:lnTo>
                <a:lnTo>
                  <a:pt x="115842" y="500727"/>
                </a:lnTo>
                <a:lnTo>
                  <a:pt x="113095" y="508133"/>
                </a:lnTo>
                <a:lnTo>
                  <a:pt x="109533" y="520492"/>
                </a:lnTo>
                <a:lnTo>
                  <a:pt x="107160" y="530781"/>
                </a:lnTo>
                <a:lnTo>
                  <a:pt x="105601" y="540084"/>
                </a:lnTo>
                <a:lnTo>
                  <a:pt x="104762" y="548602"/>
                </a:lnTo>
                <a:lnTo>
                  <a:pt x="104550" y="556532"/>
                </a:lnTo>
                <a:lnTo>
                  <a:pt x="104871" y="564075"/>
                </a:lnTo>
                <a:lnTo>
                  <a:pt x="105631" y="571429"/>
                </a:lnTo>
                <a:lnTo>
                  <a:pt x="106736" y="578794"/>
                </a:lnTo>
                <a:lnTo>
                  <a:pt x="108094" y="586368"/>
                </a:lnTo>
                <a:lnTo>
                  <a:pt x="109608" y="594351"/>
                </a:lnTo>
                <a:lnTo>
                  <a:pt x="111187" y="602941"/>
                </a:lnTo>
                <a:lnTo>
                  <a:pt x="114163" y="622742"/>
                </a:lnTo>
                <a:lnTo>
                  <a:pt x="116269" y="647362"/>
                </a:lnTo>
                <a:lnTo>
                  <a:pt x="116763" y="661977"/>
                </a:lnTo>
                <a:lnTo>
                  <a:pt x="116757" y="678395"/>
                </a:lnTo>
                <a:lnTo>
                  <a:pt x="116160" y="696814"/>
                </a:lnTo>
                <a:lnTo>
                  <a:pt x="114877" y="717433"/>
                </a:lnTo>
                <a:lnTo>
                  <a:pt x="112814" y="740452"/>
                </a:lnTo>
                <a:lnTo>
                  <a:pt x="110162" y="764769"/>
                </a:lnTo>
                <a:lnTo>
                  <a:pt x="107194" y="789204"/>
                </a:lnTo>
                <a:lnTo>
                  <a:pt x="103933" y="813840"/>
                </a:lnTo>
                <a:lnTo>
                  <a:pt x="100403" y="838758"/>
                </a:lnTo>
                <a:lnTo>
                  <a:pt x="96627" y="864041"/>
                </a:lnTo>
                <a:lnTo>
                  <a:pt x="92628" y="889770"/>
                </a:lnTo>
                <a:lnTo>
                  <a:pt x="88431" y="916027"/>
                </a:lnTo>
                <a:lnTo>
                  <a:pt x="84057" y="942894"/>
                </a:lnTo>
                <a:lnTo>
                  <a:pt x="79531" y="970454"/>
                </a:lnTo>
                <a:lnTo>
                  <a:pt x="74876" y="998787"/>
                </a:lnTo>
                <a:lnTo>
                  <a:pt x="70115" y="1027977"/>
                </a:lnTo>
                <a:lnTo>
                  <a:pt x="65271" y="1058104"/>
                </a:lnTo>
                <a:lnTo>
                  <a:pt x="60369" y="1089252"/>
                </a:lnTo>
                <a:lnTo>
                  <a:pt x="55431" y="1121501"/>
                </a:lnTo>
                <a:lnTo>
                  <a:pt x="50481" y="1154934"/>
                </a:lnTo>
                <a:lnTo>
                  <a:pt x="45542" y="1189633"/>
                </a:lnTo>
                <a:lnTo>
                  <a:pt x="40637" y="1225679"/>
                </a:lnTo>
                <a:lnTo>
                  <a:pt x="35791" y="1263155"/>
                </a:lnTo>
                <a:lnTo>
                  <a:pt x="31025" y="1302143"/>
                </a:lnTo>
                <a:lnTo>
                  <a:pt x="26365" y="1342724"/>
                </a:lnTo>
                <a:lnTo>
                  <a:pt x="38556" y="1341220"/>
                </a:lnTo>
                <a:lnTo>
                  <a:pt x="51330" y="1339648"/>
                </a:lnTo>
                <a:lnTo>
                  <a:pt x="57226" y="1338926"/>
                </a:lnTo>
                <a:lnTo>
                  <a:pt x="55083" y="1355641"/>
                </a:lnTo>
                <a:lnTo>
                  <a:pt x="52874" y="1372586"/>
                </a:lnTo>
                <a:lnTo>
                  <a:pt x="50619" y="1389676"/>
                </a:lnTo>
                <a:lnTo>
                  <a:pt x="48341" y="1406826"/>
                </a:lnTo>
                <a:lnTo>
                  <a:pt x="46063" y="1423949"/>
                </a:lnTo>
                <a:lnTo>
                  <a:pt x="43805" y="1440959"/>
                </a:lnTo>
                <a:lnTo>
                  <a:pt x="41590" y="1457769"/>
                </a:lnTo>
                <a:lnTo>
                  <a:pt x="39440" y="1474295"/>
                </a:lnTo>
                <a:lnTo>
                  <a:pt x="37378" y="1490449"/>
                </a:lnTo>
                <a:lnTo>
                  <a:pt x="35425" y="1506146"/>
                </a:lnTo>
                <a:lnTo>
                  <a:pt x="33603" y="1521299"/>
                </a:lnTo>
                <a:lnTo>
                  <a:pt x="30441" y="1549632"/>
                </a:lnTo>
                <a:lnTo>
                  <a:pt x="28070" y="1574758"/>
                </a:lnTo>
                <a:lnTo>
                  <a:pt x="26666" y="1595989"/>
                </a:lnTo>
                <a:lnTo>
                  <a:pt x="26382" y="1604928"/>
                </a:lnTo>
                <a:lnTo>
                  <a:pt x="26405" y="1612636"/>
                </a:lnTo>
                <a:lnTo>
                  <a:pt x="27924" y="1630113"/>
                </a:lnTo>
                <a:lnTo>
                  <a:pt x="29829" y="1646308"/>
                </a:lnTo>
                <a:lnTo>
                  <a:pt x="32388" y="1667006"/>
                </a:lnTo>
                <a:lnTo>
                  <a:pt x="35512" y="1691602"/>
                </a:lnTo>
                <a:lnTo>
                  <a:pt x="39114" y="1719490"/>
                </a:lnTo>
                <a:lnTo>
                  <a:pt x="43107" y="1750066"/>
                </a:lnTo>
                <a:lnTo>
                  <a:pt x="47403" y="1782724"/>
                </a:lnTo>
                <a:lnTo>
                  <a:pt x="51914" y="1816860"/>
                </a:lnTo>
                <a:lnTo>
                  <a:pt x="56554" y="1851868"/>
                </a:lnTo>
                <a:lnTo>
                  <a:pt x="61234" y="1887144"/>
                </a:lnTo>
                <a:lnTo>
                  <a:pt x="65868" y="1922083"/>
                </a:lnTo>
                <a:lnTo>
                  <a:pt x="70367" y="1956079"/>
                </a:lnTo>
                <a:lnTo>
                  <a:pt x="74645" y="1988528"/>
                </a:lnTo>
                <a:lnTo>
                  <a:pt x="78613" y="2018825"/>
                </a:lnTo>
                <a:lnTo>
                  <a:pt x="82185" y="2046364"/>
                </a:lnTo>
                <a:lnTo>
                  <a:pt x="85273" y="2070541"/>
                </a:lnTo>
                <a:lnTo>
                  <a:pt x="87789" y="2090751"/>
                </a:lnTo>
                <a:lnTo>
                  <a:pt x="89646" y="2106388"/>
                </a:lnTo>
                <a:lnTo>
                  <a:pt x="90756" y="2116848"/>
                </a:lnTo>
                <a:lnTo>
                  <a:pt x="91033" y="2121526"/>
                </a:lnTo>
                <a:lnTo>
                  <a:pt x="89299" y="2132716"/>
                </a:lnTo>
                <a:lnTo>
                  <a:pt x="86831" y="2144532"/>
                </a:lnTo>
                <a:lnTo>
                  <a:pt x="84164" y="2157947"/>
                </a:lnTo>
                <a:lnTo>
                  <a:pt x="83159" y="2163995"/>
                </a:lnTo>
                <a:lnTo>
                  <a:pt x="101269" y="2163474"/>
                </a:lnTo>
                <a:lnTo>
                  <a:pt x="89071" y="2174879"/>
                </a:lnTo>
                <a:lnTo>
                  <a:pt x="78528" y="2184592"/>
                </a:lnTo>
                <a:lnTo>
                  <a:pt x="71551" y="2190765"/>
                </a:lnTo>
                <a:lnTo>
                  <a:pt x="61432" y="2194937"/>
                </a:lnTo>
                <a:lnTo>
                  <a:pt x="46327" y="2197964"/>
                </a:lnTo>
                <a:lnTo>
                  <a:pt x="30059" y="2200431"/>
                </a:lnTo>
                <a:lnTo>
                  <a:pt x="17515" y="2202073"/>
                </a:lnTo>
                <a:lnTo>
                  <a:pt x="14071" y="2202514"/>
                </a:lnTo>
                <a:lnTo>
                  <a:pt x="8280" y="2203428"/>
                </a:lnTo>
                <a:lnTo>
                  <a:pt x="5803" y="2214274"/>
                </a:lnTo>
                <a:lnTo>
                  <a:pt x="0" y="2214274"/>
                </a:lnTo>
                <a:lnTo>
                  <a:pt x="0" y="2222745"/>
                </a:lnTo>
                <a:lnTo>
                  <a:pt x="104470" y="2222745"/>
                </a:lnTo>
                <a:lnTo>
                  <a:pt x="113897" y="2220372"/>
                </a:lnTo>
                <a:lnTo>
                  <a:pt x="128569" y="2214600"/>
                </a:lnTo>
                <a:lnTo>
                  <a:pt x="144758" y="2207446"/>
                </a:lnTo>
                <a:lnTo>
                  <a:pt x="158736" y="2200928"/>
                </a:lnTo>
                <a:lnTo>
                  <a:pt x="166776" y="2197063"/>
                </a:lnTo>
                <a:lnTo>
                  <a:pt x="167500" y="2196710"/>
                </a:lnTo>
                <a:lnTo>
                  <a:pt x="167500" y="2220205"/>
                </a:lnTo>
                <a:lnTo>
                  <a:pt x="215569" y="2220205"/>
                </a:lnTo>
                <a:lnTo>
                  <a:pt x="215569" y="2160210"/>
                </a:lnTo>
                <a:lnTo>
                  <a:pt x="220992" y="2160058"/>
                </a:lnTo>
                <a:lnTo>
                  <a:pt x="214426" y="2030937"/>
                </a:lnTo>
                <a:lnTo>
                  <a:pt x="179654" y="1623737"/>
                </a:lnTo>
                <a:lnTo>
                  <a:pt x="185138" y="1599391"/>
                </a:lnTo>
                <a:lnTo>
                  <a:pt x="190097" y="1577374"/>
                </a:lnTo>
                <a:lnTo>
                  <a:pt x="194581" y="1557453"/>
                </a:lnTo>
                <a:lnTo>
                  <a:pt x="198640" y="1539397"/>
                </a:lnTo>
                <a:lnTo>
                  <a:pt x="202325" y="1522977"/>
                </a:lnTo>
                <a:lnTo>
                  <a:pt x="205686" y="1507960"/>
                </a:lnTo>
                <a:lnTo>
                  <a:pt x="208775" y="1494115"/>
                </a:lnTo>
                <a:lnTo>
                  <a:pt x="211641" y="1481212"/>
                </a:lnTo>
                <a:lnTo>
                  <a:pt x="214336" y="1469020"/>
                </a:lnTo>
                <a:lnTo>
                  <a:pt x="216909" y="1457308"/>
                </a:lnTo>
                <a:lnTo>
                  <a:pt x="219412" y="1445844"/>
                </a:lnTo>
                <a:lnTo>
                  <a:pt x="221895" y="1434398"/>
                </a:lnTo>
                <a:lnTo>
                  <a:pt x="224409" y="1422739"/>
                </a:lnTo>
                <a:lnTo>
                  <a:pt x="227004" y="1410635"/>
                </a:lnTo>
                <a:lnTo>
                  <a:pt x="229731" y="1397857"/>
                </a:lnTo>
                <a:lnTo>
                  <a:pt x="232641" y="1384172"/>
                </a:lnTo>
                <a:lnTo>
                  <a:pt x="235784" y="1369349"/>
                </a:lnTo>
                <a:lnTo>
                  <a:pt x="239210" y="1353159"/>
                </a:lnTo>
                <a:lnTo>
                  <a:pt x="242971" y="1335369"/>
                </a:lnTo>
                <a:lnTo>
                  <a:pt x="247116" y="1315749"/>
                </a:lnTo>
                <a:lnTo>
                  <a:pt x="251802" y="1315190"/>
                </a:lnTo>
                <a:lnTo>
                  <a:pt x="254139" y="1314923"/>
                </a:lnTo>
                <a:lnTo>
                  <a:pt x="255240" y="1331444"/>
                </a:lnTo>
                <a:lnTo>
                  <a:pt x="256411" y="1348837"/>
                </a:lnTo>
                <a:lnTo>
                  <a:pt x="258930" y="1385624"/>
                </a:lnTo>
                <a:lnTo>
                  <a:pt x="261632" y="1424048"/>
                </a:lnTo>
                <a:lnTo>
                  <a:pt x="264452" y="1462873"/>
                </a:lnTo>
                <a:lnTo>
                  <a:pt x="267327" y="1500863"/>
                </a:lnTo>
                <a:lnTo>
                  <a:pt x="270190" y="1536781"/>
                </a:lnTo>
                <a:lnTo>
                  <a:pt x="272977" y="1569391"/>
                </a:lnTo>
                <a:lnTo>
                  <a:pt x="275624" y="1597458"/>
                </a:lnTo>
                <a:lnTo>
                  <a:pt x="278066" y="1619744"/>
                </a:lnTo>
                <a:lnTo>
                  <a:pt x="282437" y="1645828"/>
                </a:lnTo>
                <a:lnTo>
                  <a:pt x="290713" y="1680949"/>
                </a:lnTo>
                <a:lnTo>
                  <a:pt x="296477" y="1704141"/>
                </a:lnTo>
                <a:lnTo>
                  <a:pt x="303117" y="1730342"/>
                </a:lnTo>
                <a:lnTo>
                  <a:pt x="310474" y="1758994"/>
                </a:lnTo>
                <a:lnTo>
                  <a:pt x="318394" y="1789539"/>
                </a:lnTo>
                <a:lnTo>
                  <a:pt x="326719" y="1821418"/>
                </a:lnTo>
                <a:lnTo>
                  <a:pt x="335293" y="1854072"/>
                </a:lnTo>
                <a:lnTo>
                  <a:pt x="343958" y="1886944"/>
                </a:lnTo>
                <a:lnTo>
                  <a:pt x="352560" y="1919475"/>
                </a:lnTo>
                <a:lnTo>
                  <a:pt x="360940" y="1951107"/>
                </a:lnTo>
                <a:lnTo>
                  <a:pt x="368942" y="1981281"/>
                </a:lnTo>
                <a:lnTo>
                  <a:pt x="376411" y="2009438"/>
                </a:lnTo>
                <a:lnTo>
                  <a:pt x="383188" y="2035021"/>
                </a:lnTo>
                <a:lnTo>
                  <a:pt x="389118" y="2057472"/>
                </a:lnTo>
                <a:lnTo>
                  <a:pt x="394044" y="2076230"/>
                </a:lnTo>
                <a:lnTo>
                  <a:pt x="397809" y="2090739"/>
                </a:lnTo>
                <a:lnTo>
                  <a:pt x="400257" y="2100440"/>
                </a:lnTo>
                <a:lnTo>
                  <a:pt x="401231" y="2104775"/>
                </a:lnTo>
                <a:lnTo>
                  <a:pt x="399826" y="2117181"/>
                </a:lnTo>
                <a:lnTo>
                  <a:pt x="396100" y="2133697"/>
                </a:lnTo>
                <a:lnTo>
                  <a:pt x="393352" y="2144277"/>
                </a:lnTo>
                <a:lnTo>
                  <a:pt x="393204" y="2144818"/>
                </a:lnTo>
                <a:lnTo>
                  <a:pt x="412927" y="2146469"/>
                </a:lnTo>
                <a:lnTo>
                  <a:pt x="401471" y="2157223"/>
                </a:lnTo>
                <a:lnTo>
                  <a:pt x="390030" y="2167884"/>
                </a:lnTo>
                <a:lnTo>
                  <a:pt x="380216" y="2176901"/>
                </a:lnTo>
                <a:lnTo>
                  <a:pt x="373642" y="2182718"/>
                </a:lnTo>
                <a:lnTo>
                  <a:pt x="363414" y="2186984"/>
                </a:lnTo>
                <a:lnTo>
                  <a:pt x="348311" y="2190009"/>
                </a:lnTo>
                <a:lnTo>
                  <a:pt x="332043" y="2192487"/>
                </a:lnTo>
                <a:lnTo>
                  <a:pt x="319499" y="2194159"/>
                </a:lnTo>
                <a:lnTo>
                  <a:pt x="316052" y="2194627"/>
                </a:lnTo>
                <a:lnTo>
                  <a:pt x="310299" y="2195491"/>
                </a:lnTo>
                <a:lnTo>
                  <a:pt x="307771" y="2206362"/>
                </a:lnTo>
                <a:lnTo>
                  <a:pt x="301967" y="2206362"/>
                </a:lnTo>
                <a:lnTo>
                  <a:pt x="301967" y="2214820"/>
                </a:lnTo>
                <a:lnTo>
                  <a:pt x="406438" y="2214820"/>
                </a:lnTo>
                <a:lnTo>
                  <a:pt x="415873" y="2212446"/>
                </a:lnTo>
                <a:lnTo>
                  <a:pt x="430544" y="2206669"/>
                </a:lnTo>
                <a:lnTo>
                  <a:pt x="446728" y="2199509"/>
                </a:lnTo>
                <a:lnTo>
                  <a:pt x="460701" y="2192985"/>
                </a:lnTo>
                <a:lnTo>
                  <a:pt x="468742" y="2189115"/>
                </a:lnTo>
                <a:lnTo>
                  <a:pt x="469468" y="2188760"/>
                </a:lnTo>
                <a:lnTo>
                  <a:pt x="469468" y="2212267"/>
                </a:lnTo>
                <a:lnTo>
                  <a:pt x="517550" y="2212267"/>
                </a:lnTo>
                <a:lnTo>
                  <a:pt x="517550" y="2155155"/>
                </a:lnTo>
                <a:lnTo>
                  <a:pt x="525018" y="2155778"/>
                </a:lnTo>
                <a:lnTo>
                  <a:pt x="508749" y="2020294"/>
                </a:lnTo>
                <a:lnTo>
                  <a:pt x="433374" y="1606655"/>
                </a:lnTo>
                <a:lnTo>
                  <a:pt x="432210" y="1581030"/>
                </a:lnTo>
                <a:lnTo>
                  <a:pt x="431165" y="1557864"/>
                </a:lnTo>
                <a:lnTo>
                  <a:pt x="430236" y="1536923"/>
                </a:lnTo>
                <a:lnTo>
                  <a:pt x="429420" y="1517973"/>
                </a:lnTo>
                <a:lnTo>
                  <a:pt x="428714" y="1500781"/>
                </a:lnTo>
                <a:lnTo>
                  <a:pt x="428114" y="1485111"/>
                </a:lnTo>
                <a:lnTo>
                  <a:pt x="427618" y="1470730"/>
                </a:lnTo>
                <a:lnTo>
                  <a:pt x="427222" y="1457404"/>
                </a:lnTo>
                <a:lnTo>
                  <a:pt x="426922" y="1444899"/>
                </a:lnTo>
                <a:lnTo>
                  <a:pt x="426716" y="1432981"/>
                </a:lnTo>
                <a:lnTo>
                  <a:pt x="426573" y="1409969"/>
                </a:lnTo>
                <a:lnTo>
                  <a:pt x="426629" y="1398406"/>
                </a:lnTo>
                <a:lnTo>
                  <a:pt x="426766" y="1386495"/>
                </a:lnTo>
                <a:lnTo>
                  <a:pt x="426981" y="1373999"/>
                </a:lnTo>
                <a:lnTo>
                  <a:pt x="427270" y="1360686"/>
                </a:lnTo>
                <a:lnTo>
                  <a:pt x="427630" y="1346322"/>
                </a:lnTo>
                <a:lnTo>
                  <a:pt x="428059" y="1330672"/>
                </a:lnTo>
                <a:lnTo>
                  <a:pt x="428552" y="1313502"/>
                </a:lnTo>
                <a:lnTo>
                  <a:pt x="429107" y="1294578"/>
                </a:lnTo>
                <a:lnTo>
                  <a:pt x="440194" y="1293397"/>
                </a:lnTo>
                <a:lnTo>
                  <a:pt x="454380" y="1292089"/>
                </a:lnTo>
                <a:lnTo>
                  <a:pt x="452830" y="1247494"/>
                </a:lnTo>
                <a:lnTo>
                  <a:pt x="451120" y="1206254"/>
                </a:lnTo>
                <a:lnTo>
                  <a:pt x="449267" y="1168115"/>
                </a:lnTo>
                <a:lnTo>
                  <a:pt x="447291" y="1132821"/>
                </a:lnTo>
                <a:lnTo>
                  <a:pt x="445211" y="1100115"/>
                </a:lnTo>
                <a:lnTo>
                  <a:pt x="443045" y="1069743"/>
                </a:lnTo>
                <a:lnTo>
                  <a:pt x="440812" y="1041449"/>
                </a:lnTo>
                <a:lnTo>
                  <a:pt x="438531" y="1014978"/>
                </a:lnTo>
                <a:lnTo>
                  <a:pt x="436221" y="990073"/>
                </a:lnTo>
                <a:lnTo>
                  <a:pt x="433900" y="966480"/>
                </a:lnTo>
                <a:lnTo>
                  <a:pt x="431587" y="943942"/>
                </a:lnTo>
                <a:lnTo>
                  <a:pt x="429302" y="922205"/>
                </a:lnTo>
                <a:lnTo>
                  <a:pt x="427062" y="901012"/>
                </a:lnTo>
                <a:lnTo>
                  <a:pt x="424887" y="880108"/>
                </a:lnTo>
                <a:lnTo>
                  <a:pt x="422796" y="859238"/>
                </a:lnTo>
                <a:lnTo>
                  <a:pt x="420807" y="838146"/>
                </a:lnTo>
                <a:lnTo>
                  <a:pt x="418938" y="816576"/>
                </a:lnTo>
                <a:lnTo>
                  <a:pt x="417210" y="794274"/>
                </a:lnTo>
                <a:lnTo>
                  <a:pt x="415640" y="770982"/>
                </a:lnTo>
                <a:lnTo>
                  <a:pt x="414248" y="746446"/>
                </a:lnTo>
                <a:lnTo>
                  <a:pt x="412740" y="720964"/>
                </a:lnTo>
                <a:lnTo>
                  <a:pt x="410827" y="695666"/>
                </a:lnTo>
                <a:lnTo>
                  <a:pt x="408492" y="670514"/>
                </a:lnTo>
                <a:lnTo>
                  <a:pt x="405719" y="645469"/>
                </a:lnTo>
                <a:lnTo>
                  <a:pt x="402492" y="620491"/>
                </a:lnTo>
                <a:lnTo>
                  <a:pt x="398795" y="595542"/>
                </a:lnTo>
                <a:lnTo>
                  <a:pt x="394610" y="570583"/>
                </a:lnTo>
                <a:lnTo>
                  <a:pt x="389922" y="545574"/>
                </a:lnTo>
                <a:lnTo>
                  <a:pt x="384714" y="520477"/>
                </a:lnTo>
                <a:lnTo>
                  <a:pt x="378971" y="495253"/>
                </a:lnTo>
                <a:lnTo>
                  <a:pt x="372675" y="469862"/>
                </a:lnTo>
                <a:lnTo>
                  <a:pt x="365811" y="444265"/>
                </a:lnTo>
                <a:lnTo>
                  <a:pt x="358361" y="418424"/>
                </a:lnTo>
                <a:lnTo>
                  <a:pt x="350311" y="392299"/>
                </a:lnTo>
                <a:lnTo>
                  <a:pt x="341643" y="365852"/>
                </a:lnTo>
                <a:lnTo>
                  <a:pt x="332341" y="339043"/>
                </a:lnTo>
                <a:lnTo>
                  <a:pt x="322388" y="311833"/>
                </a:lnTo>
                <a:lnTo>
                  <a:pt x="311770" y="284184"/>
                </a:lnTo>
                <a:lnTo>
                  <a:pt x="300468" y="256056"/>
                </a:lnTo>
                <a:lnTo>
                  <a:pt x="288467" y="227410"/>
                </a:lnTo>
                <a:lnTo>
                  <a:pt x="285813" y="232337"/>
                </a:lnTo>
                <a:lnTo>
                  <a:pt x="284518" y="234827"/>
                </a:lnTo>
                <a:lnTo>
                  <a:pt x="280654" y="222335"/>
                </a:lnTo>
                <a:lnTo>
                  <a:pt x="277153" y="210023"/>
                </a:lnTo>
                <a:lnTo>
                  <a:pt x="273935" y="197818"/>
                </a:lnTo>
                <a:lnTo>
                  <a:pt x="270923" y="185649"/>
                </a:lnTo>
                <a:lnTo>
                  <a:pt x="268041" y="173445"/>
                </a:lnTo>
                <a:lnTo>
                  <a:pt x="266636" y="167364"/>
                </a:lnTo>
                <a:lnTo>
                  <a:pt x="267754" y="167263"/>
                </a:lnTo>
                <a:lnTo>
                  <a:pt x="272811" y="160189"/>
                </a:lnTo>
                <a:lnTo>
                  <a:pt x="274137" y="152561"/>
                </a:lnTo>
                <a:lnTo>
                  <a:pt x="273522" y="144409"/>
                </a:lnTo>
                <a:lnTo>
                  <a:pt x="272755" y="135760"/>
                </a:lnTo>
                <a:lnTo>
                  <a:pt x="273629" y="126643"/>
                </a:lnTo>
                <a:lnTo>
                  <a:pt x="277932" y="117087"/>
                </a:lnTo>
                <a:lnTo>
                  <a:pt x="282917" y="111141"/>
                </a:lnTo>
                <a:lnTo>
                  <a:pt x="283756" y="117364"/>
                </a:lnTo>
                <a:lnTo>
                  <a:pt x="300126" y="115332"/>
                </a:lnTo>
                <a:lnTo>
                  <a:pt x="299681" y="109947"/>
                </a:lnTo>
                <a:lnTo>
                  <a:pt x="307905" y="114332"/>
                </a:lnTo>
                <a:lnTo>
                  <a:pt x="315332" y="120326"/>
                </a:lnTo>
                <a:lnTo>
                  <a:pt x="322178" y="127744"/>
                </a:lnTo>
                <a:lnTo>
                  <a:pt x="328660" y="136397"/>
                </a:lnTo>
                <a:lnTo>
                  <a:pt x="334993" y="146098"/>
                </a:lnTo>
                <a:close/>
              </a:path>
            </a:pathLst>
          </a:custGeom>
          <a:solidFill>
            <a:srgbClr val="000D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2351770" y="2353872"/>
            <a:ext cx="4320184" cy="718146"/>
          </a:xfrm>
          <a:custGeom>
            <a:avLst/>
            <a:gdLst/>
            <a:ahLst/>
            <a:cxnLst/>
            <a:rect l="l" t="t" r="r" b="b"/>
            <a:pathLst>
              <a:path w="4320184" h="718146">
                <a:moveTo>
                  <a:pt x="4320184" y="245389"/>
                </a:moveTo>
                <a:lnTo>
                  <a:pt x="4293069" y="0"/>
                </a:lnTo>
                <a:lnTo>
                  <a:pt x="0" y="472757"/>
                </a:lnTo>
                <a:lnTo>
                  <a:pt x="27127" y="718146"/>
                </a:lnTo>
                <a:lnTo>
                  <a:pt x="4320184" y="245389"/>
                </a:lnTo>
                <a:close/>
              </a:path>
            </a:pathLst>
          </a:custGeom>
          <a:solidFill>
            <a:srgbClr val="FFFBD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6205874" y="1891321"/>
            <a:ext cx="387492" cy="802180"/>
          </a:xfrm>
          <a:custGeom>
            <a:avLst/>
            <a:gdLst/>
            <a:ahLst/>
            <a:cxnLst/>
            <a:rect l="l" t="t" r="r" b="b"/>
            <a:pathLst>
              <a:path w="387492" h="802180">
                <a:moveTo>
                  <a:pt x="243761" y="611992"/>
                </a:moveTo>
                <a:lnTo>
                  <a:pt x="261094" y="589226"/>
                </a:lnTo>
                <a:lnTo>
                  <a:pt x="276332" y="568921"/>
                </a:lnTo>
                <a:lnTo>
                  <a:pt x="289631" y="550834"/>
                </a:lnTo>
                <a:lnTo>
                  <a:pt x="311028" y="520333"/>
                </a:lnTo>
                <a:lnTo>
                  <a:pt x="326517" y="495762"/>
                </a:lnTo>
                <a:lnTo>
                  <a:pt x="337335" y="475164"/>
                </a:lnTo>
                <a:lnTo>
                  <a:pt x="347505" y="447428"/>
                </a:lnTo>
                <a:lnTo>
                  <a:pt x="354111" y="417609"/>
                </a:lnTo>
                <a:lnTo>
                  <a:pt x="358131" y="395647"/>
                </a:lnTo>
                <a:lnTo>
                  <a:pt x="362773" y="368923"/>
                </a:lnTo>
                <a:lnTo>
                  <a:pt x="368134" y="335696"/>
                </a:lnTo>
                <a:lnTo>
                  <a:pt x="373693" y="297590"/>
                </a:lnTo>
                <a:lnTo>
                  <a:pt x="376384" y="277214"/>
                </a:lnTo>
                <a:lnTo>
                  <a:pt x="378929" y="256227"/>
                </a:lnTo>
                <a:lnTo>
                  <a:pt x="381263" y="234833"/>
                </a:lnTo>
                <a:lnTo>
                  <a:pt x="383322" y="213233"/>
                </a:lnTo>
                <a:lnTo>
                  <a:pt x="385039" y="191630"/>
                </a:lnTo>
                <a:lnTo>
                  <a:pt x="386349" y="170229"/>
                </a:lnTo>
                <a:lnTo>
                  <a:pt x="387189" y="149231"/>
                </a:lnTo>
                <a:lnTo>
                  <a:pt x="387492" y="128840"/>
                </a:lnTo>
                <a:lnTo>
                  <a:pt x="387193" y="109258"/>
                </a:lnTo>
                <a:lnTo>
                  <a:pt x="384531" y="73335"/>
                </a:lnTo>
                <a:lnTo>
                  <a:pt x="378682" y="43085"/>
                </a:lnTo>
                <a:lnTo>
                  <a:pt x="369895" y="22225"/>
                </a:lnTo>
                <a:lnTo>
                  <a:pt x="351016" y="3900"/>
                </a:lnTo>
                <a:lnTo>
                  <a:pt x="335916" y="0"/>
                </a:lnTo>
                <a:lnTo>
                  <a:pt x="327942" y="460"/>
                </a:lnTo>
                <a:lnTo>
                  <a:pt x="303647" y="11146"/>
                </a:lnTo>
                <a:lnTo>
                  <a:pt x="288241" y="25744"/>
                </a:lnTo>
                <a:lnTo>
                  <a:pt x="274496" y="46060"/>
                </a:lnTo>
                <a:lnTo>
                  <a:pt x="263292" y="71869"/>
                </a:lnTo>
                <a:lnTo>
                  <a:pt x="255512" y="102946"/>
                </a:lnTo>
                <a:lnTo>
                  <a:pt x="251452" y="138847"/>
                </a:lnTo>
                <a:lnTo>
                  <a:pt x="248174" y="177405"/>
                </a:lnTo>
                <a:lnTo>
                  <a:pt x="245155" y="217036"/>
                </a:lnTo>
                <a:lnTo>
                  <a:pt x="242422" y="256400"/>
                </a:lnTo>
                <a:lnTo>
                  <a:pt x="240001" y="294156"/>
                </a:lnTo>
                <a:lnTo>
                  <a:pt x="237918" y="328963"/>
                </a:lnTo>
                <a:lnTo>
                  <a:pt x="236199" y="359479"/>
                </a:lnTo>
                <a:lnTo>
                  <a:pt x="234871" y="384364"/>
                </a:lnTo>
                <a:lnTo>
                  <a:pt x="233669" y="408198"/>
                </a:lnTo>
                <a:lnTo>
                  <a:pt x="233432" y="413137"/>
                </a:lnTo>
                <a:lnTo>
                  <a:pt x="92932" y="671100"/>
                </a:lnTo>
                <a:lnTo>
                  <a:pt x="97034" y="675494"/>
                </a:lnTo>
                <a:lnTo>
                  <a:pt x="92259" y="681781"/>
                </a:lnTo>
                <a:lnTo>
                  <a:pt x="59430" y="682339"/>
                </a:lnTo>
                <a:lnTo>
                  <a:pt x="22231" y="687686"/>
                </a:lnTo>
                <a:lnTo>
                  <a:pt x="14421" y="694785"/>
                </a:lnTo>
                <a:lnTo>
                  <a:pt x="1822" y="697617"/>
                </a:lnTo>
                <a:lnTo>
                  <a:pt x="1391" y="709174"/>
                </a:lnTo>
                <a:lnTo>
                  <a:pt x="16326" y="709022"/>
                </a:lnTo>
                <a:lnTo>
                  <a:pt x="28472" y="708451"/>
                </a:lnTo>
                <a:lnTo>
                  <a:pt x="41360" y="707351"/>
                </a:lnTo>
                <a:lnTo>
                  <a:pt x="53067" y="706406"/>
                </a:lnTo>
                <a:lnTo>
                  <a:pt x="47040" y="715507"/>
                </a:lnTo>
                <a:lnTo>
                  <a:pt x="38428" y="727498"/>
                </a:lnTo>
                <a:lnTo>
                  <a:pt x="30388" y="737113"/>
                </a:lnTo>
                <a:lnTo>
                  <a:pt x="30245" y="737254"/>
                </a:lnTo>
                <a:lnTo>
                  <a:pt x="19359" y="748342"/>
                </a:lnTo>
                <a:lnTo>
                  <a:pt x="10289" y="757711"/>
                </a:lnTo>
                <a:lnTo>
                  <a:pt x="9417" y="758616"/>
                </a:lnTo>
                <a:lnTo>
                  <a:pt x="324" y="759352"/>
                </a:lnTo>
                <a:lnTo>
                  <a:pt x="0" y="776842"/>
                </a:lnTo>
                <a:lnTo>
                  <a:pt x="7053" y="779825"/>
                </a:lnTo>
                <a:lnTo>
                  <a:pt x="14535" y="778364"/>
                </a:lnTo>
                <a:lnTo>
                  <a:pt x="20225" y="777107"/>
                </a:lnTo>
                <a:lnTo>
                  <a:pt x="24098" y="773906"/>
                </a:lnTo>
                <a:lnTo>
                  <a:pt x="24467" y="782898"/>
                </a:lnTo>
                <a:lnTo>
                  <a:pt x="26524" y="785705"/>
                </a:lnTo>
                <a:lnTo>
                  <a:pt x="28607" y="788549"/>
                </a:lnTo>
                <a:lnTo>
                  <a:pt x="34728" y="794785"/>
                </a:lnTo>
                <a:lnTo>
                  <a:pt x="44583" y="788384"/>
                </a:lnTo>
                <a:lnTo>
                  <a:pt x="51866" y="797751"/>
                </a:lnTo>
                <a:lnTo>
                  <a:pt x="64015" y="795503"/>
                </a:lnTo>
                <a:lnTo>
                  <a:pt x="65221" y="794544"/>
                </a:lnTo>
                <a:lnTo>
                  <a:pt x="74216" y="802180"/>
                </a:lnTo>
                <a:lnTo>
                  <a:pt x="81761" y="799788"/>
                </a:lnTo>
                <a:lnTo>
                  <a:pt x="81947" y="799675"/>
                </a:lnTo>
                <a:lnTo>
                  <a:pt x="99892" y="781755"/>
                </a:lnTo>
                <a:lnTo>
                  <a:pt x="122676" y="754996"/>
                </a:lnTo>
                <a:lnTo>
                  <a:pt x="143300" y="724973"/>
                </a:lnTo>
                <a:lnTo>
                  <a:pt x="150400" y="732581"/>
                </a:lnTo>
                <a:lnTo>
                  <a:pt x="177653" y="697516"/>
                </a:lnTo>
                <a:lnTo>
                  <a:pt x="202195" y="665893"/>
                </a:lnTo>
                <a:lnTo>
                  <a:pt x="224179" y="637466"/>
                </a:lnTo>
                <a:lnTo>
                  <a:pt x="243761" y="611992"/>
                </a:lnTo>
                <a:close/>
              </a:path>
            </a:pathLst>
          </a:custGeom>
          <a:solidFill>
            <a:srgbClr val="000D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1197168" y="1712492"/>
            <a:ext cx="557642" cy="403962"/>
          </a:xfrm>
          <a:custGeom>
            <a:avLst/>
            <a:gdLst/>
            <a:ahLst/>
            <a:cxnLst/>
            <a:rect l="l" t="t" r="r" b="b"/>
            <a:pathLst>
              <a:path w="557642" h="403962">
                <a:moveTo>
                  <a:pt x="702" y="59147"/>
                </a:moveTo>
                <a:lnTo>
                  <a:pt x="0" y="69999"/>
                </a:lnTo>
                <a:lnTo>
                  <a:pt x="1206" y="81169"/>
                </a:lnTo>
                <a:lnTo>
                  <a:pt x="4429" y="92511"/>
                </a:lnTo>
                <a:lnTo>
                  <a:pt x="9779" y="103877"/>
                </a:lnTo>
                <a:lnTo>
                  <a:pt x="17363" y="115122"/>
                </a:lnTo>
                <a:lnTo>
                  <a:pt x="27290" y="126099"/>
                </a:lnTo>
                <a:lnTo>
                  <a:pt x="37754" y="136155"/>
                </a:lnTo>
                <a:lnTo>
                  <a:pt x="49042" y="146830"/>
                </a:lnTo>
                <a:lnTo>
                  <a:pt x="61040" y="158015"/>
                </a:lnTo>
                <a:lnTo>
                  <a:pt x="73635" y="169596"/>
                </a:lnTo>
                <a:lnTo>
                  <a:pt x="86714" y="181462"/>
                </a:lnTo>
                <a:lnTo>
                  <a:pt x="100164" y="193501"/>
                </a:lnTo>
                <a:lnTo>
                  <a:pt x="113871" y="205602"/>
                </a:lnTo>
                <a:lnTo>
                  <a:pt x="127722" y="217651"/>
                </a:lnTo>
                <a:lnTo>
                  <a:pt x="141604" y="229539"/>
                </a:lnTo>
                <a:lnTo>
                  <a:pt x="155404" y="241152"/>
                </a:lnTo>
                <a:lnTo>
                  <a:pt x="169008" y="252379"/>
                </a:lnTo>
                <a:lnTo>
                  <a:pt x="182303" y="263107"/>
                </a:lnTo>
                <a:lnTo>
                  <a:pt x="195176" y="273226"/>
                </a:lnTo>
                <a:lnTo>
                  <a:pt x="207514" y="282624"/>
                </a:lnTo>
                <a:lnTo>
                  <a:pt x="219203" y="291188"/>
                </a:lnTo>
                <a:lnTo>
                  <a:pt x="230130" y="298806"/>
                </a:lnTo>
                <a:lnTo>
                  <a:pt x="240182" y="305367"/>
                </a:lnTo>
                <a:lnTo>
                  <a:pt x="249245" y="310760"/>
                </a:lnTo>
                <a:lnTo>
                  <a:pt x="263954" y="317590"/>
                </a:lnTo>
                <a:lnTo>
                  <a:pt x="271101" y="319982"/>
                </a:lnTo>
                <a:lnTo>
                  <a:pt x="279373" y="322879"/>
                </a:lnTo>
                <a:lnTo>
                  <a:pt x="288675" y="326228"/>
                </a:lnTo>
                <a:lnTo>
                  <a:pt x="298910" y="329981"/>
                </a:lnTo>
                <a:lnTo>
                  <a:pt x="309984" y="334088"/>
                </a:lnTo>
                <a:lnTo>
                  <a:pt x="321801" y="338497"/>
                </a:lnTo>
                <a:lnTo>
                  <a:pt x="334267" y="343159"/>
                </a:lnTo>
                <a:lnTo>
                  <a:pt x="347285" y="348024"/>
                </a:lnTo>
                <a:lnTo>
                  <a:pt x="360760" y="353042"/>
                </a:lnTo>
                <a:lnTo>
                  <a:pt x="374598" y="358162"/>
                </a:lnTo>
                <a:lnTo>
                  <a:pt x="388703" y="363334"/>
                </a:lnTo>
                <a:lnTo>
                  <a:pt x="402979" y="368508"/>
                </a:lnTo>
                <a:lnTo>
                  <a:pt x="417331" y="373635"/>
                </a:lnTo>
                <a:lnTo>
                  <a:pt x="431664" y="378663"/>
                </a:lnTo>
                <a:lnTo>
                  <a:pt x="445882" y="383543"/>
                </a:lnTo>
                <a:lnTo>
                  <a:pt x="459891" y="388224"/>
                </a:lnTo>
                <a:lnTo>
                  <a:pt x="473595" y="392657"/>
                </a:lnTo>
                <a:lnTo>
                  <a:pt x="486898" y="396791"/>
                </a:lnTo>
                <a:lnTo>
                  <a:pt x="499705" y="400576"/>
                </a:lnTo>
                <a:lnTo>
                  <a:pt x="511922" y="403962"/>
                </a:lnTo>
                <a:lnTo>
                  <a:pt x="513893" y="394440"/>
                </a:lnTo>
                <a:lnTo>
                  <a:pt x="516402" y="384953"/>
                </a:lnTo>
                <a:lnTo>
                  <a:pt x="519498" y="375278"/>
                </a:lnTo>
                <a:lnTo>
                  <a:pt x="523232" y="365193"/>
                </a:lnTo>
                <a:lnTo>
                  <a:pt x="527654" y="354473"/>
                </a:lnTo>
                <a:lnTo>
                  <a:pt x="532815" y="342896"/>
                </a:lnTo>
                <a:lnTo>
                  <a:pt x="538763" y="330239"/>
                </a:lnTo>
                <a:lnTo>
                  <a:pt x="545551" y="316278"/>
                </a:lnTo>
                <a:lnTo>
                  <a:pt x="553227" y="300790"/>
                </a:lnTo>
                <a:lnTo>
                  <a:pt x="557642" y="291948"/>
                </a:lnTo>
                <a:lnTo>
                  <a:pt x="309141" y="197079"/>
                </a:lnTo>
                <a:lnTo>
                  <a:pt x="294727" y="176700"/>
                </a:lnTo>
                <a:lnTo>
                  <a:pt x="281802" y="158472"/>
                </a:lnTo>
                <a:lnTo>
                  <a:pt x="270216" y="142234"/>
                </a:lnTo>
                <a:lnTo>
                  <a:pt x="259821" y="127822"/>
                </a:lnTo>
                <a:lnTo>
                  <a:pt x="250468" y="115073"/>
                </a:lnTo>
                <a:lnTo>
                  <a:pt x="242008" y="103824"/>
                </a:lnTo>
                <a:lnTo>
                  <a:pt x="234291" y="93913"/>
                </a:lnTo>
                <a:lnTo>
                  <a:pt x="227171" y="85175"/>
                </a:lnTo>
                <a:lnTo>
                  <a:pt x="220497" y="77448"/>
                </a:lnTo>
                <a:lnTo>
                  <a:pt x="207895" y="64375"/>
                </a:lnTo>
                <a:lnTo>
                  <a:pt x="195294" y="53389"/>
                </a:lnTo>
                <a:lnTo>
                  <a:pt x="181506" y="43186"/>
                </a:lnTo>
                <a:lnTo>
                  <a:pt x="165338" y="32461"/>
                </a:lnTo>
                <a:lnTo>
                  <a:pt x="155991" y="26495"/>
                </a:lnTo>
                <a:lnTo>
                  <a:pt x="134083" y="13758"/>
                </a:lnTo>
                <a:lnTo>
                  <a:pt x="118455" y="7128"/>
                </a:lnTo>
                <a:lnTo>
                  <a:pt x="103323" y="2723"/>
                </a:lnTo>
                <a:lnTo>
                  <a:pt x="88796" y="396"/>
                </a:lnTo>
                <a:lnTo>
                  <a:pt x="74983" y="0"/>
                </a:lnTo>
                <a:lnTo>
                  <a:pt x="61992" y="1388"/>
                </a:lnTo>
                <a:lnTo>
                  <a:pt x="49932" y="4415"/>
                </a:lnTo>
                <a:lnTo>
                  <a:pt x="38912" y="8933"/>
                </a:lnTo>
                <a:lnTo>
                  <a:pt x="29039" y="14795"/>
                </a:lnTo>
                <a:lnTo>
                  <a:pt x="20424" y="21856"/>
                </a:lnTo>
                <a:lnTo>
                  <a:pt x="13173" y="29968"/>
                </a:lnTo>
                <a:lnTo>
                  <a:pt x="7397" y="38985"/>
                </a:lnTo>
                <a:lnTo>
                  <a:pt x="3204" y="48761"/>
                </a:lnTo>
                <a:lnTo>
                  <a:pt x="702" y="59147"/>
                </a:lnTo>
                <a:close/>
              </a:path>
            </a:pathLst>
          </a:custGeom>
          <a:solidFill>
            <a:srgbClr val="000D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1498791" y="1754672"/>
            <a:ext cx="597801" cy="1399692"/>
          </a:xfrm>
          <a:custGeom>
            <a:avLst/>
            <a:gdLst/>
            <a:ahLst/>
            <a:cxnLst/>
            <a:rect l="l" t="t" r="r" b="b"/>
            <a:pathLst>
              <a:path w="597801" h="1399692">
                <a:moveTo>
                  <a:pt x="1047" y="1177457"/>
                </a:moveTo>
                <a:lnTo>
                  <a:pt x="0" y="1246466"/>
                </a:lnTo>
                <a:lnTo>
                  <a:pt x="143" y="1272034"/>
                </a:lnTo>
                <a:lnTo>
                  <a:pt x="321" y="1284791"/>
                </a:lnTo>
                <a:lnTo>
                  <a:pt x="571" y="1297531"/>
                </a:lnTo>
                <a:lnTo>
                  <a:pt x="891" y="1310253"/>
                </a:lnTo>
                <a:lnTo>
                  <a:pt x="1283" y="1322956"/>
                </a:lnTo>
                <a:lnTo>
                  <a:pt x="1745" y="1335642"/>
                </a:lnTo>
                <a:lnTo>
                  <a:pt x="2277" y="1348309"/>
                </a:lnTo>
                <a:lnTo>
                  <a:pt x="2880" y="1360957"/>
                </a:lnTo>
                <a:lnTo>
                  <a:pt x="3552" y="1373586"/>
                </a:lnTo>
                <a:lnTo>
                  <a:pt x="4295" y="1386197"/>
                </a:lnTo>
                <a:lnTo>
                  <a:pt x="5107" y="1398788"/>
                </a:lnTo>
                <a:lnTo>
                  <a:pt x="5168" y="1399692"/>
                </a:lnTo>
                <a:lnTo>
                  <a:pt x="279552" y="1390535"/>
                </a:lnTo>
                <a:lnTo>
                  <a:pt x="278675" y="1377954"/>
                </a:lnTo>
                <a:lnTo>
                  <a:pt x="277878" y="1365351"/>
                </a:lnTo>
                <a:lnTo>
                  <a:pt x="275490" y="1314722"/>
                </a:lnTo>
                <a:lnTo>
                  <a:pt x="274546" y="1276530"/>
                </a:lnTo>
                <a:lnTo>
                  <a:pt x="274320" y="1246466"/>
                </a:lnTo>
                <a:lnTo>
                  <a:pt x="275208" y="1186957"/>
                </a:lnTo>
                <a:lnTo>
                  <a:pt x="277857" y="1127890"/>
                </a:lnTo>
                <a:lnTo>
                  <a:pt x="282242" y="1069290"/>
                </a:lnTo>
                <a:lnTo>
                  <a:pt x="288336" y="1011183"/>
                </a:lnTo>
                <a:lnTo>
                  <a:pt x="296115" y="953594"/>
                </a:lnTo>
                <a:lnTo>
                  <a:pt x="305554" y="896548"/>
                </a:lnTo>
                <a:lnTo>
                  <a:pt x="316627" y="840070"/>
                </a:lnTo>
                <a:lnTo>
                  <a:pt x="329309" y="784186"/>
                </a:lnTo>
                <a:lnTo>
                  <a:pt x="343574" y="728921"/>
                </a:lnTo>
                <a:lnTo>
                  <a:pt x="359398" y="674300"/>
                </a:lnTo>
                <a:lnTo>
                  <a:pt x="376756" y="620348"/>
                </a:lnTo>
                <a:lnTo>
                  <a:pt x="395621" y="567091"/>
                </a:lnTo>
                <a:lnTo>
                  <a:pt x="415969" y="514554"/>
                </a:lnTo>
                <a:lnTo>
                  <a:pt x="437775" y="462762"/>
                </a:lnTo>
                <a:lnTo>
                  <a:pt x="461012" y="411741"/>
                </a:lnTo>
                <a:lnTo>
                  <a:pt x="485657" y="361515"/>
                </a:lnTo>
                <a:lnTo>
                  <a:pt x="511684" y="312110"/>
                </a:lnTo>
                <a:lnTo>
                  <a:pt x="539067" y="263552"/>
                </a:lnTo>
                <a:lnTo>
                  <a:pt x="567781" y="215865"/>
                </a:lnTo>
                <a:lnTo>
                  <a:pt x="597801" y="169075"/>
                </a:lnTo>
                <a:lnTo>
                  <a:pt x="380847" y="0"/>
                </a:lnTo>
                <a:lnTo>
                  <a:pt x="345535" y="53910"/>
                </a:lnTo>
                <a:lnTo>
                  <a:pt x="311754" y="108888"/>
                </a:lnTo>
                <a:lnTo>
                  <a:pt x="279535" y="164903"/>
                </a:lnTo>
                <a:lnTo>
                  <a:pt x="248906" y="221924"/>
                </a:lnTo>
                <a:lnTo>
                  <a:pt x="219900" y="279922"/>
                </a:lnTo>
                <a:lnTo>
                  <a:pt x="192546" y="338867"/>
                </a:lnTo>
                <a:lnTo>
                  <a:pt x="166874" y="398727"/>
                </a:lnTo>
                <a:lnTo>
                  <a:pt x="142915" y="459472"/>
                </a:lnTo>
                <a:lnTo>
                  <a:pt x="120698" y="521073"/>
                </a:lnTo>
                <a:lnTo>
                  <a:pt x="100255" y="583499"/>
                </a:lnTo>
                <a:lnTo>
                  <a:pt x="81615" y="646720"/>
                </a:lnTo>
                <a:lnTo>
                  <a:pt x="64809" y="710705"/>
                </a:lnTo>
                <a:lnTo>
                  <a:pt x="49866" y="775424"/>
                </a:lnTo>
                <a:lnTo>
                  <a:pt x="36818" y="840847"/>
                </a:lnTo>
                <a:lnTo>
                  <a:pt x="25694" y="906943"/>
                </a:lnTo>
                <a:lnTo>
                  <a:pt x="16525" y="973683"/>
                </a:lnTo>
                <a:lnTo>
                  <a:pt x="9340" y="1041035"/>
                </a:lnTo>
                <a:lnTo>
                  <a:pt x="4171" y="1108970"/>
                </a:lnTo>
                <a:lnTo>
                  <a:pt x="1047" y="1177457"/>
                </a:lnTo>
                <a:close/>
              </a:path>
            </a:pathLst>
          </a:custGeom>
          <a:solidFill>
            <a:srgbClr val="FFFBD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704888" y="1453368"/>
            <a:ext cx="1016310" cy="1863197"/>
          </a:xfrm>
          <a:custGeom>
            <a:avLst/>
            <a:gdLst/>
            <a:ahLst/>
            <a:cxnLst/>
            <a:rect l="l" t="t" r="r" b="b"/>
            <a:pathLst>
              <a:path w="1016310" h="1863197">
                <a:moveTo>
                  <a:pt x="491210" y="1799760"/>
                </a:moveTo>
                <a:lnTo>
                  <a:pt x="509638" y="1797881"/>
                </a:lnTo>
                <a:lnTo>
                  <a:pt x="501816" y="1784077"/>
                </a:lnTo>
                <a:lnTo>
                  <a:pt x="496905" y="1774799"/>
                </a:lnTo>
                <a:lnTo>
                  <a:pt x="487629" y="1753685"/>
                </a:lnTo>
                <a:lnTo>
                  <a:pt x="485619" y="1734935"/>
                </a:lnTo>
                <a:lnTo>
                  <a:pt x="484744" y="1716518"/>
                </a:lnTo>
                <a:lnTo>
                  <a:pt x="483951" y="1693058"/>
                </a:lnTo>
                <a:lnTo>
                  <a:pt x="483236" y="1665294"/>
                </a:lnTo>
                <a:lnTo>
                  <a:pt x="482595" y="1633966"/>
                </a:lnTo>
                <a:lnTo>
                  <a:pt x="482024" y="1599812"/>
                </a:lnTo>
                <a:lnTo>
                  <a:pt x="481519" y="1563571"/>
                </a:lnTo>
                <a:lnTo>
                  <a:pt x="481077" y="1525983"/>
                </a:lnTo>
                <a:lnTo>
                  <a:pt x="480693" y="1487786"/>
                </a:lnTo>
                <a:lnTo>
                  <a:pt x="480364" y="1449720"/>
                </a:lnTo>
                <a:lnTo>
                  <a:pt x="480086" y="1412523"/>
                </a:lnTo>
                <a:lnTo>
                  <a:pt x="479855" y="1376934"/>
                </a:lnTo>
                <a:lnTo>
                  <a:pt x="479667" y="1343693"/>
                </a:lnTo>
                <a:lnTo>
                  <a:pt x="479519" y="1313539"/>
                </a:lnTo>
                <a:lnTo>
                  <a:pt x="479325" y="1265445"/>
                </a:lnTo>
                <a:lnTo>
                  <a:pt x="479234" y="1234928"/>
                </a:lnTo>
                <a:lnTo>
                  <a:pt x="463829" y="1015142"/>
                </a:lnTo>
                <a:lnTo>
                  <a:pt x="480274" y="1016887"/>
                </a:lnTo>
                <a:lnTo>
                  <a:pt x="494032" y="1018244"/>
                </a:lnTo>
                <a:lnTo>
                  <a:pt x="504762" y="1019162"/>
                </a:lnTo>
                <a:lnTo>
                  <a:pt x="509917" y="1019498"/>
                </a:lnTo>
                <a:lnTo>
                  <a:pt x="508578" y="1004940"/>
                </a:lnTo>
                <a:lnTo>
                  <a:pt x="507366" y="989428"/>
                </a:lnTo>
                <a:lnTo>
                  <a:pt x="506287" y="973123"/>
                </a:lnTo>
                <a:lnTo>
                  <a:pt x="505343" y="956183"/>
                </a:lnTo>
                <a:lnTo>
                  <a:pt x="504540" y="938771"/>
                </a:lnTo>
                <a:lnTo>
                  <a:pt x="503880" y="921047"/>
                </a:lnTo>
                <a:lnTo>
                  <a:pt x="503369" y="903171"/>
                </a:lnTo>
                <a:lnTo>
                  <a:pt x="503009" y="885304"/>
                </a:lnTo>
                <a:lnTo>
                  <a:pt x="502805" y="867607"/>
                </a:lnTo>
                <a:lnTo>
                  <a:pt x="502880" y="833364"/>
                </a:lnTo>
                <a:lnTo>
                  <a:pt x="503168" y="817139"/>
                </a:lnTo>
                <a:lnTo>
                  <a:pt x="503627" y="801726"/>
                </a:lnTo>
                <a:lnTo>
                  <a:pt x="504262" y="787286"/>
                </a:lnTo>
                <a:lnTo>
                  <a:pt x="506076" y="761967"/>
                </a:lnTo>
                <a:lnTo>
                  <a:pt x="508640" y="742464"/>
                </a:lnTo>
                <a:lnTo>
                  <a:pt x="514463" y="724693"/>
                </a:lnTo>
                <a:lnTo>
                  <a:pt x="524635" y="705350"/>
                </a:lnTo>
                <a:lnTo>
                  <a:pt x="534119" y="689501"/>
                </a:lnTo>
                <a:lnTo>
                  <a:pt x="546151" y="671048"/>
                </a:lnTo>
                <a:lnTo>
                  <a:pt x="561064" y="649779"/>
                </a:lnTo>
                <a:lnTo>
                  <a:pt x="569705" y="638024"/>
                </a:lnTo>
                <a:lnTo>
                  <a:pt x="579190" y="625487"/>
                </a:lnTo>
                <a:lnTo>
                  <a:pt x="589562" y="612141"/>
                </a:lnTo>
                <a:lnTo>
                  <a:pt x="600862" y="597962"/>
                </a:lnTo>
                <a:lnTo>
                  <a:pt x="613131" y="582922"/>
                </a:lnTo>
                <a:lnTo>
                  <a:pt x="626410" y="566995"/>
                </a:lnTo>
                <a:lnTo>
                  <a:pt x="632675" y="559593"/>
                </a:lnTo>
                <a:lnTo>
                  <a:pt x="641442" y="548655"/>
                </a:lnTo>
                <a:lnTo>
                  <a:pt x="649871" y="537186"/>
                </a:lnTo>
                <a:lnTo>
                  <a:pt x="657969" y="525225"/>
                </a:lnTo>
                <a:lnTo>
                  <a:pt x="665744" y="512811"/>
                </a:lnTo>
                <a:lnTo>
                  <a:pt x="673203" y="499984"/>
                </a:lnTo>
                <a:lnTo>
                  <a:pt x="680354" y="486782"/>
                </a:lnTo>
                <a:lnTo>
                  <a:pt x="687203" y="473246"/>
                </a:lnTo>
                <a:lnTo>
                  <a:pt x="693759" y="459414"/>
                </a:lnTo>
                <a:lnTo>
                  <a:pt x="700029" y="445327"/>
                </a:lnTo>
                <a:lnTo>
                  <a:pt x="706019" y="431023"/>
                </a:lnTo>
                <a:lnTo>
                  <a:pt x="711739" y="416541"/>
                </a:lnTo>
                <a:lnTo>
                  <a:pt x="717193" y="401922"/>
                </a:lnTo>
                <a:lnTo>
                  <a:pt x="722391" y="387204"/>
                </a:lnTo>
                <a:lnTo>
                  <a:pt x="727340" y="372427"/>
                </a:lnTo>
                <a:lnTo>
                  <a:pt x="732047" y="357630"/>
                </a:lnTo>
                <a:lnTo>
                  <a:pt x="736519" y="342853"/>
                </a:lnTo>
                <a:lnTo>
                  <a:pt x="740763" y="328134"/>
                </a:lnTo>
                <a:lnTo>
                  <a:pt x="744788" y="313514"/>
                </a:lnTo>
                <a:lnTo>
                  <a:pt x="748601" y="299032"/>
                </a:lnTo>
                <a:lnTo>
                  <a:pt x="752208" y="284727"/>
                </a:lnTo>
                <a:lnTo>
                  <a:pt x="767022" y="275450"/>
                </a:lnTo>
                <a:lnTo>
                  <a:pt x="781383" y="266841"/>
                </a:lnTo>
                <a:lnTo>
                  <a:pt x="794851" y="259193"/>
                </a:lnTo>
                <a:lnTo>
                  <a:pt x="806990" y="252800"/>
                </a:lnTo>
                <a:lnTo>
                  <a:pt x="817360" y="247955"/>
                </a:lnTo>
                <a:lnTo>
                  <a:pt x="825523" y="244953"/>
                </a:lnTo>
                <a:lnTo>
                  <a:pt x="831041" y="244087"/>
                </a:lnTo>
                <a:lnTo>
                  <a:pt x="831481" y="244137"/>
                </a:lnTo>
                <a:lnTo>
                  <a:pt x="841489" y="250387"/>
                </a:lnTo>
                <a:lnTo>
                  <a:pt x="852163" y="259678"/>
                </a:lnTo>
                <a:lnTo>
                  <a:pt x="859916" y="262756"/>
                </a:lnTo>
                <a:lnTo>
                  <a:pt x="869785" y="258818"/>
                </a:lnTo>
                <a:lnTo>
                  <a:pt x="883156" y="249506"/>
                </a:lnTo>
                <a:lnTo>
                  <a:pt x="895559" y="239830"/>
                </a:lnTo>
                <a:lnTo>
                  <a:pt x="902522" y="234802"/>
                </a:lnTo>
                <a:lnTo>
                  <a:pt x="902703" y="234752"/>
                </a:lnTo>
                <a:lnTo>
                  <a:pt x="908502" y="239135"/>
                </a:lnTo>
                <a:lnTo>
                  <a:pt x="916216" y="246037"/>
                </a:lnTo>
                <a:lnTo>
                  <a:pt x="925194" y="244125"/>
                </a:lnTo>
                <a:lnTo>
                  <a:pt x="928091" y="238967"/>
                </a:lnTo>
                <a:lnTo>
                  <a:pt x="932597" y="228972"/>
                </a:lnTo>
                <a:lnTo>
                  <a:pt x="938333" y="215866"/>
                </a:lnTo>
                <a:lnTo>
                  <a:pt x="944919" y="201378"/>
                </a:lnTo>
                <a:lnTo>
                  <a:pt x="951973" y="187235"/>
                </a:lnTo>
                <a:lnTo>
                  <a:pt x="959116" y="175164"/>
                </a:lnTo>
                <a:lnTo>
                  <a:pt x="962850" y="170147"/>
                </a:lnTo>
                <a:lnTo>
                  <a:pt x="970204" y="164624"/>
                </a:lnTo>
                <a:lnTo>
                  <a:pt x="977715" y="156825"/>
                </a:lnTo>
                <a:lnTo>
                  <a:pt x="985026" y="146718"/>
                </a:lnTo>
                <a:lnTo>
                  <a:pt x="991778" y="134273"/>
                </a:lnTo>
                <a:lnTo>
                  <a:pt x="997615" y="119459"/>
                </a:lnTo>
                <a:lnTo>
                  <a:pt x="1000175" y="110787"/>
                </a:lnTo>
                <a:lnTo>
                  <a:pt x="1012842" y="106798"/>
                </a:lnTo>
                <a:lnTo>
                  <a:pt x="1016310" y="98670"/>
                </a:lnTo>
                <a:lnTo>
                  <a:pt x="1014009" y="88867"/>
                </a:lnTo>
                <a:lnTo>
                  <a:pt x="1009372" y="79853"/>
                </a:lnTo>
                <a:lnTo>
                  <a:pt x="1009103" y="79406"/>
                </a:lnTo>
                <a:lnTo>
                  <a:pt x="1008191" y="75091"/>
                </a:lnTo>
                <a:lnTo>
                  <a:pt x="1001990" y="63761"/>
                </a:lnTo>
                <a:lnTo>
                  <a:pt x="990434" y="49218"/>
                </a:lnTo>
                <a:lnTo>
                  <a:pt x="983129" y="39776"/>
                </a:lnTo>
                <a:lnTo>
                  <a:pt x="972158" y="29264"/>
                </a:lnTo>
                <a:lnTo>
                  <a:pt x="961558" y="20317"/>
                </a:lnTo>
                <a:lnTo>
                  <a:pt x="956373" y="16287"/>
                </a:lnTo>
                <a:lnTo>
                  <a:pt x="951204" y="12477"/>
                </a:lnTo>
                <a:lnTo>
                  <a:pt x="944092" y="11397"/>
                </a:lnTo>
                <a:lnTo>
                  <a:pt x="938339" y="9403"/>
                </a:lnTo>
                <a:lnTo>
                  <a:pt x="926508" y="5236"/>
                </a:lnTo>
                <a:lnTo>
                  <a:pt x="914210" y="1637"/>
                </a:lnTo>
                <a:lnTo>
                  <a:pt x="901884" y="0"/>
                </a:lnTo>
                <a:lnTo>
                  <a:pt x="895527" y="399"/>
                </a:lnTo>
                <a:lnTo>
                  <a:pt x="883058" y="3872"/>
                </a:lnTo>
                <a:lnTo>
                  <a:pt x="872309" y="10107"/>
                </a:lnTo>
                <a:lnTo>
                  <a:pt x="870076" y="11638"/>
                </a:lnTo>
                <a:lnTo>
                  <a:pt x="864082" y="15893"/>
                </a:lnTo>
                <a:lnTo>
                  <a:pt x="855954" y="19385"/>
                </a:lnTo>
                <a:lnTo>
                  <a:pt x="849985" y="24377"/>
                </a:lnTo>
                <a:lnTo>
                  <a:pt x="843775" y="29571"/>
                </a:lnTo>
                <a:lnTo>
                  <a:pt x="841159" y="37699"/>
                </a:lnTo>
                <a:lnTo>
                  <a:pt x="836460" y="43693"/>
                </a:lnTo>
                <a:lnTo>
                  <a:pt x="831837" y="49586"/>
                </a:lnTo>
                <a:lnTo>
                  <a:pt x="825779" y="54768"/>
                </a:lnTo>
                <a:lnTo>
                  <a:pt x="820978" y="60902"/>
                </a:lnTo>
                <a:lnTo>
                  <a:pt x="815664" y="72268"/>
                </a:lnTo>
                <a:lnTo>
                  <a:pt x="814065" y="85263"/>
                </a:lnTo>
                <a:lnTo>
                  <a:pt x="813981" y="86568"/>
                </a:lnTo>
                <a:lnTo>
                  <a:pt x="812290" y="98962"/>
                </a:lnTo>
                <a:lnTo>
                  <a:pt x="811620" y="111502"/>
                </a:lnTo>
                <a:lnTo>
                  <a:pt x="811898" y="113404"/>
                </a:lnTo>
                <a:lnTo>
                  <a:pt x="803193" y="124285"/>
                </a:lnTo>
                <a:lnTo>
                  <a:pt x="794674" y="133535"/>
                </a:lnTo>
                <a:lnTo>
                  <a:pt x="785820" y="141653"/>
                </a:lnTo>
                <a:lnTo>
                  <a:pt x="781316" y="145281"/>
                </a:lnTo>
                <a:lnTo>
                  <a:pt x="781875" y="142398"/>
                </a:lnTo>
                <a:lnTo>
                  <a:pt x="782446" y="139286"/>
                </a:lnTo>
                <a:lnTo>
                  <a:pt x="782942" y="136632"/>
                </a:lnTo>
                <a:lnTo>
                  <a:pt x="757708" y="137162"/>
                </a:lnTo>
                <a:lnTo>
                  <a:pt x="732039" y="138854"/>
                </a:lnTo>
                <a:lnTo>
                  <a:pt x="679557" y="145849"/>
                </a:lnTo>
                <a:lnTo>
                  <a:pt x="625819" y="157870"/>
                </a:lnTo>
                <a:lnTo>
                  <a:pt x="598578" y="165845"/>
                </a:lnTo>
                <a:lnTo>
                  <a:pt x="571144" y="175171"/>
                </a:lnTo>
                <a:lnTo>
                  <a:pt x="543557" y="185881"/>
                </a:lnTo>
                <a:lnTo>
                  <a:pt x="515856" y="198006"/>
                </a:lnTo>
                <a:lnTo>
                  <a:pt x="488082" y="211578"/>
                </a:lnTo>
                <a:lnTo>
                  <a:pt x="460276" y="226628"/>
                </a:lnTo>
                <a:lnTo>
                  <a:pt x="432476" y="243188"/>
                </a:lnTo>
                <a:lnTo>
                  <a:pt x="404725" y="261290"/>
                </a:lnTo>
                <a:lnTo>
                  <a:pt x="377061" y="280966"/>
                </a:lnTo>
                <a:lnTo>
                  <a:pt x="349525" y="302247"/>
                </a:lnTo>
                <a:lnTo>
                  <a:pt x="322157" y="325164"/>
                </a:lnTo>
                <a:lnTo>
                  <a:pt x="294998" y="349751"/>
                </a:lnTo>
                <a:lnTo>
                  <a:pt x="268087" y="376037"/>
                </a:lnTo>
                <a:lnTo>
                  <a:pt x="241465" y="404056"/>
                </a:lnTo>
                <a:lnTo>
                  <a:pt x="207789" y="442917"/>
                </a:lnTo>
                <a:lnTo>
                  <a:pt x="177398" y="482098"/>
                </a:lnTo>
                <a:lnTo>
                  <a:pt x="150123" y="521347"/>
                </a:lnTo>
                <a:lnTo>
                  <a:pt x="125795" y="560417"/>
                </a:lnTo>
                <a:lnTo>
                  <a:pt x="104246" y="599055"/>
                </a:lnTo>
                <a:lnTo>
                  <a:pt x="85309" y="637013"/>
                </a:lnTo>
                <a:lnTo>
                  <a:pt x="68813" y="674040"/>
                </a:lnTo>
                <a:lnTo>
                  <a:pt x="54592" y="709886"/>
                </a:lnTo>
                <a:lnTo>
                  <a:pt x="42476" y="744301"/>
                </a:lnTo>
                <a:lnTo>
                  <a:pt x="32297" y="777036"/>
                </a:lnTo>
                <a:lnTo>
                  <a:pt x="23887" y="807839"/>
                </a:lnTo>
                <a:lnTo>
                  <a:pt x="17077" y="836462"/>
                </a:lnTo>
                <a:lnTo>
                  <a:pt x="7585" y="886164"/>
                </a:lnTo>
                <a:lnTo>
                  <a:pt x="2473" y="924142"/>
                </a:lnTo>
                <a:lnTo>
                  <a:pt x="70" y="954751"/>
                </a:lnTo>
                <a:lnTo>
                  <a:pt x="0" y="956925"/>
                </a:lnTo>
                <a:lnTo>
                  <a:pt x="11906" y="958501"/>
                </a:lnTo>
                <a:lnTo>
                  <a:pt x="21094" y="959711"/>
                </a:lnTo>
                <a:lnTo>
                  <a:pt x="31501" y="961072"/>
                </a:lnTo>
                <a:lnTo>
                  <a:pt x="47067" y="963099"/>
                </a:lnTo>
                <a:lnTo>
                  <a:pt x="55156" y="964151"/>
                </a:lnTo>
                <a:lnTo>
                  <a:pt x="54993" y="984156"/>
                </a:lnTo>
                <a:lnTo>
                  <a:pt x="55041" y="1004093"/>
                </a:lnTo>
                <a:lnTo>
                  <a:pt x="55276" y="1023859"/>
                </a:lnTo>
                <a:lnTo>
                  <a:pt x="55678" y="1043350"/>
                </a:lnTo>
                <a:lnTo>
                  <a:pt x="56224" y="1062462"/>
                </a:lnTo>
                <a:lnTo>
                  <a:pt x="56892" y="1081093"/>
                </a:lnTo>
                <a:lnTo>
                  <a:pt x="57661" y="1099137"/>
                </a:lnTo>
                <a:lnTo>
                  <a:pt x="58510" y="1116492"/>
                </a:lnTo>
                <a:lnTo>
                  <a:pt x="59415" y="1133053"/>
                </a:lnTo>
                <a:lnTo>
                  <a:pt x="60356" y="1148719"/>
                </a:lnTo>
                <a:lnTo>
                  <a:pt x="61311" y="1163384"/>
                </a:lnTo>
                <a:lnTo>
                  <a:pt x="62258" y="1176945"/>
                </a:lnTo>
                <a:lnTo>
                  <a:pt x="63175" y="1189299"/>
                </a:lnTo>
                <a:lnTo>
                  <a:pt x="64040" y="1200341"/>
                </a:lnTo>
                <a:lnTo>
                  <a:pt x="64832" y="1209969"/>
                </a:lnTo>
                <a:lnTo>
                  <a:pt x="66108" y="1224567"/>
                </a:lnTo>
                <a:lnTo>
                  <a:pt x="66928" y="1233264"/>
                </a:lnTo>
                <a:lnTo>
                  <a:pt x="65802" y="1284407"/>
                </a:lnTo>
                <a:lnTo>
                  <a:pt x="64785" y="1330485"/>
                </a:lnTo>
                <a:lnTo>
                  <a:pt x="63872" y="1371811"/>
                </a:lnTo>
                <a:lnTo>
                  <a:pt x="63054" y="1408698"/>
                </a:lnTo>
                <a:lnTo>
                  <a:pt x="62323" y="1441458"/>
                </a:lnTo>
                <a:lnTo>
                  <a:pt x="61672" y="1470404"/>
                </a:lnTo>
                <a:lnTo>
                  <a:pt x="61092" y="1495850"/>
                </a:lnTo>
                <a:lnTo>
                  <a:pt x="60577" y="1518107"/>
                </a:lnTo>
                <a:lnTo>
                  <a:pt x="60118" y="1537490"/>
                </a:lnTo>
                <a:lnTo>
                  <a:pt x="59707" y="1554311"/>
                </a:lnTo>
                <a:lnTo>
                  <a:pt x="59337" y="1568882"/>
                </a:lnTo>
                <a:lnTo>
                  <a:pt x="59000" y="1581517"/>
                </a:lnTo>
                <a:lnTo>
                  <a:pt x="58393" y="1602230"/>
                </a:lnTo>
                <a:lnTo>
                  <a:pt x="57824" y="1618951"/>
                </a:lnTo>
                <a:lnTo>
                  <a:pt x="57232" y="1634185"/>
                </a:lnTo>
                <a:lnTo>
                  <a:pt x="56553" y="1650434"/>
                </a:lnTo>
                <a:lnTo>
                  <a:pt x="56233" y="1659626"/>
                </a:lnTo>
                <a:lnTo>
                  <a:pt x="55898" y="1672057"/>
                </a:lnTo>
                <a:lnTo>
                  <a:pt x="55555" y="1686924"/>
                </a:lnTo>
                <a:lnTo>
                  <a:pt x="55215" y="1703421"/>
                </a:lnTo>
                <a:lnTo>
                  <a:pt x="54884" y="1720742"/>
                </a:lnTo>
                <a:lnTo>
                  <a:pt x="54573" y="1738084"/>
                </a:lnTo>
                <a:lnTo>
                  <a:pt x="54291" y="1754640"/>
                </a:lnTo>
                <a:lnTo>
                  <a:pt x="54045" y="1769607"/>
                </a:lnTo>
                <a:lnTo>
                  <a:pt x="53846" y="1782179"/>
                </a:lnTo>
                <a:lnTo>
                  <a:pt x="53701" y="1791551"/>
                </a:lnTo>
                <a:lnTo>
                  <a:pt x="53606" y="1797881"/>
                </a:lnTo>
                <a:lnTo>
                  <a:pt x="69862" y="1798147"/>
                </a:lnTo>
                <a:lnTo>
                  <a:pt x="69481" y="1800853"/>
                </a:lnTo>
                <a:lnTo>
                  <a:pt x="69138" y="1803431"/>
                </a:lnTo>
                <a:lnTo>
                  <a:pt x="68960" y="1805526"/>
                </a:lnTo>
                <a:lnTo>
                  <a:pt x="68644" y="1820729"/>
                </a:lnTo>
                <a:lnTo>
                  <a:pt x="69528" y="1831688"/>
                </a:lnTo>
                <a:lnTo>
                  <a:pt x="68376" y="1832933"/>
                </a:lnTo>
                <a:lnTo>
                  <a:pt x="68757" y="1861432"/>
                </a:lnTo>
                <a:lnTo>
                  <a:pt x="139179" y="1862448"/>
                </a:lnTo>
                <a:lnTo>
                  <a:pt x="139395" y="1847347"/>
                </a:lnTo>
                <a:lnTo>
                  <a:pt x="139471" y="1842382"/>
                </a:lnTo>
                <a:lnTo>
                  <a:pt x="150086" y="1845193"/>
                </a:lnTo>
                <a:lnTo>
                  <a:pt x="161900" y="1849374"/>
                </a:lnTo>
                <a:lnTo>
                  <a:pt x="174499" y="1854014"/>
                </a:lnTo>
                <a:lnTo>
                  <a:pt x="187467" y="1858202"/>
                </a:lnTo>
                <a:lnTo>
                  <a:pt x="200391" y="1861026"/>
                </a:lnTo>
                <a:lnTo>
                  <a:pt x="208483" y="1861698"/>
                </a:lnTo>
                <a:lnTo>
                  <a:pt x="218656" y="1861842"/>
                </a:lnTo>
                <a:lnTo>
                  <a:pt x="232799" y="1862044"/>
                </a:lnTo>
                <a:lnTo>
                  <a:pt x="249332" y="1862282"/>
                </a:lnTo>
                <a:lnTo>
                  <a:pt x="266675" y="1862532"/>
                </a:lnTo>
                <a:lnTo>
                  <a:pt x="283246" y="1862771"/>
                </a:lnTo>
                <a:lnTo>
                  <a:pt x="297466" y="1862977"/>
                </a:lnTo>
                <a:lnTo>
                  <a:pt x="307755" y="1863125"/>
                </a:lnTo>
                <a:lnTo>
                  <a:pt x="312686" y="1863197"/>
                </a:lnTo>
                <a:lnTo>
                  <a:pt x="312813" y="1854205"/>
                </a:lnTo>
                <a:lnTo>
                  <a:pt x="306044" y="1854066"/>
                </a:lnTo>
                <a:lnTo>
                  <a:pt x="304297" y="1843240"/>
                </a:lnTo>
                <a:lnTo>
                  <a:pt x="293305" y="1832590"/>
                </a:lnTo>
                <a:lnTo>
                  <a:pt x="281012" y="1828994"/>
                </a:lnTo>
                <a:lnTo>
                  <a:pt x="266031" y="1825610"/>
                </a:lnTo>
                <a:lnTo>
                  <a:pt x="250246" y="1822395"/>
                </a:lnTo>
                <a:lnTo>
                  <a:pt x="236643" y="1819726"/>
                </a:lnTo>
                <a:lnTo>
                  <a:pt x="228212" y="1817979"/>
                </a:lnTo>
                <a:lnTo>
                  <a:pt x="227304" y="1817744"/>
                </a:lnTo>
                <a:lnTo>
                  <a:pt x="219635" y="1813238"/>
                </a:lnTo>
                <a:lnTo>
                  <a:pt x="207810" y="1804286"/>
                </a:lnTo>
                <a:lnTo>
                  <a:pt x="202742" y="1800256"/>
                </a:lnTo>
                <a:lnTo>
                  <a:pt x="222770" y="1800573"/>
                </a:lnTo>
                <a:lnTo>
                  <a:pt x="213252" y="1780991"/>
                </a:lnTo>
                <a:lnTo>
                  <a:pt x="207659" y="1768561"/>
                </a:lnTo>
                <a:lnTo>
                  <a:pt x="204773" y="1759930"/>
                </a:lnTo>
                <a:lnTo>
                  <a:pt x="203374" y="1751747"/>
                </a:lnTo>
                <a:lnTo>
                  <a:pt x="202717" y="1745404"/>
                </a:lnTo>
                <a:lnTo>
                  <a:pt x="202818" y="1739992"/>
                </a:lnTo>
                <a:lnTo>
                  <a:pt x="204624" y="1710995"/>
                </a:lnTo>
                <a:lnTo>
                  <a:pt x="206207" y="1688831"/>
                </a:lnTo>
                <a:lnTo>
                  <a:pt x="208164" y="1662506"/>
                </a:lnTo>
                <a:lnTo>
                  <a:pt x="210433" y="1632729"/>
                </a:lnTo>
                <a:lnTo>
                  <a:pt x="212954" y="1600211"/>
                </a:lnTo>
                <a:lnTo>
                  <a:pt x="215666" y="1565663"/>
                </a:lnTo>
                <a:lnTo>
                  <a:pt x="218509" y="1529795"/>
                </a:lnTo>
                <a:lnTo>
                  <a:pt x="221422" y="1493317"/>
                </a:lnTo>
                <a:lnTo>
                  <a:pt x="224346" y="1456941"/>
                </a:lnTo>
                <a:lnTo>
                  <a:pt x="227218" y="1421378"/>
                </a:lnTo>
                <a:lnTo>
                  <a:pt x="229980" y="1387336"/>
                </a:lnTo>
                <a:lnTo>
                  <a:pt x="232569" y="1355529"/>
                </a:lnTo>
                <a:lnTo>
                  <a:pt x="234926" y="1326665"/>
                </a:lnTo>
                <a:lnTo>
                  <a:pt x="236991" y="1301455"/>
                </a:lnTo>
                <a:lnTo>
                  <a:pt x="238702" y="1280611"/>
                </a:lnTo>
                <a:lnTo>
                  <a:pt x="240821" y="1254860"/>
                </a:lnTo>
                <a:lnTo>
                  <a:pt x="241109" y="1251374"/>
                </a:lnTo>
                <a:lnTo>
                  <a:pt x="242392" y="988268"/>
                </a:lnTo>
                <a:lnTo>
                  <a:pt x="254997" y="989868"/>
                </a:lnTo>
                <a:lnTo>
                  <a:pt x="267605" y="991457"/>
                </a:lnTo>
                <a:lnTo>
                  <a:pt x="280195" y="993032"/>
                </a:lnTo>
                <a:lnTo>
                  <a:pt x="281000" y="993133"/>
                </a:lnTo>
                <a:lnTo>
                  <a:pt x="283535" y="1012789"/>
                </a:lnTo>
                <a:lnTo>
                  <a:pt x="286042" y="1032172"/>
                </a:lnTo>
                <a:lnTo>
                  <a:pt x="288507" y="1051194"/>
                </a:lnTo>
                <a:lnTo>
                  <a:pt x="290920" y="1069763"/>
                </a:lnTo>
                <a:lnTo>
                  <a:pt x="293267" y="1087792"/>
                </a:lnTo>
                <a:lnTo>
                  <a:pt x="295536" y="1105190"/>
                </a:lnTo>
                <a:lnTo>
                  <a:pt x="297715" y="1121868"/>
                </a:lnTo>
                <a:lnTo>
                  <a:pt x="299792" y="1137736"/>
                </a:lnTo>
                <a:lnTo>
                  <a:pt x="301754" y="1152705"/>
                </a:lnTo>
                <a:lnTo>
                  <a:pt x="303590" y="1166686"/>
                </a:lnTo>
                <a:lnTo>
                  <a:pt x="305286" y="1179589"/>
                </a:lnTo>
                <a:lnTo>
                  <a:pt x="306830" y="1191324"/>
                </a:lnTo>
                <a:lnTo>
                  <a:pt x="308211" y="1201802"/>
                </a:lnTo>
                <a:lnTo>
                  <a:pt x="309416" y="1210933"/>
                </a:lnTo>
                <a:lnTo>
                  <a:pt x="310432" y="1218628"/>
                </a:lnTo>
                <a:lnTo>
                  <a:pt x="311851" y="1229353"/>
                </a:lnTo>
                <a:lnTo>
                  <a:pt x="312369" y="1233264"/>
                </a:lnTo>
                <a:lnTo>
                  <a:pt x="315566" y="1293635"/>
                </a:lnTo>
                <a:lnTo>
                  <a:pt x="318447" y="1347992"/>
                </a:lnTo>
                <a:lnTo>
                  <a:pt x="321030" y="1396669"/>
                </a:lnTo>
                <a:lnTo>
                  <a:pt x="323334" y="1440000"/>
                </a:lnTo>
                <a:lnTo>
                  <a:pt x="325380" y="1478321"/>
                </a:lnTo>
                <a:lnTo>
                  <a:pt x="327187" y="1511966"/>
                </a:lnTo>
                <a:lnTo>
                  <a:pt x="328773" y="1541269"/>
                </a:lnTo>
                <a:lnTo>
                  <a:pt x="330159" y="1566565"/>
                </a:lnTo>
                <a:lnTo>
                  <a:pt x="331363" y="1588189"/>
                </a:lnTo>
                <a:lnTo>
                  <a:pt x="332405" y="1606474"/>
                </a:lnTo>
                <a:lnTo>
                  <a:pt x="333304" y="1621757"/>
                </a:lnTo>
                <a:lnTo>
                  <a:pt x="334751" y="1644650"/>
                </a:lnTo>
                <a:lnTo>
                  <a:pt x="335859" y="1659544"/>
                </a:lnTo>
                <a:lnTo>
                  <a:pt x="337224" y="1672744"/>
                </a:lnTo>
                <a:lnTo>
                  <a:pt x="338162" y="1679352"/>
                </a:lnTo>
                <a:lnTo>
                  <a:pt x="338959" y="1686002"/>
                </a:lnTo>
                <a:lnTo>
                  <a:pt x="340101" y="1697183"/>
                </a:lnTo>
                <a:lnTo>
                  <a:pt x="341494" y="1711745"/>
                </a:lnTo>
                <a:lnTo>
                  <a:pt x="343044" y="1728537"/>
                </a:lnTo>
                <a:lnTo>
                  <a:pt x="344656" y="1746409"/>
                </a:lnTo>
                <a:lnTo>
                  <a:pt x="346239" y="1764213"/>
                </a:lnTo>
                <a:lnTo>
                  <a:pt x="347696" y="1780796"/>
                </a:lnTo>
                <a:lnTo>
                  <a:pt x="348934" y="1795011"/>
                </a:lnTo>
                <a:lnTo>
                  <a:pt x="349860" y="1805706"/>
                </a:lnTo>
                <a:lnTo>
                  <a:pt x="350378" y="1811731"/>
                </a:lnTo>
                <a:lnTo>
                  <a:pt x="350456" y="1812638"/>
                </a:lnTo>
                <a:lnTo>
                  <a:pt x="357746" y="1811978"/>
                </a:lnTo>
                <a:lnTo>
                  <a:pt x="357466" y="1821134"/>
                </a:lnTo>
                <a:lnTo>
                  <a:pt x="358241" y="1828970"/>
                </a:lnTo>
                <a:lnTo>
                  <a:pt x="358774" y="1832933"/>
                </a:lnTo>
                <a:lnTo>
                  <a:pt x="357454" y="1832933"/>
                </a:lnTo>
                <a:lnTo>
                  <a:pt x="357822" y="1861432"/>
                </a:lnTo>
                <a:lnTo>
                  <a:pt x="428269" y="1862448"/>
                </a:lnTo>
                <a:lnTo>
                  <a:pt x="428485" y="1847347"/>
                </a:lnTo>
                <a:lnTo>
                  <a:pt x="428574" y="1842382"/>
                </a:lnTo>
                <a:lnTo>
                  <a:pt x="439191" y="1845194"/>
                </a:lnTo>
                <a:lnTo>
                  <a:pt x="451004" y="1849377"/>
                </a:lnTo>
                <a:lnTo>
                  <a:pt x="463601" y="1854019"/>
                </a:lnTo>
                <a:lnTo>
                  <a:pt x="476567" y="1858207"/>
                </a:lnTo>
                <a:lnTo>
                  <a:pt x="489491" y="1861029"/>
                </a:lnTo>
                <a:lnTo>
                  <a:pt x="497560" y="1861698"/>
                </a:lnTo>
                <a:lnTo>
                  <a:pt x="507736" y="1861842"/>
                </a:lnTo>
                <a:lnTo>
                  <a:pt x="521880" y="1862044"/>
                </a:lnTo>
                <a:lnTo>
                  <a:pt x="538413" y="1862282"/>
                </a:lnTo>
                <a:lnTo>
                  <a:pt x="555755" y="1862531"/>
                </a:lnTo>
                <a:lnTo>
                  <a:pt x="572326" y="1862771"/>
                </a:lnTo>
                <a:lnTo>
                  <a:pt x="586547" y="1862976"/>
                </a:lnTo>
                <a:lnTo>
                  <a:pt x="596838" y="1863125"/>
                </a:lnTo>
                <a:lnTo>
                  <a:pt x="601776" y="1863197"/>
                </a:lnTo>
                <a:lnTo>
                  <a:pt x="601891" y="1854205"/>
                </a:lnTo>
                <a:lnTo>
                  <a:pt x="595121" y="1854066"/>
                </a:lnTo>
                <a:lnTo>
                  <a:pt x="593377" y="1843246"/>
                </a:lnTo>
                <a:lnTo>
                  <a:pt x="582400" y="1832598"/>
                </a:lnTo>
                <a:lnTo>
                  <a:pt x="570089" y="1828994"/>
                </a:lnTo>
                <a:lnTo>
                  <a:pt x="555108" y="1825610"/>
                </a:lnTo>
                <a:lnTo>
                  <a:pt x="539323" y="1822395"/>
                </a:lnTo>
                <a:lnTo>
                  <a:pt x="525721" y="1819726"/>
                </a:lnTo>
                <a:lnTo>
                  <a:pt x="517289" y="1817979"/>
                </a:lnTo>
                <a:lnTo>
                  <a:pt x="516381" y="1817744"/>
                </a:lnTo>
                <a:lnTo>
                  <a:pt x="508791" y="1813290"/>
                </a:lnTo>
                <a:lnTo>
                  <a:pt x="497083" y="1804430"/>
                </a:lnTo>
                <a:lnTo>
                  <a:pt x="491210" y="1799760"/>
                </a:lnTo>
                <a:close/>
              </a:path>
            </a:pathLst>
          </a:custGeom>
          <a:solidFill>
            <a:srgbClr val="000D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1201602" y="1700464"/>
            <a:ext cx="697852" cy="551810"/>
          </a:xfrm>
          <a:custGeom>
            <a:avLst/>
            <a:gdLst/>
            <a:ahLst/>
            <a:cxnLst/>
            <a:rect l="l" t="t" r="r" b="b"/>
            <a:pathLst>
              <a:path w="697852" h="551810">
                <a:moveTo>
                  <a:pt x="607088" y="446591"/>
                </a:moveTo>
                <a:lnTo>
                  <a:pt x="598145" y="440751"/>
                </a:lnTo>
                <a:lnTo>
                  <a:pt x="598068" y="440431"/>
                </a:lnTo>
                <a:lnTo>
                  <a:pt x="598208" y="437282"/>
                </a:lnTo>
                <a:lnTo>
                  <a:pt x="612660" y="432507"/>
                </a:lnTo>
                <a:lnTo>
                  <a:pt x="617728" y="433053"/>
                </a:lnTo>
                <a:lnTo>
                  <a:pt x="622846" y="433637"/>
                </a:lnTo>
                <a:lnTo>
                  <a:pt x="635342" y="434056"/>
                </a:lnTo>
                <a:lnTo>
                  <a:pt x="640613" y="433434"/>
                </a:lnTo>
                <a:lnTo>
                  <a:pt x="651385" y="427191"/>
                </a:lnTo>
                <a:lnTo>
                  <a:pt x="652274" y="420679"/>
                </a:lnTo>
                <a:lnTo>
                  <a:pt x="652068" y="420632"/>
                </a:lnTo>
                <a:lnTo>
                  <a:pt x="646633" y="419553"/>
                </a:lnTo>
                <a:lnTo>
                  <a:pt x="643216" y="419819"/>
                </a:lnTo>
                <a:lnTo>
                  <a:pt x="638632" y="415971"/>
                </a:lnTo>
                <a:lnTo>
                  <a:pt x="635685" y="415831"/>
                </a:lnTo>
                <a:lnTo>
                  <a:pt x="632726" y="415704"/>
                </a:lnTo>
                <a:lnTo>
                  <a:pt x="627799" y="416530"/>
                </a:lnTo>
                <a:lnTo>
                  <a:pt x="621804" y="415984"/>
                </a:lnTo>
                <a:lnTo>
                  <a:pt x="616127" y="415412"/>
                </a:lnTo>
                <a:lnTo>
                  <a:pt x="609434" y="412618"/>
                </a:lnTo>
                <a:lnTo>
                  <a:pt x="605256" y="413215"/>
                </a:lnTo>
                <a:lnTo>
                  <a:pt x="601065" y="413863"/>
                </a:lnTo>
                <a:lnTo>
                  <a:pt x="594474" y="414981"/>
                </a:lnTo>
                <a:lnTo>
                  <a:pt x="590156" y="415184"/>
                </a:lnTo>
                <a:lnTo>
                  <a:pt x="585901" y="415400"/>
                </a:lnTo>
                <a:lnTo>
                  <a:pt x="574560" y="414701"/>
                </a:lnTo>
                <a:lnTo>
                  <a:pt x="570331" y="415336"/>
                </a:lnTo>
                <a:lnTo>
                  <a:pt x="561292" y="418127"/>
                </a:lnTo>
                <a:lnTo>
                  <a:pt x="546516" y="423236"/>
                </a:lnTo>
                <a:lnTo>
                  <a:pt x="545058" y="423731"/>
                </a:lnTo>
                <a:lnTo>
                  <a:pt x="552348" y="407411"/>
                </a:lnTo>
                <a:lnTo>
                  <a:pt x="262890" y="281110"/>
                </a:lnTo>
                <a:lnTo>
                  <a:pt x="247562" y="252088"/>
                </a:lnTo>
                <a:lnTo>
                  <a:pt x="233743" y="225927"/>
                </a:lnTo>
                <a:lnTo>
                  <a:pt x="221330" y="202437"/>
                </a:lnTo>
                <a:lnTo>
                  <a:pt x="210220" y="181428"/>
                </a:lnTo>
                <a:lnTo>
                  <a:pt x="200310" y="162709"/>
                </a:lnTo>
                <a:lnTo>
                  <a:pt x="191498" y="146091"/>
                </a:lnTo>
                <a:lnTo>
                  <a:pt x="176753" y="118392"/>
                </a:lnTo>
                <a:lnTo>
                  <a:pt x="165163" y="96811"/>
                </a:lnTo>
                <a:lnTo>
                  <a:pt x="155905" y="79823"/>
                </a:lnTo>
                <a:lnTo>
                  <a:pt x="144589" y="59625"/>
                </a:lnTo>
                <a:lnTo>
                  <a:pt x="133891" y="41200"/>
                </a:lnTo>
                <a:lnTo>
                  <a:pt x="119808" y="19448"/>
                </a:lnTo>
                <a:lnTo>
                  <a:pt x="103389" y="7326"/>
                </a:lnTo>
                <a:lnTo>
                  <a:pt x="82825" y="854"/>
                </a:lnTo>
                <a:lnTo>
                  <a:pt x="71724" y="0"/>
                </a:lnTo>
                <a:lnTo>
                  <a:pt x="60467" y="874"/>
                </a:lnTo>
                <a:lnTo>
                  <a:pt x="38662" y="8231"/>
                </a:lnTo>
                <a:lnTo>
                  <a:pt x="19759" y="23768"/>
                </a:lnTo>
                <a:lnTo>
                  <a:pt x="6107" y="48328"/>
                </a:lnTo>
                <a:lnTo>
                  <a:pt x="55" y="82755"/>
                </a:lnTo>
                <a:lnTo>
                  <a:pt x="0" y="84527"/>
                </a:lnTo>
                <a:lnTo>
                  <a:pt x="696" y="100365"/>
                </a:lnTo>
                <a:lnTo>
                  <a:pt x="7941" y="135687"/>
                </a:lnTo>
                <a:lnTo>
                  <a:pt x="14111" y="154744"/>
                </a:lnTo>
                <a:lnTo>
                  <a:pt x="21725" y="174447"/>
                </a:lnTo>
                <a:lnTo>
                  <a:pt x="30596" y="194582"/>
                </a:lnTo>
                <a:lnTo>
                  <a:pt x="40534" y="214936"/>
                </a:lnTo>
                <a:lnTo>
                  <a:pt x="51349" y="235295"/>
                </a:lnTo>
                <a:lnTo>
                  <a:pt x="62851" y="255445"/>
                </a:lnTo>
                <a:lnTo>
                  <a:pt x="74852" y="275174"/>
                </a:lnTo>
                <a:lnTo>
                  <a:pt x="87161" y="294268"/>
                </a:lnTo>
                <a:lnTo>
                  <a:pt x="99590" y="312512"/>
                </a:lnTo>
                <a:lnTo>
                  <a:pt x="111950" y="329694"/>
                </a:lnTo>
                <a:lnTo>
                  <a:pt x="124049" y="345600"/>
                </a:lnTo>
                <a:lnTo>
                  <a:pt x="135700" y="360016"/>
                </a:lnTo>
                <a:lnTo>
                  <a:pt x="156898" y="383526"/>
                </a:lnTo>
                <a:lnTo>
                  <a:pt x="174028" y="398515"/>
                </a:lnTo>
                <a:lnTo>
                  <a:pt x="198961" y="409583"/>
                </a:lnTo>
                <a:lnTo>
                  <a:pt x="228742" y="421059"/>
                </a:lnTo>
                <a:lnTo>
                  <a:pt x="246930" y="427998"/>
                </a:lnTo>
                <a:lnTo>
                  <a:pt x="266793" y="435544"/>
                </a:lnTo>
                <a:lnTo>
                  <a:pt x="287937" y="443552"/>
                </a:lnTo>
                <a:lnTo>
                  <a:pt x="309970" y="451875"/>
                </a:lnTo>
                <a:lnTo>
                  <a:pt x="332499" y="460369"/>
                </a:lnTo>
                <a:lnTo>
                  <a:pt x="355130" y="468887"/>
                </a:lnTo>
                <a:lnTo>
                  <a:pt x="377470" y="477285"/>
                </a:lnTo>
                <a:lnTo>
                  <a:pt x="399128" y="485417"/>
                </a:lnTo>
                <a:lnTo>
                  <a:pt x="419709" y="493137"/>
                </a:lnTo>
                <a:lnTo>
                  <a:pt x="438821" y="500300"/>
                </a:lnTo>
                <a:lnTo>
                  <a:pt x="456071" y="506760"/>
                </a:lnTo>
                <a:lnTo>
                  <a:pt x="483412" y="516989"/>
                </a:lnTo>
                <a:lnTo>
                  <a:pt x="500634" y="523426"/>
                </a:lnTo>
                <a:lnTo>
                  <a:pt x="514680" y="491917"/>
                </a:lnTo>
                <a:lnTo>
                  <a:pt x="531053" y="498979"/>
                </a:lnTo>
                <a:lnTo>
                  <a:pt x="539179" y="502545"/>
                </a:lnTo>
                <a:lnTo>
                  <a:pt x="548646" y="507959"/>
                </a:lnTo>
                <a:lnTo>
                  <a:pt x="562220" y="515915"/>
                </a:lnTo>
                <a:lnTo>
                  <a:pt x="567029" y="518765"/>
                </a:lnTo>
                <a:lnTo>
                  <a:pt x="579518" y="524043"/>
                </a:lnTo>
                <a:lnTo>
                  <a:pt x="592157" y="528656"/>
                </a:lnTo>
                <a:lnTo>
                  <a:pt x="593394" y="529192"/>
                </a:lnTo>
                <a:lnTo>
                  <a:pt x="603914" y="535702"/>
                </a:lnTo>
                <a:lnTo>
                  <a:pt x="616173" y="543147"/>
                </a:lnTo>
                <a:lnTo>
                  <a:pt x="628335" y="546879"/>
                </a:lnTo>
                <a:lnTo>
                  <a:pt x="642818" y="550732"/>
                </a:lnTo>
                <a:lnTo>
                  <a:pt x="644601" y="551112"/>
                </a:lnTo>
                <a:lnTo>
                  <a:pt x="649338" y="551810"/>
                </a:lnTo>
                <a:lnTo>
                  <a:pt x="649668" y="543098"/>
                </a:lnTo>
                <a:lnTo>
                  <a:pt x="645375" y="541511"/>
                </a:lnTo>
                <a:lnTo>
                  <a:pt x="641121" y="539949"/>
                </a:lnTo>
                <a:lnTo>
                  <a:pt x="629424" y="535897"/>
                </a:lnTo>
                <a:lnTo>
                  <a:pt x="626198" y="533433"/>
                </a:lnTo>
                <a:lnTo>
                  <a:pt x="614797" y="525686"/>
                </a:lnTo>
                <a:lnTo>
                  <a:pt x="603665" y="518315"/>
                </a:lnTo>
                <a:lnTo>
                  <a:pt x="604824" y="516365"/>
                </a:lnTo>
                <a:lnTo>
                  <a:pt x="613597" y="519777"/>
                </a:lnTo>
                <a:lnTo>
                  <a:pt x="628020" y="525571"/>
                </a:lnTo>
                <a:lnTo>
                  <a:pt x="634923" y="528099"/>
                </a:lnTo>
                <a:lnTo>
                  <a:pt x="647745" y="530871"/>
                </a:lnTo>
                <a:lnTo>
                  <a:pt x="662778" y="532665"/>
                </a:lnTo>
                <a:lnTo>
                  <a:pt x="672490" y="533103"/>
                </a:lnTo>
                <a:lnTo>
                  <a:pt x="677202" y="532735"/>
                </a:lnTo>
                <a:lnTo>
                  <a:pt x="678599" y="524213"/>
                </a:lnTo>
                <a:lnTo>
                  <a:pt x="674077" y="523642"/>
                </a:lnTo>
                <a:lnTo>
                  <a:pt x="662319" y="520498"/>
                </a:lnTo>
                <a:lnTo>
                  <a:pt x="647562" y="515727"/>
                </a:lnTo>
                <a:lnTo>
                  <a:pt x="643648" y="514218"/>
                </a:lnTo>
                <a:lnTo>
                  <a:pt x="632667" y="509555"/>
                </a:lnTo>
                <a:lnTo>
                  <a:pt x="617752" y="503249"/>
                </a:lnTo>
                <a:lnTo>
                  <a:pt x="614083" y="501366"/>
                </a:lnTo>
                <a:lnTo>
                  <a:pt x="612775" y="499905"/>
                </a:lnTo>
                <a:lnTo>
                  <a:pt x="614591" y="496286"/>
                </a:lnTo>
                <a:lnTo>
                  <a:pt x="616889" y="497111"/>
                </a:lnTo>
                <a:lnTo>
                  <a:pt x="625683" y="500724"/>
                </a:lnTo>
                <a:lnTo>
                  <a:pt x="640268" y="506570"/>
                </a:lnTo>
                <a:lnTo>
                  <a:pt x="647712" y="509265"/>
                </a:lnTo>
                <a:lnTo>
                  <a:pt x="659990" y="512255"/>
                </a:lnTo>
                <a:lnTo>
                  <a:pt x="675556" y="515276"/>
                </a:lnTo>
                <a:lnTo>
                  <a:pt x="686494" y="517050"/>
                </a:lnTo>
                <a:lnTo>
                  <a:pt x="691210" y="517355"/>
                </a:lnTo>
                <a:lnTo>
                  <a:pt x="696455" y="508795"/>
                </a:lnTo>
                <a:lnTo>
                  <a:pt x="688809" y="505760"/>
                </a:lnTo>
                <a:lnTo>
                  <a:pt x="675900" y="501107"/>
                </a:lnTo>
                <a:lnTo>
                  <a:pt x="661839" y="496282"/>
                </a:lnTo>
                <a:lnTo>
                  <a:pt x="657148" y="494635"/>
                </a:lnTo>
                <a:lnTo>
                  <a:pt x="647127" y="490025"/>
                </a:lnTo>
                <a:lnTo>
                  <a:pt x="632201" y="482785"/>
                </a:lnTo>
                <a:lnTo>
                  <a:pt x="626478" y="479763"/>
                </a:lnTo>
                <a:lnTo>
                  <a:pt x="623785" y="477973"/>
                </a:lnTo>
                <a:lnTo>
                  <a:pt x="625271" y="475179"/>
                </a:lnTo>
                <a:lnTo>
                  <a:pt x="627875" y="475890"/>
                </a:lnTo>
                <a:lnTo>
                  <a:pt x="639096" y="479634"/>
                </a:lnTo>
                <a:lnTo>
                  <a:pt x="653298" y="484688"/>
                </a:lnTo>
                <a:lnTo>
                  <a:pt x="655281" y="485453"/>
                </a:lnTo>
                <a:lnTo>
                  <a:pt x="665805" y="487817"/>
                </a:lnTo>
                <a:lnTo>
                  <a:pt x="682171" y="490540"/>
                </a:lnTo>
                <a:lnTo>
                  <a:pt x="691210" y="491333"/>
                </a:lnTo>
                <a:lnTo>
                  <a:pt x="694321" y="490825"/>
                </a:lnTo>
                <a:lnTo>
                  <a:pt x="697852" y="484196"/>
                </a:lnTo>
                <a:lnTo>
                  <a:pt x="692391" y="482024"/>
                </a:lnTo>
                <a:lnTo>
                  <a:pt x="681149" y="476984"/>
                </a:lnTo>
                <a:lnTo>
                  <a:pt x="667160" y="470688"/>
                </a:lnTo>
                <a:lnTo>
                  <a:pt x="661898" y="468651"/>
                </a:lnTo>
                <a:lnTo>
                  <a:pt x="650717" y="464541"/>
                </a:lnTo>
                <a:lnTo>
                  <a:pt x="636497" y="459088"/>
                </a:lnTo>
                <a:lnTo>
                  <a:pt x="633044" y="457932"/>
                </a:lnTo>
                <a:lnTo>
                  <a:pt x="622651" y="453830"/>
                </a:lnTo>
                <a:lnTo>
                  <a:pt x="607088" y="446591"/>
                </a:lnTo>
                <a:close/>
              </a:path>
            </a:pathLst>
          </a:custGeom>
          <a:solidFill>
            <a:srgbClr val="000D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1634590" y="6737308"/>
            <a:ext cx="673252" cy="77076"/>
          </a:xfrm>
          <a:custGeom>
            <a:avLst/>
            <a:gdLst/>
            <a:ahLst/>
            <a:cxnLst/>
            <a:rect l="l" t="t" r="r" b="b"/>
            <a:pathLst>
              <a:path w="673252" h="77076">
                <a:moveTo>
                  <a:pt x="0" y="38531"/>
                </a:moveTo>
                <a:lnTo>
                  <a:pt x="26453" y="53539"/>
                </a:lnTo>
                <a:lnTo>
                  <a:pt x="50433" y="58839"/>
                </a:lnTo>
                <a:lnTo>
                  <a:pt x="81030" y="63620"/>
                </a:lnTo>
                <a:lnTo>
                  <a:pt x="117550" y="67801"/>
                </a:lnTo>
                <a:lnTo>
                  <a:pt x="159301" y="71303"/>
                </a:lnTo>
                <a:lnTo>
                  <a:pt x="181921" y="72775"/>
                </a:lnTo>
                <a:lnTo>
                  <a:pt x="205589" y="74048"/>
                </a:lnTo>
                <a:lnTo>
                  <a:pt x="230219" y="75112"/>
                </a:lnTo>
                <a:lnTo>
                  <a:pt x="255722" y="75956"/>
                </a:lnTo>
                <a:lnTo>
                  <a:pt x="282013" y="76572"/>
                </a:lnTo>
                <a:lnTo>
                  <a:pt x="309006" y="76948"/>
                </a:lnTo>
                <a:lnTo>
                  <a:pt x="336613" y="77076"/>
                </a:lnTo>
                <a:lnTo>
                  <a:pt x="364224" y="76948"/>
                </a:lnTo>
                <a:lnTo>
                  <a:pt x="391219" y="76572"/>
                </a:lnTo>
                <a:lnTo>
                  <a:pt x="417514" y="75956"/>
                </a:lnTo>
                <a:lnTo>
                  <a:pt x="443020" y="75112"/>
                </a:lnTo>
                <a:lnTo>
                  <a:pt x="467651" y="74048"/>
                </a:lnTo>
                <a:lnTo>
                  <a:pt x="491321" y="72775"/>
                </a:lnTo>
                <a:lnTo>
                  <a:pt x="513943" y="71303"/>
                </a:lnTo>
                <a:lnTo>
                  <a:pt x="555697" y="67801"/>
                </a:lnTo>
                <a:lnTo>
                  <a:pt x="592219" y="63620"/>
                </a:lnTo>
                <a:lnTo>
                  <a:pt x="622817" y="58839"/>
                </a:lnTo>
                <a:lnTo>
                  <a:pt x="646798" y="53539"/>
                </a:lnTo>
                <a:lnTo>
                  <a:pt x="668846" y="44786"/>
                </a:lnTo>
                <a:lnTo>
                  <a:pt x="673252" y="38531"/>
                </a:lnTo>
                <a:lnTo>
                  <a:pt x="672136" y="35374"/>
                </a:lnTo>
                <a:lnTo>
                  <a:pt x="646798" y="23542"/>
                </a:lnTo>
                <a:lnTo>
                  <a:pt x="622817" y="18244"/>
                </a:lnTo>
                <a:lnTo>
                  <a:pt x="592219" y="13464"/>
                </a:lnTo>
                <a:lnTo>
                  <a:pt x="555697" y="9282"/>
                </a:lnTo>
                <a:lnTo>
                  <a:pt x="513943" y="5777"/>
                </a:lnTo>
                <a:lnTo>
                  <a:pt x="491321" y="4304"/>
                </a:lnTo>
                <a:lnTo>
                  <a:pt x="467651" y="3030"/>
                </a:lnTo>
                <a:lnTo>
                  <a:pt x="443020" y="1966"/>
                </a:lnTo>
                <a:lnTo>
                  <a:pt x="417514" y="1121"/>
                </a:lnTo>
                <a:lnTo>
                  <a:pt x="391219" y="504"/>
                </a:lnTo>
                <a:lnTo>
                  <a:pt x="364224" y="127"/>
                </a:lnTo>
                <a:lnTo>
                  <a:pt x="336613" y="0"/>
                </a:lnTo>
                <a:lnTo>
                  <a:pt x="309006" y="127"/>
                </a:lnTo>
                <a:lnTo>
                  <a:pt x="282013" y="504"/>
                </a:lnTo>
                <a:lnTo>
                  <a:pt x="255722" y="1121"/>
                </a:lnTo>
                <a:lnTo>
                  <a:pt x="230219" y="1966"/>
                </a:lnTo>
                <a:lnTo>
                  <a:pt x="205589" y="3030"/>
                </a:lnTo>
                <a:lnTo>
                  <a:pt x="181921" y="4304"/>
                </a:lnTo>
                <a:lnTo>
                  <a:pt x="159301" y="5777"/>
                </a:lnTo>
                <a:lnTo>
                  <a:pt x="117550" y="9282"/>
                </a:lnTo>
                <a:lnTo>
                  <a:pt x="81030" y="13464"/>
                </a:lnTo>
                <a:lnTo>
                  <a:pt x="50433" y="18244"/>
                </a:lnTo>
                <a:lnTo>
                  <a:pt x="26453" y="23542"/>
                </a:lnTo>
                <a:lnTo>
                  <a:pt x="4405" y="32286"/>
                </a:lnTo>
                <a:lnTo>
                  <a:pt x="0" y="38531"/>
                </a:lnTo>
                <a:close/>
              </a:path>
            </a:pathLst>
          </a:custGeom>
          <a:solidFill>
            <a:srgbClr val="88B5B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1743665" y="4464978"/>
            <a:ext cx="467327" cy="2313546"/>
          </a:xfrm>
          <a:custGeom>
            <a:avLst/>
            <a:gdLst/>
            <a:ahLst/>
            <a:cxnLst/>
            <a:rect l="l" t="t" r="r" b="b"/>
            <a:pathLst>
              <a:path w="467327" h="2313546">
                <a:moveTo>
                  <a:pt x="32532" y="132318"/>
                </a:moveTo>
                <a:lnTo>
                  <a:pt x="32847" y="133655"/>
                </a:lnTo>
                <a:lnTo>
                  <a:pt x="19717" y="135341"/>
                </a:lnTo>
                <a:lnTo>
                  <a:pt x="8975" y="141584"/>
                </a:lnTo>
                <a:lnTo>
                  <a:pt x="2748" y="151445"/>
                </a:lnTo>
                <a:lnTo>
                  <a:pt x="2545" y="161760"/>
                </a:lnTo>
                <a:lnTo>
                  <a:pt x="3086" y="171194"/>
                </a:lnTo>
                <a:lnTo>
                  <a:pt x="1773" y="181117"/>
                </a:lnTo>
                <a:lnTo>
                  <a:pt x="209" y="191048"/>
                </a:lnTo>
                <a:lnTo>
                  <a:pt x="0" y="200505"/>
                </a:lnTo>
                <a:lnTo>
                  <a:pt x="2748" y="209008"/>
                </a:lnTo>
                <a:lnTo>
                  <a:pt x="10059" y="216076"/>
                </a:lnTo>
                <a:lnTo>
                  <a:pt x="21633" y="220751"/>
                </a:lnTo>
                <a:lnTo>
                  <a:pt x="29434" y="224605"/>
                </a:lnTo>
                <a:lnTo>
                  <a:pt x="33524" y="229670"/>
                </a:lnTo>
                <a:lnTo>
                  <a:pt x="36826" y="234668"/>
                </a:lnTo>
                <a:lnTo>
                  <a:pt x="42262" y="238321"/>
                </a:lnTo>
                <a:lnTo>
                  <a:pt x="52754" y="239351"/>
                </a:lnTo>
                <a:lnTo>
                  <a:pt x="58793" y="238772"/>
                </a:lnTo>
                <a:lnTo>
                  <a:pt x="63810" y="238125"/>
                </a:lnTo>
                <a:lnTo>
                  <a:pt x="67734" y="235877"/>
                </a:lnTo>
                <a:lnTo>
                  <a:pt x="71239" y="233070"/>
                </a:lnTo>
                <a:lnTo>
                  <a:pt x="74719" y="238925"/>
                </a:lnTo>
                <a:lnTo>
                  <a:pt x="78732" y="244627"/>
                </a:lnTo>
                <a:lnTo>
                  <a:pt x="84219" y="253390"/>
                </a:lnTo>
                <a:lnTo>
                  <a:pt x="94273" y="267349"/>
                </a:lnTo>
                <a:lnTo>
                  <a:pt x="103392" y="275344"/>
                </a:lnTo>
                <a:lnTo>
                  <a:pt x="111691" y="277537"/>
                </a:lnTo>
                <a:lnTo>
                  <a:pt x="117137" y="275666"/>
                </a:lnTo>
                <a:lnTo>
                  <a:pt x="118737" y="279705"/>
                </a:lnTo>
                <a:lnTo>
                  <a:pt x="120299" y="283857"/>
                </a:lnTo>
                <a:lnTo>
                  <a:pt x="121861" y="288125"/>
                </a:lnTo>
                <a:lnTo>
                  <a:pt x="117607" y="285407"/>
                </a:lnTo>
                <a:lnTo>
                  <a:pt x="115359" y="284048"/>
                </a:lnTo>
                <a:lnTo>
                  <a:pt x="103359" y="313624"/>
                </a:lnTo>
                <a:lnTo>
                  <a:pt x="93134" y="343012"/>
                </a:lnTo>
                <a:lnTo>
                  <a:pt x="84554" y="372209"/>
                </a:lnTo>
                <a:lnTo>
                  <a:pt x="77490" y="401214"/>
                </a:lnTo>
                <a:lnTo>
                  <a:pt x="71811" y="430026"/>
                </a:lnTo>
                <a:lnTo>
                  <a:pt x="67386" y="458642"/>
                </a:lnTo>
                <a:lnTo>
                  <a:pt x="64087" y="487061"/>
                </a:lnTo>
                <a:lnTo>
                  <a:pt x="61782" y="515282"/>
                </a:lnTo>
                <a:lnTo>
                  <a:pt x="60343" y="543303"/>
                </a:lnTo>
                <a:lnTo>
                  <a:pt x="59638" y="571122"/>
                </a:lnTo>
                <a:lnTo>
                  <a:pt x="59537" y="598738"/>
                </a:lnTo>
                <a:lnTo>
                  <a:pt x="59912" y="626149"/>
                </a:lnTo>
                <a:lnTo>
                  <a:pt x="60630" y="653353"/>
                </a:lnTo>
                <a:lnTo>
                  <a:pt x="61563" y="680350"/>
                </a:lnTo>
                <a:lnTo>
                  <a:pt x="62581" y="707137"/>
                </a:lnTo>
                <a:lnTo>
                  <a:pt x="63553" y="733712"/>
                </a:lnTo>
                <a:lnTo>
                  <a:pt x="64349" y="760075"/>
                </a:lnTo>
                <a:lnTo>
                  <a:pt x="64839" y="786223"/>
                </a:lnTo>
                <a:lnTo>
                  <a:pt x="64893" y="812155"/>
                </a:lnTo>
                <a:lnTo>
                  <a:pt x="64381" y="837870"/>
                </a:lnTo>
                <a:lnTo>
                  <a:pt x="63300" y="861796"/>
                </a:lnTo>
                <a:lnTo>
                  <a:pt x="61678" y="885446"/>
                </a:lnTo>
                <a:lnTo>
                  <a:pt x="59581" y="908924"/>
                </a:lnTo>
                <a:lnTo>
                  <a:pt x="57080" y="932334"/>
                </a:lnTo>
                <a:lnTo>
                  <a:pt x="54243" y="955783"/>
                </a:lnTo>
                <a:lnTo>
                  <a:pt x="51138" y="979374"/>
                </a:lnTo>
                <a:lnTo>
                  <a:pt x="47834" y="1003213"/>
                </a:lnTo>
                <a:lnTo>
                  <a:pt x="44399" y="1027405"/>
                </a:lnTo>
                <a:lnTo>
                  <a:pt x="40903" y="1052055"/>
                </a:lnTo>
                <a:lnTo>
                  <a:pt x="37414" y="1077268"/>
                </a:lnTo>
                <a:lnTo>
                  <a:pt x="34001" y="1103148"/>
                </a:lnTo>
                <a:lnTo>
                  <a:pt x="30731" y="1129801"/>
                </a:lnTo>
                <a:lnTo>
                  <a:pt x="27675" y="1157331"/>
                </a:lnTo>
                <a:lnTo>
                  <a:pt x="24899" y="1185845"/>
                </a:lnTo>
                <a:lnTo>
                  <a:pt x="22474" y="1215445"/>
                </a:lnTo>
                <a:lnTo>
                  <a:pt x="20468" y="1246239"/>
                </a:lnTo>
                <a:lnTo>
                  <a:pt x="18948" y="1278329"/>
                </a:lnTo>
                <a:lnTo>
                  <a:pt x="17985" y="1311823"/>
                </a:lnTo>
                <a:lnTo>
                  <a:pt x="17646" y="1346823"/>
                </a:lnTo>
                <a:lnTo>
                  <a:pt x="18001" y="1383436"/>
                </a:lnTo>
                <a:lnTo>
                  <a:pt x="21874" y="1383843"/>
                </a:lnTo>
                <a:lnTo>
                  <a:pt x="27119" y="1384376"/>
                </a:lnTo>
                <a:lnTo>
                  <a:pt x="33419" y="1384986"/>
                </a:lnTo>
                <a:lnTo>
                  <a:pt x="33998" y="1406670"/>
                </a:lnTo>
                <a:lnTo>
                  <a:pt x="34399" y="1429152"/>
                </a:lnTo>
                <a:lnTo>
                  <a:pt x="34636" y="1452223"/>
                </a:lnTo>
                <a:lnTo>
                  <a:pt x="34688" y="1499311"/>
                </a:lnTo>
                <a:lnTo>
                  <a:pt x="34534" y="1522914"/>
                </a:lnTo>
                <a:lnTo>
                  <a:pt x="34282" y="1546282"/>
                </a:lnTo>
                <a:lnTo>
                  <a:pt x="33948" y="1569208"/>
                </a:lnTo>
                <a:lnTo>
                  <a:pt x="33548" y="1591486"/>
                </a:lnTo>
                <a:lnTo>
                  <a:pt x="33098" y="1612909"/>
                </a:lnTo>
                <a:lnTo>
                  <a:pt x="32614" y="1633272"/>
                </a:lnTo>
                <a:lnTo>
                  <a:pt x="32113" y="1652367"/>
                </a:lnTo>
                <a:lnTo>
                  <a:pt x="31610" y="1669989"/>
                </a:lnTo>
                <a:lnTo>
                  <a:pt x="31122" y="1685930"/>
                </a:lnTo>
                <a:lnTo>
                  <a:pt x="30665" y="1699986"/>
                </a:lnTo>
                <a:lnTo>
                  <a:pt x="30254" y="1711948"/>
                </a:lnTo>
                <a:lnTo>
                  <a:pt x="29639" y="1728770"/>
                </a:lnTo>
                <a:lnTo>
                  <a:pt x="29405" y="1734744"/>
                </a:lnTo>
                <a:lnTo>
                  <a:pt x="19830" y="2127669"/>
                </a:lnTo>
                <a:lnTo>
                  <a:pt x="15258" y="2251138"/>
                </a:lnTo>
                <a:lnTo>
                  <a:pt x="22725" y="2250478"/>
                </a:lnTo>
                <a:lnTo>
                  <a:pt x="22725" y="2307653"/>
                </a:lnTo>
                <a:lnTo>
                  <a:pt x="70807" y="2307653"/>
                </a:lnTo>
                <a:lnTo>
                  <a:pt x="70807" y="2284120"/>
                </a:lnTo>
                <a:lnTo>
                  <a:pt x="95335" y="2296135"/>
                </a:lnTo>
                <a:lnTo>
                  <a:pt x="111267" y="2303739"/>
                </a:lnTo>
                <a:lnTo>
                  <a:pt x="121043" y="2307940"/>
                </a:lnTo>
                <a:lnTo>
                  <a:pt x="127105" y="2309748"/>
                </a:lnTo>
                <a:lnTo>
                  <a:pt x="131896" y="2310172"/>
                </a:lnTo>
                <a:lnTo>
                  <a:pt x="238308" y="2310181"/>
                </a:lnTo>
                <a:lnTo>
                  <a:pt x="238308" y="2301722"/>
                </a:lnTo>
                <a:lnTo>
                  <a:pt x="232504" y="2301722"/>
                </a:lnTo>
                <a:lnTo>
                  <a:pt x="230002" y="2290851"/>
                </a:lnTo>
                <a:lnTo>
                  <a:pt x="224236" y="2289988"/>
                </a:lnTo>
                <a:lnTo>
                  <a:pt x="215602" y="2288842"/>
                </a:lnTo>
                <a:lnTo>
                  <a:pt x="200684" y="2286757"/>
                </a:lnTo>
                <a:lnTo>
                  <a:pt x="184362" y="2283987"/>
                </a:lnTo>
                <a:lnTo>
                  <a:pt x="171520" y="2280792"/>
                </a:lnTo>
                <a:lnTo>
                  <a:pt x="167810" y="2279027"/>
                </a:lnTo>
                <a:lnTo>
                  <a:pt x="162669" y="2274608"/>
                </a:lnTo>
                <a:lnTo>
                  <a:pt x="153768" y="2266494"/>
                </a:lnTo>
                <a:lnTo>
                  <a:pt x="142711" y="2256228"/>
                </a:lnTo>
                <a:lnTo>
                  <a:pt x="131103" y="2245354"/>
                </a:lnTo>
                <a:lnTo>
                  <a:pt x="126789" y="2241296"/>
                </a:lnTo>
                <a:lnTo>
                  <a:pt x="139311" y="2240178"/>
                </a:lnTo>
                <a:lnTo>
                  <a:pt x="133345" y="2218266"/>
                </a:lnTo>
                <a:lnTo>
                  <a:pt x="131073" y="2207797"/>
                </a:lnTo>
                <a:lnTo>
                  <a:pt x="131089" y="2201760"/>
                </a:lnTo>
                <a:lnTo>
                  <a:pt x="131285" y="2200135"/>
                </a:lnTo>
                <a:lnTo>
                  <a:pt x="131823" y="2195644"/>
                </a:lnTo>
                <a:lnTo>
                  <a:pt x="137089" y="2150933"/>
                </a:lnTo>
                <a:lnTo>
                  <a:pt x="142900" y="2101429"/>
                </a:lnTo>
                <a:lnTo>
                  <a:pt x="146273" y="2072669"/>
                </a:lnTo>
                <a:lnTo>
                  <a:pt x="149859" y="2042081"/>
                </a:lnTo>
                <a:lnTo>
                  <a:pt x="153585" y="2010299"/>
                </a:lnTo>
                <a:lnTo>
                  <a:pt x="157375" y="1977957"/>
                </a:lnTo>
                <a:lnTo>
                  <a:pt x="161156" y="1945688"/>
                </a:lnTo>
                <a:lnTo>
                  <a:pt x="164854" y="1914125"/>
                </a:lnTo>
                <a:lnTo>
                  <a:pt x="168395" y="1883904"/>
                </a:lnTo>
                <a:lnTo>
                  <a:pt x="171703" y="1855656"/>
                </a:lnTo>
                <a:lnTo>
                  <a:pt x="177329" y="1807616"/>
                </a:lnTo>
                <a:lnTo>
                  <a:pt x="181140" y="1775076"/>
                </a:lnTo>
                <a:lnTo>
                  <a:pt x="207447" y="1417929"/>
                </a:lnTo>
                <a:lnTo>
                  <a:pt x="238346" y="1726196"/>
                </a:lnTo>
                <a:lnTo>
                  <a:pt x="252887" y="2121751"/>
                </a:lnTo>
                <a:lnTo>
                  <a:pt x="246334" y="2250884"/>
                </a:lnTo>
                <a:lnTo>
                  <a:pt x="251732" y="2251049"/>
                </a:lnTo>
                <a:lnTo>
                  <a:pt x="251732" y="2311031"/>
                </a:lnTo>
                <a:lnTo>
                  <a:pt x="299826" y="2311031"/>
                </a:lnTo>
                <a:lnTo>
                  <a:pt x="299826" y="2287511"/>
                </a:lnTo>
                <a:lnTo>
                  <a:pt x="324357" y="2299516"/>
                </a:lnTo>
                <a:lnTo>
                  <a:pt x="340289" y="2307112"/>
                </a:lnTo>
                <a:lnTo>
                  <a:pt x="350065" y="2311308"/>
                </a:lnTo>
                <a:lnTo>
                  <a:pt x="356127" y="2313114"/>
                </a:lnTo>
                <a:lnTo>
                  <a:pt x="360918" y="2313538"/>
                </a:lnTo>
                <a:lnTo>
                  <a:pt x="467327" y="2313546"/>
                </a:lnTo>
                <a:lnTo>
                  <a:pt x="467327" y="2305101"/>
                </a:lnTo>
                <a:lnTo>
                  <a:pt x="461510" y="2305101"/>
                </a:lnTo>
                <a:lnTo>
                  <a:pt x="459046" y="2294255"/>
                </a:lnTo>
                <a:lnTo>
                  <a:pt x="453255" y="2293340"/>
                </a:lnTo>
                <a:lnTo>
                  <a:pt x="444615" y="2292230"/>
                </a:lnTo>
                <a:lnTo>
                  <a:pt x="429687" y="2290156"/>
                </a:lnTo>
                <a:lnTo>
                  <a:pt x="413362" y="2287386"/>
                </a:lnTo>
                <a:lnTo>
                  <a:pt x="400529" y="2284188"/>
                </a:lnTo>
                <a:lnTo>
                  <a:pt x="396842" y="2282431"/>
                </a:lnTo>
                <a:lnTo>
                  <a:pt x="391228" y="2277605"/>
                </a:lnTo>
                <a:lnTo>
                  <a:pt x="381503" y="2268716"/>
                </a:lnTo>
                <a:lnTo>
                  <a:pt x="369577" y="2257610"/>
                </a:lnTo>
                <a:lnTo>
                  <a:pt x="366032" y="2254288"/>
                </a:lnTo>
                <a:lnTo>
                  <a:pt x="384167" y="2254809"/>
                </a:lnTo>
                <a:lnTo>
                  <a:pt x="381571" y="2240481"/>
                </a:lnTo>
                <a:lnTo>
                  <a:pt x="378959" y="2228144"/>
                </a:lnTo>
                <a:lnTo>
                  <a:pt x="376866" y="2216818"/>
                </a:lnTo>
                <a:lnTo>
                  <a:pt x="376293" y="2212340"/>
                </a:lnTo>
                <a:lnTo>
                  <a:pt x="376247" y="2207351"/>
                </a:lnTo>
                <a:lnTo>
                  <a:pt x="376434" y="2196029"/>
                </a:lnTo>
                <a:lnTo>
                  <a:pt x="377409" y="2157235"/>
                </a:lnTo>
                <a:lnTo>
                  <a:pt x="378147" y="2131188"/>
                </a:lnTo>
                <a:lnTo>
                  <a:pt x="379018" y="2101658"/>
                </a:lnTo>
                <a:lnTo>
                  <a:pt x="379998" y="2069357"/>
                </a:lnTo>
                <a:lnTo>
                  <a:pt x="381061" y="2034999"/>
                </a:lnTo>
                <a:lnTo>
                  <a:pt x="382183" y="1999294"/>
                </a:lnTo>
                <a:lnTo>
                  <a:pt x="383338" y="1962956"/>
                </a:lnTo>
                <a:lnTo>
                  <a:pt x="384503" y="1926698"/>
                </a:lnTo>
                <a:lnTo>
                  <a:pt x="385650" y="1891231"/>
                </a:lnTo>
                <a:lnTo>
                  <a:pt x="386756" y="1857268"/>
                </a:lnTo>
                <a:lnTo>
                  <a:pt x="387796" y="1825522"/>
                </a:lnTo>
                <a:lnTo>
                  <a:pt x="388745" y="1796706"/>
                </a:lnTo>
                <a:lnTo>
                  <a:pt x="389577" y="1771531"/>
                </a:lnTo>
                <a:lnTo>
                  <a:pt x="390267" y="1750710"/>
                </a:lnTo>
                <a:lnTo>
                  <a:pt x="391125" y="1724981"/>
                </a:lnTo>
                <a:lnTo>
                  <a:pt x="391241" y="1721497"/>
                </a:lnTo>
                <a:lnTo>
                  <a:pt x="391612" y="1697537"/>
                </a:lnTo>
                <a:lnTo>
                  <a:pt x="391947" y="1675873"/>
                </a:lnTo>
                <a:lnTo>
                  <a:pt x="392246" y="1656281"/>
                </a:lnTo>
                <a:lnTo>
                  <a:pt x="392513" y="1638538"/>
                </a:lnTo>
                <a:lnTo>
                  <a:pt x="392749" y="1622424"/>
                </a:lnTo>
                <a:lnTo>
                  <a:pt x="392956" y="1607713"/>
                </a:lnTo>
                <a:lnTo>
                  <a:pt x="393136" y="1594185"/>
                </a:lnTo>
                <a:lnTo>
                  <a:pt x="393292" y="1581615"/>
                </a:lnTo>
                <a:lnTo>
                  <a:pt x="393425" y="1569781"/>
                </a:lnTo>
                <a:lnTo>
                  <a:pt x="393633" y="1547432"/>
                </a:lnTo>
                <a:lnTo>
                  <a:pt x="393775" y="1525354"/>
                </a:lnTo>
                <a:lnTo>
                  <a:pt x="393929" y="1474886"/>
                </a:lnTo>
                <a:lnTo>
                  <a:pt x="393997" y="1424495"/>
                </a:lnTo>
                <a:lnTo>
                  <a:pt x="401719" y="1425562"/>
                </a:lnTo>
                <a:lnTo>
                  <a:pt x="409250" y="1426629"/>
                </a:lnTo>
                <a:lnTo>
                  <a:pt x="416476" y="1427696"/>
                </a:lnTo>
                <a:lnTo>
                  <a:pt x="413690" y="1375377"/>
                </a:lnTo>
                <a:lnTo>
                  <a:pt x="410543" y="1326488"/>
                </a:lnTo>
                <a:lnTo>
                  <a:pt x="407072" y="1280748"/>
                </a:lnTo>
                <a:lnTo>
                  <a:pt x="403310" y="1237876"/>
                </a:lnTo>
                <a:lnTo>
                  <a:pt x="399293" y="1197591"/>
                </a:lnTo>
                <a:lnTo>
                  <a:pt x="395055" y="1159613"/>
                </a:lnTo>
                <a:lnTo>
                  <a:pt x="390631" y="1123660"/>
                </a:lnTo>
                <a:lnTo>
                  <a:pt x="386056" y="1089453"/>
                </a:lnTo>
                <a:lnTo>
                  <a:pt x="381365" y="1056711"/>
                </a:lnTo>
                <a:lnTo>
                  <a:pt x="376593" y="1025152"/>
                </a:lnTo>
                <a:lnTo>
                  <a:pt x="371775" y="994496"/>
                </a:lnTo>
                <a:lnTo>
                  <a:pt x="366945" y="964462"/>
                </a:lnTo>
                <a:lnTo>
                  <a:pt x="362138" y="934771"/>
                </a:lnTo>
                <a:lnTo>
                  <a:pt x="357390" y="905140"/>
                </a:lnTo>
                <a:lnTo>
                  <a:pt x="352734" y="875289"/>
                </a:lnTo>
                <a:lnTo>
                  <a:pt x="348206" y="844938"/>
                </a:lnTo>
                <a:lnTo>
                  <a:pt x="343842" y="813806"/>
                </a:lnTo>
                <a:lnTo>
                  <a:pt x="339674" y="781611"/>
                </a:lnTo>
                <a:lnTo>
                  <a:pt x="335739" y="748075"/>
                </a:lnTo>
                <a:lnTo>
                  <a:pt x="332072" y="712914"/>
                </a:lnTo>
                <a:lnTo>
                  <a:pt x="330482" y="702741"/>
                </a:lnTo>
                <a:lnTo>
                  <a:pt x="330198" y="692846"/>
                </a:lnTo>
                <a:lnTo>
                  <a:pt x="331012" y="683176"/>
                </a:lnTo>
                <a:lnTo>
                  <a:pt x="332720" y="673677"/>
                </a:lnTo>
                <a:lnTo>
                  <a:pt x="335115" y="664296"/>
                </a:lnTo>
                <a:lnTo>
                  <a:pt x="337993" y="654978"/>
                </a:lnTo>
                <a:lnTo>
                  <a:pt x="341147" y="645669"/>
                </a:lnTo>
                <a:lnTo>
                  <a:pt x="344372" y="636318"/>
                </a:lnTo>
                <a:lnTo>
                  <a:pt x="347463" y="626869"/>
                </a:lnTo>
                <a:lnTo>
                  <a:pt x="350213" y="617269"/>
                </a:lnTo>
                <a:lnTo>
                  <a:pt x="352418" y="607465"/>
                </a:lnTo>
                <a:lnTo>
                  <a:pt x="353871" y="597402"/>
                </a:lnTo>
                <a:lnTo>
                  <a:pt x="354368" y="587027"/>
                </a:lnTo>
                <a:lnTo>
                  <a:pt x="353702" y="576287"/>
                </a:lnTo>
                <a:lnTo>
                  <a:pt x="351668" y="565128"/>
                </a:lnTo>
                <a:lnTo>
                  <a:pt x="348060" y="553495"/>
                </a:lnTo>
                <a:lnTo>
                  <a:pt x="342674" y="541337"/>
                </a:lnTo>
                <a:lnTo>
                  <a:pt x="335302" y="528597"/>
                </a:lnTo>
                <a:lnTo>
                  <a:pt x="326269" y="515524"/>
                </a:lnTo>
                <a:lnTo>
                  <a:pt x="318241" y="504924"/>
                </a:lnTo>
                <a:lnTo>
                  <a:pt x="310053" y="494859"/>
                </a:lnTo>
                <a:lnTo>
                  <a:pt x="301764" y="485257"/>
                </a:lnTo>
                <a:lnTo>
                  <a:pt x="293435" y="476046"/>
                </a:lnTo>
                <a:lnTo>
                  <a:pt x="285124" y="467153"/>
                </a:lnTo>
                <a:lnTo>
                  <a:pt x="276891" y="458508"/>
                </a:lnTo>
                <a:lnTo>
                  <a:pt x="275798" y="457365"/>
                </a:lnTo>
                <a:lnTo>
                  <a:pt x="269705" y="448218"/>
                </a:lnTo>
                <a:lnTo>
                  <a:pt x="263747" y="438786"/>
                </a:lnTo>
                <a:lnTo>
                  <a:pt x="257989" y="429056"/>
                </a:lnTo>
                <a:lnTo>
                  <a:pt x="252497" y="419016"/>
                </a:lnTo>
                <a:lnTo>
                  <a:pt x="247336" y="408652"/>
                </a:lnTo>
                <a:lnTo>
                  <a:pt x="242570" y="397951"/>
                </a:lnTo>
                <a:lnTo>
                  <a:pt x="238265" y="386901"/>
                </a:lnTo>
                <a:lnTo>
                  <a:pt x="234486" y="375489"/>
                </a:lnTo>
                <a:lnTo>
                  <a:pt x="231299" y="363700"/>
                </a:lnTo>
                <a:lnTo>
                  <a:pt x="228769" y="351524"/>
                </a:lnTo>
                <a:lnTo>
                  <a:pt x="226960" y="338945"/>
                </a:lnTo>
                <a:lnTo>
                  <a:pt x="225939" y="325953"/>
                </a:lnTo>
                <a:lnTo>
                  <a:pt x="225769" y="312532"/>
                </a:lnTo>
                <a:lnTo>
                  <a:pt x="226517" y="298672"/>
                </a:lnTo>
                <a:lnTo>
                  <a:pt x="228248" y="284357"/>
                </a:lnTo>
                <a:lnTo>
                  <a:pt x="230408" y="272453"/>
                </a:lnTo>
                <a:lnTo>
                  <a:pt x="238393" y="262057"/>
                </a:lnTo>
                <a:lnTo>
                  <a:pt x="250864" y="253577"/>
                </a:lnTo>
                <a:lnTo>
                  <a:pt x="262598" y="245912"/>
                </a:lnTo>
                <a:lnTo>
                  <a:pt x="268372" y="237960"/>
                </a:lnTo>
                <a:lnTo>
                  <a:pt x="266812" y="224749"/>
                </a:lnTo>
                <a:lnTo>
                  <a:pt x="263041" y="208280"/>
                </a:lnTo>
                <a:lnTo>
                  <a:pt x="259195" y="193854"/>
                </a:lnTo>
                <a:lnTo>
                  <a:pt x="257358" y="187414"/>
                </a:lnTo>
                <a:lnTo>
                  <a:pt x="273918" y="183616"/>
                </a:lnTo>
                <a:lnTo>
                  <a:pt x="272623" y="177889"/>
                </a:lnTo>
                <a:lnTo>
                  <a:pt x="269995" y="173252"/>
                </a:lnTo>
                <a:lnTo>
                  <a:pt x="264437" y="166592"/>
                </a:lnTo>
                <a:lnTo>
                  <a:pt x="256957" y="157515"/>
                </a:lnTo>
                <a:lnTo>
                  <a:pt x="248562" y="145627"/>
                </a:lnTo>
                <a:lnTo>
                  <a:pt x="240260" y="130534"/>
                </a:lnTo>
                <a:lnTo>
                  <a:pt x="233685" y="113830"/>
                </a:lnTo>
                <a:lnTo>
                  <a:pt x="230293" y="101408"/>
                </a:lnTo>
                <a:lnTo>
                  <a:pt x="227955" y="90370"/>
                </a:lnTo>
                <a:lnTo>
                  <a:pt x="225256" y="79448"/>
                </a:lnTo>
                <a:lnTo>
                  <a:pt x="220776" y="67374"/>
                </a:lnTo>
                <a:lnTo>
                  <a:pt x="217010" y="59728"/>
                </a:lnTo>
                <a:lnTo>
                  <a:pt x="216705" y="59271"/>
                </a:lnTo>
                <a:lnTo>
                  <a:pt x="217059" y="47686"/>
                </a:lnTo>
                <a:lnTo>
                  <a:pt x="214497" y="34839"/>
                </a:lnTo>
                <a:lnTo>
                  <a:pt x="207190" y="23477"/>
                </a:lnTo>
                <a:lnTo>
                  <a:pt x="193310" y="16348"/>
                </a:lnTo>
                <a:lnTo>
                  <a:pt x="187419" y="15430"/>
                </a:lnTo>
                <a:lnTo>
                  <a:pt x="184561" y="15303"/>
                </a:lnTo>
                <a:lnTo>
                  <a:pt x="183152" y="15278"/>
                </a:lnTo>
                <a:lnTo>
                  <a:pt x="175434" y="8943"/>
                </a:lnTo>
                <a:lnTo>
                  <a:pt x="167154" y="4100"/>
                </a:lnTo>
                <a:lnTo>
                  <a:pt x="158056" y="1026"/>
                </a:lnTo>
                <a:lnTo>
                  <a:pt x="147882" y="0"/>
                </a:lnTo>
                <a:lnTo>
                  <a:pt x="136374" y="1299"/>
                </a:lnTo>
                <a:lnTo>
                  <a:pt x="123275" y="5204"/>
                </a:lnTo>
                <a:lnTo>
                  <a:pt x="108326" y="11992"/>
                </a:lnTo>
                <a:lnTo>
                  <a:pt x="101872" y="15519"/>
                </a:lnTo>
                <a:lnTo>
                  <a:pt x="80489" y="21895"/>
                </a:lnTo>
                <a:lnTo>
                  <a:pt x="64996" y="29425"/>
                </a:lnTo>
                <a:lnTo>
                  <a:pt x="54422" y="37999"/>
                </a:lnTo>
                <a:lnTo>
                  <a:pt x="47797" y="47506"/>
                </a:lnTo>
                <a:lnTo>
                  <a:pt x="44151" y="57835"/>
                </a:lnTo>
                <a:lnTo>
                  <a:pt x="42513" y="68877"/>
                </a:lnTo>
                <a:lnTo>
                  <a:pt x="41913" y="80519"/>
                </a:lnTo>
                <a:lnTo>
                  <a:pt x="41775" y="84518"/>
                </a:lnTo>
                <a:lnTo>
                  <a:pt x="34647" y="95810"/>
                </a:lnTo>
                <a:lnTo>
                  <a:pt x="31130" y="107568"/>
                </a:lnTo>
                <a:lnTo>
                  <a:pt x="30625" y="119751"/>
                </a:lnTo>
                <a:lnTo>
                  <a:pt x="32532" y="132318"/>
                </a:lnTo>
                <a:close/>
              </a:path>
            </a:pathLst>
          </a:custGeom>
          <a:solidFill>
            <a:srgbClr val="000D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1548047" y="4989367"/>
            <a:ext cx="1642402" cy="1075118"/>
          </a:xfrm>
          <a:custGeom>
            <a:avLst/>
            <a:gdLst/>
            <a:ahLst/>
            <a:cxnLst/>
            <a:rect l="l" t="t" r="r" b="b"/>
            <a:pathLst>
              <a:path w="1642402" h="1075118">
                <a:moveTo>
                  <a:pt x="209489" y="710305"/>
                </a:moveTo>
                <a:lnTo>
                  <a:pt x="156793" y="757366"/>
                </a:lnTo>
                <a:lnTo>
                  <a:pt x="111674" y="799762"/>
                </a:lnTo>
                <a:lnTo>
                  <a:pt x="74139" y="836777"/>
                </a:lnTo>
                <a:lnTo>
                  <a:pt x="44196" y="867695"/>
                </a:lnTo>
                <a:lnTo>
                  <a:pt x="21854" y="891798"/>
                </a:lnTo>
                <a:lnTo>
                  <a:pt x="7119" y="908372"/>
                </a:lnTo>
                <a:lnTo>
                  <a:pt x="0" y="916698"/>
                </a:lnTo>
                <a:lnTo>
                  <a:pt x="189356" y="1075118"/>
                </a:lnTo>
                <a:lnTo>
                  <a:pt x="193808" y="1070009"/>
                </a:lnTo>
                <a:lnTo>
                  <a:pt x="205657" y="1056904"/>
                </a:lnTo>
                <a:lnTo>
                  <a:pt x="251402" y="1009464"/>
                </a:lnTo>
                <a:lnTo>
                  <a:pt x="285225" y="976505"/>
                </a:lnTo>
                <a:lnTo>
                  <a:pt x="326299" y="938307"/>
                </a:lnTo>
                <a:lnTo>
                  <a:pt x="374589" y="895556"/>
                </a:lnTo>
                <a:lnTo>
                  <a:pt x="430058" y="848943"/>
                </a:lnTo>
                <a:lnTo>
                  <a:pt x="492670" y="799156"/>
                </a:lnTo>
                <a:lnTo>
                  <a:pt x="562387" y="746883"/>
                </a:lnTo>
                <a:lnTo>
                  <a:pt x="639175" y="692814"/>
                </a:lnTo>
                <a:lnTo>
                  <a:pt x="722996" y="637637"/>
                </a:lnTo>
                <a:lnTo>
                  <a:pt x="813814" y="582041"/>
                </a:lnTo>
                <a:lnTo>
                  <a:pt x="911593" y="526714"/>
                </a:lnTo>
                <a:lnTo>
                  <a:pt x="1016296" y="472346"/>
                </a:lnTo>
                <a:lnTo>
                  <a:pt x="1127887" y="419625"/>
                </a:lnTo>
                <a:lnTo>
                  <a:pt x="1246329" y="369240"/>
                </a:lnTo>
                <a:lnTo>
                  <a:pt x="1371587" y="321880"/>
                </a:lnTo>
                <a:lnTo>
                  <a:pt x="1503623" y="278233"/>
                </a:lnTo>
                <a:lnTo>
                  <a:pt x="1642402" y="238988"/>
                </a:lnTo>
                <a:lnTo>
                  <a:pt x="1580502" y="0"/>
                </a:lnTo>
                <a:lnTo>
                  <a:pt x="1430012" y="42507"/>
                </a:lnTo>
                <a:lnTo>
                  <a:pt x="1286999" y="89663"/>
                </a:lnTo>
                <a:lnTo>
                  <a:pt x="1151469" y="140751"/>
                </a:lnTo>
                <a:lnTo>
                  <a:pt x="1023431" y="195056"/>
                </a:lnTo>
                <a:lnTo>
                  <a:pt x="902893" y="251860"/>
                </a:lnTo>
                <a:lnTo>
                  <a:pt x="789861" y="310447"/>
                </a:lnTo>
                <a:lnTo>
                  <a:pt x="684344" y="370101"/>
                </a:lnTo>
                <a:lnTo>
                  <a:pt x="586350" y="430105"/>
                </a:lnTo>
                <a:lnTo>
                  <a:pt x="495886" y="489743"/>
                </a:lnTo>
                <a:lnTo>
                  <a:pt x="412961" y="548298"/>
                </a:lnTo>
                <a:lnTo>
                  <a:pt x="337581" y="605055"/>
                </a:lnTo>
                <a:lnTo>
                  <a:pt x="269754" y="659296"/>
                </a:lnTo>
                <a:lnTo>
                  <a:pt x="209489" y="710305"/>
                </a:lnTo>
                <a:close/>
              </a:path>
            </a:pathLst>
          </a:custGeom>
          <a:solidFill>
            <a:srgbClr val="FFFBD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1839135" y="4903583"/>
            <a:ext cx="541136" cy="724767"/>
          </a:xfrm>
          <a:custGeom>
            <a:avLst/>
            <a:gdLst/>
            <a:ahLst/>
            <a:cxnLst/>
            <a:rect l="l" t="t" r="r" b="b"/>
            <a:pathLst>
              <a:path w="541136" h="724767">
                <a:moveTo>
                  <a:pt x="475907" y="622417"/>
                </a:moveTo>
                <a:lnTo>
                  <a:pt x="488856" y="620568"/>
                </a:lnTo>
                <a:lnTo>
                  <a:pt x="501654" y="618748"/>
                </a:lnTo>
                <a:lnTo>
                  <a:pt x="512178" y="616093"/>
                </a:lnTo>
                <a:lnTo>
                  <a:pt x="524903" y="611584"/>
                </a:lnTo>
                <a:lnTo>
                  <a:pt x="523493" y="601526"/>
                </a:lnTo>
                <a:lnTo>
                  <a:pt x="510603" y="601843"/>
                </a:lnTo>
                <a:lnTo>
                  <a:pt x="501332" y="596801"/>
                </a:lnTo>
                <a:lnTo>
                  <a:pt x="463930" y="600561"/>
                </a:lnTo>
                <a:lnTo>
                  <a:pt x="434657" y="605018"/>
                </a:lnTo>
                <a:lnTo>
                  <a:pt x="426110" y="600307"/>
                </a:lnTo>
                <a:lnTo>
                  <a:pt x="426567" y="599481"/>
                </a:lnTo>
                <a:lnTo>
                  <a:pt x="230085" y="377790"/>
                </a:lnTo>
                <a:lnTo>
                  <a:pt x="223058" y="354226"/>
                </a:lnTo>
                <a:lnTo>
                  <a:pt x="210949" y="313691"/>
                </a:lnTo>
                <a:lnTo>
                  <a:pt x="200988" y="280549"/>
                </a:lnTo>
                <a:lnTo>
                  <a:pt x="192637" y="253122"/>
                </a:lnTo>
                <a:lnTo>
                  <a:pt x="185357" y="229735"/>
                </a:lnTo>
                <a:lnTo>
                  <a:pt x="175270" y="198561"/>
                </a:lnTo>
                <a:lnTo>
                  <a:pt x="164568" y="167048"/>
                </a:lnTo>
                <a:lnTo>
                  <a:pt x="156196" y="143056"/>
                </a:lnTo>
                <a:lnTo>
                  <a:pt x="146206" y="114722"/>
                </a:lnTo>
                <a:lnTo>
                  <a:pt x="133974" y="82035"/>
                </a:lnTo>
                <a:lnTo>
                  <a:pt x="118940" y="53748"/>
                </a:lnTo>
                <a:lnTo>
                  <a:pt x="101852" y="31397"/>
                </a:lnTo>
                <a:lnTo>
                  <a:pt x="83618" y="14988"/>
                </a:lnTo>
                <a:lnTo>
                  <a:pt x="56111" y="1529"/>
                </a:lnTo>
                <a:lnTo>
                  <a:pt x="38994" y="0"/>
                </a:lnTo>
                <a:lnTo>
                  <a:pt x="31143" y="1470"/>
                </a:lnTo>
                <a:lnTo>
                  <a:pt x="11784" y="14833"/>
                </a:lnTo>
                <a:lnTo>
                  <a:pt x="1101" y="41635"/>
                </a:lnTo>
                <a:lnTo>
                  <a:pt x="0" y="53559"/>
                </a:lnTo>
                <a:lnTo>
                  <a:pt x="191" y="68266"/>
                </a:lnTo>
                <a:lnTo>
                  <a:pt x="4142" y="101594"/>
                </a:lnTo>
                <a:lnTo>
                  <a:pt x="12103" y="138934"/>
                </a:lnTo>
                <a:lnTo>
                  <a:pt x="23178" y="178835"/>
                </a:lnTo>
                <a:lnTo>
                  <a:pt x="36471" y="219848"/>
                </a:lnTo>
                <a:lnTo>
                  <a:pt x="51085" y="260521"/>
                </a:lnTo>
                <a:lnTo>
                  <a:pt x="66124" y="299405"/>
                </a:lnTo>
                <a:lnTo>
                  <a:pt x="80692" y="335049"/>
                </a:lnTo>
                <a:lnTo>
                  <a:pt x="93892" y="366005"/>
                </a:lnTo>
                <a:lnTo>
                  <a:pt x="104829" y="390820"/>
                </a:lnTo>
                <a:lnTo>
                  <a:pt x="115746" y="412581"/>
                </a:lnTo>
                <a:lnTo>
                  <a:pt x="136953" y="441405"/>
                </a:lnTo>
                <a:lnTo>
                  <a:pt x="166637" y="474757"/>
                </a:lnTo>
                <a:lnTo>
                  <a:pt x="183811" y="492527"/>
                </a:lnTo>
                <a:lnTo>
                  <a:pt x="202087" y="510703"/>
                </a:lnTo>
                <a:lnTo>
                  <a:pt x="221127" y="529044"/>
                </a:lnTo>
                <a:lnTo>
                  <a:pt x="240591" y="547307"/>
                </a:lnTo>
                <a:lnTo>
                  <a:pt x="260142" y="565251"/>
                </a:lnTo>
                <a:lnTo>
                  <a:pt x="279438" y="582635"/>
                </a:lnTo>
                <a:lnTo>
                  <a:pt x="298143" y="599215"/>
                </a:lnTo>
                <a:lnTo>
                  <a:pt x="315917" y="614751"/>
                </a:lnTo>
                <a:lnTo>
                  <a:pt x="347315" y="641720"/>
                </a:lnTo>
                <a:lnTo>
                  <a:pt x="370920" y="661608"/>
                </a:lnTo>
                <a:lnTo>
                  <a:pt x="385787" y="673929"/>
                </a:lnTo>
                <a:lnTo>
                  <a:pt x="388848" y="668353"/>
                </a:lnTo>
                <a:lnTo>
                  <a:pt x="420027" y="686324"/>
                </a:lnTo>
                <a:lnTo>
                  <a:pt x="448602" y="706822"/>
                </a:lnTo>
                <a:lnTo>
                  <a:pt x="470306" y="719864"/>
                </a:lnTo>
                <a:lnTo>
                  <a:pt x="484860" y="724767"/>
                </a:lnTo>
                <a:lnTo>
                  <a:pt x="485317" y="710886"/>
                </a:lnTo>
                <a:lnTo>
                  <a:pt x="496084" y="711880"/>
                </a:lnTo>
                <a:lnTo>
                  <a:pt x="503957" y="705091"/>
                </a:lnTo>
                <a:lnTo>
                  <a:pt x="503872" y="699925"/>
                </a:lnTo>
                <a:lnTo>
                  <a:pt x="514984" y="703786"/>
                </a:lnTo>
                <a:lnTo>
                  <a:pt x="519429" y="696242"/>
                </a:lnTo>
                <a:lnTo>
                  <a:pt x="520750" y="692991"/>
                </a:lnTo>
                <a:lnTo>
                  <a:pt x="522084" y="689753"/>
                </a:lnTo>
                <a:lnTo>
                  <a:pt x="520280" y="680939"/>
                </a:lnTo>
                <a:lnTo>
                  <a:pt x="524802" y="683136"/>
                </a:lnTo>
                <a:lnTo>
                  <a:pt x="530618" y="682971"/>
                </a:lnTo>
                <a:lnTo>
                  <a:pt x="541126" y="674892"/>
                </a:lnTo>
                <a:lnTo>
                  <a:pt x="541136" y="662735"/>
                </a:lnTo>
                <a:lnTo>
                  <a:pt x="540562" y="660200"/>
                </a:lnTo>
                <a:lnTo>
                  <a:pt x="532218" y="664251"/>
                </a:lnTo>
                <a:lnTo>
                  <a:pt x="517049" y="654080"/>
                </a:lnTo>
                <a:lnTo>
                  <a:pt x="509590" y="649326"/>
                </a:lnTo>
                <a:lnTo>
                  <a:pt x="505472" y="646852"/>
                </a:lnTo>
                <a:lnTo>
                  <a:pt x="495431" y="639549"/>
                </a:lnTo>
                <a:lnTo>
                  <a:pt x="484158" y="629983"/>
                </a:lnTo>
                <a:lnTo>
                  <a:pt x="475907" y="622417"/>
                </a:lnTo>
                <a:close/>
              </a:path>
            </a:pathLst>
          </a:custGeom>
          <a:solidFill>
            <a:srgbClr val="000D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4112166" y="3961691"/>
            <a:ext cx="1123518" cy="1374775"/>
          </a:xfrm>
          <a:custGeom>
            <a:avLst/>
            <a:gdLst/>
            <a:ahLst/>
            <a:cxnLst/>
            <a:rect l="l" t="t" r="r" b="b"/>
            <a:pathLst>
              <a:path w="1123518" h="1374775">
                <a:moveTo>
                  <a:pt x="13893" y="1374774"/>
                </a:moveTo>
                <a:lnTo>
                  <a:pt x="60925" y="1369580"/>
                </a:lnTo>
                <a:lnTo>
                  <a:pt x="111017" y="1359253"/>
                </a:lnTo>
                <a:lnTo>
                  <a:pt x="163503" y="1344028"/>
                </a:lnTo>
                <a:lnTo>
                  <a:pt x="199496" y="1331275"/>
                </a:lnTo>
                <a:lnTo>
                  <a:pt x="236059" y="1316521"/>
                </a:lnTo>
                <a:lnTo>
                  <a:pt x="272997" y="1299837"/>
                </a:lnTo>
                <a:lnTo>
                  <a:pt x="310112" y="1281291"/>
                </a:lnTo>
                <a:lnTo>
                  <a:pt x="347206" y="1260954"/>
                </a:lnTo>
                <a:lnTo>
                  <a:pt x="388169" y="1236342"/>
                </a:lnTo>
                <a:lnTo>
                  <a:pt x="432677" y="1206990"/>
                </a:lnTo>
                <a:lnTo>
                  <a:pt x="476492" y="1175356"/>
                </a:lnTo>
                <a:lnTo>
                  <a:pt x="519522" y="1141525"/>
                </a:lnTo>
                <a:lnTo>
                  <a:pt x="561675" y="1105580"/>
                </a:lnTo>
                <a:lnTo>
                  <a:pt x="602860" y="1067607"/>
                </a:lnTo>
                <a:lnTo>
                  <a:pt x="642986" y="1027688"/>
                </a:lnTo>
                <a:lnTo>
                  <a:pt x="681960" y="985909"/>
                </a:lnTo>
                <a:lnTo>
                  <a:pt x="719692" y="942354"/>
                </a:lnTo>
                <a:lnTo>
                  <a:pt x="756090" y="897106"/>
                </a:lnTo>
                <a:lnTo>
                  <a:pt x="800250" y="837375"/>
                </a:lnTo>
                <a:lnTo>
                  <a:pt x="825678" y="800317"/>
                </a:lnTo>
                <a:lnTo>
                  <a:pt x="850062" y="762729"/>
                </a:lnTo>
                <a:lnTo>
                  <a:pt x="873422" y="724638"/>
                </a:lnTo>
                <a:lnTo>
                  <a:pt x="895777" y="686074"/>
                </a:lnTo>
                <a:lnTo>
                  <a:pt x="917146" y="647064"/>
                </a:lnTo>
                <a:lnTo>
                  <a:pt x="937547" y="607637"/>
                </a:lnTo>
                <a:lnTo>
                  <a:pt x="957002" y="567821"/>
                </a:lnTo>
                <a:lnTo>
                  <a:pt x="975528" y="527645"/>
                </a:lnTo>
                <a:lnTo>
                  <a:pt x="993144" y="487137"/>
                </a:lnTo>
                <a:lnTo>
                  <a:pt x="1009871" y="446324"/>
                </a:lnTo>
                <a:lnTo>
                  <a:pt x="1025726" y="405236"/>
                </a:lnTo>
                <a:lnTo>
                  <a:pt x="1040730" y="363901"/>
                </a:lnTo>
                <a:lnTo>
                  <a:pt x="1054901" y="322348"/>
                </a:lnTo>
                <a:lnTo>
                  <a:pt x="1068259" y="280603"/>
                </a:lnTo>
                <a:lnTo>
                  <a:pt x="1080823" y="238697"/>
                </a:lnTo>
                <a:lnTo>
                  <a:pt x="1092611" y="196656"/>
                </a:lnTo>
                <a:lnTo>
                  <a:pt x="1103644" y="154510"/>
                </a:lnTo>
                <a:lnTo>
                  <a:pt x="1113939" y="112287"/>
                </a:lnTo>
                <a:lnTo>
                  <a:pt x="1123518" y="70015"/>
                </a:lnTo>
                <a:lnTo>
                  <a:pt x="886358" y="0"/>
                </a:lnTo>
                <a:lnTo>
                  <a:pt x="877918" y="38535"/>
                </a:lnTo>
                <a:lnTo>
                  <a:pt x="868836" y="76999"/>
                </a:lnTo>
                <a:lnTo>
                  <a:pt x="859095" y="115363"/>
                </a:lnTo>
                <a:lnTo>
                  <a:pt x="848677" y="153602"/>
                </a:lnTo>
                <a:lnTo>
                  <a:pt x="837566" y="191687"/>
                </a:lnTo>
                <a:lnTo>
                  <a:pt x="825743" y="229592"/>
                </a:lnTo>
                <a:lnTo>
                  <a:pt x="813192" y="267289"/>
                </a:lnTo>
                <a:lnTo>
                  <a:pt x="799896" y="304752"/>
                </a:lnTo>
                <a:lnTo>
                  <a:pt x="785837" y="341954"/>
                </a:lnTo>
                <a:lnTo>
                  <a:pt x="770997" y="378867"/>
                </a:lnTo>
                <a:lnTo>
                  <a:pt x="755361" y="415466"/>
                </a:lnTo>
                <a:lnTo>
                  <a:pt x="738909" y="451721"/>
                </a:lnTo>
                <a:lnTo>
                  <a:pt x="721626" y="487608"/>
                </a:lnTo>
                <a:lnTo>
                  <a:pt x="703493" y="523098"/>
                </a:lnTo>
                <a:lnTo>
                  <a:pt x="684493" y="558164"/>
                </a:lnTo>
                <a:lnTo>
                  <a:pt x="664610" y="592780"/>
                </a:lnTo>
                <a:lnTo>
                  <a:pt x="643826" y="626918"/>
                </a:lnTo>
                <a:lnTo>
                  <a:pt x="622123" y="660552"/>
                </a:lnTo>
                <a:lnTo>
                  <a:pt x="599485" y="693654"/>
                </a:lnTo>
                <a:lnTo>
                  <a:pt x="575894" y="726198"/>
                </a:lnTo>
                <a:lnTo>
                  <a:pt x="540309" y="771930"/>
                </a:lnTo>
                <a:lnTo>
                  <a:pt x="504526" y="814250"/>
                </a:lnTo>
                <a:lnTo>
                  <a:pt x="468697" y="853275"/>
                </a:lnTo>
                <a:lnTo>
                  <a:pt x="432974" y="889126"/>
                </a:lnTo>
                <a:lnTo>
                  <a:pt x="397510" y="921922"/>
                </a:lnTo>
                <a:lnTo>
                  <a:pt x="362456" y="951782"/>
                </a:lnTo>
                <a:lnTo>
                  <a:pt x="327964" y="978825"/>
                </a:lnTo>
                <a:lnTo>
                  <a:pt x="294188" y="1003170"/>
                </a:lnTo>
                <a:lnTo>
                  <a:pt x="261278" y="1024937"/>
                </a:lnTo>
                <a:lnTo>
                  <a:pt x="229387" y="1044244"/>
                </a:lnTo>
                <a:lnTo>
                  <a:pt x="198667" y="1061212"/>
                </a:lnTo>
                <a:lnTo>
                  <a:pt x="141350" y="1088603"/>
                </a:lnTo>
                <a:lnTo>
                  <a:pt x="90544" y="1108064"/>
                </a:lnTo>
                <a:lnTo>
                  <a:pt x="47465" y="1120548"/>
                </a:lnTo>
                <a:lnTo>
                  <a:pt x="0" y="1128280"/>
                </a:lnTo>
                <a:lnTo>
                  <a:pt x="13893" y="1374774"/>
                </a:lnTo>
                <a:close/>
              </a:path>
            </a:pathLst>
          </a:custGeom>
          <a:solidFill>
            <a:srgbClr val="FFFBD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4863204" y="4745227"/>
            <a:ext cx="550612" cy="662050"/>
          </a:xfrm>
          <a:custGeom>
            <a:avLst/>
            <a:gdLst/>
            <a:ahLst/>
            <a:cxnLst/>
            <a:rect l="l" t="t" r="r" b="b"/>
            <a:pathLst>
              <a:path w="550612" h="662050">
                <a:moveTo>
                  <a:pt x="24298" y="19426"/>
                </a:moveTo>
                <a:lnTo>
                  <a:pt x="24447" y="19773"/>
                </a:lnTo>
                <a:lnTo>
                  <a:pt x="30370" y="29071"/>
                </a:lnTo>
                <a:lnTo>
                  <a:pt x="39292" y="40344"/>
                </a:lnTo>
                <a:lnTo>
                  <a:pt x="47534" y="50916"/>
                </a:lnTo>
                <a:lnTo>
                  <a:pt x="49390" y="53657"/>
                </a:lnTo>
                <a:lnTo>
                  <a:pt x="0" y="121564"/>
                </a:lnTo>
                <a:lnTo>
                  <a:pt x="4851" y="125514"/>
                </a:lnTo>
                <a:lnTo>
                  <a:pt x="14592" y="133362"/>
                </a:lnTo>
                <a:lnTo>
                  <a:pt x="17348" y="135445"/>
                </a:lnTo>
                <a:lnTo>
                  <a:pt x="25345" y="141061"/>
                </a:lnTo>
                <a:lnTo>
                  <a:pt x="38122" y="149877"/>
                </a:lnTo>
                <a:lnTo>
                  <a:pt x="45783" y="155194"/>
                </a:lnTo>
                <a:lnTo>
                  <a:pt x="24587" y="177304"/>
                </a:lnTo>
                <a:lnTo>
                  <a:pt x="48440" y="219274"/>
                </a:lnTo>
                <a:lnTo>
                  <a:pt x="69944" y="257090"/>
                </a:lnTo>
                <a:lnTo>
                  <a:pt x="89257" y="291011"/>
                </a:lnTo>
                <a:lnTo>
                  <a:pt x="106538" y="321296"/>
                </a:lnTo>
                <a:lnTo>
                  <a:pt x="121945" y="348206"/>
                </a:lnTo>
                <a:lnTo>
                  <a:pt x="135637" y="371998"/>
                </a:lnTo>
                <a:lnTo>
                  <a:pt x="147772" y="392934"/>
                </a:lnTo>
                <a:lnTo>
                  <a:pt x="158509" y="411271"/>
                </a:lnTo>
                <a:lnTo>
                  <a:pt x="168006" y="427269"/>
                </a:lnTo>
                <a:lnTo>
                  <a:pt x="183918" y="453287"/>
                </a:lnTo>
                <a:lnTo>
                  <a:pt x="196774" y="473060"/>
                </a:lnTo>
                <a:lnTo>
                  <a:pt x="207844" y="488665"/>
                </a:lnTo>
                <a:lnTo>
                  <a:pt x="218396" y="502174"/>
                </a:lnTo>
                <a:lnTo>
                  <a:pt x="229699" y="515664"/>
                </a:lnTo>
                <a:lnTo>
                  <a:pt x="243230" y="530904"/>
                </a:lnTo>
                <a:lnTo>
                  <a:pt x="260747" y="547226"/>
                </a:lnTo>
                <a:lnTo>
                  <a:pt x="281778" y="564002"/>
                </a:lnTo>
                <a:lnTo>
                  <a:pt x="305551" y="580802"/>
                </a:lnTo>
                <a:lnTo>
                  <a:pt x="331298" y="597194"/>
                </a:lnTo>
                <a:lnTo>
                  <a:pt x="358249" y="612747"/>
                </a:lnTo>
                <a:lnTo>
                  <a:pt x="385632" y="627028"/>
                </a:lnTo>
                <a:lnTo>
                  <a:pt x="412680" y="639608"/>
                </a:lnTo>
                <a:lnTo>
                  <a:pt x="438620" y="650055"/>
                </a:lnTo>
                <a:lnTo>
                  <a:pt x="462685" y="657936"/>
                </a:lnTo>
                <a:lnTo>
                  <a:pt x="483528" y="662050"/>
                </a:lnTo>
                <a:lnTo>
                  <a:pt x="492992" y="661442"/>
                </a:lnTo>
                <a:lnTo>
                  <a:pt x="510665" y="655203"/>
                </a:lnTo>
                <a:lnTo>
                  <a:pt x="526029" y="643280"/>
                </a:lnTo>
                <a:lnTo>
                  <a:pt x="538319" y="626893"/>
                </a:lnTo>
                <a:lnTo>
                  <a:pt x="546768" y="607260"/>
                </a:lnTo>
                <a:lnTo>
                  <a:pt x="550612" y="585599"/>
                </a:lnTo>
                <a:lnTo>
                  <a:pt x="550568" y="574388"/>
                </a:lnTo>
                <a:lnTo>
                  <a:pt x="546070" y="551970"/>
                </a:lnTo>
                <a:lnTo>
                  <a:pt x="535053" y="530571"/>
                </a:lnTo>
                <a:lnTo>
                  <a:pt x="516754" y="511408"/>
                </a:lnTo>
                <a:lnTo>
                  <a:pt x="494568" y="497001"/>
                </a:lnTo>
                <a:lnTo>
                  <a:pt x="483146" y="490109"/>
                </a:lnTo>
                <a:lnTo>
                  <a:pt x="470613" y="482522"/>
                </a:lnTo>
                <a:lnTo>
                  <a:pt x="457216" y="474393"/>
                </a:lnTo>
                <a:lnTo>
                  <a:pt x="443201" y="465872"/>
                </a:lnTo>
                <a:lnTo>
                  <a:pt x="428812" y="457111"/>
                </a:lnTo>
                <a:lnTo>
                  <a:pt x="414297" y="448263"/>
                </a:lnTo>
                <a:lnTo>
                  <a:pt x="399900" y="439478"/>
                </a:lnTo>
                <a:lnTo>
                  <a:pt x="385868" y="430908"/>
                </a:lnTo>
                <a:lnTo>
                  <a:pt x="372447" y="422706"/>
                </a:lnTo>
                <a:lnTo>
                  <a:pt x="359881" y="415021"/>
                </a:lnTo>
                <a:lnTo>
                  <a:pt x="348418" y="408007"/>
                </a:lnTo>
                <a:lnTo>
                  <a:pt x="329781" y="396596"/>
                </a:lnTo>
                <a:lnTo>
                  <a:pt x="318503" y="389685"/>
                </a:lnTo>
                <a:lnTo>
                  <a:pt x="103441" y="94996"/>
                </a:lnTo>
                <a:lnTo>
                  <a:pt x="98094" y="100584"/>
                </a:lnTo>
                <a:lnTo>
                  <a:pt x="98145" y="96583"/>
                </a:lnTo>
                <a:lnTo>
                  <a:pt x="98018" y="92748"/>
                </a:lnTo>
                <a:lnTo>
                  <a:pt x="97320" y="90157"/>
                </a:lnTo>
                <a:lnTo>
                  <a:pt x="94653" y="80352"/>
                </a:lnTo>
                <a:lnTo>
                  <a:pt x="90703" y="71386"/>
                </a:lnTo>
                <a:lnTo>
                  <a:pt x="88925" y="68541"/>
                </a:lnTo>
                <a:lnTo>
                  <a:pt x="84248" y="57742"/>
                </a:lnTo>
                <a:lnTo>
                  <a:pt x="78221" y="45195"/>
                </a:lnTo>
                <a:lnTo>
                  <a:pt x="75971" y="42164"/>
                </a:lnTo>
                <a:lnTo>
                  <a:pt x="73812" y="39446"/>
                </a:lnTo>
                <a:lnTo>
                  <a:pt x="70599" y="35839"/>
                </a:lnTo>
                <a:lnTo>
                  <a:pt x="64655" y="32067"/>
                </a:lnTo>
                <a:lnTo>
                  <a:pt x="61391" y="28892"/>
                </a:lnTo>
                <a:lnTo>
                  <a:pt x="55968" y="23634"/>
                </a:lnTo>
                <a:lnTo>
                  <a:pt x="49174" y="14338"/>
                </a:lnTo>
                <a:lnTo>
                  <a:pt x="46621" y="12395"/>
                </a:lnTo>
                <a:lnTo>
                  <a:pt x="44081" y="10439"/>
                </a:lnTo>
                <a:lnTo>
                  <a:pt x="34848" y="7340"/>
                </a:lnTo>
                <a:lnTo>
                  <a:pt x="34582" y="6692"/>
                </a:lnTo>
                <a:lnTo>
                  <a:pt x="30949" y="3263"/>
                </a:lnTo>
                <a:lnTo>
                  <a:pt x="28003" y="0"/>
                </a:lnTo>
                <a:lnTo>
                  <a:pt x="21479" y="9702"/>
                </a:lnTo>
                <a:lnTo>
                  <a:pt x="24298" y="19426"/>
                </a:lnTo>
                <a:close/>
              </a:path>
            </a:pathLst>
          </a:custGeom>
          <a:solidFill>
            <a:srgbClr val="000D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4841599" y="7025912"/>
            <a:ext cx="698360" cy="75896"/>
          </a:xfrm>
          <a:custGeom>
            <a:avLst/>
            <a:gdLst/>
            <a:ahLst/>
            <a:cxnLst/>
            <a:rect l="l" t="t" r="r" b="b"/>
            <a:pathLst>
              <a:path w="698360" h="75896">
                <a:moveTo>
                  <a:pt x="698360" y="37935"/>
                </a:moveTo>
                <a:lnTo>
                  <a:pt x="697202" y="34814"/>
                </a:lnTo>
                <a:lnTo>
                  <a:pt x="693789" y="31762"/>
                </a:lnTo>
                <a:lnTo>
                  <a:pt x="670915" y="23121"/>
                </a:lnTo>
                <a:lnTo>
                  <a:pt x="646038" y="17887"/>
                </a:lnTo>
                <a:lnTo>
                  <a:pt x="614297" y="13166"/>
                </a:lnTo>
                <a:lnTo>
                  <a:pt x="576412" y="9036"/>
                </a:lnTo>
                <a:lnTo>
                  <a:pt x="533102" y="5576"/>
                </a:lnTo>
                <a:lnTo>
                  <a:pt x="509637" y="4122"/>
                </a:lnTo>
                <a:lnTo>
                  <a:pt x="485087" y="2865"/>
                </a:lnTo>
                <a:lnTo>
                  <a:pt x="459540" y="1814"/>
                </a:lnTo>
                <a:lnTo>
                  <a:pt x="433086" y="980"/>
                </a:lnTo>
                <a:lnTo>
                  <a:pt x="405816" y="372"/>
                </a:lnTo>
                <a:lnTo>
                  <a:pt x="377819" y="0"/>
                </a:lnTo>
                <a:lnTo>
                  <a:pt x="320549" y="0"/>
                </a:lnTo>
                <a:lnTo>
                  <a:pt x="292549" y="372"/>
                </a:lnTo>
                <a:lnTo>
                  <a:pt x="265277" y="980"/>
                </a:lnTo>
                <a:lnTo>
                  <a:pt x="238821" y="1814"/>
                </a:lnTo>
                <a:lnTo>
                  <a:pt x="213273" y="2865"/>
                </a:lnTo>
                <a:lnTo>
                  <a:pt x="188721" y="4122"/>
                </a:lnTo>
                <a:lnTo>
                  <a:pt x="165255" y="5576"/>
                </a:lnTo>
                <a:lnTo>
                  <a:pt x="121945" y="9036"/>
                </a:lnTo>
                <a:lnTo>
                  <a:pt x="84059" y="13166"/>
                </a:lnTo>
                <a:lnTo>
                  <a:pt x="52319" y="17887"/>
                </a:lnTo>
                <a:lnTo>
                  <a:pt x="27442" y="23121"/>
                </a:lnTo>
                <a:lnTo>
                  <a:pt x="4570" y="31762"/>
                </a:lnTo>
                <a:lnTo>
                  <a:pt x="0" y="37935"/>
                </a:lnTo>
                <a:lnTo>
                  <a:pt x="1157" y="41062"/>
                </a:lnTo>
                <a:lnTo>
                  <a:pt x="27442" y="52770"/>
                </a:lnTo>
                <a:lnTo>
                  <a:pt x="52319" y="58008"/>
                </a:lnTo>
                <a:lnTo>
                  <a:pt x="84059" y="62731"/>
                </a:lnTo>
                <a:lnTo>
                  <a:pt x="121945" y="66861"/>
                </a:lnTo>
                <a:lnTo>
                  <a:pt x="165255" y="70321"/>
                </a:lnTo>
                <a:lnTo>
                  <a:pt x="188721" y="71775"/>
                </a:lnTo>
                <a:lnTo>
                  <a:pt x="213273" y="73032"/>
                </a:lnTo>
                <a:lnTo>
                  <a:pt x="238821" y="74083"/>
                </a:lnTo>
                <a:lnTo>
                  <a:pt x="265277" y="74917"/>
                </a:lnTo>
                <a:lnTo>
                  <a:pt x="292549" y="75525"/>
                </a:lnTo>
                <a:lnTo>
                  <a:pt x="320549" y="75896"/>
                </a:lnTo>
                <a:lnTo>
                  <a:pt x="377819" y="75896"/>
                </a:lnTo>
                <a:lnTo>
                  <a:pt x="405816" y="75525"/>
                </a:lnTo>
                <a:lnTo>
                  <a:pt x="433086" y="74917"/>
                </a:lnTo>
                <a:lnTo>
                  <a:pt x="459540" y="74083"/>
                </a:lnTo>
                <a:lnTo>
                  <a:pt x="485087" y="73032"/>
                </a:lnTo>
                <a:lnTo>
                  <a:pt x="509637" y="71775"/>
                </a:lnTo>
                <a:lnTo>
                  <a:pt x="533102" y="70321"/>
                </a:lnTo>
                <a:lnTo>
                  <a:pt x="576412" y="66861"/>
                </a:lnTo>
                <a:lnTo>
                  <a:pt x="614297" y="62731"/>
                </a:lnTo>
                <a:lnTo>
                  <a:pt x="646038" y="58008"/>
                </a:lnTo>
                <a:lnTo>
                  <a:pt x="670915" y="52770"/>
                </a:lnTo>
                <a:lnTo>
                  <a:pt x="693789" y="44118"/>
                </a:lnTo>
                <a:lnTo>
                  <a:pt x="697202" y="41062"/>
                </a:lnTo>
                <a:lnTo>
                  <a:pt x="698360" y="37935"/>
                </a:lnTo>
                <a:close/>
              </a:path>
            </a:pathLst>
          </a:custGeom>
          <a:solidFill>
            <a:srgbClr val="88B5B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4955664" y="4861377"/>
            <a:ext cx="559709" cy="2215464"/>
          </a:xfrm>
          <a:custGeom>
            <a:avLst/>
            <a:gdLst/>
            <a:ahLst/>
            <a:cxnLst/>
            <a:rect l="l" t="t" r="r" b="b"/>
            <a:pathLst>
              <a:path w="559709" h="2215464">
                <a:moveTo>
                  <a:pt x="62909" y="1328712"/>
                </a:moveTo>
                <a:lnTo>
                  <a:pt x="75313" y="1331217"/>
                </a:lnTo>
                <a:lnTo>
                  <a:pt x="89031" y="1333769"/>
                </a:lnTo>
                <a:lnTo>
                  <a:pt x="91147" y="1334147"/>
                </a:lnTo>
                <a:lnTo>
                  <a:pt x="86106" y="1713153"/>
                </a:lnTo>
                <a:lnTo>
                  <a:pt x="87742" y="1768453"/>
                </a:lnTo>
                <a:lnTo>
                  <a:pt x="89218" y="1818239"/>
                </a:lnTo>
                <a:lnTo>
                  <a:pt x="90546" y="1862813"/>
                </a:lnTo>
                <a:lnTo>
                  <a:pt x="91738" y="1902476"/>
                </a:lnTo>
                <a:lnTo>
                  <a:pt x="92807" y="1937530"/>
                </a:lnTo>
                <a:lnTo>
                  <a:pt x="93763" y="1968276"/>
                </a:lnTo>
                <a:lnTo>
                  <a:pt x="94619" y="1995017"/>
                </a:lnTo>
                <a:lnTo>
                  <a:pt x="95387" y="2018053"/>
                </a:lnTo>
                <a:lnTo>
                  <a:pt x="96080" y="2037688"/>
                </a:lnTo>
                <a:lnTo>
                  <a:pt x="96708" y="2054221"/>
                </a:lnTo>
                <a:lnTo>
                  <a:pt x="97285" y="2067956"/>
                </a:lnTo>
                <a:lnTo>
                  <a:pt x="98331" y="2088235"/>
                </a:lnTo>
                <a:lnTo>
                  <a:pt x="99810" y="2105202"/>
                </a:lnTo>
                <a:lnTo>
                  <a:pt x="102120" y="2115388"/>
                </a:lnTo>
                <a:lnTo>
                  <a:pt x="100598" y="2128849"/>
                </a:lnTo>
                <a:lnTo>
                  <a:pt x="95230" y="2142687"/>
                </a:lnTo>
                <a:lnTo>
                  <a:pt x="93370" y="2146604"/>
                </a:lnTo>
                <a:lnTo>
                  <a:pt x="101244" y="2148027"/>
                </a:lnTo>
                <a:lnTo>
                  <a:pt x="98615" y="2151037"/>
                </a:lnTo>
                <a:lnTo>
                  <a:pt x="95884" y="2154123"/>
                </a:lnTo>
                <a:lnTo>
                  <a:pt x="86348" y="2160039"/>
                </a:lnTo>
                <a:lnTo>
                  <a:pt x="72791" y="2165384"/>
                </a:lnTo>
                <a:lnTo>
                  <a:pt x="68605" y="2166543"/>
                </a:lnTo>
                <a:lnTo>
                  <a:pt x="56127" y="2169245"/>
                </a:lnTo>
                <a:lnTo>
                  <a:pt x="41666" y="2172213"/>
                </a:lnTo>
                <a:lnTo>
                  <a:pt x="28772" y="2174990"/>
                </a:lnTo>
                <a:lnTo>
                  <a:pt x="22453" y="2176614"/>
                </a:lnTo>
                <a:lnTo>
                  <a:pt x="9573" y="2187686"/>
                </a:lnTo>
                <a:lnTo>
                  <a:pt x="4980" y="2198372"/>
                </a:lnTo>
                <a:lnTo>
                  <a:pt x="4826" y="2198966"/>
                </a:lnTo>
                <a:lnTo>
                  <a:pt x="0" y="2198966"/>
                </a:lnTo>
                <a:lnTo>
                  <a:pt x="0" y="2215286"/>
                </a:lnTo>
                <a:lnTo>
                  <a:pt x="104101" y="2215286"/>
                </a:lnTo>
                <a:lnTo>
                  <a:pt x="117006" y="2211866"/>
                </a:lnTo>
                <a:lnTo>
                  <a:pt x="132366" y="2204762"/>
                </a:lnTo>
                <a:lnTo>
                  <a:pt x="143598" y="2198709"/>
                </a:lnTo>
                <a:lnTo>
                  <a:pt x="145630" y="2197544"/>
                </a:lnTo>
                <a:lnTo>
                  <a:pt x="152958" y="2197544"/>
                </a:lnTo>
                <a:lnTo>
                  <a:pt x="152958" y="2215464"/>
                </a:lnTo>
                <a:lnTo>
                  <a:pt x="227418" y="2215464"/>
                </a:lnTo>
                <a:lnTo>
                  <a:pt x="227664" y="2204692"/>
                </a:lnTo>
                <a:lnTo>
                  <a:pt x="227494" y="2186907"/>
                </a:lnTo>
                <a:lnTo>
                  <a:pt x="227418" y="2181910"/>
                </a:lnTo>
                <a:lnTo>
                  <a:pt x="224650" y="2181910"/>
                </a:lnTo>
                <a:lnTo>
                  <a:pt x="225018" y="2177211"/>
                </a:lnTo>
                <a:lnTo>
                  <a:pt x="225374" y="2170442"/>
                </a:lnTo>
                <a:lnTo>
                  <a:pt x="234607" y="2172119"/>
                </a:lnTo>
                <a:lnTo>
                  <a:pt x="235775" y="2127313"/>
                </a:lnTo>
                <a:lnTo>
                  <a:pt x="245097" y="1736128"/>
                </a:lnTo>
                <a:lnTo>
                  <a:pt x="261213" y="1403045"/>
                </a:lnTo>
                <a:lnTo>
                  <a:pt x="285661" y="1705571"/>
                </a:lnTo>
                <a:lnTo>
                  <a:pt x="293861" y="1762570"/>
                </a:lnTo>
                <a:lnTo>
                  <a:pt x="301243" y="1813879"/>
                </a:lnTo>
                <a:lnTo>
                  <a:pt x="307851" y="1859804"/>
                </a:lnTo>
                <a:lnTo>
                  <a:pt x="313731" y="1900650"/>
                </a:lnTo>
                <a:lnTo>
                  <a:pt x="318925" y="1936723"/>
                </a:lnTo>
                <a:lnTo>
                  <a:pt x="323480" y="1968327"/>
                </a:lnTo>
                <a:lnTo>
                  <a:pt x="327438" y="1995768"/>
                </a:lnTo>
                <a:lnTo>
                  <a:pt x="330845" y="2019352"/>
                </a:lnTo>
                <a:lnTo>
                  <a:pt x="333744" y="2039383"/>
                </a:lnTo>
                <a:lnTo>
                  <a:pt x="336181" y="2056166"/>
                </a:lnTo>
                <a:lnTo>
                  <a:pt x="338200" y="2070007"/>
                </a:lnTo>
                <a:lnTo>
                  <a:pt x="341159" y="2090084"/>
                </a:lnTo>
                <a:lnTo>
                  <a:pt x="342978" y="2102055"/>
                </a:lnTo>
                <a:lnTo>
                  <a:pt x="344868" y="2112543"/>
                </a:lnTo>
                <a:lnTo>
                  <a:pt x="344246" y="2127908"/>
                </a:lnTo>
                <a:lnTo>
                  <a:pt x="338604" y="2142023"/>
                </a:lnTo>
                <a:lnTo>
                  <a:pt x="332692" y="2151680"/>
                </a:lnTo>
                <a:lnTo>
                  <a:pt x="330936" y="2154072"/>
                </a:lnTo>
                <a:lnTo>
                  <a:pt x="345300" y="2155367"/>
                </a:lnTo>
                <a:lnTo>
                  <a:pt x="339128" y="2159101"/>
                </a:lnTo>
                <a:lnTo>
                  <a:pt x="328333" y="2163406"/>
                </a:lnTo>
                <a:lnTo>
                  <a:pt x="321906" y="2164918"/>
                </a:lnTo>
                <a:lnTo>
                  <a:pt x="309427" y="2167597"/>
                </a:lnTo>
                <a:lnTo>
                  <a:pt x="294966" y="2170552"/>
                </a:lnTo>
                <a:lnTo>
                  <a:pt x="282071" y="2173322"/>
                </a:lnTo>
                <a:lnTo>
                  <a:pt x="275755" y="2174938"/>
                </a:lnTo>
                <a:lnTo>
                  <a:pt x="262873" y="2186023"/>
                </a:lnTo>
                <a:lnTo>
                  <a:pt x="258305" y="2196711"/>
                </a:lnTo>
                <a:lnTo>
                  <a:pt x="258152" y="2197303"/>
                </a:lnTo>
                <a:lnTo>
                  <a:pt x="253326" y="2197303"/>
                </a:lnTo>
                <a:lnTo>
                  <a:pt x="253326" y="2213622"/>
                </a:lnTo>
                <a:lnTo>
                  <a:pt x="357416" y="2213622"/>
                </a:lnTo>
                <a:lnTo>
                  <a:pt x="370317" y="2210204"/>
                </a:lnTo>
                <a:lnTo>
                  <a:pt x="385680" y="2203104"/>
                </a:lnTo>
                <a:lnTo>
                  <a:pt x="396914" y="2197056"/>
                </a:lnTo>
                <a:lnTo>
                  <a:pt x="398945" y="2195893"/>
                </a:lnTo>
                <a:lnTo>
                  <a:pt x="406273" y="2195893"/>
                </a:lnTo>
                <a:lnTo>
                  <a:pt x="406273" y="2213800"/>
                </a:lnTo>
                <a:lnTo>
                  <a:pt x="480707" y="2213800"/>
                </a:lnTo>
                <a:lnTo>
                  <a:pt x="480958" y="2203020"/>
                </a:lnTo>
                <a:lnTo>
                  <a:pt x="480784" y="2185244"/>
                </a:lnTo>
                <a:lnTo>
                  <a:pt x="480707" y="2180285"/>
                </a:lnTo>
                <a:lnTo>
                  <a:pt x="477977" y="2180285"/>
                </a:lnTo>
                <a:lnTo>
                  <a:pt x="478409" y="2174951"/>
                </a:lnTo>
                <a:lnTo>
                  <a:pt x="478764" y="2167407"/>
                </a:lnTo>
                <a:lnTo>
                  <a:pt x="486676" y="2168144"/>
                </a:lnTo>
                <a:lnTo>
                  <a:pt x="484339" y="2106345"/>
                </a:lnTo>
                <a:lnTo>
                  <a:pt x="451853" y="1723237"/>
                </a:lnTo>
                <a:lnTo>
                  <a:pt x="431749" y="1377823"/>
                </a:lnTo>
                <a:lnTo>
                  <a:pt x="447848" y="1379442"/>
                </a:lnTo>
                <a:lnTo>
                  <a:pt x="461994" y="1380821"/>
                </a:lnTo>
                <a:lnTo>
                  <a:pt x="473967" y="1381940"/>
                </a:lnTo>
                <a:lnTo>
                  <a:pt x="483547" y="1382781"/>
                </a:lnTo>
                <a:lnTo>
                  <a:pt x="485635" y="1382953"/>
                </a:lnTo>
                <a:lnTo>
                  <a:pt x="483987" y="1356549"/>
                </a:lnTo>
                <a:lnTo>
                  <a:pt x="482300" y="1327983"/>
                </a:lnTo>
                <a:lnTo>
                  <a:pt x="480594" y="1297565"/>
                </a:lnTo>
                <a:lnTo>
                  <a:pt x="478893" y="1265604"/>
                </a:lnTo>
                <a:lnTo>
                  <a:pt x="477216" y="1232408"/>
                </a:lnTo>
                <a:lnTo>
                  <a:pt x="475585" y="1198287"/>
                </a:lnTo>
                <a:lnTo>
                  <a:pt x="474022" y="1163551"/>
                </a:lnTo>
                <a:lnTo>
                  <a:pt x="472549" y="1128508"/>
                </a:lnTo>
                <a:lnTo>
                  <a:pt x="471186" y="1093467"/>
                </a:lnTo>
                <a:lnTo>
                  <a:pt x="469955" y="1058738"/>
                </a:lnTo>
                <a:lnTo>
                  <a:pt x="468878" y="1024630"/>
                </a:lnTo>
                <a:lnTo>
                  <a:pt x="467975" y="991452"/>
                </a:lnTo>
                <a:lnTo>
                  <a:pt x="467269" y="959513"/>
                </a:lnTo>
                <a:lnTo>
                  <a:pt x="466780" y="929123"/>
                </a:lnTo>
                <a:lnTo>
                  <a:pt x="466531" y="900589"/>
                </a:lnTo>
                <a:lnTo>
                  <a:pt x="466542" y="874223"/>
                </a:lnTo>
                <a:lnTo>
                  <a:pt x="466835" y="850332"/>
                </a:lnTo>
                <a:lnTo>
                  <a:pt x="467431" y="829227"/>
                </a:lnTo>
                <a:lnTo>
                  <a:pt x="469620" y="796607"/>
                </a:lnTo>
                <a:lnTo>
                  <a:pt x="471258" y="781585"/>
                </a:lnTo>
                <a:lnTo>
                  <a:pt x="472754" y="766674"/>
                </a:lnTo>
                <a:lnTo>
                  <a:pt x="474120" y="751882"/>
                </a:lnTo>
                <a:lnTo>
                  <a:pt x="475366" y="737213"/>
                </a:lnTo>
                <a:lnTo>
                  <a:pt x="476504" y="722675"/>
                </a:lnTo>
                <a:lnTo>
                  <a:pt x="477544" y="708273"/>
                </a:lnTo>
                <a:lnTo>
                  <a:pt x="478499" y="694014"/>
                </a:lnTo>
                <a:lnTo>
                  <a:pt x="479378" y="679903"/>
                </a:lnTo>
                <a:lnTo>
                  <a:pt x="480194" y="665946"/>
                </a:lnTo>
                <a:lnTo>
                  <a:pt x="480958" y="652151"/>
                </a:lnTo>
                <a:lnTo>
                  <a:pt x="481680" y="638522"/>
                </a:lnTo>
                <a:lnTo>
                  <a:pt x="482372" y="625066"/>
                </a:lnTo>
                <a:lnTo>
                  <a:pt x="483045" y="611790"/>
                </a:lnTo>
                <a:lnTo>
                  <a:pt x="483711" y="598699"/>
                </a:lnTo>
                <a:lnTo>
                  <a:pt x="484379" y="585799"/>
                </a:lnTo>
                <a:lnTo>
                  <a:pt x="485062" y="573096"/>
                </a:lnTo>
                <a:lnTo>
                  <a:pt x="485771" y="560597"/>
                </a:lnTo>
                <a:lnTo>
                  <a:pt x="486516" y="548308"/>
                </a:lnTo>
                <a:lnTo>
                  <a:pt x="487310" y="536234"/>
                </a:lnTo>
                <a:lnTo>
                  <a:pt x="488162" y="524383"/>
                </a:lnTo>
                <a:lnTo>
                  <a:pt x="489684" y="501558"/>
                </a:lnTo>
                <a:lnTo>
                  <a:pt x="490764" y="479730"/>
                </a:lnTo>
                <a:lnTo>
                  <a:pt x="491435" y="458867"/>
                </a:lnTo>
                <a:lnTo>
                  <a:pt x="491728" y="438940"/>
                </a:lnTo>
                <a:lnTo>
                  <a:pt x="491674" y="419917"/>
                </a:lnTo>
                <a:lnTo>
                  <a:pt x="491306" y="401768"/>
                </a:lnTo>
                <a:lnTo>
                  <a:pt x="490654" y="384464"/>
                </a:lnTo>
                <a:lnTo>
                  <a:pt x="489750" y="367973"/>
                </a:lnTo>
                <a:lnTo>
                  <a:pt x="488626" y="352265"/>
                </a:lnTo>
                <a:lnTo>
                  <a:pt x="487313" y="337310"/>
                </a:lnTo>
                <a:lnTo>
                  <a:pt x="485843" y="323077"/>
                </a:lnTo>
                <a:lnTo>
                  <a:pt x="484247" y="309536"/>
                </a:lnTo>
                <a:lnTo>
                  <a:pt x="482557" y="296656"/>
                </a:lnTo>
                <a:lnTo>
                  <a:pt x="480804" y="284408"/>
                </a:lnTo>
                <a:lnTo>
                  <a:pt x="479020" y="272760"/>
                </a:lnTo>
                <a:lnTo>
                  <a:pt x="477236" y="261682"/>
                </a:lnTo>
                <a:lnTo>
                  <a:pt x="475485" y="251144"/>
                </a:lnTo>
                <a:lnTo>
                  <a:pt x="473797" y="241116"/>
                </a:lnTo>
                <a:lnTo>
                  <a:pt x="472204" y="231566"/>
                </a:lnTo>
                <a:lnTo>
                  <a:pt x="470738" y="222465"/>
                </a:lnTo>
                <a:lnTo>
                  <a:pt x="467347" y="224459"/>
                </a:lnTo>
                <a:lnTo>
                  <a:pt x="474346" y="215158"/>
                </a:lnTo>
                <a:lnTo>
                  <a:pt x="482361" y="205863"/>
                </a:lnTo>
                <a:lnTo>
                  <a:pt x="491673" y="196059"/>
                </a:lnTo>
                <a:lnTo>
                  <a:pt x="495414" y="192290"/>
                </a:lnTo>
                <a:lnTo>
                  <a:pt x="500430" y="187261"/>
                </a:lnTo>
                <a:lnTo>
                  <a:pt x="505155" y="182308"/>
                </a:lnTo>
                <a:lnTo>
                  <a:pt x="509600" y="177368"/>
                </a:lnTo>
                <a:lnTo>
                  <a:pt x="514805" y="175648"/>
                </a:lnTo>
                <a:lnTo>
                  <a:pt x="523068" y="168751"/>
                </a:lnTo>
                <a:lnTo>
                  <a:pt x="533085" y="157683"/>
                </a:lnTo>
                <a:lnTo>
                  <a:pt x="543550" y="143453"/>
                </a:lnTo>
                <a:lnTo>
                  <a:pt x="549044" y="134685"/>
                </a:lnTo>
                <a:lnTo>
                  <a:pt x="553319" y="126589"/>
                </a:lnTo>
                <a:lnTo>
                  <a:pt x="556781" y="117816"/>
                </a:lnTo>
                <a:lnTo>
                  <a:pt x="559041" y="108230"/>
                </a:lnTo>
                <a:lnTo>
                  <a:pt x="559709" y="97696"/>
                </a:lnTo>
                <a:lnTo>
                  <a:pt x="558395" y="86077"/>
                </a:lnTo>
                <a:lnTo>
                  <a:pt x="554710" y="73238"/>
                </a:lnTo>
                <a:lnTo>
                  <a:pt x="548263" y="59043"/>
                </a:lnTo>
                <a:lnTo>
                  <a:pt x="541337" y="47358"/>
                </a:lnTo>
                <a:lnTo>
                  <a:pt x="530853" y="35308"/>
                </a:lnTo>
                <a:lnTo>
                  <a:pt x="518495" y="25065"/>
                </a:lnTo>
                <a:lnTo>
                  <a:pt x="505148" y="16604"/>
                </a:lnTo>
                <a:lnTo>
                  <a:pt x="491699" y="9897"/>
                </a:lnTo>
                <a:lnTo>
                  <a:pt x="479034" y="4918"/>
                </a:lnTo>
                <a:lnTo>
                  <a:pt x="468039" y="1639"/>
                </a:lnTo>
                <a:lnTo>
                  <a:pt x="459601" y="33"/>
                </a:lnTo>
                <a:lnTo>
                  <a:pt x="454914" y="0"/>
                </a:lnTo>
                <a:lnTo>
                  <a:pt x="454558" y="1447"/>
                </a:lnTo>
                <a:lnTo>
                  <a:pt x="441355" y="1848"/>
                </a:lnTo>
                <a:lnTo>
                  <a:pt x="429333" y="4737"/>
                </a:lnTo>
                <a:lnTo>
                  <a:pt x="427101" y="5651"/>
                </a:lnTo>
                <a:lnTo>
                  <a:pt x="416278" y="12253"/>
                </a:lnTo>
                <a:lnTo>
                  <a:pt x="406157" y="21459"/>
                </a:lnTo>
                <a:lnTo>
                  <a:pt x="396780" y="32161"/>
                </a:lnTo>
                <a:lnTo>
                  <a:pt x="388189" y="43255"/>
                </a:lnTo>
                <a:lnTo>
                  <a:pt x="380428" y="53632"/>
                </a:lnTo>
                <a:lnTo>
                  <a:pt x="373538" y="62186"/>
                </a:lnTo>
                <a:lnTo>
                  <a:pt x="370674" y="65201"/>
                </a:lnTo>
                <a:lnTo>
                  <a:pt x="362976" y="73242"/>
                </a:lnTo>
                <a:lnTo>
                  <a:pt x="353118" y="83521"/>
                </a:lnTo>
                <a:lnTo>
                  <a:pt x="343249" y="92308"/>
                </a:lnTo>
                <a:lnTo>
                  <a:pt x="341223" y="93713"/>
                </a:lnTo>
                <a:lnTo>
                  <a:pt x="327481" y="101640"/>
                </a:lnTo>
                <a:lnTo>
                  <a:pt x="315483" y="108934"/>
                </a:lnTo>
                <a:lnTo>
                  <a:pt x="309619" y="116437"/>
                </a:lnTo>
                <a:lnTo>
                  <a:pt x="309537" y="117322"/>
                </a:lnTo>
                <a:lnTo>
                  <a:pt x="309410" y="123964"/>
                </a:lnTo>
                <a:lnTo>
                  <a:pt x="323316" y="129006"/>
                </a:lnTo>
                <a:lnTo>
                  <a:pt x="324243" y="134315"/>
                </a:lnTo>
                <a:lnTo>
                  <a:pt x="321260" y="141248"/>
                </a:lnTo>
                <a:lnTo>
                  <a:pt x="314197" y="154363"/>
                </a:lnTo>
                <a:lnTo>
                  <a:pt x="307064" y="168692"/>
                </a:lnTo>
                <a:lnTo>
                  <a:pt x="303874" y="179266"/>
                </a:lnTo>
                <a:lnTo>
                  <a:pt x="304165" y="180746"/>
                </a:lnTo>
                <a:lnTo>
                  <a:pt x="312018" y="191050"/>
                </a:lnTo>
                <a:lnTo>
                  <a:pt x="322109" y="200204"/>
                </a:lnTo>
                <a:lnTo>
                  <a:pt x="329859" y="209162"/>
                </a:lnTo>
                <a:lnTo>
                  <a:pt x="333758" y="219129"/>
                </a:lnTo>
                <a:lnTo>
                  <a:pt x="336058" y="229593"/>
                </a:lnTo>
                <a:lnTo>
                  <a:pt x="337245" y="241083"/>
                </a:lnTo>
                <a:lnTo>
                  <a:pt x="337427" y="253395"/>
                </a:lnTo>
                <a:lnTo>
                  <a:pt x="336712" y="266329"/>
                </a:lnTo>
                <a:lnTo>
                  <a:pt x="335209" y="279680"/>
                </a:lnTo>
                <a:lnTo>
                  <a:pt x="333025" y="293248"/>
                </a:lnTo>
                <a:lnTo>
                  <a:pt x="330268" y="306829"/>
                </a:lnTo>
                <a:lnTo>
                  <a:pt x="327046" y="320221"/>
                </a:lnTo>
                <a:lnTo>
                  <a:pt x="319404" y="331466"/>
                </a:lnTo>
                <a:lnTo>
                  <a:pt x="312463" y="339900"/>
                </a:lnTo>
                <a:lnTo>
                  <a:pt x="289930" y="369770"/>
                </a:lnTo>
                <a:lnTo>
                  <a:pt x="271195" y="396875"/>
                </a:lnTo>
                <a:lnTo>
                  <a:pt x="251570" y="429282"/>
                </a:lnTo>
                <a:lnTo>
                  <a:pt x="228519" y="474414"/>
                </a:lnTo>
                <a:lnTo>
                  <a:pt x="203136" y="532542"/>
                </a:lnTo>
                <a:lnTo>
                  <a:pt x="189912" y="566565"/>
                </a:lnTo>
                <a:lnTo>
                  <a:pt x="176515" y="603939"/>
                </a:lnTo>
                <a:lnTo>
                  <a:pt x="163081" y="644699"/>
                </a:lnTo>
                <a:lnTo>
                  <a:pt x="149747" y="688879"/>
                </a:lnTo>
                <a:lnTo>
                  <a:pt x="136650" y="736513"/>
                </a:lnTo>
                <a:lnTo>
                  <a:pt x="123926" y="787634"/>
                </a:lnTo>
                <a:lnTo>
                  <a:pt x="111712" y="842278"/>
                </a:lnTo>
                <a:lnTo>
                  <a:pt x="100144" y="900477"/>
                </a:lnTo>
                <a:lnTo>
                  <a:pt x="89360" y="962267"/>
                </a:lnTo>
                <a:lnTo>
                  <a:pt x="79496" y="1027680"/>
                </a:lnTo>
                <a:lnTo>
                  <a:pt x="70688" y="1096753"/>
                </a:lnTo>
                <a:lnTo>
                  <a:pt x="63072" y="1169517"/>
                </a:lnTo>
                <a:lnTo>
                  <a:pt x="56787" y="1246009"/>
                </a:lnTo>
                <a:lnTo>
                  <a:pt x="51968" y="1326261"/>
                </a:lnTo>
                <a:lnTo>
                  <a:pt x="62909" y="1328712"/>
                </a:lnTo>
                <a:close/>
              </a:path>
            </a:pathLst>
          </a:custGeom>
          <a:solidFill>
            <a:srgbClr val="000D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4676231" y="4894517"/>
            <a:ext cx="704027" cy="612740"/>
          </a:xfrm>
          <a:custGeom>
            <a:avLst/>
            <a:gdLst/>
            <a:ahLst/>
            <a:cxnLst/>
            <a:rect l="l" t="t" r="r" b="b"/>
            <a:pathLst>
              <a:path w="704027" h="612740">
                <a:moveTo>
                  <a:pt x="5117" y="41036"/>
                </a:moveTo>
                <a:lnTo>
                  <a:pt x="5956" y="43497"/>
                </a:lnTo>
                <a:lnTo>
                  <a:pt x="11754" y="51774"/>
                </a:lnTo>
                <a:lnTo>
                  <a:pt x="21079" y="63579"/>
                </a:lnTo>
                <a:lnTo>
                  <a:pt x="30173" y="74632"/>
                </a:lnTo>
                <a:lnTo>
                  <a:pt x="33566" y="78663"/>
                </a:lnTo>
                <a:lnTo>
                  <a:pt x="43883" y="88813"/>
                </a:lnTo>
                <a:lnTo>
                  <a:pt x="53865" y="97632"/>
                </a:lnTo>
                <a:lnTo>
                  <a:pt x="55714" y="99618"/>
                </a:lnTo>
                <a:lnTo>
                  <a:pt x="45097" y="94299"/>
                </a:lnTo>
                <a:lnTo>
                  <a:pt x="33115" y="86895"/>
                </a:lnTo>
                <a:lnTo>
                  <a:pt x="32740" y="86499"/>
                </a:lnTo>
                <a:lnTo>
                  <a:pt x="24411" y="79353"/>
                </a:lnTo>
                <a:lnTo>
                  <a:pt x="13320" y="69880"/>
                </a:lnTo>
                <a:lnTo>
                  <a:pt x="11811" y="68313"/>
                </a:lnTo>
                <a:lnTo>
                  <a:pt x="6438" y="62331"/>
                </a:lnTo>
                <a:lnTo>
                  <a:pt x="0" y="69049"/>
                </a:lnTo>
                <a:lnTo>
                  <a:pt x="1092" y="72453"/>
                </a:lnTo>
                <a:lnTo>
                  <a:pt x="7047" y="81917"/>
                </a:lnTo>
                <a:lnTo>
                  <a:pt x="16835" y="95032"/>
                </a:lnTo>
                <a:lnTo>
                  <a:pt x="21513" y="100101"/>
                </a:lnTo>
                <a:lnTo>
                  <a:pt x="30864" y="107001"/>
                </a:lnTo>
                <a:lnTo>
                  <a:pt x="43830" y="116747"/>
                </a:lnTo>
                <a:lnTo>
                  <a:pt x="48793" y="120269"/>
                </a:lnTo>
                <a:lnTo>
                  <a:pt x="56344" y="129359"/>
                </a:lnTo>
                <a:lnTo>
                  <a:pt x="65351" y="140336"/>
                </a:lnTo>
                <a:lnTo>
                  <a:pt x="66103" y="140944"/>
                </a:lnTo>
                <a:lnTo>
                  <a:pt x="70078" y="143700"/>
                </a:lnTo>
                <a:lnTo>
                  <a:pt x="82969" y="152590"/>
                </a:lnTo>
                <a:lnTo>
                  <a:pt x="86271" y="154711"/>
                </a:lnTo>
                <a:lnTo>
                  <a:pt x="88239" y="155981"/>
                </a:lnTo>
                <a:lnTo>
                  <a:pt x="98552" y="161975"/>
                </a:lnTo>
                <a:lnTo>
                  <a:pt x="107124" y="166966"/>
                </a:lnTo>
                <a:lnTo>
                  <a:pt x="86512" y="185013"/>
                </a:lnTo>
                <a:lnTo>
                  <a:pt x="109406" y="213653"/>
                </a:lnTo>
                <a:lnTo>
                  <a:pt x="130049" y="239467"/>
                </a:lnTo>
                <a:lnTo>
                  <a:pt x="148598" y="262644"/>
                </a:lnTo>
                <a:lnTo>
                  <a:pt x="165209" y="283369"/>
                </a:lnTo>
                <a:lnTo>
                  <a:pt x="180038" y="301828"/>
                </a:lnTo>
                <a:lnTo>
                  <a:pt x="193242" y="318210"/>
                </a:lnTo>
                <a:lnTo>
                  <a:pt x="215398" y="345483"/>
                </a:lnTo>
                <a:lnTo>
                  <a:pt x="232930" y="366680"/>
                </a:lnTo>
                <a:lnTo>
                  <a:pt x="247088" y="383295"/>
                </a:lnTo>
                <a:lnTo>
                  <a:pt x="264734" y="402890"/>
                </a:lnTo>
                <a:lnTo>
                  <a:pt x="281825" y="420570"/>
                </a:lnTo>
                <a:lnTo>
                  <a:pt x="303331" y="441495"/>
                </a:lnTo>
                <a:lnTo>
                  <a:pt x="326162" y="459596"/>
                </a:lnTo>
                <a:lnTo>
                  <a:pt x="355769" y="480363"/>
                </a:lnTo>
                <a:lnTo>
                  <a:pt x="372574" y="491409"/>
                </a:lnTo>
                <a:lnTo>
                  <a:pt x="390426" y="502716"/>
                </a:lnTo>
                <a:lnTo>
                  <a:pt x="409109" y="514149"/>
                </a:lnTo>
                <a:lnTo>
                  <a:pt x="428407" y="525574"/>
                </a:lnTo>
                <a:lnTo>
                  <a:pt x="448105" y="536855"/>
                </a:lnTo>
                <a:lnTo>
                  <a:pt x="467987" y="547859"/>
                </a:lnTo>
                <a:lnTo>
                  <a:pt x="487837" y="558448"/>
                </a:lnTo>
                <a:lnTo>
                  <a:pt x="507439" y="568489"/>
                </a:lnTo>
                <a:lnTo>
                  <a:pt x="526578" y="577848"/>
                </a:lnTo>
                <a:lnTo>
                  <a:pt x="545039" y="586387"/>
                </a:lnTo>
                <a:lnTo>
                  <a:pt x="579060" y="600472"/>
                </a:lnTo>
                <a:lnTo>
                  <a:pt x="607777" y="609665"/>
                </a:lnTo>
                <a:lnTo>
                  <a:pt x="629575" y="612740"/>
                </a:lnTo>
                <a:lnTo>
                  <a:pt x="639382" y="611783"/>
                </a:lnTo>
                <a:lnTo>
                  <a:pt x="666693" y="600589"/>
                </a:lnTo>
                <a:lnTo>
                  <a:pt x="682006" y="587511"/>
                </a:lnTo>
                <a:lnTo>
                  <a:pt x="693940" y="571175"/>
                </a:lnTo>
                <a:lnTo>
                  <a:pt x="701584" y="552639"/>
                </a:lnTo>
                <a:lnTo>
                  <a:pt x="704027" y="532960"/>
                </a:lnTo>
                <a:lnTo>
                  <a:pt x="703014" y="523022"/>
                </a:lnTo>
                <a:lnTo>
                  <a:pt x="695947" y="503613"/>
                </a:lnTo>
                <a:lnTo>
                  <a:pt x="681403" y="485705"/>
                </a:lnTo>
                <a:lnTo>
                  <a:pt x="658469" y="470357"/>
                </a:lnTo>
                <a:lnTo>
                  <a:pt x="648898" y="465412"/>
                </a:lnTo>
                <a:lnTo>
                  <a:pt x="637238" y="459126"/>
                </a:lnTo>
                <a:lnTo>
                  <a:pt x="623767" y="451669"/>
                </a:lnTo>
                <a:lnTo>
                  <a:pt x="608765" y="443215"/>
                </a:lnTo>
                <a:lnTo>
                  <a:pt x="592511" y="433937"/>
                </a:lnTo>
                <a:lnTo>
                  <a:pt x="575283" y="424007"/>
                </a:lnTo>
                <a:lnTo>
                  <a:pt x="557361" y="413597"/>
                </a:lnTo>
                <a:lnTo>
                  <a:pt x="539024" y="402881"/>
                </a:lnTo>
                <a:lnTo>
                  <a:pt x="520550" y="392030"/>
                </a:lnTo>
                <a:lnTo>
                  <a:pt x="502219" y="381217"/>
                </a:lnTo>
                <a:lnTo>
                  <a:pt x="484310" y="370615"/>
                </a:lnTo>
                <a:lnTo>
                  <a:pt x="467102" y="360396"/>
                </a:lnTo>
                <a:lnTo>
                  <a:pt x="450873" y="350734"/>
                </a:lnTo>
                <a:lnTo>
                  <a:pt x="435903" y="341800"/>
                </a:lnTo>
                <a:lnTo>
                  <a:pt x="422470" y="333766"/>
                </a:lnTo>
                <a:lnTo>
                  <a:pt x="401334" y="321094"/>
                </a:lnTo>
                <a:lnTo>
                  <a:pt x="388137" y="313156"/>
                </a:lnTo>
                <a:lnTo>
                  <a:pt x="178409" y="104597"/>
                </a:lnTo>
                <a:lnTo>
                  <a:pt x="164312" y="116941"/>
                </a:lnTo>
                <a:lnTo>
                  <a:pt x="164071" y="111874"/>
                </a:lnTo>
                <a:lnTo>
                  <a:pt x="163715" y="106680"/>
                </a:lnTo>
                <a:lnTo>
                  <a:pt x="162585" y="103479"/>
                </a:lnTo>
                <a:lnTo>
                  <a:pt x="159169" y="93891"/>
                </a:lnTo>
                <a:lnTo>
                  <a:pt x="154546" y="85267"/>
                </a:lnTo>
                <a:lnTo>
                  <a:pt x="152565" y="82562"/>
                </a:lnTo>
                <a:lnTo>
                  <a:pt x="147086" y="72150"/>
                </a:lnTo>
                <a:lnTo>
                  <a:pt x="140113" y="60096"/>
                </a:lnTo>
                <a:lnTo>
                  <a:pt x="137452" y="57099"/>
                </a:lnTo>
                <a:lnTo>
                  <a:pt x="129235" y="52679"/>
                </a:lnTo>
                <a:lnTo>
                  <a:pt x="122669" y="47548"/>
                </a:lnTo>
                <a:lnTo>
                  <a:pt x="119278" y="51409"/>
                </a:lnTo>
                <a:lnTo>
                  <a:pt x="113372" y="57492"/>
                </a:lnTo>
                <a:lnTo>
                  <a:pt x="92958" y="41354"/>
                </a:lnTo>
                <a:lnTo>
                  <a:pt x="84527" y="34616"/>
                </a:lnTo>
                <a:lnTo>
                  <a:pt x="81940" y="32308"/>
                </a:lnTo>
                <a:lnTo>
                  <a:pt x="75747" y="26387"/>
                </a:lnTo>
                <a:lnTo>
                  <a:pt x="64016" y="15575"/>
                </a:lnTo>
                <a:lnTo>
                  <a:pt x="52995" y="6309"/>
                </a:lnTo>
                <a:lnTo>
                  <a:pt x="51168" y="5041"/>
                </a:lnTo>
                <a:lnTo>
                  <a:pt x="43027" y="0"/>
                </a:lnTo>
                <a:lnTo>
                  <a:pt x="37960" y="7048"/>
                </a:lnTo>
                <a:lnTo>
                  <a:pt x="38620" y="9398"/>
                </a:lnTo>
                <a:lnTo>
                  <a:pt x="44488" y="19088"/>
                </a:lnTo>
                <a:lnTo>
                  <a:pt x="54808" y="32172"/>
                </a:lnTo>
                <a:lnTo>
                  <a:pt x="63298" y="42248"/>
                </a:lnTo>
                <a:lnTo>
                  <a:pt x="64808" y="44043"/>
                </a:lnTo>
                <a:lnTo>
                  <a:pt x="73255" y="52412"/>
                </a:lnTo>
                <a:lnTo>
                  <a:pt x="85617" y="64222"/>
                </a:lnTo>
                <a:lnTo>
                  <a:pt x="89382" y="67792"/>
                </a:lnTo>
                <a:lnTo>
                  <a:pt x="69696" y="54102"/>
                </a:lnTo>
                <a:lnTo>
                  <a:pt x="62182" y="48713"/>
                </a:lnTo>
                <a:lnTo>
                  <a:pt x="59690" y="46596"/>
                </a:lnTo>
                <a:lnTo>
                  <a:pt x="53225" y="40306"/>
                </a:lnTo>
                <a:lnTo>
                  <a:pt x="42008" y="29311"/>
                </a:lnTo>
                <a:lnTo>
                  <a:pt x="31409" y="19091"/>
                </a:lnTo>
                <a:lnTo>
                  <a:pt x="28371" y="16294"/>
                </a:lnTo>
                <a:lnTo>
                  <a:pt x="20688" y="9537"/>
                </a:lnTo>
                <a:lnTo>
                  <a:pt x="13474" y="18402"/>
                </a:lnTo>
                <a:lnTo>
                  <a:pt x="14706" y="20815"/>
                </a:lnTo>
                <a:lnTo>
                  <a:pt x="21993" y="33403"/>
                </a:lnTo>
                <a:lnTo>
                  <a:pt x="28406" y="44011"/>
                </a:lnTo>
                <a:lnTo>
                  <a:pt x="28549" y="44246"/>
                </a:lnTo>
                <a:lnTo>
                  <a:pt x="23075" y="40640"/>
                </a:lnTo>
                <a:lnTo>
                  <a:pt x="17272" y="35509"/>
                </a:lnTo>
                <a:lnTo>
                  <a:pt x="8118" y="33677"/>
                </a:lnTo>
                <a:lnTo>
                  <a:pt x="5117" y="41036"/>
                </a:lnTo>
                <a:close/>
              </a:path>
            </a:pathLst>
          </a:custGeom>
          <a:solidFill>
            <a:srgbClr val="000D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9311" y="-434900"/>
            <a:ext cx="7552512" cy="8607183"/>
          </a:xfrm>
          <a:custGeom>
            <a:avLst/>
            <a:gdLst/>
            <a:ahLst/>
            <a:cxnLst/>
            <a:rect l="l" t="t" r="r" b="b"/>
            <a:pathLst>
              <a:path w="7552512" h="8607183">
                <a:moveTo>
                  <a:pt x="7507040" y="7878414"/>
                </a:moveTo>
                <a:lnTo>
                  <a:pt x="7512598" y="7627164"/>
                </a:lnTo>
                <a:lnTo>
                  <a:pt x="7517835" y="7351224"/>
                </a:lnTo>
                <a:lnTo>
                  <a:pt x="7522742" y="7056716"/>
                </a:lnTo>
                <a:lnTo>
                  <a:pt x="7527310" y="6749766"/>
                </a:lnTo>
                <a:lnTo>
                  <a:pt x="7531530" y="6436498"/>
                </a:lnTo>
                <a:lnTo>
                  <a:pt x="7535391" y="6123035"/>
                </a:lnTo>
                <a:lnTo>
                  <a:pt x="7538886" y="5815501"/>
                </a:lnTo>
                <a:lnTo>
                  <a:pt x="7542003" y="5520022"/>
                </a:lnTo>
                <a:lnTo>
                  <a:pt x="7544736" y="5242720"/>
                </a:lnTo>
                <a:lnTo>
                  <a:pt x="7547073" y="4989721"/>
                </a:lnTo>
                <a:lnTo>
                  <a:pt x="7549006" y="4767148"/>
                </a:lnTo>
                <a:lnTo>
                  <a:pt x="7550526" y="4581124"/>
                </a:lnTo>
                <a:lnTo>
                  <a:pt x="7550680" y="4560955"/>
                </a:lnTo>
                <a:lnTo>
                  <a:pt x="7550680" y="4011559"/>
                </a:lnTo>
                <a:lnTo>
                  <a:pt x="7549485" y="3842815"/>
                </a:lnTo>
                <a:lnTo>
                  <a:pt x="7547813" y="3620883"/>
                </a:lnTo>
                <a:lnTo>
                  <a:pt x="7545791" y="3368502"/>
                </a:lnTo>
                <a:lnTo>
                  <a:pt x="7543425" y="3091793"/>
                </a:lnTo>
                <a:lnTo>
                  <a:pt x="7540722" y="2796880"/>
                </a:lnTo>
                <a:lnTo>
                  <a:pt x="7537691" y="2489884"/>
                </a:lnTo>
                <a:lnTo>
                  <a:pt x="7534338" y="2176927"/>
                </a:lnTo>
                <a:lnTo>
                  <a:pt x="7530671" y="1864133"/>
                </a:lnTo>
                <a:lnTo>
                  <a:pt x="7526698" y="1557622"/>
                </a:lnTo>
                <a:lnTo>
                  <a:pt x="7522426" y="1263519"/>
                </a:lnTo>
                <a:lnTo>
                  <a:pt x="7517862" y="987945"/>
                </a:lnTo>
                <a:lnTo>
                  <a:pt x="7513014" y="737022"/>
                </a:lnTo>
                <a:lnTo>
                  <a:pt x="7507889" y="516872"/>
                </a:lnTo>
                <a:lnTo>
                  <a:pt x="7505476" y="434912"/>
                </a:lnTo>
                <a:lnTo>
                  <a:pt x="47046" y="434912"/>
                </a:lnTo>
                <a:lnTo>
                  <a:pt x="44634" y="516872"/>
                </a:lnTo>
                <a:lnTo>
                  <a:pt x="39508" y="737022"/>
                </a:lnTo>
                <a:lnTo>
                  <a:pt x="34659" y="987945"/>
                </a:lnTo>
                <a:lnTo>
                  <a:pt x="30094" y="1263519"/>
                </a:lnTo>
                <a:lnTo>
                  <a:pt x="25821" y="1557622"/>
                </a:lnTo>
                <a:lnTo>
                  <a:pt x="21847" y="1864133"/>
                </a:lnTo>
                <a:lnTo>
                  <a:pt x="18180" y="2176927"/>
                </a:lnTo>
                <a:lnTo>
                  <a:pt x="14826" y="2489884"/>
                </a:lnTo>
                <a:lnTo>
                  <a:pt x="11794" y="2796880"/>
                </a:lnTo>
                <a:lnTo>
                  <a:pt x="9090" y="3091793"/>
                </a:lnTo>
                <a:lnTo>
                  <a:pt x="6723" y="3368502"/>
                </a:lnTo>
                <a:lnTo>
                  <a:pt x="4700" y="3620883"/>
                </a:lnTo>
                <a:lnTo>
                  <a:pt x="3027" y="3842815"/>
                </a:lnTo>
                <a:lnTo>
                  <a:pt x="1714" y="4028174"/>
                </a:lnTo>
                <a:lnTo>
                  <a:pt x="766" y="4170840"/>
                </a:lnTo>
                <a:lnTo>
                  <a:pt x="192" y="4264688"/>
                </a:lnTo>
                <a:lnTo>
                  <a:pt x="0" y="4303598"/>
                </a:lnTo>
                <a:lnTo>
                  <a:pt x="192" y="4342505"/>
                </a:lnTo>
                <a:lnTo>
                  <a:pt x="766" y="4436352"/>
                </a:lnTo>
                <a:lnTo>
                  <a:pt x="1714" y="4579016"/>
                </a:lnTo>
                <a:lnTo>
                  <a:pt x="3027" y="4764374"/>
                </a:lnTo>
                <a:lnTo>
                  <a:pt x="4700" y="4986305"/>
                </a:lnTo>
                <a:lnTo>
                  <a:pt x="6723" y="5238685"/>
                </a:lnTo>
                <a:lnTo>
                  <a:pt x="9090" y="5515392"/>
                </a:lnTo>
                <a:lnTo>
                  <a:pt x="11794" y="5810305"/>
                </a:lnTo>
                <a:lnTo>
                  <a:pt x="14826" y="6117300"/>
                </a:lnTo>
                <a:lnTo>
                  <a:pt x="18180" y="6430256"/>
                </a:lnTo>
                <a:lnTo>
                  <a:pt x="21847" y="6743049"/>
                </a:lnTo>
                <a:lnTo>
                  <a:pt x="25821" y="7049558"/>
                </a:lnTo>
                <a:lnTo>
                  <a:pt x="30094" y="7343661"/>
                </a:lnTo>
                <a:lnTo>
                  <a:pt x="34659" y="7619234"/>
                </a:lnTo>
                <a:lnTo>
                  <a:pt x="39508" y="7870156"/>
                </a:lnTo>
                <a:lnTo>
                  <a:pt x="42412" y="7994905"/>
                </a:lnTo>
                <a:lnTo>
                  <a:pt x="7503938" y="7994905"/>
                </a:lnTo>
                <a:lnTo>
                  <a:pt x="7507040" y="7878414"/>
                </a:lnTo>
                <a:close/>
              </a:path>
            </a:pathLst>
          </a:custGeom>
          <a:solidFill>
            <a:srgbClr val="7EBCBD"/>
          </a:solid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7560005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7BB9B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-7628828" y="-623706"/>
            <a:ext cx="7701379" cy="8830541"/>
          </a:xfrm>
          <a:custGeom>
            <a:avLst/>
            <a:gdLst/>
            <a:ahLst/>
            <a:cxnLst/>
            <a:rect l="l" t="t" r="r" b="b"/>
            <a:pathLst>
              <a:path w="7701379" h="8830541">
                <a:moveTo>
                  <a:pt x="7628829" y="623718"/>
                </a:moveTo>
                <a:lnTo>
                  <a:pt x="7628828" y="8183711"/>
                </a:lnTo>
                <a:lnTo>
                  <a:pt x="7628829" y="623718"/>
                </a:lnTo>
                <a:close/>
              </a:path>
            </a:pathLst>
          </a:custGeom>
          <a:solidFill>
            <a:srgbClr val="7CBA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-7589784" y="-529203"/>
            <a:ext cx="7627010" cy="8718693"/>
          </a:xfrm>
          <a:custGeom>
            <a:avLst/>
            <a:gdLst/>
            <a:ahLst/>
            <a:cxnLst/>
            <a:rect l="l" t="t" r="r" b="b"/>
            <a:pathLst>
              <a:path w="7627010" h="8718693">
                <a:moveTo>
                  <a:pt x="7589785" y="529216"/>
                </a:moveTo>
                <a:lnTo>
                  <a:pt x="7589784" y="8089208"/>
                </a:lnTo>
                <a:lnTo>
                  <a:pt x="7589785" y="529216"/>
                </a:lnTo>
                <a:close/>
              </a:path>
            </a:pathLst>
          </a:custGeom>
          <a:solidFill>
            <a:srgbClr val="7DBBB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-7550688" y="-434900"/>
            <a:ext cx="7552512" cy="8607183"/>
          </a:xfrm>
          <a:custGeom>
            <a:avLst/>
            <a:gdLst/>
            <a:ahLst/>
            <a:cxnLst/>
            <a:rect l="l" t="t" r="r" b="b"/>
            <a:pathLst>
              <a:path w="7552512" h="8607183">
                <a:moveTo>
                  <a:pt x="7550689" y="4559883"/>
                </a:moveTo>
                <a:lnTo>
                  <a:pt x="7550689" y="4012729"/>
                </a:lnTo>
                <a:lnTo>
                  <a:pt x="7550688" y="4559959"/>
                </a:lnTo>
                <a:close/>
              </a:path>
            </a:pathLst>
          </a:custGeom>
          <a:solidFill>
            <a:srgbClr val="7EBCB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87299" y="876124"/>
            <a:ext cx="5392062" cy="2107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205">
              <a:lnSpc>
                <a:spcPts val="3085"/>
              </a:lnSpc>
              <a:spcBef>
                <a:spcPts val="154"/>
              </a:spcBef>
            </a:pPr>
            <a:r>
              <a:rPr dirty="0" smtClean="0" sz="3000" spc="-74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3000" spc="-16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st</a:t>
            </a:r>
            <a:r>
              <a:rPr dirty="0" smtClean="0" sz="3000" spc="18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3000" spc="-18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3000" spc="-2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-41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or</a:t>
            </a:r>
            <a:r>
              <a:rPr dirty="0" smtClean="0" sz="3000" spc="-1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3000" spc="10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-3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espe</a:t>
            </a:r>
            <a:r>
              <a:rPr dirty="0" smtClean="0" sz="3000" spc="34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3000" spc="7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endParaRPr sz="3000">
              <a:latin typeface="Times New Roman"/>
              <a:cs typeface="Times New Roman"/>
            </a:endParaRPr>
          </a:p>
          <a:p>
            <a:pPr marL="12700" marR="156429">
              <a:lnSpc>
                <a:spcPts val="3400"/>
              </a:lnSpc>
              <a:spcBef>
                <a:spcPts val="45"/>
              </a:spcBef>
            </a:pP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p</a:t>
            </a:r>
            <a:r>
              <a:rPr dirty="0" smtClean="0" sz="3000" spc="-3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3000" spc="-19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3000" spc="34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tion</a:t>
            </a:r>
            <a:r>
              <a:rPr dirty="0" smtClean="0" sz="3000" spc="21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3000" spc="-18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fundamental</a:t>
            </a:r>
            <a:r>
              <a:rPr dirty="0" smtClean="0" sz="3000" spc="7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human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1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ight</a:t>
            </a:r>
            <a:r>
              <a:rPr dirty="0" smtClean="0" sz="3000" spc="-34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1058"/>
              </a:spcBef>
            </a:pP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Indut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ade</a:t>
            </a:r>
            <a:r>
              <a:rPr dirty="0" smtClean="0" sz="1000" spc="3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is</a:t>
            </a:r>
            <a:r>
              <a:rPr dirty="0" smtClean="0" sz="1000" spc="-4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64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g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wing</a:t>
            </a:r>
            <a:r>
              <a:rPr dirty="0" smtClean="0" sz="1000" spc="147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g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oup</a:t>
            </a:r>
            <a:r>
              <a:rPr dirty="0" smtClean="0" sz="1000" spc="73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with</a:t>
            </a:r>
            <a:r>
              <a:rPr dirty="0" smtClean="0" sz="1000" spc="4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subsidiaries</a:t>
            </a:r>
            <a:r>
              <a:rPr dirty="0" smtClean="0" sz="1000" spc="162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64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27</a:t>
            </a:r>
            <a:r>
              <a:rPr dirty="0" smtClean="0" sz="1000" spc="20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ou</a:t>
            </a:r>
            <a:r>
              <a:rPr dirty="0" smtClean="0" sz="1000" spc="-4" b="1">
                <a:solidFill>
                  <a:srgbClr val="1997D5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tries</a:t>
            </a:r>
            <a:r>
              <a:rPr dirty="0" smtClean="0" sz="1000" spc="137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on</a:t>
            </a:r>
            <a:r>
              <a:rPr dirty="0" smtClean="0" sz="1000" spc="15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our</a:t>
            </a:r>
            <a:r>
              <a:rPr dirty="0" smtClean="0" sz="1000" spc="-53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solidFill>
                  <a:srgbClr val="1997D5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solidFill>
                  <a:srgbClr val="1997D5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tine</a:t>
            </a:r>
            <a:r>
              <a:rPr dirty="0" smtClean="0" sz="1000" spc="-5" b="1">
                <a:solidFill>
                  <a:srgbClr val="1997D5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10" b="1">
                <a:solidFill>
                  <a:srgbClr val="1997D5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.</a:t>
            </a:r>
            <a:r>
              <a:rPr dirty="0" smtClean="0" sz="1000" spc="-64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Rega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dless</a:t>
            </a:r>
            <a:r>
              <a:rPr dirty="0" smtClean="0" sz="1000" spc="115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whe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80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64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5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 b="1">
                <a:solidFill>
                  <a:srgbClr val="1997D5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orld</a:t>
            </a:r>
            <a:r>
              <a:rPr dirty="0" smtClean="0" sz="1000" spc="-18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 b="1">
                <a:solidFill>
                  <a:srgbClr val="1997D5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30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 b="1">
                <a:solidFill>
                  <a:srgbClr val="1997D5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4" b="1">
                <a:solidFill>
                  <a:srgbClr val="1997D5"/>
                </a:solidFill>
                <a:latin typeface="Times New Roman"/>
                <a:cs typeface="Times New Roman"/>
              </a:rPr>
              <a:t>k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43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peopl</a:t>
            </a:r>
            <a:r>
              <a:rPr dirty="0" smtClean="0" sz="1000" spc="-25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94" b="1">
                <a:solidFill>
                  <a:srgbClr val="1997D5"/>
                </a:solidFill>
                <a:latin typeface="Times New Roman"/>
                <a:cs typeface="Times New Roman"/>
              </a:rPr>
              <a:t>’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-8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fundame</a:t>
            </a:r>
            <a:r>
              <a:rPr dirty="0" smtClean="0" sz="1000" spc="-5" b="1">
                <a:solidFill>
                  <a:srgbClr val="1997D5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tal</a:t>
            </a:r>
            <a:r>
              <a:rPr dirty="0" smtClean="0" sz="1000" spc="-58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libe</a:t>
            </a:r>
            <a:r>
              <a:rPr dirty="0" smtClean="0" sz="1000" spc="1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ties</a:t>
            </a:r>
            <a:r>
              <a:rPr dirty="0" smtClean="0" sz="1000" spc="108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rig</a:t>
            </a:r>
            <a:r>
              <a:rPr dirty="0" smtClean="0" sz="1000" spc="-4" b="1">
                <a:solidFill>
                  <a:srgbClr val="1997D5"/>
                </a:solidFill>
                <a:latin typeface="Times New Roman"/>
                <a:cs typeface="Times New Roman"/>
              </a:rPr>
              <a:t>h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ts</a:t>
            </a:r>
            <a:r>
              <a:rPr dirty="0" smtClean="0" sz="1000" spc="17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shall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be</a:t>
            </a:r>
            <a:r>
              <a:rPr dirty="0" smtClean="0" sz="1000" spc="2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espe</a:t>
            </a:r>
            <a:r>
              <a:rPr dirty="0" smtClean="0" sz="1000" spc="14" b="1">
                <a:solidFill>
                  <a:srgbClr val="1997D5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-4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ed</a:t>
            </a:r>
            <a:r>
              <a:rPr dirty="0" smtClean="0" sz="1000" spc="-8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-10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15" b="1">
                <a:solidFill>
                  <a:srgbClr val="1997D5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-5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10" b="1">
                <a:solidFill>
                  <a:srgbClr val="1997D5"/>
                </a:solidFill>
                <a:latin typeface="Times New Roman"/>
                <a:cs typeface="Times New Roman"/>
              </a:rPr>
              <a:t>d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.</a:t>
            </a:r>
            <a:r>
              <a:rPr dirty="0" smtClean="0" sz="1000" spc="-112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24" b="1">
                <a:solidFill>
                  <a:srgbClr val="1997D5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ithin</a:t>
            </a:r>
            <a:r>
              <a:rPr dirty="0" smtClean="0" sz="1000" spc="-65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our</a:t>
            </a:r>
            <a:r>
              <a:rPr dirty="0" smtClean="0" sz="1000" spc="-5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wn</a:t>
            </a:r>
            <a:r>
              <a:rPr dirty="0" smtClean="0" sz="1000" spc="48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ope</a:t>
            </a:r>
            <a:r>
              <a:rPr dirty="0" smtClean="0" sz="1000" spc="-10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10" b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tions</a:t>
            </a:r>
            <a:r>
              <a:rPr dirty="0" smtClean="0" sz="1000" spc="-95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64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solidFill>
                  <a:srgbClr val="1997D5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solidFill>
                  <a:srgbClr val="1997D5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1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16" b="1">
                <a:solidFill>
                  <a:srgbClr val="1997D5"/>
                </a:solidFill>
                <a:latin typeface="Times New Roman"/>
                <a:cs typeface="Times New Roman"/>
              </a:rPr>
              <a:t>x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ts</a:t>
            </a:r>
            <a:r>
              <a:rPr dirty="0" smtClean="0" sz="1000" spc="-111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64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which</a:t>
            </a:r>
            <a:r>
              <a:rPr dirty="0" smtClean="0" sz="1000" spc="-13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 b="1">
                <a:solidFill>
                  <a:srgbClr val="1997D5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30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h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14" b="1">
                <a:solidFill>
                  <a:srgbClr val="1997D5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7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an</a:t>
            </a:r>
            <a:r>
              <a:rPr dirty="0" smtClean="0" sz="1000" spc="-37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oppo</a:t>
            </a:r>
            <a:r>
              <a:rPr dirty="0" smtClean="0" sz="1000" spc="1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tuni</a:t>
            </a:r>
            <a:r>
              <a:rPr dirty="0" smtClean="0" sz="1000" spc="4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18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influen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-14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141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 b="1">
                <a:solidFill>
                  <a:srgbClr val="1997D5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30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shall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stri</a:t>
            </a:r>
            <a:r>
              <a:rPr dirty="0" smtClean="0" sz="1000" spc="-14" b="1">
                <a:solidFill>
                  <a:srgbClr val="1997D5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33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18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ensu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113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th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2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peopl</a:t>
            </a:r>
            <a:r>
              <a:rPr dirty="0" smtClean="0" sz="1000" spc="-25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94" b="1">
                <a:solidFill>
                  <a:srgbClr val="1997D5"/>
                </a:solidFill>
                <a:latin typeface="Times New Roman"/>
                <a:cs typeface="Times New Roman"/>
              </a:rPr>
              <a:t>’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-8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libe</a:t>
            </a:r>
            <a:r>
              <a:rPr dirty="0" smtClean="0" sz="1000" spc="1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ties</a:t>
            </a:r>
            <a:r>
              <a:rPr dirty="0" smtClean="0" sz="1000" spc="108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rig</a:t>
            </a:r>
            <a:r>
              <a:rPr dirty="0" smtClean="0" sz="1000" spc="-4" b="1">
                <a:solidFill>
                  <a:srgbClr val="1997D5"/>
                </a:solidFill>
                <a:latin typeface="Times New Roman"/>
                <a:cs typeface="Times New Roman"/>
              </a:rPr>
              <a:t>h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ts</a:t>
            </a:r>
            <a:r>
              <a:rPr dirty="0" smtClean="0" sz="1000" spc="17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43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espe</a:t>
            </a:r>
            <a:r>
              <a:rPr dirty="0" smtClean="0" sz="1000" spc="14" b="1">
                <a:solidFill>
                  <a:srgbClr val="1997D5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-4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ed</a:t>
            </a:r>
            <a:r>
              <a:rPr dirty="0" smtClean="0" sz="1000" spc="-8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4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14" b="1">
                <a:solidFill>
                  <a:srgbClr val="1997D5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-4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d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7299" y="3563372"/>
            <a:ext cx="9977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00"/>
              </a:lnSpc>
              <a:spcBef>
                <a:spcPts val="65"/>
              </a:spcBef>
            </a:pPr>
            <a:r>
              <a:rPr dirty="0" smtClean="0" sz="1200" spc="0" b="1">
                <a:solidFill>
                  <a:srgbClr val="1997D5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57299" y="3563372"/>
            <a:ext cx="9977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00"/>
              </a:lnSpc>
              <a:spcBef>
                <a:spcPts val="65"/>
              </a:spcBef>
            </a:pPr>
            <a:r>
              <a:rPr dirty="0" smtClean="0" sz="1200" spc="0" b="1">
                <a:solidFill>
                  <a:srgbClr val="1997D5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4299" y="3583578"/>
            <a:ext cx="2547734" cy="50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5"/>
              </a:lnSpc>
              <a:spcBef>
                <a:spcPts val="54"/>
              </a:spcBef>
            </a:pPr>
            <a:r>
              <a:rPr dirty="0" smtClean="0" sz="1000" spc="-23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5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shall</a:t>
            </a:r>
            <a:r>
              <a:rPr dirty="0" smtClean="0" sz="1000" spc="-3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uphold</a:t>
            </a:r>
            <a:r>
              <a:rPr dirty="0" smtClean="0" sz="1000" spc="3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communica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11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our</a:t>
            </a:r>
            <a:r>
              <a:rPr dirty="0" smtClean="0" sz="1000" spc="-6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values</a:t>
            </a:r>
            <a:r>
              <a:rPr dirty="0" smtClean="0" sz="1000" spc="-6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endParaRPr sz="1000">
              <a:latin typeface="Times New Roman"/>
              <a:cs typeface="Times New Roman"/>
            </a:endParaRPr>
          </a:p>
          <a:p>
            <a:pPr marL="12700" marR="96077">
              <a:lnSpc>
                <a:spcPts val="1149"/>
              </a:lnSpc>
              <a:spcBef>
                <a:spcPts val="195"/>
              </a:spcBef>
            </a:pP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equi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ements</a:t>
            </a:r>
            <a:r>
              <a:rPr dirty="0" smtClean="0" sz="1000" spc="5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at</a:t>
            </a:r>
            <a:r>
              <a:rPr dirty="0" smtClean="0" sz="1000" spc="-3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our</a:t>
            </a:r>
            <a:r>
              <a:rPr dirty="0" smtClean="0" sz="1000" spc="-6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19">
                <a:solidFill>
                  <a:srgbClr val="1B1B19"/>
                </a:solidFill>
                <a:latin typeface="Times New Roman"/>
                <a:cs typeface="Times New Roman"/>
              </a:rPr>
              <a:t>k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places</a:t>
            </a:r>
            <a:r>
              <a:rPr dirty="0" smtClean="0" sz="1000" spc="-4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vis-à</a:t>
            </a:r>
            <a:r>
              <a:rPr dirty="0" smtClean="0" sz="1000" spc="-8">
                <a:solidFill>
                  <a:srgbClr val="1B1B19"/>
                </a:solidFill>
                <a:latin typeface="Times New Roman"/>
                <a:cs typeface="Times New Roman"/>
              </a:rPr>
              <a:t>-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vis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 marR="96077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business</a:t>
            </a:r>
            <a:r>
              <a:rPr dirty="0" smtClean="0" sz="1000" spc="-4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pa</a:t>
            </a:r>
            <a:r>
              <a:rPr dirty="0" smtClean="0" sz="1000" spc="25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tner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84299" y="3583578"/>
            <a:ext cx="2483419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205">
              <a:lnSpc>
                <a:spcPts val="1095"/>
              </a:lnSpc>
              <a:spcBef>
                <a:spcPts val="54"/>
              </a:spcBef>
            </a:pPr>
            <a:r>
              <a:rPr dirty="0" smtClean="0" sz="1000" spc="-23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5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sa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egua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</a:t>
            </a:r>
            <a:r>
              <a:rPr dirty="0" smtClean="0" sz="1000" spc="-2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personal</a:t>
            </a:r>
            <a:r>
              <a:rPr dirty="0" smtClean="0" sz="1000" spc="-4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g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5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ensu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that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195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personal</a:t>
            </a:r>
            <a:r>
              <a:rPr dirty="0" smtClean="0" sz="1000" spc="-4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data</a:t>
            </a:r>
            <a:r>
              <a:rPr dirty="0" smtClean="0" sz="1000" spc="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disclosu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es</a:t>
            </a:r>
            <a:r>
              <a:rPr dirty="0" smtClean="0" sz="1000" spc="-6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that</a:t>
            </a:r>
            <a:r>
              <a:rPr dirty="0" smtClean="0" sz="1000" spc="2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compa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8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obtain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-8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use</a:t>
            </a:r>
            <a:r>
              <a:rPr dirty="0" smtClean="0" sz="1000" spc="-2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5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its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operations</a:t>
            </a:r>
            <a:r>
              <a:rPr dirty="0" smtClean="0" sz="1000" spc="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6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handled</a:t>
            </a:r>
            <a:r>
              <a:rPr dirty="0" smtClean="0" sz="1000" spc="5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acco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dance</a:t>
            </a:r>
            <a:r>
              <a:rPr dirty="0" smtClean="0" sz="1000" spc="4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with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applicable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l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ws</a:t>
            </a:r>
            <a:r>
              <a:rPr dirty="0" smtClean="0" sz="1000" spc="-5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rule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7299" y="4274572"/>
            <a:ext cx="9977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00"/>
              </a:lnSpc>
              <a:spcBef>
                <a:spcPts val="65"/>
              </a:spcBef>
            </a:pPr>
            <a:r>
              <a:rPr dirty="0" smtClean="0" sz="1200" spc="0" b="1">
                <a:solidFill>
                  <a:srgbClr val="1997D5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4299" y="4294778"/>
            <a:ext cx="2514841" cy="50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5"/>
              </a:lnSpc>
              <a:spcBef>
                <a:spcPts val="54"/>
              </a:spcBef>
            </a:pPr>
            <a:r>
              <a:rPr dirty="0" smtClean="0" sz="1000" spc="-23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5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shall</a:t>
            </a:r>
            <a:r>
              <a:rPr dirty="0" smtClean="0" sz="1000" spc="-3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ensu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that</a:t>
            </a:r>
            <a:r>
              <a:rPr dirty="0" smtClean="0" sz="1000" spc="2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3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oid</a:t>
            </a:r>
            <a:r>
              <a:rPr dirty="0" smtClean="0" sz="1000" spc="-6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human</a:t>
            </a:r>
            <a:r>
              <a:rPr dirty="0" smtClean="0" sz="1000" spc="6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ights</a:t>
            </a:r>
            <a:r>
              <a:rPr dirty="0" smtClean="0" sz="1000" spc="-9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viola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-</a:t>
            </a:r>
            <a:endParaRPr sz="1000">
              <a:latin typeface="Times New Roman"/>
              <a:cs typeface="Times New Roman"/>
            </a:endParaRPr>
          </a:p>
          <a:p>
            <a:pPr marL="12700" marR="58993">
              <a:lnSpc>
                <a:spcPts val="1149"/>
              </a:lnSpc>
              <a:spcBef>
                <a:spcPts val="195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tions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alw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ys</a:t>
            </a:r>
            <a:r>
              <a:rPr dirty="0" smtClean="0" sz="1000" spc="-6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3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esponsibly</a:t>
            </a:r>
            <a:r>
              <a:rPr dirty="0" smtClean="0" sz="1000" spc="-6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3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cefully</a:t>
            </a:r>
            <a:r>
              <a:rPr dirty="0" smtClean="0" sz="1000" spc="-1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 marR="58993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cases</a:t>
            </a:r>
            <a:r>
              <a:rPr dirty="0" smtClean="0" sz="1000" spc="-5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whe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3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identify</a:t>
            </a:r>
            <a:r>
              <a:rPr dirty="0" smtClean="0" sz="1000" spc="-6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6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isk</a:t>
            </a:r>
            <a:r>
              <a:rPr dirty="0" smtClean="0" sz="1000" spc="-6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3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such.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7299" y="4985772"/>
            <a:ext cx="9977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00"/>
              </a:lnSpc>
              <a:spcBef>
                <a:spcPts val="65"/>
              </a:spcBef>
            </a:pPr>
            <a:r>
              <a:rPr dirty="0" smtClean="0" sz="1200" spc="0" b="1">
                <a:solidFill>
                  <a:srgbClr val="1997D5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4299" y="5005978"/>
            <a:ext cx="2684206" cy="157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205">
              <a:lnSpc>
                <a:spcPts val="1095"/>
              </a:lnSpc>
              <a:spcBef>
                <a:spcPts val="54"/>
              </a:spcBef>
            </a:pPr>
            <a:r>
              <a:rPr dirty="0" smtClean="0" sz="1000" spc="-23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5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do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not</a:t>
            </a:r>
            <a:r>
              <a:rPr dirty="0" smtClean="0" sz="1000" spc="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olera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child</a:t>
            </a:r>
            <a:r>
              <a:rPr dirty="0" smtClean="0" sz="1000" spc="-6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labour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-8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9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ced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195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labour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our</a:t>
            </a:r>
            <a:r>
              <a:rPr dirty="0" smtClean="0" sz="1000" spc="-6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wn</a:t>
            </a:r>
            <a:r>
              <a:rPr dirty="0" smtClean="0" sz="1000" spc="-2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operations</a:t>
            </a:r>
            <a:r>
              <a:rPr dirty="0" smtClean="0" sz="1000" spc="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-8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among</a:t>
            </a:r>
            <a:r>
              <a:rPr dirty="0" smtClean="0" sz="1000" spc="8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our</a:t>
            </a:r>
            <a:r>
              <a:rPr dirty="0" smtClean="0" sz="1000" spc="-6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endors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supplier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r>
              <a:rPr dirty="0" smtClean="0" sz="1000" spc="-10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22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3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st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tly</a:t>
            </a:r>
            <a:r>
              <a:rPr dirty="0" smtClean="0" sz="1000" spc="-2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adhe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5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national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national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minimum</a:t>
            </a:r>
            <a:r>
              <a:rPr dirty="0" smtClean="0" sz="1000" spc="-3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age</a:t>
            </a:r>
            <a:r>
              <a:rPr dirty="0" smtClean="0" sz="1000" spc="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l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ws</a:t>
            </a:r>
            <a:r>
              <a:rPr dirty="0" smtClean="0" sz="1000" spc="5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all</a:t>
            </a:r>
            <a:r>
              <a:rPr dirty="0" smtClean="0" sz="1000" spc="-6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places</a:t>
            </a:r>
            <a:r>
              <a:rPr dirty="0" smtClean="0" sz="1000" spc="-5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whe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3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condu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9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operations</a:t>
            </a:r>
            <a:r>
              <a:rPr dirty="0" smtClean="0" sz="1000" spc="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6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pa</a:t>
            </a:r>
            <a:r>
              <a:rPr dirty="0" smtClean="0" sz="1000" spc="23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ticula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ly</a:t>
            </a:r>
            <a:r>
              <a:rPr dirty="0" smtClean="0" sz="1000" spc="-5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g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-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zant</a:t>
            </a:r>
            <a:r>
              <a:rPr dirty="0" smtClean="0" sz="1000" spc="-4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when</a:t>
            </a:r>
            <a:r>
              <a:rPr dirty="0" smtClean="0" sz="1000" spc="3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3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empl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3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oung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peopl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No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empl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shall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be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equi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ed</a:t>
            </a:r>
            <a:r>
              <a:rPr dirty="0" smtClean="0" sz="1000" spc="-3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elinquish</a:t>
            </a:r>
            <a:r>
              <a:rPr dirty="0" smtClean="0" sz="1000" spc="1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his</a:t>
            </a:r>
            <a:r>
              <a:rPr dirty="0" smtClean="0" sz="1000" spc="-7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-8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her</a:t>
            </a:r>
            <a:r>
              <a:rPr dirty="0" smtClean="0" sz="1000" spc="-3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identification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documents</a:t>
            </a:r>
            <a:r>
              <a:rPr dirty="0" smtClean="0" sz="1000" spc="14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-8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7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6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deposit</a:t>
            </a:r>
            <a:r>
              <a:rPr dirty="0" smtClean="0" sz="1000" spc="4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upon</a:t>
            </a:r>
            <a:r>
              <a:rPr dirty="0" smtClean="0" sz="1000" spc="6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sta</a:t>
            </a:r>
            <a:r>
              <a:rPr dirty="0" smtClean="0" sz="1000" spc="25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5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empl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yment.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98559" y="7068533"/>
            <a:ext cx="19700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5"/>
              </a:lnSpc>
              <a:spcBef>
                <a:spcPts val="64"/>
              </a:spcBef>
            </a:pPr>
            <a:r>
              <a:rPr dirty="0" smtClean="0" sz="1200" spc="0">
                <a:solidFill>
                  <a:srgbClr val="1B1B19"/>
                </a:solidFill>
                <a:latin typeface="Times New Roman"/>
                <a:cs typeface="Times New Roman"/>
              </a:rPr>
              <a:t>13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object 91"/>
          <p:cNvSpPr txBox="1"/>
          <p:nvPr/>
        </p:nvSpPr>
        <p:spPr>
          <a:xfrm>
            <a:off x="0" y="12"/>
            <a:ext cx="7559992" cy="75599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22"/>
              </a:spcBef>
            </a:pPr>
            <a:endParaRPr sz="550"/>
          </a:p>
          <a:p>
            <a:pPr marL="899999">
              <a:lnSpc>
                <a:spcPct val="95825"/>
              </a:lnSpc>
              <a:spcBef>
                <a:spcPts val="55000"/>
              </a:spcBef>
            </a:pPr>
            <a:r>
              <a:rPr dirty="0" smtClean="0" sz="1200" spc="0">
                <a:solidFill>
                  <a:srgbClr val="1B1B19"/>
                </a:solidFill>
                <a:latin typeface="Times New Roman"/>
                <a:cs typeface="Times New Roman"/>
              </a:rPr>
              <a:t>14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7559992" cy="7559992"/>
          </a:xfrm>
          <a:custGeom>
            <a:avLst/>
            <a:gdLst/>
            <a:ahLst/>
            <a:cxnLst/>
            <a:rect l="l" t="t" r="r" b="b"/>
            <a:pathLst>
              <a:path w="7559992" h="7559992">
                <a:moveTo>
                  <a:pt x="0" y="7559992"/>
                </a:moveTo>
                <a:lnTo>
                  <a:pt x="7559992" y="7559992"/>
                </a:lnTo>
                <a:lnTo>
                  <a:pt x="755999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E2DEC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-80886" y="-80521"/>
            <a:ext cx="7722043" cy="7718766"/>
          </a:xfrm>
          <a:custGeom>
            <a:avLst/>
            <a:gdLst/>
            <a:ahLst/>
            <a:cxnLst/>
            <a:rect l="l" t="t" r="r" b="b"/>
            <a:pathLst>
              <a:path w="7722043" h="7718766">
                <a:moveTo>
                  <a:pt x="7640879" y="80534"/>
                </a:moveTo>
                <a:lnTo>
                  <a:pt x="80886" y="80534"/>
                </a:lnTo>
                <a:lnTo>
                  <a:pt x="80886" y="7640526"/>
                </a:lnTo>
                <a:lnTo>
                  <a:pt x="7640879" y="7640526"/>
                </a:lnTo>
                <a:lnTo>
                  <a:pt x="7640879" y="80534"/>
                </a:lnTo>
                <a:close/>
              </a:path>
            </a:pathLst>
          </a:custGeom>
          <a:solidFill>
            <a:srgbClr val="E2DEC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-50180" y="-49446"/>
            <a:ext cx="7660916" cy="7657412"/>
          </a:xfrm>
          <a:custGeom>
            <a:avLst/>
            <a:gdLst/>
            <a:ahLst/>
            <a:cxnLst/>
            <a:rect l="l" t="t" r="r" b="b"/>
            <a:pathLst>
              <a:path w="7660916" h="7657412">
                <a:moveTo>
                  <a:pt x="7610172" y="49459"/>
                </a:moveTo>
                <a:lnTo>
                  <a:pt x="50180" y="49459"/>
                </a:lnTo>
                <a:lnTo>
                  <a:pt x="50180" y="7609451"/>
                </a:lnTo>
                <a:lnTo>
                  <a:pt x="7610172" y="7609451"/>
                </a:lnTo>
                <a:lnTo>
                  <a:pt x="7610172" y="49459"/>
                </a:lnTo>
                <a:close/>
              </a:path>
            </a:pathLst>
          </a:custGeom>
          <a:solidFill>
            <a:srgbClr val="E2DFC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-19634" y="-18539"/>
            <a:ext cx="7600111" cy="7596403"/>
          </a:xfrm>
          <a:custGeom>
            <a:avLst/>
            <a:gdLst/>
            <a:ahLst/>
            <a:cxnLst/>
            <a:rect l="l" t="t" r="r" b="b"/>
            <a:pathLst>
              <a:path w="7600111" h="7596403">
                <a:moveTo>
                  <a:pt x="5952973" y="7576823"/>
                </a:moveTo>
                <a:lnTo>
                  <a:pt x="6223333" y="7573261"/>
                </a:lnTo>
                <a:lnTo>
                  <a:pt x="6482755" y="7569431"/>
                </a:lnTo>
                <a:lnTo>
                  <a:pt x="6725844" y="7565340"/>
                </a:lnTo>
                <a:lnTo>
                  <a:pt x="6947204" y="7560993"/>
                </a:lnTo>
                <a:lnTo>
                  <a:pt x="7141441" y="7556399"/>
                </a:lnTo>
                <a:lnTo>
                  <a:pt x="7303159" y="7551562"/>
                </a:lnTo>
                <a:lnTo>
                  <a:pt x="7426964" y="7546491"/>
                </a:lnTo>
                <a:lnTo>
                  <a:pt x="7507460" y="7541192"/>
                </a:lnTo>
                <a:lnTo>
                  <a:pt x="7544785" y="7503902"/>
                </a:lnTo>
                <a:lnTo>
                  <a:pt x="7550095" y="7423449"/>
                </a:lnTo>
                <a:lnTo>
                  <a:pt x="7555176" y="7299704"/>
                </a:lnTo>
                <a:lnTo>
                  <a:pt x="7560022" y="7138061"/>
                </a:lnTo>
                <a:lnTo>
                  <a:pt x="7564627" y="6943912"/>
                </a:lnTo>
                <a:lnTo>
                  <a:pt x="7568982" y="6722651"/>
                </a:lnTo>
                <a:lnTo>
                  <a:pt x="7573082" y="6479670"/>
                </a:lnTo>
                <a:lnTo>
                  <a:pt x="7576920" y="6220362"/>
                </a:lnTo>
                <a:lnTo>
                  <a:pt x="7579626" y="6015499"/>
                </a:lnTo>
                <a:lnTo>
                  <a:pt x="7579626" y="1580911"/>
                </a:lnTo>
                <a:lnTo>
                  <a:pt x="7576920" y="1376049"/>
                </a:lnTo>
                <a:lnTo>
                  <a:pt x="7573082" y="1116742"/>
                </a:lnTo>
                <a:lnTo>
                  <a:pt x="7568982" y="873762"/>
                </a:lnTo>
                <a:lnTo>
                  <a:pt x="7564627" y="652501"/>
                </a:lnTo>
                <a:lnTo>
                  <a:pt x="7560022" y="458353"/>
                </a:lnTo>
                <a:lnTo>
                  <a:pt x="7555176" y="296710"/>
                </a:lnTo>
                <a:lnTo>
                  <a:pt x="7550095" y="172966"/>
                </a:lnTo>
                <a:lnTo>
                  <a:pt x="7544785" y="92513"/>
                </a:lnTo>
                <a:lnTo>
                  <a:pt x="7507460" y="55223"/>
                </a:lnTo>
                <a:lnTo>
                  <a:pt x="7426964" y="49923"/>
                </a:lnTo>
                <a:lnTo>
                  <a:pt x="7303159" y="44852"/>
                </a:lnTo>
                <a:lnTo>
                  <a:pt x="7141441" y="40015"/>
                </a:lnTo>
                <a:lnTo>
                  <a:pt x="6947204" y="35420"/>
                </a:lnTo>
                <a:lnTo>
                  <a:pt x="6725844" y="31073"/>
                </a:lnTo>
                <a:lnTo>
                  <a:pt x="6482755" y="26980"/>
                </a:lnTo>
                <a:lnTo>
                  <a:pt x="6223333" y="23149"/>
                </a:lnTo>
                <a:lnTo>
                  <a:pt x="5952973" y="19586"/>
                </a:lnTo>
                <a:lnTo>
                  <a:pt x="5866143" y="18552"/>
                </a:lnTo>
                <a:lnTo>
                  <a:pt x="1734115" y="18552"/>
                </a:lnTo>
                <a:lnTo>
                  <a:pt x="1647121" y="19589"/>
                </a:lnTo>
                <a:lnTo>
                  <a:pt x="1376760" y="23152"/>
                </a:lnTo>
                <a:lnTo>
                  <a:pt x="1117338" y="26984"/>
                </a:lnTo>
                <a:lnTo>
                  <a:pt x="874249" y="31077"/>
                </a:lnTo>
                <a:lnTo>
                  <a:pt x="652889" y="35425"/>
                </a:lnTo>
                <a:lnTo>
                  <a:pt x="458652" y="40022"/>
                </a:lnTo>
                <a:lnTo>
                  <a:pt x="296935" y="44860"/>
                </a:lnTo>
                <a:lnTo>
                  <a:pt x="173131" y="49933"/>
                </a:lnTo>
                <a:lnTo>
                  <a:pt x="92636" y="55234"/>
                </a:lnTo>
                <a:lnTo>
                  <a:pt x="55313" y="92525"/>
                </a:lnTo>
                <a:lnTo>
                  <a:pt x="50004" y="172978"/>
                </a:lnTo>
                <a:lnTo>
                  <a:pt x="44923" y="296723"/>
                </a:lnTo>
                <a:lnTo>
                  <a:pt x="40077" y="458365"/>
                </a:lnTo>
                <a:lnTo>
                  <a:pt x="35474" y="652513"/>
                </a:lnTo>
                <a:lnTo>
                  <a:pt x="31119" y="873774"/>
                </a:lnTo>
                <a:lnTo>
                  <a:pt x="27020" y="1116754"/>
                </a:lnTo>
                <a:lnTo>
                  <a:pt x="23182" y="1376061"/>
                </a:lnTo>
                <a:lnTo>
                  <a:pt x="19634" y="1644790"/>
                </a:lnTo>
                <a:lnTo>
                  <a:pt x="19634" y="5951078"/>
                </a:lnTo>
                <a:lnTo>
                  <a:pt x="23191" y="6220362"/>
                </a:lnTo>
                <a:lnTo>
                  <a:pt x="27029" y="6479670"/>
                </a:lnTo>
                <a:lnTo>
                  <a:pt x="31129" y="6722651"/>
                </a:lnTo>
                <a:lnTo>
                  <a:pt x="35484" y="6943912"/>
                </a:lnTo>
                <a:lnTo>
                  <a:pt x="40088" y="7138061"/>
                </a:lnTo>
                <a:lnTo>
                  <a:pt x="44935" y="7299704"/>
                </a:lnTo>
                <a:lnTo>
                  <a:pt x="50016" y="7423449"/>
                </a:lnTo>
                <a:lnTo>
                  <a:pt x="55326" y="7503902"/>
                </a:lnTo>
                <a:lnTo>
                  <a:pt x="92651" y="7541192"/>
                </a:lnTo>
                <a:lnTo>
                  <a:pt x="173147" y="7546491"/>
                </a:lnTo>
                <a:lnTo>
                  <a:pt x="296952" y="7551562"/>
                </a:lnTo>
                <a:lnTo>
                  <a:pt x="458670" y="7556399"/>
                </a:lnTo>
                <a:lnTo>
                  <a:pt x="652907" y="7560993"/>
                </a:lnTo>
                <a:lnTo>
                  <a:pt x="874267" y="7565340"/>
                </a:lnTo>
                <a:lnTo>
                  <a:pt x="1117355" y="7569431"/>
                </a:lnTo>
                <a:lnTo>
                  <a:pt x="1376777" y="7573261"/>
                </a:lnTo>
                <a:lnTo>
                  <a:pt x="1647138" y="7576823"/>
                </a:lnTo>
                <a:lnTo>
                  <a:pt x="1791582" y="7578544"/>
                </a:lnTo>
                <a:lnTo>
                  <a:pt x="5808529" y="7578544"/>
                </a:lnTo>
                <a:lnTo>
                  <a:pt x="5952973" y="7576823"/>
                </a:lnTo>
                <a:close/>
              </a:path>
            </a:pathLst>
          </a:custGeom>
          <a:solidFill>
            <a:srgbClr val="E3DF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1675" y="43500"/>
            <a:ext cx="7478064" cy="7473937"/>
          </a:xfrm>
          <a:custGeom>
            <a:avLst/>
            <a:gdLst/>
            <a:ahLst/>
            <a:cxnLst/>
            <a:rect l="l" t="t" r="r" b="b"/>
            <a:pathLst>
              <a:path w="7478064" h="7473937">
                <a:moveTo>
                  <a:pt x="288" y="3698132"/>
                </a:moveTo>
                <a:lnTo>
                  <a:pt x="0" y="3736962"/>
                </a:lnTo>
                <a:lnTo>
                  <a:pt x="288" y="3775797"/>
                </a:lnTo>
                <a:lnTo>
                  <a:pt x="1147" y="3860269"/>
                </a:lnTo>
                <a:lnTo>
                  <a:pt x="2566" y="3985279"/>
                </a:lnTo>
                <a:lnTo>
                  <a:pt x="4532" y="4145729"/>
                </a:lnTo>
                <a:lnTo>
                  <a:pt x="7035" y="4336520"/>
                </a:lnTo>
                <a:lnTo>
                  <a:pt x="10064" y="4552556"/>
                </a:lnTo>
                <a:lnTo>
                  <a:pt x="13607" y="4788737"/>
                </a:lnTo>
                <a:lnTo>
                  <a:pt x="17654" y="5039966"/>
                </a:lnTo>
                <a:lnTo>
                  <a:pt x="22194" y="5301144"/>
                </a:lnTo>
                <a:lnTo>
                  <a:pt x="27214" y="5567173"/>
                </a:lnTo>
                <a:lnTo>
                  <a:pt x="32705" y="5832956"/>
                </a:lnTo>
                <a:lnTo>
                  <a:pt x="38654" y="6093393"/>
                </a:lnTo>
                <a:lnTo>
                  <a:pt x="45051" y="6343388"/>
                </a:lnTo>
                <a:lnTo>
                  <a:pt x="51885" y="6577842"/>
                </a:lnTo>
                <a:lnTo>
                  <a:pt x="59144" y="6791656"/>
                </a:lnTo>
                <a:lnTo>
                  <a:pt x="66818" y="6979733"/>
                </a:lnTo>
                <a:lnTo>
                  <a:pt x="74895" y="7136975"/>
                </a:lnTo>
                <a:lnTo>
                  <a:pt x="83364" y="7258282"/>
                </a:lnTo>
                <a:lnTo>
                  <a:pt x="92214" y="7338559"/>
                </a:lnTo>
                <a:lnTo>
                  <a:pt x="135612" y="7381906"/>
                </a:lnTo>
                <a:lnTo>
                  <a:pt x="215938" y="7390739"/>
                </a:lnTo>
                <a:lnTo>
                  <a:pt x="337312" y="7399191"/>
                </a:lnTo>
                <a:lnTo>
                  <a:pt x="494635" y="7407251"/>
                </a:lnTo>
                <a:lnTo>
                  <a:pt x="682805" y="7414910"/>
                </a:lnTo>
                <a:lnTo>
                  <a:pt x="896724" y="7422155"/>
                </a:lnTo>
                <a:lnTo>
                  <a:pt x="1131290" y="7428975"/>
                </a:lnTo>
                <a:lnTo>
                  <a:pt x="1381404" y="7435359"/>
                </a:lnTo>
                <a:lnTo>
                  <a:pt x="1641966" y="7441297"/>
                </a:lnTo>
                <a:lnTo>
                  <a:pt x="1907874" y="7446776"/>
                </a:lnTo>
                <a:lnTo>
                  <a:pt x="2174030" y="7451787"/>
                </a:lnTo>
                <a:lnTo>
                  <a:pt x="2435333" y="7456317"/>
                </a:lnTo>
                <a:lnTo>
                  <a:pt x="2686683" y="7460356"/>
                </a:lnTo>
                <a:lnTo>
                  <a:pt x="2922980" y="7463892"/>
                </a:lnTo>
                <a:lnTo>
                  <a:pt x="3139123" y="7466915"/>
                </a:lnTo>
                <a:lnTo>
                  <a:pt x="3330013" y="7469413"/>
                </a:lnTo>
                <a:lnTo>
                  <a:pt x="3490548" y="7471376"/>
                </a:lnTo>
                <a:lnTo>
                  <a:pt x="3615630" y="7472791"/>
                </a:lnTo>
                <a:lnTo>
                  <a:pt x="3700158" y="7473649"/>
                </a:lnTo>
                <a:lnTo>
                  <a:pt x="3739032" y="7473937"/>
                </a:lnTo>
                <a:lnTo>
                  <a:pt x="3777904" y="7473649"/>
                </a:lnTo>
                <a:lnTo>
                  <a:pt x="3862430" y="7472791"/>
                </a:lnTo>
                <a:lnTo>
                  <a:pt x="3987511" y="7471376"/>
                </a:lnTo>
                <a:lnTo>
                  <a:pt x="4148046" y="7469413"/>
                </a:lnTo>
                <a:lnTo>
                  <a:pt x="4338935" y="7466915"/>
                </a:lnTo>
                <a:lnTo>
                  <a:pt x="4555078" y="7463892"/>
                </a:lnTo>
                <a:lnTo>
                  <a:pt x="4791374" y="7460356"/>
                </a:lnTo>
                <a:lnTo>
                  <a:pt x="5042724" y="7456317"/>
                </a:lnTo>
                <a:lnTo>
                  <a:pt x="5304027" y="7451787"/>
                </a:lnTo>
                <a:lnTo>
                  <a:pt x="5570183" y="7446776"/>
                </a:lnTo>
                <a:lnTo>
                  <a:pt x="5836092" y="7441297"/>
                </a:lnTo>
                <a:lnTo>
                  <a:pt x="6096653" y="7435359"/>
                </a:lnTo>
                <a:lnTo>
                  <a:pt x="6346767" y="7428975"/>
                </a:lnTo>
                <a:lnTo>
                  <a:pt x="6581333" y="7422155"/>
                </a:lnTo>
                <a:lnTo>
                  <a:pt x="6795251" y="7414910"/>
                </a:lnTo>
                <a:lnTo>
                  <a:pt x="6983421" y="7407251"/>
                </a:lnTo>
                <a:lnTo>
                  <a:pt x="7140743" y="7399191"/>
                </a:lnTo>
                <a:lnTo>
                  <a:pt x="7262116" y="7390739"/>
                </a:lnTo>
                <a:lnTo>
                  <a:pt x="7342441" y="7381906"/>
                </a:lnTo>
                <a:lnTo>
                  <a:pt x="7385837" y="7338559"/>
                </a:lnTo>
                <a:lnTo>
                  <a:pt x="7394687" y="7258282"/>
                </a:lnTo>
                <a:lnTo>
                  <a:pt x="7403157" y="7136975"/>
                </a:lnTo>
                <a:lnTo>
                  <a:pt x="7411234" y="6979733"/>
                </a:lnTo>
                <a:lnTo>
                  <a:pt x="7418909" y="6791656"/>
                </a:lnTo>
                <a:lnTo>
                  <a:pt x="7426169" y="6577842"/>
                </a:lnTo>
                <a:lnTo>
                  <a:pt x="7433004" y="6343388"/>
                </a:lnTo>
                <a:lnTo>
                  <a:pt x="7439402" y="6093393"/>
                </a:lnTo>
                <a:lnTo>
                  <a:pt x="7445352" y="5832956"/>
                </a:lnTo>
                <a:lnTo>
                  <a:pt x="7450843" y="5567173"/>
                </a:lnTo>
                <a:lnTo>
                  <a:pt x="7455865" y="5301144"/>
                </a:lnTo>
                <a:lnTo>
                  <a:pt x="7460405" y="5039966"/>
                </a:lnTo>
                <a:lnTo>
                  <a:pt x="7464453" y="4788737"/>
                </a:lnTo>
                <a:lnTo>
                  <a:pt x="7467997" y="4552556"/>
                </a:lnTo>
                <a:lnTo>
                  <a:pt x="7471027" y="4336520"/>
                </a:lnTo>
                <a:lnTo>
                  <a:pt x="7473531" y="4145729"/>
                </a:lnTo>
                <a:lnTo>
                  <a:pt x="7475497" y="3985279"/>
                </a:lnTo>
                <a:lnTo>
                  <a:pt x="7476916" y="3860269"/>
                </a:lnTo>
                <a:lnTo>
                  <a:pt x="7477775" y="3775797"/>
                </a:lnTo>
                <a:lnTo>
                  <a:pt x="7478064" y="3736962"/>
                </a:lnTo>
                <a:lnTo>
                  <a:pt x="7477775" y="3698130"/>
                </a:lnTo>
                <a:lnTo>
                  <a:pt x="7476916" y="3613661"/>
                </a:lnTo>
                <a:lnTo>
                  <a:pt x="7475497" y="3488654"/>
                </a:lnTo>
                <a:lnTo>
                  <a:pt x="7473531" y="3328206"/>
                </a:lnTo>
                <a:lnTo>
                  <a:pt x="7471027" y="3137416"/>
                </a:lnTo>
                <a:lnTo>
                  <a:pt x="7467997" y="2921382"/>
                </a:lnTo>
                <a:lnTo>
                  <a:pt x="7464453" y="2685202"/>
                </a:lnTo>
                <a:lnTo>
                  <a:pt x="7460405" y="2433973"/>
                </a:lnTo>
                <a:lnTo>
                  <a:pt x="7455865" y="2172796"/>
                </a:lnTo>
                <a:lnTo>
                  <a:pt x="7450843" y="1906766"/>
                </a:lnTo>
                <a:lnTo>
                  <a:pt x="7445352" y="1640984"/>
                </a:lnTo>
                <a:lnTo>
                  <a:pt x="7439402" y="1380546"/>
                </a:lnTo>
                <a:lnTo>
                  <a:pt x="7433004" y="1130551"/>
                </a:lnTo>
                <a:lnTo>
                  <a:pt x="7426169" y="896097"/>
                </a:lnTo>
                <a:lnTo>
                  <a:pt x="7418909" y="682282"/>
                </a:lnTo>
                <a:lnTo>
                  <a:pt x="7411234" y="494204"/>
                </a:lnTo>
                <a:lnTo>
                  <a:pt x="7403157" y="336962"/>
                </a:lnTo>
                <a:lnTo>
                  <a:pt x="7394687" y="215654"/>
                </a:lnTo>
                <a:lnTo>
                  <a:pt x="7385837" y="135378"/>
                </a:lnTo>
                <a:lnTo>
                  <a:pt x="7342441" y="92030"/>
                </a:lnTo>
                <a:lnTo>
                  <a:pt x="7262116" y="83198"/>
                </a:lnTo>
                <a:lnTo>
                  <a:pt x="7140743" y="74746"/>
                </a:lnTo>
                <a:lnTo>
                  <a:pt x="6983421" y="66685"/>
                </a:lnTo>
                <a:lnTo>
                  <a:pt x="6795251" y="59027"/>
                </a:lnTo>
                <a:lnTo>
                  <a:pt x="6581333" y="51782"/>
                </a:lnTo>
                <a:lnTo>
                  <a:pt x="6346767" y="44962"/>
                </a:lnTo>
                <a:lnTo>
                  <a:pt x="6096653" y="38577"/>
                </a:lnTo>
                <a:lnTo>
                  <a:pt x="5836092" y="32640"/>
                </a:lnTo>
                <a:lnTo>
                  <a:pt x="5570183" y="27160"/>
                </a:lnTo>
                <a:lnTo>
                  <a:pt x="5304027" y="22150"/>
                </a:lnTo>
                <a:lnTo>
                  <a:pt x="5042724" y="17619"/>
                </a:lnTo>
                <a:lnTo>
                  <a:pt x="4791374" y="13580"/>
                </a:lnTo>
                <a:lnTo>
                  <a:pt x="4555078" y="10044"/>
                </a:lnTo>
                <a:lnTo>
                  <a:pt x="4338935" y="7021"/>
                </a:lnTo>
                <a:lnTo>
                  <a:pt x="4148046" y="4523"/>
                </a:lnTo>
                <a:lnTo>
                  <a:pt x="3987511" y="2561"/>
                </a:lnTo>
                <a:lnTo>
                  <a:pt x="3862430" y="1145"/>
                </a:lnTo>
                <a:lnTo>
                  <a:pt x="3777904" y="288"/>
                </a:lnTo>
                <a:lnTo>
                  <a:pt x="3739032" y="0"/>
                </a:lnTo>
                <a:lnTo>
                  <a:pt x="3700156" y="288"/>
                </a:lnTo>
                <a:lnTo>
                  <a:pt x="3615626" y="1146"/>
                </a:lnTo>
                <a:lnTo>
                  <a:pt x="3490542" y="2562"/>
                </a:lnTo>
                <a:lnTo>
                  <a:pt x="3330004" y="4525"/>
                </a:lnTo>
                <a:lnTo>
                  <a:pt x="3139112" y="7024"/>
                </a:lnTo>
                <a:lnTo>
                  <a:pt x="2922966" y="10047"/>
                </a:lnTo>
                <a:lnTo>
                  <a:pt x="2686667" y="13585"/>
                </a:lnTo>
                <a:lnTo>
                  <a:pt x="2435315" y="17625"/>
                </a:lnTo>
                <a:lnTo>
                  <a:pt x="2174010" y="22157"/>
                </a:lnTo>
                <a:lnTo>
                  <a:pt x="1907852" y="27170"/>
                </a:lnTo>
                <a:lnTo>
                  <a:pt x="1641942" y="32651"/>
                </a:lnTo>
                <a:lnTo>
                  <a:pt x="1381379" y="38591"/>
                </a:lnTo>
                <a:lnTo>
                  <a:pt x="1131263" y="44978"/>
                </a:lnTo>
                <a:lnTo>
                  <a:pt x="896696" y="51800"/>
                </a:lnTo>
                <a:lnTo>
                  <a:pt x="682777" y="59048"/>
                </a:lnTo>
                <a:lnTo>
                  <a:pt x="494606" y="66709"/>
                </a:lnTo>
                <a:lnTo>
                  <a:pt x="337283" y="74773"/>
                </a:lnTo>
                <a:lnTo>
                  <a:pt x="215910" y="83229"/>
                </a:lnTo>
                <a:lnTo>
                  <a:pt x="135585" y="92064"/>
                </a:lnTo>
                <a:lnTo>
                  <a:pt x="92191" y="135414"/>
                </a:lnTo>
                <a:lnTo>
                  <a:pt x="83343" y="215688"/>
                </a:lnTo>
                <a:lnTo>
                  <a:pt x="74875" y="336995"/>
                </a:lnTo>
                <a:lnTo>
                  <a:pt x="66800" y="494235"/>
                </a:lnTo>
                <a:lnTo>
                  <a:pt x="59128" y="682310"/>
                </a:lnTo>
                <a:lnTo>
                  <a:pt x="51871" y="896123"/>
                </a:lnTo>
                <a:lnTo>
                  <a:pt x="45039" y="1130575"/>
                </a:lnTo>
                <a:lnTo>
                  <a:pt x="38643" y="1380569"/>
                </a:lnTo>
                <a:lnTo>
                  <a:pt x="32695" y="1641005"/>
                </a:lnTo>
                <a:lnTo>
                  <a:pt x="27206" y="1906785"/>
                </a:lnTo>
                <a:lnTo>
                  <a:pt x="22187" y="2172813"/>
                </a:lnTo>
                <a:lnTo>
                  <a:pt x="17649" y="2433989"/>
                </a:lnTo>
                <a:lnTo>
                  <a:pt x="13603" y="2685215"/>
                </a:lnTo>
                <a:lnTo>
                  <a:pt x="10061" y="2921393"/>
                </a:lnTo>
                <a:lnTo>
                  <a:pt x="7033" y="3137426"/>
                </a:lnTo>
                <a:lnTo>
                  <a:pt x="4531" y="3328214"/>
                </a:lnTo>
                <a:lnTo>
                  <a:pt x="2565" y="3488660"/>
                </a:lnTo>
                <a:lnTo>
                  <a:pt x="1147" y="3613665"/>
                </a:lnTo>
                <a:lnTo>
                  <a:pt x="288" y="3698132"/>
                </a:lnTo>
                <a:close/>
              </a:path>
            </a:pathLst>
          </a:custGeom>
          <a:solidFill>
            <a:srgbClr val="E3E0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2325" y="74515"/>
            <a:ext cx="7417041" cy="7412697"/>
          </a:xfrm>
          <a:custGeom>
            <a:avLst/>
            <a:gdLst/>
            <a:ahLst/>
            <a:cxnLst/>
            <a:rect l="l" t="t" r="r" b="b"/>
            <a:pathLst>
              <a:path w="7417041" h="7412697">
                <a:moveTo>
                  <a:pt x="346" y="3665397"/>
                </a:moveTo>
                <a:lnTo>
                  <a:pt x="0" y="3706355"/>
                </a:lnTo>
                <a:lnTo>
                  <a:pt x="346" y="3747315"/>
                </a:lnTo>
                <a:lnTo>
                  <a:pt x="1377" y="3832535"/>
                </a:lnTo>
                <a:lnTo>
                  <a:pt x="3079" y="3957065"/>
                </a:lnTo>
                <a:lnTo>
                  <a:pt x="5439" y="4115954"/>
                </a:lnTo>
                <a:lnTo>
                  <a:pt x="8444" y="4304252"/>
                </a:lnTo>
                <a:lnTo>
                  <a:pt x="12079" y="4517007"/>
                </a:lnTo>
                <a:lnTo>
                  <a:pt x="16332" y="4749270"/>
                </a:lnTo>
                <a:lnTo>
                  <a:pt x="21189" y="4996088"/>
                </a:lnTo>
                <a:lnTo>
                  <a:pt x="26637" y="5252512"/>
                </a:lnTo>
                <a:lnTo>
                  <a:pt x="32662" y="5513590"/>
                </a:lnTo>
                <a:lnTo>
                  <a:pt x="39252" y="5774373"/>
                </a:lnTo>
                <a:lnTo>
                  <a:pt x="46392" y="6029908"/>
                </a:lnTo>
                <a:lnTo>
                  <a:pt x="54070" y="6275246"/>
                </a:lnTo>
                <a:lnTo>
                  <a:pt x="62272" y="6505436"/>
                </a:lnTo>
                <a:lnTo>
                  <a:pt x="70985" y="6715527"/>
                </a:lnTo>
                <a:lnTo>
                  <a:pt x="80195" y="6900569"/>
                </a:lnTo>
                <a:lnTo>
                  <a:pt x="89889" y="7055609"/>
                </a:lnTo>
                <a:lnTo>
                  <a:pt x="100054" y="7175699"/>
                </a:lnTo>
                <a:lnTo>
                  <a:pt x="110676" y="7255887"/>
                </a:lnTo>
                <a:lnTo>
                  <a:pt x="157110" y="7302263"/>
                </a:lnTo>
                <a:lnTo>
                  <a:pt x="237348" y="7312862"/>
                </a:lnTo>
                <a:lnTo>
                  <a:pt x="357506" y="7323004"/>
                </a:lnTo>
                <a:lnTo>
                  <a:pt x="512628" y="7332677"/>
                </a:lnTo>
                <a:lnTo>
                  <a:pt x="697764" y="7341867"/>
                </a:lnTo>
                <a:lnTo>
                  <a:pt x="907960" y="7350561"/>
                </a:lnTo>
                <a:lnTo>
                  <a:pt x="1138264" y="7358745"/>
                </a:lnTo>
                <a:lnTo>
                  <a:pt x="1383722" y="7366406"/>
                </a:lnTo>
                <a:lnTo>
                  <a:pt x="1639383" y="7373531"/>
                </a:lnTo>
                <a:lnTo>
                  <a:pt x="1900293" y="7380106"/>
                </a:lnTo>
                <a:lnTo>
                  <a:pt x="2161499" y="7386118"/>
                </a:lnTo>
                <a:lnTo>
                  <a:pt x="2418050" y="7391554"/>
                </a:lnTo>
                <a:lnTo>
                  <a:pt x="2664992" y="7396401"/>
                </a:lnTo>
                <a:lnTo>
                  <a:pt x="2897372" y="7400644"/>
                </a:lnTo>
                <a:lnTo>
                  <a:pt x="3110238" y="7404272"/>
                </a:lnTo>
                <a:lnTo>
                  <a:pt x="3298638" y="7407269"/>
                </a:lnTo>
                <a:lnTo>
                  <a:pt x="3457618" y="7409624"/>
                </a:lnTo>
                <a:lnTo>
                  <a:pt x="3582226" y="7411323"/>
                </a:lnTo>
                <a:lnTo>
                  <a:pt x="3667509" y="7412351"/>
                </a:lnTo>
                <a:lnTo>
                  <a:pt x="3708514" y="7412697"/>
                </a:lnTo>
                <a:lnTo>
                  <a:pt x="3749519" y="7412351"/>
                </a:lnTo>
                <a:lnTo>
                  <a:pt x="3834803" y="7411323"/>
                </a:lnTo>
                <a:lnTo>
                  <a:pt x="3959411" y="7409624"/>
                </a:lnTo>
                <a:lnTo>
                  <a:pt x="4118392" y="7407269"/>
                </a:lnTo>
                <a:lnTo>
                  <a:pt x="4306793" y="7404272"/>
                </a:lnTo>
                <a:lnTo>
                  <a:pt x="4519661" y="7400644"/>
                </a:lnTo>
                <a:lnTo>
                  <a:pt x="4752043" y="7396401"/>
                </a:lnTo>
                <a:lnTo>
                  <a:pt x="4998986" y="7391554"/>
                </a:lnTo>
                <a:lnTo>
                  <a:pt x="5255538" y="7386118"/>
                </a:lnTo>
                <a:lnTo>
                  <a:pt x="5516746" y="7380106"/>
                </a:lnTo>
                <a:lnTo>
                  <a:pt x="5777657" y="7373531"/>
                </a:lnTo>
                <a:lnTo>
                  <a:pt x="6033319" y="7366406"/>
                </a:lnTo>
                <a:lnTo>
                  <a:pt x="6278779" y="7358745"/>
                </a:lnTo>
                <a:lnTo>
                  <a:pt x="6509083" y="7350561"/>
                </a:lnTo>
                <a:lnTo>
                  <a:pt x="6719279" y="7341867"/>
                </a:lnTo>
                <a:lnTo>
                  <a:pt x="6904415" y="7332677"/>
                </a:lnTo>
                <a:lnTo>
                  <a:pt x="7059538" y="7323004"/>
                </a:lnTo>
                <a:lnTo>
                  <a:pt x="7179695" y="7312862"/>
                </a:lnTo>
                <a:lnTo>
                  <a:pt x="7259932" y="7302263"/>
                </a:lnTo>
                <a:lnTo>
                  <a:pt x="7306364" y="7255887"/>
                </a:lnTo>
                <a:lnTo>
                  <a:pt x="7316986" y="7175699"/>
                </a:lnTo>
                <a:lnTo>
                  <a:pt x="7327151" y="7055609"/>
                </a:lnTo>
                <a:lnTo>
                  <a:pt x="7336845" y="6900569"/>
                </a:lnTo>
                <a:lnTo>
                  <a:pt x="7346055" y="6715527"/>
                </a:lnTo>
                <a:lnTo>
                  <a:pt x="7354768" y="6505436"/>
                </a:lnTo>
                <a:lnTo>
                  <a:pt x="7362970" y="6275246"/>
                </a:lnTo>
                <a:lnTo>
                  <a:pt x="7370648" y="6029908"/>
                </a:lnTo>
                <a:lnTo>
                  <a:pt x="7377788" y="5774373"/>
                </a:lnTo>
                <a:lnTo>
                  <a:pt x="7384378" y="5513590"/>
                </a:lnTo>
                <a:lnTo>
                  <a:pt x="7390404" y="5252512"/>
                </a:lnTo>
                <a:lnTo>
                  <a:pt x="7395852" y="4996088"/>
                </a:lnTo>
                <a:lnTo>
                  <a:pt x="7400709" y="4749270"/>
                </a:lnTo>
                <a:lnTo>
                  <a:pt x="7404961" y="4517007"/>
                </a:lnTo>
                <a:lnTo>
                  <a:pt x="7408597" y="4304252"/>
                </a:lnTo>
                <a:lnTo>
                  <a:pt x="7411601" y="4115954"/>
                </a:lnTo>
                <a:lnTo>
                  <a:pt x="7413961" y="3957065"/>
                </a:lnTo>
                <a:lnTo>
                  <a:pt x="7415663" y="3832535"/>
                </a:lnTo>
                <a:lnTo>
                  <a:pt x="7416694" y="3747315"/>
                </a:lnTo>
                <a:lnTo>
                  <a:pt x="7417041" y="3706355"/>
                </a:lnTo>
                <a:lnTo>
                  <a:pt x="7416694" y="3665393"/>
                </a:lnTo>
                <a:lnTo>
                  <a:pt x="7415663" y="3580172"/>
                </a:lnTo>
                <a:lnTo>
                  <a:pt x="7413961" y="3455640"/>
                </a:lnTo>
                <a:lnTo>
                  <a:pt x="7411601" y="3296750"/>
                </a:lnTo>
                <a:lnTo>
                  <a:pt x="7408597" y="3108452"/>
                </a:lnTo>
                <a:lnTo>
                  <a:pt x="7404961" y="2895697"/>
                </a:lnTo>
                <a:lnTo>
                  <a:pt x="7400709" y="2663434"/>
                </a:lnTo>
                <a:lnTo>
                  <a:pt x="7395852" y="2416616"/>
                </a:lnTo>
                <a:lnTo>
                  <a:pt x="7390404" y="2160193"/>
                </a:lnTo>
                <a:lnTo>
                  <a:pt x="7384378" y="1899115"/>
                </a:lnTo>
                <a:lnTo>
                  <a:pt x="7377788" y="1638333"/>
                </a:lnTo>
                <a:lnTo>
                  <a:pt x="7370648" y="1382798"/>
                </a:lnTo>
                <a:lnTo>
                  <a:pt x="7362970" y="1137460"/>
                </a:lnTo>
                <a:lnTo>
                  <a:pt x="7354768" y="907271"/>
                </a:lnTo>
                <a:lnTo>
                  <a:pt x="7346055" y="697180"/>
                </a:lnTo>
                <a:lnTo>
                  <a:pt x="7336845" y="512140"/>
                </a:lnTo>
                <a:lnTo>
                  <a:pt x="7327151" y="357099"/>
                </a:lnTo>
                <a:lnTo>
                  <a:pt x="7316986" y="237010"/>
                </a:lnTo>
                <a:lnTo>
                  <a:pt x="7306364" y="156823"/>
                </a:lnTo>
                <a:lnTo>
                  <a:pt x="7259932" y="110444"/>
                </a:lnTo>
                <a:lnTo>
                  <a:pt x="7179695" y="99844"/>
                </a:lnTo>
                <a:lnTo>
                  <a:pt x="7059538" y="89700"/>
                </a:lnTo>
                <a:lnTo>
                  <a:pt x="6904415" y="80026"/>
                </a:lnTo>
                <a:lnTo>
                  <a:pt x="6719279" y="70835"/>
                </a:lnTo>
                <a:lnTo>
                  <a:pt x="6509083" y="62141"/>
                </a:lnTo>
                <a:lnTo>
                  <a:pt x="6278779" y="53956"/>
                </a:lnTo>
                <a:lnTo>
                  <a:pt x="6033319" y="46294"/>
                </a:lnTo>
                <a:lnTo>
                  <a:pt x="5777657" y="39168"/>
                </a:lnTo>
                <a:lnTo>
                  <a:pt x="5516746" y="32592"/>
                </a:lnTo>
                <a:lnTo>
                  <a:pt x="5255538" y="26580"/>
                </a:lnTo>
                <a:lnTo>
                  <a:pt x="4998986" y="21143"/>
                </a:lnTo>
                <a:lnTo>
                  <a:pt x="4752043" y="16297"/>
                </a:lnTo>
                <a:lnTo>
                  <a:pt x="4519661" y="12053"/>
                </a:lnTo>
                <a:lnTo>
                  <a:pt x="4306793" y="8425"/>
                </a:lnTo>
                <a:lnTo>
                  <a:pt x="4118392" y="5428"/>
                </a:lnTo>
                <a:lnTo>
                  <a:pt x="3959411" y="3073"/>
                </a:lnTo>
                <a:lnTo>
                  <a:pt x="3834803" y="1374"/>
                </a:lnTo>
                <a:lnTo>
                  <a:pt x="3749519" y="345"/>
                </a:lnTo>
                <a:lnTo>
                  <a:pt x="3708514" y="0"/>
                </a:lnTo>
                <a:lnTo>
                  <a:pt x="3667507" y="346"/>
                </a:lnTo>
                <a:lnTo>
                  <a:pt x="3582222" y="1375"/>
                </a:lnTo>
                <a:lnTo>
                  <a:pt x="3457611" y="3074"/>
                </a:lnTo>
                <a:lnTo>
                  <a:pt x="3298629" y="5430"/>
                </a:lnTo>
                <a:lnTo>
                  <a:pt x="3110227" y="8430"/>
                </a:lnTo>
                <a:lnTo>
                  <a:pt x="2897358" y="12059"/>
                </a:lnTo>
                <a:lnTo>
                  <a:pt x="2664975" y="16304"/>
                </a:lnTo>
                <a:lnTo>
                  <a:pt x="2418030" y="21153"/>
                </a:lnTo>
                <a:lnTo>
                  <a:pt x="2161477" y="26592"/>
                </a:lnTo>
                <a:lnTo>
                  <a:pt x="1900267" y="32607"/>
                </a:lnTo>
                <a:lnTo>
                  <a:pt x="1639354" y="39185"/>
                </a:lnTo>
                <a:lnTo>
                  <a:pt x="1383691" y="46313"/>
                </a:lnTo>
                <a:lnTo>
                  <a:pt x="1138230" y="53977"/>
                </a:lnTo>
                <a:lnTo>
                  <a:pt x="907924" y="62165"/>
                </a:lnTo>
                <a:lnTo>
                  <a:pt x="697725" y="70862"/>
                </a:lnTo>
                <a:lnTo>
                  <a:pt x="512587" y="80055"/>
                </a:lnTo>
                <a:lnTo>
                  <a:pt x="357461" y="89732"/>
                </a:lnTo>
                <a:lnTo>
                  <a:pt x="237302" y="99878"/>
                </a:lnTo>
                <a:lnTo>
                  <a:pt x="157061" y="110480"/>
                </a:lnTo>
                <a:lnTo>
                  <a:pt x="110629" y="156861"/>
                </a:lnTo>
                <a:lnTo>
                  <a:pt x="100011" y="237048"/>
                </a:lnTo>
                <a:lnTo>
                  <a:pt x="89850" y="357137"/>
                </a:lnTo>
                <a:lnTo>
                  <a:pt x="80159" y="512176"/>
                </a:lnTo>
                <a:lnTo>
                  <a:pt x="70953" y="697216"/>
                </a:lnTo>
                <a:lnTo>
                  <a:pt x="62244" y="907305"/>
                </a:lnTo>
                <a:lnTo>
                  <a:pt x="54045" y="1137494"/>
                </a:lnTo>
                <a:lnTo>
                  <a:pt x="46371" y="1382830"/>
                </a:lnTo>
                <a:lnTo>
                  <a:pt x="39233" y="1638363"/>
                </a:lnTo>
                <a:lnTo>
                  <a:pt x="32646" y="1899143"/>
                </a:lnTo>
                <a:lnTo>
                  <a:pt x="26624" y="2160219"/>
                </a:lnTo>
                <a:lnTo>
                  <a:pt x="21178" y="2416641"/>
                </a:lnTo>
                <a:lnTo>
                  <a:pt x="16323" y="2663456"/>
                </a:lnTo>
                <a:lnTo>
                  <a:pt x="12073" y="2895716"/>
                </a:lnTo>
                <a:lnTo>
                  <a:pt x="8439" y="3108469"/>
                </a:lnTo>
                <a:lnTo>
                  <a:pt x="5437" y="3296764"/>
                </a:lnTo>
                <a:lnTo>
                  <a:pt x="3078" y="3455651"/>
                </a:lnTo>
                <a:lnTo>
                  <a:pt x="1377" y="3580179"/>
                </a:lnTo>
                <a:lnTo>
                  <a:pt x="346" y="3665397"/>
                </a:lnTo>
                <a:close/>
              </a:path>
            </a:pathLst>
          </a:custGeom>
          <a:solidFill>
            <a:srgbClr val="E4E1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02985" y="105538"/>
            <a:ext cx="7356005" cy="7351458"/>
          </a:xfrm>
          <a:custGeom>
            <a:avLst/>
            <a:gdLst/>
            <a:ahLst/>
            <a:cxnLst/>
            <a:rect l="l" t="t" r="r" b="b"/>
            <a:pathLst>
              <a:path w="7356005" h="7351458">
                <a:moveTo>
                  <a:pt x="404" y="3718808"/>
                </a:moveTo>
                <a:lnTo>
                  <a:pt x="1607" y="3804779"/>
                </a:lnTo>
                <a:lnTo>
                  <a:pt x="3592" y="3928831"/>
                </a:lnTo>
                <a:lnTo>
                  <a:pt x="6345" y="4086161"/>
                </a:lnTo>
                <a:lnTo>
                  <a:pt x="9850" y="4271966"/>
                </a:lnTo>
                <a:lnTo>
                  <a:pt x="14090" y="4481442"/>
                </a:lnTo>
                <a:lnTo>
                  <a:pt x="19051" y="4709786"/>
                </a:lnTo>
                <a:lnTo>
                  <a:pt x="24717" y="4952195"/>
                </a:lnTo>
                <a:lnTo>
                  <a:pt x="31072" y="5203865"/>
                </a:lnTo>
                <a:lnTo>
                  <a:pt x="38101" y="5459993"/>
                </a:lnTo>
                <a:lnTo>
                  <a:pt x="45788" y="5715776"/>
                </a:lnTo>
                <a:lnTo>
                  <a:pt x="54117" y="5966410"/>
                </a:lnTo>
                <a:lnTo>
                  <a:pt x="63074" y="6207091"/>
                </a:lnTo>
                <a:lnTo>
                  <a:pt x="72641" y="6433018"/>
                </a:lnTo>
                <a:lnTo>
                  <a:pt x="82804" y="6639386"/>
                </a:lnTo>
                <a:lnTo>
                  <a:pt x="93548" y="6821391"/>
                </a:lnTo>
                <a:lnTo>
                  <a:pt x="104856" y="6974231"/>
                </a:lnTo>
                <a:lnTo>
                  <a:pt x="116713" y="7093103"/>
                </a:lnTo>
                <a:lnTo>
                  <a:pt x="129103" y="7173202"/>
                </a:lnTo>
                <a:lnTo>
                  <a:pt x="142011" y="7209726"/>
                </a:lnTo>
                <a:lnTo>
                  <a:pt x="178573" y="7222608"/>
                </a:lnTo>
                <a:lnTo>
                  <a:pt x="258728" y="7234973"/>
                </a:lnTo>
                <a:lnTo>
                  <a:pt x="377672" y="7246806"/>
                </a:lnTo>
                <a:lnTo>
                  <a:pt x="530598" y="7258092"/>
                </a:lnTo>
                <a:lnTo>
                  <a:pt x="712702" y="7268814"/>
                </a:lnTo>
                <a:lnTo>
                  <a:pt x="919178" y="7278957"/>
                </a:lnTo>
                <a:lnTo>
                  <a:pt x="1145221" y="7288506"/>
                </a:lnTo>
                <a:lnTo>
                  <a:pt x="1386026" y="7297444"/>
                </a:lnTo>
                <a:lnTo>
                  <a:pt x="1636788" y="7305758"/>
                </a:lnTo>
                <a:lnTo>
                  <a:pt x="1892701" y="7313429"/>
                </a:lnTo>
                <a:lnTo>
                  <a:pt x="2148960" y="7320445"/>
                </a:lnTo>
                <a:lnTo>
                  <a:pt x="2400760" y="7326787"/>
                </a:lnTo>
                <a:lnTo>
                  <a:pt x="2643295" y="7332442"/>
                </a:lnTo>
                <a:lnTo>
                  <a:pt x="2871761" y="7337394"/>
                </a:lnTo>
                <a:lnTo>
                  <a:pt x="3081351" y="7341626"/>
                </a:lnTo>
                <a:lnTo>
                  <a:pt x="3267262" y="7345124"/>
                </a:lnTo>
                <a:lnTo>
                  <a:pt x="3424687" y="7347872"/>
                </a:lnTo>
                <a:lnTo>
                  <a:pt x="3548821" y="7349854"/>
                </a:lnTo>
                <a:lnTo>
                  <a:pt x="3634859" y="7351054"/>
                </a:lnTo>
                <a:lnTo>
                  <a:pt x="3677996" y="7351458"/>
                </a:lnTo>
                <a:lnTo>
                  <a:pt x="3721134" y="7351054"/>
                </a:lnTo>
                <a:lnTo>
                  <a:pt x="3807174" y="7349854"/>
                </a:lnTo>
                <a:lnTo>
                  <a:pt x="3931310" y="7347872"/>
                </a:lnTo>
                <a:lnTo>
                  <a:pt x="4088736" y="7345124"/>
                </a:lnTo>
                <a:lnTo>
                  <a:pt x="4274647" y="7341626"/>
                </a:lnTo>
                <a:lnTo>
                  <a:pt x="4484239" y="7337394"/>
                </a:lnTo>
                <a:lnTo>
                  <a:pt x="4712705" y="7332442"/>
                </a:lnTo>
                <a:lnTo>
                  <a:pt x="4955241" y="7326787"/>
                </a:lnTo>
                <a:lnTo>
                  <a:pt x="5207041" y="7320445"/>
                </a:lnTo>
                <a:lnTo>
                  <a:pt x="5463300" y="7313429"/>
                </a:lnTo>
                <a:lnTo>
                  <a:pt x="5719213" y="7305758"/>
                </a:lnTo>
                <a:lnTo>
                  <a:pt x="5969974" y="7297444"/>
                </a:lnTo>
                <a:lnTo>
                  <a:pt x="6210779" y="7288506"/>
                </a:lnTo>
                <a:lnTo>
                  <a:pt x="6436821" y="7278957"/>
                </a:lnTo>
                <a:lnTo>
                  <a:pt x="6643297" y="7268814"/>
                </a:lnTo>
                <a:lnTo>
                  <a:pt x="6825400" y="7258092"/>
                </a:lnTo>
                <a:lnTo>
                  <a:pt x="6978325" y="7246806"/>
                </a:lnTo>
                <a:lnTo>
                  <a:pt x="7097267" y="7234973"/>
                </a:lnTo>
                <a:lnTo>
                  <a:pt x="7177420" y="7222608"/>
                </a:lnTo>
                <a:lnTo>
                  <a:pt x="7213981" y="7209726"/>
                </a:lnTo>
                <a:lnTo>
                  <a:pt x="7226889" y="7173202"/>
                </a:lnTo>
                <a:lnTo>
                  <a:pt x="7239279" y="7093103"/>
                </a:lnTo>
                <a:lnTo>
                  <a:pt x="7251136" y="6974231"/>
                </a:lnTo>
                <a:lnTo>
                  <a:pt x="7262445" y="6821391"/>
                </a:lnTo>
                <a:lnTo>
                  <a:pt x="7273189" y="6639386"/>
                </a:lnTo>
                <a:lnTo>
                  <a:pt x="7283353" y="6433018"/>
                </a:lnTo>
                <a:lnTo>
                  <a:pt x="7292921" y="6207091"/>
                </a:lnTo>
                <a:lnTo>
                  <a:pt x="7301879" y="5966410"/>
                </a:lnTo>
                <a:lnTo>
                  <a:pt x="7310209" y="5715776"/>
                </a:lnTo>
                <a:lnTo>
                  <a:pt x="7317897" y="5459993"/>
                </a:lnTo>
                <a:lnTo>
                  <a:pt x="7324926" y="5203865"/>
                </a:lnTo>
                <a:lnTo>
                  <a:pt x="7331282" y="4952195"/>
                </a:lnTo>
                <a:lnTo>
                  <a:pt x="7336949" y="4709786"/>
                </a:lnTo>
                <a:lnTo>
                  <a:pt x="7341911" y="4481442"/>
                </a:lnTo>
                <a:lnTo>
                  <a:pt x="7346152" y="4271966"/>
                </a:lnTo>
                <a:lnTo>
                  <a:pt x="7349658" y="4086161"/>
                </a:lnTo>
                <a:lnTo>
                  <a:pt x="7352411" y="3928831"/>
                </a:lnTo>
                <a:lnTo>
                  <a:pt x="7354397" y="3804779"/>
                </a:lnTo>
                <a:lnTo>
                  <a:pt x="7355600" y="3718808"/>
                </a:lnTo>
                <a:lnTo>
                  <a:pt x="7356005" y="3675722"/>
                </a:lnTo>
                <a:lnTo>
                  <a:pt x="7355600" y="3632637"/>
                </a:lnTo>
                <a:lnTo>
                  <a:pt x="7354397" y="3546666"/>
                </a:lnTo>
                <a:lnTo>
                  <a:pt x="7352411" y="3422614"/>
                </a:lnTo>
                <a:lnTo>
                  <a:pt x="7349658" y="3265285"/>
                </a:lnTo>
                <a:lnTo>
                  <a:pt x="7346152" y="3079481"/>
                </a:lnTo>
                <a:lnTo>
                  <a:pt x="7341911" y="2870005"/>
                </a:lnTo>
                <a:lnTo>
                  <a:pt x="7336949" y="2641662"/>
                </a:lnTo>
                <a:lnTo>
                  <a:pt x="7331282" y="2399254"/>
                </a:lnTo>
                <a:lnTo>
                  <a:pt x="7324926" y="2147585"/>
                </a:lnTo>
                <a:lnTo>
                  <a:pt x="7317897" y="1891458"/>
                </a:lnTo>
                <a:lnTo>
                  <a:pt x="7310209" y="1635676"/>
                </a:lnTo>
                <a:lnTo>
                  <a:pt x="7301879" y="1385043"/>
                </a:lnTo>
                <a:lnTo>
                  <a:pt x="7292921" y="1144362"/>
                </a:lnTo>
                <a:lnTo>
                  <a:pt x="7283353" y="918437"/>
                </a:lnTo>
                <a:lnTo>
                  <a:pt x="7273189" y="712070"/>
                </a:lnTo>
                <a:lnTo>
                  <a:pt x="7262445" y="530065"/>
                </a:lnTo>
                <a:lnTo>
                  <a:pt x="7251136" y="377225"/>
                </a:lnTo>
                <a:lnTo>
                  <a:pt x="7239279" y="258354"/>
                </a:lnTo>
                <a:lnTo>
                  <a:pt x="7226889" y="178255"/>
                </a:lnTo>
                <a:lnTo>
                  <a:pt x="7213981" y="141732"/>
                </a:lnTo>
                <a:lnTo>
                  <a:pt x="7177420" y="128848"/>
                </a:lnTo>
                <a:lnTo>
                  <a:pt x="7097267" y="116481"/>
                </a:lnTo>
                <a:lnTo>
                  <a:pt x="6978325" y="104647"/>
                </a:lnTo>
                <a:lnTo>
                  <a:pt x="6825400" y="93361"/>
                </a:lnTo>
                <a:lnTo>
                  <a:pt x="6643297" y="82638"/>
                </a:lnTo>
                <a:lnTo>
                  <a:pt x="6436821" y="72495"/>
                </a:lnTo>
                <a:lnTo>
                  <a:pt x="6210779" y="62946"/>
                </a:lnTo>
                <a:lnTo>
                  <a:pt x="5969974" y="54008"/>
                </a:lnTo>
                <a:lnTo>
                  <a:pt x="5719213" y="45695"/>
                </a:lnTo>
                <a:lnTo>
                  <a:pt x="5463300" y="38023"/>
                </a:lnTo>
                <a:lnTo>
                  <a:pt x="5207041" y="31009"/>
                </a:lnTo>
                <a:lnTo>
                  <a:pt x="4955241" y="24666"/>
                </a:lnTo>
                <a:lnTo>
                  <a:pt x="4712705" y="19012"/>
                </a:lnTo>
                <a:lnTo>
                  <a:pt x="4484239" y="14061"/>
                </a:lnTo>
                <a:lnTo>
                  <a:pt x="4274647" y="9829"/>
                </a:lnTo>
                <a:lnTo>
                  <a:pt x="4088736" y="6332"/>
                </a:lnTo>
                <a:lnTo>
                  <a:pt x="3931310" y="3585"/>
                </a:lnTo>
                <a:lnTo>
                  <a:pt x="3807174" y="1603"/>
                </a:lnTo>
                <a:lnTo>
                  <a:pt x="3721134" y="403"/>
                </a:lnTo>
                <a:lnTo>
                  <a:pt x="3677996" y="0"/>
                </a:lnTo>
                <a:lnTo>
                  <a:pt x="3634855" y="403"/>
                </a:lnTo>
                <a:lnTo>
                  <a:pt x="3548813" y="1604"/>
                </a:lnTo>
                <a:lnTo>
                  <a:pt x="3424675" y="3586"/>
                </a:lnTo>
                <a:lnTo>
                  <a:pt x="3267247" y="6335"/>
                </a:lnTo>
                <a:lnTo>
                  <a:pt x="3081333" y="9834"/>
                </a:lnTo>
                <a:lnTo>
                  <a:pt x="2871739" y="14067"/>
                </a:lnTo>
                <a:lnTo>
                  <a:pt x="2643270" y="19020"/>
                </a:lnTo>
                <a:lnTo>
                  <a:pt x="2400732" y="24677"/>
                </a:lnTo>
                <a:lnTo>
                  <a:pt x="2148929" y="31022"/>
                </a:lnTo>
                <a:lnTo>
                  <a:pt x="1892668" y="38039"/>
                </a:lnTo>
                <a:lnTo>
                  <a:pt x="1636753" y="45714"/>
                </a:lnTo>
                <a:lnTo>
                  <a:pt x="1385989" y="54030"/>
                </a:lnTo>
                <a:lnTo>
                  <a:pt x="1145182" y="62971"/>
                </a:lnTo>
                <a:lnTo>
                  <a:pt x="919138" y="72524"/>
                </a:lnTo>
                <a:lnTo>
                  <a:pt x="712661" y="82671"/>
                </a:lnTo>
                <a:lnTo>
                  <a:pt x="530557" y="93397"/>
                </a:lnTo>
                <a:lnTo>
                  <a:pt x="377630" y="104687"/>
                </a:lnTo>
                <a:lnTo>
                  <a:pt x="258687" y="116524"/>
                </a:lnTo>
                <a:lnTo>
                  <a:pt x="178533" y="128895"/>
                </a:lnTo>
                <a:lnTo>
                  <a:pt x="141973" y="141782"/>
                </a:lnTo>
                <a:lnTo>
                  <a:pt x="129067" y="178304"/>
                </a:lnTo>
                <a:lnTo>
                  <a:pt x="116679" y="258401"/>
                </a:lnTo>
                <a:lnTo>
                  <a:pt x="104824" y="377270"/>
                </a:lnTo>
                <a:lnTo>
                  <a:pt x="93519" y="530108"/>
                </a:lnTo>
                <a:lnTo>
                  <a:pt x="82778" y="712111"/>
                </a:lnTo>
                <a:lnTo>
                  <a:pt x="72617" y="918476"/>
                </a:lnTo>
                <a:lnTo>
                  <a:pt x="63052" y="1144399"/>
                </a:lnTo>
                <a:lnTo>
                  <a:pt x="54098" y="1385078"/>
                </a:lnTo>
                <a:lnTo>
                  <a:pt x="45771" y="1635709"/>
                </a:lnTo>
                <a:lnTo>
                  <a:pt x="38087" y="1891488"/>
                </a:lnTo>
                <a:lnTo>
                  <a:pt x="31060" y="2147613"/>
                </a:lnTo>
                <a:lnTo>
                  <a:pt x="24707" y="2399280"/>
                </a:lnTo>
                <a:lnTo>
                  <a:pt x="19044" y="2641685"/>
                </a:lnTo>
                <a:lnTo>
                  <a:pt x="14084" y="2870025"/>
                </a:lnTo>
                <a:lnTo>
                  <a:pt x="9846" y="3079498"/>
                </a:lnTo>
                <a:lnTo>
                  <a:pt x="6342" y="3265299"/>
                </a:lnTo>
                <a:lnTo>
                  <a:pt x="3591" y="3422625"/>
                </a:lnTo>
                <a:lnTo>
                  <a:pt x="1606" y="3546673"/>
                </a:lnTo>
                <a:lnTo>
                  <a:pt x="404" y="3632640"/>
                </a:lnTo>
                <a:lnTo>
                  <a:pt x="0" y="3675722"/>
                </a:lnTo>
                <a:lnTo>
                  <a:pt x="404" y="3718808"/>
                </a:lnTo>
                <a:close/>
              </a:path>
            </a:pathLst>
          </a:custGeom>
          <a:solidFill>
            <a:srgbClr val="E4E1C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33635" y="136561"/>
            <a:ext cx="7294994" cy="7290219"/>
          </a:xfrm>
          <a:custGeom>
            <a:avLst/>
            <a:gdLst/>
            <a:ahLst/>
            <a:cxnLst/>
            <a:rect l="l" t="t" r="r" b="b"/>
            <a:pathLst>
              <a:path w="7294994" h="7290219">
                <a:moveTo>
                  <a:pt x="0" y="3645103"/>
                </a:moveTo>
                <a:lnTo>
                  <a:pt x="462" y="3690317"/>
                </a:lnTo>
                <a:lnTo>
                  <a:pt x="1837" y="3777039"/>
                </a:lnTo>
                <a:lnTo>
                  <a:pt x="4106" y="3900614"/>
                </a:lnTo>
                <a:lnTo>
                  <a:pt x="7253" y="4056385"/>
                </a:lnTo>
                <a:lnTo>
                  <a:pt x="11258" y="4239698"/>
                </a:lnTo>
                <a:lnTo>
                  <a:pt x="16105" y="4445895"/>
                </a:lnTo>
                <a:lnTo>
                  <a:pt x="21776" y="4670321"/>
                </a:lnTo>
                <a:lnTo>
                  <a:pt x="28252" y="4908320"/>
                </a:lnTo>
                <a:lnTo>
                  <a:pt x="35515" y="5155236"/>
                </a:lnTo>
                <a:lnTo>
                  <a:pt x="43549" y="5406413"/>
                </a:lnTo>
                <a:lnTo>
                  <a:pt x="52335" y="5657196"/>
                </a:lnTo>
                <a:lnTo>
                  <a:pt x="61856" y="5902927"/>
                </a:lnTo>
                <a:lnTo>
                  <a:pt x="72093" y="6138952"/>
                </a:lnTo>
                <a:lnTo>
                  <a:pt x="83029" y="6360615"/>
                </a:lnTo>
                <a:lnTo>
                  <a:pt x="94645" y="6563258"/>
                </a:lnTo>
                <a:lnTo>
                  <a:pt x="106925" y="6742228"/>
                </a:lnTo>
                <a:lnTo>
                  <a:pt x="119850" y="6892867"/>
                </a:lnTo>
                <a:lnTo>
                  <a:pt x="133402" y="7010520"/>
                </a:lnTo>
                <a:lnTo>
                  <a:pt x="147564" y="7090530"/>
                </a:lnTo>
                <a:lnTo>
                  <a:pt x="162318" y="7128243"/>
                </a:lnTo>
                <a:lnTo>
                  <a:pt x="200071" y="7142963"/>
                </a:lnTo>
                <a:lnTo>
                  <a:pt x="280139" y="7157094"/>
                </a:lnTo>
                <a:lnTo>
                  <a:pt x="397865" y="7170616"/>
                </a:lnTo>
                <a:lnTo>
                  <a:pt x="548592" y="7183513"/>
                </a:lnTo>
                <a:lnTo>
                  <a:pt x="727661" y="7195766"/>
                </a:lnTo>
                <a:lnTo>
                  <a:pt x="930415" y="7207357"/>
                </a:lnTo>
                <a:lnTo>
                  <a:pt x="1152196" y="7218270"/>
                </a:lnTo>
                <a:lnTo>
                  <a:pt x="1388345" y="7228486"/>
                </a:lnTo>
                <a:lnTo>
                  <a:pt x="1634206" y="7237986"/>
                </a:lnTo>
                <a:lnTo>
                  <a:pt x="1885121" y="7246754"/>
                </a:lnTo>
                <a:lnTo>
                  <a:pt x="2136431" y="7254772"/>
                </a:lnTo>
                <a:lnTo>
                  <a:pt x="2383479" y="7262021"/>
                </a:lnTo>
                <a:lnTo>
                  <a:pt x="2621607" y="7268485"/>
                </a:lnTo>
                <a:lnTo>
                  <a:pt x="2846157" y="7274144"/>
                </a:lnTo>
                <a:lnTo>
                  <a:pt x="3052472" y="7278981"/>
                </a:lnTo>
                <a:lnTo>
                  <a:pt x="3235894" y="7282979"/>
                </a:lnTo>
                <a:lnTo>
                  <a:pt x="3391764" y="7286120"/>
                </a:lnTo>
                <a:lnTo>
                  <a:pt x="3515426" y="7288385"/>
                </a:lnTo>
                <a:lnTo>
                  <a:pt x="3602220" y="7289757"/>
                </a:lnTo>
                <a:lnTo>
                  <a:pt x="3647490" y="7290219"/>
                </a:lnTo>
                <a:lnTo>
                  <a:pt x="3692761" y="7289757"/>
                </a:lnTo>
                <a:lnTo>
                  <a:pt x="3779555" y="7288385"/>
                </a:lnTo>
                <a:lnTo>
                  <a:pt x="3903217" y="7286120"/>
                </a:lnTo>
                <a:lnTo>
                  <a:pt x="4059088" y="7282979"/>
                </a:lnTo>
                <a:lnTo>
                  <a:pt x="4242510" y="7278981"/>
                </a:lnTo>
                <a:lnTo>
                  <a:pt x="4448826" y="7274144"/>
                </a:lnTo>
                <a:lnTo>
                  <a:pt x="4673377" y="7268485"/>
                </a:lnTo>
                <a:lnTo>
                  <a:pt x="4911506" y="7262021"/>
                </a:lnTo>
                <a:lnTo>
                  <a:pt x="5158555" y="7254772"/>
                </a:lnTo>
                <a:lnTo>
                  <a:pt x="5409866" y="7246754"/>
                </a:lnTo>
                <a:lnTo>
                  <a:pt x="5660782" y="7237986"/>
                </a:lnTo>
                <a:lnTo>
                  <a:pt x="5906644" y="7228486"/>
                </a:lnTo>
                <a:lnTo>
                  <a:pt x="6142794" y="7218270"/>
                </a:lnTo>
                <a:lnTo>
                  <a:pt x="6364576" y="7207357"/>
                </a:lnTo>
                <a:lnTo>
                  <a:pt x="6567330" y="7195766"/>
                </a:lnTo>
                <a:lnTo>
                  <a:pt x="6746400" y="7183513"/>
                </a:lnTo>
                <a:lnTo>
                  <a:pt x="6897127" y="7170616"/>
                </a:lnTo>
                <a:lnTo>
                  <a:pt x="7014854" y="7157094"/>
                </a:lnTo>
                <a:lnTo>
                  <a:pt x="7094923" y="7142963"/>
                </a:lnTo>
                <a:lnTo>
                  <a:pt x="7132675" y="7128243"/>
                </a:lnTo>
                <a:lnTo>
                  <a:pt x="7147427" y="7090530"/>
                </a:lnTo>
                <a:lnTo>
                  <a:pt x="7161588" y="7010520"/>
                </a:lnTo>
                <a:lnTo>
                  <a:pt x="7175139" y="6892867"/>
                </a:lnTo>
                <a:lnTo>
                  <a:pt x="7188063" y="6742228"/>
                </a:lnTo>
                <a:lnTo>
                  <a:pt x="7200343" y="6563258"/>
                </a:lnTo>
                <a:lnTo>
                  <a:pt x="7211959" y="6360615"/>
                </a:lnTo>
                <a:lnTo>
                  <a:pt x="7222895" y="6138952"/>
                </a:lnTo>
                <a:lnTo>
                  <a:pt x="7233132" y="5902927"/>
                </a:lnTo>
                <a:lnTo>
                  <a:pt x="7242653" y="5657196"/>
                </a:lnTo>
                <a:lnTo>
                  <a:pt x="7251439" y="5406413"/>
                </a:lnTo>
                <a:lnTo>
                  <a:pt x="7259474" y="5155236"/>
                </a:lnTo>
                <a:lnTo>
                  <a:pt x="7266738" y="4908320"/>
                </a:lnTo>
                <a:lnTo>
                  <a:pt x="7273215" y="4670321"/>
                </a:lnTo>
                <a:lnTo>
                  <a:pt x="7278886" y="4445895"/>
                </a:lnTo>
                <a:lnTo>
                  <a:pt x="7283733" y="4239698"/>
                </a:lnTo>
                <a:lnTo>
                  <a:pt x="7287739" y="4056385"/>
                </a:lnTo>
                <a:lnTo>
                  <a:pt x="7290886" y="3900614"/>
                </a:lnTo>
                <a:lnTo>
                  <a:pt x="7293156" y="3777039"/>
                </a:lnTo>
                <a:lnTo>
                  <a:pt x="7294531" y="3690317"/>
                </a:lnTo>
                <a:lnTo>
                  <a:pt x="7294994" y="3645103"/>
                </a:lnTo>
                <a:lnTo>
                  <a:pt x="7294531" y="3599891"/>
                </a:lnTo>
                <a:lnTo>
                  <a:pt x="7293156" y="3513170"/>
                </a:lnTo>
                <a:lnTo>
                  <a:pt x="7290886" y="3389596"/>
                </a:lnTo>
                <a:lnTo>
                  <a:pt x="7287739" y="3233826"/>
                </a:lnTo>
                <a:lnTo>
                  <a:pt x="7283733" y="3050515"/>
                </a:lnTo>
                <a:lnTo>
                  <a:pt x="7278886" y="2844319"/>
                </a:lnTo>
                <a:lnTo>
                  <a:pt x="7273215" y="2619894"/>
                </a:lnTo>
                <a:lnTo>
                  <a:pt x="7266738" y="2381895"/>
                </a:lnTo>
                <a:lnTo>
                  <a:pt x="7259474" y="2134980"/>
                </a:lnTo>
                <a:lnTo>
                  <a:pt x="7251439" y="1883803"/>
                </a:lnTo>
                <a:lnTo>
                  <a:pt x="7242653" y="1633021"/>
                </a:lnTo>
                <a:lnTo>
                  <a:pt x="7233132" y="1387290"/>
                </a:lnTo>
                <a:lnTo>
                  <a:pt x="7222895" y="1151265"/>
                </a:lnTo>
                <a:lnTo>
                  <a:pt x="7211959" y="929603"/>
                </a:lnTo>
                <a:lnTo>
                  <a:pt x="7200343" y="726959"/>
                </a:lnTo>
                <a:lnTo>
                  <a:pt x="7188063" y="547990"/>
                </a:lnTo>
                <a:lnTo>
                  <a:pt x="7175139" y="397351"/>
                </a:lnTo>
                <a:lnTo>
                  <a:pt x="7161588" y="279698"/>
                </a:lnTo>
                <a:lnTo>
                  <a:pt x="7147427" y="199688"/>
                </a:lnTo>
                <a:lnTo>
                  <a:pt x="7132675" y="161975"/>
                </a:lnTo>
                <a:lnTo>
                  <a:pt x="7094923" y="147253"/>
                </a:lnTo>
                <a:lnTo>
                  <a:pt x="7014854" y="133122"/>
                </a:lnTo>
                <a:lnTo>
                  <a:pt x="6897127" y="119598"/>
                </a:lnTo>
                <a:lnTo>
                  <a:pt x="6746400" y="106701"/>
                </a:lnTo>
                <a:lnTo>
                  <a:pt x="6567330" y="94447"/>
                </a:lnTo>
                <a:lnTo>
                  <a:pt x="6364576" y="82855"/>
                </a:lnTo>
                <a:lnTo>
                  <a:pt x="6142794" y="71942"/>
                </a:lnTo>
                <a:lnTo>
                  <a:pt x="5906644" y="61727"/>
                </a:lnTo>
                <a:lnTo>
                  <a:pt x="5660782" y="52227"/>
                </a:lnTo>
                <a:lnTo>
                  <a:pt x="5409866" y="43459"/>
                </a:lnTo>
                <a:lnTo>
                  <a:pt x="5158555" y="35442"/>
                </a:lnTo>
                <a:lnTo>
                  <a:pt x="4911506" y="28193"/>
                </a:lnTo>
                <a:lnTo>
                  <a:pt x="4673377" y="21731"/>
                </a:lnTo>
                <a:lnTo>
                  <a:pt x="4448826" y="16072"/>
                </a:lnTo>
                <a:lnTo>
                  <a:pt x="4242510" y="11235"/>
                </a:lnTo>
                <a:lnTo>
                  <a:pt x="4059088" y="7238"/>
                </a:lnTo>
                <a:lnTo>
                  <a:pt x="3903217" y="4098"/>
                </a:lnTo>
                <a:lnTo>
                  <a:pt x="3779555" y="1833"/>
                </a:lnTo>
                <a:lnTo>
                  <a:pt x="3692761" y="461"/>
                </a:lnTo>
                <a:lnTo>
                  <a:pt x="3647490" y="0"/>
                </a:lnTo>
                <a:lnTo>
                  <a:pt x="3602216" y="461"/>
                </a:lnTo>
                <a:lnTo>
                  <a:pt x="3515418" y="1834"/>
                </a:lnTo>
                <a:lnTo>
                  <a:pt x="3391753" y="4099"/>
                </a:lnTo>
                <a:lnTo>
                  <a:pt x="3235879" y="7241"/>
                </a:lnTo>
                <a:lnTo>
                  <a:pt x="3052453" y="11239"/>
                </a:lnTo>
                <a:lnTo>
                  <a:pt x="2846135" y="16078"/>
                </a:lnTo>
                <a:lnTo>
                  <a:pt x="2621581" y="21739"/>
                </a:lnTo>
                <a:lnTo>
                  <a:pt x="2383449" y="28204"/>
                </a:lnTo>
                <a:lnTo>
                  <a:pt x="2136398" y="35455"/>
                </a:lnTo>
                <a:lnTo>
                  <a:pt x="1885084" y="43475"/>
                </a:lnTo>
                <a:lnTo>
                  <a:pt x="1634167" y="52245"/>
                </a:lnTo>
                <a:lnTo>
                  <a:pt x="1388302" y="61749"/>
                </a:lnTo>
                <a:lnTo>
                  <a:pt x="1152150" y="71968"/>
                </a:lnTo>
                <a:lnTo>
                  <a:pt x="930366" y="82884"/>
                </a:lnTo>
                <a:lnTo>
                  <a:pt x="727609" y="94479"/>
                </a:lnTo>
                <a:lnTo>
                  <a:pt x="548537" y="106736"/>
                </a:lnTo>
                <a:lnTo>
                  <a:pt x="397808" y="119638"/>
                </a:lnTo>
                <a:lnTo>
                  <a:pt x="280080" y="133165"/>
                </a:lnTo>
                <a:lnTo>
                  <a:pt x="200009" y="147300"/>
                </a:lnTo>
                <a:lnTo>
                  <a:pt x="162255" y="162026"/>
                </a:lnTo>
                <a:lnTo>
                  <a:pt x="147507" y="199738"/>
                </a:lnTo>
                <a:lnTo>
                  <a:pt x="133350" y="279749"/>
                </a:lnTo>
                <a:lnTo>
                  <a:pt x="119803" y="397401"/>
                </a:lnTo>
                <a:lnTo>
                  <a:pt x="106884" y="548039"/>
                </a:lnTo>
                <a:lnTo>
                  <a:pt x="94610" y="727008"/>
                </a:lnTo>
                <a:lnTo>
                  <a:pt x="82998" y="929650"/>
                </a:lnTo>
                <a:lnTo>
                  <a:pt x="72067" y="1151311"/>
                </a:lnTo>
                <a:lnTo>
                  <a:pt x="61835" y="1387334"/>
                </a:lnTo>
                <a:lnTo>
                  <a:pt x="52319" y="1633063"/>
                </a:lnTo>
                <a:lnTo>
                  <a:pt x="43537" y="1883843"/>
                </a:lnTo>
                <a:lnTo>
                  <a:pt x="35506" y="2135017"/>
                </a:lnTo>
                <a:lnTo>
                  <a:pt x="28246" y="2381930"/>
                </a:lnTo>
                <a:lnTo>
                  <a:pt x="21772" y="2619925"/>
                </a:lnTo>
                <a:lnTo>
                  <a:pt x="16104" y="2844347"/>
                </a:lnTo>
                <a:lnTo>
                  <a:pt x="11259" y="3050539"/>
                </a:lnTo>
                <a:lnTo>
                  <a:pt x="7255" y="3233846"/>
                </a:lnTo>
                <a:lnTo>
                  <a:pt x="4109" y="3389612"/>
                </a:lnTo>
                <a:lnTo>
                  <a:pt x="1839" y="3513181"/>
                </a:lnTo>
                <a:lnTo>
                  <a:pt x="463" y="3599896"/>
                </a:lnTo>
                <a:lnTo>
                  <a:pt x="0" y="3645103"/>
                </a:lnTo>
                <a:close/>
              </a:path>
            </a:pathLst>
          </a:custGeom>
          <a:solidFill>
            <a:srgbClr val="E4E1C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64283" y="167577"/>
            <a:ext cx="7233958" cy="7228992"/>
          </a:xfrm>
          <a:custGeom>
            <a:avLst/>
            <a:gdLst/>
            <a:ahLst/>
            <a:cxnLst/>
            <a:rect l="l" t="t" r="r" b="b"/>
            <a:pathLst>
              <a:path w="7233958" h="7228992">
                <a:moveTo>
                  <a:pt x="0" y="3614483"/>
                </a:moveTo>
                <a:lnTo>
                  <a:pt x="520" y="3661823"/>
                </a:lnTo>
                <a:lnTo>
                  <a:pt x="2066" y="3749296"/>
                </a:lnTo>
                <a:lnTo>
                  <a:pt x="4620" y="3872393"/>
                </a:lnTo>
                <a:lnTo>
                  <a:pt x="8160" y="4026605"/>
                </a:lnTo>
                <a:lnTo>
                  <a:pt x="12666" y="4207424"/>
                </a:lnTo>
                <a:lnTo>
                  <a:pt x="18119" y="4410342"/>
                </a:lnTo>
                <a:lnTo>
                  <a:pt x="24499" y="4630850"/>
                </a:lnTo>
                <a:lnTo>
                  <a:pt x="31784" y="4864440"/>
                </a:lnTo>
                <a:lnTo>
                  <a:pt x="39956" y="5106602"/>
                </a:lnTo>
                <a:lnTo>
                  <a:pt x="48995" y="5352829"/>
                </a:lnTo>
                <a:lnTo>
                  <a:pt x="58879" y="5598611"/>
                </a:lnTo>
                <a:lnTo>
                  <a:pt x="69589" y="5839441"/>
                </a:lnTo>
                <a:lnTo>
                  <a:pt x="81105" y="6070810"/>
                </a:lnTo>
                <a:lnTo>
                  <a:pt x="93407" y="6288209"/>
                </a:lnTo>
                <a:lnTo>
                  <a:pt x="106475" y="6487130"/>
                </a:lnTo>
                <a:lnTo>
                  <a:pt x="120289" y="6663063"/>
                </a:lnTo>
                <a:lnTo>
                  <a:pt x="134828" y="6811502"/>
                </a:lnTo>
                <a:lnTo>
                  <a:pt x="150073" y="6927936"/>
                </a:lnTo>
                <a:lnTo>
                  <a:pt x="166004" y="7007858"/>
                </a:lnTo>
                <a:lnTo>
                  <a:pt x="182600" y="7046760"/>
                </a:lnTo>
                <a:lnTo>
                  <a:pt x="221547" y="7063324"/>
                </a:lnTo>
                <a:lnTo>
                  <a:pt x="301531" y="7079223"/>
                </a:lnTo>
                <a:lnTo>
                  <a:pt x="418043" y="7094439"/>
                </a:lnTo>
                <a:lnTo>
                  <a:pt x="566573" y="7108949"/>
                </a:lnTo>
                <a:lnTo>
                  <a:pt x="742610" y="7122736"/>
                </a:lnTo>
                <a:lnTo>
                  <a:pt x="941643" y="7135778"/>
                </a:lnTo>
                <a:lnTo>
                  <a:pt x="1159163" y="7148055"/>
                </a:lnTo>
                <a:lnTo>
                  <a:pt x="1390659" y="7159548"/>
                </a:lnTo>
                <a:lnTo>
                  <a:pt x="1631620" y="7170236"/>
                </a:lnTo>
                <a:lnTo>
                  <a:pt x="1877537" y="7180100"/>
                </a:lnTo>
                <a:lnTo>
                  <a:pt x="2123900" y="7189119"/>
                </a:lnTo>
                <a:lnTo>
                  <a:pt x="2366196" y="7197274"/>
                </a:lnTo>
                <a:lnTo>
                  <a:pt x="2599918" y="7204545"/>
                </a:lnTo>
                <a:lnTo>
                  <a:pt x="2820553" y="7210911"/>
                </a:lnTo>
                <a:lnTo>
                  <a:pt x="3023593" y="7216352"/>
                </a:lnTo>
                <a:lnTo>
                  <a:pt x="3204525" y="7220849"/>
                </a:lnTo>
                <a:lnTo>
                  <a:pt x="3358841" y="7224382"/>
                </a:lnTo>
                <a:lnTo>
                  <a:pt x="3482030" y="7226930"/>
                </a:lnTo>
                <a:lnTo>
                  <a:pt x="3569581" y="7228473"/>
                </a:lnTo>
                <a:lnTo>
                  <a:pt x="3616985" y="7228992"/>
                </a:lnTo>
                <a:lnTo>
                  <a:pt x="3664385" y="7228473"/>
                </a:lnTo>
                <a:lnTo>
                  <a:pt x="3751933" y="7226930"/>
                </a:lnTo>
                <a:lnTo>
                  <a:pt x="3875120" y="7224382"/>
                </a:lnTo>
                <a:lnTo>
                  <a:pt x="4029434" y="7220849"/>
                </a:lnTo>
                <a:lnTo>
                  <a:pt x="4210366" y="7216352"/>
                </a:lnTo>
                <a:lnTo>
                  <a:pt x="4413405" y="7210911"/>
                </a:lnTo>
                <a:lnTo>
                  <a:pt x="4634040" y="7204545"/>
                </a:lnTo>
                <a:lnTo>
                  <a:pt x="4867762" y="7197274"/>
                </a:lnTo>
                <a:lnTo>
                  <a:pt x="5110059" y="7189119"/>
                </a:lnTo>
                <a:lnTo>
                  <a:pt x="5356421" y="7180100"/>
                </a:lnTo>
                <a:lnTo>
                  <a:pt x="5602339" y="7170236"/>
                </a:lnTo>
                <a:lnTo>
                  <a:pt x="5843301" y="7159548"/>
                </a:lnTo>
                <a:lnTo>
                  <a:pt x="6074797" y="7148055"/>
                </a:lnTo>
                <a:lnTo>
                  <a:pt x="6292318" y="7135778"/>
                </a:lnTo>
                <a:lnTo>
                  <a:pt x="6491351" y="7122736"/>
                </a:lnTo>
                <a:lnTo>
                  <a:pt x="6667388" y="7108949"/>
                </a:lnTo>
                <a:lnTo>
                  <a:pt x="6815917" y="7094439"/>
                </a:lnTo>
                <a:lnTo>
                  <a:pt x="6932429" y="7079223"/>
                </a:lnTo>
                <a:lnTo>
                  <a:pt x="7012412" y="7063324"/>
                </a:lnTo>
                <a:lnTo>
                  <a:pt x="7051357" y="7046760"/>
                </a:lnTo>
                <a:lnTo>
                  <a:pt x="7067955" y="7007858"/>
                </a:lnTo>
                <a:lnTo>
                  <a:pt x="7083887" y="6927936"/>
                </a:lnTo>
                <a:lnTo>
                  <a:pt x="7099133" y="6811502"/>
                </a:lnTo>
                <a:lnTo>
                  <a:pt x="7113673" y="6663063"/>
                </a:lnTo>
                <a:lnTo>
                  <a:pt x="7127487" y="6487130"/>
                </a:lnTo>
                <a:lnTo>
                  <a:pt x="7140555" y="6288209"/>
                </a:lnTo>
                <a:lnTo>
                  <a:pt x="7152858" y="6070810"/>
                </a:lnTo>
                <a:lnTo>
                  <a:pt x="7164374" y="5839441"/>
                </a:lnTo>
                <a:lnTo>
                  <a:pt x="7175084" y="5598611"/>
                </a:lnTo>
                <a:lnTo>
                  <a:pt x="7184967" y="5352829"/>
                </a:lnTo>
                <a:lnTo>
                  <a:pt x="7194005" y="5106602"/>
                </a:lnTo>
                <a:lnTo>
                  <a:pt x="7202176" y="4864440"/>
                </a:lnTo>
                <a:lnTo>
                  <a:pt x="7209461" y="4630850"/>
                </a:lnTo>
                <a:lnTo>
                  <a:pt x="7215840" y="4410342"/>
                </a:lnTo>
                <a:lnTo>
                  <a:pt x="7221293" y="4207424"/>
                </a:lnTo>
                <a:lnTo>
                  <a:pt x="7225799" y="4026605"/>
                </a:lnTo>
                <a:lnTo>
                  <a:pt x="7229338" y="3872393"/>
                </a:lnTo>
                <a:lnTo>
                  <a:pt x="7231891" y="3749296"/>
                </a:lnTo>
                <a:lnTo>
                  <a:pt x="7233438" y="3661823"/>
                </a:lnTo>
                <a:lnTo>
                  <a:pt x="7233958" y="3614483"/>
                </a:lnTo>
                <a:lnTo>
                  <a:pt x="7233438" y="3567145"/>
                </a:lnTo>
                <a:lnTo>
                  <a:pt x="7231891" y="3479674"/>
                </a:lnTo>
                <a:lnTo>
                  <a:pt x="7229338" y="3356578"/>
                </a:lnTo>
                <a:lnTo>
                  <a:pt x="7225799" y="3202367"/>
                </a:lnTo>
                <a:lnTo>
                  <a:pt x="7221293" y="3021549"/>
                </a:lnTo>
                <a:lnTo>
                  <a:pt x="7215840" y="2818632"/>
                </a:lnTo>
                <a:lnTo>
                  <a:pt x="7209461" y="2598125"/>
                </a:lnTo>
                <a:lnTo>
                  <a:pt x="7202176" y="2364536"/>
                </a:lnTo>
                <a:lnTo>
                  <a:pt x="7194005" y="2122374"/>
                </a:lnTo>
                <a:lnTo>
                  <a:pt x="7184967" y="1876148"/>
                </a:lnTo>
                <a:lnTo>
                  <a:pt x="7175084" y="1630366"/>
                </a:lnTo>
                <a:lnTo>
                  <a:pt x="7164374" y="1389537"/>
                </a:lnTo>
                <a:lnTo>
                  <a:pt x="7152858" y="1158168"/>
                </a:lnTo>
                <a:lnTo>
                  <a:pt x="7140555" y="940769"/>
                </a:lnTo>
                <a:lnTo>
                  <a:pt x="7127487" y="741849"/>
                </a:lnTo>
                <a:lnTo>
                  <a:pt x="7113673" y="565915"/>
                </a:lnTo>
                <a:lnTo>
                  <a:pt x="7099133" y="417477"/>
                </a:lnTo>
                <a:lnTo>
                  <a:pt x="7083887" y="301042"/>
                </a:lnTo>
                <a:lnTo>
                  <a:pt x="7067955" y="221120"/>
                </a:lnTo>
                <a:lnTo>
                  <a:pt x="7051357" y="182219"/>
                </a:lnTo>
                <a:lnTo>
                  <a:pt x="7012412" y="165657"/>
                </a:lnTo>
                <a:lnTo>
                  <a:pt x="6932429" y="149759"/>
                </a:lnTo>
                <a:lnTo>
                  <a:pt x="6815917" y="134545"/>
                </a:lnTo>
                <a:lnTo>
                  <a:pt x="6667388" y="120035"/>
                </a:lnTo>
                <a:lnTo>
                  <a:pt x="6491351" y="106250"/>
                </a:lnTo>
                <a:lnTo>
                  <a:pt x="6292318" y="93209"/>
                </a:lnTo>
                <a:lnTo>
                  <a:pt x="6074797" y="80933"/>
                </a:lnTo>
                <a:lnTo>
                  <a:pt x="5843301" y="69441"/>
                </a:lnTo>
                <a:lnTo>
                  <a:pt x="5602339" y="58753"/>
                </a:lnTo>
                <a:lnTo>
                  <a:pt x="5356421" y="48890"/>
                </a:lnTo>
                <a:lnTo>
                  <a:pt x="5110059" y="39871"/>
                </a:lnTo>
                <a:lnTo>
                  <a:pt x="4867762" y="31716"/>
                </a:lnTo>
                <a:lnTo>
                  <a:pt x="4634040" y="24446"/>
                </a:lnTo>
                <a:lnTo>
                  <a:pt x="4413405" y="18080"/>
                </a:lnTo>
                <a:lnTo>
                  <a:pt x="4210366" y="12639"/>
                </a:lnTo>
                <a:lnTo>
                  <a:pt x="4029434" y="8142"/>
                </a:lnTo>
                <a:lnTo>
                  <a:pt x="3875120" y="4610"/>
                </a:lnTo>
                <a:lnTo>
                  <a:pt x="3751933" y="2062"/>
                </a:lnTo>
                <a:lnTo>
                  <a:pt x="3664385" y="518"/>
                </a:lnTo>
                <a:lnTo>
                  <a:pt x="3616985" y="0"/>
                </a:lnTo>
                <a:lnTo>
                  <a:pt x="3569578" y="519"/>
                </a:lnTo>
                <a:lnTo>
                  <a:pt x="3482022" y="2063"/>
                </a:lnTo>
                <a:lnTo>
                  <a:pt x="3358829" y="4611"/>
                </a:lnTo>
                <a:lnTo>
                  <a:pt x="3204509" y="8145"/>
                </a:lnTo>
                <a:lnTo>
                  <a:pt x="3023572" y="12644"/>
                </a:lnTo>
                <a:lnTo>
                  <a:pt x="2820528" y="18087"/>
                </a:lnTo>
                <a:lnTo>
                  <a:pt x="2599889" y="24455"/>
                </a:lnTo>
                <a:lnTo>
                  <a:pt x="2366163" y="31728"/>
                </a:lnTo>
                <a:lnTo>
                  <a:pt x="2123862" y="39885"/>
                </a:lnTo>
                <a:lnTo>
                  <a:pt x="1877496" y="48907"/>
                </a:lnTo>
                <a:lnTo>
                  <a:pt x="1631575" y="58774"/>
                </a:lnTo>
                <a:lnTo>
                  <a:pt x="1390610" y="69466"/>
                </a:lnTo>
                <a:lnTo>
                  <a:pt x="1159111" y="80962"/>
                </a:lnTo>
                <a:lnTo>
                  <a:pt x="941588" y="93242"/>
                </a:lnTo>
                <a:lnTo>
                  <a:pt x="742552" y="106288"/>
                </a:lnTo>
                <a:lnTo>
                  <a:pt x="566514" y="120078"/>
                </a:lnTo>
                <a:lnTo>
                  <a:pt x="417982" y="134592"/>
                </a:lnTo>
                <a:lnTo>
                  <a:pt x="301469" y="149811"/>
                </a:lnTo>
                <a:lnTo>
                  <a:pt x="221483" y="165715"/>
                </a:lnTo>
                <a:lnTo>
                  <a:pt x="182537" y="182283"/>
                </a:lnTo>
                <a:lnTo>
                  <a:pt x="165946" y="221184"/>
                </a:lnTo>
                <a:lnTo>
                  <a:pt x="150021" y="301105"/>
                </a:lnTo>
                <a:lnTo>
                  <a:pt x="134782" y="417539"/>
                </a:lnTo>
                <a:lnTo>
                  <a:pt x="120248" y="565976"/>
                </a:lnTo>
                <a:lnTo>
                  <a:pt x="106440" y="741908"/>
                </a:lnTo>
                <a:lnTo>
                  <a:pt x="93377" y="940826"/>
                </a:lnTo>
                <a:lnTo>
                  <a:pt x="81080" y="1158223"/>
                </a:lnTo>
                <a:lnTo>
                  <a:pt x="69568" y="1389589"/>
                </a:lnTo>
                <a:lnTo>
                  <a:pt x="58862" y="1630415"/>
                </a:lnTo>
                <a:lnTo>
                  <a:pt x="48982" y="1876194"/>
                </a:lnTo>
                <a:lnTo>
                  <a:pt x="39947" y="2122417"/>
                </a:lnTo>
                <a:lnTo>
                  <a:pt x="31779" y="2364575"/>
                </a:lnTo>
                <a:lnTo>
                  <a:pt x="24496" y="2598160"/>
                </a:lnTo>
                <a:lnTo>
                  <a:pt x="18118" y="2818663"/>
                </a:lnTo>
                <a:lnTo>
                  <a:pt x="12667" y="3021575"/>
                </a:lnTo>
                <a:lnTo>
                  <a:pt x="8162" y="3202389"/>
                </a:lnTo>
                <a:lnTo>
                  <a:pt x="4622" y="3356595"/>
                </a:lnTo>
                <a:lnTo>
                  <a:pt x="2069" y="3479685"/>
                </a:lnTo>
                <a:lnTo>
                  <a:pt x="521" y="3567150"/>
                </a:lnTo>
                <a:lnTo>
                  <a:pt x="0" y="3614483"/>
                </a:lnTo>
                <a:close/>
              </a:path>
            </a:pathLst>
          </a:custGeom>
          <a:solidFill>
            <a:srgbClr val="E5E2C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94944" y="198600"/>
            <a:ext cx="7172934" cy="7167740"/>
          </a:xfrm>
          <a:custGeom>
            <a:avLst/>
            <a:gdLst/>
            <a:ahLst/>
            <a:cxnLst/>
            <a:rect l="l" t="t" r="r" b="b"/>
            <a:pathLst>
              <a:path w="7172934" h="7167740">
                <a:moveTo>
                  <a:pt x="577" y="3633331"/>
                </a:moveTo>
                <a:lnTo>
                  <a:pt x="2296" y="3721556"/>
                </a:lnTo>
                <a:lnTo>
                  <a:pt x="5133" y="3844175"/>
                </a:lnTo>
                <a:lnTo>
                  <a:pt x="9066" y="3996829"/>
                </a:lnTo>
                <a:lnTo>
                  <a:pt x="14073" y="4175156"/>
                </a:lnTo>
                <a:lnTo>
                  <a:pt x="20132" y="4374795"/>
                </a:lnTo>
                <a:lnTo>
                  <a:pt x="27219" y="4591385"/>
                </a:lnTo>
                <a:lnTo>
                  <a:pt x="35314" y="4820564"/>
                </a:lnTo>
                <a:lnTo>
                  <a:pt x="44394" y="5057972"/>
                </a:lnTo>
                <a:lnTo>
                  <a:pt x="54436" y="5299248"/>
                </a:lnTo>
                <a:lnTo>
                  <a:pt x="65419" y="5540029"/>
                </a:lnTo>
                <a:lnTo>
                  <a:pt x="77319" y="5775956"/>
                </a:lnTo>
                <a:lnTo>
                  <a:pt x="90115" y="6002667"/>
                </a:lnTo>
                <a:lnTo>
                  <a:pt x="103785" y="6215801"/>
                </a:lnTo>
                <a:lnTo>
                  <a:pt x="118305" y="6410997"/>
                </a:lnTo>
                <a:lnTo>
                  <a:pt x="133655" y="6583893"/>
                </a:lnTo>
                <a:lnTo>
                  <a:pt x="149811" y="6730129"/>
                </a:lnTo>
                <a:lnTo>
                  <a:pt x="166751" y="6845344"/>
                </a:lnTo>
                <a:lnTo>
                  <a:pt x="184453" y="6925176"/>
                </a:lnTo>
                <a:lnTo>
                  <a:pt x="202895" y="6965264"/>
                </a:lnTo>
                <a:lnTo>
                  <a:pt x="243032" y="6983668"/>
                </a:lnTo>
                <a:lnTo>
                  <a:pt x="322929" y="7001334"/>
                </a:lnTo>
                <a:lnTo>
                  <a:pt x="438225" y="7018240"/>
                </a:lnTo>
                <a:lnTo>
                  <a:pt x="584555" y="7034363"/>
                </a:lnTo>
                <a:lnTo>
                  <a:pt x="757558" y="7049680"/>
                </a:lnTo>
                <a:lnTo>
                  <a:pt x="952869" y="7064171"/>
                </a:lnTo>
                <a:lnTo>
                  <a:pt x="1166127" y="7077812"/>
                </a:lnTo>
                <a:lnTo>
                  <a:pt x="1392968" y="7090582"/>
                </a:lnTo>
                <a:lnTo>
                  <a:pt x="1629029" y="7102458"/>
                </a:lnTo>
                <a:lnTo>
                  <a:pt x="1869948" y="7113417"/>
                </a:lnTo>
                <a:lnTo>
                  <a:pt x="2111361" y="7123438"/>
                </a:lnTo>
                <a:lnTo>
                  <a:pt x="2348906" y="7132499"/>
                </a:lnTo>
                <a:lnTo>
                  <a:pt x="2578219" y="7140577"/>
                </a:lnTo>
                <a:lnTo>
                  <a:pt x="2794938" y="7147650"/>
                </a:lnTo>
                <a:lnTo>
                  <a:pt x="2994701" y="7153696"/>
                </a:lnTo>
                <a:lnTo>
                  <a:pt x="3173143" y="7158693"/>
                </a:lnTo>
                <a:lnTo>
                  <a:pt x="3325902" y="7162617"/>
                </a:lnTo>
                <a:lnTo>
                  <a:pt x="3448616" y="7165448"/>
                </a:lnTo>
                <a:lnTo>
                  <a:pt x="3536921" y="7167163"/>
                </a:lnTo>
                <a:lnTo>
                  <a:pt x="3586454" y="7167740"/>
                </a:lnTo>
                <a:lnTo>
                  <a:pt x="3635987" y="7167163"/>
                </a:lnTo>
                <a:lnTo>
                  <a:pt x="3724293" y="7165448"/>
                </a:lnTo>
                <a:lnTo>
                  <a:pt x="3847007" y="7162617"/>
                </a:lnTo>
                <a:lnTo>
                  <a:pt x="3999767" y="7158693"/>
                </a:lnTo>
                <a:lnTo>
                  <a:pt x="4178210" y="7153696"/>
                </a:lnTo>
                <a:lnTo>
                  <a:pt x="4377973" y="7147650"/>
                </a:lnTo>
                <a:lnTo>
                  <a:pt x="4594693" y="7140577"/>
                </a:lnTo>
                <a:lnTo>
                  <a:pt x="4824008" y="7132499"/>
                </a:lnTo>
                <a:lnTo>
                  <a:pt x="5061554" y="7123438"/>
                </a:lnTo>
                <a:lnTo>
                  <a:pt x="5302969" y="7113417"/>
                </a:lnTo>
                <a:lnTo>
                  <a:pt x="5543889" y="7102458"/>
                </a:lnTo>
                <a:lnTo>
                  <a:pt x="5779952" y="7090582"/>
                </a:lnTo>
                <a:lnTo>
                  <a:pt x="6006794" y="7077812"/>
                </a:lnTo>
                <a:lnTo>
                  <a:pt x="6220053" y="7064171"/>
                </a:lnTo>
                <a:lnTo>
                  <a:pt x="6415367" y="7049680"/>
                </a:lnTo>
                <a:lnTo>
                  <a:pt x="6588371" y="7034363"/>
                </a:lnTo>
                <a:lnTo>
                  <a:pt x="6734703" y="7018240"/>
                </a:lnTo>
                <a:lnTo>
                  <a:pt x="6850000" y="7001334"/>
                </a:lnTo>
                <a:lnTo>
                  <a:pt x="6929900" y="6983668"/>
                </a:lnTo>
                <a:lnTo>
                  <a:pt x="6970039" y="6965264"/>
                </a:lnTo>
                <a:lnTo>
                  <a:pt x="6988479" y="6925176"/>
                </a:lnTo>
                <a:lnTo>
                  <a:pt x="7006180" y="6845344"/>
                </a:lnTo>
                <a:lnTo>
                  <a:pt x="7023119" y="6730129"/>
                </a:lnTo>
                <a:lnTo>
                  <a:pt x="7039274" y="6583893"/>
                </a:lnTo>
                <a:lnTo>
                  <a:pt x="7054623" y="6410997"/>
                </a:lnTo>
                <a:lnTo>
                  <a:pt x="7069143" y="6215801"/>
                </a:lnTo>
                <a:lnTo>
                  <a:pt x="7082813" y="6002667"/>
                </a:lnTo>
                <a:lnTo>
                  <a:pt x="7095609" y="5775956"/>
                </a:lnTo>
                <a:lnTo>
                  <a:pt x="7107509" y="5540029"/>
                </a:lnTo>
                <a:lnTo>
                  <a:pt x="7118492" y="5299248"/>
                </a:lnTo>
                <a:lnTo>
                  <a:pt x="7128535" y="5057972"/>
                </a:lnTo>
                <a:lnTo>
                  <a:pt x="7137616" y="4820564"/>
                </a:lnTo>
                <a:lnTo>
                  <a:pt x="7145711" y="4591385"/>
                </a:lnTo>
                <a:lnTo>
                  <a:pt x="7152800" y="4374795"/>
                </a:lnTo>
                <a:lnTo>
                  <a:pt x="7158859" y="4175156"/>
                </a:lnTo>
                <a:lnTo>
                  <a:pt x="7163867" y="3996829"/>
                </a:lnTo>
                <a:lnTo>
                  <a:pt x="7167800" y="3844175"/>
                </a:lnTo>
                <a:lnTo>
                  <a:pt x="7170637" y="3721556"/>
                </a:lnTo>
                <a:lnTo>
                  <a:pt x="7172356" y="3633331"/>
                </a:lnTo>
                <a:lnTo>
                  <a:pt x="7172934" y="3583863"/>
                </a:lnTo>
                <a:lnTo>
                  <a:pt x="7172356" y="3534399"/>
                </a:lnTo>
                <a:lnTo>
                  <a:pt x="7170637" y="3446178"/>
                </a:lnTo>
                <a:lnTo>
                  <a:pt x="7167800" y="3323560"/>
                </a:lnTo>
                <a:lnTo>
                  <a:pt x="7163867" y="3170908"/>
                </a:lnTo>
                <a:lnTo>
                  <a:pt x="7158859" y="2992583"/>
                </a:lnTo>
                <a:lnTo>
                  <a:pt x="7152800" y="2792945"/>
                </a:lnTo>
                <a:lnTo>
                  <a:pt x="7145711" y="2576356"/>
                </a:lnTo>
                <a:lnTo>
                  <a:pt x="7137616" y="2347177"/>
                </a:lnTo>
                <a:lnTo>
                  <a:pt x="7128535" y="2109769"/>
                </a:lnTo>
                <a:lnTo>
                  <a:pt x="7118492" y="1868493"/>
                </a:lnTo>
                <a:lnTo>
                  <a:pt x="7107509" y="1627711"/>
                </a:lnTo>
                <a:lnTo>
                  <a:pt x="7095609" y="1391783"/>
                </a:lnTo>
                <a:lnTo>
                  <a:pt x="7082813" y="1165071"/>
                </a:lnTo>
                <a:lnTo>
                  <a:pt x="7069143" y="951936"/>
                </a:lnTo>
                <a:lnTo>
                  <a:pt x="7054623" y="756739"/>
                </a:lnTo>
                <a:lnTo>
                  <a:pt x="7039274" y="583840"/>
                </a:lnTo>
                <a:lnTo>
                  <a:pt x="7023119" y="437603"/>
                </a:lnTo>
                <a:lnTo>
                  <a:pt x="7006180" y="322386"/>
                </a:lnTo>
                <a:lnTo>
                  <a:pt x="6988479" y="242553"/>
                </a:lnTo>
                <a:lnTo>
                  <a:pt x="6970039" y="202463"/>
                </a:lnTo>
                <a:lnTo>
                  <a:pt x="6929900" y="184062"/>
                </a:lnTo>
                <a:lnTo>
                  <a:pt x="6850000" y="166399"/>
                </a:lnTo>
                <a:lnTo>
                  <a:pt x="6734703" y="149496"/>
                </a:lnTo>
                <a:lnTo>
                  <a:pt x="6588371" y="133375"/>
                </a:lnTo>
                <a:lnTo>
                  <a:pt x="6415367" y="118059"/>
                </a:lnTo>
                <a:lnTo>
                  <a:pt x="6220053" y="103570"/>
                </a:lnTo>
                <a:lnTo>
                  <a:pt x="6006794" y="89929"/>
                </a:lnTo>
                <a:lnTo>
                  <a:pt x="5779952" y="77160"/>
                </a:lnTo>
                <a:lnTo>
                  <a:pt x="5543889" y="65285"/>
                </a:lnTo>
                <a:lnTo>
                  <a:pt x="5302969" y="54325"/>
                </a:lnTo>
                <a:lnTo>
                  <a:pt x="5061554" y="44304"/>
                </a:lnTo>
                <a:lnTo>
                  <a:pt x="4824008" y="35243"/>
                </a:lnTo>
                <a:lnTo>
                  <a:pt x="4594693" y="27165"/>
                </a:lnTo>
                <a:lnTo>
                  <a:pt x="4377973" y="20091"/>
                </a:lnTo>
                <a:lnTo>
                  <a:pt x="4178210" y="14045"/>
                </a:lnTo>
                <a:lnTo>
                  <a:pt x="3999767" y="9048"/>
                </a:lnTo>
                <a:lnTo>
                  <a:pt x="3847007" y="5123"/>
                </a:lnTo>
                <a:lnTo>
                  <a:pt x="3724293" y="2291"/>
                </a:lnTo>
                <a:lnTo>
                  <a:pt x="3635987" y="576"/>
                </a:lnTo>
                <a:lnTo>
                  <a:pt x="3586454" y="0"/>
                </a:lnTo>
                <a:lnTo>
                  <a:pt x="3536917" y="576"/>
                </a:lnTo>
                <a:lnTo>
                  <a:pt x="3448608" y="2292"/>
                </a:lnTo>
                <a:lnTo>
                  <a:pt x="3325890" y="5124"/>
                </a:lnTo>
                <a:lnTo>
                  <a:pt x="3173127" y="9051"/>
                </a:lnTo>
                <a:lnTo>
                  <a:pt x="2994680" y="14049"/>
                </a:lnTo>
                <a:lnTo>
                  <a:pt x="2794913" y="20098"/>
                </a:lnTo>
                <a:lnTo>
                  <a:pt x="2578189" y="27174"/>
                </a:lnTo>
                <a:lnTo>
                  <a:pt x="2348871" y="35255"/>
                </a:lnTo>
                <a:lnTo>
                  <a:pt x="2111322" y="44319"/>
                </a:lnTo>
                <a:lnTo>
                  <a:pt x="1869905" y="54344"/>
                </a:lnTo>
                <a:lnTo>
                  <a:pt x="1628982" y="65308"/>
                </a:lnTo>
                <a:lnTo>
                  <a:pt x="1392916" y="77188"/>
                </a:lnTo>
                <a:lnTo>
                  <a:pt x="1166072" y="89961"/>
                </a:lnTo>
                <a:lnTo>
                  <a:pt x="952810" y="103607"/>
                </a:lnTo>
                <a:lnTo>
                  <a:pt x="757495" y="118102"/>
                </a:lnTo>
                <a:lnTo>
                  <a:pt x="584489" y="133424"/>
                </a:lnTo>
                <a:lnTo>
                  <a:pt x="438156" y="149551"/>
                </a:lnTo>
                <a:lnTo>
                  <a:pt x="322858" y="166461"/>
                </a:lnTo>
                <a:lnTo>
                  <a:pt x="242958" y="184131"/>
                </a:lnTo>
                <a:lnTo>
                  <a:pt x="202819" y="202539"/>
                </a:lnTo>
                <a:lnTo>
                  <a:pt x="184382" y="242629"/>
                </a:lnTo>
                <a:lnTo>
                  <a:pt x="166686" y="322462"/>
                </a:lnTo>
                <a:lnTo>
                  <a:pt x="149751" y="437676"/>
                </a:lnTo>
                <a:lnTo>
                  <a:pt x="133601" y="583912"/>
                </a:lnTo>
                <a:lnTo>
                  <a:pt x="118257" y="756808"/>
                </a:lnTo>
                <a:lnTo>
                  <a:pt x="103742" y="952003"/>
                </a:lnTo>
                <a:lnTo>
                  <a:pt x="90078" y="1165135"/>
                </a:lnTo>
                <a:lnTo>
                  <a:pt x="77286" y="1391844"/>
                </a:lnTo>
                <a:lnTo>
                  <a:pt x="65391" y="1627768"/>
                </a:lnTo>
                <a:lnTo>
                  <a:pt x="54413" y="1868546"/>
                </a:lnTo>
                <a:lnTo>
                  <a:pt x="44375" y="2109817"/>
                </a:lnTo>
                <a:lnTo>
                  <a:pt x="35299" y="2347220"/>
                </a:lnTo>
                <a:lnTo>
                  <a:pt x="27207" y="2576395"/>
                </a:lnTo>
                <a:lnTo>
                  <a:pt x="20122" y="2792979"/>
                </a:lnTo>
                <a:lnTo>
                  <a:pt x="14066" y="2992611"/>
                </a:lnTo>
                <a:lnTo>
                  <a:pt x="9062" y="3170931"/>
                </a:lnTo>
                <a:lnTo>
                  <a:pt x="5130" y="3323577"/>
                </a:lnTo>
                <a:lnTo>
                  <a:pt x="2295" y="3446189"/>
                </a:lnTo>
                <a:lnTo>
                  <a:pt x="577" y="3534405"/>
                </a:lnTo>
                <a:lnTo>
                  <a:pt x="0" y="3583863"/>
                </a:lnTo>
                <a:lnTo>
                  <a:pt x="577" y="3633331"/>
                </a:lnTo>
                <a:close/>
              </a:path>
            </a:pathLst>
          </a:custGeom>
          <a:solidFill>
            <a:srgbClr val="E5E2D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225607" y="229622"/>
            <a:ext cx="7111898" cy="7106500"/>
          </a:xfrm>
          <a:custGeom>
            <a:avLst/>
            <a:gdLst/>
            <a:ahLst/>
            <a:cxnLst/>
            <a:rect l="l" t="t" r="r" b="b"/>
            <a:pathLst>
              <a:path w="7111898" h="7106500">
                <a:moveTo>
                  <a:pt x="635" y="3501661"/>
                </a:moveTo>
                <a:lnTo>
                  <a:pt x="0" y="3553244"/>
                </a:lnTo>
                <a:lnTo>
                  <a:pt x="635" y="3604834"/>
                </a:lnTo>
                <a:lnTo>
                  <a:pt x="2525" y="3693806"/>
                </a:lnTo>
                <a:lnTo>
                  <a:pt x="5646" y="3815946"/>
                </a:lnTo>
                <a:lnTo>
                  <a:pt x="9972" y="3967039"/>
                </a:lnTo>
                <a:lnTo>
                  <a:pt x="15479" y="4142872"/>
                </a:lnTo>
                <a:lnTo>
                  <a:pt x="22143" y="4339231"/>
                </a:lnTo>
                <a:lnTo>
                  <a:pt x="29939" y="4551903"/>
                </a:lnTo>
                <a:lnTo>
                  <a:pt x="38843" y="4776673"/>
                </a:lnTo>
                <a:lnTo>
                  <a:pt x="48830" y="5009328"/>
                </a:lnTo>
                <a:lnTo>
                  <a:pt x="59875" y="5245654"/>
                </a:lnTo>
                <a:lnTo>
                  <a:pt x="71955" y="5481437"/>
                </a:lnTo>
                <a:lnTo>
                  <a:pt x="85044" y="5712463"/>
                </a:lnTo>
                <a:lnTo>
                  <a:pt x="99119" y="5934519"/>
                </a:lnTo>
                <a:lnTo>
                  <a:pt x="114154" y="6143391"/>
                </a:lnTo>
                <a:lnTo>
                  <a:pt x="130125" y="6334864"/>
                </a:lnTo>
                <a:lnTo>
                  <a:pt x="147007" y="6504726"/>
                </a:lnTo>
                <a:lnTo>
                  <a:pt x="164777" y="6648763"/>
                </a:lnTo>
                <a:lnTo>
                  <a:pt x="183410" y="6762760"/>
                </a:lnTo>
                <a:lnTo>
                  <a:pt x="202880" y="6842504"/>
                </a:lnTo>
                <a:lnTo>
                  <a:pt x="223164" y="6883781"/>
                </a:lnTo>
                <a:lnTo>
                  <a:pt x="264495" y="6904025"/>
                </a:lnTo>
                <a:lnTo>
                  <a:pt x="344309" y="6923458"/>
                </a:lnTo>
                <a:lnTo>
                  <a:pt x="458391" y="6942054"/>
                </a:lnTo>
                <a:lnTo>
                  <a:pt x="602525" y="6959788"/>
                </a:lnTo>
                <a:lnTo>
                  <a:pt x="772495" y="6976638"/>
                </a:lnTo>
                <a:lnTo>
                  <a:pt x="964087" y="6992577"/>
                </a:lnTo>
                <a:lnTo>
                  <a:pt x="1173084" y="7007582"/>
                </a:lnTo>
                <a:lnTo>
                  <a:pt x="1395272" y="7021629"/>
                </a:lnTo>
                <a:lnTo>
                  <a:pt x="1626434" y="7034692"/>
                </a:lnTo>
                <a:lnTo>
                  <a:pt x="1862356" y="7046747"/>
                </a:lnTo>
                <a:lnTo>
                  <a:pt x="2098822" y="7057770"/>
                </a:lnTo>
                <a:lnTo>
                  <a:pt x="2331616" y="7067737"/>
                </a:lnTo>
                <a:lnTo>
                  <a:pt x="2556523" y="7076622"/>
                </a:lnTo>
                <a:lnTo>
                  <a:pt x="2769327" y="7084403"/>
                </a:lnTo>
                <a:lnTo>
                  <a:pt x="2965814" y="7091053"/>
                </a:lnTo>
                <a:lnTo>
                  <a:pt x="3141767" y="7096549"/>
                </a:lnTo>
                <a:lnTo>
                  <a:pt x="3292971" y="7100866"/>
                </a:lnTo>
                <a:lnTo>
                  <a:pt x="3415211" y="7103980"/>
                </a:lnTo>
                <a:lnTo>
                  <a:pt x="3504271" y="7105866"/>
                </a:lnTo>
                <a:lnTo>
                  <a:pt x="3555936" y="7106500"/>
                </a:lnTo>
                <a:lnTo>
                  <a:pt x="3607601" y="7105866"/>
                </a:lnTo>
                <a:lnTo>
                  <a:pt x="3696661" y="7103980"/>
                </a:lnTo>
                <a:lnTo>
                  <a:pt x="3818902" y="7100866"/>
                </a:lnTo>
                <a:lnTo>
                  <a:pt x="3970106" y="7096549"/>
                </a:lnTo>
                <a:lnTo>
                  <a:pt x="4146060" y="7091053"/>
                </a:lnTo>
                <a:lnTo>
                  <a:pt x="4342547" y="7084403"/>
                </a:lnTo>
                <a:lnTo>
                  <a:pt x="4555353" y="7076622"/>
                </a:lnTo>
                <a:lnTo>
                  <a:pt x="4780261" y="7067737"/>
                </a:lnTo>
                <a:lnTo>
                  <a:pt x="5013056" y="7057770"/>
                </a:lnTo>
                <a:lnTo>
                  <a:pt x="5249522" y="7046747"/>
                </a:lnTo>
                <a:lnTo>
                  <a:pt x="5485445" y="7034692"/>
                </a:lnTo>
                <a:lnTo>
                  <a:pt x="5716608" y="7021629"/>
                </a:lnTo>
                <a:lnTo>
                  <a:pt x="5938797" y="7007582"/>
                </a:lnTo>
                <a:lnTo>
                  <a:pt x="6147795" y="6992577"/>
                </a:lnTo>
                <a:lnTo>
                  <a:pt x="6339387" y="6976638"/>
                </a:lnTo>
                <a:lnTo>
                  <a:pt x="6509359" y="6959788"/>
                </a:lnTo>
                <a:lnTo>
                  <a:pt x="6653493" y="6942054"/>
                </a:lnTo>
                <a:lnTo>
                  <a:pt x="6767575" y="6923458"/>
                </a:lnTo>
                <a:lnTo>
                  <a:pt x="6847390" y="6904025"/>
                </a:lnTo>
                <a:lnTo>
                  <a:pt x="6888721" y="6883781"/>
                </a:lnTo>
                <a:lnTo>
                  <a:pt x="6909005" y="6842504"/>
                </a:lnTo>
                <a:lnTo>
                  <a:pt x="6928476" y="6762760"/>
                </a:lnTo>
                <a:lnTo>
                  <a:pt x="6947108" y="6648763"/>
                </a:lnTo>
                <a:lnTo>
                  <a:pt x="6964879" y="6504726"/>
                </a:lnTo>
                <a:lnTo>
                  <a:pt x="6981762" y="6334864"/>
                </a:lnTo>
                <a:lnTo>
                  <a:pt x="6997734" y="6143391"/>
                </a:lnTo>
                <a:lnTo>
                  <a:pt x="7012770" y="5934519"/>
                </a:lnTo>
                <a:lnTo>
                  <a:pt x="7026845" y="5712463"/>
                </a:lnTo>
                <a:lnTo>
                  <a:pt x="7039935" y="5481437"/>
                </a:lnTo>
                <a:lnTo>
                  <a:pt x="7052016" y="5245654"/>
                </a:lnTo>
                <a:lnTo>
                  <a:pt x="7063062" y="5009328"/>
                </a:lnTo>
                <a:lnTo>
                  <a:pt x="7073050" y="4776673"/>
                </a:lnTo>
                <a:lnTo>
                  <a:pt x="7081955" y="4551903"/>
                </a:lnTo>
                <a:lnTo>
                  <a:pt x="7089752" y="4339231"/>
                </a:lnTo>
                <a:lnTo>
                  <a:pt x="7096416" y="4142872"/>
                </a:lnTo>
                <a:lnTo>
                  <a:pt x="7101924" y="3967039"/>
                </a:lnTo>
                <a:lnTo>
                  <a:pt x="7106251" y="3815946"/>
                </a:lnTo>
                <a:lnTo>
                  <a:pt x="7109372" y="3693806"/>
                </a:lnTo>
                <a:lnTo>
                  <a:pt x="7111262" y="3604834"/>
                </a:lnTo>
                <a:lnTo>
                  <a:pt x="7111898" y="3553244"/>
                </a:lnTo>
                <a:lnTo>
                  <a:pt x="7111262" y="3501653"/>
                </a:lnTo>
                <a:lnTo>
                  <a:pt x="7109372" y="3412681"/>
                </a:lnTo>
                <a:lnTo>
                  <a:pt x="7106251" y="3290542"/>
                </a:lnTo>
                <a:lnTo>
                  <a:pt x="7101924" y="3139450"/>
                </a:lnTo>
                <a:lnTo>
                  <a:pt x="7096416" y="2963617"/>
                </a:lnTo>
                <a:lnTo>
                  <a:pt x="7089752" y="2767259"/>
                </a:lnTo>
                <a:lnTo>
                  <a:pt x="7081955" y="2554588"/>
                </a:lnTo>
                <a:lnTo>
                  <a:pt x="7073050" y="2329818"/>
                </a:lnTo>
                <a:lnTo>
                  <a:pt x="7063062" y="2097164"/>
                </a:lnTo>
                <a:lnTo>
                  <a:pt x="7052016" y="1860838"/>
                </a:lnTo>
                <a:lnTo>
                  <a:pt x="7039935" y="1625056"/>
                </a:lnTo>
                <a:lnTo>
                  <a:pt x="7026845" y="1394030"/>
                </a:lnTo>
                <a:lnTo>
                  <a:pt x="7012770" y="1171974"/>
                </a:lnTo>
                <a:lnTo>
                  <a:pt x="6997734" y="963102"/>
                </a:lnTo>
                <a:lnTo>
                  <a:pt x="6981762" y="771628"/>
                </a:lnTo>
                <a:lnTo>
                  <a:pt x="6964879" y="601766"/>
                </a:lnTo>
                <a:lnTo>
                  <a:pt x="6947108" y="457729"/>
                </a:lnTo>
                <a:lnTo>
                  <a:pt x="6928476" y="343730"/>
                </a:lnTo>
                <a:lnTo>
                  <a:pt x="6909005" y="263985"/>
                </a:lnTo>
                <a:lnTo>
                  <a:pt x="6888721" y="222707"/>
                </a:lnTo>
                <a:lnTo>
                  <a:pt x="6847390" y="202464"/>
                </a:lnTo>
                <a:lnTo>
                  <a:pt x="6767575" y="183033"/>
                </a:lnTo>
                <a:lnTo>
                  <a:pt x="6653493" y="164439"/>
                </a:lnTo>
                <a:lnTo>
                  <a:pt x="6509359" y="146705"/>
                </a:lnTo>
                <a:lnTo>
                  <a:pt x="6339387" y="129857"/>
                </a:lnTo>
                <a:lnTo>
                  <a:pt x="6147795" y="113918"/>
                </a:lnTo>
                <a:lnTo>
                  <a:pt x="5938797" y="98914"/>
                </a:lnTo>
                <a:lnTo>
                  <a:pt x="5716608" y="84869"/>
                </a:lnTo>
                <a:lnTo>
                  <a:pt x="5485445" y="71806"/>
                </a:lnTo>
                <a:lnTo>
                  <a:pt x="5249522" y="59751"/>
                </a:lnTo>
                <a:lnTo>
                  <a:pt x="5013056" y="48729"/>
                </a:lnTo>
                <a:lnTo>
                  <a:pt x="4780261" y="38762"/>
                </a:lnTo>
                <a:lnTo>
                  <a:pt x="4555353" y="29877"/>
                </a:lnTo>
                <a:lnTo>
                  <a:pt x="4342547" y="22097"/>
                </a:lnTo>
                <a:lnTo>
                  <a:pt x="4146060" y="15447"/>
                </a:lnTo>
                <a:lnTo>
                  <a:pt x="3970106" y="9951"/>
                </a:lnTo>
                <a:lnTo>
                  <a:pt x="3818902" y="5634"/>
                </a:lnTo>
                <a:lnTo>
                  <a:pt x="3696661" y="2520"/>
                </a:lnTo>
                <a:lnTo>
                  <a:pt x="3607601" y="634"/>
                </a:lnTo>
                <a:lnTo>
                  <a:pt x="3555936" y="0"/>
                </a:lnTo>
                <a:lnTo>
                  <a:pt x="3504265" y="634"/>
                </a:lnTo>
                <a:lnTo>
                  <a:pt x="3415200" y="2521"/>
                </a:lnTo>
                <a:lnTo>
                  <a:pt x="3292954" y="5636"/>
                </a:lnTo>
                <a:lnTo>
                  <a:pt x="3141744" y="9955"/>
                </a:lnTo>
                <a:lnTo>
                  <a:pt x="2965786" y="15454"/>
                </a:lnTo>
                <a:lnTo>
                  <a:pt x="2769294" y="22107"/>
                </a:lnTo>
                <a:lnTo>
                  <a:pt x="2556484" y="29890"/>
                </a:lnTo>
                <a:lnTo>
                  <a:pt x="2331572" y="38779"/>
                </a:lnTo>
                <a:lnTo>
                  <a:pt x="2098774" y="48749"/>
                </a:lnTo>
                <a:lnTo>
                  <a:pt x="1862304" y="59777"/>
                </a:lnTo>
                <a:lnTo>
                  <a:pt x="1626378" y="71837"/>
                </a:lnTo>
                <a:lnTo>
                  <a:pt x="1395212" y="84904"/>
                </a:lnTo>
                <a:lnTo>
                  <a:pt x="1173020" y="98955"/>
                </a:lnTo>
                <a:lnTo>
                  <a:pt x="964020" y="113966"/>
                </a:lnTo>
                <a:lnTo>
                  <a:pt x="772426" y="129910"/>
                </a:lnTo>
                <a:lnTo>
                  <a:pt x="602453" y="146765"/>
                </a:lnTo>
                <a:lnTo>
                  <a:pt x="458317" y="164506"/>
                </a:lnTo>
                <a:lnTo>
                  <a:pt x="344234" y="183107"/>
                </a:lnTo>
                <a:lnTo>
                  <a:pt x="264419" y="202545"/>
                </a:lnTo>
                <a:lnTo>
                  <a:pt x="223088" y="222796"/>
                </a:lnTo>
                <a:lnTo>
                  <a:pt x="202811" y="264072"/>
                </a:lnTo>
                <a:lnTo>
                  <a:pt x="183348" y="343815"/>
                </a:lnTo>
                <a:lnTo>
                  <a:pt x="164722" y="457811"/>
                </a:lnTo>
                <a:lnTo>
                  <a:pt x="146959" y="601845"/>
                </a:lnTo>
                <a:lnTo>
                  <a:pt x="130082" y="771705"/>
                </a:lnTo>
                <a:lnTo>
                  <a:pt x="114116" y="963176"/>
                </a:lnTo>
                <a:lnTo>
                  <a:pt x="99086" y="1172044"/>
                </a:lnTo>
                <a:lnTo>
                  <a:pt x="85017" y="1394096"/>
                </a:lnTo>
                <a:lnTo>
                  <a:pt x="71932" y="1625119"/>
                </a:lnTo>
                <a:lnTo>
                  <a:pt x="59856" y="1860897"/>
                </a:lnTo>
                <a:lnTo>
                  <a:pt x="48814" y="2097218"/>
                </a:lnTo>
                <a:lnTo>
                  <a:pt x="38831" y="2329868"/>
                </a:lnTo>
                <a:lnTo>
                  <a:pt x="29930" y="2554632"/>
                </a:lnTo>
                <a:lnTo>
                  <a:pt x="22136" y="2767298"/>
                </a:lnTo>
                <a:lnTo>
                  <a:pt x="15474" y="2963651"/>
                </a:lnTo>
                <a:lnTo>
                  <a:pt x="9969" y="3139477"/>
                </a:lnTo>
                <a:lnTo>
                  <a:pt x="5644" y="3290564"/>
                </a:lnTo>
                <a:lnTo>
                  <a:pt x="2524" y="3412696"/>
                </a:lnTo>
                <a:lnTo>
                  <a:pt x="635" y="3501661"/>
                </a:lnTo>
                <a:close/>
              </a:path>
            </a:pathLst>
          </a:custGeom>
          <a:solidFill>
            <a:srgbClr val="E5E3D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256255" y="260639"/>
            <a:ext cx="7050862" cy="7045274"/>
          </a:xfrm>
          <a:custGeom>
            <a:avLst/>
            <a:gdLst/>
            <a:ahLst/>
            <a:cxnLst/>
            <a:rect l="l" t="t" r="r" b="b"/>
            <a:pathLst>
              <a:path w="7050862" h="7045274">
                <a:moveTo>
                  <a:pt x="693" y="3576342"/>
                </a:moveTo>
                <a:lnTo>
                  <a:pt x="2755" y="3666066"/>
                </a:lnTo>
                <a:lnTo>
                  <a:pt x="6159" y="3787728"/>
                </a:lnTo>
                <a:lnTo>
                  <a:pt x="10879" y="3937262"/>
                </a:lnTo>
                <a:lnTo>
                  <a:pt x="16888" y="4110602"/>
                </a:lnTo>
                <a:lnTo>
                  <a:pt x="24158" y="4303682"/>
                </a:lnTo>
                <a:lnTo>
                  <a:pt x="32663" y="4512435"/>
                </a:lnTo>
                <a:lnTo>
                  <a:pt x="42377" y="4732795"/>
                </a:lnTo>
                <a:lnTo>
                  <a:pt x="53273" y="4960696"/>
                </a:lnTo>
                <a:lnTo>
                  <a:pt x="65324" y="5192071"/>
                </a:lnTo>
                <a:lnTo>
                  <a:pt x="78502" y="5422853"/>
                </a:lnTo>
                <a:lnTo>
                  <a:pt x="92783" y="5648978"/>
                </a:lnTo>
                <a:lnTo>
                  <a:pt x="108138" y="5866378"/>
                </a:lnTo>
                <a:lnTo>
                  <a:pt x="124541" y="6070986"/>
                </a:lnTo>
                <a:lnTo>
                  <a:pt x="141965" y="6258737"/>
                </a:lnTo>
                <a:lnTo>
                  <a:pt x="160384" y="6425565"/>
                </a:lnTo>
                <a:lnTo>
                  <a:pt x="179771" y="6567402"/>
                </a:lnTo>
                <a:lnTo>
                  <a:pt x="200099" y="6680183"/>
                </a:lnTo>
                <a:lnTo>
                  <a:pt x="221341" y="6759841"/>
                </a:lnTo>
                <a:lnTo>
                  <a:pt x="243471" y="6802310"/>
                </a:lnTo>
                <a:lnTo>
                  <a:pt x="285993" y="6824393"/>
                </a:lnTo>
                <a:lnTo>
                  <a:pt x="365720" y="6845591"/>
                </a:lnTo>
                <a:lnTo>
                  <a:pt x="478585" y="6865876"/>
                </a:lnTo>
                <a:lnTo>
                  <a:pt x="620520" y="6885222"/>
                </a:lnTo>
                <a:lnTo>
                  <a:pt x="787456" y="6903602"/>
                </a:lnTo>
                <a:lnTo>
                  <a:pt x="975326" y="6920990"/>
                </a:lnTo>
                <a:lnTo>
                  <a:pt x="1180061" y="6937359"/>
                </a:lnTo>
                <a:lnTo>
                  <a:pt x="1397594" y="6952682"/>
                </a:lnTo>
                <a:lnTo>
                  <a:pt x="1623857" y="6966933"/>
                </a:lnTo>
                <a:lnTo>
                  <a:pt x="1854781" y="6980085"/>
                </a:lnTo>
                <a:lnTo>
                  <a:pt x="2086298" y="6992110"/>
                </a:lnTo>
                <a:lnTo>
                  <a:pt x="2314340" y="7002983"/>
                </a:lnTo>
                <a:lnTo>
                  <a:pt x="2534840" y="7012677"/>
                </a:lnTo>
                <a:lnTo>
                  <a:pt x="2743729" y="7021165"/>
                </a:lnTo>
                <a:lnTo>
                  <a:pt x="2936940" y="7028420"/>
                </a:lnTo>
                <a:lnTo>
                  <a:pt x="3110404" y="7034416"/>
                </a:lnTo>
                <a:lnTo>
                  <a:pt x="3260053" y="7039126"/>
                </a:lnTo>
                <a:lnTo>
                  <a:pt x="3381819" y="7042524"/>
                </a:lnTo>
                <a:lnTo>
                  <a:pt x="3471634" y="7044582"/>
                </a:lnTo>
                <a:lnTo>
                  <a:pt x="3525431" y="7045274"/>
                </a:lnTo>
                <a:lnTo>
                  <a:pt x="3579227" y="7044582"/>
                </a:lnTo>
                <a:lnTo>
                  <a:pt x="3669043" y="7042524"/>
                </a:lnTo>
                <a:lnTo>
                  <a:pt x="3790809" y="7039126"/>
                </a:lnTo>
                <a:lnTo>
                  <a:pt x="3940459" y="7034416"/>
                </a:lnTo>
                <a:lnTo>
                  <a:pt x="4113923" y="7028420"/>
                </a:lnTo>
                <a:lnTo>
                  <a:pt x="4307134" y="7021165"/>
                </a:lnTo>
                <a:lnTo>
                  <a:pt x="4516024" y="7012677"/>
                </a:lnTo>
                <a:lnTo>
                  <a:pt x="4736525" y="7002983"/>
                </a:lnTo>
                <a:lnTo>
                  <a:pt x="4964568" y="6992110"/>
                </a:lnTo>
                <a:lnTo>
                  <a:pt x="5196085" y="6980085"/>
                </a:lnTo>
                <a:lnTo>
                  <a:pt x="5427010" y="6966933"/>
                </a:lnTo>
                <a:lnTo>
                  <a:pt x="5653272" y="6952682"/>
                </a:lnTo>
                <a:lnTo>
                  <a:pt x="5870805" y="6937359"/>
                </a:lnTo>
                <a:lnTo>
                  <a:pt x="6075541" y="6920990"/>
                </a:lnTo>
                <a:lnTo>
                  <a:pt x="6263410" y="6903602"/>
                </a:lnTo>
                <a:lnTo>
                  <a:pt x="6430346" y="6885222"/>
                </a:lnTo>
                <a:lnTo>
                  <a:pt x="6572280" y="6865876"/>
                </a:lnTo>
                <a:lnTo>
                  <a:pt x="6685144" y="6845591"/>
                </a:lnTo>
                <a:lnTo>
                  <a:pt x="6764870" y="6824393"/>
                </a:lnTo>
                <a:lnTo>
                  <a:pt x="6807390" y="6802310"/>
                </a:lnTo>
                <a:lnTo>
                  <a:pt x="6829522" y="6759841"/>
                </a:lnTo>
                <a:lnTo>
                  <a:pt x="6850765" y="6680183"/>
                </a:lnTo>
                <a:lnTo>
                  <a:pt x="6871094" y="6567402"/>
                </a:lnTo>
                <a:lnTo>
                  <a:pt x="6890482" y="6425565"/>
                </a:lnTo>
                <a:lnTo>
                  <a:pt x="6908901" y="6258737"/>
                </a:lnTo>
                <a:lnTo>
                  <a:pt x="6926326" y="6070986"/>
                </a:lnTo>
                <a:lnTo>
                  <a:pt x="6942729" y="5866378"/>
                </a:lnTo>
                <a:lnTo>
                  <a:pt x="6958084" y="5648978"/>
                </a:lnTo>
                <a:lnTo>
                  <a:pt x="6972364" y="5422853"/>
                </a:lnTo>
                <a:lnTo>
                  <a:pt x="6985542" y="5192071"/>
                </a:lnTo>
                <a:lnTo>
                  <a:pt x="6997593" y="4960696"/>
                </a:lnTo>
                <a:lnTo>
                  <a:pt x="7008488" y="4732795"/>
                </a:lnTo>
                <a:lnTo>
                  <a:pt x="7018201" y="4512435"/>
                </a:lnTo>
                <a:lnTo>
                  <a:pt x="7026706" y="4303682"/>
                </a:lnTo>
                <a:lnTo>
                  <a:pt x="7033975" y="4110602"/>
                </a:lnTo>
                <a:lnTo>
                  <a:pt x="7039983" y="3937262"/>
                </a:lnTo>
                <a:lnTo>
                  <a:pt x="7044703" y="3787728"/>
                </a:lnTo>
                <a:lnTo>
                  <a:pt x="7048106" y="3666066"/>
                </a:lnTo>
                <a:lnTo>
                  <a:pt x="7050168" y="3576342"/>
                </a:lnTo>
                <a:lnTo>
                  <a:pt x="7050862" y="3522624"/>
                </a:lnTo>
                <a:lnTo>
                  <a:pt x="7050168" y="3468907"/>
                </a:lnTo>
                <a:lnTo>
                  <a:pt x="7048106" y="3379185"/>
                </a:lnTo>
                <a:lnTo>
                  <a:pt x="7044703" y="3257524"/>
                </a:lnTo>
                <a:lnTo>
                  <a:pt x="7039983" y="3107991"/>
                </a:lnTo>
                <a:lnTo>
                  <a:pt x="7033975" y="2934651"/>
                </a:lnTo>
                <a:lnTo>
                  <a:pt x="7026706" y="2741572"/>
                </a:lnTo>
                <a:lnTo>
                  <a:pt x="7018201" y="2532819"/>
                </a:lnTo>
                <a:lnTo>
                  <a:pt x="7008488" y="2312459"/>
                </a:lnTo>
                <a:lnTo>
                  <a:pt x="6997593" y="2084558"/>
                </a:lnTo>
                <a:lnTo>
                  <a:pt x="6985542" y="1853183"/>
                </a:lnTo>
                <a:lnTo>
                  <a:pt x="6972364" y="1622401"/>
                </a:lnTo>
                <a:lnTo>
                  <a:pt x="6958084" y="1396276"/>
                </a:lnTo>
                <a:lnTo>
                  <a:pt x="6942729" y="1178877"/>
                </a:lnTo>
                <a:lnTo>
                  <a:pt x="6926326" y="974268"/>
                </a:lnTo>
                <a:lnTo>
                  <a:pt x="6908901" y="786518"/>
                </a:lnTo>
                <a:lnTo>
                  <a:pt x="6890482" y="619691"/>
                </a:lnTo>
                <a:lnTo>
                  <a:pt x="6871094" y="477854"/>
                </a:lnTo>
                <a:lnTo>
                  <a:pt x="6850765" y="365075"/>
                </a:lnTo>
                <a:lnTo>
                  <a:pt x="6829522" y="285418"/>
                </a:lnTo>
                <a:lnTo>
                  <a:pt x="6807390" y="242951"/>
                </a:lnTo>
                <a:lnTo>
                  <a:pt x="6764870" y="220869"/>
                </a:lnTo>
                <a:lnTo>
                  <a:pt x="6685144" y="199673"/>
                </a:lnTo>
                <a:lnTo>
                  <a:pt x="6572280" y="179390"/>
                </a:lnTo>
                <a:lnTo>
                  <a:pt x="6430346" y="160045"/>
                </a:lnTo>
                <a:lnTo>
                  <a:pt x="6263410" y="141665"/>
                </a:lnTo>
                <a:lnTo>
                  <a:pt x="6075541" y="124278"/>
                </a:lnTo>
                <a:lnTo>
                  <a:pt x="5870805" y="107910"/>
                </a:lnTo>
                <a:lnTo>
                  <a:pt x="5653272" y="92588"/>
                </a:lnTo>
                <a:lnTo>
                  <a:pt x="5427010" y="78338"/>
                </a:lnTo>
                <a:lnTo>
                  <a:pt x="5196085" y="65187"/>
                </a:lnTo>
                <a:lnTo>
                  <a:pt x="4964568" y="53162"/>
                </a:lnTo>
                <a:lnTo>
                  <a:pt x="4736525" y="42289"/>
                </a:lnTo>
                <a:lnTo>
                  <a:pt x="4516024" y="32595"/>
                </a:lnTo>
                <a:lnTo>
                  <a:pt x="4307134" y="24108"/>
                </a:lnTo>
                <a:lnTo>
                  <a:pt x="4113923" y="16853"/>
                </a:lnTo>
                <a:lnTo>
                  <a:pt x="3940459" y="10857"/>
                </a:lnTo>
                <a:lnTo>
                  <a:pt x="3790809" y="6147"/>
                </a:lnTo>
                <a:lnTo>
                  <a:pt x="3669043" y="2749"/>
                </a:lnTo>
                <a:lnTo>
                  <a:pt x="3579227" y="691"/>
                </a:lnTo>
                <a:lnTo>
                  <a:pt x="3525431" y="0"/>
                </a:lnTo>
                <a:lnTo>
                  <a:pt x="3471628" y="692"/>
                </a:lnTo>
                <a:lnTo>
                  <a:pt x="3381807" y="2751"/>
                </a:lnTo>
                <a:lnTo>
                  <a:pt x="3260036" y="6149"/>
                </a:lnTo>
                <a:lnTo>
                  <a:pt x="3110381" y="10861"/>
                </a:lnTo>
                <a:lnTo>
                  <a:pt x="2936912" y="16860"/>
                </a:lnTo>
                <a:lnTo>
                  <a:pt x="2743696" y="24118"/>
                </a:lnTo>
                <a:lnTo>
                  <a:pt x="2534801" y="32609"/>
                </a:lnTo>
                <a:lnTo>
                  <a:pt x="2314295" y="42307"/>
                </a:lnTo>
                <a:lnTo>
                  <a:pt x="2086247" y="53184"/>
                </a:lnTo>
                <a:lnTo>
                  <a:pt x="1854725" y="65214"/>
                </a:lnTo>
                <a:lnTo>
                  <a:pt x="1623796" y="78370"/>
                </a:lnTo>
                <a:lnTo>
                  <a:pt x="1397529" y="92626"/>
                </a:lnTo>
                <a:lnTo>
                  <a:pt x="1179991" y="107955"/>
                </a:lnTo>
                <a:lnTo>
                  <a:pt x="975250" y="124330"/>
                </a:lnTo>
                <a:lnTo>
                  <a:pt x="787376" y="141724"/>
                </a:lnTo>
                <a:lnTo>
                  <a:pt x="620435" y="160111"/>
                </a:lnTo>
                <a:lnTo>
                  <a:pt x="478496" y="179464"/>
                </a:lnTo>
                <a:lnTo>
                  <a:pt x="365627" y="199757"/>
                </a:lnTo>
                <a:lnTo>
                  <a:pt x="285895" y="220961"/>
                </a:lnTo>
                <a:lnTo>
                  <a:pt x="243370" y="243052"/>
                </a:lnTo>
                <a:lnTo>
                  <a:pt x="221249" y="285517"/>
                </a:lnTo>
                <a:lnTo>
                  <a:pt x="200016" y="365171"/>
                </a:lnTo>
                <a:lnTo>
                  <a:pt x="179696" y="477948"/>
                </a:lnTo>
                <a:lnTo>
                  <a:pt x="160318" y="619781"/>
                </a:lnTo>
                <a:lnTo>
                  <a:pt x="141907" y="786603"/>
                </a:lnTo>
                <a:lnTo>
                  <a:pt x="124489" y="974350"/>
                </a:lnTo>
                <a:lnTo>
                  <a:pt x="108093" y="1178953"/>
                </a:lnTo>
                <a:lnTo>
                  <a:pt x="92744" y="1396348"/>
                </a:lnTo>
                <a:lnTo>
                  <a:pt x="78470" y="1622467"/>
                </a:lnTo>
                <a:lnTo>
                  <a:pt x="65297" y="1853244"/>
                </a:lnTo>
                <a:lnTo>
                  <a:pt x="53251" y="2084613"/>
                </a:lnTo>
                <a:lnTo>
                  <a:pt x="42360" y="2312508"/>
                </a:lnTo>
                <a:lnTo>
                  <a:pt x="32650" y="2532861"/>
                </a:lnTo>
                <a:lnTo>
                  <a:pt x="24148" y="2741608"/>
                </a:lnTo>
                <a:lnTo>
                  <a:pt x="16881" y="2934681"/>
                </a:lnTo>
                <a:lnTo>
                  <a:pt x="10875" y="3108015"/>
                </a:lnTo>
                <a:lnTo>
                  <a:pt x="6157" y="3257542"/>
                </a:lnTo>
                <a:lnTo>
                  <a:pt x="2754" y="3379197"/>
                </a:lnTo>
                <a:lnTo>
                  <a:pt x="693" y="3468913"/>
                </a:lnTo>
                <a:lnTo>
                  <a:pt x="0" y="3522624"/>
                </a:lnTo>
                <a:lnTo>
                  <a:pt x="693" y="3576342"/>
                </a:lnTo>
                <a:close/>
              </a:path>
            </a:pathLst>
          </a:custGeom>
          <a:solidFill>
            <a:srgbClr val="E6E3D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286905" y="291655"/>
            <a:ext cx="6989851" cy="6984034"/>
          </a:xfrm>
          <a:custGeom>
            <a:avLst/>
            <a:gdLst/>
            <a:ahLst/>
            <a:cxnLst/>
            <a:rect l="l" t="t" r="r" b="b"/>
            <a:pathLst>
              <a:path w="6989851" h="6984034">
                <a:moveTo>
                  <a:pt x="26168" y="2715934"/>
                </a:moveTo>
                <a:lnTo>
                  <a:pt x="18294" y="2905728"/>
                </a:lnTo>
                <a:lnTo>
                  <a:pt x="11787" y="3076569"/>
                </a:lnTo>
                <a:lnTo>
                  <a:pt x="6675" y="3224537"/>
                </a:lnTo>
                <a:lnTo>
                  <a:pt x="2987" y="3345714"/>
                </a:lnTo>
                <a:lnTo>
                  <a:pt x="752" y="3436180"/>
                </a:lnTo>
                <a:lnTo>
                  <a:pt x="0" y="3492017"/>
                </a:lnTo>
                <a:lnTo>
                  <a:pt x="751" y="3547860"/>
                </a:lnTo>
                <a:lnTo>
                  <a:pt x="2985" y="3638332"/>
                </a:lnTo>
                <a:lnTo>
                  <a:pt x="6672" y="3759515"/>
                </a:lnTo>
                <a:lnTo>
                  <a:pt x="11785" y="3907489"/>
                </a:lnTo>
                <a:lnTo>
                  <a:pt x="18294" y="4078336"/>
                </a:lnTo>
                <a:lnTo>
                  <a:pt x="26170" y="4268136"/>
                </a:lnTo>
                <a:lnTo>
                  <a:pt x="35384" y="4472971"/>
                </a:lnTo>
                <a:lnTo>
                  <a:pt x="45907" y="4688921"/>
                </a:lnTo>
                <a:lnTo>
                  <a:pt x="57711" y="4912068"/>
                </a:lnTo>
                <a:lnTo>
                  <a:pt x="70765" y="5138493"/>
                </a:lnTo>
                <a:lnTo>
                  <a:pt x="85043" y="5364276"/>
                </a:lnTo>
                <a:lnTo>
                  <a:pt x="100513" y="5585498"/>
                </a:lnTo>
                <a:lnTo>
                  <a:pt x="117148" y="5798241"/>
                </a:lnTo>
                <a:lnTo>
                  <a:pt x="134918" y="5998586"/>
                </a:lnTo>
                <a:lnTo>
                  <a:pt x="153796" y="6182614"/>
                </a:lnTo>
                <a:lnTo>
                  <a:pt x="173750" y="6346405"/>
                </a:lnTo>
                <a:lnTo>
                  <a:pt x="194753" y="6486041"/>
                </a:lnTo>
                <a:lnTo>
                  <a:pt x="216776" y="6597603"/>
                </a:lnTo>
                <a:lnTo>
                  <a:pt x="239790" y="6677171"/>
                </a:lnTo>
                <a:lnTo>
                  <a:pt x="263766" y="6720827"/>
                </a:lnTo>
                <a:lnTo>
                  <a:pt x="307480" y="6744750"/>
                </a:lnTo>
                <a:lnTo>
                  <a:pt x="387122" y="6767714"/>
                </a:lnTo>
                <a:lnTo>
                  <a:pt x="498771" y="6789690"/>
                </a:lnTo>
                <a:lnTo>
                  <a:pt x="638507" y="6810648"/>
                </a:lnTo>
                <a:lnTo>
                  <a:pt x="802410" y="6830560"/>
                </a:lnTo>
                <a:lnTo>
                  <a:pt x="986558" y="6849397"/>
                </a:lnTo>
                <a:lnTo>
                  <a:pt x="1187032" y="6867129"/>
                </a:lnTo>
                <a:lnTo>
                  <a:pt x="1399910" y="6883729"/>
                </a:lnTo>
                <a:lnTo>
                  <a:pt x="1621272" y="6899167"/>
                </a:lnTo>
                <a:lnTo>
                  <a:pt x="1847197" y="6913414"/>
                </a:lnTo>
                <a:lnTo>
                  <a:pt x="2073765" y="6926442"/>
                </a:lnTo>
                <a:lnTo>
                  <a:pt x="2297056" y="6938221"/>
                </a:lnTo>
                <a:lnTo>
                  <a:pt x="2513148" y="6948722"/>
                </a:lnTo>
                <a:lnTo>
                  <a:pt x="2718121" y="6957917"/>
                </a:lnTo>
                <a:lnTo>
                  <a:pt x="2908055" y="6965777"/>
                </a:lnTo>
                <a:lnTo>
                  <a:pt x="3079029" y="6972273"/>
                </a:lnTo>
                <a:lnTo>
                  <a:pt x="3227122" y="6977375"/>
                </a:lnTo>
                <a:lnTo>
                  <a:pt x="3348414" y="6981055"/>
                </a:lnTo>
                <a:lnTo>
                  <a:pt x="3438985" y="6983285"/>
                </a:lnTo>
                <a:lnTo>
                  <a:pt x="3494913" y="6984034"/>
                </a:lnTo>
                <a:lnTo>
                  <a:pt x="3550841" y="6983285"/>
                </a:lnTo>
                <a:lnTo>
                  <a:pt x="3641411" y="6981055"/>
                </a:lnTo>
                <a:lnTo>
                  <a:pt x="3762704" y="6977375"/>
                </a:lnTo>
                <a:lnTo>
                  <a:pt x="3910797" y="6972273"/>
                </a:lnTo>
                <a:lnTo>
                  <a:pt x="4081772" y="6965777"/>
                </a:lnTo>
                <a:lnTo>
                  <a:pt x="4271707" y="6957917"/>
                </a:lnTo>
                <a:lnTo>
                  <a:pt x="4476681" y="6948722"/>
                </a:lnTo>
                <a:lnTo>
                  <a:pt x="4692774" y="6938221"/>
                </a:lnTo>
                <a:lnTo>
                  <a:pt x="4916066" y="6926442"/>
                </a:lnTo>
                <a:lnTo>
                  <a:pt x="5142636" y="6913414"/>
                </a:lnTo>
                <a:lnTo>
                  <a:pt x="5368563" y="6899167"/>
                </a:lnTo>
                <a:lnTo>
                  <a:pt x="5589926" y="6883729"/>
                </a:lnTo>
                <a:lnTo>
                  <a:pt x="5802806" y="6867129"/>
                </a:lnTo>
                <a:lnTo>
                  <a:pt x="6003281" y="6849397"/>
                </a:lnTo>
                <a:lnTo>
                  <a:pt x="6187431" y="6830560"/>
                </a:lnTo>
                <a:lnTo>
                  <a:pt x="6351336" y="6810648"/>
                </a:lnTo>
                <a:lnTo>
                  <a:pt x="6491074" y="6789690"/>
                </a:lnTo>
                <a:lnTo>
                  <a:pt x="6602725" y="6767714"/>
                </a:lnTo>
                <a:lnTo>
                  <a:pt x="6682369" y="6744750"/>
                </a:lnTo>
                <a:lnTo>
                  <a:pt x="6726085" y="6720827"/>
                </a:lnTo>
                <a:lnTo>
                  <a:pt x="6750058" y="6677171"/>
                </a:lnTo>
                <a:lnTo>
                  <a:pt x="6773071" y="6597603"/>
                </a:lnTo>
                <a:lnTo>
                  <a:pt x="6795093" y="6486041"/>
                </a:lnTo>
                <a:lnTo>
                  <a:pt x="6816095" y="6346405"/>
                </a:lnTo>
                <a:lnTo>
                  <a:pt x="6836050" y="6182614"/>
                </a:lnTo>
                <a:lnTo>
                  <a:pt x="6854926" y="5998586"/>
                </a:lnTo>
                <a:lnTo>
                  <a:pt x="6872697" y="5798241"/>
                </a:lnTo>
                <a:lnTo>
                  <a:pt x="6889332" y="5585498"/>
                </a:lnTo>
                <a:lnTo>
                  <a:pt x="6904803" y="5364276"/>
                </a:lnTo>
                <a:lnTo>
                  <a:pt x="6919080" y="5138493"/>
                </a:lnTo>
                <a:lnTo>
                  <a:pt x="6932135" y="4912068"/>
                </a:lnTo>
                <a:lnTo>
                  <a:pt x="6943939" y="4688921"/>
                </a:lnTo>
                <a:lnTo>
                  <a:pt x="6954463" y="4472971"/>
                </a:lnTo>
                <a:lnTo>
                  <a:pt x="6963678" y="4268136"/>
                </a:lnTo>
                <a:lnTo>
                  <a:pt x="6971555" y="4078336"/>
                </a:lnTo>
                <a:lnTo>
                  <a:pt x="6978064" y="3907489"/>
                </a:lnTo>
                <a:lnTo>
                  <a:pt x="6983177" y="3759515"/>
                </a:lnTo>
                <a:lnTo>
                  <a:pt x="6986866" y="3638332"/>
                </a:lnTo>
                <a:lnTo>
                  <a:pt x="6989100" y="3547860"/>
                </a:lnTo>
                <a:lnTo>
                  <a:pt x="6989851" y="3492017"/>
                </a:lnTo>
                <a:lnTo>
                  <a:pt x="6989100" y="3436172"/>
                </a:lnTo>
                <a:lnTo>
                  <a:pt x="6986866" y="3345699"/>
                </a:lnTo>
                <a:lnTo>
                  <a:pt x="6983177" y="3224515"/>
                </a:lnTo>
                <a:lnTo>
                  <a:pt x="6978064" y="3076540"/>
                </a:lnTo>
                <a:lnTo>
                  <a:pt x="6971555" y="2905693"/>
                </a:lnTo>
                <a:lnTo>
                  <a:pt x="6963678" y="2715892"/>
                </a:lnTo>
                <a:lnTo>
                  <a:pt x="6954463" y="2511057"/>
                </a:lnTo>
                <a:lnTo>
                  <a:pt x="6943939" y="2295107"/>
                </a:lnTo>
                <a:lnTo>
                  <a:pt x="6932135" y="2071961"/>
                </a:lnTo>
                <a:lnTo>
                  <a:pt x="6919080" y="1845537"/>
                </a:lnTo>
                <a:lnTo>
                  <a:pt x="6904803" y="1619754"/>
                </a:lnTo>
                <a:lnTo>
                  <a:pt x="6889332" y="1398532"/>
                </a:lnTo>
                <a:lnTo>
                  <a:pt x="6872697" y="1185789"/>
                </a:lnTo>
                <a:lnTo>
                  <a:pt x="6854926" y="985445"/>
                </a:lnTo>
                <a:lnTo>
                  <a:pt x="6836050" y="801418"/>
                </a:lnTo>
                <a:lnTo>
                  <a:pt x="6816095" y="637627"/>
                </a:lnTo>
                <a:lnTo>
                  <a:pt x="6795093" y="497992"/>
                </a:lnTo>
                <a:lnTo>
                  <a:pt x="6773071" y="386431"/>
                </a:lnTo>
                <a:lnTo>
                  <a:pt x="6750058" y="306863"/>
                </a:lnTo>
                <a:lnTo>
                  <a:pt x="6726085" y="263207"/>
                </a:lnTo>
                <a:lnTo>
                  <a:pt x="6682369" y="239284"/>
                </a:lnTo>
                <a:lnTo>
                  <a:pt x="6602725" y="216320"/>
                </a:lnTo>
                <a:lnTo>
                  <a:pt x="6491074" y="194344"/>
                </a:lnTo>
                <a:lnTo>
                  <a:pt x="6351336" y="173386"/>
                </a:lnTo>
                <a:lnTo>
                  <a:pt x="6187431" y="153474"/>
                </a:lnTo>
                <a:lnTo>
                  <a:pt x="6003281" y="134637"/>
                </a:lnTo>
                <a:lnTo>
                  <a:pt x="5802806" y="116904"/>
                </a:lnTo>
                <a:lnTo>
                  <a:pt x="5589926" y="100305"/>
                </a:lnTo>
                <a:lnTo>
                  <a:pt x="5368563" y="84867"/>
                </a:lnTo>
                <a:lnTo>
                  <a:pt x="5142636" y="70619"/>
                </a:lnTo>
                <a:lnTo>
                  <a:pt x="4916066" y="57592"/>
                </a:lnTo>
                <a:lnTo>
                  <a:pt x="4692774" y="45813"/>
                </a:lnTo>
                <a:lnTo>
                  <a:pt x="4476681" y="35312"/>
                </a:lnTo>
                <a:lnTo>
                  <a:pt x="4271707" y="26116"/>
                </a:lnTo>
                <a:lnTo>
                  <a:pt x="4081772" y="18257"/>
                </a:lnTo>
                <a:lnTo>
                  <a:pt x="3910797" y="11761"/>
                </a:lnTo>
                <a:lnTo>
                  <a:pt x="3762704" y="6659"/>
                </a:lnTo>
                <a:lnTo>
                  <a:pt x="3641411" y="2978"/>
                </a:lnTo>
                <a:lnTo>
                  <a:pt x="3550841" y="749"/>
                </a:lnTo>
                <a:lnTo>
                  <a:pt x="3494913" y="0"/>
                </a:lnTo>
                <a:lnTo>
                  <a:pt x="3438977" y="749"/>
                </a:lnTo>
                <a:lnTo>
                  <a:pt x="3348399" y="2980"/>
                </a:lnTo>
                <a:lnTo>
                  <a:pt x="3227100" y="6662"/>
                </a:lnTo>
                <a:lnTo>
                  <a:pt x="3079000" y="11767"/>
                </a:lnTo>
                <a:lnTo>
                  <a:pt x="2908020" y="18265"/>
                </a:lnTo>
                <a:lnTo>
                  <a:pt x="2718079" y="26129"/>
                </a:lnTo>
                <a:lnTo>
                  <a:pt x="2513100" y="35328"/>
                </a:lnTo>
                <a:lnTo>
                  <a:pt x="2297002" y="45834"/>
                </a:lnTo>
                <a:lnTo>
                  <a:pt x="2073706" y="57618"/>
                </a:lnTo>
                <a:lnTo>
                  <a:pt x="1847132" y="70651"/>
                </a:lnTo>
                <a:lnTo>
                  <a:pt x="1621201" y="84904"/>
                </a:lnTo>
                <a:lnTo>
                  <a:pt x="1399835" y="100348"/>
                </a:lnTo>
                <a:lnTo>
                  <a:pt x="1186952" y="116955"/>
                </a:lnTo>
                <a:lnTo>
                  <a:pt x="986475" y="134694"/>
                </a:lnTo>
                <a:lnTo>
                  <a:pt x="802322" y="153538"/>
                </a:lnTo>
                <a:lnTo>
                  <a:pt x="638416" y="173458"/>
                </a:lnTo>
                <a:lnTo>
                  <a:pt x="498677" y="194423"/>
                </a:lnTo>
                <a:lnTo>
                  <a:pt x="387025" y="216406"/>
                </a:lnTo>
                <a:lnTo>
                  <a:pt x="307380" y="239378"/>
                </a:lnTo>
                <a:lnTo>
                  <a:pt x="263664" y="263309"/>
                </a:lnTo>
                <a:lnTo>
                  <a:pt x="239700" y="306962"/>
                </a:lnTo>
                <a:lnTo>
                  <a:pt x="216697" y="386528"/>
                </a:lnTo>
                <a:lnTo>
                  <a:pt x="194683" y="498086"/>
                </a:lnTo>
                <a:lnTo>
                  <a:pt x="173690" y="637719"/>
                </a:lnTo>
                <a:lnTo>
                  <a:pt x="153744" y="801506"/>
                </a:lnTo>
                <a:lnTo>
                  <a:pt x="134875" y="985529"/>
                </a:lnTo>
                <a:lnTo>
                  <a:pt x="117112" y="1185869"/>
                </a:lnTo>
                <a:lnTo>
                  <a:pt x="100484" y="1398607"/>
                </a:lnTo>
                <a:lnTo>
                  <a:pt x="85020" y="1619824"/>
                </a:lnTo>
                <a:lnTo>
                  <a:pt x="70748" y="1845602"/>
                </a:lnTo>
                <a:lnTo>
                  <a:pt x="57698" y="2072020"/>
                </a:lnTo>
                <a:lnTo>
                  <a:pt x="45899" y="2295161"/>
                </a:lnTo>
                <a:lnTo>
                  <a:pt x="35379" y="2511105"/>
                </a:lnTo>
                <a:lnTo>
                  <a:pt x="26168" y="2715934"/>
                </a:lnTo>
                <a:close/>
              </a:path>
            </a:pathLst>
          </a:custGeom>
          <a:solidFill>
            <a:srgbClr val="E6E4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317566" y="322677"/>
            <a:ext cx="6928815" cy="6922782"/>
          </a:xfrm>
          <a:custGeom>
            <a:avLst/>
            <a:gdLst/>
            <a:ahLst/>
            <a:cxnLst/>
            <a:rect l="l" t="t" r="r" b="b"/>
            <a:pathLst>
              <a:path w="6928815" h="6922782">
                <a:moveTo>
                  <a:pt x="808" y="3403423"/>
                </a:moveTo>
                <a:lnTo>
                  <a:pt x="0" y="3461385"/>
                </a:lnTo>
                <a:lnTo>
                  <a:pt x="808" y="3519355"/>
                </a:lnTo>
                <a:lnTo>
                  <a:pt x="3214" y="3610579"/>
                </a:lnTo>
                <a:lnTo>
                  <a:pt x="7186" y="3731285"/>
                </a:lnTo>
                <a:lnTo>
                  <a:pt x="12692" y="3877701"/>
                </a:lnTo>
                <a:lnTo>
                  <a:pt x="19702" y="4046055"/>
                </a:lnTo>
                <a:lnTo>
                  <a:pt x="28184" y="4232576"/>
                </a:lnTo>
                <a:lnTo>
                  <a:pt x="38107" y="4433493"/>
                </a:lnTo>
                <a:lnTo>
                  <a:pt x="49440" y="4645034"/>
                </a:lnTo>
                <a:lnTo>
                  <a:pt x="62152" y="4863427"/>
                </a:lnTo>
                <a:lnTo>
                  <a:pt x="76211" y="5084900"/>
                </a:lnTo>
                <a:lnTo>
                  <a:pt x="91586" y="5305683"/>
                </a:lnTo>
                <a:lnTo>
                  <a:pt x="108246" y="5522003"/>
                </a:lnTo>
                <a:lnTo>
                  <a:pt x="126160" y="5730090"/>
                </a:lnTo>
                <a:lnTo>
                  <a:pt x="145297" y="5926170"/>
                </a:lnTo>
                <a:lnTo>
                  <a:pt x="165626" y="6106474"/>
                </a:lnTo>
                <a:lnTo>
                  <a:pt x="187114" y="6267229"/>
                </a:lnTo>
                <a:lnTo>
                  <a:pt x="209732" y="6404664"/>
                </a:lnTo>
                <a:lnTo>
                  <a:pt x="233448" y="6515007"/>
                </a:lnTo>
                <a:lnTo>
                  <a:pt x="258230" y="6594486"/>
                </a:lnTo>
                <a:lnTo>
                  <a:pt x="284048" y="6639331"/>
                </a:lnTo>
                <a:lnTo>
                  <a:pt x="328954" y="6665095"/>
                </a:lnTo>
                <a:lnTo>
                  <a:pt x="408511" y="6689825"/>
                </a:lnTo>
                <a:lnTo>
                  <a:pt x="518945" y="6713491"/>
                </a:lnTo>
                <a:lnTo>
                  <a:pt x="656483" y="6736061"/>
                </a:lnTo>
                <a:lnTo>
                  <a:pt x="817353" y="6757504"/>
                </a:lnTo>
                <a:lnTo>
                  <a:pt x="997781" y="6777790"/>
                </a:lnTo>
                <a:lnTo>
                  <a:pt x="1193993" y="6796887"/>
                </a:lnTo>
                <a:lnTo>
                  <a:pt x="1402217" y="6814763"/>
                </a:lnTo>
                <a:lnTo>
                  <a:pt x="1618680" y="6831389"/>
                </a:lnTo>
                <a:lnTo>
                  <a:pt x="1839609" y="6846731"/>
                </a:lnTo>
                <a:lnTo>
                  <a:pt x="2061230" y="6860761"/>
                </a:lnTo>
                <a:lnTo>
                  <a:pt x="2279770" y="6873446"/>
                </a:lnTo>
                <a:lnTo>
                  <a:pt x="2491456" y="6884755"/>
                </a:lnTo>
                <a:lnTo>
                  <a:pt x="2692515" y="6894657"/>
                </a:lnTo>
                <a:lnTo>
                  <a:pt x="2879174" y="6903121"/>
                </a:lnTo>
                <a:lnTo>
                  <a:pt x="3047660" y="6910116"/>
                </a:lnTo>
                <a:lnTo>
                  <a:pt x="3194199" y="6915611"/>
                </a:lnTo>
                <a:lnTo>
                  <a:pt x="3315019" y="6919574"/>
                </a:lnTo>
                <a:lnTo>
                  <a:pt x="3406346" y="6921975"/>
                </a:lnTo>
                <a:lnTo>
                  <a:pt x="3464407" y="6922782"/>
                </a:lnTo>
                <a:lnTo>
                  <a:pt x="3522468" y="6921975"/>
                </a:lnTo>
                <a:lnTo>
                  <a:pt x="3613796" y="6919574"/>
                </a:lnTo>
                <a:lnTo>
                  <a:pt x="3734615" y="6915611"/>
                </a:lnTo>
                <a:lnTo>
                  <a:pt x="3881155" y="6910116"/>
                </a:lnTo>
                <a:lnTo>
                  <a:pt x="4049640" y="6903121"/>
                </a:lnTo>
                <a:lnTo>
                  <a:pt x="4236299" y="6894657"/>
                </a:lnTo>
                <a:lnTo>
                  <a:pt x="4437358" y="6884755"/>
                </a:lnTo>
                <a:lnTo>
                  <a:pt x="4649045" y="6873446"/>
                </a:lnTo>
                <a:lnTo>
                  <a:pt x="4867585" y="6860761"/>
                </a:lnTo>
                <a:lnTo>
                  <a:pt x="5089205" y="6846731"/>
                </a:lnTo>
                <a:lnTo>
                  <a:pt x="5310134" y="6831389"/>
                </a:lnTo>
                <a:lnTo>
                  <a:pt x="5526597" y="6814763"/>
                </a:lnTo>
                <a:lnTo>
                  <a:pt x="5734821" y="6796887"/>
                </a:lnTo>
                <a:lnTo>
                  <a:pt x="5931034" y="6777790"/>
                </a:lnTo>
                <a:lnTo>
                  <a:pt x="6111461" y="6757504"/>
                </a:lnTo>
                <a:lnTo>
                  <a:pt x="6272331" y="6736061"/>
                </a:lnTo>
                <a:lnTo>
                  <a:pt x="6409869" y="6713491"/>
                </a:lnTo>
                <a:lnTo>
                  <a:pt x="6520303" y="6689825"/>
                </a:lnTo>
                <a:lnTo>
                  <a:pt x="6599860" y="6665095"/>
                </a:lnTo>
                <a:lnTo>
                  <a:pt x="6644767" y="6639331"/>
                </a:lnTo>
                <a:lnTo>
                  <a:pt x="6670584" y="6594486"/>
                </a:lnTo>
                <a:lnTo>
                  <a:pt x="6695367" y="6515007"/>
                </a:lnTo>
                <a:lnTo>
                  <a:pt x="6719082" y="6404664"/>
                </a:lnTo>
                <a:lnTo>
                  <a:pt x="6741700" y="6267229"/>
                </a:lnTo>
                <a:lnTo>
                  <a:pt x="6763189" y="6106474"/>
                </a:lnTo>
                <a:lnTo>
                  <a:pt x="6783517" y="5926170"/>
                </a:lnTo>
                <a:lnTo>
                  <a:pt x="6802654" y="5730090"/>
                </a:lnTo>
                <a:lnTo>
                  <a:pt x="6820568" y="5522003"/>
                </a:lnTo>
                <a:lnTo>
                  <a:pt x="6837228" y="5305683"/>
                </a:lnTo>
                <a:lnTo>
                  <a:pt x="6852604" y="5084900"/>
                </a:lnTo>
                <a:lnTo>
                  <a:pt x="6866663" y="4863427"/>
                </a:lnTo>
                <a:lnTo>
                  <a:pt x="6879374" y="4645034"/>
                </a:lnTo>
                <a:lnTo>
                  <a:pt x="6890707" y="4433493"/>
                </a:lnTo>
                <a:lnTo>
                  <a:pt x="6900630" y="4232576"/>
                </a:lnTo>
                <a:lnTo>
                  <a:pt x="6909112" y="4046055"/>
                </a:lnTo>
                <a:lnTo>
                  <a:pt x="6916122" y="3877701"/>
                </a:lnTo>
                <a:lnTo>
                  <a:pt x="6921628" y="3731285"/>
                </a:lnTo>
                <a:lnTo>
                  <a:pt x="6925600" y="3610579"/>
                </a:lnTo>
                <a:lnTo>
                  <a:pt x="6928006" y="3519355"/>
                </a:lnTo>
                <a:lnTo>
                  <a:pt x="6928815" y="3461385"/>
                </a:lnTo>
                <a:lnTo>
                  <a:pt x="6928006" y="3403414"/>
                </a:lnTo>
                <a:lnTo>
                  <a:pt x="6925600" y="3312190"/>
                </a:lnTo>
                <a:lnTo>
                  <a:pt x="6921628" y="3191485"/>
                </a:lnTo>
                <a:lnTo>
                  <a:pt x="6916122" y="3045070"/>
                </a:lnTo>
                <a:lnTo>
                  <a:pt x="6909112" y="2876716"/>
                </a:lnTo>
                <a:lnTo>
                  <a:pt x="6900630" y="2690196"/>
                </a:lnTo>
                <a:lnTo>
                  <a:pt x="6890707" y="2489280"/>
                </a:lnTo>
                <a:lnTo>
                  <a:pt x="6879374" y="2277741"/>
                </a:lnTo>
                <a:lnTo>
                  <a:pt x="6866663" y="2059349"/>
                </a:lnTo>
                <a:lnTo>
                  <a:pt x="6852604" y="1837877"/>
                </a:lnTo>
                <a:lnTo>
                  <a:pt x="6837228" y="1617096"/>
                </a:lnTo>
                <a:lnTo>
                  <a:pt x="6820568" y="1400777"/>
                </a:lnTo>
                <a:lnTo>
                  <a:pt x="6802654" y="1192692"/>
                </a:lnTo>
                <a:lnTo>
                  <a:pt x="6783517" y="996613"/>
                </a:lnTo>
                <a:lnTo>
                  <a:pt x="6763189" y="816311"/>
                </a:lnTo>
                <a:lnTo>
                  <a:pt x="6741700" y="655558"/>
                </a:lnTo>
                <a:lnTo>
                  <a:pt x="6719082" y="518125"/>
                </a:lnTo>
                <a:lnTo>
                  <a:pt x="6695367" y="407784"/>
                </a:lnTo>
                <a:lnTo>
                  <a:pt x="6670584" y="328306"/>
                </a:lnTo>
                <a:lnTo>
                  <a:pt x="6644767" y="283464"/>
                </a:lnTo>
                <a:lnTo>
                  <a:pt x="6599860" y="257698"/>
                </a:lnTo>
                <a:lnTo>
                  <a:pt x="6520303" y="232966"/>
                </a:lnTo>
                <a:lnTo>
                  <a:pt x="6409869" y="209299"/>
                </a:lnTo>
                <a:lnTo>
                  <a:pt x="6272331" y="186727"/>
                </a:lnTo>
                <a:lnTo>
                  <a:pt x="6111461" y="165283"/>
                </a:lnTo>
                <a:lnTo>
                  <a:pt x="5931034" y="144996"/>
                </a:lnTo>
                <a:lnTo>
                  <a:pt x="5734821" y="125899"/>
                </a:lnTo>
                <a:lnTo>
                  <a:pt x="5526597" y="108021"/>
                </a:lnTo>
                <a:lnTo>
                  <a:pt x="5310134" y="91395"/>
                </a:lnTo>
                <a:lnTo>
                  <a:pt x="5089205" y="76052"/>
                </a:lnTo>
                <a:lnTo>
                  <a:pt x="4867585" y="62022"/>
                </a:lnTo>
                <a:lnTo>
                  <a:pt x="4649045" y="49337"/>
                </a:lnTo>
                <a:lnTo>
                  <a:pt x="4437358" y="38028"/>
                </a:lnTo>
                <a:lnTo>
                  <a:pt x="4236299" y="28125"/>
                </a:lnTo>
                <a:lnTo>
                  <a:pt x="4049640" y="19661"/>
                </a:lnTo>
                <a:lnTo>
                  <a:pt x="3881155" y="12666"/>
                </a:lnTo>
                <a:lnTo>
                  <a:pt x="3734615" y="7171"/>
                </a:lnTo>
                <a:lnTo>
                  <a:pt x="3613796" y="3208"/>
                </a:lnTo>
                <a:lnTo>
                  <a:pt x="3522468" y="807"/>
                </a:lnTo>
                <a:lnTo>
                  <a:pt x="3464407" y="0"/>
                </a:lnTo>
                <a:lnTo>
                  <a:pt x="3406338" y="807"/>
                </a:lnTo>
                <a:lnTo>
                  <a:pt x="3315004" y="3209"/>
                </a:lnTo>
                <a:lnTo>
                  <a:pt x="3194177" y="7174"/>
                </a:lnTo>
                <a:lnTo>
                  <a:pt x="3047631" y="12671"/>
                </a:lnTo>
                <a:lnTo>
                  <a:pt x="2879138" y="19670"/>
                </a:lnTo>
                <a:lnTo>
                  <a:pt x="2692473" y="28138"/>
                </a:lnTo>
                <a:lnTo>
                  <a:pt x="2491408" y="38044"/>
                </a:lnTo>
                <a:lnTo>
                  <a:pt x="2279716" y="49358"/>
                </a:lnTo>
                <a:lnTo>
                  <a:pt x="2061170" y="62048"/>
                </a:lnTo>
                <a:lnTo>
                  <a:pt x="1839544" y="76084"/>
                </a:lnTo>
                <a:lnTo>
                  <a:pt x="1618610" y="91433"/>
                </a:lnTo>
                <a:lnTo>
                  <a:pt x="1402142" y="108065"/>
                </a:lnTo>
                <a:lnTo>
                  <a:pt x="1193914" y="125949"/>
                </a:lnTo>
                <a:lnTo>
                  <a:pt x="997697" y="145053"/>
                </a:lnTo>
                <a:lnTo>
                  <a:pt x="817266" y="165347"/>
                </a:lnTo>
                <a:lnTo>
                  <a:pt x="656392" y="186799"/>
                </a:lnTo>
                <a:lnTo>
                  <a:pt x="518851" y="209378"/>
                </a:lnTo>
                <a:lnTo>
                  <a:pt x="408414" y="233053"/>
                </a:lnTo>
                <a:lnTo>
                  <a:pt x="328854" y="257792"/>
                </a:lnTo>
                <a:lnTo>
                  <a:pt x="283946" y="283565"/>
                </a:lnTo>
                <a:lnTo>
                  <a:pt x="258138" y="328408"/>
                </a:lnTo>
                <a:lnTo>
                  <a:pt x="233364" y="407884"/>
                </a:lnTo>
                <a:lnTo>
                  <a:pt x="209657" y="518224"/>
                </a:lnTo>
                <a:lnTo>
                  <a:pt x="187048" y="655655"/>
                </a:lnTo>
                <a:lnTo>
                  <a:pt x="165567" y="816406"/>
                </a:lnTo>
                <a:lnTo>
                  <a:pt x="145246" y="996705"/>
                </a:lnTo>
                <a:lnTo>
                  <a:pt x="126116" y="1192780"/>
                </a:lnTo>
                <a:lnTo>
                  <a:pt x="108208" y="1400861"/>
                </a:lnTo>
                <a:lnTo>
                  <a:pt x="91553" y="1617175"/>
                </a:lnTo>
                <a:lnTo>
                  <a:pt x="76184" y="1837951"/>
                </a:lnTo>
                <a:lnTo>
                  <a:pt x="62130" y="2059418"/>
                </a:lnTo>
                <a:lnTo>
                  <a:pt x="49423" y="2277804"/>
                </a:lnTo>
                <a:lnTo>
                  <a:pt x="38094" y="2489337"/>
                </a:lnTo>
                <a:lnTo>
                  <a:pt x="28174" y="2690246"/>
                </a:lnTo>
                <a:lnTo>
                  <a:pt x="19695" y="2876759"/>
                </a:lnTo>
                <a:lnTo>
                  <a:pt x="12688" y="3045105"/>
                </a:lnTo>
                <a:lnTo>
                  <a:pt x="7184" y="3191512"/>
                </a:lnTo>
                <a:lnTo>
                  <a:pt x="3213" y="3312208"/>
                </a:lnTo>
                <a:lnTo>
                  <a:pt x="808" y="3403423"/>
                </a:lnTo>
                <a:close/>
              </a:path>
            </a:pathLst>
          </a:custGeom>
          <a:solidFill>
            <a:srgbClr val="E6E4D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348214" y="353701"/>
            <a:ext cx="6867779" cy="6861556"/>
          </a:xfrm>
          <a:custGeom>
            <a:avLst/>
            <a:gdLst/>
            <a:ahLst/>
            <a:cxnLst/>
            <a:rect l="l" t="t" r="r" b="b"/>
            <a:pathLst>
              <a:path w="6867779" h="6861556">
                <a:moveTo>
                  <a:pt x="866" y="3490862"/>
                </a:moveTo>
                <a:lnTo>
                  <a:pt x="3444" y="3582836"/>
                </a:lnTo>
                <a:lnTo>
                  <a:pt x="7699" y="3703064"/>
                </a:lnTo>
                <a:lnTo>
                  <a:pt x="13598" y="3847920"/>
                </a:lnTo>
                <a:lnTo>
                  <a:pt x="21108" y="4013782"/>
                </a:lnTo>
                <a:lnTo>
                  <a:pt x="30196" y="4197024"/>
                </a:lnTo>
                <a:lnTo>
                  <a:pt x="40827" y="4394023"/>
                </a:lnTo>
                <a:lnTo>
                  <a:pt x="52969" y="4601154"/>
                </a:lnTo>
                <a:lnTo>
                  <a:pt x="66588" y="4814794"/>
                </a:lnTo>
                <a:lnTo>
                  <a:pt x="81651" y="5031317"/>
                </a:lnTo>
                <a:lnTo>
                  <a:pt x="98124" y="5247101"/>
                </a:lnTo>
                <a:lnTo>
                  <a:pt x="115974" y="5458520"/>
                </a:lnTo>
                <a:lnTo>
                  <a:pt x="135167" y="5661951"/>
                </a:lnTo>
                <a:lnTo>
                  <a:pt x="155670" y="5853769"/>
                </a:lnTo>
                <a:lnTo>
                  <a:pt x="177450" y="6030350"/>
                </a:lnTo>
                <a:lnTo>
                  <a:pt x="200473" y="6188071"/>
                </a:lnTo>
                <a:lnTo>
                  <a:pt x="224706" y="6323306"/>
                </a:lnTo>
                <a:lnTo>
                  <a:pt x="250116" y="6432433"/>
                </a:lnTo>
                <a:lnTo>
                  <a:pt x="276668" y="6511825"/>
                </a:lnTo>
                <a:lnTo>
                  <a:pt x="304330" y="6557860"/>
                </a:lnTo>
                <a:lnTo>
                  <a:pt x="350430" y="6585464"/>
                </a:lnTo>
                <a:lnTo>
                  <a:pt x="429903" y="6611961"/>
                </a:lnTo>
                <a:lnTo>
                  <a:pt x="539123" y="6637317"/>
                </a:lnTo>
                <a:lnTo>
                  <a:pt x="674464" y="6661499"/>
                </a:lnTo>
                <a:lnTo>
                  <a:pt x="832301" y="6684474"/>
                </a:lnTo>
                <a:lnTo>
                  <a:pt x="1009008" y="6706209"/>
                </a:lnTo>
                <a:lnTo>
                  <a:pt x="1200960" y="6726669"/>
                </a:lnTo>
                <a:lnTo>
                  <a:pt x="1404530" y="6745823"/>
                </a:lnTo>
                <a:lnTo>
                  <a:pt x="1616093" y="6763635"/>
                </a:lnTo>
                <a:lnTo>
                  <a:pt x="1832024" y="6780074"/>
                </a:lnTo>
                <a:lnTo>
                  <a:pt x="2048696" y="6795105"/>
                </a:lnTo>
                <a:lnTo>
                  <a:pt x="2262484" y="6808696"/>
                </a:lnTo>
                <a:lnTo>
                  <a:pt x="2469763" y="6820813"/>
                </a:lnTo>
                <a:lnTo>
                  <a:pt x="2666906" y="6831422"/>
                </a:lnTo>
                <a:lnTo>
                  <a:pt x="2850289" y="6840490"/>
                </a:lnTo>
                <a:lnTo>
                  <a:pt x="3016285" y="6847985"/>
                </a:lnTo>
                <a:lnTo>
                  <a:pt x="3161268" y="6853872"/>
                </a:lnTo>
                <a:lnTo>
                  <a:pt x="3281614" y="6858118"/>
                </a:lnTo>
                <a:lnTo>
                  <a:pt x="3373696" y="6860691"/>
                </a:lnTo>
                <a:lnTo>
                  <a:pt x="3433889" y="6861556"/>
                </a:lnTo>
                <a:lnTo>
                  <a:pt x="3494082" y="6860691"/>
                </a:lnTo>
                <a:lnTo>
                  <a:pt x="3586164" y="6858118"/>
                </a:lnTo>
                <a:lnTo>
                  <a:pt x="3706510" y="6853872"/>
                </a:lnTo>
                <a:lnTo>
                  <a:pt x="3851495" y="6847985"/>
                </a:lnTo>
                <a:lnTo>
                  <a:pt x="4017491" y="6840490"/>
                </a:lnTo>
                <a:lnTo>
                  <a:pt x="4200874" y="6831422"/>
                </a:lnTo>
                <a:lnTo>
                  <a:pt x="4398019" y="6820813"/>
                </a:lnTo>
                <a:lnTo>
                  <a:pt x="4605298" y="6808696"/>
                </a:lnTo>
                <a:lnTo>
                  <a:pt x="4819087" y="6795105"/>
                </a:lnTo>
                <a:lnTo>
                  <a:pt x="5035761" y="6780074"/>
                </a:lnTo>
                <a:lnTo>
                  <a:pt x="5251692" y="6763635"/>
                </a:lnTo>
                <a:lnTo>
                  <a:pt x="5463256" y="6745823"/>
                </a:lnTo>
                <a:lnTo>
                  <a:pt x="5666827" y="6726669"/>
                </a:lnTo>
                <a:lnTo>
                  <a:pt x="5858780" y="6706209"/>
                </a:lnTo>
                <a:lnTo>
                  <a:pt x="6035487" y="6684474"/>
                </a:lnTo>
                <a:lnTo>
                  <a:pt x="6193325" y="6661499"/>
                </a:lnTo>
                <a:lnTo>
                  <a:pt x="6328667" y="6637317"/>
                </a:lnTo>
                <a:lnTo>
                  <a:pt x="6437887" y="6611961"/>
                </a:lnTo>
                <a:lnTo>
                  <a:pt x="6517361" y="6585464"/>
                </a:lnTo>
                <a:lnTo>
                  <a:pt x="6563461" y="6557860"/>
                </a:lnTo>
                <a:lnTo>
                  <a:pt x="6591121" y="6511825"/>
                </a:lnTo>
                <a:lnTo>
                  <a:pt x="6617672" y="6432433"/>
                </a:lnTo>
                <a:lnTo>
                  <a:pt x="6643080" y="6323306"/>
                </a:lnTo>
                <a:lnTo>
                  <a:pt x="6667311" y="6188071"/>
                </a:lnTo>
                <a:lnTo>
                  <a:pt x="6690333" y="6030350"/>
                </a:lnTo>
                <a:lnTo>
                  <a:pt x="6712112" y="5853769"/>
                </a:lnTo>
                <a:lnTo>
                  <a:pt x="6732614" y="5661951"/>
                </a:lnTo>
                <a:lnTo>
                  <a:pt x="6751807" y="5458520"/>
                </a:lnTo>
                <a:lnTo>
                  <a:pt x="6769656" y="5247101"/>
                </a:lnTo>
                <a:lnTo>
                  <a:pt x="6786129" y="5031317"/>
                </a:lnTo>
                <a:lnTo>
                  <a:pt x="6801191" y="4814794"/>
                </a:lnTo>
                <a:lnTo>
                  <a:pt x="6814810" y="4601154"/>
                </a:lnTo>
                <a:lnTo>
                  <a:pt x="6826951" y="4394023"/>
                </a:lnTo>
                <a:lnTo>
                  <a:pt x="6837582" y="4197024"/>
                </a:lnTo>
                <a:lnTo>
                  <a:pt x="6846670" y="4013782"/>
                </a:lnTo>
                <a:lnTo>
                  <a:pt x="6854180" y="3847920"/>
                </a:lnTo>
                <a:lnTo>
                  <a:pt x="6860079" y="3703064"/>
                </a:lnTo>
                <a:lnTo>
                  <a:pt x="6864334" y="3582836"/>
                </a:lnTo>
                <a:lnTo>
                  <a:pt x="6866912" y="3490862"/>
                </a:lnTo>
                <a:lnTo>
                  <a:pt x="6867779" y="3430765"/>
                </a:lnTo>
                <a:lnTo>
                  <a:pt x="6866912" y="3370671"/>
                </a:lnTo>
                <a:lnTo>
                  <a:pt x="6864334" y="3278700"/>
                </a:lnTo>
                <a:lnTo>
                  <a:pt x="6860079" y="3158475"/>
                </a:lnTo>
                <a:lnTo>
                  <a:pt x="6854180" y="3013621"/>
                </a:lnTo>
                <a:lnTo>
                  <a:pt x="6846670" y="2847761"/>
                </a:lnTo>
                <a:lnTo>
                  <a:pt x="6837582" y="2664520"/>
                </a:lnTo>
                <a:lnTo>
                  <a:pt x="6826951" y="2467522"/>
                </a:lnTo>
                <a:lnTo>
                  <a:pt x="6814810" y="2260392"/>
                </a:lnTo>
                <a:lnTo>
                  <a:pt x="6801191" y="2046753"/>
                </a:lnTo>
                <a:lnTo>
                  <a:pt x="6786129" y="1830230"/>
                </a:lnTo>
                <a:lnTo>
                  <a:pt x="6769656" y="1614447"/>
                </a:lnTo>
                <a:lnTo>
                  <a:pt x="6751807" y="1403028"/>
                </a:lnTo>
                <a:lnTo>
                  <a:pt x="6732614" y="1199598"/>
                </a:lnTo>
                <a:lnTo>
                  <a:pt x="6712112" y="1007780"/>
                </a:lnTo>
                <a:lnTo>
                  <a:pt x="6690333" y="831199"/>
                </a:lnTo>
                <a:lnTo>
                  <a:pt x="6667311" y="673479"/>
                </a:lnTo>
                <a:lnTo>
                  <a:pt x="6643080" y="538244"/>
                </a:lnTo>
                <a:lnTo>
                  <a:pt x="6617672" y="429119"/>
                </a:lnTo>
                <a:lnTo>
                  <a:pt x="6591121" y="349728"/>
                </a:lnTo>
                <a:lnTo>
                  <a:pt x="6563461" y="303695"/>
                </a:lnTo>
                <a:lnTo>
                  <a:pt x="6517361" y="276091"/>
                </a:lnTo>
                <a:lnTo>
                  <a:pt x="6437887" y="249594"/>
                </a:lnTo>
                <a:lnTo>
                  <a:pt x="6328667" y="224238"/>
                </a:lnTo>
                <a:lnTo>
                  <a:pt x="6193325" y="200056"/>
                </a:lnTo>
                <a:lnTo>
                  <a:pt x="6035487" y="177081"/>
                </a:lnTo>
                <a:lnTo>
                  <a:pt x="5858780" y="155346"/>
                </a:lnTo>
                <a:lnTo>
                  <a:pt x="5666827" y="134886"/>
                </a:lnTo>
                <a:lnTo>
                  <a:pt x="5463256" y="115732"/>
                </a:lnTo>
                <a:lnTo>
                  <a:pt x="5251692" y="97920"/>
                </a:lnTo>
                <a:lnTo>
                  <a:pt x="5035761" y="81481"/>
                </a:lnTo>
                <a:lnTo>
                  <a:pt x="4819087" y="66450"/>
                </a:lnTo>
                <a:lnTo>
                  <a:pt x="4605298" y="52859"/>
                </a:lnTo>
                <a:lnTo>
                  <a:pt x="4398019" y="40742"/>
                </a:lnTo>
                <a:lnTo>
                  <a:pt x="4200874" y="30133"/>
                </a:lnTo>
                <a:lnTo>
                  <a:pt x="4017491" y="21065"/>
                </a:lnTo>
                <a:lnTo>
                  <a:pt x="3851495" y="13570"/>
                </a:lnTo>
                <a:lnTo>
                  <a:pt x="3706510" y="7683"/>
                </a:lnTo>
                <a:lnTo>
                  <a:pt x="3586164" y="3437"/>
                </a:lnTo>
                <a:lnTo>
                  <a:pt x="3494082" y="864"/>
                </a:lnTo>
                <a:lnTo>
                  <a:pt x="3433889" y="0"/>
                </a:lnTo>
                <a:lnTo>
                  <a:pt x="3373689" y="865"/>
                </a:lnTo>
                <a:lnTo>
                  <a:pt x="3281599" y="3438"/>
                </a:lnTo>
                <a:lnTo>
                  <a:pt x="3161246" y="7686"/>
                </a:lnTo>
                <a:lnTo>
                  <a:pt x="3016255" y="13576"/>
                </a:lnTo>
                <a:lnTo>
                  <a:pt x="2850252" y="21074"/>
                </a:lnTo>
                <a:lnTo>
                  <a:pt x="2666862" y="30146"/>
                </a:lnTo>
                <a:lnTo>
                  <a:pt x="2469712" y="40760"/>
                </a:lnTo>
                <a:lnTo>
                  <a:pt x="2262427" y="52881"/>
                </a:lnTo>
                <a:lnTo>
                  <a:pt x="2048632" y="66477"/>
                </a:lnTo>
                <a:lnTo>
                  <a:pt x="1831954" y="81514"/>
                </a:lnTo>
                <a:lnTo>
                  <a:pt x="1616018" y="97960"/>
                </a:lnTo>
                <a:lnTo>
                  <a:pt x="1404450" y="115779"/>
                </a:lnTo>
                <a:lnTo>
                  <a:pt x="1200875" y="134940"/>
                </a:lnTo>
                <a:lnTo>
                  <a:pt x="1008919" y="155408"/>
                </a:lnTo>
                <a:lnTo>
                  <a:pt x="832208" y="177150"/>
                </a:lnTo>
                <a:lnTo>
                  <a:pt x="674368" y="200134"/>
                </a:lnTo>
                <a:lnTo>
                  <a:pt x="539025" y="224325"/>
                </a:lnTo>
                <a:lnTo>
                  <a:pt x="429803" y="249690"/>
                </a:lnTo>
                <a:lnTo>
                  <a:pt x="350329" y="276196"/>
                </a:lnTo>
                <a:lnTo>
                  <a:pt x="304228" y="303809"/>
                </a:lnTo>
                <a:lnTo>
                  <a:pt x="276576" y="349840"/>
                </a:lnTo>
                <a:lnTo>
                  <a:pt x="250032" y="429228"/>
                </a:lnTo>
                <a:lnTo>
                  <a:pt x="224631" y="538350"/>
                </a:lnTo>
                <a:lnTo>
                  <a:pt x="200407" y="673580"/>
                </a:lnTo>
                <a:lnTo>
                  <a:pt x="177391" y="831295"/>
                </a:lnTo>
                <a:lnTo>
                  <a:pt x="155619" y="1007871"/>
                </a:lnTo>
                <a:lnTo>
                  <a:pt x="135122" y="1199683"/>
                </a:lnTo>
                <a:lnTo>
                  <a:pt x="115935" y="1403107"/>
                </a:lnTo>
                <a:lnTo>
                  <a:pt x="98091" y="1614520"/>
                </a:lnTo>
                <a:lnTo>
                  <a:pt x="81624" y="1830297"/>
                </a:lnTo>
                <a:lnTo>
                  <a:pt x="66566" y="2046813"/>
                </a:lnTo>
                <a:lnTo>
                  <a:pt x="52952" y="2260445"/>
                </a:lnTo>
                <a:lnTo>
                  <a:pt x="40814" y="2467568"/>
                </a:lnTo>
                <a:lnTo>
                  <a:pt x="30186" y="2664559"/>
                </a:lnTo>
                <a:lnTo>
                  <a:pt x="21102" y="2847793"/>
                </a:lnTo>
                <a:lnTo>
                  <a:pt x="13594" y="3013646"/>
                </a:lnTo>
                <a:lnTo>
                  <a:pt x="7696" y="3158494"/>
                </a:lnTo>
                <a:lnTo>
                  <a:pt x="3443" y="3278712"/>
                </a:lnTo>
                <a:lnTo>
                  <a:pt x="866" y="3370677"/>
                </a:lnTo>
                <a:lnTo>
                  <a:pt x="0" y="3430765"/>
                </a:lnTo>
                <a:lnTo>
                  <a:pt x="866" y="3490862"/>
                </a:lnTo>
                <a:close/>
              </a:path>
            </a:pathLst>
          </a:custGeom>
          <a:solidFill>
            <a:srgbClr val="E7E5D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378876" y="384723"/>
            <a:ext cx="6806755" cy="6800316"/>
          </a:xfrm>
          <a:custGeom>
            <a:avLst/>
            <a:gdLst/>
            <a:ahLst/>
            <a:cxnLst/>
            <a:rect l="l" t="t" r="r" b="b"/>
            <a:pathLst>
              <a:path w="6806755" h="6800316">
                <a:moveTo>
                  <a:pt x="924" y="3337942"/>
                </a:moveTo>
                <a:lnTo>
                  <a:pt x="0" y="3400158"/>
                </a:lnTo>
                <a:lnTo>
                  <a:pt x="924" y="3462381"/>
                </a:lnTo>
                <a:lnTo>
                  <a:pt x="3674" y="3555105"/>
                </a:lnTo>
                <a:lnTo>
                  <a:pt x="8213" y="3674854"/>
                </a:lnTo>
                <a:lnTo>
                  <a:pt x="14506" y="3818151"/>
                </a:lnTo>
                <a:lnTo>
                  <a:pt x="22517" y="3981519"/>
                </a:lnTo>
                <a:lnTo>
                  <a:pt x="32210" y="4161481"/>
                </a:lnTo>
                <a:lnTo>
                  <a:pt x="43551" y="4354561"/>
                </a:lnTo>
                <a:lnTo>
                  <a:pt x="56503" y="4557281"/>
                </a:lnTo>
                <a:lnTo>
                  <a:pt x="71030" y="4766166"/>
                </a:lnTo>
                <a:lnTo>
                  <a:pt x="87098" y="4977738"/>
                </a:lnTo>
                <a:lnTo>
                  <a:pt x="104669" y="5188520"/>
                </a:lnTo>
                <a:lnTo>
                  <a:pt x="123710" y="5395036"/>
                </a:lnTo>
                <a:lnTo>
                  <a:pt x="144183" y="5593809"/>
                </a:lnTo>
                <a:lnTo>
                  <a:pt x="166053" y="5781362"/>
                </a:lnTo>
                <a:lnTo>
                  <a:pt x="189286" y="5954218"/>
                </a:lnTo>
                <a:lnTo>
                  <a:pt x="213844" y="6108901"/>
                </a:lnTo>
                <a:lnTo>
                  <a:pt x="239693" y="6241934"/>
                </a:lnTo>
                <a:lnTo>
                  <a:pt x="266796" y="6349840"/>
                </a:lnTo>
                <a:lnTo>
                  <a:pt x="295118" y="6429143"/>
                </a:lnTo>
                <a:lnTo>
                  <a:pt x="324624" y="6476365"/>
                </a:lnTo>
                <a:lnTo>
                  <a:pt x="371915" y="6505809"/>
                </a:lnTo>
                <a:lnTo>
                  <a:pt x="451301" y="6534072"/>
                </a:lnTo>
                <a:lnTo>
                  <a:pt x="559305" y="6561119"/>
                </a:lnTo>
                <a:lnTo>
                  <a:pt x="692447" y="6586914"/>
                </a:lnTo>
                <a:lnTo>
                  <a:pt x="847250" y="6611421"/>
                </a:lnTo>
                <a:lnTo>
                  <a:pt x="1020235" y="6634605"/>
                </a:lnTo>
                <a:lnTo>
                  <a:pt x="1207924" y="6656430"/>
                </a:lnTo>
                <a:lnTo>
                  <a:pt x="1406840" y="6676861"/>
                </a:lnTo>
                <a:lnTo>
                  <a:pt x="1613503" y="6695862"/>
                </a:lnTo>
                <a:lnTo>
                  <a:pt x="1824435" y="6713397"/>
                </a:lnTo>
                <a:lnTo>
                  <a:pt x="2036159" y="6729431"/>
                </a:lnTo>
                <a:lnTo>
                  <a:pt x="2245196" y="6743929"/>
                </a:lnTo>
                <a:lnTo>
                  <a:pt x="2448068" y="6756854"/>
                </a:lnTo>
                <a:lnTo>
                  <a:pt x="2641296" y="6768171"/>
                </a:lnTo>
                <a:lnTo>
                  <a:pt x="2821402" y="6777845"/>
                </a:lnTo>
                <a:lnTo>
                  <a:pt x="2984909" y="6785840"/>
                </a:lnTo>
                <a:lnTo>
                  <a:pt x="3128337" y="6792120"/>
                </a:lnTo>
                <a:lnTo>
                  <a:pt x="3248209" y="6796650"/>
                </a:lnTo>
                <a:lnTo>
                  <a:pt x="3341046" y="6799394"/>
                </a:lnTo>
                <a:lnTo>
                  <a:pt x="3403371" y="6800316"/>
                </a:lnTo>
                <a:lnTo>
                  <a:pt x="3465695" y="6799394"/>
                </a:lnTo>
                <a:lnTo>
                  <a:pt x="3558533" y="6796650"/>
                </a:lnTo>
                <a:lnTo>
                  <a:pt x="3678405" y="6792120"/>
                </a:lnTo>
                <a:lnTo>
                  <a:pt x="3821833" y="6785840"/>
                </a:lnTo>
                <a:lnTo>
                  <a:pt x="3985340" y="6777845"/>
                </a:lnTo>
                <a:lnTo>
                  <a:pt x="4165446" y="6768171"/>
                </a:lnTo>
                <a:lnTo>
                  <a:pt x="4358675" y="6756854"/>
                </a:lnTo>
                <a:lnTo>
                  <a:pt x="4561546" y="6743929"/>
                </a:lnTo>
                <a:lnTo>
                  <a:pt x="4770584" y="6729431"/>
                </a:lnTo>
                <a:lnTo>
                  <a:pt x="4982308" y="6713397"/>
                </a:lnTo>
                <a:lnTo>
                  <a:pt x="5193241" y="6695862"/>
                </a:lnTo>
                <a:lnTo>
                  <a:pt x="5399905" y="6676861"/>
                </a:lnTo>
                <a:lnTo>
                  <a:pt x="5598821" y="6656430"/>
                </a:lnTo>
                <a:lnTo>
                  <a:pt x="5786511" y="6634605"/>
                </a:lnTo>
                <a:lnTo>
                  <a:pt x="5959498" y="6611421"/>
                </a:lnTo>
                <a:lnTo>
                  <a:pt x="6114302" y="6586914"/>
                </a:lnTo>
                <a:lnTo>
                  <a:pt x="6247445" y="6561119"/>
                </a:lnTo>
                <a:lnTo>
                  <a:pt x="6355450" y="6534072"/>
                </a:lnTo>
                <a:lnTo>
                  <a:pt x="6434838" y="6505809"/>
                </a:lnTo>
                <a:lnTo>
                  <a:pt x="6482130" y="6476365"/>
                </a:lnTo>
                <a:lnTo>
                  <a:pt x="6511636" y="6429143"/>
                </a:lnTo>
                <a:lnTo>
                  <a:pt x="6539959" y="6349840"/>
                </a:lnTo>
                <a:lnTo>
                  <a:pt x="6567062" y="6241934"/>
                </a:lnTo>
                <a:lnTo>
                  <a:pt x="6592911" y="6108901"/>
                </a:lnTo>
                <a:lnTo>
                  <a:pt x="6617469" y="5954218"/>
                </a:lnTo>
                <a:lnTo>
                  <a:pt x="6640701" y="5781362"/>
                </a:lnTo>
                <a:lnTo>
                  <a:pt x="6662572" y="5593809"/>
                </a:lnTo>
                <a:lnTo>
                  <a:pt x="6683045" y="5395036"/>
                </a:lnTo>
                <a:lnTo>
                  <a:pt x="6702085" y="5188520"/>
                </a:lnTo>
                <a:lnTo>
                  <a:pt x="6719657" y="4977738"/>
                </a:lnTo>
                <a:lnTo>
                  <a:pt x="6735724" y="4766166"/>
                </a:lnTo>
                <a:lnTo>
                  <a:pt x="6750252" y="4557281"/>
                </a:lnTo>
                <a:lnTo>
                  <a:pt x="6763203" y="4354561"/>
                </a:lnTo>
                <a:lnTo>
                  <a:pt x="6774544" y="4161481"/>
                </a:lnTo>
                <a:lnTo>
                  <a:pt x="6784238" y="3981519"/>
                </a:lnTo>
                <a:lnTo>
                  <a:pt x="6792249" y="3818151"/>
                </a:lnTo>
                <a:lnTo>
                  <a:pt x="6798542" y="3674854"/>
                </a:lnTo>
                <a:lnTo>
                  <a:pt x="6803081" y="3555105"/>
                </a:lnTo>
                <a:lnTo>
                  <a:pt x="6805831" y="3462381"/>
                </a:lnTo>
                <a:lnTo>
                  <a:pt x="6806755" y="3400158"/>
                </a:lnTo>
                <a:lnTo>
                  <a:pt x="6805831" y="3337935"/>
                </a:lnTo>
                <a:lnTo>
                  <a:pt x="6803081" y="3245210"/>
                </a:lnTo>
                <a:lnTo>
                  <a:pt x="6798542" y="3125461"/>
                </a:lnTo>
                <a:lnTo>
                  <a:pt x="6792249" y="2982163"/>
                </a:lnTo>
                <a:lnTo>
                  <a:pt x="6784238" y="2818795"/>
                </a:lnTo>
                <a:lnTo>
                  <a:pt x="6774544" y="2638832"/>
                </a:lnTo>
                <a:lnTo>
                  <a:pt x="6763203" y="2445751"/>
                </a:lnTo>
                <a:lnTo>
                  <a:pt x="6750252" y="2243030"/>
                </a:lnTo>
                <a:lnTo>
                  <a:pt x="6735724" y="2034144"/>
                </a:lnTo>
                <a:lnTo>
                  <a:pt x="6719657" y="1822572"/>
                </a:lnTo>
                <a:lnTo>
                  <a:pt x="6702085" y="1611789"/>
                </a:lnTo>
                <a:lnTo>
                  <a:pt x="6683045" y="1405272"/>
                </a:lnTo>
                <a:lnTo>
                  <a:pt x="6662572" y="1206498"/>
                </a:lnTo>
                <a:lnTo>
                  <a:pt x="6640701" y="1018944"/>
                </a:lnTo>
                <a:lnTo>
                  <a:pt x="6617469" y="846087"/>
                </a:lnTo>
                <a:lnTo>
                  <a:pt x="6592911" y="691403"/>
                </a:lnTo>
                <a:lnTo>
                  <a:pt x="6567062" y="558370"/>
                </a:lnTo>
                <a:lnTo>
                  <a:pt x="6539959" y="450463"/>
                </a:lnTo>
                <a:lnTo>
                  <a:pt x="6511636" y="371160"/>
                </a:lnTo>
                <a:lnTo>
                  <a:pt x="6482130" y="323938"/>
                </a:lnTo>
                <a:lnTo>
                  <a:pt x="6434838" y="294494"/>
                </a:lnTo>
                <a:lnTo>
                  <a:pt x="6355450" y="266231"/>
                </a:lnTo>
                <a:lnTo>
                  <a:pt x="6247445" y="239185"/>
                </a:lnTo>
                <a:lnTo>
                  <a:pt x="6114302" y="213390"/>
                </a:lnTo>
                <a:lnTo>
                  <a:pt x="5959498" y="188884"/>
                </a:lnTo>
                <a:lnTo>
                  <a:pt x="5786511" y="165701"/>
                </a:lnTo>
                <a:lnTo>
                  <a:pt x="5598821" y="143876"/>
                </a:lnTo>
                <a:lnTo>
                  <a:pt x="5399905" y="123446"/>
                </a:lnTo>
                <a:lnTo>
                  <a:pt x="5193241" y="104446"/>
                </a:lnTo>
                <a:lnTo>
                  <a:pt x="4982308" y="86912"/>
                </a:lnTo>
                <a:lnTo>
                  <a:pt x="4770584" y="70879"/>
                </a:lnTo>
                <a:lnTo>
                  <a:pt x="4561546" y="56382"/>
                </a:lnTo>
                <a:lnTo>
                  <a:pt x="4358675" y="43458"/>
                </a:lnTo>
                <a:lnTo>
                  <a:pt x="4165446" y="32142"/>
                </a:lnTo>
                <a:lnTo>
                  <a:pt x="3985340" y="22469"/>
                </a:lnTo>
                <a:lnTo>
                  <a:pt x="3821833" y="14475"/>
                </a:lnTo>
                <a:lnTo>
                  <a:pt x="3678405" y="8195"/>
                </a:lnTo>
                <a:lnTo>
                  <a:pt x="3558533" y="3666"/>
                </a:lnTo>
                <a:lnTo>
                  <a:pt x="3465695" y="922"/>
                </a:lnTo>
                <a:lnTo>
                  <a:pt x="3403371" y="0"/>
                </a:lnTo>
                <a:lnTo>
                  <a:pt x="3341039" y="922"/>
                </a:lnTo>
                <a:lnTo>
                  <a:pt x="3248194" y="3668"/>
                </a:lnTo>
                <a:lnTo>
                  <a:pt x="3128314" y="8199"/>
                </a:lnTo>
                <a:lnTo>
                  <a:pt x="2984879" y="14482"/>
                </a:lnTo>
                <a:lnTo>
                  <a:pt x="2821365" y="22479"/>
                </a:lnTo>
                <a:lnTo>
                  <a:pt x="2641251" y="32157"/>
                </a:lnTo>
                <a:lnTo>
                  <a:pt x="2448015" y="43479"/>
                </a:lnTo>
                <a:lnTo>
                  <a:pt x="2245137" y="56409"/>
                </a:lnTo>
                <a:lnTo>
                  <a:pt x="2036093" y="70912"/>
                </a:lnTo>
                <a:lnTo>
                  <a:pt x="1824362" y="86952"/>
                </a:lnTo>
                <a:lnTo>
                  <a:pt x="1613423" y="104493"/>
                </a:lnTo>
                <a:lnTo>
                  <a:pt x="1406754" y="123501"/>
                </a:lnTo>
                <a:lnTo>
                  <a:pt x="1207832" y="143939"/>
                </a:lnTo>
                <a:lnTo>
                  <a:pt x="1020137" y="165772"/>
                </a:lnTo>
                <a:lnTo>
                  <a:pt x="847146" y="188964"/>
                </a:lnTo>
                <a:lnTo>
                  <a:pt x="692338" y="213480"/>
                </a:lnTo>
                <a:lnTo>
                  <a:pt x="559191" y="239283"/>
                </a:lnTo>
                <a:lnTo>
                  <a:pt x="451183" y="266339"/>
                </a:lnTo>
                <a:lnTo>
                  <a:pt x="371792" y="294612"/>
                </a:lnTo>
                <a:lnTo>
                  <a:pt x="324497" y="324065"/>
                </a:lnTo>
                <a:lnTo>
                  <a:pt x="295003" y="371285"/>
                </a:lnTo>
                <a:lnTo>
                  <a:pt x="266691" y="450585"/>
                </a:lnTo>
                <a:lnTo>
                  <a:pt x="239598" y="558488"/>
                </a:lnTo>
                <a:lnTo>
                  <a:pt x="213759" y="691517"/>
                </a:lnTo>
                <a:lnTo>
                  <a:pt x="189211" y="846196"/>
                </a:lnTo>
                <a:lnTo>
                  <a:pt x="165987" y="1019048"/>
                </a:lnTo>
                <a:lnTo>
                  <a:pt x="144125" y="1206596"/>
                </a:lnTo>
                <a:lnTo>
                  <a:pt x="123660" y="1405363"/>
                </a:lnTo>
                <a:lnTo>
                  <a:pt x="104627" y="1611873"/>
                </a:lnTo>
                <a:lnTo>
                  <a:pt x="87063" y="1822650"/>
                </a:lnTo>
                <a:lnTo>
                  <a:pt x="71002" y="2034215"/>
                </a:lnTo>
                <a:lnTo>
                  <a:pt x="56480" y="2243093"/>
                </a:lnTo>
                <a:lnTo>
                  <a:pt x="43534" y="2445807"/>
                </a:lnTo>
                <a:lnTo>
                  <a:pt x="32197" y="2638879"/>
                </a:lnTo>
                <a:lnTo>
                  <a:pt x="22508" y="2818834"/>
                </a:lnTo>
                <a:lnTo>
                  <a:pt x="14500" y="2982195"/>
                </a:lnTo>
                <a:lnTo>
                  <a:pt x="8209" y="3125484"/>
                </a:lnTo>
                <a:lnTo>
                  <a:pt x="3672" y="3245226"/>
                </a:lnTo>
                <a:lnTo>
                  <a:pt x="924" y="3337942"/>
                </a:lnTo>
                <a:close/>
              </a:path>
            </a:pathLst>
          </a:custGeom>
          <a:solidFill>
            <a:srgbClr val="E7E6D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409525" y="415739"/>
            <a:ext cx="6745732" cy="6739077"/>
          </a:xfrm>
          <a:custGeom>
            <a:avLst/>
            <a:gdLst/>
            <a:ahLst/>
            <a:cxnLst/>
            <a:rect l="l" t="t" r="r" b="b"/>
            <a:pathLst>
              <a:path w="6745731" h="6739077">
                <a:moveTo>
                  <a:pt x="981" y="3305198"/>
                </a:moveTo>
                <a:lnTo>
                  <a:pt x="0" y="3369538"/>
                </a:lnTo>
                <a:lnTo>
                  <a:pt x="982" y="3433887"/>
                </a:lnTo>
                <a:lnTo>
                  <a:pt x="3903" y="3527362"/>
                </a:lnTo>
                <a:lnTo>
                  <a:pt x="8726" y="3646633"/>
                </a:lnTo>
                <a:lnTo>
                  <a:pt x="15413" y="3788370"/>
                </a:lnTo>
                <a:lnTo>
                  <a:pt x="23925" y="3949245"/>
                </a:lnTo>
                <a:lnTo>
                  <a:pt x="34225" y="4125928"/>
                </a:lnTo>
                <a:lnTo>
                  <a:pt x="46275" y="4315090"/>
                </a:lnTo>
                <a:lnTo>
                  <a:pt x="60037" y="4513401"/>
                </a:lnTo>
                <a:lnTo>
                  <a:pt x="75472" y="4717532"/>
                </a:lnTo>
                <a:lnTo>
                  <a:pt x="92544" y="4924153"/>
                </a:lnTo>
                <a:lnTo>
                  <a:pt x="111215" y="5129936"/>
                </a:lnTo>
                <a:lnTo>
                  <a:pt x="131445" y="5331550"/>
                </a:lnTo>
                <a:lnTo>
                  <a:pt x="153199" y="5525666"/>
                </a:lnTo>
                <a:lnTo>
                  <a:pt x="176436" y="5708956"/>
                </a:lnTo>
                <a:lnTo>
                  <a:pt x="201121" y="5878089"/>
                </a:lnTo>
                <a:lnTo>
                  <a:pt x="227214" y="6029737"/>
                </a:lnTo>
                <a:lnTo>
                  <a:pt x="254679" y="6160569"/>
                </a:lnTo>
                <a:lnTo>
                  <a:pt x="283476" y="6267257"/>
                </a:lnTo>
                <a:lnTo>
                  <a:pt x="313569" y="6346471"/>
                </a:lnTo>
                <a:lnTo>
                  <a:pt x="344919" y="6394881"/>
                </a:lnTo>
                <a:lnTo>
                  <a:pt x="393402" y="6426166"/>
                </a:lnTo>
                <a:lnTo>
                  <a:pt x="472703" y="6456196"/>
                </a:lnTo>
                <a:lnTo>
                  <a:pt x="579490" y="6484933"/>
                </a:lnTo>
                <a:lnTo>
                  <a:pt x="710434" y="6512340"/>
                </a:lnTo>
                <a:lnTo>
                  <a:pt x="862203" y="6538378"/>
                </a:lnTo>
                <a:lnTo>
                  <a:pt x="1031467" y="6563011"/>
                </a:lnTo>
                <a:lnTo>
                  <a:pt x="1214895" y="6586200"/>
                </a:lnTo>
                <a:lnTo>
                  <a:pt x="1409156" y="6607908"/>
                </a:lnTo>
                <a:lnTo>
                  <a:pt x="1610919" y="6628096"/>
                </a:lnTo>
                <a:lnTo>
                  <a:pt x="1816854" y="6646727"/>
                </a:lnTo>
                <a:lnTo>
                  <a:pt x="2023629" y="6663763"/>
                </a:lnTo>
                <a:lnTo>
                  <a:pt x="2227914" y="6679166"/>
                </a:lnTo>
                <a:lnTo>
                  <a:pt x="2426379" y="6692899"/>
                </a:lnTo>
                <a:lnTo>
                  <a:pt x="2615692" y="6704924"/>
                </a:lnTo>
                <a:lnTo>
                  <a:pt x="2792523" y="6715202"/>
                </a:lnTo>
                <a:lnTo>
                  <a:pt x="2953541" y="6723696"/>
                </a:lnTo>
                <a:lnTo>
                  <a:pt x="3095415" y="6730368"/>
                </a:lnTo>
                <a:lnTo>
                  <a:pt x="3214814" y="6735181"/>
                </a:lnTo>
                <a:lnTo>
                  <a:pt x="3308408" y="6738096"/>
                </a:lnTo>
                <a:lnTo>
                  <a:pt x="3372866" y="6739077"/>
                </a:lnTo>
                <a:lnTo>
                  <a:pt x="3437322" y="6738096"/>
                </a:lnTo>
                <a:lnTo>
                  <a:pt x="3530914" y="6735181"/>
                </a:lnTo>
                <a:lnTo>
                  <a:pt x="3650312" y="6730368"/>
                </a:lnTo>
                <a:lnTo>
                  <a:pt x="3792186" y="6723696"/>
                </a:lnTo>
                <a:lnTo>
                  <a:pt x="3953203" y="6715202"/>
                </a:lnTo>
                <a:lnTo>
                  <a:pt x="4130034" y="6704924"/>
                </a:lnTo>
                <a:lnTo>
                  <a:pt x="4319347" y="6692899"/>
                </a:lnTo>
                <a:lnTo>
                  <a:pt x="4517812" y="6679166"/>
                </a:lnTo>
                <a:lnTo>
                  <a:pt x="4722098" y="6663763"/>
                </a:lnTo>
                <a:lnTo>
                  <a:pt x="4928874" y="6646727"/>
                </a:lnTo>
                <a:lnTo>
                  <a:pt x="5134810" y="6628096"/>
                </a:lnTo>
                <a:lnTo>
                  <a:pt x="5336574" y="6607908"/>
                </a:lnTo>
                <a:lnTo>
                  <a:pt x="5530836" y="6586200"/>
                </a:lnTo>
                <a:lnTo>
                  <a:pt x="5714266" y="6563011"/>
                </a:lnTo>
                <a:lnTo>
                  <a:pt x="5883531" y="6538378"/>
                </a:lnTo>
                <a:lnTo>
                  <a:pt x="6035302" y="6512340"/>
                </a:lnTo>
                <a:lnTo>
                  <a:pt x="6166248" y="6484933"/>
                </a:lnTo>
                <a:lnTo>
                  <a:pt x="6273037" y="6456196"/>
                </a:lnTo>
                <a:lnTo>
                  <a:pt x="6352340" y="6426166"/>
                </a:lnTo>
                <a:lnTo>
                  <a:pt x="6400825" y="6394881"/>
                </a:lnTo>
                <a:lnTo>
                  <a:pt x="6432175" y="6346471"/>
                </a:lnTo>
                <a:lnTo>
                  <a:pt x="6462267" y="6267257"/>
                </a:lnTo>
                <a:lnTo>
                  <a:pt x="6491064" y="6160569"/>
                </a:lnTo>
                <a:lnTo>
                  <a:pt x="6518528" y="6029737"/>
                </a:lnTo>
                <a:lnTo>
                  <a:pt x="6544621" y="5878089"/>
                </a:lnTo>
                <a:lnTo>
                  <a:pt x="6569304" y="5708956"/>
                </a:lnTo>
                <a:lnTo>
                  <a:pt x="6592541" y="5525666"/>
                </a:lnTo>
                <a:lnTo>
                  <a:pt x="6614294" y="5331550"/>
                </a:lnTo>
                <a:lnTo>
                  <a:pt x="6634524" y="5129936"/>
                </a:lnTo>
                <a:lnTo>
                  <a:pt x="6653193" y="4924153"/>
                </a:lnTo>
                <a:lnTo>
                  <a:pt x="6670264" y="4717532"/>
                </a:lnTo>
                <a:lnTo>
                  <a:pt x="6685699" y="4513401"/>
                </a:lnTo>
                <a:lnTo>
                  <a:pt x="6699460" y="4315090"/>
                </a:lnTo>
                <a:lnTo>
                  <a:pt x="6711509" y="4125928"/>
                </a:lnTo>
                <a:lnTo>
                  <a:pt x="6721808" y="3949245"/>
                </a:lnTo>
                <a:lnTo>
                  <a:pt x="6730319" y="3788370"/>
                </a:lnTo>
                <a:lnTo>
                  <a:pt x="6737005" y="3646633"/>
                </a:lnTo>
                <a:lnTo>
                  <a:pt x="6741828" y="3527362"/>
                </a:lnTo>
                <a:lnTo>
                  <a:pt x="6744749" y="3433887"/>
                </a:lnTo>
                <a:lnTo>
                  <a:pt x="6745732" y="3369538"/>
                </a:lnTo>
                <a:lnTo>
                  <a:pt x="6744749" y="3305189"/>
                </a:lnTo>
                <a:lnTo>
                  <a:pt x="6741828" y="3211714"/>
                </a:lnTo>
                <a:lnTo>
                  <a:pt x="6737005" y="3092443"/>
                </a:lnTo>
                <a:lnTo>
                  <a:pt x="6730319" y="2950705"/>
                </a:lnTo>
                <a:lnTo>
                  <a:pt x="6721808" y="2789829"/>
                </a:lnTo>
                <a:lnTo>
                  <a:pt x="6711509" y="2613146"/>
                </a:lnTo>
                <a:lnTo>
                  <a:pt x="6699460" y="2423983"/>
                </a:lnTo>
                <a:lnTo>
                  <a:pt x="6685699" y="2225672"/>
                </a:lnTo>
                <a:lnTo>
                  <a:pt x="6670264" y="2021540"/>
                </a:lnTo>
                <a:lnTo>
                  <a:pt x="6653193" y="1814918"/>
                </a:lnTo>
                <a:lnTo>
                  <a:pt x="6634524" y="1609136"/>
                </a:lnTo>
                <a:lnTo>
                  <a:pt x="6614294" y="1407521"/>
                </a:lnTo>
                <a:lnTo>
                  <a:pt x="6592541" y="1213404"/>
                </a:lnTo>
                <a:lnTo>
                  <a:pt x="6569304" y="1030115"/>
                </a:lnTo>
                <a:lnTo>
                  <a:pt x="6544621" y="860982"/>
                </a:lnTo>
                <a:lnTo>
                  <a:pt x="6518528" y="709335"/>
                </a:lnTo>
                <a:lnTo>
                  <a:pt x="6491064" y="578503"/>
                </a:lnTo>
                <a:lnTo>
                  <a:pt x="6462267" y="471816"/>
                </a:lnTo>
                <a:lnTo>
                  <a:pt x="6432175" y="392604"/>
                </a:lnTo>
                <a:lnTo>
                  <a:pt x="6400825" y="344195"/>
                </a:lnTo>
                <a:lnTo>
                  <a:pt x="6352340" y="312910"/>
                </a:lnTo>
                <a:lnTo>
                  <a:pt x="6273037" y="282881"/>
                </a:lnTo>
                <a:lnTo>
                  <a:pt x="6166248" y="254143"/>
                </a:lnTo>
                <a:lnTo>
                  <a:pt x="6035302" y="226737"/>
                </a:lnTo>
                <a:lnTo>
                  <a:pt x="5883531" y="200698"/>
                </a:lnTo>
                <a:lnTo>
                  <a:pt x="5714266" y="176065"/>
                </a:lnTo>
                <a:lnTo>
                  <a:pt x="5530836" y="152876"/>
                </a:lnTo>
                <a:lnTo>
                  <a:pt x="5336574" y="131168"/>
                </a:lnTo>
                <a:lnTo>
                  <a:pt x="5134810" y="110980"/>
                </a:lnTo>
                <a:lnTo>
                  <a:pt x="4928874" y="92349"/>
                </a:lnTo>
                <a:lnTo>
                  <a:pt x="4722098" y="75313"/>
                </a:lnTo>
                <a:lnTo>
                  <a:pt x="4517812" y="59910"/>
                </a:lnTo>
                <a:lnTo>
                  <a:pt x="4319347" y="46177"/>
                </a:lnTo>
                <a:lnTo>
                  <a:pt x="4130034" y="34153"/>
                </a:lnTo>
                <a:lnTo>
                  <a:pt x="3953203" y="23875"/>
                </a:lnTo>
                <a:lnTo>
                  <a:pt x="3792186" y="15380"/>
                </a:lnTo>
                <a:lnTo>
                  <a:pt x="3650312" y="8708"/>
                </a:lnTo>
                <a:lnTo>
                  <a:pt x="3530914" y="3895"/>
                </a:lnTo>
                <a:lnTo>
                  <a:pt x="3437322" y="980"/>
                </a:lnTo>
                <a:lnTo>
                  <a:pt x="3372866" y="0"/>
                </a:lnTo>
                <a:lnTo>
                  <a:pt x="3308400" y="980"/>
                </a:lnTo>
                <a:lnTo>
                  <a:pt x="3214798" y="3897"/>
                </a:lnTo>
                <a:lnTo>
                  <a:pt x="3095391" y="8712"/>
                </a:lnTo>
                <a:lnTo>
                  <a:pt x="2953509" y="15387"/>
                </a:lnTo>
                <a:lnTo>
                  <a:pt x="2792483" y="23885"/>
                </a:lnTo>
                <a:lnTo>
                  <a:pt x="2615645" y="34168"/>
                </a:lnTo>
                <a:lnTo>
                  <a:pt x="2426324" y="46198"/>
                </a:lnTo>
                <a:lnTo>
                  <a:pt x="2227851" y="59936"/>
                </a:lnTo>
                <a:lnTo>
                  <a:pt x="2023558" y="75346"/>
                </a:lnTo>
                <a:lnTo>
                  <a:pt x="1816776" y="92389"/>
                </a:lnTo>
                <a:lnTo>
                  <a:pt x="1610834" y="111027"/>
                </a:lnTo>
                <a:lnTo>
                  <a:pt x="1409064" y="131223"/>
                </a:lnTo>
                <a:lnTo>
                  <a:pt x="1214797" y="152939"/>
                </a:lnTo>
                <a:lnTo>
                  <a:pt x="1031364" y="176137"/>
                </a:lnTo>
                <a:lnTo>
                  <a:pt x="862095" y="200778"/>
                </a:lnTo>
                <a:lnTo>
                  <a:pt x="710320" y="226826"/>
                </a:lnTo>
                <a:lnTo>
                  <a:pt x="579372" y="254242"/>
                </a:lnTo>
                <a:lnTo>
                  <a:pt x="472581" y="282989"/>
                </a:lnTo>
                <a:lnTo>
                  <a:pt x="393277" y="313028"/>
                </a:lnTo>
                <a:lnTo>
                  <a:pt x="344792" y="344322"/>
                </a:lnTo>
                <a:lnTo>
                  <a:pt x="313453" y="392730"/>
                </a:lnTo>
                <a:lnTo>
                  <a:pt x="283371" y="471942"/>
                </a:lnTo>
                <a:lnTo>
                  <a:pt x="254584" y="578626"/>
                </a:lnTo>
                <a:lnTo>
                  <a:pt x="227130" y="709455"/>
                </a:lnTo>
                <a:lnTo>
                  <a:pt x="201046" y="861098"/>
                </a:lnTo>
                <a:lnTo>
                  <a:pt x="176371" y="1030226"/>
                </a:lnTo>
                <a:lnTo>
                  <a:pt x="153141" y="1213511"/>
                </a:lnTo>
                <a:lnTo>
                  <a:pt x="131396" y="1407622"/>
                </a:lnTo>
                <a:lnTo>
                  <a:pt x="111173" y="1609230"/>
                </a:lnTo>
                <a:lnTo>
                  <a:pt x="92509" y="1815006"/>
                </a:lnTo>
                <a:lnTo>
                  <a:pt x="75444" y="2021620"/>
                </a:lnTo>
                <a:lnTo>
                  <a:pt x="60014" y="2225744"/>
                </a:lnTo>
                <a:lnTo>
                  <a:pt x="46257" y="2424047"/>
                </a:lnTo>
                <a:lnTo>
                  <a:pt x="34212" y="2613201"/>
                </a:lnTo>
                <a:lnTo>
                  <a:pt x="23916" y="2789876"/>
                </a:lnTo>
                <a:lnTo>
                  <a:pt x="15407" y="2950742"/>
                </a:lnTo>
                <a:lnTo>
                  <a:pt x="8723" y="3092471"/>
                </a:lnTo>
                <a:lnTo>
                  <a:pt x="3902" y="3211733"/>
                </a:lnTo>
                <a:lnTo>
                  <a:pt x="981" y="3305198"/>
                </a:lnTo>
                <a:close/>
              </a:path>
            </a:pathLst>
          </a:custGeom>
          <a:solidFill>
            <a:srgbClr val="E7E6D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440174" y="446756"/>
            <a:ext cx="6684708" cy="6677837"/>
          </a:xfrm>
          <a:custGeom>
            <a:avLst/>
            <a:gdLst/>
            <a:ahLst/>
            <a:cxnLst/>
            <a:rect l="l" t="t" r="r" b="b"/>
            <a:pathLst>
              <a:path w="6684708" h="6677837">
                <a:moveTo>
                  <a:pt x="1040" y="3405383"/>
                </a:moveTo>
                <a:lnTo>
                  <a:pt x="4133" y="3499609"/>
                </a:lnTo>
                <a:lnTo>
                  <a:pt x="9239" y="3618404"/>
                </a:lnTo>
                <a:lnTo>
                  <a:pt x="16319" y="3758583"/>
                </a:lnTo>
                <a:lnTo>
                  <a:pt x="25331" y="3916967"/>
                </a:lnTo>
                <a:lnTo>
                  <a:pt x="36237" y="4090372"/>
                </a:lnTo>
                <a:lnTo>
                  <a:pt x="48995" y="4275616"/>
                </a:lnTo>
                <a:lnTo>
                  <a:pt x="63566" y="4469519"/>
                </a:lnTo>
                <a:lnTo>
                  <a:pt x="79909" y="4668897"/>
                </a:lnTo>
                <a:lnTo>
                  <a:pt x="97985" y="4870569"/>
                </a:lnTo>
                <a:lnTo>
                  <a:pt x="117753" y="5071352"/>
                </a:lnTo>
                <a:lnTo>
                  <a:pt x="139173" y="5268066"/>
                </a:lnTo>
                <a:lnTo>
                  <a:pt x="162205" y="5457527"/>
                </a:lnTo>
                <a:lnTo>
                  <a:pt x="186810" y="5636554"/>
                </a:lnTo>
                <a:lnTo>
                  <a:pt x="212946" y="5801965"/>
                </a:lnTo>
                <a:lnTo>
                  <a:pt x="240574" y="5950578"/>
                </a:lnTo>
                <a:lnTo>
                  <a:pt x="269653" y="6079211"/>
                </a:lnTo>
                <a:lnTo>
                  <a:pt x="300144" y="6184683"/>
                </a:lnTo>
                <a:lnTo>
                  <a:pt x="332007" y="6263810"/>
                </a:lnTo>
                <a:lnTo>
                  <a:pt x="365201" y="6313411"/>
                </a:lnTo>
                <a:lnTo>
                  <a:pt x="414878" y="6346534"/>
                </a:lnTo>
                <a:lnTo>
                  <a:pt x="494095" y="6378328"/>
                </a:lnTo>
                <a:lnTo>
                  <a:pt x="599669" y="6408754"/>
                </a:lnTo>
                <a:lnTo>
                  <a:pt x="728416" y="6437772"/>
                </a:lnTo>
                <a:lnTo>
                  <a:pt x="877154" y="6465341"/>
                </a:lnTo>
                <a:lnTo>
                  <a:pt x="1042698" y="6491422"/>
                </a:lnTo>
                <a:lnTo>
                  <a:pt x="1221865" y="6515974"/>
                </a:lnTo>
                <a:lnTo>
                  <a:pt x="1411473" y="6538957"/>
                </a:lnTo>
                <a:lnTo>
                  <a:pt x="1608337" y="6560332"/>
                </a:lnTo>
                <a:lnTo>
                  <a:pt x="1809275" y="6580058"/>
                </a:lnTo>
                <a:lnTo>
                  <a:pt x="2011103" y="6598096"/>
                </a:lnTo>
                <a:lnTo>
                  <a:pt x="2210637" y="6614405"/>
                </a:lnTo>
                <a:lnTo>
                  <a:pt x="2404695" y="6628945"/>
                </a:lnTo>
                <a:lnTo>
                  <a:pt x="2590094" y="6641676"/>
                </a:lnTo>
                <a:lnTo>
                  <a:pt x="2763649" y="6652559"/>
                </a:lnTo>
                <a:lnTo>
                  <a:pt x="2922177" y="6661552"/>
                </a:lnTo>
                <a:lnTo>
                  <a:pt x="3062496" y="6668617"/>
                </a:lnTo>
                <a:lnTo>
                  <a:pt x="3181422" y="6673713"/>
                </a:lnTo>
                <a:lnTo>
                  <a:pt x="3275771" y="6676799"/>
                </a:lnTo>
                <a:lnTo>
                  <a:pt x="3342360" y="6677837"/>
                </a:lnTo>
                <a:lnTo>
                  <a:pt x="3408948" y="6676799"/>
                </a:lnTo>
                <a:lnTo>
                  <a:pt x="3503295" y="6673713"/>
                </a:lnTo>
                <a:lnTo>
                  <a:pt x="3622219" y="6668617"/>
                </a:lnTo>
                <a:lnTo>
                  <a:pt x="3762537" y="6661552"/>
                </a:lnTo>
                <a:lnTo>
                  <a:pt x="3921064" y="6652559"/>
                </a:lnTo>
                <a:lnTo>
                  <a:pt x="4094619" y="6641676"/>
                </a:lnTo>
                <a:lnTo>
                  <a:pt x="4280016" y="6628945"/>
                </a:lnTo>
                <a:lnTo>
                  <a:pt x="4474074" y="6614405"/>
                </a:lnTo>
                <a:lnTo>
                  <a:pt x="4673608" y="6598096"/>
                </a:lnTo>
                <a:lnTo>
                  <a:pt x="4875436" y="6580058"/>
                </a:lnTo>
                <a:lnTo>
                  <a:pt x="5076374" y="6560332"/>
                </a:lnTo>
                <a:lnTo>
                  <a:pt x="5273238" y="6538957"/>
                </a:lnTo>
                <a:lnTo>
                  <a:pt x="5462846" y="6515974"/>
                </a:lnTo>
                <a:lnTo>
                  <a:pt x="5642014" y="6491422"/>
                </a:lnTo>
                <a:lnTo>
                  <a:pt x="5807559" y="6465341"/>
                </a:lnTo>
                <a:lnTo>
                  <a:pt x="5956298" y="6437772"/>
                </a:lnTo>
                <a:lnTo>
                  <a:pt x="6085046" y="6408754"/>
                </a:lnTo>
                <a:lnTo>
                  <a:pt x="6190622" y="6378328"/>
                </a:lnTo>
                <a:lnTo>
                  <a:pt x="6269840" y="6346534"/>
                </a:lnTo>
                <a:lnTo>
                  <a:pt x="6319520" y="6313411"/>
                </a:lnTo>
                <a:lnTo>
                  <a:pt x="6352712" y="6263810"/>
                </a:lnTo>
                <a:lnTo>
                  <a:pt x="6384572" y="6184683"/>
                </a:lnTo>
                <a:lnTo>
                  <a:pt x="6415062" y="6079211"/>
                </a:lnTo>
                <a:lnTo>
                  <a:pt x="6444140" y="5950578"/>
                </a:lnTo>
                <a:lnTo>
                  <a:pt x="6471767" y="5801965"/>
                </a:lnTo>
                <a:lnTo>
                  <a:pt x="6497902" y="5636554"/>
                </a:lnTo>
                <a:lnTo>
                  <a:pt x="6522506" y="5457527"/>
                </a:lnTo>
                <a:lnTo>
                  <a:pt x="6545537" y="5268066"/>
                </a:lnTo>
                <a:lnTo>
                  <a:pt x="6566957" y="5071352"/>
                </a:lnTo>
                <a:lnTo>
                  <a:pt x="6586724" y="4870569"/>
                </a:lnTo>
                <a:lnTo>
                  <a:pt x="6604800" y="4668897"/>
                </a:lnTo>
                <a:lnTo>
                  <a:pt x="6621143" y="4469519"/>
                </a:lnTo>
                <a:lnTo>
                  <a:pt x="6635713" y="4275616"/>
                </a:lnTo>
                <a:lnTo>
                  <a:pt x="6648471" y="4090372"/>
                </a:lnTo>
                <a:lnTo>
                  <a:pt x="6659376" y="3916967"/>
                </a:lnTo>
                <a:lnTo>
                  <a:pt x="6668389" y="3758583"/>
                </a:lnTo>
                <a:lnTo>
                  <a:pt x="6675468" y="3618404"/>
                </a:lnTo>
                <a:lnTo>
                  <a:pt x="6680575" y="3499609"/>
                </a:lnTo>
                <a:lnTo>
                  <a:pt x="6683668" y="3405383"/>
                </a:lnTo>
                <a:lnTo>
                  <a:pt x="6684708" y="3338906"/>
                </a:lnTo>
                <a:lnTo>
                  <a:pt x="6683668" y="3272432"/>
                </a:lnTo>
                <a:lnTo>
                  <a:pt x="6680575" y="3178209"/>
                </a:lnTo>
                <a:lnTo>
                  <a:pt x="6675468" y="3059417"/>
                </a:lnTo>
                <a:lnTo>
                  <a:pt x="6668389" y="2919239"/>
                </a:lnTo>
                <a:lnTo>
                  <a:pt x="6659376" y="2760858"/>
                </a:lnTo>
                <a:lnTo>
                  <a:pt x="6648471" y="2587454"/>
                </a:lnTo>
                <a:lnTo>
                  <a:pt x="6635713" y="2402211"/>
                </a:lnTo>
                <a:lnTo>
                  <a:pt x="6621143" y="2208310"/>
                </a:lnTo>
                <a:lnTo>
                  <a:pt x="6604800" y="2008933"/>
                </a:lnTo>
                <a:lnTo>
                  <a:pt x="6586724" y="1807262"/>
                </a:lnTo>
                <a:lnTo>
                  <a:pt x="6566957" y="1606479"/>
                </a:lnTo>
                <a:lnTo>
                  <a:pt x="6545537" y="1409767"/>
                </a:lnTo>
                <a:lnTo>
                  <a:pt x="6522506" y="1220307"/>
                </a:lnTo>
                <a:lnTo>
                  <a:pt x="6497902" y="1041281"/>
                </a:lnTo>
                <a:lnTo>
                  <a:pt x="6471767" y="875871"/>
                </a:lnTo>
                <a:lnTo>
                  <a:pt x="6444140" y="727260"/>
                </a:lnTo>
                <a:lnTo>
                  <a:pt x="6415062" y="598629"/>
                </a:lnTo>
                <a:lnTo>
                  <a:pt x="6384572" y="493160"/>
                </a:lnTo>
                <a:lnTo>
                  <a:pt x="6352712" y="414036"/>
                </a:lnTo>
                <a:lnTo>
                  <a:pt x="6319520" y="364439"/>
                </a:lnTo>
                <a:lnTo>
                  <a:pt x="6269840" y="331314"/>
                </a:lnTo>
                <a:lnTo>
                  <a:pt x="6190622" y="299518"/>
                </a:lnTo>
                <a:lnTo>
                  <a:pt x="6085046" y="269090"/>
                </a:lnTo>
                <a:lnTo>
                  <a:pt x="5956298" y="240071"/>
                </a:lnTo>
                <a:lnTo>
                  <a:pt x="5807559" y="212501"/>
                </a:lnTo>
                <a:lnTo>
                  <a:pt x="5642014" y="186419"/>
                </a:lnTo>
                <a:lnTo>
                  <a:pt x="5462846" y="161866"/>
                </a:lnTo>
                <a:lnTo>
                  <a:pt x="5273238" y="138882"/>
                </a:lnTo>
                <a:lnTo>
                  <a:pt x="5076374" y="117507"/>
                </a:lnTo>
                <a:lnTo>
                  <a:pt x="4875436" y="97780"/>
                </a:lnTo>
                <a:lnTo>
                  <a:pt x="4673608" y="79742"/>
                </a:lnTo>
                <a:lnTo>
                  <a:pt x="4474074" y="63433"/>
                </a:lnTo>
                <a:lnTo>
                  <a:pt x="4280016" y="48893"/>
                </a:lnTo>
                <a:lnTo>
                  <a:pt x="4094619" y="36161"/>
                </a:lnTo>
                <a:lnTo>
                  <a:pt x="3921064" y="25278"/>
                </a:lnTo>
                <a:lnTo>
                  <a:pt x="3762537" y="16285"/>
                </a:lnTo>
                <a:lnTo>
                  <a:pt x="3622219" y="9220"/>
                </a:lnTo>
                <a:lnTo>
                  <a:pt x="3503295" y="4124"/>
                </a:lnTo>
                <a:lnTo>
                  <a:pt x="3408948" y="1037"/>
                </a:lnTo>
                <a:lnTo>
                  <a:pt x="3342360" y="0"/>
                </a:lnTo>
                <a:lnTo>
                  <a:pt x="3275761" y="1038"/>
                </a:lnTo>
                <a:lnTo>
                  <a:pt x="3181403" y="4126"/>
                </a:lnTo>
                <a:lnTo>
                  <a:pt x="3062468" y="9224"/>
                </a:lnTo>
                <a:lnTo>
                  <a:pt x="2922141" y="16292"/>
                </a:lnTo>
                <a:lnTo>
                  <a:pt x="2763604" y="25290"/>
                </a:lnTo>
                <a:lnTo>
                  <a:pt x="2590041" y="36177"/>
                </a:lnTo>
                <a:lnTo>
                  <a:pt x="2404634" y="48914"/>
                </a:lnTo>
                <a:lnTo>
                  <a:pt x="2210569" y="63460"/>
                </a:lnTo>
                <a:lnTo>
                  <a:pt x="2011027" y="79776"/>
                </a:lnTo>
                <a:lnTo>
                  <a:pt x="1809192" y="97821"/>
                </a:lnTo>
                <a:lnTo>
                  <a:pt x="1608248" y="117556"/>
                </a:lnTo>
                <a:lnTo>
                  <a:pt x="1411378" y="138940"/>
                </a:lnTo>
                <a:lnTo>
                  <a:pt x="1221765" y="161933"/>
                </a:lnTo>
                <a:lnTo>
                  <a:pt x="1042592" y="186495"/>
                </a:lnTo>
                <a:lnTo>
                  <a:pt x="877043" y="212587"/>
                </a:lnTo>
                <a:lnTo>
                  <a:pt x="728301" y="240167"/>
                </a:lnTo>
                <a:lnTo>
                  <a:pt x="599550" y="269197"/>
                </a:lnTo>
                <a:lnTo>
                  <a:pt x="493973" y="299635"/>
                </a:lnTo>
                <a:lnTo>
                  <a:pt x="414753" y="331442"/>
                </a:lnTo>
                <a:lnTo>
                  <a:pt x="365074" y="364578"/>
                </a:lnTo>
                <a:lnTo>
                  <a:pt x="331891" y="414174"/>
                </a:lnTo>
                <a:lnTo>
                  <a:pt x="300039" y="493295"/>
                </a:lnTo>
                <a:lnTo>
                  <a:pt x="269559" y="598760"/>
                </a:lnTo>
                <a:lnTo>
                  <a:pt x="240489" y="727387"/>
                </a:lnTo>
                <a:lnTo>
                  <a:pt x="212871" y="875994"/>
                </a:lnTo>
                <a:lnTo>
                  <a:pt x="186744" y="1041399"/>
                </a:lnTo>
                <a:lnTo>
                  <a:pt x="162148" y="1220419"/>
                </a:lnTo>
                <a:lnTo>
                  <a:pt x="139124" y="1409874"/>
                </a:lnTo>
                <a:lnTo>
                  <a:pt x="117711" y="1606580"/>
                </a:lnTo>
                <a:lnTo>
                  <a:pt x="97950" y="1807356"/>
                </a:lnTo>
                <a:lnTo>
                  <a:pt x="79880" y="2009019"/>
                </a:lnTo>
                <a:lnTo>
                  <a:pt x="63543" y="2208388"/>
                </a:lnTo>
                <a:lnTo>
                  <a:pt x="48977" y="2402281"/>
                </a:lnTo>
                <a:lnTo>
                  <a:pt x="36224" y="2587516"/>
                </a:lnTo>
                <a:lnTo>
                  <a:pt x="25322" y="2760910"/>
                </a:lnTo>
                <a:lnTo>
                  <a:pt x="16313" y="2919282"/>
                </a:lnTo>
                <a:lnTo>
                  <a:pt x="9236" y="3059449"/>
                </a:lnTo>
                <a:lnTo>
                  <a:pt x="4131" y="3178231"/>
                </a:lnTo>
                <a:lnTo>
                  <a:pt x="1039" y="3272443"/>
                </a:lnTo>
                <a:lnTo>
                  <a:pt x="0" y="3338906"/>
                </a:lnTo>
                <a:lnTo>
                  <a:pt x="1040" y="3405383"/>
                </a:lnTo>
                <a:close/>
              </a:path>
            </a:pathLst>
          </a:custGeom>
          <a:solidFill>
            <a:srgbClr val="E8E6D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470835" y="477779"/>
            <a:ext cx="6623659" cy="6616598"/>
          </a:xfrm>
          <a:custGeom>
            <a:avLst/>
            <a:gdLst/>
            <a:ahLst/>
            <a:cxnLst/>
            <a:rect l="l" t="t" r="r" b="b"/>
            <a:pathLst>
              <a:path w="6623659" h="6616598">
                <a:moveTo>
                  <a:pt x="1097" y="3376889"/>
                </a:moveTo>
                <a:lnTo>
                  <a:pt x="4362" y="3471866"/>
                </a:lnTo>
                <a:lnTo>
                  <a:pt x="9752" y="3590182"/>
                </a:lnTo>
                <a:lnTo>
                  <a:pt x="17225" y="3728803"/>
                </a:lnTo>
                <a:lnTo>
                  <a:pt x="26738" y="3884693"/>
                </a:lnTo>
                <a:lnTo>
                  <a:pt x="38249" y="4054819"/>
                </a:lnTo>
                <a:lnTo>
                  <a:pt x="51715" y="4236145"/>
                </a:lnTo>
                <a:lnTo>
                  <a:pt x="67095" y="4425637"/>
                </a:lnTo>
                <a:lnTo>
                  <a:pt x="84346" y="4620262"/>
                </a:lnTo>
                <a:lnTo>
                  <a:pt x="103425" y="4816982"/>
                </a:lnTo>
                <a:lnTo>
                  <a:pt x="124291" y="5012766"/>
                </a:lnTo>
                <a:lnTo>
                  <a:pt x="146901" y="5204577"/>
                </a:lnTo>
                <a:lnTo>
                  <a:pt x="171212" y="5389381"/>
                </a:lnTo>
                <a:lnTo>
                  <a:pt x="197183" y="5564144"/>
                </a:lnTo>
                <a:lnTo>
                  <a:pt x="224770" y="5725831"/>
                </a:lnTo>
                <a:lnTo>
                  <a:pt x="253933" y="5871407"/>
                </a:lnTo>
                <a:lnTo>
                  <a:pt x="284628" y="5997838"/>
                </a:lnTo>
                <a:lnTo>
                  <a:pt x="316812" y="6102090"/>
                </a:lnTo>
                <a:lnTo>
                  <a:pt x="350445" y="6181127"/>
                </a:lnTo>
                <a:lnTo>
                  <a:pt x="385483" y="6231915"/>
                </a:lnTo>
                <a:lnTo>
                  <a:pt x="436354" y="6266880"/>
                </a:lnTo>
                <a:lnTo>
                  <a:pt x="515487" y="6300442"/>
                </a:lnTo>
                <a:lnTo>
                  <a:pt x="619847" y="6332560"/>
                </a:lnTo>
                <a:lnTo>
                  <a:pt x="746397" y="6363191"/>
                </a:lnTo>
                <a:lnTo>
                  <a:pt x="892102" y="6392293"/>
                </a:lnTo>
                <a:lnTo>
                  <a:pt x="1053925" y="6419824"/>
                </a:lnTo>
                <a:lnTo>
                  <a:pt x="1228831" y="6445740"/>
                </a:lnTo>
                <a:lnTo>
                  <a:pt x="1413785" y="6470001"/>
                </a:lnTo>
                <a:lnTo>
                  <a:pt x="1605749" y="6492564"/>
                </a:lnTo>
                <a:lnTo>
                  <a:pt x="1801688" y="6513387"/>
                </a:lnTo>
                <a:lnTo>
                  <a:pt x="1998567" y="6532426"/>
                </a:lnTo>
                <a:lnTo>
                  <a:pt x="2193349" y="6549641"/>
                </a:lnTo>
                <a:lnTo>
                  <a:pt x="2382999" y="6564989"/>
                </a:lnTo>
                <a:lnTo>
                  <a:pt x="2564481" y="6578428"/>
                </a:lnTo>
                <a:lnTo>
                  <a:pt x="2734758" y="6589915"/>
                </a:lnTo>
                <a:lnTo>
                  <a:pt x="2890796" y="6599408"/>
                </a:lnTo>
                <a:lnTo>
                  <a:pt x="3029558" y="6606865"/>
                </a:lnTo>
                <a:lnTo>
                  <a:pt x="3148008" y="6612244"/>
                </a:lnTo>
                <a:lnTo>
                  <a:pt x="3243110" y="6615502"/>
                </a:lnTo>
                <a:lnTo>
                  <a:pt x="3311829" y="6616598"/>
                </a:lnTo>
                <a:lnTo>
                  <a:pt x="3380550" y="6615502"/>
                </a:lnTo>
                <a:lnTo>
                  <a:pt x="3475654" y="6612244"/>
                </a:lnTo>
                <a:lnTo>
                  <a:pt x="3594106" y="6606865"/>
                </a:lnTo>
                <a:lnTo>
                  <a:pt x="3732869" y="6599408"/>
                </a:lnTo>
                <a:lnTo>
                  <a:pt x="3888907" y="6589915"/>
                </a:lnTo>
                <a:lnTo>
                  <a:pt x="4059185" y="6578428"/>
                </a:lnTo>
                <a:lnTo>
                  <a:pt x="4240668" y="6564989"/>
                </a:lnTo>
                <a:lnTo>
                  <a:pt x="4430318" y="6549641"/>
                </a:lnTo>
                <a:lnTo>
                  <a:pt x="4625100" y="6532426"/>
                </a:lnTo>
                <a:lnTo>
                  <a:pt x="4821978" y="6513387"/>
                </a:lnTo>
                <a:lnTo>
                  <a:pt x="5017917" y="6492564"/>
                </a:lnTo>
                <a:lnTo>
                  <a:pt x="5209880" y="6470001"/>
                </a:lnTo>
                <a:lnTo>
                  <a:pt x="5394832" y="6445740"/>
                </a:lnTo>
                <a:lnTo>
                  <a:pt x="5569737" y="6419824"/>
                </a:lnTo>
                <a:lnTo>
                  <a:pt x="5731559" y="6392293"/>
                </a:lnTo>
                <a:lnTo>
                  <a:pt x="5877261" y="6363191"/>
                </a:lnTo>
                <a:lnTo>
                  <a:pt x="6003809" y="6332560"/>
                </a:lnTo>
                <a:lnTo>
                  <a:pt x="6108165" y="6300442"/>
                </a:lnTo>
                <a:lnTo>
                  <a:pt x="6187296" y="6266880"/>
                </a:lnTo>
                <a:lnTo>
                  <a:pt x="6238163" y="6231915"/>
                </a:lnTo>
                <a:lnTo>
                  <a:pt x="6273203" y="6181127"/>
                </a:lnTo>
                <a:lnTo>
                  <a:pt x="6306837" y="6102090"/>
                </a:lnTo>
                <a:lnTo>
                  <a:pt x="6339023" y="5997838"/>
                </a:lnTo>
                <a:lnTo>
                  <a:pt x="6369719" y="5871407"/>
                </a:lnTo>
                <a:lnTo>
                  <a:pt x="6398883" y="5725831"/>
                </a:lnTo>
                <a:lnTo>
                  <a:pt x="6426472" y="5564144"/>
                </a:lnTo>
                <a:lnTo>
                  <a:pt x="6452443" y="5389381"/>
                </a:lnTo>
                <a:lnTo>
                  <a:pt x="6476755" y="5204577"/>
                </a:lnTo>
                <a:lnTo>
                  <a:pt x="6499366" y="5012766"/>
                </a:lnTo>
                <a:lnTo>
                  <a:pt x="6520232" y="4816982"/>
                </a:lnTo>
                <a:lnTo>
                  <a:pt x="6539312" y="4620262"/>
                </a:lnTo>
                <a:lnTo>
                  <a:pt x="6556563" y="4425637"/>
                </a:lnTo>
                <a:lnTo>
                  <a:pt x="6571943" y="4236145"/>
                </a:lnTo>
                <a:lnTo>
                  <a:pt x="6585410" y="4054819"/>
                </a:lnTo>
                <a:lnTo>
                  <a:pt x="6596921" y="3884693"/>
                </a:lnTo>
                <a:lnTo>
                  <a:pt x="6606434" y="3728803"/>
                </a:lnTo>
                <a:lnTo>
                  <a:pt x="6613906" y="3590182"/>
                </a:lnTo>
                <a:lnTo>
                  <a:pt x="6619296" y="3471866"/>
                </a:lnTo>
                <a:lnTo>
                  <a:pt x="6622561" y="3376889"/>
                </a:lnTo>
                <a:lnTo>
                  <a:pt x="6623659" y="3308286"/>
                </a:lnTo>
                <a:lnTo>
                  <a:pt x="6622561" y="3239686"/>
                </a:lnTo>
                <a:lnTo>
                  <a:pt x="6619296" y="3144713"/>
                </a:lnTo>
                <a:lnTo>
                  <a:pt x="6613906" y="3026400"/>
                </a:lnTo>
                <a:lnTo>
                  <a:pt x="6606434" y="2887782"/>
                </a:lnTo>
                <a:lnTo>
                  <a:pt x="6596921" y="2731894"/>
                </a:lnTo>
                <a:lnTo>
                  <a:pt x="6585410" y="2561770"/>
                </a:lnTo>
                <a:lnTo>
                  <a:pt x="6571943" y="2380445"/>
                </a:lnTo>
                <a:lnTo>
                  <a:pt x="6556563" y="2190954"/>
                </a:lnTo>
                <a:lnTo>
                  <a:pt x="6539312" y="1996332"/>
                </a:lnTo>
                <a:lnTo>
                  <a:pt x="6520232" y="1799612"/>
                </a:lnTo>
                <a:lnTo>
                  <a:pt x="6499366" y="1603829"/>
                </a:lnTo>
                <a:lnTo>
                  <a:pt x="6476755" y="1412019"/>
                </a:lnTo>
                <a:lnTo>
                  <a:pt x="6452443" y="1227215"/>
                </a:lnTo>
                <a:lnTo>
                  <a:pt x="6426472" y="1052453"/>
                </a:lnTo>
                <a:lnTo>
                  <a:pt x="6398883" y="890766"/>
                </a:lnTo>
                <a:lnTo>
                  <a:pt x="6369719" y="745190"/>
                </a:lnTo>
                <a:lnTo>
                  <a:pt x="6339023" y="618759"/>
                </a:lnTo>
                <a:lnTo>
                  <a:pt x="6306837" y="514508"/>
                </a:lnTo>
                <a:lnTo>
                  <a:pt x="6273203" y="435471"/>
                </a:lnTo>
                <a:lnTo>
                  <a:pt x="6238163" y="384683"/>
                </a:lnTo>
                <a:lnTo>
                  <a:pt x="6187296" y="349719"/>
                </a:lnTo>
                <a:lnTo>
                  <a:pt x="6108165" y="316158"/>
                </a:lnTo>
                <a:lnTo>
                  <a:pt x="6003809" y="284041"/>
                </a:lnTo>
                <a:lnTo>
                  <a:pt x="5877261" y="253411"/>
                </a:lnTo>
                <a:lnTo>
                  <a:pt x="5731559" y="224310"/>
                </a:lnTo>
                <a:lnTo>
                  <a:pt x="5569737" y="196779"/>
                </a:lnTo>
                <a:lnTo>
                  <a:pt x="5394832" y="170863"/>
                </a:lnTo>
                <a:lnTo>
                  <a:pt x="5209880" y="146602"/>
                </a:lnTo>
                <a:lnTo>
                  <a:pt x="5017917" y="124038"/>
                </a:lnTo>
                <a:lnTo>
                  <a:pt x="4821978" y="103216"/>
                </a:lnTo>
                <a:lnTo>
                  <a:pt x="4625100" y="84175"/>
                </a:lnTo>
                <a:lnTo>
                  <a:pt x="4430318" y="66960"/>
                </a:lnTo>
                <a:lnTo>
                  <a:pt x="4240668" y="51611"/>
                </a:lnTo>
                <a:lnTo>
                  <a:pt x="4059185" y="38172"/>
                </a:lnTo>
                <a:lnTo>
                  <a:pt x="3888907" y="26684"/>
                </a:lnTo>
                <a:lnTo>
                  <a:pt x="3732869" y="17190"/>
                </a:lnTo>
                <a:lnTo>
                  <a:pt x="3594106" y="9733"/>
                </a:lnTo>
                <a:lnTo>
                  <a:pt x="3475654" y="4354"/>
                </a:lnTo>
                <a:lnTo>
                  <a:pt x="3380550" y="1095"/>
                </a:lnTo>
                <a:lnTo>
                  <a:pt x="3311829" y="0"/>
                </a:lnTo>
                <a:lnTo>
                  <a:pt x="3243099" y="1095"/>
                </a:lnTo>
                <a:lnTo>
                  <a:pt x="3147985" y="4355"/>
                </a:lnTo>
                <a:lnTo>
                  <a:pt x="3029524" y="9736"/>
                </a:lnTo>
                <a:lnTo>
                  <a:pt x="2890752" y="17196"/>
                </a:lnTo>
                <a:lnTo>
                  <a:pt x="2734704" y="26694"/>
                </a:lnTo>
                <a:lnTo>
                  <a:pt x="2564417" y="38185"/>
                </a:lnTo>
                <a:lnTo>
                  <a:pt x="2382926" y="51629"/>
                </a:lnTo>
                <a:lnTo>
                  <a:pt x="2193267" y="66983"/>
                </a:lnTo>
                <a:lnTo>
                  <a:pt x="1998476" y="84205"/>
                </a:lnTo>
                <a:lnTo>
                  <a:pt x="1801590" y="103252"/>
                </a:lnTo>
                <a:lnTo>
                  <a:pt x="1605643" y="124082"/>
                </a:lnTo>
                <a:lnTo>
                  <a:pt x="1413672" y="146654"/>
                </a:lnTo>
                <a:lnTo>
                  <a:pt x="1228713" y="170924"/>
                </a:lnTo>
                <a:lnTo>
                  <a:pt x="1053801" y="196850"/>
                </a:lnTo>
                <a:lnTo>
                  <a:pt x="891973" y="224390"/>
                </a:lnTo>
                <a:lnTo>
                  <a:pt x="746265" y="253502"/>
                </a:lnTo>
                <a:lnTo>
                  <a:pt x="619711" y="284144"/>
                </a:lnTo>
                <a:lnTo>
                  <a:pt x="515349" y="316272"/>
                </a:lnTo>
                <a:lnTo>
                  <a:pt x="436215" y="349846"/>
                </a:lnTo>
                <a:lnTo>
                  <a:pt x="385343" y="384822"/>
                </a:lnTo>
                <a:lnTo>
                  <a:pt x="350318" y="435608"/>
                </a:lnTo>
                <a:lnTo>
                  <a:pt x="316698" y="514642"/>
                </a:lnTo>
                <a:lnTo>
                  <a:pt x="284525" y="618890"/>
                </a:lnTo>
                <a:lnTo>
                  <a:pt x="253842" y="745317"/>
                </a:lnTo>
                <a:lnTo>
                  <a:pt x="224690" y="890889"/>
                </a:lnTo>
                <a:lnTo>
                  <a:pt x="197112" y="1052571"/>
                </a:lnTo>
                <a:lnTo>
                  <a:pt x="171151" y="1227328"/>
                </a:lnTo>
                <a:lnTo>
                  <a:pt x="146848" y="1412126"/>
                </a:lnTo>
                <a:lnTo>
                  <a:pt x="124247" y="1603930"/>
                </a:lnTo>
                <a:lnTo>
                  <a:pt x="103389" y="1799705"/>
                </a:lnTo>
                <a:lnTo>
                  <a:pt x="84316" y="1996418"/>
                </a:lnTo>
                <a:lnTo>
                  <a:pt x="67071" y="2191033"/>
                </a:lnTo>
                <a:lnTo>
                  <a:pt x="51697" y="2380516"/>
                </a:lnTo>
                <a:lnTo>
                  <a:pt x="38235" y="2561831"/>
                </a:lnTo>
                <a:lnTo>
                  <a:pt x="26728" y="2731946"/>
                </a:lnTo>
                <a:lnTo>
                  <a:pt x="17219" y="2887824"/>
                </a:lnTo>
                <a:lnTo>
                  <a:pt x="9749" y="3026432"/>
                </a:lnTo>
                <a:lnTo>
                  <a:pt x="4361" y="3144735"/>
                </a:lnTo>
                <a:lnTo>
                  <a:pt x="1097" y="3239698"/>
                </a:lnTo>
                <a:lnTo>
                  <a:pt x="0" y="3308286"/>
                </a:lnTo>
                <a:lnTo>
                  <a:pt x="1097" y="3376889"/>
                </a:lnTo>
                <a:close/>
              </a:path>
            </a:pathLst>
          </a:custGeom>
          <a:solidFill>
            <a:srgbClr val="E8E7D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501484" y="508801"/>
            <a:ext cx="6562636" cy="6555358"/>
          </a:xfrm>
          <a:custGeom>
            <a:avLst/>
            <a:gdLst/>
            <a:ahLst/>
            <a:cxnLst/>
            <a:rect l="l" t="t" r="r" b="b"/>
            <a:pathLst>
              <a:path w="6562636" h="6555358">
                <a:moveTo>
                  <a:pt x="10267" y="2993415"/>
                </a:moveTo>
                <a:lnTo>
                  <a:pt x="4594" y="3111239"/>
                </a:lnTo>
                <a:lnTo>
                  <a:pt x="1156" y="3206952"/>
                </a:lnTo>
                <a:lnTo>
                  <a:pt x="0" y="3277666"/>
                </a:lnTo>
                <a:lnTo>
                  <a:pt x="1155" y="3348396"/>
                </a:lnTo>
                <a:lnTo>
                  <a:pt x="4592" y="3444123"/>
                </a:lnTo>
                <a:lnTo>
                  <a:pt x="10267" y="3561961"/>
                </a:lnTo>
                <a:lnTo>
                  <a:pt x="18133" y="3699022"/>
                </a:lnTo>
                <a:lnTo>
                  <a:pt x="28148" y="3852419"/>
                </a:lnTo>
                <a:lnTo>
                  <a:pt x="40266" y="4019266"/>
                </a:lnTo>
                <a:lnTo>
                  <a:pt x="54442" y="4196674"/>
                </a:lnTo>
                <a:lnTo>
                  <a:pt x="70633" y="4381756"/>
                </a:lnTo>
                <a:lnTo>
                  <a:pt x="88793" y="4571626"/>
                </a:lnTo>
                <a:lnTo>
                  <a:pt x="108878" y="4763396"/>
                </a:lnTo>
                <a:lnTo>
                  <a:pt x="130844" y="4954179"/>
                </a:lnTo>
                <a:lnTo>
                  <a:pt x="154645" y="5141088"/>
                </a:lnTo>
                <a:lnTo>
                  <a:pt x="180237" y="5321235"/>
                </a:lnTo>
                <a:lnTo>
                  <a:pt x="207576" y="5491734"/>
                </a:lnTo>
                <a:lnTo>
                  <a:pt x="236617" y="5649697"/>
                </a:lnTo>
                <a:lnTo>
                  <a:pt x="267315" y="5792236"/>
                </a:lnTo>
                <a:lnTo>
                  <a:pt x="299626" y="5916465"/>
                </a:lnTo>
                <a:lnTo>
                  <a:pt x="333505" y="6019497"/>
                </a:lnTo>
                <a:lnTo>
                  <a:pt x="368908" y="6098444"/>
                </a:lnTo>
                <a:lnTo>
                  <a:pt x="405790" y="6150419"/>
                </a:lnTo>
                <a:lnTo>
                  <a:pt x="457850" y="6187224"/>
                </a:lnTo>
                <a:lnTo>
                  <a:pt x="536895" y="6222553"/>
                </a:lnTo>
                <a:lnTo>
                  <a:pt x="640037" y="6256362"/>
                </a:lnTo>
                <a:lnTo>
                  <a:pt x="764386" y="6288606"/>
                </a:lnTo>
                <a:lnTo>
                  <a:pt x="907056" y="6319240"/>
                </a:lnTo>
                <a:lnTo>
                  <a:pt x="1065156" y="6348220"/>
                </a:lnTo>
                <a:lnTo>
                  <a:pt x="1235800" y="6375501"/>
                </a:lnTo>
                <a:lnTo>
                  <a:pt x="1416098" y="6401040"/>
                </a:lnTo>
                <a:lnTo>
                  <a:pt x="1603162" y="6424791"/>
                </a:lnTo>
                <a:lnTo>
                  <a:pt x="1794103" y="6446710"/>
                </a:lnTo>
                <a:lnTo>
                  <a:pt x="1986034" y="6466753"/>
                </a:lnTo>
                <a:lnTo>
                  <a:pt x="2176065" y="6484875"/>
                </a:lnTo>
                <a:lnTo>
                  <a:pt x="2361308" y="6501031"/>
                </a:lnTo>
                <a:lnTo>
                  <a:pt x="2538875" y="6515177"/>
                </a:lnTo>
                <a:lnTo>
                  <a:pt x="2705877" y="6527270"/>
                </a:lnTo>
                <a:lnTo>
                  <a:pt x="2859427" y="6537263"/>
                </a:lnTo>
                <a:lnTo>
                  <a:pt x="2996634" y="6545113"/>
                </a:lnTo>
                <a:lnTo>
                  <a:pt x="3114612" y="6550775"/>
                </a:lnTo>
                <a:lnTo>
                  <a:pt x="3210471" y="6554205"/>
                </a:lnTo>
                <a:lnTo>
                  <a:pt x="3281324" y="6555358"/>
                </a:lnTo>
                <a:lnTo>
                  <a:pt x="3352175" y="6554205"/>
                </a:lnTo>
                <a:lnTo>
                  <a:pt x="3448033" y="6550775"/>
                </a:lnTo>
                <a:lnTo>
                  <a:pt x="3566009" y="6545113"/>
                </a:lnTo>
                <a:lnTo>
                  <a:pt x="3703216" y="6537263"/>
                </a:lnTo>
                <a:lnTo>
                  <a:pt x="3856765" y="6527270"/>
                </a:lnTo>
                <a:lnTo>
                  <a:pt x="4023768" y="6515177"/>
                </a:lnTo>
                <a:lnTo>
                  <a:pt x="4201335" y="6501031"/>
                </a:lnTo>
                <a:lnTo>
                  <a:pt x="4386578" y="6484875"/>
                </a:lnTo>
                <a:lnTo>
                  <a:pt x="4576610" y="6466753"/>
                </a:lnTo>
                <a:lnTo>
                  <a:pt x="4768542" y="6446710"/>
                </a:lnTo>
                <a:lnTo>
                  <a:pt x="4959484" y="6424791"/>
                </a:lnTo>
                <a:lnTo>
                  <a:pt x="5146549" y="6401040"/>
                </a:lnTo>
                <a:lnTo>
                  <a:pt x="5326848" y="6375501"/>
                </a:lnTo>
                <a:lnTo>
                  <a:pt x="5497493" y="6348220"/>
                </a:lnTo>
                <a:lnTo>
                  <a:pt x="5655596" y="6319240"/>
                </a:lnTo>
                <a:lnTo>
                  <a:pt x="5798267" y="6288606"/>
                </a:lnTo>
                <a:lnTo>
                  <a:pt x="5922618" y="6256362"/>
                </a:lnTo>
                <a:lnTo>
                  <a:pt x="6025762" y="6222553"/>
                </a:lnTo>
                <a:lnTo>
                  <a:pt x="6104809" y="6187224"/>
                </a:lnTo>
                <a:lnTo>
                  <a:pt x="6156871" y="6150419"/>
                </a:lnTo>
                <a:lnTo>
                  <a:pt x="6193752" y="6098444"/>
                </a:lnTo>
                <a:lnTo>
                  <a:pt x="6229155" y="6019497"/>
                </a:lnTo>
                <a:lnTo>
                  <a:pt x="6263033" y="5916465"/>
                </a:lnTo>
                <a:lnTo>
                  <a:pt x="6295343" y="5792236"/>
                </a:lnTo>
                <a:lnTo>
                  <a:pt x="6326040" y="5649697"/>
                </a:lnTo>
                <a:lnTo>
                  <a:pt x="6355079" y="5491734"/>
                </a:lnTo>
                <a:lnTo>
                  <a:pt x="6382416" y="5321235"/>
                </a:lnTo>
                <a:lnTo>
                  <a:pt x="6408007" y="5141088"/>
                </a:lnTo>
                <a:lnTo>
                  <a:pt x="6431806" y="4954179"/>
                </a:lnTo>
                <a:lnTo>
                  <a:pt x="6453770" y="4763396"/>
                </a:lnTo>
                <a:lnTo>
                  <a:pt x="6473853" y="4571626"/>
                </a:lnTo>
                <a:lnTo>
                  <a:pt x="6492011" y="4381756"/>
                </a:lnTo>
                <a:lnTo>
                  <a:pt x="6508200" y="4196674"/>
                </a:lnTo>
                <a:lnTo>
                  <a:pt x="6522375" y="4019266"/>
                </a:lnTo>
                <a:lnTo>
                  <a:pt x="6534491" y="3852419"/>
                </a:lnTo>
                <a:lnTo>
                  <a:pt x="6544504" y="3699022"/>
                </a:lnTo>
                <a:lnTo>
                  <a:pt x="6552370" y="3561961"/>
                </a:lnTo>
                <a:lnTo>
                  <a:pt x="6558043" y="3444123"/>
                </a:lnTo>
                <a:lnTo>
                  <a:pt x="6561480" y="3348396"/>
                </a:lnTo>
                <a:lnTo>
                  <a:pt x="6562636" y="3277666"/>
                </a:lnTo>
                <a:lnTo>
                  <a:pt x="6561480" y="3206941"/>
                </a:lnTo>
                <a:lnTo>
                  <a:pt x="6558043" y="3111217"/>
                </a:lnTo>
                <a:lnTo>
                  <a:pt x="6552370" y="2993382"/>
                </a:lnTo>
                <a:lnTo>
                  <a:pt x="6544504" y="2856323"/>
                </a:lnTo>
                <a:lnTo>
                  <a:pt x="6534491" y="2702928"/>
                </a:lnTo>
                <a:lnTo>
                  <a:pt x="6522375" y="2536083"/>
                </a:lnTo>
                <a:lnTo>
                  <a:pt x="6508200" y="2358677"/>
                </a:lnTo>
                <a:lnTo>
                  <a:pt x="6492011" y="2173595"/>
                </a:lnTo>
                <a:lnTo>
                  <a:pt x="6473853" y="1983726"/>
                </a:lnTo>
                <a:lnTo>
                  <a:pt x="6453770" y="1791957"/>
                </a:lnTo>
                <a:lnTo>
                  <a:pt x="6431806" y="1601174"/>
                </a:lnTo>
                <a:lnTo>
                  <a:pt x="6408007" y="1414265"/>
                </a:lnTo>
                <a:lnTo>
                  <a:pt x="6382416" y="1234118"/>
                </a:lnTo>
                <a:lnTo>
                  <a:pt x="6355079" y="1063619"/>
                </a:lnTo>
                <a:lnTo>
                  <a:pt x="6326040" y="905656"/>
                </a:lnTo>
                <a:lnTo>
                  <a:pt x="6295343" y="763115"/>
                </a:lnTo>
                <a:lnTo>
                  <a:pt x="6263033" y="638885"/>
                </a:lnTo>
                <a:lnTo>
                  <a:pt x="6229155" y="535852"/>
                </a:lnTo>
                <a:lnTo>
                  <a:pt x="6193752" y="456903"/>
                </a:lnTo>
                <a:lnTo>
                  <a:pt x="6156871" y="404926"/>
                </a:lnTo>
                <a:lnTo>
                  <a:pt x="6104809" y="368123"/>
                </a:lnTo>
                <a:lnTo>
                  <a:pt x="6025762" y="332795"/>
                </a:lnTo>
                <a:lnTo>
                  <a:pt x="5922618" y="298988"/>
                </a:lnTo>
                <a:lnTo>
                  <a:pt x="5798267" y="266746"/>
                </a:lnTo>
                <a:lnTo>
                  <a:pt x="5655596" y="236113"/>
                </a:lnTo>
                <a:lnTo>
                  <a:pt x="5497493" y="207134"/>
                </a:lnTo>
                <a:lnTo>
                  <a:pt x="5326848" y="179853"/>
                </a:lnTo>
                <a:lnTo>
                  <a:pt x="5146549" y="154315"/>
                </a:lnTo>
                <a:lnTo>
                  <a:pt x="4959484" y="130565"/>
                </a:lnTo>
                <a:lnTo>
                  <a:pt x="4768542" y="108646"/>
                </a:lnTo>
                <a:lnTo>
                  <a:pt x="4576610" y="88604"/>
                </a:lnTo>
                <a:lnTo>
                  <a:pt x="4386578" y="70483"/>
                </a:lnTo>
                <a:lnTo>
                  <a:pt x="4201335" y="54327"/>
                </a:lnTo>
                <a:lnTo>
                  <a:pt x="4023768" y="40180"/>
                </a:lnTo>
                <a:lnTo>
                  <a:pt x="3856765" y="28088"/>
                </a:lnTo>
                <a:lnTo>
                  <a:pt x="3703216" y="18095"/>
                </a:lnTo>
                <a:lnTo>
                  <a:pt x="3566009" y="10245"/>
                </a:lnTo>
                <a:lnTo>
                  <a:pt x="3448033" y="4583"/>
                </a:lnTo>
                <a:lnTo>
                  <a:pt x="3352175" y="1153"/>
                </a:lnTo>
                <a:lnTo>
                  <a:pt x="3281324" y="0"/>
                </a:lnTo>
                <a:lnTo>
                  <a:pt x="3210460" y="1153"/>
                </a:lnTo>
                <a:lnTo>
                  <a:pt x="3114590" y="4585"/>
                </a:lnTo>
                <a:lnTo>
                  <a:pt x="2996602" y="10249"/>
                </a:lnTo>
                <a:lnTo>
                  <a:pt x="2859384" y="18102"/>
                </a:lnTo>
                <a:lnTo>
                  <a:pt x="2705825" y="28099"/>
                </a:lnTo>
                <a:lnTo>
                  <a:pt x="2538813" y="40196"/>
                </a:lnTo>
                <a:lnTo>
                  <a:pt x="2361237" y="54348"/>
                </a:lnTo>
                <a:lnTo>
                  <a:pt x="2175985" y="70511"/>
                </a:lnTo>
                <a:lnTo>
                  <a:pt x="1985946" y="88639"/>
                </a:lnTo>
                <a:lnTo>
                  <a:pt x="1794008" y="108689"/>
                </a:lnTo>
                <a:lnTo>
                  <a:pt x="1603059" y="130616"/>
                </a:lnTo>
                <a:lnTo>
                  <a:pt x="1415988" y="154376"/>
                </a:lnTo>
                <a:lnTo>
                  <a:pt x="1235684" y="179923"/>
                </a:lnTo>
                <a:lnTo>
                  <a:pt x="1065034" y="207214"/>
                </a:lnTo>
                <a:lnTo>
                  <a:pt x="906927" y="236204"/>
                </a:lnTo>
                <a:lnTo>
                  <a:pt x="764252" y="266848"/>
                </a:lnTo>
                <a:lnTo>
                  <a:pt x="639897" y="299102"/>
                </a:lnTo>
                <a:lnTo>
                  <a:pt x="536751" y="332922"/>
                </a:lnTo>
                <a:lnTo>
                  <a:pt x="457702" y="368262"/>
                </a:lnTo>
                <a:lnTo>
                  <a:pt x="405638" y="405079"/>
                </a:lnTo>
                <a:lnTo>
                  <a:pt x="368769" y="457053"/>
                </a:lnTo>
                <a:lnTo>
                  <a:pt x="333379" y="535999"/>
                </a:lnTo>
                <a:lnTo>
                  <a:pt x="299512" y="639028"/>
                </a:lnTo>
                <a:lnTo>
                  <a:pt x="267214" y="763254"/>
                </a:lnTo>
                <a:lnTo>
                  <a:pt x="236527" y="905789"/>
                </a:lnTo>
                <a:lnTo>
                  <a:pt x="207498" y="1063747"/>
                </a:lnTo>
                <a:lnTo>
                  <a:pt x="180170" y="1234240"/>
                </a:lnTo>
                <a:lnTo>
                  <a:pt x="154588" y="1414381"/>
                </a:lnTo>
                <a:lnTo>
                  <a:pt x="130797" y="1601282"/>
                </a:lnTo>
                <a:lnTo>
                  <a:pt x="108840" y="1792057"/>
                </a:lnTo>
                <a:lnTo>
                  <a:pt x="88763" y="1983818"/>
                </a:lnTo>
                <a:lnTo>
                  <a:pt x="70610" y="2173678"/>
                </a:lnTo>
                <a:lnTo>
                  <a:pt x="54426" y="2358750"/>
                </a:lnTo>
                <a:lnTo>
                  <a:pt x="40255" y="2536147"/>
                </a:lnTo>
                <a:lnTo>
                  <a:pt x="28142" y="2702982"/>
                </a:lnTo>
                <a:lnTo>
                  <a:pt x="18131" y="2856367"/>
                </a:lnTo>
                <a:lnTo>
                  <a:pt x="10267" y="2993415"/>
                </a:lnTo>
                <a:close/>
              </a:path>
            </a:pathLst>
          </a:custGeom>
          <a:solidFill>
            <a:srgbClr val="E8E7D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532146" y="539824"/>
            <a:ext cx="6501612" cy="6494119"/>
          </a:xfrm>
          <a:custGeom>
            <a:avLst/>
            <a:gdLst/>
            <a:ahLst/>
            <a:cxnLst/>
            <a:rect l="l" t="t" r="r" b="b"/>
            <a:pathLst>
              <a:path w="6501612" h="6494119">
                <a:moveTo>
                  <a:pt x="1212" y="3174204"/>
                </a:moveTo>
                <a:lnTo>
                  <a:pt x="0" y="3247047"/>
                </a:lnTo>
                <a:lnTo>
                  <a:pt x="1213" y="3319900"/>
                </a:lnTo>
                <a:lnTo>
                  <a:pt x="4822" y="3416377"/>
                </a:lnTo>
                <a:lnTo>
                  <a:pt x="10779" y="3533735"/>
                </a:lnTo>
                <a:lnTo>
                  <a:pt x="19038" y="3669236"/>
                </a:lnTo>
                <a:lnTo>
                  <a:pt x="29553" y="3820140"/>
                </a:lnTo>
                <a:lnTo>
                  <a:pt x="42275" y="3983707"/>
                </a:lnTo>
                <a:lnTo>
                  <a:pt x="57160" y="4157197"/>
                </a:lnTo>
                <a:lnTo>
                  <a:pt x="74159" y="4337871"/>
                </a:lnTo>
                <a:lnTo>
                  <a:pt x="93226" y="4522987"/>
                </a:lnTo>
                <a:lnTo>
                  <a:pt x="114314" y="4709807"/>
                </a:lnTo>
                <a:lnTo>
                  <a:pt x="137376" y="4895591"/>
                </a:lnTo>
                <a:lnTo>
                  <a:pt x="162367" y="5077599"/>
                </a:lnTo>
                <a:lnTo>
                  <a:pt x="189238" y="5253090"/>
                </a:lnTo>
                <a:lnTo>
                  <a:pt x="217943" y="5419326"/>
                </a:lnTo>
                <a:lnTo>
                  <a:pt x="248436" y="5573566"/>
                </a:lnTo>
                <a:lnTo>
                  <a:pt x="280669" y="5713070"/>
                </a:lnTo>
                <a:lnTo>
                  <a:pt x="314596" y="5835099"/>
                </a:lnTo>
                <a:lnTo>
                  <a:pt x="350170" y="5936913"/>
                </a:lnTo>
                <a:lnTo>
                  <a:pt x="387344" y="6015772"/>
                </a:lnTo>
                <a:lnTo>
                  <a:pt x="426072" y="6068936"/>
                </a:lnTo>
                <a:lnTo>
                  <a:pt x="479326" y="6107580"/>
                </a:lnTo>
                <a:lnTo>
                  <a:pt x="558287" y="6144674"/>
                </a:lnTo>
                <a:lnTo>
                  <a:pt x="660215" y="6180172"/>
                </a:lnTo>
                <a:lnTo>
                  <a:pt x="782367" y="6214027"/>
                </a:lnTo>
                <a:lnTo>
                  <a:pt x="922004" y="6246192"/>
                </a:lnTo>
                <a:lnTo>
                  <a:pt x="1076384" y="6276620"/>
                </a:lnTo>
                <a:lnTo>
                  <a:pt x="1242767" y="6305266"/>
                </a:lnTo>
                <a:lnTo>
                  <a:pt x="1418410" y="6332081"/>
                </a:lnTo>
                <a:lnTo>
                  <a:pt x="1600575" y="6357020"/>
                </a:lnTo>
                <a:lnTo>
                  <a:pt x="1786518" y="6380035"/>
                </a:lnTo>
                <a:lnTo>
                  <a:pt x="1973500" y="6401080"/>
                </a:lnTo>
                <a:lnTo>
                  <a:pt x="2158779" y="6420108"/>
                </a:lnTo>
                <a:lnTo>
                  <a:pt x="2339615" y="6437073"/>
                </a:lnTo>
                <a:lnTo>
                  <a:pt x="2513267" y="6451927"/>
                </a:lnTo>
                <a:lnTo>
                  <a:pt x="2676992" y="6464625"/>
                </a:lnTo>
                <a:lnTo>
                  <a:pt x="2828052" y="6475118"/>
                </a:lnTo>
                <a:lnTo>
                  <a:pt x="2963704" y="6483361"/>
                </a:lnTo>
                <a:lnTo>
                  <a:pt x="3081208" y="6489307"/>
                </a:lnTo>
                <a:lnTo>
                  <a:pt x="3177822" y="6492908"/>
                </a:lnTo>
                <a:lnTo>
                  <a:pt x="3250806" y="6494119"/>
                </a:lnTo>
                <a:lnTo>
                  <a:pt x="3323788" y="6492908"/>
                </a:lnTo>
                <a:lnTo>
                  <a:pt x="3420401" y="6489307"/>
                </a:lnTo>
                <a:lnTo>
                  <a:pt x="3537904" y="6483361"/>
                </a:lnTo>
                <a:lnTo>
                  <a:pt x="3673555" y="6475118"/>
                </a:lnTo>
                <a:lnTo>
                  <a:pt x="3824614" y="6464625"/>
                </a:lnTo>
                <a:lnTo>
                  <a:pt x="3988340" y="6451927"/>
                </a:lnTo>
                <a:lnTo>
                  <a:pt x="4161991" y="6437073"/>
                </a:lnTo>
                <a:lnTo>
                  <a:pt x="4342828" y="6420108"/>
                </a:lnTo>
                <a:lnTo>
                  <a:pt x="4528108" y="6401080"/>
                </a:lnTo>
                <a:lnTo>
                  <a:pt x="4715090" y="6380035"/>
                </a:lnTo>
                <a:lnTo>
                  <a:pt x="4901035" y="6357020"/>
                </a:lnTo>
                <a:lnTo>
                  <a:pt x="5083200" y="6332081"/>
                </a:lnTo>
                <a:lnTo>
                  <a:pt x="5258845" y="6305266"/>
                </a:lnTo>
                <a:lnTo>
                  <a:pt x="5425229" y="6276620"/>
                </a:lnTo>
                <a:lnTo>
                  <a:pt x="5579611" y="6246192"/>
                </a:lnTo>
                <a:lnTo>
                  <a:pt x="5719250" y="6214027"/>
                </a:lnTo>
                <a:lnTo>
                  <a:pt x="5841404" y="6180172"/>
                </a:lnTo>
                <a:lnTo>
                  <a:pt x="5943333" y="6144674"/>
                </a:lnTo>
                <a:lnTo>
                  <a:pt x="6022297" y="6107580"/>
                </a:lnTo>
                <a:lnTo>
                  <a:pt x="6075553" y="6068936"/>
                </a:lnTo>
                <a:lnTo>
                  <a:pt x="6114278" y="6015772"/>
                </a:lnTo>
                <a:lnTo>
                  <a:pt x="6151451" y="5936913"/>
                </a:lnTo>
                <a:lnTo>
                  <a:pt x="6187023" y="5835099"/>
                </a:lnTo>
                <a:lnTo>
                  <a:pt x="6220949" y="5713070"/>
                </a:lnTo>
                <a:lnTo>
                  <a:pt x="6253181" y="5573566"/>
                </a:lnTo>
                <a:lnTo>
                  <a:pt x="6283673" y="5419326"/>
                </a:lnTo>
                <a:lnTo>
                  <a:pt x="6312377" y="5253090"/>
                </a:lnTo>
                <a:lnTo>
                  <a:pt x="6339248" y="5077599"/>
                </a:lnTo>
                <a:lnTo>
                  <a:pt x="6364237" y="4895591"/>
                </a:lnTo>
                <a:lnTo>
                  <a:pt x="6387299" y="4709807"/>
                </a:lnTo>
                <a:lnTo>
                  <a:pt x="6408387" y="4522987"/>
                </a:lnTo>
                <a:lnTo>
                  <a:pt x="6427454" y="4337871"/>
                </a:lnTo>
                <a:lnTo>
                  <a:pt x="6444453" y="4157197"/>
                </a:lnTo>
                <a:lnTo>
                  <a:pt x="6459337" y="3983707"/>
                </a:lnTo>
                <a:lnTo>
                  <a:pt x="6472059" y="3820140"/>
                </a:lnTo>
                <a:lnTo>
                  <a:pt x="6482573" y="3669236"/>
                </a:lnTo>
                <a:lnTo>
                  <a:pt x="6490833" y="3533735"/>
                </a:lnTo>
                <a:lnTo>
                  <a:pt x="6496790" y="3416377"/>
                </a:lnTo>
                <a:lnTo>
                  <a:pt x="6500399" y="3319900"/>
                </a:lnTo>
                <a:lnTo>
                  <a:pt x="6501612" y="3247047"/>
                </a:lnTo>
                <a:lnTo>
                  <a:pt x="6500399" y="3174195"/>
                </a:lnTo>
                <a:lnTo>
                  <a:pt x="6496790" y="3077720"/>
                </a:lnTo>
                <a:lnTo>
                  <a:pt x="6490833" y="2960364"/>
                </a:lnTo>
                <a:lnTo>
                  <a:pt x="6482573" y="2824864"/>
                </a:lnTo>
                <a:lnTo>
                  <a:pt x="6472059" y="2673962"/>
                </a:lnTo>
                <a:lnTo>
                  <a:pt x="6459337" y="2510397"/>
                </a:lnTo>
                <a:lnTo>
                  <a:pt x="6444453" y="2336908"/>
                </a:lnTo>
                <a:lnTo>
                  <a:pt x="6427454" y="2156236"/>
                </a:lnTo>
                <a:lnTo>
                  <a:pt x="6408387" y="1971121"/>
                </a:lnTo>
                <a:lnTo>
                  <a:pt x="6387299" y="1784302"/>
                </a:lnTo>
                <a:lnTo>
                  <a:pt x="6364237" y="1598519"/>
                </a:lnTo>
                <a:lnTo>
                  <a:pt x="6339248" y="1416512"/>
                </a:lnTo>
                <a:lnTo>
                  <a:pt x="6312377" y="1241021"/>
                </a:lnTo>
                <a:lnTo>
                  <a:pt x="6283673" y="1074785"/>
                </a:lnTo>
                <a:lnTo>
                  <a:pt x="6253181" y="920545"/>
                </a:lnTo>
                <a:lnTo>
                  <a:pt x="6220949" y="781040"/>
                </a:lnTo>
                <a:lnTo>
                  <a:pt x="6187023" y="659010"/>
                </a:lnTo>
                <a:lnTo>
                  <a:pt x="6151451" y="557196"/>
                </a:lnTo>
                <a:lnTo>
                  <a:pt x="6114278" y="478336"/>
                </a:lnTo>
                <a:lnTo>
                  <a:pt x="6075553" y="425170"/>
                </a:lnTo>
                <a:lnTo>
                  <a:pt x="6022297" y="386526"/>
                </a:lnTo>
                <a:lnTo>
                  <a:pt x="5943333" y="349432"/>
                </a:lnTo>
                <a:lnTo>
                  <a:pt x="5841404" y="313935"/>
                </a:lnTo>
                <a:lnTo>
                  <a:pt x="5719250" y="280081"/>
                </a:lnTo>
                <a:lnTo>
                  <a:pt x="5579611" y="247916"/>
                </a:lnTo>
                <a:lnTo>
                  <a:pt x="5425229" y="217488"/>
                </a:lnTo>
                <a:lnTo>
                  <a:pt x="5258845" y="188844"/>
                </a:lnTo>
                <a:lnTo>
                  <a:pt x="5083200" y="162029"/>
                </a:lnTo>
                <a:lnTo>
                  <a:pt x="4901035" y="137092"/>
                </a:lnTo>
                <a:lnTo>
                  <a:pt x="4715090" y="114077"/>
                </a:lnTo>
                <a:lnTo>
                  <a:pt x="4528108" y="93033"/>
                </a:lnTo>
                <a:lnTo>
                  <a:pt x="4342828" y="74006"/>
                </a:lnTo>
                <a:lnTo>
                  <a:pt x="4161991" y="57042"/>
                </a:lnTo>
                <a:lnTo>
                  <a:pt x="3988340" y="42189"/>
                </a:lnTo>
                <a:lnTo>
                  <a:pt x="3824614" y="29492"/>
                </a:lnTo>
                <a:lnTo>
                  <a:pt x="3673555" y="18999"/>
                </a:lnTo>
                <a:lnTo>
                  <a:pt x="3537904" y="10757"/>
                </a:lnTo>
                <a:lnTo>
                  <a:pt x="3420401" y="4812"/>
                </a:lnTo>
                <a:lnTo>
                  <a:pt x="3323788" y="1210"/>
                </a:lnTo>
                <a:lnTo>
                  <a:pt x="3250806" y="0"/>
                </a:lnTo>
                <a:lnTo>
                  <a:pt x="3177810" y="1211"/>
                </a:lnTo>
                <a:lnTo>
                  <a:pt x="3081185" y="4814"/>
                </a:lnTo>
                <a:lnTo>
                  <a:pt x="2963671" y="10761"/>
                </a:lnTo>
                <a:lnTo>
                  <a:pt x="2828008" y="19007"/>
                </a:lnTo>
                <a:lnTo>
                  <a:pt x="2676938" y="29504"/>
                </a:lnTo>
                <a:lnTo>
                  <a:pt x="2513202" y="42205"/>
                </a:lnTo>
                <a:lnTo>
                  <a:pt x="2339541" y="57064"/>
                </a:lnTo>
                <a:lnTo>
                  <a:pt x="2158696" y="74035"/>
                </a:lnTo>
                <a:lnTo>
                  <a:pt x="1973407" y="93069"/>
                </a:lnTo>
                <a:lnTo>
                  <a:pt x="1786416" y="114122"/>
                </a:lnTo>
                <a:lnTo>
                  <a:pt x="1600465" y="137145"/>
                </a:lnTo>
                <a:lnTo>
                  <a:pt x="1418292" y="162092"/>
                </a:lnTo>
                <a:lnTo>
                  <a:pt x="1242641" y="188917"/>
                </a:lnTo>
                <a:lnTo>
                  <a:pt x="1076252" y="217573"/>
                </a:lnTo>
                <a:lnTo>
                  <a:pt x="921865" y="248013"/>
                </a:lnTo>
                <a:lnTo>
                  <a:pt x="782222" y="280190"/>
                </a:lnTo>
                <a:lnTo>
                  <a:pt x="660063" y="314057"/>
                </a:lnTo>
                <a:lnTo>
                  <a:pt x="558131" y="349568"/>
                </a:lnTo>
                <a:lnTo>
                  <a:pt x="479165" y="386677"/>
                </a:lnTo>
                <a:lnTo>
                  <a:pt x="425907" y="425335"/>
                </a:lnTo>
                <a:lnTo>
                  <a:pt x="387196" y="478498"/>
                </a:lnTo>
                <a:lnTo>
                  <a:pt x="350037" y="557355"/>
                </a:lnTo>
                <a:lnTo>
                  <a:pt x="314478" y="659165"/>
                </a:lnTo>
                <a:lnTo>
                  <a:pt x="280565" y="781189"/>
                </a:lnTo>
                <a:lnTo>
                  <a:pt x="248345" y="920688"/>
                </a:lnTo>
                <a:lnTo>
                  <a:pt x="217864" y="1074921"/>
                </a:lnTo>
                <a:lnTo>
                  <a:pt x="189170" y="1241149"/>
                </a:lnTo>
                <a:lnTo>
                  <a:pt x="162309" y="1416632"/>
                </a:lnTo>
                <a:lnTo>
                  <a:pt x="137328" y="1598630"/>
                </a:lnTo>
                <a:lnTo>
                  <a:pt x="114274" y="1784403"/>
                </a:lnTo>
                <a:lnTo>
                  <a:pt x="93194" y="1971213"/>
                </a:lnTo>
                <a:lnTo>
                  <a:pt x="74133" y="2156318"/>
                </a:lnTo>
                <a:lnTo>
                  <a:pt x="57140" y="2336980"/>
                </a:lnTo>
                <a:lnTo>
                  <a:pt x="42261" y="2510458"/>
                </a:lnTo>
                <a:lnTo>
                  <a:pt x="29543" y="2674013"/>
                </a:lnTo>
                <a:lnTo>
                  <a:pt x="19032" y="2824904"/>
                </a:lnTo>
                <a:lnTo>
                  <a:pt x="10775" y="2960394"/>
                </a:lnTo>
                <a:lnTo>
                  <a:pt x="4820" y="3077740"/>
                </a:lnTo>
                <a:lnTo>
                  <a:pt x="1212" y="3174204"/>
                </a:lnTo>
                <a:close/>
              </a:path>
            </a:pathLst>
          </a:custGeom>
          <a:solidFill>
            <a:srgbClr val="E9E8D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562794" y="570840"/>
            <a:ext cx="6440601" cy="6432880"/>
          </a:xfrm>
          <a:custGeom>
            <a:avLst/>
            <a:gdLst/>
            <a:ahLst/>
            <a:cxnLst/>
            <a:rect l="l" t="t" r="r" b="b"/>
            <a:pathLst>
              <a:path w="6440601" h="6432880">
                <a:moveTo>
                  <a:pt x="1270" y="3141473"/>
                </a:moveTo>
                <a:lnTo>
                  <a:pt x="0" y="3216440"/>
                </a:lnTo>
                <a:lnTo>
                  <a:pt x="1271" y="3291418"/>
                </a:lnTo>
                <a:lnTo>
                  <a:pt x="5051" y="3388642"/>
                </a:lnTo>
                <a:lnTo>
                  <a:pt x="11293" y="3505521"/>
                </a:lnTo>
                <a:lnTo>
                  <a:pt x="19945" y="3639461"/>
                </a:lnTo>
                <a:lnTo>
                  <a:pt x="30961" y="3787871"/>
                </a:lnTo>
                <a:lnTo>
                  <a:pt x="44289" y="3948157"/>
                </a:lnTo>
                <a:lnTo>
                  <a:pt x="59883" y="4117728"/>
                </a:lnTo>
                <a:lnTo>
                  <a:pt x="77691" y="4293990"/>
                </a:lnTo>
                <a:lnTo>
                  <a:pt x="97666" y="4474352"/>
                </a:lnTo>
                <a:lnTo>
                  <a:pt x="119759" y="4656221"/>
                </a:lnTo>
                <a:lnTo>
                  <a:pt x="143920" y="4837005"/>
                </a:lnTo>
                <a:lnTo>
                  <a:pt x="170100" y="5014111"/>
                </a:lnTo>
                <a:lnTo>
                  <a:pt x="198250" y="5184946"/>
                </a:lnTo>
                <a:lnTo>
                  <a:pt x="228322" y="5346919"/>
                </a:lnTo>
                <a:lnTo>
                  <a:pt x="260266" y="5497437"/>
                </a:lnTo>
                <a:lnTo>
                  <a:pt x="294033" y="5633908"/>
                </a:lnTo>
                <a:lnTo>
                  <a:pt x="329575" y="5753738"/>
                </a:lnTo>
                <a:lnTo>
                  <a:pt x="366841" y="5854336"/>
                </a:lnTo>
                <a:lnTo>
                  <a:pt x="405784" y="5933109"/>
                </a:lnTo>
                <a:lnTo>
                  <a:pt x="446354" y="5987465"/>
                </a:lnTo>
                <a:lnTo>
                  <a:pt x="500802" y="6027951"/>
                </a:lnTo>
                <a:lnTo>
                  <a:pt x="579680" y="6066813"/>
                </a:lnTo>
                <a:lnTo>
                  <a:pt x="680393" y="6104002"/>
                </a:lnTo>
                <a:lnTo>
                  <a:pt x="800349" y="6139469"/>
                </a:lnTo>
                <a:lnTo>
                  <a:pt x="936954" y="6173165"/>
                </a:lnTo>
                <a:lnTo>
                  <a:pt x="1087615" y="6205042"/>
                </a:lnTo>
                <a:lnTo>
                  <a:pt x="1249737" y="6235050"/>
                </a:lnTo>
                <a:lnTo>
                  <a:pt x="1420727" y="6263141"/>
                </a:lnTo>
                <a:lnTo>
                  <a:pt x="1597993" y="6289266"/>
                </a:lnTo>
                <a:lnTo>
                  <a:pt x="1778939" y="6313376"/>
                </a:lnTo>
                <a:lnTo>
                  <a:pt x="1960974" y="6335421"/>
                </a:lnTo>
                <a:lnTo>
                  <a:pt x="2141502" y="6355354"/>
                </a:lnTo>
                <a:lnTo>
                  <a:pt x="2317932" y="6373125"/>
                </a:lnTo>
                <a:lnTo>
                  <a:pt x="2487668" y="6388685"/>
                </a:lnTo>
                <a:lnTo>
                  <a:pt x="2648118" y="6401985"/>
                </a:lnTo>
                <a:lnTo>
                  <a:pt x="2796688" y="6412977"/>
                </a:lnTo>
                <a:lnTo>
                  <a:pt x="2930785" y="6421611"/>
                </a:lnTo>
                <a:lnTo>
                  <a:pt x="3047815" y="6427839"/>
                </a:lnTo>
                <a:lnTo>
                  <a:pt x="3145185" y="6431611"/>
                </a:lnTo>
                <a:lnTo>
                  <a:pt x="3220300" y="6432880"/>
                </a:lnTo>
                <a:lnTo>
                  <a:pt x="3295416" y="6431611"/>
                </a:lnTo>
                <a:lnTo>
                  <a:pt x="3392785" y="6427839"/>
                </a:lnTo>
                <a:lnTo>
                  <a:pt x="3509815" y="6421611"/>
                </a:lnTo>
                <a:lnTo>
                  <a:pt x="3643911" y="6412977"/>
                </a:lnTo>
                <a:lnTo>
                  <a:pt x="3792481" y="6401985"/>
                </a:lnTo>
                <a:lnTo>
                  <a:pt x="3952930" y="6388685"/>
                </a:lnTo>
                <a:lnTo>
                  <a:pt x="4122666" y="6373125"/>
                </a:lnTo>
                <a:lnTo>
                  <a:pt x="4299094" y="6355354"/>
                </a:lnTo>
                <a:lnTo>
                  <a:pt x="4479622" y="6335421"/>
                </a:lnTo>
                <a:lnTo>
                  <a:pt x="4661655" y="6313376"/>
                </a:lnTo>
                <a:lnTo>
                  <a:pt x="4842601" y="6289266"/>
                </a:lnTo>
                <a:lnTo>
                  <a:pt x="5019865" y="6263141"/>
                </a:lnTo>
                <a:lnTo>
                  <a:pt x="5190855" y="6235050"/>
                </a:lnTo>
                <a:lnTo>
                  <a:pt x="5352976" y="6205042"/>
                </a:lnTo>
                <a:lnTo>
                  <a:pt x="5503636" y="6173165"/>
                </a:lnTo>
                <a:lnTo>
                  <a:pt x="5640240" y="6139469"/>
                </a:lnTo>
                <a:lnTo>
                  <a:pt x="5760196" y="6104002"/>
                </a:lnTo>
                <a:lnTo>
                  <a:pt x="5860909" y="6066813"/>
                </a:lnTo>
                <a:lnTo>
                  <a:pt x="5939786" y="6027951"/>
                </a:lnTo>
                <a:lnTo>
                  <a:pt x="5994234" y="5987465"/>
                </a:lnTo>
                <a:lnTo>
                  <a:pt x="6034806" y="5933109"/>
                </a:lnTo>
                <a:lnTo>
                  <a:pt x="6073750" y="5854336"/>
                </a:lnTo>
                <a:lnTo>
                  <a:pt x="6111018" y="5753738"/>
                </a:lnTo>
                <a:lnTo>
                  <a:pt x="6146561" y="5633908"/>
                </a:lnTo>
                <a:lnTo>
                  <a:pt x="6180329" y="5497437"/>
                </a:lnTo>
                <a:lnTo>
                  <a:pt x="6212274" y="5346919"/>
                </a:lnTo>
                <a:lnTo>
                  <a:pt x="6242347" y="5184946"/>
                </a:lnTo>
                <a:lnTo>
                  <a:pt x="6270498" y="5014111"/>
                </a:lnTo>
                <a:lnTo>
                  <a:pt x="6296679" y="4837005"/>
                </a:lnTo>
                <a:lnTo>
                  <a:pt x="6320840" y="4656221"/>
                </a:lnTo>
                <a:lnTo>
                  <a:pt x="6342933" y="4474352"/>
                </a:lnTo>
                <a:lnTo>
                  <a:pt x="6362909" y="4293990"/>
                </a:lnTo>
                <a:lnTo>
                  <a:pt x="6380718" y="4117728"/>
                </a:lnTo>
                <a:lnTo>
                  <a:pt x="6396311" y="3948157"/>
                </a:lnTo>
                <a:lnTo>
                  <a:pt x="6409640" y="3787871"/>
                </a:lnTo>
                <a:lnTo>
                  <a:pt x="6420655" y="3639461"/>
                </a:lnTo>
                <a:lnTo>
                  <a:pt x="6429308" y="3505521"/>
                </a:lnTo>
                <a:lnTo>
                  <a:pt x="6435549" y="3388642"/>
                </a:lnTo>
                <a:lnTo>
                  <a:pt x="6439330" y="3291418"/>
                </a:lnTo>
                <a:lnTo>
                  <a:pt x="6440601" y="3216440"/>
                </a:lnTo>
                <a:lnTo>
                  <a:pt x="6439330" y="3141460"/>
                </a:lnTo>
                <a:lnTo>
                  <a:pt x="6435549" y="3044234"/>
                </a:lnTo>
                <a:lnTo>
                  <a:pt x="6429308" y="2927354"/>
                </a:lnTo>
                <a:lnTo>
                  <a:pt x="6420655" y="2793413"/>
                </a:lnTo>
                <a:lnTo>
                  <a:pt x="6409640" y="2645003"/>
                </a:lnTo>
                <a:lnTo>
                  <a:pt x="6396311" y="2484717"/>
                </a:lnTo>
                <a:lnTo>
                  <a:pt x="6380718" y="2315147"/>
                </a:lnTo>
                <a:lnTo>
                  <a:pt x="6362909" y="2138884"/>
                </a:lnTo>
                <a:lnTo>
                  <a:pt x="6342933" y="1958523"/>
                </a:lnTo>
                <a:lnTo>
                  <a:pt x="6320840" y="1776655"/>
                </a:lnTo>
                <a:lnTo>
                  <a:pt x="6296679" y="1595872"/>
                </a:lnTo>
                <a:lnTo>
                  <a:pt x="6270498" y="1418768"/>
                </a:lnTo>
                <a:lnTo>
                  <a:pt x="6242347" y="1247933"/>
                </a:lnTo>
                <a:lnTo>
                  <a:pt x="6212274" y="1085962"/>
                </a:lnTo>
                <a:lnTo>
                  <a:pt x="6180329" y="935446"/>
                </a:lnTo>
                <a:lnTo>
                  <a:pt x="6146561" y="798977"/>
                </a:lnTo>
                <a:lnTo>
                  <a:pt x="6111018" y="679148"/>
                </a:lnTo>
                <a:lnTo>
                  <a:pt x="6073750" y="578552"/>
                </a:lnTo>
                <a:lnTo>
                  <a:pt x="6034806" y="499781"/>
                </a:lnTo>
                <a:lnTo>
                  <a:pt x="5994234" y="445427"/>
                </a:lnTo>
                <a:lnTo>
                  <a:pt x="5939786" y="404941"/>
                </a:lnTo>
                <a:lnTo>
                  <a:pt x="5860909" y="366079"/>
                </a:lnTo>
                <a:lnTo>
                  <a:pt x="5760196" y="328890"/>
                </a:lnTo>
                <a:lnTo>
                  <a:pt x="5640240" y="293422"/>
                </a:lnTo>
                <a:lnTo>
                  <a:pt x="5503636" y="259725"/>
                </a:lnTo>
                <a:lnTo>
                  <a:pt x="5352976" y="227847"/>
                </a:lnTo>
                <a:lnTo>
                  <a:pt x="5190855" y="197838"/>
                </a:lnTo>
                <a:lnTo>
                  <a:pt x="5019865" y="169746"/>
                </a:lnTo>
                <a:lnTo>
                  <a:pt x="4842601" y="143620"/>
                </a:lnTo>
                <a:lnTo>
                  <a:pt x="4661655" y="119510"/>
                </a:lnTo>
                <a:lnTo>
                  <a:pt x="4479622" y="97463"/>
                </a:lnTo>
                <a:lnTo>
                  <a:pt x="4299094" y="77530"/>
                </a:lnTo>
                <a:lnTo>
                  <a:pt x="4122666" y="59758"/>
                </a:lnTo>
                <a:lnTo>
                  <a:pt x="3952930" y="44197"/>
                </a:lnTo>
                <a:lnTo>
                  <a:pt x="3792481" y="30896"/>
                </a:lnTo>
                <a:lnTo>
                  <a:pt x="3643911" y="19904"/>
                </a:lnTo>
                <a:lnTo>
                  <a:pt x="3509815" y="11269"/>
                </a:lnTo>
                <a:lnTo>
                  <a:pt x="3392785" y="5041"/>
                </a:lnTo>
                <a:lnTo>
                  <a:pt x="3295416" y="1268"/>
                </a:lnTo>
                <a:lnTo>
                  <a:pt x="3220300" y="0"/>
                </a:lnTo>
                <a:lnTo>
                  <a:pt x="3145172" y="1268"/>
                </a:lnTo>
                <a:lnTo>
                  <a:pt x="3047789" y="5043"/>
                </a:lnTo>
                <a:lnTo>
                  <a:pt x="2930746" y="11273"/>
                </a:lnTo>
                <a:lnTo>
                  <a:pt x="2796637" y="19911"/>
                </a:lnTo>
                <a:lnTo>
                  <a:pt x="2648055" y="30908"/>
                </a:lnTo>
                <a:lnTo>
                  <a:pt x="2487594" y="44214"/>
                </a:lnTo>
                <a:lnTo>
                  <a:pt x="2317846" y="59780"/>
                </a:lnTo>
                <a:lnTo>
                  <a:pt x="2141407" y="77559"/>
                </a:lnTo>
                <a:lnTo>
                  <a:pt x="1960868" y="97499"/>
                </a:lnTo>
                <a:lnTo>
                  <a:pt x="1778825" y="119554"/>
                </a:lnTo>
                <a:lnTo>
                  <a:pt x="1597870" y="143674"/>
                </a:lnTo>
                <a:lnTo>
                  <a:pt x="1420598" y="169809"/>
                </a:lnTo>
                <a:lnTo>
                  <a:pt x="1249601" y="197911"/>
                </a:lnTo>
                <a:lnTo>
                  <a:pt x="1087473" y="227932"/>
                </a:lnTo>
                <a:lnTo>
                  <a:pt x="936808" y="259821"/>
                </a:lnTo>
                <a:lnTo>
                  <a:pt x="800199" y="293531"/>
                </a:lnTo>
                <a:lnTo>
                  <a:pt x="680241" y="329012"/>
                </a:lnTo>
                <a:lnTo>
                  <a:pt x="579526" y="366215"/>
                </a:lnTo>
                <a:lnTo>
                  <a:pt x="500648" y="405091"/>
                </a:lnTo>
                <a:lnTo>
                  <a:pt x="446201" y="445592"/>
                </a:lnTo>
                <a:lnTo>
                  <a:pt x="405645" y="499942"/>
                </a:lnTo>
                <a:lnTo>
                  <a:pt x="366715" y="578709"/>
                </a:lnTo>
                <a:lnTo>
                  <a:pt x="329460" y="679300"/>
                </a:lnTo>
                <a:lnTo>
                  <a:pt x="293931" y="799124"/>
                </a:lnTo>
                <a:lnTo>
                  <a:pt x="260175" y="935587"/>
                </a:lnTo>
                <a:lnTo>
                  <a:pt x="228242" y="1086097"/>
                </a:lnTo>
                <a:lnTo>
                  <a:pt x="198180" y="1248062"/>
                </a:lnTo>
                <a:lnTo>
                  <a:pt x="170039" y="1418889"/>
                </a:lnTo>
                <a:lnTo>
                  <a:pt x="143868" y="1595986"/>
                </a:lnTo>
                <a:lnTo>
                  <a:pt x="119716" y="1776761"/>
                </a:lnTo>
                <a:lnTo>
                  <a:pt x="97631" y="1958621"/>
                </a:lnTo>
                <a:lnTo>
                  <a:pt x="77663" y="2138974"/>
                </a:lnTo>
                <a:lnTo>
                  <a:pt x="59861" y="2315226"/>
                </a:lnTo>
                <a:lnTo>
                  <a:pt x="44273" y="2484787"/>
                </a:lnTo>
                <a:lnTo>
                  <a:pt x="30949" y="2645063"/>
                </a:lnTo>
                <a:lnTo>
                  <a:pt x="19938" y="2793462"/>
                </a:lnTo>
                <a:lnTo>
                  <a:pt x="11288" y="2927392"/>
                </a:lnTo>
                <a:lnTo>
                  <a:pt x="5049" y="3044259"/>
                </a:lnTo>
                <a:lnTo>
                  <a:pt x="1270" y="3141473"/>
                </a:lnTo>
                <a:close/>
              </a:path>
            </a:pathLst>
          </a:custGeom>
          <a:solidFill>
            <a:srgbClr val="E9E8D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593457" y="601863"/>
            <a:ext cx="6379552" cy="6371640"/>
          </a:xfrm>
          <a:custGeom>
            <a:avLst/>
            <a:gdLst/>
            <a:ahLst/>
            <a:cxnLst/>
            <a:rect l="l" t="t" r="r" b="b"/>
            <a:pathLst>
              <a:path w="6379552" h="6371640">
                <a:moveTo>
                  <a:pt x="1328" y="3108715"/>
                </a:moveTo>
                <a:lnTo>
                  <a:pt x="0" y="3185807"/>
                </a:lnTo>
                <a:lnTo>
                  <a:pt x="1328" y="3262913"/>
                </a:lnTo>
                <a:lnTo>
                  <a:pt x="5281" y="3360890"/>
                </a:lnTo>
                <a:lnTo>
                  <a:pt x="11806" y="3477292"/>
                </a:lnTo>
                <a:lnTo>
                  <a:pt x="20851" y="3609674"/>
                </a:lnTo>
                <a:lnTo>
                  <a:pt x="32367" y="3755592"/>
                </a:lnTo>
                <a:lnTo>
                  <a:pt x="46301" y="3912600"/>
                </a:lnTo>
                <a:lnTo>
                  <a:pt x="62603" y="4078253"/>
                </a:lnTo>
                <a:lnTo>
                  <a:pt x="81221" y="4250106"/>
                </a:lnTo>
                <a:lnTo>
                  <a:pt x="102103" y="4425715"/>
                </a:lnTo>
                <a:lnTo>
                  <a:pt x="125199" y="4602633"/>
                </a:lnTo>
                <a:lnTo>
                  <a:pt x="150458" y="4778417"/>
                </a:lnTo>
                <a:lnTo>
                  <a:pt x="177827" y="4950621"/>
                </a:lnTo>
                <a:lnTo>
                  <a:pt x="207257" y="5116800"/>
                </a:lnTo>
                <a:lnTo>
                  <a:pt x="238695" y="5274509"/>
                </a:lnTo>
                <a:lnTo>
                  <a:pt x="272091" y="5421303"/>
                </a:lnTo>
                <a:lnTo>
                  <a:pt x="307392" y="5554736"/>
                </a:lnTo>
                <a:lnTo>
                  <a:pt x="344549" y="5672365"/>
                </a:lnTo>
                <a:lnTo>
                  <a:pt x="383509" y="5771743"/>
                </a:lnTo>
                <a:lnTo>
                  <a:pt x="424222" y="5850426"/>
                </a:lnTo>
                <a:lnTo>
                  <a:pt x="466636" y="5905969"/>
                </a:lnTo>
                <a:lnTo>
                  <a:pt x="522274" y="5948295"/>
                </a:lnTo>
                <a:lnTo>
                  <a:pt x="601065" y="5988924"/>
                </a:lnTo>
                <a:lnTo>
                  <a:pt x="700562" y="6027803"/>
                </a:lnTo>
                <a:lnTo>
                  <a:pt x="818319" y="6064883"/>
                </a:lnTo>
                <a:lnTo>
                  <a:pt x="951890" y="6100112"/>
                </a:lnTo>
                <a:lnTo>
                  <a:pt x="1098828" y="6133438"/>
                </a:lnTo>
                <a:lnTo>
                  <a:pt x="1256689" y="6164811"/>
                </a:lnTo>
                <a:lnTo>
                  <a:pt x="1423024" y="6194180"/>
                </a:lnTo>
                <a:lnTo>
                  <a:pt x="1595390" y="6221493"/>
                </a:lnTo>
                <a:lnTo>
                  <a:pt x="1771338" y="6246699"/>
                </a:lnTo>
                <a:lnTo>
                  <a:pt x="1948424" y="6269748"/>
                </a:lnTo>
                <a:lnTo>
                  <a:pt x="2124201" y="6290587"/>
                </a:lnTo>
                <a:lnTo>
                  <a:pt x="2296224" y="6309166"/>
                </a:lnTo>
                <a:lnTo>
                  <a:pt x="2462045" y="6325434"/>
                </a:lnTo>
                <a:lnTo>
                  <a:pt x="2619219" y="6339340"/>
                </a:lnTo>
                <a:lnTo>
                  <a:pt x="2765300" y="6350832"/>
                </a:lnTo>
                <a:lnTo>
                  <a:pt x="2897841" y="6359859"/>
                </a:lnTo>
                <a:lnTo>
                  <a:pt x="3014398" y="6366370"/>
                </a:lnTo>
                <a:lnTo>
                  <a:pt x="3112522" y="6370314"/>
                </a:lnTo>
                <a:lnTo>
                  <a:pt x="3189770" y="6371640"/>
                </a:lnTo>
                <a:lnTo>
                  <a:pt x="3267018" y="6370314"/>
                </a:lnTo>
                <a:lnTo>
                  <a:pt x="3365145" y="6366370"/>
                </a:lnTo>
                <a:lnTo>
                  <a:pt x="3481702" y="6359859"/>
                </a:lnTo>
                <a:lnTo>
                  <a:pt x="3614244" y="6350832"/>
                </a:lnTo>
                <a:lnTo>
                  <a:pt x="3760326" y="6339340"/>
                </a:lnTo>
                <a:lnTo>
                  <a:pt x="3917500" y="6325434"/>
                </a:lnTo>
                <a:lnTo>
                  <a:pt x="4083322" y="6309166"/>
                </a:lnTo>
                <a:lnTo>
                  <a:pt x="4255344" y="6290587"/>
                </a:lnTo>
                <a:lnTo>
                  <a:pt x="4431121" y="6269748"/>
                </a:lnTo>
                <a:lnTo>
                  <a:pt x="4608207" y="6246699"/>
                </a:lnTo>
                <a:lnTo>
                  <a:pt x="4784156" y="6221493"/>
                </a:lnTo>
                <a:lnTo>
                  <a:pt x="4956521" y="6194180"/>
                </a:lnTo>
                <a:lnTo>
                  <a:pt x="5122857" y="6164811"/>
                </a:lnTo>
                <a:lnTo>
                  <a:pt x="5280718" y="6133438"/>
                </a:lnTo>
                <a:lnTo>
                  <a:pt x="5427656" y="6100112"/>
                </a:lnTo>
                <a:lnTo>
                  <a:pt x="5561228" y="6064883"/>
                </a:lnTo>
                <a:lnTo>
                  <a:pt x="5678986" y="6027803"/>
                </a:lnTo>
                <a:lnTo>
                  <a:pt x="5778484" y="5988924"/>
                </a:lnTo>
                <a:lnTo>
                  <a:pt x="5857276" y="5948295"/>
                </a:lnTo>
                <a:lnTo>
                  <a:pt x="5912916" y="5905969"/>
                </a:lnTo>
                <a:lnTo>
                  <a:pt x="5955328" y="5850426"/>
                </a:lnTo>
                <a:lnTo>
                  <a:pt x="5996040" y="5771743"/>
                </a:lnTo>
                <a:lnTo>
                  <a:pt x="6034999" y="5672365"/>
                </a:lnTo>
                <a:lnTo>
                  <a:pt x="6072155" y="5554736"/>
                </a:lnTo>
                <a:lnTo>
                  <a:pt x="6107456" y="5421303"/>
                </a:lnTo>
                <a:lnTo>
                  <a:pt x="6140851" y="5274509"/>
                </a:lnTo>
                <a:lnTo>
                  <a:pt x="6172289" y="5116800"/>
                </a:lnTo>
                <a:lnTo>
                  <a:pt x="6201719" y="4950621"/>
                </a:lnTo>
                <a:lnTo>
                  <a:pt x="6229089" y="4778417"/>
                </a:lnTo>
                <a:lnTo>
                  <a:pt x="6254348" y="4602633"/>
                </a:lnTo>
                <a:lnTo>
                  <a:pt x="6277445" y="4425715"/>
                </a:lnTo>
                <a:lnTo>
                  <a:pt x="6298328" y="4250106"/>
                </a:lnTo>
                <a:lnTo>
                  <a:pt x="6316946" y="4078253"/>
                </a:lnTo>
                <a:lnTo>
                  <a:pt x="6333248" y="3912600"/>
                </a:lnTo>
                <a:lnTo>
                  <a:pt x="6347183" y="3755592"/>
                </a:lnTo>
                <a:lnTo>
                  <a:pt x="6358699" y="3609674"/>
                </a:lnTo>
                <a:lnTo>
                  <a:pt x="6367746" y="3477292"/>
                </a:lnTo>
                <a:lnTo>
                  <a:pt x="6374271" y="3360890"/>
                </a:lnTo>
                <a:lnTo>
                  <a:pt x="6378223" y="3262913"/>
                </a:lnTo>
                <a:lnTo>
                  <a:pt x="6379552" y="3185807"/>
                </a:lnTo>
                <a:lnTo>
                  <a:pt x="6378223" y="3108705"/>
                </a:lnTo>
                <a:lnTo>
                  <a:pt x="6374271" y="3010731"/>
                </a:lnTo>
                <a:lnTo>
                  <a:pt x="6367746" y="2894332"/>
                </a:lnTo>
                <a:lnTo>
                  <a:pt x="6358699" y="2761952"/>
                </a:lnTo>
                <a:lnTo>
                  <a:pt x="6347183" y="2616036"/>
                </a:lnTo>
                <a:lnTo>
                  <a:pt x="6333248" y="2459029"/>
                </a:lnTo>
                <a:lnTo>
                  <a:pt x="6316946" y="2293377"/>
                </a:lnTo>
                <a:lnTo>
                  <a:pt x="6298328" y="2121524"/>
                </a:lnTo>
                <a:lnTo>
                  <a:pt x="6277445" y="1945917"/>
                </a:lnTo>
                <a:lnTo>
                  <a:pt x="6254348" y="1768998"/>
                </a:lnTo>
                <a:lnTo>
                  <a:pt x="6229089" y="1593215"/>
                </a:lnTo>
                <a:lnTo>
                  <a:pt x="6201719" y="1421012"/>
                </a:lnTo>
                <a:lnTo>
                  <a:pt x="6172289" y="1254833"/>
                </a:lnTo>
                <a:lnTo>
                  <a:pt x="6140851" y="1097125"/>
                </a:lnTo>
                <a:lnTo>
                  <a:pt x="6107456" y="950331"/>
                </a:lnTo>
                <a:lnTo>
                  <a:pt x="6072155" y="816898"/>
                </a:lnTo>
                <a:lnTo>
                  <a:pt x="6034999" y="699271"/>
                </a:lnTo>
                <a:lnTo>
                  <a:pt x="5996040" y="599893"/>
                </a:lnTo>
                <a:lnTo>
                  <a:pt x="5955328" y="521212"/>
                </a:lnTo>
                <a:lnTo>
                  <a:pt x="5912916" y="465670"/>
                </a:lnTo>
                <a:lnTo>
                  <a:pt x="5857276" y="423344"/>
                </a:lnTo>
                <a:lnTo>
                  <a:pt x="5778484" y="382716"/>
                </a:lnTo>
                <a:lnTo>
                  <a:pt x="5678986" y="343836"/>
                </a:lnTo>
                <a:lnTo>
                  <a:pt x="5561228" y="306757"/>
                </a:lnTo>
                <a:lnTo>
                  <a:pt x="5427656" y="271528"/>
                </a:lnTo>
                <a:lnTo>
                  <a:pt x="5280718" y="238202"/>
                </a:lnTo>
                <a:lnTo>
                  <a:pt x="5122857" y="206829"/>
                </a:lnTo>
                <a:lnTo>
                  <a:pt x="4956521" y="177460"/>
                </a:lnTo>
                <a:lnTo>
                  <a:pt x="4784156" y="150147"/>
                </a:lnTo>
                <a:lnTo>
                  <a:pt x="4608207" y="124941"/>
                </a:lnTo>
                <a:lnTo>
                  <a:pt x="4431121" y="101892"/>
                </a:lnTo>
                <a:lnTo>
                  <a:pt x="4255344" y="81053"/>
                </a:lnTo>
                <a:lnTo>
                  <a:pt x="4083322" y="62474"/>
                </a:lnTo>
                <a:lnTo>
                  <a:pt x="3917500" y="46206"/>
                </a:lnTo>
                <a:lnTo>
                  <a:pt x="3760326" y="32300"/>
                </a:lnTo>
                <a:lnTo>
                  <a:pt x="3614244" y="20808"/>
                </a:lnTo>
                <a:lnTo>
                  <a:pt x="3481702" y="11781"/>
                </a:lnTo>
                <a:lnTo>
                  <a:pt x="3365145" y="5270"/>
                </a:lnTo>
                <a:lnTo>
                  <a:pt x="3267018" y="1326"/>
                </a:lnTo>
                <a:lnTo>
                  <a:pt x="3189770" y="0"/>
                </a:lnTo>
                <a:lnTo>
                  <a:pt x="3112511" y="1326"/>
                </a:lnTo>
                <a:lnTo>
                  <a:pt x="3014375" y="5272"/>
                </a:lnTo>
                <a:lnTo>
                  <a:pt x="2897808" y="11786"/>
                </a:lnTo>
                <a:lnTo>
                  <a:pt x="2765256" y="20817"/>
                </a:lnTo>
                <a:lnTo>
                  <a:pt x="2619165" y="32314"/>
                </a:lnTo>
                <a:lnTo>
                  <a:pt x="2461980" y="46225"/>
                </a:lnTo>
                <a:lnTo>
                  <a:pt x="2296149" y="62499"/>
                </a:lnTo>
                <a:lnTo>
                  <a:pt x="2124118" y="81086"/>
                </a:lnTo>
                <a:lnTo>
                  <a:pt x="1948331" y="101934"/>
                </a:lnTo>
                <a:lnTo>
                  <a:pt x="1771237" y="124991"/>
                </a:lnTo>
                <a:lnTo>
                  <a:pt x="1595280" y="150208"/>
                </a:lnTo>
                <a:lnTo>
                  <a:pt x="1422906" y="177531"/>
                </a:lnTo>
                <a:lnTo>
                  <a:pt x="1256563" y="206911"/>
                </a:lnTo>
                <a:lnTo>
                  <a:pt x="1098696" y="238296"/>
                </a:lnTo>
                <a:lnTo>
                  <a:pt x="951751" y="271635"/>
                </a:lnTo>
                <a:lnTo>
                  <a:pt x="818174" y="306877"/>
                </a:lnTo>
                <a:lnTo>
                  <a:pt x="700411" y="343970"/>
                </a:lnTo>
                <a:lnTo>
                  <a:pt x="600909" y="382864"/>
                </a:lnTo>
                <a:lnTo>
                  <a:pt x="522113" y="423507"/>
                </a:lnTo>
                <a:lnTo>
                  <a:pt x="466471" y="465848"/>
                </a:lnTo>
                <a:lnTo>
                  <a:pt x="424072" y="521389"/>
                </a:lnTo>
                <a:lnTo>
                  <a:pt x="383373" y="600068"/>
                </a:lnTo>
                <a:lnTo>
                  <a:pt x="344427" y="699441"/>
                </a:lnTo>
                <a:lnTo>
                  <a:pt x="307283" y="817064"/>
                </a:lnTo>
                <a:lnTo>
                  <a:pt x="271994" y="950490"/>
                </a:lnTo>
                <a:lnTo>
                  <a:pt x="238610" y="1097276"/>
                </a:lnTo>
                <a:lnTo>
                  <a:pt x="207183" y="1254976"/>
                </a:lnTo>
                <a:lnTo>
                  <a:pt x="177764" y="1421145"/>
                </a:lnTo>
                <a:lnTo>
                  <a:pt x="150404" y="1593338"/>
                </a:lnTo>
                <a:lnTo>
                  <a:pt x="125155" y="1769111"/>
                </a:lnTo>
                <a:lnTo>
                  <a:pt x="102067" y="1946018"/>
                </a:lnTo>
                <a:lnTo>
                  <a:pt x="81192" y="2121614"/>
                </a:lnTo>
                <a:lnTo>
                  <a:pt x="62581" y="2293455"/>
                </a:lnTo>
                <a:lnTo>
                  <a:pt x="46285" y="2459095"/>
                </a:lnTo>
                <a:lnTo>
                  <a:pt x="32356" y="2616090"/>
                </a:lnTo>
                <a:lnTo>
                  <a:pt x="20844" y="2761994"/>
                </a:lnTo>
                <a:lnTo>
                  <a:pt x="11801" y="2894363"/>
                </a:lnTo>
                <a:lnTo>
                  <a:pt x="5279" y="3010752"/>
                </a:lnTo>
                <a:lnTo>
                  <a:pt x="1328" y="3108715"/>
                </a:lnTo>
                <a:close/>
              </a:path>
            </a:pathLst>
          </a:custGeom>
          <a:solidFill>
            <a:srgbClr val="E9E9D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624105" y="632880"/>
            <a:ext cx="6318542" cy="6310401"/>
          </a:xfrm>
          <a:custGeom>
            <a:avLst/>
            <a:gdLst/>
            <a:ahLst/>
            <a:cxnLst/>
            <a:rect l="l" t="t" r="r" b="b"/>
            <a:pathLst>
              <a:path w="6318542" h="6310401">
                <a:moveTo>
                  <a:pt x="1386" y="3234432"/>
                </a:moveTo>
                <a:lnTo>
                  <a:pt x="5511" y="3333159"/>
                </a:lnTo>
                <a:lnTo>
                  <a:pt x="12319" y="3449082"/>
                </a:lnTo>
                <a:lnTo>
                  <a:pt x="21759" y="3579905"/>
                </a:lnTo>
                <a:lnTo>
                  <a:pt x="33776" y="3723329"/>
                </a:lnTo>
                <a:lnTo>
                  <a:pt x="48316" y="3877057"/>
                </a:lnTo>
                <a:lnTo>
                  <a:pt x="65327" y="4038791"/>
                </a:lnTo>
                <a:lnTo>
                  <a:pt x="84755" y="4206234"/>
                </a:lnTo>
                <a:lnTo>
                  <a:pt x="106546" y="4377088"/>
                </a:lnTo>
                <a:lnTo>
                  <a:pt x="130648" y="4549055"/>
                </a:lnTo>
                <a:lnTo>
                  <a:pt x="157005" y="4719838"/>
                </a:lnTo>
                <a:lnTo>
                  <a:pt x="185566" y="4887140"/>
                </a:lnTo>
                <a:lnTo>
                  <a:pt x="216276" y="5048661"/>
                </a:lnTo>
                <a:lnTo>
                  <a:pt x="249083" y="5202106"/>
                </a:lnTo>
                <a:lnTo>
                  <a:pt x="283931" y="5345176"/>
                </a:lnTo>
                <a:lnTo>
                  <a:pt x="320769" y="5475573"/>
                </a:lnTo>
                <a:lnTo>
                  <a:pt x="359543" y="5591000"/>
                </a:lnTo>
                <a:lnTo>
                  <a:pt x="400199" y="5689160"/>
                </a:lnTo>
                <a:lnTo>
                  <a:pt x="442683" y="5767755"/>
                </a:lnTo>
                <a:lnTo>
                  <a:pt x="486943" y="5824486"/>
                </a:lnTo>
                <a:lnTo>
                  <a:pt x="543774" y="5868651"/>
                </a:lnTo>
                <a:lnTo>
                  <a:pt x="622479" y="5911044"/>
                </a:lnTo>
                <a:lnTo>
                  <a:pt x="720760" y="5951613"/>
                </a:lnTo>
                <a:lnTo>
                  <a:pt x="836318" y="5990304"/>
                </a:lnTo>
                <a:lnTo>
                  <a:pt x="966854" y="6027064"/>
                </a:lnTo>
                <a:lnTo>
                  <a:pt x="1110071" y="6061839"/>
                </a:lnTo>
                <a:lnTo>
                  <a:pt x="1263668" y="6094576"/>
                </a:lnTo>
                <a:lnTo>
                  <a:pt x="1425349" y="6125221"/>
                </a:lnTo>
                <a:lnTo>
                  <a:pt x="1592813" y="6153722"/>
                </a:lnTo>
                <a:lnTo>
                  <a:pt x="1763763" y="6180024"/>
                </a:lnTo>
                <a:lnTo>
                  <a:pt x="1935899" y="6204075"/>
                </a:lnTo>
                <a:lnTo>
                  <a:pt x="2106924" y="6225821"/>
                </a:lnTo>
                <a:lnTo>
                  <a:pt x="2274538" y="6245208"/>
                </a:lnTo>
                <a:lnTo>
                  <a:pt x="2436444" y="6262184"/>
                </a:lnTo>
                <a:lnTo>
                  <a:pt x="2590342" y="6276695"/>
                </a:lnTo>
                <a:lnTo>
                  <a:pt x="2733933" y="6288686"/>
                </a:lnTo>
                <a:lnTo>
                  <a:pt x="2864920" y="6298106"/>
                </a:lnTo>
                <a:lnTo>
                  <a:pt x="2981003" y="6304901"/>
                </a:lnTo>
                <a:lnTo>
                  <a:pt x="3079884" y="6309017"/>
                </a:lnTo>
                <a:lnTo>
                  <a:pt x="3159264" y="6310401"/>
                </a:lnTo>
                <a:lnTo>
                  <a:pt x="3238645" y="6309017"/>
                </a:lnTo>
                <a:lnTo>
                  <a:pt x="3337526" y="6304901"/>
                </a:lnTo>
                <a:lnTo>
                  <a:pt x="3453610" y="6298106"/>
                </a:lnTo>
                <a:lnTo>
                  <a:pt x="3584597" y="6288686"/>
                </a:lnTo>
                <a:lnTo>
                  <a:pt x="3728189" y="6276695"/>
                </a:lnTo>
                <a:lnTo>
                  <a:pt x="3882088" y="6262184"/>
                </a:lnTo>
                <a:lnTo>
                  <a:pt x="4043994" y="6245208"/>
                </a:lnTo>
                <a:lnTo>
                  <a:pt x="4211610" y="6225821"/>
                </a:lnTo>
                <a:lnTo>
                  <a:pt x="4382636" y="6204075"/>
                </a:lnTo>
                <a:lnTo>
                  <a:pt x="4554774" y="6180024"/>
                </a:lnTo>
                <a:lnTo>
                  <a:pt x="4725725" y="6153722"/>
                </a:lnTo>
                <a:lnTo>
                  <a:pt x="4893191" y="6125221"/>
                </a:lnTo>
                <a:lnTo>
                  <a:pt x="5054873" y="6094576"/>
                </a:lnTo>
                <a:lnTo>
                  <a:pt x="5208472" y="6061839"/>
                </a:lnTo>
                <a:lnTo>
                  <a:pt x="5351690" y="6027064"/>
                </a:lnTo>
                <a:lnTo>
                  <a:pt x="5482228" y="5990304"/>
                </a:lnTo>
                <a:lnTo>
                  <a:pt x="5597788" y="5951613"/>
                </a:lnTo>
                <a:lnTo>
                  <a:pt x="5696071" y="5911044"/>
                </a:lnTo>
                <a:lnTo>
                  <a:pt x="5774778" y="5868651"/>
                </a:lnTo>
                <a:lnTo>
                  <a:pt x="5831611" y="5824486"/>
                </a:lnTo>
                <a:lnTo>
                  <a:pt x="5875869" y="5767755"/>
                </a:lnTo>
                <a:lnTo>
                  <a:pt x="5918352" y="5689160"/>
                </a:lnTo>
                <a:lnTo>
                  <a:pt x="5959006" y="5591000"/>
                </a:lnTo>
                <a:lnTo>
                  <a:pt x="5997778" y="5475573"/>
                </a:lnTo>
                <a:lnTo>
                  <a:pt x="6034615" y="5345176"/>
                </a:lnTo>
                <a:lnTo>
                  <a:pt x="6069463" y="5202106"/>
                </a:lnTo>
                <a:lnTo>
                  <a:pt x="6102268" y="5048661"/>
                </a:lnTo>
                <a:lnTo>
                  <a:pt x="6132978" y="4887140"/>
                </a:lnTo>
                <a:lnTo>
                  <a:pt x="6161538" y="4719838"/>
                </a:lnTo>
                <a:lnTo>
                  <a:pt x="6187895" y="4549055"/>
                </a:lnTo>
                <a:lnTo>
                  <a:pt x="6211996" y="4377088"/>
                </a:lnTo>
                <a:lnTo>
                  <a:pt x="6233787" y="4206234"/>
                </a:lnTo>
                <a:lnTo>
                  <a:pt x="6253214" y="4038791"/>
                </a:lnTo>
                <a:lnTo>
                  <a:pt x="6270225" y="3877057"/>
                </a:lnTo>
                <a:lnTo>
                  <a:pt x="6284766" y="3723329"/>
                </a:lnTo>
                <a:lnTo>
                  <a:pt x="6296782" y="3579905"/>
                </a:lnTo>
                <a:lnTo>
                  <a:pt x="6306222" y="3449082"/>
                </a:lnTo>
                <a:lnTo>
                  <a:pt x="6313030" y="3333159"/>
                </a:lnTo>
                <a:lnTo>
                  <a:pt x="6317155" y="3234432"/>
                </a:lnTo>
                <a:lnTo>
                  <a:pt x="6318542" y="3155200"/>
                </a:lnTo>
                <a:lnTo>
                  <a:pt x="6317155" y="3075968"/>
                </a:lnTo>
                <a:lnTo>
                  <a:pt x="6313030" y="2977241"/>
                </a:lnTo>
                <a:lnTo>
                  <a:pt x="6306222" y="2861318"/>
                </a:lnTo>
                <a:lnTo>
                  <a:pt x="6296782" y="2730496"/>
                </a:lnTo>
                <a:lnTo>
                  <a:pt x="6284766" y="2587071"/>
                </a:lnTo>
                <a:lnTo>
                  <a:pt x="6270225" y="2433343"/>
                </a:lnTo>
                <a:lnTo>
                  <a:pt x="6253214" y="2271609"/>
                </a:lnTo>
                <a:lnTo>
                  <a:pt x="6233787" y="2104166"/>
                </a:lnTo>
                <a:lnTo>
                  <a:pt x="6211996" y="1933312"/>
                </a:lnTo>
                <a:lnTo>
                  <a:pt x="6187895" y="1761345"/>
                </a:lnTo>
                <a:lnTo>
                  <a:pt x="6161538" y="1590562"/>
                </a:lnTo>
                <a:lnTo>
                  <a:pt x="6132978" y="1423261"/>
                </a:lnTo>
                <a:lnTo>
                  <a:pt x="6102268" y="1261739"/>
                </a:lnTo>
                <a:lnTo>
                  <a:pt x="6069463" y="1108295"/>
                </a:lnTo>
                <a:lnTo>
                  <a:pt x="6034615" y="965225"/>
                </a:lnTo>
                <a:lnTo>
                  <a:pt x="5997778" y="834827"/>
                </a:lnTo>
                <a:lnTo>
                  <a:pt x="5959006" y="719400"/>
                </a:lnTo>
                <a:lnTo>
                  <a:pt x="5918352" y="621240"/>
                </a:lnTo>
                <a:lnTo>
                  <a:pt x="5875869" y="542646"/>
                </a:lnTo>
                <a:lnTo>
                  <a:pt x="5831611" y="485914"/>
                </a:lnTo>
                <a:lnTo>
                  <a:pt x="5774778" y="441748"/>
                </a:lnTo>
                <a:lnTo>
                  <a:pt x="5696071" y="399353"/>
                </a:lnTo>
                <a:lnTo>
                  <a:pt x="5597788" y="358783"/>
                </a:lnTo>
                <a:lnTo>
                  <a:pt x="5482228" y="320092"/>
                </a:lnTo>
                <a:lnTo>
                  <a:pt x="5351690" y="283331"/>
                </a:lnTo>
                <a:lnTo>
                  <a:pt x="5208472" y="248556"/>
                </a:lnTo>
                <a:lnTo>
                  <a:pt x="5054873" y="215819"/>
                </a:lnTo>
                <a:lnTo>
                  <a:pt x="4893191" y="185174"/>
                </a:lnTo>
                <a:lnTo>
                  <a:pt x="4725725" y="156673"/>
                </a:lnTo>
                <a:lnTo>
                  <a:pt x="4554774" y="130371"/>
                </a:lnTo>
                <a:lnTo>
                  <a:pt x="4382636" y="106321"/>
                </a:lnTo>
                <a:lnTo>
                  <a:pt x="4211610" y="84576"/>
                </a:lnTo>
                <a:lnTo>
                  <a:pt x="4043994" y="65189"/>
                </a:lnTo>
                <a:lnTo>
                  <a:pt x="3882088" y="48214"/>
                </a:lnTo>
                <a:lnTo>
                  <a:pt x="3728189" y="33704"/>
                </a:lnTo>
                <a:lnTo>
                  <a:pt x="3584597" y="21713"/>
                </a:lnTo>
                <a:lnTo>
                  <a:pt x="3453610" y="12293"/>
                </a:lnTo>
                <a:lnTo>
                  <a:pt x="3337526" y="5499"/>
                </a:lnTo>
                <a:lnTo>
                  <a:pt x="3238645" y="1383"/>
                </a:lnTo>
                <a:lnTo>
                  <a:pt x="3159264" y="0"/>
                </a:lnTo>
                <a:lnTo>
                  <a:pt x="3079872" y="1384"/>
                </a:lnTo>
                <a:lnTo>
                  <a:pt x="2980980" y="5502"/>
                </a:lnTo>
                <a:lnTo>
                  <a:pt x="2864885" y="12299"/>
                </a:lnTo>
                <a:lnTo>
                  <a:pt x="2733886" y="21723"/>
                </a:lnTo>
                <a:lnTo>
                  <a:pt x="2590283" y="33720"/>
                </a:lnTo>
                <a:lnTo>
                  <a:pt x="2436374" y="48236"/>
                </a:lnTo>
                <a:lnTo>
                  <a:pt x="2274458" y="65218"/>
                </a:lnTo>
                <a:lnTo>
                  <a:pt x="2106832" y="84614"/>
                </a:lnTo>
                <a:lnTo>
                  <a:pt x="1935797" y="106368"/>
                </a:lnTo>
                <a:lnTo>
                  <a:pt x="1763650" y="130429"/>
                </a:lnTo>
                <a:lnTo>
                  <a:pt x="1592691" y="156741"/>
                </a:lnTo>
                <a:lnTo>
                  <a:pt x="1425217" y="185253"/>
                </a:lnTo>
                <a:lnTo>
                  <a:pt x="1263528" y="215911"/>
                </a:lnTo>
                <a:lnTo>
                  <a:pt x="1109923" y="248661"/>
                </a:lnTo>
                <a:lnTo>
                  <a:pt x="966699" y="283449"/>
                </a:lnTo>
                <a:lnTo>
                  <a:pt x="836156" y="320223"/>
                </a:lnTo>
                <a:lnTo>
                  <a:pt x="720593" y="358929"/>
                </a:lnTo>
                <a:lnTo>
                  <a:pt x="622307" y="399514"/>
                </a:lnTo>
                <a:lnTo>
                  <a:pt x="543598" y="441923"/>
                </a:lnTo>
                <a:lnTo>
                  <a:pt x="486765" y="486105"/>
                </a:lnTo>
                <a:lnTo>
                  <a:pt x="442520" y="542834"/>
                </a:lnTo>
                <a:lnTo>
                  <a:pt x="400051" y="621425"/>
                </a:lnTo>
                <a:lnTo>
                  <a:pt x="359409" y="719580"/>
                </a:lnTo>
                <a:lnTo>
                  <a:pt x="320649" y="835002"/>
                </a:lnTo>
                <a:lnTo>
                  <a:pt x="283824" y="965393"/>
                </a:lnTo>
                <a:lnTo>
                  <a:pt x="248988" y="1108455"/>
                </a:lnTo>
                <a:lnTo>
                  <a:pt x="216194" y="1261891"/>
                </a:lnTo>
                <a:lnTo>
                  <a:pt x="185495" y="1423404"/>
                </a:lnTo>
                <a:lnTo>
                  <a:pt x="156945" y="1590696"/>
                </a:lnTo>
                <a:lnTo>
                  <a:pt x="130597" y="1761469"/>
                </a:lnTo>
                <a:lnTo>
                  <a:pt x="106505" y="1933425"/>
                </a:lnTo>
                <a:lnTo>
                  <a:pt x="84722" y="2104268"/>
                </a:lnTo>
                <a:lnTo>
                  <a:pt x="65301" y="2271699"/>
                </a:lnTo>
                <a:lnTo>
                  <a:pt x="48297" y="2433421"/>
                </a:lnTo>
                <a:lnTo>
                  <a:pt x="33762" y="2587137"/>
                </a:lnTo>
                <a:lnTo>
                  <a:pt x="21750" y="2730548"/>
                </a:lnTo>
                <a:lnTo>
                  <a:pt x="12314" y="2861358"/>
                </a:lnTo>
                <a:lnTo>
                  <a:pt x="5508" y="2977268"/>
                </a:lnTo>
                <a:lnTo>
                  <a:pt x="1386" y="3075981"/>
                </a:lnTo>
                <a:lnTo>
                  <a:pt x="0" y="3155200"/>
                </a:lnTo>
                <a:lnTo>
                  <a:pt x="1386" y="3234432"/>
                </a:lnTo>
                <a:close/>
              </a:path>
            </a:pathLst>
          </a:custGeom>
          <a:solidFill>
            <a:srgbClr val="E9E9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654766" y="663901"/>
            <a:ext cx="6257505" cy="6249174"/>
          </a:xfrm>
          <a:custGeom>
            <a:avLst/>
            <a:gdLst/>
            <a:ahLst/>
            <a:cxnLst/>
            <a:rect l="l" t="t" r="r" b="b"/>
            <a:pathLst>
              <a:path w="6257505" h="6249174">
                <a:moveTo>
                  <a:pt x="1443" y="3043226"/>
                </a:moveTo>
                <a:lnTo>
                  <a:pt x="0" y="3124568"/>
                </a:lnTo>
                <a:lnTo>
                  <a:pt x="1444" y="3205930"/>
                </a:lnTo>
                <a:lnTo>
                  <a:pt x="5740" y="3305410"/>
                </a:lnTo>
                <a:lnTo>
                  <a:pt x="12832" y="3420857"/>
                </a:lnTo>
                <a:lnTo>
                  <a:pt x="22665" y="3550123"/>
                </a:lnTo>
                <a:lnTo>
                  <a:pt x="35182" y="3691055"/>
                </a:lnTo>
                <a:lnTo>
                  <a:pt x="50328" y="3841506"/>
                </a:lnTo>
                <a:lnTo>
                  <a:pt x="68047" y="3999323"/>
                </a:lnTo>
                <a:lnTo>
                  <a:pt x="88284" y="4162357"/>
                </a:lnTo>
                <a:lnTo>
                  <a:pt x="110983" y="4328457"/>
                </a:lnTo>
                <a:lnTo>
                  <a:pt x="136088" y="4495474"/>
                </a:lnTo>
                <a:lnTo>
                  <a:pt x="163543" y="4661257"/>
                </a:lnTo>
                <a:lnTo>
                  <a:pt x="193294" y="4823657"/>
                </a:lnTo>
                <a:lnTo>
                  <a:pt x="225283" y="4980522"/>
                </a:lnTo>
                <a:lnTo>
                  <a:pt x="259456" y="5129702"/>
                </a:lnTo>
                <a:lnTo>
                  <a:pt x="295756" y="5269048"/>
                </a:lnTo>
                <a:lnTo>
                  <a:pt x="334129" y="5396410"/>
                </a:lnTo>
                <a:lnTo>
                  <a:pt x="374517" y="5509636"/>
                </a:lnTo>
                <a:lnTo>
                  <a:pt x="416867" y="5606577"/>
                </a:lnTo>
                <a:lnTo>
                  <a:pt x="461121" y="5685083"/>
                </a:lnTo>
                <a:lnTo>
                  <a:pt x="507225" y="5743003"/>
                </a:lnTo>
                <a:lnTo>
                  <a:pt x="565248" y="5789010"/>
                </a:lnTo>
                <a:lnTo>
                  <a:pt x="643868" y="5833171"/>
                </a:lnTo>
                <a:lnTo>
                  <a:pt x="740934" y="5875432"/>
                </a:lnTo>
                <a:lnTo>
                  <a:pt x="854294" y="5915736"/>
                </a:lnTo>
                <a:lnTo>
                  <a:pt x="981797" y="5954028"/>
                </a:lnTo>
                <a:lnTo>
                  <a:pt x="1121293" y="5990253"/>
                </a:lnTo>
                <a:lnTo>
                  <a:pt x="1270629" y="6024355"/>
                </a:lnTo>
                <a:lnTo>
                  <a:pt x="1427656" y="6056278"/>
                </a:lnTo>
                <a:lnTo>
                  <a:pt x="1590221" y="6085966"/>
                </a:lnTo>
                <a:lnTo>
                  <a:pt x="1756173" y="6113365"/>
                </a:lnTo>
                <a:lnTo>
                  <a:pt x="1923362" y="6138418"/>
                </a:lnTo>
                <a:lnTo>
                  <a:pt x="2089635" y="6161070"/>
                </a:lnTo>
                <a:lnTo>
                  <a:pt x="2252843" y="6181266"/>
                </a:lnTo>
                <a:lnTo>
                  <a:pt x="2410833" y="6198949"/>
                </a:lnTo>
                <a:lnTo>
                  <a:pt x="2561455" y="6214064"/>
                </a:lnTo>
                <a:lnTo>
                  <a:pt x="2702557" y="6226555"/>
                </a:lnTo>
                <a:lnTo>
                  <a:pt x="2831988" y="6236368"/>
                </a:lnTo>
                <a:lnTo>
                  <a:pt x="2947598" y="6243445"/>
                </a:lnTo>
                <a:lnTo>
                  <a:pt x="3047234" y="6247733"/>
                </a:lnTo>
                <a:lnTo>
                  <a:pt x="3128746" y="6249174"/>
                </a:lnTo>
                <a:lnTo>
                  <a:pt x="3210258" y="6247733"/>
                </a:lnTo>
                <a:lnTo>
                  <a:pt x="3309895" y="6243445"/>
                </a:lnTo>
                <a:lnTo>
                  <a:pt x="3425505" y="6236368"/>
                </a:lnTo>
                <a:lnTo>
                  <a:pt x="3554937" y="6226555"/>
                </a:lnTo>
                <a:lnTo>
                  <a:pt x="3696039" y="6214064"/>
                </a:lnTo>
                <a:lnTo>
                  <a:pt x="3846662" y="6198949"/>
                </a:lnTo>
                <a:lnTo>
                  <a:pt x="4004653" y="6181266"/>
                </a:lnTo>
                <a:lnTo>
                  <a:pt x="4167862" y="6161070"/>
                </a:lnTo>
                <a:lnTo>
                  <a:pt x="4334136" y="6138418"/>
                </a:lnTo>
                <a:lnTo>
                  <a:pt x="4501326" y="6113365"/>
                </a:lnTo>
                <a:lnTo>
                  <a:pt x="4667279" y="6085966"/>
                </a:lnTo>
                <a:lnTo>
                  <a:pt x="4829845" y="6056278"/>
                </a:lnTo>
                <a:lnTo>
                  <a:pt x="4986872" y="6024355"/>
                </a:lnTo>
                <a:lnTo>
                  <a:pt x="5136209" y="5990253"/>
                </a:lnTo>
                <a:lnTo>
                  <a:pt x="5275706" y="5954028"/>
                </a:lnTo>
                <a:lnTo>
                  <a:pt x="5403210" y="5915736"/>
                </a:lnTo>
                <a:lnTo>
                  <a:pt x="5516570" y="5875432"/>
                </a:lnTo>
                <a:lnTo>
                  <a:pt x="5613636" y="5833171"/>
                </a:lnTo>
                <a:lnTo>
                  <a:pt x="5692257" y="5789010"/>
                </a:lnTo>
                <a:lnTo>
                  <a:pt x="5750280" y="5743003"/>
                </a:lnTo>
                <a:lnTo>
                  <a:pt x="5796380" y="5685083"/>
                </a:lnTo>
                <a:lnTo>
                  <a:pt x="5840632" y="5606577"/>
                </a:lnTo>
                <a:lnTo>
                  <a:pt x="5882979" y="5509636"/>
                </a:lnTo>
                <a:lnTo>
                  <a:pt x="5923367" y="5396410"/>
                </a:lnTo>
                <a:lnTo>
                  <a:pt x="5961738" y="5269048"/>
                </a:lnTo>
                <a:lnTo>
                  <a:pt x="5998038" y="5129702"/>
                </a:lnTo>
                <a:lnTo>
                  <a:pt x="6032211" y="4980522"/>
                </a:lnTo>
                <a:lnTo>
                  <a:pt x="6064200" y="4823657"/>
                </a:lnTo>
                <a:lnTo>
                  <a:pt x="6093951" y="4661257"/>
                </a:lnTo>
                <a:lnTo>
                  <a:pt x="6121407" y="4495474"/>
                </a:lnTo>
                <a:lnTo>
                  <a:pt x="6146513" y="4328457"/>
                </a:lnTo>
                <a:lnTo>
                  <a:pt x="6169213" y="4162357"/>
                </a:lnTo>
                <a:lnTo>
                  <a:pt x="6189452" y="3999323"/>
                </a:lnTo>
                <a:lnTo>
                  <a:pt x="6207172" y="3841506"/>
                </a:lnTo>
                <a:lnTo>
                  <a:pt x="6222319" y="3691055"/>
                </a:lnTo>
                <a:lnTo>
                  <a:pt x="6234838" y="3550123"/>
                </a:lnTo>
                <a:lnTo>
                  <a:pt x="6244671" y="3420857"/>
                </a:lnTo>
                <a:lnTo>
                  <a:pt x="6251764" y="3305410"/>
                </a:lnTo>
                <a:lnTo>
                  <a:pt x="6256061" y="3205930"/>
                </a:lnTo>
                <a:lnTo>
                  <a:pt x="6257505" y="3124568"/>
                </a:lnTo>
                <a:lnTo>
                  <a:pt x="6256061" y="3043213"/>
                </a:lnTo>
                <a:lnTo>
                  <a:pt x="6251764" y="2943739"/>
                </a:lnTo>
                <a:lnTo>
                  <a:pt x="6244671" y="2828296"/>
                </a:lnTo>
                <a:lnTo>
                  <a:pt x="6234838" y="2699035"/>
                </a:lnTo>
                <a:lnTo>
                  <a:pt x="6222319" y="2558106"/>
                </a:lnTo>
                <a:lnTo>
                  <a:pt x="6207172" y="2407658"/>
                </a:lnTo>
                <a:lnTo>
                  <a:pt x="6189452" y="2249843"/>
                </a:lnTo>
                <a:lnTo>
                  <a:pt x="6169213" y="2086810"/>
                </a:lnTo>
                <a:lnTo>
                  <a:pt x="6146513" y="1920710"/>
                </a:lnTo>
                <a:lnTo>
                  <a:pt x="6121407" y="1753693"/>
                </a:lnTo>
                <a:lnTo>
                  <a:pt x="6093951" y="1587910"/>
                </a:lnTo>
                <a:lnTo>
                  <a:pt x="6064200" y="1425510"/>
                </a:lnTo>
                <a:lnTo>
                  <a:pt x="6032211" y="1268644"/>
                </a:lnTo>
                <a:lnTo>
                  <a:pt x="5998038" y="1119463"/>
                </a:lnTo>
                <a:lnTo>
                  <a:pt x="5961738" y="980116"/>
                </a:lnTo>
                <a:lnTo>
                  <a:pt x="5923367" y="852754"/>
                </a:lnTo>
                <a:lnTo>
                  <a:pt x="5882979" y="739526"/>
                </a:lnTo>
                <a:lnTo>
                  <a:pt x="5840632" y="642585"/>
                </a:lnTo>
                <a:lnTo>
                  <a:pt x="5796380" y="564078"/>
                </a:lnTo>
                <a:lnTo>
                  <a:pt x="5750280" y="506158"/>
                </a:lnTo>
                <a:lnTo>
                  <a:pt x="5692257" y="460153"/>
                </a:lnTo>
                <a:lnTo>
                  <a:pt x="5613636" y="415993"/>
                </a:lnTo>
                <a:lnTo>
                  <a:pt x="5516570" y="373734"/>
                </a:lnTo>
                <a:lnTo>
                  <a:pt x="5403210" y="333431"/>
                </a:lnTo>
                <a:lnTo>
                  <a:pt x="5275706" y="295140"/>
                </a:lnTo>
                <a:lnTo>
                  <a:pt x="5136209" y="258916"/>
                </a:lnTo>
                <a:lnTo>
                  <a:pt x="4986872" y="224815"/>
                </a:lnTo>
                <a:lnTo>
                  <a:pt x="4829845" y="192893"/>
                </a:lnTo>
                <a:lnTo>
                  <a:pt x="4667279" y="163205"/>
                </a:lnTo>
                <a:lnTo>
                  <a:pt x="4501326" y="135807"/>
                </a:lnTo>
                <a:lnTo>
                  <a:pt x="4334136" y="110754"/>
                </a:lnTo>
                <a:lnTo>
                  <a:pt x="4167862" y="88103"/>
                </a:lnTo>
                <a:lnTo>
                  <a:pt x="4004653" y="67908"/>
                </a:lnTo>
                <a:lnTo>
                  <a:pt x="3846662" y="50225"/>
                </a:lnTo>
                <a:lnTo>
                  <a:pt x="3696039" y="35110"/>
                </a:lnTo>
                <a:lnTo>
                  <a:pt x="3554937" y="22618"/>
                </a:lnTo>
                <a:lnTo>
                  <a:pt x="3425505" y="12806"/>
                </a:lnTo>
                <a:lnTo>
                  <a:pt x="3309895" y="5728"/>
                </a:lnTo>
                <a:lnTo>
                  <a:pt x="3210258" y="1441"/>
                </a:lnTo>
                <a:lnTo>
                  <a:pt x="3128746" y="0"/>
                </a:lnTo>
                <a:lnTo>
                  <a:pt x="3047221" y="1442"/>
                </a:lnTo>
                <a:lnTo>
                  <a:pt x="2947572" y="5731"/>
                </a:lnTo>
                <a:lnTo>
                  <a:pt x="2831949" y="12811"/>
                </a:lnTo>
                <a:lnTo>
                  <a:pt x="2702505" y="22627"/>
                </a:lnTo>
                <a:lnTo>
                  <a:pt x="2561391" y="35124"/>
                </a:lnTo>
                <a:lnTo>
                  <a:pt x="2410757" y="50244"/>
                </a:lnTo>
                <a:lnTo>
                  <a:pt x="2252756" y="67934"/>
                </a:lnTo>
                <a:lnTo>
                  <a:pt x="2089537" y="88137"/>
                </a:lnTo>
                <a:lnTo>
                  <a:pt x="1923253" y="110797"/>
                </a:lnTo>
                <a:lnTo>
                  <a:pt x="1756054" y="135859"/>
                </a:lnTo>
                <a:lnTo>
                  <a:pt x="1590092" y="163268"/>
                </a:lnTo>
                <a:lnTo>
                  <a:pt x="1427518" y="192967"/>
                </a:lnTo>
                <a:lnTo>
                  <a:pt x="1270483" y="224901"/>
                </a:lnTo>
                <a:lnTo>
                  <a:pt x="1121138" y="259015"/>
                </a:lnTo>
                <a:lnTo>
                  <a:pt x="981635" y="295252"/>
                </a:lnTo>
                <a:lnTo>
                  <a:pt x="854124" y="333558"/>
                </a:lnTo>
                <a:lnTo>
                  <a:pt x="740758" y="373876"/>
                </a:lnTo>
                <a:lnTo>
                  <a:pt x="643687" y="416151"/>
                </a:lnTo>
                <a:lnTo>
                  <a:pt x="565062" y="460327"/>
                </a:lnTo>
                <a:lnTo>
                  <a:pt x="507034" y="506348"/>
                </a:lnTo>
                <a:lnTo>
                  <a:pt x="460948" y="564266"/>
                </a:lnTo>
                <a:lnTo>
                  <a:pt x="416709" y="642769"/>
                </a:lnTo>
                <a:lnTo>
                  <a:pt x="374376" y="739706"/>
                </a:lnTo>
                <a:lnTo>
                  <a:pt x="334002" y="852928"/>
                </a:lnTo>
                <a:lnTo>
                  <a:pt x="295644" y="980284"/>
                </a:lnTo>
                <a:lnTo>
                  <a:pt x="259357" y="1119623"/>
                </a:lnTo>
                <a:lnTo>
                  <a:pt x="225197" y="1268797"/>
                </a:lnTo>
                <a:lnTo>
                  <a:pt x="193220" y="1425654"/>
                </a:lnTo>
                <a:lnTo>
                  <a:pt x="163481" y="1588044"/>
                </a:lnTo>
                <a:lnTo>
                  <a:pt x="136036" y="1753817"/>
                </a:lnTo>
                <a:lnTo>
                  <a:pt x="110940" y="1920823"/>
                </a:lnTo>
                <a:lnTo>
                  <a:pt x="88250" y="2086912"/>
                </a:lnTo>
                <a:lnTo>
                  <a:pt x="68021" y="2249933"/>
                </a:lnTo>
                <a:lnTo>
                  <a:pt x="50308" y="2407736"/>
                </a:lnTo>
                <a:lnTo>
                  <a:pt x="35168" y="2558171"/>
                </a:lnTo>
                <a:lnTo>
                  <a:pt x="22656" y="2699088"/>
                </a:lnTo>
                <a:lnTo>
                  <a:pt x="12827" y="2828336"/>
                </a:lnTo>
                <a:lnTo>
                  <a:pt x="5738" y="2943766"/>
                </a:lnTo>
                <a:lnTo>
                  <a:pt x="1443" y="3043226"/>
                </a:lnTo>
                <a:close/>
              </a:path>
            </a:pathLst>
          </a:custGeom>
          <a:solidFill>
            <a:srgbClr val="EAEAD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685415" y="694918"/>
            <a:ext cx="6196469" cy="6187922"/>
          </a:xfrm>
          <a:custGeom>
            <a:avLst/>
            <a:gdLst/>
            <a:ahLst/>
            <a:cxnLst/>
            <a:rect l="l" t="t" r="r" b="b"/>
            <a:pathLst>
              <a:path w="6196469" h="6187922">
                <a:moveTo>
                  <a:pt x="1502" y="3177445"/>
                </a:moveTo>
                <a:lnTo>
                  <a:pt x="5970" y="3277672"/>
                </a:lnTo>
                <a:lnTo>
                  <a:pt x="13346" y="3392640"/>
                </a:lnTo>
                <a:lnTo>
                  <a:pt x="23572" y="3520344"/>
                </a:lnTo>
                <a:lnTo>
                  <a:pt x="36590" y="3658782"/>
                </a:lnTo>
                <a:lnTo>
                  <a:pt x="52342" y="3805952"/>
                </a:lnTo>
                <a:lnTo>
                  <a:pt x="70770" y="3959850"/>
                </a:lnTo>
                <a:lnTo>
                  <a:pt x="91817" y="4118473"/>
                </a:lnTo>
                <a:lnTo>
                  <a:pt x="115424" y="4279820"/>
                </a:lnTo>
                <a:lnTo>
                  <a:pt x="141533" y="4441886"/>
                </a:lnTo>
                <a:lnTo>
                  <a:pt x="170087" y="4602670"/>
                </a:lnTo>
                <a:lnTo>
                  <a:pt x="201027" y="4760168"/>
                </a:lnTo>
                <a:lnTo>
                  <a:pt x="234295" y="4912377"/>
                </a:lnTo>
                <a:lnTo>
                  <a:pt x="269834" y="5057294"/>
                </a:lnTo>
                <a:lnTo>
                  <a:pt x="307586" y="5192918"/>
                </a:lnTo>
                <a:lnTo>
                  <a:pt x="347493" y="5317244"/>
                </a:lnTo>
                <a:lnTo>
                  <a:pt x="389496" y="5428270"/>
                </a:lnTo>
                <a:lnTo>
                  <a:pt x="433538" y="5523993"/>
                </a:lnTo>
                <a:lnTo>
                  <a:pt x="479561" y="5602411"/>
                </a:lnTo>
                <a:lnTo>
                  <a:pt x="527507" y="5661520"/>
                </a:lnTo>
                <a:lnTo>
                  <a:pt x="586722" y="5709367"/>
                </a:lnTo>
                <a:lnTo>
                  <a:pt x="665258" y="5755294"/>
                </a:lnTo>
                <a:lnTo>
                  <a:pt x="761108" y="5799245"/>
                </a:lnTo>
                <a:lnTo>
                  <a:pt x="872271" y="5841160"/>
                </a:lnTo>
                <a:lnTo>
                  <a:pt x="996742" y="5880984"/>
                </a:lnTo>
                <a:lnTo>
                  <a:pt x="1132518" y="5918657"/>
                </a:lnTo>
                <a:lnTo>
                  <a:pt x="1277594" y="5954121"/>
                </a:lnTo>
                <a:lnTo>
                  <a:pt x="1429967" y="5987320"/>
                </a:lnTo>
                <a:lnTo>
                  <a:pt x="1587634" y="6018195"/>
                </a:lnTo>
                <a:lnTo>
                  <a:pt x="1748589" y="6046689"/>
                </a:lnTo>
                <a:lnTo>
                  <a:pt x="1910831" y="6072743"/>
                </a:lnTo>
                <a:lnTo>
                  <a:pt x="2072354" y="6096300"/>
                </a:lnTo>
                <a:lnTo>
                  <a:pt x="2231156" y="6117302"/>
                </a:lnTo>
                <a:lnTo>
                  <a:pt x="2385232" y="6135691"/>
                </a:lnTo>
                <a:lnTo>
                  <a:pt x="2532579" y="6151410"/>
                </a:lnTo>
                <a:lnTo>
                  <a:pt x="2671192" y="6164400"/>
                </a:lnTo>
                <a:lnTo>
                  <a:pt x="2799069" y="6174604"/>
                </a:lnTo>
                <a:lnTo>
                  <a:pt x="2914205" y="6181965"/>
                </a:lnTo>
                <a:lnTo>
                  <a:pt x="3014597" y="6186423"/>
                </a:lnTo>
                <a:lnTo>
                  <a:pt x="3098241" y="6187922"/>
                </a:lnTo>
                <a:lnTo>
                  <a:pt x="3181883" y="6186423"/>
                </a:lnTo>
                <a:lnTo>
                  <a:pt x="3282273" y="6181965"/>
                </a:lnTo>
                <a:lnTo>
                  <a:pt x="3397408" y="6174604"/>
                </a:lnTo>
                <a:lnTo>
                  <a:pt x="3525284" y="6164400"/>
                </a:lnTo>
                <a:lnTo>
                  <a:pt x="3663897" y="6151410"/>
                </a:lnTo>
                <a:lnTo>
                  <a:pt x="3811243" y="6135691"/>
                </a:lnTo>
                <a:lnTo>
                  <a:pt x="3965319" y="6117302"/>
                </a:lnTo>
                <a:lnTo>
                  <a:pt x="4124121" y="6096300"/>
                </a:lnTo>
                <a:lnTo>
                  <a:pt x="4285644" y="6072743"/>
                </a:lnTo>
                <a:lnTo>
                  <a:pt x="4447886" y="6046689"/>
                </a:lnTo>
                <a:lnTo>
                  <a:pt x="4608841" y="6018195"/>
                </a:lnTo>
                <a:lnTo>
                  <a:pt x="4766508" y="5987320"/>
                </a:lnTo>
                <a:lnTo>
                  <a:pt x="4918881" y="5954121"/>
                </a:lnTo>
                <a:lnTo>
                  <a:pt x="5063957" y="5918657"/>
                </a:lnTo>
                <a:lnTo>
                  <a:pt x="5199732" y="5880984"/>
                </a:lnTo>
                <a:lnTo>
                  <a:pt x="5324202" y="5841160"/>
                </a:lnTo>
                <a:lnTo>
                  <a:pt x="5435364" y="5799245"/>
                </a:lnTo>
                <a:lnTo>
                  <a:pt x="5531214" y="5755294"/>
                </a:lnTo>
                <a:lnTo>
                  <a:pt x="5609748" y="5709367"/>
                </a:lnTo>
                <a:lnTo>
                  <a:pt x="5668962" y="5661520"/>
                </a:lnTo>
                <a:lnTo>
                  <a:pt x="5716910" y="5602411"/>
                </a:lnTo>
                <a:lnTo>
                  <a:pt x="5762934" y="5523993"/>
                </a:lnTo>
                <a:lnTo>
                  <a:pt x="5806977" y="5428270"/>
                </a:lnTo>
                <a:lnTo>
                  <a:pt x="5848981" y="5317244"/>
                </a:lnTo>
                <a:lnTo>
                  <a:pt x="5888888" y="5192918"/>
                </a:lnTo>
                <a:lnTo>
                  <a:pt x="5926640" y="5057294"/>
                </a:lnTo>
                <a:lnTo>
                  <a:pt x="5962179" y="4912377"/>
                </a:lnTo>
                <a:lnTo>
                  <a:pt x="5995448" y="4760168"/>
                </a:lnTo>
                <a:lnTo>
                  <a:pt x="6026387" y="4602670"/>
                </a:lnTo>
                <a:lnTo>
                  <a:pt x="6054940" y="4441886"/>
                </a:lnTo>
                <a:lnTo>
                  <a:pt x="6081049" y="4279820"/>
                </a:lnTo>
                <a:lnTo>
                  <a:pt x="6104655" y="4118473"/>
                </a:lnTo>
                <a:lnTo>
                  <a:pt x="6125701" y="3959850"/>
                </a:lnTo>
                <a:lnTo>
                  <a:pt x="6144129" y="3805952"/>
                </a:lnTo>
                <a:lnTo>
                  <a:pt x="6159881" y="3658782"/>
                </a:lnTo>
                <a:lnTo>
                  <a:pt x="6172898" y="3520344"/>
                </a:lnTo>
                <a:lnTo>
                  <a:pt x="6183124" y="3392640"/>
                </a:lnTo>
                <a:lnTo>
                  <a:pt x="6190499" y="3277672"/>
                </a:lnTo>
                <a:lnTo>
                  <a:pt x="6194967" y="3177445"/>
                </a:lnTo>
                <a:lnTo>
                  <a:pt x="6196469" y="3093961"/>
                </a:lnTo>
                <a:lnTo>
                  <a:pt x="6194967" y="3010476"/>
                </a:lnTo>
                <a:lnTo>
                  <a:pt x="6190499" y="2910249"/>
                </a:lnTo>
                <a:lnTo>
                  <a:pt x="6183124" y="2795283"/>
                </a:lnTo>
                <a:lnTo>
                  <a:pt x="6172898" y="2667579"/>
                </a:lnTo>
                <a:lnTo>
                  <a:pt x="6159881" y="2529142"/>
                </a:lnTo>
                <a:lnTo>
                  <a:pt x="6144129" y="2381973"/>
                </a:lnTo>
                <a:lnTo>
                  <a:pt x="6125701" y="2228075"/>
                </a:lnTo>
                <a:lnTo>
                  <a:pt x="6104655" y="2069453"/>
                </a:lnTo>
                <a:lnTo>
                  <a:pt x="6081049" y="1908107"/>
                </a:lnTo>
                <a:lnTo>
                  <a:pt x="6054940" y="1746042"/>
                </a:lnTo>
                <a:lnTo>
                  <a:pt x="6026387" y="1585259"/>
                </a:lnTo>
                <a:lnTo>
                  <a:pt x="5995448" y="1427762"/>
                </a:lnTo>
                <a:lnTo>
                  <a:pt x="5962179" y="1275554"/>
                </a:lnTo>
                <a:lnTo>
                  <a:pt x="5926640" y="1130637"/>
                </a:lnTo>
                <a:lnTo>
                  <a:pt x="5888888" y="995015"/>
                </a:lnTo>
                <a:lnTo>
                  <a:pt x="5848981" y="870689"/>
                </a:lnTo>
                <a:lnTo>
                  <a:pt x="5806977" y="759663"/>
                </a:lnTo>
                <a:lnTo>
                  <a:pt x="5762934" y="663941"/>
                </a:lnTo>
                <a:lnTo>
                  <a:pt x="5716910" y="585523"/>
                </a:lnTo>
                <a:lnTo>
                  <a:pt x="5668962" y="526415"/>
                </a:lnTo>
                <a:lnTo>
                  <a:pt x="5609748" y="478568"/>
                </a:lnTo>
                <a:lnTo>
                  <a:pt x="5531214" y="432640"/>
                </a:lnTo>
                <a:lnTo>
                  <a:pt x="5435364" y="388689"/>
                </a:lnTo>
                <a:lnTo>
                  <a:pt x="5324202" y="346772"/>
                </a:lnTo>
                <a:lnTo>
                  <a:pt x="5199732" y="306949"/>
                </a:lnTo>
                <a:lnTo>
                  <a:pt x="5063957" y="269275"/>
                </a:lnTo>
                <a:lnTo>
                  <a:pt x="4918881" y="233809"/>
                </a:lnTo>
                <a:lnTo>
                  <a:pt x="4766508" y="200610"/>
                </a:lnTo>
                <a:lnTo>
                  <a:pt x="4608841" y="169734"/>
                </a:lnTo>
                <a:lnTo>
                  <a:pt x="4447886" y="141239"/>
                </a:lnTo>
                <a:lnTo>
                  <a:pt x="4285644" y="115184"/>
                </a:lnTo>
                <a:lnTo>
                  <a:pt x="4124121" y="91626"/>
                </a:lnTo>
                <a:lnTo>
                  <a:pt x="3965319" y="70624"/>
                </a:lnTo>
                <a:lnTo>
                  <a:pt x="3811243" y="52233"/>
                </a:lnTo>
                <a:lnTo>
                  <a:pt x="3663897" y="36514"/>
                </a:lnTo>
                <a:lnTo>
                  <a:pt x="3525284" y="23523"/>
                </a:lnTo>
                <a:lnTo>
                  <a:pt x="3397408" y="13318"/>
                </a:lnTo>
                <a:lnTo>
                  <a:pt x="3282273" y="5957"/>
                </a:lnTo>
                <a:lnTo>
                  <a:pt x="3181883" y="1499"/>
                </a:lnTo>
                <a:lnTo>
                  <a:pt x="3098241" y="0"/>
                </a:lnTo>
                <a:lnTo>
                  <a:pt x="3014584" y="1499"/>
                </a:lnTo>
                <a:lnTo>
                  <a:pt x="2914179" y="5960"/>
                </a:lnTo>
                <a:lnTo>
                  <a:pt x="2799030" y="13324"/>
                </a:lnTo>
                <a:lnTo>
                  <a:pt x="2671141" y="23533"/>
                </a:lnTo>
                <a:lnTo>
                  <a:pt x="2532515" y="36529"/>
                </a:lnTo>
                <a:lnTo>
                  <a:pt x="2385156" y="52255"/>
                </a:lnTo>
                <a:lnTo>
                  <a:pt x="2231069" y="70653"/>
                </a:lnTo>
                <a:lnTo>
                  <a:pt x="2072256" y="91664"/>
                </a:lnTo>
                <a:lnTo>
                  <a:pt x="1910722" y="115231"/>
                </a:lnTo>
                <a:lnTo>
                  <a:pt x="1748470" y="141297"/>
                </a:lnTo>
                <a:lnTo>
                  <a:pt x="1587505" y="169802"/>
                </a:lnTo>
                <a:lnTo>
                  <a:pt x="1429829" y="200689"/>
                </a:lnTo>
                <a:lnTo>
                  <a:pt x="1277447" y="233901"/>
                </a:lnTo>
                <a:lnTo>
                  <a:pt x="1132363" y="269379"/>
                </a:lnTo>
                <a:lnTo>
                  <a:pt x="996580" y="307066"/>
                </a:lnTo>
                <a:lnTo>
                  <a:pt x="872102" y="346904"/>
                </a:lnTo>
                <a:lnTo>
                  <a:pt x="760933" y="388835"/>
                </a:lnTo>
                <a:lnTo>
                  <a:pt x="665076" y="432800"/>
                </a:lnTo>
                <a:lnTo>
                  <a:pt x="586536" y="478743"/>
                </a:lnTo>
                <a:lnTo>
                  <a:pt x="527316" y="526605"/>
                </a:lnTo>
                <a:lnTo>
                  <a:pt x="479387" y="585711"/>
                </a:lnTo>
                <a:lnTo>
                  <a:pt x="433381" y="664125"/>
                </a:lnTo>
                <a:lnTo>
                  <a:pt x="389354" y="759844"/>
                </a:lnTo>
                <a:lnTo>
                  <a:pt x="347366" y="870865"/>
                </a:lnTo>
                <a:lnTo>
                  <a:pt x="307474" y="995184"/>
                </a:lnTo>
                <a:lnTo>
                  <a:pt x="269735" y="1130800"/>
                </a:lnTo>
                <a:lnTo>
                  <a:pt x="234209" y="1275709"/>
                </a:lnTo>
                <a:lnTo>
                  <a:pt x="200953" y="1427909"/>
                </a:lnTo>
                <a:lnTo>
                  <a:pt x="170024" y="1585397"/>
                </a:lnTo>
                <a:lnTo>
                  <a:pt x="141481" y="1746170"/>
                </a:lnTo>
                <a:lnTo>
                  <a:pt x="115381" y="1908225"/>
                </a:lnTo>
                <a:lnTo>
                  <a:pt x="91783" y="2069560"/>
                </a:lnTo>
                <a:lnTo>
                  <a:pt x="70744" y="2228171"/>
                </a:lnTo>
                <a:lnTo>
                  <a:pt x="52323" y="2382056"/>
                </a:lnTo>
                <a:lnTo>
                  <a:pt x="36576" y="2529212"/>
                </a:lnTo>
                <a:lnTo>
                  <a:pt x="23563" y="2667637"/>
                </a:lnTo>
                <a:lnTo>
                  <a:pt x="13341" y="2795327"/>
                </a:lnTo>
                <a:lnTo>
                  <a:pt x="5968" y="2910279"/>
                </a:lnTo>
                <a:lnTo>
                  <a:pt x="1501" y="3010491"/>
                </a:lnTo>
                <a:lnTo>
                  <a:pt x="0" y="3093961"/>
                </a:lnTo>
                <a:lnTo>
                  <a:pt x="1502" y="3177445"/>
                </a:lnTo>
                <a:close/>
              </a:path>
            </a:pathLst>
          </a:custGeom>
          <a:solidFill>
            <a:srgbClr val="EAEAD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716065" y="725935"/>
            <a:ext cx="6135458" cy="6126695"/>
          </a:xfrm>
          <a:custGeom>
            <a:avLst/>
            <a:gdLst/>
            <a:ahLst/>
            <a:cxnLst/>
            <a:rect l="l" t="t" r="r" b="b"/>
            <a:pathLst>
              <a:path w="6135458" h="6126695">
                <a:moveTo>
                  <a:pt x="13858" y="2762309"/>
                </a:moveTo>
                <a:lnTo>
                  <a:pt x="6200" y="2876783"/>
                </a:lnTo>
                <a:lnTo>
                  <a:pt x="1561" y="2977746"/>
                </a:lnTo>
                <a:lnTo>
                  <a:pt x="0" y="3063341"/>
                </a:lnTo>
                <a:lnTo>
                  <a:pt x="1560" y="3148953"/>
                </a:lnTo>
                <a:lnTo>
                  <a:pt x="6200" y="3249932"/>
                </a:lnTo>
                <a:lnTo>
                  <a:pt x="13860" y="3364422"/>
                </a:lnTo>
                <a:lnTo>
                  <a:pt x="24479" y="3490568"/>
                </a:lnTo>
                <a:lnTo>
                  <a:pt x="37998" y="3626514"/>
                </a:lnTo>
                <a:lnTo>
                  <a:pt x="54357" y="3770405"/>
                </a:lnTo>
                <a:lnTo>
                  <a:pt x="73494" y="3920385"/>
                </a:lnTo>
                <a:lnTo>
                  <a:pt x="95351" y="4074599"/>
                </a:lnTo>
                <a:lnTo>
                  <a:pt x="119866" y="4231192"/>
                </a:lnTo>
                <a:lnTo>
                  <a:pt x="146980" y="4388308"/>
                </a:lnTo>
                <a:lnTo>
                  <a:pt x="176632" y="4544092"/>
                </a:lnTo>
                <a:lnTo>
                  <a:pt x="208763" y="4696688"/>
                </a:lnTo>
                <a:lnTo>
                  <a:pt x="243311" y="4844241"/>
                </a:lnTo>
                <a:lnTo>
                  <a:pt x="280217" y="4984895"/>
                </a:lnTo>
                <a:lnTo>
                  <a:pt x="319422" y="5116796"/>
                </a:lnTo>
                <a:lnTo>
                  <a:pt x="360863" y="5238087"/>
                </a:lnTo>
                <a:lnTo>
                  <a:pt x="404482" y="5346913"/>
                </a:lnTo>
                <a:lnTo>
                  <a:pt x="450218" y="5441419"/>
                </a:lnTo>
                <a:lnTo>
                  <a:pt x="498011" y="5519750"/>
                </a:lnTo>
                <a:lnTo>
                  <a:pt x="547801" y="5580049"/>
                </a:lnTo>
                <a:lnTo>
                  <a:pt x="608211" y="5629733"/>
                </a:lnTo>
                <a:lnTo>
                  <a:pt x="686662" y="5677424"/>
                </a:lnTo>
                <a:lnTo>
                  <a:pt x="781299" y="5723063"/>
                </a:lnTo>
                <a:lnTo>
                  <a:pt x="890265" y="5766589"/>
                </a:lnTo>
                <a:lnTo>
                  <a:pt x="1011703" y="5807943"/>
                </a:lnTo>
                <a:lnTo>
                  <a:pt x="1143758" y="5847064"/>
                </a:lnTo>
                <a:lnTo>
                  <a:pt x="1284573" y="5883893"/>
                </a:lnTo>
                <a:lnTo>
                  <a:pt x="1432292" y="5918369"/>
                </a:lnTo>
                <a:lnTo>
                  <a:pt x="1585058" y="5950431"/>
                </a:lnTo>
                <a:lnTo>
                  <a:pt x="1741016" y="5980022"/>
                </a:lnTo>
                <a:lnTo>
                  <a:pt x="1898308" y="6007079"/>
                </a:lnTo>
                <a:lnTo>
                  <a:pt x="2055079" y="6031543"/>
                </a:lnTo>
                <a:lnTo>
                  <a:pt x="2209472" y="6053353"/>
                </a:lnTo>
                <a:lnTo>
                  <a:pt x="2359632" y="6072451"/>
                </a:lnTo>
                <a:lnTo>
                  <a:pt x="2503701" y="6088775"/>
                </a:lnTo>
                <a:lnTo>
                  <a:pt x="2639824" y="6102266"/>
                </a:lnTo>
                <a:lnTo>
                  <a:pt x="2766143" y="6112864"/>
                </a:lnTo>
                <a:lnTo>
                  <a:pt x="2880804" y="6120508"/>
                </a:lnTo>
                <a:lnTo>
                  <a:pt x="2981949" y="6125139"/>
                </a:lnTo>
                <a:lnTo>
                  <a:pt x="3067723" y="6126695"/>
                </a:lnTo>
                <a:lnTo>
                  <a:pt x="3153498" y="6125139"/>
                </a:lnTo>
                <a:lnTo>
                  <a:pt x="3254645" y="6120508"/>
                </a:lnTo>
                <a:lnTo>
                  <a:pt x="3369307" y="6112864"/>
                </a:lnTo>
                <a:lnTo>
                  <a:pt x="3495629" y="6102266"/>
                </a:lnTo>
                <a:lnTo>
                  <a:pt x="3631753" y="6088775"/>
                </a:lnTo>
                <a:lnTo>
                  <a:pt x="3775824" y="6072451"/>
                </a:lnTo>
                <a:lnTo>
                  <a:pt x="3925985" y="6053353"/>
                </a:lnTo>
                <a:lnTo>
                  <a:pt x="4080380" y="6031543"/>
                </a:lnTo>
                <a:lnTo>
                  <a:pt x="4237152" y="6007079"/>
                </a:lnTo>
                <a:lnTo>
                  <a:pt x="4394446" y="5980022"/>
                </a:lnTo>
                <a:lnTo>
                  <a:pt x="4550404" y="5950431"/>
                </a:lnTo>
                <a:lnTo>
                  <a:pt x="4703171" y="5918369"/>
                </a:lnTo>
                <a:lnTo>
                  <a:pt x="4850890" y="5883893"/>
                </a:lnTo>
                <a:lnTo>
                  <a:pt x="4991705" y="5847064"/>
                </a:lnTo>
                <a:lnTo>
                  <a:pt x="5123760" y="5807943"/>
                </a:lnTo>
                <a:lnTo>
                  <a:pt x="5245198" y="5766589"/>
                </a:lnTo>
                <a:lnTo>
                  <a:pt x="5354163" y="5723063"/>
                </a:lnTo>
                <a:lnTo>
                  <a:pt x="5448799" y="5677424"/>
                </a:lnTo>
                <a:lnTo>
                  <a:pt x="5527249" y="5629733"/>
                </a:lnTo>
                <a:lnTo>
                  <a:pt x="5587657" y="5580049"/>
                </a:lnTo>
                <a:lnTo>
                  <a:pt x="5637448" y="5519750"/>
                </a:lnTo>
                <a:lnTo>
                  <a:pt x="5685243" y="5441419"/>
                </a:lnTo>
                <a:lnTo>
                  <a:pt x="5730980" y="5346913"/>
                </a:lnTo>
                <a:lnTo>
                  <a:pt x="5774600" y="5238087"/>
                </a:lnTo>
                <a:lnTo>
                  <a:pt x="5816042" y="5116796"/>
                </a:lnTo>
                <a:lnTo>
                  <a:pt x="5855246" y="4984895"/>
                </a:lnTo>
                <a:lnTo>
                  <a:pt x="5892152" y="4844241"/>
                </a:lnTo>
                <a:lnTo>
                  <a:pt x="5926701" y="4696688"/>
                </a:lnTo>
                <a:lnTo>
                  <a:pt x="5958831" y="4544092"/>
                </a:lnTo>
                <a:lnTo>
                  <a:pt x="5988483" y="4388308"/>
                </a:lnTo>
                <a:lnTo>
                  <a:pt x="6015596" y="4231192"/>
                </a:lnTo>
                <a:lnTo>
                  <a:pt x="6040111" y="4074599"/>
                </a:lnTo>
                <a:lnTo>
                  <a:pt x="6061967" y="3920385"/>
                </a:lnTo>
                <a:lnTo>
                  <a:pt x="6081104" y="3770405"/>
                </a:lnTo>
                <a:lnTo>
                  <a:pt x="6097461" y="3626514"/>
                </a:lnTo>
                <a:lnTo>
                  <a:pt x="6110980" y="3490568"/>
                </a:lnTo>
                <a:lnTo>
                  <a:pt x="6121599" y="3364422"/>
                </a:lnTo>
                <a:lnTo>
                  <a:pt x="6129259" y="3249932"/>
                </a:lnTo>
                <a:lnTo>
                  <a:pt x="6133898" y="3148953"/>
                </a:lnTo>
                <a:lnTo>
                  <a:pt x="6135458" y="3063341"/>
                </a:lnTo>
                <a:lnTo>
                  <a:pt x="6133898" y="2977732"/>
                </a:lnTo>
                <a:lnTo>
                  <a:pt x="6129259" y="2876756"/>
                </a:lnTo>
                <a:lnTo>
                  <a:pt x="6121599" y="2762269"/>
                </a:lnTo>
                <a:lnTo>
                  <a:pt x="6110980" y="2636125"/>
                </a:lnTo>
                <a:lnTo>
                  <a:pt x="6097461" y="2500181"/>
                </a:lnTo>
                <a:lnTo>
                  <a:pt x="6081104" y="2356292"/>
                </a:lnTo>
                <a:lnTo>
                  <a:pt x="6061967" y="2206312"/>
                </a:lnTo>
                <a:lnTo>
                  <a:pt x="6040111" y="2052099"/>
                </a:lnTo>
                <a:lnTo>
                  <a:pt x="6015596" y="1895507"/>
                </a:lnTo>
                <a:lnTo>
                  <a:pt x="5988483" y="1738391"/>
                </a:lnTo>
                <a:lnTo>
                  <a:pt x="5958831" y="1582608"/>
                </a:lnTo>
                <a:lnTo>
                  <a:pt x="5926701" y="1430012"/>
                </a:lnTo>
                <a:lnTo>
                  <a:pt x="5892152" y="1282460"/>
                </a:lnTo>
                <a:lnTo>
                  <a:pt x="5855246" y="1141806"/>
                </a:lnTo>
                <a:lnTo>
                  <a:pt x="5816042" y="1009906"/>
                </a:lnTo>
                <a:lnTo>
                  <a:pt x="5774600" y="888615"/>
                </a:lnTo>
                <a:lnTo>
                  <a:pt x="5730980" y="779790"/>
                </a:lnTo>
                <a:lnTo>
                  <a:pt x="5685243" y="685285"/>
                </a:lnTo>
                <a:lnTo>
                  <a:pt x="5637448" y="606956"/>
                </a:lnTo>
                <a:lnTo>
                  <a:pt x="5587657" y="546658"/>
                </a:lnTo>
                <a:lnTo>
                  <a:pt x="5527249" y="496971"/>
                </a:lnTo>
                <a:lnTo>
                  <a:pt x="5448799" y="449277"/>
                </a:lnTo>
                <a:lnTo>
                  <a:pt x="5354163" y="403636"/>
                </a:lnTo>
                <a:lnTo>
                  <a:pt x="5245198" y="360107"/>
                </a:lnTo>
                <a:lnTo>
                  <a:pt x="5123760" y="318752"/>
                </a:lnTo>
                <a:lnTo>
                  <a:pt x="4991705" y="279629"/>
                </a:lnTo>
                <a:lnTo>
                  <a:pt x="4850890" y="242800"/>
                </a:lnTo>
                <a:lnTo>
                  <a:pt x="4703171" y="208324"/>
                </a:lnTo>
                <a:lnTo>
                  <a:pt x="4550404" y="176260"/>
                </a:lnTo>
                <a:lnTo>
                  <a:pt x="4394446" y="146670"/>
                </a:lnTo>
                <a:lnTo>
                  <a:pt x="4237152" y="119613"/>
                </a:lnTo>
                <a:lnTo>
                  <a:pt x="4080380" y="95150"/>
                </a:lnTo>
                <a:lnTo>
                  <a:pt x="3925985" y="73339"/>
                </a:lnTo>
                <a:lnTo>
                  <a:pt x="3775824" y="54242"/>
                </a:lnTo>
                <a:lnTo>
                  <a:pt x="3631753" y="37918"/>
                </a:lnTo>
                <a:lnTo>
                  <a:pt x="3495629" y="24427"/>
                </a:lnTo>
                <a:lnTo>
                  <a:pt x="3369307" y="13830"/>
                </a:lnTo>
                <a:lnTo>
                  <a:pt x="3254645" y="6187"/>
                </a:lnTo>
                <a:lnTo>
                  <a:pt x="3153498" y="1556"/>
                </a:lnTo>
                <a:lnTo>
                  <a:pt x="3067723" y="0"/>
                </a:lnTo>
                <a:lnTo>
                  <a:pt x="2981932" y="1557"/>
                </a:lnTo>
                <a:lnTo>
                  <a:pt x="2880771" y="6189"/>
                </a:lnTo>
                <a:lnTo>
                  <a:pt x="2766095" y="13836"/>
                </a:lnTo>
                <a:lnTo>
                  <a:pt x="2639760" y="24438"/>
                </a:lnTo>
                <a:lnTo>
                  <a:pt x="2503623" y="37934"/>
                </a:lnTo>
                <a:lnTo>
                  <a:pt x="2359540" y="54264"/>
                </a:lnTo>
                <a:lnTo>
                  <a:pt x="2209368" y="73369"/>
                </a:lnTo>
                <a:lnTo>
                  <a:pt x="2054963" y="95188"/>
                </a:lnTo>
                <a:lnTo>
                  <a:pt x="1898180" y="119661"/>
                </a:lnTo>
                <a:lnTo>
                  <a:pt x="1740877" y="146729"/>
                </a:lnTo>
                <a:lnTo>
                  <a:pt x="1584910" y="176330"/>
                </a:lnTo>
                <a:lnTo>
                  <a:pt x="1432135" y="208406"/>
                </a:lnTo>
                <a:lnTo>
                  <a:pt x="1284409" y="242895"/>
                </a:lnTo>
                <a:lnTo>
                  <a:pt x="1143587" y="279738"/>
                </a:lnTo>
                <a:lnTo>
                  <a:pt x="1011526" y="318875"/>
                </a:lnTo>
                <a:lnTo>
                  <a:pt x="890083" y="360245"/>
                </a:lnTo>
                <a:lnTo>
                  <a:pt x="781114" y="403789"/>
                </a:lnTo>
                <a:lnTo>
                  <a:pt x="686474" y="449447"/>
                </a:lnTo>
                <a:lnTo>
                  <a:pt x="608021" y="497157"/>
                </a:lnTo>
                <a:lnTo>
                  <a:pt x="547611" y="546862"/>
                </a:lnTo>
                <a:lnTo>
                  <a:pt x="497836" y="607157"/>
                </a:lnTo>
                <a:lnTo>
                  <a:pt x="450058" y="685482"/>
                </a:lnTo>
                <a:lnTo>
                  <a:pt x="404337" y="779982"/>
                </a:lnTo>
                <a:lnTo>
                  <a:pt x="360733" y="888801"/>
                </a:lnTo>
                <a:lnTo>
                  <a:pt x="319305" y="1010084"/>
                </a:lnTo>
                <a:lnTo>
                  <a:pt x="280115" y="1141976"/>
                </a:lnTo>
                <a:lnTo>
                  <a:pt x="243222" y="1282621"/>
                </a:lnTo>
                <a:lnTo>
                  <a:pt x="208687" y="1430164"/>
                </a:lnTo>
                <a:lnTo>
                  <a:pt x="176568" y="1582749"/>
                </a:lnTo>
                <a:lnTo>
                  <a:pt x="146927" y="1738522"/>
                </a:lnTo>
                <a:lnTo>
                  <a:pt x="119824" y="1895625"/>
                </a:lnTo>
                <a:lnTo>
                  <a:pt x="95318" y="2052205"/>
                </a:lnTo>
                <a:lnTo>
                  <a:pt x="73470" y="2206406"/>
                </a:lnTo>
                <a:lnTo>
                  <a:pt x="54340" y="2356372"/>
                </a:lnTo>
                <a:lnTo>
                  <a:pt x="37988" y="2500249"/>
                </a:lnTo>
                <a:lnTo>
                  <a:pt x="24474" y="2636179"/>
                </a:lnTo>
                <a:lnTo>
                  <a:pt x="13858" y="2762309"/>
                </a:lnTo>
                <a:close/>
              </a:path>
            </a:pathLst>
          </a:custGeom>
          <a:solidFill>
            <a:srgbClr val="EAEB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746726" y="756958"/>
            <a:ext cx="6074422" cy="6065443"/>
          </a:xfrm>
          <a:custGeom>
            <a:avLst/>
            <a:gdLst/>
            <a:ahLst/>
            <a:cxnLst/>
            <a:rect l="l" t="t" r="r" b="b"/>
            <a:pathLst>
              <a:path w="6074422" h="6065443">
                <a:moveTo>
                  <a:pt x="1617" y="2945000"/>
                </a:moveTo>
                <a:lnTo>
                  <a:pt x="0" y="3032721"/>
                </a:lnTo>
                <a:lnTo>
                  <a:pt x="1617" y="3120458"/>
                </a:lnTo>
                <a:lnTo>
                  <a:pt x="6429" y="3222186"/>
                </a:lnTo>
                <a:lnTo>
                  <a:pt x="14373" y="3336197"/>
                </a:lnTo>
                <a:lnTo>
                  <a:pt x="25385" y="3460783"/>
                </a:lnTo>
                <a:lnTo>
                  <a:pt x="39405" y="3594235"/>
                </a:lnTo>
                <a:lnTo>
                  <a:pt x="56369" y="3734847"/>
                </a:lnTo>
                <a:lnTo>
                  <a:pt x="76215" y="3880909"/>
                </a:lnTo>
                <a:lnTo>
                  <a:pt x="98881" y="4030714"/>
                </a:lnTo>
                <a:lnTo>
                  <a:pt x="124304" y="4182553"/>
                </a:lnTo>
                <a:lnTo>
                  <a:pt x="152422" y="4334719"/>
                </a:lnTo>
                <a:lnTo>
                  <a:pt x="183172" y="4485504"/>
                </a:lnTo>
                <a:lnTo>
                  <a:pt x="216493" y="4633198"/>
                </a:lnTo>
                <a:lnTo>
                  <a:pt x="252321" y="4776096"/>
                </a:lnTo>
                <a:lnTo>
                  <a:pt x="290595" y="4912487"/>
                </a:lnTo>
                <a:lnTo>
                  <a:pt x="331252" y="5040665"/>
                </a:lnTo>
                <a:lnTo>
                  <a:pt x="374229" y="5158921"/>
                </a:lnTo>
                <a:lnTo>
                  <a:pt x="419464" y="5265547"/>
                </a:lnTo>
                <a:lnTo>
                  <a:pt x="466896" y="5358836"/>
                </a:lnTo>
                <a:lnTo>
                  <a:pt x="516460" y="5437078"/>
                </a:lnTo>
                <a:lnTo>
                  <a:pt x="568096" y="5498566"/>
                </a:lnTo>
                <a:lnTo>
                  <a:pt x="629696" y="5550090"/>
                </a:lnTo>
                <a:lnTo>
                  <a:pt x="708060" y="5599547"/>
                </a:lnTo>
                <a:lnTo>
                  <a:pt x="801480" y="5646876"/>
                </a:lnTo>
                <a:lnTo>
                  <a:pt x="908246" y="5692014"/>
                </a:lnTo>
                <a:lnTo>
                  <a:pt x="1026650" y="5734898"/>
                </a:lnTo>
                <a:lnTo>
                  <a:pt x="1154982" y="5775468"/>
                </a:lnTo>
                <a:lnTo>
                  <a:pt x="1291534" y="5813659"/>
                </a:lnTo>
                <a:lnTo>
                  <a:pt x="1434598" y="5849411"/>
                </a:lnTo>
                <a:lnTo>
                  <a:pt x="1582463" y="5882660"/>
                </a:lnTo>
                <a:lnTo>
                  <a:pt x="1733423" y="5913345"/>
                </a:lnTo>
                <a:lnTo>
                  <a:pt x="1885766" y="5941403"/>
                </a:lnTo>
                <a:lnTo>
                  <a:pt x="2037785" y="5966772"/>
                </a:lnTo>
                <a:lnTo>
                  <a:pt x="2187772" y="5989389"/>
                </a:lnTo>
                <a:lnTo>
                  <a:pt x="2334016" y="6009193"/>
                </a:lnTo>
                <a:lnTo>
                  <a:pt x="2474809" y="6026121"/>
                </a:lnTo>
                <a:lnTo>
                  <a:pt x="2608443" y="6040111"/>
                </a:lnTo>
                <a:lnTo>
                  <a:pt x="2733208" y="6051101"/>
                </a:lnTo>
                <a:lnTo>
                  <a:pt x="2847396" y="6059027"/>
                </a:lnTo>
                <a:lnTo>
                  <a:pt x="2949298" y="6063829"/>
                </a:lnTo>
                <a:lnTo>
                  <a:pt x="3037205" y="6065443"/>
                </a:lnTo>
                <a:lnTo>
                  <a:pt x="3125111" y="6063829"/>
                </a:lnTo>
                <a:lnTo>
                  <a:pt x="3227013" y="6059027"/>
                </a:lnTo>
                <a:lnTo>
                  <a:pt x="3341202" y="6051101"/>
                </a:lnTo>
                <a:lnTo>
                  <a:pt x="3465967" y="6040111"/>
                </a:lnTo>
                <a:lnTo>
                  <a:pt x="3599602" y="6026121"/>
                </a:lnTo>
                <a:lnTo>
                  <a:pt x="3740396" y="6009193"/>
                </a:lnTo>
                <a:lnTo>
                  <a:pt x="3886641" y="5989389"/>
                </a:lnTo>
                <a:lnTo>
                  <a:pt x="4036628" y="5966772"/>
                </a:lnTo>
                <a:lnTo>
                  <a:pt x="4188648" y="5941403"/>
                </a:lnTo>
                <a:lnTo>
                  <a:pt x="4340993" y="5913345"/>
                </a:lnTo>
                <a:lnTo>
                  <a:pt x="4491953" y="5882660"/>
                </a:lnTo>
                <a:lnTo>
                  <a:pt x="4639819" y="5849411"/>
                </a:lnTo>
                <a:lnTo>
                  <a:pt x="4782884" y="5813659"/>
                </a:lnTo>
                <a:lnTo>
                  <a:pt x="4919437" y="5775468"/>
                </a:lnTo>
                <a:lnTo>
                  <a:pt x="5047770" y="5734898"/>
                </a:lnTo>
                <a:lnTo>
                  <a:pt x="5166174" y="5692014"/>
                </a:lnTo>
                <a:lnTo>
                  <a:pt x="5272941" y="5646876"/>
                </a:lnTo>
                <a:lnTo>
                  <a:pt x="5366361" y="5599547"/>
                </a:lnTo>
                <a:lnTo>
                  <a:pt x="5444726" y="5550090"/>
                </a:lnTo>
                <a:lnTo>
                  <a:pt x="5506326" y="5498566"/>
                </a:lnTo>
                <a:lnTo>
                  <a:pt x="5557960" y="5437078"/>
                </a:lnTo>
                <a:lnTo>
                  <a:pt x="5607523" y="5358836"/>
                </a:lnTo>
                <a:lnTo>
                  <a:pt x="5654953" y="5265547"/>
                </a:lnTo>
                <a:lnTo>
                  <a:pt x="5700188" y="5158921"/>
                </a:lnTo>
                <a:lnTo>
                  <a:pt x="5743165" y="5040665"/>
                </a:lnTo>
                <a:lnTo>
                  <a:pt x="5783821" y="4912487"/>
                </a:lnTo>
                <a:lnTo>
                  <a:pt x="5822095" y="4776096"/>
                </a:lnTo>
                <a:lnTo>
                  <a:pt x="5857923" y="4633198"/>
                </a:lnTo>
                <a:lnTo>
                  <a:pt x="5891244" y="4485504"/>
                </a:lnTo>
                <a:lnTo>
                  <a:pt x="5921995" y="4334719"/>
                </a:lnTo>
                <a:lnTo>
                  <a:pt x="5950114" y="4182553"/>
                </a:lnTo>
                <a:lnTo>
                  <a:pt x="5975537" y="4030714"/>
                </a:lnTo>
                <a:lnTo>
                  <a:pt x="5998204" y="3880909"/>
                </a:lnTo>
                <a:lnTo>
                  <a:pt x="6018050" y="3734847"/>
                </a:lnTo>
                <a:lnTo>
                  <a:pt x="6035015" y="3594235"/>
                </a:lnTo>
                <a:lnTo>
                  <a:pt x="6049035" y="3460783"/>
                </a:lnTo>
                <a:lnTo>
                  <a:pt x="6060048" y="3336197"/>
                </a:lnTo>
                <a:lnTo>
                  <a:pt x="6067992" y="3222186"/>
                </a:lnTo>
                <a:lnTo>
                  <a:pt x="6072804" y="3120458"/>
                </a:lnTo>
                <a:lnTo>
                  <a:pt x="6074422" y="3032721"/>
                </a:lnTo>
                <a:lnTo>
                  <a:pt x="6072804" y="2944985"/>
                </a:lnTo>
                <a:lnTo>
                  <a:pt x="6067992" y="2843257"/>
                </a:lnTo>
                <a:lnTo>
                  <a:pt x="6060048" y="2729246"/>
                </a:lnTo>
                <a:lnTo>
                  <a:pt x="6049035" y="2604660"/>
                </a:lnTo>
                <a:lnTo>
                  <a:pt x="6035015" y="2471208"/>
                </a:lnTo>
                <a:lnTo>
                  <a:pt x="6018050" y="2330597"/>
                </a:lnTo>
                <a:lnTo>
                  <a:pt x="5998204" y="2184535"/>
                </a:lnTo>
                <a:lnTo>
                  <a:pt x="5975537" y="2034731"/>
                </a:lnTo>
                <a:lnTo>
                  <a:pt x="5950114" y="1882892"/>
                </a:lnTo>
                <a:lnTo>
                  <a:pt x="5921995" y="1730727"/>
                </a:lnTo>
                <a:lnTo>
                  <a:pt x="5891244" y="1579943"/>
                </a:lnTo>
                <a:lnTo>
                  <a:pt x="5857923" y="1432250"/>
                </a:lnTo>
                <a:lnTo>
                  <a:pt x="5822095" y="1289354"/>
                </a:lnTo>
                <a:lnTo>
                  <a:pt x="5783821" y="1152964"/>
                </a:lnTo>
                <a:lnTo>
                  <a:pt x="5743165" y="1024788"/>
                </a:lnTo>
                <a:lnTo>
                  <a:pt x="5700188" y="906535"/>
                </a:lnTo>
                <a:lnTo>
                  <a:pt x="5654953" y="799911"/>
                </a:lnTo>
                <a:lnTo>
                  <a:pt x="5607523" y="706626"/>
                </a:lnTo>
                <a:lnTo>
                  <a:pt x="5557960" y="628387"/>
                </a:lnTo>
                <a:lnTo>
                  <a:pt x="5506326" y="566902"/>
                </a:lnTo>
                <a:lnTo>
                  <a:pt x="5444726" y="515377"/>
                </a:lnTo>
                <a:lnTo>
                  <a:pt x="5366361" y="465917"/>
                </a:lnTo>
                <a:lnTo>
                  <a:pt x="5272941" y="418587"/>
                </a:lnTo>
                <a:lnTo>
                  <a:pt x="5166174" y="373447"/>
                </a:lnTo>
                <a:lnTo>
                  <a:pt x="5047770" y="330560"/>
                </a:lnTo>
                <a:lnTo>
                  <a:pt x="4919437" y="289989"/>
                </a:lnTo>
                <a:lnTo>
                  <a:pt x="4782884" y="251796"/>
                </a:lnTo>
                <a:lnTo>
                  <a:pt x="4639819" y="216043"/>
                </a:lnTo>
                <a:lnTo>
                  <a:pt x="4491953" y="182792"/>
                </a:lnTo>
                <a:lnTo>
                  <a:pt x="4340993" y="152106"/>
                </a:lnTo>
                <a:lnTo>
                  <a:pt x="4188648" y="124046"/>
                </a:lnTo>
                <a:lnTo>
                  <a:pt x="4036628" y="98676"/>
                </a:lnTo>
                <a:lnTo>
                  <a:pt x="3886641" y="76058"/>
                </a:lnTo>
                <a:lnTo>
                  <a:pt x="3740396" y="56253"/>
                </a:lnTo>
                <a:lnTo>
                  <a:pt x="3599602" y="39324"/>
                </a:lnTo>
                <a:lnTo>
                  <a:pt x="3465967" y="25333"/>
                </a:lnTo>
                <a:lnTo>
                  <a:pt x="3341202" y="14343"/>
                </a:lnTo>
                <a:lnTo>
                  <a:pt x="3227013" y="6416"/>
                </a:lnTo>
                <a:lnTo>
                  <a:pt x="3125111" y="1614"/>
                </a:lnTo>
                <a:lnTo>
                  <a:pt x="3037205" y="0"/>
                </a:lnTo>
                <a:lnTo>
                  <a:pt x="2949283" y="1615"/>
                </a:lnTo>
                <a:lnTo>
                  <a:pt x="2847366" y="6419"/>
                </a:lnTo>
                <a:lnTo>
                  <a:pt x="2733163" y="14349"/>
                </a:lnTo>
                <a:lnTo>
                  <a:pt x="2608384" y="25343"/>
                </a:lnTo>
                <a:lnTo>
                  <a:pt x="2474736" y="39340"/>
                </a:lnTo>
                <a:lnTo>
                  <a:pt x="2333929" y="56276"/>
                </a:lnTo>
                <a:lnTo>
                  <a:pt x="2187672" y="76089"/>
                </a:lnTo>
                <a:lnTo>
                  <a:pt x="2037673" y="98716"/>
                </a:lnTo>
                <a:lnTo>
                  <a:pt x="1885641" y="124097"/>
                </a:lnTo>
                <a:lnTo>
                  <a:pt x="1733286" y="152168"/>
                </a:lnTo>
                <a:lnTo>
                  <a:pt x="1582316" y="182866"/>
                </a:lnTo>
                <a:lnTo>
                  <a:pt x="1434440" y="216131"/>
                </a:lnTo>
                <a:lnTo>
                  <a:pt x="1291366" y="251898"/>
                </a:lnTo>
                <a:lnTo>
                  <a:pt x="1154805" y="290107"/>
                </a:lnTo>
                <a:lnTo>
                  <a:pt x="1026464" y="330694"/>
                </a:lnTo>
                <a:lnTo>
                  <a:pt x="908053" y="373598"/>
                </a:lnTo>
                <a:lnTo>
                  <a:pt x="801280" y="418756"/>
                </a:lnTo>
                <a:lnTo>
                  <a:pt x="707854" y="466106"/>
                </a:lnTo>
                <a:lnTo>
                  <a:pt x="629484" y="515585"/>
                </a:lnTo>
                <a:lnTo>
                  <a:pt x="567880" y="567131"/>
                </a:lnTo>
                <a:lnTo>
                  <a:pt x="516265" y="628611"/>
                </a:lnTo>
                <a:lnTo>
                  <a:pt x="466720" y="706844"/>
                </a:lnTo>
                <a:lnTo>
                  <a:pt x="419307" y="800123"/>
                </a:lnTo>
                <a:lnTo>
                  <a:pt x="374089" y="906739"/>
                </a:lnTo>
                <a:lnTo>
                  <a:pt x="331128" y="1024985"/>
                </a:lnTo>
                <a:lnTo>
                  <a:pt x="290487" y="1153151"/>
                </a:lnTo>
                <a:lnTo>
                  <a:pt x="252228" y="1289531"/>
                </a:lnTo>
                <a:lnTo>
                  <a:pt x="216413" y="1432416"/>
                </a:lnTo>
                <a:lnTo>
                  <a:pt x="183105" y="1580098"/>
                </a:lnTo>
                <a:lnTo>
                  <a:pt x="152366" y="1730870"/>
                </a:lnTo>
                <a:lnTo>
                  <a:pt x="124259" y="1883022"/>
                </a:lnTo>
                <a:lnTo>
                  <a:pt x="98845" y="2034848"/>
                </a:lnTo>
                <a:lnTo>
                  <a:pt x="76187" y="2184639"/>
                </a:lnTo>
                <a:lnTo>
                  <a:pt x="56349" y="2330686"/>
                </a:lnTo>
                <a:lnTo>
                  <a:pt x="39391" y="2471283"/>
                </a:lnTo>
                <a:lnTo>
                  <a:pt x="25376" y="2604721"/>
                </a:lnTo>
                <a:lnTo>
                  <a:pt x="14367" y="2729291"/>
                </a:lnTo>
                <a:lnTo>
                  <a:pt x="6427" y="2843287"/>
                </a:lnTo>
                <a:lnTo>
                  <a:pt x="1617" y="2945000"/>
                </a:lnTo>
                <a:close/>
              </a:path>
            </a:pathLst>
          </a:custGeom>
          <a:solidFill>
            <a:srgbClr val="EBEBE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777374" y="787980"/>
            <a:ext cx="6013386" cy="6004217"/>
          </a:xfrm>
          <a:custGeom>
            <a:avLst/>
            <a:gdLst/>
            <a:ahLst/>
            <a:cxnLst/>
            <a:rect l="l" t="t" r="r" b="b"/>
            <a:pathLst>
              <a:path w="6013386" h="6004217">
                <a:moveTo>
                  <a:pt x="1674" y="2912256"/>
                </a:moveTo>
                <a:lnTo>
                  <a:pt x="0" y="3002102"/>
                </a:lnTo>
                <a:lnTo>
                  <a:pt x="1675" y="3091965"/>
                </a:lnTo>
                <a:lnTo>
                  <a:pt x="6659" y="3194442"/>
                </a:lnTo>
                <a:lnTo>
                  <a:pt x="14886" y="3307975"/>
                </a:lnTo>
                <a:lnTo>
                  <a:pt x="26292" y="3431001"/>
                </a:lnTo>
                <a:lnTo>
                  <a:pt x="40813" y="3561960"/>
                </a:lnTo>
                <a:lnTo>
                  <a:pt x="58383" y="3699291"/>
                </a:lnTo>
                <a:lnTo>
                  <a:pt x="78938" y="3841434"/>
                </a:lnTo>
                <a:lnTo>
                  <a:pt x="102414" y="3986828"/>
                </a:lnTo>
                <a:lnTo>
                  <a:pt x="128745" y="4133912"/>
                </a:lnTo>
                <a:lnTo>
                  <a:pt x="157867" y="4281127"/>
                </a:lnTo>
                <a:lnTo>
                  <a:pt x="189715" y="4426910"/>
                </a:lnTo>
                <a:lnTo>
                  <a:pt x="224226" y="4569702"/>
                </a:lnTo>
                <a:lnTo>
                  <a:pt x="261334" y="4707941"/>
                </a:lnTo>
                <a:lnTo>
                  <a:pt x="300974" y="4840067"/>
                </a:lnTo>
                <a:lnTo>
                  <a:pt x="343082" y="4964520"/>
                </a:lnTo>
                <a:lnTo>
                  <a:pt x="387593" y="5079739"/>
                </a:lnTo>
                <a:lnTo>
                  <a:pt x="434443" y="5184162"/>
                </a:lnTo>
                <a:lnTo>
                  <a:pt x="483567" y="5276231"/>
                </a:lnTo>
                <a:lnTo>
                  <a:pt x="534900" y="5354383"/>
                </a:lnTo>
                <a:lnTo>
                  <a:pt x="588378" y="5417058"/>
                </a:lnTo>
                <a:lnTo>
                  <a:pt x="651172" y="5470425"/>
                </a:lnTo>
                <a:lnTo>
                  <a:pt x="729453" y="5521652"/>
                </a:lnTo>
                <a:lnTo>
                  <a:pt x="821658" y="5570675"/>
                </a:lnTo>
                <a:lnTo>
                  <a:pt x="926227" y="5617428"/>
                </a:lnTo>
                <a:lnTo>
                  <a:pt x="1041598" y="5661847"/>
                </a:lnTo>
                <a:lnTo>
                  <a:pt x="1166210" y="5703868"/>
                </a:lnTo>
                <a:lnTo>
                  <a:pt x="1298502" y="5743426"/>
                </a:lnTo>
                <a:lnTo>
                  <a:pt x="1436911" y="5780457"/>
                </a:lnTo>
                <a:lnTo>
                  <a:pt x="1579877" y="5814895"/>
                </a:lnTo>
                <a:lnTo>
                  <a:pt x="1725839" y="5846678"/>
                </a:lnTo>
                <a:lnTo>
                  <a:pt x="1873235" y="5875740"/>
                </a:lnTo>
                <a:lnTo>
                  <a:pt x="2020503" y="5902016"/>
                </a:lnTo>
                <a:lnTo>
                  <a:pt x="2166082" y="5925443"/>
                </a:lnTo>
                <a:lnTo>
                  <a:pt x="2308412" y="5945955"/>
                </a:lnTo>
                <a:lnTo>
                  <a:pt x="2445930" y="5963488"/>
                </a:lnTo>
                <a:lnTo>
                  <a:pt x="2577075" y="5977979"/>
                </a:lnTo>
                <a:lnTo>
                  <a:pt x="2700286" y="5989361"/>
                </a:lnTo>
                <a:lnTo>
                  <a:pt x="2814001" y="5997571"/>
                </a:lnTo>
                <a:lnTo>
                  <a:pt x="2916659" y="6002544"/>
                </a:lnTo>
                <a:lnTo>
                  <a:pt x="3006699" y="6004217"/>
                </a:lnTo>
                <a:lnTo>
                  <a:pt x="3096737" y="6002544"/>
                </a:lnTo>
                <a:lnTo>
                  <a:pt x="3199395" y="5997571"/>
                </a:lnTo>
                <a:lnTo>
                  <a:pt x="3313109" y="5989361"/>
                </a:lnTo>
                <a:lnTo>
                  <a:pt x="3436320" y="5977979"/>
                </a:lnTo>
                <a:lnTo>
                  <a:pt x="3567465" y="5963488"/>
                </a:lnTo>
                <a:lnTo>
                  <a:pt x="3704983" y="5945955"/>
                </a:lnTo>
                <a:lnTo>
                  <a:pt x="3847313" y="5925443"/>
                </a:lnTo>
                <a:lnTo>
                  <a:pt x="3992894" y="5902016"/>
                </a:lnTo>
                <a:lnTo>
                  <a:pt x="4140163" y="5875740"/>
                </a:lnTo>
                <a:lnTo>
                  <a:pt x="4287559" y="5846678"/>
                </a:lnTo>
                <a:lnTo>
                  <a:pt x="4433522" y="5814895"/>
                </a:lnTo>
                <a:lnTo>
                  <a:pt x="4576489" y="5780457"/>
                </a:lnTo>
                <a:lnTo>
                  <a:pt x="4714899" y="5743426"/>
                </a:lnTo>
                <a:lnTo>
                  <a:pt x="4847191" y="5703868"/>
                </a:lnTo>
                <a:lnTo>
                  <a:pt x="4971804" y="5661847"/>
                </a:lnTo>
                <a:lnTo>
                  <a:pt x="5087175" y="5617428"/>
                </a:lnTo>
                <a:lnTo>
                  <a:pt x="5191744" y="5570675"/>
                </a:lnTo>
                <a:lnTo>
                  <a:pt x="5283948" y="5521652"/>
                </a:lnTo>
                <a:lnTo>
                  <a:pt x="5362228" y="5470425"/>
                </a:lnTo>
                <a:lnTo>
                  <a:pt x="5425020" y="5417058"/>
                </a:lnTo>
                <a:lnTo>
                  <a:pt x="5478498" y="5354383"/>
                </a:lnTo>
                <a:lnTo>
                  <a:pt x="5529831" y="5276231"/>
                </a:lnTo>
                <a:lnTo>
                  <a:pt x="5578955" y="5184162"/>
                </a:lnTo>
                <a:lnTo>
                  <a:pt x="5625804" y="5079739"/>
                </a:lnTo>
                <a:lnTo>
                  <a:pt x="5670315" y="4964520"/>
                </a:lnTo>
                <a:lnTo>
                  <a:pt x="5712422" y="4840067"/>
                </a:lnTo>
                <a:lnTo>
                  <a:pt x="5752061" y="4707941"/>
                </a:lnTo>
                <a:lnTo>
                  <a:pt x="5789168" y="4569702"/>
                </a:lnTo>
                <a:lnTo>
                  <a:pt x="5823677" y="4426910"/>
                </a:lnTo>
                <a:lnTo>
                  <a:pt x="5855525" y="4281127"/>
                </a:lnTo>
                <a:lnTo>
                  <a:pt x="5884646" y="4133912"/>
                </a:lnTo>
                <a:lnTo>
                  <a:pt x="5910976" y="3986828"/>
                </a:lnTo>
                <a:lnTo>
                  <a:pt x="5934451" y="3841434"/>
                </a:lnTo>
                <a:lnTo>
                  <a:pt x="5955005" y="3699291"/>
                </a:lnTo>
                <a:lnTo>
                  <a:pt x="5972575" y="3561960"/>
                </a:lnTo>
                <a:lnTo>
                  <a:pt x="5987094" y="3431001"/>
                </a:lnTo>
                <a:lnTo>
                  <a:pt x="5998500" y="3307975"/>
                </a:lnTo>
                <a:lnTo>
                  <a:pt x="6006727" y="3194442"/>
                </a:lnTo>
                <a:lnTo>
                  <a:pt x="6011710" y="3091965"/>
                </a:lnTo>
                <a:lnTo>
                  <a:pt x="6013386" y="3002102"/>
                </a:lnTo>
                <a:lnTo>
                  <a:pt x="6011710" y="2912239"/>
                </a:lnTo>
                <a:lnTo>
                  <a:pt x="6006727" y="2809761"/>
                </a:lnTo>
                <a:lnTo>
                  <a:pt x="5998500" y="2696228"/>
                </a:lnTo>
                <a:lnTo>
                  <a:pt x="5987094" y="2573202"/>
                </a:lnTo>
                <a:lnTo>
                  <a:pt x="5972575" y="2442242"/>
                </a:lnTo>
                <a:lnTo>
                  <a:pt x="5955005" y="2304910"/>
                </a:lnTo>
                <a:lnTo>
                  <a:pt x="5934451" y="2162766"/>
                </a:lnTo>
                <a:lnTo>
                  <a:pt x="5910976" y="2017372"/>
                </a:lnTo>
                <a:lnTo>
                  <a:pt x="5884646" y="1870287"/>
                </a:lnTo>
                <a:lnTo>
                  <a:pt x="5855525" y="1723072"/>
                </a:lnTo>
                <a:lnTo>
                  <a:pt x="5823677" y="1577288"/>
                </a:lnTo>
                <a:lnTo>
                  <a:pt x="5789168" y="1434496"/>
                </a:lnTo>
                <a:lnTo>
                  <a:pt x="5752061" y="1296257"/>
                </a:lnTo>
                <a:lnTo>
                  <a:pt x="5712422" y="1164130"/>
                </a:lnTo>
                <a:lnTo>
                  <a:pt x="5670315" y="1039678"/>
                </a:lnTo>
                <a:lnTo>
                  <a:pt x="5625804" y="924460"/>
                </a:lnTo>
                <a:lnTo>
                  <a:pt x="5578955" y="820037"/>
                </a:lnTo>
                <a:lnTo>
                  <a:pt x="5529831" y="727970"/>
                </a:lnTo>
                <a:lnTo>
                  <a:pt x="5478498" y="649819"/>
                </a:lnTo>
                <a:lnTo>
                  <a:pt x="5425020" y="587146"/>
                </a:lnTo>
                <a:lnTo>
                  <a:pt x="5362228" y="533780"/>
                </a:lnTo>
                <a:lnTo>
                  <a:pt x="5283948" y="482554"/>
                </a:lnTo>
                <a:lnTo>
                  <a:pt x="5191744" y="433534"/>
                </a:lnTo>
                <a:lnTo>
                  <a:pt x="5087175" y="386782"/>
                </a:lnTo>
                <a:lnTo>
                  <a:pt x="4971804" y="342364"/>
                </a:lnTo>
                <a:lnTo>
                  <a:pt x="4847191" y="300344"/>
                </a:lnTo>
                <a:lnTo>
                  <a:pt x="4714899" y="260787"/>
                </a:lnTo>
                <a:lnTo>
                  <a:pt x="4576489" y="223757"/>
                </a:lnTo>
                <a:lnTo>
                  <a:pt x="4433522" y="189319"/>
                </a:lnTo>
                <a:lnTo>
                  <a:pt x="4287559" y="157537"/>
                </a:lnTo>
                <a:lnTo>
                  <a:pt x="4140163" y="128475"/>
                </a:lnTo>
                <a:lnTo>
                  <a:pt x="3992894" y="102199"/>
                </a:lnTo>
                <a:lnTo>
                  <a:pt x="3847313" y="78773"/>
                </a:lnTo>
                <a:lnTo>
                  <a:pt x="3704983" y="58261"/>
                </a:lnTo>
                <a:lnTo>
                  <a:pt x="3567465" y="40728"/>
                </a:lnTo>
                <a:lnTo>
                  <a:pt x="3436320" y="26237"/>
                </a:lnTo>
                <a:lnTo>
                  <a:pt x="3313109" y="14855"/>
                </a:lnTo>
                <a:lnTo>
                  <a:pt x="3199395" y="6645"/>
                </a:lnTo>
                <a:lnTo>
                  <a:pt x="3096737" y="1672"/>
                </a:lnTo>
                <a:lnTo>
                  <a:pt x="3006699" y="0"/>
                </a:lnTo>
                <a:lnTo>
                  <a:pt x="2916644" y="1672"/>
                </a:lnTo>
                <a:lnTo>
                  <a:pt x="2813970" y="6648"/>
                </a:lnTo>
                <a:lnTo>
                  <a:pt x="2700240" y="14861"/>
                </a:lnTo>
                <a:lnTo>
                  <a:pt x="2577014" y="26248"/>
                </a:lnTo>
                <a:lnTo>
                  <a:pt x="2445855" y="40743"/>
                </a:lnTo>
                <a:lnTo>
                  <a:pt x="2308323" y="58284"/>
                </a:lnTo>
                <a:lnTo>
                  <a:pt x="2165979" y="78804"/>
                </a:lnTo>
                <a:lnTo>
                  <a:pt x="2020387" y="102239"/>
                </a:lnTo>
                <a:lnTo>
                  <a:pt x="1873106" y="128525"/>
                </a:lnTo>
                <a:lnTo>
                  <a:pt x="1725698" y="157597"/>
                </a:lnTo>
                <a:lnTo>
                  <a:pt x="1579725" y="189391"/>
                </a:lnTo>
                <a:lnTo>
                  <a:pt x="1436747" y="223842"/>
                </a:lnTo>
                <a:lnTo>
                  <a:pt x="1298328" y="260885"/>
                </a:lnTo>
                <a:lnTo>
                  <a:pt x="1166027" y="300457"/>
                </a:lnTo>
                <a:lnTo>
                  <a:pt x="1041407" y="342492"/>
                </a:lnTo>
                <a:lnTo>
                  <a:pt x="926029" y="386926"/>
                </a:lnTo>
                <a:lnTo>
                  <a:pt x="821453" y="433695"/>
                </a:lnTo>
                <a:lnTo>
                  <a:pt x="729243" y="482733"/>
                </a:lnTo>
                <a:lnTo>
                  <a:pt x="650959" y="533977"/>
                </a:lnTo>
                <a:lnTo>
                  <a:pt x="588162" y="587362"/>
                </a:lnTo>
                <a:lnTo>
                  <a:pt x="534703" y="650033"/>
                </a:lnTo>
                <a:lnTo>
                  <a:pt x="483388" y="728180"/>
                </a:lnTo>
                <a:lnTo>
                  <a:pt x="434281" y="820242"/>
                </a:lnTo>
                <a:lnTo>
                  <a:pt x="387448" y="924659"/>
                </a:lnTo>
                <a:lnTo>
                  <a:pt x="342953" y="1039871"/>
                </a:lnTo>
                <a:lnTo>
                  <a:pt x="300860" y="1164316"/>
                </a:lnTo>
                <a:lnTo>
                  <a:pt x="261235" y="1296434"/>
                </a:lnTo>
                <a:lnTo>
                  <a:pt x="224141" y="1434664"/>
                </a:lnTo>
                <a:lnTo>
                  <a:pt x="189643" y="1577445"/>
                </a:lnTo>
                <a:lnTo>
                  <a:pt x="157807" y="1723218"/>
                </a:lnTo>
                <a:lnTo>
                  <a:pt x="128695" y="1870421"/>
                </a:lnTo>
                <a:lnTo>
                  <a:pt x="102374" y="2017493"/>
                </a:lnTo>
                <a:lnTo>
                  <a:pt x="78908" y="2162875"/>
                </a:lnTo>
                <a:lnTo>
                  <a:pt x="58360" y="2305005"/>
                </a:lnTo>
                <a:lnTo>
                  <a:pt x="40797" y="2442322"/>
                </a:lnTo>
                <a:lnTo>
                  <a:pt x="26282" y="2573267"/>
                </a:lnTo>
                <a:lnTo>
                  <a:pt x="14880" y="2696278"/>
                </a:lnTo>
                <a:lnTo>
                  <a:pt x="6656" y="2809794"/>
                </a:lnTo>
                <a:lnTo>
                  <a:pt x="1674" y="2912256"/>
                </a:lnTo>
                <a:close/>
              </a:path>
            </a:pathLst>
          </a:custGeom>
          <a:solidFill>
            <a:srgbClr val="EBECE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808037" y="819003"/>
            <a:ext cx="5952363" cy="5942965"/>
          </a:xfrm>
          <a:custGeom>
            <a:avLst/>
            <a:gdLst/>
            <a:ahLst/>
            <a:cxnLst/>
            <a:rect l="l" t="t" r="r" b="b"/>
            <a:pathLst>
              <a:path w="5952363" h="5942965">
                <a:moveTo>
                  <a:pt x="1732" y="2879499"/>
                </a:moveTo>
                <a:lnTo>
                  <a:pt x="0" y="2971469"/>
                </a:lnTo>
                <a:lnTo>
                  <a:pt x="1733" y="3063460"/>
                </a:lnTo>
                <a:lnTo>
                  <a:pt x="6888" y="3166690"/>
                </a:lnTo>
                <a:lnTo>
                  <a:pt x="15399" y="3279746"/>
                </a:lnTo>
                <a:lnTo>
                  <a:pt x="27199" y="3401215"/>
                </a:lnTo>
                <a:lnTo>
                  <a:pt x="42219" y="3529683"/>
                </a:lnTo>
                <a:lnTo>
                  <a:pt x="60395" y="3663736"/>
                </a:lnTo>
                <a:lnTo>
                  <a:pt x="81659" y="3801963"/>
                </a:lnTo>
                <a:lnTo>
                  <a:pt x="105944" y="3942949"/>
                </a:lnTo>
                <a:lnTo>
                  <a:pt x="133182" y="4085281"/>
                </a:lnTo>
                <a:lnTo>
                  <a:pt x="163309" y="4227545"/>
                </a:lnTo>
                <a:lnTo>
                  <a:pt x="196256" y="4368330"/>
                </a:lnTo>
                <a:lnTo>
                  <a:pt x="231956" y="4506220"/>
                </a:lnTo>
                <a:lnTo>
                  <a:pt x="270344" y="4639804"/>
                </a:lnTo>
                <a:lnTo>
                  <a:pt x="311351" y="4767667"/>
                </a:lnTo>
                <a:lnTo>
                  <a:pt x="354912" y="4888396"/>
                </a:lnTo>
                <a:lnTo>
                  <a:pt x="400959" y="5000579"/>
                </a:lnTo>
                <a:lnTo>
                  <a:pt x="449425" y="5102801"/>
                </a:lnTo>
                <a:lnTo>
                  <a:pt x="500244" y="5193650"/>
                </a:lnTo>
                <a:lnTo>
                  <a:pt x="553349" y="5271712"/>
                </a:lnTo>
                <a:lnTo>
                  <a:pt x="608672" y="5335574"/>
                </a:lnTo>
                <a:lnTo>
                  <a:pt x="672657" y="5390780"/>
                </a:lnTo>
                <a:lnTo>
                  <a:pt x="750851" y="5443772"/>
                </a:lnTo>
                <a:lnTo>
                  <a:pt x="841840" y="5494484"/>
                </a:lnTo>
                <a:lnTo>
                  <a:pt x="944209" y="5542847"/>
                </a:lnTo>
                <a:lnTo>
                  <a:pt x="1056546" y="5588797"/>
                </a:lnTo>
                <a:lnTo>
                  <a:pt x="1177436" y="5632266"/>
                </a:lnTo>
                <a:lnTo>
                  <a:pt x="1305466" y="5673187"/>
                </a:lnTo>
                <a:lnTo>
                  <a:pt x="1439220" y="5711493"/>
                </a:lnTo>
                <a:lnTo>
                  <a:pt x="1577286" y="5747119"/>
                </a:lnTo>
                <a:lnTo>
                  <a:pt x="1718249" y="5779997"/>
                </a:lnTo>
                <a:lnTo>
                  <a:pt x="1860696" y="5810060"/>
                </a:lnTo>
                <a:lnTo>
                  <a:pt x="2003212" y="5837242"/>
                </a:lnTo>
                <a:lnTo>
                  <a:pt x="2144384" y="5861475"/>
                </a:lnTo>
                <a:lnTo>
                  <a:pt x="2282797" y="5882695"/>
                </a:lnTo>
                <a:lnTo>
                  <a:pt x="2417038" y="5900832"/>
                </a:lnTo>
                <a:lnTo>
                  <a:pt x="2545692" y="5915822"/>
                </a:lnTo>
                <a:lnTo>
                  <a:pt x="2667347" y="5927597"/>
                </a:lnTo>
                <a:lnTo>
                  <a:pt x="2780587" y="5936090"/>
                </a:lnTo>
                <a:lnTo>
                  <a:pt x="2883999" y="5941235"/>
                </a:lnTo>
                <a:lnTo>
                  <a:pt x="2976168" y="5942965"/>
                </a:lnTo>
                <a:lnTo>
                  <a:pt x="3068340" y="5941235"/>
                </a:lnTo>
                <a:lnTo>
                  <a:pt x="3171754" y="5936090"/>
                </a:lnTo>
                <a:lnTo>
                  <a:pt x="3284996" y="5927597"/>
                </a:lnTo>
                <a:lnTo>
                  <a:pt x="3406652" y="5915822"/>
                </a:lnTo>
                <a:lnTo>
                  <a:pt x="3535308" y="5900832"/>
                </a:lnTo>
                <a:lnTo>
                  <a:pt x="3669551" y="5882695"/>
                </a:lnTo>
                <a:lnTo>
                  <a:pt x="3807966" y="5861475"/>
                </a:lnTo>
                <a:lnTo>
                  <a:pt x="3949140" y="5837242"/>
                </a:lnTo>
                <a:lnTo>
                  <a:pt x="4091658" y="5810060"/>
                </a:lnTo>
                <a:lnTo>
                  <a:pt x="4234106" y="5779997"/>
                </a:lnTo>
                <a:lnTo>
                  <a:pt x="4375072" y="5747119"/>
                </a:lnTo>
                <a:lnTo>
                  <a:pt x="4513139" y="5711493"/>
                </a:lnTo>
                <a:lnTo>
                  <a:pt x="4646896" y="5673187"/>
                </a:lnTo>
                <a:lnTo>
                  <a:pt x="4774927" y="5632266"/>
                </a:lnTo>
                <a:lnTo>
                  <a:pt x="4895819" y="5588797"/>
                </a:lnTo>
                <a:lnTo>
                  <a:pt x="5008158" y="5542847"/>
                </a:lnTo>
                <a:lnTo>
                  <a:pt x="5110529" y="5494484"/>
                </a:lnTo>
                <a:lnTo>
                  <a:pt x="5201520" y="5443772"/>
                </a:lnTo>
                <a:lnTo>
                  <a:pt x="5279716" y="5390780"/>
                </a:lnTo>
                <a:lnTo>
                  <a:pt x="5343702" y="5335574"/>
                </a:lnTo>
                <a:lnTo>
                  <a:pt x="5399026" y="5271712"/>
                </a:lnTo>
                <a:lnTo>
                  <a:pt x="5452130" y="5193650"/>
                </a:lnTo>
                <a:lnTo>
                  <a:pt x="5502949" y="5102801"/>
                </a:lnTo>
                <a:lnTo>
                  <a:pt x="5551415" y="5000579"/>
                </a:lnTo>
                <a:lnTo>
                  <a:pt x="5597461" y="4888396"/>
                </a:lnTo>
                <a:lnTo>
                  <a:pt x="5641021" y="4767667"/>
                </a:lnTo>
                <a:lnTo>
                  <a:pt x="5682027" y="4639804"/>
                </a:lnTo>
                <a:lnTo>
                  <a:pt x="5720414" y="4506220"/>
                </a:lnTo>
                <a:lnTo>
                  <a:pt x="5756114" y="4368330"/>
                </a:lnTo>
                <a:lnTo>
                  <a:pt x="5789060" y="4227545"/>
                </a:lnTo>
                <a:lnTo>
                  <a:pt x="5819185" y="4085281"/>
                </a:lnTo>
                <a:lnTo>
                  <a:pt x="5846423" y="3942949"/>
                </a:lnTo>
                <a:lnTo>
                  <a:pt x="5870707" y="3801963"/>
                </a:lnTo>
                <a:lnTo>
                  <a:pt x="5891970" y="3663736"/>
                </a:lnTo>
                <a:lnTo>
                  <a:pt x="5910145" y="3529683"/>
                </a:lnTo>
                <a:lnTo>
                  <a:pt x="5925165" y="3401215"/>
                </a:lnTo>
                <a:lnTo>
                  <a:pt x="5936964" y="3279746"/>
                </a:lnTo>
                <a:lnTo>
                  <a:pt x="5945474" y="3166690"/>
                </a:lnTo>
                <a:lnTo>
                  <a:pt x="5950629" y="3063460"/>
                </a:lnTo>
                <a:lnTo>
                  <a:pt x="5952363" y="2971469"/>
                </a:lnTo>
                <a:lnTo>
                  <a:pt x="5950629" y="2879480"/>
                </a:lnTo>
                <a:lnTo>
                  <a:pt x="5945474" y="2776252"/>
                </a:lnTo>
                <a:lnTo>
                  <a:pt x="5936964" y="2663199"/>
                </a:lnTo>
                <a:lnTo>
                  <a:pt x="5925165" y="2541733"/>
                </a:lnTo>
                <a:lnTo>
                  <a:pt x="5910145" y="2413267"/>
                </a:lnTo>
                <a:lnTo>
                  <a:pt x="5891970" y="2279216"/>
                </a:lnTo>
                <a:lnTo>
                  <a:pt x="5870707" y="2140992"/>
                </a:lnTo>
                <a:lnTo>
                  <a:pt x="5846423" y="2000009"/>
                </a:lnTo>
                <a:lnTo>
                  <a:pt x="5819185" y="1857679"/>
                </a:lnTo>
                <a:lnTo>
                  <a:pt x="5789060" y="1715417"/>
                </a:lnTo>
                <a:lnTo>
                  <a:pt x="5756114" y="1574635"/>
                </a:lnTo>
                <a:lnTo>
                  <a:pt x="5720414" y="1436747"/>
                </a:lnTo>
                <a:lnTo>
                  <a:pt x="5682027" y="1303165"/>
                </a:lnTo>
                <a:lnTo>
                  <a:pt x="5641021" y="1175304"/>
                </a:lnTo>
                <a:lnTo>
                  <a:pt x="5597461" y="1054576"/>
                </a:lnTo>
                <a:lnTo>
                  <a:pt x="5551415" y="942395"/>
                </a:lnTo>
                <a:lnTo>
                  <a:pt x="5502949" y="840174"/>
                </a:lnTo>
                <a:lnTo>
                  <a:pt x="5452130" y="749326"/>
                </a:lnTo>
                <a:lnTo>
                  <a:pt x="5399026" y="671264"/>
                </a:lnTo>
                <a:lnTo>
                  <a:pt x="5343702" y="607402"/>
                </a:lnTo>
                <a:lnTo>
                  <a:pt x="5279716" y="552195"/>
                </a:lnTo>
                <a:lnTo>
                  <a:pt x="5201520" y="499201"/>
                </a:lnTo>
                <a:lnTo>
                  <a:pt x="5110529" y="448488"/>
                </a:lnTo>
                <a:lnTo>
                  <a:pt x="5008158" y="400123"/>
                </a:lnTo>
                <a:lnTo>
                  <a:pt x="4895819" y="354172"/>
                </a:lnTo>
                <a:lnTo>
                  <a:pt x="4774927" y="310703"/>
                </a:lnTo>
                <a:lnTo>
                  <a:pt x="4646896" y="269781"/>
                </a:lnTo>
                <a:lnTo>
                  <a:pt x="4513139" y="231473"/>
                </a:lnTo>
                <a:lnTo>
                  <a:pt x="4375072" y="195847"/>
                </a:lnTo>
                <a:lnTo>
                  <a:pt x="4234106" y="162969"/>
                </a:lnTo>
                <a:lnTo>
                  <a:pt x="4091658" y="132905"/>
                </a:lnTo>
                <a:lnTo>
                  <a:pt x="3949140" y="105723"/>
                </a:lnTo>
                <a:lnTo>
                  <a:pt x="3807966" y="81489"/>
                </a:lnTo>
                <a:lnTo>
                  <a:pt x="3669551" y="60270"/>
                </a:lnTo>
                <a:lnTo>
                  <a:pt x="3535308" y="42132"/>
                </a:lnTo>
                <a:lnTo>
                  <a:pt x="3406652" y="27142"/>
                </a:lnTo>
                <a:lnTo>
                  <a:pt x="3284996" y="15367"/>
                </a:lnTo>
                <a:lnTo>
                  <a:pt x="3171754" y="6874"/>
                </a:lnTo>
                <a:lnTo>
                  <a:pt x="3068340" y="1729"/>
                </a:lnTo>
                <a:lnTo>
                  <a:pt x="2976168" y="0"/>
                </a:lnTo>
                <a:lnTo>
                  <a:pt x="2883983" y="1730"/>
                </a:lnTo>
                <a:lnTo>
                  <a:pt x="2780556" y="6877"/>
                </a:lnTo>
                <a:lnTo>
                  <a:pt x="2667301" y="15374"/>
                </a:lnTo>
                <a:lnTo>
                  <a:pt x="2545632" y="27154"/>
                </a:lnTo>
                <a:lnTo>
                  <a:pt x="2416963" y="42150"/>
                </a:lnTo>
                <a:lnTo>
                  <a:pt x="2282707" y="60295"/>
                </a:lnTo>
                <a:lnTo>
                  <a:pt x="2144280" y="81523"/>
                </a:lnTo>
                <a:lnTo>
                  <a:pt x="2003095" y="105767"/>
                </a:lnTo>
                <a:lnTo>
                  <a:pt x="1860566" y="132960"/>
                </a:lnTo>
                <a:lnTo>
                  <a:pt x="1718106" y="163036"/>
                </a:lnTo>
                <a:lnTo>
                  <a:pt x="1577131" y="195927"/>
                </a:lnTo>
                <a:lnTo>
                  <a:pt x="1439054" y="231567"/>
                </a:lnTo>
                <a:lnTo>
                  <a:pt x="1305288" y="269889"/>
                </a:lnTo>
                <a:lnTo>
                  <a:pt x="1177249" y="310826"/>
                </a:lnTo>
                <a:lnTo>
                  <a:pt x="1056350" y="354312"/>
                </a:lnTo>
                <a:lnTo>
                  <a:pt x="944005" y="400279"/>
                </a:lnTo>
                <a:lnTo>
                  <a:pt x="841627" y="448662"/>
                </a:lnTo>
                <a:lnTo>
                  <a:pt x="750632" y="499392"/>
                </a:lnTo>
                <a:lnTo>
                  <a:pt x="672433" y="552404"/>
                </a:lnTo>
                <a:lnTo>
                  <a:pt x="608444" y="607631"/>
                </a:lnTo>
                <a:lnTo>
                  <a:pt x="553141" y="671490"/>
                </a:lnTo>
                <a:lnTo>
                  <a:pt x="500056" y="749548"/>
                </a:lnTo>
                <a:lnTo>
                  <a:pt x="449256" y="840392"/>
                </a:lnTo>
                <a:lnTo>
                  <a:pt x="400807" y="942607"/>
                </a:lnTo>
                <a:lnTo>
                  <a:pt x="354778" y="1054782"/>
                </a:lnTo>
                <a:lnTo>
                  <a:pt x="311234" y="1175502"/>
                </a:lnTo>
                <a:lnTo>
                  <a:pt x="270241" y="1303354"/>
                </a:lnTo>
                <a:lnTo>
                  <a:pt x="231868" y="1436926"/>
                </a:lnTo>
                <a:lnTo>
                  <a:pt x="196181" y="1574804"/>
                </a:lnTo>
                <a:lnTo>
                  <a:pt x="163247" y="1715574"/>
                </a:lnTo>
                <a:lnTo>
                  <a:pt x="133132" y="1857824"/>
                </a:lnTo>
                <a:lnTo>
                  <a:pt x="105903" y="2000141"/>
                </a:lnTo>
                <a:lnTo>
                  <a:pt x="81628" y="2141110"/>
                </a:lnTo>
                <a:lnTo>
                  <a:pt x="60372" y="2279319"/>
                </a:lnTo>
                <a:lnTo>
                  <a:pt x="42203" y="2413355"/>
                </a:lnTo>
                <a:lnTo>
                  <a:pt x="27188" y="2541804"/>
                </a:lnTo>
                <a:lnTo>
                  <a:pt x="15393" y="2663253"/>
                </a:lnTo>
                <a:lnTo>
                  <a:pt x="6886" y="2776289"/>
                </a:lnTo>
                <a:lnTo>
                  <a:pt x="1732" y="2879499"/>
                </a:lnTo>
                <a:close/>
              </a:path>
            </a:pathLst>
          </a:custGeom>
          <a:solidFill>
            <a:srgbClr val="EBECE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838686" y="850026"/>
            <a:ext cx="5891339" cy="5881738"/>
          </a:xfrm>
          <a:custGeom>
            <a:avLst/>
            <a:gdLst/>
            <a:ahLst/>
            <a:cxnLst/>
            <a:rect l="l" t="t" r="r" b="b"/>
            <a:pathLst>
              <a:path w="5891339" h="5881738">
                <a:moveTo>
                  <a:pt x="15910" y="2630239"/>
                </a:moveTo>
                <a:lnTo>
                  <a:pt x="7118" y="2742799"/>
                </a:lnTo>
                <a:lnTo>
                  <a:pt x="1792" y="2846762"/>
                </a:lnTo>
                <a:lnTo>
                  <a:pt x="0" y="2940862"/>
                </a:lnTo>
                <a:lnTo>
                  <a:pt x="1791" y="3034977"/>
                </a:lnTo>
                <a:lnTo>
                  <a:pt x="7118" y="3138956"/>
                </a:lnTo>
                <a:lnTo>
                  <a:pt x="15913" y="3251532"/>
                </a:lnTo>
                <a:lnTo>
                  <a:pt x="28106" y="3371439"/>
                </a:lnTo>
                <a:lnTo>
                  <a:pt x="43628" y="3497412"/>
                </a:lnTo>
                <a:lnTo>
                  <a:pt x="62410" y="3628185"/>
                </a:lnTo>
                <a:lnTo>
                  <a:pt x="84383" y="3762492"/>
                </a:lnTo>
                <a:lnTo>
                  <a:pt x="109477" y="3899067"/>
                </a:lnTo>
                <a:lnTo>
                  <a:pt x="137625" y="4036643"/>
                </a:lnTo>
                <a:lnTo>
                  <a:pt x="168756" y="4173956"/>
                </a:lnTo>
                <a:lnTo>
                  <a:pt x="202801" y="4309739"/>
                </a:lnTo>
                <a:lnTo>
                  <a:pt x="239692" y="4442727"/>
                </a:lnTo>
                <a:lnTo>
                  <a:pt x="279359" y="4571653"/>
                </a:lnTo>
                <a:lnTo>
                  <a:pt x="321734" y="4695252"/>
                </a:lnTo>
                <a:lnTo>
                  <a:pt x="366747" y="4812257"/>
                </a:lnTo>
                <a:lnTo>
                  <a:pt x="414329" y="4921403"/>
                </a:lnTo>
                <a:lnTo>
                  <a:pt x="464411" y="5021424"/>
                </a:lnTo>
                <a:lnTo>
                  <a:pt x="516924" y="5111054"/>
                </a:lnTo>
                <a:lnTo>
                  <a:pt x="571799" y="5189028"/>
                </a:lnTo>
                <a:lnTo>
                  <a:pt x="628967" y="5254078"/>
                </a:lnTo>
                <a:lnTo>
                  <a:pt x="694144" y="5311127"/>
                </a:lnTo>
                <a:lnTo>
                  <a:pt x="772252" y="5365887"/>
                </a:lnTo>
                <a:lnTo>
                  <a:pt x="862025" y="5418290"/>
                </a:lnTo>
                <a:lnTo>
                  <a:pt x="962197" y="5468268"/>
                </a:lnTo>
                <a:lnTo>
                  <a:pt x="1071500" y="5515751"/>
                </a:lnTo>
                <a:lnTo>
                  <a:pt x="1188669" y="5560670"/>
                </a:lnTo>
                <a:lnTo>
                  <a:pt x="1312436" y="5602957"/>
                </a:lnTo>
                <a:lnTo>
                  <a:pt x="1441536" y="5642542"/>
                </a:lnTo>
                <a:lnTo>
                  <a:pt x="1574702" y="5679356"/>
                </a:lnTo>
                <a:lnTo>
                  <a:pt x="1710667" y="5713331"/>
                </a:lnTo>
                <a:lnTo>
                  <a:pt x="1848166" y="5744397"/>
                </a:lnTo>
                <a:lnTo>
                  <a:pt x="1985930" y="5772487"/>
                </a:lnTo>
                <a:lnTo>
                  <a:pt x="2122695" y="5797529"/>
                </a:lnTo>
                <a:lnTo>
                  <a:pt x="2257193" y="5819457"/>
                </a:lnTo>
                <a:lnTo>
                  <a:pt x="2388158" y="5838200"/>
                </a:lnTo>
                <a:lnTo>
                  <a:pt x="2514324" y="5853689"/>
                </a:lnTo>
                <a:lnTo>
                  <a:pt x="2634424" y="5865857"/>
                </a:lnTo>
                <a:lnTo>
                  <a:pt x="2747191" y="5874634"/>
                </a:lnTo>
                <a:lnTo>
                  <a:pt x="2851360" y="5879950"/>
                </a:lnTo>
                <a:lnTo>
                  <a:pt x="2945663" y="5881738"/>
                </a:lnTo>
                <a:lnTo>
                  <a:pt x="3039968" y="5879950"/>
                </a:lnTo>
                <a:lnTo>
                  <a:pt x="3144138" y="5874634"/>
                </a:lnTo>
                <a:lnTo>
                  <a:pt x="3256907" y="5865857"/>
                </a:lnTo>
                <a:lnTo>
                  <a:pt x="3377008" y="5853689"/>
                </a:lnTo>
                <a:lnTo>
                  <a:pt x="3503175" y="5838200"/>
                </a:lnTo>
                <a:lnTo>
                  <a:pt x="3634141" y="5819457"/>
                </a:lnTo>
                <a:lnTo>
                  <a:pt x="3768641" y="5797529"/>
                </a:lnTo>
                <a:lnTo>
                  <a:pt x="3905406" y="5772487"/>
                </a:lnTo>
                <a:lnTo>
                  <a:pt x="4043172" y="5744397"/>
                </a:lnTo>
                <a:lnTo>
                  <a:pt x="4180671" y="5713331"/>
                </a:lnTo>
                <a:lnTo>
                  <a:pt x="4316637" y="5679356"/>
                </a:lnTo>
                <a:lnTo>
                  <a:pt x="4449804" y="5642542"/>
                </a:lnTo>
                <a:lnTo>
                  <a:pt x="4578905" y="5602957"/>
                </a:lnTo>
                <a:lnTo>
                  <a:pt x="4702674" y="5560670"/>
                </a:lnTo>
                <a:lnTo>
                  <a:pt x="4819844" y="5515751"/>
                </a:lnTo>
                <a:lnTo>
                  <a:pt x="4929148" y="5468268"/>
                </a:lnTo>
                <a:lnTo>
                  <a:pt x="5029321" y="5418290"/>
                </a:lnTo>
                <a:lnTo>
                  <a:pt x="5119095" y="5365887"/>
                </a:lnTo>
                <a:lnTo>
                  <a:pt x="5197205" y="5311127"/>
                </a:lnTo>
                <a:lnTo>
                  <a:pt x="5262384" y="5254078"/>
                </a:lnTo>
                <a:lnTo>
                  <a:pt x="5319550" y="5189028"/>
                </a:lnTo>
                <a:lnTo>
                  <a:pt x="5374423" y="5111054"/>
                </a:lnTo>
                <a:lnTo>
                  <a:pt x="5426935" y="5021424"/>
                </a:lnTo>
                <a:lnTo>
                  <a:pt x="5477016" y="4921403"/>
                </a:lnTo>
                <a:lnTo>
                  <a:pt x="5524597" y="4812257"/>
                </a:lnTo>
                <a:lnTo>
                  <a:pt x="5569609" y="4695252"/>
                </a:lnTo>
                <a:lnTo>
                  <a:pt x="5611982" y="4571653"/>
                </a:lnTo>
                <a:lnTo>
                  <a:pt x="5651649" y="4442727"/>
                </a:lnTo>
                <a:lnTo>
                  <a:pt x="5688540" y="4309739"/>
                </a:lnTo>
                <a:lnTo>
                  <a:pt x="5722585" y="4173956"/>
                </a:lnTo>
                <a:lnTo>
                  <a:pt x="5753715" y="4036643"/>
                </a:lnTo>
                <a:lnTo>
                  <a:pt x="5781862" y="3899067"/>
                </a:lnTo>
                <a:lnTo>
                  <a:pt x="5806957" y="3762492"/>
                </a:lnTo>
                <a:lnTo>
                  <a:pt x="5828929" y="3628185"/>
                </a:lnTo>
                <a:lnTo>
                  <a:pt x="5847711" y="3497412"/>
                </a:lnTo>
                <a:lnTo>
                  <a:pt x="5863233" y="3371439"/>
                </a:lnTo>
                <a:lnTo>
                  <a:pt x="5875426" y="3251532"/>
                </a:lnTo>
                <a:lnTo>
                  <a:pt x="5884220" y="3138956"/>
                </a:lnTo>
                <a:lnTo>
                  <a:pt x="5889548" y="3034977"/>
                </a:lnTo>
                <a:lnTo>
                  <a:pt x="5891339" y="2940862"/>
                </a:lnTo>
                <a:lnTo>
                  <a:pt x="5889548" y="2846747"/>
                </a:lnTo>
                <a:lnTo>
                  <a:pt x="5884220" y="2742769"/>
                </a:lnTo>
                <a:lnTo>
                  <a:pt x="5875426" y="2630193"/>
                </a:lnTo>
                <a:lnTo>
                  <a:pt x="5863233" y="2510285"/>
                </a:lnTo>
                <a:lnTo>
                  <a:pt x="5847711" y="2384312"/>
                </a:lnTo>
                <a:lnTo>
                  <a:pt x="5828929" y="2253539"/>
                </a:lnTo>
                <a:lnTo>
                  <a:pt x="5806957" y="2119233"/>
                </a:lnTo>
                <a:lnTo>
                  <a:pt x="5781862" y="1982658"/>
                </a:lnTo>
                <a:lnTo>
                  <a:pt x="5753715" y="1845081"/>
                </a:lnTo>
                <a:lnTo>
                  <a:pt x="5722585" y="1707768"/>
                </a:lnTo>
                <a:lnTo>
                  <a:pt x="5688540" y="1571985"/>
                </a:lnTo>
                <a:lnTo>
                  <a:pt x="5651649" y="1438998"/>
                </a:lnTo>
                <a:lnTo>
                  <a:pt x="5611982" y="1310072"/>
                </a:lnTo>
                <a:lnTo>
                  <a:pt x="5569609" y="1186473"/>
                </a:lnTo>
                <a:lnTo>
                  <a:pt x="5524597" y="1069468"/>
                </a:lnTo>
                <a:lnTo>
                  <a:pt x="5477016" y="960321"/>
                </a:lnTo>
                <a:lnTo>
                  <a:pt x="5426935" y="860300"/>
                </a:lnTo>
                <a:lnTo>
                  <a:pt x="5374423" y="770670"/>
                </a:lnTo>
                <a:lnTo>
                  <a:pt x="5319550" y="692697"/>
                </a:lnTo>
                <a:lnTo>
                  <a:pt x="5262384" y="627646"/>
                </a:lnTo>
                <a:lnTo>
                  <a:pt x="5197205" y="570598"/>
                </a:lnTo>
                <a:lnTo>
                  <a:pt x="5119095" y="515838"/>
                </a:lnTo>
                <a:lnTo>
                  <a:pt x="5029321" y="463435"/>
                </a:lnTo>
                <a:lnTo>
                  <a:pt x="4929148" y="413458"/>
                </a:lnTo>
                <a:lnTo>
                  <a:pt x="4819844" y="365976"/>
                </a:lnTo>
                <a:lnTo>
                  <a:pt x="4702674" y="321057"/>
                </a:lnTo>
                <a:lnTo>
                  <a:pt x="4578905" y="278771"/>
                </a:lnTo>
                <a:lnTo>
                  <a:pt x="4449804" y="239187"/>
                </a:lnTo>
                <a:lnTo>
                  <a:pt x="4316637" y="202374"/>
                </a:lnTo>
                <a:lnTo>
                  <a:pt x="4180671" y="168400"/>
                </a:lnTo>
                <a:lnTo>
                  <a:pt x="4043172" y="137334"/>
                </a:lnTo>
                <a:lnTo>
                  <a:pt x="3905406" y="109246"/>
                </a:lnTo>
                <a:lnTo>
                  <a:pt x="3768641" y="84205"/>
                </a:lnTo>
                <a:lnTo>
                  <a:pt x="3634141" y="62278"/>
                </a:lnTo>
                <a:lnTo>
                  <a:pt x="3503175" y="43536"/>
                </a:lnTo>
                <a:lnTo>
                  <a:pt x="3377008" y="28046"/>
                </a:lnTo>
                <a:lnTo>
                  <a:pt x="3256907" y="15879"/>
                </a:lnTo>
                <a:lnTo>
                  <a:pt x="3144138" y="7103"/>
                </a:lnTo>
                <a:lnTo>
                  <a:pt x="3039968" y="1787"/>
                </a:lnTo>
                <a:lnTo>
                  <a:pt x="2945663" y="0"/>
                </a:lnTo>
                <a:lnTo>
                  <a:pt x="2851343" y="1788"/>
                </a:lnTo>
                <a:lnTo>
                  <a:pt x="2747158" y="7106"/>
                </a:lnTo>
                <a:lnTo>
                  <a:pt x="2634374" y="15885"/>
                </a:lnTo>
                <a:lnTo>
                  <a:pt x="2514259" y="28057"/>
                </a:lnTo>
                <a:lnTo>
                  <a:pt x="2388078" y="43552"/>
                </a:lnTo>
                <a:lnTo>
                  <a:pt x="2257098" y="62301"/>
                </a:lnTo>
                <a:lnTo>
                  <a:pt x="2122586" y="84236"/>
                </a:lnTo>
                <a:lnTo>
                  <a:pt x="1985808" y="109287"/>
                </a:lnTo>
                <a:lnTo>
                  <a:pt x="1848030" y="137385"/>
                </a:lnTo>
                <a:lnTo>
                  <a:pt x="1710520" y="168462"/>
                </a:lnTo>
                <a:lnTo>
                  <a:pt x="1574543" y="202448"/>
                </a:lnTo>
                <a:lnTo>
                  <a:pt x="1441366" y="239275"/>
                </a:lnTo>
                <a:lnTo>
                  <a:pt x="1312256" y="278874"/>
                </a:lnTo>
                <a:lnTo>
                  <a:pt x="1188479" y="321175"/>
                </a:lnTo>
                <a:lnTo>
                  <a:pt x="1071302" y="366110"/>
                </a:lnTo>
                <a:lnTo>
                  <a:pt x="961991" y="413609"/>
                </a:lnTo>
                <a:lnTo>
                  <a:pt x="861812" y="463604"/>
                </a:lnTo>
                <a:lnTo>
                  <a:pt x="772033" y="516026"/>
                </a:lnTo>
                <a:lnTo>
                  <a:pt x="693920" y="570806"/>
                </a:lnTo>
                <a:lnTo>
                  <a:pt x="628738" y="627875"/>
                </a:lnTo>
                <a:lnTo>
                  <a:pt x="571590" y="692923"/>
                </a:lnTo>
                <a:lnTo>
                  <a:pt x="516733" y="770892"/>
                </a:lnTo>
                <a:lnTo>
                  <a:pt x="464239" y="860517"/>
                </a:lnTo>
                <a:lnTo>
                  <a:pt x="414174" y="960531"/>
                </a:lnTo>
                <a:lnTo>
                  <a:pt x="366610" y="1069670"/>
                </a:lnTo>
                <a:lnTo>
                  <a:pt x="321613" y="1186666"/>
                </a:lnTo>
                <a:lnTo>
                  <a:pt x="279255" y="1310255"/>
                </a:lnTo>
                <a:lnTo>
                  <a:pt x="239602" y="1439170"/>
                </a:lnTo>
                <a:lnTo>
                  <a:pt x="202726" y="1572145"/>
                </a:lnTo>
                <a:lnTo>
                  <a:pt x="168694" y="1707916"/>
                </a:lnTo>
                <a:lnTo>
                  <a:pt x="137575" y="1845216"/>
                </a:lnTo>
                <a:lnTo>
                  <a:pt x="109439" y="1982779"/>
                </a:lnTo>
                <a:lnTo>
                  <a:pt x="84354" y="2119339"/>
                </a:lnTo>
                <a:lnTo>
                  <a:pt x="62390" y="2253631"/>
                </a:lnTo>
                <a:lnTo>
                  <a:pt x="43615" y="2384389"/>
                </a:lnTo>
                <a:lnTo>
                  <a:pt x="28099" y="2510347"/>
                </a:lnTo>
                <a:lnTo>
                  <a:pt x="15910" y="2630239"/>
                </a:lnTo>
                <a:close/>
              </a:path>
            </a:pathLst>
          </a:custGeom>
          <a:solidFill>
            <a:srgbClr val="ECED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869334" y="881042"/>
            <a:ext cx="5830316" cy="5820486"/>
          </a:xfrm>
          <a:custGeom>
            <a:avLst/>
            <a:gdLst/>
            <a:ahLst/>
            <a:cxnLst/>
            <a:rect l="l" t="t" r="r" b="b"/>
            <a:pathLst>
              <a:path w="5830315" h="5820486">
                <a:moveTo>
                  <a:pt x="16424" y="2597218"/>
                </a:moveTo>
                <a:lnTo>
                  <a:pt x="7348" y="2709297"/>
                </a:lnTo>
                <a:lnTo>
                  <a:pt x="1849" y="2814007"/>
                </a:lnTo>
                <a:lnTo>
                  <a:pt x="0" y="2910230"/>
                </a:lnTo>
                <a:lnTo>
                  <a:pt x="1849" y="3006475"/>
                </a:lnTo>
                <a:lnTo>
                  <a:pt x="7348" y="3111207"/>
                </a:lnTo>
                <a:lnTo>
                  <a:pt x="16427" y="3223307"/>
                </a:lnTo>
                <a:lnTo>
                  <a:pt x="29013" y="3341657"/>
                </a:lnTo>
                <a:lnTo>
                  <a:pt x="45036" y="3465139"/>
                </a:lnTo>
                <a:lnTo>
                  <a:pt x="64424" y="3592634"/>
                </a:lnTo>
                <a:lnTo>
                  <a:pt x="87106" y="3723024"/>
                </a:lnTo>
                <a:lnTo>
                  <a:pt x="113010" y="3855190"/>
                </a:lnTo>
                <a:lnTo>
                  <a:pt x="142065" y="3988013"/>
                </a:lnTo>
                <a:lnTo>
                  <a:pt x="174201" y="4120376"/>
                </a:lnTo>
                <a:lnTo>
                  <a:pt x="209344" y="4251160"/>
                </a:lnTo>
                <a:lnTo>
                  <a:pt x="247425" y="4379246"/>
                </a:lnTo>
                <a:lnTo>
                  <a:pt x="288372" y="4503517"/>
                </a:lnTo>
                <a:lnTo>
                  <a:pt x="332113" y="4622852"/>
                </a:lnTo>
                <a:lnTo>
                  <a:pt x="378577" y="4736135"/>
                </a:lnTo>
                <a:lnTo>
                  <a:pt x="427693" y="4842246"/>
                </a:lnTo>
                <a:lnTo>
                  <a:pt x="479390" y="4940068"/>
                </a:lnTo>
                <a:lnTo>
                  <a:pt x="533595" y="5028481"/>
                </a:lnTo>
                <a:lnTo>
                  <a:pt x="590239" y="5106367"/>
                </a:lnTo>
                <a:lnTo>
                  <a:pt x="649249" y="5172608"/>
                </a:lnTo>
                <a:lnTo>
                  <a:pt x="715620" y="5231496"/>
                </a:lnTo>
                <a:lnTo>
                  <a:pt x="793645" y="5288022"/>
                </a:lnTo>
                <a:lnTo>
                  <a:pt x="882204" y="5342115"/>
                </a:lnTo>
                <a:lnTo>
                  <a:pt x="980179" y="5393704"/>
                </a:lnTo>
                <a:lnTo>
                  <a:pt x="1086450" y="5442717"/>
                </a:lnTo>
                <a:lnTo>
                  <a:pt x="1199899" y="5489084"/>
                </a:lnTo>
                <a:lnTo>
                  <a:pt x="1319406" y="5532732"/>
                </a:lnTo>
                <a:lnTo>
                  <a:pt x="1443853" y="5573592"/>
                </a:lnTo>
                <a:lnTo>
                  <a:pt x="1572120" y="5611592"/>
                </a:lnTo>
                <a:lnTo>
                  <a:pt x="1703089" y="5646661"/>
                </a:lnTo>
                <a:lnTo>
                  <a:pt x="1835639" y="5678727"/>
                </a:lnTo>
                <a:lnTo>
                  <a:pt x="1968653" y="5707720"/>
                </a:lnTo>
                <a:lnTo>
                  <a:pt x="2101011" y="5733569"/>
                </a:lnTo>
                <a:lnTo>
                  <a:pt x="2231595" y="5756202"/>
                </a:lnTo>
                <a:lnTo>
                  <a:pt x="2359284" y="5775548"/>
                </a:lnTo>
                <a:lnTo>
                  <a:pt x="2482961" y="5791536"/>
                </a:lnTo>
                <a:lnTo>
                  <a:pt x="2601505" y="5804095"/>
                </a:lnTo>
                <a:lnTo>
                  <a:pt x="2713799" y="5813153"/>
                </a:lnTo>
                <a:lnTo>
                  <a:pt x="2818723" y="5818641"/>
                </a:lnTo>
                <a:lnTo>
                  <a:pt x="2915158" y="5820486"/>
                </a:lnTo>
                <a:lnTo>
                  <a:pt x="3011592" y="5818641"/>
                </a:lnTo>
                <a:lnTo>
                  <a:pt x="3116516" y="5813153"/>
                </a:lnTo>
                <a:lnTo>
                  <a:pt x="3228810" y="5804095"/>
                </a:lnTo>
                <a:lnTo>
                  <a:pt x="3347356" y="5791536"/>
                </a:lnTo>
                <a:lnTo>
                  <a:pt x="3471033" y="5775548"/>
                </a:lnTo>
                <a:lnTo>
                  <a:pt x="3598723" y="5756202"/>
                </a:lnTo>
                <a:lnTo>
                  <a:pt x="3729307" y="5733569"/>
                </a:lnTo>
                <a:lnTo>
                  <a:pt x="3861666" y="5707720"/>
                </a:lnTo>
                <a:lnTo>
                  <a:pt x="3994681" y="5678727"/>
                </a:lnTo>
                <a:lnTo>
                  <a:pt x="4127233" y="5646661"/>
                </a:lnTo>
                <a:lnTo>
                  <a:pt x="4258202" y="5611592"/>
                </a:lnTo>
                <a:lnTo>
                  <a:pt x="4386470" y="5573592"/>
                </a:lnTo>
                <a:lnTo>
                  <a:pt x="4510918" y="5532732"/>
                </a:lnTo>
                <a:lnTo>
                  <a:pt x="4630426" y="5489084"/>
                </a:lnTo>
                <a:lnTo>
                  <a:pt x="4743875" y="5442717"/>
                </a:lnTo>
                <a:lnTo>
                  <a:pt x="4850147" y="5393704"/>
                </a:lnTo>
                <a:lnTo>
                  <a:pt x="4948123" y="5342115"/>
                </a:lnTo>
                <a:lnTo>
                  <a:pt x="5036683" y="5288022"/>
                </a:lnTo>
                <a:lnTo>
                  <a:pt x="5114708" y="5231496"/>
                </a:lnTo>
                <a:lnTo>
                  <a:pt x="5181079" y="5172608"/>
                </a:lnTo>
                <a:lnTo>
                  <a:pt x="5240089" y="5106367"/>
                </a:lnTo>
                <a:lnTo>
                  <a:pt x="5296732" y="5028481"/>
                </a:lnTo>
                <a:lnTo>
                  <a:pt x="5350937" y="4940068"/>
                </a:lnTo>
                <a:lnTo>
                  <a:pt x="5402633" y="4842246"/>
                </a:lnTo>
                <a:lnTo>
                  <a:pt x="5451749" y="4736135"/>
                </a:lnTo>
                <a:lnTo>
                  <a:pt x="5498212" y="4622852"/>
                </a:lnTo>
                <a:lnTo>
                  <a:pt x="5541952" y="4503517"/>
                </a:lnTo>
                <a:lnTo>
                  <a:pt x="5582898" y="4379246"/>
                </a:lnTo>
                <a:lnTo>
                  <a:pt x="5620978" y="4251160"/>
                </a:lnTo>
                <a:lnTo>
                  <a:pt x="5656121" y="4120376"/>
                </a:lnTo>
                <a:lnTo>
                  <a:pt x="5688255" y="3988013"/>
                </a:lnTo>
                <a:lnTo>
                  <a:pt x="5717309" y="3855190"/>
                </a:lnTo>
                <a:lnTo>
                  <a:pt x="5743213" y="3723024"/>
                </a:lnTo>
                <a:lnTo>
                  <a:pt x="5765894" y="3592634"/>
                </a:lnTo>
                <a:lnTo>
                  <a:pt x="5785281" y="3465139"/>
                </a:lnTo>
                <a:lnTo>
                  <a:pt x="5801303" y="3341657"/>
                </a:lnTo>
                <a:lnTo>
                  <a:pt x="5813889" y="3223307"/>
                </a:lnTo>
                <a:lnTo>
                  <a:pt x="5822967" y="3111207"/>
                </a:lnTo>
                <a:lnTo>
                  <a:pt x="5828467" y="3006475"/>
                </a:lnTo>
                <a:lnTo>
                  <a:pt x="5830316" y="2910230"/>
                </a:lnTo>
                <a:lnTo>
                  <a:pt x="5828467" y="2813989"/>
                </a:lnTo>
                <a:lnTo>
                  <a:pt x="5822967" y="2709260"/>
                </a:lnTo>
                <a:lnTo>
                  <a:pt x="5813889" y="2597163"/>
                </a:lnTo>
                <a:lnTo>
                  <a:pt x="5801303" y="2478815"/>
                </a:lnTo>
                <a:lnTo>
                  <a:pt x="5785281" y="2355336"/>
                </a:lnTo>
                <a:lnTo>
                  <a:pt x="5765894" y="2227843"/>
                </a:lnTo>
                <a:lnTo>
                  <a:pt x="5743213" y="2097455"/>
                </a:lnTo>
                <a:lnTo>
                  <a:pt x="5717309" y="1965291"/>
                </a:lnTo>
                <a:lnTo>
                  <a:pt x="5688255" y="1832469"/>
                </a:lnTo>
                <a:lnTo>
                  <a:pt x="5656121" y="1700107"/>
                </a:lnTo>
                <a:lnTo>
                  <a:pt x="5620978" y="1569325"/>
                </a:lnTo>
                <a:lnTo>
                  <a:pt x="5582898" y="1441240"/>
                </a:lnTo>
                <a:lnTo>
                  <a:pt x="5541952" y="1316971"/>
                </a:lnTo>
                <a:lnTo>
                  <a:pt x="5498212" y="1197637"/>
                </a:lnTo>
                <a:lnTo>
                  <a:pt x="5451749" y="1084355"/>
                </a:lnTo>
                <a:lnTo>
                  <a:pt x="5402633" y="978245"/>
                </a:lnTo>
                <a:lnTo>
                  <a:pt x="5350937" y="880425"/>
                </a:lnTo>
                <a:lnTo>
                  <a:pt x="5296732" y="792014"/>
                </a:lnTo>
                <a:lnTo>
                  <a:pt x="5240089" y="714129"/>
                </a:lnTo>
                <a:lnTo>
                  <a:pt x="5181079" y="647890"/>
                </a:lnTo>
                <a:lnTo>
                  <a:pt x="5114708" y="589002"/>
                </a:lnTo>
                <a:lnTo>
                  <a:pt x="5036683" y="532475"/>
                </a:lnTo>
                <a:lnTo>
                  <a:pt x="4948123" y="478382"/>
                </a:lnTo>
                <a:lnTo>
                  <a:pt x="4850147" y="426793"/>
                </a:lnTo>
                <a:lnTo>
                  <a:pt x="4743875" y="377779"/>
                </a:lnTo>
                <a:lnTo>
                  <a:pt x="4630426" y="331412"/>
                </a:lnTo>
                <a:lnTo>
                  <a:pt x="4510918" y="287762"/>
                </a:lnTo>
                <a:lnTo>
                  <a:pt x="4386470" y="246901"/>
                </a:lnTo>
                <a:lnTo>
                  <a:pt x="4258202" y="208900"/>
                </a:lnTo>
                <a:lnTo>
                  <a:pt x="4127233" y="173831"/>
                </a:lnTo>
                <a:lnTo>
                  <a:pt x="3994681" y="141763"/>
                </a:lnTo>
                <a:lnTo>
                  <a:pt x="3861666" y="112769"/>
                </a:lnTo>
                <a:lnTo>
                  <a:pt x="3729307" y="86920"/>
                </a:lnTo>
                <a:lnTo>
                  <a:pt x="3598723" y="64286"/>
                </a:lnTo>
                <a:lnTo>
                  <a:pt x="3471033" y="44940"/>
                </a:lnTo>
                <a:lnTo>
                  <a:pt x="3347356" y="28951"/>
                </a:lnTo>
                <a:lnTo>
                  <a:pt x="3228810" y="16391"/>
                </a:lnTo>
                <a:lnTo>
                  <a:pt x="3116516" y="7332"/>
                </a:lnTo>
                <a:lnTo>
                  <a:pt x="3011592" y="1845"/>
                </a:lnTo>
                <a:lnTo>
                  <a:pt x="2915158" y="0"/>
                </a:lnTo>
                <a:lnTo>
                  <a:pt x="2818706" y="1845"/>
                </a:lnTo>
                <a:lnTo>
                  <a:pt x="2713765" y="7335"/>
                </a:lnTo>
                <a:lnTo>
                  <a:pt x="2601455" y="16398"/>
                </a:lnTo>
                <a:lnTo>
                  <a:pt x="2482894" y="28963"/>
                </a:lnTo>
                <a:lnTo>
                  <a:pt x="2359202" y="44958"/>
                </a:lnTo>
                <a:lnTo>
                  <a:pt x="2231497" y="64312"/>
                </a:lnTo>
                <a:lnTo>
                  <a:pt x="2100899" y="86955"/>
                </a:lnTo>
                <a:lnTo>
                  <a:pt x="1968527" y="112814"/>
                </a:lnTo>
                <a:lnTo>
                  <a:pt x="1835500" y="141819"/>
                </a:lnTo>
                <a:lnTo>
                  <a:pt x="1702936" y="173899"/>
                </a:lnTo>
                <a:lnTo>
                  <a:pt x="1571956" y="208982"/>
                </a:lnTo>
                <a:lnTo>
                  <a:pt x="1443678" y="246997"/>
                </a:lnTo>
                <a:lnTo>
                  <a:pt x="1319221" y="287873"/>
                </a:lnTo>
                <a:lnTo>
                  <a:pt x="1199704" y="331539"/>
                </a:lnTo>
                <a:lnTo>
                  <a:pt x="1086247" y="377924"/>
                </a:lnTo>
                <a:lnTo>
                  <a:pt x="979968" y="426955"/>
                </a:lnTo>
                <a:lnTo>
                  <a:pt x="881987" y="478563"/>
                </a:lnTo>
                <a:lnTo>
                  <a:pt x="793423" y="532676"/>
                </a:lnTo>
                <a:lnTo>
                  <a:pt x="715394" y="589222"/>
                </a:lnTo>
                <a:lnTo>
                  <a:pt x="649020" y="648131"/>
                </a:lnTo>
                <a:lnTo>
                  <a:pt x="590029" y="714368"/>
                </a:lnTo>
                <a:lnTo>
                  <a:pt x="533404" y="792249"/>
                </a:lnTo>
                <a:lnTo>
                  <a:pt x="479217" y="880655"/>
                </a:lnTo>
                <a:lnTo>
                  <a:pt x="427538" y="978469"/>
                </a:lnTo>
                <a:lnTo>
                  <a:pt x="378440" y="1084571"/>
                </a:lnTo>
                <a:lnTo>
                  <a:pt x="331992" y="1197844"/>
                </a:lnTo>
                <a:lnTo>
                  <a:pt x="288267" y="1317169"/>
                </a:lnTo>
                <a:lnTo>
                  <a:pt x="247336" y="1441427"/>
                </a:lnTo>
                <a:lnTo>
                  <a:pt x="209269" y="1569501"/>
                </a:lnTo>
                <a:lnTo>
                  <a:pt x="174139" y="1700271"/>
                </a:lnTo>
                <a:lnTo>
                  <a:pt x="142016" y="1832619"/>
                </a:lnTo>
                <a:lnTo>
                  <a:pt x="112972" y="1965427"/>
                </a:lnTo>
                <a:lnTo>
                  <a:pt x="87077" y="2097576"/>
                </a:lnTo>
                <a:lnTo>
                  <a:pt x="64404" y="2227948"/>
                </a:lnTo>
                <a:lnTo>
                  <a:pt x="45023" y="2355425"/>
                </a:lnTo>
                <a:lnTo>
                  <a:pt x="29006" y="2478888"/>
                </a:lnTo>
                <a:lnTo>
                  <a:pt x="16424" y="2597218"/>
                </a:lnTo>
                <a:close/>
              </a:path>
            </a:pathLst>
          </a:custGeom>
          <a:solidFill>
            <a:srgbClr val="ECEDE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899995" y="912063"/>
            <a:ext cx="5769279" cy="5759259"/>
          </a:xfrm>
          <a:custGeom>
            <a:avLst/>
            <a:gdLst/>
            <a:ahLst/>
            <a:cxnLst/>
            <a:rect l="l" t="t" r="r" b="b"/>
            <a:pathLst>
              <a:path w="5769279" h="5759259">
                <a:moveTo>
                  <a:pt x="1906" y="2977992"/>
                </a:moveTo>
                <a:lnTo>
                  <a:pt x="7577" y="3083473"/>
                </a:lnTo>
                <a:lnTo>
                  <a:pt x="16939" y="3195093"/>
                </a:lnTo>
                <a:lnTo>
                  <a:pt x="29918" y="3311883"/>
                </a:lnTo>
                <a:lnTo>
                  <a:pt x="46440" y="3432871"/>
                </a:lnTo>
                <a:lnTo>
                  <a:pt x="66433" y="3557086"/>
                </a:lnTo>
                <a:lnTo>
                  <a:pt x="89823" y="3683557"/>
                </a:lnTo>
                <a:lnTo>
                  <a:pt x="116536" y="3811312"/>
                </a:lnTo>
                <a:lnTo>
                  <a:pt x="146498" y="3939381"/>
                </a:lnTo>
                <a:lnTo>
                  <a:pt x="179636" y="4066793"/>
                </a:lnTo>
                <a:lnTo>
                  <a:pt x="215877" y="4192577"/>
                </a:lnTo>
                <a:lnTo>
                  <a:pt x="255147" y="4315761"/>
                </a:lnTo>
                <a:lnTo>
                  <a:pt x="297373" y="4435375"/>
                </a:lnTo>
                <a:lnTo>
                  <a:pt x="342480" y="4550447"/>
                </a:lnTo>
                <a:lnTo>
                  <a:pt x="390397" y="4660006"/>
                </a:lnTo>
                <a:lnTo>
                  <a:pt x="441048" y="4763082"/>
                </a:lnTo>
                <a:lnTo>
                  <a:pt x="494360" y="4858702"/>
                </a:lnTo>
                <a:lnTo>
                  <a:pt x="550260" y="4945897"/>
                </a:lnTo>
                <a:lnTo>
                  <a:pt x="608675" y="5023695"/>
                </a:lnTo>
                <a:lnTo>
                  <a:pt x="669531" y="5091125"/>
                </a:lnTo>
                <a:lnTo>
                  <a:pt x="737094" y="5151852"/>
                </a:lnTo>
                <a:lnTo>
                  <a:pt x="815034" y="5210143"/>
                </a:lnTo>
                <a:lnTo>
                  <a:pt x="902378" y="5265926"/>
                </a:lnTo>
                <a:lnTo>
                  <a:pt x="998155" y="5319126"/>
                </a:lnTo>
                <a:lnTo>
                  <a:pt x="1101393" y="5369671"/>
                </a:lnTo>
                <a:lnTo>
                  <a:pt x="1211121" y="5417487"/>
                </a:lnTo>
                <a:lnTo>
                  <a:pt x="1326368" y="5462500"/>
                </a:lnTo>
                <a:lnTo>
                  <a:pt x="1446160" y="5504638"/>
                </a:lnTo>
                <a:lnTo>
                  <a:pt x="1569528" y="5543826"/>
                </a:lnTo>
                <a:lnTo>
                  <a:pt x="1695499" y="5579992"/>
                </a:lnTo>
                <a:lnTo>
                  <a:pt x="1823101" y="5613062"/>
                </a:lnTo>
                <a:lnTo>
                  <a:pt x="1951364" y="5642962"/>
                </a:lnTo>
                <a:lnTo>
                  <a:pt x="2079315" y="5669620"/>
                </a:lnTo>
                <a:lnTo>
                  <a:pt x="2205984" y="5692961"/>
                </a:lnTo>
                <a:lnTo>
                  <a:pt x="2330397" y="5712913"/>
                </a:lnTo>
                <a:lnTo>
                  <a:pt x="2451585" y="5729402"/>
                </a:lnTo>
                <a:lnTo>
                  <a:pt x="2568574" y="5742354"/>
                </a:lnTo>
                <a:lnTo>
                  <a:pt x="2680394" y="5751697"/>
                </a:lnTo>
                <a:lnTo>
                  <a:pt x="2786073" y="5757356"/>
                </a:lnTo>
                <a:lnTo>
                  <a:pt x="2884639" y="5759259"/>
                </a:lnTo>
                <a:lnTo>
                  <a:pt x="2983206" y="5757356"/>
                </a:lnTo>
                <a:lnTo>
                  <a:pt x="3088885" y="5751697"/>
                </a:lnTo>
                <a:lnTo>
                  <a:pt x="3200705" y="5742354"/>
                </a:lnTo>
                <a:lnTo>
                  <a:pt x="3317695" y="5729402"/>
                </a:lnTo>
                <a:lnTo>
                  <a:pt x="3438883" y="5712913"/>
                </a:lnTo>
                <a:lnTo>
                  <a:pt x="3563297" y="5692961"/>
                </a:lnTo>
                <a:lnTo>
                  <a:pt x="3689966" y="5669620"/>
                </a:lnTo>
                <a:lnTo>
                  <a:pt x="3817918" y="5642962"/>
                </a:lnTo>
                <a:lnTo>
                  <a:pt x="3946182" y="5613062"/>
                </a:lnTo>
                <a:lnTo>
                  <a:pt x="4073785" y="5579992"/>
                </a:lnTo>
                <a:lnTo>
                  <a:pt x="4199756" y="5543826"/>
                </a:lnTo>
                <a:lnTo>
                  <a:pt x="4323124" y="5504638"/>
                </a:lnTo>
                <a:lnTo>
                  <a:pt x="4442917" y="5462500"/>
                </a:lnTo>
                <a:lnTo>
                  <a:pt x="4558163" y="5417487"/>
                </a:lnTo>
                <a:lnTo>
                  <a:pt x="4667891" y="5369671"/>
                </a:lnTo>
                <a:lnTo>
                  <a:pt x="4771129" y="5319126"/>
                </a:lnTo>
                <a:lnTo>
                  <a:pt x="4866905" y="5265926"/>
                </a:lnTo>
                <a:lnTo>
                  <a:pt x="4954248" y="5210143"/>
                </a:lnTo>
                <a:lnTo>
                  <a:pt x="5032186" y="5151852"/>
                </a:lnTo>
                <a:lnTo>
                  <a:pt x="5099748" y="5091125"/>
                </a:lnTo>
                <a:lnTo>
                  <a:pt x="5160604" y="5023695"/>
                </a:lnTo>
                <a:lnTo>
                  <a:pt x="5219018" y="4945897"/>
                </a:lnTo>
                <a:lnTo>
                  <a:pt x="5274919" y="4858702"/>
                </a:lnTo>
                <a:lnTo>
                  <a:pt x="5328231" y="4763082"/>
                </a:lnTo>
                <a:lnTo>
                  <a:pt x="5378882" y="4660006"/>
                </a:lnTo>
                <a:lnTo>
                  <a:pt x="5426798" y="4550447"/>
                </a:lnTo>
                <a:lnTo>
                  <a:pt x="5471906" y="4435375"/>
                </a:lnTo>
                <a:lnTo>
                  <a:pt x="5514132" y="4315761"/>
                </a:lnTo>
                <a:lnTo>
                  <a:pt x="5553402" y="4192577"/>
                </a:lnTo>
                <a:lnTo>
                  <a:pt x="5589643" y="4066793"/>
                </a:lnTo>
                <a:lnTo>
                  <a:pt x="5622781" y="3939381"/>
                </a:lnTo>
                <a:lnTo>
                  <a:pt x="5652743" y="3811312"/>
                </a:lnTo>
                <a:lnTo>
                  <a:pt x="5679456" y="3683557"/>
                </a:lnTo>
                <a:lnTo>
                  <a:pt x="5702846" y="3557086"/>
                </a:lnTo>
                <a:lnTo>
                  <a:pt x="5722838" y="3432871"/>
                </a:lnTo>
                <a:lnTo>
                  <a:pt x="5739361" y="3311883"/>
                </a:lnTo>
                <a:lnTo>
                  <a:pt x="5752340" y="3195093"/>
                </a:lnTo>
                <a:lnTo>
                  <a:pt x="5761702" y="3083473"/>
                </a:lnTo>
                <a:lnTo>
                  <a:pt x="5767373" y="2977992"/>
                </a:lnTo>
                <a:lnTo>
                  <a:pt x="5769279" y="2879623"/>
                </a:lnTo>
                <a:lnTo>
                  <a:pt x="5767373" y="2781255"/>
                </a:lnTo>
                <a:lnTo>
                  <a:pt x="5761702" y="2675776"/>
                </a:lnTo>
                <a:lnTo>
                  <a:pt x="5752340" y="2564157"/>
                </a:lnTo>
                <a:lnTo>
                  <a:pt x="5739361" y="2447368"/>
                </a:lnTo>
                <a:lnTo>
                  <a:pt x="5722838" y="2326380"/>
                </a:lnTo>
                <a:lnTo>
                  <a:pt x="5702846" y="2202166"/>
                </a:lnTo>
                <a:lnTo>
                  <a:pt x="5679456" y="2075695"/>
                </a:lnTo>
                <a:lnTo>
                  <a:pt x="5652743" y="1947940"/>
                </a:lnTo>
                <a:lnTo>
                  <a:pt x="5622781" y="1819871"/>
                </a:lnTo>
                <a:lnTo>
                  <a:pt x="5589643" y="1692459"/>
                </a:lnTo>
                <a:lnTo>
                  <a:pt x="5553402" y="1566675"/>
                </a:lnTo>
                <a:lnTo>
                  <a:pt x="5514132" y="1443491"/>
                </a:lnTo>
                <a:lnTo>
                  <a:pt x="5471906" y="1323877"/>
                </a:lnTo>
                <a:lnTo>
                  <a:pt x="5426798" y="1208806"/>
                </a:lnTo>
                <a:lnTo>
                  <a:pt x="5378882" y="1099247"/>
                </a:lnTo>
                <a:lnTo>
                  <a:pt x="5328231" y="996172"/>
                </a:lnTo>
                <a:lnTo>
                  <a:pt x="5274919" y="900552"/>
                </a:lnTo>
                <a:lnTo>
                  <a:pt x="5219018" y="813358"/>
                </a:lnTo>
                <a:lnTo>
                  <a:pt x="5160604" y="735562"/>
                </a:lnTo>
                <a:lnTo>
                  <a:pt x="5099748" y="668134"/>
                </a:lnTo>
                <a:lnTo>
                  <a:pt x="5032186" y="607405"/>
                </a:lnTo>
                <a:lnTo>
                  <a:pt x="4954248" y="549112"/>
                </a:lnTo>
                <a:lnTo>
                  <a:pt x="4866905" y="493329"/>
                </a:lnTo>
                <a:lnTo>
                  <a:pt x="4771129" y="440127"/>
                </a:lnTo>
                <a:lnTo>
                  <a:pt x="4667891" y="389582"/>
                </a:lnTo>
                <a:lnTo>
                  <a:pt x="4558163" y="341766"/>
                </a:lnTo>
                <a:lnTo>
                  <a:pt x="4442917" y="296753"/>
                </a:lnTo>
                <a:lnTo>
                  <a:pt x="4323124" y="254615"/>
                </a:lnTo>
                <a:lnTo>
                  <a:pt x="4199756" y="215427"/>
                </a:lnTo>
                <a:lnTo>
                  <a:pt x="4073785" y="179262"/>
                </a:lnTo>
                <a:lnTo>
                  <a:pt x="3946182" y="146192"/>
                </a:lnTo>
                <a:lnTo>
                  <a:pt x="3817918" y="116292"/>
                </a:lnTo>
                <a:lnTo>
                  <a:pt x="3689966" y="89636"/>
                </a:lnTo>
                <a:lnTo>
                  <a:pt x="3563297" y="66295"/>
                </a:lnTo>
                <a:lnTo>
                  <a:pt x="3438883" y="46344"/>
                </a:lnTo>
                <a:lnTo>
                  <a:pt x="3317695" y="29855"/>
                </a:lnTo>
                <a:lnTo>
                  <a:pt x="3200705" y="16903"/>
                </a:lnTo>
                <a:lnTo>
                  <a:pt x="3088885" y="7561"/>
                </a:lnTo>
                <a:lnTo>
                  <a:pt x="2983206" y="1902"/>
                </a:lnTo>
                <a:lnTo>
                  <a:pt x="2884639" y="0"/>
                </a:lnTo>
                <a:lnTo>
                  <a:pt x="2786054" y="1903"/>
                </a:lnTo>
                <a:lnTo>
                  <a:pt x="2680357" y="7565"/>
                </a:lnTo>
                <a:lnTo>
                  <a:pt x="2568520" y="16911"/>
                </a:lnTo>
                <a:lnTo>
                  <a:pt x="2451513" y="29868"/>
                </a:lnTo>
                <a:lnTo>
                  <a:pt x="2330310" y="46364"/>
                </a:lnTo>
                <a:lnTo>
                  <a:pt x="2205880" y="66323"/>
                </a:lnTo>
                <a:lnTo>
                  <a:pt x="2079197" y="89674"/>
                </a:lnTo>
                <a:lnTo>
                  <a:pt x="1951232" y="116342"/>
                </a:lnTo>
                <a:lnTo>
                  <a:pt x="1822955" y="146254"/>
                </a:lnTo>
                <a:lnTo>
                  <a:pt x="1695340" y="179336"/>
                </a:lnTo>
                <a:lnTo>
                  <a:pt x="1569357" y="215516"/>
                </a:lnTo>
                <a:lnTo>
                  <a:pt x="1445978" y="254719"/>
                </a:lnTo>
                <a:lnTo>
                  <a:pt x="1326175" y="296873"/>
                </a:lnTo>
                <a:lnTo>
                  <a:pt x="1210919" y="341904"/>
                </a:lnTo>
                <a:lnTo>
                  <a:pt x="1101183" y="389737"/>
                </a:lnTo>
                <a:lnTo>
                  <a:pt x="997936" y="440301"/>
                </a:lnTo>
                <a:lnTo>
                  <a:pt x="902152" y="493522"/>
                </a:lnTo>
                <a:lnTo>
                  <a:pt x="814802" y="549325"/>
                </a:lnTo>
                <a:lnTo>
                  <a:pt x="736857" y="607638"/>
                </a:lnTo>
                <a:lnTo>
                  <a:pt x="669289" y="668388"/>
                </a:lnTo>
                <a:lnTo>
                  <a:pt x="608456" y="735813"/>
                </a:lnTo>
                <a:lnTo>
                  <a:pt x="550063" y="813605"/>
                </a:lnTo>
                <a:lnTo>
                  <a:pt x="494183" y="900793"/>
                </a:lnTo>
                <a:lnTo>
                  <a:pt x="440890" y="996406"/>
                </a:lnTo>
                <a:lnTo>
                  <a:pt x="390257" y="1099472"/>
                </a:lnTo>
                <a:lnTo>
                  <a:pt x="342358" y="1209021"/>
                </a:lnTo>
                <a:lnTo>
                  <a:pt x="297267" y="1324082"/>
                </a:lnTo>
                <a:lnTo>
                  <a:pt x="255057" y="1443683"/>
                </a:lnTo>
                <a:lnTo>
                  <a:pt x="215801" y="1566854"/>
                </a:lnTo>
                <a:lnTo>
                  <a:pt x="179573" y="1692624"/>
                </a:lnTo>
                <a:lnTo>
                  <a:pt x="146446" y="1820021"/>
                </a:lnTo>
                <a:lnTo>
                  <a:pt x="116494" y="1948075"/>
                </a:lnTo>
                <a:lnTo>
                  <a:pt x="89791" y="2075815"/>
                </a:lnTo>
                <a:lnTo>
                  <a:pt x="66410" y="2202269"/>
                </a:lnTo>
                <a:lnTo>
                  <a:pt x="46424" y="2326466"/>
                </a:lnTo>
                <a:lnTo>
                  <a:pt x="29907" y="2447437"/>
                </a:lnTo>
                <a:lnTo>
                  <a:pt x="16933" y="2564209"/>
                </a:lnTo>
                <a:lnTo>
                  <a:pt x="7574" y="2675811"/>
                </a:lnTo>
                <a:lnTo>
                  <a:pt x="1905" y="2781273"/>
                </a:lnTo>
                <a:lnTo>
                  <a:pt x="0" y="2879623"/>
                </a:lnTo>
                <a:lnTo>
                  <a:pt x="1906" y="2977992"/>
                </a:lnTo>
                <a:close/>
              </a:path>
            </a:pathLst>
          </a:custGeom>
          <a:solidFill>
            <a:srgbClr val="ECEE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930645" y="943081"/>
            <a:ext cx="5708243" cy="5698007"/>
          </a:xfrm>
          <a:custGeom>
            <a:avLst/>
            <a:gdLst/>
            <a:ahLst/>
            <a:cxnLst/>
            <a:rect l="l" t="t" r="r" b="b"/>
            <a:pathLst>
              <a:path w="5708243" h="5698007">
                <a:moveTo>
                  <a:pt x="7807" y="2642312"/>
                </a:moveTo>
                <a:lnTo>
                  <a:pt x="1965" y="2748519"/>
                </a:lnTo>
                <a:lnTo>
                  <a:pt x="0" y="2848991"/>
                </a:lnTo>
                <a:lnTo>
                  <a:pt x="1964" y="2949486"/>
                </a:lnTo>
                <a:lnTo>
                  <a:pt x="7807" y="3055717"/>
                </a:lnTo>
                <a:lnTo>
                  <a:pt x="17453" y="3166860"/>
                </a:lnTo>
                <a:lnTo>
                  <a:pt x="30826" y="3282091"/>
                </a:lnTo>
                <a:lnTo>
                  <a:pt x="47851" y="3400587"/>
                </a:lnTo>
                <a:lnTo>
                  <a:pt x="68450" y="3521523"/>
                </a:lnTo>
                <a:lnTo>
                  <a:pt x="92550" y="3644076"/>
                </a:lnTo>
                <a:lnTo>
                  <a:pt x="120073" y="3767423"/>
                </a:lnTo>
                <a:lnTo>
                  <a:pt x="150944" y="3890739"/>
                </a:lnTo>
                <a:lnTo>
                  <a:pt x="185088" y="4013201"/>
                </a:lnTo>
                <a:lnTo>
                  <a:pt x="222428" y="4133985"/>
                </a:lnTo>
                <a:lnTo>
                  <a:pt x="262889" y="4252268"/>
                </a:lnTo>
                <a:lnTo>
                  <a:pt x="306394" y="4367226"/>
                </a:lnTo>
                <a:lnTo>
                  <a:pt x="352869" y="4478034"/>
                </a:lnTo>
                <a:lnTo>
                  <a:pt x="402237" y="4583870"/>
                </a:lnTo>
                <a:lnTo>
                  <a:pt x="454423" y="4683909"/>
                </a:lnTo>
                <a:lnTo>
                  <a:pt x="509350" y="4777329"/>
                </a:lnTo>
                <a:lnTo>
                  <a:pt x="566944" y="4863304"/>
                </a:lnTo>
                <a:lnTo>
                  <a:pt x="627127" y="4941012"/>
                </a:lnTo>
                <a:lnTo>
                  <a:pt x="689825" y="5009629"/>
                </a:lnTo>
                <a:lnTo>
                  <a:pt x="758583" y="5072196"/>
                </a:lnTo>
                <a:lnTo>
                  <a:pt x="836438" y="5132254"/>
                </a:lnTo>
                <a:lnTo>
                  <a:pt x="922568" y="5189727"/>
                </a:lnTo>
                <a:lnTo>
                  <a:pt x="1016147" y="5244539"/>
                </a:lnTo>
                <a:lnTo>
                  <a:pt x="1116352" y="5296616"/>
                </a:lnTo>
                <a:lnTo>
                  <a:pt x="1222359" y="5345880"/>
                </a:lnTo>
                <a:lnTo>
                  <a:pt x="1333343" y="5392258"/>
                </a:lnTo>
                <a:lnTo>
                  <a:pt x="1448481" y="5435672"/>
                </a:lnTo>
                <a:lnTo>
                  <a:pt x="1566948" y="5476048"/>
                </a:lnTo>
                <a:lnTo>
                  <a:pt x="1687920" y="5513309"/>
                </a:lnTo>
                <a:lnTo>
                  <a:pt x="1810573" y="5547381"/>
                </a:lnTo>
                <a:lnTo>
                  <a:pt x="1934083" y="5578187"/>
                </a:lnTo>
                <a:lnTo>
                  <a:pt x="2057626" y="5605652"/>
                </a:lnTo>
                <a:lnTo>
                  <a:pt x="2180378" y="5629701"/>
                </a:lnTo>
                <a:lnTo>
                  <a:pt x="2301514" y="5650257"/>
                </a:lnTo>
                <a:lnTo>
                  <a:pt x="2420211" y="5667245"/>
                </a:lnTo>
                <a:lnTo>
                  <a:pt x="2535644" y="5680590"/>
                </a:lnTo>
                <a:lnTo>
                  <a:pt x="2646990" y="5690216"/>
                </a:lnTo>
                <a:lnTo>
                  <a:pt x="2753424" y="5696046"/>
                </a:lnTo>
                <a:lnTo>
                  <a:pt x="2854121" y="5698007"/>
                </a:lnTo>
                <a:lnTo>
                  <a:pt x="2954821" y="5696046"/>
                </a:lnTo>
                <a:lnTo>
                  <a:pt x="3061257" y="5690216"/>
                </a:lnTo>
                <a:lnTo>
                  <a:pt x="3172605" y="5680590"/>
                </a:lnTo>
                <a:lnTo>
                  <a:pt x="3288040" y="5667245"/>
                </a:lnTo>
                <a:lnTo>
                  <a:pt x="3406739" y="5650257"/>
                </a:lnTo>
                <a:lnTo>
                  <a:pt x="3527878" y="5629701"/>
                </a:lnTo>
                <a:lnTo>
                  <a:pt x="3650632" y="5605652"/>
                </a:lnTo>
                <a:lnTo>
                  <a:pt x="3774177" y="5578187"/>
                </a:lnTo>
                <a:lnTo>
                  <a:pt x="3897689" y="5547381"/>
                </a:lnTo>
                <a:lnTo>
                  <a:pt x="4020343" y="5513309"/>
                </a:lnTo>
                <a:lnTo>
                  <a:pt x="4141317" y="5476048"/>
                </a:lnTo>
                <a:lnTo>
                  <a:pt x="4259785" y="5435672"/>
                </a:lnTo>
                <a:lnTo>
                  <a:pt x="4374923" y="5392258"/>
                </a:lnTo>
                <a:lnTo>
                  <a:pt x="4485907" y="5345880"/>
                </a:lnTo>
                <a:lnTo>
                  <a:pt x="4591913" y="5296616"/>
                </a:lnTo>
                <a:lnTo>
                  <a:pt x="4692118" y="5244539"/>
                </a:lnTo>
                <a:lnTo>
                  <a:pt x="4785696" y="5189727"/>
                </a:lnTo>
                <a:lnTo>
                  <a:pt x="4871823" y="5132254"/>
                </a:lnTo>
                <a:lnTo>
                  <a:pt x="4949676" y="5072196"/>
                </a:lnTo>
                <a:lnTo>
                  <a:pt x="5018430" y="5009629"/>
                </a:lnTo>
                <a:lnTo>
                  <a:pt x="5081129" y="4941012"/>
                </a:lnTo>
                <a:lnTo>
                  <a:pt x="5141314" y="4863304"/>
                </a:lnTo>
                <a:lnTo>
                  <a:pt x="5198908" y="4777329"/>
                </a:lnTo>
                <a:lnTo>
                  <a:pt x="5253836" y="4683909"/>
                </a:lnTo>
                <a:lnTo>
                  <a:pt x="5306021" y="4583870"/>
                </a:lnTo>
                <a:lnTo>
                  <a:pt x="5355389" y="4478034"/>
                </a:lnTo>
                <a:lnTo>
                  <a:pt x="5401863" y="4367226"/>
                </a:lnTo>
                <a:lnTo>
                  <a:pt x="5445368" y="4252268"/>
                </a:lnTo>
                <a:lnTo>
                  <a:pt x="5485827" y="4133985"/>
                </a:lnTo>
                <a:lnTo>
                  <a:pt x="5523166" y="4013201"/>
                </a:lnTo>
                <a:lnTo>
                  <a:pt x="5557308" y="3890739"/>
                </a:lnTo>
                <a:lnTo>
                  <a:pt x="5588178" y="3767423"/>
                </a:lnTo>
                <a:lnTo>
                  <a:pt x="5615700" y="3644076"/>
                </a:lnTo>
                <a:lnTo>
                  <a:pt x="5639798" y="3521523"/>
                </a:lnTo>
                <a:lnTo>
                  <a:pt x="5660396" y="3400587"/>
                </a:lnTo>
                <a:lnTo>
                  <a:pt x="5677419" y="3282091"/>
                </a:lnTo>
                <a:lnTo>
                  <a:pt x="5690791" y="3166860"/>
                </a:lnTo>
                <a:lnTo>
                  <a:pt x="5700436" y="3055717"/>
                </a:lnTo>
                <a:lnTo>
                  <a:pt x="5706279" y="2949486"/>
                </a:lnTo>
                <a:lnTo>
                  <a:pt x="5708243" y="2848991"/>
                </a:lnTo>
                <a:lnTo>
                  <a:pt x="5706279" y="2748499"/>
                </a:lnTo>
                <a:lnTo>
                  <a:pt x="5700436" y="2642271"/>
                </a:lnTo>
                <a:lnTo>
                  <a:pt x="5690791" y="2531132"/>
                </a:lnTo>
                <a:lnTo>
                  <a:pt x="5677419" y="2415904"/>
                </a:lnTo>
                <a:lnTo>
                  <a:pt x="5660396" y="2297411"/>
                </a:lnTo>
                <a:lnTo>
                  <a:pt x="5639798" y="2176478"/>
                </a:lnTo>
                <a:lnTo>
                  <a:pt x="5615700" y="2053927"/>
                </a:lnTo>
                <a:lnTo>
                  <a:pt x="5588178" y="1930583"/>
                </a:lnTo>
                <a:lnTo>
                  <a:pt x="5557308" y="1807269"/>
                </a:lnTo>
                <a:lnTo>
                  <a:pt x="5523166" y="1684808"/>
                </a:lnTo>
                <a:lnTo>
                  <a:pt x="5485827" y="1564026"/>
                </a:lnTo>
                <a:lnTo>
                  <a:pt x="5445368" y="1445745"/>
                </a:lnTo>
                <a:lnTo>
                  <a:pt x="5401863" y="1330789"/>
                </a:lnTo>
                <a:lnTo>
                  <a:pt x="5355389" y="1219982"/>
                </a:lnTo>
                <a:lnTo>
                  <a:pt x="5306021" y="1114147"/>
                </a:lnTo>
                <a:lnTo>
                  <a:pt x="5253836" y="1014108"/>
                </a:lnTo>
                <a:lnTo>
                  <a:pt x="5198908" y="920690"/>
                </a:lnTo>
                <a:lnTo>
                  <a:pt x="5141314" y="834715"/>
                </a:lnTo>
                <a:lnTo>
                  <a:pt x="5081129" y="757007"/>
                </a:lnTo>
                <a:lnTo>
                  <a:pt x="5018430" y="688390"/>
                </a:lnTo>
                <a:lnTo>
                  <a:pt x="4949676" y="625821"/>
                </a:lnTo>
                <a:lnTo>
                  <a:pt x="4871823" y="565762"/>
                </a:lnTo>
                <a:lnTo>
                  <a:pt x="4785696" y="508287"/>
                </a:lnTo>
                <a:lnTo>
                  <a:pt x="4692118" y="453474"/>
                </a:lnTo>
                <a:lnTo>
                  <a:pt x="4591913" y="401396"/>
                </a:lnTo>
                <a:lnTo>
                  <a:pt x="4485907" y="352130"/>
                </a:lnTo>
                <a:lnTo>
                  <a:pt x="4374923" y="305752"/>
                </a:lnTo>
                <a:lnTo>
                  <a:pt x="4259785" y="262337"/>
                </a:lnTo>
                <a:lnTo>
                  <a:pt x="4141317" y="221961"/>
                </a:lnTo>
                <a:lnTo>
                  <a:pt x="4020343" y="184699"/>
                </a:lnTo>
                <a:lnTo>
                  <a:pt x="3897689" y="150627"/>
                </a:lnTo>
                <a:lnTo>
                  <a:pt x="3774177" y="119820"/>
                </a:lnTo>
                <a:lnTo>
                  <a:pt x="3650632" y="92355"/>
                </a:lnTo>
                <a:lnTo>
                  <a:pt x="3527878" y="68306"/>
                </a:lnTo>
                <a:lnTo>
                  <a:pt x="3406739" y="47750"/>
                </a:lnTo>
                <a:lnTo>
                  <a:pt x="3288040" y="30761"/>
                </a:lnTo>
                <a:lnTo>
                  <a:pt x="3172605" y="17416"/>
                </a:lnTo>
                <a:lnTo>
                  <a:pt x="3061257" y="7791"/>
                </a:lnTo>
                <a:lnTo>
                  <a:pt x="2954821" y="1960"/>
                </a:lnTo>
                <a:lnTo>
                  <a:pt x="2854121" y="0"/>
                </a:lnTo>
                <a:lnTo>
                  <a:pt x="2753405" y="1961"/>
                </a:lnTo>
                <a:lnTo>
                  <a:pt x="2646952" y="7794"/>
                </a:lnTo>
                <a:lnTo>
                  <a:pt x="2535588" y="17424"/>
                </a:lnTo>
                <a:lnTo>
                  <a:pt x="2420137" y="30774"/>
                </a:lnTo>
                <a:lnTo>
                  <a:pt x="2301423" y="47769"/>
                </a:lnTo>
                <a:lnTo>
                  <a:pt x="2180270" y="68334"/>
                </a:lnTo>
                <a:lnTo>
                  <a:pt x="2057502" y="92392"/>
                </a:lnTo>
                <a:lnTo>
                  <a:pt x="1933944" y="119868"/>
                </a:lnTo>
                <a:lnTo>
                  <a:pt x="1810419" y="150687"/>
                </a:lnTo>
                <a:lnTo>
                  <a:pt x="1687752" y="184772"/>
                </a:lnTo>
                <a:lnTo>
                  <a:pt x="1566767" y="222048"/>
                </a:lnTo>
                <a:lnTo>
                  <a:pt x="1448288" y="262439"/>
                </a:lnTo>
                <a:lnTo>
                  <a:pt x="1333140" y="305869"/>
                </a:lnTo>
                <a:lnTo>
                  <a:pt x="1222146" y="352264"/>
                </a:lnTo>
                <a:lnTo>
                  <a:pt x="1116131" y="401546"/>
                </a:lnTo>
                <a:lnTo>
                  <a:pt x="1015919" y="453641"/>
                </a:lnTo>
                <a:lnTo>
                  <a:pt x="922334" y="508473"/>
                </a:lnTo>
                <a:lnTo>
                  <a:pt x="836200" y="565966"/>
                </a:lnTo>
                <a:lnTo>
                  <a:pt x="758342" y="626044"/>
                </a:lnTo>
                <a:lnTo>
                  <a:pt x="689584" y="688632"/>
                </a:lnTo>
                <a:lnTo>
                  <a:pt x="626905" y="757247"/>
                </a:lnTo>
                <a:lnTo>
                  <a:pt x="566741" y="834953"/>
                </a:lnTo>
                <a:lnTo>
                  <a:pt x="509166" y="920924"/>
                </a:lnTo>
                <a:lnTo>
                  <a:pt x="454257" y="1014338"/>
                </a:lnTo>
                <a:lnTo>
                  <a:pt x="402089" y="1114370"/>
                </a:lnTo>
                <a:lnTo>
                  <a:pt x="352738" y="1220197"/>
                </a:lnTo>
                <a:lnTo>
                  <a:pt x="306280" y="1330996"/>
                </a:lnTo>
                <a:lnTo>
                  <a:pt x="262791" y="1445942"/>
                </a:lnTo>
                <a:lnTo>
                  <a:pt x="222345" y="1564211"/>
                </a:lnTo>
                <a:lnTo>
                  <a:pt x="185019" y="1684982"/>
                </a:lnTo>
                <a:lnTo>
                  <a:pt x="150889" y="1807428"/>
                </a:lnTo>
                <a:lnTo>
                  <a:pt x="120030" y="1930728"/>
                </a:lnTo>
                <a:lnTo>
                  <a:pt x="92518" y="2054057"/>
                </a:lnTo>
                <a:lnTo>
                  <a:pt x="68428" y="2176591"/>
                </a:lnTo>
                <a:lnTo>
                  <a:pt x="47836" y="2297508"/>
                </a:lnTo>
                <a:lnTo>
                  <a:pt x="30818" y="2415982"/>
                </a:lnTo>
                <a:lnTo>
                  <a:pt x="17450" y="2531192"/>
                </a:lnTo>
                <a:lnTo>
                  <a:pt x="7807" y="2642312"/>
                </a:lnTo>
                <a:close/>
              </a:path>
            </a:pathLst>
          </a:custGeom>
          <a:solidFill>
            <a:srgbClr val="EDEEE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961293" y="974097"/>
            <a:ext cx="5647245" cy="5636780"/>
          </a:xfrm>
          <a:custGeom>
            <a:avLst/>
            <a:gdLst/>
            <a:ahLst/>
            <a:cxnLst/>
            <a:rect l="l" t="t" r="r" b="b"/>
            <a:pathLst>
              <a:path w="5647245" h="5636780">
                <a:moveTo>
                  <a:pt x="17964" y="2498182"/>
                </a:moveTo>
                <a:lnTo>
                  <a:pt x="8037" y="2608825"/>
                </a:lnTo>
                <a:lnTo>
                  <a:pt x="2023" y="2715785"/>
                </a:lnTo>
                <a:lnTo>
                  <a:pt x="0" y="2818384"/>
                </a:lnTo>
                <a:lnTo>
                  <a:pt x="2022" y="2921005"/>
                </a:lnTo>
                <a:lnTo>
                  <a:pt x="8037" y="3027986"/>
                </a:lnTo>
                <a:lnTo>
                  <a:pt x="17966" y="3138651"/>
                </a:lnTo>
                <a:lnTo>
                  <a:pt x="31732" y="3252322"/>
                </a:lnTo>
                <a:lnTo>
                  <a:pt x="49257" y="3368324"/>
                </a:lnTo>
                <a:lnTo>
                  <a:pt x="70462" y="3485981"/>
                </a:lnTo>
                <a:lnTo>
                  <a:pt x="95270" y="3604615"/>
                </a:lnTo>
                <a:lnTo>
                  <a:pt x="123603" y="3723552"/>
                </a:lnTo>
                <a:lnTo>
                  <a:pt x="155382" y="3842113"/>
                </a:lnTo>
                <a:lnTo>
                  <a:pt x="190530" y="3959625"/>
                </a:lnTo>
                <a:lnTo>
                  <a:pt x="228968" y="4075409"/>
                </a:lnTo>
                <a:lnTo>
                  <a:pt x="270619" y="4188789"/>
                </a:lnTo>
                <a:lnTo>
                  <a:pt x="315404" y="4299090"/>
                </a:lnTo>
                <a:lnTo>
                  <a:pt x="363247" y="4405635"/>
                </a:lnTo>
                <a:lnTo>
                  <a:pt x="414067" y="4507748"/>
                </a:lnTo>
                <a:lnTo>
                  <a:pt x="467789" y="4604752"/>
                </a:lnTo>
                <a:lnTo>
                  <a:pt x="524333" y="4695972"/>
                </a:lnTo>
                <a:lnTo>
                  <a:pt x="583621" y="4780730"/>
                </a:lnTo>
                <a:lnTo>
                  <a:pt x="645576" y="4858351"/>
                </a:lnTo>
                <a:lnTo>
                  <a:pt x="710120" y="4928158"/>
                </a:lnTo>
                <a:lnTo>
                  <a:pt x="780068" y="4992567"/>
                </a:lnTo>
                <a:lnTo>
                  <a:pt x="857837" y="5054393"/>
                </a:lnTo>
                <a:lnTo>
                  <a:pt x="942750" y="5113557"/>
                </a:lnTo>
                <a:lnTo>
                  <a:pt x="1034131" y="5169983"/>
                </a:lnTo>
                <a:lnTo>
                  <a:pt x="1131303" y="5223591"/>
                </a:lnTo>
                <a:lnTo>
                  <a:pt x="1233588" y="5274305"/>
                </a:lnTo>
                <a:lnTo>
                  <a:pt x="1340311" y="5322046"/>
                </a:lnTo>
                <a:lnTo>
                  <a:pt x="1450795" y="5366737"/>
                </a:lnTo>
                <a:lnTo>
                  <a:pt x="1564363" y="5408300"/>
                </a:lnTo>
                <a:lnTo>
                  <a:pt x="1680338" y="5446656"/>
                </a:lnTo>
                <a:lnTo>
                  <a:pt x="1798044" y="5481730"/>
                </a:lnTo>
                <a:lnTo>
                  <a:pt x="1916803" y="5513441"/>
                </a:lnTo>
                <a:lnTo>
                  <a:pt x="2035940" y="5541713"/>
                </a:lnTo>
                <a:lnTo>
                  <a:pt x="2154777" y="5566468"/>
                </a:lnTo>
                <a:lnTo>
                  <a:pt x="2272639" y="5587628"/>
                </a:lnTo>
                <a:lnTo>
                  <a:pt x="2388847" y="5605115"/>
                </a:lnTo>
                <a:lnTo>
                  <a:pt x="2502725" y="5618852"/>
                </a:lnTo>
                <a:lnTo>
                  <a:pt x="2613597" y="5628760"/>
                </a:lnTo>
                <a:lnTo>
                  <a:pt x="2720786" y="5634762"/>
                </a:lnTo>
                <a:lnTo>
                  <a:pt x="2823616" y="5636780"/>
                </a:lnTo>
                <a:lnTo>
                  <a:pt x="2926447" y="5634762"/>
                </a:lnTo>
                <a:lnTo>
                  <a:pt x="3033638" y="5628760"/>
                </a:lnTo>
                <a:lnTo>
                  <a:pt x="3144512" y="5618852"/>
                </a:lnTo>
                <a:lnTo>
                  <a:pt x="3258393" y="5605115"/>
                </a:lnTo>
                <a:lnTo>
                  <a:pt x="3374603" y="5587628"/>
                </a:lnTo>
                <a:lnTo>
                  <a:pt x="3492465" y="5566468"/>
                </a:lnTo>
                <a:lnTo>
                  <a:pt x="3611304" y="5541713"/>
                </a:lnTo>
                <a:lnTo>
                  <a:pt x="3730443" y="5513441"/>
                </a:lnTo>
                <a:lnTo>
                  <a:pt x="3849204" y="5481730"/>
                </a:lnTo>
                <a:lnTo>
                  <a:pt x="3966911" y="5446656"/>
                </a:lnTo>
                <a:lnTo>
                  <a:pt x="4082888" y="5408300"/>
                </a:lnTo>
                <a:lnTo>
                  <a:pt x="4196457" y="5366737"/>
                </a:lnTo>
                <a:lnTo>
                  <a:pt x="4306942" y="5322046"/>
                </a:lnTo>
                <a:lnTo>
                  <a:pt x="4413666" y="5274305"/>
                </a:lnTo>
                <a:lnTo>
                  <a:pt x="4515952" y="5223591"/>
                </a:lnTo>
                <a:lnTo>
                  <a:pt x="4613125" y="5169983"/>
                </a:lnTo>
                <a:lnTo>
                  <a:pt x="4704506" y="5113557"/>
                </a:lnTo>
                <a:lnTo>
                  <a:pt x="4789420" y="5054393"/>
                </a:lnTo>
                <a:lnTo>
                  <a:pt x="4867189" y="4992567"/>
                </a:lnTo>
                <a:lnTo>
                  <a:pt x="4937137" y="4928158"/>
                </a:lnTo>
                <a:lnTo>
                  <a:pt x="5001679" y="4858351"/>
                </a:lnTo>
                <a:lnTo>
                  <a:pt x="5063633" y="4780730"/>
                </a:lnTo>
                <a:lnTo>
                  <a:pt x="5122920" y="4695972"/>
                </a:lnTo>
                <a:lnTo>
                  <a:pt x="5179462" y="4604752"/>
                </a:lnTo>
                <a:lnTo>
                  <a:pt x="5233183" y="4507748"/>
                </a:lnTo>
                <a:lnTo>
                  <a:pt x="5284002" y="4405635"/>
                </a:lnTo>
                <a:lnTo>
                  <a:pt x="5331844" y="4299090"/>
                </a:lnTo>
                <a:lnTo>
                  <a:pt x="5376628" y="4188789"/>
                </a:lnTo>
                <a:lnTo>
                  <a:pt x="5418279" y="4075409"/>
                </a:lnTo>
                <a:lnTo>
                  <a:pt x="5456716" y="3959625"/>
                </a:lnTo>
                <a:lnTo>
                  <a:pt x="5491864" y="3842113"/>
                </a:lnTo>
                <a:lnTo>
                  <a:pt x="5523643" y="3723552"/>
                </a:lnTo>
                <a:lnTo>
                  <a:pt x="5551975" y="3604615"/>
                </a:lnTo>
                <a:lnTo>
                  <a:pt x="5576782" y="3485981"/>
                </a:lnTo>
                <a:lnTo>
                  <a:pt x="5597988" y="3368324"/>
                </a:lnTo>
                <a:lnTo>
                  <a:pt x="5615512" y="3252322"/>
                </a:lnTo>
                <a:lnTo>
                  <a:pt x="5629278" y="3138651"/>
                </a:lnTo>
                <a:lnTo>
                  <a:pt x="5639208" y="3027986"/>
                </a:lnTo>
                <a:lnTo>
                  <a:pt x="5645223" y="2921005"/>
                </a:lnTo>
                <a:lnTo>
                  <a:pt x="5647245" y="2818384"/>
                </a:lnTo>
                <a:lnTo>
                  <a:pt x="5645223" y="2715764"/>
                </a:lnTo>
                <a:lnTo>
                  <a:pt x="5639208" y="2608784"/>
                </a:lnTo>
                <a:lnTo>
                  <a:pt x="5629278" y="2498121"/>
                </a:lnTo>
                <a:lnTo>
                  <a:pt x="5615512" y="2384451"/>
                </a:lnTo>
                <a:lnTo>
                  <a:pt x="5597988" y="2268450"/>
                </a:lnTo>
                <a:lnTo>
                  <a:pt x="5576782" y="2150795"/>
                </a:lnTo>
                <a:lnTo>
                  <a:pt x="5551975" y="2032162"/>
                </a:lnTo>
                <a:lnTo>
                  <a:pt x="5523643" y="1913226"/>
                </a:lnTo>
                <a:lnTo>
                  <a:pt x="5491864" y="1794665"/>
                </a:lnTo>
                <a:lnTo>
                  <a:pt x="5456716" y="1677155"/>
                </a:lnTo>
                <a:lnTo>
                  <a:pt x="5418279" y="1561372"/>
                </a:lnTo>
                <a:lnTo>
                  <a:pt x="5376628" y="1447992"/>
                </a:lnTo>
                <a:lnTo>
                  <a:pt x="5331844" y="1337692"/>
                </a:lnTo>
                <a:lnTo>
                  <a:pt x="5284002" y="1231148"/>
                </a:lnTo>
                <a:lnTo>
                  <a:pt x="5233183" y="1129037"/>
                </a:lnTo>
                <a:lnTo>
                  <a:pt x="5179462" y="1032034"/>
                </a:lnTo>
                <a:lnTo>
                  <a:pt x="5122920" y="940816"/>
                </a:lnTo>
                <a:lnTo>
                  <a:pt x="5063633" y="856059"/>
                </a:lnTo>
                <a:lnTo>
                  <a:pt x="5001679" y="778439"/>
                </a:lnTo>
                <a:lnTo>
                  <a:pt x="4937137" y="708634"/>
                </a:lnTo>
                <a:lnTo>
                  <a:pt x="4867189" y="644225"/>
                </a:lnTo>
                <a:lnTo>
                  <a:pt x="4789420" y="582399"/>
                </a:lnTo>
                <a:lnTo>
                  <a:pt x="4704506" y="523234"/>
                </a:lnTo>
                <a:lnTo>
                  <a:pt x="4613125" y="466808"/>
                </a:lnTo>
                <a:lnTo>
                  <a:pt x="4515952" y="413199"/>
                </a:lnTo>
                <a:lnTo>
                  <a:pt x="4413666" y="362485"/>
                </a:lnTo>
                <a:lnTo>
                  <a:pt x="4306942" y="314743"/>
                </a:lnTo>
                <a:lnTo>
                  <a:pt x="4196457" y="270051"/>
                </a:lnTo>
                <a:lnTo>
                  <a:pt x="4082888" y="228487"/>
                </a:lnTo>
                <a:lnTo>
                  <a:pt x="3966911" y="190130"/>
                </a:lnTo>
                <a:lnTo>
                  <a:pt x="3849204" y="155056"/>
                </a:lnTo>
                <a:lnTo>
                  <a:pt x="3730443" y="123343"/>
                </a:lnTo>
                <a:lnTo>
                  <a:pt x="3611304" y="95070"/>
                </a:lnTo>
                <a:lnTo>
                  <a:pt x="3492465" y="70314"/>
                </a:lnTo>
                <a:lnTo>
                  <a:pt x="3374603" y="49153"/>
                </a:lnTo>
                <a:lnTo>
                  <a:pt x="3258393" y="31666"/>
                </a:lnTo>
                <a:lnTo>
                  <a:pt x="3144512" y="17928"/>
                </a:lnTo>
                <a:lnTo>
                  <a:pt x="3033638" y="8020"/>
                </a:lnTo>
                <a:lnTo>
                  <a:pt x="2926447" y="2018"/>
                </a:lnTo>
                <a:lnTo>
                  <a:pt x="2823616" y="0"/>
                </a:lnTo>
                <a:lnTo>
                  <a:pt x="2720768" y="2018"/>
                </a:lnTo>
                <a:lnTo>
                  <a:pt x="2613560" y="8023"/>
                </a:lnTo>
                <a:lnTo>
                  <a:pt x="2502669" y="17937"/>
                </a:lnTo>
                <a:lnTo>
                  <a:pt x="2388773" y="31680"/>
                </a:lnTo>
                <a:lnTo>
                  <a:pt x="2272547" y="49175"/>
                </a:lnTo>
                <a:lnTo>
                  <a:pt x="2154669" y="70345"/>
                </a:lnTo>
                <a:lnTo>
                  <a:pt x="2035815" y="95112"/>
                </a:lnTo>
                <a:lnTo>
                  <a:pt x="1916663" y="123397"/>
                </a:lnTo>
                <a:lnTo>
                  <a:pt x="1797888" y="155122"/>
                </a:lnTo>
                <a:lnTo>
                  <a:pt x="1680168" y="190211"/>
                </a:lnTo>
                <a:lnTo>
                  <a:pt x="1564180" y="228584"/>
                </a:lnTo>
                <a:lnTo>
                  <a:pt x="1450599" y="270164"/>
                </a:lnTo>
                <a:lnTo>
                  <a:pt x="1340104" y="314872"/>
                </a:lnTo>
                <a:lnTo>
                  <a:pt x="1233371" y="362632"/>
                </a:lnTo>
                <a:lnTo>
                  <a:pt x="1131076" y="413365"/>
                </a:lnTo>
                <a:lnTo>
                  <a:pt x="1033896" y="466994"/>
                </a:lnTo>
                <a:lnTo>
                  <a:pt x="942509" y="523439"/>
                </a:lnTo>
                <a:lnTo>
                  <a:pt x="857590" y="582624"/>
                </a:lnTo>
                <a:lnTo>
                  <a:pt x="779817" y="644471"/>
                </a:lnTo>
                <a:lnTo>
                  <a:pt x="709866" y="708901"/>
                </a:lnTo>
                <a:lnTo>
                  <a:pt x="645345" y="778703"/>
                </a:lnTo>
                <a:lnTo>
                  <a:pt x="583412" y="856319"/>
                </a:lnTo>
                <a:lnTo>
                  <a:pt x="524144" y="941070"/>
                </a:lnTo>
                <a:lnTo>
                  <a:pt x="467621" y="1032281"/>
                </a:lnTo>
                <a:lnTo>
                  <a:pt x="413919" y="1129276"/>
                </a:lnTo>
                <a:lnTo>
                  <a:pt x="363117" y="1231378"/>
                </a:lnTo>
                <a:lnTo>
                  <a:pt x="315293" y="1337912"/>
                </a:lnTo>
                <a:lnTo>
                  <a:pt x="270524" y="1448200"/>
                </a:lnTo>
                <a:lnTo>
                  <a:pt x="228888" y="1561567"/>
                </a:lnTo>
                <a:lnTo>
                  <a:pt x="190465" y="1677336"/>
                </a:lnTo>
                <a:lnTo>
                  <a:pt x="155330" y="1794832"/>
                </a:lnTo>
                <a:lnTo>
                  <a:pt x="123563" y="1913377"/>
                </a:lnTo>
                <a:lnTo>
                  <a:pt x="95241" y="2032296"/>
                </a:lnTo>
                <a:lnTo>
                  <a:pt x="70442" y="2150912"/>
                </a:lnTo>
                <a:lnTo>
                  <a:pt x="49244" y="2268549"/>
                </a:lnTo>
                <a:lnTo>
                  <a:pt x="31725" y="2384531"/>
                </a:lnTo>
                <a:lnTo>
                  <a:pt x="17964" y="2498182"/>
                </a:lnTo>
                <a:close/>
              </a:path>
            </a:pathLst>
          </a:custGeom>
          <a:solidFill>
            <a:srgbClr val="EDEFE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991955" y="1005121"/>
            <a:ext cx="5586196" cy="5575541"/>
          </a:xfrm>
          <a:custGeom>
            <a:avLst/>
            <a:gdLst/>
            <a:ahLst/>
            <a:cxnLst/>
            <a:rect l="l" t="t" r="r" b="b"/>
            <a:pathLst>
              <a:path w="5586196" h="5575541">
                <a:moveTo>
                  <a:pt x="2080" y="2892501"/>
                </a:moveTo>
                <a:lnTo>
                  <a:pt x="8266" y="3000234"/>
                </a:lnTo>
                <a:lnTo>
                  <a:pt x="18479" y="3110421"/>
                </a:lnTo>
                <a:lnTo>
                  <a:pt x="32638" y="3222535"/>
                </a:lnTo>
                <a:lnTo>
                  <a:pt x="50664" y="3336045"/>
                </a:lnTo>
                <a:lnTo>
                  <a:pt x="72475" y="3450423"/>
                </a:lnTo>
                <a:lnTo>
                  <a:pt x="97991" y="3565140"/>
                </a:lnTo>
                <a:lnTo>
                  <a:pt x="127133" y="3679668"/>
                </a:lnTo>
                <a:lnTo>
                  <a:pt x="159820" y="3793476"/>
                </a:lnTo>
                <a:lnTo>
                  <a:pt x="195972" y="3906037"/>
                </a:lnTo>
                <a:lnTo>
                  <a:pt x="235508" y="4016821"/>
                </a:lnTo>
                <a:lnTo>
                  <a:pt x="278349" y="4125300"/>
                </a:lnTo>
                <a:lnTo>
                  <a:pt x="324415" y="4230944"/>
                </a:lnTo>
                <a:lnTo>
                  <a:pt x="373624" y="4333225"/>
                </a:lnTo>
                <a:lnTo>
                  <a:pt x="425897" y="4431614"/>
                </a:lnTo>
                <a:lnTo>
                  <a:pt x="481154" y="4525581"/>
                </a:lnTo>
                <a:lnTo>
                  <a:pt x="539315" y="4614599"/>
                </a:lnTo>
                <a:lnTo>
                  <a:pt x="600298" y="4698138"/>
                </a:lnTo>
                <a:lnTo>
                  <a:pt x="664025" y="4775668"/>
                </a:lnTo>
                <a:lnTo>
                  <a:pt x="730415" y="4846662"/>
                </a:lnTo>
                <a:lnTo>
                  <a:pt x="801553" y="4912912"/>
                </a:lnTo>
                <a:lnTo>
                  <a:pt x="879235" y="4976504"/>
                </a:lnTo>
                <a:lnTo>
                  <a:pt x="962931" y="5037359"/>
                </a:lnTo>
                <a:lnTo>
                  <a:pt x="1052112" y="5095397"/>
                </a:lnTo>
                <a:lnTo>
                  <a:pt x="1146249" y="5150538"/>
                </a:lnTo>
                <a:lnTo>
                  <a:pt x="1244812" y="5202701"/>
                </a:lnTo>
                <a:lnTo>
                  <a:pt x="1347273" y="5251807"/>
                </a:lnTo>
                <a:lnTo>
                  <a:pt x="1453101" y="5297775"/>
                </a:lnTo>
                <a:lnTo>
                  <a:pt x="1561768" y="5340526"/>
                </a:lnTo>
                <a:lnTo>
                  <a:pt x="1672745" y="5379980"/>
                </a:lnTo>
                <a:lnTo>
                  <a:pt x="1785502" y="5416056"/>
                </a:lnTo>
                <a:lnTo>
                  <a:pt x="1899510" y="5448674"/>
                </a:lnTo>
                <a:lnTo>
                  <a:pt x="2014239" y="5477755"/>
                </a:lnTo>
                <a:lnTo>
                  <a:pt x="2129161" y="5503218"/>
                </a:lnTo>
                <a:lnTo>
                  <a:pt x="2243747" y="5524983"/>
                </a:lnTo>
                <a:lnTo>
                  <a:pt x="2357466" y="5542970"/>
                </a:lnTo>
                <a:lnTo>
                  <a:pt x="2469790" y="5557100"/>
                </a:lnTo>
                <a:lnTo>
                  <a:pt x="2580189" y="5567291"/>
                </a:lnTo>
                <a:lnTo>
                  <a:pt x="2688135" y="5573465"/>
                </a:lnTo>
                <a:lnTo>
                  <a:pt x="2793098" y="5575541"/>
                </a:lnTo>
                <a:lnTo>
                  <a:pt x="2898061" y="5573465"/>
                </a:lnTo>
                <a:lnTo>
                  <a:pt x="3006007" y="5567291"/>
                </a:lnTo>
                <a:lnTo>
                  <a:pt x="3116407" y="5557100"/>
                </a:lnTo>
                <a:lnTo>
                  <a:pt x="3228731" y="5542970"/>
                </a:lnTo>
                <a:lnTo>
                  <a:pt x="3342451" y="5524983"/>
                </a:lnTo>
                <a:lnTo>
                  <a:pt x="3457037" y="5503218"/>
                </a:lnTo>
                <a:lnTo>
                  <a:pt x="3571960" y="5477755"/>
                </a:lnTo>
                <a:lnTo>
                  <a:pt x="3686691" y="5448674"/>
                </a:lnTo>
                <a:lnTo>
                  <a:pt x="3800700" y="5416056"/>
                </a:lnTo>
                <a:lnTo>
                  <a:pt x="3913458" y="5379980"/>
                </a:lnTo>
                <a:lnTo>
                  <a:pt x="4024437" y="5340526"/>
                </a:lnTo>
                <a:lnTo>
                  <a:pt x="4133105" y="5297775"/>
                </a:lnTo>
                <a:lnTo>
                  <a:pt x="4238935" y="5251807"/>
                </a:lnTo>
                <a:lnTo>
                  <a:pt x="4341398" y="5202701"/>
                </a:lnTo>
                <a:lnTo>
                  <a:pt x="4439963" y="5150538"/>
                </a:lnTo>
                <a:lnTo>
                  <a:pt x="4534101" y="5095397"/>
                </a:lnTo>
                <a:lnTo>
                  <a:pt x="4623284" y="5037359"/>
                </a:lnTo>
                <a:lnTo>
                  <a:pt x="4706982" y="4976504"/>
                </a:lnTo>
                <a:lnTo>
                  <a:pt x="4784666" y="4912912"/>
                </a:lnTo>
                <a:lnTo>
                  <a:pt x="4855806" y="4846662"/>
                </a:lnTo>
                <a:lnTo>
                  <a:pt x="4922194" y="4775668"/>
                </a:lnTo>
                <a:lnTo>
                  <a:pt x="4985919" y="4698138"/>
                </a:lnTo>
                <a:lnTo>
                  <a:pt x="5046901" y="4614599"/>
                </a:lnTo>
                <a:lnTo>
                  <a:pt x="5105059" y="4525581"/>
                </a:lnTo>
                <a:lnTo>
                  <a:pt x="5160314" y="4431614"/>
                </a:lnTo>
                <a:lnTo>
                  <a:pt x="5212586" y="4333225"/>
                </a:lnTo>
                <a:lnTo>
                  <a:pt x="5261794" y="4230944"/>
                </a:lnTo>
                <a:lnTo>
                  <a:pt x="5307857" y="4125300"/>
                </a:lnTo>
                <a:lnTo>
                  <a:pt x="5350697" y="4016821"/>
                </a:lnTo>
                <a:lnTo>
                  <a:pt x="5390232" y="3906037"/>
                </a:lnTo>
                <a:lnTo>
                  <a:pt x="5426382" y="3793476"/>
                </a:lnTo>
                <a:lnTo>
                  <a:pt x="5459068" y="3679668"/>
                </a:lnTo>
                <a:lnTo>
                  <a:pt x="5488209" y="3565140"/>
                </a:lnTo>
                <a:lnTo>
                  <a:pt x="5513724" y="3450423"/>
                </a:lnTo>
                <a:lnTo>
                  <a:pt x="5535534" y="3336045"/>
                </a:lnTo>
                <a:lnTo>
                  <a:pt x="5553559" y="3222535"/>
                </a:lnTo>
                <a:lnTo>
                  <a:pt x="5567717" y="3110421"/>
                </a:lnTo>
                <a:lnTo>
                  <a:pt x="5577930" y="3000234"/>
                </a:lnTo>
                <a:lnTo>
                  <a:pt x="5584116" y="2892501"/>
                </a:lnTo>
                <a:lnTo>
                  <a:pt x="5586196" y="2787751"/>
                </a:lnTo>
                <a:lnTo>
                  <a:pt x="5584116" y="2683007"/>
                </a:lnTo>
                <a:lnTo>
                  <a:pt x="5577930" y="2575279"/>
                </a:lnTo>
                <a:lnTo>
                  <a:pt x="5567717" y="2465096"/>
                </a:lnTo>
                <a:lnTo>
                  <a:pt x="5553559" y="2352986"/>
                </a:lnTo>
                <a:lnTo>
                  <a:pt x="5535534" y="2239479"/>
                </a:lnTo>
                <a:lnTo>
                  <a:pt x="5513724" y="2125104"/>
                </a:lnTo>
                <a:lnTo>
                  <a:pt x="5488209" y="2010389"/>
                </a:lnTo>
                <a:lnTo>
                  <a:pt x="5459068" y="1895864"/>
                </a:lnTo>
                <a:lnTo>
                  <a:pt x="5426382" y="1782058"/>
                </a:lnTo>
                <a:lnTo>
                  <a:pt x="5390232" y="1669499"/>
                </a:lnTo>
                <a:lnTo>
                  <a:pt x="5350697" y="1558716"/>
                </a:lnTo>
                <a:lnTo>
                  <a:pt x="5307857" y="1450238"/>
                </a:lnTo>
                <a:lnTo>
                  <a:pt x="5261794" y="1344595"/>
                </a:lnTo>
                <a:lnTo>
                  <a:pt x="5212586" y="1242314"/>
                </a:lnTo>
                <a:lnTo>
                  <a:pt x="5160314" y="1143926"/>
                </a:lnTo>
                <a:lnTo>
                  <a:pt x="5105059" y="1049959"/>
                </a:lnTo>
                <a:lnTo>
                  <a:pt x="5046901" y="960941"/>
                </a:lnTo>
                <a:lnTo>
                  <a:pt x="4985919" y="877403"/>
                </a:lnTo>
                <a:lnTo>
                  <a:pt x="4922194" y="799872"/>
                </a:lnTo>
                <a:lnTo>
                  <a:pt x="4855806" y="728878"/>
                </a:lnTo>
                <a:lnTo>
                  <a:pt x="4784666" y="662628"/>
                </a:lnTo>
                <a:lnTo>
                  <a:pt x="4706982" y="599036"/>
                </a:lnTo>
                <a:lnTo>
                  <a:pt x="4623284" y="538181"/>
                </a:lnTo>
                <a:lnTo>
                  <a:pt x="4534101" y="480143"/>
                </a:lnTo>
                <a:lnTo>
                  <a:pt x="4439963" y="425003"/>
                </a:lnTo>
                <a:lnTo>
                  <a:pt x="4341398" y="372839"/>
                </a:lnTo>
                <a:lnTo>
                  <a:pt x="4238935" y="323733"/>
                </a:lnTo>
                <a:lnTo>
                  <a:pt x="4133105" y="277765"/>
                </a:lnTo>
                <a:lnTo>
                  <a:pt x="4024437" y="235014"/>
                </a:lnTo>
                <a:lnTo>
                  <a:pt x="3913458" y="195560"/>
                </a:lnTo>
                <a:lnTo>
                  <a:pt x="3800700" y="159485"/>
                </a:lnTo>
                <a:lnTo>
                  <a:pt x="3686691" y="126866"/>
                </a:lnTo>
                <a:lnTo>
                  <a:pt x="3571960" y="97786"/>
                </a:lnTo>
                <a:lnTo>
                  <a:pt x="3457037" y="72323"/>
                </a:lnTo>
                <a:lnTo>
                  <a:pt x="3342451" y="50557"/>
                </a:lnTo>
                <a:lnTo>
                  <a:pt x="3228731" y="32570"/>
                </a:lnTo>
                <a:lnTo>
                  <a:pt x="3116407" y="18440"/>
                </a:lnTo>
                <a:lnTo>
                  <a:pt x="3006007" y="8249"/>
                </a:lnTo>
                <a:lnTo>
                  <a:pt x="2898061" y="2075"/>
                </a:lnTo>
                <a:lnTo>
                  <a:pt x="2793098" y="0"/>
                </a:lnTo>
                <a:lnTo>
                  <a:pt x="2688116" y="2076"/>
                </a:lnTo>
                <a:lnTo>
                  <a:pt x="2580152" y="8253"/>
                </a:lnTo>
                <a:lnTo>
                  <a:pt x="2469734" y="18449"/>
                </a:lnTo>
                <a:lnTo>
                  <a:pt x="2357392" y="32584"/>
                </a:lnTo>
                <a:lnTo>
                  <a:pt x="2243655" y="50580"/>
                </a:lnTo>
                <a:lnTo>
                  <a:pt x="2129052" y="72354"/>
                </a:lnTo>
                <a:lnTo>
                  <a:pt x="2014113" y="97828"/>
                </a:lnTo>
                <a:lnTo>
                  <a:pt x="1899368" y="126921"/>
                </a:lnTo>
                <a:lnTo>
                  <a:pt x="1785344" y="159552"/>
                </a:lnTo>
                <a:lnTo>
                  <a:pt x="1672572" y="195643"/>
                </a:lnTo>
                <a:lnTo>
                  <a:pt x="1561581" y="235112"/>
                </a:lnTo>
                <a:lnTo>
                  <a:pt x="1452900" y="277880"/>
                </a:lnTo>
                <a:lnTo>
                  <a:pt x="1347059" y="323867"/>
                </a:lnTo>
                <a:lnTo>
                  <a:pt x="1244586" y="372991"/>
                </a:lnTo>
                <a:lnTo>
                  <a:pt x="1146012" y="425174"/>
                </a:lnTo>
                <a:lnTo>
                  <a:pt x="1051864" y="480335"/>
                </a:lnTo>
                <a:lnTo>
                  <a:pt x="962674" y="538394"/>
                </a:lnTo>
                <a:lnTo>
                  <a:pt x="878969" y="599271"/>
                </a:lnTo>
                <a:lnTo>
                  <a:pt x="801280" y="662885"/>
                </a:lnTo>
                <a:lnTo>
                  <a:pt x="730135" y="729157"/>
                </a:lnTo>
                <a:lnTo>
                  <a:pt x="663772" y="800149"/>
                </a:lnTo>
                <a:lnTo>
                  <a:pt x="600070" y="877675"/>
                </a:lnTo>
                <a:lnTo>
                  <a:pt x="539110" y="961207"/>
                </a:lnTo>
                <a:lnTo>
                  <a:pt x="480972" y="1050216"/>
                </a:lnTo>
                <a:lnTo>
                  <a:pt x="425737" y="1144174"/>
                </a:lnTo>
                <a:lnTo>
                  <a:pt x="373483" y="1242552"/>
                </a:lnTo>
                <a:lnTo>
                  <a:pt x="324293" y="1344820"/>
                </a:lnTo>
                <a:lnTo>
                  <a:pt x="278245" y="1450450"/>
                </a:lnTo>
                <a:lnTo>
                  <a:pt x="235420" y="1558914"/>
                </a:lnTo>
                <a:lnTo>
                  <a:pt x="195899" y="1669681"/>
                </a:lnTo>
                <a:lnTo>
                  <a:pt x="159760" y="1782224"/>
                </a:lnTo>
                <a:lnTo>
                  <a:pt x="127086" y="1896014"/>
                </a:lnTo>
                <a:lnTo>
                  <a:pt x="97955" y="2010522"/>
                </a:lnTo>
                <a:lnTo>
                  <a:pt x="72448" y="2125218"/>
                </a:lnTo>
                <a:lnTo>
                  <a:pt x="50645" y="2239575"/>
                </a:lnTo>
                <a:lnTo>
                  <a:pt x="32626" y="2353063"/>
                </a:lnTo>
                <a:lnTo>
                  <a:pt x="18472" y="2465153"/>
                </a:lnTo>
                <a:lnTo>
                  <a:pt x="8263" y="2575317"/>
                </a:lnTo>
                <a:lnTo>
                  <a:pt x="2079" y="2683026"/>
                </a:lnTo>
                <a:lnTo>
                  <a:pt x="0" y="2787751"/>
                </a:lnTo>
                <a:lnTo>
                  <a:pt x="2080" y="2892501"/>
                </a:lnTo>
                <a:close/>
              </a:path>
            </a:pathLst>
          </a:custGeom>
          <a:solidFill>
            <a:srgbClr val="EDEFE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1022616" y="1036143"/>
            <a:ext cx="5525173" cy="5514301"/>
          </a:xfrm>
          <a:custGeom>
            <a:avLst/>
            <a:gdLst/>
            <a:ahLst/>
            <a:cxnLst/>
            <a:rect l="l" t="t" r="r" b="b"/>
            <a:pathLst>
              <a:path w="5525173" h="5514301">
                <a:moveTo>
                  <a:pt x="2136" y="2650293"/>
                </a:moveTo>
                <a:lnTo>
                  <a:pt x="0" y="2757144"/>
                </a:lnTo>
                <a:lnTo>
                  <a:pt x="2137" y="2864018"/>
                </a:lnTo>
                <a:lnTo>
                  <a:pt x="8496" y="2972499"/>
                </a:lnTo>
                <a:lnTo>
                  <a:pt x="18993" y="3082207"/>
                </a:lnTo>
                <a:lnTo>
                  <a:pt x="33546" y="3192759"/>
                </a:lnTo>
                <a:lnTo>
                  <a:pt x="52072" y="3303775"/>
                </a:lnTo>
                <a:lnTo>
                  <a:pt x="74489" y="3414872"/>
                </a:lnTo>
                <a:lnTo>
                  <a:pt x="100714" y="3525670"/>
                </a:lnTo>
                <a:lnTo>
                  <a:pt x="130666" y="3635786"/>
                </a:lnTo>
                <a:lnTo>
                  <a:pt x="164261" y="3744840"/>
                </a:lnTo>
                <a:lnTo>
                  <a:pt x="201417" y="3852449"/>
                </a:lnTo>
                <a:lnTo>
                  <a:pt x="242051" y="3958233"/>
                </a:lnTo>
                <a:lnTo>
                  <a:pt x="286082" y="4061809"/>
                </a:lnTo>
                <a:lnTo>
                  <a:pt x="333427" y="4162797"/>
                </a:lnTo>
                <a:lnTo>
                  <a:pt x="384003" y="4260814"/>
                </a:lnTo>
                <a:lnTo>
                  <a:pt x="437727" y="4355480"/>
                </a:lnTo>
                <a:lnTo>
                  <a:pt x="494518" y="4446412"/>
                </a:lnTo>
                <a:lnTo>
                  <a:pt x="554293" y="4533230"/>
                </a:lnTo>
                <a:lnTo>
                  <a:pt x="616970" y="4615551"/>
                </a:lnTo>
                <a:lnTo>
                  <a:pt x="682465" y="4692995"/>
                </a:lnTo>
                <a:lnTo>
                  <a:pt x="750697" y="4765179"/>
                </a:lnTo>
                <a:lnTo>
                  <a:pt x="823029" y="4833269"/>
                </a:lnTo>
                <a:lnTo>
                  <a:pt x="900627" y="4898628"/>
                </a:lnTo>
                <a:lnTo>
                  <a:pt x="983109" y="4961173"/>
                </a:lnTo>
                <a:lnTo>
                  <a:pt x="1070093" y="5020823"/>
                </a:lnTo>
                <a:lnTo>
                  <a:pt x="1161197" y="5077495"/>
                </a:lnTo>
                <a:lnTo>
                  <a:pt x="1256040" y="5131107"/>
                </a:lnTo>
                <a:lnTo>
                  <a:pt x="1354240" y="5181577"/>
                </a:lnTo>
                <a:lnTo>
                  <a:pt x="1455414" y="5228822"/>
                </a:lnTo>
                <a:lnTo>
                  <a:pt x="1559181" y="5272760"/>
                </a:lnTo>
                <a:lnTo>
                  <a:pt x="1665160" y="5313310"/>
                </a:lnTo>
                <a:lnTo>
                  <a:pt x="1772968" y="5350387"/>
                </a:lnTo>
                <a:lnTo>
                  <a:pt x="1882224" y="5383912"/>
                </a:lnTo>
                <a:lnTo>
                  <a:pt x="1992547" y="5413800"/>
                </a:lnTo>
                <a:lnTo>
                  <a:pt x="2103553" y="5439970"/>
                </a:lnTo>
                <a:lnTo>
                  <a:pt x="2214862" y="5462340"/>
                </a:lnTo>
                <a:lnTo>
                  <a:pt x="2326091" y="5480826"/>
                </a:lnTo>
                <a:lnTo>
                  <a:pt x="2436859" y="5495348"/>
                </a:lnTo>
                <a:lnTo>
                  <a:pt x="2546785" y="5505823"/>
                </a:lnTo>
                <a:lnTo>
                  <a:pt x="2655485" y="5512168"/>
                </a:lnTo>
                <a:lnTo>
                  <a:pt x="2762580" y="5514301"/>
                </a:lnTo>
                <a:lnTo>
                  <a:pt x="2869674" y="5512168"/>
                </a:lnTo>
                <a:lnTo>
                  <a:pt x="2978375" y="5505823"/>
                </a:lnTo>
                <a:lnTo>
                  <a:pt x="3088301" y="5495348"/>
                </a:lnTo>
                <a:lnTo>
                  <a:pt x="3199070" y="5480826"/>
                </a:lnTo>
                <a:lnTo>
                  <a:pt x="3310300" y="5462340"/>
                </a:lnTo>
                <a:lnTo>
                  <a:pt x="3421610" y="5439970"/>
                </a:lnTo>
                <a:lnTo>
                  <a:pt x="3532617" y="5413800"/>
                </a:lnTo>
                <a:lnTo>
                  <a:pt x="3642940" y="5383912"/>
                </a:lnTo>
                <a:lnTo>
                  <a:pt x="3752198" y="5350387"/>
                </a:lnTo>
                <a:lnTo>
                  <a:pt x="3860007" y="5313310"/>
                </a:lnTo>
                <a:lnTo>
                  <a:pt x="3965988" y="5272760"/>
                </a:lnTo>
                <a:lnTo>
                  <a:pt x="4069757" y="5228822"/>
                </a:lnTo>
                <a:lnTo>
                  <a:pt x="4170932" y="5181577"/>
                </a:lnTo>
                <a:lnTo>
                  <a:pt x="4269134" y="5131107"/>
                </a:lnTo>
                <a:lnTo>
                  <a:pt x="4363978" y="5077495"/>
                </a:lnTo>
                <a:lnTo>
                  <a:pt x="4455084" y="5020823"/>
                </a:lnTo>
                <a:lnTo>
                  <a:pt x="4542070" y="4961173"/>
                </a:lnTo>
                <a:lnTo>
                  <a:pt x="4624554" y="4898628"/>
                </a:lnTo>
                <a:lnTo>
                  <a:pt x="4702154" y="4833269"/>
                </a:lnTo>
                <a:lnTo>
                  <a:pt x="4774488" y="4765179"/>
                </a:lnTo>
                <a:lnTo>
                  <a:pt x="4842718" y="4692995"/>
                </a:lnTo>
                <a:lnTo>
                  <a:pt x="4908212" y="4615551"/>
                </a:lnTo>
                <a:lnTo>
                  <a:pt x="4970887" y="4533230"/>
                </a:lnTo>
                <a:lnTo>
                  <a:pt x="5030660" y="4446412"/>
                </a:lnTo>
                <a:lnTo>
                  <a:pt x="5087450" y="4355480"/>
                </a:lnTo>
                <a:lnTo>
                  <a:pt x="5141174" y="4260814"/>
                </a:lnTo>
                <a:lnTo>
                  <a:pt x="5191749" y="4162797"/>
                </a:lnTo>
                <a:lnTo>
                  <a:pt x="5239093" y="4061809"/>
                </a:lnTo>
                <a:lnTo>
                  <a:pt x="5283123" y="3958233"/>
                </a:lnTo>
                <a:lnTo>
                  <a:pt x="5323757" y="3852449"/>
                </a:lnTo>
                <a:lnTo>
                  <a:pt x="5360913" y="3744840"/>
                </a:lnTo>
                <a:lnTo>
                  <a:pt x="5394507" y="3635786"/>
                </a:lnTo>
                <a:lnTo>
                  <a:pt x="5424458" y="3525670"/>
                </a:lnTo>
                <a:lnTo>
                  <a:pt x="5450684" y="3414872"/>
                </a:lnTo>
                <a:lnTo>
                  <a:pt x="5473101" y="3303775"/>
                </a:lnTo>
                <a:lnTo>
                  <a:pt x="5491627" y="3192759"/>
                </a:lnTo>
                <a:lnTo>
                  <a:pt x="5506179" y="3082207"/>
                </a:lnTo>
                <a:lnTo>
                  <a:pt x="5516676" y="2972499"/>
                </a:lnTo>
                <a:lnTo>
                  <a:pt x="5523035" y="2864018"/>
                </a:lnTo>
                <a:lnTo>
                  <a:pt x="5525173" y="2757144"/>
                </a:lnTo>
                <a:lnTo>
                  <a:pt x="5523035" y="2650272"/>
                </a:lnTo>
                <a:lnTo>
                  <a:pt x="5516676" y="2541792"/>
                </a:lnTo>
                <a:lnTo>
                  <a:pt x="5506179" y="2432086"/>
                </a:lnTo>
                <a:lnTo>
                  <a:pt x="5491627" y="2321535"/>
                </a:lnTo>
                <a:lnTo>
                  <a:pt x="5473101" y="2210520"/>
                </a:lnTo>
                <a:lnTo>
                  <a:pt x="5450684" y="2099424"/>
                </a:lnTo>
                <a:lnTo>
                  <a:pt x="5424458" y="1988627"/>
                </a:lnTo>
                <a:lnTo>
                  <a:pt x="5394507" y="1878512"/>
                </a:lnTo>
                <a:lnTo>
                  <a:pt x="5360913" y="1769459"/>
                </a:lnTo>
                <a:lnTo>
                  <a:pt x="5323757" y="1661850"/>
                </a:lnTo>
                <a:lnTo>
                  <a:pt x="5283123" y="1556067"/>
                </a:lnTo>
                <a:lnTo>
                  <a:pt x="5239093" y="1452491"/>
                </a:lnTo>
                <a:lnTo>
                  <a:pt x="5191749" y="1351504"/>
                </a:lnTo>
                <a:lnTo>
                  <a:pt x="5141174" y="1253487"/>
                </a:lnTo>
                <a:lnTo>
                  <a:pt x="5087450" y="1158821"/>
                </a:lnTo>
                <a:lnTo>
                  <a:pt x="5030660" y="1067889"/>
                </a:lnTo>
                <a:lnTo>
                  <a:pt x="4970887" y="981071"/>
                </a:lnTo>
                <a:lnTo>
                  <a:pt x="4908212" y="898750"/>
                </a:lnTo>
                <a:lnTo>
                  <a:pt x="4842718" y="821306"/>
                </a:lnTo>
                <a:lnTo>
                  <a:pt x="4774488" y="749122"/>
                </a:lnTo>
                <a:lnTo>
                  <a:pt x="4702154" y="681034"/>
                </a:lnTo>
                <a:lnTo>
                  <a:pt x="4624554" y="615676"/>
                </a:lnTo>
                <a:lnTo>
                  <a:pt x="4542070" y="553132"/>
                </a:lnTo>
                <a:lnTo>
                  <a:pt x="4455084" y="493483"/>
                </a:lnTo>
                <a:lnTo>
                  <a:pt x="4363978" y="436811"/>
                </a:lnTo>
                <a:lnTo>
                  <a:pt x="4269134" y="383199"/>
                </a:lnTo>
                <a:lnTo>
                  <a:pt x="4170932" y="332730"/>
                </a:lnTo>
                <a:lnTo>
                  <a:pt x="4069757" y="285484"/>
                </a:lnTo>
                <a:lnTo>
                  <a:pt x="3965988" y="241546"/>
                </a:lnTo>
                <a:lnTo>
                  <a:pt x="3860007" y="200996"/>
                </a:lnTo>
                <a:lnTo>
                  <a:pt x="3752198" y="163918"/>
                </a:lnTo>
                <a:lnTo>
                  <a:pt x="3642940" y="130393"/>
                </a:lnTo>
                <a:lnTo>
                  <a:pt x="3532617" y="100504"/>
                </a:lnTo>
                <a:lnTo>
                  <a:pt x="3421610" y="74333"/>
                </a:lnTo>
                <a:lnTo>
                  <a:pt x="3310300" y="51963"/>
                </a:lnTo>
                <a:lnTo>
                  <a:pt x="3199070" y="33476"/>
                </a:lnTo>
                <a:lnTo>
                  <a:pt x="3088301" y="18953"/>
                </a:lnTo>
                <a:lnTo>
                  <a:pt x="2978375" y="8478"/>
                </a:lnTo>
                <a:lnTo>
                  <a:pt x="2869674" y="2133"/>
                </a:lnTo>
                <a:lnTo>
                  <a:pt x="2762580" y="0"/>
                </a:lnTo>
                <a:lnTo>
                  <a:pt x="2655466" y="2134"/>
                </a:lnTo>
                <a:lnTo>
                  <a:pt x="2546747" y="8481"/>
                </a:lnTo>
                <a:lnTo>
                  <a:pt x="2436803" y="18960"/>
                </a:lnTo>
                <a:lnTo>
                  <a:pt x="2326016" y="33488"/>
                </a:lnTo>
                <a:lnTo>
                  <a:pt x="2214768" y="51982"/>
                </a:lnTo>
                <a:lnTo>
                  <a:pt x="2103441" y="74360"/>
                </a:lnTo>
                <a:lnTo>
                  <a:pt x="1992418" y="100540"/>
                </a:lnTo>
                <a:lnTo>
                  <a:pt x="1882079" y="130440"/>
                </a:lnTo>
                <a:lnTo>
                  <a:pt x="1772806" y="163977"/>
                </a:lnTo>
                <a:lnTo>
                  <a:pt x="1664982" y="201069"/>
                </a:lnTo>
                <a:lnTo>
                  <a:pt x="1558989" y="241634"/>
                </a:lnTo>
                <a:lnTo>
                  <a:pt x="1455207" y="285589"/>
                </a:lnTo>
                <a:lnTo>
                  <a:pt x="1354020" y="332851"/>
                </a:lnTo>
                <a:lnTo>
                  <a:pt x="1255808" y="383340"/>
                </a:lnTo>
                <a:lnTo>
                  <a:pt x="1160955" y="436972"/>
                </a:lnTo>
                <a:lnTo>
                  <a:pt x="1069840" y="493665"/>
                </a:lnTo>
                <a:lnTo>
                  <a:pt x="982848" y="553337"/>
                </a:lnTo>
                <a:lnTo>
                  <a:pt x="900358" y="615905"/>
                </a:lnTo>
                <a:lnTo>
                  <a:pt x="822754" y="681287"/>
                </a:lnTo>
                <a:lnTo>
                  <a:pt x="750417" y="749401"/>
                </a:lnTo>
                <a:lnTo>
                  <a:pt x="682208" y="821581"/>
                </a:lnTo>
                <a:lnTo>
                  <a:pt x="616735" y="899019"/>
                </a:lnTo>
                <a:lnTo>
                  <a:pt x="554080" y="981333"/>
                </a:lnTo>
                <a:lnTo>
                  <a:pt x="494327" y="1068143"/>
                </a:lnTo>
                <a:lnTo>
                  <a:pt x="437556" y="1159066"/>
                </a:lnTo>
                <a:lnTo>
                  <a:pt x="383851" y="1253721"/>
                </a:lnTo>
                <a:lnTo>
                  <a:pt x="333294" y="1351726"/>
                </a:lnTo>
                <a:lnTo>
                  <a:pt x="285967" y="1452701"/>
                </a:lnTo>
                <a:lnTo>
                  <a:pt x="241953" y="1556264"/>
                </a:lnTo>
                <a:lnTo>
                  <a:pt x="201334" y="1662033"/>
                </a:lnTo>
                <a:lnTo>
                  <a:pt x="164193" y="1769626"/>
                </a:lnTo>
                <a:lnTo>
                  <a:pt x="130611" y="1878663"/>
                </a:lnTo>
                <a:lnTo>
                  <a:pt x="100672" y="1988762"/>
                </a:lnTo>
                <a:lnTo>
                  <a:pt x="74457" y="2099541"/>
                </a:lnTo>
                <a:lnTo>
                  <a:pt x="52049" y="2210619"/>
                </a:lnTo>
                <a:lnTo>
                  <a:pt x="33531" y="2321615"/>
                </a:lnTo>
                <a:lnTo>
                  <a:pt x="18985" y="2432147"/>
                </a:lnTo>
                <a:lnTo>
                  <a:pt x="8492" y="2541833"/>
                </a:lnTo>
                <a:lnTo>
                  <a:pt x="2136" y="2650293"/>
                </a:lnTo>
                <a:close/>
              </a:path>
            </a:pathLst>
          </a:custGeom>
          <a:solidFill>
            <a:srgbClr val="EEF0E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1053265" y="1067159"/>
            <a:ext cx="5464149" cy="5453062"/>
          </a:xfrm>
          <a:custGeom>
            <a:avLst/>
            <a:gdLst/>
            <a:ahLst/>
            <a:cxnLst/>
            <a:rect l="l" t="t" r="r" b="b"/>
            <a:pathLst>
              <a:path w="5464149" h="5453062">
                <a:moveTo>
                  <a:pt x="2195" y="2835515"/>
                </a:moveTo>
                <a:lnTo>
                  <a:pt x="8725" y="2944750"/>
                </a:lnTo>
                <a:lnTo>
                  <a:pt x="19506" y="3053983"/>
                </a:lnTo>
                <a:lnTo>
                  <a:pt x="34452" y="3162979"/>
                </a:lnTo>
                <a:lnTo>
                  <a:pt x="53478" y="3271504"/>
                </a:lnTo>
                <a:lnTo>
                  <a:pt x="76500" y="3379324"/>
                </a:lnTo>
                <a:lnTo>
                  <a:pt x="103434" y="3486205"/>
                </a:lnTo>
                <a:lnTo>
                  <a:pt x="134195" y="3591913"/>
                </a:lnTo>
                <a:lnTo>
                  <a:pt x="168697" y="3696214"/>
                </a:lnTo>
                <a:lnTo>
                  <a:pt x="206857" y="3798874"/>
                </a:lnTo>
                <a:lnTo>
                  <a:pt x="248590" y="3899659"/>
                </a:lnTo>
                <a:lnTo>
                  <a:pt x="293810" y="3998334"/>
                </a:lnTo>
                <a:lnTo>
                  <a:pt x="342434" y="4094666"/>
                </a:lnTo>
                <a:lnTo>
                  <a:pt x="394376" y="4188420"/>
                </a:lnTo>
                <a:lnTo>
                  <a:pt x="449552" y="4279363"/>
                </a:lnTo>
                <a:lnTo>
                  <a:pt x="507878" y="4367260"/>
                </a:lnTo>
                <a:lnTo>
                  <a:pt x="569268" y="4451877"/>
                </a:lnTo>
                <a:lnTo>
                  <a:pt x="633638" y="4532980"/>
                </a:lnTo>
                <a:lnTo>
                  <a:pt x="700903" y="4610335"/>
                </a:lnTo>
                <a:lnTo>
                  <a:pt x="770978" y="4683709"/>
                </a:lnTo>
                <a:lnTo>
                  <a:pt x="844503" y="4753639"/>
                </a:lnTo>
                <a:lnTo>
                  <a:pt x="922016" y="4820763"/>
                </a:lnTo>
                <a:lnTo>
                  <a:pt x="1003283" y="4884999"/>
                </a:lnTo>
                <a:lnTo>
                  <a:pt x="1088069" y="4946260"/>
                </a:lnTo>
                <a:lnTo>
                  <a:pt x="1176141" y="5004463"/>
                </a:lnTo>
                <a:lnTo>
                  <a:pt x="1267263" y="5059523"/>
                </a:lnTo>
                <a:lnTo>
                  <a:pt x="1361201" y="5111356"/>
                </a:lnTo>
                <a:lnTo>
                  <a:pt x="1457722" y="5159877"/>
                </a:lnTo>
                <a:lnTo>
                  <a:pt x="1556590" y="5205002"/>
                </a:lnTo>
                <a:lnTo>
                  <a:pt x="1657572" y="5246646"/>
                </a:lnTo>
                <a:lnTo>
                  <a:pt x="1760433" y="5284725"/>
                </a:lnTo>
                <a:lnTo>
                  <a:pt x="1864938" y="5319154"/>
                </a:lnTo>
                <a:lnTo>
                  <a:pt x="1970854" y="5349849"/>
                </a:lnTo>
                <a:lnTo>
                  <a:pt x="2077946" y="5376725"/>
                </a:lnTo>
                <a:lnTo>
                  <a:pt x="2185980" y="5399698"/>
                </a:lnTo>
                <a:lnTo>
                  <a:pt x="2294722" y="5418684"/>
                </a:lnTo>
                <a:lnTo>
                  <a:pt x="2403936" y="5433598"/>
                </a:lnTo>
                <a:lnTo>
                  <a:pt x="2513389" y="5444355"/>
                </a:lnTo>
                <a:lnTo>
                  <a:pt x="2622847" y="5450871"/>
                </a:lnTo>
                <a:lnTo>
                  <a:pt x="2732074" y="5453062"/>
                </a:lnTo>
                <a:lnTo>
                  <a:pt x="2841300" y="5450871"/>
                </a:lnTo>
                <a:lnTo>
                  <a:pt x="2950756" y="5444355"/>
                </a:lnTo>
                <a:lnTo>
                  <a:pt x="3060209" y="5433598"/>
                </a:lnTo>
                <a:lnTo>
                  <a:pt x="3169422" y="5418684"/>
                </a:lnTo>
                <a:lnTo>
                  <a:pt x="3278163" y="5399698"/>
                </a:lnTo>
                <a:lnTo>
                  <a:pt x="3386197" y="5376725"/>
                </a:lnTo>
                <a:lnTo>
                  <a:pt x="3493289" y="5349849"/>
                </a:lnTo>
                <a:lnTo>
                  <a:pt x="3599206" y="5319154"/>
                </a:lnTo>
                <a:lnTo>
                  <a:pt x="3703712" y="5284725"/>
                </a:lnTo>
                <a:lnTo>
                  <a:pt x="3806574" y="5246646"/>
                </a:lnTo>
                <a:lnTo>
                  <a:pt x="3907556" y="5205002"/>
                </a:lnTo>
                <a:lnTo>
                  <a:pt x="4006426" y="5159877"/>
                </a:lnTo>
                <a:lnTo>
                  <a:pt x="4102948" y="5111356"/>
                </a:lnTo>
                <a:lnTo>
                  <a:pt x="4196888" y="5059523"/>
                </a:lnTo>
                <a:lnTo>
                  <a:pt x="4288012" y="5004463"/>
                </a:lnTo>
                <a:lnTo>
                  <a:pt x="4376085" y="4946260"/>
                </a:lnTo>
                <a:lnTo>
                  <a:pt x="4460873" y="4884999"/>
                </a:lnTo>
                <a:lnTo>
                  <a:pt x="4542141" y="4820763"/>
                </a:lnTo>
                <a:lnTo>
                  <a:pt x="4619656" y="4753639"/>
                </a:lnTo>
                <a:lnTo>
                  <a:pt x="4693183" y="4683709"/>
                </a:lnTo>
                <a:lnTo>
                  <a:pt x="4763257" y="4610335"/>
                </a:lnTo>
                <a:lnTo>
                  <a:pt x="4830520" y="4532980"/>
                </a:lnTo>
                <a:lnTo>
                  <a:pt x="4894889" y="4451877"/>
                </a:lnTo>
                <a:lnTo>
                  <a:pt x="4956278" y="4367260"/>
                </a:lnTo>
                <a:lnTo>
                  <a:pt x="5014602" y="4279363"/>
                </a:lnTo>
                <a:lnTo>
                  <a:pt x="5069777" y="4188420"/>
                </a:lnTo>
                <a:lnTo>
                  <a:pt x="5121718" y="4094666"/>
                </a:lnTo>
                <a:lnTo>
                  <a:pt x="5170341" y="3998334"/>
                </a:lnTo>
                <a:lnTo>
                  <a:pt x="5215561" y="3899659"/>
                </a:lnTo>
                <a:lnTo>
                  <a:pt x="5257293" y="3798874"/>
                </a:lnTo>
                <a:lnTo>
                  <a:pt x="5295452" y="3696214"/>
                </a:lnTo>
                <a:lnTo>
                  <a:pt x="5329955" y="3591913"/>
                </a:lnTo>
                <a:lnTo>
                  <a:pt x="5360715" y="3486205"/>
                </a:lnTo>
                <a:lnTo>
                  <a:pt x="5387648" y="3379324"/>
                </a:lnTo>
                <a:lnTo>
                  <a:pt x="5410671" y="3271504"/>
                </a:lnTo>
                <a:lnTo>
                  <a:pt x="5429697" y="3162979"/>
                </a:lnTo>
                <a:lnTo>
                  <a:pt x="5444643" y="3053983"/>
                </a:lnTo>
                <a:lnTo>
                  <a:pt x="5455423" y="2944750"/>
                </a:lnTo>
                <a:lnTo>
                  <a:pt x="5461954" y="2835515"/>
                </a:lnTo>
                <a:lnTo>
                  <a:pt x="5464149" y="2726512"/>
                </a:lnTo>
                <a:lnTo>
                  <a:pt x="5461954" y="2617515"/>
                </a:lnTo>
                <a:lnTo>
                  <a:pt x="5455423" y="2508287"/>
                </a:lnTo>
                <a:lnTo>
                  <a:pt x="5444643" y="2399060"/>
                </a:lnTo>
                <a:lnTo>
                  <a:pt x="5429697" y="2290070"/>
                </a:lnTo>
                <a:lnTo>
                  <a:pt x="5410671" y="2181549"/>
                </a:lnTo>
                <a:lnTo>
                  <a:pt x="5387648" y="2073733"/>
                </a:lnTo>
                <a:lnTo>
                  <a:pt x="5360715" y="1966856"/>
                </a:lnTo>
                <a:lnTo>
                  <a:pt x="5329955" y="1861151"/>
                </a:lnTo>
                <a:lnTo>
                  <a:pt x="5295452" y="1756853"/>
                </a:lnTo>
                <a:lnTo>
                  <a:pt x="5257293" y="1654195"/>
                </a:lnTo>
                <a:lnTo>
                  <a:pt x="5215561" y="1553413"/>
                </a:lnTo>
                <a:lnTo>
                  <a:pt x="5170341" y="1454739"/>
                </a:lnTo>
                <a:lnTo>
                  <a:pt x="5121718" y="1358409"/>
                </a:lnTo>
                <a:lnTo>
                  <a:pt x="5069777" y="1264657"/>
                </a:lnTo>
                <a:lnTo>
                  <a:pt x="5014602" y="1173716"/>
                </a:lnTo>
                <a:lnTo>
                  <a:pt x="4956278" y="1085820"/>
                </a:lnTo>
                <a:lnTo>
                  <a:pt x="4894889" y="1001205"/>
                </a:lnTo>
                <a:lnTo>
                  <a:pt x="4830520" y="920103"/>
                </a:lnTo>
                <a:lnTo>
                  <a:pt x="4763257" y="842750"/>
                </a:lnTo>
                <a:lnTo>
                  <a:pt x="4693183" y="769378"/>
                </a:lnTo>
                <a:lnTo>
                  <a:pt x="4619656" y="699448"/>
                </a:lnTo>
                <a:lnTo>
                  <a:pt x="4542141" y="632323"/>
                </a:lnTo>
                <a:lnTo>
                  <a:pt x="4460873" y="568087"/>
                </a:lnTo>
                <a:lnTo>
                  <a:pt x="4376085" y="506824"/>
                </a:lnTo>
                <a:lnTo>
                  <a:pt x="4288012" y="448620"/>
                </a:lnTo>
                <a:lnTo>
                  <a:pt x="4196888" y="393558"/>
                </a:lnTo>
                <a:lnTo>
                  <a:pt x="4102948" y="341724"/>
                </a:lnTo>
                <a:lnTo>
                  <a:pt x="4006426" y="293201"/>
                </a:lnTo>
                <a:lnTo>
                  <a:pt x="3907556" y="248074"/>
                </a:lnTo>
                <a:lnTo>
                  <a:pt x="3806574" y="206428"/>
                </a:lnTo>
                <a:lnTo>
                  <a:pt x="3703712" y="168348"/>
                </a:lnTo>
                <a:lnTo>
                  <a:pt x="3599206" y="133917"/>
                </a:lnTo>
                <a:lnTo>
                  <a:pt x="3493289" y="103220"/>
                </a:lnTo>
                <a:lnTo>
                  <a:pt x="3386197" y="76342"/>
                </a:lnTo>
                <a:lnTo>
                  <a:pt x="3278163" y="53367"/>
                </a:lnTo>
                <a:lnTo>
                  <a:pt x="3169422" y="34380"/>
                </a:lnTo>
                <a:lnTo>
                  <a:pt x="3060209" y="19465"/>
                </a:lnTo>
                <a:lnTo>
                  <a:pt x="2950756" y="8707"/>
                </a:lnTo>
                <a:lnTo>
                  <a:pt x="2841300" y="2191"/>
                </a:lnTo>
                <a:lnTo>
                  <a:pt x="2732074" y="0"/>
                </a:lnTo>
                <a:lnTo>
                  <a:pt x="2622828" y="2191"/>
                </a:lnTo>
                <a:lnTo>
                  <a:pt x="2513351" y="8711"/>
                </a:lnTo>
                <a:lnTo>
                  <a:pt x="2403879" y="19474"/>
                </a:lnTo>
                <a:lnTo>
                  <a:pt x="2294646" y="34395"/>
                </a:lnTo>
                <a:lnTo>
                  <a:pt x="2185887" y="53390"/>
                </a:lnTo>
                <a:lnTo>
                  <a:pt x="2077835" y="76374"/>
                </a:lnTo>
                <a:lnTo>
                  <a:pt x="1970725" y="103262"/>
                </a:lnTo>
                <a:lnTo>
                  <a:pt x="1864792" y="133971"/>
                </a:lnTo>
                <a:lnTo>
                  <a:pt x="1760270" y="168416"/>
                </a:lnTo>
                <a:lnTo>
                  <a:pt x="1657394" y="206511"/>
                </a:lnTo>
                <a:lnTo>
                  <a:pt x="1556397" y="248173"/>
                </a:lnTo>
                <a:lnTo>
                  <a:pt x="1457515" y="293316"/>
                </a:lnTo>
                <a:lnTo>
                  <a:pt x="1360981" y="341857"/>
                </a:lnTo>
                <a:lnTo>
                  <a:pt x="1267031" y="393710"/>
                </a:lnTo>
                <a:lnTo>
                  <a:pt x="1175898" y="448791"/>
                </a:lnTo>
                <a:lnTo>
                  <a:pt x="1087816" y="507016"/>
                </a:lnTo>
                <a:lnTo>
                  <a:pt x="1003022" y="568300"/>
                </a:lnTo>
                <a:lnTo>
                  <a:pt x="921747" y="632557"/>
                </a:lnTo>
                <a:lnTo>
                  <a:pt x="844228" y="699705"/>
                </a:lnTo>
                <a:lnTo>
                  <a:pt x="770699" y="769658"/>
                </a:lnTo>
                <a:lnTo>
                  <a:pt x="700648" y="843026"/>
                </a:lnTo>
                <a:lnTo>
                  <a:pt x="633406" y="920375"/>
                </a:lnTo>
                <a:lnTo>
                  <a:pt x="569059" y="1001471"/>
                </a:lnTo>
                <a:lnTo>
                  <a:pt x="507691" y="1086079"/>
                </a:lnTo>
                <a:lnTo>
                  <a:pt x="449386" y="1173966"/>
                </a:lnTo>
                <a:lnTo>
                  <a:pt x="394230" y="1264897"/>
                </a:lnTo>
                <a:lnTo>
                  <a:pt x="342306" y="1358638"/>
                </a:lnTo>
                <a:lnTo>
                  <a:pt x="293700" y="1454955"/>
                </a:lnTo>
                <a:lnTo>
                  <a:pt x="248496" y="1553615"/>
                </a:lnTo>
                <a:lnTo>
                  <a:pt x="206779" y="1654382"/>
                </a:lnTo>
                <a:lnTo>
                  <a:pt x="168634" y="1757024"/>
                </a:lnTo>
                <a:lnTo>
                  <a:pt x="134144" y="1861306"/>
                </a:lnTo>
                <a:lnTo>
                  <a:pt x="103395" y="1966993"/>
                </a:lnTo>
                <a:lnTo>
                  <a:pt x="76471" y="2073853"/>
                </a:lnTo>
                <a:lnTo>
                  <a:pt x="53458" y="2181650"/>
                </a:lnTo>
                <a:lnTo>
                  <a:pt x="34438" y="2290151"/>
                </a:lnTo>
                <a:lnTo>
                  <a:pt x="19498" y="2399122"/>
                </a:lnTo>
                <a:lnTo>
                  <a:pt x="8722" y="2508328"/>
                </a:lnTo>
                <a:lnTo>
                  <a:pt x="2194" y="2617536"/>
                </a:lnTo>
                <a:lnTo>
                  <a:pt x="0" y="2726512"/>
                </a:lnTo>
                <a:lnTo>
                  <a:pt x="2195" y="2835515"/>
                </a:lnTo>
                <a:close/>
              </a:path>
            </a:pathLst>
          </a:custGeom>
          <a:solidFill>
            <a:srgbClr val="EEF0E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1083927" y="1098176"/>
            <a:ext cx="5403113" cy="5391823"/>
          </a:xfrm>
          <a:custGeom>
            <a:avLst/>
            <a:gdLst/>
            <a:ahLst/>
            <a:cxnLst/>
            <a:rect l="l" t="t" r="r" b="b"/>
            <a:pathLst>
              <a:path w="5403113" h="5391823">
                <a:moveTo>
                  <a:pt x="8955" y="2474800"/>
                </a:moveTo>
                <a:lnTo>
                  <a:pt x="0" y="2695905"/>
                </a:lnTo>
                <a:lnTo>
                  <a:pt x="2253" y="2807031"/>
                </a:lnTo>
                <a:lnTo>
                  <a:pt x="8955" y="2917013"/>
                </a:lnTo>
                <a:lnTo>
                  <a:pt x="20019" y="3025764"/>
                </a:lnTo>
                <a:lnTo>
                  <a:pt x="35358" y="3133198"/>
                </a:lnTo>
                <a:lnTo>
                  <a:pt x="54884" y="3239228"/>
                </a:lnTo>
                <a:lnTo>
                  <a:pt x="78512" y="3343768"/>
                </a:lnTo>
                <a:lnTo>
                  <a:pt x="106154" y="3446729"/>
                </a:lnTo>
                <a:lnTo>
                  <a:pt x="137724" y="3548027"/>
                </a:lnTo>
                <a:lnTo>
                  <a:pt x="173134" y="3647573"/>
                </a:lnTo>
                <a:lnTo>
                  <a:pt x="212297" y="3745282"/>
                </a:lnTo>
                <a:lnTo>
                  <a:pt x="255128" y="3841066"/>
                </a:lnTo>
                <a:lnTo>
                  <a:pt x="301538" y="3934840"/>
                </a:lnTo>
                <a:lnTo>
                  <a:pt x="351440" y="4026516"/>
                </a:lnTo>
                <a:lnTo>
                  <a:pt x="404749" y="4116007"/>
                </a:lnTo>
                <a:lnTo>
                  <a:pt x="461377" y="4203227"/>
                </a:lnTo>
                <a:lnTo>
                  <a:pt x="521237" y="4288089"/>
                </a:lnTo>
                <a:lnTo>
                  <a:pt x="584242" y="4370507"/>
                </a:lnTo>
                <a:lnTo>
                  <a:pt x="650306" y="4450393"/>
                </a:lnTo>
                <a:lnTo>
                  <a:pt x="719341" y="4527662"/>
                </a:lnTo>
                <a:lnTo>
                  <a:pt x="791260" y="4602226"/>
                </a:lnTo>
                <a:lnTo>
                  <a:pt x="865978" y="4673994"/>
                </a:lnTo>
                <a:lnTo>
                  <a:pt x="943405" y="4742884"/>
                </a:lnTo>
                <a:lnTo>
                  <a:pt x="1023457" y="4808808"/>
                </a:lnTo>
                <a:lnTo>
                  <a:pt x="1106045" y="4871681"/>
                </a:lnTo>
                <a:lnTo>
                  <a:pt x="1191083" y="4931415"/>
                </a:lnTo>
                <a:lnTo>
                  <a:pt x="1278484" y="4987924"/>
                </a:lnTo>
                <a:lnTo>
                  <a:pt x="1368162" y="5041120"/>
                </a:lnTo>
                <a:lnTo>
                  <a:pt x="1460028" y="5090918"/>
                </a:lnTo>
                <a:lnTo>
                  <a:pt x="1553996" y="5137231"/>
                </a:lnTo>
                <a:lnTo>
                  <a:pt x="1649980" y="5179971"/>
                </a:lnTo>
                <a:lnTo>
                  <a:pt x="1747893" y="5219052"/>
                </a:lnTo>
                <a:lnTo>
                  <a:pt x="1847647" y="5254387"/>
                </a:lnTo>
                <a:lnTo>
                  <a:pt x="1949155" y="5285891"/>
                </a:lnTo>
                <a:lnTo>
                  <a:pt x="2052331" y="5313475"/>
                </a:lnTo>
                <a:lnTo>
                  <a:pt x="2157088" y="5337053"/>
                </a:lnTo>
                <a:lnTo>
                  <a:pt x="2263339" y="5356539"/>
                </a:lnTo>
                <a:lnTo>
                  <a:pt x="2370997" y="5371845"/>
                </a:lnTo>
                <a:lnTo>
                  <a:pt x="2479975" y="5382886"/>
                </a:lnTo>
                <a:lnTo>
                  <a:pt x="2590186" y="5389574"/>
                </a:lnTo>
                <a:lnTo>
                  <a:pt x="2701544" y="5391823"/>
                </a:lnTo>
                <a:lnTo>
                  <a:pt x="2812903" y="5389574"/>
                </a:lnTo>
                <a:lnTo>
                  <a:pt x="2923116" y="5382886"/>
                </a:lnTo>
                <a:lnTo>
                  <a:pt x="3032095" y="5371845"/>
                </a:lnTo>
                <a:lnTo>
                  <a:pt x="3139754" y="5356539"/>
                </a:lnTo>
                <a:lnTo>
                  <a:pt x="3246006" y="5337053"/>
                </a:lnTo>
                <a:lnTo>
                  <a:pt x="3350764" y="5313475"/>
                </a:lnTo>
                <a:lnTo>
                  <a:pt x="3453941" y="5285891"/>
                </a:lnTo>
                <a:lnTo>
                  <a:pt x="3555450" y="5254387"/>
                </a:lnTo>
                <a:lnTo>
                  <a:pt x="3655205" y="5219052"/>
                </a:lnTo>
                <a:lnTo>
                  <a:pt x="3753118" y="5179971"/>
                </a:lnTo>
                <a:lnTo>
                  <a:pt x="3849102" y="5137231"/>
                </a:lnTo>
                <a:lnTo>
                  <a:pt x="3943071" y="5090918"/>
                </a:lnTo>
                <a:lnTo>
                  <a:pt x="4034938" y="5041120"/>
                </a:lnTo>
                <a:lnTo>
                  <a:pt x="4124615" y="4987924"/>
                </a:lnTo>
                <a:lnTo>
                  <a:pt x="4212016" y="4931415"/>
                </a:lnTo>
                <a:lnTo>
                  <a:pt x="4297054" y="4871681"/>
                </a:lnTo>
                <a:lnTo>
                  <a:pt x="4379643" y="4808808"/>
                </a:lnTo>
                <a:lnTo>
                  <a:pt x="4459694" y="4742884"/>
                </a:lnTo>
                <a:lnTo>
                  <a:pt x="4537122" y="4673994"/>
                </a:lnTo>
                <a:lnTo>
                  <a:pt x="4611839" y="4602226"/>
                </a:lnTo>
                <a:lnTo>
                  <a:pt x="4683761" y="4527662"/>
                </a:lnTo>
                <a:lnTo>
                  <a:pt x="4752798" y="4450393"/>
                </a:lnTo>
                <a:lnTo>
                  <a:pt x="4818863" y="4370507"/>
                </a:lnTo>
                <a:lnTo>
                  <a:pt x="4881869" y="4288089"/>
                </a:lnTo>
                <a:lnTo>
                  <a:pt x="4941730" y="4203227"/>
                </a:lnTo>
                <a:lnTo>
                  <a:pt x="4998359" y="4116007"/>
                </a:lnTo>
                <a:lnTo>
                  <a:pt x="5051669" y="4026516"/>
                </a:lnTo>
                <a:lnTo>
                  <a:pt x="5101572" y="3934840"/>
                </a:lnTo>
                <a:lnTo>
                  <a:pt x="5147983" y="3841066"/>
                </a:lnTo>
                <a:lnTo>
                  <a:pt x="5190813" y="3745282"/>
                </a:lnTo>
                <a:lnTo>
                  <a:pt x="5229977" y="3647573"/>
                </a:lnTo>
                <a:lnTo>
                  <a:pt x="5265388" y="3548027"/>
                </a:lnTo>
                <a:lnTo>
                  <a:pt x="5296957" y="3446729"/>
                </a:lnTo>
                <a:lnTo>
                  <a:pt x="5324600" y="3343768"/>
                </a:lnTo>
                <a:lnTo>
                  <a:pt x="5348228" y="3239228"/>
                </a:lnTo>
                <a:lnTo>
                  <a:pt x="5367755" y="3133198"/>
                </a:lnTo>
                <a:lnTo>
                  <a:pt x="5383094" y="3025764"/>
                </a:lnTo>
                <a:lnTo>
                  <a:pt x="5394158" y="2917013"/>
                </a:lnTo>
                <a:lnTo>
                  <a:pt x="5400860" y="2807031"/>
                </a:lnTo>
                <a:lnTo>
                  <a:pt x="5403113" y="2695905"/>
                </a:lnTo>
                <a:lnTo>
                  <a:pt x="5400860" y="2584782"/>
                </a:lnTo>
                <a:lnTo>
                  <a:pt x="5394158" y="2474803"/>
                </a:lnTo>
                <a:lnTo>
                  <a:pt x="5383094" y="2366054"/>
                </a:lnTo>
                <a:lnTo>
                  <a:pt x="5367755" y="2258622"/>
                </a:lnTo>
                <a:lnTo>
                  <a:pt x="5348228" y="2152594"/>
                </a:lnTo>
                <a:lnTo>
                  <a:pt x="5324600" y="2048057"/>
                </a:lnTo>
                <a:lnTo>
                  <a:pt x="5296957" y="1945096"/>
                </a:lnTo>
                <a:lnTo>
                  <a:pt x="5265388" y="1843800"/>
                </a:lnTo>
                <a:lnTo>
                  <a:pt x="5229977" y="1744254"/>
                </a:lnTo>
                <a:lnTo>
                  <a:pt x="5190813" y="1646547"/>
                </a:lnTo>
                <a:lnTo>
                  <a:pt x="5147983" y="1550763"/>
                </a:lnTo>
                <a:lnTo>
                  <a:pt x="5101572" y="1456991"/>
                </a:lnTo>
                <a:lnTo>
                  <a:pt x="5051669" y="1365316"/>
                </a:lnTo>
                <a:lnTo>
                  <a:pt x="4998359" y="1275826"/>
                </a:lnTo>
                <a:lnTo>
                  <a:pt x="4941730" y="1188607"/>
                </a:lnTo>
                <a:lnTo>
                  <a:pt x="4881869" y="1103747"/>
                </a:lnTo>
                <a:lnTo>
                  <a:pt x="4818863" y="1021331"/>
                </a:lnTo>
                <a:lnTo>
                  <a:pt x="4752798" y="941448"/>
                </a:lnTo>
                <a:lnTo>
                  <a:pt x="4683761" y="864182"/>
                </a:lnTo>
                <a:lnTo>
                  <a:pt x="4611839" y="789622"/>
                </a:lnTo>
                <a:lnTo>
                  <a:pt x="4537122" y="717852"/>
                </a:lnTo>
                <a:lnTo>
                  <a:pt x="4459694" y="648960"/>
                </a:lnTo>
                <a:lnTo>
                  <a:pt x="4379643" y="583034"/>
                </a:lnTo>
                <a:lnTo>
                  <a:pt x="4297054" y="520159"/>
                </a:lnTo>
                <a:lnTo>
                  <a:pt x="4212016" y="460423"/>
                </a:lnTo>
                <a:lnTo>
                  <a:pt x="4124615" y="403913"/>
                </a:lnTo>
                <a:lnTo>
                  <a:pt x="4034938" y="350714"/>
                </a:lnTo>
                <a:lnTo>
                  <a:pt x="3943071" y="300915"/>
                </a:lnTo>
                <a:lnTo>
                  <a:pt x="3849102" y="254601"/>
                </a:lnTo>
                <a:lnTo>
                  <a:pt x="3753118" y="211859"/>
                </a:lnTo>
                <a:lnTo>
                  <a:pt x="3655205" y="172777"/>
                </a:lnTo>
                <a:lnTo>
                  <a:pt x="3555450" y="137440"/>
                </a:lnTo>
                <a:lnTo>
                  <a:pt x="3453941" y="105936"/>
                </a:lnTo>
                <a:lnTo>
                  <a:pt x="3350764" y="78350"/>
                </a:lnTo>
                <a:lnTo>
                  <a:pt x="3246006" y="54771"/>
                </a:lnTo>
                <a:lnTo>
                  <a:pt x="3139754" y="35285"/>
                </a:lnTo>
                <a:lnTo>
                  <a:pt x="3032095" y="19977"/>
                </a:lnTo>
                <a:lnTo>
                  <a:pt x="2923116" y="8936"/>
                </a:lnTo>
                <a:lnTo>
                  <a:pt x="2812903" y="2248"/>
                </a:lnTo>
                <a:lnTo>
                  <a:pt x="2701544" y="0"/>
                </a:lnTo>
                <a:lnTo>
                  <a:pt x="2479975" y="8936"/>
                </a:lnTo>
                <a:lnTo>
                  <a:pt x="2263339" y="35285"/>
                </a:lnTo>
                <a:lnTo>
                  <a:pt x="2052331" y="78350"/>
                </a:lnTo>
                <a:lnTo>
                  <a:pt x="1847647" y="137440"/>
                </a:lnTo>
                <a:lnTo>
                  <a:pt x="1649981" y="211859"/>
                </a:lnTo>
                <a:lnTo>
                  <a:pt x="1460029" y="300913"/>
                </a:lnTo>
                <a:lnTo>
                  <a:pt x="1278485" y="403910"/>
                </a:lnTo>
                <a:lnTo>
                  <a:pt x="1106047" y="520156"/>
                </a:lnTo>
                <a:lnTo>
                  <a:pt x="943408" y="648955"/>
                </a:lnTo>
                <a:lnTo>
                  <a:pt x="791263" y="789616"/>
                </a:lnTo>
                <a:lnTo>
                  <a:pt x="650309" y="941443"/>
                </a:lnTo>
                <a:lnTo>
                  <a:pt x="521241" y="1103742"/>
                </a:lnTo>
                <a:lnTo>
                  <a:pt x="404753" y="1275821"/>
                </a:lnTo>
                <a:lnTo>
                  <a:pt x="301541" y="1456986"/>
                </a:lnTo>
                <a:lnTo>
                  <a:pt x="212300" y="1646541"/>
                </a:lnTo>
                <a:lnTo>
                  <a:pt x="137726" y="1843794"/>
                </a:lnTo>
                <a:lnTo>
                  <a:pt x="78514" y="2048051"/>
                </a:lnTo>
                <a:lnTo>
                  <a:pt x="35358" y="2258617"/>
                </a:lnTo>
                <a:lnTo>
                  <a:pt x="8955" y="2474800"/>
                </a:lnTo>
                <a:close/>
              </a:path>
            </a:pathLst>
          </a:custGeom>
          <a:solidFill>
            <a:srgbClr val="EEF1E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5446727" y="5971169"/>
            <a:ext cx="955040" cy="75111"/>
          </a:xfrm>
          <a:custGeom>
            <a:avLst/>
            <a:gdLst/>
            <a:ahLst/>
            <a:cxnLst/>
            <a:rect l="l" t="t" r="r" b="b"/>
            <a:pathLst>
              <a:path w="955039" h="75111">
                <a:moveTo>
                  <a:pt x="0" y="37543"/>
                </a:moveTo>
                <a:lnTo>
                  <a:pt x="37525" y="52224"/>
                </a:lnTo>
                <a:lnTo>
                  <a:pt x="71542" y="57408"/>
                </a:lnTo>
                <a:lnTo>
                  <a:pt x="114946" y="62083"/>
                </a:lnTo>
                <a:lnTo>
                  <a:pt x="166752" y="66170"/>
                </a:lnTo>
                <a:lnTo>
                  <a:pt x="225978" y="69594"/>
                </a:lnTo>
                <a:lnTo>
                  <a:pt x="258067" y="71033"/>
                </a:lnTo>
                <a:lnTo>
                  <a:pt x="291641" y="72277"/>
                </a:lnTo>
                <a:lnTo>
                  <a:pt x="326579" y="73317"/>
                </a:lnTo>
                <a:lnTo>
                  <a:pt x="362758" y="74142"/>
                </a:lnTo>
                <a:lnTo>
                  <a:pt x="400054" y="74744"/>
                </a:lnTo>
                <a:lnTo>
                  <a:pt x="438344" y="75111"/>
                </a:lnTo>
                <a:lnTo>
                  <a:pt x="516669" y="75111"/>
                </a:lnTo>
                <a:lnTo>
                  <a:pt x="554961" y="74744"/>
                </a:lnTo>
                <a:lnTo>
                  <a:pt x="592257" y="74142"/>
                </a:lnTo>
                <a:lnTo>
                  <a:pt x="628437" y="73317"/>
                </a:lnTo>
                <a:lnTo>
                  <a:pt x="663376" y="72277"/>
                </a:lnTo>
                <a:lnTo>
                  <a:pt x="696952" y="71033"/>
                </a:lnTo>
                <a:lnTo>
                  <a:pt x="729042" y="69594"/>
                </a:lnTo>
                <a:lnTo>
                  <a:pt x="788272" y="66170"/>
                </a:lnTo>
                <a:lnTo>
                  <a:pt x="840083" y="62083"/>
                </a:lnTo>
                <a:lnTo>
                  <a:pt x="883490" y="57408"/>
                </a:lnTo>
                <a:lnTo>
                  <a:pt x="917510" y="52224"/>
                </a:lnTo>
                <a:lnTo>
                  <a:pt x="948789" y="43662"/>
                </a:lnTo>
                <a:lnTo>
                  <a:pt x="955040" y="37543"/>
                </a:lnTo>
                <a:lnTo>
                  <a:pt x="953456" y="34457"/>
                </a:lnTo>
                <a:lnTo>
                  <a:pt x="917510" y="22892"/>
                </a:lnTo>
                <a:lnTo>
                  <a:pt x="883490" y="17712"/>
                </a:lnTo>
                <a:lnTo>
                  <a:pt x="840083" y="13039"/>
                </a:lnTo>
                <a:lnTo>
                  <a:pt x="788272" y="8951"/>
                </a:lnTo>
                <a:lnTo>
                  <a:pt x="729042" y="5524"/>
                </a:lnTo>
                <a:lnTo>
                  <a:pt x="696952" y="4084"/>
                </a:lnTo>
                <a:lnTo>
                  <a:pt x="663376" y="2838"/>
                </a:lnTo>
                <a:lnTo>
                  <a:pt x="628437" y="1797"/>
                </a:lnTo>
                <a:lnTo>
                  <a:pt x="592257" y="971"/>
                </a:lnTo>
                <a:lnTo>
                  <a:pt x="554961" y="368"/>
                </a:lnTo>
                <a:lnTo>
                  <a:pt x="516669" y="0"/>
                </a:lnTo>
                <a:lnTo>
                  <a:pt x="438344" y="0"/>
                </a:lnTo>
                <a:lnTo>
                  <a:pt x="400054" y="368"/>
                </a:lnTo>
                <a:lnTo>
                  <a:pt x="362758" y="971"/>
                </a:lnTo>
                <a:lnTo>
                  <a:pt x="326579" y="1797"/>
                </a:lnTo>
                <a:lnTo>
                  <a:pt x="291641" y="2838"/>
                </a:lnTo>
                <a:lnTo>
                  <a:pt x="258067" y="4084"/>
                </a:lnTo>
                <a:lnTo>
                  <a:pt x="225978" y="5524"/>
                </a:lnTo>
                <a:lnTo>
                  <a:pt x="166752" y="8951"/>
                </a:lnTo>
                <a:lnTo>
                  <a:pt x="114946" y="13039"/>
                </a:lnTo>
                <a:lnTo>
                  <a:pt x="71542" y="17712"/>
                </a:lnTo>
                <a:lnTo>
                  <a:pt x="37525" y="22892"/>
                </a:lnTo>
                <a:lnTo>
                  <a:pt x="6249" y="31439"/>
                </a:lnTo>
                <a:lnTo>
                  <a:pt x="0" y="37543"/>
                </a:lnTo>
                <a:close/>
              </a:path>
            </a:pathLst>
          </a:custGeom>
          <a:solidFill>
            <a:srgbClr val="C8CAC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5088333" y="2740841"/>
            <a:ext cx="1193226" cy="1926869"/>
          </a:xfrm>
          <a:custGeom>
            <a:avLst/>
            <a:gdLst/>
            <a:ahLst/>
            <a:cxnLst/>
            <a:rect l="l" t="t" r="r" b="b"/>
            <a:pathLst>
              <a:path w="1193226" h="1926869">
                <a:moveTo>
                  <a:pt x="948326" y="625977"/>
                </a:moveTo>
                <a:lnTo>
                  <a:pt x="958498" y="618839"/>
                </a:lnTo>
                <a:lnTo>
                  <a:pt x="968829" y="611326"/>
                </a:lnTo>
                <a:lnTo>
                  <a:pt x="979310" y="603397"/>
                </a:lnTo>
                <a:lnTo>
                  <a:pt x="989934" y="595012"/>
                </a:lnTo>
                <a:lnTo>
                  <a:pt x="1000693" y="586128"/>
                </a:lnTo>
                <a:lnTo>
                  <a:pt x="1011578" y="576707"/>
                </a:lnTo>
                <a:lnTo>
                  <a:pt x="1022413" y="566865"/>
                </a:lnTo>
                <a:lnTo>
                  <a:pt x="1036233" y="553446"/>
                </a:lnTo>
                <a:lnTo>
                  <a:pt x="1048653" y="540263"/>
                </a:lnTo>
                <a:lnTo>
                  <a:pt x="1059753" y="527313"/>
                </a:lnTo>
                <a:lnTo>
                  <a:pt x="1069609" y="514588"/>
                </a:lnTo>
                <a:lnTo>
                  <a:pt x="1078300" y="502084"/>
                </a:lnTo>
                <a:lnTo>
                  <a:pt x="1085903" y="489795"/>
                </a:lnTo>
                <a:lnTo>
                  <a:pt x="1092497" y="477716"/>
                </a:lnTo>
                <a:lnTo>
                  <a:pt x="1098158" y="465842"/>
                </a:lnTo>
                <a:lnTo>
                  <a:pt x="1102965" y="454167"/>
                </a:lnTo>
                <a:lnTo>
                  <a:pt x="1106996" y="442686"/>
                </a:lnTo>
                <a:lnTo>
                  <a:pt x="1110328" y="431393"/>
                </a:lnTo>
                <a:lnTo>
                  <a:pt x="1113039" y="420283"/>
                </a:lnTo>
                <a:lnTo>
                  <a:pt x="1115207" y="409350"/>
                </a:lnTo>
                <a:lnTo>
                  <a:pt x="1116910" y="398590"/>
                </a:lnTo>
                <a:lnTo>
                  <a:pt x="1118226" y="387996"/>
                </a:lnTo>
                <a:lnTo>
                  <a:pt x="1119232" y="377563"/>
                </a:lnTo>
                <a:lnTo>
                  <a:pt x="1120007" y="367287"/>
                </a:lnTo>
                <a:lnTo>
                  <a:pt x="1120628" y="357160"/>
                </a:lnTo>
                <a:lnTo>
                  <a:pt x="1121105" y="348438"/>
                </a:lnTo>
                <a:lnTo>
                  <a:pt x="1121847" y="335281"/>
                </a:lnTo>
                <a:lnTo>
                  <a:pt x="1122799" y="322385"/>
                </a:lnTo>
                <a:lnTo>
                  <a:pt x="1124162" y="309775"/>
                </a:lnTo>
                <a:lnTo>
                  <a:pt x="1126138" y="297474"/>
                </a:lnTo>
                <a:lnTo>
                  <a:pt x="1128483" y="287161"/>
                </a:lnTo>
                <a:lnTo>
                  <a:pt x="1139977" y="290983"/>
                </a:lnTo>
                <a:lnTo>
                  <a:pt x="1192174" y="123191"/>
                </a:lnTo>
                <a:lnTo>
                  <a:pt x="1193226" y="0"/>
                </a:lnTo>
                <a:lnTo>
                  <a:pt x="1188703" y="13660"/>
                </a:lnTo>
                <a:lnTo>
                  <a:pt x="1184113" y="26836"/>
                </a:lnTo>
                <a:lnTo>
                  <a:pt x="1179674" y="39082"/>
                </a:lnTo>
                <a:lnTo>
                  <a:pt x="1175608" y="49953"/>
                </a:lnTo>
                <a:lnTo>
                  <a:pt x="1172133" y="59004"/>
                </a:lnTo>
                <a:lnTo>
                  <a:pt x="1170914" y="62129"/>
                </a:lnTo>
                <a:lnTo>
                  <a:pt x="1151191" y="55716"/>
                </a:lnTo>
                <a:lnTo>
                  <a:pt x="1134338" y="108433"/>
                </a:lnTo>
                <a:lnTo>
                  <a:pt x="1146378" y="111494"/>
                </a:lnTo>
                <a:lnTo>
                  <a:pt x="1106208" y="279706"/>
                </a:lnTo>
                <a:lnTo>
                  <a:pt x="1114297" y="282411"/>
                </a:lnTo>
                <a:lnTo>
                  <a:pt x="1111490" y="294583"/>
                </a:lnTo>
                <a:lnTo>
                  <a:pt x="1109478" y="306957"/>
                </a:lnTo>
                <a:lnTo>
                  <a:pt x="1108073" y="319536"/>
                </a:lnTo>
                <a:lnTo>
                  <a:pt x="1107087" y="332327"/>
                </a:lnTo>
                <a:lnTo>
                  <a:pt x="1106331" y="345334"/>
                </a:lnTo>
                <a:lnTo>
                  <a:pt x="1106208" y="347638"/>
                </a:lnTo>
                <a:lnTo>
                  <a:pt x="1105652" y="357655"/>
                </a:lnTo>
                <a:lnTo>
                  <a:pt x="1105003" y="367825"/>
                </a:lnTo>
                <a:lnTo>
                  <a:pt x="1104175" y="378154"/>
                </a:lnTo>
                <a:lnTo>
                  <a:pt x="1103082" y="388647"/>
                </a:lnTo>
                <a:lnTo>
                  <a:pt x="1101640" y="399310"/>
                </a:lnTo>
                <a:lnTo>
                  <a:pt x="1099763" y="410150"/>
                </a:lnTo>
                <a:lnTo>
                  <a:pt x="1097364" y="421170"/>
                </a:lnTo>
                <a:lnTo>
                  <a:pt x="1094360" y="432379"/>
                </a:lnTo>
                <a:lnTo>
                  <a:pt x="1090663" y="443780"/>
                </a:lnTo>
                <a:lnTo>
                  <a:pt x="1086189" y="455380"/>
                </a:lnTo>
                <a:lnTo>
                  <a:pt x="1080852" y="467184"/>
                </a:lnTo>
                <a:lnTo>
                  <a:pt x="1074566" y="479198"/>
                </a:lnTo>
                <a:lnTo>
                  <a:pt x="1067247" y="491429"/>
                </a:lnTo>
                <a:lnTo>
                  <a:pt x="1058808" y="503881"/>
                </a:lnTo>
                <a:lnTo>
                  <a:pt x="1049164" y="516560"/>
                </a:lnTo>
                <a:lnTo>
                  <a:pt x="1038230" y="529472"/>
                </a:lnTo>
                <a:lnTo>
                  <a:pt x="1025920" y="542623"/>
                </a:lnTo>
                <a:lnTo>
                  <a:pt x="1012215" y="555956"/>
                </a:lnTo>
                <a:lnTo>
                  <a:pt x="1001265" y="565897"/>
                </a:lnTo>
                <a:lnTo>
                  <a:pt x="990422" y="575260"/>
                </a:lnTo>
                <a:lnTo>
                  <a:pt x="979696" y="584087"/>
                </a:lnTo>
                <a:lnTo>
                  <a:pt x="969096" y="592419"/>
                </a:lnTo>
                <a:lnTo>
                  <a:pt x="958631" y="600298"/>
                </a:lnTo>
                <a:lnTo>
                  <a:pt x="948312" y="607764"/>
                </a:lnTo>
                <a:lnTo>
                  <a:pt x="938147" y="614860"/>
                </a:lnTo>
                <a:lnTo>
                  <a:pt x="928146" y="621626"/>
                </a:lnTo>
                <a:lnTo>
                  <a:pt x="918318" y="628103"/>
                </a:lnTo>
                <a:lnTo>
                  <a:pt x="908673" y="634334"/>
                </a:lnTo>
                <a:lnTo>
                  <a:pt x="899220" y="640360"/>
                </a:lnTo>
                <a:lnTo>
                  <a:pt x="900112" y="657467"/>
                </a:lnTo>
                <a:lnTo>
                  <a:pt x="909375" y="651593"/>
                </a:lnTo>
                <a:lnTo>
                  <a:pt x="918836" y="645548"/>
                </a:lnTo>
                <a:lnTo>
                  <a:pt x="928487" y="639291"/>
                </a:lnTo>
                <a:lnTo>
                  <a:pt x="938319" y="632781"/>
                </a:lnTo>
                <a:lnTo>
                  <a:pt x="948326" y="625977"/>
                </a:lnTo>
                <a:close/>
              </a:path>
              <a:path w="1193226" h="1926869">
                <a:moveTo>
                  <a:pt x="1182995" y="3177247"/>
                </a:moveTo>
                <a:lnTo>
                  <a:pt x="1173238" y="3177236"/>
                </a:lnTo>
                <a:lnTo>
                  <a:pt x="1165123" y="3179827"/>
                </a:lnTo>
                <a:lnTo>
                  <a:pt x="1158163" y="3184132"/>
                </a:lnTo>
                <a:lnTo>
                  <a:pt x="1158163" y="3140292"/>
                </a:lnTo>
                <a:lnTo>
                  <a:pt x="1184516" y="3140292"/>
                </a:lnTo>
                <a:lnTo>
                  <a:pt x="1184516" y="3091003"/>
                </a:lnTo>
                <a:lnTo>
                  <a:pt x="860043" y="3091003"/>
                </a:lnTo>
                <a:lnTo>
                  <a:pt x="860043" y="683769"/>
                </a:lnTo>
                <a:lnTo>
                  <a:pt x="869921" y="676996"/>
                </a:lnTo>
                <a:lnTo>
                  <a:pt x="880323" y="670130"/>
                </a:lnTo>
                <a:lnTo>
                  <a:pt x="891264" y="663089"/>
                </a:lnTo>
                <a:lnTo>
                  <a:pt x="900112" y="657467"/>
                </a:lnTo>
                <a:lnTo>
                  <a:pt x="899220" y="640360"/>
                </a:lnTo>
                <a:lnTo>
                  <a:pt x="892124" y="644856"/>
                </a:lnTo>
                <a:lnTo>
                  <a:pt x="881083" y="651860"/>
                </a:lnTo>
                <a:lnTo>
                  <a:pt x="870405" y="658732"/>
                </a:lnTo>
                <a:lnTo>
                  <a:pt x="860043" y="665595"/>
                </a:lnTo>
                <a:lnTo>
                  <a:pt x="860043" y="543180"/>
                </a:lnTo>
                <a:lnTo>
                  <a:pt x="870038" y="543180"/>
                </a:lnTo>
                <a:lnTo>
                  <a:pt x="886617" y="533105"/>
                </a:lnTo>
                <a:lnTo>
                  <a:pt x="890520" y="525411"/>
                </a:lnTo>
                <a:lnTo>
                  <a:pt x="890600" y="479007"/>
                </a:lnTo>
                <a:lnTo>
                  <a:pt x="915212" y="479007"/>
                </a:lnTo>
                <a:lnTo>
                  <a:pt x="915212" y="467501"/>
                </a:lnTo>
                <a:lnTo>
                  <a:pt x="925055" y="467501"/>
                </a:lnTo>
                <a:lnTo>
                  <a:pt x="925055" y="479007"/>
                </a:lnTo>
                <a:lnTo>
                  <a:pt x="947191" y="479007"/>
                </a:lnTo>
                <a:lnTo>
                  <a:pt x="947191" y="553048"/>
                </a:lnTo>
                <a:lnTo>
                  <a:pt x="963612" y="553861"/>
                </a:lnTo>
                <a:lnTo>
                  <a:pt x="963612" y="479007"/>
                </a:lnTo>
                <a:lnTo>
                  <a:pt x="998080" y="479007"/>
                </a:lnTo>
                <a:lnTo>
                  <a:pt x="1004040" y="472752"/>
                </a:lnTo>
                <a:lnTo>
                  <a:pt x="1007026" y="458132"/>
                </a:lnTo>
                <a:lnTo>
                  <a:pt x="1006752" y="441369"/>
                </a:lnTo>
                <a:lnTo>
                  <a:pt x="1002930" y="428680"/>
                </a:lnTo>
                <a:lnTo>
                  <a:pt x="998080" y="425552"/>
                </a:lnTo>
                <a:lnTo>
                  <a:pt x="963612" y="425552"/>
                </a:lnTo>
                <a:lnTo>
                  <a:pt x="963612" y="348235"/>
                </a:lnTo>
                <a:lnTo>
                  <a:pt x="947191" y="348235"/>
                </a:lnTo>
                <a:lnTo>
                  <a:pt x="947191" y="425552"/>
                </a:lnTo>
                <a:lnTo>
                  <a:pt x="925055" y="425552"/>
                </a:lnTo>
                <a:lnTo>
                  <a:pt x="925055" y="436220"/>
                </a:lnTo>
                <a:lnTo>
                  <a:pt x="915212" y="436220"/>
                </a:lnTo>
                <a:lnTo>
                  <a:pt x="915212" y="425552"/>
                </a:lnTo>
                <a:lnTo>
                  <a:pt x="890498" y="425552"/>
                </a:lnTo>
                <a:lnTo>
                  <a:pt x="882508" y="411191"/>
                </a:lnTo>
                <a:lnTo>
                  <a:pt x="871878" y="403887"/>
                </a:lnTo>
                <a:lnTo>
                  <a:pt x="870800" y="403353"/>
                </a:lnTo>
                <a:lnTo>
                  <a:pt x="860043" y="403353"/>
                </a:lnTo>
                <a:lnTo>
                  <a:pt x="860178" y="-990738"/>
                </a:lnTo>
                <a:lnTo>
                  <a:pt x="860337" y="-1009381"/>
                </a:lnTo>
                <a:lnTo>
                  <a:pt x="860550" y="-1027778"/>
                </a:lnTo>
                <a:lnTo>
                  <a:pt x="860811" y="-1045872"/>
                </a:lnTo>
                <a:lnTo>
                  <a:pt x="861114" y="-1063605"/>
                </a:lnTo>
                <a:lnTo>
                  <a:pt x="861453" y="-1080920"/>
                </a:lnTo>
                <a:lnTo>
                  <a:pt x="861823" y="-1097759"/>
                </a:lnTo>
                <a:lnTo>
                  <a:pt x="862218" y="-1114066"/>
                </a:lnTo>
                <a:lnTo>
                  <a:pt x="862631" y="-1129782"/>
                </a:lnTo>
                <a:lnTo>
                  <a:pt x="863058" y="-1144851"/>
                </a:lnTo>
                <a:lnTo>
                  <a:pt x="863492" y="-1159216"/>
                </a:lnTo>
                <a:lnTo>
                  <a:pt x="863927" y="-1172818"/>
                </a:lnTo>
                <a:lnTo>
                  <a:pt x="864359" y="-1185601"/>
                </a:lnTo>
                <a:lnTo>
                  <a:pt x="864780" y="-1197507"/>
                </a:lnTo>
                <a:lnTo>
                  <a:pt x="865185" y="-1208479"/>
                </a:lnTo>
                <a:lnTo>
                  <a:pt x="865926" y="-1227392"/>
                </a:lnTo>
                <a:lnTo>
                  <a:pt x="866533" y="-1241880"/>
                </a:lnTo>
                <a:lnTo>
                  <a:pt x="1126020" y="-1241880"/>
                </a:lnTo>
                <a:lnTo>
                  <a:pt x="1146881" y="-1240197"/>
                </a:lnTo>
                <a:lnTo>
                  <a:pt x="1160713" y="-1235162"/>
                </a:lnTo>
                <a:lnTo>
                  <a:pt x="1168856" y="-1226795"/>
                </a:lnTo>
                <a:lnTo>
                  <a:pt x="1172650" y="-1215120"/>
                </a:lnTo>
                <a:lnTo>
                  <a:pt x="1173454" y="-1202701"/>
                </a:lnTo>
                <a:lnTo>
                  <a:pt x="1174230" y="-1187177"/>
                </a:lnTo>
                <a:lnTo>
                  <a:pt x="1176451" y="-1173530"/>
                </a:lnTo>
                <a:lnTo>
                  <a:pt x="1179961" y="-1161670"/>
                </a:lnTo>
                <a:lnTo>
                  <a:pt x="1184602" y="-1151509"/>
                </a:lnTo>
                <a:lnTo>
                  <a:pt x="1187678" y="-1146465"/>
                </a:lnTo>
                <a:lnTo>
                  <a:pt x="1178019" y="-1134109"/>
                </a:lnTo>
                <a:lnTo>
                  <a:pt x="1169445" y="-1124247"/>
                </a:lnTo>
                <a:lnTo>
                  <a:pt x="1162507" y="-1119262"/>
                </a:lnTo>
                <a:lnTo>
                  <a:pt x="1152182" y="-1116516"/>
                </a:lnTo>
                <a:lnTo>
                  <a:pt x="1138970" y="-1113853"/>
                </a:lnTo>
                <a:lnTo>
                  <a:pt x="1125603" y="-1110653"/>
                </a:lnTo>
                <a:lnTo>
                  <a:pt x="1114814" y="-1106291"/>
                </a:lnTo>
                <a:lnTo>
                  <a:pt x="1109336" y="-1100145"/>
                </a:lnTo>
                <a:lnTo>
                  <a:pt x="1109954" y="-1094814"/>
                </a:lnTo>
                <a:lnTo>
                  <a:pt x="1112626" y="-1086809"/>
                </a:lnTo>
                <a:lnTo>
                  <a:pt x="1114847" y="-1076439"/>
                </a:lnTo>
                <a:lnTo>
                  <a:pt x="1116742" y="-1064234"/>
                </a:lnTo>
                <a:lnTo>
                  <a:pt x="1118438" y="-1050725"/>
                </a:lnTo>
                <a:lnTo>
                  <a:pt x="1120060" y="-1036442"/>
                </a:lnTo>
                <a:lnTo>
                  <a:pt x="1121735" y="-1021915"/>
                </a:lnTo>
                <a:lnTo>
                  <a:pt x="1123588" y="-1007673"/>
                </a:lnTo>
                <a:lnTo>
                  <a:pt x="1124940" y="-998866"/>
                </a:lnTo>
                <a:lnTo>
                  <a:pt x="1126212" y="-990699"/>
                </a:lnTo>
                <a:lnTo>
                  <a:pt x="1127590" y="-980768"/>
                </a:lnTo>
                <a:lnTo>
                  <a:pt x="1129010" y="-969346"/>
                </a:lnTo>
                <a:lnTo>
                  <a:pt x="1130407" y="-956704"/>
                </a:lnTo>
                <a:lnTo>
                  <a:pt x="1131717" y="-943115"/>
                </a:lnTo>
                <a:lnTo>
                  <a:pt x="1132877" y="-928852"/>
                </a:lnTo>
                <a:lnTo>
                  <a:pt x="1133823" y="-914186"/>
                </a:lnTo>
                <a:lnTo>
                  <a:pt x="1134489" y="-899391"/>
                </a:lnTo>
                <a:lnTo>
                  <a:pt x="1134813" y="-884737"/>
                </a:lnTo>
                <a:lnTo>
                  <a:pt x="1134729" y="-870499"/>
                </a:lnTo>
                <a:lnTo>
                  <a:pt x="1134174" y="-856947"/>
                </a:lnTo>
                <a:lnTo>
                  <a:pt x="1133084" y="-844355"/>
                </a:lnTo>
                <a:lnTo>
                  <a:pt x="1131394" y="-832994"/>
                </a:lnTo>
                <a:lnTo>
                  <a:pt x="1129041" y="-823137"/>
                </a:lnTo>
                <a:lnTo>
                  <a:pt x="1126155" y="-814028"/>
                </a:lnTo>
                <a:lnTo>
                  <a:pt x="1123270" y="-804928"/>
                </a:lnTo>
                <a:lnTo>
                  <a:pt x="1120103" y="-794840"/>
                </a:lnTo>
                <a:lnTo>
                  <a:pt x="1116714" y="-783876"/>
                </a:lnTo>
                <a:lnTo>
                  <a:pt x="1113163" y="-772146"/>
                </a:lnTo>
                <a:lnTo>
                  <a:pt x="1109511" y="-759761"/>
                </a:lnTo>
                <a:lnTo>
                  <a:pt x="1105818" y="-746832"/>
                </a:lnTo>
                <a:lnTo>
                  <a:pt x="1102143" y="-733470"/>
                </a:lnTo>
                <a:lnTo>
                  <a:pt x="1098546" y="-719785"/>
                </a:lnTo>
                <a:lnTo>
                  <a:pt x="1095087" y="-705887"/>
                </a:lnTo>
                <a:lnTo>
                  <a:pt x="1091827" y="-691888"/>
                </a:lnTo>
                <a:lnTo>
                  <a:pt x="1088825" y="-677899"/>
                </a:lnTo>
                <a:lnTo>
                  <a:pt x="1086142" y="-664029"/>
                </a:lnTo>
                <a:lnTo>
                  <a:pt x="1083837" y="-650390"/>
                </a:lnTo>
                <a:lnTo>
                  <a:pt x="1081970" y="-637093"/>
                </a:lnTo>
                <a:lnTo>
                  <a:pt x="1080601" y="-624247"/>
                </a:lnTo>
                <a:lnTo>
                  <a:pt x="1079944" y="-615085"/>
                </a:lnTo>
                <a:lnTo>
                  <a:pt x="1079299" y="-603865"/>
                </a:lnTo>
                <a:lnTo>
                  <a:pt x="1078519" y="-590676"/>
                </a:lnTo>
                <a:lnTo>
                  <a:pt x="1076678" y="-559313"/>
                </a:lnTo>
                <a:lnTo>
                  <a:pt x="1075683" y="-541603"/>
                </a:lnTo>
                <a:lnTo>
                  <a:pt x="1074682" y="-522848"/>
                </a:lnTo>
                <a:lnTo>
                  <a:pt x="1073705" y="-503281"/>
                </a:lnTo>
                <a:lnTo>
                  <a:pt x="1072787" y="-483133"/>
                </a:lnTo>
                <a:lnTo>
                  <a:pt x="1071958" y="-462634"/>
                </a:lnTo>
                <a:lnTo>
                  <a:pt x="1071252" y="-442017"/>
                </a:lnTo>
                <a:lnTo>
                  <a:pt x="1070701" y="-421513"/>
                </a:lnTo>
                <a:lnTo>
                  <a:pt x="1070337" y="-401353"/>
                </a:lnTo>
                <a:lnTo>
                  <a:pt x="1070193" y="-381768"/>
                </a:lnTo>
                <a:lnTo>
                  <a:pt x="1070300" y="-362991"/>
                </a:lnTo>
                <a:lnTo>
                  <a:pt x="1070691" y="-345253"/>
                </a:lnTo>
                <a:lnTo>
                  <a:pt x="1071399" y="-328784"/>
                </a:lnTo>
                <a:lnTo>
                  <a:pt x="1072455" y="-313816"/>
                </a:lnTo>
                <a:lnTo>
                  <a:pt x="1075743" y="-289311"/>
                </a:lnTo>
                <a:lnTo>
                  <a:pt x="1081692" y="-269695"/>
                </a:lnTo>
                <a:lnTo>
                  <a:pt x="1091387" y="-246466"/>
                </a:lnTo>
                <a:lnTo>
                  <a:pt x="1103897" y="-221811"/>
                </a:lnTo>
                <a:lnTo>
                  <a:pt x="1118777" y="-197454"/>
                </a:lnTo>
                <a:lnTo>
                  <a:pt x="1135583" y="-175117"/>
                </a:lnTo>
                <a:lnTo>
                  <a:pt x="1153870" y="-156525"/>
                </a:lnTo>
                <a:lnTo>
                  <a:pt x="1173195" y="-143401"/>
                </a:lnTo>
                <a:lnTo>
                  <a:pt x="1177836" y="-141298"/>
                </a:lnTo>
                <a:lnTo>
                  <a:pt x="1167456" y="-122878"/>
                </a:lnTo>
                <a:lnTo>
                  <a:pt x="1155040" y="-108828"/>
                </a:lnTo>
                <a:lnTo>
                  <a:pt x="1141603" y="-98558"/>
                </a:lnTo>
                <a:lnTo>
                  <a:pt x="1128156" y="-91476"/>
                </a:lnTo>
                <a:lnTo>
                  <a:pt x="1115714" y="-86991"/>
                </a:lnTo>
                <a:lnTo>
                  <a:pt x="1105289" y="-84510"/>
                </a:lnTo>
                <a:lnTo>
                  <a:pt x="1097895" y="-83442"/>
                </a:lnTo>
                <a:lnTo>
                  <a:pt x="1094549" y="-83196"/>
                </a:lnTo>
                <a:lnTo>
                  <a:pt x="1086319" y="-82993"/>
                </a:lnTo>
                <a:lnTo>
                  <a:pt x="1079804" y="-76160"/>
                </a:lnTo>
                <a:lnTo>
                  <a:pt x="1079982" y="-67943"/>
                </a:lnTo>
                <a:lnTo>
                  <a:pt x="1080160" y="-59828"/>
                </a:lnTo>
                <a:lnTo>
                  <a:pt x="1086815" y="-53325"/>
                </a:lnTo>
                <a:lnTo>
                  <a:pt x="1095247" y="-53325"/>
                </a:lnTo>
                <a:lnTo>
                  <a:pt x="1104189" y="-53978"/>
                </a:lnTo>
                <a:lnTo>
                  <a:pt x="1114224" y="-55645"/>
                </a:lnTo>
                <a:lnTo>
                  <a:pt x="1125072" y="-58444"/>
                </a:lnTo>
                <a:lnTo>
                  <a:pt x="1136455" y="-62491"/>
                </a:lnTo>
                <a:lnTo>
                  <a:pt x="1148093" y="-67904"/>
                </a:lnTo>
                <a:lnTo>
                  <a:pt x="1159707" y="-74801"/>
                </a:lnTo>
                <a:lnTo>
                  <a:pt x="1171018" y="-83299"/>
                </a:lnTo>
                <a:lnTo>
                  <a:pt x="1181748" y="-93515"/>
                </a:lnTo>
                <a:lnTo>
                  <a:pt x="1191616" y="-105566"/>
                </a:lnTo>
                <a:lnTo>
                  <a:pt x="1200344" y="-119570"/>
                </a:lnTo>
                <a:lnTo>
                  <a:pt x="1207654" y="-135645"/>
                </a:lnTo>
                <a:lnTo>
                  <a:pt x="1208531" y="-138022"/>
                </a:lnTo>
                <a:lnTo>
                  <a:pt x="1209590" y="-128684"/>
                </a:lnTo>
                <a:lnTo>
                  <a:pt x="1210380" y="-118220"/>
                </a:lnTo>
                <a:lnTo>
                  <a:pt x="1210796" y="-106719"/>
                </a:lnTo>
                <a:lnTo>
                  <a:pt x="1210734" y="-94270"/>
                </a:lnTo>
                <a:lnTo>
                  <a:pt x="1210089" y="-80964"/>
                </a:lnTo>
                <a:lnTo>
                  <a:pt x="1208755" y="-66890"/>
                </a:lnTo>
                <a:lnTo>
                  <a:pt x="1206630" y="-52139"/>
                </a:lnTo>
                <a:lnTo>
                  <a:pt x="1204188" y="-39444"/>
                </a:lnTo>
                <a:lnTo>
                  <a:pt x="1201189" y="-26997"/>
                </a:lnTo>
                <a:lnTo>
                  <a:pt x="1197461" y="-13701"/>
                </a:lnTo>
                <a:lnTo>
                  <a:pt x="1193226" y="0"/>
                </a:lnTo>
                <a:lnTo>
                  <a:pt x="1192174" y="123191"/>
                </a:lnTo>
                <a:lnTo>
                  <a:pt x="1208062" y="127242"/>
                </a:lnTo>
                <a:lnTo>
                  <a:pt x="1220711" y="78309"/>
                </a:lnTo>
                <a:lnTo>
                  <a:pt x="1199375" y="71375"/>
                </a:lnTo>
                <a:lnTo>
                  <a:pt x="1202624" y="62960"/>
                </a:lnTo>
                <a:lnTo>
                  <a:pt x="1206471" y="52757"/>
                </a:lnTo>
                <a:lnTo>
                  <a:pt x="1210726" y="41140"/>
                </a:lnTo>
                <a:lnTo>
                  <a:pt x="1215199" y="28485"/>
                </a:lnTo>
                <a:lnTo>
                  <a:pt x="1219702" y="15166"/>
                </a:lnTo>
                <a:lnTo>
                  <a:pt x="1224045" y="1558"/>
                </a:lnTo>
                <a:lnTo>
                  <a:pt x="1228038" y="-11964"/>
                </a:lnTo>
                <a:lnTo>
                  <a:pt x="1231494" y="-25026"/>
                </a:lnTo>
                <a:lnTo>
                  <a:pt x="1233373" y="-33145"/>
                </a:lnTo>
                <a:lnTo>
                  <a:pt x="1236299" y="-48469"/>
                </a:lnTo>
                <a:lnTo>
                  <a:pt x="1238414" y="-63254"/>
                </a:lnTo>
                <a:lnTo>
                  <a:pt x="1239801" y="-77435"/>
                </a:lnTo>
                <a:lnTo>
                  <a:pt x="1240545" y="-90950"/>
                </a:lnTo>
                <a:lnTo>
                  <a:pt x="1240727" y="-103732"/>
                </a:lnTo>
                <a:lnTo>
                  <a:pt x="1240432" y="-115718"/>
                </a:lnTo>
                <a:lnTo>
                  <a:pt x="1239742" y="-126843"/>
                </a:lnTo>
                <a:lnTo>
                  <a:pt x="1238742" y="-137043"/>
                </a:lnTo>
                <a:lnTo>
                  <a:pt x="1237538" y="-146099"/>
                </a:lnTo>
                <a:lnTo>
                  <a:pt x="1248596" y="-150816"/>
                </a:lnTo>
                <a:lnTo>
                  <a:pt x="1270321" y="-163082"/>
                </a:lnTo>
                <a:lnTo>
                  <a:pt x="1290697" y="-179009"/>
                </a:lnTo>
                <a:lnTo>
                  <a:pt x="1308727" y="-198456"/>
                </a:lnTo>
                <a:lnTo>
                  <a:pt x="1323418" y="-221283"/>
                </a:lnTo>
                <a:lnTo>
                  <a:pt x="1333774" y="-247350"/>
                </a:lnTo>
                <a:lnTo>
                  <a:pt x="1338848" y="-274880"/>
                </a:lnTo>
                <a:lnTo>
                  <a:pt x="1341908" y="-313454"/>
                </a:lnTo>
                <a:lnTo>
                  <a:pt x="1343122" y="-337612"/>
                </a:lnTo>
                <a:lnTo>
                  <a:pt x="1344134" y="-364383"/>
                </a:lnTo>
                <a:lnTo>
                  <a:pt x="1344949" y="-393291"/>
                </a:lnTo>
                <a:lnTo>
                  <a:pt x="1345573" y="-423861"/>
                </a:lnTo>
                <a:lnTo>
                  <a:pt x="1346011" y="-455618"/>
                </a:lnTo>
                <a:lnTo>
                  <a:pt x="1346270" y="-488086"/>
                </a:lnTo>
                <a:lnTo>
                  <a:pt x="1346269" y="-553254"/>
                </a:lnTo>
                <a:lnTo>
                  <a:pt x="1346021" y="-585003"/>
                </a:lnTo>
                <a:lnTo>
                  <a:pt x="1345616" y="-615561"/>
                </a:lnTo>
                <a:lnTo>
                  <a:pt x="1345059" y="-644452"/>
                </a:lnTo>
                <a:lnTo>
                  <a:pt x="1344355" y="-671202"/>
                </a:lnTo>
                <a:lnTo>
                  <a:pt x="1343512" y="-695334"/>
                </a:lnTo>
                <a:lnTo>
                  <a:pt x="1341426" y="-733845"/>
                </a:lnTo>
                <a:lnTo>
                  <a:pt x="1335638" y="-769220"/>
                </a:lnTo>
                <a:lnTo>
                  <a:pt x="1326699" y="-798455"/>
                </a:lnTo>
                <a:lnTo>
                  <a:pt x="1316234" y="-828601"/>
                </a:lnTo>
                <a:lnTo>
                  <a:pt x="1306447" y="-855699"/>
                </a:lnTo>
                <a:lnTo>
                  <a:pt x="1302498" y="-866867"/>
                </a:lnTo>
                <a:lnTo>
                  <a:pt x="1299546" y="-875787"/>
                </a:lnTo>
                <a:lnTo>
                  <a:pt x="1297866" y="-881966"/>
                </a:lnTo>
                <a:lnTo>
                  <a:pt x="1297584" y="-884109"/>
                </a:lnTo>
                <a:lnTo>
                  <a:pt x="1298676" y="-891718"/>
                </a:lnTo>
                <a:lnTo>
                  <a:pt x="1301492" y="-903956"/>
                </a:lnTo>
                <a:lnTo>
                  <a:pt x="1305338" y="-918791"/>
                </a:lnTo>
                <a:lnTo>
                  <a:pt x="1309522" y="-934188"/>
                </a:lnTo>
                <a:lnTo>
                  <a:pt x="1313352" y="-948115"/>
                </a:lnTo>
                <a:lnTo>
                  <a:pt x="1316136" y="-958538"/>
                </a:lnTo>
                <a:lnTo>
                  <a:pt x="1316342" y="-959356"/>
                </a:lnTo>
                <a:lnTo>
                  <a:pt x="1316741" y="-971558"/>
                </a:lnTo>
                <a:lnTo>
                  <a:pt x="1314667" y="-985506"/>
                </a:lnTo>
                <a:lnTo>
                  <a:pt x="1312949" y="-998231"/>
                </a:lnTo>
                <a:lnTo>
                  <a:pt x="1314417" y="-1006762"/>
                </a:lnTo>
                <a:lnTo>
                  <a:pt x="1316342" y="-1008264"/>
                </a:lnTo>
                <a:lnTo>
                  <a:pt x="1323578" y="-1013107"/>
                </a:lnTo>
                <a:lnTo>
                  <a:pt x="1334857" y="-1022528"/>
                </a:lnTo>
                <a:lnTo>
                  <a:pt x="1347963" y="-1034260"/>
                </a:lnTo>
                <a:lnTo>
                  <a:pt x="1360680" y="-1046035"/>
                </a:lnTo>
                <a:lnTo>
                  <a:pt x="1370792" y="-1055588"/>
                </a:lnTo>
                <a:lnTo>
                  <a:pt x="1376084" y="-1060651"/>
                </a:lnTo>
                <a:lnTo>
                  <a:pt x="1376400" y="-1060956"/>
                </a:lnTo>
                <a:lnTo>
                  <a:pt x="1352029" y="-1070354"/>
                </a:lnTo>
                <a:lnTo>
                  <a:pt x="1333326" y="-1085878"/>
                </a:lnTo>
                <a:lnTo>
                  <a:pt x="1319216" y="-1097633"/>
                </a:lnTo>
                <a:lnTo>
                  <a:pt x="1308719" y="-1106477"/>
                </a:lnTo>
                <a:lnTo>
                  <a:pt x="1300857" y="-1113265"/>
                </a:lnTo>
                <a:lnTo>
                  <a:pt x="1294648" y="-1118853"/>
                </a:lnTo>
                <a:lnTo>
                  <a:pt x="1289114" y="-1124097"/>
                </a:lnTo>
                <a:lnTo>
                  <a:pt x="1283275" y="-1129853"/>
                </a:lnTo>
                <a:lnTo>
                  <a:pt x="1278826" y="-1134299"/>
                </a:lnTo>
                <a:lnTo>
                  <a:pt x="1276222" y="-1137131"/>
                </a:lnTo>
                <a:lnTo>
                  <a:pt x="1282432" y="-1144567"/>
                </a:lnTo>
                <a:lnTo>
                  <a:pt x="1287802" y="-1153919"/>
                </a:lnTo>
                <a:lnTo>
                  <a:pt x="1292100" y="-1165404"/>
                </a:lnTo>
                <a:lnTo>
                  <a:pt x="1295091" y="-1179238"/>
                </a:lnTo>
                <a:lnTo>
                  <a:pt x="1296543" y="-1195638"/>
                </a:lnTo>
                <a:lnTo>
                  <a:pt x="1296644" y="-1261286"/>
                </a:lnTo>
                <a:lnTo>
                  <a:pt x="1290472" y="-1267445"/>
                </a:lnTo>
                <a:lnTo>
                  <a:pt x="1275270" y="-1267445"/>
                </a:lnTo>
                <a:lnTo>
                  <a:pt x="1269110" y="-1261286"/>
                </a:lnTo>
                <a:lnTo>
                  <a:pt x="1269110" y="-1201710"/>
                </a:lnTo>
                <a:lnTo>
                  <a:pt x="1268129" y="-1185099"/>
                </a:lnTo>
                <a:lnTo>
                  <a:pt x="1265455" y="-1172406"/>
                </a:lnTo>
                <a:lnTo>
                  <a:pt x="1261492" y="-1163093"/>
                </a:lnTo>
                <a:lnTo>
                  <a:pt x="1260208" y="-1161019"/>
                </a:lnTo>
                <a:lnTo>
                  <a:pt x="1252488" y="-1170484"/>
                </a:lnTo>
                <a:lnTo>
                  <a:pt x="1241905" y="-1176418"/>
                </a:lnTo>
                <a:lnTo>
                  <a:pt x="1229588" y="-1177529"/>
                </a:lnTo>
                <a:lnTo>
                  <a:pt x="1221562" y="-1177034"/>
                </a:lnTo>
                <a:lnTo>
                  <a:pt x="1214132" y="-1173034"/>
                </a:lnTo>
                <a:lnTo>
                  <a:pt x="1207261" y="-1167382"/>
                </a:lnTo>
                <a:lnTo>
                  <a:pt x="1203784" y="-1177192"/>
                </a:lnTo>
                <a:lnTo>
                  <a:pt x="1201587" y="-1189843"/>
                </a:lnTo>
                <a:lnTo>
                  <a:pt x="1200975" y="-1202701"/>
                </a:lnTo>
                <a:lnTo>
                  <a:pt x="1199823" y="-1218822"/>
                </a:lnTo>
                <a:lnTo>
                  <a:pt x="1190482" y="-1244199"/>
                </a:lnTo>
                <a:lnTo>
                  <a:pt x="1171470" y="-1260680"/>
                </a:lnTo>
                <a:lnTo>
                  <a:pt x="1142447" y="-1268571"/>
                </a:lnTo>
                <a:lnTo>
                  <a:pt x="1126020" y="-1269401"/>
                </a:lnTo>
                <a:lnTo>
                  <a:pt x="539000" y="-1269401"/>
                </a:lnTo>
                <a:lnTo>
                  <a:pt x="505362" y="-1265278"/>
                </a:lnTo>
                <a:lnTo>
                  <a:pt x="481885" y="-1252702"/>
                </a:lnTo>
                <a:lnTo>
                  <a:pt x="468229" y="-1231368"/>
                </a:lnTo>
                <a:lnTo>
                  <a:pt x="464045" y="-1202701"/>
                </a:lnTo>
                <a:lnTo>
                  <a:pt x="461747" y="-1179132"/>
                </a:lnTo>
                <a:lnTo>
                  <a:pt x="455801" y="-1163528"/>
                </a:lnTo>
                <a:lnTo>
                  <a:pt x="447628" y="-1154320"/>
                </a:lnTo>
                <a:lnTo>
                  <a:pt x="438647" y="-1149938"/>
                </a:lnTo>
                <a:lnTo>
                  <a:pt x="430199" y="-1148815"/>
                </a:lnTo>
                <a:lnTo>
                  <a:pt x="422973" y="-1149247"/>
                </a:lnTo>
                <a:lnTo>
                  <a:pt x="413948" y="-1152276"/>
                </a:lnTo>
                <a:lnTo>
                  <a:pt x="405109" y="-1160497"/>
                </a:lnTo>
                <a:lnTo>
                  <a:pt x="398440" y="-1176507"/>
                </a:lnTo>
                <a:lnTo>
                  <a:pt x="395922" y="-1201710"/>
                </a:lnTo>
                <a:lnTo>
                  <a:pt x="395922" y="-1261286"/>
                </a:lnTo>
                <a:lnTo>
                  <a:pt x="389750" y="-1267445"/>
                </a:lnTo>
                <a:lnTo>
                  <a:pt x="374535" y="-1267445"/>
                </a:lnTo>
                <a:lnTo>
                  <a:pt x="368388" y="-1261286"/>
                </a:lnTo>
                <a:lnTo>
                  <a:pt x="368388" y="-1201710"/>
                </a:lnTo>
                <a:lnTo>
                  <a:pt x="370103" y="-1178128"/>
                </a:lnTo>
                <a:lnTo>
                  <a:pt x="374820" y="-1159568"/>
                </a:lnTo>
                <a:lnTo>
                  <a:pt x="381899" y="-1145453"/>
                </a:lnTo>
                <a:lnTo>
                  <a:pt x="390700" y="-1135203"/>
                </a:lnTo>
                <a:lnTo>
                  <a:pt x="400583" y="-1128240"/>
                </a:lnTo>
                <a:lnTo>
                  <a:pt x="410907" y="-1123987"/>
                </a:lnTo>
                <a:lnTo>
                  <a:pt x="421032" y="-1121864"/>
                </a:lnTo>
                <a:lnTo>
                  <a:pt x="430199" y="-1121294"/>
                </a:lnTo>
                <a:lnTo>
                  <a:pt x="441316" y="-1122323"/>
                </a:lnTo>
                <a:lnTo>
                  <a:pt x="452232" y="-1125542"/>
                </a:lnTo>
                <a:lnTo>
                  <a:pt x="462556" y="-1131153"/>
                </a:lnTo>
                <a:lnTo>
                  <a:pt x="471897" y="-1139354"/>
                </a:lnTo>
                <a:lnTo>
                  <a:pt x="479862" y="-1150345"/>
                </a:lnTo>
                <a:lnTo>
                  <a:pt x="486061" y="-1164328"/>
                </a:lnTo>
                <a:lnTo>
                  <a:pt x="490100" y="-1181501"/>
                </a:lnTo>
                <a:lnTo>
                  <a:pt x="491590" y="-1202065"/>
                </a:lnTo>
                <a:lnTo>
                  <a:pt x="491591" y="-1202701"/>
                </a:lnTo>
                <a:lnTo>
                  <a:pt x="492754" y="-1217158"/>
                </a:lnTo>
                <a:lnTo>
                  <a:pt x="497135" y="-1228322"/>
                </a:lnTo>
                <a:lnTo>
                  <a:pt x="506077" y="-1236171"/>
                </a:lnTo>
                <a:lnTo>
                  <a:pt x="520921" y="-1240684"/>
                </a:lnTo>
                <a:lnTo>
                  <a:pt x="539000" y="-1241880"/>
                </a:lnTo>
                <a:lnTo>
                  <a:pt x="802652" y="-1241880"/>
                </a:lnTo>
                <a:lnTo>
                  <a:pt x="803836" y="-1198718"/>
                </a:lnTo>
                <a:lnTo>
                  <a:pt x="804786" y="-1159047"/>
                </a:lnTo>
                <a:lnTo>
                  <a:pt x="805755" y="-1111886"/>
                </a:lnTo>
                <a:lnTo>
                  <a:pt x="806610" y="-1059558"/>
                </a:lnTo>
                <a:lnTo>
                  <a:pt x="807220" y="-1004389"/>
                </a:lnTo>
                <a:lnTo>
                  <a:pt x="807453" y="403353"/>
                </a:lnTo>
                <a:lnTo>
                  <a:pt x="799503" y="403353"/>
                </a:lnTo>
                <a:lnTo>
                  <a:pt x="782652" y="411426"/>
                </a:lnTo>
                <a:lnTo>
                  <a:pt x="778343" y="419754"/>
                </a:lnTo>
                <a:lnTo>
                  <a:pt x="778205" y="426187"/>
                </a:lnTo>
                <a:lnTo>
                  <a:pt x="778205" y="521145"/>
                </a:lnTo>
                <a:lnTo>
                  <a:pt x="786146" y="533298"/>
                </a:lnTo>
                <a:lnTo>
                  <a:pt x="797844" y="542137"/>
                </a:lnTo>
                <a:lnTo>
                  <a:pt x="799503" y="543180"/>
                </a:lnTo>
                <a:lnTo>
                  <a:pt x="807453" y="543180"/>
                </a:lnTo>
                <a:lnTo>
                  <a:pt x="807453" y="705740"/>
                </a:lnTo>
                <a:lnTo>
                  <a:pt x="796161" y="716635"/>
                </a:lnTo>
                <a:lnTo>
                  <a:pt x="785449" y="727909"/>
                </a:lnTo>
                <a:lnTo>
                  <a:pt x="775288" y="739535"/>
                </a:lnTo>
                <a:lnTo>
                  <a:pt x="765651" y="751483"/>
                </a:lnTo>
                <a:lnTo>
                  <a:pt x="756511" y="763727"/>
                </a:lnTo>
                <a:lnTo>
                  <a:pt x="747841" y="776238"/>
                </a:lnTo>
                <a:lnTo>
                  <a:pt x="739612" y="788989"/>
                </a:lnTo>
                <a:lnTo>
                  <a:pt x="731798" y="801952"/>
                </a:lnTo>
                <a:lnTo>
                  <a:pt x="724371" y="815099"/>
                </a:lnTo>
                <a:lnTo>
                  <a:pt x="717303" y="828403"/>
                </a:lnTo>
                <a:lnTo>
                  <a:pt x="710568" y="841834"/>
                </a:lnTo>
                <a:lnTo>
                  <a:pt x="704138" y="855367"/>
                </a:lnTo>
                <a:lnTo>
                  <a:pt x="697986" y="868972"/>
                </a:lnTo>
                <a:lnTo>
                  <a:pt x="692083" y="882622"/>
                </a:lnTo>
                <a:lnTo>
                  <a:pt x="686404" y="896289"/>
                </a:lnTo>
                <a:lnTo>
                  <a:pt x="680919" y="909945"/>
                </a:lnTo>
                <a:lnTo>
                  <a:pt x="675603" y="923562"/>
                </a:lnTo>
                <a:lnTo>
                  <a:pt x="670427" y="937114"/>
                </a:lnTo>
                <a:lnTo>
                  <a:pt x="665364" y="950571"/>
                </a:lnTo>
                <a:lnTo>
                  <a:pt x="660387" y="963905"/>
                </a:lnTo>
                <a:lnTo>
                  <a:pt x="654493" y="979694"/>
                </a:lnTo>
                <a:lnTo>
                  <a:pt x="642757" y="1010426"/>
                </a:lnTo>
                <a:lnTo>
                  <a:pt x="630774" y="1039710"/>
                </a:lnTo>
                <a:lnTo>
                  <a:pt x="618163" y="1067159"/>
                </a:lnTo>
                <a:lnTo>
                  <a:pt x="604544" y="1092386"/>
                </a:lnTo>
                <a:lnTo>
                  <a:pt x="589537" y="1115004"/>
                </a:lnTo>
                <a:lnTo>
                  <a:pt x="572761" y="1134626"/>
                </a:lnTo>
                <a:lnTo>
                  <a:pt x="553836" y="1150866"/>
                </a:lnTo>
                <a:lnTo>
                  <a:pt x="532382" y="1163337"/>
                </a:lnTo>
                <a:lnTo>
                  <a:pt x="508018" y="1171651"/>
                </a:lnTo>
                <a:lnTo>
                  <a:pt x="465701" y="1176755"/>
                </a:lnTo>
                <a:lnTo>
                  <a:pt x="436973" y="1176730"/>
                </a:lnTo>
                <a:lnTo>
                  <a:pt x="408494" y="1174100"/>
                </a:lnTo>
                <a:lnTo>
                  <a:pt x="380319" y="1168909"/>
                </a:lnTo>
                <a:lnTo>
                  <a:pt x="352501" y="1161202"/>
                </a:lnTo>
                <a:lnTo>
                  <a:pt x="325093" y="1151023"/>
                </a:lnTo>
                <a:lnTo>
                  <a:pt x="298150" y="1138419"/>
                </a:lnTo>
                <a:lnTo>
                  <a:pt x="271725" y="1123433"/>
                </a:lnTo>
                <a:lnTo>
                  <a:pt x="245872" y="1106110"/>
                </a:lnTo>
                <a:lnTo>
                  <a:pt x="220643" y="1086495"/>
                </a:lnTo>
                <a:lnTo>
                  <a:pt x="196093" y="1064634"/>
                </a:lnTo>
                <a:lnTo>
                  <a:pt x="172275" y="1040570"/>
                </a:lnTo>
                <a:lnTo>
                  <a:pt x="149242" y="1014350"/>
                </a:lnTo>
                <a:lnTo>
                  <a:pt x="127049" y="986016"/>
                </a:lnTo>
                <a:lnTo>
                  <a:pt x="105749" y="955616"/>
                </a:lnTo>
                <a:lnTo>
                  <a:pt x="85395" y="923192"/>
                </a:lnTo>
                <a:lnTo>
                  <a:pt x="66042" y="888791"/>
                </a:lnTo>
                <a:lnTo>
                  <a:pt x="47741" y="852456"/>
                </a:lnTo>
                <a:lnTo>
                  <a:pt x="30548" y="814233"/>
                </a:lnTo>
                <a:lnTo>
                  <a:pt x="14516" y="774167"/>
                </a:lnTo>
                <a:lnTo>
                  <a:pt x="0" y="779628"/>
                </a:lnTo>
                <a:lnTo>
                  <a:pt x="15177" y="817709"/>
                </a:lnTo>
                <a:lnTo>
                  <a:pt x="31398" y="854173"/>
                </a:lnTo>
                <a:lnTo>
                  <a:pt x="48617" y="888983"/>
                </a:lnTo>
                <a:lnTo>
                  <a:pt x="66791" y="922103"/>
                </a:lnTo>
                <a:lnTo>
                  <a:pt x="85875" y="953497"/>
                </a:lnTo>
                <a:lnTo>
                  <a:pt x="105826" y="983128"/>
                </a:lnTo>
                <a:lnTo>
                  <a:pt x="126600" y="1010961"/>
                </a:lnTo>
                <a:lnTo>
                  <a:pt x="148152" y="1036959"/>
                </a:lnTo>
                <a:lnTo>
                  <a:pt x="170439" y="1061085"/>
                </a:lnTo>
                <a:lnTo>
                  <a:pt x="193417" y="1083304"/>
                </a:lnTo>
                <a:lnTo>
                  <a:pt x="217042" y="1103580"/>
                </a:lnTo>
                <a:lnTo>
                  <a:pt x="241269" y="1121875"/>
                </a:lnTo>
                <a:lnTo>
                  <a:pt x="266056" y="1138153"/>
                </a:lnTo>
                <a:lnTo>
                  <a:pt x="291357" y="1152379"/>
                </a:lnTo>
                <a:lnTo>
                  <a:pt x="317128" y="1164516"/>
                </a:lnTo>
                <a:lnTo>
                  <a:pt x="343327" y="1174527"/>
                </a:lnTo>
                <a:lnTo>
                  <a:pt x="369908" y="1182377"/>
                </a:lnTo>
                <a:lnTo>
                  <a:pt x="396829" y="1188029"/>
                </a:lnTo>
                <a:lnTo>
                  <a:pt x="424044" y="1191447"/>
                </a:lnTo>
                <a:lnTo>
                  <a:pt x="451510" y="1192594"/>
                </a:lnTo>
                <a:lnTo>
                  <a:pt x="464136" y="1192352"/>
                </a:lnTo>
                <a:lnTo>
                  <a:pt x="489494" y="1190399"/>
                </a:lnTo>
                <a:lnTo>
                  <a:pt x="525231" y="1182940"/>
                </a:lnTo>
                <a:lnTo>
                  <a:pt x="550214" y="1171893"/>
                </a:lnTo>
                <a:lnTo>
                  <a:pt x="572111" y="1156740"/>
                </a:lnTo>
                <a:lnTo>
                  <a:pt x="591349" y="1137882"/>
                </a:lnTo>
                <a:lnTo>
                  <a:pt x="608358" y="1115720"/>
                </a:lnTo>
                <a:lnTo>
                  <a:pt x="623565" y="1090652"/>
                </a:lnTo>
                <a:lnTo>
                  <a:pt x="637397" y="1063079"/>
                </a:lnTo>
                <a:lnTo>
                  <a:pt x="650283" y="1033400"/>
                </a:lnTo>
                <a:lnTo>
                  <a:pt x="662651" y="1002017"/>
                </a:lnTo>
                <a:lnTo>
                  <a:pt x="674928" y="969328"/>
                </a:lnTo>
                <a:lnTo>
                  <a:pt x="679569" y="956885"/>
                </a:lnTo>
                <a:lnTo>
                  <a:pt x="684283" y="944331"/>
                </a:lnTo>
                <a:lnTo>
                  <a:pt x="699091" y="906251"/>
                </a:lnTo>
                <a:lnTo>
                  <a:pt x="715372" y="868052"/>
                </a:lnTo>
                <a:lnTo>
                  <a:pt x="733737" y="830388"/>
                </a:lnTo>
                <a:lnTo>
                  <a:pt x="754798" y="793912"/>
                </a:lnTo>
                <a:lnTo>
                  <a:pt x="779166" y="759278"/>
                </a:lnTo>
                <a:lnTo>
                  <a:pt x="807453" y="727139"/>
                </a:lnTo>
                <a:lnTo>
                  <a:pt x="807453" y="3091003"/>
                </a:lnTo>
                <a:lnTo>
                  <a:pt x="473278" y="3091003"/>
                </a:lnTo>
                <a:lnTo>
                  <a:pt x="473278" y="3140292"/>
                </a:lnTo>
                <a:lnTo>
                  <a:pt x="499605" y="3140292"/>
                </a:lnTo>
                <a:lnTo>
                  <a:pt x="499605" y="3184132"/>
                </a:lnTo>
                <a:lnTo>
                  <a:pt x="492671" y="3179827"/>
                </a:lnTo>
                <a:lnTo>
                  <a:pt x="484555" y="3177236"/>
                </a:lnTo>
                <a:lnTo>
                  <a:pt x="475792" y="3177236"/>
                </a:lnTo>
                <a:lnTo>
                  <a:pt x="461592" y="3179497"/>
                </a:lnTo>
                <a:lnTo>
                  <a:pt x="449225" y="3185801"/>
                </a:lnTo>
                <a:lnTo>
                  <a:pt x="439412" y="3195428"/>
                </a:lnTo>
                <a:lnTo>
                  <a:pt x="432871" y="3207655"/>
                </a:lnTo>
                <a:lnTo>
                  <a:pt x="430324" y="3221764"/>
                </a:lnTo>
                <a:lnTo>
                  <a:pt x="430314" y="3222740"/>
                </a:lnTo>
                <a:lnTo>
                  <a:pt x="432573" y="3236947"/>
                </a:lnTo>
                <a:lnTo>
                  <a:pt x="438872" y="3249322"/>
                </a:lnTo>
                <a:lnTo>
                  <a:pt x="448490" y="3259145"/>
                </a:lnTo>
                <a:lnTo>
                  <a:pt x="460708" y="3265693"/>
                </a:lnTo>
                <a:lnTo>
                  <a:pt x="474807" y="3268246"/>
                </a:lnTo>
                <a:lnTo>
                  <a:pt x="475792" y="3268257"/>
                </a:lnTo>
                <a:lnTo>
                  <a:pt x="489899" y="3266014"/>
                </a:lnTo>
                <a:lnTo>
                  <a:pt x="502167" y="3259762"/>
                </a:lnTo>
                <a:lnTo>
                  <a:pt x="511910" y="3250216"/>
                </a:lnTo>
                <a:lnTo>
                  <a:pt x="518443" y="3238092"/>
                </a:lnTo>
                <a:lnTo>
                  <a:pt x="520992" y="3225864"/>
                </a:lnTo>
                <a:lnTo>
                  <a:pt x="536473" y="3215247"/>
                </a:lnTo>
                <a:lnTo>
                  <a:pt x="536473" y="3140292"/>
                </a:lnTo>
                <a:lnTo>
                  <a:pt x="1121321" y="3140292"/>
                </a:lnTo>
                <a:lnTo>
                  <a:pt x="1121321" y="3215247"/>
                </a:lnTo>
                <a:lnTo>
                  <a:pt x="1136802" y="3225864"/>
                </a:lnTo>
                <a:lnTo>
                  <a:pt x="1139947" y="3239668"/>
                </a:lnTo>
                <a:lnTo>
                  <a:pt x="1146907" y="3251522"/>
                </a:lnTo>
                <a:lnTo>
                  <a:pt x="1156994" y="3260708"/>
                </a:lnTo>
                <a:lnTo>
                  <a:pt x="1169518" y="3266514"/>
                </a:lnTo>
                <a:lnTo>
                  <a:pt x="1181988" y="3268257"/>
                </a:lnTo>
                <a:lnTo>
                  <a:pt x="1196190" y="3265997"/>
                </a:lnTo>
                <a:lnTo>
                  <a:pt x="1208561" y="3259696"/>
                </a:lnTo>
                <a:lnTo>
                  <a:pt x="1218383" y="3250076"/>
                </a:lnTo>
                <a:lnTo>
                  <a:pt x="1224934" y="3237856"/>
                </a:lnTo>
                <a:lnTo>
                  <a:pt x="1227494" y="3223757"/>
                </a:lnTo>
                <a:lnTo>
                  <a:pt x="1227505" y="3222740"/>
                </a:lnTo>
                <a:lnTo>
                  <a:pt x="1225244" y="3208538"/>
                </a:lnTo>
                <a:lnTo>
                  <a:pt x="1218942" y="3196168"/>
                </a:lnTo>
                <a:lnTo>
                  <a:pt x="1209320" y="3186350"/>
                </a:lnTo>
                <a:lnTo>
                  <a:pt x="1197097" y="3179803"/>
                </a:lnTo>
                <a:lnTo>
                  <a:pt x="1182995" y="3177247"/>
                </a:lnTo>
                <a:close/>
              </a:path>
            </a:pathLst>
          </a:custGeom>
          <a:solidFill>
            <a:srgbClr val="00080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2255057" y="1775010"/>
            <a:ext cx="2988437" cy="2988437"/>
          </a:xfrm>
          <a:custGeom>
            <a:avLst/>
            <a:gdLst/>
            <a:ahLst/>
            <a:cxnLst/>
            <a:rect l="l" t="t" r="r" b="b"/>
            <a:pathLst>
              <a:path w="2988437" h="2988437">
                <a:moveTo>
                  <a:pt x="2988437" y="1494205"/>
                </a:moveTo>
                <a:lnTo>
                  <a:pt x="2983483" y="1371658"/>
                </a:lnTo>
                <a:lnTo>
                  <a:pt x="2968879" y="1251839"/>
                </a:lnTo>
                <a:lnTo>
                  <a:pt x="2945009" y="1135132"/>
                </a:lnTo>
                <a:lnTo>
                  <a:pt x="2912258" y="1021923"/>
                </a:lnTo>
                <a:lnTo>
                  <a:pt x="2871010" y="912596"/>
                </a:lnTo>
                <a:lnTo>
                  <a:pt x="2821649" y="807535"/>
                </a:lnTo>
                <a:lnTo>
                  <a:pt x="2764561" y="707124"/>
                </a:lnTo>
                <a:lnTo>
                  <a:pt x="2700131" y="611750"/>
                </a:lnTo>
                <a:lnTo>
                  <a:pt x="2628742" y="521795"/>
                </a:lnTo>
                <a:lnTo>
                  <a:pt x="2550779" y="437645"/>
                </a:lnTo>
                <a:lnTo>
                  <a:pt x="2466627" y="359684"/>
                </a:lnTo>
                <a:lnTo>
                  <a:pt x="2376670" y="288296"/>
                </a:lnTo>
                <a:lnTo>
                  <a:pt x="2281293" y="223867"/>
                </a:lnTo>
                <a:lnTo>
                  <a:pt x="2180882" y="166781"/>
                </a:lnTo>
                <a:lnTo>
                  <a:pt x="2075819" y="117423"/>
                </a:lnTo>
                <a:lnTo>
                  <a:pt x="1966490" y="76176"/>
                </a:lnTo>
                <a:lnTo>
                  <a:pt x="1853280" y="43425"/>
                </a:lnTo>
                <a:lnTo>
                  <a:pt x="1736572" y="19556"/>
                </a:lnTo>
                <a:lnTo>
                  <a:pt x="1616753" y="4953"/>
                </a:lnTo>
                <a:lnTo>
                  <a:pt x="1494205" y="0"/>
                </a:lnTo>
                <a:lnTo>
                  <a:pt x="1371658" y="4953"/>
                </a:lnTo>
                <a:lnTo>
                  <a:pt x="1251839" y="19556"/>
                </a:lnTo>
                <a:lnTo>
                  <a:pt x="1135132" y="43425"/>
                </a:lnTo>
                <a:lnTo>
                  <a:pt x="1021923" y="76176"/>
                </a:lnTo>
                <a:lnTo>
                  <a:pt x="912596" y="117423"/>
                </a:lnTo>
                <a:lnTo>
                  <a:pt x="807535" y="166781"/>
                </a:lnTo>
                <a:lnTo>
                  <a:pt x="707124" y="223867"/>
                </a:lnTo>
                <a:lnTo>
                  <a:pt x="611750" y="288296"/>
                </a:lnTo>
                <a:lnTo>
                  <a:pt x="521795" y="359684"/>
                </a:lnTo>
                <a:lnTo>
                  <a:pt x="437645" y="437645"/>
                </a:lnTo>
                <a:lnTo>
                  <a:pt x="359684" y="521795"/>
                </a:lnTo>
                <a:lnTo>
                  <a:pt x="288296" y="611750"/>
                </a:lnTo>
                <a:lnTo>
                  <a:pt x="223867" y="707124"/>
                </a:lnTo>
                <a:lnTo>
                  <a:pt x="166781" y="807535"/>
                </a:lnTo>
                <a:lnTo>
                  <a:pt x="117423" y="912596"/>
                </a:lnTo>
                <a:lnTo>
                  <a:pt x="76176" y="1021923"/>
                </a:lnTo>
                <a:lnTo>
                  <a:pt x="43425" y="1135132"/>
                </a:lnTo>
                <a:lnTo>
                  <a:pt x="19556" y="1251839"/>
                </a:lnTo>
                <a:lnTo>
                  <a:pt x="4953" y="1371658"/>
                </a:lnTo>
                <a:lnTo>
                  <a:pt x="0" y="1494205"/>
                </a:lnTo>
                <a:lnTo>
                  <a:pt x="4953" y="1616753"/>
                </a:lnTo>
                <a:lnTo>
                  <a:pt x="19556" y="1736572"/>
                </a:lnTo>
                <a:lnTo>
                  <a:pt x="43425" y="1853280"/>
                </a:lnTo>
                <a:lnTo>
                  <a:pt x="76176" y="1966490"/>
                </a:lnTo>
                <a:lnTo>
                  <a:pt x="117423" y="2075819"/>
                </a:lnTo>
                <a:lnTo>
                  <a:pt x="166781" y="2180882"/>
                </a:lnTo>
                <a:lnTo>
                  <a:pt x="223867" y="2281293"/>
                </a:lnTo>
                <a:lnTo>
                  <a:pt x="288296" y="2376670"/>
                </a:lnTo>
                <a:lnTo>
                  <a:pt x="359684" y="2466627"/>
                </a:lnTo>
                <a:lnTo>
                  <a:pt x="437645" y="2550779"/>
                </a:lnTo>
                <a:lnTo>
                  <a:pt x="521795" y="2628742"/>
                </a:lnTo>
                <a:lnTo>
                  <a:pt x="611750" y="2700131"/>
                </a:lnTo>
                <a:lnTo>
                  <a:pt x="707124" y="2764561"/>
                </a:lnTo>
                <a:lnTo>
                  <a:pt x="807535" y="2821649"/>
                </a:lnTo>
                <a:lnTo>
                  <a:pt x="912596" y="2871010"/>
                </a:lnTo>
                <a:lnTo>
                  <a:pt x="1021923" y="2912258"/>
                </a:lnTo>
                <a:lnTo>
                  <a:pt x="1135132" y="2945009"/>
                </a:lnTo>
                <a:lnTo>
                  <a:pt x="1251839" y="2968879"/>
                </a:lnTo>
                <a:lnTo>
                  <a:pt x="1371658" y="2983483"/>
                </a:lnTo>
                <a:lnTo>
                  <a:pt x="1494205" y="2988437"/>
                </a:lnTo>
                <a:lnTo>
                  <a:pt x="1616753" y="2983483"/>
                </a:lnTo>
                <a:lnTo>
                  <a:pt x="1736572" y="2968879"/>
                </a:lnTo>
                <a:lnTo>
                  <a:pt x="1853280" y="2945009"/>
                </a:lnTo>
                <a:lnTo>
                  <a:pt x="1966490" y="2912258"/>
                </a:lnTo>
                <a:lnTo>
                  <a:pt x="2075819" y="2871010"/>
                </a:lnTo>
                <a:lnTo>
                  <a:pt x="2180882" y="2821649"/>
                </a:lnTo>
                <a:lnTo>
                  <a:pt x="2281293" y="2764561"/>
                </a:lnTo>
                <a:lnTo>
                  <a:pt x="2376670" y="2700131"/>
                </a:lnTo>
                <a:lnTo>
                  <a:pt x="2466627" y="2628742"/>
                </a:lnTo>
                <a:lnTo>
                  <a:pt x="2550779" y="2550779"/>
                </a:lnTo>
                <a:lnTo>
                  <a:pt x="2628742" y="2466627"/>
                </a:lnTo>
                <a:lnTo>
                  <a:pt x="2700131" y="2376670"/>
                </a:lnTo>
                <a:lnTo>
                  <a:pt x="2764561" y="2281293"/>
                </a:lnTo>
                <a:lnTo>
                  <a:pt x="2821649" y="2180882"/>
                </a:lnTo>
                <a:lnTo>
                  <a:pt x="2871010" y="2075819"/>
                </a:lnTo>
                <a:lnTo>
                  <a:pt x="2912258" y="1966490"/>
                </a:lnTo>
                <a:lnTo>
                  <a:pt x="2945009" y="1853280"/>
                </a:lnTo>
                <a:lnTo>
                  <a:pt x="2968879" y="1736572"/>
                </a:lnTo>
                <a:lnTo>
                  <a:pt x="2983483" y="1616753"/>
                </a:lnTo>
                <a:lnTo>
                  <a:pt x="2988437" y="1494205"/>
                </a:lnTo>
                <a:close/>
              </a:path>
            </a:pathLst>
          </a:custGeom>
          <a:solidFill>
            <a:srgbClr val="EC673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4232135" y="2455880"/>
            <a:ext cx="140970" cy="255079"/>
          </a:xfrm>
          <a:custGeom>
            <a:avLst/>
            <a:gdLst/>
            <a:ahLst/>
            <a:cxnLst/>
            <a:rect l="l" t="t" r="r" b="b"/>
            <a:pathLst>
              <a:path w="140970" h="255079">
                <a:moveTo>
                  <a:pt x="24155" y="255079"/>
                </a:moveTo>
                <a:lnTo>
                  <a:pt x="29540" y="242989"/>
                </a:lnTo>
                <a:lnTo>
                  <a:pt x="33553" y="244335"/>
                </a:lnTo>
                <a:lnTo>
                  <a:pt x="45843" y="243164"/>
                </a:lnTo>
                <a:lnTo>
                  <a:pt x="61782" y="239887"/>
                </a:lnTo>
                <a:lnTo>
                  <a:pt x="65798" y="238963"/>
                </a:lnTo>
                <a:lnTo>
                  <a:pt x="96672" y="232244"/>
                </a:lnTo>
                <a:lnTo>
                  <a:pt x="114109" y="232244"/>
                </a:lnTo>
                <a:lnTo>
                  <a:pt x="132905" y="225539"/>
                </a:lnTo>
                <a:lnTo>
                  <a:pt x="120815" y="214795"/>
                </a:lnTo>
                <a:lnTo>
                  <a:pt x="127520" y="205397"/>
                </a:lnTo>
                <a:lnTo>
                  <a:pt x="138277" y="202717"/>
                </a:lnTo>
                <a:lnTo>
                  <a:pt x="140969" y="178562"/>
                </a:lnTo>
                <a:lnTo>
                  <a:pt x="126199" y="171831"/>
                </a:lnTo>
                <a:lnTo>
                  <a:pt x="115442" y="173189"/>
                </a:lnTo>
                <a:lnTo>
                  <a:pt x="114109" y="149009"/>
                </a:lnTo>
                <a:lnTo>
                  <a:pt x="99339" y="136944"/>
                </a:lnTo>
                <a:lnTo>
                  <a:pt x="77850" y="104711"/>
                </a:lnTo>
                <a:lnTo>
                  <a:pt x="59067" y="88607"/>
                </a:lnTo>
                <a:lnTo>
                  <a:pt x="56400" y="71145"/>
                </a:lnTo>
                <a:lnTo>
                  <a:pt x="67119" y="60401"/>
                </a:lnTo>
                <a:lnTo>
                  <a:pt x="68478" y="38925"/>
                </a:lnTo>
                <a:lnTo>
                  <a:pt x="55029" y="36245"/>
                </a:lnTo>
                <a:lnTo>
                  <a:pt x="30873" y="41617"/>
                </a:lnTo>
                <a:lnTo>
                  <a:pt x="33553" y="26835"/>
                </a:lnTo>
                <a:lnTo>
                  <a:pt x="45643" y="16103"/>
                </a:lnTo>
                <a:lnTo>
                  <a:pt x="38925" y="0"/>
                </a:lnTo>
                <a:lnTo>
                  <a:pt x="17449" y="9398"/>
                </a:lnTo>
                <a:lnTo>
                  <a:pt x="16116" y="33553"/>
                </a:lnTo>
                <a:lnTo>
                  <a:pt x="5384" y="34899"/>
                </a:lnTo>
                <a:lnTo>
                  <a:pt x="6692" y="67119"/>
                </a:lnTo>
                <a:lnTo>
                  <a:pt x="21488" y="77863"/>
                </a:lnTo>
                <a:lnTo>
                  <a:pt x="17449" y="123507"/>
                </a:lnTo>
                <a:lnTo>
                  <a:pt x="28206" y="130225"/>
                </a:lnTo>
                <a:lnTo>
                  <a:pt x="34899" y="120827"/>
                </a:lnTo>
                <a:lnTo>
                  <a:pt x="53695" y="120827"/>
                </a:lnTo>
                <a:lnTo>
                  <a:pt x="49669" y="138277"/>
                </a:lnTo>
                <a:lnTo>
                  <a:pt x="57721" y="142303"/>
                </a:lnTo>
                <a:lnTo>
                  <a:pt x="55029" y="154381"/>
                </a:lnTo>
                <a:lnTo>
                  <a:pt x="34899" y="158419"/>
                </a:lnTo>
                <a:lnTo>
                  <a:pt x="22821" y="181241"/>
                </a:lnTo>
                <a:lnTo>
                  <a:pt x="38925" y="187947"/>
                </a:lnTo>
                <a:lnTo>
                  <a:pt x="20129" y="202717"/>
                </a:lnTo>
                <a:lnTo>
                  <a:pt x="25514" y="214795"/>
                </a:lnTo>
                <a:lnTo>
                  <a:pt x="65798" y="208089"/>
                </a:lnTo>
                <a:lnTo>
                  <a:pt x="63106" y="218821"/>
                </a:lnTo>
                <a:lnTo>
                  <a:pt x="33553" y="222859"/>
                </a:lnTo>
                <a:lnTo>
                  <a:pt x="16116" y="245668"/>
                </a:lnTo>
                <a:lnTo>
                  <a:pt x="0" y="255079"/>
                </a:lnTo>
                <a:lnTo>
                  <a:pt x="24155" y="255079"/>
                </a:lnTo>
                <a:close/>
              </a:path>
            </a:pathLst>
          </a:custGeom>
          <a:solidFill>
            <a:srgbClr val="F7A8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4165003" y="2569660"/>
            <a:ext cx="80543" cy="101688"/>
          </a:xfrm>
          <a:custGeom>
            <a:avLst/>
            <a:gdLst/>
            <a:ahLst/>
            <a:cxnLst/>
            <a:rect l="l" t="t" r="r" b="b"/>
            <a:pathLst>
              <a:path w="80543" h="101688">
                <a:moveTo>
                  <a:pt x="12103" y="75514"/>
                </a:moveTo>
                <a:lnTo>
                  <a:pt x="0" y="87604"/>
                </a:lnTo>
                <a:lnTo>
                  <a:pt x="9067" y="101688"/>
                </a:lnTo>
                <a:lnTo>
                  <a:pt x="28194" y="101688"/>
                </a:lnTo>
                <a:lnTo>
                  <a:pt x="49339" y="90614"/>
                </a:lnTo>
                <a:lnTo>
                  <a:pt x="64439" y="77520"/>
                </a:lnTo>
                <a:lnTo>
                  <a:pt x="62420" y="56388"/>
                </a:lnTo>
                <a:lnTo>
                  <a:pt x="61429" y="36245"/>
                </a:lnTo>
                <a:lnTo>
                  <a:pt x="70485" y="28181"/>
                </a:lnTo>
                <a:lnTo>
                  <a:pt x="80543" y="26187"/>
                </a:lnTo>
                <a:lnTo>
                  <a:pt x="67462" y="2006"/>
                </a:lnTo>
                <a:lnTo>
                  <a:pt x="35242" y="0"/>
                </a:lnTo>
                <a:lnTo>
                  <a:pt x="30200" y="25171"/>
                </a:lnTo>
                <a:lnTo>
                  <a:pt x="11074" y="22148"/>
                </a:lnTo>
                <a:lnTo>
                  <a:pt x="10071" y="35229"/>
                </a:lnTo>
                <a:lnTo>
                  <a:pt x="2006" y="45300"/>
                </a:lnTo>
                <a:lnTo>
                  <a:pt x="2006" y="54368"/>
                </a:lnTo>
                <a:lnTo>
                  <a:pt x="19126" y="55372"/>
                </a:lnTo>
                <a:lnTo>
                  <a:pt x="12103" y="75514"/>
                </a:lnTo>
                <a:close/>
              </a:path>
            </a:pathLst>
          </a:custGeom>
          <a:solidFill>
            <a:srgbClr val="F7A8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3938455" y="2228320"/>
            <a:ext cx="161086" cy="91630"/>
          </a:xfrm>
          <a:custGeom>
            <a:avLst/>
            <a:gdLst/>
            <a:ahLst/>
            <a:cxnLst/>
            <a:rect l="l" t="t" r="r" b="b"/>
            <a:pathLst>
              <a:path w="161086" h="91630">
                <a:moveTo>
                  <a:pt x="107746" y="82562"/>
                </a:moveTo>
                <a:lnTo>
                  <a:pt x="140970" y="66459"/>
                </a:lnTo>
                <a:lnTo>
                  <a:pt x="144995" y="55384"/>
                </a:lnTo>
                <a:lnTo>
                  <a:pt x="161086" y="49339"/>
                </a:lnTo>
                <a:lnTo>
                  <a:pt x="158089" y="30213"/>
                </a:lnTo>
                <a:lnTo>
                  <a:pt x="143992" y="28194"/>
                </a:lnTo>
                <a:lnTo>
                  <a:pt x="142976" y="15100"/>
                </a:lnTo>
                <a:lnTo>
                  <a:pt x="129882" y="0"/>
                </a:lnTo>
                <a:lnTo>
                  <a:pt x="117805" y="1003"/>
                </a:lnTo>
                <a:lnTo>
                  <a:pt x="112788" y="11074"/>
                </a:lnTo>
                <a:lnTo>
                  <a:pt x="92633" y="17119"/>
                </a:lnTo>
                <a:lnTo>
                  <a:pt x="79540" y="5041"/>
                </a:lnTo>
                <a:lnTo>
                  <a:pt x="71501" y="21145"/>
                </a:lnTo>
                <a:lnTo>
                  <a:pt x="65468" y="12090"/>
                </a:lnTo>
                <a:lnTo>
                  <a:pt x="56400" y="12090"/>
                </a:lnTo>
                <a:lnTo>
                  <a:pt x="55384" y="30213"/>
                </a:lnTo>
                <a:lnTo>
                  <a:pt x="41300" y="40271"/>
                </a:lnTo>
                <a:lnTo>
                  <a:pt x="35229" y="10071"/>
                </a:lnTo>
                <a:lnTo>
                  <a:pt x="17119" y="14097"/>
                </a:lnTo>
                <a:lnTo>
                  <a:pt x="3035" y="30213"/>
                </a:lnTo>
                <a:lnTo>
                  <a:pt x="0" y="40271"/>
                </a:lnTo>
                <a:lnTo>
                  <a:pt x="24168" y="31216"/>
                </a:lnTo>
                <a:lnTo>
                  <a:pt x="23177" y="43294"/>
                </a:lnTo>
                <a:lnTo>
                  <a:pt x="9067" y="51358"/>
                </a:lnTo>
                <a:lnTo>
                  <a:pt x="5054" y="59397"/>
                </a:lnTo>
                <a:lnTo>
                  <a:pt x="26174" y="55384"/>
                </a:lnTo>
                <a:lnTo>
                  <a:pt x="34239" y="67475"/>
                </a:lnTo>
                <a:lnTo>
                  <a:pt x="21145" y="74510"/>
                </a:lnTo>
                <a:lnTo>
                  <a:pt x="19138" y="81559"/>
                </a:lnTo>
                <a:lnTo>
                  <a:pt x="44297" y="80543"/>
                </a:lnTo>
                <a:lnTo>
                  <a:pt x="64439" y="84582"/>
                </a:lnTo>
                <a:lnTo>
                  <a:pt x="60413" y="91630"/>
                </a:lnTo>
                <a:lnTo>
                  <a:pt x="90639" y="91630"/>
                </a:lnTo>
                <a:lnTo>
                  <a:pt x="93637" y="76530"/>
                </a:lnTo>
                <a:lnTo>
                  <a:pt x="107746" y="82562"/>
                </a:lnTo>
                <a:close/>
              </a:path>
            </a:pathLst>
          </a:custGeom>
          <a:solidFill>
            <a:srgbClr val="F7A8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4526489" y="2546502"/>
            <a:ext cx="26174" cy="26174"/>
          </a:xfrm>
          <a:custGeom>
            <a:avLst/>
            <a:gdLst/>
            <a:ahLst/>
            <a:cxnLst/>
            <a:rect l="l" t="t" r="r" b="b"/>
            <a:pathLst>
              <a:path w="26174" h="26174">
                <a:moveTo>
                  <a:pt x="14084" y="0"/>
                </a:moveTo>
                <a:lnTo>
                  <a:pt x="0" y="12077"/>
                </a:lnTo>
                <a:lnTo>
                  <a:pt x="9055" y="26174"/>
                </a:lnTo>
                <a:lnTo>
                  <a:pt x="26174" y="22148"/>
                </a:lnTo>
                <a:lnTo>
                  <a:pt x="14084" y="0"/>
                </a:lnTo>
                <a:close/>
              </a:path>
            </a:pathLst>
          </a:custGeom>
          <a:solidFill>
            <a:srgbClr val="F7A8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4515408" y="2563608"/>
            <a:ext cx="9055" cy="18122"/>
          </a:xfrm>
          <a:custGeom>
            <a:avLst/>
            <a:gdLst/>
            <a:ahLst/>
            <a:cxnLst/>
            <a:rect l="l" t="t" r="r" b="b"/>
            <a:pathLst>
              <a:path w="9055" h="18122">
                <a:moveTo>
                  <a:pt x="0" y="0"/>
                </a:moveTo>
                <a:lnTo>
                  <a:pt x="2019" y="18122"/>
                </a:lnTo>
                <a:lnTo>
                  <a:pt x="9055" y="10071"/>
                </a:lnTo>
                <a:lnTo>
                  <a:pt x="0" y="0"/>
                </a:lnTo>
                <a:close/>
              </a:path>
            </a:pathLst>
          </a:custGeom>
          <a:solidFill>
            <a:srgbClr val="F7A8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4533540" y="2578707"/>
            <a:ext cx="23139" cy="17132"/>
          </a:xfrm>
          <a:custGeom>
            <a:avLst/>
            <a:gdLst/>
            <a:ahLst/>
            <a:cxnLst/>
            <a:rect l="l" t="t" r="r" b="b"/>
            <a:pathLst>
              <a:path w="23139" h="17132">
                <a:moveTo>
                  <a:pt x="2006" y="4038"/>
                </a:moveTo>
                <a:lnTo>
                  <a:pt x="0" y="17132"/>
                </a:lnTo>
                <a:lnTo>
                  <a:pt x="23139" y="0"/>
                </a:lnTo>
                <a:lnTo>
                  <a:pt x="2006" y="4038"/>
                </a:lnTo>
                <a:close/>
              </a:path>
            </a:pathLst>
          </a:custGeom>
          <a:solidFill>
            <a:srgbClr val="F7A8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4641270" y="2498161"/>
            <a:ext cx="13093" cy="31216"/>
          </a:xfrm>
          <a:custGeom>
            <a:avLst/>
            <a:gdLst/>
            <a:ahLst/>
            <a:cxnLst/>
            <a:rect l="l" t="t" r="r" b="b"/>
            <a:pathLst>
              <a:path w="13093" h="31216">
                <a:moveTo>
                  <a:pt x="0" y="21145"/>
                </a:moveTo>
                <a:lnTo>
                  <a:pt x="8039" y="31216"/>
                </a:lnTo>
                <a:lnTo>
                  <a:pt x="13093" y="4025"/>
                </a:lnTo>
                <a:lnTo>
                  <a:pt x="3009" y="0"/>
                </a:lnTo>
                <a:lnTo>
                  <a:pt x="0" y="21145"/>
                </a:lnTo>
                <a:close/>
              </a:path>
            </a:pathLst>
          </a:custGeom>
          <a:solidFill>
            <a:srgbClr val="F7A8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4698644" y="2477020"/>
            <a:ext cx="25184" cy="14096"/>
          </a:xfrm>
          <a:custGeom>
            <a:avLst/>
            <a:gdLst/>
            <a:ahLst/>
            <a:cxnLst/>
            <a:rect l="l" t="t" r="r" b="b"/>
            <a:pathLst>
              <a:path w="25184" h="14097">
                <a:moveTo>
                  <a:pt x="0" y="3022"/>
                </a:moveTo>
                <a:lnTo>
                  <a:pt x="6057" y="13093"/>
                </a:lnTo>
                <a:lnTo>
                  <a:pt x="19151" y="14096"/>
                </a:lnTo>
                <a:lnTo>
                  <a:pt x="25184" y="14096"/>
                </a:lnTo>
                <a:lnTo>
                  <a:pt x="23177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F7A8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4213340" y="2465943"/>
            <a:ext cx="18110" cy="26174"/>
          </a:xfrm>
          <a:custGeom>
            <a:avLst/>
            <a:gdLst/>
            <a:ahLst/>
            <a:cxnLst/>
            <a:rect l="l" t="t" r="r" b="b"/>
            <a:pathLst>
              <a:path w="18110" h="26174">
                <a:moveTo>
                  <a:pt x="18110" y="0"/>
                </a:moveTo>
                <a:lnTo>
                  <a:pt x="3022" y="8064"/>
                </a:lnTo>
                <a:lnTo>
                  <a:pt x="0" y="26174"/>
                </a:lnTo>
                <a:lnTo>
                  <a:pt x="12064" y="19138"/>
                </a:lnTo>
                <a:lnTo>
                  <a:pt x="18110" y="0"/>
                </a:lnTo>
                <a:close/>
              </a:path>
            </a:pathLst>
          </a:custGeom>
          <a:solidFill>
            <a:srgbClr val="F7A8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4567758" y="2133685"/>
            <a:ext cx="14097" cy="18110"/>
          </a:xfrm>
          <a:custGeom>
            <a:avLst/>
            <a:gdLst/>
            <a:ahLst/>
            <a:cxnLst/>
            <a:rect l="l" t="t" r="r" b="b"/>
            <a:pathLst>
              <a:path w="14097" h="18110">
                <a:moveTo>
                  <a:pt x="13106" y="0"/>
                </a:moveTo>
                <a:lnTo>
                  <a:pt x="0" y="18110"/>
                </a:lnTo>
                <a:lnTo>
                  <a:pt x="14096" y="16090"/>
                </a:lnTo>
                <a:lnTo>
                  <a:pt x="13106" y="0"/>
                </a:lnTo>
                <a:close/>
              </a:path>
            </a:pathLst>
          </a:custGeom>
          <a:solidFill>
            <a:srgbClr val="F7A8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4548615" y="2161860"/>
            <a:ext cx="20129" cy="16129"/>
          </a:xfrm>
          <a:custGeom>
            <a:avLst/>
            <a:gdLst/>
            <a:ahLst/>
            <a:cxnLst/>
            <a:rect l="l" t="t" r="r" b="b"/>
            <a:pathLst>
              <a:path w="20129" h="16129">
                <a:moveTo>
                  <a:pt x="5054" y="0"/>
                </a:moveTo>
                <a:lnTo>
                  <a:pt x="0" y="15113"/>
                </a:lnTo>
                <a:lnTo>
                  <a:pt x="15113" y="16129"/>
                </a:lnTo>
                <a:lnTo>
                  <a:pt x="20129" y="2019"/>
                </a:lnTo>
                <a:lnTo>
                  <a:pt x="5054" y="0"/>
                </a:lnTo>
                <a:close/>
              </a:path>
            </a:pathLst>
          </a:custGeom>
          <a:solidFill>
            <a:srgbClr val="F7A8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2961088" y="1993713"/>
            <a:ext cx="200060" cy="77533"/>
          </a:xfrm>
          <a:custGeom>
            <a:avLst/>
            <a:gdLst/>
            <a:ahLst/>
            <a:cxnLst/>
            <a:rect l="l" t="t" r="r" b="b"/>
            <a:pathLst>
              <a:path w="200060" h="77533">
                <a:moveTo>
                  <a:pt x="1712" y="13093"/>
                </a:moveTo>
                <a:lnTo>
                  <a:pt x="6741" y="20142"/>
                </a:lnTo>
                <a:lnTo>
                  <a:pt x="16799" y="22161"/>
                </a:lnTo>
                <a:lnTo>
                  <a:pt x="34922" y="20142"/>
                </a:lnTo>
                <a:lnTo>
                  <a:pt x="40967" y="35242"/>
                </a:lnTo>
                <a:lnTo>
                  <a:pt x="37957" y="59410"/>
                </a:lnTo>
                <a:lnTo>
                  <a:pt x="37957" y="77533"/>
                </a:lnTo>
                <a:lnTo>
                  <a:pt x="61097" y="74510"/>
                </a:lnTo>
                <a:lnTo>
                  <a:pt x="70165" y="59410"/>
                </a:lnTo>
                <a:lnTo>
                  <a:pt x="78229" y="67462"/>
                </a:lnTo>
                <a:lnTo>
                  <a:pt x="118501" y="53365"/>
                </a:lnTo>
                <a:lnTo>
                  <a:pt x="141882" y="48866"/>
                </a:lnTo>
                <a:lnTo>
                  <a:pt x="150285" y="47438"/>
                </a:lnTo>
                <a:lnTo>
                  <a:pt x="152740" y="47320"/>
                </a:lnTo>
                <a:lnTo>
                  <a:pt x="164322" y="45380"/>
                </a:lnTo>
                <a:lnTo>
                  <a:pt x="178784" y="40876"/>
                </a:lnTo>
                <a:lnTo>
                  <a:pt x="180921" y="39281"/>
                </a:lnTo>
                <a:lnTo>
                  <a:pt x="183944" y="35242"/>
                </a:lnTo>
                <a:lnTo>
                  <a:pt x="189989" y="25171"/>
                </a:lnTo>
                <a:lnTo>
                  <a:pt x="200060" y="14097"/>
                </a:lnTo>
                <a:lnTo>
                  <a:pt x="192999" y="10071"/>
                </a:lnTo>
                <a:lnTo>
                  <a:pt x="185963" y="6045"/>
                </a:lnTo>
                <a:lnTo>
                  <a:pt x="168844" y="4025"/>
                </a:lnTo>
                <a:lnTo>
                  <a:pt x="139634" y="11074"/>
                </a:lnTo>
                <a:lnTo>
                  <a:pt x="113459" y="20142"/>
                </a:lnTo>
                <a:lnTo>
                  <a:pt x="90307" y="26187"/>
                </a:lnTo>
                <a:lnTo>
                  <a:pt x="63116" y="25171"/>
                </a:lnTo>
                <a:lnTo>
                  <a:pt x="75206" y="13093"/>
                </a:lnTo>
                <a:lnTo>
                  <a:pt x="65135" y="3022"/>
                </a:lnTo>
                <a:lnTo>
                  <a:pt x="43990" y="6045"/>
                </a:lnTo>
                <a:lnTo>
                  <a:pt x="17815" y="0"/>
                </a:lnTo>
                <a:lnTo>
                  <a:pt x="917" y="5519"/>
                </a:lnTo>
                <a:lnTo>
                  <a:pt x="0" y="10622"/>
                </a:lnTo>
                <a:lnTo>
                  <a:pt x="1712" y="13093"/>
                </a:lnTo>
                <a:close/>
              </a:path>
            </a:pathLst>
          </a:custGeom>
          <a:solidFill>
            <a:srgbClr val="F7A8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2994002" y="2051110"/>
            <a:ext cx="377583" cy="351739"/>
          </a:xfrm>
          <a:custGeom>
            <a:avLst/>
            <a:gdLst/>
            <a:ahLst/>
            <a:cxnLst/>
            <a:rect l="l" t="t" r="r" b="b"/>
            <a:pathLst>
              <a:path w="377583" h="351739">
                <a:moveTo>
                  <a:pt x="220510" y="350392"/>
                </a:moveTo>
                <a:lnTo>
                  <a:pt x="242671" y="344347"/>
                </a:lnTo>
                <a:lnTo>
                  <a:pt x="269849" y="351408"/>
                </a:lnTo>
                <a:lnTo>
                  <a:pt x="279577" y="351739"/>
                </a:lnTo>
                <a:lnTo>
                  <a:pt x="285635" y="337642"/>
                </a:lnTo>
                <a:lnTo>
                  <a:pt x="274205" y="332943"/>
                </a:lnTo>
                <a:lnTo>
                  <a:pt x="252717" y="322872"/>
                </a:lnTo>
                <a:lnTo>
                  <a:pt x="240652" y="306095"/>
                </a:lnTo>
                <a:lnTo>
                  <a:pt x="250710" y="303402"/>
                </a:lnTo>
                <a:lnTo>
                  <a:pt x="265493" y="310121"/>
                </a:lnTo>
                <a:lnTo>
                  <a:pt x="277558" y="305434"/>
                </a:lnTo>
                <a:lnTo>
                  <a:pt x="293001" y="309448"/>
                </a:lnTo>
                <a:lnTo>
                  <a:pt x="295681" y="300723"/>
                </a:lnTo>
                <a:lnTo>
                  <a:pt x="303085" y="289305"/>
                </a:lnTo>
                <a:lnTo>
                  <a:pt x="301739" y="274535"/>
                </a:lnTo>
                <a:lnTo>
                  <a:pt x="280924" y="264477"/>
                </a:lnTo>
                <a:lnTo>
                  <a:pt x="276225" y="247688"/>
                </a:lnTo>
                <a:lnTo>
                  <a:pt x="265493" y="241642"/>
                </a:lnTo>
                <a:lnTo>
                  <a:pt x="267512" y="235610"/>
                </a:lnTo>
                <a:lnTo>
                  <a:pt x="277558" y="240995"/>
                </a:lnTo>
                <a:lnTo>
                  <a:pt x="276225" y="236956"/>
                </a:lnTo>
                <a:lnTo>
                  <a:pt x="279577" y="224878"/>
                </a:lnTo>
                <a:lnTo>
                  <a:pt x="283616" y="216814"/>
                </a:lnTo>
                <a:lnTo>
                  <a:pt x="289661" y="224193"/>
                </a:lnTo>
                <a:lnTo>
                  <a:pt x="294347" y="235610"/>
                </a:lnTo>
                <a:lnTo>
                  <a:pt x="309118" y="238290"/>
                </a:lnTo>
                <a:lnTo>
                  <a:pt x="319862" y="249034"/>
                </a:lnTo>
                <a:lnTo>
                  <a:pt x="323215" y="259765"/>
                </a:lnTo>
                <a:lnTo>
                  <a:pt x="333946" y="263131"/>
                </a:lnTo>
                <a:lnTo>
                  <a:pt x="337312" y="251726"/>
                </a:lnTo>
                <a:lnTo>
                  <a:pt x="337312" y="238963"/>
                </a:lnTo>
                <a:lnTo>
                  <a:pt x="341350" y="240309"/>
                </a:lnTo>
                <a:lnTo>
                  <a:pt x="351396" y="236956"/>
                </a:lnTo>
                <a:lnTo>
                  <a:pt x="352082" y="222859"/>
                </a:lnTo>
                <a:lnTo>
                  <a:pt x="360794" y="212115"/>
                </a:lnTo>
                <a:lnTo>
                  <a:pt x="373545" y="214795"/>
                </a:lnTo>
                <a:lnTo>
                  <a:pt x="372872" y="212115"/>
                </a:lnTo>
                <a:lnTo>
                  <a:pt x="372211" y="209422"/>
                </a:lnTo>
                <a:lnTo>
                  <a:pt x="374916" y="199364"/>
                </a:lnTo>
                <a:lnTo>
                  <a:pt x="377583" y="195338"/>
                </a:lnTo>
                <a:lnTo>
                  <a:pt x="370865" y="184594"/>
                </a:lnTo>
                <a:lnTo>
                  <a:pt x="351396" y="191973"/>
                </a:lnTo>
                <a:lnTo>
                  <a:pt x="331952" y="191300"/>
                </a:lnTo>
                <a:lnTo>
                  <a:pt x="331952" y="179222"/>
                </a:lnTo>
                <a:lnTo>
                  <a:pt x="319862" y="169163"/>
                </a:lnTo>
                <a:lnTo>
                  <a:pt x="300380" y="180568"/>
                </a:lnTo>
                <a:lnTo>
                  <a:pt x="294347" y="167144"/>
                </a:lnTo>
                <a:lnTo>
                  <a:pt x="286283" y="157733"/>
                </a:lnTo>
                <a:lnTo>
                  <a:pt x="272859" y="153708"/>
                </a:lnTo>
                <a:lnTo>
                  <a:pt x="282943" y="142976"/>
                </a:lnTo>
                <a:lnTo>
                  <a:pt x="283616" y="132232"/>
                </a:lnTo>
                <a:lnTo>
                  <a:pt x="287655" y="133578"/>
                </a:lnTo>
                <a:lnTo>
                  <a:pt x="298386" y="130213"/>
                </a:lnTo>
                <a:lnTo>
                  <a:pt x="295681" y="122173"/>
                </a:lnTo>
                <a:lnTo>
                  <a:pt x="282270" y="120154"/>
                </a:lnTo>
                <a:lnTo>
                  <a:pt x="297713" y="108737"/>
                </a:lnTo>
                <a:lnTo>
                  <a:pt x="292328" y="91960"/>
                </a:lnTo>
                <a:lnTo>
                  <a:pt x="280263" y="100012"/>
                </a:lnTo>
                <a:lnTo>
                  <a:pt x="282943" y="86601"/>
                </a:lnTo>
                <a:lnTo>
                  <a:pt x="272186" y="81216"/>
                </a:lnTo>
                <a:lnTo>
                  <a:pt x="259435" y="79209"/>
                </a:lnTo>
                <a:lnTo>
                  <a:pt x="250710" y="70484"/>
                </a:lnTo>
                <a:lnTo>
                  <a:pt x="241985" y="62433"/>
                </a:lnTo>
                <a:lnTo>
                  <a:pt x="231254" y="76517"/>
                </a:lnTo>
                <a:lnTo>
                  <a:pt x="216471" y="75857"/>
                </a:lnTo>
                <a:lnTo>
                  <a:pt x="218490" y="62433"/>
                </a:lnTo>
                <a:lnTo>
                  <a:pt x="225209" y="51015"/>
                </a:lnTo>
                <a:lnTo>
                  <a:pt x="216471" y="34226"/>
                </a:lnTo>
                <a:lnTo>
                  <a:pt x="195668" y="39611"/>
                </a:lnTo>
                <a:lnTo>
                  <a:pt x="168148" y="34226"/>
                </a:lnTo>
                <a:lnTo>
                  <a:pt x="178219" y="24828"/>
                </a:lnTo>
                <a:lnTo>
                  <a:pt x="180911" y="12077"/>
                </a:lnTo>
                <a:lnTo>
                  <a:pt x="180911" y="8051"/>
                </a:lnTo>
                <a:lnTo>
                  <a:pt x="170167" y="0"/>
                </a:lnTo>
                <a:lnTo>
                  <a:pt x="142646" y="8724"/>
                </a:lnTo>
                <a:lnTo>
                  <a:pt x="131902" y="18135"/>
                </a:lnTo>
                <a:lnTo>
                  <a:pt x="121831" y="10058"/>
                </a:lnTo>
                <a:lnTo>
                  <a:pt x="105727" y="19456"/>
                </a:lnTo>
                <a:lnTo>
                  <a:pt x="89611" y="31546"/>
                </a:lnTo>
                <a:lnTo>
                  <a:pt x="79552" y="47650"/>
                </a:lnTo>
                <a:lnTo>
                  <a:pt x="70802" y="59067"/>
                </a:lnTo>
                <a:lnTo>
                  <a:pt x="76860" y="61086"/>
                </a:lnTo>
                <a:lnTo>
                  <a:pt x="78867" y="69138"/>
                </a:lnTo>
                <a:lnTo>
                  <a:pt x="68808" y="68465"/>
                </a:lnTo>
                <a:lnTo>
                  <a:pt x="65443" y="79882"/>
                </a:lnTo>
                <a:lnTo>
                  <a:pt x="69469" y="87248"/>
                </a:lnTo>
                <a:lnTo>
                  <a:pt x="62090" y="98666"/>
                </a:lnTo>
                <a:lnTo>
                  <a:pt x="57391" y="81889"/>
                </a:lnTo>
                <a:lnTo>
                  <a:pt x="60071" y="59753"/>
                </a:lnTo>
                <a:lnTo>
                  <a:pt x="67462" y="40944"/>
                </a:lnTo>
                <a:lnTo>
                  <a:pt x="88938" y="22161"/>
                </a:lnTo>
                <a:lnTo>
                  <a:pt x="88607" y="16103"/>
                </a:lnTo>
                <a:lnTo>
                  <a:pt x="40284" y="29197"/>
                </a:lnTo>
                <a:lnTo>
                  <a:pt x="31514" y="47284"/>
                </a:lnTo>
                <a:lnTo>
                  <a:pt x="26799" y="55906"/>
                </a:lnTo>
                <a:lnTo>
                  <a:pt x="22148" y="62433"/>
                </a:lnTo>
                <a:lnTo>
                  <a:pt x="13973" y="74000"/>
                </a:lnTo>
                <a:lnTo>
                  <a:pt x="4803" y="87482"/>
                </a:lnTo>
                <a:lnTo>
                  <a:pt x="0" y="94640"/>
                </a:lnTo>
                <a:lnTo>
                  <a:pt x="4038" y="108737"/>
                </a:lnTo>
                <a:lnTo>
                  <a:pt x="24168" y="110743"/>
                </a:lnTo>
                <a:lnTo>
                  <a:pt x="16116" y="125856"/>
                </a:lnTo>
                <a:lnTo>
                  <a:pt x="27203" y="139966"/>
                </a:lnTo>
                <a:lnTo>
                  <a:pt x="36258" y="126872"/>
                </a:lnTo>
                <a:lnTo>
                  <a:pt x="48323" y="139966"/>
                </a:lnTo>
                <a:lnTo>
                  <a:pt x="73494" y="138950"/>
                </a:lnTo>
                <a:lnTo>
                  <a:pt x="94665" y="137947"/>
                </a:lnTo>
                <a:lnTo>
                  <a:pt x="98666" y="126872"/>
                </a:lnTo>
                <a:lnTo>
                  <a:pt x="114782" y="137947"/>
                </a:lnTo>
                <a:lnTo>
                  <a:pt x="118808" y="120827"/>
                </a:lnTo>
                <a:lnTo>
                  <a:pt x="134924" y="124840"/>
                </a:lnTo>
                <a:lnTo>
                  <a:pt x="148005" y="119824"/>
                </a:lnTo>
                <a:lnTo>
                  <a:pt x="152031" y="109740"/>
                </a:lnTo>
                <a:lnTo>
                  <a:pt x="172173" y="128879"/>
                </a:lnTo>
                <a:lnTo>
                  <a:pt x="186296" y="140957"/>
                </a:lnTo>
                <a:lnTo>
                  <a:pt x="180238" y="161099"/>
                </a:lnTo>
                <a:lnTo>
                  <a:pt x="189293" y="168147"/>
                </a:lnTo>
                <a:lnTo>
                  <a:pt x="206413" y="151041"/>
                </a:lnTo>
                <a:lnTo>
                  <a:pt x="208432" y="170167"/>
                </a:lnTo>
                <a:lnTo>
                  <a:pt x="211377" y="191640"/>
                </a:lnTo>
                <a:lnTo>
                  <a:pt x="210903" y="199124"/>
                </a:lnTo>
                <a:lnTo>
                  <a:pt x="209435" y="201371"/>
                </a:lnTo>
                <a:lnTo>
                  <a:pt x="202679" y="213643"/>
                </a:lnTo>
                <a:lnTo>
                  <a:pt x="196665" y="225892"/>
                </a:lnTo>
                <a:lnTo>
                  <a:pt x="196354" y="226542"/>
                </a:lnTo>
                <a:lnTo>
                  <a:pt x="179235" y="247688"/>
                </a:lnTo>
                <a:lnTo>
                  <a:pt x="188290" y="273875"/>
                </a:lnTo>
                <a:lnTo>
                  <a:pt x="158089" y="284949"/>
                </a:lnTo>
                <a:lnTo>
                  <a:pt x="129895" y="296011"/>
                </a:lnTo>
                <a:lnTo>
                  <a:pt x="117805" y="297027"/>
                </a:lnTo>
                <a:lnTo>
                  <a:pt x="111772" y="308101"/>
                </a:lnTo>
                <a:lnTo>
                  <a:pt x="107178" y="322227"/>
                </a:lnTo>
                <a:lnTo>
                  <a:pt x="110355" y="332048"/>
                </a:lnTo>
                <a:lnTo>
                  <a:pt x="113779" y="333273"/>
                </a:lnTo>
                <a:lnTo>
                  <a:pt x="128041" y="330143"/>
                </a:lnTo>
                <a:lnTo>
                  <a:pt x="140885" y="324319"/>
                </a:lnTo>
                <a:lnTo>
                  <a:pt x="142976" y="323214"/>
                </a:lnTo>
                <a:lnTo>
                  <a:pt x="153047" y="309105"/>
                </a:lnTo>
                <a:lnTo>
                  <a:pt x="171170" y="303072"/>
                </a:lnTo>
                <a:lnTo>
                  <a:pt x="187286" y="322198"/>
                </a:lnTo>
                <a:lnTo>
                  <a:pt x="199364" y="337311"/>
                </a:lnTo>
                <a:lnTo>
                  <a:pt x="198348" y="351408"/>
                </a:lnTo>
                <a:lnTo>
                  <a:pt x="220510" y="350392"/>
                </a:lnTo>
                <a:close/>
              </a:path>
            </a:pathLst>
          </a:custGeom>
          <a:solidFill>
            <a:srgbClr val="F7A8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3333993" y="2684099"/>
            <a:ext cx="124180" cy="117475"/>
          </a:xfrm>
          <a:custGeom>
            <a:avLst/>
            <a:gdLst/>
            <a:ahLst/>
            <a:cxnLst/>
            <a:rect l="l" t="t" r="r" b="b"/>
            <a:pathLst>
              <a:path w="124180" h="117475">
                <a:moveTo>
                  <a:pt x="60426" y="45656"/>
                </a:moveTo>
                <a:lnTo>
                  <a:pt x="48336" y="49669"/>
                </a:lnTo>
                <a:lnTo>
                  <a:pt x="52349" y="30200"/>
                </a:lnTo>
                <a:lnTo>
                  <a:pt x="64452" y="14782"/>
                </a:lnTo>
                <a:lnTo>
                  <a:pt x="69811" y="3365"/>
                </a:lnTo>
                <a:lnTo>
                  <a:pt x="63766" y="0"/>
                </a:lnTo>
                <a:lnTo>
                  <a:pt x="52349" y="6045"/>
                </a:lnTo>
                <a:lnTo>
                  <a:pt x="38265" y="22161"/>
                </a:lnTo>
                <a:lnTo>
                  <a:pt x="30873" y="42278"/>
                </a:lnTo>
                <a:lnTo>
                  <a:pt x="32219" y="57061"/>
                </a:lnTo>
                <a:lnTo>
                  <a:pt x="32880" y="64439"/>
                </a:lnTo>
                <a:lnTo>
                  <a:pt x="25501" y="67144"/>
                </a:lnTo>
                <a:lnTo>
                  <a:pt x="11404" y="76517"/>
                </a:lnTo>
                <a:lnTo>
                  <a:pt x="13423" y="85255"/>
                </a:lnTo>
                <a:lnTo>
                  <a:pt x="0" y="100012"/>
                </a:lnTo>
                <a:lnTo>
                  <a:pt x="5372" y="106730"/>
                </a:lnTo>
                <a:lnTo>
                  <a:pt x="17449" y="102031"/>
                </a:lnTo>
                <a:lnTo>
                  <a:pt x="46977" y="99352"/>
                </a:lnTo>
                <a:lnTo>
                  <a:pt x="72491" y="93306"/>
                </a:lnTo>
                <a:lnTo>
                  <a:pt x="81216" y="96659"/>
                </a:lnTo>
                <a:lnTo>
                  <a:pt x="70485" y="113449"/>
                </a:lnTo>
                <a:lnTo>
                  <a:pt x="74510" y="114782"/>
                </a:lnTo>
                <a:lnTo>
                  <a:pt x="81902" y="114782"/>
                </a:lnTo>
                <a:lnTo>
                  <a:pt x="91960" y="102704"/>
                </a:lnTo>
                <a:lnTo>
                  <a:pt x="101358" y="96659"/>
                </a:lnTo>
                <a:lnTo>
                  <a:pt x="106057" y="111442"/>
                </a:lnTo>
                <a:lnTo>
                  <a:pt x="118821" y="117475"/>
                </a:lnTo>
                <a:lnTo>
                  <a:pt x="124180" y="104051"/>
                </a:lnTo>
                <a:lnTo>
                  <a:pt x="120167" y="87934"/>
                </a:lnTo>
                <a:lnTo>
                  <a:pt x="111429" y="83248"/>
                </a:lnTo>
                <a:lnTo>
                  <a:pt x="98691" y="79222"/>
                </a:lnTo>
                <a:lnTo>
                  <a:pt x="97332" y="64439"/>
                </a:lnTo>
                <a:lnTo>
                  <a:pt x="98005" y="52349"/>
                </a:lnTo>
                <a:lnTo>
                  <a:pt x="79883" y="53708"/>
                </a:lnTo>
                <a:lnTo>
                  <a:pt x="64452" y="55727"/>
                </a:lnTo>
                <a:lnTo>
                  <a:pt x="60426" y="45656"/>
                </a:lnTo>
                <a:close/>
              </a:path>
            </a:pathLst>
          </a:custGeom>
          <a:solidFill>
            <a:srgbClr val="F7A8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2973532" y="2339747"/>
            <a:ext cx="73152" cy="67132"/>
          </a:xfrm>
          <a:custGeom>
            <a:avLst/>
            <a:gdLst/>
            <a:ahLst/>
            <a:cxnLst/>
            <a:rect l="l" t="t" r="r" b="b"/>
            <a:pathLst>
              <a:path w="73151" h="67132">
                <a:moveTo>
                  <a:pt x="16776" y="35572"/>
                </a:moveTo>
                <a:lnTo>
                  <a:pt x="0" y="57734"/>
                </a:lnTo>
                <a:lnTo>
                  <a:pt x="10731" y="59080"/>
                </a:lnTo>
                <a:lnTo>
                  <a:pt x="17437" y="67132"/>
                </a:lnTo>
                <a:lnTo>
                  <a:pt x="30213" y="59080"/>
                </a:lnTo>
                <a:lnTo>
                  <a:pt x="33553" y="35572"/>
                </a:lnTo>
                <a:lnTo>
                  <a:pt x="45656" y="28194"/>
                </a:lnTo>
                <a:lnTo>
                  <a:pt x="46316" y="46990"/>
                </a:lnTo>
                <a:lnTo>
                  <a:pt x="66446" y="54381"/>
                </a:lnTo>
                <a:lnTo>
                  <a:pt x="67792" y="50342"/>
                </a:lnTo>
                <a:lnTo>
                  <a:pt x="73152" y="37592"/>
                </a:lnTo>
                <a:lnTo>
                  <a:pt x="63766" y="37592"/>
                </a:lnTo>
                <a:lnTo>
                  <a:pt x="63766" y="33553"/>
                </a:lnTo>
                <a:lnTo>
                  <a:pt x="55702" y="18796"/>
                </a:lnTo>
                <a:lnTo>
                  <a:pt x="37579" y="10071"/>
                </a:lnTo>
                <a:lnTo>
                  <a:pt x="32232" y="0"/>
                </a:lnTo>
                <a:lnTo>
                  <a:pt x="16776" y="35572"/>
                </a:lnTo>
                <a:close/>
              </a:path>
            </a:pathLst>
          </a:custGeom>
          <a:solidFill>
            <a:srgbClr val="F7A8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3147390" y="2228987"/>
            <a:ext cx="21488" cy="27533"/>
          </a:xfrm>
          <a:custGeom>
            <a:avLst/>
            <a:gdLst/>
            <a:ahLst/>
            <a:cxnLst/>
            <a:rect l="l" t="t" r="r" b="b"/>
            <a:pathLst>
              <a:path w="21488" h="27533">
                <a:moveTo>
                  <a:pt x="13436" y="0"/>
                </a:moveTo>
                <a:lnTo>
                  <a:pt x="0" y="24168"/>
                </a:lnTo>
                <a:lnTo>
                  <a:pt x="11417" y="27533"/>
                </a:lnTo>
                <a:lnTo>
                  <a:pt x="21488" y="10071"/>
                </a:lnTo>
                <a:lnTo>
                  <a:pt x="13436" y="0"/>
                </a:lnTo>
                <a:close/>
              </a:path>
            </a:pathLst>
          </a:custGeom>
          <a:solidFill>
            <a:srgbClr val="F7A8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3464886" y="2130319"/>
            <a:ext cx="46316" cy="46990"/>
          </a:xfrm>
          <a:custGeom>
            <a:avLst/>
            <a:gdLst/>
            <a:ahLst/>
            <a:cxnLst/>
            <a:rect l="l" t="t" r="r" b="b"/>
            <a:pathLst>
              <a:path w="46316" h="46989">
                <a:moveTo>
                  <a:pt x="6692" y="4699"/>
                </a:moveTo>
                <a:lnTo>
                  <a:pt x="10731" y="15430"/>
                </a:lnTo>
                <a:lnTo>
                  <a:pt x="0" y="25514"/>
                </a:lnTo>
                <a:lnTo>
                  <a:pt x="3352" y="39598"/>
                </a:lnTo>
                <a:lnTo>
                  <a:pt x="10731" y="46990"/>
                </a:lnTo>
                <a:lnTo>
                  <a:pt x="30860" y="39598"/>
                </a:lnTo>
                <a:lnTo>
                  <a:pt x="30860" y="35572"/>
                </a:lnTo>
                <a:lnTo>
                  <a:pt x="46316" y="26847"/>
                </a:lnTo>
                <a:lnTo>
                  <a:pt x="40944" y="13423"/>
                </a:lnTo>
                <a:lnTo>
                  <a:pt x="38101" y="13170"/>
                </a:lnTo>
                <a:lnTo>
                  <a:pt x="25493" y="5892"/>
                </a:lnTo>
                <a:lnTo>
                  <a:pt x="14757" y="0"/>
                </a:lnTo>
                <a:lnTo>
                  <a:pt x="6692" y="4699"/>
                </a:lnTo>
                <a:close/>
              </a:path>
            </a:pathLst>
          </a:custGeom>
          <a:solidFill>
            <a:srgbClr val="F7A8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2843634" y="2235707"/>
            <a:ext cx="48654" cy="40944"/>
          </a:xfrm>
          <a:custGeom>
            <a:avLst/>
            <a:gdLst/>
            <a:ahLst/>
            <a:cxnLst/>
            <a:rect l="l" t="t" r="r" b="b"/>
            <a:pathLst>
              <a:path w="48654" h="40944">
                <a:moveTo>
                  <a:pt x="0" y="34818"/>
                </a:moveTo>
                <a:lnTo>
                  <a:pt x="3696" y="34912"/>
                </a:lnTo>
                <a:lnTo>
                  <a:pt x="20486" y="40944"/>
                </a:lnTo>
                <a:lnTo>
                  <a:pt x="31890" y="32893"/>
                </a:lnTo>
                <a:lnTo>
                  <a:pt x="47334" y="24828"/>
                </a:lnTo>
                <a:lnTo>
                  <a:pt x="48654" y="8051"/>
                </a:lnTo>
                <a:lnTo>
                  <a:pt x="27852" y="0"/>
                </a:lnTo>
                <a:lnTo>
                  <a:pt x="17133" y="13423"/>
                </a:lnTo>
                <a:lnTo>
                  <a:pt x="2245" y="30679"/>
                </a:lnTo>
                <a:lnTo>
                  <a:pt x="0" y="34818"/>
                </a:lnTo>
                <a:close/>
              </a:path>
            </a:pathLst>
          </a:custGeom>
          <a:solidFill>
            <a:srgbClr val="F7A8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2837276" y="2098095"/>
            <a:ext cx="81203" cy="93306"/>
          </a:xfrm>
          <a:custGeom>
            <a:avLst/>
            <a:gdLst/>
            <a:ahLst/>
            <a:cxnLst/>
            <a:rect l="l" t="t" r="r" b="b"/>
            <a:pathLst>
              <a:path w="81203" h="93306">
                <a:moveTo>
                  <a:pt x="11659" y="48830"/>
                </a:moveTo>
                <a:lnTo>
                  <a:pt x="1333" y="55714"/>
                </a:lnTo>
                <a:lnTo>
                  <a:pt x="0" y="59753"/>
                </a:lnTo>
                <a:lnTo>
                  <a:pt x="6705" y="73177"/>
                </a:lnTo>
                <a:lnTo>
                  <a:pt x="20129" y="68465"/>
                </a:lnTo>
                <a:lnTo>
                  <a:pt x="32880" y="79895"/>
                </a:lnTo>
                <a:lnTo>
                  <a:pt x="33553" y="93306"/>
                </a:lnTo>
                <a:lnTo>
                  <a:pt x="42964" y="87934"/>
                </a:lnTo>
                <a:lnTo>
                  <a:pt x="63754" y="71818"/>
                </a:lnTo>
                <a:lnTo>
                  <a:pt x="79870" y="57734"/>
                </a:lnTo>
                <a:lnTo>
                  <a:pt x="81203" y="39611"/>
                </a:lnTo>
                <a:lnTo>
                  <a:pt x="73825" y="44310"/>
                </a:lnTo>
                <a:lnTo>
                  <a:pt x="67792" y="26187"/>
                </a:lnTo>
                <a:lnTo>
                  <a:pt x="80543" y="15455"/>
                </a:lnTo>
                <a:lnTo>
                  <a:pt x="74485" y="0"/>
                </a:lnTo>
                <a:lnTo>
                  <a:pt x="61074" y="11417"/>
                </a:lnTo>
                <a:lnTo>
                  <a:pt x="42278" y="16789"/>
                </a:lnTo>
                <a:lnTo>
                  <a:pt x="26847" y="36245"/>
                </a:lnTo>
                <a:lnTo>
                  <a:pt x="38925" y="38938"/>
                </a:lnTo>
                <a:lnTo>
                  <a:pt x="32194" y="53695"/>
                </a:lnTo>
                <a:lnTo>
                  <a:pt x="19456" y="57734"/>
                </a:lnTo>
                <a:lnTo>
                  <a:pt x="11659" y="48830"/>
                </a:lnTo>
                <a:close/>
              </a:path>
              <a:path w="81203" h="93306">
                <a:moveTo>
                  <a:pt x="13411" y="47663"/>
                </a:moveTo>
                <a:lnTo>
                  <a:pt x="10058" y="47002"/>
                </a:lnTo>
                <a:lnTo>
                  <a:pt x="11659" y="48830"/>
                </a:lnTo>
                <a:lnTo>
                  <a:pt x="13411" y="47663"/>
                </a:lnTo>
                <a:close/>
              </a:path>
            </a:pathLst>
          </a:custGeom>
          <a:solidFill>
            <a:srgbClr val="F7A8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2940638" y="2035674"/>
            <a:ext cx="34226" cy="37592"/>
          </a:xfrm>
          <a:custGeom>
            <a:avLst/>
            <a:gdLst/>
            <a:ahLst/>
            <a:cxnLst/>
            <a:rect l="l" t="t" r="r" b="b"/>
            <a:pathLst>
              <a:path w="34226" h="37592">
                <a:moveTo>
                  <a:pt x="22161" y="0"/>
                </a:moveTo>
                <a:lnTo>
                  <a:pt x="0" y="34239"/>
                </a:lnTo>
                <a:lnTo>
                  <a:pt x="24168" y="37592"/>
                </a:lnTo>
                <a:lnTo>
                  <a:pt x="32893" y="21475"/>
                </a:lnTo>
                <a:lnTo>
                  <a:pt x="34226" y="6718"/>
                </a:lnTo>
                <a:lnTo>
                  <a:pt x="22161" y="0"/>
                </a:lnTo>
                <a:close/>
              </a:path>
            </a:pathLst>
          </a:custGeom>
          <a:solidFill>
            <a:srgbClr val="F7A8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2829882" y="3385559"/>
            <a:ext cx="177888" cy="75857"/>
          </a:xfrm>
          <a:custGeom>
            <a:avLst/>
            <a:gdLst/>
            <a:ahLst/>
            <a:cxnLst/>
            <a:rect l="l" t="t" r="r" b="b"/>
            <a:pathLst>
              <a:path w="177888" h="75857">
                <a:moveTo>
                  <a:pt x="0" y="22161"/>
                </a:moveTo>
                <a:lnTo>
                  <a:pt x="2679" y="32893"/>
                </a:lnTo>
                <a:lnTo>
                  <a:pt x="25501" y="16103"/>
                </a:lnTo>
                <a:lnTo>
                  <a:pt x="44284" y="12090"/>
                </a:lnTo>
                <a:lnTo>
                  <a:pt x="63106" y="22161"/>
                </a:lnTo>
                <a:lnTo>
                  <a:pt x="83248" y="36931"/>
                </a:lnTo>
                <a:lnTo>
                  <a:pt x="98679" y="40957"/>
                </a:lnTo>
                <a:lnTo>
                  <a:pt x="115468" y="59080"/>
                </a:lnTo>
                <a:lnTo>
                  <a:pt x="111429" y="75857"/>
                </a:lnTo>
                <a:lnTo>
                  <a:pt x="137617" y="69811"/>
                </a:lnTo>
                <a:lnTo>
                  <a:pt x="160426" y="71145"/>
                </a:lnTo>
                <a:lnTo>
                  <a:pt x="177888" y="59753"/>
                </a:lnTo>
                <a:lnTo>
                  <a:pt x="153720" y="53695"/>
                </a:lnTo>
                <a:lnTo>
                  <a:pt x="137617" y="45669"/>
                </a:lnTo>
                <a:lnTo>
                  <a:pt x="99999" y="21488"/>
                </a:lnTo>
                <a:lnTo>
                  <a:pt x="63106" y="4711"/>
                </a:lnTo>
                <a:lnTo>
                  <a:pt x="38950" y="0"/>
                </a:lnTo>
                <a:lnTo>
                  <a:pt x="17449" y="6718"/>
                </a:lnTo>
                <a:lnTo>
                  <a:pt x="0" y="22161"/>
                </a:lnTo>
                <a:close/>
              </a:path>
            </a:pathLst>
          </a:custGeom>
          <a:solidFill>
            <a:srgbClr val="F7A8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2995004" y="3455381"/>
            <a:ext cx="112775" cy="38938"/>
          </a:xfrm>
          <a:custGeom>
            <a:avLst/>
            <a:gdLst/>
            <a:ahLst/>
            <a:cxnLst/>
            <a:rect l="l" t="t" r="r" b="b"/>
            <a:pathLst>
              <a:path w="112775" h="38938">
                <a:moveTo>
                  <a:pt x="14097" y="28194"/>
                </a:moveTo>
                <a:lnTo>
                  <a:pt x="0" y="28867"/>
                </a:lnTo>
                <a:lnTo>
                  <a:pt x="9410" y="38938"/>
                </a:lnTo>
                <a:lnTo>
                  <a:pt x="34226" y="38252"/>
                </a:lnTo>
                <a:lnTo>
                  <a:pt x="57721" y="38938"/>
                </a:lnTo>
                <a:lnTo>
                  <a:pt x="75196" y="32893"/>
                </a:lnTo>
                <a:lnTo>
                  <a:pt x="89941" y="32232"/>
                </a:lnTo>
                <a:lnTo>
                  <a:pt x="112776" y="31559"/>
                </a:lnTo>
                <a:lnTo>
                  <a:pt x="104724" y="14084"/>
                </a:lnTo>
                <a:lnTo>
                  <a:pt x="100698" y="12763"/>
                </a:lnTo>
                <a:lnTo>
                  <a:pt x="85928" y="8724"/>
                </a:lnTo>
                <a:lnTo>
                  <a:pt x="83248" y="7391"/>
                </a:lnTo>
                <a:lnTo>
                  <a:pt x="80556" y="6032"/>
                </a:lnTo>
                <a:lnTo>
                  <a:pt x="63792" y="0"/>
                </a:lnTo>
                <a:lnTo>
                  <a:pt x="61087" y="0"/>
                </a:lnTo>
                <a:lnTo>
                  <a:pt x="48475" y="2736"/>
                </a:lnTo>
                <a:lnTo>
                  <a:pt x="33976" y="6425"/>
                </a:lnTo>
                <a:lnTo>
                  <a:pt x="32905" y="6705"/>
                </a:lnTo>
                <a:lnTo>
                  <a:pt x="40107" y="27842"/>
                </a:lnTo>
                <a:lnTo>
                  <a:pt x="39957" y="31553"/>
                </a:lnTo>
                <a:lnTo>
                  <a:pt x="39611" y="31559"/>
                </a:lnTo>
                <a:lnTo>
                  <a:pt x="26331" y="29909"/>
                </a:lnTo>
                <a:lnTo>
                  <a:pt x="14097" y="28194"/>
                </a:lnTo>
                <a:close/>
              </a:path>
            </a:pathLst>
          </a:custGeom>
          <a:solidFill>
            <a:srgbClr val="F7A8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2923188" y="3482906"/>
            <a:ext cx="51015" cy="18110"/>
          </a:xfrm>
          <a:custGeom>
            <a:avLst/>
            <a:gdLst/>
            <a:ahLst/>
            <a:cxnLst/>
            <a:rect l="l" t="t" r="r" b="b"/>
            <a:pathLst>
              <a:path w="51015" h="18110">
                <a:moveTo>
                  <a:pt x="12750" y="0"/>
                </a:moveTo>
                <a:lnTo>
                  <a:pt x="10731" y="0"/>
                </a:lnTo>
                <a:lnTo>
                  <a:pt x="0" y="8051"/>
                </a:lnTo>
                <a:lnTo>
                  <a:pt x="25514" y="18110"/>
                </a:lnTo>
                <a:lnTo>
                  <a:pt x="51015" y="13411"/>
                </a:lnTo>
                <a:lnTo>
                  <a:pt x="12750" y="0"/>
                </a:lnTo>
                <a:close/>
              </a:path>
            </a:pathLst>
          </a:custGeom>
          <a:solidFill>
            <a:srgbClr val="F7A8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4495754" y="2902934"/>
            <a:ext cx="22656" cy="39268"/>
          </a:xfrm>
          <a:custGeom>
            <a:avLst/>
            <a:gdLst/>
            <a:ahLst/>
            <a:cxnLst/>
            <a:rect l="l" t="t" r="r" b="b"/>
            <a:pathLst>
              <a:path w="22656" h="39268">
                <a:moveTo>
                  <a:pt x="14604" y="0"/>
                </a:moveTo>
                <a:lnTo>
                  <a:pt x="0" y="10566"/>
                </a:lnTo>
                <a:lnTo>
                  <a:pt x="3530" y="33718"/>
                </a:lnTo>
                <a:lnTo>
                  <a:pt x="20650" y="39268"/>
                </a:lnTo>
                <a:lnTo>
                  <a:pt x="21666" y="35242"/>
                </a:lnTo>
                <a:lnTo>
                  <a:pt x="22656" y="20637"/>
                </a:lnTo>
                <a:lnTo>
                  <a:pt x="14604" y="0"/>
                </a:lnTo>
                <a:close/>
              </a:path>
            </a:pathLst>
          </a:custGeom>
          <a:solidFill>
            <a:srgbClr val="F7A8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4495276" y="2950745"/>
            <a:ext cx="28676" cy="55397"/>
          </a:xfrm>
          <a:custGeom>
            <a:avLst/>
            <a:gdLst/>
            <a:ahLst/>
            <a:cxnLst/>
            <a:rect l="l" t="t" r="r" b="b"/>
            <a:pathLst>
              <a:path w="28676" h="55397">
                <a:moveTo>
                  <a:pt x="13588" y="0"/>
                </a:moveTo>
                <a:lnTo>
                  <a:pt x="0" y="10083"/>
                </a:lnTo>
                <a:lnTo>
                  <a:pt x="3009" y="14109"/>
                </a:lnTo>
                <a:lnTo>
                  <a:pt x="8547" y="31737"/>
                </a:lnTo>
                <a:lnTo>
                  <a:pt x="7556" y="34747"/>
                </a:lnTo>
                <a:lnTo>
                  <a:pt x="8547" y="55397"/>
                </a:lnTo>
                <a:lnTo>
                  <a:pt x="25666" y="50368"/>
                </a:lnTo>
                <a:lnTo>
                  <a:pt x="28676" y="28206"/>
                </a:lnTo>
                <a:lnTo>
                  <a:pt x="28676" y="12103"/>
                </a:lnTo>
                <a:lnTo>
                  <a:pt x="25158" y="0"/>
                </a:lnTo>
                <a:lnTo>
                  <a:pt x="13588" y="0"/>
                </a:lnTo>
                <a:close/>
              </a:path>
            </a:pathLst>
          </a:custGeom>
          <a:solidFill>
            <a:srgbClr val="F7A8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4569772" y="3028295"/>
            <a:ext cx="50342" cy="32727"/>
          </a:xfrm>
          <a:custGeom>
            <a:avLst/>
            <a:gdLst/>
            <a:ahLst/>
            <a:cxnLst/>
            <a:rect l="l" t="t" r="r" b="b"/>
            <a:pathLst>
              <a:path w="50342" h="32727">
                <a:moveTo>
                  <a:pt x="50342" y="17119"/>
                </a:moveTo>
                <a:lnTo>
                  <a:pt x="47840" y="5537"/>
                </a:lnTo>
                <a:lnTo>
                  <a:pt x="38265" y="7048"/>
                </a:lnTo>
                <a:lnTo>
                  <a:pt x="22644" y="5029"/>
                </a:lnTo>
                <a:lnTo>
                  <a:pt x="5041" y="495"/>
                </a:lnTo>
                <a:lnTo>
                  <a:pt x="3022" y="0"/>
                </a:lnTo>
                <a:lnTo>
                  <a:pt x="0" y="7556"/>
                </a:lnTo>
                <a:lnTo>
                  <a:pt x="16116" y="19621"/>
                </a:lnTo>
                <a:lnTo>
                  <a:pt x="33718" y="29184"/>
                </a:lnTo>
                <a:lnTo>
                  <a:pt x="47320" y="32727"/>
                </a:lnTo>
                <a:lnTo>
                  <a:pt x="50342" y="17119"/>
                </a:lnTo>
                <a:close/>
              </a:path>
            </a:pathLst>
          </a:custGeom>
          <a:solidFill>
            <a:srgbClr val="F7A8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4929233" y="3096745"/>
            <a:ext cx="41262" cy="25679"/>
          </a:xfrm>
          <a:custGeom>
            <a:avLst/>
            <a:gdLst/>
            <a:ahLst/>
            <a:cxnLst/>
            <a:rect l="l" t="t" r="r" b="b"/>
            <a:pathLst>
              <a:path w="41262" h="25679">
                <a:moveTo>
                  <a:pt x="18630" y="7556"/>
                </a:moveTo>
                <a:lnTo>
                  <a:pt x="495" y="11595"/>
                </a:lnTo>
                <a:lnTo>
                  <a:pt x="0" y="22161"/>
                </a:lnTo>
                <a:lnTo>
                  <a:pt x="8547" y="25679"/>
                </a:lnTo>
                <a:lnTo>
                  <a:pt x="26669" y="21653"/>
                </a:lnTo>
                <a:lnTo>
                  <a:pt x="31216" y="11087"/>
                </a:lnTo>
                <a:lnTo>
                  <a:pt x="41262" y="0"/>
                </a:lnTo>
                <a:lnTo>
                  <a:pt x="18630" y="7556"/>
                </a:lnTo>
                <a:close/>
              </a:path>
            </a:pathLst>
          </a:custGeom>
          <a:solidFill>
            <a:srgbClr val="F7A8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4770137" y="3096747"/>
            <a:ext cx="56375" cy="17132"/>
          </a:xfrm>
          <a:custGeom>
            <a:avLst/>
            <a:gdLst/>
            <a:ahLst/>
            <a:cxnLst/>
            <a:rect l="l" t="t" r="r" b="b"/>
            <a:pathLst>
              <a:path w="56375" h="17132">
                <a:moveTo>
                  <a:pt x="56375" y="12103"/>
                </a:moveTo>
                <a:lnTo>
                  <a:pt x="46837" y="5537"/>
                </a:lnTo>
                <a:lnTo>
                  <a:pt x="35763" y="7061"/>
                </a:lnTo>
                <a:lnTo>
                  <a:pt x="20142" y="5537"/>
                </a:lnTo>
                <a:lnTo>
                  <a:pt x="5029" y="0"/>
                </a:lnTo>
                <a:lnTo>
                  <a:pt x="0" y="5537"/>
                </a:lnTo>
                <a:lnTo>
                  <a:pt x="23672" y="15621"/>
                </a:lnTo>
                <a:lnTo>
                  <a:pt x="42291" y="17132"/>
                </a:lnTo>
                <a:lnTo>
                  <a:pt x="56375" y="12103"/>
                </a:lnTo>
                <a:close/>
              </a:path>
            </a:pathLst>
          </a:custGeom>
          <a:solidFill>
            <a:srgbClr val="F7A8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4942836" y="2802756"/>
            <a:ext cx="105206" cy="49834"/>
          </a:xfrm>
          <a:custGeom>
            <a:avLst/>
            <a:gdLst/>
            <a:ahLst/>
            <a:cxnLst/>
            <a:rect l="l" t="t" r="r" b="b"/>
            <a:pathLst>
              <a:path w="105206" h="49834">
                <a:moveTo>
                  <a:pt x="64414" y="22644"/>
                </a:moveTo>
                <a:lnTo>
                  <a:pt x="78016" y="21132"/>
                </a:lnTo>
                <a:lnTo>
                  <a:pt x="85064" y="10553"/>
                </a:lnTo>
                <a:lnTo>
                  <a:pt x="105206" y="0"/>
                </a:lnTo>
                <a:lnTo>
                  <a:pt x="102196" y="990"/>
                </a:lnTo>
                <a:lnTo>
                  <a:pt x="82067" y="495"/>
                </a:lnTo>
                <a:lnTo>
                  <a:pt x="63423" y="8051"/>
                </a:lnTo>
                <a:lnTo>
                  <a:pt x="38735" y="17106"/>
                </a:lnTo>
                <a:lnTo>
                  <a:pt x="24663" y="25666"/>
                </a:lnTo>
                <a:lnTo>
                  <a:pt x="990" y="21640"/>
                </a:lnTo>
                <a:lnTo>
                  <a:pt x="0" y="25158"/>
                </a:lnTo>
                <a:lnTo>
                  <a:pt x="19621" y="40271"/>
                </a:lnTo>
                <a:lnTo>
                  <a:pt x="22644" y="49834"/>
                </a:lnTo>
                <a:lnTo>
                  <a:pt x="41783" y="48818"/>
                </a:lnTo>
                <a:lnTo>
                  <a:pt x="62928" y="48323"/>
                </a:lnTo>
                <a:lnTo>
                  <a:pt x="73990" y="36741"/>
                </a:lnTo>
                <a:lnTo>
                  <a:pt x="64414" y="22644"/>
                </a:lnTo>
                <a:close/>
              </a:path>
            </a:pathLst>
          </a:custGeom>
          <a:solidFill>
            <a:srgbClr val="F7A8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3272917" y="1775033"/>
            <a:ext cx="737031" cy="674802"/>
          </a:xfrm>
          <a:custGeom>
            <a:avLst/>
            <a:gdLst/>
            <a:ahLst/>
            <a:cxnLst/>
            <a:rect l="l" t="t" r="r" b="b"/>
            <a:pathLst>
              <a:path w="737031" h="674802">
                <a:moveTo>
                  <a:pt x="703795" y="323393"/>
                </a:moveTo>
                <a:lnTo>
                  <a:pt x="702779" y="299238"/>
                </a:lnTo>
                <a:lnTo>
                  <a:pt x="665543" y="268021"/>
                </a:lnTo>
                <a:lnTo>
                  <a:pt x="652462" y="251918"/>
                </a:lnTo>
                <a:lnTo>
                  <a:pt x="630313" y="260960"/>
                </a:lnTo>
                <a:lnTo>
                  <a:pt x="618210" y="244869"/>
                </a:lnTo>
                <a:lnTo>
                  <a:pt x="642378" y="231775"/>
                </a:lnTo>
                <a:lnTo>
                  <a:pt x="667550" y="225730"/>
                </a:lnTo>
                <a:lnTo>
                  <a:pt x="693737" y="229756"/>
                </a:lnTo>
                <a:lnTo>
                  <a:pt x="714882" y="218682"/>
                </a:lnTo>
                <a:lnTo>
                  <a:pt x="711860" y="208611"/>
                </a:lnTo>
                <a:lnTo>
                  <a:pt x="695756" y="204585"/>
                </a:lnTo>
                <a:lnTo>
                  <a:pt x="692746" y="190488"/>
                </a:lnTo>
                <a:lnTo>
                  <a:pt x="727963" y="198539"/>
                </a:lnTo>
                <a:lnTo>
                  <a:pt x="734021" y="187478"/>
                </a:lnTo>
                <a:lnTo>
                  <a:pt x="704799" y="181433"/>
                </a:lnTo>
                <a:lnTo>
                  <a:pt x="700773" y="163297"/>
                </a:lnTo>
                <a:lnTo>
                  <a:pt x="721931" y="163297"/>
                </a:lnTo>
                <a:lnTo>
                  <a:pt x="718896" y="134112"/>
                </a:lnTo>
                <a:lnTo>
                  <a:pt x="708837" y="128067"/>
                </a:lnTo>
                <a:lnTo>
                  <a:pt x="695756" y="128067"/>
                </a:lnTo>
                <a:lnTo>
                  <a:pt x="702779" y="109932"/>
                </a:lnTo>
                <a:lnTo>
                  <a:pt x="737031" y="113970"/>
                </a:lnTo>
                <a:lnTo>
                  <a:pt x="728992" y="89802"/>
                </a:lnTo>
                <a:lnTo>
                  <a:pt x="721931" y="93828"/>
                </a:lnTo>
                <a:lnTo>
                  <a:pt x="706831" y="91809"/>
                </a:lnTo>
                <a:lnTo>
                  <a:pt x="705802" y="83770"/>
                </a:lnTo>
                <a:lnTo>
                  <a:pt x="718896" y="77724"/>
                </a:lnTo>
                <a:lnTo>
                  <a:pt x="686676" y="70676"/>
                </a:lnTo>
                <a:lnTo>
                  <a:pt x="686676" y="61608"/>
                </a:lnTo>
                <a:lnTo>
                  <a:pt x="709841" y="63627"/>
                </a:lnTo>
                <a:lnTo>
                  <a:pt x="725233" y="20727"/>
                </a:lnTo>
                <a:lnTo>
                  <a:pt x="700467" y="16781"/>
                </a:lnTo>
                <a:lnTo>
                  <a:pt x="675569" y="13238"/>
                </a:lnTo>
                <a:lnTo>
                  <a:pt x="650542" y="10104"/>
                </a:lnTo>
                <a:lnTo>
                  <a:pt x="625389" y="7382"/>
                </a:lnTo>
                <a:lnTo>
                  <a:pt x="600114" y="5078"/>
                </a:lnTo>
                <a:lnTo>
                  <a:pt x="574719" y="3196"/>
                </a:lnTo>
                <a:lnTo>
                  <a:pt x="549209" y="1741"/>
                </a:lnTo>
                <a:lnTo>
                  <a:pt x="523586" y="717"/>
                </a:lnTo>
                <a:lnTo>
                  <a:pt x="497854" y="129"/>
                </a:lnTo>
                <a:lnTo>
                  <a:pt x="484948" y="0"/>
                </a:lnTo>
                <a:lnTo>
                  <a:pt x="457538" y="91"/>
                </a:lnTo>
                <a:lnTo>
                  <a:pt x="420083" y="1019"/>
                </a:lnTo>
                <a:lnTo>
                  <a:pt x="382862" y="2864"/>
                </a:lnTo>
                <a:lnTo>
                  <a:pt x="345887" y="5613"/>
                </a:lnTo>
                <a:lnTo>
                  <a:pt x="309168" y="9256"/>
                </a:lnTo>
                <a:lnTo>
                  <a:pt x="272715" y="13780"/>
                </a:lnTo>
                <a:lnTo>
                  <a:pt x="236539" y="19173"/>
                </a:lnTo>
                <a:lnTo>
                  <a:pt x="200651" y="25425"/>
                </a:lnTo>
                <a:lnTo>
                  <a:pt x="165060" y="32522"/>
                </a:lnTo>
                <a:lnTo>
                  <a:pt x="129777" y="40454"/>
                </a:lnTo>
                <a:lnTo>
                  <a:pt x="112255" y="44730"/>
                </a:lnTo>
                <a:lnTo>
                  <a:pt x="112763" y="61608"/>
                </a:lnTo>
                <a:lnTo>
                  <a:pt x="94640" y="78728"/>
                </a:lnTo>
                <a:lnTo>
                  <a:pt x="74484" y="83046"/>
                </a:lnTo>
                <a:lnTo>
                  <a:pt x="68875" y="83769"/>
                </a:lnTo>
                <a:lnTo>
                  <a:pt x="68465" y="83770"/>
                </a:lnTo>
                <a:lnTo>
                  <a:pt x="58952" y="88814"/>
                </a:lnTo>
                <a:lnTo>
                  <a:pt x="45086" y="96932"/>
                </a:lnTo>
                <a:lnTo>
                  <a:pt x="39255" y="98857"/>
                </a:lnTo>
                <a:lnTo>
                  <a:pt x="25708" y="101498"/>
                </a:lnTo>
                <a:lnTo>
                  <a:pt x="15100" y="104902"/>
                </a:lnTo>
                <a:lnTo>
                  <a:pt x="990" y="115977"/>
                </a:lnTo>
                <a:lnTo>
                  <a:pt x="6032" y="130074"/>
                </a:lnTo>
                <a:lnTo>
                  <a:pt x="21132" y="142164"/>
                </a:lnTo>
                <a:lnTo>
                  <a:pt x="43281" y="137135"/>
                </a:lnTo>
                <a:lnTo>
                  <a:pt x="79527" y="129070"/>
                </a:lnTo>
                <a:lnTo>
                  <a:pt x="79527" y="136119"/>
                </a:lnTo>
                <a:lnTo>
                  <a:pt x="54325" y="143192"/>
                </a:lnTo>
                <a:lnTo>
                  <a:pt x="42649" y="146174"/>
                </a:lnTo>
                <a:lnTo>
                  <a:pt x="38393" y="146519"/>
                </a:lnTo>
                <a:lnTo>
                  <a:pt x="37236" y="146190"/>
                </a:lnTo>
                <a:lnTo>
                  <a:pt x="34226" y="145174"/>
                </a:lnTo>
                <a:lnTo>
                  <a:pt x="26174" y="160274"/>
                </a:lnTo>
                <a:lnTo>
                  <a:pt x="6032" y="156248"/>
                </a:lnTo>
                <a:lnTo>
                  <a:pt x="0" y="166332"/>
                </a:lnTo>
                <a:lnTo>
                  <a:pt x="17106" y="177394"/>
                </a:lnTo>
                <a:lnTo>
                  <a:pt x="22148" y="192494"/>
                </a:lnTo>
                <a:lnTo>
                  <a:pt x="46316" y="190488"/>
                </a:lnTo>
                <a:lnTo>
                  <a:pt x="49339" y="177394"/>
                </a:lnTo>
                <a:lnTo>
                  <a:pt x="66446" y="176403"/>
                </a:lnTo>
                <a:lnTo>
                  <a:pt x="79527" y="180417"/>
                </a:lnTo>
                <a:lnTo>
                  <a:pt x="91630" y="171361"/>
                </a:lnTo>
                <a:lnTo>
                  <a:pt x="110743" y="163297"/>
                </a:lnTo>
                <a:lnTo>
                  <a:pt x="130886" y="165316"/>
                </a:lnTo>
                <a:lnTo>
                  <a:pt x="149594" y="175460"/>
                </a:lnTo>
                <a:lnTo>
                  <a:pt x="156948" y="179561"/>
                </a:lnTo>
                <a:lnTo>
                  <a:pt x="160083" y="181433"/>
                </a:lnTo>
                <a:lnTo>
                  <a:pt x="165125" y="184455"/>
                </a:lnTo>
                <a:lnTo>
                  <a:pt x="174180" y="195530"/>
                </a:lnTo>
                <a:lnTo>
                  <a:pt x="189280" y="205588"/>
                </a:lnTo>
                <a:lnTo>
                  <a:pt x="195325" y="208611"/>
                </a:lnTo>
                <a:lnTo>
                  <a:pt x="201383" y="211646"/>
                </a:lnTo>
                <a:lnTo>
                  <a:pt x="198348" y="224714"/>
                </a:lnTo>
                <a:lnTo>
                  <a:pt x="212445" y="262979"/>
                </a:lnTo>
                <a:lnTo>
                  <a:pt x="210438" y="274054"/>
                </a:lnTo>
                <a:lnTo>
                  <a:pt x="198348" y="280112"/>
                </a:lnTo>
                <a:lnTo>
                  <a:pt x="193319" y="313335"/>
                </a:lnTo>
                <a:lnTo>
                  <a:pt x="209422" y="317361"/>
                </a:lnTo>
                <a:lnTo>
                  <a:pt x="217500" y="301257"/>
                </a:lnTo>
                <a:lnTo>
                  <a:pt x="232587" y="305270"/>
                </a:lnTo>
                <a:lnTo>
                  <a:pt x="261785" y="317361"/>
                </a:lnTo>
                <a:lnTo>
                  <a:pt x="257759" y="347561"/>
                </a:lnTo>
                <a:lnTo>
                  <a:pt x="241642" y="336487"/>
                </a:lnTo>
                <a:lnTo>
                  <a:pt x="224523" y="331458"/>
                </a:lnTo>
                <a:lnTo>
                  <a:pt x="206400" y="335484"/>
                </a:lnTo>
                <a:lnTo>
                  <a:pt x="214464" y="346558"/>
                </a:lnTo>
                <a:lnTo>
                  <a:pt x="236600" y="361658"/>
                </a:lnTo>
                <a:lnTo>
                  <a:pt x="260769" y="363678"/>
                </a:lnTo>
                <a:lnTo>
                  <a:pt x="255739" y="371717"/>
                </a:lnTo>
                <a:lnTo>
                  <a:pt x="263791" y="392875"/>
                </a:lnTo>
                <a:lnTo>
                  <a:pt x="251713" y="394881"/>
                </a:lnTo>
                <a:lnTo>
                  <a:pt x="253720" y="410998"/>
                </a:lnTo>
                <a:lnTo>
                  <a:pt x="238620" y="420066"/>
                </a:lnTo>
                <a:lnTo>
                  <a:pt x="226542" y="427114"/>
                </a:lnTo>
                <a:lnTo>
                  <a:pt x="250723" y="433147"/>
                </a:lnTo>
                <a:lnTo>
                  <a:pt x="226542" y="437185"/>
                </a:lnTo>
                <a:lnTo>
                  <a:pt x="215468" y="450266"/>
                </a:lnTo>
                <a:lnTo>
                  <a:pt x="208419" y="466382"/>
                </a:lnTo>
                <a:lnTo>
                  <a:pt x="215468" y="478460"/>
                </a:lnTo>
                <a:lnTo>
                  <a:pt x="212445" y="489522"/>
                </a:lnTo>
                <a:lnTo>
                  <a:pt x="209422" y="501625"/>
                </a:lnTo>
                <a:lnTo>
                  <a:pt x="222503" y="516725"/>
                </a:lnTo>
                <a:lnTo>
                  <a:pt x="229552" y="544919"/>
                </a:lnTo>
                <a:lnTo>
                  <a:pt x="250723" y="534848"/>
                </a:lnTo>
                <a:lnTo>
                  <a:pt x="233591" y="556984"/>
                </a:lnTo>
                <a:lnTo>
                  <a:pt x="242646" y="582168"/>
                </a:lnTo>
                <a:lnTo>
                  <a:pt x="252729" y="604317"/>
                </a:lnTo>
                <a:lnTo>
                  <a:pt x="265798" y="599288"/>
                </a:lnTo>
                <a:lnTo>
                  <a:pt x="268833" y="611366"/>
                </a:lnTo>
                <a:lnTo>
                  <a:pt x="279920" y="638556"/>
                </a:lnTo>
                <a:lnTo>
                  <a:pt x="298043" y="638556"/>
                </a:lnTo>
                <a:lnTo>
                  <a:pt x="313131" y="626466"/>
                </a:lnTo>
                <a:lnTo>
                  <a:pt x="320166" y="646608"/>
                </a:lnTo>
                <a:lnTo>
                  <a:pt x="341325" y="649631"/>
                </a:lnTo>
                <a:lnTo>
                  <a:pt x="344347" y="674802"/>
                </a:lnTo>
                <a:lnTo>
                  <a:pt x="364489" y="657683"/>
                </a:lnTo>
                <a:lnTo>
                  <a:pt x="357428" y="637540"/>
                </a:lnTo>
                <a:lnTo>
                  <a:pt x="370509" y="612382"/>
                </a:lnTo>
                <a:lnTo>
                  <a:pt x="379214" y="591548"/>
                </a:lnTo>
                <a:lnTo>
                  <a:pt x="383396" y="582689"/>
                </a:lnTo>
                <a:lnTo>
                  <a:pt x="386626" y="578142"/>
                </a:lnTo>
                <a:lnTo>
                  <a:pt x="392458" y="567811"/>
                </a:lnTo>
                <a:lnTo>
                  <a:pt x="400043" y="552218"/>
                </a:lnTo>
                <a:lnTo>
                  <a:pt x="405267" y="540994"/>
                </a:lnTo>
                <a:lnTo>
                  <a:pt x="405777" y="539877"/>
                </a:lnTo>
                <a:lnTo>
                  <a:pt x="403758" y="511683"/>
                </a:lnTo>
                <a:lnTo>
                  <a:pt x="417842" y="495580"/>
                </a:lnTo>
                <a:lnTo>
                  <a:pt x="441007" y="486525"/>
                </a:lnTo>
                <a:lnTo>
                  <a:pt x="463156" y="483502"/>
                </a:lnTo>
                <a:lnTo>
                  <a:pt x="482307" y="484505"/>
                </a:lnTo>
                <a:lnTo>
                  <a:pt x="497382" y="459321"/>
                </a:lnTo>
                <a:lnTo>
                  <a:pt x="509982" y="444452"/>
                </a:lnTo>
                <a:lnTo>
                  <a:pt x="515912" y="437845"/>
                </a:lnTo>
                <a:lnTo>
                  <a:pt x="519544" y="434163"/>
                </a:lnTo>
                <a:lnTo>
                  <a:pt x="525589" y="428105"/>
                </a:lnTo>
                <a:lnTo>
                  <a:pt x="535660" y="419062"/>
                </a:lnTo>
                <a:lnTo>
                  <a:pt x="532637" y="399923"/>
                </a:lnTo>
                <a:lnTo>
                  <a:pt x="555790" y="408978"/>
                </a:lnTo>
                <a:lnTo>
                  <a:pt x="622236" y="380797"/>
                </a:lnTo>
                <a:lnTo>
                  <a:pt x="652462" y="364681"/>
                </a:lnTo>
                <a:lnTo>
                  <a:pt x="681672" y="351600"/>
                </a:lnTo>
                <a:lnTo>
                  <a:pt x="694740" y="330442"/>
                </a:lnTo>
                <a:lnTo>
                  <a:pt x="675601" y="331458"/>
                </a:lnTo>
                <a:lnTo>
                  <a:pt x="658482" y="320383"/>
                </a:lnTo>
                <a:lnTo>
                  <a:pt x="636333" y="330442"/>
                </a:lnTo>
                <a:lnTo>
                  <a:pt x="624255" y="319380"/>
                </a:lnTo>
                <a:lnTo>
                  <a:pt x="643407" y="313335"/>
                </a:lnTo>
                <a:lnTo>
                  <a:pt x="646417" y="297218"/>
                </a:lnTo>
                <a:lnTo>
                  <a:pt x="597077" y="288163"/>
                </a:lnTo>
                <a:lnTo>
                  <a:pt x="624255" y="279096"/>
                </a:lnTo>
                <a:lnTo>
                  <a:pt x="658482" y="293193"/>
                </a:lnTo>
                <a:lnTo>
                  <a:pt x="678624" y="320383"/>
                </a:lnTo>
                <a:lnTo>
                  <a:pt x="703795" y="323393"/>
                </a:lnTo>
                <a:close/>
              </a:path>
            </a:pathLst>
          </a:custGeom>
          <a:solidFill>
            <a:srgbClr val="F7A8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3045349" y="1856389"/>
            <a:ext cx="216509" cy="143357"/>
          </a:xfrm>
          <a:custGeom>
            <a:avLst/>
            <a:gdLst/>
            <a:ahLst/>
            <a:cxnLst/>
            <a:rect l="l" t="t" r="r" b="b"/>
            <a:pathLst>
              <a:path w="216509" h="143357">
                <a:moveTo>
                  <a:pt x="206155" y="25338"/>
                </a:moveTo>
                <a:lnTo>
                  <a:pt x="206425" y="24561"/>
                </a:lnTo>
                <a:lnTo>
                  <a:pt x="198390" y="24599"/>
                </a:lnTo>
                <a:lnTo>
                  <a:pt x="181583" y="27819"/>
                </a:lnTo>
                <a:lnTo>
                  <a:pt x="169741" y="30471"/>
                </a:lnTo>
                <a:lnTo>
                  <a:pt x="169164" y="30607"/>
                </a:lnTo>
                <a:lnTo>
                  <a:pt x="210439" y="9461"/>
                </a:lnTo>
                <a:lnTo>
                  <a:pt x="216509" y="0"/>
                </a:lnTo>
                <a:lnTo>
                  <a:pt x="204445" y="4219"/>
                </a:lnTo>
                <a:lnTo>
                  <a:pt x="192428" y="8539"/>
                </a:lnTo>
                <a:lnTo>
                  <a:pt x="180458" y="12958"/>
                </a:lnTo>
                <a:lnTo>
                  <a:pt x="168537" y="17477"/>
                </a:lnTo>
                <a:lnTo>
                  <a:pt x="156663" y="22095"/>
                </a:lnTo>
                <a:lnTo>
                  <a:pt x="144839" y="26811"/>
                </a:lnTo>
                <a:lnTo>
                  <a:pt x="133065" y="31625"/>
                </a:lnTo>
                <a:lnTo>
                  <a:pt x="121341" y="36535"/>
                </a:lnTo>
                <a:lnTo>
                  <a:pt x="109668" y="41542"/>
                </a:lnTo>
                <a:lnTo>
                  <a:pt x="98047" y="46645"/>
                </a:lnTo>
                <a:lnTo>
                  <a:pt x="86477" y="51843"/>
                </a:lnTo>
                <a:lnTo>
                  <a:pt x="74961" y="57136"/>
                </a:lnTo>
                <a:lnTo>
                  <a:pt x="63498" y="62524"/>
                </a:lnTo>
                <a:lnTo>
                  <a:pt x="52089" y="68004"/>
                </a:lnTo>
                <a:lnTo>
                  <a:pt x="40734" y="73578"/>
                </a:lnTo>
                <a:lnTo>
                  <a:pt x="33629" y="77127"/>
                </a:lnTo>
                <a:lnTo>
                  <a:pt x="34239" y="83959"/>
                </a:lnTo>
                <a:lnTo>
                  <a:pt x="74523" y="69862"/>
                </a:lnTo>
                <a:lnTo>
                  <a:pt x="85610" y="90017"/>
                </a:lnTo>
                <a:lnTo>
                  <a:pt x="69481" y="96037"/>
                </a:lnTo>
                <a:lnTo>
                  <a:pt x="48336" y="86982"/>
                </a:lnTo>
                <a:lnTo>
                  <a:pt x="27190" y="97040"/>
                </a:lnTo>
                <a:lnTo>
                  <a:pt x="31229" y="113157"/>
                </a:lnTo>
                <a:lnTo>
                  <a:pt x="14127" y="121854"/>
                </a:lnTo>
                <a:lnTo>
                  <a:pt x="7504" y="123227"/>
                </a:lnTo>
                <a:lnTo>
                  <a:pt x="2032" y="123228"/>
                </a:lnTo>
                <a:lnTo>
                  <a:pt x="0" y="143357"/>
                </a:lnTo>
                <a:lnTo>
                  <a:pt x="39281" y="140347"/>
                </a:lnTo>
                <a:lnTo>
                  <a:pt x="74523" y="122224"/>
                </a:lnTo>
                <a:lnTo>
                  <a:pt x="100685" y="118198"/>
                </a:lnTo>
                <a:lnTo>
                  <a:pt x="111760" y="128257"/>
                </a:lnTo>
                <a:lnTo>
                  <a:pt x="130911" y="112153"/>
                </a:lnTo>
                <a:lnTo>
                  <a:pt x="148018" y="96037"/>
                </a:lnTo>
                <a:lnTo>
                  <a:pt x="132918" y="86982"/>
                </a:lnTo>
                <a:lnTo>
                  <a:pt x="149021" y="78917"/>
                </a:lnTo>
                <a:lnTo>
                  <a:pt x="153060" y="67856"/>
                </a:lnTo>
                <a:lnTo>
                  <a:pt x="167144" y="62814"/>
                </a:lnTo>
                <a:lnTo>
                  <a:pt x="189306" y="46710"/>
                </a:lnTo>
                <a:lnTo>
                  <a:pt x="202878" y="30411"/>
                </a:lnTo>
                <a:lnTo>
                  <a:pt x="206155" y="25338"/>
                </a:lnTo>
                <a:close/>
              </a:path>
            </a:pathLst>
          </a:custGeom>
          <a:solidFill>
            <a:srgbClr val="F7A8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2631525" y="2150790"/>
            <a:ext cx="208419" cy="170167"/>
          </a:xfrm>
          <a:custGeom>
            <a:avLst/>
            <a:gdLst/>
            <a:ahLst/>
            <a:cxnLst/>
            <a:rect l="l" t="t" r="r" b="b"/>
            <a:pathLst>
              <a:path w="208419" h="170167">
                <a:moveTo>
                  <a:pt x="170167" y="99682"/>
                </a:moveTo>
                <a:lnTo>
                  <a:pt x="203390" y="96659"/>
                </a:lnTo>
                <a:lnTo>
                  <a:pt x="208419" y="76530"/>
                </a:lnTo>
                <a:lnTo>
                  <a:pt x="179235" y="76530"/>
                </a:lnTo>
                <a:lnTo>
                  <a:pt x="170167" y="60413"/>
                </a:lnTo>
                <a:lnTo>
                  <a:pt x="168147" y="34226"/>
                </a:lnTo>
                <a:lnTo>
                  <a:pt x="167144" y="7061"/>
                </a:lnTo>
                <a:lnTo>
                  <a:pt x="159080" y="0"/>
                </a:lnTo>
                <a:lnTo>
                  <a:pt x="153645" y="22489"/>
                </a:lnTo>
                <a:lnTo>
                  <a:pt x="151686" y="30170"/>
                </a:lnTo>
                <a:lnTo>
                  <a:pt x="151041" y="32219"/>
                </a:lnTo>
                <a:lnTo>
                  <a:pt x="141413" y="41000"/>
                </a:lnTo>
                <a:lnTo>
                  <a:pt x="129627" y="49805"/>
                </a:lnTo>
                <a:lnTo>
                  <a:pt x="128879" y="50342"/>
                </a:lnTo>
                <a:lnTo>
                  <a:pt x="139953" y="26187"/>
                </a:lnTo>
                <a:lnTo>
                  <a:pt x="132905" y="18122"/>
                </a:lnTo>
                <a:lnTo>
                  <a:pt x="115811" y="34226"/>
                </a:lnTo>
                <a:lnTo>
                  <a:pt x="101091" y="23545"/>
                </a:lnTo>
                <a:lnTo>
                  <a:pt x="91817" y="32228"/>
                </a:lnTo>
                <a:lnTo>
                  <a:pt x="82613" y="40985"/>
                </a:lnTo>
                <a:lnTo>
                  <a:pt x="73482" y="49817"/>
                </a:lnTo>
                <a:lnTo>
                  <a:pt x="64425" y="58725"/>
                </a:lnTo>
                <a:lnTo>
                  <a:pt x="55443" y="67709"/>
                </a:lnTo>
                <a:lnTo>
                  <a:pt x="46538" y="76768"/>
                </a:lnTo>
                <a:lnTo>
                  <a:pt x="37711" y="85903"/>
                </a:lnTo>
                <a:lnTo>
                  <a:pt x="28964" y="95115"/>
                </a:lnTo>
                <a:lnTo>
                  <a:pt x="20297" y="104403"/>
                </a:lnTo>
                <a:lnTo>
                  <a:pt x="13449" y="111861"/>
                </a:lnTo>
                <a:lnTo>
                  <a:pt x="14084" y="111759"/>
                </a:lnTo>
                <a:lnTo>
                  <a:pt x="48336" y="102704"/>
                </a:lnTo>
                <a:lnTo>
                  <a:pt x="76517" y="98666"/>
                </a:lnTo>
                <a:lnTo>
                  <a:pt x="41274" y="115785"/>
                </a:lnTo>
                <a:lnTo>
                  <a:pt x="8064" y="130898"/>
                </a:lnTo>
                <a:lnTo>
                  <a:pt x="0" y="143992"/>
                </a:lnTo>
                <a:lnTo>
                  <a:pt x="20129" y="153047"/>
                </a:lnTo>
                <a:lnTo>
                  <a:pt x="22148" y="170167"/>
                </a:lnTo>
                <a:lnTo>
                  <a:pt x="54355" y="157073"/>
                </a:lnTo>
                <a:lnTo>
                  <a:pt x="102704" y="135928"/>
                </a:lnTo>
                <a:lnTo>
                  <a:pt x="139953" y="106730"/>
                </a:lnTo>
                <a:lnTo>
                  <a:pt x="133921" y="123850"/>
                </a:lnTo>
                <a:lnTo>
                  <a:pt x="167144" y="122847"/>
                </a:lnTo>
                <a:lnTo>
                  <a:pt x="184264" y="112763"/>
                </a:lnTo>
                <a:lnTo>
                  <a:pt x="170167" y="99682"/>
                </a:lnTo>
                <a:close/>
              </a:path>
            </a:pathLst>
          </a:custGeom>
          <a:solidFill>
            <a:srgbClr val="F7A8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2257463" y="2884815"/>
            <a:ext cx="680491" cy="884732"/>
          </a:xfrm>
          <a:custGeom>
            <a:avLst/>
            <a:gdLst/>
            <a:ahLst/>
            <a:cxnLst/>
            <a:rect l="l" t="t" r="r" b="b"/>
            <a:pathLst>
              <a:path w="680491" h="884732">
                <a:moveTo>
                  <a:pt x="651611" y="34226"/>
                </a:moveTo>
                <a:lnTo>
                  <a:pt x="659688" y="16103"/>
                </a:lnTo>
                <a:lnTo>
                  <a:pt x="652284" y="0"/>
                </a:lnTo>
                <a:lnTo>
                  <a:pt x="628802" y="8724"/>
                </a:lnTo>
                <a:lnTo>
                  <a:pt x="644232" y="81229"/>
                </a:lnTo>
                <a:lnTo>
                  <a:pt x="679145" y="69138"/>
                </a:lnTo>
                <a:lnTo>
                  <a:pt x="680491" y="44983"/>
                </a:lnTo>
                <a:lnTo>
                  <a:pt x="669086" y="55041"/>
                </a:lnTo>
                <a:lnTo>
                  <a:pt x="665060" y="56375"/>
                </a:lnTo>
                <a:lnTo>
                  <a:pt x="666394" y="38925"/>
                </a:lnTo>
                <a:lnTo>
                  <a:pt x="651611" y="34226"/>
                </a:lnTo>
                <a:close/>
              </a:path>
              <a:path w="680491" h="884732">
                <a:moveTo>
                  <a:pt x="1061770" y="-342353"/>
                </a:moveTo>
                <a:lnTo>
                  <a:pt x="1058735" y="-356450"/>
                </a:lnTo>
                <a:lnTo>
                  <a:pt x="1054709" y="-375577"/>
                </a:lnTo>
                <a:lnTo>
                  <a:pt x="1040612" y="-381609"/>
                </a:lnTo>
                <a:lnTo>
                  <a:pt x="1044651" y="-395706"/>
                </a:lnTo>
                <a:lnTo>
                  <a:pt x="1031557" y="-407797"/>
                </a:lnTo>
                <a:lnTo>
                  <a:pt x="1033576" y="-432968"/>
                </a:lnTo>
                <a:lnTo>
                  <a:pt x="1030554" y="-443039"/>
                </a:lnTo>
                <a:lnTo>
                  <a:pt x="1018463" y="-424916"/>
                </a:lnTo>
                <a:lnTo>
                  <a:pt x="1013434" y="-404774"/>
                </a:lnTo>
                <a:lnTo>
                  <a:pt x="998321" y="-387654"/>
                </a:lnTo>
                <a:lnTo>
                  <a:pt x="982230" y="-372554"/>
                </a:lnTo>
                <a:lnTo>
                  <a:pt x="966114" y="-389674"/>
                </a:lnTo>
                <a:lnTo>
                  <a:pt x="951001" y="-397725"/>
                </a:lnTo>
                <a:lnTo>
                  <a:pt x="952017" y="-420890"/>
                </a:lnTo>
                <a:lnTo>
                  <a:pt x="957046" y="-447065"/>
                </a:lnTo>
                <a:lnTo>
                  <a:pt x="937907" y="-455117"/>
                </a:lnTo>
                <a:lnTo>
                  <a:pt x="920800" y="-466178"/>
                </a:lnTo>
                <a:lnTo>
                  <a:pt x="910427" y="-480578"/>
                </a:lnTo>
                <a:lnTo>
                  <a:pt x="903882" y="-485229"/>
                </a:lnTo>
                <a:lnTo>
                  <a:pt x="903681" y="-485330"/>
                </a:lnTo>
                <a:lnTo>
                  <a:pt x="893561" y="-481981"/>
                </a:lnTo>
                <a:lnTo>
                  <a:pt x="883520" y="-473604"/>
                </a:lnTo>
                <a:lnTo>
                  <a:pt x="881532" y="-472236"/>
                </a:lnTo>
                <a:lnTo>
                  <a:pt x="877506" y="-470230"/>
                </a:lnTo>
                <a:lnTo>
                  <a:pt x="859370" y="-473252"/>
                </a:lnTo>
                <a:lnTo>
                  <a:pt x="840257" y="-470230"/>
                </a:lnTo>
                <a:lnTo>
                  <a:pt x="845286" y="-458139"/>
                </a:lnTo>
                <a:lnTo>
                  <a:pt x="832749" y="-440331"/>
                </a:lnTo>
                <a:lnTo>
                  <a:pt x="830193" y="-434882"/>
                </a:lnTo>
                <a:lnTo>
                  <a:pt x="830173" y="-433971"/>
                </a:lnTo>
                <a:lnTo>
                  <a:pt x="830546" y="-422177"/>
                </a:lnTo>
                <a:lnTo>
                  <a:pt x="830267" y="-408329"/>
                </a:lnTo>
                <a:lnTo>
                  <a:pt x="830173" y="-407797"/>
                </a:lnTo>
                <a:lnTo>
                  <a:pt x="825400" y="-396846"/>
                </a:lnTo>
                <a:lnTo>
                  <a:pt x="816089" y="-386651"/>
                </a:lnTo>
                <a:lnTo>
                  <a:pt x="809028" y="-382625"/>
                </a:lnTo>
                <a:lnTo>
                  <a:pt x="805002" y="-369531"/>
                </a:lnTo>
                <a:lnTo>
                  <a:pt x="821105" y="-355434"/>
                </a:lnTo>
                <a:lnTo>
                  <a:pt x="827004" y="-332324"/>
                </a:lnTo>
                <a:lnTo>
                  <a:pt x="828625" y="-323821"/>
                </a:lnTo>
                <a:lnTo>
                  <a:pt x="828167" y="-321208"/>
                </a:lnTo>
                <a:lnTo>
                  <a:pt x="824524" y="-308660"/>
                </a:lnTo>
                <a:lnTo>
                  <a:pt x="820462" y="-294251"/>
                </a:lnTo>
                <a:lnTo>
                  <a:pt x="820115" y="-293014"/>
                </a:lnTo>
                <a:lnTo>
                  <a:pt x="795947" y="-268846"/>
                </a:lnTo>
                <a:lnTo>
                  <a:pt x="774814" y="-250710"/>
                </a:lnTo>
                <a:lnTo>
                  <a:pt x="766749" y="-237629"/>
                </a:lnTo>
                <a:lnTo>
                  <a:pt x="775804" y="-231584"/>
                </a:lnTo>
                <a:lnTo>
                  <a:pt x="770775" y="-203403"/>
                </a:lnTo>
                <a:lnTo>
                  <a:pt x="763282" y="-183132"/>
                </a:lnTo>
                <a:lnTo>
                  <a:pt x="761733" y="-177168"/>
                </a:lnTo>
                <a:lnTo>
                  <a:pt x="761720" y="-173189"/>
                </a:lnTo>
                <a:lnTo>
                  <a:pt x="749630" y="-165125"/>
                </a:lnTo>
                <a:lnTo>
                  <a:pt x="741578" y="-164122"/>
                </a:lnTo>
                <a:lnTo>
                  <a:pt x="733513" y="-163118"/>
                </a:lnTo>
                <a:lnTo>
                  <a:pt x="728484" y="-175209"/>
                </a:lnTo>
                <a:lnTo>
                  <a:pt x="726465" y="-181254"/>
                </a:lnTo>
                <a:lnTo>
                  <a:pt x="724044" y="-193139"/>
                </a:lnTo>
                <a:lnTo>
                  <a:pt x="723219" y="-206764"/>
                </a:lnTo>
                <a:lnTo>
                  <a:pt x="723455" y="-209435"/>
                </a:lnTo>
                <a:lnTo>
                  <a:pt x="725583" y="-221967"/>
                </a:lnTo>
                <a:lnTo>
                  <a:pt x="728638" y="-238696"/>
                </a:lnTo>
                <a:lnTo>
                  <a:pt x="730468" y="-248513"/>
                </a:lnTo>
                <a:lnTo>
                  <a:pt x="730504" y="-248704"/>
                </a:lnTo>
                <a:lnTo>
                  <a:pt x="718413" y="-258775"/>
                </a:lnTo>
                <a:lnTo>
                  <a:pt x="704303" y="-256768"/>
                </a:lnTo>
                <a:lnTo>
                  <a:pt x="694258" y="-257771"/>
                </a:lnTo>
                <a:lnTo>
                  <a:pt x="680898" y="-262639"/>
                </a:lnTo>
                <a:lnTo>
                  <a:pt x="668254" y="-270706"/>
                </a:lnTo>
                <a:lnTo>
                  <a:pt x="664044" y="-274891"/>
                </a:lnTo>
                <a:lnTo>
                  <a:pt x="663041" y="-277901"/>
                </a:lnTo>
                <a:lnTo>
                  <a:pt x="655993" y="-287985"/>
                </a:lnTo>
                <a:lnTo>
                  <a:pt x="645909" y="-289991"/>
                </a:lnTo>
                <a:lnTo>
                  <a:pt x="637870" y="-294017"/>
                </a:lnTo>
                <a:lnTo>
                  <a:pt x="623422" y="-300991"/>
                </a:lnTo>
                <a:lnTo>
                  <a:pt x="614705" y="-305092"/>
                </a:lnTo>
                <a:lnTo>
                  <a:pt x="592556" y="-300050"/>
                </a:lnTo>
                <a:lnTo>
                  <a:pt x="589534" y="-340334"/>
                </a:lnTo>
                <a:lnTo>
                  <a:pt x="583831" y="-70485"/>
                </a:lnTo>
                <a:lnTo>
                  <a:pt x="616038" y="-81902"/>
                </a:lnTo>
                <a:lnTo>
                  <a:pt x="634161" y="-65112"/>
                </a:lnTo>
                <a:lnTo>
                  <a:pt x="650963" y="-51015"/>
                </a:lnTo>
                <a:lnTo>
                  <a:pt x="653630" y="-36258"/>
                </a:lnTo>
                <a:lnTo>
                  <a:pt x="667715" y="-26187"/>
                </a:lnTo>
                <a:lnTo>
                  <a:pt x="669734" y="-24841"/>
                </a:lnTo>
                <a:lnTo>
                  <a:pt x="681139" y="-22297"/>
                </a:lnTo>
                <a:lnTo>
                  <a:pt x="694935" y="-20187"/>
                </a:lnTo>
                <a:lnTo>
                  <a:pt x="699960" y="-19469"/>
                </a:lnTo>
                <a:lnTo>
                  <a:pt x="712698" y="-14109"/>
                </a:lnTo>
                <a:lnTo>
                  <a:pt x="714717" y="-11417"/>
                </a:lnTo>
                <a:lnTo>
                  <a:pt x="716737" y="-8712"/>
                </a:lnTo>
                <a:lnTo>
                  <a:pt x="724801" y="6718"/>
                </a:lnTo>
                <a:lnTo>
                  <a:pt x="714044" y="22821"/>
                </a:lnTo>
                <a:lnTo>
                  <a:pt x="701306" y="16103"/>
                </a:lnTo>
                <a:lnTo>
                  <a:pt x="686536" y="20802"/>
                </a:lnTo>
                <a:lnTo>
                  <a:pt x="680491" y="40944"/>
                </a:lnTo>
                <a:lnTo>
                  <a:pt x="680491" y="44983"/>
                </a:lnTo>
                <a:lnTo>
                  <a:pt x="679145" y="69138"/>
                </a:lnTo>
                <a:lnTo>
                  <a:pt x="708685" y="59740"/>
                </a:lnTo>
                <a:lnTo>
                  <a:pt x="721436" y="42278"/>
                </a:lnTo>
                <a:lnTo>
                  <a:pt x="748271" y="34899"/>
                </a:lnTo>
                <a:lnTo>
                  <a:pt x="768063" y="22466"/>
                </a:lnTo>
                <a:lnTo>
                  <a:pt x="774739" y="18669"/>
                </a:lnTo>
                <a:lnTo>
                  <a:pt x="776478" y="18122"/>
                </a:lnTo>
                <a:lnTo>
                  <a:pt x="781862" y="26860"/>
                </a:lnTo>
                <a:lnTo>
                  <a:pt x="773125" y="38925"/>
                </a:lnTo>
                <a:lnTo>
                  <a:pt x="751636" y="44983"/>
                </a:lnTo>
                <a:lnTo>
                  <a:pt x="726122" y="49669"/>
                </a:lnTo>
                <a:lnTo>
                  <a:pt x="720775" y="63766"/>
                </a:lnTo>
                <a:lnTo>
                  <a:pt x="718070" y="67792"/>
                </a:lnTo>
                <a:lnTo>
                  <a:pt x="699947" y="77203"/>
                </a:lnTo>
                <a:lnTo>
                  <a:pt x="678472" y="86588"/>
                </a:lnTo>
                <a:lnTo>
                  <a:pt x="659003" y="96659"/>
                </a:lnTo>
                <a:lnTo>
                  <a:pt x="644232" y="81229"/>
                </a:lnTo>
                <a:lnTo>
                  <a:pt x="628802" y="8724"/>
                </a:lnTo>
                <a:lnTo>
                  <a:pt x="615365" y="24155"/>
                </a:lnTo>
                <a:lnTo>
                  <a:pt x="610214" y="44754"/>
                </a:lnTo>
                <a:lnTo>
                  <a:pt x="608813" y="50382"/>
                </a:lnTo>
                <a:lnTo>
                  <a:pt x="606928" y="64125"/>
                </a:lnTo>
                <a:lnTo>
                  <a:pt x="605349" y="78035"/>
                </a:lnTo>
                <a:lnTo>
                  <a:pt x="605294" y="78536"/>
                </a:lnTo>
                <a:lnTo>
                  <a:pt x="587857" y="95973"/>
                </a:lnTo>
                <a:lnTo>
                  <a:pt x="583145" y="57061"/>
                </a:lnTo>
                <a:lnTo>
                  <a:pt x="586524" y="24841"/>
                </a:lnTo>
                <a:lnTo>
                  <a:pt x="598601" y="6032"/>
                </a:lnTo>
                <a:lnTo>
                  <a:pt x="598601" y="4025"/>
                </a:lnTo>
                <a:lnTo>
                  <a:pt x="609061" y="-3058"/>
                </a:lnTo>
                <a:lnTo>
                  <a:pt x="621737" y="-9897"/>
                </a:lnTo>
                <a:lnTo>
                  <a:pt x="622096" y="-10083"/>
                </a:lnTo>
                <a:lnTo>
                  <a:pt x="650265" y="-12750"/>
                </a:lnTo>
                <a:lnTo>
                  <a:pt x="638200" y="-31559"/>
                </a:lnTo>
                <a:lnTo>
                  <a:pt x="617385" y="-27520"/>
                </a:lnTo>
                <a:lnTo>
                  <a:pt x="605294" y="-33566"/>
                </a:lnTo>
                <a:lnTo>
                  <a:pt x="596569" y="-44983"/>
                </a:lnTo>
                <a:lnTo>
                  <a:pt x="577113" y="-33566"/>
                </a:lnTo>
                <a:lnTo>
                  <a:pt x="563678" y="355081"/>
                </a:lnTo>
                <a:lnTo>
                  <a:pt x="567385" y="356412"/>
                </a:lnTo>
                <a:lnTo>
                  <a:pt x="579966" y="358353"/>
                </a:lnTo>
                <a:lnTo>
                  <a:pt x="591441" y="356321"/>
                </a:lnTo>
                <a:lnTo>
                  <a:pt x="595579" y="355422"/>
                </a:lnTo>
                <a:lnTo>
                  <a:pt x="606038" y="363038"/>
                </a:lnTo>
                <a:lnTo>
                  <a:pt x="610501" y="374843"/>
                </a:lnTo>
                <a:lnTo>
                  <a:pt x="610679" y="375564"/>
                </a:lnTo>
                <a:lnTo>
                  <a:pt x="613702" y="402755"/>
                </a:lnTo>
                <a:lnTo>
                  <a:pt x="618166" y="419379"/>
                </a:lnTo>
                <a:lnTo>
                  <a:pt x="620904" y="427649"/>
                </a:lnTo>
                <a:lnTo>
                  <a:pt x="628046" y="442305"/>
                </a:lnTo>
                <a:lnTo>
                  <a:pt x="636278" y="456285"/>
                </a:lnTo>
                <a:lnTo>
                  <a:pt x="639876" y="462140"/>
                </a:lnTo>
                <a:lnTo>
                  <a:pt x="654977" y="421868"/>
                </a:lnTo>
                <a:lnTo>
                  <a:pt x="651460" y="398556"/>
                </a:lnTo>
                <a:lnTo>
                  <a:pt x="649342" y="385512"/>
                </a:lnTo>
                <a:lnTo>
                  <a:pt x="647790" y="378111"/>
                </a:lnTo>
                <a:lnTo>
                  <a:pt x="645971" y="371733"/>
                </a:lnTo>
                <a:lnTo>
                  <a:pt x="645909" y="371525"/>
                </a:lnTo>
                <a:lnTo>
                  <a:pt x="644587" y="356545"/>
                </a:lnTo>
                <a:lnTo>
                  <a:pt x="645491" y="342012"/>
                </a:lnTo>
                <a:lnTo>
                  <a:pt x="645909" y="338289"/>
                </a:lnTo>
                <a:lnTo>
                  <a:pt x="668083" y="306082"/>
                </a:lnTo>
                <a:lnTo>
                  <a:pt x="695248" y="281914"/>
                </a:lnTo>
                <a:lnTo>
                  <a:pt x="725474" y="251713"/>
                </a:lnTo>
                <a:lnTo>
                  <a:pt x="729488" y="237616"/>
                </a:lnTo>
                <a:lnTo>
                  <a:pt x="742569" y="234607"/>
                </a:lnTo>
                <a:lnTo>
                  <a:pt x="751636" y="219494"/>
                </a:lnTo>
                <a:lnTo>
                  <a:pt x="743597" y="201371"/>
                </a:lnTo>
                <a:lnTo>
                  <a:pt x="741578" y="176199"/>
                </a:lnTo>
                <a:lnTo>
                  <a:pt x="744588" y="156057"/>
                </a:lnTo>
                <a:lnTo>
                  <a:pt x="745617" y="140944"/>
                </a:lnTo>
                <a:lnTo>
                  <a:pt x="765746" y="130898"/>
                </a:lnTo>
                <a:lnTo>
                  <a:pt x="756678" y="143967"/>
                </a:lnTo>
                <a:lnTo>
                  <a:pt x="751636" y="163106"/>
                </a:lnTo>
                <a:lnTo>
                  <a:pt x="762711" y="182232"/>
                </a:lnTo>
                <a:lnTo>
                  <a:pt x="770775" y="161086"/>
                </a:lnTo>
                <a:lnTo>
                  <a:pt x="772795" y="139953"/>
                </a:lnTo>
                <a:lnTo>
                  <a:pt x="790917" y="138925"/>
                </a:lnTo>
                <a:lnTo>
                  <a:pt x="800976" y="115785"/>
                </a:lnTo>
                <a:lnTo>
                  <a:pt x="811060" y="94627"/>
                </a:lnTo>
                <a:lnTo>
                  <a:pt x="843254" y="80543"/>
                </a:lnTo>
                <a:lnTo>
                  <a:pt x="867435" y="67462"/>
                </a:lnTo>
                <a:lnTo>
                  <a:pt x="863409" y="54368"/>
                </a:lnTo>
                <a:lnTo>
                  <a:pt x="875487" y="32219"/>
                </a:lnTo>
                <a:lnTo>
                  <a:pt x="892594" y="20129"/>
                </a:lnTo>
                <a:lnTo>
                  <a:pt x="909726" y="11061"/>
                </a:lnTo>
                <a:lnTo>
                  <a:pt x="930859" y="-6045"/>
                </a:lnTo>
                <a:lnTo>
                  <a:pt x="952017" y="-20142"/>
                </a:lnTo>
                <a:lnTo>
                  <a:pt x="973150" y="-33235"/>
                </a:lnTo>
                <a:lnTo>
                  <a:pt x="989253" y="-25184"/>
                </a:lnTo>
                <a:lnTo>
                  <a:pt x="968133" y="-15113"/>
                </a:lnTo>
                <a:lnTo>
                  <a:pt x="950010" y="0"/>
                </a:lnTo>
                <a:lnTo>
                  <a:pt x="941933" y="21145"/>
                </a:lnTo>
                <a:lnTo>
                  <a:pt x="958049" y="25158"/>
                </a:lnTo>
                <a:lnTo>
                  <a:pt x="976172" y="9055"/>
                </a:lnTo>
                <a:lnTo>
                  <a:pt x="992842" y="-3094"/>
                </a:lnTo>
                <a:lnTo>
                  <a:pt x="997869" y="-5893"/>
                </a:lnTo>
                <a:lnTo>
                  <a:pt x="998321" y="-6045"/>
                </a:lnTo>
                <a:lnTo>
                  <a:pt x="1008775" y="-12574"/>
                </a:lnTo>
                <a:lnTo>
                  <a:pt x="1022415" y="-21997"/>
                </a:lnTo>
                <a:lnTo>
                  <a:pt x="1025512" y="-24180"/>
                </a:lnTo>
                <a:lnTo>
                  <a:pt x="1042631" y="-45313"/>
                </a:lnTo>
                <a:lnTo>
                  <a:pt x="1057744" y="-66459"/>
                </a:lnTo>
                <a:lnTo>
                  <a:pt x="1050696" y="-70485"/>
                </a:lnTo>
                <a:lnTo>
                  <a:pt x="1031557" y="-47320"/>
                </a:lnTo>
                <a:lnTo>
                  <a:pt x="1011415" y="-30213"/>
                </a:lnTo>
                <a:lnTo>
                  <a:pt x="995311" y="-34239"/>
                </a:lnTo>
                <a:lnTo>
                  <a:pt x="984237" y="-51358"/>
                </a:lnTo>
                <a:lnTo>
                  <a:pt x="974166" y="-69481"/>
                </a:lnTo>
                <a:lnTo>
                  <a:pt x="966114" y="-88607"/>
                </a:lnTo>
                <a:lnTo>
                  <a:pt x="984237" y="-99682"/>
                </a:lnTo>
                <a:lnTo>
                  <a:pt x="992289" y="-120840"/>
                </a:lnTo>
                <a:lnTo>
                  <a:pt x="981227" y="-130898"/>
                </a:lnTo>
                <a:lnTo>
                  <a:pt x="957046" y="-129882"/>
                </a:lnTo>
                <a:lnTo>
                  <a:pt x="927849" y="-109766"/>
                </a:lnTo>
                <a:lnTo>
                  <a:pt x="906703" y="-88607"/>
                </a:lnTo>
                <a:lnTo>
                  <a:pt x="895629" y="-90627"/>
                </a:lnTo>
                <a:lnTo>
                  <a:pt x="924826" y="-118821"/>
                </a:lnTo>
                <a:lnTo>
                  <a:pt x="947991" y="-142989"/>
                </a:lnTo>
                <a:lnTo>
                  <a:pt x="981227" y="-155067"/>
                </a:lnTo>
                <a:lnTo>
                  <a:pt x="998582" y="-155795"/>
                </a:lnTo>
                <a:lnTo>
                  <a:pt x="1008250" y="-156043"/>
                </a:lnTo>
                <a:lnTo>
                  <a:pt x="1017473" y="-156070"/>
                </a:lnTo>
                <a:lnTo>
                  <a:pt x="1030924" y="-156864"/>
                </a:lnTo>
                <a:lnTo>
                  <a:pt x="1047685" y="-158607"/>
                </a:lnTo>
                <a:lnTo>
                  <a:pt x="1061921" y="-160342"/>
                </a:lnTo>
                <a:lnTo>
                  <a:pt x="1067803" y="-161112"/>
                </a:lnTo>
                <a:lnTo>
                  <a:pt x="1087932" y="-181254"/>
                </a:lnTo>
                <a:lnTo>
                  <a:pt x="1107084" y="-198361"/>
                </a:lnTo>
                <a:lnTo>
                  <a:pt x="1126345" y="-214675"/>
                </a:lnTo>
                <a:lnTo>
                  <a:pt x="1134167" y="-220674"/>
                </a:lnTo>
                <a:lnTo>
                  <a:pt x="1137272" y="-221526"/>
                </a:lnTo>
                <a:lnTo>
                  <a:pt x="1140294" y="-221526"/>
                </a:lnTo>
                <a:lnTo>
                  <a:pt x="1145349" y="-241668"/>
                </a:lnTo>
                <a:lnTo>
                  <a:pt x="1130236" y="-248704"/>
                </a:lnTo>
                <a:lnTo>
                  <a:pt x="1121168" y="-268846"/>
                </a:lnTo>
                <a:lnTo>
                  <a:pt x="1108075" y="-273875"/>
                </a:lnTo>
                <a:lnTo>
                  <a:pt x="1100035" y="-281927"/>
                </a:lnTo>
                <a:lnTo>
                  <a:pt x="1083919" y="-287985"/>
                </a:lnTo>
                <a:lnTo>
                  <a:pt x="1077887" y="-300050"/>
                </a:lnTo>
                <a:lnTo>
                  <a:pt x="1063777" y="-309130"/>
                </a:lnTo>
                <a:lnTo>
                  <a:pt x="1050696" y="-325234"/>
                </a:lnTo>
                <a:lnTo>
                  <a:pt x="1065784" y="-326237"/>
                </a:lnTo>
                <a:lnTo>
                  <a:pt x="1068819" y="-336308"/>
                </a:lnTo>
                <a:lnTo>
                  <a:pt x="1061770" y="-342353"/>
                </a:lnTo>
                <a:close/>
              </a:path>
              <a:path w="680491" h="884732">
                <a:moveTo>
                  <a:pt x="119316" y="518553"/>
                </a:moveTo>
                <a:lnTo>
                  <a:pt x="127368" y="526580"/>
                </a:lnTo>
                <a:lnTo>
                  <a:pt x="129387" y="507453"/>
                </a:lnTo>
                <a:lnTo>
                  <a:pt x="116293" y="497395"/>
                </a:lnTo>
                <a:lnTo>
                  <a:pt x="107226" y="476262"/>
                </a:lnTo>
                <a:lnTo>
                  <a:pt x="100190" y="445046"/>
                </a:lnTo>
                <a:lnTo>
                  <a:pt x="91135" y="408787"/>
                </a:lnTo>
                <a:lnTo>
                  <a:pt x="75018" y="373545"/>
                </a:lnTo>
                <a:lnTo>
                  <a:pt x="75018" y="355422"/>
                </a:lnTo>
                <a:lnTo>
                  <a:pt x="98171" y="352412"/>
                </a:lnTo>
                <a:lnTo>
                  <a:pt x="104228" y="366509"/>
                </a:lnTo>
                <a:lnTo>
                  <a:pt x="111277" y="401739"/>
                </a:lnTo>
                <a:lnTo>
                  <a:pt x="134416" y="433971"/>
                </a:lnTo>
                <a:lnTo>
                  <a:pt x="149529" y="451078"/>
                </a:lnTo>
                <a:lnTo>
                  <a:pt x="145491" y="464159"/>
                </a:lnTo>
                <a:lnTo>
                  <a:pt x="166662" y="479272"/>
                </a:lnTo>
                <a:lnTo>
                  <a:pt x="183756" y="513499"/>
                </a:lnTo>
                <a:lnTo>
                  <a:pt x="199872" y="550760"/>
                </a:lnTo>
                <a:lnTo>
                  <a:pt x="195099" y="570776"/>
                </a:lnTo>
                <a:lnTo>
                  <a:pt x="193378" y="578726"/>
                </a:lnTo>
                <a:lnTo>
                  <a:pt x="192811" y="581977"/>
                </a:lnTo>
                <a:lnTo>
                  <a:pt x="199474" y="591205"/>
                </a:lnTo>
                <a:lnTo>
                  <a:pt x="212624" y="601665"/>
                </a:lnTo>
                <a:lnTo>
                  <a:pt x="219011" y="606132"/>
                </a:lnTo>
                <a:lnTo>
                  <a:pt x="249212" y="630288"/>
                </a:lnTo>
                <a:lnTo>
                  <a:pt x="280416" y="646417"/>
                </a:lnTo>
                <a:lnTo>
                  <a:pt x="325729" y="665543"/>
                </a:lnTo>
                <a:lnTo>
                  <a:pt x="354926" y="665543"/>
                </a:lnTo>
                <a:lnTo>
                  <a:pt x="397230" y="662533"/>
                </a:lnTo>
                <a:lnTo>
                  <a:pt x="413038" y="682674"/>
                </a:lnTo>
                <a:lnTo>
                  <a:pt x="421062" y="692278"/>
                </a:lnTo>
                <a:lnTo>
                  <a:pt x="425207" y="695769"/>
                </a:lnTo>
                <a:lnTo>
                  <a:pt x="437975" y="700979"/>
                </a:lnTo>
                <a:lnTo>
                  <a:pt x="454205" y="707465"/>
                </a:lnTo>
                <a:lnTo>
                  <a:pt x="466265" y="712284"/>
                </a:lnTo>
                <a:lnTo>
                  <a:pt x="499922" y="717892"/>
                </a:lnTo>
                <a:lnTo>
                  <a:pt x="522071" y="757173"/>
                </a:lnTo>
                <a:lnTo>
                  <a:pt x="522071" y="774280"/>
                </a:lnTo>
                <a:lnTo>
                  <a:pt x="528129" y="787361"/>
                </a:lnTo>
                <a:lnTo>
                  <a:pt x="542213" y="778306"/>
                </a:lnTo>
                <a:lnTo>
                  <a:pt x="559346" y="794423"/>
                </a:lnTo>
                <a:lnTo>
                  <a:pt x="574421" y="811542"/>
                </a:lnTo>
                <a:lnTo>
                  <a:pt x="593559" y="818578"/>
                </a:lnTo>
                <a:lnTo>
                  <a:pt x="613702" y="830668"/>
                </a:lnTo>
                <a:lnTo>
                  <a:pt x="625779" y="823620"/>
                </a:lnTo>
                <a:lnTo>
                  <a:pt x="615721" y="816571"/>
                </a:lnTo>
                <a:lnTo>
                  <a:pt x="637870" y="807504"/>
                </a:lnTo>
                <a:lnTo>
                  <a:pt x="656983" y="819607"/>
                </a:lnTo>
                <a:lnTo>
                  <a:pt x="649947" y="831684"/>
                </a:lnTo>
                <a:lnTo>
                  <a:pt x="669086" y="844778"/>
                </a:lnTo>
                <a:lnTo>
                  <a:pt x="669086" y="859866"/>
                </a:lnTo>
                <a:lnTo>
                  <a:pt x="662038" y="888060"/>
                </a:lnTo>
                <a:lnTo>
                  <a:pt x="663041" y="904151"/>
                </a:lnTo>
                <a:lnTo>
                  <a:pt x="663041" y="918273"/>
                </a:lnTo>
                <a:lnTo>
                  <a:pt x="648944" y="922299"/>
                </a:lnTo>
                <a:lnTo>
                  <a:pt x="640880" y="940422"/>
                </a:lnTo>
                <a:lnTo>
                  <a:pt x="627799" y="948474"/>
                </a:lnTo>
                <a:lnTo>
                  <a:pt x="618744" y="966596"/>
                </a:lnTo>
                <a:lnTo>
                  <a:pt x="617740" y="985735"/>
                </a:lnTo>
                <a:lnTo>
                  <a:pt x="609676" y="1003858"/>
                </a:lnTo>
                <a:lnTo>
                  <a:pt x="606653" y="1028026"/>
                </a:lnTo>
                <a:lnTo>
                  <a:pt x="620737" y="1040104"/>
                </a:lnTo>
                <a:lnTo>
                  <a:pt x="600608" y="1057211"/>
                </a:lnTo>
                <a:lnTo>
                  <a:pt x="601624" y="1086408"/>
                </a:lnTo>
                <a:lnTo>
                  <a:pt x="613702" y="1097508"/>
                </a:lnTo>
                <a:lnTo>
                  <a:pt x="618744" y="1098511"/>
                </a:lnTo>
                <a:lnTo>
                  <a:pt x="626143" y="1104396"/>
                </a:lnTo>
                <a:lnTo>
                  <a:pt x="637981" y="1116644"/>
                </a:lnTo>
                <a:lnTo>
                  <a:pt x="649457" y="1129326"/>
                </a:lnTo>
                <a:lnTo>
                  <a:pt x="655771" y="1136509"/>
                </a:lnTo>
                <a:lnTo>
                  <a:pt x="679145" y="1183093"/>
                </a:lnTo>
                <a:lnTo>
                  <a:pt x="700290" y="1213281"/>
                </a:lnTo>
                <a:lnTo>
                  <a:pt x="706177" y="1234577"/>
                </a:lnTo>
                <a:lnTo>
                  <a:pt x="708780" y="1243646"/>
                </a:lnTo>
                <a:lnTo>
                  <a:pt x="710361" y="1248536"/>
                </a:lnTo>
                <a:lnTo>
                  <a:pt x="717288" y="1255678"/>
                </a:lnTo>
                <a:lnTo>
                  <a:pt x="730890" y="1265927"/>
                </a:lnTo>
                <a:lnTo>
                  <a:pt x="744742" y="1275495"/>
                </a:lnTo>
                <a:lnTo>
                  <a:pt x="752421" y="1280593"/>
                </a:lnTo>
                <a:lnTo>
                  <a:pt x="791908" y="1301889"/>
                </a:lnTo>
                <a:lnTo>
                  <a:pt x="805801" y="1319853"/>
                </a:lnTo>
                <a:lnTo>
                  <a:pt x="812290" y="1328955"/>
                </a:lnTo>
                <a:lnTo>
                  <a:pt x="815182" y="1334744"/>
                </a:lnTo>
                <a:lnTo>
                  <a:pt x="817927" y="1347499"/>
                </a:lnTo>
                <a:lnTo>
                  <a:pt x="819403" y="1364085"/>
                </a:lnTo>
                <a:lnTo>
                  <a:pt x="820456" y="1381059"/>
                </a:lnTo>
                <a:lnTo>
                  <a:pt x="821023" y="1392605"/>
                </a:lnTo>
                <a:lnTo>
                  <a:pt x="822121" y="1450911"/>
                </a:lnTo>
                <a:lnTo>
                  <a:pt x="819111" y="1509306"/>
                </a:lnTo>
                <a:lnTo>
                  <a:pt x="826147" y="1527428"/>
                </a:lnTo>
                <a:lnTo>
                  <a:pt x="824153" y="1552600"/>
                </a:lnTo>
                <a:lnTo>
                  <a:pt x="834212" y="1582826"/>
                </a:lnTo>
                <a:lnTo>
                  <a:pt x="823125" y="1616049"/>
                </a:lnTo>
                <a:lnTo>
                  <a:pt x="828167" y="1630146"/>
                </a:lnTo>
                <a:lnTo>
                  <a:pt x="819111" y="1659343"/>
                </a:lnTo>
                <a:lnTo>
                  <a:pt x="839254" y="1690547"/>
                </a:lnTo>
                <a:lnTo>
                  <a:pt x="840917" y="1729739"/>
                </a:lnTo>
                <a:lnTo>
                  <a:pt x="852329" y="1735216"/>
                </a:lnTo>
                <a:lnTo>
                  <a:pt x="863794" y="1740596"/>
                </a:lnTo>
                <a:lnTo>
                  <a:pt x="875313" y="1745881"/>
                </a:lnTo>
                <a:lnTo>
                  <a:pt x="886884" y="1751069"/>
                </a:lnTo>
                <a:lnTo>
                  <a:pt x="898508" y="1756160"/>
                </a:lnTo>
                <a:lnTo>
                  <a:pt x="910183" y="1761154"/>
                </a:lnTo>
                <a:lnTo>
                  <a:pt x="921909" y="1766052"/>
                </a:lnTo>
                <a:lnTo>
                  <a:pt x="933686" y="1770852"/>
                </a:lnTo>
                <a:lnTo>
                  <a:pt x="945513" y="1775556"/>
                </a:lnTo>
                <a:lnTo>
                  <a:pt x="957389" y="1780162"/>
                </a:lnTo>
                <a:lnTo>
                  <a:pt x="969315" y="1784670"/>
                </a:lnTo>
                <a:lnTo>
                  <a:pt x="981288" y="1789080"/>
                </a:lnTo>
                <a:lnTo>
                  <a:pt x="981621" y="1789201"/>
                </a:lnTo>
                <a:lnTo>
                  <a:pt x="985253" y="1771103"/>
                </a:lnTo>
                <a:lnTo>
                  <a:pt x="996327" y="1764068"/>
                </a:lnTo>
                <a:lnTo>
                  <a:pt x="984237" y="1759013"/>
                </a:lnTo>
                <a:lnTo>
                  <a:pt x="973150" y="1746948"/>
                </a:lnTo>
                <a:lnTo>
                  <a:pt x="970140" y="1732851"/>
                </a:lnTo>
                <a:lnTo>
                  <a:pt x="993292" y="1743925"/>
                </a:lnTo>
                <a:lnTo>
                  <a:pt x="1005382" y="1734845"/>
                </a:lnTo>
                <a:lnTo>
                  <a:pt x="1007389" y="1721777"/>
                </a:lnTo>
                <a:lnTo>
                  <a:pt x="1002360" y="1706651"/>
                </a:lnTo>
                <a:lnTo>
                  <a:pt x="1045654" y="1705660"/>
                </a:lnTo>
                <a:lnTo>
                  <a:pt x="1069809" y="1694586"/>
                </a:lnTo>
                <a:lnTo>
                  <a:pt x="1081900" y="1678470"/>
                </a:lnTo>
                <a:lnTo>
                  <a:pt x="1076858" y="1667383"/>
                </a:lnTo>
                <a:lnTo>
                  <a:pt x="1057744" y="1651279"/>
                </a:lnTo>
                <a:lnTo>
                  <a:pt x="1041628" y="1627123"/>
                </a:lnTo>
                <a:lnTo>
                  <a:pt x="1047661" y="1619059"/>
                </a:lnTo>
                <a:lnTo>
                  <a:pt x="1075867" y="1645246"/>
                </a:lnTo>
                <a:lnTo>
                  <a:pt x="1105065" y="1648269"/>
                </a:lnTo>
                <a:lnTo>
                  <a:pt x="1117142" y="1647228"/>
                </a:lnTo>
                <a:lnTo>
                  <a:pt x="1124178" y="1644230"/>
                </a:lnTo>
                <a:lnTo>
                  <a:pt x="1131061" y="1632521"/>
                </a:lnTo>
                <a:lnTo>
                  <a:pt x="1134739" y="1617165"/>
                </a:lnTo>
                <a:lnTo>
                  <a:pt x="1135265" y="1614030"/>
                </a:lnTo>
                <a:lnTo>
                  <a:pt x="1143317" y="1601939"/>
                </a:lnTo>
                <a:lnTo>
                  <a:pt x="1154391" y="1586839"/>
                </a:lnTo>
                <a:lnTo>
                  <a:pt x="1166482" y="1584833"/>
                </a:lnTo>
                <a:lnTo>
                  <a:pt x="1182598" y="1557654"/>
                </a:lnTo>
                <a:lnTo>
                  <a:pt x="1193660" y="1535493"/>
                </a:lnTo>
                <a:lnTo>
                  <a:pt x="1188460" y="1515863"/>
                </a:lnTo>
                <a:lnTo>
                  <a:pt x="1186181" y="1509467"/>
                </a:lnTo>
                <a:lnTo>
                  <a:pt x="1185608" y="1508315"/>
                </a:lnTo>
                <a:lnTo>
                  <a:pt x="1189674" y="1496510"/>
                </a:lnTo>
                <a:lnTo>
                  <a:pt x="1196451" y="1485499"/>
                </a:lnTo>
                <a:lnTo>
                  <a:pt x="1249045" y="1466024"/>
                </a:lnTo>
                <a:lnTo>
                  <a:pt x="1288313" y="1452930"/>
                </a:lnTo>
                <a:lnTo>
                  <a:pt x="1307439" y="1448892"/>
                </a:lnTo>
                <a:lnTo>
                  <a:pt x="1307439" y="1427759"/>
                </a:lnTo>
                <a:lnTo>
                  <a:pt x="1316507" y="1411617"/>
                </a:lnTo>
                <a:lnTo>
                  <a:pt x="1333639" y="1389494"/>
                </a:lnTo>
                <a:lnTo>
                  <a:pt x="1342694" y="1358277"/>
                </a:lnTo>
                <a:lnTo>
                  <a:pt x="1346720" y="1336128"/>
                </a:lnTo>
                <a:lnTo>
                  <a:pt x="1348727" y="1284782"/>
                </a:lnTo>
                <a:lnTo>
                  <a:pt x="1354759" y="1260602"/>
                </a:lnTo>
                <a:lnTo>
                  <a:pt x="1367853" y="1256588"/>
                </a:lnTo>
                <a:lnTo>
                  <a:pt x="1387995" y="1221346"/>
                </a:lnTo>
                <a:lnTo>
                  <a:pt x="1405986" y="1208348"/>
                </a:lnTo>
                <a:lnTo>
                  <a:pt x="1411803" y="1204713"/>
                </a:lnTo>
                <a:lnTo>
                  <a:pt x="1413167" y="1204214"/>
                </a:lnTo>
                <a:lnTo>
                  <a:pt x="1420701" y="1194014"/>
                </a:lnTo>
                <a:lnTo>
                  <a:pt x="1428472" y="1180526"/>
                </a:lnTo>
                <a:lnTo>
                  <a:pt x="1429270" y="1179067"/>
                </a:lnTo>
                <a:lnTo>
                  <a:pt x="1429963" y="1157930"/>
                </a:lnTo>
                <a:lnTo>
                  <a:pt x="1429941" y="1148271"/>
                </a:lnTo>
                <a:lnTo>
                  <a:pt x="1429270" y="1141793"/>
                </a:lnTo>
                <a:lnTo>
                  <a:pt x="1425517" y="1128300"/>
                </a:lnTo>
                <a:lnTo>
                  <a:pt x="1420088" y="1113391"/>
                </a:lnTo>
                <a:lnTo>
                  <a:pt x="1418209" y="1108570"/>
                </a:lnTo>
                <a:lnTo>
                  <a:pt x="1388999" y="1098511"/>
                </a:lnTo>
                <a:lnTo>
                  <a:pt x="1369860" y="1080389"/>
                </a:lnTo>
                <a:lnTo>
                  <a:pt x="1340662" y="1060246"/>
                </a:lnTo>
                <a:lnTo>
                  <a:pt x="1299387" y="1050188"/>
                </a:lnTo>
                <a:lnTo>
                  <a:pt x="1279245" y="1042123"/>
                </a:lnTo>
                <a:lnTo>
                  <a:pt x="1265148" y="1054188"/>
                </a:lnTo>
                <a:lnTo>
                  <a:pt x="1261122" y="1053198"/>
                </a:lnTo>
                <a:lnTo>
                  <a:pt x="1257096" y="1052182"/>
                </a:lnTo>
                <a:lnTo>
                  <a:pt x="1259116" y="1037069"/>
                </a:lnTo>
                <a:lnTo>
                  <a:pt x="1242999" y="1020965"/>
                </a:lnTo>
                <a:lnTo>
                  <a:pt x="1224434" y="1012058"/>
                </a:lnTo>
                <a:lnTo>
                  <a:pt x="1217376" y="1008394"/>
                </a:lnTo>
                <a:lnTo>
                  <a:pt x="1214818" y="1006868"/>
                </a:lnTo>
                <a:lnTo>
                  <a:pt x="1209776" y="1003858"/>
                </a:lnTo>
                <a:lnTo>
                  <a:pt x="1193660" y="1006868"/>
                </a:lnTo>
                <a:lnTo>
                  <a:pt x="1180579" y="986739"/>
                </a:lnTo>
                <a:lnTo>
                  <a:pt x="1163459" y="984719"/>
                </a:lnTo>
                <a:lnTo>
                  <a:pt x="1152385" y="995794"/>
                </a:lnTo>
                <a:lnTo>
                  <a:pt x="1135265" y="1010907"/>
                </a:lnTo>
                <a:lnTo>
                  <a:pt x="1120152" y="1013917"/>
                </a:lnTo>
                <a:lnTo>
                  <a:pt x="1122172" y="1002842"/>
                </a:lnTo>
                <a:lnTo>
                  <a:pt x="1144320" y="986739"/>
                </a:lnTo>
                <a:lnTo>
                  <a:pt x="1153388" y="963587"/>
                </a:lnTo>
                <a:lnTo>
                  <a:pt x="1150636" y="946116"/>
                </a:lnTo>
                <a:lnTo>
                  <a:pt x="1149375" y="938390"/>
                </a:lnTo>
                <a:lnTo>
                  <a:pt x="1146251" y="926116"/>
                </a:lnTo>
                <a:lnTo>
                  <a:pt x="1141572" y="909851"/>
                </a:lnTo>
                <a:lnTo>
                  <a:pt x="1139291" y="902157"/>
                </a:lnTo>
                <a:lnTo>
                  <a:pt x="1121800" y="884189"/>
                </a:lnTo>
                <a:lnTo>
                  <a:pt x="1111631" y="874285"/>
                </a:lnTo>
                <a:lnTo>
                  <a:pt x="1105550" y="869619"/>
                </a:lnTo>
                <a:lnTo>
                  <a:pt x="1100329" y="867365"/>
                </a:lnTo>
                <a:lnTo>
                  <a:pt x="1084361" y="862396"/>
                </a:lnTo>
                <a:lnTo>
                  <a:pt x="1070973" y="858478"/>
                </a:lnTo>
                <a:lnTo>
                  <a:pt x="1068819" y="857859"/>
                </a:lnTo>
                <a:lnTo>
                  <a:pt x="1050315" y="859175"/>
                </a:lnTo>
                <a:lnTo>
                  <a:pt x="1042383" y="857370"/>
                </a:lnTo>
                <a:lnTo>
                  <a:pt x="1039622" y="855840"/>
                </a:lnTo>
                <a:lnTo>
                  <a:pt x="1032560" y="851814"/>
                </a:lnTo>
                <a:lnTo>
                  <a:pt x="1017473" y="845769"/>
                </a:lnTo>
                <a:lnTo>
                  <a:pt x="1002360" y="850811"/>
                </a:lnTo>
                <a:lnTo>
                  <a:pt x="1006386" y="835710"/>
                </a:lnTo>
                <a:lnTo>
                  <a:pt x="999350" y="823620"/>
                </a:lnTo>
                <a:lnTo>
                  <a:pt x="975169" y="809523"/>
                </a:lnTo>
                <a:lnTo>
                  <a:pt x="960056" y="806513"/>
                </a:lnTo>
                <a:lnTo>
                  <a:pt x="966114" y="792403"/>
                </a:lnTo>
                <a:lnTo>
                  <a:pt x="945972" y="786371"/>
                </a:lnTo>
                <a:lnTo>
                  <a:pt x="941933" y="777303"/>
                </a:lnTo>
                <a:lnTo>
                  <a:pt x="947991" y="770267"/>
                </a:lnTo>
                <a:lnTo>
                  <a:pt x="935913" y="767232"/>
                </a:lnTo>
                <a:lnTo>
                  <a:pt x="912749" y="776287"/>
                </a:lnTo>
                <a:lnTo>
                  <a:pt x="888568" y="780326"/>
                </a:lnTo>
                <a:lnTo>
                  <a:pt x="879513" y="771258"/>
                </a:lnTo>
                <a:lnTo>
                  <a:pt x="847293" y="774280"/>
                </a:lnTo>
                <a:lnTo>
                  <a:pt x="837222" y="765238"/>
                </a:lnTo>
                <a:lnTo>
                  <a:pt x="829183" y="754138"/>
                </a:lnTo>
                <a:lnTo>
                  <a:pt x="809028" y="755154"/>
                </a:lnTo>
                <a:lnTo>
                  <a:pt x="786879" y="763206"/>
                </a:lnTo>
                <a:lnTo>
                  <a:pt x="784872" y="771258"/>
                </a:lnTo>
                <a:lnTo>
                  <a:pt x="788898" y="782345"/>
                </a:lnTo>
                <a:lnTo>
                  <a:pt x="787882" y="795439"/>
                </a:lnTo>
                <a:lnTo>
                  <a:pt x="776820" y="799477"/>
                </a:lnTo>
                <a:lnTo>
                  <a:pt x="774814" y="776287"/>
                </a:lnTo>
                <a:lnTo>
                  <a:pt x="773785" y="760183"/>
                </a:lnTo>
                <a:lnTo>
                  <a:pt x="787882" y="743064"/>
                </a:lnTo>
                <a:lnTo>
                  <a:pt x="777824" y="736028"/>
                </a:lnTo>
                <a:lnTo>
                  <a:pt x="768769" y="743064"/>
                </a:lnTo>
                <a:lnTo>
                  <a:pt x="748626" y="760183"/>
                </a:lnTo>
                <a:lnTo>
                  <a:pt x="731507" y="763206"/>
                </a:lnTo>
                <a:lnTo>
                  <a:pt x="725474" y="762203"/>
                </a:lnTo>
                <a:lnTo>
                  <a:pt x="713755" y="769262"/>
                </a:lnTo>
                <a:lnTo>
                  <a:pt x="706323" y="777303"/>
                </a:lnTo>
                <a:lnTo>
                  <a:pt x="701306" y="801471"/>
                </a:lnTo>
                <a:lnTo>
                  <a:pt x="685203" y="825626"/>
                </a:lnTo>
                <a:lnTo>
                  <a:pt x="667080" y="810539"/>
                </a:lnTo>
                <a:lnTo>
                  <a:pt x="655993" y="795439"/>
                </a:lnTo>
                <a:lnTo>
                  <a:pt x="639876" y="788390"/>
                </a:lnTo>
                <a:lnTo>
                  <a:pt x="626551" y="794822"/>
                </a:lnTo>
                <a:lnTo>
                  <a:pt x="616579" y="798192"/>
                </a:lnTo>
                <a:lnTo>
                  <a:pt x="615721" y="798448"/>
                </a:lnTo>
                <a:lnTo>
                  <a:pt x="599718" y="800118"/>
                </a:lnTo>
                <a:lnTo>
                  <a:pt x="588866" y="799513"/>
                </a:lnTo>
                <a:lnTo>
                  <a:pt x="565365" y="768261"/>
                </a:lnTo>
                <a:lnTo>
                  <a:pt x="561828" y="747601"/>
                </a:lnTo>
                <a:lnTo>
                  <a:pt x="560262" y="737689"/>
                </a:lnTo>
                <a:lnTo>
                  <a:pt x="559394" y="730434"/>
                </a:lnTo>
                <a:lnTo>
                  <a:pt x="559346" y="729995"/>
                </a:lnTo>
                <a:lnTo>
                  <a:pt x="562809" y="716218"/>
                </a:lnTo>
                <a:lnTo>
                  <a:pt x="569543" y="702933"/>
                </a:lnTo>
                <a:lnTo>
                  <a:pt x="571411" y="699769"/>
                </a:lnTo>
                <a:lnTo>
                  <a:pt x="576440" y="680656"/>
                </a:lnTo>
                <a:lnTo>
                  <a:pt x="565365" y="671588"/>
                </a:lnTo>
                <a:lnTo>
                  <a:pt x="560336" y="667562"/>
                </a:lnTo>
                <a:lnTo>
                  <a:pt x="552284" y="663524"/>
                </a:lnTo>
                <a:lnTo>
                  <a:pt x="539807" y="661537"/>
                </a:lnTo>
                <a:lnTo>
                  <a:pt x="522969" y="661701"/>
                </a:lnTo>
                <a:lnTo>
                  <a:pt x="511193" y="662434"/>
                </a:lnTo>
                <a:lnTo>
                  <a:pt x="510006" y="662533"/>
                </a:lnTo>
                <a:lnTo>
                  <a:pt x="478790" y="663524"/>
                </a:lnTo>
                <a:lnTo>
                  <a:pt x="495884" y="620229"/>
                </a:lnTo>
                <a:lnTo>
                  <a:pt x="507987" y="601103"/>
                </a:lnTo>
                <a:lnTo>
                  <a:pt x="515035" y="573912"/>
                </a:lnTo>
                <a:lnTo>
                  <a:pt x="518045" y="550760"/>
                </a:lnTo>
                <a:lnTo>
                  <a:pt x="495884" y="545718"/>
                </a:lnTo>
                <a:lnTo>
                  <a:pt x="477761" y="547738"/>
                </a:lnTo>
                <a:lnTo>
                  <a:pt x="460667" y="561835"/>
                </a:lnTo>
                <a:lnTo>
                  <a:pt x="450583" y="586003"/>
                </a:lnTo>
                <a:lnTo>
                  <a:pt x="441515" y="605129"/>
                </a:lnTo>
                <a:lnTo>
                  <a:pt x="423392" y="606132"/>
                </a:lnTo>
                <a:lnTo>
                  <a:pt x="407495" y="612689"/>
                </a:lnTo>
                <a:lnTo>
                  <a:pt x="400507" y="617951"/>
                </a:lnTo>
                <a:lnTo>
                  <a:pt x="399224" y="619226"/>
                </a:lnTo>
                <a:lnTo>
                  <a:pt x="391960" y="619860"/>
                </a:lnTo>
                <a:lnTo>
                  <a:pt x="381070" y="614888"/>
                </a:lnTo>
                <a:lnTo>
                  <a:pt x="368715" y="608193"/>
                </a:lnTo>
                <a:lnTo>
                  <a:pt x="358952" y="604126"/>
                </a:lnTo>
                <a:lnTo>
                  <a:pt x="348676" y="594269"/>
                </a:lnTo>
                <a:lnTo>
                  <a:pt x="343758" y="579258"/>
                </a:lnTo>
                <a:lnTo>
                  <a:pt x="341930" y="569187"/>
                </a:lnTo>
                <a:lnTo>
                  <a:pt x="341845" y="568883"/>
                </a:lnTo>
                <a:lnTo>
                  <a:pt x="340416" y="558132"/>
                </a:lnTo>
                <a:lnTo>
                  <a:pt x="339114" y="542122"/>
                </a:lnTo>
                <a:lnTo>
                  <a:pt x="338810" y="535660"/>
                </a:lnTo>
                <a:lnTo>
                  <a:pt x="338810" y="489330"/>
                </a:lnTo>
                <a:lnTo>
                  <a:pt x="356946" y="471208"/>
                </a:lnTo>
                <a:lnTo>
                  <a:pt x="358952" y="454101"/>
                </a:lnTo>
                <a:lnTo>
                  <a:pt x="353923" y="448055"/>
                </a:lnTo>
                <a:lnTo>
                  <a:pt x="351128" y="435835"/>
                </a:lnTo>
                <a:lnTo>
                  <a:pt x="352764" y="423716"/>
                </a:lnTo>
                <a:lnTo>
                  <a:pt x="358651" y="415573"/>
                </a:lnTo>
                <a:lnTo>
                  <a:pt x="370419" y="405758"/>
                </a:lnTo>
                <a:lnTo>
                  <a:pt x="382834" y="398024"/>
                </a:lnTo>
                <a:lnTo>
                  <a:pt x="386156" y="396709"/>
                </a:lnTo>
                <a:lnTo>
                  <a:pt x="395189" y="391251"/>
                </a:lnTo>
                <a:lnTo>
                  <a:pt x="406694" y="381718"/>
                </a:lnTo>
                <a:lnTo>
                  <a:pt x="418489" y="371995"/>
                </a:lnTo>
                <a:lnTo>
                  <a:pt x="428395" y="365968"/>
                </a:lnTo>
                <a:lnTo>
                  <a:pt x="430441" y="365480"/>
                </a:lnTo>
                <a:lnTo>
                  <a:pt x="443256" y="368658"/>
                </a:lnTo>
                <a:lnTo>
                  <a:pt x="458062" y="375957"/>
                </a:lnTo>
                <a:lnTo>
                  <a:pt x="467208" y="381294"/>
                </a:lnTo>
                <a:lnTo>
                  <a:pt x="467715" y="381609"/>
                </a:lnTo>
                <a:lnTo>
                  <a:pt x="486014" y="382928"/>
                </a:lnTo>
                <a:lnTo>
                  <a:pt x="493422" y="386431"/>
                </a:lnTo>
                <a:lnTo>
                  <a:pt x="494893" y="387642"/>
                </a:lnTo>
                <a:lnTo>
                  <a:pt x="502986" y="384604"/>
                </a:lnTo>
                <a:lnTo>
                  <a:pt x="507813" y="375032"/>
                </a:lnTo>
                <a:lnTo>
                  <a:pt x="507987" y="374535"/>
                </a:lnTo>
                <a:lnTo>
                  <a:pt x="508977" y="371525"/>
                </a:lnTo>
                <a:lnTo>
                  <a:pt x="495884" y="357441"/>
                </a:lnTo>
                <a:lnTo>
                  <a:pt x="539203" y="349376"/>
                </a:lnTo>
                <a:lnTo>
                  <a:pt x="554178" y="352205"/>
                </a:lnTo>
                <a:lnTo>
                  <a:pt x="563678" y="355081"/>
                </a:lnTo>
                <a:lnTo>
                  <a:pt x="577113" y="-33566"/>
                </a:lnTo>
                <a:lnTo>
                  <a:pt x="554951" y="-22821"/>
                </a:lnTo>
                <a:lnTo>
                  <a:pt x="535495" y="-24180"/>
                </a:lnTo>
                <a:lnTo>
                  <a:pt x="583831" y="-70485"/>
                </a:lnTo>
                <a:lnTo>
                  <a:pt x="589534" y="-340334"/>
                </a:lnTo>
                <a:lnTo>
                  <a:pt x="567385" y="-330263"/>
                </a:lnTo>
                <a:lnTo>
                  <a:pt x="571411" y="-370547"/>
                </a:lnTo>
                <a:lnTo>
                  <a:pt x="595579" y="-403771"/>
                </a:lnTo>
                <a:lnTo>
                  <a:pt x="629818" y="-441020"/>
                </a:lnTo>
                <a:lnTo>
                  <a:pt x="660019" y="-467194"/>
                </a:lnTo>
                <a:lnTo>
                  <a:pt x="672109" y="-488353"/>
                </a:lnTo>
                <a:lnTo>
                  <a:pt x="692238" y="-495388"/>
                </a:lnTo>
                <a:lnTo>
                  <a:pt x="708342" y="-507479"/>
                </a:lnTo>
                <a:lnTo>
                  <a:pt x="718413" y="-529628"/>
                </a:lnTo>
                <a:lnTo>
                  <a:pt x="680148" y="-528612"/>
                </a:lnTo>
                <a:lnTo>
                  <a:pt x="717410" y="-546735"/>
                </a:lnTo>
                <a:lnTo>
                  <a:pt x="728484" y="-538683"/>
                </a:lnTo>
                <a:lnTo>
                  <a:pt x="734542" y="-559828"/>
                </a:lnTo>
                <a:lnTo>
                  <a:pt x="746607" y="-569899"/>
                </a:lnTo>
                <a:lnTo>
                  <a:pt x="757682" y="-557822"/>
                </a:lnTo>
                <a:lnTo>
                  <a:pt x="778827" y="-569899"/>
                </a:lnTo>
                <a:lnTo>
                  <a:pt x="790917" y="-578967"/>
                </a:lnTo>
                <a:lnTo>
                  <a:pt x="807325" y="-589081"/>
                </a:lnTo>
                <a:lnTo>
                  <a:pt x="815133" y="-593555"/>
                </a:lnTo>
                <a:lnTo>
                  <a:pt x="820115" y="-596074"/>
                </a:lnTo>
                <a:lnTo>
                  <a:pt x="828167" y="-600113"/>
                </a:lnTo>
                <a:lnTo>
                  <a:pt x="827163" y="-616216"/>
                </a:lnTo>
                <a:lnTo>
                  <a:pt x="817092" y="-619239"/>
                </a:lnTo>
                <a:lnTo>
                  <a:pt x="817092" y="-637362"/>
                </a:lnTo>
                <a:lnTo>
                  <a:pt x="831202" y="-664540"/>
                </a:lnTo>
                <a:lnTo>
                  <a:pt x="833208" y="-677633"/>
                </a:lnTo>
                <a:lnTo>
                  <a:pt x="819111" y="-672604"/>
                </a:lnTo>
                <a:lnTo>
                  <a:pt x="814070" y="-686701"/>
                </a:lnTo>
                <a:lnTo>
                  <a:pt x="785876" y="-684682"/>
                </a:lnTo>
                <a:lnTo>
                  <a:pt x="786879" y="-664540"/>
                </a:lnTo>
                <a:lnTo>
                  <a:pt x="786879" y="-658520"/>
                </a:lnTo>
                <a:lnTo>
                  <a:pt x="778827" y="-647433"/>
                </a:lnTo>
                <a:lnTo>
                  <a:pt x="768769" y="-634339"/>
                </a:lnTo>
                <a:lnTo>
                  <a:pt x="760709" y="-616610"/>
                </a:lnTo>
                <a:lnTo>
                  <a:pt x="757262" y="-608861"/>
                </a:lnTo>
                <a:lnTo>
                  <a:pt x="755662" y="-605142"/>
                </a:lnTo>
                <a:lnTo>
                  <a:pt x="752652" y="-598093"/>
                </a:lnTo>
                <a:lnTo>
                  <a:pt x="740575" y="-588022"/>
                </a:lnTo>
                <a:lnTo>
                  <a:pt x="725474" y="-598093"/>
                </a:lnTo>
                <a:lnTo>
                  <a:pt x="730504" y="-620255"/>
                </a:lnTo>
                <a:lnTo>
                  <a:pt x="741578" y="-641400"/>
                </a:lnTo>
                <a:lnTo>
                  <a:pt x="743597" y="-664540"/>
                </a:lnTo>
                <a:lnTo>
                  <a:pt x="726465" y="-652462"/>
                </a:lnTo>
                <a:lnTo>
                  <a:pt x="716419" y="-630313"/>
                </a:lnTo>
                <a:lnTo>
                  <a:pt x="705332" y="-620255"/>
                </a:lnTo>
                <a:lnTo>
                  <a:pt x="702297" y="-649439"/>
                </a:lnTo>
                <a:lnTo>
                  <a:pt x="686193" y="-658520"/>
                </a:lnTo>
                <a:lnTo>
                  <a:pt x="698284" y="-675627"/>
                </a:lnTo>
                <a:lnTo>
                  <a:pt x="711377" y="-692746"/>
                </a:lnTo>
                <a:lnTo>
                  <a:pt x="694258" y="-704824"/>
                </a:lnTo>
                <a:lnTo>
                  <a:pt x="681164" y="-719937"/>
                </a:lnTo>
                <a:lnTo>
                  <a:pt x="688200" y="-733018"/>
                </a:lnTo>
                <a:lnTo>
                  <a:pt x="686193" y="-747102"/>
                </a:lnTo>
                <a:lnTo>
                  <a:pt x="704303" y="-758190"/>
                </a:lnTo>
                <a:lnTo>
                  <a:pt x="724617" y="-769084"/>
                </a:lnTo>
                <a:lnTo>
                  <a:pt x="731581" y="-772588"/>
                </a:lnTo>
                <a:lnTo>
                  <a:pt x="733513" y="-773303"/>
                </a:lnTo>
                <a:lnTo>
                  <a:pt x="740742" y="-783121"/>
                </a:lnTo>
                <a:lnTo>
                  <a:pt x="749025" y="-797505"/>
                </a:lnTo>
                <a:lnTo>
                  <a:pt x="750646" y="-800468"/>
                </a:lnTo>
                <a:lnTo>
                  <a:pt x="726465" y="-802500"/>
                </a:lnTo>
                <a:lnTo>
                  <a:pt x="707339" y="-803503"/>
                </a:lnTo>
                <a:lnTo>
                  <a:pt x="685203" y="-794435"/>
                </a:lnTo>
                <a:lnTo>
                  <a:pt x="676135" y="-774306"/>
                </a:lnTo>
                <a:lnTo>
                  <a:pt x="678141" y="-748118"/>
                </a:lnTo>
                <a:lnTo>
                  <a:pt x="671093" y="-721944"/>
                </a:lnTo>
                <a:lnTo>
                  <a:pt x="654977" y="-710857"/>
                </a:lnTo>
                <a:lnTo>
                  <a:pt x="639876" y="-685698"/>
                </a:lnTo>
                <a:lnTo>
                  <a:pt x="639876" y="-663536"/>
                </a:lnTo>
                <a:lnTo>
                  <a:pt x="655993" y="-664540"/>
                </a:lnTo>
                <a:lnTo>
                  <a:pt x="667080" y="-646417"/>
                </a:lnTo>
                <a:lnTo>
                  <a:pt x="655993" y="-641400"/>
                </a:lnTo>
                <a:lnTo>
                  <a:pt x="652970" y="-624281"/>
                </a:lnTo>
                <a:lnTo>
                  <a:pt x="637870" y="-604126"/>
                </a:lnTo>
                <a:lnTo>
                  <a:pt x="619747" y="-589026"/>
                </a:lnTo>
                <a:lnTo>
                  <a:pt x="617740" y="-568896"/>
                </a:lnTo>
                <a:lnTo>
                  <a:pt x="616712" y="-558825"/>
                </a:lnTo>
                <a:lnTo>
                  <a:pt x="600608" y="-575957"/>
                </a:lnTo>
                <a:lnTo>
                  <a:pt x="606653" y="-599097"/>
                </a:lnTo>
                <a:lnTo>
                  <a:pt x="587514" y="-604126"/>
                </a:lnTo>
                <a:lnTo>
                  <a:pt x="584517" y="-583984"/>
                </a:lnTo>
                <a:lnTo>
                  <a:pt x="565365" y="-576948"/>
                </a:lnTo>
                <a:lnTo>
                  <a:pt x="544233" y="-571919"/>
                </a:lnTo>
                <a:lnTo>
                  <a:pt x="529120" y="-572922"/>
                </a:lnTo>
                <a:lnTo>
                  <a:pt x="501942" y="-579958"/>
                </a:lnTo>
                <a:lnTo>
                  <a:pt x="498919" y="-594067"/>
                </a:lnTo>
                <a:lnTo>
                  <a:pt x="476770" y="-589026"/>
                </a:lnTo>
                <a:lnTo>
                  <a:pt x="457619" y="-572922"/>
                </a:lnTo>
                <a:lnTo>
                  <a:pt x="449580" y="-555815"/>
                </a:lnTo>
                <a:lnTo>
                  <a:pt x="447573" y="-529628"/>
                </a:lnTo>
                <a:lnTo>
                  <a:pt x="438505" y="-518553"/>
                </a:lnTo>
                <a:lnTo>
                  <a:pt x="435495" y="-545731"/>
                </a:lnTo>
                <a:lnTo>
                  <a:pt x="424408" y="-554799"/>
                </a:lnTo>
                <a:lnTo>
                  <a:pt x="405372" y="-544097"/>
                </a:lnTo>
                <a:lnTo>
                  <a:pt x="399442" y="-541125"/>
                </a:lnTo>
                <a:lnTo>
                  <a:pt x="398233" y="-540702"/>
                </a:lnTo>
                <a:lnTo>
                  <a:pt x="387187" y="-537478"/>
                </a:lnTo>
                <a:lnTo>
                  <a:pt x="371707" y="-533039"/>
                </a:lnTo>
                <a:lnTo>
                  <a:pt x="367017" y="-531634"/>
                </a:lnTo>
                <a:lnTo>
                  <a:pt x="371439" y="-537858"/>
                </a:lnTo>
                <a:lnTo>
                  <a:pt x="382182" y="-549598"/>
                </a:lnTo>
                <a:lnTo>
                  <a:pt x="386156" y="-553796"/>
                </a:lnTo>
                <a:lnTo>
                  <a:pt x="378091" y="-562851"/>
                </a:lnTo>
                <a:lnTo>
                  <a:pt x="362991" y="-548754"/>
                </a:lnTo>
                <a:lnTo>
                  <a:pt x="340829" y="-557822"/>
                </a:lnTo>
                <a:lnTo>
                  <a:pt x="337680" y="-564680"/>
                </a:lnTo>
                <a:lnTo>
                  <a:pt x="308856" y="-528551"/>
                </a:lnTo>
                <a:lnTo>
                  <a:pt x="281139" y="-491524"/>
                </a:lnTo>
                <a:lnTo>
                  <a:pt x="254555" y="-453625"/>
                </a:lnTo>
                <a:lnTo>
                  <a:pt x="229127" y="-414877"/>
                </a:lnTo>
                <a:lnTo>
                  <a:pt x="204882" y="-375306"/>
                </a:lnTo>
                <a:lnTo>
                  <a:pt x="181844" y="-334937"/>
                </a:lnTo>
                <a:lnTo>
                  <a:pt x="160038" y="-293796"/>
                </a:lnTo>
                <a:lnTo>
                  <a:pt x="139488" y="-251906"/>
                </a:lnTo>
                <a:lnTo>
                  <a:pt x="120221" y="-209294"/>
                </a:lnTo>
                <a:lnTo>
                  <a:pt x="102260" y="-165984"/>
                </a:lnTo>
                <a:lnTo>
                  <a:pt x="85631" y="-122001"/>
                </a:lnTo>
                <a:lnTo>
                  <a:pt x="70358" y="-77370"/>
                </a:lnTo>
                <a:lnTo>
                  <a:pt x="56466" y="-32117"/>
                </a:lnTo>
                <a:lnTo>
                  <a:pt x="43981" y="13733"/>
                </a:lnTo>
                <a:lnTo>
                  <a:pt x="32927" y="60156"/>
                </a:lnTo>
                <a:lnTo>
                  <a:pt x="23330" y="107127"/>
                </a:lnTo>
                <a:lnTo>
                  <a:pt x="15213" y="154621"/>
                </a:lnTo>
                <a:lnTo>
                  <a:pt x="8603" y="202612"/>
                </a:lnTo>
                <a:lnTo>
                  <a:pt x="3523" y="251075"/>
                </a:lnTo>
                <a:lnTo>
                  <a:pt x="0" y="299986"/>
                </a:lnTo>
                <a:lnTo>
                  <a:pt x="16637" y="305079"/>
                </a:lnTo>
                <a:lnTo>
                  <a:pt x="42799" y="321195"/>
                </a:lnTo>
                <a:lnTo>
                  <a:pt x="49699" y="342862"/>
                </a:lnTo>
                <a:lnTo>
                  <a:pt x="51739" y="350746"/>
                </a:lnTo>
                <a:lnTo>
                  <a:pt x="51866" y="353415"/>
                </a:lnTo>
                <a:lnTo>
                  <a:pt x="51866" y="357441"/>
                </a:lnTo>
                <a:lnTo>
                  <a:pt x="58902" y="376567"/>
                </a:lnTo>
                <a:lnTo>
                  <a:pt x="75018" y="396709"/>
                </a:lnTo>
                <a:lnTo>
                  <a:pt x="71996" y="425894"/>
                </a:lnTo>
                <a:lnTo>
                  <a:pt x="56896" y="431952"/>
                </a:lnTo>
                <a:lnTo>
                  <a:pt x="68986" y="448055"/>
                </a:lnTo>
                <a:lnTo>
                  <a:pt x="93141" y="458127"/>
                </a:lnTo>
                <a:lnTo>
                  <a:pt x="96151" y="482282"/>
                </a:lnTo>
                <a:lnTo>
                  <a:pt x="103200" y="497395"/>
                </a:lnTo>
                <a:lnTo>
                  <a:pt x="119316" y="518553"/>
                </a:lnTo>
                <a:close/>
              </a:path>
            </a:pathLst>
          </a:custGeom>
          <a:solidFill>
            <a:srgbClr val="F7A8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2864976" y="2017656"/>
            <a:ext cx="69608" cy="61645"/>
          </a:xfrm>
          <a:custGeom>
            <a:avLst/>
            <a:gdLst/>
            <a:ahLst/>
            <a:cxnLst/>
            <a:rect l="l" t="t" r="r" b="b"/>
            <a:pathLst>
              <a:path w="69608" h="61645">
                <a:moveTo>
                  <a:pt x="29336" y="45529"/>
                </a:moveTo>
                <a:lnTo>
                  <a:pt x="28346" y="61645"/>
                </a:lnTo>
                <a:lnTo>
                  <a:pt x="64604" y="48552"/>
                </a:lnTo>
                <a:lnTo>
                  <a:pt x="69608" y="26403"/>
                </a:lnTo>
                <a:lnTo>
                  <a:pt x="67894" y="0"/>
                </a:lnTo>
                <a:lnTo>
                  <a:pt x="57280" y="7000"/>
                </a:lnTo>
                <a:lnTo>
                  <a:pt x="46730" y="14088"/>
                </a:lnTo>
                <a:lnTo>
                  <a:pt x="36245" y="21263"/>
                </a:lnTo>
                <a:lnTo>
                  <a:pt x="25825" y="28525"/>
                </a:lnTo>
                <a:lnTo>
                  <a:pt x="15471" y="35872"/>
                </a:lnTo>
                <a:lnTo>
                  <a:pt x="5185" y="43305"/>
                </a:lnTo>
                <a:lnTo>
                  <a:pt x="0" y="47104"/>
                </a:lnTo>
                <a:lnTo>
                  <a:pt x="8204" y="51587"/>
                </a:lnTo>
                <a:lnTo>
                  <a:pt x="29336" y="45529"/>
                </a:lnTo>
                <a:close/>
              </a:path>
            </a:pathLst>
          </a:custGeom>
          <a:solidFill>
            <a:srgbClr val="F7A8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4017998" y="3924413"/>
            <a:ext cx="908271" cy="2246565"/>
          </a:xfrm>
          <a:custGeom>
            <a:avLst/>
            <a:gdLst/>
            <a:ahLst/>
            <a:cxnLst/>
            <a:rect l="l" t="t" r="r" b="b"/>
            <a:pathLst>
              <a:path w="908271" h="2246565">
                <a:moveTo>
                  <a:pt x="792416" y="139471"/>
                </a:moveTo>
                <a:lnTo>
                  <a:pt x="784377" y="129882"/>
                </a:lnTo>
                <a:lnTo>
                  <a:pt x="783361" y="126872"/>
                </a:lnTo>
                <a:lnTo>
                  <a:pt x="780351" y="109258"/>
                </a:lnTo>
                <a:lnTo>
                  <a:pt x="762330" y="426160"/>
                </a:lnTo>
                <a:lnTo>
                  <a:pt x="784573" y="404507"/>
                </a:lnTo>
                <a:lnTo>
                  <a:pt x="806364" y="382400"/>
                </a:lnTo>
                <a:lnTo>
                  <a:pt x="794423" y="142481"/>
                </a:lnTo>
                <a:lnTo>
                  <a:pt x="792416" y="139471"/>
                </a:lnTo>
                <a:close/>
              </a:path>
              <a:path w="908271" h="2246565">
                <a:moveTo>
                  <a:pt x="848559" y="336850"/>
                </a:moveTo>
                <a:lnTo>
                  <a:pt x="868948" y="313424"/>
                </a:lnTo>
                <a:lnTo>
                  <a:pt x="888854" y="289572"/>
                </a:lnTo>
                <a:lnTo>
                  <a:pt x="908271" y="265303"/>
                </a:lnTo>
                <a:lnTo>
                  <a:pt x="892606" y="0"/>
                </a:lnTo>
                <a:lnTo>
                  <a:pt x="883551" y="11582"/>
                </a:lnTo>
                <a:lnTo>
                  <a:pt x="879017" y="23152"/>
                </a:lnTo>
                <a:lnTo>
                  <a:pt x="880021" y="26174"/>
                </a:lnTo>
                <a:lnTo>
                  <a:pt x="885037" y="35750"/>
                </a:lnTo>
                <a:lnTo>
                  <a:pt x="876998" y="39776"/>
                </a:lnTo>
                <a:lnTo>
                  <a:pt x="870432" y="51866"/>
                </a:lnTo>
                <a:lnTo>
                  <a:pt x="860907" y="39776"/>
                </a:lnTo>
                <a:lnTo>
                  <a:pt x="852843" y="39268"/>
                </a:lnTo>
                <a:lnTo>
                  <a:pt x="839228" y="39268"/>
                </a:lnTo>
                <a:lnTo>
                  <a:pt x="836726" y="25171"/>
                </a:lnTo>
                <a:lnTo>
                  <a:pt x="836218" y="233591"/>
                </a:lnTo>
                <a:lnTo>
                  <a:pt x="842263" y="214477"/>
                </a:lnTo>
                <a:lnTo>
                  <a:pt x="841755" y="188277"/>
                </a:lnTo>
                <a:lnTo>
                  <a:pt x="852309" y="182740"/>
                </a:lnTo>
                <a:lnTo>
                  <a:pt x="853833" y="198348"/>
                </a:lnTo>
                <a:lnTo>
                  <a:pt x="850315" y="210947"/>
                </a:lnTo>
                <a:lnTo>
                  <a:pt x="845781" y="230073"/>
                </a:lnTo>
                <a:lnTo>
                  <a:pt x="844765" y="233083"/>
                </a:lnTo>
                <a:lnTo>
                  <a:pt x="842263" y="253720"/>
                </a:lnTo>
                <a:lnTo>
                  <a:pt x="841235" y="273367"/>
                </a:lnTo>
                <a:lnTo>
                  <a:pt x="836218" y="285457"/>
                </a:lnTo>
                <a:lnTo>
                  <a:pt x="848559" y="336850"/>
                </a:lnTo>
                <a:close/>
              </a:path>
              <a:path w="908271" h="2246565">
                <a:moveTo>
                  <a:pt x="164109" y="-937895"/>
                </a:moveTo>
                <a:lnTo>
                  <a:pt x="169151" y="-910717"/>
                </a:lnTo>
                <a:lnTo>
                  <a:pt x="166128" y="-880529"/>
                </a:lnTo>
                <a:lnTo>
                  <a:pt x="192341" y="-874471"/>
                </a:lnTo>
                <a:lnTo>
                  <a:pt x="209435" y="-876490"/>
                </a:lnTo>
                <a:lnTo>
                  <a:pt x="225551" y="-856348"/>
                </a:lnTo>
                <a:lnTo>
                  <a:pt x="235623" y="-858367"/>
                </a:lnTo>
                <a:lnTo>
                  <a:pt x="252729" y="-867435"/>
                </a:lnTo>
                <a:lnTo>
                  <a:pt x="285965" y="-872451"/>
                </a:lnTo>
                <a:lnTo>
                  <a:pt x="299046" y="-888555"/>
                </a:lnTo>
                <a:lnTo>
                  <a:pt x="315137" y="-892594"/>
                </a:lnTo>
                <a:lnTo>
                  <a:pt x="324218" y="-908697"/>
                </a:lnTo>
                <a:lnTo>
                  <a:pt x="334289" y="-923810"/>
                </a:lnTo>
                <a:lnTo>
                  <a:pt x="330250" y="-944968"/>
                </a:lnTo>
                <a:lnTo>
                  <a:pt x="344249" y="-963895"/>
                </a:lnTo>
                <a:lnTo>
                  <a:pt x="351863" y="-973223"/>
                </a:lnTo>
                <a:lnTo>
                  <a:pt x="356996" y="-977370"/>
                </a:lnTo>
                <a:lnTo>
                  <a:pt x="360476" y="-979195"/>
                </a:lnTo>
                <a:lnTo>
                  <a:pt x="373629" y="-986891"/>
                </a:lnTo>
                <a:lnTo>
                  <a:pt x="385162" y="-994313"/>
                </a:lnTo>
                <a:lnTo>
                  <a:pt x="386651" y="-995299"/>
                </a:lnTo>
                <a:lnTo>
                  <a:pt x="387667" y="-1021473"/>
                </a:lnTo>
                <a:lnTo>
                  <a:pt x="399119" y="-1033976"/>
                </a:lnTo>
                <a:lnTo>
                  <a:pt x="407450" y="-1037488"/>
                </a:lnTo>
                <a:lnTo>
                  <a:pt x="407809" y="-1037577"/>
                </a:lnTo>
                <a:lnTo>
                  <a:pt x="420948" y="-1033952"/>
                </a:lnTo>
                <a:lnTo>
                  <a:pt x="432476" y="-1026609"/>
                </a:lnTo>
                <a:lnTo>
                  <a:pt x="433958" y="-1025499"/>
                </a:lnTo>
                <a:lnTo>
                  <a:pt x="448081" y="-1029538"/>
                </a:lnTo>
                <a:lnTo>
                  <a:pt x="470230" y="-1042619"/>
                </a:lnTo>
                <a:lnTo>
                  <a:pt x="484327" y="-1060742"/>
                </a:lnTo>
                <a:lnTo>
                  <a:pt x="502215" y="-1049805"/>
                </a:lnTo>
                <a:lnTo>
                  <a:pt x="509337" y="-1045093"/>
                </a:lnTo>
                <a:lnTo>
                  <a:pt x="512483" y="-1042619"/>
                </a:lnTo>
                <a:lnTo>
                  <a:pt x="516434" y="-1036103"/>
                </a:lnTo>
                <a:lnTo>
                  <a:pt x="521703" y="-1023928"/>
                </a:lnTo>
                <a:lnTo>
                  <a:pt x="528007" y="-1009525"/>
                </a:lnTo>
                <a:lnTo>
                  <a:pt x="535065" y="-996326"/>
                </a:lnTo>
                <a:lnTo>
                  <a:pt x="540702" y="-989266"/>
                </a:lnTo>
                <a:lnTo>
                  <a:pt x="553316" y="-980220"/>
                </a:lnTo>
                <a:lnTo>
                  <a:pt x="567726" y="-972334"/>
                </a:lnTo>
                <a:lnTo>
                  <a:pt x="578497" y="-967208"/>
                </a:lnTo>
                <a:lnTo>
                  <a:pt x="580974" y="-966114"/>
                </a:lnTo>
                <a:lnTo>
                  <a:pt x="605154" y="-943952"/>
                </a:lnTo>
                <a:lnTo>
                  <a:pt x="609168" y="-915758"/>
                </a:lnTo>
                <a:lnTo>
                  <a:pt x="605154" y="-888555"/>
                </a:lnTo>
                <a:lnTo>
                  <a:pt x="612203" y="-886561"/>
                </a:lnTo>
                <a:lnTo>
                  <a:pt x="629284" y="-911733"/>
                </a:lnTo>
                <a:lnTo>
                  <a:pt x="630313" y="-923810"/>
                </a:lnTo>
                <a:lnTo>
                  <a:pt x="620229" y="-940943"/>
                </a:lnTo>
                <a:lnTo>
                  <a:pt x="630313" y="-955027"/>
                </a:lnTo>
                <a:lnTo>
                  <a:pt x="649427" y="-939914"/>
                </a:lnTo>
                <a:lnTo>
                  <a:pt x="652487" y="-945972"/>
                </a:lnTo>
                <a:lnTo>
                  <a:pt x="640372" y="-959053"/>
                </a:lnTo>
                <a:lnTo>
                  <a:pt x="613194" y="-976160"/>
                </a:lnTo>
                <a:lnTo>
                  <a:pt x="614222" y="-988250"/>
                </a:lnTo>
                <a:lnTo>
                  <a:pt x="595071" y="-989266"/>
                </a:lnTo>
                <a:lnTo>
                  <a:pt x="591032" y="-992276"/>
                </a:lnTo>
                <a:lnTo>
                  <a:pt x="586106" y="-999704"/>
                </a:lnTo>
                <a:lnTo>
                  <a:pt x="578437" y="-1013469"/>
                </a:lnTo>
                <a:lnTo>
                  <a:pt x="569935" y="-1027402"/>
                </a:lnTo>
                <a:lnTo>
                  <a:pt x="562510" y="-1035336"/>
                </a:lnTo>
                <a:lnTo>
                  <a:pt x="561822" y="-1035583"/>
                </a:lnTo>
                <a:lnTo>
                  <a:pt x="553808" y="-1037577"/>
                </a:lnTo>
                <a:lnTo>
                  <a:pt x="540702" y="-1046657"/>
                </a:lnTo>
                <a:lnTo>
                  <a:pt x="541693" y="-1059738"/>
                </a:lnTo>
                <a:lnTo>
                  <a:pt x="546747" y="-1071816"/>
                </a:lnTo>
                <a:lnTo>
                  <a:pt x="546747" y="-1083906"/>
                </a:lnTo>
                <a:lnTo>
                  <a:pt x="564883" y="-1089939"/>
                </a:lnTo>
                <a:lnTo>
                  <a:pt x="567893" y="-1057732"/>
                </a:lnTo>
                <a:lnTo>
                  <a:pt x="577964" y="-1062761"/>
                </a:lnTo>
                <a:lnTo>
                  <a:pt x="581964" y="-1080884"/>
                </a:lnTo>
                <a:lnTo>
                  <a:pt x="589013" y="-1058735"/>
                </a:lnTo>
                <a:lnTo>
                  <a:pt x="599097" y="-1036574"/>
                </a:lnTo>
                <a:lnTo>
                  <a:pt x="615018" y="-1031327"/>
                </a:lnTo>
                <a:lnTo>
                  <a:pt x="623279" y="-1027148"/>
                </a:lnTo>
                <a:lnTo>
                  <a:pt x="627303" y="-1024509"/>
                </a:lnTo>
                <a:lnTo>
                  <a:pt x="640471" y="-1016641"/>
                </a:lnTo>
                <a:lnTo>
                  <a:pt x="653577" y="-1009461"/>
                </a:lnTo>
                <a:lnTo>
                  <a:pt x="657504" y="-1007376"/>
                </a:lnTo>
                <a:lnTo>
                  <a:pt x="677633" y="-987234"/>
                </a:lnTo>
                <a:lnTo>
                  <a:pt x="675627" y="-956017"/>
                </a:lnTo>
                <a:lnTo>
                  <a:pt x="688357" y="-939411"/>
                </a:lnTo>
                <a:lnTo>
                  <a:pt x="693461" y="-931793"/>
                </a:lnTo>
                <a:lnTo>
                  <a:pt x="695756" y="-926820"/>
                </a:lnTo>
                <a:lnTo>
                  <a:pt x="703335" y="-913539"/>
                </a:lnTo>
                <a:lnTo>
                  <a:pt x="709716" y="-903862"/>
                </a:lnTo>
                <a:lnTo>
                  <a:pt x="709841" y="-903681"/>
                </a:lnTo>
                <a:lnTo>
                  <a:pt x="713879" y="-887564"/>
                </a:lnTo>
                <a:lnTo>
                  <a:pt x="716889" y="-862406"/>
                </a:lnTo>
                <a:lnTo>
                  <a:pt x="734021" y="-862406"/>
                </a:lnTo>
                <a:lnTo>
                  <a:pt x="738060" y="-873455"/>
                </a:lnTo>
                <a:lnTo>
                  <a:pt x="749122" y="-872451"/>
                </a:lnTo>
                <a:lnTo>
                  <a:pt x="748093" y="-888555"/>
                </a:lnTo>
                <a:lnTo>
                  <a:pt x="760209" y="-879500"/>
                </a:lnTo>
                <a:lnTo>
                  <a:pt x="761199" y="-893597"/>
                </a:lnTo>
                <a:lnTo>
                  <a:pt x="774306" y="-888555"/>
                </a:lnTo>
                <a:lnTo>
                  <a:pt x="737031" y="-921791"/>
                </a:lnTo>
                <a:lnTo>
                  <a:pt x="751154" y="-922794"/>
                </a:lnTo>
                <a:lnTo>
                  <a:pt x="733031" y="-943952"/>
                </a:lnTo>
                <a:lnTo>
                  <a:pt x="738060" y="-955027"/>
                </a:lnTo>
                <a:lnTo>
                  <a:pt x="751154" y="-942936"/>
                </a:lnTo>
                <a:lnTo>
                  <a:pt x="762228" y="-950010"/>
                </a:lnTo>
                <a:lnTo>
                  <a:pt x="755180" y="-962075"/>
                </a:lnTo>
                <a:lnTo>
                  <a:pt x="792416" y="-962075"/>
                </a:lnTo>
                <a:lnTo>
                  <a:pt x="796442" y="-948982"/>
                </a:lnTo>
                <a:lnTo>
                  <a:pt x="814439" y="-958630"/>
                </a:lnTo>
                <a:lnTo>
                  <a:pt x="821764" y="-961540"/>
                </a:lnTo>
                <a:lnTo>
                  <a:pt x="824636" y="-962075"/>
                </a:lnTo>
                <a:lnTo>
                  <a:pt x="830681" y="-963079"/>
                </a:lnTo>
                <a:lnTo>
                  <a:pt x="843762" y="-966114"/>
                </a:lnTo>
                <a:lnTo>
                  <a:pt x="846772" y="-973150"/>
                </a:lnTo>
                <a:lnTo>
                  <a:pt x="828662" y="-983221"/>
                </a:lnTo>
                <a:lnTo>
                  <a:pt x="824636" y="-998321"/>
                </a:lnTo>
                <a:lnTo>
                  <a:pt x="836726" y="-1021473"/>
                </a:lnTo>
                <a:lnTo>
                  <a:pt x="839749" y="-1044638"/>
                </a:lnTo>
                <a:lnTo>
                  <a:pt x="845781" y="-1058735"/>
                </a:lnTo>
                <a:lnTo>
                  <a:pt x="856868" y="-1082903"/>
                </a:lnTo>
                <a:lnTo>
                  <a:pt x="867943" y="-1101026"/>
                </a:lnTo>
                <a:lnTo>
                  <a:pt x="893102" y="-1104036"/>
                </a:lnTo>
                <a:lnTo>
                  <a:pt x="901179" y="-1087932"/>
                </a:lnTo>
                <a:lnTo>
                  <a:pt x="918273" y="-1091958"/>
                </a:lnTo>
                <a:lnTo>
                  <a:pt x="927341" y="-1081887"/>
                </a:lnTo>
                <a:lnTo>
                  <a:pt x="905192" y="-1069809"/>
                </a:lnTo>
                <a:lnTo>
                  <a:pt x="919302" y="-1060742"/>
                </a:lnTo>
                <a:lnTo>
                  <a:pt x="923302" y="-1046657"/>
                </a:lnTo>
                <a:lnTo>
                  <a:pt x="940447" y="-1051687"/>
                </a:lnTo>
                <a:lnTo>
                  <a:pt x="966622" y="-1062761"/>
                </a:lnTo>
                <a:lnTo>
                  <a:pt x="988783" y="-1063777"/>
                </a:lnTo>
                <a:lnTo>
                  <a:pt x="1000263" y="-1052213"/>
                </a:lnTo>
                <a:lnTo>
                  <a:pt x="1006738" y="-1045278"/>
                </a:lnTo>
                <a:lnTo>
                  <a:pt x="1010894" y="-1040599"/>
                </a:lnTo>
                <a:lnTo>
                  <a:pt x="1019944" y="-1033107"/>
                </a:lnTo>
                <a:lnTo>
                  <a:pt x="1032340" y="-1025137"/>
                </a:lnTo>
                <a:lnTo>
                  <a:pt x="1044419" y="-1017782"/>
                </a:lnTo>
                <a:lnTo>
                  <a:pt x="1052195" y="-1012418"/>
                </a:lnTo>
                <a:lnTo>
                  <a:pt x="1060272" y="-1003638"/>
                </a:lnTo>
                <a:lnTo>
                  <a:pt x="1067342" y="-992189"/>
                </a:lnTo>
                <a:lnTo>
                  <a:pt x="1068485" y="-982550"/>
                </a:lnTo>
                <a:lnTo>
                  <a:pt x="1068311" y="-982218"/>
                </a:lnTo>
                <a:lnTo>
                  <a:pt x="1057103" y="-972250"/>
                </a:lnTo>
                <a:lnTo>
                  <a:pt x="1045899" y="-965496"/>
                </a:lnTo>
                <a:lnTo>
                  <a:pt x="1045159" y="-965098"/>
                </a:lnTo>
                <a:lnTo>
                  <a:pt x="1007897" y="-963079"/>
                </a:lnTo>
                <a:lnTo>
                  <a:pt x="975677" y="-972134"/>
                </a:lnTo>
                <a:lnTo>
                  <a:pt x="962583" y="-984237"/>
                </a:lnTo>
                <a:lnTo>
                  <a:pt x="943715" y="-990554"/>
                </a:lnTo>
                <a:lnTo>
                  <a:pt x="934308" y="-992359"/>
                </a:lnTo>
                <a:lnTo>
                  <a:pt x="926337" y="-991273"/>
                </a:lnTo>
                <a:lnTo>
                  <a:pt x="914353" y="-985694"/>
                </a:lnTo>
                <a:lnTo>
                  <a:pt x="900221" y="-976359"/>
                </a:lnTo>
                <a:lnTo>
                  <a:pt x="890390" y="-969133"/>
                </a:lnTo>
                <a:lnTo>
                  <a:pt x="889088" y="-968133"/>
                </a:lnTo>
                <a:lnTo>
                  <a:pt x="853833" y="-971130"/>
                </a:lnTo>
                <a:lnTo>
                  <a:pt x="848804" y="-959053"/>
                </a:lnTo>
                <a:lnTo>
                  <a:pt x="808520" y="-945972"/>
                </a:lnTo>
                <a:lnTo>
                  <a:pt x="797432" y="-933881"/>
                </a:lnTo>
                <a:lnTo>
                  <a:pt x="799464" y="-925830"/>
                </a:lnTo>
                <a:lnTo>
                  <a:pt x="812558" y="-925830"/>
                </a:lnTo>
                <a:lnTo>
                  <a:pt x="811568" y="-901661"/>
                </a:lnTo>
                <a:lnTo>
                  <a:pt x="818616" y="-886561"/>
                </a:lnTo>
                <a:lnTo>
                  <a:pt x="824636" y="-866432"/>
                </a:lnTo>
                <a:lnTo>
                  <a:pt x="847801" y="-856348"/>
                </a:lnTo>
                <a:lnTo>
                  <a:pt x="862914" y="-842264"/>
                </a:lnTo>
                <a:lnTo>
                  <a:pt x="875982" y="-845273"/>
                </a:lnTo>
                <a:lnTo>
                  <a:pt x="884046" y="-857364"/>
                </a:lnTo>
                <a:lnTo>
                  <a:pt x="909218" y="-846289"/>
                </a:lnTo>
                <a:lnTo>
                  <a:pt x="923302" y="-836218"/>
                </a:lnTo>
                <a:lnTo>
                  <a:pt x="930376" y="-839216"/>
                </a:lnTo>
                <a:lnTo>
                  <a:pt x="937437" y="-842264"/>
                </a:lnTo>
                <a:lnTo>
                  <a:pt x="950518" y="-850303"/>
                </a:lnTo>
                <a:lnTo>
                  <a:pt x="968641" y="-866432"/>
                </a:lnTo>
                <a:lnTo>
                  <a:pt x="971651" y="-852322"/>
                </a:lnTo>
                <a:lnTo>
                  <a:pt x="971687" y="-829495"/>
                </a:lnTo>
                <a:lnTo>
                  <a:pt x="971941" y="-819563"/>
                </a:lnTo>
                <a:lnTo>
                  <a:pt x="972642" y="-814057"/>
                </a:lnTo>
                <a:lnTo>
                  <a:pt x="971320" y="-804482"/>
                </a:lnTo>
                <a:lnTo>
                  <a:pt x="967346" y="-788299"/>
                </a:lnTo>
                <a:lnTo>
                  <a:pt x="962823" y="-771892"/>
                </a:lnTo>
                <a:lnTo>
                  <a:pt x="959855" y="-761644"/>
                </a:lnTo>
                <a:lnTo>
                  <a:pt x="948512" y="-728484"/>
                </a:lnTo>
                <a:lnTo>
                  <a:pt x="911224" y="-724446"/>
                </a:lnTo>
                <a:lnTo>
                  <a:pt x="854849" y="-723455"/>
                </a:lnTo>
                <a:lnTo>
                  <a:pt x="798461" y="-733513"/>
                </a:lnTo>
                <a:lnTo>
                  <a:pt x="745083" y="-752652"/>
                </a:lnTo>
                <a:lnTo>
                  <a:pt x="707834" y="-768756"/>
                </a:lnTo>
                <a:lnTo>
                  <a:pt x="685711" y="-741565"/>
                </a:lnTo>
                <a:lnTo>
                  <a:pt x="689711" y="-725449"/>
                </a:lnTo>
                <a:lnTo>
                  <a:pt x="672617" y="-711352"/>
                </a:lnTo>
                <a:lnTo>
                  <a:pt x="618223" y="-727468"/>
                </a:lnTo>
                <a:lnTo>
                  <a:pt x="601191" y="-745054"/>
                </a:lnTo>
                <a:lnTo>
                  <a:pt x="592734" y="-753094"/>
                </a:lnTo>
                <a:lnTo>
                  <a:pt x="588035" y="-755953"/>
                </a:lnTo>
                <a:lnTo>
                  <a:pt x="586003" y="-756666"/>
                </a:lnTo>
                <a:lnTo>
                  <a:pt x="573556" y="-760353"/>
                </a:lnTo>
                <a:lnTo>
                  <a:pt x="557501" y="-764874"/>
                </a:lnTo>
                <a:lnTo>
                  <a:pt x="550748" y="-766749"/>
                </a:lnTo>
                <a:lnTo>
                  <a:pt x="509485" y="-796950"/>
                </a:lnTo>
                <a:lnTo>
                  <a:pt x="526618" y="-816076"/>
                </a:lnTo>
                <a:lnTo>
                  <a:pt x="525602" y="-834199"/>
                </a:lnTo>
                <a:lnTo>
                  <a:pt x="519544" y="-845273"/>
                </a:lnTo>
                <a:lnTo>
                  <a:pt x="533666" y="-857364"/>
                </a:lnTo>
                <a:lnTo>
                  <a:pt x="532637" y="-866432"/>
                </a:lnTo>
                <a:lnTo>
                  <a:pt x="517550" y="-870445"/>
                </a:lnTo>
                <a:lnTo>
                  <a:pt x="502437" y="-875474"/>
                </a:lnTo>
                <a:lnTo>
                  <a:pt x="437997" y="-871461"/>
                </a:lnTo>
                <a:lnTo>
                  <a:pt x="364477" y="-870445"/>
                </a:lnTo>
                <a:lnTo>
                  <a:pt x="339178" y="-856744"/>
                </a:lnTo>
                <a:lnTo>
                  <a:pt x="324520" y="-848848"/>
                </a:lnTo>
                <a:lnTo>
                  <a:pt x="317283" y="-845049"/>
                </a:lnTo>
                <a:lnTo>
                  <a:pt x="314247" y="-843642"/>
                </a:lnTo>
                <a:lnTo>
                  <a:pt x="313156" y="-843254"/>
                </a:lnTo>
                <a:lnTo>
                  <a:pt x="301827" y="-836813"/>
                </a:lnTo>
                <a:lnTo>
                  <a:pt x="289078" y="-828868"/>
                </a:lnTo>
                <a:lnTo>
                  <a:pt x="287972" y="-828167"/>
                </a:lnTo>
                <a:lnTo>
                  <a:pt x="263094" y="-827614"/>
                </a:lnTo>
                <a:lnTo>
                  <a:pt x="252001" y="-828139"/>
                </a:lnTo>
                <a:lnTo>
                  <a:pt x="247641" y="-830258"/>
                </a:lnTo>
                <a:lnTo>
                  <a:pt x="246684" y="-831189"/>
                </a:lnTo>
                <a:lnTo>
                  <a:pt x="242671" y="-835202"/>
                </a:lnTo>
                <a:lnTo>
                  <a:pt x="234607" y="-846289"/>
                </a:lnTo>
                <a:lnTo>
                  <a:pt x="218490" y="-835202"/>
                </a:lnTo>
                <a:lnTo>
                  <a:pt x="211833" y="-815070"/>
                </a:lnTo>
                <a:lnTo>
                  <a:pt x="207289" y="-804836"/>
                </a:lnTo>
                <a:lnTo>
                  <a:pt x="201980" y="-798883"/>
                </a:lnTo>
                <a:lnTo>
                  <a:pt x="198361" y="-795934"/>
                </a:lnTo>
                <a:lnTo>
                  <a:pt x="187649" y="-788823"/>
                </a:lnTo>
                <a:lnTo>
                  <a:pt x="174527" y="-781024"/>
                </a:lnTo>
                <a:lnTo>
                  <a:pt x="163438" y="-773564"/>
                </a:lnTo>
                <a:lnTo>
                  <a:pt x="159105" y="-768756"/>
                </a:lnTo>
                <a:lnTo>
                  <a:pt x="154968" y="-755869"/>
                </a:lnTo>
                <a:lnTo>
                  <a:pt x="150688" y="-740063"/>
                </a:lnTo>
                <a:lnTo>
                  <a:pt x="149009" y="-733513"/>
                </a:lnTo>
                <a:lnTo>
                  <a:pt x="154063" y="-714400"/>
                </a:lnTo>
                <a:lnTo>
                  <a:pt x="138950" y="-676109"/>
                </a:lnTo>
                <a:lnTo>
                  <a:pt x="96659" y="-637857"/>
                </a:lnTo>
                <a:lnTo>
                  <a:pt x="84594" y="-636854"/>
                </a:lnTo>
                <a:lnTo>
                  <a:pt x="40271" y="-556298"/>
                </a:lnTo>
                <a:lnTo>
                  <a:pt x="14096" y="-510984"/>
                </a:lnTo>
                <a:lnTo>
                  <a:pt x="16164" y="-489307"/>
                </a:lnTo>
                <a:lnTo>
                  <a:pt x="17402" y="-478606"/>
                </a:lnTo>
                <a:lnTo>
                  <a:pt x="18672" y="-471824"/>
                </a:lnTo>
                <a:lnTo>
                  <a:pt x="19138" y="-469722"/>
                </a:lnTo>
                <a:lnTo>
                  <a:pt x="20279" y="-461001"/>
                </a:lnTo>
                <a:lnTo>
                  <a:pt x="21243" y="-447311"/>
                </a:lnTo>
                <a:lnTo>
                  <a:pt x="21858" y="-431570"/>
                </a:lnTo>
                <a:lnTo>
                  <a:pt x="21951" y="-416695"/>
                </a:lnTo>
                <a:lnTo>
                  <a:pt x="21348" y="-405606"/>
                </a:lnTo>
                <a:lnTo>
                  <a:pt x="17859" y="-392932"/>
                </a:lnTo>
                <a:lnTo>
                  <a:pt x="11985" y="-377402"/>
                </a:lnTo>
                <a:lnTo>
                  <a:pt x="5674" y="-362070"/>
                </a:lnTo>
                <a:lnTo>
                  <a:pt x="1068" y="-351331"/>
                </a:lnTo>
                <a:lnTo>
                  <a:pt x="0" y="-348894"/>
                </a:lnTo>
                <a:lnTo>
                  <a:pt x="7376" y="-330390"/>
                </a:lnTo>
                <a:lnTo>
                  <a:pt x="9041" y="-322988"/>
                </a:lnTo>
                <a:lnTo>
                  <a:pt x="9067" y="-320687"/>
                </a:lnTo>
                <a:lnTo>
                  <a:pt x="10977" y="-311903"/>
                </a:lnTo>
                <a:lnTo>
                  <a:pt x="16229" y="-299177"/>
                </a:lnTo>
                <a:lnTo>
                  <a:pt x="24107" y="-286100"/>
                </a:lnTo>
                <a:lnTo>
                  <a:pt x="26200" y="-283438"/>
                </a:lnTo>
                <a:lnTo>
                  <a:pt x="32849" y="-274264"/>
                </a:lnTo>
                <a:lnTo>
                  <a:pt x="39696" y="-263026"/>
                </a:lnTo>
                <a:lnTo>
                  <a:pt x="46392" y="-250955"/>
                </a:lnTo>
                <a:lnTo>
                  <a:pt x="52588" y="-239277"/>
                </a:lnTo>
                <a:lnTo>
                  <a:pt x="56387" y="-232092"/>
                </a:lnTo>
                <a:lnTo>
                  <a:pt x="61759" y="-221646"/>
                </a:lnTo>
                <a:lnTo>
                  <a:pt x="68040" y="-209417"/>
                </a:lnTo>
                <a:lnTo>
                  <a:pt x="74945" y="-196983"/>
                </a:lnTo>
                <a:lnTo>
                  <a:pt x="82187" y="-185924"/>
                </a:lnTo>
                <a:lnTo>
                  <a:pt x="89482" y="-177819"/>
                </a:lnTo>
                <a:lnTo>
                  <a:pt x="89611" y="-177711"/>
                </a:lnTo>
                <a:lnTo>
                  <a:pt x="99751" y="-169208"/>
                </a:lnTo>
                <a:lnTo>
                  <a:pt x="112503" y="-158443"/>
                </a:lnTo>
                <a:lnTo>
                  <a:pt x="124664" y="-148147"/>
                </a:lnTo>
                <a:lnTo>
                  <a:pt x="133033" y="-141050"/>
                </a:lnTo>
                <a:lnTo>
                  <a:pt x="134924" y="-139446"/>
                </a:lnTo>
                <a:lnTo>
                  <a:pt x="157086" y="-118300"/>
                </a:lnTo>
                <a:lnTo>
                  <a:pt x="187286" y="-135445"/>
                </a:lnTo>
                <a:lnTo>
                  <a:pt x="218490" y="-136436"/>
                </a:lnTo>
                <a:lnTo>
                  <a:pt x="233948" y="-130680"/>
                </a:lnTo>
                <a:lnTo>
                  <a:pt x="243041" y="-130044"/>
                </a:lnTo>
                <a:lnTo>
                  <a:pt x="251713" y="-132397"/>
                </a:lnTo>
                <a:lnTo>
                  <a:pt x="263015" y="-136181"/>
                </a:lnTo>
                <a:lnTo>
                  <a:pt x="278504" y="-141667"/>
                </a:lnTo>
                <a:lnTo>
                  <a:pt x="294283" y="-147377"/>
                </a:lnTo>
                <a:lnTo>
                  <a:pt x="306458" y="-151832"/>
                </a:lnTo>
                <a:lnTo>
                  <a:pt x="311137" y="-153555"/>
                </a:lnTo>
                <a:lnTo>
                  <a:pt x="348386" y="-164630"/>
                </a:lnTo>
                <a:lnTo>
                  <a:pt x="377570" y="-164630"/>
                </a:lnTo>
                <a:lnTo>
                  <a:pt x="395705" y="-154909"/>
                </a:lnTo>
                <a:lnTo>
                  <a:pt x="399680" y="-148314"/>
                </a:lnTo>
                <a:lnTo>
                  <a:pt x="399732" y="-145478"/>
                </a:lnTo>
                <a:lnTo>
                  <a:pt x="401743" y="-129938"/>
                </a:lnTo>
                <a:lnTo>
                  <a:pt x="403771" y="-120332"/>
                </a:lnTo>
                <a:lnTo>
                  <a:pt x="431939" y="-123329"/>
                </a:lnTo>
                <a:lnTo>
                  <a:pt x="451091" y="-126352"/>
                </a:lnTo>
                <a:lnTo>
                  <a:pt x="470230" y="-93141"/>
                </a:lnTo>
                <a:lnTo>
                  <a:pt x="460146" y="-46812"/>
                </a:lnTo>
                <a:lnTo>
                  <a:pt x="445046" y="3517"/>
                </a:lnTo>
                <a:lnTo>
                  <a:pt x="453062" y="22329"/>
                </a:lnTo>
                <a:lnTo>
                  <a:pt x="457243" y="31212"/>
                </a:lnTo>
                <a:lnTo>
                  <a:pt x="461136" y="37769"/>
                </a:lnTo>
                <a:lnTo>
                  <a:pt x="465884" y="45103"/>
                </a:lnTo>
                <a:lnTo>
                  <a:pt x="473006" y="56139"/>
                </a:lnTo>
                <a:lnTo>
                  <a:pt x="480987" y="68965"/>
                </a:lnTo>
                <a:lnTo>
                  <a:pt x="488312" y="81670"/>
                </a:lnTo>
                <a:lnTo>
                  <a:pt x="493382" y="92138"/>
                </a:lnTo>
                <a:lnTo>
                  <a:pt x="497277" y="103338"/>
                </a:lnTo>
                <a:lnTo>
                  <a:pt x="501167" y="117218"/>
                </a:lnTo>
                <a:lnTo>
                  <a:pt x="504311" y="131559"/>
                </a:lnTo>
                <a:lnTo>
                  <a:pt x="505968" y="144142"/>
                </a:lnTo>
                <a:lnTo>
                  <a:pt x="505459" y="152552"/>
                </a:lnTo>
                <a:lnTo>
                  <a:pt x="502055" y="163492"/>
                </a:lnTo>
                <a:lnTo>
                  <a:pt x="498245" y="176888"/>
                </a:lnTo>
                <a:lnTo>
                  <a:pt x="495689" y="190022"/>
                </a:lnTo>
                <a:lnTo>
                  <a:pt x="495388" y="194830"/>
                </a:lnTo>
                <a:lnTo>
                  <a:pt x="495598" y="206506"/>
                </a:lnTo>
                <a:lnTo>
                  <a:pt x="495169" y="219843"/>
                </a:lnTo>
                <a:lnTo>
                  <a:pt x="492517" y="232726"/>
                </a:lnTo>
                <a:lnTo>
                  <a:pt x="489356" y="239128"/>
                </a:lnTo>
                <a:lnTo>
                  <a:pt x="484254" y="247733"/>
                </a:lnTo>
                <a:lnTo>
                  <a:pt x="477811" y="259819"/>
                </a:lnTo>
                <a:lnTo>
                  <a:pt x="470826" y="273514"/>
                </a:lnTo>
                <a:lnTo>
                  <a:pt x="464097" y="286947"/>
                </a:lnTo>
                <a:lnTo>
                  <a:pt x="458424" y="298249"/>
                </a:lnTo>
                <a:lnTo>
                  <a:pt x="455129" y="304596"/>
                </a:lnTo>
                <a:lnTo>
                  <a:pt x="451549" y="314634"/>
                </a:lnTo>
                <a:lnTo>
                  <a:pt x="449088" y="328164"/>
                </a:lnTo>
                <a:lnTo>
                  <a:pt x="447947" y="342599"/>
                </a:lnTo>
                <a:lnTo>
                  <a:pt x="448327" y="355353"/>
                </a:lnTo>
                <a:lnTo>
                  <a:pt x="449071" y="359956"/>
                </a:lnTo>
                <a:lnTo>
                  <a:pt x="454846" y="376045"/>
                </a:lnTo>
                <a:lnTo>
                  <a:pt x="460409" y="386908"/>
                </a:lnTo>
                <a:lnTo>
                  <a:pt x="461136" y="388162"/>
                </a:lnTo>
                <a:lnTo>
                  <a:pt x="462048" y="409803"/>
                </a:lnTo>
                <a:lnTo>
                  <a:pt x="463654" y="419448"/>
                </a:lnTo>
                <a:lnTo>
                  <a:pt x="467194" y="425411"/>
                </a:lnTo>
                <a:lnTo>
                  <a:pt x="471509" y="434377"/>
                </a:lnTo>
                <a:lnTo>
                  <a:pt x="474919" y="447282"/>
                </a:lnTo>
                <a:lnTo>
                  <a:pt x="476028" y="461180"/>
                </a:lnTo>
                <a:lnTo>
                  <a:pt x="475259" y="467690"/>
                </a:lnTo>
                <a:lnTo>
                  <a:pt x="473228" y="477060"/>
                </a:lnTo>
                <a:lnTo>
                  <a:pt x="470357" y="490674"/>
                </a:lnTo>
                <a:lnTo>
                  <a:pt x="467249" y="506402"/>
                </a:lnTo>
                <a:lnTo>
                  <a:pt x="464508" y="522116"/>
                </a:lnTo>
                <a:lnTo>
                  <a:pt x="462736" y="535686"/>
                </a:lnTo>
                <a:lnTo>
                  <a:pt x="462538" y="544983"/>
                </a:lnTo>
                <a:lnTo>
                  <a:pt x="463143" y="547243"/>
                </a:lnTo>
                <a:lnTo>
                  <a:pt x="467194" y="554304"/>
                </a:lnTo>
                <a:lnTo>
                  <a:pt x="478269" y="565365"/>
                </a:lnTo>
                <a:lnTo>
                  <a:pt x="480288" y="600608"/>
                </a:lnTo>
                <a:lnTo>
                  <a:pt x="483987" y="612628"/>
                </a:lnTo>
                <a:lnTo>
                  <a:pt x="487063" y="622641"/>
                </a:lnTo>
                <a:lnTo>
                  <a:pt x="489991" y="632180"/>
                </a:lnTo>
                <a:lnTo>
                  <a:pt x="516706" y="616025"/>
                </a:lnTo>
                <a:lnTo>
                  <a:pt x="543052" y="599333"/>
                </a:lnTo>
                <a:lnTo>
                  <a:pt x="569022" y="582110"/>
                </a:lnTo>
                <a:lnTo>
                  <a:pt x="594609" y="564366"/>
                </a:lnTo>
                <a:lnTo>
                  <a:pt x="619804" y="546107"/>
                </a:lnTo>
                <a:lnTo>
                  <a:pt x="644600" y="527340"/>
                </a:lnTo>
                <a:lnTo>
                  <a:pt x="668989" y="508074"/>
                </a:lnTo>
                <a:lnTo>
                  <a:pt x="692965" y="488315"/>
                </a:lnTo>
                <a:lnTo>
                  <a:pt x="716518" y="468071"/>
                </a:lnTo>
                <a:lnTo>
                  <a:pt x="739643" y="447351"/>
                </a:lnTo>
                <a:lnTo>
                  <a:pt x="762330" y="426160"/>
                </a:lnTo>
                <a:lnTo>
                  <a:pt x="780351" y="109258"/>
                </a:lnTo>
                <a:lnTo>
                  <a:pt x="783869" y="94640"/>
                </a:lnTo>
                <a:lnTo>
                  <a:pt x="783869" y="73507"/>
                </a:lnTo>
                <a:lnTo>
                  <a:pt x="788377" y="53365"/>
                </a:lnTo>
                <a:lnTo>
                  <a:pt x="789889" y="53365"/>
                </a:lnTo>
                <a:lnTo>
                  <a:pt x="795947" y="57911"/>
                </a:lnTo>
                <a:lnTo>
                  <a:pt x="793915" y="86080"/>
                </a:lnTo>
                <a:lnTo>
                  <a:pt x="788885" y="112775"/>
                </a:lnTo>
                <a:lnTo>
                  <a:pt x="797966" y="118808"/>
                </a:lnTo>
                <a:lnTo>
                  <a:pt x="806030" y="125856"/>
                </a:lnTo>
                <a:lnTo>
                  <a:pt x="800976" y="140969"/>
                </a:lnTo>
                <a:lnTo>
                  <a:pt x="808520" y="152552"/>
                </a:lnTo>
                <a:lnTo>
                  <a:pt x="814069" y="166128"/>
                </a:lnTo>
                <a:lnTo>
                  <a:pt x="812558" y="165633"/>
                </a:lnTo>
                <a:lnTo>
                  <a:pt x="811047" y="165138"/>
                </a:lnTo>
                <a:lnTo>
                  <a:pt x="796963" y="161112"/>
                </a:lnTo>
                <a:lnTo>
                  <a:pt x="794423" y="142481"/>
                </a:lnTo>
                <a:lnTo>
                  <a:pt x="806364" y="382400"/>
                </a:lnTo>
                <a:lnTo>
                  <a:pt x="827695" y="359845"/>
                </a:lnTo>
                <a:lnTo>
                  <a:pt x="848559" y="336850"/>
                </a:lnTo>
                <a:lnTo>
                  <a:pt x="836218" y="285457"/>
                </a:lnTo>
                <a:lnTo>
                  <a:pt x="830681" y="269354"/>
                </a:lnTo>
                <a:lnTo>
                  <a:pt x="830681" y="251231"/>
                </a:lnTo>
                <a:lnTo>
                  <a:pt x="836218" y="233591"/>
                </a:lnTo>
                <a:lnTo>
                  <a:pt x="836726" y="25171"/>
                </a:lnTo>
                <a:lnTo>
                  <a:pt x="837717" y="2527"/>
                </a:lnTo>
                <a:lnTo>
                  <a:pt x="848804" y="-17119"/>
                </a:lnTo>
                <a:lnTo>
                  <a:pt x="872972" y="-20637"/>
                </a:lnTo>
                <a:lnTo>
                  <a:pt x="883551" y="-10071"/>
                </a:lnTo>
                <a:lnTo>
                  <a:pt x="892606" y="0"/>
                </a:lnTo>
                <a:lnTo>
                  <a:pt x="908271" y="265303"/>
                </a:lnTo>
                <a:lnTo>
                  <a:pt x="927190" y="240625"/>
                </a:lnTo>
                <a:lnTo>
                  <a:pt x="945603" y="215544"/>
                </a:lnTo>
                <a:lnTo>
                  <a:pt x="937437" y="189788"/>
                </a:lnTo>
                <a:lnTo>
                  <a:pt x="938943" y="167487"/>
                </a:lnTo>
                <a:lnTo>
                  <a:pt x="940397" y="157245"/>
                </a:lnTo>
                <a:lnTo>
                  <a:pt x="942976" y="151359"/>
                </a:lnTo>
                <a:lnTo>
                  <a:pt x="943444" y="150533"/>
                </a:lnTo>
                <a:lnTo>
                  <a:pt x="947483" y="143497"/>
                </a:lnTo>
                <a:lnTo>
                  <a:pt x="946492" y="133400"/>
                </a:lnTo>
                <a:lnTo>
                  <a:pt x="943444" y="128384"/>
                </a:lnTo>
                <a:lnTo>
                  <a:pt x="941798" y="117388"/>
                </a:lnTo>
                <a:lnTo>
                  <a:pt x="944583" y="103689"/>
                </a:lnTo>
                <a:lnTo>
                  <a:pt x="946492" y="100177"/>
                </a:lnTo>
                <a:lnTo>
                  <a:pt x="954205" y="90319"/>
                </a:lnTo>
                <a:lnTo>
                  <a:pt x="962499" y="78636"/>
                </a:lnTo>
                <a:lnTo>
                  <a:pt x="965593" y="70980"/>
                </a:lnTo>
                <a:lnTo>
                  <a:pt x="969148" y="60380"/>
                </a:lnTo>
                <a:lnTo>
                  <a:pt x="976390" y="47738"/>
                </a:lnTo>
                <a:lnTo>
                  <a:pt x="985216" y="38129"/>
                </a:lnTo>
                <a:lnTo>
                  <a:pt x="985735" y="37769"/>
                </a:lnTo>
                <a:lnTo>
                  <a:pt x="998321" y="28721"/>
                </a:lnTo>
                <a:lnTo>
                  <a:pt x="1009954" y="19900"/>
                </a:lnTo>
                <a:lnTo>
                  <a:pt x="1012913" y="17614"/>
                </a:lnTo>
                <a:lnTo>
                  <a:pt x="1045159" y="-26670"/>
                </a:lnTo>
                <a:lnTo>
                  <a:pt x="1076363" y="-54889"/>
                </a:lnTo>
                <a:lnTo>
                  <a:pt x="1088832" y="-65122"/>
                </a:lnTo>
                <a:lnTo>
                  <a:pt x="1096889" y="-71650"/>
                </a:lnTo>
                <a:lnTo>
                  <a:pt x="1105072" y="-78122"/>
                </a:lnTo>
                <a:lnTo>
                  <a:pt x="1112164" y="-83680"/>
                </a:lnTo>
                <a:lnTo>
                  <a:pt x="1116956" y="-95375"/>
                </a:lnTo>
                <a:lnTo>
                  <a:pt x="1121651" y="-107120"/>
                </a:lnTo>
                <a:lnTo>
                  <a:pt x="1126248" y="-118913"/>
                </a:lnTo>
                <a:lnTo>
                  <a:pt x="1130747" y="-130755"/>
                </a:lnTo>
                <a:lnTo>
                  <a:pt x="1135148" y="-142643"/>
                </a:lnTo>
                <a:lnTo>
                  <a:pt x="1139449" y="-154579"/>
                </a:lnTo>
                <a:lnTo>
                  <a:pt x="1143652" y="-166561"/>
                </a:lnTo>
                <a:lnTo>
                  <a:pt x="1147755" y="-178589"/>
                </a:lnTo>
                <a:lnTo>
                  <a:pt x="1151758" y="-190662"/>
                </a:lnTo>
                <a:lnTo>
                  <a:pt x="1155660" y="-202780"/>
                </a:lnTo>
                <a:lnTo>
                  <a:pt x="1159462" y="-214942"/>
                </a:lnTo>
                <a:lnTo>
                  <a:pt x="1163163" y="-227148"/>
                </a:lnTo>
                <a:lnTo>
                  <a:pt x="1166762" y="-239397"/>
                </a:lnTo>
                <a:lnTo>
                  <a:pt x="1170259" y="-251689"/>
                </a:lnTo>
                <a:lnTo>
                  <a:pt x="1171828" y="-257340"/>
                </a:lnTo>
                <a:lnTo>
                  <a:pt x="1138783" y="-245173"/>
                </a:lnTo>
                <a:lnTo>
                  <a:pt x="1111583" y="-248726"/>
                </a:lnTo>
                <a:lnTo>
                  <a:pt x="1097528" y="-250630"/>
                </a:lnTo>
                <a:lnTo>
                  <a:pt x="1091722" y="-251586"/>
                </a:lnTo>
                <a:lnTo>
                  <a:pt x="1089444" y="-252234"/>
                </a:lnTo>
                <a:lnTo>
                  <a:pt x="1086434" y="-253225"/>
                </a:lnTo>
                <a:lnTo>
                  <a:pt x="1073340" y="-270357"/>
                </a:lnTo>
                <a:lnTo>
                  <a:pt x="1082382" y="-292506"/>
                </a:lnTo>
                <a:lnTo>
                  <a:pt x="1058252" y="-327723"/>
                </a:lnTo>
                <a:lnTo>
                  <a:pt x="1046149" y="-346875"/>
                </a:lnTo>
                <a:lnTo>
                  <a:pt x="1020991" y="-366001"/>
                </a:lnTo>
                <a:lnTo>
                  <a:pt x="1020000" y="-408279"/>
                </a:lnTo>
                <a:lnTo>
                  <a:pt x="1011962" y="-425734"/>
                </a:lnTo>
                <a:lnTo>
                  <a:pt x="1005863" y="-431282"/>
                </a:lnTo>
                <a:lnTo>
                  <a:pt x="1002855" y="-432460"/>
                </a:lnTo>
                <a:lnTo>
                  <a:pt x="994778" y="-435470"/>
                </a:lnTo>
                <a:lnTo>
                  <a:pt x="987767" y="-450583"/>
                </a:lnTo>
                <a:lnTo>
                  <a:pt x="991826" y="-473264"/>
                </a:lnTo>
                <a:lnTo>
                  <a:pt x="993429" y="-485757"/>
                </a:lnTo>
                <a:lnTo>
                  <a:pt x="992880" y="-492939"/>
                </a:lnTo>
                <a:lnTo>
                  <a:pt x="990790" y="-498919"/>
                </a:lnTo>
                <a:lnTo>
                  <a:pt x="983798" y="-510644"/>
                </a:lnTo>
                <a:lnTo>
                  <a:pt x="973750" y="-524079"/>
                </a:lnTo>
                <a:lnTo>
                  <a:pt x="966447" y="-533125"/>
                </a:lnTo>
                <a:lnTo>
                  <a:pt x="965593" y="-534149"/>
                </a:lnTo>
                <a:lnTo>
                  <a:pt x="961555" y="-565353"/>
                </a:lnTo>
                <a:lnTo>
                  <a:pt x="942441" y="-614692"/>
                </a:lnTo>
                <a:lnTo>
                  <a:pt x="929360" y="-647928"/>
                </a:lnTo>
                <a:lnTo>
                  <a:pt x="911224" y="-687197"/>
                </a:lnTo>
                <a:lnTo>
                  <a:pt x="923181" y="-677628"/>
                </a:lnTo>
                <a:lnTo>
                  <a:pt x="929734" y="-669928"/>
                </a:lnTo>
                <a:lnTo>
                  <a:pt x="939428" y="-655909"/>
                </a:lnTo>
                <a:lnTo>
                  <a:pt x="946045" y="-645629"/>
                </a:lnTo>
                <a:lnTo>
                  <a:pt x="946492" y="-644918"/>
                </a:lnTo>
                <a:lnTo>
                  <a:pt x="959573" y="-662012"/>
                </a:lnTo>
                <a:lnTo>
                  <a:pt x="966622" y="-646912"/>
                </a:lnTo>
                <a:lnTo>
                  <a:pt x="974596" y="-625869"/>
                </a:lnTo>
                <a:lnTo>
                  <a:pt x="979075" y="-615529"/>
                </a:lnTo>
                <a:lnTo>
                  <a:pt x="982812" y="-609928"/>
                </a:lnTo>
                <a:lnTo>
                  <a:pt x="984745" y="-607644"/>
                </a:lnTo>
                <a:lnTo>
                  <a:pt x="990790" y="-600608"/>
                </a:lnTo>
                <a:lnTo>
                  <a:pt x="995819" y="-598589"/>
                </a:lnTo>
                <a:lnTo>
                  <a:pt x="996810" y="-592556"/>
                </a:lnTo>
                <a:lnTo>
                  <a:pt x="999102" y="-582387"/>
                </a:lnTo>
                <a:lnTo>
                  <a:pt x="1004947" y="-569487"/>
                </a:lnTo>
                <a:lnTo>
                  <a:pt x="1007897" y="-565353"/>
                </a:lnTo>
                <a:lnTo>
                  <a:pt x="1014980" y="-553677"/>
                </a:lnTo>
                <a:lnTo>
                  <a:pt x="1020182" y="-540618"/>
                </a:lnTo>
                <a:lnTo>
                  <a:pt x="1022905" y="-529854"/>
                </a:lnTo>
                <a:lnTo>
                  <a:pt x="1023010" y="-529107"/>
                </a:lnTo>
                <a:lnTo>
                  <a:pt x="1020195" y="-517712"/>
                </a:lnTo>
                <a:lnTo>
                  <a:pt x="1016023" y="-505820"/>
                </a:lnTo>
                <a:lnTo>
                  <a:pt x="1017981" y="-500926"/>
                </a:lnTo>
                <a:lnTo>
                  <a:pt x="1023772" y="-491820"/>
                </a:lnTo>
                <a:lnTo>
                  <a:pt x="1027666" y="-476752"/>
                </a:lnTo>
                <a:lnTo>
                  <a:pt x="1031049" y="-468706"/>
                </a:lnTo>
                <a:lnTo>
                  <a:pt x="1042277" y="-458389"/>
                </a:lnTo>
                <a:lnTo>
                  <a:pt x="1051840" y="-450851"/>
                </a:lnTo>
                <a:lnTo>
                  <a:pt x="1052195" y="-450583"/>
                </a:lnTo>
                <a:lnTo>
                  <a:pt x="1061262" y="-413334"/>
                </a:lnTo>
                <a:lnTo>
                  <a:pt x="1078382" y="-386143"/>
                </a:lnTo>
                <a:lnTo>
                  <a:pt x="1078382" y="-344855"/>
                </a:lnTo>
                <a:lnTo>
                  <a:pt x="1090460" y="-296532"/>
                </a:lnTo>
                <a:lnTo>
                  <a:pt x="1114640" y="-298526"/>
                </a:lnTo>
                <a:lnTo>
                  <a:pt x="1125253" y="-312444"/>
                </a:lnTo>
                <a:lnTo>
                  <a:pt x="1133512" y="-313669"/>
                </a:lnTo>
                <a:lnTo>
                  <a:pt x="1133754" y="-313639"/>
                </a:lnTo>
                <a:lnTo>
                  <a:pt x="1146972" y="-316035"/>
                </a:lnTo>
                <a:lnTo>
                  <a:pt x="1162110" y="-321341"/>
                </a:lnTo>
                <a:lnTo>
                  <a:pt x="1167968" y="-323697"/>
                </a:lnTo>
                <a:lnTo>
                  <a:pt x="1190205" y="-331495"/>
                </a:lnTo>
                <a:lnTo>
                  <a:pt x="1193084" y="-344802"/>
                </a:lnTo>
                <a:lnTo>
                  <a:pt x="1195843" y="-358154"/>
                </a:lnTo>
                <a:lnTo>
                  <a:pt x="1198483" y="-371548"/>
                </a:lnTo>
                <a:lnTo>
                  <a:pt x="1201003" y="-384986"/>
                </a:lnTo>
                <a:lnTo>
                  <a:pt x="1203403" y="-398465"/>
                </a:lnTo>
                <a:lnTo>
                  <a:pt x="1205682" y="-411986"/>
                </a:lnTo>
                <a:lnTo>
                  <a:pt x="1207839" y="-425547"/>
                </a:lnTo>
                <a:lnTo>
                  <a:pt x="1209874" y="-439149"/>
                </a:lnTo>
                <a:lnTo>
                  <a:pt x="1211786" y="-452791"/>
                </a:lnTo>
                <a:lnTo>
                  <a:pt x="1213575" y="-466472"/>
                </a:lnTo>
                <a:lnTo>
                  <a:pt x="1215240" y="-480192"/>
                </a:lnTo>
                <a:lnTo>
                  <a:pt x="1216782" y="-493949"/>
                </a:lnTo>
                <a:lnTo>
                  <a:pt x="1218198" y="-507744"/>
                </a:lnTo>
                <a:lnTo>
                  <a:pt x="1219489" y="-521576"/>
                </a:lnTo>
                <a:lnTo>
                  <a:pt x="1220654" y="-535444"/>
                </a:lnTo>
                <a:lnTo>
                  <a:pt x="1221692" y="-549347"/>
                </a:lnTo>
                <a:lnTo>
                  <a:pt x="1222604" y="-563286"/>
                </a:lnTo>
                <a:lnTo>
                  <a:pt x="1223388" y="-577259"/>
                </a:lnTo>
                <a:lnTo>
                  <a:pt x="1224044" y="-591266"/>
                </a:lnTo>
                <a:lnTo>
                  <a:pt x="1224572" y="-605307"/>
                </a:lnTo>
                <a:lnTo>
                  <a:pt x="1214493" y="-617372"/>
                </a:lnTo>
                <a:lnTo>
                  <a:pt x="1205527" y="-628703"/>
                </a:lnTo>
                <a:lnTo>
                  <a:pt x="1199463" y="-637425"/>
                </a:lnTo>
                <a:lnTo>
                  <a:pt x="1198206" y="-639876"/>
                </a:lnTo>
                <a:lnTo>
                  <a:pt x="1193801" y="-651883"/>
                </a:lnTo>
                <a:lnTo>
                  <a:pt x="1188257" y="-667917"/>
                </a:lnTo>
                <a:lnTo>
                  <a:pt x="1183670" y="-681474"/>
                </a:lnTo>
                <a:lnTo>
                  <a:pt x="1182090" y="-686193"/>
                </a:lnTo>
                <a:lnTo>
                  <a:pt x="1194168" y="-701306"/>
                </a:lnTo>
                <a:lnTo>
                  <a:pt x="1207261" y="-694258"/>
                </a:lnTo>
                <a:lnTo>
                  <a:pt x="1211592" y="-694258"/>
                </a:lnTo>
                <a:lnTo>
                  <a:pt x="1218095" y="-694436"/>
                </a:lnTo>
                <a:lnTo>
                  <a:pt x="1224953" y="-694651"/>
                </a:lnTo>
                <a:lnTo>
                  <a:pt x="1224508" y="-709066"/>
                </a:lnTo>
                <a:lnTo>
                  <a:pt x="1223927" y="-723447"/>
                </a:lnTo>
                <a:lnTo>
                  <a:pt x="1223210" y="-737791"/>
                </a:lnTo>
                <a:lnTo>
                  <a:pt x="1222357" y="-752100"/>
                </a:lnTo>
                <a:lnTo>
                  <a:pt x="1221369" y="-766372"/>
                </a:lnTo>
                <a:lnTo>
                  <a:pt x="1220247" y="-780607"/>
                </a:lnTo>
                <a:lnTo>
                  <a:pt x="1218992" y="-794804"/>
                </a:lnTo>
                <a:lnTo>
                  <a:pt x="1217604" y="-808963"/>
                </a:lnTo>
                <a:lnTo>
                  <a:pt x="1216085" y="-823083"/>
                </a:lnTo>
                <a:lnTo>
                  <a:pt x="1214435" y="-837163"/>
                </a:lnTo>
                <a:lnTo>
                  <a:pt x="1212656" y="-851203"/>
                </a:lnTo>
                <a:lnTo>
                  <a:pt x="1210746" y="-865203"/>
                </a:lnTo>
                <a:lnTo>
                  <a:pt x="1208709" y="-879161"/>
                </a:lnTo>
                <a:lnTo>
                  <a:pt x="1206544" y="-893077"/>
                </a:lnTo>
                <a:lnTo>
                  <a:pt x="1204252" y="-906951"/>
                </a:lnTo>
                <a:lnTo>
                  <a:pt x="1201834" y="-920782"/>
                </a:lnTo>
                <a:lnTo>
                  <a:pt x="1199290" y="-934569"/>
                </a:lnTo>
                <a:lnTo>
                  <a:pt x="1196623" y="-948313"/>
                </a:lnTo>
                <a:lnTo>
                  <a:pt x="1193831" y="-962011"/>
                </a:lnTo>
                <a:lnTo>
                  <a:pt x="1190917" y="-975664"/>
                </a:lnTo>
                <a:lnTo>
                  <a:pt x="1180413" y="-986140"/>
                </a:lnTo>
                <a:lnTo>
                  <a:pt x="1170917" y="-996971"/>
                </a:lnTo>
                <a:lnTo>
                  <a:pt x="1164471" y="-1006779"/>
                </a:lnTo>
                <a:lnTo>
                  <a:pt x="1162939" y="-1011415"/>
                </a:lnTo>
                <a:lnTo>
                  <a:pt x="1160421" y="-1029437"/>
                </a:lnTo>
                <a:lnTo>
                  <a:pt x="1158980" y="-1039154"/>
                </a:lnTo>
                <a:lnTo>
                  <a:pt x="1158913" y="-1039596"/>
                </a:lnTo>
                <a:lnTo>
                  <a:pt x="1145857" y="-1047661"/>
                </a:lnTo>
                <a:lnTo>
                  <a:pt x="1149858" y="-1065784"/>
                </a:lnTo>
                <a:lnTo>
                  <a:pt x="1151877" y="-1071816"/>
                </a:lnTo>
                <a:lnTo>
                  <a:pt x="1152931" y="-1074940"/>
                </a:lnTo>
                <a:lnTo>
                  <a:pt x="1157719" y="-1081290"/>
                </a:lnTo>
                <a:lnTo>
                  <a:pt x="1162113" y="-1086688"/>
                </a:lnTo>
                <a:lnTo>
                  <a:pt x="1148254" y="-1130267"/>
                </a:lnTo>
                <a:lnTo>
                  <a:pt x="1133109" y="-1173255"/>
                </a:lnTo>
                <a:lnTo>
                  <a:pt x="1116702" y="-1215632"/>
                </a:lnTo>
                <a:lnTo>
                  <a:pt x="1099055" y="-1257373"/>
                </a:lnTo>
                <a:lnTo>
                  <a:pt x="1080191" y="-1298456"/>
                </a:lnTo>
                <a:lnTo>
                  <a:pt x="1060132" y="-1338858"/>
                </a:lnTo>
                <a:lnTo>
                  <a:pt x="1038902" y="-1378558"/>
                </a:lnTo>
                <a:lnTo>
                  <a:pt x="1016522" y="-1417532"/>
                </a:lnTo>
                <a:lnTo>
                  <a:pt x="993015" y="-1455758"/>
                </a:lnTo>
                <a:lnTo>
                  <a:pt x="968405" y="-1493213"/>
                </a:lnTo>
                <a:lnTo>
                  <a:pt x="942713" y="-1529875"/>
                </a:lnTo>
                <a:lnTo>
                  <a:pt x="915962" y="-1565721"/>
                </a:lnTo>
                <a:lnTo>
                  <a:pt x="888175" y="-1600728"/>
                </a:lnTo>
                <a:lnTo>
                  <a:pt x="859375" y="-1634875"/>
                </a:lnTo>
                <a:lnTo>
                  <a:pt x="829584" y="-1668137"/>
                </a:lnTo>
                <a:lnTo>
                  <a:pt x="798825" y="-1700494"/>
                </a:lnTo>
                <a:lnTo>
                  <a:pt x="767120" y="-1731921"/>
                </a:lnTo>
                <a:lnTo>
                  <a:pt x="734492" y="-1762397"/>
                </a:lnTo>
                <a:lnTo>
                  <a:pt x="700964" y="-1791899"/>
                </a:lnTo>
                <a:lnTo>
                  <a:pt x="666559" y="-1820405"/>
                </a:lnTo>
                <a:lnTo>
                  <a:pt x="652487" y="-1814906"/>
                </a:lnTo>
                <a:lnTo>
                  <a:pt x="637362" y="-1807857"/>
                </a:lnTo>
                <a:lnTo>
                  <a:pt x="615213" y="-1816925"/>
                </a:lnTo>
                <a:lnTo>
                  <a:pt x="613194" y="-1804835"/>
                </a:lnTo>
                <a:lnTo>
                  <a:pt x="606158" y="-1792757"/>
                </a:lnTo>
                <a:lnTo>
                  <a:pt x="593051" y="-1794764"/>
                </a:lnTo>
                <a:lnTo>
                  <a:pt x="578954" y="-1794764"/>
                </a:lnTo>
                <a:lnTo>
                  <a:pt x="581964" y="-1776641"/>
                </a:lnTo>
                <a:lnTo>
                  <a:pt x="568883" y="-1771599"/>
                </a:lnTo>
                <a:lnTo>
                  <a:pt x="564883" y="-1752473"/>
                </a:lnTo>
                <a:lnTo>
                  <a:pt x="553808" y="-1742414"/>
                </a:lnTo>
                <a:lnTo>
                  <a:pt x="559828" y="-1731340"/>
                </a:lnTo>
                <a:lnTo>
                  <a:pt x="555815" y="-1710194"/>
                </a:lnTo>
                <a:lnTo>
                  <a:pt x="552780" y="-1711198"/>
                </a:lnTo>
                <a:lnTo>
                  <a:pt x="544063" y="-1704237"/>
                </a:lnTo>
                <a:lnTo>
                  <a:pt x="533131" y="-1692024"/>
                </a:lnTo>
                <a:lnTo>
                  <a:pt x="530618" y="-1689036"/>
                </a:lnTo>
                <a:lnTo>
                  <a:pt x="520572" y="-1679994"/>
                </a:lnTo>
                <a:lnTo>
                  <a:pt x="523595" y="-1667903"/>
                </a:lnTo>
                <a:lnTo>
                  <a:pt x="505459" y="-1655813"/>
                </a:lnTo>
                <a:lnTo>
                  <a:pt x="508495" y="-1642719"/>
                </a:lnTo>
                <a:lnTo>
                  <a:pt x="494372" y="-1642719"/>
                </a:lnTo>
                <a:lnTo>
                  <a:pt x="472224" y="-1611515"/>
                </a:lnTo>
                <a:lnTo>
                  <a:pt x="479297" y="-1598422"/>
                </a:lnTo>
                <a:lnTo>
                  <a:pt x="468210" y="-1598422"/>
                </a:lnTo>
                <a:lnTo>
                  <a:pt x="458139" y="-1608493"/>
                </a:lnTo>
                <a:lnTo>
                  <a:pt x="445046" y="-1590370"/>
                </a:lnTo>
                <a:lnTo>
                  <a:pt x="429958" y="-1588350"/>
                </a:lnTo>
                <a:lnTo>
                  <a:pt x="430949" y="-1573250"/>
                </a:lnTo>
                <a:lnTo>
                  <a:pt x="418884" y="-1571231"/>
                </a:lnTo>
                <a:lnTo>
                  <a:pt x="417855" y="-1560156"/>
                </a:lnTo>
                <a:lnTo>
                  <a:pt x="393687" y="-1552105"/>
                </a:lnTo>
                <a:lnTo>
                  <a:pt x="401751" y="-1541030"/>
                </a:lnTo>
                <a:lnTo>
                  <a:pt x="395706" y="-1526933"/>
                </a:lnTo>
                <a:lnTo>
                  <a:pt x="402742" y="-1521891"/>
                </a:lnTo>
                <a:lnTo>
                  <a:pt x="400761" y="-1502765"/>
                </a:lnTo>
                <a:lnTo>
                  <a:pt x="411810" y="-1496733"/>
                </a:lnTo>
                <a:lnTo>
                  <a:pt x="425919" y="-1507807"/>
                </a:lnTo>
                <a:lnTo>
                  <a:pt x="416864" y="-1486662"/>
                </a:lnTo>
                <a:lnTo>
                  <a:pt x="403771" y="-1479613"/>
                </a:lnTo>
                <a:lnTo>
                  <a:pt x="410806" y="-1470545"/>
                </a:lnTo>
                <a:lnTo>
                  <a:pt x="420890" y="-1477594"/>
                </a:lnTo>
                <a:lnTo>
                  <a:pt x="421893" y="-1460487"/>
                </a:lnTo>
                <a:lnTo>
                  <a:pt x="415836" y="-1448409"/>
                </a:lnTo>
                <a:lnTo>
                  <a:pt x="431939" y="-1435315"/>
                </a:lnTo>
                <a:lnTo>
                  <a:pt x="434987" y="-1434299"/>
                </a:lnTo>
                <a:lnTo>
                  <a:pt x="446407" y="-1436700"/>
                </a:lnTo>
                <a:lnTo>
                  <a:pt x="462444" y="-1441762"/>
                </a:lnTo>
                <a:lnTo>
                  <a:pt x="467194" y="-1443367"/>
                </a:lnTo>
                <a:lnTo>
                  <a:pt x="501408" y="-1466519"/>
                </a:lnTo>
                <a:lnTo>
                  <a:pt x="505459" y="-1450416"/>
                </a:lnTo>
                <a:lnTo>
                  <a:pt x="514515" y="-1439329"/>
                </a:lnTo>
                <a:lnTo>
                  <a:pt x="515543" y="-1425244"/>
                </a:lnTo>
                <a:lnTo>
                  <a:pt x="538683" y="-1397050"/>
                </a:lnTo>
                <a:lnTo>
                  <a:pt x="536663" y="-1380934"/>
                </a:lnTo>
                <a:lnTo>
                  <a:pt x="544728" y="-1362811"/>
                </a:lnTo>
                <a:lnTo>
                  <a:pt x="564883" y="-1357782"/>
                </a:lnTo>
                <a:lnTo>
                  <a:pt x="564883" y="-1363827"/>
                </a:lnTo>
                <a:lnTo>
                  <a:pt x="569075" y="-1377829"/>
                </a:lnTo>
                <a:lnTo>
                  <a:pt x="573884" y="-1388845"/>
                </a:lnTo>
                <a:lnTo>
                  <a:pt x="573951" y="-1388986"/>
                </a:lnTo>
                <a:lnTo>
                  <a:pt x="601116" y="-1383969"/>
                </a:lnTo>
                <a:lnTo>
                  <a:pt x="600087" y="-1411147"/>
                </a:lnTo>
                <a:lnTo>
                  <a:pt x="601116" y="-1444371"/>
                </a:lnTo>
                <a:lnTo>
                  <a:pt x="594067" y="-1455445"/>
                </a:lnTo>
                <a:lnTo>
                  <a:pt x="611162" y="-1458468"/>
                </a:lnTo>
                <a:lnTo>
                  <a:pt x="617232" y="-1461490"/>
                </a:lnTo>
                <a:lnTo>
                  <a:pt x="623277" y="-1464513"/>
                </a:lnTo>
                <a:lnTo>
                  <a:pt x="629284" y="-1477594"/>
                </a:lnTo>
                <a:lnTo>
                  <a:pt x="631304" y="-1495717"/>
                </a:lnTo>
                <a:lnTo>
                  <a:pt x="612203" y="-1511833"/>
                </a:lnTo>
                <a:lnTo>
                  <a:pt x="598081" y="-1516875"/>
                </a:lnTo>
                <a:lnTo>
                  <a:pt x="595071" y="-1570228"/>
                </a:lnTo>
                <a:lnTo>
                  <a:pt x="603628" y="-1588029"/>
                </a:lnTo>
                <a:lnTo>
                  <a:pt x="609505" y="-1593915"/>
                </a:lnTo>
                <a:lnTo>
                  <a:pt x="613194" y="-1595412"/>
                </a:lnTo>
                <a:lnTo>
                  <a:pt x="626885" y="-1602707"/>
                </a:lnTo>
                <a:lnTo>
                  <a:pt x="636972" y="-1609230"/>
                </a:lnTo>
                <a:lnTo>
                  <a:pt x="637362" y="-1609496"/>
                </a:lnTo>
                <a:lnTo>
                  <a:pt x="650455" y="-1626616"/>
                </a:lnTo>
                <a:lnTo>
                  <a:pt x="641522" y="-1642362"/>
                </a:lnTo>
                <a:lnTo>
                  <a:pt x="642507" y="-1648636"/>
                </a:lnTo>
                <a:lnTo>
                  <a:pt x="643407" y="-1649780"/>
                </a:lnTo>
                <a:lnTo>
                  <a:pt x="653352" y="-1661105"/>
                </a:lnTo>
                <a:lnTo>
                  <a:pt x="660501" y="-1668894"/>
                </a:lnTo>
                <a:lnTo>
                  <a:pt x="689711" y="-1665884"/>
                </a:lnTo>
                <a:lnTo>
                  <a:pt x="703821" y="-1647761"/>
                </a:lnTo>
                <a:lnTo>
                  <a:pt x="695756" y="-1625612"/>
                </a:lnTo>
                <a:lnTo>
                  <a:pt x="673607" y="-1594396"/>
                </a:lnTo>
                <a:lnTo>
                  <a:pt x="660501" y="-1574266"/>
                </a:lnTo>
                <a:lnTo>
                  <a:pt x="671588" y="-1548079"/>
                </a:lnTo>
                <a:lnTo>
                  <a:pt x="675627" y="-1521891"/>
                </a:lnTo>
                <a:lnTo>
                  <a:pt x="694766" y="-1508810"/>
                </a:lnTo>
                <a:lnTo>
                  <a:pt x="705840" y="-1488668"/>
                </a:lnTo>
                <a:lnTo>
                  <a:pt x="725957" y="-1495717"/>
                </a:lnTo>
                <a:lnTo>
                  <a:pt x="739633" y="-1506196"/>
                </a:lnTo>
                <a:lnTo>
                  <a:pt x="747681" y="-1509462"/>
                </a:lnTo>
                <a:lnTo>
                  <a:pt x="749122" y="-1509826"/>
                </a:lnTo>
                <a:lnTo>
                  <a:pt x="763912" y="-1510680"/>
                </a:lnTo>
                <a:lnTo>
                  <a:pt x="777657" y="-1509966"/>
                </a:lnTo>
                <a:lnTo>
                  <a:pt x="779335" y="-1509826"/>
                </a:lnTo>
                <a:lnTo>
                  <a:pt x="793432" y="-1495717"/>
                </a:lnTo>
                <a:lnTo>
                  <a:pt x="809548" y="-1496733"/>
                </a:lnTo>
                <a:lnTo>
                  <a:pt x="819607" y="-1484655"/>
                </a:lnTo>
                <a:lnTo>
                  <a:pt x="800493" y="-1480616"/>
                </a:lnTo>
                <a:lnTo>
                  <a:pt x="797432" y="-1479613"/>
                </a:lnTo>
                <a:lnTo>
                  <a:pt x="794423" y="-1478610"/>
                </a:lnTo>
                <a:lnTo>
                  <a:pt x="783361" y="-1480616"/>
                </a:lnTo>
                <a:lnTo>
                  <a:pt x="777303" y="-1472565"/>
                </a:lnTo>
                <a:lnTo>
                  <a:pt x="758189" y="-1474571"/>
                </a:lnTo>
                <a:lnTo>
                  <a:pt x="731011" y="-1470545"/>
                </a:lnTo>
                <a:lnTo>
                  <a:pt x="714895" y="-1464513"/>
                </a:lnTo>
                <a:lnTo>
                  <a:pt x="716889" y="-1436306"/>
                </a:lnTo>
                <a:lnTo>
                  <a:pt x="724543" y="-1415355"/>
                </a:lnTo>
                <a:lnTo>
                  <a:pt x="725712" y="-1406809"/>
                </a:lnTo>
                <a:lnTo>
                  <a:pt x="721956" y="-1403083"/>
                </a:lnTo>
                <a:lnTo>
                  <a:pt x="715898" y="-1399070"/>
                </a:lnTo>
                <a:lnTo>
                  <a:pt x="700798" y="-1403083"/>
                </a:lnTo>
                <a:lnTo>
                  <a:pt x="691743" y="-1422222"/>
                </a:lnTo>
                <a:lnTo>
                  <a:pt x="683691" y="-1416177"/>
                </a:lnTo>
                <a:lnTo>
                  <a:pt x="674623" y="-1387983"/>
                </a:lnTo>
                <a:lnTo>
                  <a:pt x="677633" y="-1368856"/>
                </a:lnTo>
                <a:lnTo>
                  <a:pt x="680643" y="-1353743"/>
                </a:lnTo>
                <a:lnTo>
                  <a:pt x="669569" y="-1344688"/>
                </a:lnTo>
                <a:lnTo>
                  <a:pt x="665556" y="-1352740"/>
                </a:lnTo>
                <a:lnTo>
                  <a:pt x="659510" y="-1345704"/>
                </a:lnTo>
                <a:lnTo>
                  <a:pt x="653478" y="-1326565"/>
                </a:lnTo>
                <a:lnTo>
                  <a:pt x="641400" y="-1328572"/>
                </a:lnTo>
                <a:lnTo>
                  <a:pt x="632332" y="-1336624"/>
                </a:lnTo>
                <a:lnTo>
                  <a:pt x="612047" y="-1330262"/>
                </a:lnTo>
                <a:lnTo>
                  <a:pt x="601075" y="-1326604"/>
                </a:lnTo>
                <a:lnTo>
                  <a:pt x="593901" y="-1323726"/>
                </a:lnTo>
                <a:lnTo>
                  <a:pt x="589013" y="-1321523"/>
                </a:lnTo>
                <a:lnTo>
                  <a:pt x="572735" y="-1316868"/>
                </a:lnTo>
                <a:lnTo>
                  <a:pt x="562183" y="-1315516"/>
                </a:lnTo>
                <a:lnTo>
                  <a:pt x="561822" y="-1315491"/>
                </a:lnTo>
                <a:lnTo>
                  <a:pt x="535673" y="-1329588"/>
                </a:lnTo>
                <a:lnTo>
                  <a:pt x="517550" y="-1313472"/>
                </a:lnTo>
                <a:lnTo>
                  <a:pt x="503440" y="-1319517"/>
                </a:lnTo>
                <a:lnTo>
                  <a:pt x="491375" y="-1339646"/>
                </a:lnTo>
                <a:lnTo>
                  <a:pt x="488365" y="-1358785"/>
                </a:lnTo>
                <a:lnTo>
                  <a:pt x="495388" y="-1379931"/>
                </a:lnTo>
                <a:lnTo>
                  <a:pt x="504469" y="-1380934"/>
                </a:lnTo>
                <a:lnTo>
                  <a:pt x="502437" y="-1391005"/>
                </a:lnTo>
                <a:lnTo>
                  <a:pt x="493382" y="-1410144"/>
                </a:lnTo>
                <a:lnTo>
                  <a:pt x="494372" y="-1432293"/>
                </a:lnTo>
                <a:lnTo>
                  <a:pt x="491375" y="-1430274"/>
                </a:lnTo>
                <a:lnTo>
                  <a:pt x="482307" y="-1425244"/>
                </a:lnTo>
                <a:lnTo>
                  <a:pt x="476262" y="-1414170"/>
                </a:lnTo>
                <a:lnTo>
                  <a:pt x="463143" y="-1412151"/>
                </a:lnTo>
                <a:lnTo>
                  <a:pt x="455129" y="-1402092"/>
                </a:lnTo>
                <a:lnTo>
                  <a:pt x="463143" y="-1397050"/>
                </a:lnTo>
                <a:lnTo>
                  <a:pt x="476262" y="-1403083"/>
                </a:lnTo>
                <a:lnTo>
                  <a:pt x="467194" y="-1391005"/>
                </a:lnTo>
                <a:lnTo>
                  <a:pt x="458139" y="-1388986"/>
                </a:lnTo>
                <a:lnTo>
                  <a:pt x="461136" y="-1370863"/>
                </a:lnTo>
                <a:lnTo>
                  <a:pt x="470230" y="-1352740"/>
                </a:lnTo>
                <a:lnTo>
                  <a:pt x="476262" y="-1329588"/>
                </a:lnTo>
                <a:lnTo>
                  <a:pt x="479297" y="-1309446"/>
                </a:lnTo>
                <a:lnTo>
                  <a:pt x="469214" y="-1297368"/>
                </a:lnTo>
                <a:lnTo>
                  <a:pt x="462152" y="-1303401"/>
                </a:lnTo>
                <a:lnTo>
                  <a:pt x="449071" y="-1297368"/>
                </a:lnTo>
                <a:lnTo>
                  <a:pt x="423900" y="-1295349"/>
                </a:lnTo>
                <a:lnTo>
                  <a:pt x="411810" y="-1286294"/>
                </a:lnTo>
                <a:lnTo>
                  <a:pt x="397725" y="-1249032"/>
                </a:lnTo>
                <a:lnTo>
                  <a:pt x="385648" y="-1252054"/>
                </a:lnTo>
                <a:lnTo>
                  <a:pt x="352412" y="-1237957"/>
                </a:lnTo>
                <a:lnTo>
                  <a:pt x="347383" y="-1213802"/>
                </a:lnTo>
                <a:lnTo>
                  <a:pt x="307124" y="-1196682"/>
                </a:lnTo>
                <a:lnTo>
                  <a:pt x="305092" y="-1207744"/>
                </a:lnTo>
                <a:lnTo>
                  <a:pt x="296024" y="-1205738"/>
                </a:lnTo>
                <a:lnTo>
                  <a:pt x="303072" y="-1175537"/>
                </a:lnTo>
                <a:lnTo>
                  <a:pt x="273888" y="-1167485"/>
                </a:lnTo>
                <a:lnTo>
                  <a:pt x="268858" y="-1178560"/>
                </a:lnTo>
                <a:lnTo>
                  <a:pt x="243674" y="-1169492"/>
                </a:lnTo>
                <a:lnTo>
                  <a:pt x="246684" y="-1154379"/>
                </a:lnTo>
                <a:lnTo>
                  <a:pt x="259791" y="-1150366"/>
                </a:lnTo>
                <a:lnTo>
                  <a:pt x="281927" y="-1135265"/>
                </a:lnTo>
                <a:lnTo>
                  <a:pt x="295008" y="-1111097"/>
                </a:lnTo>
                <a:lnTo>
                  <a:pt x="312127" y="-1098016"/>
                </a:lnTo>
                <a:lnTo>
                  <a:pt x="312127" y="-1041615"/>
                </a:lnTo>
                <a:lnTo>
                  <a:pt x="293014" y="-1030541"/>
                </a:lnTo>
                <a:lnTo>
                  <a:pt x="275894" y="-1035583"/>
                </a:lnTo>
                <a:lnTo>
                  <a:pt x="237642" y="-1043635"/>
                </a:lnTo>
                <a:lnTo>
                  <a:pt x="211442" y="-1039596"/>
                </a:lnTo>
                <a:lnTo>
                  <a:pt x="203390" y="-1045641"/>
                </a:lnTo>
                <a:lnTo>
                  <a:pt x="175209" y="-1034580"/>
                </a:lnTo>
                <a:lnTo>
                  <a:pt x="165125" y="-1024509"/>
                </a:lnTo>
                <a:lnTo>
                  <a:pt x="178219" y="-972134"/>
                </a:lnTo>
                <a:lnTo>
                  <a:pt x="164109" y="-937895"/>
                </a:lnTo>
                <a:close/>
              </a:path>
            </a:pathLst>
          </a:custGeom>
          <a:solidFill>
            <a:srgbClr val="F7A84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1029465" y="6307764"/>
            <a:ext cx="4690338" cy="107421"/>
          </a:xfrm>
          <a:custGeom>
            <a:avLst/>
            <a:gdLst/>
            <a:ahLst/>
            <a:cxnLst/>
            <a:rect l="l" t="t" r="r" b="b"/>
            <a:pathLst>
              <a:path w="4690338" h="107421">
                <a:moveTo>
                  <a:pt x="285967" y="83090"/>
                </a:moveTo>
                <a:lnTo>
                  <a:pt x="330549" y="84713"/>
                </a:lnTo>
                <a:lnTo>
                  <a:pt x="377485" y="86151"/>
                </a:lnTo>
                <a:lnTo>
                  <a:pt x="426594" y="87395"/>
                </a:lnTo>
                <a:lnTo>
                  <a:pt x="477697" y="88433"/>
                </a:lnTo>
                <a:lnTo>
                  <a:pt x="530613" y="89258"/>
                </a:lnTo>
                <a:lnTo>
                  <a:pt x="585164" y="89859"/>
                </a:lnTo>
                <a:lnTo>
                  <a:pt x="641169" y="90227"/>
                </a:lnTo>
                <a:lnTo>
                  <a:pt x="738153" y="90292"/>
                </a:lnTo>
                <a:lnTo>
                  <a:pt x="777275" y="90115"/>
                </a:lnTo>
                <a:lnTo>
                  <a:pt x="815755" y="89823"/>
                </a:lnTo>
                <a:lnTo>
                  <a:pt x="853533" y="89421"/>
                </a:lnTo>
                <a:lnTo>
                  <a:pt x="890551" y="88910"/>
                </a:lnTo>
                <a:lnTo>
                  <a:pt x="926750" y="88295"/>
                </a:lnTo>
                <a:lnTo>
                  <a:pt x="962069" y="87578"/>
                </a:lnTo>
                <a:lnTo>
                  <a:pt x="996451" y="86763"/>
                </a:lnTo>
                <a:lnTo>
                  <a:pt x="1062162" y="84851"/>
                </a:lnTo>
                <a:lnTo>
                  <a:pt x="1123412" y="82583"/>
                </a:lnTo>
                <a:lnTo>
                  <a:pt x="1179724" y="79985"/>
                </a:lnTo>
                <a:lnTo>
                  <a:pt x="1230627" y="77082"/>
                </a:lnTo>
                <a:lnTo>
                  <a:pt x="1275647" y="73900"/>
                </a:lnTo>
                <a:lnTo>
                  <a:pt x="1314310" y="70463"/>
                </a:lnTo>
                <a:lnTo>
                  <a:pt x="1345716" y="73646"/>
                </a:lnTo>
                <a:lnTo>
                  <a:pt x="1423895" y="79711"/>
                </a:lnTo>
                <a:lnTo>
                  <a:pt x="1470276" y="82580"/>
                </a:lnTo>
                <a:lnTo>
                  <a:pt x="1521259" y="85329"/>
                </a:lnTo>
                <a:lnTo>
                  <a:pt x="1576648" y="87953"/>
                </a:lnTo>
                <a:lnTo>
                  <a:pt x="1636249" y="90444"/>
                </a:lnTo>
                <a:lnTo>
                  <a:pt x="1699866" y="92794"/>
                </a:lnTo>
                <a:lnTo>
                  <a:pt x="1767304" y="94997"/>
                </a:lnTo>
                <a:lnTo>
                  <a:pt x="1838369" y="97046"/>
                </a:lnTo>
                <a:lnTo>
                  <a:pt x="1912865" y="98933"/>
                </a:lnTo>
                <a:lnTo>
                  <a:pt x="1990597" y="100652"/>
                </a:lnTo>
                <a:lnTo>
                  <a:pt x="2071371" y="102195"/>
                </a:lnTo>
                <a:lnTo>
                  <a:pt x="2154991" y="103556"/>
                </a:lnTo>
                <a:lnTo>
                  <a:pt x="2241261" y="104727"/>
                </a:lnTo>
                <a:lnTo>
                  <a:pt x="2329988" y="105700"/>
                </a:lnTo>
                <a:lnTo>
                  <a:pt x="2420976" y="106470"/>
                </a:lnTo>
                <a:lnTo>
                  <a:pt x="2514030" y="107028"/>
                </a:lnTo>
                <a:lnTo>
                  <a:pt x="2608956" y="107369"/>
                </a:lnTo>
                <a:lnTo>
                  <a:pt x="2776930" y="107421"/>
                </a:lnTo>
                <a:lnTo>
                  <a:pt x="2847420" y="107235"/>
                </a:lnTo>
                <a:lnTo>
                  <a:pt x="2916950" y="106928"/>
                </a:lnTo>
                <a:lnTo>
                  <a:pt x="2985440" y="106502"/>
                </a:lnTo>
                <a:lnTo>
                  <a:pt x="3052814" y="105962"/>
                </a:lnTo>
                <a:lnTo>
                  <a:pt x="3118993" y="105310"/>
                </a:lnTo>
                <a:lnTo>
                  <a:pt x="3183898" y="104549"/>
                </a:lnTo>
                <a:lnTo>
                  <a:pt x="3247451" y="103681"/>
                </a:lnTo>
                <a:lnTo>
                  <a:pt x="3309575" y="102709"/>
                </a:lnTo>
                <a:lnTo>
                  <a:pt x="3370191" y="101637"/>
                </a:lnTo>
                <a:lnTo>
                  <a:pt x="3429220" y="100467"/>
                </a:lnTo>
                <a:lnTo>
                  <a:pt x="3486585" y="99202"/>
                </a:lnTo>
                <a:lnTo>
                  <a:pt x="3542208" y="97845"/>
                </a:lnTo>
                <a:lnTo>
                  <a:pt x="3596009" y="96399"/>
                </a:lnTo>
                <a:lnTo>
                  <a:pt x="3647912" y="94866"/>
                </a:lnTo>
                <a:lnTo>
                  <a:pt x="3697838" y="93250"/>
                </a:lnTo>
                <a:lnTo>
                  <a:pt x="3745708" y="91553"/>
                </a:lnTo>
                <a:lnTo>
                  <a:pt x="3791445" y="89779"/>
                </a:lnTo>
                <a:lnTo>
                  <a:pt x="3834970" y="87930"/>
                </a:lnTo>
                <a:lnTo>
                  <a:pt x="3876205" y="86008"/>
                </a:lnTo>
                <a:lnTo>
                  <a:pt x="3887882" y="86414"/>
                </a:lnTo>
                <a:lnTo>
                  <a:pt x="3923841" y="87523"/>
                </a:lnTo>
                <a:lnTo>
                  <a:pt x="3961106" y="88460"/>
                </a:lnTo>
                <a:lnTo>
                  <a:pt x="3999572" y="89218"/>
                </a:lnTo>
                <a:lnTo>
                  <a:pt x="4039132" y="89789"/>
                </a:lnTo>
                <a:lnTo>
                  <a:pt x="4079679" y="90166"/>
                </a:lnTo>
                <a:lnTo>
                  <a:pt x="4107207" y="90305"/>
                </a:lnTo>
                <a:lnTo>
                  <a:pt x="4180631" y="90227"/>
                </a:lnTo>
                <a:lnTo>
                  <a:pt x="4225155" y="89859"/>
                </a:lnTo>
                <a:lnTo>
                  <a:pt x="4268522" y="89258"/>
                </a:lnTo>
                <a:lnTo>
                  <a:pt x="4310590" y="88433"/>
                </a:lnTo>
                <a:lnTo>
                  <a:pt x="4351215" y="87395"/>
                </a:lnTo>
                <a:lnTo>
                  <a:pt x="4390256" y="86151"/>
                </a:lnTo>
                <a:lnTo>
                  <a:pt x="4427568" y="84713"/>
                </a:lnTo>
                <a:lnTo>
                  <a:pt x="4463009" y="83090"/>
                </a:lnTo>
                <a:lnTo>
                  <a:pt x="4496436" y="81291"/>
                </a:lnTo>
                <a:lnTo>
                  <a:pt x="4527707" y="79326"/>
                </a:lnTo>
                <a:lnTo>
                  <a:pt x="4556677" y="77205"/>
                </a:lnTo>
                <a:lnTo>
                  <a:pt x="4607147" y="72533"/>
                </a:lnTo>
                <a:lnTo>
                  <a:pt x="4646703" y="67350"/>
                </a:lnTo>
                <a:lnTo>
                  <a:pt x="4674201" y="61736"/>
                </a:lnTo>
                <a:lnTo>
                  <a:pt x="4690338" y="52671"/>
                </a:lnTo>
                <a:lnTo>
                  <a:pt x="4688497" y="49583"/>
                </a:lnTo>
                <a:lnTo>
                  <a:pt x="4646703" y="38012"/>
                </a:lnTo>
                <a:lnTo>
                  <a:pt x="4607147" y="32831"/>
                </a:lnTo>
                <a:lnTo>
                  <a:pt x="4556677" y="28157"/>
                </a:lnTo>
                <a:lnTo>
                  <a:pt x="4527707" y="26034"/>
                </a:lnTo>
                <a:lnTo>
                  <a:pt x="4496436" y="24067"/>
                </a:lnTo>
                <a:lnTo>
                  <a:pt x="4463009" y="22266"/>
                </a:lnTo>
                <a:lnTo>
                  <a:pt x="4427568" y="20640"/>
                </a:lnTo>
                <a:lnTo>
                  <a:pt x="4390256" y="19200"/>
                </a:lnTo>
                <a:lnTo>
                  <a:pt x="4351215" y="17954"/>
                </a:lnTo>
                <a:lnTo>
                  <a:pt x="4310590" y="16913"/>
                </a:lnTo>
                <a:lnTo>
                  <a:pt x="4268522" y="16086"/>
                </a:lnTo>
                <a:lnTo>
                  <a:pt x="4225155" y="15483"/>
                </a:lnTo>
                <a:lnTo>
                  <a:pt x="4180631" y="15115"/>
                </a:lnTo>
                <a:lnTo>
                  <a:pt x="4058814" y="15346"/>
                </a:lnTo>
                <a:lnTo>
                  <a:pt x="4029155" y="15680"/>
                </a:lnTo>
                <a:lnTo>
                  <a:pt x="4000049" y="16120"/>
                </a:lnTo>
                <a:lnTo>
                  <a:pt x="3971539" y="16662"/>
                </a:lnTo>
                <a:lnTo>
                  <a:pt x="3929984" y="17659"/>
                </a:lnTo>
                <a:lnTo>
                  <a:pt x="3890013" y="18866"/>
                </a:lnTo>
                <a:lnTo>
                  <a:pt x="3851770" y="20273"/>
                </a:lnTo>
                <a:lnTo>
                  <a:pt x="3810462" y="18451"/>
                </a:lnTo>
                <a:lnTo>
                  <a:pt x="3767042" y="16698"/>
                </a:lnTo>
                <a:lnTo>
                  <a:pt x="3721581" y="15016"/>
                </a:lnTo>
                <a:lnTo>
                  <a:pt x="3674151" y="13408"/>
                </a:lnTo>
                <a:lnTo>
                  <a:pt x="3624822" y="11877"/>
                </a:lnTo>
                <a:lnTo>
                  <a:pt x="3573666" y="10426"/>
                </a:lnTo>
                <a:lnTo>
                  <a:pt x="3520754" y="9057"/>
                </a:lnTo>
                <a:lnTo>
                  <a:pt x="3466157" y="7772"/>
                </a:lnTo>
                <a:lnTo>
                  <a:pt x="3409948" y="6575"/>
                </a:lnTo>
                <a:lnTo>
                  <a:pt x="3352196" y="5468"/>
                </a:lnTo>
                <a:lnTo>
                  <a:pt x="3292974" y="4454"/>
                </a:lnTo>
                <a:lnTo>
                  <a:pt x="3232352" y="3535"/>
                </a:lnTo>
                <a:lnTo>
                  <a:pt x="3170403" y="2714"/>
                </a:lnTo>
                <a:lnTo>
                  <a:pt x="3107196" y="1994"/>
                </a:lnTo>
                <a:lnTo>
                  <a:pt x="3042804" y="1378"/>
                </a:lnTo>
                <a:lnTo>
                  <a:pt x="2977298" y="867"/>
                </a:lnTo>
                <a:lnTo>
                  <a:pt x="2910749" y="466"/>
                </a:lnTo>
                <a:lnTo>
                  <a:pt x="2843228" y="176"/>
                </a:lnTo>
                <a:lnTo>
                  <a:pt x="2774807" y="0"/>
                </a:lnTo>
                <a:lnTo>
                  <a:pt x="2610521" y="52"/>
                </a:lnTo>
                <a:lnTo>
                  <a:pt x="2517104" y="382"/>
                </a:lnTo>
                <a:lnTo>
                  <a:pt x="2425491" y="924"/>
                </a:lnTo>
                <a:lnTo>
                  <a:pt x="2335868" y="1672"/>
                </a:lnTo>
                <a:lnTo>
                  <a:pt x="2248421" y="2617"/>
                </a:lnTo>
                <a:lnTo>
                  <a:pt x="2163335" y="3754"/>
                </a:lnTo>
                <a:lnTo>
                  <a:pt x="2080796" y="5075"/>
                </a:lnTo>
                <a:lnTo>
                  <a:pt x="2000989" y="6573"/>
                </a:lnTo>
                <a:lnTo>
                  <a:pt x="1924100" y="8243"/>
                </a:lnTo>
                <a:lnTo>
                  <a:pt x="1850315" y="10076"/>
                </a:lnTo>
                <a:lnTo>
                  <a:pt x="1779819" y="12067"/>
                </a:lnTo>
                <a:lnTo>
                  <a:pt x="1712798" y="14208"/>
                </a:lnTo>
                <a:lnTo>
                  <a:pt x="1649438" y="16492"/>
                </a:lnTo>
                <a:lnTo>
                  <a:pt x="1589923" y="18912"/>
                </a:lnTo>
                <a:lnTo>
                  <a:pt x="1534441" y="21463"/>
                </a:lnTo>
                <a:lnTo>
                  <a:pt x="1483175" y="24136"/>
                </a:lnTo>
                <a:lnTo>
                  <a:pt x="1436313" y="26925"/>
                </a:lnTo>
                <a:lnTo>
                  <a:pt x="1394039" y="29823"/>
                </a:lnTo>
                <a:lnTo>
                  <a:pt x="1324000" y="35919"/>
                </a:lnTo>
                <a:lnTo>
                  <a:pt x="1305932" y="34090"/>
                </a:lnTo>
                <a:lnTo>
                  <a:pt x="1264532" y="30618"/>
                </a:lnTo>
                <a:lnTo>
                  <a:pt x="1216540" y="27420"/>
                </a:lnTo>
                <a:lnTo>
                  <a:pt x="1162473" y="24524"/>
                </a:lnTo>
                <a:lnTo>
                  <a:pt x="1102843" y="21957"/>
                </a:lnTo>
                <a:lnTo>
                  <a:pt x="1038166" y="19748"/>
                </a:lnTo>
                <a:lnTo>
                  <a:pt x="968956" y="17926"/>
                </a:lnTo>
                <a:lnTo>
                  <a:pt x="895727" y="16517"/>
                </a:lnTo>
                <a:lnTo>
                  <a:pt x="818994" y="15550"/>
                </a:lnTo>
                <a:lnTo>
                  <a:pt x="779474" y="15241"/>
                </a:lnTo>
                <a:lnTo>
                  <a:pt x="739271" y="15053"/>
                </a:lnTo>
                <a:lnTo>
                  <a:pt x="641169" y="15115"/>
                </a:lnTo>
                <a:lnTo>
                  <a:pt x="585164" y="15483"/>
                </a:lnTo>
                <a:lnTo>
                  <a:pt x="530613" y="16086"/>
                </a:lnTo>
                <a:lnTo>
                  <a:pt x="477697" y="16913"/>
                </a:lnTo>
                <a:lnTo>
                  <a:pt x="426594" y="17954"/>
                </a:lnTo>
                <a:lnTo>
                  <a:pt x="377485" y="19200"/>
                </a:lnTo>
                <a:lnTo>
                  <a:pt x="330549" y="20640"/>
                </a:lnTo>
                <a:lnTo>
                  <a:pt x="285967" y="22266"/>
                </a:lnTo>
                <a:lnTo>
                  <a:pt x="243918" y="24067"/>
                </a:lnTo>
                <a:lnTo>
                  <a:pt x="204582" y="26034"/>
                </a:lnTo>
                <a:lnTo>
                  <a:pt x="134769" y="30426"/>
                </a:lnTo>
                <a:lnTo>
                  <a:pt x="77965" y="35363"/>
                </a:lnTo>
                <a:lnTo>
                  <a:pt x="35610" y="40768"/>
                </a:lnTo>
                <a:lnTo>
                  <a:pt x="0" y="52671"/>
                </a:lnTo>
                <a:lnTo>
                  <a:pt x="2315" y="55765"/>
                </a:lnTo>
                <a:lnTo>
                  <a:pt x="54891" y="67350"/>
                </a:lnTo>
                <a:lnTo>
                  <a:pt x="104651" y="72533"/>
                </a:lnTo>
                <a:lnTo>
                  <a:pt x="168139" y="77205"/>
                </a:lnTo>
                <a:lnTo>
                  <a:pt x="243918" y="81291"/>
                </a:lnTo>
                <a:lnTo>
                  <a:pt x="285967" y="83090"/>
                </a:lnTo>
                <a:close/>
              </a:path>
            </a:pathLst>
          </a:custGeom>
          <a:solidFill>
            <a:srgbClr val="C8CAC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-111601" y="3285922"/>
            <a:ext cx="2128670" cy="3083009"/>
          </a:xfrm>
          <a:custGeom>
            <a:avLst/>
            <a:gdLst/>
            <a:ahLst/>
            <a:cxnLst/>
            <a:rect l="l" t="t" r="r" b="b"/>
            <a:pathLst>
              <a:path w="2128670" h="3083009">
                <a:moveTo>
                  <a:pt x="1531848" y="3064848"/>
                </a:moveTo>
                <a:lnTo>
                  <a:pt x="1539252" y="3064848"/>
                </a:lnTo>
                <a:lnTo>
                  <a:pt x="1558594" y="3076051"/>
                </a:lnTo>
                <a:lnTo>
                  <a:pt x="1569154" y="3081242"/>
                </a:lnTo>
                <a:lnTo>
                  <a:pt x="1576342" y="3082735"/>
                </a:lnTo>
                <a:lnTo>
                  <a:pt x="1686572" y="3082818"/>
                </a:lnTo>
                <a:lnTo>
                  <a:pt x="1686572" y="3066334"/>
                </a:lnTo>
                <a:lnTo>
                  <a:pt x="1681683" y="3066334"/>
                </a:lnTo>
                <a:lnTo>
                  <a:pt x="1676964" y="3050756"/>
                </a:lnTo>
                <a:lnTo>
                  <a:pt x="1668125" y="3045042"/>
                </a:lnTo>
                <a:lnTo>
                  <a:pt x="1663877" y="3043689"/>
                </a:lnTo>
                <a:lnTo>
                  <a:pt x="1654327" y="3041342"/>
                </a:lnTo>
                <a:lnTo>
                  <a:pt x="1640666" y="3038471"/>
                </a:lnTo>
                <a:lnTo>
                  <a:pt x="1626368" y="3035533"/>
                </a:lnTo>
                <a:lnTo>
                  <a:pt x="1617179" y="3033529"/>
                </a:lnTo>
                <a:lnTo>
                  <a:pt x="1604321" y="3029189"/>
                </a:lnTo>
                <a:lnTo>
                  <a:pt x="1592236" y="3023095"/>
                </a:lnTo>
                <a:lnTo>
                  <a:pt x="1589570" y="3020931"/>
                </a:lnTo>
                <a:lnTo>
                  <a:pt x="1586801" y="3017820"/>
                </a:lnTo>
                <a:lnTo>
                  <a:pt x="1584147" y="3014797"/>
                </a:lnTo>
                <a:lnTo>
                  <a:pt x="1592110" y="3013349"/>
                </a:lnTo>
                <a:lnTo>
                  <a:pt x="1583608" y="2995876"/>
                </a:lnTo>
                <a:lnTo>
                  <a:pt x="1581822" y="2987498"/>
                </a:lnTo>
                <a:lnTo>
                  <a:pt x="1583258" y="2981777"/>
                </a:lnTo>
                <a:lnTo>
                  <a:pt x="1586569" y="2964451"/>
                </a:lnTo>
                <a:lnTo>
                  <a:pt x="1587103" y="2952222"/>
                </a:lnTo>
                <a:lnTo>
                  <a:pt x="1587055" y="2950243"/>
                </a:lnTo>
                <a:lnTo>
                  <a:pt x="1602714" y="2452543"/>
                </a:lnTo>
                <a:lnTo>
                  <a:pt x="1586014" y="2123854"/>
                </a:lnTo>
                <a:lnTo>
                  <a:pt x="1599194" y="2122217"/>
                </a:lnTo>
                <a:lnTo>
                  <a:pt x="1611854" y="2120589"/>
                </a:lnTo>
                <a:lnTo>
                  <a:pt x="1623933" y="2118962"/>
                </a:lnTo>
                <a:lnTo>
                  <a:pt x="1625739" y="2118710"/>
                </a:lnTo>
                <a:lnTo>
                  <a:pt x="1623533" y="2092845"/>
                </a:lnTo>
                <a:lnTo>
                  <a:pt x="1621196" y="2067072"/>
                </a:lnTo>
                <a:lnTo>
                  <a:pt x="1618726" y="2041401"/>
                </a:lnTo>
                <a:lnTo>
                  <a:pt x="1616120" y="2015845"/>
                </a:lnTo>
                <a:lnTo>
                  <a:pt x="1613377" y="1990414"/>
                </a:lnTo>
                <a:lnTo>
                  <a:pt x="1610495" y="1965118"/>
                </a:lnTo>
                <a:lnTo>
                  <a:pt x="1607471" y="1939970"/>
                </a:lnTo>
                <a:lnTo>
                  <a:pt x="1604303" y="1914978"/>
                </a:lnTo>
                <a:lnTo>
                  <a:pt x="1600989" y="1890156"/>
                </a:lnTo>
                <a:lnTo>
                  <a:pt x="1597528" y="1865512"/>
                </a:lnTo>
                <a:lnTo>
                  <a:pt x="1593916" y="1841059"/>
                </a:lnTo>
                <a:lnTo>
                  <a:pt x="1590153" y="1816807"/>
                </a:lnTo>
                <a:lnTo>
                  <a:pt x="1586235" y="1792766"/>
                </a:lnTo>
                <a:lnTo>
                  <a:pt x="1582161" y="1768949"/>
                </a:lnTo>
                <a:lnTo>
                  <a:pt x="1577928" y="1745365"/>
                </a:lnTo>
                <a:lnTo>
                  <a:pt x="1573535" y="1722027"/>
                </a:lnTo>
                <a:lnTo>
                  <a:pt x="1568979" y="1698943"/>
                </a:lnTo>
                <a:lnTo>
                  <a:pt x="1564258" y="1676126"/>
                </a:lnTo>
                <a:lnTo>
                  <a:pt x="1559371" y="1653587"/>
                </a:lnTo>
                <a:lnTo>
                  <a:pt x="1554314" y="1631335"/>
                </a:lnTo>
                <a:lnTo>
                  <a:pt x="1575637" y="1616328"/>
                </a:lnTo>
                <a:lnTo>
                  <a:pt x="1596543" y="1600482"/>
                </a:lnTo>
                <a:lnTo>
                  <a:pt x="1616994" y="1583843"/>
                </a:lnTo>
                <a:lnTo>
                  <a:pt x="1636953" y="1566455"/>
                </a:lnTo>
                <a:lnTo>
                  <a:pt x="1656383" y="1548363"/>
                </a:lnTo>
                <a:lnTo>
                  <a:pt x="1675246" y="1529612"/>
                </a:lnTo>
                <a:lnTo>
                  <a:pt x="1693505" y="1510247"/>
                </a:lnTo>
                <a:lnTo>
                  <a:pt x="1711123" y="1490313"/>
                </a:lnTo>
                <a:lnTo>
                  <a:pt x="1728061" y="1469854"/>
                </a:lnTo>
                <a:lnTo>
                  <a:pt x="1744283" y="1448916"/>
                </a:lnTo>
                <a:lnTo>
                  <a:pt x="1759750" y="1427542"/>
                </a:lnTo>
                <a:lnTo>
                  <a:pt x="1774427" y="1405778"/>
                </a:lnTo>
                <a:lnTo>
                  <a:pt x="1788275" y="1383669"/>
                </a:lnTo>
                <a:lnTo>
                  <a:pt x="1801256" y="1361260"/>
                </a:lnTo>
                <a:lnTo>
                  <a:pt x="1813334" y="1338595"/>
                </a:lnTo>
                <a:lnTo>
                  <a:pt x="1824471" y="1315719"/>
                </a:lnTo>
                <a:lnTo>
                  <a:pt x="1834630" y="1292677"/>
                </a:lnTo>
                <a:lnTo>
                  <a:pt x="1843772" y="1269515"/>
                </a:lnTo>
                <a:lnTo>
                  <a:pt x="1851862" y="1246275"/>
                </a:lnTo>
                <a:lnTo>
                  <a:pt x="1858860" y="1223005"/>
                </a:lnTo>
                <a:lnTo>
                  <a:pt x="1865728" y="1195349"/>
                </a:lnTo>
                <a:lnTo>
                  <a:pt x="1870846" y="1168358"/>
                </a:lnTo>
                <a:lnTo>
                  <a:pt x="1874218" y="1142073"/>
                </a:lnTo>
                <a:lnTo>
                  <a:pt x="1875847" y="1116539"/>
                </a:lnTo>
                <a:lnTo>
                  <a:pt x="1876010" y="1104067"/>
                </a:lnTo>
                <a:lnTo>
                  <a:pt x="1875739" y="1091798"/>
                </a:lnTo>
                <a:lnTo>
                  <a:pt x="1873895" y="1067894"/>
                </a:lnTo>
                <a:lnTo>
                  <a:pt x="1870321" y="1044870"/>
                </a:lnTo>
                <a:lnTo>
                  <a:pt x="1865019" y="1022769"/>
                </a:lnTo>
                <a:lnTo>
                  <a:pt x="1863255" y="1016846"/>
                </a:lnTo>
                <a:lnTo>
                  <a:pt x="2082774" y="953460"/>
                </a:lnTo>
                <a:lnTo>
                  <a:pt x="2079092" y="940725"/>
                </a:lnTo>
                <a:lnTo>
                  <a:pt x="2076084" y="930337"/>
                </a:lnTo>
                <a:lnTo>
                  <a:pt x="2074468" y="924758"/>
                </a:lnTo>
                <a:lnTo>
                  <a:pt x="2069085" y="914286"/>
                </a:lnTo>
                <a:lnTo>
                  <a:pt x="2060046" y="906585"/>
                </a:lnTo>
                <a:lnTo>
                  <a:pt x="2048212" y="903121"/>
                </a:lnTo>
                <a:lnTo>
                  <a:pt x="2037486" y="904336"/>
                </a:lnTo>
                <a:lnTo>
                  <a:pt x="2035467" y="904908"/>
                </a:lnTo>
                <a:lnTo>
                  <a:pt x="2030209" y="906419"/>
                </a:lnTo>
                <a:lnTo>
                  <a:pt x="2022690" y="908604"/>
                </a:lnTo>
                <a:lnTo>
                  <a:pt x="2015589" y="903384"/>
                </a:lnTo>
                <a:lnTo>
                  <a:pt x="2005298" y="899583"/>
                </a:lnTo>
                <a:lnTo>
                  <a:pt x="1992137" y="897213"/>
                </a:lnTo>
                <a:lnTo>
                  <a:pt x="1976423" y="896285"/>
                </a:lnTo>
                <a:lnTo>
                  <a:pt x="1966290" y="896412"/>
                </a:lnTo>
                <a:lnTo>
                  <a:pt x="1960233" y="887155"/>
                </a:lnTo>
                <a:lnTo>
                  <a:pt x="1951066" y="878159"/>
                </a:lnTo>
                <a:lnTo>
                  <a:pt x="1938388" y="870758"/>
                </a:lnTo>
                <a:lnTo>
                  <a:pt x="1930005" y="865749"/>
                </a:lnTo>
                <a:lnTo>
                  <a:pt x="1921143" y="857854"/>
                </a:lnTo>
                <a:lnTo>
                  <a:pt x="1911921" y="847351"/>
                </a:lnTo>
                <a:lnTo>
                  <a:pt x="1903031" y="835350"/>
                </a:lnTo>
                <a:lnTo>
                  <a:pt x="1903450" y="834778"/>
                </a:lnTo>
                <a:lnTo>
                  <a:pt x="1908555" y="827514"/>
                </a:lnTo>
                <a:lnTo>
                  <a:pt x="1915629" y="818688"/>
                </a:lnTo>
                <a:lnTo>
                  <a:pt x="1917471" y="815055"/>
                </a:lnTo>
                <a:lnTo>
                  <a:pt x="1919871" y="810331"/>
                </a:lnTo>
                <a:lnTo>
                  <a:pt x="1914093" y="803105"/>
                </a:lnTo>
                <a:lnTo>
                  <a:pt x="1909508" y="807512"/>
                </a:lnTo>
                <a:lnTo>
                  <a:pt x="1907146" y="809798"/>
                </a:lnTo>
                <a:lnTo>
                  <a:pt x="1900339" y="815678"/>
                </a:lnTo>
                <a:lnTo>
                  <a:pt x="1893849" y="821202"/>
                </a:lnTo>
                <a:lnTo>
                  <a:pt x="1892350" y="818789"/>
                </a:lnTo>
                <a:lnTo>
                  <a:pt x="1894941" y="815678"/>
                </a:lnTo>
                <a:lnTo>
                  <a:pt x="1897392" y="812655"/>
                </a:lnTo>
                <a:lnTo>
                  <a:pt x="1899081" y="810331"/>
                </a:lnTo>
                <a:lnTo>
                  <a:pt x="1901164" y="807410"/>
                </a:lnTo>
                <a:lnTo>
                  <a:pt x="1906206" y="799523"/>
                </a:lnTo>
                <a:lnTo>
                  <a:pt x="1907628" y="796247"/>
                </a:lnTo>
                <a:lnTo>
                  <a:pt x="1906210" y="786829"/>
                </a:lnTo>
                <a:lnTo>
                  <a:pt x="1896411" y="786033"/>
                </a:lnTo>
                <a:lnTo>
                  <a:pt x="1896224" y="786125"/>
                </a:lnTo>
                <a:lnTo>
                  <a:pt x="1901147" y="774652"/>
                </a:lnTo>
                <a:lnTo>
                  <a:pt x="1896434" y="768230"/>
                </a:lnTo>
                <a:lnTo>
                  <a:pt x="1891753" y="768523"/>
                </a:lnTo>
                <a:lnTo>
                  <a:pt x="1884794" y="770275"/>
                </a:lnTo>
                <a:lnTo>
                  <a:pt x="1877872" y="774034"/>
                </a:lnTo>
                <a:lnTo>
                  <a:pt x="1882165" y="770923"/>
                </a:lnTo>
                <a:lnTo>
                  <a:pt x="1882228" y="759493"/>
                </a:lnTo>
                <a:lnTo>
                  <a:pt x="1874215" y="760179"/>
                </a:lnTo>
                <a:lnTo>
                  <a:pt x="1871751" y="760534"/>
                </a:lnTo>
                <a:lnTo>
                  <a:pt x="1867877" y="761868"/>
                </a:lnTo>
                <a:lnTo>
                  <a:pt x="1863623" y="763570"/>
                </a:lnTo>
                <a:lnTo>
                  <a:pt x="1858511" y="752077"/>
                </a:lnTo>
                <a:lnTo>
                  <a:pt x="1853533" y="740348"/>
                </a:lnTo>
                <a:lnTo>
                  <a:pt x="1854877" y="1030922"/>
                </a:lnTo>
                <a:lnTo>
                  <a:pt x="1857522" y="1041924"/>
                </a:lnTo>
                <a:lnTo>
                  <a:pt x="1859720" y="1053176"/>
                </a:lnTo>
                <a:lnTo>
                  <a:pt x="1861471" y="1064670"/>
                </a:lnTo>
                <a:lnTo>
                  <a:pt x="1862776" y="1076400"/>
                </a:lnTo>
                <a:lnTo>
                  <a:pt x="1863632" y="1088362"/>
                </a:lnTo>
                <a:lnTo>
                  <a:pt x="1864040" y="1100548"/>
                </a:lnTo>
                <a:lnTo>
                  <a:pt x="1864000" y="1112954"/>
                </a:lnTo>
                <a:lnTo>
                  <a:pt x="1862571" y="1138401"/>
                </a:lnTo>
                <a:lnTo>
                  <a:pt x="1859343" y="1164654"/>
                </a:lnTo>
                <a:lnTo>
                  <a:pt x="1854310" y="1191669"/>
                </a:lnTo>
                <a:lnTo>
                  <a:pt x="1847470" y="1219397"/>
                </a:lnTo>
                <a:lnTo>
                  <a:pt x="1840537" y="1242499"/>
                </a:lnTo>
                <a:lnTo>
                  <a:pt x="1832665" y="1265151"/>
                </a:lnTo>
                <a:lnTo>
                  <a:pt x="1823772" y="1287729"/>
                </a:lnTo>
                <a:lnTo>
                  <a:pt x="1813895" y="1310192"/>
                </a:lnTo>
                <a:lnTo>
                  <a:pt x="1803071" y="1332495"/>
                </a:lnTo>
                <a:lnTo>
                  <a:pt x="1791334" y="1354597"/>
                </a:lnTo>
                <a:lnTo>
                  <a:pt x="1778721" y="1376454"/>
                </a:lnTo>
                <a:lnTo>
                  <a:pt x="1765268" y="1398024"/>
                </a:lnTo>
                <a:lnTo>
                  <a:pt x="1751011" y="1419263"/>
                </a:lnTo>
                <a:lnTo>
                  <a:pt x="1735985" y="1440129"/>
                </a:lnTo>
                <a:lnTo>
                  <a:pt x="1720226" y="1460578"/>
                </a:lnTo>
                <a:lnTo>
                  <a:pt x="1703771" y="1480569"/>
                </a:lnTo>
                <a:lnTo>
                  <a:pt x="1686656" y="1500058"/>
                </a:lnTo>
                <a:lnTo>
                  <a:pt x="1668916" y="1519002"/>
                </a:lnTo>
                <a:lnTo>
                  <a:pt x="1650587" y="1537358"/>
                </a:lnTo>
                <a:lnTo>
                  <a:pt x="1631705" y="1555084"/>
                </a:lnTo>
                <a:lnTo>
                  <a:pt x="1612306" y="1572137"/>
                </a:lnTo>
                <a:lnTo>
                  <a:pt x="1592427" y="1588473"/>
                </a:lnTo>
                <a:lnTo>
                  <a:pt x="1572102" y="1604050"/>
                </a:lnTo>
                <a:lnTo>
                  <a:pt x="1551368" y="1618826"/>
                </a:lnTo>
                <a:lnTo>
                  <a:pt x="1547697" y="1603721"/>
                </a:lnTo>
                <a:lnTo>
                  <a:pt x="1543943" y="1588768"/>
                </a:lnTo>
                <a:lnTo>
                  <a:pt x="1540104" y="1573969"/>
                </a:lnTo>
                <a:lnTo>
                  <a:pt x="1536180" y="1559328"/>
                </a:lnTo>
                <a:lnTo>
                  <a:pt x="1532170" y="1544850"/>
                </a:lnTo>
                <a:lnTo>
                  <a:pt x="1528073" y="1530537"/>
                </a:lnTo>
                <a:lnTo>
                  <a:pt x="1523889" y="1516393"/>
                </a:lnTo>
                <a:lnTo>
                  <a:pt x="1519617" y="1502421"/>
                </a:lnTo>
                <a:lnTo>
                  <a:pt x="1515256" y="1488625"/>
                </a:lnTo>
                <a:lnTo>
                  <a:pt x="1510806" y="1475009"/>
                </a:lnTo>
                <a:lnTo>
                  <a:pt x="1506265" y="1461576"/>
                </a:lnTo>
                <a:lnTo>
                  <a:pt x="1501634" y="1448330"/>
                </a:lnTo>
                <a:lnTo>
                  <a:pt x="1496911" y="1435274"/>
                </a:lnTo>
                <a:lnTo>
                  <a:pt x="1492095" y="1422412"/>
                </a:lnTo>
                <a:lnTo>
                  <a:pt x="1487187" y="1409748"/>
                </a:lnTo>
                <a:lnTo>
                  <a:pt x="1482184" y="1397284"/>
                </a:lnTo>
                <a:lnTo>
                  <a:pt x="1477088" y="1385025"/>
                </a:lnTo>
                <a:lnTo>
                  <a:pt x="1471896" y="1372974"/>
                </a:lnTo>
                <a:lnTo>
                  <a:pt x="1466608" y="1361134"/>
                </a:lnTo>
                <a:lnTo>
                  <a:pt x="1461223" y="1349509"/>
                </a:lnTo>
                <a:lnTo>
                  <a:pt x="1477278" y="1341469"/>
                </a:lnTo>
                <a:lnTo>
                  <a:pt x="1507428" y="1325661"/>
                </a:lnTo>
                <a:lnTo>
                  <a:pt x="1534651" y="1310580"/>
                </a:lnTo>
                <a:lnTo>
                  <a:pt x="1558571" y="1296657"/>
                </a:lnTo>
                <a:lnTo>
                  <a:pt x="1587438" y="1278894"/>
                </a:lnTo>
                <a:lnTo>
                  <a:pt x="1612131" y="1262001"/>
                </a:lnTo>
                <a:lnTo>
                  <a:pt x="1637444" y="1234762"/>
                </a:lnTo>
                <a:lnTo>
                  <a:pt x="1655023" y="1213872"/>
                </a:lnTo>
                <a:lnTo>
                  <a:pt x="1674923" y="1189465"/>
                </a:lnTo>
                <a:lnTo>
                  <a:pt x="1696427" y="1162538"/>
                </a:lnTo>
                <a:lnTo>
                  <a:pt x="1718812" y="1134089"/>
                </a:lnTo>
                <a:lnTo>
                  <a:pt x="1741361" y="1105115"/>
                </a:lnTo>
                <a:lnTo>
                  <a:pt x="1763353" y="1076612"/>
                </a:lnTo>
                <a:lnTo>
                  <a:pt x="1784068" y="1049579"/>
                </a:lnTo>
                <a:lnTo>
                  <a:pt x="1810803" y="587292"/>
                </a:lnTo>
                <a:lnTo>
                  <a:pt x="1809997" y="575158"/>
                </a:lnTo>
                <a:lnTo>
                  <a:pt x="1809902" y="567177"/>
                </a:lnTo>
                <a:lnTo>
                  <a:pt x="1810928" y="555334"/>
                </a:lnTo>
                <a:lnTo>
                  <a:pt x="1813235" y="543052"/>
                </a:lnTo>
                <a:lnTo>
                  <a:pt x="1816176" y="530452"/>
                </a:lnTo>
                <a:lnTo>
                  <a:pt x="1819102" y="517659"/>
                </a:lnTo>
                <a:lnTo>
                  <a:pt x="1821366" y="504797"/>
                </a:lnTo>
                <a:lnTo>
                  <a:pt x="1821929" y="499803"/>
                </a:lnTo>
                <a:lnTo>
                  <a:pt x="1875383" y="484360"/>
                </a:lnTo>
                <a:lnTo>
                  <a:pt x="1897608" y="561297"/>
                </a:lnTo>
                <a:lnTo>
                  <a:pt x="1901964" y="573654"/>
                </a:lnTo>
                <a:lnTo>
                  <a:pt x="1907593" y="585182"/>
                </a:lnTo>
                <a:lnTo>
                  <a:pt x="1914392" y="595822"/>
                </a:lnTo>
                <a:lnTo>
                  <a:pt x="1922257" y="605517"/>
                </a:lnTo>
                <a:lnTo>
                  <a:pt x="1931083" y="614209"/>
                </a:lnTo>
                <a:lnTo>
                  <a:pt x="1940765" y="621840"/>
                </a:lnTo>
                <a:lnTo>
                  <a:pt x="1949386" y="336837"/>
                </a:lnTo>
                <a:lnTo>
                  <a:pt x="1981136" y="327667"/>
                </a:lnTo>
                <a:lnTo>
                  <a:pt x="1984783" y="340280"/>
                </a:lnTo>
                <a:lnTo>
                  <a:pt x="1988328" y="352550"/>
                </a:lnTo>
                <a:lnTo>
                  <a:pt x="1991710" y="364292"/>
                </a:lnTo>
                <a:lnTo>
                  <a:pt x="1994098" y="385904"/>
                </a:lnTo>
                <a:lnTo>
                  <a:pt x="1996019" y="403005"/>
                </a:lnTo>
                <a:lnTo>
                  <a:pt x="1997714" y="416739"/>
                </a:lnTo>
                <a:lnTo>
                  <a:pt x="1999346" y="427967"/>
                </a:lnTo>
                <a:lnTo>
                  <a:pt x="2001075" y="437551"/>
                </a:lnTo>
                <a:lnTo>
                  <a:pt x="2003064" y="446351"/>
                </a:lnTo>
                <a:lnTo>
                  <a:pt x="2005473" y="455230"/>
                </a:lnTo>
                <a:lnTo>
                  <a:pt x="2008464" y="465049"/>
                </a:lnTo>
                <a:lnTo>
                  <a:pt x="2012199" y="476669"/>
                </a:lnTo>
                <a:lnTo>
                  <a:pt x="2013597" y="480969"/>
                </a:lnTo>
                <a:lnTo>
                  <a:pt x="2019606" y="499462"/>
                </a:lnTo>
                <a:lnTo>
                  <a:pt x="2024836" y="515067"/>
                </a:lnTo>
                <a:lnTo>
                  <a:pt x="2029635" y="527998"/>
                </a:lnTo>
                <a:lnTo>
                  <a:pt x="2034349" y="538469"/>
                </a:lnTo>
                <a:lnTo>
                  <a:pt x="2039327" y="546694"/>
                </a:lnTo>
                <a:lnTo>
                  <a:pt x="2044916" y="552885"/>
                </a:lnTo>
                <a:lnTo>
                  <a:pt x="2056574" y="560171"/>
                </a:lnTo>
                <a:lnTo>
                  <a:pt x="2064372" y="562397"/>
                </a:lnTo>
                <a:lnTo>
                  <a:pt x="2070816" y="561803"/>
                </a:lnTo>
                <a:lnTo>
                  <a:pt x="2075974" y="558707"/>
                </a:lnTo>
                <a:lnTo>
                  <a:pt x="2079914" y="553429"/>
                </a:lnTo>
                <a:lnTo>
                  <a:pt x="2082703" y="546285"/>
                </a:lnTo>
                <a:lnTo>
                  <a:pt x="2084410" y="537595"/>
                </a:lnTo>
                <a:lnTo>
                  <a:pt x="2085102" y="527676"/>
                </a:lnTo>
                <a:lnTo>
                  <a:pt x="2084848" y="516848"/>
                </a:lnTo>
                <a:lnTo>
                  <a:pt x="2083715" y="505428"/>
                </a:lnTo>
                <a:lnTo>
                  <a:pt x="2081771" y="493735"/>
                </a:lnTo>
                <a:lnTo>
                  <a:pt x="2079084" y="482088"/>
                </a:lnTo>
                <a:lnTo>
                  <a:pt x="2075722" y="470804"/>
                </a:lnTo>
                <a:lnTo>
                  <a:pt x="2071754" y="460202"/>
                </a:lnTo>
                <a:lnTo>
                  <a:pt x="2068677" y="453410"/>
                </a:lnTo>
                <a:lnTo>
                  <a:pt x="2062798" y="441862"/>
                </a:lnTo>
                <a:lnTo>
                  <a:pt x="2056516" y="430212"/>
                </a:lnTo>
                <a:lnTo>
                  <a:pt x="2050004" y="418668"/>
                </a:lnTo>
                <a:lnTo>
                  <a:pt x="2043434" y="407437"/>
                </a:lnTo>
                <a:lnTo>
                  <a:pt x="2036978" y="396727"/>
                </a:lnTo>
                <a:lnTo>
                  <a:pt x="2030810" y="386746"/>
                </a:lnTo>
                <a:lnTo>
                  <a:pt x="2029091" y="384005"/>
                </a:lnTo>
                <a:lnTo>
                  <a:pt x="2033735" y="372778"/>
                </a:lnTo>
                <a:lnTo>
                  <a:pt x="2035326" y="360505"/>
                </a:lnTo>
                <a:lnTo>
                  <a:pt x="2033473" y="347695"/>
                </a:lnTo>
                <a:lnTo>
                  <a:pt x="2005736" y="251607"/>
                </a:lnTo>
                <a:lnTo>
                  <a:pt x="2000228" y="239388"/>
                </a:lnTo>
                <a:lnTo>
                  <a:pt x="1991868" y="229586"/>
                </a:lnTo>
                <a:lnTo>
                  <a:pt x="1983130" y="223464"/>
                </a:lnTo>
                <a:lnTo>
                  <a:pt x="1983051" y="211916"/>
                </a:lnTo>
                <a:lnTo>
                  <a:pt x="1982829" y="199559"/>
                </a:lnTo>
                <a:lnTo>
                  <a:pt x="1982430" y="186659"/>
                </a:lnTo>
                <a:lnTo>
                  <a:pt x="1981821" y="173479"/>
                </a:lnTo>
                <a:lnTo>
                  <a:pt x="1980968" y="160285"/>
                </a:lnTo>
                <a:lnTo>
                  <a:pt x="1979838" y="147340"/>
                </a:lnTo>
                <a:lnTo>
                  <a:pt x="1978107" y="134948"/>
                </a:lnTo>
                <a:lnTo>
                  <a:pt x="1975763" y="124440"/>
                </a:lnTo>
                <a:lnTo>
                  <a:pt x="1972661" y="113758"/>
                </a:lnTo>
                <a:lnTo>
                  <a:pt x="1968893" y="103157"/>
                </a:lnTo>
                <a:lnTo>
                  <a:pt x="1964553" y="92892"/>
                </a:lnTo>
                <a:lnTo>
                  <a:pt x="1959736" y="83217"/>
                </a:lnTo>
                <a:lnTo>
                  <a:pt x="1954535" y="74387"/>
                </a:lnTo>
                <a:lnTo>
                  <a:pt x="1949043" y="66656"/>
                </a:lnTo>
                <a:lnTo>
                  <a:pt x="1943354" y="60280"/>
                </a:lnTo>
                <a:lnTo>
                  <a:pt x="1937561" y="55513"/>
                </a:lnTo>
                <a:lnTo>
                  <a:pt x="1926041" y="51823"/>
                </a:lnTo>
                <a:lnTo>
                  <a:pt x="1920500" y="53409"/>
                </a:lnTo>
                <a:lnTo>
                  <a:pt x="1910325" y="64719"/>
                </a:lnTo>
                <a:lnTo>
                  <a:pt x="1905459" y="78124"/>
                </a:lnTo>
                <a:lnTo>
                  <a:pt x="1904964" y="86783"/>
                </a:lnTo>
                <a:lnTo>
                  <a:pt x="1905880" y="96941"/>
                </a:lnTo>
                <a:lnTo>
                  <a:pt x="1908042" y="108930"/>
                </a:lnTo>
                <a:lnTo>
                  <a:pt x="1911288" y="123082"/>
                </a:lnTo>
                <a:lnTo>
                  <a:pt x="1915455" y="139728"/>
                </a:lnTo>
                <a:lnTo>
                  <a:pt x="1918334" y="151074"/>
                </a:lnTo>
                <a:lnTo>
                  <a:pt x="1922552" y="165746"/>
                </a:lnTo>
                <a:lnTo>
                  <a:pt x="1927859" y="181353"/>
                </a:lnTo>
                <a:lnTo>
                  <a:pt x="1933854" y="197230"/>
                </a:lnTo>
                <a:lnTo>
                  <a:pt x="1940137" y="212712"/>
                </a:lnTo>
                <a:lnTo>
                  <a:pt x="1946306" y="227134"/>
                </a:lnTo>
                <a:lnTo>
                  <a:pt x="1951960" y="239833"/>
                </a:lnTo>
                <a:lnTo>
                  <a:pt x="1956697" y="250141"/>
                </a:lnTo>
                <a:lnTo>
                  <a:pt x="1960117" y="257396"/>
                </a:lnTo>
                <a:lnTo>
                  <a:pt x="1961934" y="261170"/>
                </a:lnTo>
                <a:lnTo>
                  <a:pt x="1965364" y="273020"/>
                </a:lnTo>
                <a:lnTo>
                  <a:pt x="1968937" y="285392"/>
                </a:lnTo>
                <a:lnTo>
                  <a:pt x="1970455" y="290660"/>
                </a:lnTo>
                <a:lnTo>
                  <a:pt x="1938705" y="299829"/>
                </a:lnTo>
                <a:lnTo>
                  <a:pt x="1858860" y="23363"/>
                </a:lnTo>
                <a:lnTo>
                  <a:pt x="1887613" y="15032"/>
                </a:lnTo>
                <a:lnTo>
                  <a:pt x="1896578" y="13670"/>
                </a:lnTo>
                <a:lnTo>
                  <a:pt x="1906043" y="14476"/>
                </a:lnTo>
                <a:lnTo>
                  <a:pt x="1926114" y="21884"/>
                </a:lnTo>
                <a:lnTo>
                  <a:pt x="1947112" y="35837"/>
                </a:lnTo>
                <a:lnTo>
                  <a:pt x="1968320" y="54916"/>
                </a:lnTo>
                <a:lnTo>
                  <a:pt x="1989024" y="77704"/>
                </a:lnTo>
                <a:lnTo>
                  <a:pt x="2008508" y="102783"/>
                </a:lnTo>
                <a:lnTo>
                  <a:pt x="2026055" y="128733"/>
                </a:lnTo>
                <a:lnTo>
                  <a:pt x="2040952" y="154137"/>
                </a:lnTo>
                <a:lnTo>
                  <a:pt x="2052481" y="177576"/>
                </a:lnTo>
                <a:lnTo>
                  <a:pt x="2059927" y="197632"/>
                </a:lnTo>
                <a:lnTo>
                  <a:pt x="2106041" y="357284"/>
                </a:lnTo>
                <a:lnTo>
                  <a:pt x="2110637" y="379068"/>
                </a:lnTo>
                <a:lnTo>
                  <a:pt x="2113649" y="406307"/>
                </a:lnTo>
                <a:lnTo>
                  <a:pt x="2114916" y="437296"/>
                </a:lnTo>
                <a:lnTo>
                  <a:pt x="2114843" y="453665"/>
                </a:lnTo>
                <a:lnTo>
                  <a:pt x="2113185" y="487087"/>
                </a:lnTo>
                <a:lnTo>
                  <a:pt x="2109374" y="520003"/>
                </a:lnTo>
                <a:lnTo>
                  <a:pt x="2103247" y="550710"/>
                </a:lnTo>
                <a:lnTo>
                  <a:pt x="2094643" y="577504"/>
                </a:lnTo>
                <a:lnTo>
                  <a:pt x="2083397" y="598683"/>
                </a:lnTo>
                <a:lnTo>
                  <a:pt x="2061222" y="616199"/>
                </a:lnTo>
                <a:lnTo>
                  <a:pt x="2032469" y="624492"/>
                </a:lnTo>
                <a:lnTo>
                  <a:pt x="2011000" y="642129"/>
                </a:lnTo>
                <a:lnTo>
                  <a:pt x="2036330" y="637852"/>
                </a:lnTo>
                <a:lnTo>
                  <a:pt x="2065032" y="629419"/>
                </a:lnTo>
                <a:lnTo>
                  <a:pt x="2084577" y="618179"/>
                </a:lnTo>
                <a:lnTo>
                  <a:pt x="2100050" y="598256"/>
                </a:lnTo>
                <a:lnTo>
                  <a:pt x="2111800" y="571542"/>
                </a:lnTo>
                <a:lnTo>
                  <a:pt x="2120178" y="539932"/>
                </a:lnTo>
                <a:lnTo>
                  <a:pt x="2125535" y="505318"/>
                </a:lnTo>
                <a:lnTo>
                  <a:pt x="2128220" y="469594"/>
                </a:lnTo>
                <a:lnTo>
                  <a:pt x="2128670" y="451907"/>
                </a:lnTo>
                <a:lnTo>
                  <a:pt x="2128584" y="434653"/>
                </a:lnTo>
                <a:lnTo>
                  <a:pt x="2126976" y="402389"/>
                </a:lnTo>
                <a:lnTo>
                  <a:pt x="2123748" y="374693"/>
                </a:lnTo>
                <a:lnTo>
                  <a:pt x="2119248" y="353461"/>
                </a:lnTo>
                <a:lnTo>
                  <a:pt x="2073147" y="193822"/>
                </a:lnTo>
                <a:lnTo>
                  <a:pt x="2060656" y="163185"/>
                </a:lnTo>
                <a:lnTo>
                  <a:pt x="2047064" y="137821"/>
                </a:lnTo>
                <a:lnTo>
                  <a:pt x="2030061" y="110485"/>
                </a:lnTo>
                <a:lnTo>
                  <a:pt x="2010333" y="82871"/>
                </a:lnTo>
                <a:lnTo>
                  <a:pt x="1988567" y="56677"/>
                </a:lnTo>
                <a:lnTo>
                  <a:pt x="1965448" y="33597"/>
                </a:lnTo>
                <a:lnTo>
                  <a:pt x="1941663" y="15327"/>
                </a:lnTo>
                <a:lnTo>
                  <a:pt x="1917899" y="3562"/>
                </a:lnTo>
                <a:lnTo>
                  <a:pt x="1894840" y="0"/>
                </a:lnTo>
                <a:lnTo>
                  <a:pt x="1883790" y="1824"/>
                </a:lnTo>
                <a:lnTo>
                  <a:pt x="1851875" y="11056"/>
                </a:lnTo>
                <a:lnTo>
                  <a:pt x="1828418" y="21671"/>
                </a:lnTo>
                <a:lnTo>
                  <a:pt x="1808560" y="36848"/>
                </a:lnTo>
                <a:lnTo>
                  <a:pt x="1792767" y="55758"/>
                </a:lnTo>
                <a:lnTo>
                  <a:pt x="1781499" y="77570"/>
                </a:lnTo>
                <a:lnTo>
                  <a:pt x="1775222" y="101451"/>
                </a:lnTo>
                <a:lnTo>
                  <a:pt x="1774099" y="113908"/>
                </a:lnTo>
                <a:lnTo>
                  <a:pt x="1774397" y="126571"/>
                </a:lnTo>
                <a:lnTo>
                  <a:pt x="1776174" y="139336"/>
                </a:lnTo>
                <a:lnTo>
                  <a:pt x="1778457" y="148724"/>
                </a:lnTo>
                <a:lnTo>
                  <a:pt x="1802638" y="232456"/>
                </a:lnTo>
                <a:lnTo>
                  <a:pt x="1649006" y="276829"/>
                </a:lnTo>
                <a:lnTo>
                  <a:pt x="1636924" y="281609"/>
                </a:lnTo>
                <a:lnTo>
                  <a:pt x="1626290" y="288397"/>
                </a:lnTo>
                <a:lnTo>
                  <a:pt x="1617262" y="296904"/>
                </a:lnTo>
                <a:lnTo>
                  <a:pt x="1610002" y="306839"/>
                </a:lnTo>
                <a:lnTo>
                  <a:pt x="1604671" y="317912"/>
                </a:lnTo>
                <a:lnTo>
                  <a:pt x="1601428" y="329832"/>
                </a:lnTo>
                <a:lnTo>
                  <a:pt x="1600436" y="342310"/>
                </a:lnTo>
                <a:lnTo>
                  <a:pt x="1601853" y="355056"/>
                </a:lnTo>
                <a:lnTo>
                  <a:pt x="1638528" y="482811"/>
                </a:lnTo>
                <a:lnTo>
                  <a:pt x="1643317" y="494895"/>
                </a:lnTo>
                <a:lnTo>
                  <a:pt x="1650113" y="505531"/>
                </a:lnTo>
                <a:lnTo>
                  <a:pt x="1658627" y="514558"/>
                </a:lnTo>
                <a:lnTo>
                  <a:pt x="1668568" y="521817"/>
                </a:lnTo>
                <a:lnTo>
                  <a:pt x="1679646" y="527148"/>
                </a:lnTo>
                <a:lnTo>
                  <a:pt x="1691572" y="530391"/>
                </a:lnTo>
                <a:lnTo>
                  <a:pt x="1704054" y="531386"/>
                </a:lnTo>
                <a:lnTo>
                  <a:pt x="1716803" y="529974"/>
                </a:lnTo>
                <a:lnTo>
                  <a:pt x="1721751" y="528747"/>
                </a:lnTo>
                <a:lnTo>
                  <a:pt x="1723809" y="528150"/>
                </a:lnTo>
                <a:lnTo>
                  <a:pt x="1725472" y="536534"/>
                </a:lnTo>
                <a:lnTo>
                  <a:pt x="1727327" y="546157"/>
                </a:lnTo>
                <a:lnTo>
                  <a:pt x="1729357" y="556928"/>
                </a:lnTo>
                <a:lnTo>
                  <a:pt x="1731547" y="568752"/>
                </a:lnTo>
                <a:lnTo>
                  <a:pt x="1733882" y="581536"/>
                </a:lnTo>
                <a:lnTo>
                  <a:pt x="1736346" y="595189"/>
                </a:lnTo>
                <a:lnTo>
                  <a:pt x="1738923" y="609617"/>
                </a:lnTo>
                <a:lnTo>
                  <a:pt x="1741599" y="624726"/>
                </a:lnTo>
                <a:lnTo>
                  <a:pt x="1744356" y="640424"/>
                </a:lnTo>
                <a:lnTo>
                  <a:pt x="1752917" y="793554"/>
                </a:lnTo>
                <a:lnTo>
                  <a:pt x="1767332" y="775520"/>
                </a:lnTo>
                <a:lnTo>
                  <a:pt x="1769480" y="788506"/>
                </a:lnTo>
                <a:lnTo>
                  <a:pt x="1771585" y="801311"/>
                </a:lnTo>
                <a:lnTo>
                  <a:pt x="1773642" y="813902"/>
                </a:lnTo>
                <a:lnTo>
                  <a:pt x="1775649" y="826245"/>
                </a:lnTo>
                <a:lnTo>
                  <a:pt x="1777600" y="838307"/>
                </a:lnTo>
                <a:lnTo>
                  <a:pt x="1777949" y="840468"/>
                </a:lnTo>
                <a:lnTo>
                  <a:pt x="1776247" y="843300"/>
                </a:lnTo>
                <a:lnTo>
                  <a:pt x="1774901" y="846704"/>
                </a:lnTo>
                <a:lnTo>
                  <a:pt x="1775471" y="859160"/>
                </a:lnTo>
                <a:lnTo>
                  <a:pt x="1777854" y="872405"/>
                </a:lnTo>
                <a:lnTo>
                  <a:pt x="1778266" y="874504"/>
                </a:lnTo>
                <a:lnTo>
                  <a:pt x="1779384" y="880117"/>
                </a:lnTo>
                <a:lnTo>
                  <a:pt x="1782571" y="889249"/>
                </a:lnTo>
                <a:lnTo>
                  <a:pt x="1780603" y="893516"/>
                </a:lnTo>
                <a:lnTo>
                  <a:pt x="1779968" y="894926"/>
                </a:lnTo>
                <a:lnTo>
                  <a:pt x="1776056" y="899167"/>
                </a:lnTo>
                <a:lnTo>
                  <a:pt x="1771091" y="904235"/>
                </a:lnTo>
                <a:lnTo>
                  <a:pt x="1767446" y="900844"/>
                </a:lnTo>
                <a:lnTo>
                  <a:pt x="1526463" y="1155403"/>
                </a:lnTo>
                <a:lnTo>
                  <a:pt x="1512397" y="1162111"/>
                </a:lnTo>
                <a:lnTo>
                  <a:pt x="1500795" y="1167645"/>
                </a:lnTo>
                <a:lnTo>
                  <a:pt x="1490934" y="1172352"/>
                </a:lnTo>
                <a:lnTo>
                  <a:pt x="1482092" y="1176578"/>
                </a:lnTo>
                <a:lnTo>
                  <a:pt x="1473547" y="1180668"/>
                </a:lnTo>
                <a:lnTo>
                  <a:pt x="1464576" y="1184968"/>
                </a:lnTo>
                <a:lnTo>
                  <a:pt x="1454458" y="1189824"/>
                </a:lnTo>
                <a:lnTo>
                  <a:pt x="1442468" y="1195583"/>
                </a:lnTo>
                <a:lnTo>
                  <a:pt x="1427886" y="1202591"/>
                </a:lnTo>
                <a:lnTo>
                  <a:pt x="1414741" y="1208908"/>
                </a:lnTo>
                <a:lnTo>
                  <a:pt x="1429568" y="1197731"/>
                </a:lnTo>
                <a:lnTo>
                  <a:pt x="1420442" y="1025348"/>
                </a:lnTo>
                <a:lnTo>
                  <a:pt x="1412827" y="1031595"/>
                </a:lnTo>
                <a:lnTo>
                  <a:pt x="1405450" y="1037643"/>
                </a:lnTo>
                <a:lnTo>
                  <a:pt x="1398030" y="1043722"/>
                </a:lnTo>
                <a:lnTo>
                  <a:pt x="1390283" y="1050066"/>
                </a:lnTo>
                <a:lnTo>
                  <a:pt x="1381926" y="1056906"/>
                </a:lnTo>
                <a:lnTo>
                  <a:pt x="1372676" y="1064473"/>
                </a:lnTo>
                <a:lnTo>
                  <a:pt x="1362251" y="1073000"/>
                </a:lnTo>
                <a:lnTo>
                  <a:pt x="1350366" y="1082719"/>
                </a:lnTo>
                <a:lnTo>
                  <a:pt x="1336740" y="1093861"/>
                </a:lnTo>
                <a:lnTo>
                  <a:pt x="1330236" y="1099180"/>
                </a:lnTo>
                <a:lnTo>
                  <a:pt x="1327368" y="1083915"/>
                </a:lnTo>
                <a:lnTo>
                  <a:pt x="1326028" y="1070069"/>
                </a:lnTo>
                <a:lnTo>
                  <a:pt x="1326213" y="1057936"/>
                </a:lnTo>
                <a:lnTo>
                  <a:pt x="1327923" y="1047811"/>
                </a:lnTo>
                <a:lnTo>
                  <a:pt x="1328927" y="1044671"/>
                </a:lnTo>
                <a:lnTo>
                  <a:pt x="1337234" y="1035948"/>
                </a:lnTo>
                <a:lnTo>
                  <a:pt x="1347064" y="1027300"/>
                </a:lnTo>
                <a:lnTo>
                  <a:pt x="1348625" y="1024148"/>
                </a:lnTo>
                <a:lnTo>
                  <a:pt x="1348166" y="1014311"/>
                </a:lnTo>
                <a:lnTo>
                  <a:pt x="1344064" y="999618"/>
                </a:lnTo>
                <a:lnTo>
                  <a:pt x="1338748" y="984360"/>
                </a:lnTo>
                <a:lnTo>
                  <a:pt x="1334649" y="972829"/>
                </a:lnTo>
                <a:lnTo>
                  <a:pt x="1333792" y="969335"/>
                </a:lnTo>
                <a:lnTo>
                  <a:pt x="1340301" y="964670"/>
                </a:lnTo>
                <a:lnTo>
                  <a:pt x="1349747" y="958676"/>
                </a:lnTo>
                <a:lnTo>
                  <a:pt x="1350200" y="949028"/>
                </a:lnTo>
                <a:lnTo>
                  <a:pt x="1346475" y="944718"/>
                </a:lnTo>
                <a:lnTo>
                  <a:pt x="1338968" y="937496"/>
                </a:lnTo>
                <a:lnTo>
                  <a:pt x="1328928" y="928135"/>
                </a:lnTo>
                <a:lnTo>
                  <a:pt x="1317602" y="917409"/>
                </a:lnTo>
                <a:lnTo>
                  <a:pt x="1306241" y="906093"/>
                </a:lnTo>
                <a:lnTo>
                  <a:pt x="1296091" y="894962"/>
                </a:lnTo>
                <a:lnTo>
                  <a:pt x="1288402" y="884789"/>
                </a:lnTo>
                <a:lnTo>
                  <a:pt x="1284800" y="874877"/>
                </a:lnTo>
                <a:lnTo>
                  <a:pt x="1280061" y="865278"/>
                </a:lnTo>
                <a:lnTo>
                  <a:pt x="1273361" y="855130"/>
                </a:lnTo>
                <a:lnTo>
                  <a:pt x="1264587" y="844710"/>
                </a:lnTo>
                <a:lnTo>
                  <a:pt x="1253629" y="834297"/>
                </a:lnTo>
                <a:lnTo>
                  <a:pt x="1240374" y="824170"/>
                </a:lnTo>
                <a:lnTo>
                  <a:pt x="1239672" y="823691"/>
                </a:lnTo>
                <a:lnTo>
                  <a:pt x="1239726" y="809239"/>
                </a:lnTo>
                <a:lnTo>
                  <a:pt x="1233014" y="802663"/>
                </a:lnTo>
                <a:lnTo>
                  <a:pt x="1222824" y="801431"/>
                </a:lnTo>
                <a:lnTo>
                  <a:pt x="1212447" y="803005"/>
                </a:lnTo>
                <a:lnTo>
                  <a:pt x="1210995" y="803346"/>
                </a:lnTo>
                <a:lnTo>
                  <a:pt x="1206773" y="802781"/>
                </a:lnTo>
                <a:lnTo>
                  <a:pt x="1194518" y="804965"/>
                </a:lnTo>
                <a:lnTo>
                  <a:pt x="1177090" y="811353"/>
                </a:lnTo>
                <a:lnTo>
                  <a:pt x="1174877" y="812426"/>
                </a:lnTo>
                <a:lnTo>
                  <a:pt x="1163833" y="816451"/>
                </a:lnTo>
                <a:lnTo>
                  <a:pt x="1150615" y="823770"/>
                </a:lnTo>
                <a:lnTo>
                  <a:pt x="1138537" y="831550"/>
                </a:lnTo>
                <a:lnTo>
                  <a:pt x="1131214" y="836734"/>
                </a:lnTo>
                <a:lnTo>
                  <a:pt x="1125778" y="840798"/>
                </a:lnTo>
                <a:lnTo>
                  <a:pt x="1122514" y="847910"/>
                </a:lnTo>
                <a:lnTo>
                  <a:pt x="1118679" y="853257"/>
                </a:lnTo>
                <a:lnTo>
                  <a:pt x="1111271" y="863592"/>
                </a:lnTo>
                <a:lnTo>
                  <a:pt x="1104150" y="874543"/>
                </a:lnTo>
                <a:lnTo>
                  <a:pt x="1098611" y="886137"/>
                </a:lnTo>
                <a:lnTo>
                  <a:pt x="1096302" y="895091"/>
                </a:lnTo>
                <a:lnTo>
                  <a:pt x="1095778" y="907864"/>
                </a:lnTo>
                <a:lnTo>
                  <a:pt x="1097943" y="919579"/>
                </a:lnTo>
                <a:lnTo>
                  <a:pt x="1099692" y="925761"/>
                </a:lnTo>
                <a:lnTo>
                  <a:pt x="1102563" y="937956"/>
                </a:lnTo>
                <a:lnTo>
                  <a:pt x="1105862" y="950423"/>
                </a:lnTo>
                <a:lnTo>
                  <a:pt x="1106208" y="951339"/>
                </a:lnTo>
                <a:lnTo>
                  <a:pt x="1113178" y="962094"/>
                </a:lnTo>
                <a:lnTo>
                  <a:pt x="1121179" y="971874"/>
                </a:lnTo>
                <a:lnTo>
                  <a:pt x="1121448" y="972281"/>
                </a:lnTo>
                <a:lnTo>
                  <a:pt x="1127562" y="983282"/>
                </a:lnTo>
                <a:lnTo>
                  <a:pt x="1133868" y="994557"/>
                </a:lnTo>
                <a:lnTo>
                  <a:pt x="1142815" y="1003565"/>
                </a:lnTo>
                <a:lnTo>
                  <a:pt x="1154242" y="1009490"/>
                </a:lnTo>
                <a:lnTo>
                  <a:pt x="1157439" y="1010851"/>
                </a:lnTo>
                <a:lnTo>
                  <a:pt x="1168794" y="1016639"/>
                </a:lnTo>
                <a:lnTo>
                  <a:pt x="1180527" y="1021717"/>
                </a:lnTo>
                <a:lnTo>
                  <a:pt x="1183728" y="1022396"/>
                </a:lnTo>
                <a:lnTo>
                  <a:pt x="1190851" y="1034468"/>
                </a:lnTo>
                <a:lnTo>
                  <a:pt x="1196165" y="1045826"/>
                </a:lnTo>
                <a:lnTo>
                  <a:pt x="1200111" y="1057097"/>
                </a:lnTo>
                <a:lnTo>
                  <a:pt x="1201153" y="1060775"/>
                </a:lnTo>
                <a:lnTo>
                  <a:pt x="1199790" y="1070431"/>
                </a:lnTo>
                <a:lnTo>
                  <a:pt x="1198426" y="1080712"/>
                </a:lnTo>
                <a:lnTo>
                  <a:pt x="1197077" y="1091616"/>
                </a:lnTo>
                <a:lnTo>
                  <a:pt x="1195760" y="1103145"/>
                </a:lnTo>
                <a:lnTo>
                  <a:pt x="1194492" y="1115298"/>
                </a:lnTo>
                <a:lnTo>
                  <a:pt x="1193290" y="1128075"/>
                </a:lnTo>
                <a:lnTo>
                  <a:pt x="1192171" y="1141475"/>
                </a:lnTo>
                <a:lnTo>
                  <a:pt x="1191150" y="1155498"/>
                </a:lnTo>
                <a:lnTo>
                  <a:pt x="1190246" y="1170146"/>
                </a:lnTo>
                <a:lnTo>
                  <a:pt x="1189475" y="1185416"/>
                </a:lnTo>
                <a:lnTo>
                  <a:pt x="1188854" y="1201309"/>
                </a:lnTo>
                <a:lnTo>
                  <a:pt x="1188399" y="1217826"/>
                </a:lnTo>
                <a:lnTo>
                  <a:pt x="1188127" y="1234965"/>
                </a:lnTo>
                <a:lnTo>
                  <a:pt x="1188056" y="1252727"/>
                </a:lnTo>
                <a:lnTo>
                  <a:pt x="1188201" y="1271112"/>
                </a:lnTo>
                <a:lnTo>
                  <a:pt x="1188580" y="1290119"/>
                </a:lnTo>
                <a:lnTo>
                  <a:pt x="1189210" y="1309748"/>
                </a:lnTo>
                <a:lnTo>
                  <a:pt x="1190107" y="1330000"/>
                </a:lnTo>
                <a:lnTo>
                  <a:pt x="1191289" y="1350874"/>
                </a:lnTo>
                <a:lnTo>
                  <a:pt x="1192771" y="1372369"/>
                </a:lnTo>
                <a:lnTo>
                  <a:pt x="1193629" y="1384358"/>
                </a:lnTo>
                <a:lnTo>
                  <a:pt x="1194428" y="1396570"/>
                </a:lnTo>
                <a:lnTo>
                  <a:pt x="1195180" y="1409001"/>
                </a:lnTo>
                <a:lnTo>
                  <a:pt x="1195894" y="1421643"/>
                </a:lnTo>
                <a:lnTo>
                  <a:pt x="1196584" y="1434491"/>
                </a:lnTo>
                <a:lnTo>
                  <a:pt x="1197259" y="1447540"/>
                </a:lnTo>
                <a:lnTo>
                  <a:pt x="1197931" y="1460781"/>
                </a:lnTo>
                <a:lnTo>
                  <a:pt x="1198612" y="1474210"/>
                </a:lnTo>
                <a:lnTo>
                  <a:pt x="1199312" y="1487820"/>
                </a:lnTo>
                <a:lnTo>
                  <a:pt x="1200043" y="1501605"/>
                </a:lnTo>
                <a:lnTo>
                  <a:pt x="1200816" y="1515558"/>
                </a:lnTo>
                <a:lnTo>
                  <a:pt x="1201642" y="1529675"/>
                </a:lnTo>
                <a:lnTo>
                  <a:pt x="1202533" y="1543947"/>
                </a:lnTo>
                <a:lnTo>
                  <a:pt x="1203499" y="1558370"/>
                </a:lnTo>
                <a:lnTo>
                  <a:pt x="1204553" y="1572937"/>
                </a:lnTo>
                <a:lnTo>
                  <a:pt x="1205704" y="1587642"/>
                </a:lnTo>
                <a:lnTo>
                  <a:pt x="1206965" y="1602479"/>
                </a:lnTo>
                <a:lnTo>
                  <a:pt x="1208346" y="1617441"/>
                </a:lnTo>
                <a:lnTo>
                  <a:pt x="1209860" y="1632523"/>
                </a:lnTo>
                <a:lnTo>
                  <a:pt x="1211516" y="1647718"/>
                </a:lnTo>
                <a:lnTo>
                  <a:pt x="1212482" y="1657161"/>
                </a:lnTo>
                <a:lnTo>
                  <a:pt x="1213384" y="1667730"/>
                </a:lnTo>
                <a:lnTo>
                  <a:pt x="1214220" y="1679364"/>
                </a:lnTo>
                <a:lnTo>
                  <a:pt x="1214991" y="1691999"/>
                </a:lnTo>
                <a:lnTo>
                  <a:pt x="1215695" y="1705575"/>
                </a:lnTo>
                <a:lnTo>
                  <a:pt x="1216331" y="1720030"/>
                </a:lnTo>
                <a:lnTo>
                  <a:pt x="1216899" y="1735302"/>
                </a:lnTo>
                <a:lnTo>
                  <a:pt x="1217091" y="1741165"/>
                </a:lnTo>
                <a:lnTo>
                  <a:pt x="1204414" y="1742920"/>
                </a:lnTo>
                <a:lnTo>
                  <a:pt x="1191795" y="1744603"/>
                </a:lnTo>
                <a:lnTo>
                  <a:pt x="1179230" y="1746232"/>
                </a:lnTo>
                <a:lnTo>
                  <a:pt x="1166714" y="1747823"/>
                </a:lnTo>
                <a:lnTo>
                  <a:pt x="1165034" y="1748035"/>
                </a:lnTo>
                <a:lnTo>
                  <a:pt x="1145352" y="1750549"/>
                </a:lnTo>
                <a:lnTo>
                  <a:pt x="1125751" y="1753141"/>
                </a:lnTo>
                <a:lnTo>
                  <a:pt x="1106203" y="1755905"/>
                </a:lnTo>
                <a:lnTo>
                  <a:pt x="1086679" y="1758933"/>
                </a:lnTo>
                <a:lnTo>
                  <a:pt x="1067151" y="1762319"/>
                </a:lnTo>
                <a:lnTo>
                  <a:pt x="1047590" y="1766156"/>
                </a:lnTo>
                <a:lnTo>
                  <a:pt x="1027969" y="1770536"/>
                </a:lnTo>
                <a:lnTo>
                  <a:pt x="1008259" y="1775553"/>
                </a:lnTo>
                <a:lnTo>
                  <a:pt x="988432" y="1781299"/>
                </a:lnTo>
                <a:lnTo>
                  <a:pt x="968459" y="1787867"/>
                </a:lnTo>
                <a:lnTo>
                  <a:pt x="948312" y="1795351"/>
                </a:lnTo>
                <a:lnTo>
                  <a:pt x="927962" y="1803844"/>
                </a:lnTo>
                <a:lnTo>
                  <a:pt x="907382" y="1813438"/>
                </a:lnTo>
                <a:lnTo>
                  <a:pt x="886543" y="1824226"/>
                </a:lnTo>
                <a:lnTo>
                  <a:pt x="865416" y="1836302"/>
                </a:lnTo>
                <a:lnTo>
                  <a:pt x="843974" y="1849758"/>
                </a:lnTo>
                <a:lnTo>
                  <a:pt x="822188" y="1864687"/>
                </a:lnTo>
                <a:lnTo>
                  <a:pt x="800029" y="1881182"/>
                </a:lnTo>
                <a:lnTo>
                  <a:pt x="777470" y="1899337"/>
                </a:lnTo>
                <a:lnTo>
                  <a:pt x="754481" y="1919244"/>
                </a:lnTo>
                <a:lnTo>
                  <a:pt x="718937" y="1950599"/>
                </a:lnTo>
                <a:lnTo>
                  <a:pt x="684197" y="1980089"/>
                </a:lnTo>
                <a:lnTo>
                  <a:pt x="650088" y="2007692"/>
                </a:lnTo>
                <a:lnTo>
                  <a:pt x="616438" y="2033384"/>
                </a:lnTo>
                <a:lnTo>
                  <a:pt x="583074" y="2057143"/>
                </a:lnTo>
                <a:lnTo>
                  <a:pt x="549825" y="2078946"/>
                </a:lnTo>
                <a:lnTo>
                  <a:pt x="516519" y="2098772"/>
                </a:lnTo>
                <a:lnTo>
                  <a:pt x="482984" y="2116597"/>
                </a:lnTo>
                <a:lnTo>
                  <a:pt x="449046" y="2132398"/>
                </a:lnTo>
                <a:lnTo>
                  <a:pt x="414535" y="2146153"/>
                </a:lnTo>
                <a:lnTo>
                  <a:pt x="379278" y="2157840"/>
                </a:lnTo>
                <a:lnTo>
                  <a:pt x="343104" y="2167436"/>
                </a:lnTo>
                <a:lnTo>
                  <a:pt x="305838" y="2174918"/>
                </a:lnTo>
                <a:lnTo>
                  <a:pt x="267311" y="2180264"/>
                </a:lnTo>
                <a:lnTo>
                  <a:pt x="227349" y="2183450"/>
                </a:lnTo>
                <a:lnTo>
                  <a:pt x="185781" y="2184455"/>
                </a:lnTo>
                <a:lnTo>
                  <a:pt x="142434" y="2183256"/>
                </a:lnTo>
                <a:lnTo>
                  <a:pt x="111601" y="2180925"/>
                </a:lnTo>
                <a:lnTo>
                  <a:pt x="111601" y="2192554"/>
                </a:lnTo>
                <a:lnTo>
                  <a:pt x="142366" y="2194682"/>
                </a:lnTo>
                <a:lnTo>
                  <a:pt x="166241" y="2195633"/>
                </a:lnTo>
                <a:lnTo>
                  <a:pt x="189903" y="2195952"/>
                </a:lnTo>
                <a:lnTo>
                  <a:pt x="223495" y="2195245"/>
                </a:lnTo>
                <a:lnTo>
                  <a:pt x="256031" y="2193136"/>
                </a:lnTo>
                <a:lnTo>
                  <a:pt x="287598" y="2189637"/>
                </a:lnTo>
                <a:lnTo>
                  <a:pt x="318287" y="2184758"/>
                </a:lnTo>
                <a:lnTo>
                  <a:pt x="348185" y="2178510"/>
                </a:lnTo>
                <a:lnTo>
                  <a:pt x="377383" y="2170904"/>
                </a:lnTo>
                <a:lnTo>
                  <a:pt x="405969" y="2161953"/>
                </a:lnTo>
                <a:lnTo>
                  <a:pt x="434033" y="2151666"/>
                </a:lnTo>
                <a:lnTo>
                  <a:pt x="461662" y="2140055"/>
                </a:lnTo>
                <a:lnTo>
                  <a:pt x="488948" y="2127130"/>
                </a:lnTo>
                <a:lnTo>
                  <a:pt x="515978" y="2112904"/>
                </a:lnTo>
                <a:lnTo>
                  <a:pt x="542842" y="2097388"/>
                </a:lnTo>
                <a:lnTo>
                  <a:pt x="569628" y="2080591"/>
                </a:lnTo>
                <a:lnTo>
                  <a:pt x="596427" y="2062526"/>
                </a:lnTo>
                <a:lnTo>
                  <a:pt x="623326" y="2043204"/>
                </a:lnTo>
                <a:lnTo>
                  <a:pt x="650416" y="2022636"/>
                </a:lnTo>
                <a:lnTo>
                  <a:pt x="677785" y="2000832"/>
                </a:lnTo>
                <a:lnTo>
                  <a:pt x="705522" y="1977804"/>
                </a:lnTo>
                <a:lnTo>
                  <a:pt x="733716" y="1953564"/>
                </a:lnTo>
                <a:lnTo>
                  <a:pt x="762457" y="1928121"/>
                </a:lnTo>
                <a:lnTo>
                  <a:pt x="785037" y="1908573"/>
                </a:lnTo>
                <a:lnTo>
                  <a:pt x="807202" y="1890744"/>
                </a:lnTo>
                <a:lnTo>
                  <a:pt x="828979" y="1874544"/>
                </a:lnTo>
                <a:lnTo>
                  <a:pt x="850396" y="1859880"/>
                </a:lnTo>
                <a:lnTo>
                  <a:pt x="871480" y="1846663"/>
                </a:lnTo>
                <a:lnTo>
                  <a:pt x="892258" y="1834801"/>
                </a:lnTo>
                <a:lnTo>
                  <a:pt x="912759" y="1824202"/>
                </a:lnTo>
                <a:lnTo>
                  <a:pt x="933010" y="1814775"/>
                </a:lnTo>
                <a:lnTo>
                  <a:pt x="953039" y="1806429"/>
                </a:lnTo>
                <a:lnTo>
                  <a:pt x="972872" y="1799074"/>
                </a:lnTo>
                <a:lnTo>
                  <a:pt x="992538" y="1792616"/>
                </a:lnTo>
                <a:lnTo>
                  <a:pt x="1012063" y="1786966"/>
                </a:lnTo>
                <a:lnTo>
                  <a:pt x="1031476" y="1782033"/>
                </a:lnTo>
                <a:lnTo>
                  <a:pt x="1050805" y="1777724"/>
                </a:lnTo>
                <a:lnTo>
                  <a:pt x="1070076" y="1773949"/>
                </a:lnTo>
                <a:lnTo>
                  <a:pt x="1089316" y="1770616"/>
                </a:lnTo>
                <a:lnTo>
                  <a:pt x="1108555" y="1767634"/>
                </a:lnTo>
                <a:lnTo>
                  <a:pt x="1127819" y="1764913"/>
                </a:lnTo>
                <a:lnTo>
                  <a:pt x="1147136" y="1762360"/>
                </a:lnTo>
                <a:lnTo>
                  <a:pt x="1166533" y="1759885"/>
                </a:lnTo>
                <a:lnTo>
                  <a:pt x="1179049" y="1758291"/>
                </a:lnTo>
                <a:lnTo>
                  <a:pt x="1191610" y="1756665"/>
                </a:lnTo>
                <a:lnTo>
                  <a:pt x="1204221" y="1754989"/>
                </a:lnTo>
                <a:lnTo>
                  <a:pt x="1216891" y="1753243"/>
                </a:lnTo>
                <a:lnTo>
                  <a:pt x="1217434" y="1753166"/>
                </a:lnTo>
                <a:lnTo>
                  <a:pt x="1217875" y="1770928"/>
                </a:lnTo>
                <a:lnTo>
                  <a:pt x="1218238" y="1789387"/>
                </a:lnTo>
                <a:lnTo>
                  <a:pt x="1218522" y="1808473"/>
                </a:lnTo>
                <a:lnTo>
                  <a:pt x="1218727" y="1828112"/>
                </a:lnTo>
                <a:lnTo>
                  <a:pt x="1218895" y="1868768"/>
                </a:lnTo>
                <a:lnTo>
                  <a:pt x="1218740" y="1910780"/>
                </a:lnTo>
                <a:lnTo>
                  <a:pt x="1218539" y="1932116"/>
                </a:lnTo>
                <a:lnTo>
                  <a:pt x="1218255" y="1953575"/>
                </a:lnTo>
                <a:lnTo>
                  <a:pt x="1217888" y="1975088"/>
                </a:lnTo>
                <a:lnTo>
                  <a:pt x="1217437" y="1996580"/>
                </a:lnTo>
                <a:lnTo>
                  <a:pt x="1216902" y="2017982"/>
                </a:lnTo>
                <a:lnTo>
                  <a:pt x="1216281" y="2039221"/>
                </a:lnTo>
                <a:lnTo>
                  <a:pt x="1215575" y="2060226"/>
                </a:lnTo>
                <a:lnTo>
                  <a:pt x="1214783" y="2080925"/>
                </a:lnTo>
                <a:lnTo>
                  <a:pt x="1213904" y="2101245"/>
                </a:lnTo>
                <a:lnTo>
                  <a:pt x="1212938" y="2121116"/>
                </a:lnTo>
                <a:lnTo>
                  <a:pt x="1211884" y="2140466"/>
                </a:lnTo>
                <a:lnTo>
                  <a:pt x="1210741" y="2159223"/>
                </a:lnTo>
                <a:lnTo>
                  <a:pt x="1220716" y="2158414"/>
                </a:lnTo>
                <a:lnTo>
                  <a:pt x="1233102" y="2157412"/>
                </a:lnTo>
                <a:lnTo>
                  <a:pt x="1247671" y="2156227"/>
                </a:lnTo>
                <a:lnTo>
                  <a:pt x="1252804" y="2155807"/>
                </a:lnTo>
                <a:lnTo>
                  <a:pt x="1237094" y="2449253"/>
                </a:lnTo>
                <a:lnTo>
                  <a:pt x="1196632" y="2972633"/>
                </a:lnTo>
                <a:lnTo>
                  <a:pt x="1194269" y="3035130"/>
                </a:lnTo>
                <a:lnTo>
                  <a:pt x="1202245" y="3034393"/>
                </a:lnTo>
                <a:lnTo>
                  <a:pt x="1202626" y="3042026"/>
                </a:lnTo>
                <a:lnTo>
                  <a:pt x="1203058" y="3047398"/>
                </a:lnTo>
                <a:lnTo>
                  <a:pt x="1200289" y="3047398"/>
                </a:lnTo>
                <a:lnTo>
                  <a:pt x="1199888" y="3073009"/>
                </a:lnTo>
                <a:lnTo>
                  <a:pt x="1199966" y="3080790"/>
                </a:lnTo>
                <a:lnTo>
                  <a:pt x="1200289" y="3081332"/>
                </a:lnTo>
                <a:lnTo>
                  <a:pt x="1275600" y="3081332"/>
                </a:lnTo>
                <a:lnTo>
                  <a:pt x="1275600" y="3063184"/>
                </a:lnTo>
                <a:lnTo>
                  <a:pt x="1282992" y="3063184"/>
                </a:lnTo>
                <a:lnTo>
                  <a:pt x="1302359" y="3074373"/>
                </a:lnTo>
                <a:lnTo>
                  <a:pt x="1312925" y="3079557"/>
                </a:lnTo>
                <a:lnTo>
                  <a:pt x="1320102" y="3081047"/>
                </a:lnTo>
                <a:lnTo>
                  <a:pt x="1430324" y="3081129"/>
                </a:lnTo>
                <a:lnTo>
                  <a:pt x="1430324" y="3064644"/>
                </a:lnTo>
                <a:lnTo>
                  <a:pt x="1425435" y="3064644"/>
                </a:lnTo>
                <a:lnTo>
                  <a:pt x="1420742" y="3049065"/>
                </a:lnTo>
                <a:lnTo>
                  <a:pt x="1411880" y="3043358"/>
                </a:lnTo>
                <a:lnTo>
                  <a:pt x="1407629" y="3042013"/>
                </a:lnTo>
                <a:lnTo>
                  <a:pt x="1398078" y="3039657"/>
                </a:lnTo>
                <a:lnTo>
                  <a:pt x="1384420" y="3036784"/>
                </a:lnTo>
                <a:lnTo>
                  <a:pt x="1370124" y="3033852"/>
                </a:lnTo>
                <a:lnTo>
                  <a:pt x="1360957" y="3031866"/>
                </a:lnTo>
                <a:lnTo>
                  <a:pt x="1349107" y="3027918"/>
                </a:lnTo>
                <a:lnTo>
                  <a:pt x="1337297" y="3022201"/>
                </a:lnTo>
                <a:lnTo>
                  <a:pt x="1351813" y="3020893"/>
                </a:lnTo>
                <a:lnTo>
                  <a:pt x="1340739" y="3006471"/>
                </a:lnTo>
                <a:lnTo>
                  <a:pt x="1335898" y="2997189"/>
                </a:lnTo>
                <a:lnTo>
                  <a:pt x="1335702" y="2988318"/>
                </a:lnTo>
                <a:lnTo>
                  <a:pt x="1337690" y="2978894"/>
                </a:lnTo>
                <a:lnTo>
                  <a:pt x="1341349" y="2970416"/>
                </a:lnTo>
                <a:lnTo>
                  <a:pt x="1345006" y="2958102"/>
                </a:lnTo>
                <a:lnTo>
                  <a:pt x="1346854" y="2931735"/>
                </a:lnTo>
                <a:lnTo>
                  <a:pt x="1348641" y="2914294"/>
                </a:lnTo>
                <a:lnTo>
                  <a:pt x="1351019" y="2891830"/>
                </a:lnTo>
                <a:lnTo>
                  <a:pt x="1353904" y="2865074"/>
                </a:lnTo>
                <a:lnTo>
                  <a:pt x="1357212" y="2834755"/>
                </a:lnTo>
                <a:lnTo>
                  <a:pt x="1360859" y="2801603"/>
                </a:lnTo>
                <a:lnTo>
                  <a:pt x="1364760" y="2766347"/>
                </a:lnTo>
                <a:lnTo>
                  <a:pt x="1368832" y="2729718"/>
                </a:lnTo>
                <a:lnTo>
                  <a:pt x="1372990" y="2692446"/>
                </a:lnTo>
                <a:lnTo>
                  <a:pt x="1377151" y="2655259"/>
                </a:lnTo>
                <a:lnTo>
                  <a:pt x="1381231" y="2618888"/>
                </a:lnTo>
                <a:lnTo>
                  <a:pt x="1385146" y="2584063"/>
                </a:lnTo>
                <a:lnTo>
                  <a:pt x="1388811" y="2551514"/>
                </a:lnTo>
                <a:lnTo>
                  <a:pt x="1392143" y="2521969"/>
                </a:lnTo>
                <a:lnTo>
                  <a:pt x="1395057" y="2496160"/>
                </a:lnTo>
                <a:lnTo>
                  <a:pt x="1397470" y="2474816"/>
                </a:lnTo>
                <a:lnTo>
                  <a:pt x="1400456" y="2448442"/>
                </a:lnTo>
                <a:lnTo>
                  <a:pt x="1400860" y="2444872"/>
                </a:lnTo>
                <a:lnTo>
                  <a:pt x="1420495" y="2257356"/>
                </a:lnTo>
                <a:lnTo>
                  <a:pt x="1441881" y="2475784"/>
                </a:lnTo>
                <a:lnTo>
                  <a:pt x="1448079" y="2993829"/>
                </a:lnTo>
                <a:lnTo>
                  <a:pt x="1449260" y="3039156"/>
                </a:lnTo>
                <a:lnTo>
                  <a:pt x="1458569" y="3037479"/>
                </a:lnTo>
                <a:lnTo>
                  <a:pt x="1458925" y="3044312"/>
                </a:lnTo>
                <a:lnTo>
                  <a:pt x="1459306" y="3049062"/>
                </a:lnTo>
                <a:lnTo>
                  <a:pt x="1456524" y="3049062"/>
                </a:lnTo>
                <a:lnTo>
                  <a:pt x="1456114" y="3074677"/>
                </a:lnTo>
                <a:lnTo>
                  <a:pt x="1456194" y="3082464"/>
                </a:lnTo>
                <a:lnTo>
                  <a:pt x="1456524" y="3083009"/>
                </a:lnTo>
                <a:lnTo>
                  <a:pt x="1531848" y="3083009"/>
                </a:lnTo>
                <a:lnTo>
                  <a:pt x="1531848" y="3064848"/>
                </a:lnTo>
                <a:close/>
              </a:path>
              <a:path w="2128670" h="3083009">
                <a:moveTo>
                  <a:pt x="2032469" y="624492"/>
                </a:moveTo>
                <a:lnTo>
                  <a:pt x="1949386" y="336837"/>
                </a:lnTo>
                <a:lnTo>
                  <a:pt x="1940765" y="621840"/>
                </a:lnTo>
                <a:lnTo>
                  <a:pt x="1951200" y="628353"/>
                </a:lnTo>
                <a:lnTo>
                  <a:pt x="1962282" y="633691"/>
                </a:lnTo>
                <a:lnTo>
                  <a:pt x="1973907" y="637795"/>
                </a:lnTo>
                <a:lnTo>
                  <a:pt x="1985972" y="640607"/>
                </a:lnTo>
                <a:lnTo>
                  <a:pt x="1998371" y="642071"/>
                </a:lnTo>
                <a:lnTo>
                  <a:pt x="2011000" y="642129"/>
                </a:lnTo>
                <a:lnTo>
                  <a:pt x="2032469" y="624492"/>
                </a:lnTo>
                <a:close/>
              </a:path>
              <a:path w="2128670" h="3083009">
                <a:moveTo>
                  <a:pt x="1443919" y="1186743"/>
                </a:moveTo>
                <a:lnTo>
                  <a:pt x="1457744" y="1175998"/>
                </a:lnTo>
                <a:lnTo>
                  <a:pt x="1470990" y="1165550"/>
                </a:lnTo>
                <a:lnTo>
                  <a:pt x="1483603" y="1155453"/>
                </a:lnTo>
                <a:lnTo>
                  <a:pt x="1495533" y="1145762"/>
                </a:lnTo>
                <a:lnTo>
                  <a:pt x="1506726" y="1136531"/>
                </a:lnTo>
                <a:lnTo>
                  <a:pt x="1517131" y="1127814"/>
                </a:lnTo>
                <a:lnTo>
                  <a:pt x="1535365" y="1112137"/>
                </a:lnTo>
                <a:lnTo>
                  <a:pt x="1549815" y="1099165"/>
                </a:lnTo>
                <a:lnTo>
                  <a:pt x="1560063" y="1089331"/>
                </a:lnTo>
                <a:lnTo>
                  <a:pt x="1574488" y="1071638"/>
                </a:lnTo>
                <a:lnTo>
                  <a:pt x="1582568" y="1060709"/>
                </a:lnTo>
                <a:lnTo>
                  <a:pt x="1592289" y="1047381"/>
                </a:lnTo>
                <a:lnTo>
                  <a:pt x="1603396" y="1032018"/>
                </a:lnTo>
                <a:lnTo>
                  <a:pt x="1615634" y="1014989"/>
                </a:lnTo>
                <a:lnTo>
                  <a:pt x="1628749" y="996661"/>
                </a:lnTo>
                <a:lnTo>
                  <a:pt x="1642484" y="977399"/>
                </a:lnTo>
                <a:lnTo>
                  <a:pt x="1656586" y="957570"/>
                </a:lnTo>
                <a:lnTo>
                  <a:pt x="1670799" y="937542"/>
                </a:lnTo>
                <a:lnTo>
                  <a:pt x="1684868" y="917681"/>
                </a:lnTo>
                <a:lnTo>
                  <a:pt x="1698539" y="898353"/>
                </a:lnTo>
                <a:lnTo>
                  <a:pt x="1711556" y="879926"/>
                </a:lnTo>
                <a:lnTo>
                  <a:pt x="1723665" y="862766"/>
                </a:lnTo>
                <a:lnTo>
                  <a:pt x="1734610" y="847240"/>
                </a:lnTo>
                <a:lnTo>
                  <a:pt x="1744137" y="833715"/>
                </a:lnTo>
                <a:lnTo>
                  <a:pt x="1751991" y="822556"/>
                </a:lnTo>
                <a:lnTo>
                  <a:pt x="1761659" y="808809"/>
                </a:lnTo>
                <a:lnTo>
                  <a:pt x="1762963" y="806953"/>
                </a:lnTo>
                <a:lnTo>
                  <a:pt x="1752917" y="793554"/>
                </a:lnTo>
                <a:lnTo>
                  <a:pt x="1744484" y="641154"/>
                </a:lnTo>
                <a:lnTo>
                  <a:pt x="1733782" y="651963"/>
                </a:lnTo>
                <a:lnTo>
                  <a:pt x="1725229" y="661695"/>
                </a:lnTo>
                <a:lnTo>
                  <a:pt x="1723453" y="664624"/>
                </a:lnTo>
                <a:lnTo>
                  <a:pt x="1721967" y="676553"/>
                </a:lnTo>
                <a:lnTo>
                  <a:pt x="1722369" y="689805"/>
                </a:lnTo>
                <a:lnTo>
                  <a:pt x="1722221" y="697149"/>
                </a:lnTo>
                <a:lnTo>
                  <a:pt x="1720327" y="710946"/>
                </a:lnTo>
                <a:lnTo>
                  <a:pt x="1717602" y="722482"/>
                </a:lnTo>
                <a:lnTo>
                  <a:pt x="1716633" y="725381"/>
                </a:lnTo>
                <a:lnTo>
                  <a:pt x="1713776" y="730651"/>
                </a:lnTo>
                <a:lnTo>
                  <a:pt x="1710308" y="736747"/>
                </a:lnTo>
                <a:lnTo>
                  <a:pt x="1705965" y="730956"/>
                </a:lnTo>
                <a:lnTo>
                  <a:pt x="1472006" y="983000"/>
                </a:lnTo>
                <a:lnTo>
                  <a:pt x="1458951" y="993724"/>
                </a:lnTo>
                <a:lnTo>
                  <a:pt x="1447551" y="1003089"/>
                </a:lnTo>
                <a:lnTo>
                  <a:pt x="1437521" y="1011327"/>
                </a:lnTo>
                <a:lnTo>
                  <a:pt x="1428579" y="1018669"/>
                </a:lnTo>
                <a:lnTo>
                  <a:pt x="1420442" y="1025348"/>
                </a:lnTo>
                <a:lnTo>
                  <a:pt x="1429568" y="1197731"/>
                </a:lnTo>
                <a:lnTo>
                  <a:pt x="1443919" y="1186743"/>
                </a:lnTo>
                <a:close/>
              </a:path>
              <a:path w="2128670" h="3083009">
                <a:moveTo>
                  <a:pt x="1851787" y="1020173"/>
                </a:moveTo>
                <a:lnTo>
                  <a:pt x="1854877" y="1030922"/>
                </a:lnTo>
                <a:lnTo>
                  <a:pt x="1853533" y="740348"/>
                </a:lnTo>
                <a:lnTo>
                  <a:pt x="1848712" y="728434"/>
                </a:lnTo>
                <a:lnTo>
                  <a:pt x="1844070" y="716388"/>
                </a:lnTo>
                <a:lnTo>
                  <a:pt x="1839629" y="704259"/>
                </a:lnTo>
                <a:lnTo>
                  <a:pt x="1835411" y="692101"/>
                </a:lnTo>
                <a:lnTo>
                  <a:pt x="1831437" y="679964"/>
                </a:lnTo>
                <a:lnTo>
                  <a:pt x="1827730" y="667901"/>
                </a:lnTo>
                <a:lnTo>
                  <a:pt x="1824312" y="655961"/>
                </a:lnTo>
                <a:lnTo>
                  <a:pt x="1822665" y="649854"/>
                </a:lnTo>
                <a:lnTo>
                  <a:pt x="1823999" y="647542"/>
                </a:lnTo>
                <a:lnTo>
                  <a:pt x="1828177" y="639097"/>
                </a:lnTo>
                <a:lnTo>
                  <a:pt x="1828723" y="633623"/>
                </a:lnTo>
                <a:lnTo>
                  <a:pt x="1830019" y="624860"/>
                </a:lnTo>
                <a:lnTo>
                  <a:pt x="1826411" y="614747"/>
                </a:lnTo>
                <a:lnTo>
                  <a:pt x="1816417" y="613007"/>
                </a:lnTo>
                <a:lnTo>
                  <a:pt x="1814576" y="613951"/>
                </a:lnTo>
                <a:lnTo>
                  <a:pt x="1812348" y="600262"/>
                </a:lnTo>
                <a:lnTo>
                  <a:pt x="1810803" y="587292"/>
                </a:lnTo>
                <a:lnTo>
                  <a:pt x="1793722" y="1036924"/>
                </a:lnTo>
                <a:lnTo>
                  <a:pt x="1851787" y="1020173"/>
                </a:lnTo>
                <a:close/>
              </a:path>
            </a:pathLst>
          </a:custGeom>
          <a:solidFill>
            <a:srgbClr val="00080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2028131" y="3505636"/>
            <a:ext cx="148082" cy="53378"/>
          </a:xfrm>
          <a:custGeom>
            <a:avLst/>
            <a:gdLst/>
            <a:ahLst/>
            <a:cxnLst/>
            <a:rect l="l" t="t" r="r" b="b"/>
            <a:pathLst>
              <a:path w="148081" h="53378">
                <a:moveTo>
                  <a:pt x="144754" y="0"/>
                </a:moveTo>
                <a:lnTo>
                  <a:pt x="0" y="41897"/>
                </a:lnTo>
                <a:lnTo>
                  <a:pt x="3327" y="53378"/>
                </a:lnTo>
                <a:lnTo>
                  <a:pt x="148081" y="11468"/>
                </a:lnTo>
                <a:lnTo>
                  <a:pt x="144754" y="0"/>
                </a:lnTo>
                <a:close/>
              </a:path>
            </a:pathLst>
          </a:custGeom>
          <a:solidFill>
            <a:srgbClr val="00080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1972999" y="3293205"/>
            <a:ext cx="128879" cy="98323"/>
          </a:xfrm>
          <a:custGeom>
            <a:avLst/>
            <a:gdLst/>
            <a:ahLst/>
            <a:cxnLst/>
            <a:rect l="l" t="t" r="r" b="b"/>
            <a:pathLst>
              <a:path w="128879" h="98323">
                <a:moveTo>
                  <a:pt x="128879" y="9651"/>
                </a:moveTo>
                <a:lnTo>
                  <a:pt x="121843" y="0"/>
                </a:lnTo>
                <a:lnTo>
                  <a:pt x="0" y="88684"/>
                </a:lnTo>
                <a:lnTo>
                  <a:pt x="7023" y="98323"/>
                </a:lnTo>
                <a:lnTo>
                  <a:pt x="128879" y="9651"/>
                </a:lnTo>
                <a:close/>
              </a:path>
            </a:pathLst>
          </a:custGeom>
          <a:solidFill>
            <a:srgbClr val="00080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2053502" y="3709512"/>
            <a:ext cx="150736" cy="35229"/>
          </a:xfrm>
          <a:custGeom>
            <a:avLst/>
            <a:gdLst/>
            <a:ahLst/>
            <a:cxnLst/>
            <a:rect l="l" t="t" r="r" b="b"/>
            <a:pathLst>
              <a:path w="150736" h="35229">
                <a:moveTo>
                  <a:pt x="1854" y="0"/>
                </a:moveTo>
                <a:lnTo>
                  <a:pt x="0" y="11798"/>
                </a:lnTo>
                <a:lnTo>
                  <a:pt x="148869" y="35229"/>
                </a:lnTo>
                <a:lnTo>
                  <a:pt x="150736" y="23431"/>
                </a:lnTo>
                <a:lnTo>
                  <a:pt x="1854" y="0"/>
                </a:lnTo>
                <a:close/>
              </a:path>
            </a:pathLst>
          </a:custGeom>
          <a:solidFill>
            <a:srgbClr val="00080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4616185" y="1601433"/>
            <a:ext cx="218262" cy="336003"/>
          </a:xfrm>
          <a:custGeom>
            <a:avLst/>
            <a:gdLst/>
            <a:ahLst/>
            <a:cxnLst/>
            <a:rect l="l" t="t" r="r" b="b"/>
            <a:pathLst>
              <a:path w="218262" h="336003">
                <a:moveTo>
                  <a:pt x="178892" y="0"/>
                </a:moveTo>
                <a:lnTo>
                  <a:pt x="0" y="312978"/>
                </a:lnTo>
                <a:lnTo>
                  <a:pt x="11005" y="319336"/>
                </a:lnTo>
                <a:lnTo>
                  <a:pt x="21965" y="325760"/>
                </a:lnTo>
                <a:lnTo>
                  <a:pt x="32869" y="332261"/>
                </a:lnTo>
                <a:lnTo>
                  <a:pt x="39052" y="336003"/>
                </a:lnTo>
                <a:lnTo>
                  <a:pt x="218262" y="22478"/>
                </a:lnTo>
                <a:lnTo>
                  <a:pt x="178892" y="0"/>
                </a:lnTo>
                <a:close/>
              </a:path>
            </a:pathLst>
          </a:custGeom>
          <a:solidFill>
            <a:srgbClr val="E5320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5254717" y="2377984"/>
            <a:ext cx="312064" cy="207733"/>
          </a:xfrm>
          <a:custGeom>
            <a:avLst/>
            <a:gdLst/>
            <a:ahLst/>
            <a:cxnLst/>
            <a:rect l="l" t="t" r="r" b="b"/>
            <a:pathLst>
              <a:path w="312064" h="207733">
                <a:moveTo>
                  <a:pt x="289255" y="0"/>
                </a:moveTo>
                <a:lnTo>
                  <a:pt x="0" y="168338"/>
                </a:lnTo>
                <a:lnTo>
                  <a:pt x="6394" y="179307"/>
                </a:lnTo>
                <a:lnTo>
                  <a:pt x="12709" y="190322"/>
                </a:lnTo>
                <a:lnTo>
                  <a:pt x="18943" y="201389"/>
                </a:lnTo>
                <a:lnTo>
                  <a:pt x="22466" y="207733"/>
                </a:lnTo>
                <a:lnTo>
                  <a:pt x="312064" y="39166"/>
                </a:lnTo>
                <a:lnTo>
                  <a:pt x="289255" y="0"/>
                </a:lnTo>
                <a:close/>
              </a:path>
            </a:pathLst>
          </a:custGeom>
          <a:solidFill>
            <a:srgbClr val="E5320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3731531" y="1316045"/>
            <a:ext cx="45326" cy="369303"/>
          </a:xfrm>
          <a:custGeom>
            <a:avLst/>
            <a:gdLst/>
            <a:ahLst/>
            <a:cxnLst/>
            <a:rect l="l" t="t" r="r" b="b"/>
            <a:pathLst>
              <a:path w="45326" h="369303">
                <a:moveTo>
                  <a:pt x="45326" y="0"/>
                </a:moveTo>
                <a:lnTo>
                  <a:pt x="0" y="0"/>
                </a:lnTo>
                <a:lnTo>
                  <a:pt x="0" y="369252"/>
                </a:lnTo>
                <a:lnTo>
                  <a:pt x="6730" y="369176"/>
                </a:lnTo>
                <a:lnTo>
                  <a:pt x="13423" y="368998"/>
                </a:lnTo>
                <a:lnTo>
                  <a:pt x="28562" y="368998"/>
                </a:lnTo>
                <a:lnTo>
                  <a:pt x="36956" y="369189"/>
                </a:lnTo>
                <a:lnTo>
                  <a:pt x="45326" y="369303"/>
                </a:lnTo>
                <a:lnTo>
                  <a:pt x="45326" y="0"/>
                </a:lnTo>
                <a:close/>
              </a:path>
            </a:pathLst>
          </a:custGeom>
          <a:solidFill>
            <a:srgbClr val="E5320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2679143" y="1623178"/>
            <a:ext cx="209664" cy="313321"/>
          </a:xfrm>
          <a:custGeom>
            <a:avLst/>
            <a:gdLst/>
            <a:ahLst/>
            <a:cxnLst/>
            <a:rect l="l" t="t" r="r" b="b"/>
            <a:pathLst>
              <a:path w="209664" h="313321">
                <a:moveTo>
                  <a:pt x="39077" y="0"/>
                </a:moveTo>
                <a:lnTo>
                  <a:pt x="0" y="22974"/>
                </a:lnTo>
                <a:lnTo>
                  <a:pt x="170573" y="313321"/>
                </a:lnTo>
                <a:lnTo>
                  <a:pt x="181468" y="306786"/>
                </a:lnTo>
                <a:lnTo>
                  <a:pt x="192406" y="300329"/>
                </a:lnTo>
                <a:lnTo>
                  <a:pt x="203385" y="293950"/>
                </a:lnTo>
                <a:lnTo>
                  <a:pt x="209664" y="290347"/>
                </a:lnTo>
                <a:lnTo>
                  <a:pt x="39077" y="0"/>
                </a:lnTo>
                <a:close/>
              </a:path>
            </a:pathLst>
          </a:custGeom>
          <a:solidFill>
            <a:srgbClr val="E5320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1927325" y="2383213"/>
            <a:ext cx="319074" cy="206387"/>
          </a:xfrm>
          <a:custGeom>
            <a:avLst/>
            <a:gdLst/>
            <a:ahLst/>
            <a:cxnLst/>
            <a:rect l="l" t="t" r="r" b="b"/>
            <a:pathLst>
              <a:path w="319074" h="206387">
                <a:moveTo>
                  <a:pt x="22212" y="0"/>
                </a:moveTo>
                <a:lnTo>
                  <a:pt x="0" y="39522"/>
                </a:lnTo>
                <a:lnTo>
                  <a:pt x="296722" y="206387"/>
                </a:lnTo>
                <a:lnTo>
                  <a:pt x="302879" y="195266"/>
                </a:lnTo>
                <a:lnTo>
                  <a:pt x="309118" y="184205"/>
                </a:lnTo>
                <a:lnTo>
                  <a:pt x="315437" y="173195"/>
                </a:lnTo>
                <a:lnTo>
                  <a:pt x="319074" y="166941"/>
                </a:lnTo>
                <a:lnTo>
                  <a:pt x="22212" y="0"/>
                </a:lnTo>
                <a:close/>
              </a:path>
            </a:pathLst>
          </a:custGeom>
          <a:solidFill>
            <a:srgbClr val="E5320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4552712" y="4192790"/>
            <a:ext cx="928501" cy="2396211"/>
          </a:xfrm>
          <a:custGeom>
            <a:avLst/>
            <a:gdLst/>
            <a:ahLst/>
            <a:cxnLst/>
            <a:rect l="l" t="t" r="r" b="b"/>
            <a:pathLst>
              <a:path w="928501" h="2396211">
                <a:moveTo>
                  <a:pt x="122938" y="0"/>
                </a:moveTo>
                <a:lnTo>
                  <a:pt x="120749" y="60391"/>
                </a:lnTo>
                <a:lnTo>
                  <a:pt x="125781" y="85440"/>
                </a:lnTo>
                <a:lnTo>
                  <a:pt x="125746" y="17970"/>
                </a:lnTo>
                <a:lnTo>
                  <a:pt x="122938" y="0"/>
                </a:lnTo>
                <a:close/>
              </a:path>
              <a:path w="928501" h="2396211">
                <a:moveTo>
                  <a:pt x="514265" y="2167978"/>
                </a:moveTo>
                <a:lnTo>
                  <a:pt x="514265" y="2132012"/>
                </a:lnTo>
                <a:lnTo>
                  <a:pt x="509884" y="2131212"/>
                </a:lnTo>
                <a:lnTo>
                  <a:pt x="510443" y="2118791"/>
                </a:lnTo>
                <a:lnTo>
                  <a:pt x="522342" y="2120620"/>
                </a:lnTo>
                <a:lnTo>
                  <a:pt x="525997" y="2097595"/>
                </a:lnTo>
                <a:lnTo>
                  <a:pt x="528399" y="2081131"/>
                </a:lnTo>
                <a:lnTo>
                  <a:pt x="529636" y="2069410"/>
                </a:lnTo>
                <a:lnTo>
                  <a:pt x="529798" y="2060618"/>
                </a:lnTo>
                <a:lnTo>
                  <a:pt x="528973" y="2052937"/>
                </a:lnTo>
                <a:lnTo>
                  <a:pt x="527249" y="2044551"/>
                </a:lnTo>
                <a:lnTo>
                  <a:pt x="526267" y="2040330"/>
                </a:lnTo>
                <a:lnTo>
                  <a:pt x="524341" y="2027653"/>
                </a:lnTo>
                <a:lnTo>
                  <a:pt x="524916" y="2018556"/>
                </a:lnTo>
                <a:lnTo>
                  <a:pt x="526429" y="2008976"/>
                </a:lnTo>
                <a:lnTo>
                  <a:pt x="527319" y="1994854"/>
                </a:lnTo>
                <a:lnTo>
                  <a:pt x="527124" y="1982007"/>
                </a:lnTo>
                <a:lnTo>
                  <a:pt x="527191" y="1932495"/>
                </a:lnTo>
                <a:lnTo>
                  <a:pt x="527321" y="1908591"/>
                </a:lnTo>
                <a:lnTo>
                  <a:pt x="527698" y="1853209"/>
                </a:lnTo>
                <a:lnTo>
                  <a:pt x="527933" y="1822908"/>
                </a:lnTo>
                <a:lnTo>
                  <a:pt x="528188" y="1791651"/>
                </a:lnTo>
                <a:lnTo>
                  <a:pt x="528457" y="1760027"/>
                </a:lnTo>
                <a:lnTo>
                  <a:pt x="528734" y="1728623"/>
                </a:lnTo>
                <a:lnTo>
                  <a:pt x="529011" y="1698028"/>
                </a:lnTo>
                <a:lnTo>
                  <a:pt x="529282" y="1668830"/>
                </a:lnTo>
                <a:lnTo>
                  <a:pt x="529539" y="1641616"/>
                </a:lnTo>
                <a:lnTo>
                  <a:pt x="529984" y="1595497"/>
                </a:lnTo>
                <a:lnTo>
                  <a:pt x="530292" y="1564375"/>
                </a:lnTo>
                <a:lnTo>
                  <a:pt x="596498" y="1180477"/>
                </a:lnTo>
                <a:lnTo>
                  <a:pt x="609139" y="1182161"/>
                </a:lnTo>
                <a:lnTo>
                  <a:pt x="609463" y="265247"/>
                </a:lnTo>
                <a:lnTo>
                  <a:pt x="602759" y="276456"/>
                </a:lnTo>
                <a:lnTo>
                  <a:pt x="598898" y="283235"/>
                </a:lnTo>
                <a:lnTo>
                  <a:pt x="586889" y="277454"/>
                </a:lnTo>
                <a:lnTo>
                  <a:pt x="575025" y="271746"/>
                </a:lnTo>
                <a:lnTo>
                  <a:pt x="563366" y="266138"/>
                </a:lnTo>
                <a:lnTo>
                  <a:pt x="551967" y="260660"/>
                </a:lnTo>
                <a:lnTo>
                  <a:pt x="540888" y="255339"/>
                </a:lnTo>
                <a:lnTo>
                  <a:pt x="530186" y="250205"/>
                </a:lnTo>
                <a:lnTo>
                  <a:pt x="529810" y="250024"/>
                </a:lnTo>
                <a:lnTo>
                  <a:pt x="539471" y="241609"/>
                </a:lnTo>
                <a:lnTo>
                  <a:pt x="549017" y="233049"/>
                </a:lnTo>
                <a:lnTo>
                  <a:pt x="558440" y="224364"/>
                </a:lnTo>
                <a:lnTo>
                  <a:pt x="567734" y="215576"/>
                </a:lnTo>
                <a:lnTo>
                  <a:pt x="576890" y="206705"/>
                </a:lnTo>
                <a:lnTo>
                  <a:pt x="585900" y="197772"/>
                </a:lnTo>
                <a:lnTo>
                  <a:pt x="594758" y="188799"/>
                </a:lnTo>
                <a:lnTo>
                  <a:pt x="603454" y="179806"/>
                </a:lnTo>
                <a:lnTo>
                  <a:pt x="608046" y="149502"/>
                </a:lnTo>
                <a:lnTo>
                  <a:pt x="602645" y="154736"/>
                </a:lnTo>
                <a:lnTo>
                  <a:pt x="599089" y="157911"/>
                </a:lnTo>
                <a:lnTo>
                  <a:pt x="597958" y="162712"/>
                </a:lnTo>
                <a:lnTo>
                  <a:pt x="599228" y="167004"/>
                </a:lnTo>
                <a:lnTo>
                  <a:pt x="590613" y="175997"/>
                </a:lnTo>
                <a:lnTo>
                  <a:pt x="581830" y="184983"/>
                </a:lnTo>
                <a:lnTo>
                  <a:pt x="572888" y="193938"/>
                </a:lnTo>
                <a:lnTo>
                  <a:pt x="563796" y="202842"/>
                </a:lnTo>
                <a:lnTo>
                  <a:pt x="554565" y="211673"/>
                </a:lnTo>
                <a:lnTo>
                  <a:pt x="545203" y="220407"/>
                </a:lnTo>
                <a:lnTo>
                  <a:pt x="535721" y="229022"/>
                </a:lnTo>
                <a:lnTo>
                  <a:pt x="526127" y="237498"/>
                </a:lnTo>
                <a:lnTo>
                  <a:pt x="518101" y="244398"/>
                </a:lnTo>
                <a:lnTo>
                  <a:pt x="499052" y="235275"/>
                </a:lnTo>
                <a:lnTo>
                  <a:pt x="482625" y="227417"/>
                </a:lnTo>
                <a:lnTo>
                  <a:pt x="469325" y="221061"/>
                </a:lnTo>
                <a:lnTo>
                  <a:pt x="459659" y="216447"/>
                </a:lnTo>
                <a:lnTo>
                  <a:pt x="454134" y="213811"/>
                </a:lnTo>
                <a:lnTo>
                  <a:pt x="453000" y="213270"/>
                </a:lnTo>
                <a:lnTo>
                  <a:pt x="212018" y="-41287"/>
                </a:lnTo>
                <a:lnTo>
                  <a:pt x="208360" y="-37871"/>
                </a:lnTo>
                <a:lnTo>
                  <a:pt x="203395" y="-42951"/>
                </a:lnTo>
                <a:lnTo>
                  <a:pt x="199483" y="-47206"/>
                </a:lnTo>
                <a:lnTo>
                  <a:pt x="198835" y="-48603"/>
                </a:lnTo>
                <a:lnTo>
                  <a:pt x="196867" y="-52883"/>
                </a:lnTo>
                <a:lnTo>
                  <a:pt x="200080" y="-62027"/>
                </a:lnTo>
                <a:lnTo>
                  <a:pt x="201185" y="-67640"/>
                </a:lnTo>
                <a:lnTo>
                  <a:pt x="203441" y="-79535"/>
                </a:lnTo>
                <a:lnTo>
                  <a:pt x="204780" y="-93129"/>
                </a:lnTo>
                <a:lnTo>
                  <a:pt x="204550" y="-95440"/>
                </a:lnTo>
                <a:lnTo>
                  <a:pt x="200514" y="-103316"/>
                </a:lnTo>
                <a:lnTo>
                  <a:pt x="192043" y="-115889"/>
                </a:lnTo>
                <a:lnTo>
                  <a:pt x="182221" y="-129282"/>
                </a:lnTo>
                <a:lnTo>
                  <a:pt x="174131" y="-139622"/>
                </a:lnTo>
                <a:lnTo>
                  <a:pt x="171619" y="-142519"/>
                </a:lnTo>
                <a:lnTo>
                  <a:pt x="164421" y="-148552"/>
                </a:lnTo>
                <a:lnTo>
                  <a:pt x="152872" y="-157167"/>
                </a:lnTo>
                <a:lnTo>
                  <a:pt x="141965" y="-164884"/>
                </a:lnTo>
                <a:lnTo>
                  <a:pt x="136978" y="-180000"/>
                </a:lnTo>
                <a:lnTo>
                  <a:pt x="131234" y="-193736"/>
                </a:lnTo>
                <a:lnTo>
                  <a:pt x="125222" y="-205384"/>
                </a:lnTo>
                <a:lnTo>
                  <a:pt x="119432" y="-214235"/>
                </a:lnTo>
                <a:lnTo>
                  <a:pt x="115866" y="-218300"/>
                </a:lnTo>
                <a:lnTo>
                  <a:pt x="108946" y="-222737"/>
                </a:lnTo>
                <a:lnTo>
                  <a:pt x="100410" y="-224689"/>
                </a:lnTo>
                <a:lnTo>
                  <a:pt x="90582" y="-224267"/>
                </a:lnTo>
                <a:lnTo>
                  <a:pt x="79785" y="-221584"/>
                </a:lnTo>
                <a:lnTo>
                  <a:pt x="68343" y="-216751"/>
                </a:lnTo>
                <a:lnTo>
                  <a:pt x="56579" y="-209880"/>
                </a:lnTo>
                <a:lnTo>
                  <a:pt x="44817" y="-201084"/>
                </a:lnTo>
                <a:lnTo>
                  <a:pt x="33381" y="-190474"/>
                </a:lnTo>
                <a:lnTo>
                  <a:pt x="21901" y="-177254"/>
                </a:lnTo>
                <a:lnTo>
                  <a:pt x="13471" y="-165032"/>
                </a:lnTo>
                <a:lnTo>
                  <a:pt x="6969" y="-152872"/>
                </a:lnTo>
                <a:lnTo>
                  <a:pt x="2492" y="-141105"/>
                </a:lnTo>
                <a:lnTo>
                  <a:pt x="136" y="-130063"/>
                </a:lnTo>
                <a:lnTo>
                  <a:pt x="0" y="-120080"/>
                </a:lnTo>
                <a:lnTo>
                  <a:pt x="2179" y="-111486"/>
                </a:lnTo>
                <a:lnTo>
                  <a:pt x="6771" y="-104616"/>
                </a:lnTo>
                <a:lnTo>
                  <a:pt x="13349" y="-99565"/>
                </a:lnTo>
                <a:lnTo>
                  <a:pt x="22281" y="-94609"/>
                </a:lnTo>
                <a:lnTo>
                  <a:pt x="33480" y="-89642"/>
                </a:lnTo>
                <a:lnTo>
                  <a:pt x="46384" y="-85019"/>
                </a:lnTo>
                <a:lnTo>
                  <a:pt x="60434" y="-81095"/>
                </a:lnTo>
                <a:lnTo>
                  <a:pt x="75069" y="-78225"/>
                </a:lnTo>
                <a:lnTo>
                  <a:pt x="89730" y="-76766"/>
                </a:lnTo>
                <a:lnTo>
                  <a:pt x="100804" y="-76835"/>
                </a:lnTo>
                <a:lnTo>
                  <a:pt x="101210" y="-76352"/>
                </a:lnTo>
                <a:lnTo>
                  <a:pt x="102560" y="-63077"/>
                </a:lnTo>
                <a:lnTo>
                  <a:pt x="104333" y="-47210"/>
                </a:lnTo>
                <a:lnTo>
                  <a:pt x="106564" y="-29054"/>
                </a:lnTo>
                <a:lnTo>
                  <a:pt x="109287" y="-8912"/>
                </a:lnTo>
                <a:lnTo>
                  <a:pt x="112536" y="12911"/>
                </a:lnTo>
                <a:lnTo>
                  <a:pt x="116345" y="36113"/>
                </a:lnTo>
                <a:lnTo>
                  <a:pt x="120749" y="60391"/>
                </a:lnTo>
                <a:lnTo>
                  <a:pt x="122938" y="0"/>
                </a:lnTo>
                <a:lnTo>
                  <a:pt x="120476" y="-16980"/>
                </a:lnTo>
                <a:lnTo>
                  <a:pt x="121988" y="-14313"/>
                </a:lnTo>
                <a:lnTo>
                  <a:pt x="123842" y="-11722"/>
                </a:lnTo>
                <a:lnTo>
                  <a:pt x="126483" y="-8801"/>
                </a:lnTo>
                <a:lnTo>
                  <a:pt x="133849" y="-597"/>
                </a:lnTo>
                <a:lnTo>
                  <a:pt x="137202" y="1663"/>
                </a:lnTo>
                <a:lnTo>
                  <a:pt x="143273" y="7441"/>
                </a:lnTo>
                <a:lnTo>
                  <a:pt x="144746" y="8851"/>
                </a:lnTo>
                <a:lnTo>
                  <a:pt x="147692" y="11620"/>
                </a:lnTo>
                <a:lnTo>
                  <a:pt x="151261" y="14998"/>
                </a:lnTo>
                <a:lnTo>
                  <a:pt x="136008" y="29133"/>
                </a:lnTo>
                <a:lnTo>
                  <a:pt x="165133" y="67974"/>
                </a:lnTo>
                <a:lnTo>
                  <a:pt x="191372" y="102951"/>
                </a:lnTo>
                <a:lnTo>
                  <a:pt x="214900" y="134284"/>
                </a:lnTo>
                <a:lnTo>
                  <a:pt x="235894" y="162194"/>
                </a:lnTo>
                <a:lnTo>
                  <a:pt x="254531" y="186900"/>
                </a:lnTo>
                <a:lnTo>
                  <a:pt x="270987" y="208623"/>
                </a:lnTo>
                <a:lnTo>
                  <a:pt x="285438" y="227583"/>
                </a:lnTo>
                <a:lnTo>
                  <a:pt x="298061" y="244001"/>
                </a:lnTo>
                <a:lnTo>
                  <a:pt x="309031" y="258097"/>
                </a:lnTo>
                <a:lnTo>
                  <a:pt x="318525" y="270092"/>
                </a:lnTo>
                <a:lnTo>
                  <a:pt x="326719" y="280205"/>
                </a:lnTo>
                <a:lnTo>
                  <a:pt x="333790" y="288657"/>
                </a:lnTo>
                <a:lnTo>
                  <a:pt x="339914" y="295669"/>
                </a:lnTo>
                <a:lnTo>
                  <a:pt x="350026" y="306252"/>
                </a:lnTo>
                <a:lnTo>
                  <a:pt x="358465" y="313716"/>
                </a:lnTo>
                <a:lnTo>
                  <a:pt x="366642" y="319825"/>
                </a:lnTo>
                <a:lnTo>
                  <a:pt x="377448" y="327266"/>
                </a:lnTo>
                <a:lnTo>
                  <a:pt x="381538" y="329958"/>
                </a:lnTo>
                <a:lnTo>
                  <a:pt x="368759" y="334191"/>
                </a:lnTo>
                <a:lnTo>
                  <a:pt x="356064" y="337586"/>
                </a:lnTo>
                <a:lnTo>
                  <a:pt x="343471" y="340095"/>
                </a:lnTo>
                <a:lnTo>
                  <a:pt x="331000" y="341670"/>
                </a:lnTo>
                <a:lnTo>
                  <a:pt x="318672" y="342265"/>
                </a:lnTo>
                <a:lnTo>
                  <a:pt x="306506" y="341831"/>
                </a:lnTo>
                <a:lnTo>
                  <a:pt x="294522" y="340322"/>
                </a:lnTo>
                <a:lnTo>
                  <a:pt x="282740" y="337689"/>
                </a:lnTo>
                <a:lnTo>
                  <a:pt x="271180" y="333885"/>
                </a:lnTo>
                <a:lnTo>
                  <a:pt x="259862" y="328863"/>
                </a:lnTo>
                <a:lnTo>
                  <a:pt x="241800" y="317456"/>
                </a:lnTo>
                <a:lnTo>
                  <a:pt x="230683" y="307527"/>
                </a:lnTo>
                <a:lnTo>
                  <a:pt x="220182" y="295823"/>
                </a:lnTo>
                <a:lnTo>
                  <a:pt x="210281" y="282508"/>
                </a:lnTo>
                <a:lnTo>
                  <a:pt x="200963" y="267744"/>
                </a:lnTo>
                <a:lnTo>
                  <a:pt x="192213" y="251694"/>
                </a:lnTo>
                <a:lnTo>
                  <a:pt x="184015" y="234521"/>
                </a:lnTo>
                <a:lnTo>
                  <a:pt x="176353" y="216386"/>
                </a:lnTo>
                <a:lnTo>
                  <a:pt x="169212" y="197453"/>
                </a:lnTo>
                <a:lnTo>
                  <a:pt x="162575" y="177885"/>
                </a:lnTo>
                <a:lnTo>
                  <a:pt x="156427" y="157844"/>
                </a:lnTo>
                <a:lnTo>
                  <a:pt x="150752" y="137492"/>
                </a:lnTo>
                <a:lnTo>
                  <a:pt x="145534" y="116992"/>
                </a:lnTo>
                <a:lnTo>
                  <a:pt x="140757" y="96508"/>
                </a:lnTo>
                <a:lnTo>
                  <a:pt x="136405" y="76200"/>
                </a:lnTo>
                <a:lnTo>
                  <a:pt x="132464" y="56233"/>
                </a:lnTo>
                <a:lnTo>
                  <a:pt x="128916" y="36769"/>
                </a:lnTo>
                <a:lnTo>
                  <a:pt x="125746" y="17970"/>
                </a:lnTo>
                <a:lnTo>
                  <a:pt x="125781" y="85440"/>
                </a:lnTo>
                <a:lnTo>
                  <a:pt x="131475" y="110958"/>
                </a:lnTo>
                <a:lnTo>
                  <a:pt x="137866" y="136640"/>
                </a:lnTo>
                <a:lnTo>
                  <a:pt x="144987" y="162184"/>
                </a:lnTo>
                <a:lnTo>
                  <a:pt x="152873" y="187286"/>
                </a:lnTo>
                <a:lnTo>
                  <a:pt x="161558" y="211642"/>
                </a:lnTo>
                <a:lnTo>
                  <a:pt x="171075" y="234949"/>
                </a:lnTo>
                <a:lnTo>
                  <a:pt x="181460" y="256905"/>
                </a:lnTo>
                <a:lnTo>
                  <a:pt x="192745" y="277204"/>
                </a:lnTo>
                <a:lnTo>
                  <a:pt x="204966" y="295544"/>
                </a:lnTo>
                <a:lnTo>
                  <a:pt x="218155" y="311621"/>
                </a:lnTo>
                <a:lnTo>
                  <a:pt x="232348" y="325133"/>
                </a:lnTo>
                <a:lnTo>
                  <a:pt x="247578" y="335775"/>
                </a:lnTo>
                <a:lnTo>
                  <a:pt x="259355" y="341862"/>
                </a:lnTo>
                <a:lnTo>
                  <a:pt x="271370" y="346676"/>
                </a:lnTo>
                <a:lnTo>
                  <a:pt x="283604" y="350263"/>
                </a:lnTo>
                <a:lnTo>
                  <a:pt x="296037" y="352673"/>
                </a:lnTo>
                <a:lnTo>
                  <a:pt x="308652" y="353953"/>
                </a:lnTo>
                <a:lnTo>
                  <a:pt x="317403" y="354202"/>
                </a:lnTo>
                <a:lnTo>
                  <a:pt x="329587" y="353736"/>
                </a:lnTo>
                <a:lnTo>
                  <a:pt x="341888" y="352366"/>
                </a:lnTo>
                <a:lnTo>
                  <a:pt x="354286" y="350133"/>
                </a:lnTo>
                <a:lnTo>
                  <a:pt x="366765" y="347077"/>
                </a:lnTo>
                <a:lnTo>
                  <a:pt x="379308" y="343241"/>
                </a:lnTo>
                <a:lnTo>
                  <a:pt x="391897" y="338665"/>
                </a:lnTo>
                <a:lnTo>
                  <a:pt x="393844" y="337895"/>
                </a:lnTo>
                <a:lnTo>
                  <a:pt x="401220" y="342536"/>
                </a:lnTo>
                <a:lnTo>
                  <a:pt x="409312" y="347533"/>
                </a:lnTo>
                <a:lnTo>
                  <a:pt x="418093" y="352853"/>
                </a:lnTo>
                <a:lnTo>
                  <a:pt x="427534" y="358464"/>
                </a:lnTo>
                <a:lnTo>
                  <a:pt x="437610" y="364336"/>
                </a:lnTo>
                <a:lnTo>
                  <a:pt x="448293" y="370435"/>
                </a:lnTo>
                <a:lnTo>
                  <a:pt x="459556" y="376731"/>
                </a:lnTo>
                <a:lnTo>
                  <a:pt x="471371" y="383190"/>
                </a:lnTo>
                <a:lnTo>
                  <a:pt x="483712" y="389782"/>
                </a:lnTo>
                <a:lnTo>
                  <a:pt x="496552" y="396474"/>
                </a:lnTo>
                <a:lnTo>
                  <a:pt x="509863" y="403234"/>
                </a:lnTo>
                <a:lnTo>
                  <a:pt x="523619" y="410030"/>
                </a:lnTo>
                <a:lnTo>
                  <a:pt x="537791" y="416831"/>
                </a:lnTo>
                <a:lnTo>
                  <a:pt x="541964" y="418794"/>
                </a:lnTo>
                <a:lnTo>
                  <a:pt x="532546" y="447316"/>
                </a:lnTo>
                <a:lnTo>
                  <a:pt x="523182" y="477294"/>
                </a:lnTo>
                <a:lnTo>
                  <a:pt x="513892" y="508624"/>
                </a:lnTo>
                <a:lnTo>
                  <a:pt x="504696" y="541202"/>
                </a:lnTo>
                <a:lnTo>
                  <a:pt x="495612" y="574926"/>
                </a:lnTo>
                <a:lnTo>
                  <a:pt x="486660" y="609692"/>
                </a:lnTo>
                <a:lnTo>
                  <a:pt x="477859" y="645396"/>
                </a:lnTo>
                <a:lnTo>
                  <a:pt x="469229" y="681935"/>
                </a:lnTo>
                <a:lnTo>
                  <a:pt x="460788" y="719206"/>
                </a:lnTo>
                <a:lnTo>
                  <a:pt x="452556" y="757105"/>
                </a:lnTo>
                <a:lnTo>
                  <a:pt x="444552" y="795529"/>
                </a:lnTo>
                <a:lnTo>
                  <a:pt x="436796" y="834374"/>
                </a:lnTo>
                <a:lnTo>
                  <a:pt x="429307" y="873537"/>
                </a:lnTo>
                <a:lnTo>
                  <a:pt x="422103" y="912914"/>
                </a:lnTo>
                <a:lnTo>
                  <a:pt x="415205" y="952402"/>
                </a:lnTo>
                <a:lnTo>
                  <a:pt x="408632" y="991898"/>
                </a:lnTo>
                <a:lnTo>
                  <a:pt x="402402" y="1031298"/>
                </a:lnTo>
                <a:lnTo>
                  <a:pt x="396536" y="1070499"/>
                </a:lnTo>
                <a:lnTo>
                  <a:pt x="391052" y="1109397"/>
                </a:lnTo>
                <a:lnTo>
                  <a:pt x="385970" y="1147889"/>
                </a:lnTo>
                <a:lnTo>
                  <a:pt x="393882" y="1149387"/>
                </a:lnTo>
                <a:lnTo>
                  <a:pt x="402162" y="1150886"/>
                </a:lnTo>
                <a:lnTo>
                  <a:pt x="410633" y="1152385"/>
                </a:lnTo>
                <a:lnTo>
                  <a:pt x="408463" y="1172080"/>
                </a:lnTo>
                <a:lnTo>
                  <a:pt x="403631" y="1216032"/>
                </a:lnTo>
                <a:lnTo>
                  <a:pt x="398345" y="1264275"/>
                </a:lnTo>
                <a:lnTo>
                  <a:pt x="392847" y="1314659"/>
                </a:lnTo>
                <a:lnTo>
                  <a:pt x="387382" y="1365032"/>
                </a:lnTo>
                <a:lnTo>
                  <a:pt x="382190" y="1413245"/>
                </a:lnTo>
                <a:lnTo>
                  <a:pt x="377516" y="1457146"/>
                </a:lnTo>
                <a:lnTo>
                  <a:pt x="373602" y="1494586"/>
                </a:lnTo>
                <a:lnTo>
                  <a:pt x="370691" y="1523414"/>
                </a:lnTo>
                <a:lnTo>
                  <a:pt x="368736" y="1545805"/>
                </a:lnTo>
                <a:lnTo>
                  <a:pt x="368761" y="1552309"/>
                </a:lnTo>
                <a:lnTo>
                  <a:pt x="369598" y="1581409"/>
                </a:lnTo>
                <a:lnTo>
                  <a:pt x="371307" y="1627787"/>
                </a:lnTo>
                <a:lnTo>
                  <a:pt x="373669" y="1686435"/>
                </a:lnTo>
                <a:lnTo>
                  <a:pt x="375028" y="1718794"/>
                </a:lnTo>
                <a:lnTo>
                  <a:pt x="376470" y="1752341"/>
                </a:lnTo>
                <a:lnTo>
                  <a:pt x="377967" y="1786449"/>
                </a:lnTo>
                <a:lnTo>
                  <a:pt x="379493" y="1820494"/>
                </a:lnTo>
                <a:lnTo>
                  <a:pt x="381020" y="1853847"/>
                </a:lnTo>
                <a:lnTo>
                  <a:pt x="382521" y="1885884"/>
                </a:lnTo>
                <a:lnTo>
                  <a:pt x="383970" y="1915976"/>
                </a:lnTo>
                <a:lnTo>
                  <a:pt x="386602" y="1967826"/>
                </a:lnTo>
                <a:lnTo>
                  <a:pt x="388700" y="2004386"/>
                </a:lnTo>
                <a:lnTo>
                  <a:pt x="390047" y="2020645"/>
                </a:lnTo>
                <a:lnTo>
                  <a:pt x="389675" y="2032672"/>
                </a:lnTo>
                <a:lnTo>
                  <a:pt x="386123" y="2043166"/>
                </a:lnTo>
                <a:lnTo>
                  <a:pt x="383747" y="2053930"/>
                </a:lnTo>
                <a:lnTo>
                  <a:pt x="384738" y="2061400"/>
                </a:lnTo>
                <a:lnTo>
                  <a:pt x="385456" y="2077255"/>
                </a:lnTo>
                <a:lnTo>
                  <a:pt x="381942" y="2091244"/>
                </a:lnTo>
                <a:lnTo>
                  <a:pt x="379111" y="2098240"/>
                </a:lnTo>
                <a:lnTo>
                  <a:pt x="379048" y="2098369"/>
                </a:lnTo>
                <a:lnTo>
                  <a:pt x="383595" y="2099093"/>
                </a:lnTo>
                <a:lnTo>
                  <a:pt x="372701" y="2109743"/>
                </a:lnTo>
                <a:lnTo>
                  <a:pt x="362874" y="2116912"/>
                </a:lnTo>
                <a:lnTo>
                  <a:pt x="358970" y="2118499"/>
                </a:lnTo>
                <a:lnTo>
                  <a:pt x="346629" y="2121011"/>
                </a:lnTo>
                <a:lnTo>
                  <a:pt x="333892" y="2122982"/>
                </a:lnTo>
                <a:lnTo>
                  <a:pt x="321170" y="2125031"/>
                </a:lnTo>
                <a:lnTo>
                  <a:pt x="308872" y="2127779"/>
                </a:lnTo>
                <a:lnTo>
                  <a:pt x="304918" y="2128964"/>
                </a:lnTo>
                <a:lnTo>
                  <a:pt x="289997" y="2139486"/>
                </a:lnTo>
                <a:lnTo>
                  <a:pt x="286168" y="2150952"/>
                </a:lnTo>
                <a:lnTo>
                  <a:pt x="286262" y="2155392"/>
                </a:lnTo>
                <a:lnTo>
                  <a:pt x="281284" y="2155392"/>
                </a:lnTo>
                <a:lnTo>
                  <a:pt x="281284" y="2170315"/>
                </a:lnTo>
                <a:lnTo>
                  <a:pt x="387786" y="2170315"/>
                </a:lnTo>
                <a:lnTo>
                  <a:pt x="401071" y="2166713"/>
                </a:lnTo>
                <a:lnTo>
                  <a:pt x="416110" y="2159117"/>
                </a:lnTo>
                <a:lnTo>
                  <a:pt x="427316" y="2152341"/>
                </a:lnTo>
                <a:lnTo>
                  <a:pt x="429899" y="2150655"/>
                </a:lnTo>
                <a:lnTo>
                  <a:pt x="437799" y="2150655"/>
                </a:lnTo>
                <a:lnTo>
                  <a:pt x="437799" y="2167978"/>
                </a:lnTo>
                <a:lnTo>
                  <a:pt x="514265" y="2167978"/>
                </a:lnTo>
                <a:close/>
              </a:path>
              <a:path w="928501" h="2396211">
                <a:moveTo>
                  <a:pt x="630828" y="233248"/>
                </a:moveTo>
                <a:lnTo>
                  <a:pt x="623524" y="243640"/>
                </a:lnTo>
                <a:lnTo>
                  <a:pt x="616393" y="254307"/>
                </a:lnTo>
                <a:lnTo>
                  <a:pt x="609463" y="265247"/>
                </a:lnTo>
                <a:lnTo>
                  <a:pt x="609139" y="1182161"/>
                </a:lnTo>
                <a:lnTo>
                  <a:pt x="621695" y="1183819"/>
                </a:lnTo>
                <a:lnTo>
                  <a:pt x="624082" y="1184135"/>
                </a:lnTo>
                <a:lnTo>
                  <a:pt x="626104" y="1226033"/>
                </a:lnTo>
                <a:lnTo>
                  <a:pt x="628336" y="1271861"/>
                </a:lnTo>
                <a:lnTo>
                  <a:pt x="630699" y="1319793"/>
                </a:lnTo>
                <a:lnTo>
                  <a:pt x="633111" y="1368008"/>
                </a:lnTo>
                <a:lnTo>
                  <a:pt x="635491" y="1414682"/>
                </a:lnTo>
                <a:lnTo>
                  <a:pt x="637761" y="1457993"/>
                </a:lnTo>
                <a:lnTo>
                  <a:pt x="639838" y="1496116"/>
                </a:lnTo>
                <a:lnTo>
                  <a:pt x="641642" y="1527230"/>
                </a:lnTo>
                <a:lnTo>
                  <a:pt x="643661" y="1556768"/>
                </a:lnTo>
                <a:lnTo>
                  <a:pt x="651750" y="1592340"/>
                </a:lnTo>
                <a:lnTo>
                  <a:pt x="662616" y="1632400"/>
                </a:lnTo>
                <a:lnTo>
                  <a:pt x="676708" y="1683028"/>
                </a:lnTo>
                <a:lnTo>
                  <a:pt x="684592" y="1711009"/>
                </a:lnTo>
                <a:lnTo>
                  <a:pt x="692834" y="1740077"/>
                </a:lnTo>
                <a:lnTo>
                  <a:pt x="701287" y="1769714"/>
                </a:lnTo>
                <a:lnTo>
                  <a:pt x="709801" y="1799402"/>
                </a:lnTo>
                <a:lnTo>
                  <a:pt x="718227" y="1828623"/>
                </a:lnTo>
                <a:lnTo>
                  <a:pt x="726415" y="1856857"/>
                </a:lnTo>
                <a:lnTo>
                  <a:pt x="734218" y="1883588"/>
                </a:lnTo>
                <a:lnTo>
                  <a:pt x="748067" y="1930465"/>
                </a:lnTo>
                <a:lnTo>
                  <a:pt x="758582" y="1965108"/>
                </a:lnTo>
                <a:lnTo>
                  <a:pt x="770483" y="1996707"/>
                </a:lnTo>
                <a:lnTo>
                  <a:pt x="775181" y="2005016"/>
                </a:lnTo>
                <a:lnTo>
                  <a:pt x="778493" y="2011334"/>
                </a:lnTo>
                <a:lnTo>
                  <a:pt x="780253" y="2018697"/>
                </a:lnTo>
                <a:lnTo>
                  <a:pt x="780292" y="2030142"/>
                </a:lnTo>
                <a:lnTo>
                  <a:pt x="780140" y="2032393"/>
                </a:lnTo>
                <a:lnTo>
                  <a:pt x="778938" y="2053486"/>
                </a:lnTo>
                <a:lnTo>
                  <a:pt x="778479" y="2071618"/>
                </a:lnTo>
                <a:lnTo>
                  <a:pt x="778517" y="2086231"/>
                </a:lnTo>
                <a:lnTo>
                  <a:pt x="778803" y="2096772"/>
                </a:lnTo>
                <a:lnTo>
                  <a:pt x="779091" y="2102683"/>
                </a:lnTo>
                <a:lnTo>
                  <a:pt x="779162" y="2103780"/>
                </a:lnTo>
                <a:lnTo>
                  <a:pt x="791709" y="2103259"/>
                </a:lnTo>
                <a:lnTo>
                  <a:pt x="780674" y="2113434"/>
                </a:lnTo>
                <a:lnTo>
                  <a:pt x="771130" y="2119302"/>
                </a:lnTo>
                <a:lnTo>
                  <a:pt x="769929" y="2119667"/>
                </a:lnTo>
                <a:lnTo>
                  <a:pt x="757608" y="2122191"/>
                </a:lnTo>
                <a:lnTo>
                  <a:pt x="744870" y="2124162"/>
                </a:lnTo>
                <a:lnTo>
                  <a:pt x="732136" y="2126203"/>
                </a:lnTo>
                <a:lnTo>
                  <a:pt x="719828" y="2128932"/>
                </a:lnTo>
                <a:lnTo>
                  <a:pt x="715878" y="2130107"/>
                </a:lnTo>
                <a:lnTo>
                  <a:pt x="700981" y="2140646"/>
                </a:lnTo>
                <a:lnTo>
                  <a:pt x="697168" y="2152095"/>
                </a:lnTo>
                <a:lnTo>
                  <a:pt x="697272" y="2156548"/>
                </a:lnTo>
                <a:lnTo>
                  <a:pt x="692268" y="2156548"/>
                </a:lnTo>
                <a:lnTo>
                  <a:pt x="692268" y="2171521"/>
                </a:lnTo>
                <a:lnTo>
                  <a:pt x="798796" y="2171521"/>
                </a:lnTo>
                <a:lnTo>
                  <a:pt x="812068" y="2167917"/>
                </a:lnTo>
                <a:lnTo>
                  <a:pt x="827107" y="2160316"/>
                </a:lnTo>
                <a:lnTo>
                  <a:pt x="838311" y="2153540"/>
                </a:lnTo>
                <a:lnTo>
                  <a:pt x="840884" y="2151862"/>
                </a:lnTo>
                <a:lnTo>
                  <a:pt x="848783" y="2151862"/>
                </a:lnTo>
                <a:lnTo>
                  <a:pt x="848783" y="2169185"/>
                </a:lnTo>
                <a:lnTo>
                  <a:pt x="925212" y="2169185"/>
                </a:lnTo>
                <a:lnTo>
                  <a:pt x="925212" y="2133193"/>
                </a:lnTo>
                <a:lnTo>
                  <a:pt x="920868" y="2132393"/>
                </a:lnTo>
                <a:lnTo>
                  <a:pt x="922405" y="2097811"/>
                </a:lnTo>
                <a:lnTo>
                  <a:pt x="928501" y="2097557"/>
                </a:lnTo>
                <a:lnTo>
                  <a:pt x="915992" y="2015527"/>
                </a:lnTo>
                <a:lnTo>
                  <a:pt x="809032" y="1551495"/>
                </a:lnTo>
                <a:lnTo>
                  <a:pt x="814595" y="1207299"/>
                </a:lnTo>
                <a:lnTo>
                  <a:pt x="833541" y="1209417"/>
                </a:lnTo>
                <a:lnTo>
                  <a:pt x="841455" y="1210284"/>
                </a:lnTo>
                <a:lnTo>
                  <a:pt x="843186" y="1186814"/>
                </a:lnTo>
                <a:lnTo>
                  <a:pt x="844705" y="1166170"/>
                </a:lnTo>
                <a:lnTo>
                  <a:pt x="846030" y="1148055"/>
                </a:lnTo>
                <a:lnTo>
                  <a:pt x="847180" y="1132171"/>
                </a:lnTo>
                <a:lnTo>
                  <a:pt x="848172" y="1118221"/>
                </a:lnTo>
                <a:lnTo>
                  <a:pt x="849026" y="1105908"/>
                </a:lnTo>
                <a:lnTo>
                  <a:pt x="849759" y="1094936"/>
                </a:lnTo>
                <a:lnTo>
                  <a:pt x="850390" y="1085006"/>
                </a:lnTo>
                <a:lnTo>
                  <a:pt x="850937" y="1075822"/>
                </a:lnTo>
                <a:lnTo>
                  <a:pt x="851418" y="1067088"/>
                </a:lnTo>
                <a:lnTo>
                  <a:pt x="851852" y="1058505"/>
                </a:lnTo>
                <a:lnTo>
                  <a:pt x="852257" y="1049776"/>
                </a:lnTo>
                <a:lnTo>
                  <a:pt x="852651" y="1040606"/>
                </a:lnTo>
                <a:lnTo>
                  <a:pt x="853052" y="1030696"/>
                </a:lnTo>
                <a:lnTo>
                  <a:pt x="853480" y="1019749"/>
                </a:lnTo>
                <a:lnTo>
                  <a:pt x="853952" y="1007465"/>
                </a:lnTo>
                <a:lnTo>
                  <a:pt x="854883" y="984004"/>
                </a:lnTo>
                <a:lnTo>
                  <a:pt x="856921" y="934510"/>
                </a:lnTo>
                <a:lnTo>
                  <a:pt x="858949" y="881599"/>
                </a:lnTo>
                <a:lnTo>
                  <a:pt x="860678" y="825284"/>
                </a:lnTo>
                <a:lnTo>
                  <a:pt x="861340" y="795856"/>
                </a:lnTo>
                <a:lnTo>
                  <a:pt x="861818" y="765582"/>
                </a:lnTo>
                <a:lnTo>
                  <a:pt x="862075" y="734464"/>
                </a:lnTo>
                <a:lnTo>
                  <a:pt x="862077" y="702505"/>
                </a:lnTo>
                <a:lnTo>
                  <a:pt x="861786" y="669706"/>
                </a:lnTo>
                <a:lnTo>
                  <a:pt x="861166" y="636068"/>
                </a:lnTo>
                <a:lnTo>
                  <a:pt x="860181" y="601595"/>
                </a:lnTo>
                <a:lnTo>
                  <a:pt x="858794" y="566286"/>
                </a:lnTo>
                <a:lnTo>
                  <a:pt x="856969" y="530146"/>
                </a:lnTo>
                <a:lnTo>
                  <a:pt x="854671" y="493174"/>
                </a:lnTo>
                <a:lnTo>
                  <a:pt x="851861" y="455373"/>
                </a:lnTo>
                <a:lnTo>
                  <a:pt x="848506" y="416745"/>
                </a:lnTo>
                <a:lnTo>
                  <a:pt x="844567" y="377291"/>
                </a:lnTo>
                <a:lnTo>
                  <a:pt x="839296" y="335258"/>
                </a:lnTo>
                <a:lnTo>
                  <a:pt x="832990" y="296962"/>
                </a:lnTo>
                <a:lnTo>
                  <a:pt x="825889" y="262122"/>
                </a:lnTo>
                <a:lnTo>
                  <a:pt x="818228" y="230459"/>
                </a:lnTo>
                <a:lnTo>
                  <a:pt x="810247" y="201694"/>
                </a:lnTo>
                <a:lnTo>
                  <a:pt x="798192" y="163369"/>
                </a:lnTo>
                <a:lnTo>
                  <a:pt x="786752" y="129991"/>
                </a:lnTo>
                <a:lnTo>
                  <a:pt x="783214" y="119802"/>
                </a:lnTo>
                <a:lnTo>
                  <a:pt x="779863" y="110022"/>
                </a:lnTo>
                <a:lnTo>
                  <a:pt x="776728" y="100618"/>
                </a:lnTo>
                <a:lnTo>
                  <a:pt x="773841" y="91554"/>
                </a:lnTo>
                <a:lnTo>
                  <a:pt x="771135" y="93433"/>
                </a:lnTo>
                <a:lnTo>
                  <a:pt x="774491" y="81911"/>
                </a:lnTo>
                <a:lnTo>
                  <a:pt x="779001" y="69486"/>
                </a:lnTo>
                <a:lnTo>
                  <a:pt x="779683" y="67766"/>
                </a:lnTo>
                <a:lnTo>
                  <a:pt x="790445" y="61089"/>
                </a:lnTo>
                <a:lnTo>
                  <a:pt x="800335" y="52936"/>
                </a:lnTo>
                <a:lnTo>
                  <a:pt x="811448" y="44405"/>
                </a:lnTo>
                <a:lnTo>
                  <a:pt x="818724" y="34101"/>
                </a:lnTo>
                <a:lnTo>
                  <a:pt x="821783" y="26098"/>
                </a:lnTo>
                <a:lnTo>
                  <a:pt x="823205" y="18160"/>
                </a:lnTo>
                <a:lnTo>
                  <a:pt x="825872" y="11124"/>
                </a:lnTo>
                <a:lnTo>
                  <a:pt x="828616" y="3949"/>
                </a:lnTo>
                <a:lnTo>
                  <a:pt x="834127" y="-2413"/>
                </a:lnTo>
                <a:lnTo>
                  <a:pt x="835499" y="-10490"/>
                </a:lnTo>
                <a:lnTo>
                  <a:pt x="836756" y="-18250"/>
                </a:lnTo>
                <a:lnTo>
                  <a:pt x="835817" y="-27152"/>
                </a:lnTo>
                <a:lnTo>
                  <a:pt x="836439" y="-34569"/>
                </a:lnTo>
                <a:lnTo>
                  <a:pt x="836891" y="-47347"/>
                </a:lnTo>
                <a:lnTo>
                  <a:pt x="834741" y="-59375"/>
                </a:lnTo>
                <a:lnTo>
                  <a:pt x="833632" y="-62585"/>
                </a:lnTo>
                <a:lnTo>
                  <a:pt x="827522" y="-73600"/>
                </a:lnTo>
                <a:lnTo>
                  <a:pt x="818969" y="-83361"/>
                </a:lnTo>
                <a:lnTo>
                  <a:pt x="809490" y="-92218"/>
                </a:lnTo>
                <a:lnTo>
                  <a:pt x="805705" y="-95656"/>
                </a:lnTo>
                <a:lnTo>
                  <a:pt x="801285" y="-99695"/>
                </a:lnTo>
                <a:lnTo>
                  <a:pt x="796993" y="-105448"/>
                </a:lnTo>
                <a:lnTo>
                  <a:pt x="791367" y="-108039"/>
                </a:lnTo>
                <a:lnTo>
                  <a:pt x="782173" y="-111957"/>
                </a:lnTo>
                <a:lnTo>
                  <a:pt x="768364" y="-117030"/>
                </a:lnTo>
                <a:lnTo>
                  <a:pt x="754446" y="-120817"/>
                </a:lnTo>
                <a:lnTo>
                  <a:pt x="747767" y="-121450"/>
                </a:lnTo>
                <a:lnTo>
                  <a:pt x="729494" y="-124338"/>
                </a:lnTo>
                <a:lnTo>
                  <a:pt x="717279" y="-123968"/>
                </a:lnTo>
                <a:lnTo>
                  <a:pt x="713770" y="-122682"/>
                </a:lnTo>
                <a:lnTo>
                  <a:pt x="703737" y="-122271"/>
                </a:lnTo>
                <a:lnTo>
                  <a:pt x="694152" y="-119215"/>
                </a:lnTo>
                <a:lnTo>
                  <a:pt x="689181" y="-111513"/>
                </a:lnTo>
                <a:lnTo>
                  <a:pt x="692040" y="-99072"/>
                </a:lnTo>
                <a:lnTo>
                  <a:pt x="681188" y="-86403"/>
                </a:lnTo>
                <a:lnTo>
                  <a:pt x="672853" y="-73968"/>
                </a:lnTo>
                <a:lnTo>
                  <a:pt x="666831" y="-62065"/>
                </a:lnTo>
                <a:lnTo>
                  <a:pt x="662922" y="-50992"/>
                </a:lnTo>
                <a:lnTo>
                  <a:pt x="660922" y="-41045"/>
                </a:lnTo>
                <a:lnTo>
                  <a:pt x="660569" y="-36398"/>
                </a:lnTo>
                <a:lnTo>
                  <a:pt x="655383" y="-25002"/>
                </a:lnTo>
                <a:lnTo>
                  <a:pt x="647750" y="-11986"/>
                </a:lnTo>
                <a:lnTo>
                  <a:pt x="638943" y="1426"/>
                </a:lnTo>
                <a:lnTo>
                  <a:pt x="630231" y="14015"/>
                </a:lnTo>
                <a:lnTo>
                  <a:pt x="622886" y="24559"/>
                </a:lnTo>
                <a:lnTo>
                  <a:pt x="618180" y="31835"/>
                </a:lnTo>
                <a:lnTo>
                  <a:pt x="617211" y="33870"/>
                </a:lnTo>
                <a:lnTo>
                  <a:pt x="621004" y="43387"/>
                </a:lnTo>
                <a:lnTo>
                  <a:pt x="631853" y="46675"/>
                </a:lnTo>
                <a:lnTo>
                  <a:pt x="635703" y="48894"/>
                </a:lnTo>
                <a:lnTo>
                  <a:pt x="635090" y="56321"/>
                </a:lnTo>
                <a:lnTo>
                  <a:pt x="633093" y="71020"/>
                </a:lnTo>
                <a:lnTo>
                  <a:pt x="631531" y="87212"/>
                </a:lnTo>
                <a:lnTo>
                  <a:pt x="632223" y="99123"/>
                </a:lnTo>
                <a:lnTo>
                  <a:pt x="632883" y="100634"/>
                </a:lnTo>
                <a:lnTo>
                  <a:pt x="635106" y="104101"/>
                </a:lnTo>
                <a:lnTo>
                  <a:pt x="639221" y="106184"/>
                </a:lnTo>
                <a:lnTo>
                  <a:pt x="643716" y="107848"/>
                </a:lnTo>
                <a:lnTo>
                  <a:pt x="633422" y="120479"/>
                </a:lnTo>
                <a:lnTo>
                  <a:pt x="623896" y="131845"/>
                </a:lnTo>
                <a:lnTo>
                  <a:pt x="615363" y="141626"/>
                </a:lnTo>
                <a:lnTo>
                  <a:pt x="608046" y="149502"/>
                </a:lnTo>
                <a:lnTo>
                  <a:pt x="603454" y="179806"/>
                </a:lnTo>
                <a:lnTo>
                  <a:pt x="607991" y="175043"/>
                </a:lnTo>
                <a:lnTo>
                  <a:pt x="610595" y="175589"/>
                </a:lnTo>
                <a:lnTo>
                  <a:pt x="613427" y="175589"/>
                </a:lnTo>
                <a:lnTo>
                  <a:pt x="616259" y="174586"/>
                </a:lnTo>
                <a:lnTo>
                  <a:pt x="618545" y="172554"/>
                </a:lnTo>
                <a:lnTo>
                  <a:pt x="624751" y="166538"/>
                </a:lnTo>
                <a:lnTo>
                  <a:pt x="632182" y="158571"/>
                </a:lnTo>
                <a:lnTo>
                  <a:pt x="640624" y="148959"/>
                </a:lnTo>
                <a:lnTo>
                  <a:pt x="649865" y="138008"/>
                </a:lnTo>
                <a:lnTo>
                  <a:pt x="659695" y="126025"/>
                </a:lnTo>
                <a:lnTo>
                  <a:pt x="663820" y="120916"/>
                </a:lnTo>
                <a:lnTo>
                  <a:pt x="665428" y="129900"/>
                </a:lnTo>
                <a:lnTo>
                  <a:pt x="666468" y="142271"/>
                </a:lnTo>
                <a:lnTo>
                  <a:pt x="666981" y="157383"/>
                </a:lnTo>
                <a:lnTo>
                  <a:pt x="667046" y="163753"/>
                </a:lnTo>
                <a:lnTo>
                  <a:pt x="649876" y="173938"/>
                </a:lnTo>
                <a:lnTo>
                  <a:pt x="653521" y="203758"/>
                </a:lnTo>
                <a:lnTo>
                  <a:pt x="645853" y="213304"/>
                </a:lnTo>
                <a:lnTo>
                  <a:pt x="638280" y="223135"/>
                </a:lnTo>
                <a:lnTo>
                  <a:pt x="630828" y="233248"/>
                </a:lnTo>
                <a:close/>
              </a:path>
            </a:pathLst>
          </a:custGeom>
          <a:solidFill>
            <a:srgbClr val="00080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11027" y="12481"/>
            <a:ext cx="7539075" cy="7535164"/>
          </a:xfrm>
          <a:custGeom>
            <a:avLst/>
            <a:gdLst/>
            <a:ahLst/>
            <a:cxnLst/>
            <a:rect l="l" t="t" r="r" b="b"/>
            <a:pathLst>
              <a:path w="7539075" h="7535164">
                <a:moveTo>
                  <a:pt x="231" y="3804278"/>
                </a:moveTo>
                <a:lnTo>
                  <a:pt x="918" y="3887999"/>
                </a:lnTo>
                <a:lnTo>
                  <a:pt x="2052" y="4013487"/>
                </a:lnTo>
                <a:lnTo>
                  <a:pt x="3625" y="4175497"/>
                </a:lnTo>
                <a:lnTo>
                  <a:pt x="5627" y="4368781"/>
                </a:lnTo>
                <a:lnTo>
                  <a:pt x="8050" y="4588096"/>
                </a:lnTo>
                <a:lnTo>
                  <a:pt x="10884" y="4828195"/>
                </a:lnTo>
                <a:lnTo>
                  <a:pt x="14121" y="5083834"/>
                </a:lnTo>
                <a:lnTo>
                  <a:pt x="17753" y="5349766"/>
                </a:lnTo>
                <a:lnTo>
                  <a:pt x="21769" y="5620746"/>
                </a:lnTo>
                <a:lnTo>
                  <a:pt x="26161" y="5891529"/>
                </a:lnTo>
                <a:lnTo>
                  <a:pt x="30921" y="6156869"/>
                </a:lnTo>
                <a:lnTo>
                  <a:pt x="36039" y="6411521"/>
                </a:lnTo>
                <a:lnTo>
                  <a:pt x="41506" y="6650239"/>
                </a:lnTo>
                <a:lnTo>
                  <a:pt x="47314" y="6867778"/>
                </a:lnTo>
                <a:lnTo>
                  <a:pt x="53454" y="7058891"/>
                </a:lnTo>
                <a:lnTo>
                  <a:pt x="59917" y="7218335"/>
                </a:lnTo>
                <a:lnTo>
                  <a:pt x="66693" y="7340862"/>
                </a:lnTo>
                <a:lnTo>
                  <a:pt x="73775" y="7421229"/>
                </a:lnTo>
                <a:lnTo>
                  <a:pt x="114136" y="7461548"/>
                </a:lnTo>
                <a:lnTo>
                  <a:pt x="194546" y="7468612"/>
                </a:lnTo>
                <a:lnTo>
                  <a:pt x="317134" y="7475372"/>
                </a:lnTo>
                <a:lnTo>
                  <a:pt x="476654" y="7481819"/>
                </a:lnTo>
                <a:lnTo>
                  <a:pt x="667857" y="7487945"/>
                </a:lnTo>
                <a:lnTo>
                  <a:pt x="885496" y="7493740"/>
                </a:lnTo>
                <a:lnTo>
                  <a:pt x="1124323" y="7499196"/>
                </a:lnTo>
                <a:lnTo>
                  <a:pt x="1379091" y="7504303"/>
                </a:lnTo>
                <a:lnTo>
                  <a:pt x="1644552" y="7509052"/>
                </a:lnTo>
                <a:lnTo>
                  <a:pt x="1915458" y="7513435"/>
                </a:lnTo>
                <a:lnTo>
                  <a:pt x="2186562" y="7517443"/>
                </a:lnTo>
                <a:lnTo>
                  <a:pt x="2452616" y="7521068"/>
                </a:lnTo>
                <a:lnTo>
                  <a:pt x="2708373" y="7524299"/>
                </a:lnTo>
                <a:lnTo>
                  <a:pt x="2948584" y="7527128"/>
                </a:lnTo>
                <a:lnTo>
                  <a:pt x="3168003" y="7529546"/>
                </a:lnTo>
                <a:lnTo>
                  <a:pt x="3361381" y="7531545"/>
                </a:lnTo>
                <a:lnTo>
                  <a:pt x="3523471" y="7533114"/>
                </a:lnTo>
                <a:lnTo>
                  <a:pt x="3649026" y="7534247"/>
                </a:lnTo>
                <a:lnTo>
                  <a:pt x="3732797" y="7534933"/>
                </a:lnTo>
                <a:lnTo>
                  <a:pt x="3769537" y="7535164"/>
                </a:lnTo>
                <a:lnTo>
                  <a:pt x="3806278" y="7534933"/>
                </a:lnTo>
                <a:lnTo>
                  <a:pt x="3890049" y="7534247"/>
                </a:lnTo>
                <a:lnTo>
                  <a:pt x="4015603" y="7533114"/>
                </a:lnTo>
                <a:lnTo>
                  <a:pt x="4177693" y="7531545"/>
                </a:lnTo>
                <a:lnTo>
                  <a:pt x="4371070" y="7529546"/>
                </a:lnTo>
                <a:lnTo>
                  <a:pt x="4590489" y="7527128"/>
                </a:lnTo>
                <a:lnTo>
                  <a:pt x="4830700" y="7524299"/>
                </a:lnTo>
                <a:lnTo>
                  <a:pt x="5086456" y="7521068"/>
                </a:lnTo>
                <a:lnTo>
                  <a:pt x="5352510" y="7517443"/>
                </a:lnTo>
                <a:lnTo>
                  <a:pt x="5623613" y="7513435"/>
                </a:lnTo>
                <a:lnTo>
                  <a:pt x="5894520" y="7509052"/>
                </a:lnTo>
                <a:lnTo>
                  <a:pt x="6159981" y="7504303"/>
                </a:lnTo>
                <a:lnTo>
                  <a:pt x="6414749" y="7499196"/>
                </a:lnTo>
                <a:lnTo>
                  <a:pt x="6653578" y="7493740"/>
                </a:lnTo>
                <a:lnTo>
                  <a:pt x="6871218" y="7487945"/>
                </a:lnTo>
                <a:lnTo>
                  <a:pt x="7062423" y="7481819"/>
                </a:lnTo>
                <a:lnTo>
                  <a:pt x="7221944" y="7475372"/>
                </a:lnTo>
                <a:lnTo>
                  <a:pt x="7344535" y="7468612"/>
                </a:lnTo>
                <a:lnTo>
                  <a:pt x="7424948" y="7461548"/>
                </a:lnTo>
                <a:lnTo>
                  <a:pt x="7465309" y="7421229"/>
                </a:lnTo>
                <a:lnTo>
                  <a:pt x="7472388" y="7340862"/>
                </a:lnTo>
                <a:lnTo>
                  <a:pt x="7479162" y="7218335"/>
                </a:lnTo>
                <a:lnTo>
                  <a:pt x="7485622" y="7058891"/>
                </a:lnTo>
                <a:lnTo>
                  <a:pt x="7491760" y="6867778"/>
                </a:lnTo>
                <a:lnTo>
                  <a:pt x="7497567" y="6650239"/>
                </a:lnTo>
                <a:lnTo>
                  <a:pt x="7503034" y="6411521"/>
                </a:lnTo>
                <a:lnTo>
                  <a:pt x="7508151" y="6156869"/>
                </a:lnTo>
                <a:lnTo>
                  <a:pt x="7512910" y="5891529"/>
                </a:lnTo>
                <a:lnTo>
                  <a:pt x="7517303" y="5620746"/>
                </a:lnTo>
                <a:lnTo>
                  <a:pt x="7521319" y="5349766"/>
                </a:lnTo>
                <a:lnTo>
                  <a:pt x="7524950" y="5083834"/>
                </a:lnTo>
                <a:lnTo>
                  <a:pt x="7528188" y="4828195"/>
                </a:lnTo>
                <a:lnTo>
                  <a:pt x="7531023" y="4588096"/>
                </a:lnTo>
                <a:lnTo>
                  <a:pt x="7533446" y="4368781"/>
                </a:lnTo>
                <a:lnTo>
                  <a:pt x="7535449" y="4175497"/>
                </a:lnTo>
                <a:lnTo>
                  <a:pt x="7537022" y="4013487"/>
                </a:lnTo>
                <a:lnTo>
                  <a:pt x="7538157" y="3887999"/>
                </a:lnTo>
                <a:lnTo>
                  <a:pt x="7538844" y="3804278"/>
                </a:lnTo>
                <a:lnTo>
                  <a:pt x="7539075" y="3767569"/>
                </a:lnTo>
                <a:lnTo>
                  <a:pt x="7538844" y="3730863"/>
                </a:lnTo>
                <a:lnTo>
                  <a:pt x="7538157" y="3647145"/>
                </a:lnTo>
                <a:lnTo>
                  <a:pt x="7537022" y="3521660"/>
                </a:lnTo>
                <a:lnTo>
                  <a:pt x="7535449" y="3359654"/>
                </a:lnTo>
                <a:lnTo>
                  <a:pt x="7533446" y="3166371"/>
                </a:lnTo>
                <a:lnTo>
                  <a:pt x="7531023" y="2947059"/>
                </a:lnTo>
                <a:lnTo>
                  <a:pt x="7528188" y="2706961"/>
                </a:lnTo>
                <a:lnTo>
                  <a:pt x="7524950" y="2451324"/>
                </a:lnTo>
                <a:lnTo>
                  <a:pt x="7521319" y="2185394"/>
                </a:lnTo>
                <a:lnTo>
                  <a:pt x="7517303" y="1914415"/>
                </a:lnTo>
                <a:lnTo>
                  <a:pt x="7512910" y="1643633"/>
                </a:lnTo>
                <a:lnTo>
                  <a:pt x="7508151" y="1378295"/>
                </a:lnTo>
                <a:lnTo>
                  <a:pt x="7503034" y="1123644"/>
                </a:lnTo>
                <a:lnTo>
                  <a:pt x="7497567" y="884928"/>
                </a:lnTo>
                <a:lnTo>
                  <a:pt x="7491760" y="667390"/>
                </a:lnTo>
                <a:lnTo>
                  <a:pt x="7485622" y="476278"/>
                </a:lnTo>
                <a:lnTo>
                  <a:pt x="7479162" y="316836"/>
                </a:lnTo>
                <a:lnTo>
                  <a:pt x="7472388" y="194310"/>
                </a:lnTo>
                <a:lnTo>
                  <a:pt x="7465309" y="113945"/>
                </a:lnTo>
                <a:lnTo>
                  <a:pt x="7424948" y="73626"/>
                </a:lnTo>
                <a:lnTo>
                  <a:pt x="7344535" y="66561"/>
                </a:lnTo>
                <a:lnTo>
                  <a:pt x="7221944" y="59799"/>
                </a:lnTo>
                <a:lnTo>
                  <a:pt x="7062423" y="53350"/>
                </a:lnTo>
                <a:lnTo>
                  <a:pt x="6871218" y="47223"/>
                </a:lnTo>
                <a:lnTo>
                  <a:pt x="6653578" y="41427"/>
                </a:lnTo>
                <a:lnTo>
                  <a:pt x="6414749" y="35971"/>
                </a:lnTo>
                <a:lnTo>
                  <a:pt x="6159981" y="30863"/>
                </a:lnTo>
                <a:lnTo>
                  <a:pt x="5894520" y="26113"/>
                </a:lnTo>
                <a:lnTo>
                  <a:pt x="5623613" y="21729"/>
                </a:lnTo>
                <a:lnTo>
                  <a:pt x="5352510" y="17721"/>
                </a:lnTo>
                <a:lnTo>
                  <a:pt x="5086456" y="14096"/>
                </a:lnTo>
                <a:lnTo>
                  <a:pt x="4830700" y="10865"/>
                </a:lnTo>
                <a:lnTo>
                  <a:pt x="4590489" y="8036"/>
                </a:lnTo>
                <a:lnTo>
                  <a:pt x="4371070" y="5617"/>
                </a:lnTo>
                <a:lnTo>
                  <a:pt x="4177693" y="3619"/>
                </a:lnTo>
                <a:lnTo>
                  <a:pt x="4015603" y="2049"/>
                </a:lnTo>
                <a:lnTo>
                  <a:pt x="3890049" y="916"/>
                </a:lnTo>
                <a:lnTo>
                  <a:pt x="3806278" y="230"/>
                </a:lnTo>
                <a:lnTo>
                  <a:pt x="3769537" y="0"/>
                </a:lnTo>
                <a:lnTo>
                  <a:pt x="3732793" y="230"/>
                </a:lnTo>
                <a:lnTo>
                  <a:pt x="3649019" y="917"/>
                </a:lnTo>
                <a:lnTo>
                  <a:pt x="3523461" y="2049"/>
                </a:lnTo>
                <a:lnTo>
                  <a:pt x="3361368" y="3620"/>
                </a:lnTo>
                <a:lnTo>
                  <a:pt x="3167988" y="5619"/>
                </a:lnTo>
                <a:lnTo>
                  <a:pt x="2948567" y="8039"/>
                </a:lnTo>
                <a:lnTo>
                  <a:pt x="2708354" y="10869"/>
                </a:lnTo>
                <a:lnTo>
                  <a:pt x="2452595" y="14102"/>
                </a:lnTo>
                <a:lnTo>
                  <a:pt x="2186540" y="17727"/>
                </a:lnTo>
                <a:lnTo>
                  <a:pt x="1915434" y="21737"/>
                </a:lnTo>
                <a:lnTo>
                  <a:pt x="1644527" y="26122"/>
                </a:lnTo>
                <a:lnTo>
                  <a:pt x="1379064" y="30874"/>
                </a:lnTo>
                <a:lnTo>
                  <a:pt x="1124295" y="35984"/>
                </a:lnTo>
                <a:lnTo>
                  <a:pt x="885467" y="41442"/>
                </a:lnTo>
                <a:lnTo>
                  <a:pt x="667826" y="47239"/>
                </a:lnTo>
                <a:lnTo>
                  <a:pt x="476622" y="53368"/>
                </a:lnTo>
                <a:lnTo>
                  <a:pt x="317101" y="59819"/>
                </a:lnTo>
                <a:lnTo>
                  <a:pt x="194511" y="66582"/>
                </a:lnTo>
                <a:lnTo>
                  <a:pt x="114100" y="73650"/>
                </a:lnTo>
                <a:lnTo>
                  <a:pt x="73740" y="113970"/>
                </a:lnTo>
                <a:lnTo>
                  <a:pt x="66662" y="194335"/>
                </a:lnTo>
                <a:lnTo>
                  <a:pt x="59889" y="316860"/>
                </a:lnTo>
                <a:lnTo>
                  <a:pt x="53430" y="476302"/>
                </a:lnTo>
                <a:lnTo>
                  <a:pt x="47293" y="667413"/>
                </a:lnTo>
                <a:lnTo>
                  <a:pt x="41488" y="884950"/>
                </a:lnTo>
                <a:lnTo>
                  <a:pt x="36023" y="1123665"/>
                </a:lnTo>
                <a:lnTo>
                  <a:pt x="30907" y="1378315"/>
                </a:lnTo>
                <a:lnTo>
                  <a:pt x="26150" y="1643652"/>
                </a:lnTo>
                <a:lnTo>
                  <a:pt x="21759" y="1914432"/>
                </a:lnTo>
                <a:lnTo>
                  <a:pt x="17745" y="2185410"/>
                </a:lnTo>
                <a:lnTo>
                  <a:pt x="14115" y="2451339"/>
                </a:lnTo>
                <a:lnTo>
                  <a:pt x="10880" y="2706974"/>
                </a:lnTo>
                <a:lnTo>
                  <a:pt x="8046" y="2947070"/>
                </a:lnTo>
                <a:lnTo>
                  <a:pt x="5625" y="3166381"/>
                </a:lnTo>
                <a:lnTo>
                  <a:pt x="3623" y="3359661"/>
                </a:lnTo>
                <a:lnTo>
                  <a:pt x="2051" y="3521666"/>
                </a:lnTo>
                <a:lnTo>
                  <a:pt x="917" y="3647149"/>
                </a:lnTo>
                <a:lnTo>
                  <a:pt x="230" y="3730865"/>
                </a:lnTo>
                <a:lnTo>
                  <a:pt x="0" y="3767569"/>
                </a:lnTo>
                <a:lnTo>
                  <a:pt x="231" y="3804278"/>
                </a:lnTo>
                <a:close/>
              </a:path>
            </a:pathLst>
          </a:custGeom>
          <a:solidFill>
            <a:srgbClr val="E3E0CB"/>
          </a:solid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887299" y="876124"/>
            <a:ext cx="5751180" cy="2280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205">
              <a:lnSpc>
                <a:spcPts val="3085"/>
              </a:lnSpc>
              <a:spcBef>
                <a:spcPts val="154"/>
              </a:spcBef>
            </a:pPr>
            <a:r>
              <a:rPr dirty="0" smtClean="0" sz="3000" spc="-75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3000" spc="-2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st</a:t>
            </a:r>
            <a:r>
              <a:rPr dirty="0" smtClean="0" sz="3000" spc="18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3000" spc="-18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3000" spc="-10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-19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3000" spc="-4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continuously</a:t>
            </a:r>
            <a:r>
              <a:rPr dirty="0" smtClean="0" sz="3000" spc="-22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-3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educe</a:t>
            </a:r>
            <a:r>
              <a:rPr dirty="0" smtClean="0" sz="3000" spc="7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our</a:t>
            </a:r>
            <a:endParaRPr sz="3000">
              <a:latin typeface="Times New Roman"/>
              <a:cs typeface="Times New Roman"/>
            </a:endParaRPr>
          </a:p>
          <a:p>
            <a:pPr marL="12700" marR="216081">
              <a:lnSpc>
                <a:spcPts val="3400"/>
              </a:lnSpc>
              <a:spcBef>
                <a:spcPts val="45"/>
              </a:spcBef>
            </a:pP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3000" spc="-29">
                <a:solidFill>
                  <a:srgbClr val="1B1B19"/>
                </a:solidFill>
                <a:latin typeface="Times New Roman"/>
                <a:cs typeface="Times New Roman"/>
              </a:rPr>
              <a:t>n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vi</a:t>
            </a:r>
            <a:r>
              <a:rPr dirty="0" smtClean="0" sz="3000" spc="-3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onmental</a:t>
            </a:r>
            <a:r>
              <a:rPr dirty="0" smtClean="0" sz="3000" spc="-1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impa</a:t>
            </a:r>
            <a:r>
              <a:rPr dirty="0" smtClean="0" sz="3000" spc="34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3000" spc="-6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3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assist</a:t>
            </a:r>
            <a:r>
              <a:rPr dirty="0" smtClean="0" sz="3000" spc="-19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our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cus</a:t>
            </a:r>
            <a:r>
              <a:rPr dirty="0" smtClean="0" sz="3000" spc="-19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omers</a:t>
            </a:r>
            <a:r>
              <a:rPr dirty="0" smtClean="0" sz="3000" spc="6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3000" spc="-18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-3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educing</a:t>
            </a:r>
            <a:r>
              <a:rPr dirty="0" smtClean="0" sz="3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their</a:t>
            </a:r>
            <a:r>
              <a:rPr dirty="0" smtClean="0" sz="3000" spc="-34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1018"/>
              </a:spcBef>
            </a:pP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Indut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ade</a:t>
            </a:r>
            <a:r>
              <a:rPr dirty="0" smtClean="0" sz="1000" spc="3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has</a:t>
            </a:r>
            <a:r>
              <a:rPr dirty="0" smtClean="0" sz="1000" spc="11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ope</a:t>
            </a:r>
            <a:r>
              <a:rPr dirty="0" smtClean="0" sz="1000" spc="-10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10" b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tions</a:t>
            </a:r>
            <a:r>
              <a:rPr dirty="0" smtClean="0" sz="1000" spc="-95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engaged</a:t>
            </a:r>
            <a:r>
              <a:rPr dirty="0" smtClean="0" sz="1000" spc="67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64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manufa</a:t>
            </a:r>
            <a:r>
              <a:rPr dirty="0" smtClean="0" sz="1000" spc="14" b="1">
                <a:solidFill>
                  <a:srgbClr val="1997D5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turing</a:t>
            </a:r>
            <a:r>
              <a:rPr dirty="0" smtClean="0" sz="1000" spc="165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ope</a:t>
            </a:r>
            <a:r>
              <a:rPr dirty="0" smtClean="0" sz="1000" spc="-10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10" b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tions</a:t>
            </a:r>
            <a:r>
              <a:rPr dirty="0" smtClean="0" sz="1000" spc="-95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th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2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ondu</a:t>
            </a:r>
            <a:r>
              <a:rPr dirty="0" smtClean="0" sz="1000" spc="14" b="1">
                <a:solidFill>
                  <a:srgbClr val="1997D5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104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sales</a:t>
            </a:r>
            <a:r>
              <a:rPr dirty="0" smtClean="0" sz="1000" spc="10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odu</a:t>
            </a:r>
            <a:r>
              <a:rPr dirty="0" smtClean="0" sz="1000" spc="14" b="1">
                <a:solidFill>
                  <a:srgbClr val="1997D5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.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h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71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th</a:t>
            </a:r>
            <a:r>
              <a:rPr dirty="0" smtClean="0" sz="1000" spc="-4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7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all</a:t>
            </a:r>
            <a:r>
              <a:rPr dirty="0" smtClean="0" sz="1000" spc="-68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sha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31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64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ommon</a:t>
            </a:r>
            <a:r>
              <a:rPr dirty="0" smtClean="0" sz="1000" spc="13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is</a:t>
            </a:r>
            <a:r>
              <a:rPr dirty="0" smtClean="0" sz="1000" spc="-4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th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2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 b="1">
                <a:solidFill>
                  <a:srgbClr val="1997D5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30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all</a:t>
            </a:r>
            <a:r>
              <a:rPr dirty="0" smtClean="0" sz="1000" spc="-68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h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14" b="1">
                <a:solidFill>
                  <a:srgbClr val="1997D5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7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64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 b="1">
                <a:solidFill>
                  <a:srgbClr val="1997D5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1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22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high</a:t>
            </a:r>
            <a:r>
              <a:rPr dirty="0" smtClean="0" sz="1000" spc="42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l</a:t>
            </a:r>
            <a:r>
              <a:rPr dirty="0" smtClean="0" sz="1000" spc="-4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14" b="1">
                <a:solidFill>
                  <a:srgbClr val="1997D5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el</a:t>
            </a:r>
            <a:r>
              <a:rPr dirty="0" smtClean="0" sz="1000" spc="98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echni</a:t>
            </a:r>
            <a:r>
              <a:rPr dirty="0" smtClean="0" sz="1000" spc="4" b="1">
                <a:solidFill>
                  <a:srgbClr val="1997D5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al</a:t>
            </a:r>
            <a:r>
              <a:rPr dirty="0" smtClean="0" sz="1000" spc="102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xpe</a:t>
            </a:r>
            <a:r>
              <a:rPr dirty="0" smtClean="0" sz="1000" spc="21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tise</a:t>
            </a:r>
            <a:r>
              <a:rPr dirty="0" smtClean="0" sz="1000" spc="-9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43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mar</a:t>
            </a:r>
            <a:r>
              <a:rPr dirty="0" smtClean="0" sz="1000" spc="-15" b="1">
                <a:solidFill>
                  <a:srgbClr val="1997D5"/>
                </a:solidFill>
                <a:latin typeface="Times New Roman"/>
                <a:cs typeface="Times New Roman"/>
              </a:rPr>
              <a:t>k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et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leaders</a:t>
            </a:r>
            <a:r>
              <a:rPr dirty="0" smtClean="0" sz="1000" spc="123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64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our</a:t>
            </a:r>
            <a:r>
              <a:rPr dirty="0" smtClean="0" sz="1000" spc="-5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espe</a:t>
            </a:r>
            <a:r>
              <a:rPr dirty="0" smtClean="0" sz="1000" spc="14" b="1">
                <a:solidFill>
                  <a:srgbClr val="1997D5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ti</a:t>
            </a:r>
            <a:r>
              <a:rPr dirty="0" smtClean="0" sz="1000" spc="-14" b="1">
                <a:solidFill>
                  <a:srgbClr val="1997D5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8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niche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.</a:t>
            </a:r>
            <a:r>
              <a:rPr dirty="0" smtClean="0" sz="1000" spc="10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9" b="1">
                <a:solidFill>
                  <a:srgbClr val="1997D5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om</a:t>
            </a:r>
            <a:r>
              <a:rPr dirty="0" smtClean="0" sz="1000" spc="-70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this</a:t>
            </a:r>
            <a:r>
              <a:rPr dirty="0" smtClean="0" sz="1000" spc="3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sta</a:t>
            </a:r>
            <a:r>
              <a:rPr dirty="0" smtClean="0" sz="1000" spc="1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ting</a:t>
            </a:r>
            <a:r>
              <a:rPr dirty="0" smtClean="0" sz="1000" spc="7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poi</a:t>
            </a:r>
            <a:r>
              <a:rPr dirty="0" smtClean="0" sz="1000" spc="-4" b="1">
                <a:solidFill>
                  <a:srgbClr val="1997D5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75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 b="1">
                <a:solidFill>
                  <a:srgbClr val="1997D5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30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da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5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omise</a:t>
            </a:r>
            <a:r>
              <a:rPr dirty="0" smtClean="0" sz="1000" spc="9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th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2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 b="1">
                <a:solidFill>
                  <a:srgbClr val="1997D5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30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al</a:t>
            </a:r>
            <a:r>
              <a:rPr dirty="0" smtClean="0" sz="1000" spc="-4" b="1">
                <a:solidFill>
                  <a:srgbClr val="1997D5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14" b="1">
                <a:solidFill>
                  <a:srgbClr val="1997D5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57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stri</a:t>
            </a:r>
            <a:r>
              <a:rPr dirty="0" smtClean="0" sz="1000" spc="-14" b="1">
                <a:solidFill>
                  <a:srgbClr val="1997D5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33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imp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4" b="1">
                <a:solidFill>
                  <a:srgbClr val="1997D5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9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our</a:t>
            </a:r>
            <a:r>
              <a:rPr dirty="0" smtClean="0" sz="1000" spc="-5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ope</a:t>
            </a:r>
            <a:r>
              <a:rPr dirty="0" smtClean="0" sz="1000" spc="-10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10" b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tions</a:t>
            </a:r>
            <a:r>
              <a:rPr dirty="0" smtClean="0" sz="1000" spc="-95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odu</a:t>
            </a:r>
            <a:r>
              <a:rPr dirty="0" smtClean="0" sz="1000" spc="14" b="1">
                <a:solidFill>
                  <a:srgbClr val="1997D5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ts</a:t>
            </a:r>
            <a:r>
              <a:rPr dirty="0" smtClean="0" sz="1000" spc="9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om</a:t>
            </a:r>
            <a:r>
              <a:rPr dirty="0" smtClean="0" sz="1000" spc="-58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an</a:t>
            </a:r>
            <a:r>
              <a:rPr dirty="0" smtClean="0" sz="1000" spc="-37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20" b="1">
                <a:solidFill>
                  <a:srgbClr val="1997D5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vi</a:t>
            </a:r>
            <a:r>
              <a:rPr dirty="0" smtClean="0" sz="1000" spc="-10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onme</a:t>
            </a:r>
            <a:r>
              <a:rPr dirty="0" smtClean="0" sz="1000" spc="-5" b="1">
                <a:solidFill>
                  <a:srgbClr val="1997D5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tal</a:t>
            </a:r>
            <a:r>
              <a:rPr dirty="0" smtClean="0" sz="1000" spc="-51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perspe</a:t>
            </a:r>
            <a:r>
              <a:rPr dirty="0" smtClean="0" sz="1000" spc="15" b="1">
                <a:solidFill>
                  <a:srgbClr val="1997D5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ti</a:t>
            </a:r>
            <a:r>
              <a:rPr dirty="0" smtClean="0" sz="1000" spc="-15" b="1">
                <a:solidFill>
                  <a:srgbClr val="1997D5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25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th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2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 b="1">
                <a:solidFill>
                  <a:srgbClr val="1997D5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30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" b="1">
                <a:solidFill>
                  <a:srgbClr val="1997D5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an</a:t>
            </a:r>
            <a:r>
              <a:rPr dirty="0" smtClean="0" sz="1000" spc="-32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help</a:t>
            </a:r>
            <a:r>
              <a:rPr dirty="0" smtClean="0" sz="1000" spc="5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4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20" b="1">
                <a:solidFill>
                  <a:srgbClr val="1997D5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vi</a:t>
            </a:r>
            <a:r>
              <a:rPr dirty="0" smtClean="0" sz="1000" spc="-10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onme</a:t>
            </a:r>
            <a:r>
              <a:rPr dirty="0" smtClean="0" sz="1000" spc="-5" b="1">
                <a:solidFill>
                  <a:srgbClr val="1997D5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tal</a:t>
            </a:r>
            <a:r>
              <a:rPr dirty="0" smtClean="0" sz="1000" spc="-51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benefits</a:t>
            </a:r>
            <a:r>
              <a:rPr dirty="0" smtClean="0" sz="1000" spc="17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-73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our</a:t>
            </a:r>
            <a:r>
              <a:rPr dirty="0" smtClean="0" sz="1000" spc="-5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cus</a:t>
            </a:r>
            <a:r>
              <a:rPr dirty="0" smtClean="0" sz="1000" spc="-4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omer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7299" y="3563372"/>
            <a:ext cx="9977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00"/>
              </a:lnSpc>
              <a:spcBef>
                <a:spcPts val="65"/>
              </a:spcBef>
            </a:pPr>
            <a:r>
              <a:rPr dirty="0" smtClean="0" sz="1200" spc="0" b="1">
                <a:solidFill>
                  <a:srgbClr val="1997D5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57299" y="3563372"/>
            <a:ext cx="9977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00"/>
              </a:lnSpc>
              <a:spcBef>
                <a:spcPts val="65"/>
              </a:spcBef>
            </a:pPr>
            <a:r>
              <a:rPr dirty="0" smtClean="0" sz="1200" spc="0" b="1">
                <a:solidFill>
                  <a:srgbClr val="1997D5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4299" y="3583578"/>
            <a:ext cx="2656446" cy="50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5"/>
              </a:lnSpc>
              <a:spcBef>
                <a:spcPts val="54"/>
              </a:spcBef>
            </a:pPr>
            <a:r>
              <a:rPr dirty="0" smtClean="0" sz="1000" spc="-23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5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shall</a:t>
            </a:r>
            <a:r>
              <a:rPr dirty="0" smtClean="0" sz="1000" spc="-3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h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4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good</a:t>
            </a:r>
            <a:r>
              <a:rPr dirty="0" smtClean="0" sz="1000" spc="6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9">
                <a:solidFill>
                  <a:srgbClr val="1B1B19"/>
                </a:solidFill>
                <a:latin typeface="Times New Roman"/>
                <a:cs typeface="Times New Roman"/>
              </a:rPr>
              <a:t>k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wledge</a:t>
            </a:r>
            <a:r>
              <a:rPr dirty="0" smtClean="0" sz="1000" spc="-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about</a:t>
            </a:r>
            <a:r>
              <a:rPr dirty="0" smtClean="0" sz="1000" spc="8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adhe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5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endParaRPr sz="1000">
              <a:latin typeface="Times New Roman"/>
              <a:cs typeface="Times New Roman"/>
            </a:endParaRPr>
          </a:p>
          <a:p>
            <a:pPr marL="12700" marR="8587">
              <a:lnSpc>
                <a:spcPts val="1149"/>
              </a:lnSpc>
              <a:spcBef>
                <a:spcPts val="195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applicable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vi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onmental</a:t>
            </a:r>
            <a:r>
              <a:rPr dirty="0" smtClean="0" sz="1000" spc="-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l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ws</a:t>
            </a:r>
            <a:r>
              <a:rPr dirty="0" smtClean="0" sz="1000" spc="-5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el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vant</a:t>
            </a:r>
            <a:r>
              <a:rPr dirty="0" smtClean="0" sz="1000" spc="-8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odu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 marR="8587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standa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ds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associa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ed</a:t>
            </a:r>
            <a:r>
              <a:rPr dirty="0" smtClean="0" sz="1000" spc="-2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with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our</a:t>
            </a:r>
            <a:r>
              <a:rPr dirty="0" smtClean="0" sz="1000" spc="-6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espe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ti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4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operation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84299" y="3583578"/>
            <a:ext cx="2660571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205">
              <a:lnSpc>
                <a:spcPts val="1095"/>
              </a:lnSpc>
              <a:spcBef>
                <a:spcPts val="54"/>
              </a:spcBef>
            </a:pPr>
            <a:r>
              <a:rPr dirty="0" smtClean="0" sz="1000" spc="-23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5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shall</a:t>
            </a:r>
            <a:r>
              <a:rPr dirty="0" smtClean="0" sz="1000" spc="-3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continuously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elop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our</a:t>
            </a:r>
            <a:r>
              <a:rPr dirty="0" smtClean="0" sz="1000" spc="-6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compe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ence</a:t>
            </a:r>
            <a:r>
              <a:rPr dirty="0" smtClean="0" sz="1000" spc="2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195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collabora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3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with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our</a:t>
            </a:r>
            <a:r>
              <a:rPr dirty="0" smtClean="0" sz="1000" spc="-6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cus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omers</a:t>
            </a:r>
            <a:r>
              <a:rPr dirty="0" smtClean="0" sz="1000" spc="2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aim</a:t>
            </a:r>
            <a:r>
              <a:rPr dirty="0" smtClean="0" sz="1000" spc="-3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7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alw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being</a:t>
            </a:r>
            <a:r>
              <a:rPr dirty="0" smtClean="0" sz="1000" spc="1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able</a:t>
            </a:r>
            <a:r>
              <a:rPr dirty="0" smtClean="0" sz="1000" spc="-4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er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vi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onmentally</a:t>
            </a:r>
            <a:r>
              <a:rPr dirty="0" smtClean="0" sz="1000" spc="-1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best</a:t>
            </a:r>
            <a:r>
              <a:rPr dirty="0" smtClean="0" sz="1000" spc="2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odu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-8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solution.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7299" y="4274572"/>
            <a:ext cx="9977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00"/>
              </a:lnSpc>
              <a:spcBef>
                <a:spcPts val="65"/>
              </a:spcBef>
            </a:pPr>
            <a:r>
              <a:rPr dirty="0" smtClean="0" sz="1200" spc="0" b="1">
                <a:solidFill>
                  <a:srgbClr val="1997D5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4299" y="4294778"/>
            <a:ext cx="2510965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205">
              <a:lnSpc>
                <a:spcPts val="1095"/>
              </a:lnSpc>
              <a:spcBef>
                <a:spcPts val="54"/>
              </a:spcBef>
            </a:pPr>
            <a:r>
              <a:rPr dirty="0" smtClean="0" sz="1000" spc="-23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7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shall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k</a:t>
            </a:r>
            <a:r>
              <a:rPr dirty="0" smtClean="0" sz="1000" spc="-2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sys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ematically</a:t>
            </a:r>
            <a:r>
              <a:rPr dirty="0" smtClean="0" sz="1000" spc="9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imp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7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our</a:t>
            </a:r>
            <a:r>
              <a:rPr dirty="0" smtClean="0" sz="1000" spc="-6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wn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195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operations</a:t>
            </a:r>
            <a:r>
              <a:rPr dirty="0" smtClean="0" sz="1000" spc="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ms</a:t>
            </a:r>
            <a:r>
              <a:rPr dirty="0" smtClean="0" sz="1000" spc="-2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ene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gy</a:t>
            </a:r>
            <a:r>
              <a:rPr dirty="0" smtClean="0" sz="1000" spc="-2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esou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ce</a:t>
            </a:r>
            <a:r>
              <a:rPr dirty="0" smtClean="0" sz="1000" spc="-2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effi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-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cien</a:t>
            </a:r>
            <a:r>
              <a:rPr dirty="0" smtClean="0" sz="1000" spc="1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-3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emission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was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1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management,</a:t>
            </a:r>
            <a:r>
              <a:rPr dirty="0" smtClean="0" sz="1000" spc="13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transpo</a:t>
            </a:r>
            <a:r>
              <a:rPr dirty="0" smtClean="0" sz="1000" spc="25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other</a:t>
            </a:r>
            <a:r>
              <a:rPr dirty="0" smtClean="0" sz="1000" spc="2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el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vant</a:t>
            </a:r>
            <a:r>
              <a:rPr dirty="0" smtClean="0" sz="1000" spc="-8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vi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onmental</a:t>
            </a:r>
            <a:r>
              <a:rPr dirty="0" smtClean="0" sz="1000" spc="-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aspe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98559" y="7068533"/>
            <a:ext cx="19700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5"/>
              </a:lnSpc>
              <a:spcBef>
                <a:spcPts val="64"/>
              </a:spcBef>
            </a:pPr>
            <a:r>
              <a:rPr dirty="0" smtClean="0" sz="1200" spc="0">
                <a:solidFill>
                  <a:srgbClr val="1B1B19"/>
                </a:solidFill>
                <a:latin typeface="Times New Roman"/>
                <a:cs typeface="Times New Roman"/>
              </a:rPr>
              <a:t>15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object 223"/>
          <p:cNvSpPr txBox="1"/>
          <p:nvPr/>
        </p:nvSpPr>
        <p:spPr>
          <a:xfrm>
            <a:off x="697" y="8"/>
            <a:ext cx="7559294" cy="75599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22"/>
              </a:spcBef>
            </a:pPr>
            <a:endParaRPr sz="550"/>
          </a:p>
          <a:p>
            <a:pPr marL="899302">
              <a:lnSpc>
                <a:spcPct val="95825"/>
              </a:lnSpc>
              <a:spcBef>
                <a:spcPts val="55000"/>
              </a:spcBef>
            </a:pPr>
            <a:r>
              <a:rPr dirty="0" smtClean="0" sz="1200" spc="0">
                <a:solidFill>
                  <a:srgbClr val="1B1B19"/>
                </a:solidFill>
                <a:latin typeface="Times New Roman"/>
                <a:cs typeface="Times New Roman"/>
              </a:rPr>
              <a:t>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697" y="8"/>
            <a:ext cx="7559294" cy="7559992"/>
          </a:xfrm>
          <a:custGeom>
            <a:avLst/>
            <a:gdLst/>
            <a:ahLst/>
            <a:cxnLst/>
            <a:rect l="l" t="t" r="r" b="b"/>
            <a:pathLst>
              <a:path w="7559294" h="7559992">
                <a:moveTo>
                  <a:pt x="0" y="0"/>
                </a:moveTo>
                <a:lnTo>
                  <a:pt x="0" y="7559992"/>
                </a:lnTo>
                <a:lnTo>
                  <a:pt x="7559294" y="7559992"/>
                </a:lnTo>
                <a:lnTo>
                  <a:pt x="7559294" y="0"/>
                </a:lnTo>
                <a:lnTo>
                  <a:pt x="0" y="0"/>
                </a:lnTo>
                <a:close/>
              </a:path>
            </a:pathLst>
          </a:custGeom>
          <a:solidFill>
            <a:srgbClr val="629D5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24624" y="25061"/>
            <a:ext cx="7511757" cy="7507529"/>
          </a:xfrm>
          <a:custGeom>
            <a:avLst/>
            <a:gdLst/>
            <a:ahLst/>
            <a:cxnLst/>
            <a:rect l="l" t="t" r="r" b="b"/>
            <a:pathLst>
              <a:path w="7511757" h="7507529">
                <a:moveTo>
                  <a:pt x="33" y="3782262"/>
                </a:moveTo>
                <a:lnTo>
                  <a:pt x="133" y="3860918"/>
                </a:lnTo>
                <a:lnTo>
                  <a:pt x="297" y="3984161"/>
                </a:lnTo>
                <a:lnTo>
                  <a:pt x="525" y="4146414"/>
                </a:lnTo>
                <a:lnTo>
                  <a:pt x="815" y="4342101"/>
                </a:lnTo>
                <a:lnTo>
                  <a:pt x="1166" y="4565643"/>
                </a:lnTo>
                <a:lnTo>
                  <a:pt x="1577" y="4811465"/>
                </a:lnTo>
                <a:lnTo>
                  <a:pt x="2046" y="5073990"/>
                </a:lnTo>
                <a:lnTo>
                  <a:pt x="2572" y="5347641"/>
                </a:lnTo>
                <a:lnTo>
                  <a:pt x="3154" y="5626841"/>
                </a:lnTo>
                <a:lnTo>
                  <a:pt x="3790" y="5906014"/>
                </a:lnTo>
                <a:lnTo>
                  <a:pt x="4479" y="6179582"/>
                </a:lnTo>
                <a:lnTo>
                  <a:pt x="5220" y="6441970"/>
                </a:lnTo>
                <a:lnTo>
                  <a:pt x="6012" y="6687600"/>
                </a:lnTo>
                <a:lnTo>
                  <a:pt x="6852" y="6910895"/>
                </a:lnTo>
                <a:lnTo>
                  <a:pt x="7741" y="7106280"/>
                </a:lnTo>
                <a:lnTo>
                  <a:pt x="8676" y="7268176"/>
                </a:lnTo>
                <a:lnTo>
                  <a:pt x="9656" y="7391008"/>
                </a:lnTo>
                <a:lnTo>
                  <a:pt x="10680" y="7469198"/>
                </a:lnTo>
                <a:lnTo>
                  <a:pt x="39764" y="7498124"/>
                </a:lnTo>
                <a:lnTo>
                  <a:pt x="117998" y="7499040"/>
                </a:lnTo>
                <a:lnTo>
                  <a:pt x="240872" y="7499916"/>
                </a:lnTo>
                <a:lnTo>
                  <a:pt x="402810" y="7500752"/>
                </a:lnTo>
                <a:lnTo>
                  <a:pt x="598235" y="7501545"/>
                </a:lnTo>
                <a:lnTo>
                  <a:pt x="821570" y="7502295"/>
                </a:lnTo>
                <a:lnTo>
                  <a:pt x="1067238" y="7503001"/>
                </a:lnTo>
                <a:lnTo>
                  <a:pt x="1329663" y="7503661"/>
                </a:lnTo>
                <a:lnTo>
                  <a:pt x="1603269" y="7504276"/>
                </a:lnTo>
                <a:lnTo>
                  <a:pt x="1882478" y="7504842"/>
                </a:lnTo>
                <a:lnTo>
                  <a:pt x="2161713" y="7505360"/>
                </a:lnTo>
                <a:lnTo>
                  <a:pt x="2435399" y="7505828"/>
                </a:lnTo>
                <a:lnTo>
                  <a:pt x="2697958" y="7506246"/>
                </a:lnTo>
                <a:lnTo>
                  <a:pt x="2943814" y="7506611"/>
                </a:lnTo>
                <a:lnTo>
                  <a:pt x="3167390" y="7506923"/>
                </a:lnTo>
                <a:lnTo>
                  <a:pt x="3363109" y="7507181"/>
                </a:lnTo>
                <a:lnTo>
                  <a:pt x="3525395" y="7507383"/>
                </a:lnTo>
                <a:lnTo>
                  <a:pt x="3648670" y="7507529"/>
                </a:lnTo>
                <a:lnTo>
                  <a:pt x="3863148" y="7507525"/>
                </a:lnTo>
                <a:lnTo>
                  <a:pt x="3986447" y="7507375"/>
                </a:lnTo>
                <a:lnTo>
                  <a:pt x="4148756" y="7507166"/>
                </a:lnTo>
                <a:lnTo>
                  <a:pt x="4344498" y="7506900"/>
                </a:lnTo>
                <a:lnTo>
                  <a:pt x="4568095" y="7506578"/>
                </a:lnTo>
                <a:lnTo>
                  <a:pt x="4813972" y="7506202"/>
                </a:lnTo>
                <a:lnTo>
                  <a:pt x="5076551" y="7505771"/>
                </a:lnTo>
                <a:lnTo>
                  <a:pt x="5350256" y="7505289"/>
                </a:lnTo>
                <a:lnTo>
                  <a:pt x="5629509" y="7504755"/>
                </a:lnTo>
                <a:lnTo>
                  <a:pt x="5908735" y="7504171"/>
                </a:lnTo>
                <a:lnTo>
                  <a:pt x="6182357" y="7503538"/>
                </a:lnTo>
                <a:lnTo>
                  <a:pt x="6444797" y="7502857"/>
                </a:lnTo>
                <a:lnTo>
                  <a:pt x="6690479" y="7502130"/>
                </a:lnTo>
                <a:lnTo>
                  <a:pt x="6913826" y="7501357"/>
                </a:lnTo>
                <a:lnTo>
                  <a:pt x="7109261" y="7500540"/>
                </a:lnTo>
                <a:lnTo>
                  <a:pt x="7271209" y="7499680"/>
                </a:lnTo>
                <a:lnTo>
                  <a:pt x="7394091" y="7498778"/>
                </a:lnTo>
                <a:lnTo>
                  <a:pt x="7472331" y="7497835"/>
                </a:lnTo>
                <a:lnTo>
                  <a:pt x="7501390" y="7468883"/>
                </a:lnTo>
                <a:lnTo>
                  <a:pt x="7502385" y="7390698"/>
                </a:lnTo>
                <a:lnTo>
                  <a:pt x="7503337" y="7267873"/>
                </a:lnTo>
                <a:lnTo>
                  <a:pt x="7504246" y="7105984"/>
                </a:lnTo>
                <a:lnTo>
                  <a:pt x="7505108" y="6910610"/>
                </a:lnTo>
                <a:lnTo>
                  <a:pt x="7505925" y="6687325"/>
                </a:lnTo>
                <a:lnTo>
                  <a:pt x="7506693" y="6441708"/>
                </a:lnTo>
                <a:lnTo>
                  <a:pt x="7507412" y="6179334"/>
                </a:lnTo>
                <a:lnTo>
                  <a:pt x="7508081" y="5905781"/>
                </a:lnTo>
                <a:lnTo>
                  <a:pt x="7508698" y="5626625"/>
                </a:lnTo>
                <a:lnTo>
                  <a:pt x="7509263" y="5347442"/>
                </a:lnTo>
                <a:lnTo>
                  <a:pt x="7509773" y="5073810"/>
                </a:lnTo>
                <a:lnTo>
                  <a:pt x="7510228" y="4811305"/>
                </a:lnTo>
                <a:lnTo>
                  <a:pt x="7510626" y="4565504"/>
                </a:lnTo>
                <a:lnTo>
                  <a:pt x="7510967" y="4341983"/>
                </a:lnTo>
                <a:lnTo>
                  <a:pt x="7511248" y="4146319"/>
                </a:lnTo>
                <a:lnTo>
                  <a:pt x="7511469" y="3984089"/>
                </a:lnTo>
                <a:lnTo>
                  <a:pt x="7511628" y="3860870"/>
                </a:lnTo>
                <a:lnTo>
                  <a:pt x="7511757" y="3753769"/>
                </a:lnTo>
                <a:lnTo>
                  <a:pt x="7511628" y="3646668"/>
                </a:lnTo>
                <a:lnTo>
                  <a:pt x="7511469" y="3523448"/>
                </a:lnTo>
                <a:lnTo>
                  <a:pt x="7511248" y="3361218"/>
                </a:lnTo>
                <a:lnTo>
                  <a:pt x="7510967" y="3165554"/>
                </a:lnTo>
                <a:lnTo>
                  <a:pt x="7510626" y="2942033"/>
                </a:lnTo>
                <a:lnTo>
                  <a:pt x="7510228" y="2696232"/>
                </a:lnTo>
                <a:lnTo>
                  <a:pt x="7509773" y="2433727"/>
                </a:lnTo>
                <a:lnTo>
                  <a:pt x="7509263" y="2160095"/>
                </a:lnTo>
                <a:lnTo>
                  <a:pt x="7508698" y="1880912"/>
                </a:lnTo>
                <a:lnTo>
                  <a:pt x="7508081" y="1601756"/>
                </a:lnTo>
                <a:lnTo>
                  <a:pt x="7507412" y="1328203"/>
                </a:lnTo>
                <a:lnTo>
                  <a:pt x="7506693" y="1065829"/>
                </a:lnTo>
                <a:lnTo>
                  <a:pt x="7505925" y="820212"/>
                </a:lnTo>
                <a:lnTo>
                  <a:pt x="7505108" y="596928"/>
                </a:lnTo>
                <a:lnTo>
                  <a:pt x="7504246" y="401553"/>
                </a:lnTo>
                <a:lnTo>
                  <a:pt x="7503337" y="239665"/>
                </a:lnTo>
                <a:lnTo>
                  <a:pt x="7502385" y="116840"/>
                </a:lnTo>
                <a:lnTo>
                  <a:pt x="7501390" y="38654"/>
                </a:lnTo>
                <a:lnTo>
                  <a:pt x="7472331" y="9702"/>
                </a:lnTo>
                <a:lnTo>
                  <a:pt x="7394091" y="8759"/>
                </a:lnTo>
                <a:lnTo>
                  <a:pt x="7271209" y="7856"/>
                </a:lnTo>
                <a:lnTo>
                  <a:pt x="7109261" y="6996"/>
                </a:lnTo>
                <a:lnTo>
                  <a:pt x="6913826" y="6178"/>
                </a:lnTo>
                <a:lnTo>
                  <a:pt x="6690479" y="5405"/>
                </a:lnTo>
                <a:lnTo>
                  <a:pt x="6444797" y="4676"/>
                </a:lnTo>
                <a:lnTo>
                  <a:pt x="6182357" y="3995"/>
                </a:lnTo>
                <a:lnTo>
                  <a:pt x="5908735" y="3361"/>
                </a:lnTo>
                <a:lnTo>
                  <a:pt x="5629509" y="2776"/>
                </a:lnTo>
                <a:lnTo>
                  <a:pt x="5350256" y="2241"/>
                </a:lnTo>
                <a:lnTo>
                  <a:pt x="5076551" y="1758"/>
                </a:lnTo>
                <a:lnTo>
                  <a:pt x="4813972" y="1327"/>
                </a:lnTo>
                <a:lnTo>
                  <a:pt x="4568095" y="949"/>
                </a:lnTo>
                <a:lnTo>
                  <a:pt x="4344498" y="627"/>
                </a:lnTo>
                <a:lnTo>
                  <a:pt x="4148756" y="360"/>
                </a:lnTo>
                <a:lnTo>
                  <a:pt x="3986447" y="151"/>
                </a:lnTo>
                <a:lnTo>
                  <a:pt x="3863148" y="0"/>
                </a:lnTo>
                <a:lnTo>
                  <a:pt x="3648618" y="0"/>
                </a:lnTo>
                <a:lnTo>
                  <a:pt x="3525317" y="151"/>
                </a:lnTo>
                <a:lnTo>
                  <a:pt x="3363007" y="360"/>
                </a:lnTo>
                <a:lnTo>
                  <a:pt x="3167264" y="627"/>
                </a:lnTo>
                <a:lnTo>
                  <a:pt x="2943666" y="949"/>
                </a:lnTo>
                <a:lnTo>
                  <a:pt x="2697788" y="1327"/>
                </a:lnTo>
                <a:lnTo>
                  <a:pt x="2435208" y="1758"/>
                </a:lnTo>
                <a:lnTo>
                  <a:pt x="2161502" y="2241"/>
                </a:lnTo>
                <a:lnTo>
                  <a:pt x="1882247" y="2776"/>
                </a:lnTo>
                <a:lnTo>
                  <a:pt x="1603021" y="3361"/>
                </a:lnTo>
                <a:lnTo>
                  <a:pt x="1329398" y="3995"/>
                </a:lnTo>
                <a:lnTo>
                  <a:pt x="1066957" y="4676"/>
                </a:lnTo>
                <a:lnTo>
                  <a:pt x="821274" y="5405"/>
                </a:lnTo>
                <a:lnTo>
                  <a:pt x="597926" y="6178"/>
                </a:lnTo>
                <a:lnTo>
                  <a:pt x="402489" y="6996"/>
                </a:lnTo>
                <a:lnTo>
                  <a:pt x="240540" y="7856"/>
                </a:lnTo>
                <a:lnTo>
                  <a:pt x="117657" y="8759"/>
                </a:lnTo>
                <a:lnTo>
                  <a:pt x="39415" y="9702"/>
                </a:lnTo>
                <a:lnTo>
                  <a:pt x="10356" y="38654"/>
                </a:lnTo>
                <a:lnTo>
                  <a:pt x="9363" y="116840"/>
                </a:lnTo>
                <a:lnTo>
                  <a:pt x="8412" y="239665"/>
                </a:lnTo>
                <a:lnTo>
                  <a:pt x="7505" y="401553"/>
                </a:lnTo>
                <a:lnTo>
                  <a:pt x="6643" y="596928"/>
                </a:lnTo>
                <a:lnTo>
                  <a:pt x="5828" y="820212"/>
                </a:lnTo>
                <a:lnTo>
                  <a:pt x="5060" y="1065829"/>
                </a:lnTo>
                <a:lnTo>
                  <a:pt x="4342" y="1328203"/>
                </a:lnTo>
                <a:lnTo>
                  <a:pt x="3674" y="1601756"/>
                </a:lnTo>
                <a:lnTo>
                  <a:pt x="3057" y="1880912"/>
                </a:lnTo>
                <a:lnTo>
                  <a:pt x="2493" y="2160095"/>
                </a:lnTo>
                <a:lnTo>
                  <a:pt x="1983" y="2433727"/>
                </a:lnTo>
                <a:lnTo>
                  <a:pt x="1528" y="2696232"/>
                </a:lnTo>
                <a:lnTo>
                  <a:pt x="1130" y="2942033"/>
                </a:lnTo>
                <a:lnTo>
                  <a:pt x="790" y="3165554"/>
                </a:lnTo>
                <a:lnTo>
                  <a:pt x="509" y="3361218"/>
                </a:lnTo>
                <a:lnTo>
                  <a:pt x="288" y="3523448"/>
                </a:lnTo>
                <a:lnTo>
                  <a:pt x="129" y="3646668"/>
                </a:lnTo>
                <a:lnTo>
                  <a:pt x="0" y="3753769"/>
                </a:lnTo>
                <a:lnTo>
                  <a:pt x="33" y="3782262"/>
                </a:lnTo>
                <a:close/>
              </a:path>
            </a:pathLst>
          </a:custGeom>
          <a:solidFill>
            <a:srgbClr val="639D5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49318" y="49942"/>
            <a:ext cx="7463380" cy="7455439"/>
          </a:xfrm>
          <a:custGeom>
            <a:avLst/>
            <a:gdLst/>
            <a:ahLst/>
            <a:cxnLst/>
            <a:rect l="l" t="t" r="r" b="b"/>
            <a:pathLst>
              <a:path w="7463380" h="7455439">
                <a:moveTo>
                  <a:pt x="2" y="3757300"/>
                </a:moveTo>
                <a:lnTo>
                  <a:pt x="201" y="3836178"/>
                </a:lnTo>
                <a:lnTo>
                  <a:pt x="530" y="3958869"/>
                </a:lnTo>
                <a:lnTo>
                  <a:pt x="986" y="4119891"/>
                </a:lnTo>
                <a:lnTo>
                  <a:pt x="1566" y="4313759"/>
                </a:lnTo>
                <a:lnTo>
                  <a:pt x="2268" y="4534989"/>
                </a:lnTo>
                <a:lnTo>
                  <a:pt x="3089" y="4778099"/>
                </a:lnTo>
                <a:lnTo>
                  <a:pt x="4027" y="5037605"/>
                </a:lnTo>
                <a:lnTo>
                  <a:pt x="5079" y="5308023"/>
                </a:lnTo>
                <a:lnTo>
                  <a:pt x="6242" y="5583869"/>
                </a:lnTo>
                <a:lnTo>
                  <a:pt x="7513" y="5859661"/>
                </a:lnTo>
                <a:lnTo>
                  <a:pt x="8891" y="6129915"/>
                </a:lnTo>
                <a:lnTo>
                  <a:pt x="10372" y="6389146"/>
                </a:lnTo>
                <a:lnTo>
                  <a:pt x="11954" y="6631873"/>
                </a:lnTo>
                <a:lnTo>
                  <a:pt x="13635" y="6852610"/>
                </a:lnTo>
                <a:lnTo>
                  <a:pt x="15410" y="7045876"/>
                </a:lnTo>
                <a:lnTo>
                  <a:pt x="17279" y="7206185"/>
                </a:lnTo>
                <a:lnTo>
                  <a:pt x="19238" y="7328055"/>
                </a:lnTo>
                <a:lnTo>
                  <a:pt x="21285" y="7406002"/>
                </a:lnTo>
                <a:lnTo>
                  <a:pt x="52048" y="7436449"/>
                </a:lnTo>
                <a:lnTo>
                  <a:pt x="130082" y="7438278"/>
                </a:lnTo>
                <a:lnTo>
                  <a:pt x="252037" y="7440028"/>
                </a:lnTo>
                <a:lnTo>
                  <a:pt x="412429" y="7441697"/>
                </a:lnTo>
                <a:lnTo>
                  <a:pt x="605774" y="7443282"/>
                </a:lnTo>
                <a:lnTo>
                  <a:pt x="826590" y="7444782"/>
                </a:lnTo>
                <a:lnTo>
                  <a:pt x="1069393" y="7446194"/>
                </a:lnTo>
                <a:lnTo>
                  <a:pt x="1328699" y="7447516"/>
                </a:lnTo>
                <a:lnTo>
                  <a:pt x="1599025" y="7448744"/>
                </a:lnTo>
                <a:lnTo>
                  <a:pt x="1874888" y="7449879"/>
                </a:lnTo>
                <a:lnTo>
                  <a:pt x="2150804" y="7450915"/>
                </a:lnTo>
                <a:lnTo>
                  <a:pt x="2421291" y="7451853"/>
                </a:lnTo>
                <a:lnTo>
                  <a:pt x="2680864" y="7452689"/>
                </a:lnTo>
                <a:lnTo>
                  <a:pt x="2924041" y="7453420"/>
                </a:lnTo>
                <a:lnTo>
                  <a:pt x="3145337" y="7454046"/>
                </a:lnTo>
                <a:lnTo>
                  <a:pt x="3339271" y="7454563"/>
                </a:lnTo>
                <a:lnTo>
                  <a:pt x="3500357" y="7454969"/>
                </a:lnTo>
                <a:lnTo>
                  <a:pt x="3623114" y="7455261"/>
                </a:lnTo>
                <a:lnTo>
                  <a:pt x="3702056" y="7455439"/>
                </a:lnTo>
                <a:lnTo>
                  <a:pt x="3761398" y="7455437"/>
                </a:lnTo>
                <a:lnTo>
                  <a:pt x="3840389" y="7455253"/>
                </a:lnTo>
                <a:lnTo>
                  <a:pt x="3963193" y="7454951"/>
                </a:lnTo>
                <a:lnTo>
                  <a:pt x="4124325" y="7454532"/>
                </a:lnTo>
                <a:lnTo>
                  <a:pt x="4318303" y="7453998"/>
                </a:lnTo>
                <a:lnTo>
                  <a:pt x="4539644" y="7453352"/>
                </a:lnTo>
                <a:lnTo>
                  <a:pt x="4782862" y="7452597"/>
                </a:lnTo>
                <a:lnTo>
                  <a:pt x="5042476" y="7451734"/>
                </a:lnTo>
                <a:lnTo>
                  <a:pt x="5313002" y="7450766"/>
                </a:lnTo>
                <a:lnTo>
                  <a:pt x="5588955" y="7449696"/>
                </a:lnTo>
                <a:lnTo>
                  <a:pt x="5864854" y="7448526"/>
                </a:lnTo>
                <a:lnTo>
                  <a:pt x="6135213" y="7447258"/>
                </a:lnTo>
                <a:lnTo>
                  <a:pt x="6394550" y="7445894"/>
                </a:lnTo>
                <a:lnTo>
                  <a:pt x="6637382" y="7444438"/>
                </a:lnTo>
                <a:lnTo>
                  <a:pt x="6858224" y="7442891"/>
                </a:lnTo>
                <a:lnTo>
                  <a:pt x="7051593" y="7441256"/>
                </a:lnTo>
                <a:lnTo>
                  <a:pt x="7212006" y="7439536"/>
                </a:lnTo>
                <a:lnTo>
                  <a:pt x="7333980" y="7437732"/>
                </a:lnTo>
                <a:lnTo>
                  <a:pt x="7412030" y="7435847"/>
                </a:lnTo>
                <a:lnTo>
                  <a:pt x="7442744" y="7405351"/>
                </a:lnTo>
                <a:lnTo>
                  <a:pt x="7444731" y="7327417"/>
                </a:lnTo>
                <a:lnTo>
                  <a:pt x="7446632" y="7205563"/>
                </a:lnTo>
                <a:lnTo>
                  <a:pt x="7448446" y="7045273"/>
                </a:lnTo>
                <a:lnTo>
                  <a:pt x="7450169" y="6852030"/>
                </a:lnTo>
                <a:lnTo>
                  <a:pt x="7451798" y="6631317"/>
                </a:lnTo>
                <a:lnTo>
                  <a:pt x="7453332" y="6388619"/>
                </a:lnTo>
                <a:lnTo>
                  <a:pt x="7454768" y="6129417"/>
                </a:lnTo>
                <a:lnTo>
                  <a:pt x="7456104" y="5859196"/>
                </a:lnTo>
                <a:lnTo>
                  <a:pt x="7457336" y="5583439"/>
                </a:lnTo>
                <a:lnTo>
                  <a:pt x="7458463" y="5307629"/>
                </a:lnTo>
                <a:lnTo>
                  <a:pt x="7459482" y="5037250"/>
                </a:lnTo>
                <a:lnTo>
                  <a:pt x="7460391" y="4777784"/>
                </a:lnTo>
                <a:lnTo>
                  <a:pt x="7461186" y="4534716"/>
                </a:lnTo>
                <a:lnTo>
                  <a:pt x="7461866" y="4313529"/>
                </a:lnTo>
                <a:lnTo>
                  <a:pt x="7462428" y="4119705"/>
                </a:lnTo>
                <a:lnTo>
                  <a:pt x="7462869" y="3958729"/>
                </a:lnTo>
                <a:lnTo>
                  <a:pt x="7463188" y="3836084"/>
                </a:lnTo>
                <a:lnTo>
                  <a:pt x="7463380" y="3757252"/>
                </a:lnTo>
                <a:lnTo>
                  <a:pt x="7463380" y="3698186"/>
                </a:lnTo>
                <a:lnTo>
                  <a:pt x="7463188" y="3619356"/>
                </a:lnTo>
                <a:lnTo>
                  <a:pt x="7462869" y="3496711"/>
                </a:lnTo>
                <a:lnTo>
                  <a:pt x="7462428" y="3335736"/>
                </a:lnTo>
                <a:lnTo>
                  <a:pt x="7461866" y="3141913"/>
                </a:lnTo>
                <a:lnTo>
                  <a:pt x="7461186" y="2920726"/>
                </a:lnTo>
                <a:lnTo>
                  <a:pt x="7460391" y="2677658"/>
                </a:lnTo>
                <a:lnTo>
                  <a:pt x="7459482" y="2418192"/>
                </a:lnTo>
                <a:lnTo>
                  <a:pt x="7458463" y="2147812"/>
                </a:lnTo>
                <a:lnTo>
                  <a:pt x="7457336" y="1872002"/>
                </a:lnTo>
                <a:lnTo>
                  <a:pt x="7456104" y="1596244"/>
                </a:lnTo>
                <a:lnTo>
                  <a:pt x="7454768" y="1326023"/>
                </a:lnTo>
                <a:lnTo>
                  <a:pt x="7453332" y="1066821"/>
                </a:lnTo>
                <a:lnTo>
                  <a:pt x="7451798" y="824121"/>
                </a:lnTo>
                <a:lnTo>
                  <a:pt x="7450169" y="603408"/>
                </a:lnTo>
                <a:lnTo>
                  <a:pt x="7448446" y="410164"/>
                </a:lnTo>
                <a:lnTo>
                  <a:pt x="7446632" y="249874"/>
                </a:lnTo>
                <a:lnTo>
                  <a:pt x="7444731" y="128019"/>
                </a:lnTo>
                <a:lnTo>
                  <a:pt x="7442744" y="50085"/>
                </a:lnTo>
                <a:lnTo>
                  <a:pt x="7412030" y="19590"/>
                </a:lnTo>
                <a:lnTo>
                  <a:pt x="7333980" y="17705"/>
                </a:lnTo>
                <a:lnTo>
                  <a:pt x="7212006" y="15900"/>
                </a:lnTo>
                <a:lnTo>
                  <a:pt x="7051593" y="14180"/>
                </a:lnTo>
                <a:lnTo>
                  <a:pt x="6858224" y="12545"/>
                </a:lnTo>
                <a:lnTo>
                  <a:pt x="6637382" y="10998"/>
                </a:lnTo>
                <a:lnTo>
                  <a:pt x="6394550" y="9542"/>
                </a:lnTo>
                <a:lnTo>
                  <a:pt x="6135213" y="8178"/>
                </a:lnTo>
                <a:lnTo>
                  <a:pt x="5864854" y="6910"/>
                </a:lnTo>
                <a:lnTo>
                  <a:pt x="5588955" y="5740"/>
                </a:lnTo>
                <a:lnTo>
                  <a:pt x="5313002" y="4670"/>
                </a:lnTo>
                <a:lnTo>
                  <a:pt x="5042476" y="3702"/>
                </a:lnTo>
                <a:lnTo>
                  <a:pt x="4782862" y="2840"/>
                </a:lnTo>
                <a:lnTo>
                  <a:pt x="4539644" y="2084"/>
                </a:lnTo>
                <a:lnTo>
                  <a:pt x="4318303" y="1438"/>
                </a:lnTo>
                <a:lnTo>
                  <a:pt x="4124325" y="905"/>
                </a:lnTo>
                <a:lnTo>
                  <a:pt x="3963193" y="485"/>
                </a:lnTo>
                <a:lnTo>
                  <a:pt x="3840389" y="183"/>
                </a:lnTo>
                <a:lnTo>
                  <a:pt x="3761398" y="0"/>
                </a:lnTo>
                <a:lnTo>
                  <a:pt x="3702005" y="0"/>
                </a:lnTo>
                <a:lnTo>
                  <a:pt x="3623012" y="183"/>
                </a:lnTo>
                <a:lnTo>
                  <a:pt x="3500207" y="485"/>
                </a:lnTo>
                <a:lnTo>
                  <a:pt x="3339072" y="905"/>
                </a:lnTo>
                <a:lnTo>
                  <a:pt x="3145093" y="1438"/>
                </a:lnTo>
                <a:lnTo>
                  <a:pt x="2923751" y="2084"/>
                </a:lnTo>
                <a:lnTo>
                  <a:pt x="2680530" y="2840"/>
                </a:lnTo>
                <a:lnTo>
                  <a:pt x="2420915" y="3702"/>
                </a:lnTo>
                <a:lnTo>
                  <a:pt x="2150389" y="4670"/>
                </a:lnTo>
                <a:lnTo>
                  <a:pt x="1874434" y="5740"/>
                </a:lnTo>
                <a:lnTo>
                  <a:pt x="1598535" y="6910"/>
                </a:lnTo>
                <a:lnTo>
                  <a:pt x="1328175" y="8178"/>
                </a:lnTo>
                <a:lnTo>
                  <a:pt x="1068837" y="9542"/>
                </a:lnTo>
                <a:lnTo>
                  <a:pt x="826006" y="10998"/>
                </a:lnTo>
                <a:lnTo>
                  <a:pt x="605164" y="12545"/>
                </a:lnTo>
                <a:lnTo>
                  <a:pt x="411795" y="14180"/>
                </a:lnTo>
                <a:lnTo>
                  <a:pt x="251382" y="15900"/>
                </a:lnTo>
                <a:lnTo>
                  <a:pt x="129409" y="17705"/>
                </a:lnTo>
                <a:lnTo>
                  <a:pt x="51360" y="19590"/>
                </a:lnTo>
                <a:lnTo>
                  <a:pt x="20648" y="50085"/>
                </a:lnTo>
                <a:lnTo>
                  <a:pt x="18661" y="128019"/>
                </a:lnTo>
                <a:lnTo>
                  <a:pt x="16759" y="249874"/>
                </a:lnTo>
                <a:lnTo>
                  <a:pt x="14945" y="410164"/>
                </a:lnTo>
                <a:lnTo>
                  <a:pt x="13222" y="603408"/>
                </a:lnTo>
                <a:lnTo>
                  <a:pt x="11592" y="824121"/>
                </a:lnTo>
                <a:lnTo>
                  <a:pt x="10057" y="1066821"/>
                </a:lnTo>
                <a:lnTo>
                  <a:pt x="8620" y="1326023"/>
                </a:lnTo>
                <a:lnTo>
                  <a:pt x="7283" y="1596244"/>
                </a:lnTo>
                <a:lnTo>
                  <a:pt x="6050" y="1872002"/>
                </a:lnTo>
                <a:lnTo>
                  <a:pt x="4922" y="2147812"/>
                </a:lnTo>
                <a:lnTo>
                  <a:pt x="3902" y="2418192"/>
                </a:lnTo>
                <a:lnTo>
                  <a:pt x="2993" y="2677658"/>
                </a:lnTo>
                <a:lnTo>
                  <a:pt x="2196" y="2920726"/>
                </a:lnTo>
                <a:lnTo>
                  <a:pt x="1516" y="3141913"/>
                </a:lnTo>
                <a:lnTo>
                  <a:pt x="953" y="3335736"/>
                </a:lnTo>
                <a:lnTo>
                  <a:pt x="511" y="3496711"/>
                </a:lnTo>
                <a:lnTo>
                  <a:pt x="193" y="3619356"/>
                </a:lnTo>
                <a:lnTo>
                  <a:pt x="0" y="3698186"/>
                </a:lnTo>
                <a:lnTo>
                  <a:pt x="2" y="3757300"/>
                </a:lnTo>
                <a:close/>
              </a:path>
            </a:pathLst>
          </a:custGeom>
          <a:solidFill>
            <a:srgbClr val="649E5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73980" y="74921"/>
            <a:ext cx="7415056" cy="7403143"/>
          </a:xfrm>
          <a:custGeom>
            <a:avLst/>
            <a:gdLst/>
            <a:ahLst/>
            <a:cxnLst/>
            <a:rect l="l" t="t" r="r" b="b"/>
            <a:pathLst>
              <a:path w="7415056" h="7403143">
                <a:moveTo>
                  <a:pt x="0" y="3670979"/>
                </a:moveTo>
                <a:lnTo>
                  <a:pt x="3" y="3732246"/>
                </a:lnTo>
                <a:lnTo>
                  <a:pt x="302" y="3811346"/>
                </a:lnTo>
                <a:lnTo>
                  <a:pt x="795" y="3933485"/>
                </a:lnTo>
                <a:lnTo>
                  <a:pt x="1479" y="4093275"/>
                </a:lnTo>
                <a:lnTo>
                  <a:pt x="2349" y="4285323"/>
                </a:lnTo>
                <a:lnTo>
                  <a:pt x="3402" y="4504241"/>
                </a:lnTo>
                <a:lnTo>
                  <a:pt x="4633" y="4744638"/>
                </a:lnTo>
                <a:lnTo>
                  <a:pt x="6040" y="5001123"/>
                </a:lnTo>
                <a:lnTo>
                  <a:pt x="7617" y="5268307"/>
                </a:lnTo>
                <a:lnTo>
                  <a:pt x="9361" y="5540798"/>
                </a:lnTo>
                <a:lnTo>
                  <a:pt x="11267" y="5813208"/>
                </a:lnTo>
                <a:lnTo>
                  <a:pt x="13333" y="6080145"/>
                </a:lnTo>
                <a:lnTo>
                  <a:pt x="15554" y="6336219"/>
                </a:lnTo>
                <a:lnTo>
                  <a:pt x="17925" y="6576040"/>
                </a:lnTo>
                <a:lnTo>
                  <a:pt x="20444" y="6794218"/>
                </a:lnTo>
                <a:lnTo>
                  <a:pt x="23106" y="6985363"/>
                </a:lnTo>
                <a:lnTo>
                  <a:pt x="25907" y="7144083"/>
                </a:lnTo>
                <a:lnTo>
                  <a:pt x="28844" y="7264990"/>
                </a:lnTo>
                <a:lnTo>
                  <a:pt x="31911" y="7342692"/>
                </a:lnTo>
                <a:lnTo>
                  <a:pt x="64351" y="7374662"/>
                </a:lnTo>
                <a:lnTo>
                  <a:pt x="142187" y="7377408"/>
                </a:lnTo>
                <a:lnTo>
                  <a:pt x="263223" y="7380035"/>
                </a:lnTo>
                <a:lnTo>
                  <a:pt x="422069" y="7382540"/>
                </a:lnTo>
                <a:lnTo>
                  <a:pt x="613335" y="7384920"/>
                </a:lnTo>
                <a:lnTo>
                  <a:pt x="831632" y="7387170"/>
                </a:lnTo>
                <a:lnTo>
                  <a:pt x="1071569" y="7389287"/>
                </a:lnTo>
                <a:lnTo>
                  <a:pt x="1327757" y="7391269"/>
                </a:lnTo>
                <a:lnTo>
                  <a:pt x="1594804" y="7393112"/>
                </a:lnTo>
                <a:lnTo>
                  <a:pt x="1867321" y="7394812"/>
                </a:lnTo>
                <a:lnTo>
                  <a:pt x="2139919" y="7396367"/>
                </a:lnTo>
                <a:lnTo>
                  <a:pt x="2407206" y="7397772"/>
                </a:lnTo>
                <a:lnTo>
                  <a:pt x="2663792" y="7399024"/>
                </a:lnTo>
                <a:lnTo>
                  <a:pt x="2904289" y="7400120"/>
                </a:lnTo>
                <a:lnTo>
                  <a:pt x="3123305" y="7401057"/>
                </a:lnTo>
                <a:lnTo>
                  <a:pt x="3315451" y="7401831"/>
                </a:lnTo>
                <a:lnTo>
                  <a:pt x="3475336" y="7402439"/>
                </a:lnTo>
                <a:lnTo>
                  <a:pt x="3597570" y="7402878"/>
                </a:lnTo>
                <a:lnTo>
                  <a:pt x="3676764" y="7403143"/>
                </a:lnTo>
                <a:lnTo>
                  <a:pt x="3738372" y="7403140"/>
                </a:lnTo>
                <a:lnTo>
                  <a:pt x="3817644" y="7402866"/>
                </a:lnTo>
                <a:lnTo>
                  <a:pt x="3939956" y="7402413"/>
                </a:lnTo>
                <a:lnTo>
                  <a:pt x="4099915" y="7401785"/>
                </a:lnTo>
                <a:lnTo>
                  <a:pt x="4292133" y="7400985"/>
                </a:lnTo>
                <a:lnTo>
                  <a:pt x="4511218" y="7400017"/>
                </a:lnTo>
                <a:lnTo>
                  <a:pt x="4751781" y="7398885"/>
                </a:lnTo>
                <a:lnTo>
                  <a:pt x="5008431" y="7397592"/>
                </a:lnTo>
                <a:lnTo>
                  <a:pt x="5275778" y="7396142"/>
                </a:lnTo>
                <a:lnTo>
                  <a:pt x="5548432" y="7394538"/>
                </a:lnTo>
                <a:lnTo>
                  <a:pt x="5821003" y="7392784"/>
                </a:lnTo>
                <a:lnTo>
                  <a:pt x="6088100" y="7390883"/>
                </a:lnTo>
                <a:lnTo>
                  <a:pt x="6344334" y="7388839"/>
                </a:lnTo>
                <a:lnTo>
                  <a:pt x="6584313" y="7386655"/>
                </a:lnTo>
                <a:lnTo>
                  <a:pt x="6802648" y="7384336"/>
                </a:lnTo>
                <a:lnTo>
                  <a:pt x="6993949" y="7381884"/>
                </a:lnTo>
                <a:lnTo>
                  <a:pt x="7152825" y="7379303"/>
                </a:lnTo>
                <a:lnTo>
                  <a:pt x="7273886" y="7376596"/>
                </a:lnTo>
                <a:lnTo>
                  <a:pt x="7351742" y="7373768"/>
                </a:lnTo>
                <a:lnTo>
                  <a:pt x="7384106" y="7341727"/>
                </a:lnTo>
                <a:lnTo>
                  <a:pt x="7387085" y="7264041"/>
                </a:lnTo>
                <a:lnTo>
                  <a:pt x="7389936" y="7143157"/>
                </a:lnTo>
                <a:lnTo>
                  <a:pt x="7392655" y="6984463"/>
                </a:lnTo>
                <a:lnTo>
                  <a:pt x="7395238" y="6793350"/>
                </a:lnTo>
                <a:lnTo>
                  <a:pt x="7397682" y="6575208"/>
                </a:lnTo>
                <a:lnTo>
                  <a:pt x="7399982" y="6335426"/>
                </a:lnTo>
                <a:lnTo>
                  <a:pt x="7402136" y="6079396"/>
                </a:lnTo>
                <a:lnTo>
                  <a:pt x="7404139" y="5812506"/>
                </a:lnTo>
                <a:lnTo>
                  <a:pt x="7405988" y="5540147"/>
                </a:lnTo>
                <a:lnTo>
                  <a:pt x="7407679" y="5267710"/>
                </a:lnTo>
                <a:lnTo>
                  <a:pt x="7409207" y="5000583"/>
                </a:lnTo>
                <a:lnTo>
                  <a:pt x="7410570" y="4744158"/>
                </a:lnTo>
                <a:lnTo>
                  <a:pt x="7411763" y="4503823"/>
                </a:lnTo>
                <a:lnTo>
                  <a:pt x="7412783" y="4284970"/>
                </a:lnTo>
                <a:lnTo>
                  <a:pt x="7413626" y="4092989"/>
                </a:lnTo>
                <a:lnTo>
                  <a:pt x="7414288" y="3933268"/>
                </a:lnTo>
                <a:lnTo>
                  <a:pt x="7414766" y="3811200"/>
                </a:lnTo>
                <a:lnTo>
                  <a:pt x="7415056" y="3732172"/>
                </a:lnTo>
                <a:lnTo>
                  <a:pt x="7415056" y="3670979"/>
                </a:lnTo>
                <a:lnTo>
                  <a:pt x="7414766" y="3591949"/>
                </a:lnTo>
                <a:lnTo>
                  <a:pt x="7414288" y="3469879"/>
                </a:lnTo>
                <a:lnTo>
                  <a:pt x="7413626" y="3310158"/>
                </a:lnTo>
                <a:lnTo>
                  <a:pt x="7412783" y="3118175"/>
                </a:lnTo>
                <a:lnTo>
                  <a:pt x="7411763" y="2899321"/>
                </a:lnTo>
                <a:lnTo>
                  <a:pt x="7410570" y="2658986"/>
                </a:lnTo>
                <a:lnTo>
                  <a:pt x="7409207" y="2402559"/>
                </a:lnTo>
                <a:lnTo>
                  <a:pt x="7407679" y="2135432"/>
                </a:lnTo>
                <a:lnTo>
                  <a:pt x="7405988" y="1862994"/>
                </a:lnTo>
                <a:lnTo>
                  <a:pt x="7404139" y="1590635"/>
                </a:lnTo>
                <a:lnTo>
                  <a:pt x="7402136" y="1323745"/>
                </a:lnTo>
                <a:lnTo>
                  <a:pt x="7399982" y="1067714"/>
                </a:lnTo>
                <a:lnTo>
                  <a:pt x="7397682" y="827932"/>
                </a:lnTo>
                <a:lnTo>
                  <a:pt x="7395238" y="609790"/>
                </a:lnTo>
                <a:lnTo>
                  <a:pt x="7392655" y="418677"/>
                </a:lnTo>
                <a:lnTo>
                  <a:pt x="7389936" y="259983"/>
                </a:lnTo>
                <a:lnTo>
                  <a:pt x="7387085" y="139098"/>
                </a:lnTo>
                <a:lnTo>
                  <a:pt x="7384106" y="61413"/>
                </a:lnTo>
                <a:lnTo>
                  <a:pt x="7351742" y="29371"/>
                </a:lnTo>
                <a:lnTo>
                  <a:pt x="7273886" y="26543"/>
                </a:lnTo>
                <a:lnTo>
                  <a:pt x="7152825" y="23837"/>
                </a:lnTo>
                <a:lnTo>
                  <a:pt x="6993949" y="21256"/>
                </a:lnTo>
                <a:lnTo>
                  <a:pt x="6802648" y="18804"/>
                </a:lnTo>
                <a:lnTo>
                  <a:pt x="6584313" y="16485"/>
                </a:lnTo>
                <a:lnTo>
                  <a:pt x="6344334" y="14301"/>
                </a:lnTo>
                <a:lnTo>
                  <a:pt x="6088100" y="12257"/>
                </a:lnTo>
                <a:lnTo>
                  <a:pt x="5821003" y="10356"/>
                </a:lnTo>
                <a:lnTo>
                  <a:pt x="5548432" y="8602"/>
                </a:lnTo>
                <a:lnTo>
                  <a:pt x="5275778" y="6998"/>
                </a:lnTo>
                <a:lnTo>
                  <a:pt x="5008431" y="5548"/>
                </a:lnTo>
                <a:lnTo>
                  <a:pt x="4751781" y="4255"/>
                </a:lnTo>
                <a:lnTo>
                  <a:pt x="4511218" y="3123"/>
                </a:lnTo>
                <a:lnTo>
                  <a:pt x="4292133" y="2155"/>
                </a:lnTo>
                <a:lnTo>
                  <a:pt x="4099915" y="1355"/>
                </a:lnTo>
                <a:lnTo>
                  <a:pt x="3939956" y="727"/>
                </a:lnTo>
                <a:lnTo>
                  <a:pt x="3817644" y="274"/>
                </a:lnTo>
                <a:lnTo>
                  <a:pt x="3738372" y="0"/>
                </a:lnTo>
                <a:lnTo>
                  <a:pt x="3676685" y="0"/>
                </a:lnTo>
                <a:lnTo>
                  <a:pt x="3597414" y="274"/>
                </a:lnTo>
                <a:lnTo>
                  <a:pt x="3475104" y="727"/>
                </a:lnTo>
                <a:lnTo>
                  <a:pt x="3315146" y="1355"/>
                </a:lnTo>
                <a:lnTo>
                  <a:pt x="3122930" y="2155"/>
                </a:lnTo>
                <a:lnTo>
                  <a:pt x="2903846" y="3123"/>
                </a:lnTo>
                <a:lnTo>
                  <a:pt x="2663284" y="4255"/>
                </a:lnTo>
                <a:lnTo>
                  <a:pt x="2406634" y="5548"/>
                </a:lnTo>
                <a:lnTo>
                  <a:pt x="2139288" y="6998"/>
                </a:lnTo>
                <a:lnTo>
                  <a:pt x="1866634" y="8602"/>
                </a:lnTo>
                <a:lnTo>
                  <a:pt x="1594064" y="10356"/>
                </a:lnTo>
                <a:lnTo>
                  <a:pt x="1326967" y="12257"/>
                </a:lnTo>
                <a:lnTo>
                  <a:pt x="1070733" y="14301"/>
                </a:lnTo>
                <a:lnTo>
                  <a:pt x="830754" y="16485"/>
                </a:lnTo>
                <a:lnTo>
                  <a:pt x="612419" y="18804"/>
                </a:lnTo>
                <a:lnTo>
                  <a:pt x="421119" y="21256"/>
                </a:lnTo>
                <a:lnTo>
                  <a:pt x="262243" y="23837"/>
                </a:lnTo>
                <a:lnTo>
                  <a:pt x="141182" y="26543"/>
                </a:lnTo>
                <a:lnTo>
                  <a:pt x="63326" y="29371"/>
                </a:lnTo>
                <a:lnTo>
                  <a:pt x="30960" y="61413"/>
                </a:lnTo>
                <a:lnTo>
                  <a:pt x="27980" y="139098"/>
                </a:lnTo>
                <a:lnTo>
                  <a:pt x="25127" y="259983"/>
                </a:lnTo>
                <a:lnTo>
                  <a:pt x="22407" y="418677"/>
                </a:lnTo>
                <a:lnTo>
                  <a:pt x="19823" y="609790"/>
                </a:lnTo>
                <a:lnTo>
                  <a:pt x="17378" y="827932"/>
                </a:lnTo>
                <a:lnTo>
                  <a:pt x="15076" y="1067714"/>
                </a:lnTo>
                <a:lnTo>
                  <a:pt x="12921" y="1323745"/>
                </a:lnTo>
                <a:lnTo>
                  <a:pt x="10918" y="1590635"/>
                </a:lnTo>
                <a:lnTo>
                  <a:pt x="9068" y="1862994"/>
                </a:lnTo>
                <a:lnTo>
                  <a:pt x="7378" y="2135432"/>
                </a:lnTo>
                <a:lnTo>
                  <a:pt x="5849" y="2402559"/>
                </a:lnTo>
                <a:lnTo>
                  <a:pt x="4486" y="2658986"/>
                </a:lnTo>
                <a:lnTo>
                  <a:pt x="3292" y="2899321"/>
                </a:lnTo>
                <a:lnTo>
                  <a:pt x="2272" y="3118175"/>
                </a:lnTo>
                <a:lnTo>
                  <a:pt x="1429" y="3310158"/>
                </a:lnTo>
                <a:lnTo>
                  <a:pt x="767" y="3469879"/>
                </a:lnTo>
                <a:lnTo>
                  <a:pt x="289" y="3591949"/>
                </a:lnTo>
                <a:lnTo>
                  <a:pt x="0" y="3670979"/>
                </a:lnTo>
                <a:close/>
              </a:path>
            </a:pathLst>
          </a:custGeom>
          <a:solidFill>
            <a:srgbClr val="649E5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98520" y="99894"/>
            <a:ext cx="7367003" cy="7350873"/>
          </a:xfrm>
          <a:custGeom>
            <a:avLst/>
            <a:gdLst/>
            <a:ahLst/>
            <a:cxnLst/>
            <a:rect l="l" t="t" r="r" b="b"/>
            <a:pathLst>
              <a:path w="7367003" h="7350873">
                <a:moveTo>
                  <a:pt x="133" y="3707192"/>
                </a:moveTo>
                <a:lnTo>
                  <a:pt x="532" y="3786514"/>
                </a:lnTo>
                <a:lnTo>
                  <a:pt x="1190" y="3908102"/>
                </a:lnTo>
                <a:lnTo>
                  <a:pt x="2101" y="4066659"/>
                </a:lnTo>
                <a:lnTo>
                  <a:pt x="3262" y="4256890"/>
                </a:lnTo>
                <a:lnTo>
                  <a:pt x="4666" y="4473495"/>
                </a:lnTo>
                <a:lnTo>
                  <a:pt x="6308" y="4711180"/>
                </a:lnTo>
                <a:lnTo>
                  <a:pt x="8183" y="4964646"/>
                </a:lnTo>
                <a:lnTo>
                  <a:pt x="10285" y="5228596"/>
                </a:lnTo>
                <a:lnTo>
                  <a:pt x="12611" y="5497733"/>
                </a:lnTo>
                <a:lnTo>
                  <a:pt x="15153" y="5766761"/>
                </a:lnTo>
                <a:lnTo>
                  <a:pt x="17907" y="6030383"/>
                </a:lnTo>
                <a:lnTo>
                  <a:pt x="20868" y="6283300"/>
                </a:lnTo>
                <a:lnTo>
                  <a:pt x="24030" y="6520217"/>
                </a:lnTo>
                <a:lnTo>
                  <a:pt x="27389" y="6735836"/>
                </a:lnTo>
                <a:lnTo>
                  <a:pt x="30938" y="6924861"/>
                </a:lnTo>
                <a:lnTo>
                  <a:pt x="34673" y="7081993"/>
                </a:lnTo>
                <a:lnTo>
                  <a:pt x="38588" y="7201937"/>
                </a:lnTo>
                <a:lnTo>
                  <a:pt x="42678" y="7279395"/>
                </a:lnTo>
                <a:lnTo>
                  <a:pt x="76796" y="7312884"/>
                </a:lnTo>
                <a:lnTo>
                  <a:pt x="154430" y="7316545"/>
                </a:lnTo>
                <a:lnTo>
                  <a:pt x="274545" y="7320048"/>
                </a:lnTo>
                <a:lnTo>
                  <a:pt x="431845" y="7323388"/>
                </a:lnTo>
                <a:lnTo>
                  <a:pt x="621032" y="7326560"/>
                </a:lnTo>
                <a:lnTo>
                  <a:pt x="836809" y="7329561"/>
                </a:lnTo>
                <a:lnTo>
                  <a:pt x="1073881" y="7332386"/>
                </a:lnTo>
                <a:lnTo>
                  <a:pt x="1326949" y="7335029"/>
                </a:lnTo>
                <a:lnTo>
                  <a:pt x="1590717" y="7337488"/>
                </a:lnTo>
                <a:lnTo>
                  <a:pt x="1859889" y="7339756"/>
                </a:lnTo>
                <a:lnTo>
                  <a:pt x="2129168" y="7341829"/>
                </a:lnTo>
                <a:lnTo>
                  <a:pt x="2393256" y="7343704"/>
                </a:lnTo>
                <a:lnTo>
                  <a:pt x="2646858" y="7345375"/>
                </a:lnTo>
                <a:lnTo>
                  <a:pt x="2884676" y="7346838"/>
                </a:lnTo>
                <a:lnTo>
                  <a:pt x="3101413" y="7348089"/>
                </a:lnTo>
                <a:lnTo>
                  <a:pt x="3291774" y="7349122"/>
                </a:lnTo>
                <a:lnTo>
                  <a:pt x="3450460" y="7349933"/>
                </a:lnTo>
                <a:lnTo>
                  <a:pt x="3572176" y="7350518"/>
                </a:lnTo>
                <a:lnTo>
                  <a:pt x="3651624" y="7350873"/>
                </a:lnTo>
                <a:lnTo>
                  <a:pt x="3715493" y="7350869"/>
                </a:lnTo>
                <a:lnTo>
                  <a:pt x="3795041" y="7350503"/>
                </a:lnTo>
                <a:lnTo>
                  <a:pt x="3916855" y="7349898"/>
                </a:lnTo>
                <a:lnTo>
                  <a:pt x="4075636" y="7349060"/>
                </a:lnTo>
                <a:lnTo>
                  <a:pt x="4266089" y="7347993"/>
                </a:lnTo>
                <a:lnTo>
                  <a:pt x="4482917" y="7346702"/>
                </a:lnTo>
                <a:lnTo>
                  <a:pt x="4720821" y="7345192"/>
                </a:lnTo>
                <a:lnTo>
                  <a:pt x="4974506" y="7343467"/>
                </a:lnTo>
                <a:lnTo>
                  <a:pt x="5238674" y="7341532"/>
                </a:lnTo>
                <a:lnTo>
                  <a:pt x="5508028" y="7339392"/>
                </a:lnTo>
                <a:lnTo>
                  <a:pt x="5777271" y="7337052"/>
                </a:lnTo>
                <a:lnTo>
                  <a:pt x="6041106" y="7334516"/>
                </a:lnTo>
                <a:lnTo>
                  <a:pt x="6294236" y="7331790"/>
                </a:lnTo>
                <a:lnTo>
                  <a:pt x="6531365" y="7328877"/>
                </a:lnTo>
                <a:lnTo>
                  <a:pt x="6747194" y="7325784"/>
                </a:lnTo>
                <a:lnTo>
                  <a:pt x="6936427" y="7322513"/>
                </a:lnTo>
                <a:lnTo>
                  <a:pt x="7093768" y="7319071"/>
                </a:lnTo>
                <a:lnTo>
                  <a:pt x="7213918" y="7315462"/>
                </a:lnTo>
                <a:lnTo>
                  <a:pt x="7291581" y="7311690"/>
                </a:lnTo>
                <a:lnTo>
                  <a:pt x="7325599" y="7278103"/>
                </a:lnTo>
                <a:lnTo>
                  <a:pt x="7329571" y="7200669"/>
                </a:lnTo>
                <a:lnTo>
                  <a:pt x="7333373" y="7080756"/>
                </a:lnTo>
                <a:lnTo>
                  <a:pt x="7336999" y="6923659"/>
                </a:lnTo>
                <a:lnTo>
                  <a:pt x="7340444" y="6734677"/>
                </a:lnTo>
                <a:lnTo>
                  <a:pt x="7343703" y="6519106"/>
                </a:lnTo>
                <a:lnTo>
                  <a:pt x="7346772" y="6282243"/>
                </a:lnTo>
                <a:lnTo>
                  <a:pt x="7349644" y="6029383"/>
                </a:lnTo>
                <a:lnTo>
                  <a:pt x="7352315" y="5765825"/>
                </a:lnTo>
                <a:lnTo>
                  <a:pt x="7354781" y="5496865"/>
                </a:lnTo>
                <a:lnTo>
                  <a:pt x="7357035" y="5227800"/>
                </a:lnTo>
                <a:lnTo>
                  <a:pt x="7359074" y="4963925"/>
                </a:lnTo>
                <a:lnTo>
                  <a:pt x="7360891" y="4710540"/>
                </a:lnTo>
                <a:lnTo>
                  <a:pt x="7362482" y="4472939"/>
                </a:lnTo>
                <a:lnTo>
                  <a:pt x="7363843" y="4256419"/>
                </a:lnTo>
                <a:lnTo>
                  <a:pt x="7364967" y="4066278"/>
                </a:lnTo>
                <a:lnTo>
                  <a:pt x="7365850" y="3907813"/>
                </a:lnTo>
                <a:lnTo>
                  <a:pt x="7366487" y="3786319"/>
                </a:lnTo>
                <a:lnTo>
                  <a:pt x="7366873" y="3707094"/>
                </a:lnTo>
                <a:lnTo>
                  <a:pt x="7367003" y="3675434"/>
                </a:lnTo>
                <a:lnTo>
                  <a:pt x="7366873" y="3643773"/>
                </a:lnTo>
                <a:lnTo>
                  <a:pt x="7366487" y="3564546"/>
                </a:lnTo>
                <a:lnTo>
                  <a:pt x="7365850" y="3443051"/>
                </a:lnTo>
                <a:lnTo>
                  <a:pt x="7364967" y="3284584"/>
                </a:lnTo>
                <a:lnTo>
                  <a:pt x="7363843" y="3094442"/>
                </a:lnTo>
                <a:lnTo>
                  <a:pt x="7362482" y="2877922"/>
                </a:lnTo>
                <a:lnTo>
                  <a:pt x="7360891" y="2640320"/>
                </a:lnTo>
                <a:lnTo>
                  <a:pt x="7359074" y="2386933"/>
                </a:lnTo>
                <a:lnTo>
                  <a:pt x="7357035" y="2123058"/>
                </a:lnTo>
                <a:lnTo>
                  <a:pt x="7354781" y="1853992"/>
                </a:lnTo>
                <a:lnTo>
                  <a:pt x="7352315" y="1585032"/>
                </a:lnTo>
                <a:lnTo>
                  <a:pt x="7349644" y="1321473"/>
                </a:lnTo>
                <a:lnTo>
                  <a:pt x="7346772" y="1068614"/>
                </a:lnTo>
                <a:lnTo>
                  <a:pt x="7343703" y="831750"/>
                </a:lnTo>
                <a:lnTo>
                  <a:pt x="7340444" y="616179"/>
                </a:lnTo>
                <a:lnTo>
                  <a:pt x="7336999" y="427197"/>
                </a:lnTo>
                <a:lnTo>
                  <a:pt x="7333373" y="270100"/>
                </a:lnTo>
                <a:lnTo>
                  <a:pt x="7329571" y="150187"/>
                </a:lnTo>
                <a:lnTo>
                  <a:pt x="7325599" y="72753"/>
                </a:lnTo>
                <a:lnTo>
                  <a:pt x="7291581" y="39166"/>
                </a:lnTo>
                <a:lnTo>
                  <a:pt x="7213918" y="35394"/>
                </a:lnTo>
                <a:lnTo>
                  <a:pt x="7093768" y="31786"/>
                </a:lnTo>
                <a:lnTo>
                  <a:pt x="6936427" y="28344"/>
                </a:lnTo>
                <a:lnTo>
                  <a:pt x="6747194" y="25074"/>
                </a:lnTo>
                <a:lnTo>
                  <a:pt x="6531365" y="21981"/>
                </a:lnTo>
                <a:lnTo>
                  <a:pt x="6294236" y="19069"/>
                </a:lnTo>
                <a:lnTo>
                  <a:pt x="6041106" y="16344"/>
                </a:lnTo>
                <a:lnTo>
                  <a:pt x="5777271" y="13809"/>
                </a:lnTo>
                <a:lnTo>
                  <a:pt x="5508028" y="11470"/>
                </a:lnTo>
                <a:lnTo>
                  <a:pt x="5238674" y="9331"/>
                </a:lnTo>
                <a:lnTo>
                  <a:pt x="4974506" y="7397"/>
                </a:lnTo>
                <a:lnTo>
                  <a:pt x="4720821" y="5673"/>
                </a:lnTo>
                <a:lnTo>
                  <a:pt x="4482917" y="4164"/>
                </a:lnTo>
                <a:lnTo>
                  <a:pt x="4266089" y="2873"/>
                </a:lnTo>
                <a:lnTo>
                  <a:pt x="4075636" y="1807"/>
                </a:lnTo>
                <a:lnTo>
                  <a:pt x="3916855" y="970"/>
                </a:lnTo>
                <a:lnTo>
                  <a:pt x="3795041" y="365"/>
                </a:lnTo>
                <a:lnTo>
                  <a:pt x="3715493" y="0"/>
                </a:lnTo>
                <a:lnTo>
                  <a:pt x="3651520" y="0"/>
                </a:lnTo>
                <a:lnTo>
                  <a:pt x="3571970" y="365"/>
                </a:lnTo>
                <a:lnTo>
                  <a:pt x="3450155" y="970"/>
                </a:lnTo>
                <a:lnTo>
                  <a:pt x="3291372" y="1807"/>
                </a:lnTo>
                <a:lnTo>
                  <a:pt x="3100918" y="2873"/>
                </a:lnTo>
                <a:lnTo>
                  <a:pt x="2884090" y="4164"/>
                </a:lnTo>
                <a:lnTo>
                  <a:pt x="2646185" y="5673"/>
                </a:lnTo>
                <a:lnTo>
                  <a:pt x="2392499" y="7397"/>
                </a:lnTo>
                <a:lnTo>
                  <a:pt x="2128331" y="9331"/>
                </a:lnTo>
                <a:lnTo>
                  <a:pt x="1858976" y="11470"/>
                </a:lnTo>
                <a:lnTo>
                  <a:pt x="1589733" y="13809"/>
                </a:lnTo>
                <a:lnTo>
                  <a:pt x="1325897" y="16344"/>
                </a:lnTo>
                <a:lnTo>
                  <a:pt x="1072767" y="19069"/>
                </a:lnTo>
                <a:lnTo>
                  <a:pt x="835638" y="21981"/>
                </a:lnTo>
                <a:lnTo>
                  <a:pt x="619809" y="25074"/>
                </a:lnTo>
                <a:lnTo>
                  <a:pt x="430575" y="28344"/>
                </a:lnTo>
                <a:lnTo>
                  <a:pt x="273235" y="31786"/>
                </a:lnTo>
                <a:lnTo>
                  <a:pt x="153084" y="35394"/>
                </a:lnTo>
                <a:lnTo>
                  <a:pt x="75421" y="39166"/>
                </a:lnTo>
                <a:lnTo>
                  <a:pt x="41402" y="72753"/>
                </a:lnTo>
                <a:lnTo>
                  <a:pt x="37428" y="150187"/>
                </a:lnTo>
                <a:lnTo>
                  <a:pt x="33625" y="270100"/>
                </a:lnTo>
                <a:lnTo>
                  <a:pt x="29998" y="427197"/>
                </a:lnTo>
                <a:lnTo>
                  <a:pt x="26553" y="616179"/>
                </a:lnTo>
                <a:lnTo>
                  <a:pt x="23293" y="831750"/>
                </a:lnTo>
                <a:lnTo>
                  <a:pt x="20225" y="1068614"/>
                </a:lnTo>
                <a:lnTo>
                  <a:pt x="17353" y="1321473"/>
                </a:lnTo>
                <a:lnTo>
                  <a:pt x="14682" y="1585032"/>
                </a:lnTo>
                <a:lnTo>
                  <a:pt x="12217" y="1853992"/>
                </a:lnTo>
                <a:lnTo>
                  <a:pt x="9963" y="2123058"/>
                </a:lnTo>
                <a:lnTo>
                  <a:pt x="7925" y="2386933"/>
                </a:lnTo>
                <a:lnTo>
                  <a:pt x="6108" y="2640320"/>
                </a:lnTo>
                <a:lnTo>
                  <a:pt x="4518" y="2877922"/>
                </a:lnTo>
                <a:lnTo>
                  <a:pt x="3158" y="3094442"/>
                </a:lnTo>
                <a:lnTo>
                  <a:pt x="2034" y="3284584"/>
                </a:lnTo>
                <a:lnTo>
                  <a:pt x="1151" y="3443051"/>
                </a:lnTo>
                <a:lnTo>
                  <a:pt x="515" y="3564546"/>
                </a:lnTo>
                <a:lnTo>
                  <a:pt x="129" y="3643773"/>
                </a:lnTo>
                <a:lnTo>
                  <a:pt x="0" y="3675434"/>
                </a:lnTo>
                <a:lnTo>
                  <a:pt x="133" y="3707192"/>
                </a:lnTo>
                <a:close/>
              </a:path>
            </a:pathLst>
          </a:custGeom>
          <a:solidFill>
            <a:srgbClr val="659E5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123149" y="124706"/>
            <a:ext cx="7318756" cy="7298893"/>
          </a:xfrm>
          <a:custGeom>
            <a:avLst/>
            <a:gdLst/>
            <a:ahLst/>
            <a:cxnLst/>
            <a:rect l="l" t="t" r="r" b="b"/>
            <a:pathLst>
              <a:path w="7318756" h="7298893">
                <a:moveTo>
                  <a:pt x="167" y="3682294"/>
                </a:moveTo>
                <a:lnTo>
                  <a:pt x="665" y="3761838"/>
                </a:lnTo>
                <a:lnTo>
                  <a:pt x="1487" y="3882875"/>
                </a:lnTo>
                <a:lnTo>
                  <a:pt x="2627" y="4040202"/>
                </a:lnTo>
                <a:lnTo>
                  <a:pt x="4077" y="4228614"/>
                </a:lnTo>
                <a:lnTo>
                  <a:pt x="5832" y="4442907"/>
                </a:lnTo>
                <a:lnTo>
                  <a:pt x="7885" y="4677879"/>
                </a:lnTo>
                <a:lnTo>
                  <a:pt x="10229" y="4928325"/>
                </a:lnTo>
                <a:lnTo>
                  <a:pt x="12857" y="5189041"/>
                </a:lnTo>
                <a:lnTo>
                  <a:pt x="15763" y="5454824"/>
                </a:lnTo>
                <a:lnTo>
                  <a:pt x="18941" y="5720470"/>
                </a:lnTo>
                <a:lnTo>
                  <a:pt x="22384" y="5980776"/>
                </a:lnTo>
                <a:lnTo>
                  <a:pt x="26085" y="6230537"/>
                </a:lnTo>
                <a:lnTo>
                  <a:pt x="30038" y="6464549"/>
                </a:lnTo>
                <a:lnTo>
                  <a:pt x="34236" y="6677610"/>
                </a:lnTo>
                <a:lnTo>
                  <a:pt x="38673" y="6864516"/>
                </a:lnTo>
                <a:lnTo>
                  <a:pt x="43341" y="7020061"/>
                </a:lnTo>
                <a:lnTo>
                  <a:pt x="48235" y="7139044"/>
                </a:lnTo>
                <a:lnTo>
                  <a:pt x="53348" y="7216260"/>
                </a:lnTo>
                <a:lnTo>
                  <a:pt x="89144" y="7251273"/>
                </a:lnTo>
                <a:lnTo>
                  <a:pt x="166579" y="7255848"/>
                </a:lnTo>
                <a:lnTo>
                  <a:pt x="285775" y="7260225"/>
                </a:lnTo>
                <a:lnTo>
                  <a:pt x="441529" y="7264399"/>
                </a:lnTo>
                <a:lnTo>
                  <a:pt x="628636" y="7268364"/>
                </a:lnTo>
                <a:lnTo>
                  <a:pt x="841894" y="7272114"/>
                </a:lnTo>
                <a:lnTo>
                  <a:pt x="1076099" y="7275643"/>
                </a:lnTo>
                <a:lnTo>
                  <a:pt x="1326048" y="7278947"/>
                </a:lnTo>
                <a:lnTo>
                  <a:pt x="1586537" y="7282019"/>
                </a:lnTo>
                <a:lnTo>
                  <a:pt x="1852363" y="7284853"/>
                </a:lnTo>
                <a:lnTo>
                  <a:pt x="2118322" y="7287444"/>
                </a:lnTo>
                <a:lnTo>
                  <a:pt x="2379210" y="7289786"/>
                </a:lnTo>
                <a:lnTo>
                  <a:pt x="2629825" y="7291875"/>
                </a:lnTo>
                <a:lnTo>
                  <a:pt x="2864963" y="7293703"/>
                </a:lnTo>
                <a:lnTo>
                  <a:pt x="3079421" y="7295265"/>
                </a:lnTo>
                <a:lnTo>
                  <a:pt x="3267994" y="7296556"/>
                </a:lnTo>
                <a:lnTo>
                  <a:pt x="3425480" y="7297570"/>
                </a:lnTo>
                <a:lnTo>
                  <a:pt x="3546675" y="7298301"/>
                </a:lnTo>
                <a:lnTo>
                  <a:pt x="3626375" y="7298744"/>
                </a:lnTo>
                <a:lnTo>
                  <a:pt x="3659378" y="7298893"/>
                </a:lnTo>
                <a:lnTo>
                  <a:pt x="3692510" y="7298739"/>
                </a:lnTo>
                <a:lnTo>
                  <a:pt x="3772338" y="7298281"/>
                </a:lnTo>
                <a:lnTo>
                  <a:pt x="3893657" y="7297526"/>
                </a:lnTo>
                <a:lnTo>
                  <a:pt x="4051264" y="7296478"/>
                </a:lnTo>
                <a:lnTo>
                  <a:pt x="4239954" y="7295145"/>
                </a:lnTo>
                <a:lnTo>
                  <a:pt x="4454525" y="7293531"/>
                </a:lnTo>
                <a:lnTo>
                  <a:pt x="4689772" y="7291644"/>
                </a:lnTo>
                <a:lnTo>
                  <a:pt x="4940492" y="7289488"/>
                </a:lnTo>
                <a:lnTo>
                  <a:pt x="5201480" y="7287070"/>
                </a:lnTo>
                <a:lnTo>
                  <a:pt x="5467534" y="7284396"/>
                </a:lnTo>
                <a:lnTo>
                  <a:pt x="5733448" y="7281471"/>
                </a:lnTo>
                <a:lnTo>
                  <a:pt x="5994021" y="7278302"/>
                </a:lnTo>
                <a:lnTo>
                  <a:pt x="6244047" y="7274895"/>
                </a:lnTo>
                <a:lnTo>
                  <a:pt x="6478323" y="7271255"/>
                </a:lnTo>
                <a:lnTo>
                  <a:pt x="6691646" y="7267389"/>
                </a:lnTo>
                <a:lnTo>
                  <a:pt x="6878811" y="7263302"/>
                </a:lnTo>
                <a:lnTo>
                  <a:pt x="7034615" y="7259000"/>
                </a:lnTo>
                <a:lnTo>
                  <a:pt x="7153854" y="7254490"/>
                </a:lnTo>
                <a:lnTo>
                  <a:pt x="7231324" y="7249777"/>
                </a:lnTo>
                <a:lnTo>
                  <a:pt x="7266997" y="7214645"/>
                </a:lnTo>
                <a:lnTo>
                  <a:pt x="7271964" y="7137460"/>
                </a:lnTo>
                <a:lnTo>
                  <a:pt x="7276718" y="7018517"/>
                </a:lnTo>
                <a:lnTo>
                  <a:pt x="7281251" y="6863017"/>
                </a:lnTo>
                <a:lnTo>
                  <a:pt x="7285558" y="6676165"/>
                </a:lnTo>
                <a:lnTo>
                  <a:pt x="7289633" y="6463165"/>
                </a:lnTo>
                <a:lnTo>
                  <a:pt x="7293469" y="6229219"/>
                </a:lnTo>
                <a:lnTo>
                  <a:pt x="7297060" y="5979531"/>
                </a:lnTo>
                <a:lnTo>
                  <a:pt x="7300399" y="5719305"/>
                </a:lnTo>
                <a:lnTo>
                  <a:pt x="7303481" y="5453743"/>
                </a:lnTo>
                <a:lnTo>
                  <a:pt x="7306298" y="5188050"/>
                </a:lnTo>
                <a:lnTo>
                  <a:pt x="7308846" y="4927428"/>
                </a:lnTo>
                <a:lnTo>
                  <a:pt x="7311118" y="4677081"/>
                </a:lnTo>
                <a:lnTo>
                  <a:pt x="7313107" y="4442213"/>
                </a:lnTo>
                <a:lnTo>
                  <a:pt x="7314807" y="4228027"/>
                </a:lnTo>
                <a:lnTo>
                  <a:pt x="7316212" y="4039727"/>
                </a:lnTo>
                <a:lnTo>
                  <a:pt x="7317315" y="3882515"/>
                </a:lnTo>
                <a:lnTo>
                  <a:pt x="7318111" y="3761595"/>
                </a:lnTo>
                <a:lnTo>
                  <a:pt x="7318593" y="3682171"/>
                </a:lnTo>
                <a:lnTo>
                  <a:pt x="7318756" y="3649446"/>
                </a:lnTo>
                <a:lnTo>
                  <a:pt x="7318593" y="3616723"/>
                </a:lnTo>
                <a:lnTo>
                  <a:pt x="7318111" y="3537300"/>
                </a:lnTo>
                <a:lnTo>
                  <a:pt x="7317315" y="3416382"/>
                </a:lnTo>
                <a:lnTo>
                  <a:pt x="7316212" y="3259170"/>
                </a:lnTo>
                <a:lnTo>
                  <a:pt x="7314807" y="3070870"/>
                </a:lnTo>
                <a:lnTo>
                  <a:pt x="7313107" y="2856684"/>
                </a:lnTo>
                <a:lnTo>
                  <a:pt x="7311118" y="2621816"/>
                </a:lnTo>
                <a:lnTo>
                  <a:pt x="7308846" y="2371470"/>
                </a:lnTo>
                <a:lnTo>
                  <a:pt x="7306298" y="2110848"/>
                </a:lnTo>
                <a:lnTo>
                  <a:pt x="7303481" y="1845154"/>
                </a:lnTo>
                <a:lnTo>
                  <a:pt x="7300399" y="1579592"/>
                </a:lnTo>
                <a:lnTo>
                  <a:pt x="7297060" y="1319365"/>
                </a:lnTo>
                <a:lnTo>
                  <a:pt x="7293469" y="1069676"/>
                </a:lnTo>
                <a:lnTo>
                  <a:pt x="7289633" y="835730"/>
                </a:lnTo>
                <a:lnTo>
                  <a:pt x="7285558" y="622729"/>
                </a:lnTo>
                <a:lnTo>
                  <a:pt x="7281251" y="435876"/>
                </a:lnTo>
                <a:lnTo>
                  <a:pt x="7276718" y="280376"/>
                </a:lnTo>
                <a:lnTo>
                  <a:pt x="7271964" y="161432"/>
                </a:lnTo>
                <a:lnTo>
                  <a:pt x="7266997" y="84247"/>
                </a:lnTo>
                <a:lnTo>
                  <a:pt x="7231324" y="49115"/>
                </a:lnTo>
                <a:lnTo>
                  <a:pt x="7153854" y="44402"/>
                </a:lnTo>
                <a:lnTo>
                  <a:pt x="7034615" y="39892"/>
                </a:lnTo>
                <a:lnTo>
                  <a:pt x="6878811" y="35590"/>
                </a:lnTo>
                <a:lnTo>
                  <a:pt x="6691646" y="31503"/>
                </a:lnTo>
                <a:lnTo>
                  <a:pt x="6478323" y="27637"/>
                </a:lnTo>
                <a:lnTo>
                  <a:pt x="6244047" y="23997"/>
                </a:lnTo>
                <a:lnTo>
                  <a:pt x="5994021" y="20590"/>
                </a:lnTo>
                <a:lnTo>
                  <a:pt x="5733448" y="17421"/>
                </a:lnTo>
                <a:lnTo>
                  <a:pt x="5467534" y="14497"/>
                </a:lnTo>
                <a:lnTo>
                  <a:pt x="5201480" y="11822"/>
                </a:lnTo>
                <a:lnTo>
                  <a:pt x="4940492" y="9404"/>
                </a:lnTo>
                <a:lnTo>
                  <a:pt x="4689772" y="7249"/>
                </a:lnTo>
                <a:lnTo>
                  <a:pt x="4454525" y="5361"/>
                </a:lnTo>
                <a:lnTo>
                  <a:pt x="4239954" y="3748"/>
                </a:lnTo>
                <a:lnTo>
                  <a:pt x="4051264" y="2414"/>
                </a:lnTo>
                <a:lnTo>
                  <a:pt x="3893657" y="1367"/>
                </a:lnTo>
                <a:lnTo>
                  <a:pt x="3772338" y="611"/>
                </a:lnTo>
                <a:lnTo>
                  <a:pt x="3692510" y="153"/>
                </a:lnTo>
                <a:lnTo>
                  <a:pt x="3659378" y="0"/>
                </a:lnTo>
                <a:lnTo>
                  <a:pt x="3626243" y="153"/>
                </a:lnTo>
                <a:lnTo>
                  <a:pt x="3546414" y="611"/>
                </a:lnTo>
                <a:lnTo>
                  <a:pt x="3425093" y="1367"/>
                </a:lnTo>
                <a:lnTo>
                  <a:pt x="3267485" y="2414"/>
                </a:lnTo>
                <a:lnTo>
                  <a:pt x="3078793" y="3748"/>
                </a:lnTo>
                <a:lnTo>
                  <a:pt x="2864222" y="5361"/>
                </a:lnTo>
                <a:lnTo>
                  <a:pt x="2628974" y="7249"/>
                </a:lnTo>
                <a:lnTo>
                  <a:pt x="2378254" y="9404"/>
                </a:lnTo>
                <a:lnTo>
                  <a:pt x="2117265" y="11822"/>
                </a:lnTo>
                <a:lnTo>
                  <a:pt x="1851212" y="14497"/>
                </a:lnTo>
                <a:lnTo>
                  <a:pt x="1585297" y="17421"/>
                </a:lnTo>
                <a:lnTo>
                  <a:pt x="1324725" y="20590"/>
                </a:lnTo>
                <a:lnTo>
                  <a:pt x="1074699" y="23997"/>
                </a:lnTo>
                <a:lnTo>
                  <a:pt x="840424" y="27637"/>
                </a:lnTo>
                <a:lnTo>
                  <a:pt x="627102" y="31503"/>
                </a:lnTo>
                <a:lnTo>
                  <a:pt x="439938" y="35590"/>
                </a:lnTo>
                <a:lnTo>
                  <a:pt x="284135" y="39892"/>
                </a:lnTo>
                <a:lnTo>
                  <a:pt x="164898" y="44402"/>
                </a:lnTo>
                <a:lnTo>
                  <a:pt x="87429" y="49115"/>
                </a:lnTo>
                <a:lnTo>
                  <a:pt x="51758" y="84247"/>
                </a:lnTo>
                <a:lnTo>
                  <a:pt x="46791" y="161432"/>
                </a:lnTo>
                <a:lnTo>
                  <a:pt x="42037" y="280376"/>
                </a:lnTo>
                <a:lnTo>
                  <a:pt x="37504" y="435876"/>
                </a:lnTo>
                <a:lnTo>
                  <a:pt x="33197" y="622729"/>
                </a:lnTo>
                <a:lnTo>
                  <a:pt x="29122" y="835730"/>
                </a:lnTo>
                <a:lnTo>
                  <a:pt x="25286" y="1069676"/>
                </a:lnTo>
                <a:lnTo>
                  <a:pt x="21695" y="1319365"/>
                </a:lnTo>
                <a:lnTo>
                  <a:pt x="18356" y="1579592"/>
                </a:lnTo>
                <a:lnTo>
                  <a:pt x="15274" y="1845154"/>
                </a:lnTo>
                <a:lnTo>
                  <a:pt x="12457" y="2110848"/>
                </a:lnTo>
                <a:lnTo>
                  <a:pt x="9909" y="2371470"/>
                </a:lnTo>
                <a:lnTo>
                  <a:pt x="7637" y="2621816"/>
                </a:lnTo>
                <a:lnTo>
                  <a:pt x="5648" y="2856684"/>
                </a:lnTo>
                <a:lnTo>
                  <a:pt x="3948" y="3070870"/>
                </a:lnTo>
                <a:lnTo>
                  <a:pt x="2543" y="3259170"/>
                </a:lnTo>
                <a:lnTo>
                  <a:pt x="1440" y="3416382"/>
                </a:lnTo>
                <a:lnTo>
                  <a:pt x="644" y="3537300"/>
                </a:lnTo>
                <a:lnTo>
                  <a:pt x="162" y="3616723"/>
                </a:lnTo>
                <a:lnTo>
                  <a:pt x="0" y="3649446"/>
                </a:lnTo>
                <a:lnTo>
                  <a:pt x="167" y="3682294"/>
                </a:lnTo>
                <a:close/>
              </a:path>
            </a:pathLst>
          </a:custGeom>
          <a:solidFill>
            <a:srgbClr val="669F5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147786" y="149649"/>
            <a:ext cx="7270496" cy="7246683"/>
          </a:xfrm>
          <a:custGeom>
            <a:avLst/>
            <a:gdLst/>
            <a:ahLst/>
            <a:cxnLst/>
            <a:rect l="l" t="t" r="r" b="b"/>
            <a:pathLst>
              <a:path w="7270496" h="7246683">
                <a:moveTo>
                  <a:pt x="200" y="3657273"/>
                </a:moveTo>
                <a:lnTo>
                  <a:pt x="798" y="3737040"/>
                </a:lnTo>
                <a:lnTo>
                  <a:pt x="1785" y="3857527"/>
                </a:lnTo>
                <a:lnTo>
                  <a:pt x="3152" y="4013622"/>
                </a:lnTo>
                <a:lnTo>
                  <a:pt x="4893" y="4200216"/>
                </a:lnTo>
                <a:lnTo>
                  <a:pt x="6999" y="4412198"/>
                </a:lnTo>
                <a:lnTo>
                  <a:pt x="9462" y="4644457"/>
                </a:lnTo>
                <a:lnTo>
                  <a:pt x="12274" y="4891884"/>
                </a:lnTo>
                <a:lnTo>
                  <a:pt x="15428" y="5149366"/>
                </a:lnTo>
                <a:lnTo>
                  <a:pt x="18916" y="5411795"/>
                </a:lnTo>
                <a:lnTo>
                  <a:pt x="22730" y="5674059"/>
                </a:lnTo>
                <a:lnTo>
                  <a:pt x="26861" y="5931048"/>
                </a:lnTo>
                <a:lnTo>
                  <a:pt x="31302" y="6177652"/>
                </a:lnTo>
                <a:lnTo>
                  <a:pt x="36046" y="6408760"/>
                </a:lnTo>
                <a:lnTo>
                  <a:pt x="41083" y="6619261"/>
                </a:lnTo>
                <a:lnTo>
                  <a:pt x="46407" y="6804046"/>
                </a:lnTo>
                <a:lnTo>
                  <a:pt x="52009" y="6958003"/>
                </a:lnTo>
                <a:lnTo>
                  <a:pt x="57882" y="7076022"/>
                </a:lnTo>
                <a:lnTo>
                  <a:pt x="64018" y="7152993"/>
                </a:lnTo>
                <a:lnTo>
                  <a:pt x="101493" y="7189527"/>
                </a:lnTo>
                <a:lnTo>
                  <a:pt x="178728" y="7195019"/>
                </a:lnTo>
                <a:lnTo>
                  <a:pt x="297004" y="7200273"/>
                </a:lnTo>
                <a:lnTo>
                  <a:pt x="451211" y="7205282"/>
                </a:lnTo>
                <a:lnTo>
                  <a:pt x="636239" y="7210041"/>
                </a:lnTo>
                <a:lnTo>
                  <a:pt x="846977" y="7214542"/>
                </a:lnTo>
                <a:lnTo>
                  <a:pt x="1078315" y="7218778"/>
                </a:lnTo>
                <a:lnTo>
                  <a:pt x="1325144" y="7222743"/>
                </a:lnTo>
                <a:lnTo>
                  <a:pt x="1582353" y="7226430"/>
                </a:lnTo>
                <a:lnTo>
                  <a:pt x="1844832" y="7229832"/>
                </a:lnTo>
                <a:lnTo>
                  <a:pt x="2107470" y="7232942"/>
                </a:lnTo>
                <a:lnTo>
                  <a:pt x="2365159" y="7235753"/>
                </a:lnTo>
                <a:lnTo>
                  <a:pt x="2612787" y="7238259"/>
                </a:lnTo>
                <a:lnTo>
                  <a:pt x="2845245" y="7240454"/>
                </a:lnTo>
                <a:lnTo>
                  <a:pt x="3057423" y="7242329"/>
                </a:lnTo>
                <a:lnTo>
                  <a:pt x="3244209" y="7243878"/>
                </a:lnTo>
                <a:lnTo>
                  <a:pt x="3400495" y="7245095"/>
                </a:lnTo>
                <a:lnTo>
                  <a:pt x="3521170" y="7245973"/>
                </a:lnTo>
                <a:lnTo>
                  <a:pt x="3601125" y="7246504"/>
                </a:lnTo>
                <a:lnTo>
                  <a:pt x="3635248" y="7246683"/>
                </a:lnTo>
                <a:lnTo>
                  <a:pt x="3669527" y="7246498"/>
                </a:lnTo>
                <a:lnTo>
                  <a:pt x="3749635" y="7245949"/>
                </a:lnTo>
                <a:lnTo>
                  <a:pt x="3870460" y="7245043"/>
                </a:lnTo>
                <a:lnTo>
                  <a:pt x="4026892" y="7243786"/>
                </a:lnTo>
                <a:lnTo>
                  <a:pt x="4213821" y="7242186"/>
                </a:lnTo>
                <a:lnTo>
                  <a:pt x="4426136" y="7240250"/>
                </a:lnTo>
                <a:lnTo>
                  <a:pt x="4658726" y="7237984"/>
                </a:lnTo>
                <a:lnTo>
                  <a:pt x="4906481" y="7235398"/>
                </a:lnTo>
                <a:lnTo>
                  <a:pt x="5164290" y="7232496"/>
                </a:lnTo>
                <a:lnTo>
                  <a:pt x="5427043" y="7229287"/>
                </a:lnTo>
                <a:lnTo>
                  <a:pt x="5689629" y="7225778"/>
                </a:lnTo>
                <a:lnTo>
                  <a:pt x="5946938" y="7221975"/>
                </a:lnTo>
                <a:lnTo>
                  <a:pt x="6193860" y="7217886"/>
                </a:lnTo>
                <a:lnTo>
                  <a:pt x="6425283" y="7213518"/>
                </a:lnTo>
                <a:lnTo>
                  <a:pt x="6636098" y="7208878"/>
                </a:lnTo>
                <a:lnTo>
                  <a:pt x="6821193" y="7203974"/>
                </a:lnTo>
                <a:lnTo>
                  <a:pt x="6975458" y="7198811"/>
                </a:lnTo>
                <a:lnTo>
                  <a:pt x="7093783" y="7193398"/>
                </a:lnTo>
                <a:lnTo>
                  <a:pt x="7171057" y="7187742"/>
                </a:lnTo>
                <a:lnTo>
                  <a:pt x="7208381" y="7151063"/>
                </a:lnTo>
                <a:lnTo>
                  <a:pt x="7214344" y="7074128"/>
                </a:lnTo>
                <a:lnTo>
                  <a:pt x="7220050" y="6956153"/>
                </a:lnTo>
                <a:lnTo>
                  <a:pt x="7225491" y="6802249"/>
                </a:lnTo>
                <a:lnTo>
                  <a:pt x="7230660" y="6617527"/>
                </a:lnTo>
                <a:lnTo>
                  <a:pt x="7235550" y="6407096"/>
                </a:lnTo>
                <a:lnTo>
                  <a:pt x="7240154" y="6176066"/>
                </a:lnTo>
                <a:lnTo>
                  <a:pt x="7244463" y="5929549"/>
                </a:lnTo>
                <a:lnTo>
                  <a:pt x="7248470" y="5672653"/>
                </a:lnTo>
                <a:lnTo>
                  <a:pt x="7252168" y="5410488"/>
                </a:lnTo>
                <a:lnTo>
                  <a:pt x="7255549" y="5148166"/>
                </a:lnTo>
                <a:lnTo>
                  <a:pt x="7258606" y="4890797"/>
                </a:lnTo>
                <a:lnTo>
                  <a:pt x="7261332" y="4643489"/>
                </a:lnTo>
                <a:lnTo>
                  <a:pt x="7263718" y="4411354"/>
                </a:lnTo>
                <a:lnTo>
                  <a:pt x="7265758" y="4199502"/>
                </a:lnTo>
                <a:lnTo>
                  <a:pt x="7267443" y="4013042"/>
                </a:lnTo>
                <a:lnTo>
                  <a:pt x="7268767" y="3857086"/>
                </a:lnTo>
                <a:lnTo>
                  <a:pt x="7269723" y="3736742"/>
                </a:lnTo>
                <a:lnTo>
                  <a:pt x="7270301" y="3657122"/>
                </a:lnTo>
                <a:lnTo>
                  <a:pt x="7270496" y="3623335"/>
                </a:lnTo>
                <a:lnTo>
                  <a:pt x="7270301" y="3589546"/>
                </a:lnTo>
                <a:lnTo>
                  <a:pt x="7269723" y="3509925"/>
                </a:lnTo>
                <a:lnTo>
                  <a:pt x="7268767" y="3389581"/>
                </a:lnTo>
                <a:lnTo>
                  <a:pt x="7267443" y="3233624"/>
                </a:lnTo>
                <a:lnTo>
                  <a:pt x="7265758" y="3047165"/>
                </a:lnTo>
                <a:lnTo>
                  <a:pt x="7263718" y="2835313"/>
                </a:lnTo>
                <a:lnTo>
                  <a:pt x="7261332" y="2603179"/>
                </a:lnTo>
                <a:lnTo>
                  <a:pt x="7258606" y="2355872"/>
                </a:lnTo>
                <a:lnTo>
                  <a:pt x="7255549" y="2098504"/>
                </a:lnTo>
                <a:lnTo>
                  <a:pt x="7252168" y="1836183"/>
                </a:lnTo>
                <a:lnTo>
                  <a:pt x="7248470" y="1574020"/>
                </a:lnTo>
                <a:lnTo>
                  <a:pt x="7244463" y="1317126"/>
                </a:lnTo>
                <a:lnTo>
                  <a:pt x="7240154" y="1070609"/>
                </a:lnTo>
                <a:lnTo>
                  <a:pt x="7235550" y="839581"/>
                </a:lnTo>
                <a:lnTo>
                  <a:pt x="7230660" y="629152"/>
                </a:lnTo>
                <a:lnTo>
                  <a:pt x="7225491" y="444431"/>
                </a:lnTo>
                <a:lnTo>
                  <a:pt x="7220050" y="290528"/>
                </a:lnTo>
                <a:lnTo>
                  <a:pt x="7214344" y="172554"/>
                </a:lnTo>
                <a:lnTo>
                  <a:pt x="7208381" y="95619"/>
                </a:lnTo>
                <a:lnTo>
                  <a:pt x="7171057" y="58940"/>
                </a:lnTo>
                <a:lnTo>
                  <a:pt x="7093783" y="53284"/>
                </a:lnTo>
                <a:lnTo>
                  <a:pt x="6975458" y="47871"/>
                </a:lnTo>
                <a:lnTo>
                  <a:pt x="6821193" y="42709"/>
                </a:lnTo>
                <a:lnTo>
                  <a:pt x="6636098" y="37804"/>
                </a:lnTo>
                <a:lnTo>
                  <a:pt x="6425283" y="33164"/>
                </a:lnTo>
                <a:lnTo>
                  <a:pt x="6193860" y="28796"/>
                </a:lnTo>
                <a:lnTo>
                  <a:pt x="5946938" y="24708"/>
                </a:lnTo>
                <a:lnTo>
                  <a:pt x="5689629" y="20905"/>
                </a:lnTo>
                <a:lnTo>
                  <a:pt x="5427043" y="17395"/>
                </a:lnTo>
                <a:lnTo>
                  <a:pt x="5164290" y="14186"/>
                </a:lnTo>
                <a:lnTo>
                  <a:pt x="4906481" y="11285"/>
                </a:lnTo>
                <a:lnTo>
                  <a:pt x="4658726" y="8698"/>
                </a:lnTo>
                <a:lnTo>
                  <a:pt x="4426136" y="6433"/>
                </a:lnTo>
                <a:lnTo>
                  <a:pt x="4213821" y="4497"/>
                </a:lnTo>
                <a:lnTo>
                  <a:pt x="4026892" y="2897"/>
                </a:lnTo>
                <a:lnTo>
                  <a:pt x="3870460" y="1640"/>
                </a:lnTo>
                <a:lnTo>
                  <a:pt x="3749635" y="733"/>
                </a:lnTo>
                <a:lnTo>
                  <a:pt x="3669527" y="184"/>
                </a:lnTo>
                <a:lnTo>
                  <a:pt x="3635248" y="0"/>
                </a:lnTo>
                <a:lnTo>
                  <a:pt x="3600968" y="184"/>
                </a:lnTo>
                <a:lnTo>
                  <a:pt x="3520860" y="733"/>
                </a:lnTo>
                <a:lnTo>
                  <a:pt x="3400036" y="1640"/>
                </a:lnTo>
                <a:lnTo>
                  <a:pt x="3243604" y="2897"/>
                </a:lnTo>
                <a:lnTo>
                  <a:pt x="3056676" y="4497"/>
                </a:lnTo>
                <a:lnTo>
                  <a:pt x="2844361" y="6433"/>
                </a:lnTo>
                <a:lnTo>
                  <a:pt x="2611772" y="8698"/>
                </a:lnTo>
                <a:lnTo>
                  <a:pt x="2364017" y="11285"/>
                </a:lnTo>
                <a:lnTo>
                  <a:pt x="2106208" y="14186"/>
                </a:lnTo>
                <a:lnTo>
                  <a:pt x="1843455" y="17395"/>
                </a:lnTo>
                <a:lnTo>
                  <a:pt x="1580869" y="20905"/>
                </a:lnTo>
                <a:lnTo>
                  <a:pt x="1323559" y="24708"/>
                </a:lnTo>
                <a:lnTo>
                  <a:pt x="1076637" y="28796"/>
                </a:lnTo>
                <a:lnTo>
                  <a:pt x="845213" y="33164"/>
                </a:lnTo>
                <a:lnTo>
                  <a:pt x="634397" y="37804"/>
                </a:lnTo>
                <a:lnTo>
                  <a:pt x="449301" y="42709"/>
                </a:lnTo>
                <a:lnTo>
                  <a:pt x="295033" y="47871"/>
                </a:lnTo>
                <a:lnTo>
                  <a:pt x="176706" y="53284"/>
                </a:lnTo>
                <a:lnTo>
                  <a:pt x="99429" y="58940"/>
                </a:lnTo>
                <a:lnTo>
                  <a:pt x="62103" y="95619"/>
                </a:lnTo>
                <a:lnTo>
                  <a:pt x="56142" y="172554"/>
                </a:lnTo>
                <a:lnTo>
                  <a:pt x="50438" y="290528"/>
                </a:lnTo>
                <a:lnTo>
                  <a:pt x="44998" y="444431"/>
                </a:lnTo>
                <a:lnTo>
                  <a:pt x="39829" y="629152"/>
                </a:lnTo>
                <a:lnTo>
                  <a:pt x="34940" y="839581"/>
                </a:lnTo>
                <a:lnTo>
                  <a:pt x="30338" y="1070609"/>
                </a:lnTo>
                <a:lnTo>
                  <a:pt x="26030" y="1317126"/>
                </a:lnTo>
                <a:lnTo>
                  <a:pt x="22023" y="1574020"/>
                </a:lnTo>
                <a:lnTo>
                  <a:pt x="18326" y="1836183"/>
                </a:lnTo>
                <a:lnTo>
                  <a:pt x="14945" y="2098504"/>
                </a:lnTo>
                <a:lnTo>
                  <a:pt x="11888" y="2355872"/>
                </a:lnTo>
                <a:lnTo>
                  <a:pt x="9163" y="2603179"/>
                </a:lnTo>
                <a:lnTo>
                  <a:pt x="6777" y="2835313"/>
                </a:lnTo>
                <a:lnTo>
                  <a:pt x="4737" y="3047165"/>
                </a:lnTo>
                <a:lnTo>
                  <a:pt x="3051" y="3233624"/>
                </a:lnTo>
                <a:lnTo>
                  <a:pt x="1727" y="3389581"/>
                </a:lnTo>
                <a:lnTo>
                  <a:pt x="772" y="3509925"/>
                </a:lnTo>
                <a:lnTo>
                  <a:pt x="194" y="3589546"/>
                </a:lnTo>
                <a:lnTo>
                  <a:pt x="0" y="3623335"/>
                </a:lnTo>
                <a:lnTo>
                  <a:pt x="200" y="3657273"/>
                </a:lnTo>
                <a:close/>
              </a:path>
            </a:pathLst>
          </a:custGeom>
          <a:solidFill>
            <a:srgbClr val="679F5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172415" y="174590"/>
            <a:ext cx="7222261" cy="7194461"/>
          </a:xfrm>
          <a:custGeom>
            <a:avLst/>
            <a:gdLst/>
            <a:ahLst/>
            <a:cxnLst/>
            <a:rect l="l" t="t" r="r" b="b"/>
            <a:pathLst>
              <a:path w="7222261" h="7194461">
                <a:moveTo>
                  <a:pt x="226" y="3562382"/>
                </a:moveTo>
                <a:lnTo>
                  <a:pt x="234" y="3632260"/>
                </a:lnTo>
                <a:lnTo>
                  <a:pt x="931" y="3712248"/>
                </a:lnTo>
                <a:lnTo>
                  <a:pt x="2082" y="3832181"/>
                </a:lnTo>
                <a:lnTo>
                  <a:pt x="3678" y="3987043"/>
                </a:lnTo>
                <a:lnTo>
                  <a:pt x="5709" y="4171817"/>
                </a:lnTo>
                <a:lnTo>
                  <a:pt x="8165" y="4381485"/>
                </a:lnTo>
                <a:lnTo>
                  <a:pt x="11039" y="4611031"/>
                </a:lnTo>
                <a:lnTo>
                  <a:pt x="14320" y="4855436"/>
                </a:lnTo>
                <a:lnTo>
                  <a:pt x="18000" y="5109684"/>
                </a:lnTo>
                <a:lnTo>
                  <a:pt x="22069" y="5368758"/>
                </a:lnTo>
                <a:lnTo>
                  <a:pt x="26518" y="5627640"/>
                </a:lnTo>
                <a:lnTo>
                  <a:pt x="31338" y="5881313"/>
                </a:lnTo>
                <a:lnTo>
                  <a:pt x="36519" y="6124759"/>
                </a:lnTo>
                <a:lnTo>
                  <a:pt x="42053" y="6352962"/>
                </a:lnTo>
                <a:lnTo>
                  <a:pt x="47930" y="6560905"/>
                </a:lnTo>
                <a:lnTo>
                  <a:pt x="54142" y="6743570"/>
                </a:lnTo>
                <a:lnTo>
                  <a:pt x="60678" y="6895939"/>
                </a:lnTo>
                <a:lnTo>
                  <a:pt x="67530" y="7012997"/>
                </a:lnTo>
                <a:lnTo>
                  <a:pt x="74688" y="7089724"/>
                </a:lnTo>
                <a:lnTo>
                  <a:pt x="113840" y="7127780"/>
                </a:lnTo>
                <a:lnTo>
                  <a:pt x="190874" y="7134186"/>
                </a:lnTo>
                <a:lnTo>
                  <a:pt x="308231" y="7140315"/>
                </a:lnTo>
                <a:lnTo>
                  <a:pt x="460891" y="7146159"/>
                </a:lnTo>
                <a:lnTo>
                  <a:pt x="643840" y="7151711"/>
                </a:lnTo>
                <a:lnTo>
                  <a:pt x="852059" y="7156961"/>
                </a:lnTo>
                <a:lnTo>
                  <a:pt x="1080532" y="7161904"/>
                </a:lnTo>
                <a:lnTo>
                  <a:pt x="1324242" y="7166529"/>
                </a:lnTo>
                <a:lnTo>
                  <a:pt x="1578173" y="7170831"/>
                </a:lnTo>
                <a:lnTo>
                  <a:pt x="1837307" y="7174799"/>
                </a:lnTo>
                <a:lnTo>
                  <a:pt x="2096628" y="7178428"/>
                </a:lnTo>
                <a:lnTo>
                  <a:pt x="2351118" y="7181708"/>
                </a:lnTo>
                <a:lnTo>
                  <a:pt x="2595761" y="7184632"/>
                </a:lnTo>
                <a:lnTo>
                  <a:pt x="2825540" y="7187192"/>
                </a:lnTo>
                <a:lnTo>
                  <a:pt x="3035439" y="7189380"/>
                </a:lnTo>
                <a:lnTo>
                  <a:pt x="3220440" y="7191188"/>
                </a:lnTo>
                <a:lnTo>
                  <a:pt x="3375526" y="7192608"/>
                </a:lnTo>
                <a:lnTo>
                  <a:pt x="3495681" y="7193632"/>
                </a:lnTo>
                <a:lnTo>
                  <a:pt x="3575888" y="7194252"/>
                </a:lnTo>
                <a:lnTo>
                  <a:pt x="3611130" y="7194461"/>
                </a:lnTo>
                <a:lnTo>
                  <a:pt x="3646555" y="7194245"/>
                </a:lnTo>
                <a:lnTo>
                  <a:pt x="3726941" y="7193604"/>
                </a:lnTo>
                <a:lnTo>
                  <a:pt x="3847270" y="7192546"/>
                </a:lnTo>
                <a:lnTo>
                  <a:pt x="4002526" y="7191079"/>
                </a:lnTo>
                <a:lnTo>
                  <a:pt x="4187692" y="7189212"/>
                </a:lnTo>
                <a:lnTo>
                  <a:pt x="4397749" y="7186953"/>
                </a:lnTo>
                <a:lnTo>
                  <a:pt x="4627681" y="7184310"/>
                </a:lnTo>
                <a:lnTo>
                  <a:pt x="4872470" y="7181292"/>
                </a:lnTo>
                <a:lnTo>
                  <a:pt x="5127100" y="7177907"/>
                </a:lnTo>
                <a:lnTo>
                  <a:pt x="5386552" y="7174163"/>
                </a:lnTo>
                <a:lnTo>
                  <a:pt x="5645810" y="7170069"/>
                </a:lnTo>
                <a:lnTo>
                  <a:pt x="5899857" y="7165632"/>
                </a:lnTo>
                <a:lnTo>
                  <a:pt x="6143675" y="7160862"/>
                </a:lnTo>
                <a:lnTo>
                  <a:pt x="6372246" y="7155767"/>
                </a:lnTo>
                <a:lnTo>
                  <a:pt x="6580555" y="7150355"/>
                </a:lnTo>
                <a:lnTo>
                  <a:pt x="6763583" y="7144634"/>
                </a:lnTo>
                <a:lnTo>
                  <a:pt x="6916313" y="7138613"/>
                </a:lnTo>
                <a:lnTo>
                  <a:pt x="7033728" y="7132300"/>
                </a:lnTo>
                <a:lnTo>
                  <a:pt x="7110810" y="7125704"/>
                </a:lnTo>
                <a:lnTo>
                  <a:pt x="7149788" y="7087480"/>
                </a:lnTo>
                <a:lnTo>
                  <a:pt x="7156743" y="7010793"/>
                </a:lnTo>
                <a:lnTo>
                  <a:pt x="7163398" y="6893787"/>
                </a:lnTo>
                <a:lnTo>
                  <a:pt x="7169746" y="6741479"/>
                </a:lnTo>
                <a:lnTo>
                  <a:pt x="7175777" y="6558887"/>
                </a:lnTo>
                <a:lnTo>
                  <a:pt x="7181482" y="6351027"/>
                </a:lnTo>
                <a:lnTo>
                  <a:pt x="7186852" y="6122915"/>
                </a:lnTo>
                <a:lnTo>
                  <a:pt x="7191880" y="5879569"/>
                </a:lnTo>
                <a:lnTo>
                  <a:pt x="7196556" y="5626005"/>
                </a:lnTo>
                <a:lnTo>
                  <a:pt x="7200871" y="5367240"/>
                </a:lnTo>
                <a:lnTo>
                  <a:pt x="7204817" y="5108291"/>
                </a:lnTo>
                <a:lnTo>
                  <a:pt x="7208384" y="4854175"/>
                </a:lnTo>
                <a:lnTo>
                  <a:pt x="7211565" y="4609908"/>
                </a:lnTo>
                <a:lnTo>
                  <a:pt x="7214350" y="4380508"/>
                </a:lnTo>
                <a:lnTo>
                  <a:pt x="7216731" y="4170990"/>
                </a:lnTo>
                <a:lnTo>
                  <a:pt x="7218698" y="3986373"/>
                </a:lnTo>
                <a:lnTo>
                  <a:pt x="7220244" y="3831672"/>
                </a:lnTo>
                <a:lnTo>
                  <a:pt x="7221359" y="3711904"/>
                </a:lnTo>
                <a:lnTo>
                  <a:pt x="7222034" y="3632087"/>
                </a:lnTo>
                <a:lnTo>
                  <a:pt x="7222261" y="3597236"/>
                </a:lnTo>
                <a:lnTo>
                  <a:pt x="7222034" y="3562382"/>
                </a:lnTo>
                <a:lnTo>
                  <a:pt x="7221359" y="3482562"/>
                </a:lnTo>
                <a:lnTo>
                  <a:pt x="7220244" y="3362791"/>
                </a:lnTo>
                <a:lnTo>
                  <a:pt x="7218698" y="3208088"/>
                </a:lnTo>
                <a:lnTo>
                  <a:pt x="7216731" y="3023468"/>
                </a:lnTo>
                <a:lnTo>
                  <a:pt x="7214350" y="2813949"/>
                </a:lnTo>
                <a:lnTo>
                  <a:pt x="7211565" y="2584547"/>
                </a:lnTo>
                <a:lnTo>
                  <a:pt x="7208384" y="2340279"/>
                </a:lnTo>
                <a:lnTo>
                  <a:pt x="7204817" y="2086163"/>
                </a:lnTo>
                <a:lnTo>
                  <a:pt x="7200871" y="1827214"/>
                </a:lnTo>
                <a:lnTo>
                  <a:pt x="7196556" y="1568449"/>
                </a:lnTo>
                <a:lnTo>
                  <a:pt x="7191880" y="1314886"/>
                </a:lnTo>
                <a:lnTo>
                  <a:pt x="7186852" y="1071541"/>
                </a:lnTo>
                <a:lnTo>
                  <a:pt x="7181482" y="843430"/>
                </a:lnTo>
                <a:lnTo>
                  <a:pt x="7175777" y="635572"/>
                </a:lnTo>
                <a:lnTo>
                  <a:pt x="7169746" y="452981"/>
                </a:lnTo>
                <a:lnTo>
                  <a:pt x="7163398" y="300676"/>
                </a:lnTo>
                <a:lnTo>
                  <a:pt x="7156743" y="183673"/>
                </a:lnTo>
                <a:lnTo>
                  <a:pt x="7149788" y="106989"/>
                </a:lnTo>
                <a:lnTo>
                  <a:pt x="7110810" y="68765"/>
                </a:lnTo>
                <a:lnTo>
                  <a:pt x="7033728" y="62166"/>
                </a:lnTo>
                <a:lnTo>
                  <a:pt x="6916313" y="55850"/>
                </a:lnTo>
                <a:lnTo>
                  <a:pt x="6763583" y="49827"/>
                </a:lnTo>
                <a:lnTo>
                  <a:pt x="6580555" y="44105"/>
                </a:lnTo>
                <a:lnTo>
                  <a:pt x="6372246" y="38692"/>
                </a:lnTo>
                <a:lnTo>
                  <a:pt x="6143675" y="33596"/>
                </a:lnTo>
                <a:lnTo>
                  <a:pt x="5899857" y="28825"/>
                </a:lnTo>
                <a:lnTo>
                  <a:pt x="5645810" y="24388"/>
                </a:lnTo>
                <a:lnTo>
                  <a:pt x="5386552" y="20294"/>
                </a:lnTo>
                <a:lnTo>
                  <a:pt x="5127100" y="16550"/>
                </a:lnTo>
                <a:lnTo>
                  <a:pt x="4872470" y="13165"/>
                </a:lnTo>
                <a:lnTo>
                  <a:pt x="4627681" y="10147"/>
                </a:lnTo>
                <a:lnTo>
                  <a:pt x="4397749" y="7505"/>
                </a:lnTo>
                <a:lnTo>
                  <a:pt x="4187692" y="5246"/>
                </a:lnTo>
                <a:lnTo>
                  <a:pt x="4002526" y="3380"/>
                </a:lnTo>
                <a:lnTo>
                  <a:pt x="3847270" y="1913"/>
                </a:lnTo>
                <a:lnTo>
                  <a:pt x="3726941" y="856"/>
                </a:lnTo>
                <a:lnTo>
                  <a:pt x="3646555" y="215"/>
                </a:lnTo>
                <a:lnTo>
                  <a:pt x="3611130" y="0"/>
                </a:lnTo>
                <a:lnTo>
                  <a:pt x="3575704" y="215"/>
                </a:lnTo>
                <a:lnTo>
                  <a:pt x="3495316" y="856"/>
                </a:lnTo>
                <a:lnTo>
                  <a:pt x="3374985" y="1913"/>
                </a:lnTo>
                <a:lnTo>
                  <a:pt x="3219728" y="3380"/>
                </a:lnTo>
                <a:lnTo>
                  <a:pt x="3034562" y="5246"/>
                </a:lnTo>
                <a:lnTo>
                  <a:pt x="2824503" y="7505"/>
                </a:lnTo>
                <a:lnTo>
                  <a:pt x="2594571" y="10147"/>
                </a:lnTo>
                <a:lnTo>
                  <a:pt x="2349780" y="13165"/>
                </a:lnTo>
                <a:lnTo>
                  <a:pt x="2095150" y="16550"/>
                </a:lnTo>
                <a:lnTo>
                  <a:pt x="1835697" y="20294"/>
                </a:lnTo>
                <a:lnTo>
                  <a:pt x="1576439" y="24388"/>
                </a:lnTo>
                <a:lnTo>
                  <a:pt x="1322392" y="28825"/>
                </a:lnTo>
                <a:lnTo>
                  <a:pt x="1078573" y="33596"/>
                </a:lnTo>
                <a:lnTo>
                  <a:pt x="850002" y="38692"/>
                </a:lnTo>
                <a:lnTo>
                  <a:pt x="641693" y="44105"/>
                </a:lnTo>
                <a:lnTo>
                  <a:pt x="458665" y="49827"/>
                </a:lnTo>
                <a:lnTo>
                  <a:pt x="305935" y="55850"/>
                </a:lnTo>
                <a:lnTo>
                  <a:pt x="188520" y="62166"/>
                </a:lnTo>
                <a:lnTo>
                  <a:pt x="111438" y="68765"/>
                </a:lnTo>
                <a:lnTo>
                  <a:pt x="72460" y="106989"/>
                </a:lnTo>
                <a:lnTo>
                  <a:pt x="65505" y="183673"/>
                </a:lnTo>
                <a:lnTo>
                  <a:pt x="58850" y="300676"/>
                </a:lnTo>
                <a:lnTo>
                  <a:pt x="52503" y="452981"/>
                </a:lnTo>
                <a:lnTo>
                  <a:pt x="46473" y="635572"/>
                </a:lnTo>
                <a:lnTo>
                  <a:pt x="40769" y="843430"/>
                </a:lnTo>
                <a:lnTo>
                  <a:pt x="35399" y="1071541"/>
                </a:lnTo>
                <a:lnTo>
                  <a:pt x="30372" y="1314886"/>
                </a:lnTo>
                <a:lnTo>
                  <a:pt x="25697" y="1568449"/>
                </a:lnTo>
                <a:lnTo>
                  <a:pt x="21383" y="1827214"/>
                </a:lnTo>
                <a:lnTo>
                  <a:pt x="17438" y="2086163"/>
                </a:lnTo>
                <a:lnTo>
                  <a:pt x="13872" y="2340279"/>
                </a:lnTo>
                <a:lnTo>
                  <a:pt x="10692" y="2584547"/>
                </a:lnTo>
                <a:lnTo>
                  <a:pt x="7907" y="2813949"/>
                </a:lnTo>
                <a:lnTo>
                  <a:pt x="5528" y="3023468"/>
                </a:lnTo>
                <a:lnTo>
                  <a:pt x="3561" y="3208088"/>
                </a:lnTo>
                <a:lnTo>
                  <a:pt x="2016" y="3362791"/>
                </a:lnTo>
                <a:lnTo>
                  <a:pt x="901" y="3482562"/>
                </a:lnTo>
                <a:lnTo>
                  <a:pt x="226" y="3562382"/>
                </a:lnTo>
                <a:close/>
              </a:path>
            </a:pathLst>
          </a:custGeom>
          <a:solidFill>
            <a:srgbClr val="67A05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197045" y="199533"/>
            <a:ext cx="7174001" cy="7142213"/>
          </a:xfrm>
          <a:custGeom>
            <a:avLst/>
            <a:gdLst/>
            <a:ahLst/>
            <a:cxnLst/>
            <a:rect l="l" t="t" r="r" b="b"/>
            <a:pathLst>
              <a:path w="7174001" h="7142213">
                <a:moveTo>
                  <a:pt x="259" y="3535197"/>
                </a:moveTo>
                <a:lnTo>
                  <a:pt x="267" y="3607225"/>
                </a:lnTo>
                <a:lnTo>
                  <a:pt x="1064" y="3687434"/>
                </a:lnTo>
                <a:lnTo>
                  <a:pt x="2379" y="3806816"/>
                </a:lnTo>
                <a:lnTo>
                  <a:pt x="4202" y="3960446"/>
                </a:lnTo>
                <a:lnTo>
                  <a:pt x="6522" y="4143402"/>
                </a:lnTo>
                <a:lnTo>
                  <a:pt x="9329" y="4350758"/>
                </a:lnTo>
                <a:lnTo>
                  <a:pt x="12613" y="4577592"/>
                </a:lnTo>
                <a:lnTo>
                  <a:pt x="16362" y="4818978"/>
                </a:lnTo>
                <a:lnTo>
                  <a:pt x="20567" y="5069993"/>
                </a:lnTo>
                <a:lnTo>
                  <a:pt x="25217" y="5325713"/>
                </a:lnTo>
                <a:lnTo>
                  <a:pt x="30301" y="5581214"/>
                </a:lnTo>
                <a:lnTo>
                  <a:pt x="35809" y="5831571"/>
                </a:lnTo>
                <a:lnTo>
                  <a:pt x="41731" y="6071862"/>
                </a:lnTo>
                <a:lnTo>
                  <a:pt x="48055" y="6297162"/>
                </a:lnTo>
                <a:lnTo>
                  <a:pt x="54772" y="6502547"/>
                </a:lnTo>
                <a:lnTo>
                  <a:pt x="61871" y="6683092"/>
                </a:lnTo>
                <a:lnTo>
                  <a:pt x="69342" y="6833875"/>
                </a:lnTo>
                <a:lnTo>
                  <a:pt x="77174" y="6949971"/>
                </a:lnTo>
                <a:lnTo>
                  <a:pt x="85356" y="7026456"/>
                </a:lnTo>
                <a:lnTo>
                  <a:pt x="126188" y="7066035"/>
                </a:lnTo>
                <a:lnTo>
                  <a:pt x="203023" y="7073356"/>
                </a:lnTo>
                <a:lnTo>
                  <a:pt x="319460" y="7080360"/>
                </a:lnTo>
                <a:lnTo>
                  <a:pt x="470574" y="7087038"/>
                </a:lnTo>
                <a:lnTo>
                  <a:pt x="651442" y="7093382"/>
                </a:lnTo>
                <a:lnTo>
                  <a:pt x="857141" y="7099381"/>
                </a:lnTo>
                <a:lnTo>
                  <a:pt x="1082748" y="7105028"/>
                </a:lnTo>
                <a:lnTo>
                  <a:pt x="1323338" y="7110312"/>
                </a:lnTo>
                <a:lnTo>
                  <a:pt x="1573989" y="7115226"/>
                </a:lnTo>
                <a:lnTo>
                  <a:pt x="1829776" y="7119759"/>
                </a:lnTo>
                <a:lnTo>
                  <a:pt x="2085776" y="7123904"/>
                </a:lnTo>
                <a:lnTo>
                  <a:pt x="2337067" y="7127650"/>
                </a:lnTo>
                <a:lnTo>
                  <a:pt x="2578723" y="7130990"/>
                </a:lnTo>
                <a:lnTo>
                  <a:pt x="2805822" y="7133913"/>
                </a:lnTo>
                <a:lnTo>
                  <a:pt x="3013441" y="7136412"/>
                </a:lnTo>
                <a:lnTo>
                  <a:pt x="3196655" y="7138476"/>
                </a:lnTo>
                <a:lnTo>
                  <a:pt x="3350542" y="7140097"/>
                </a:lnTo>
                <a:lnTo>
                  <a:pt x="3470177" y="7141267"/>
                </a:lnTo>
                <a:lnTo>
                  <a:pt x="3550638" y="7141975"/>
                </a:lnTo>
                <a:lnTo>
                  <a:pt x="3587000" y="7142213"/>
                </a:lnTo>
                <a:lnTo>
                  <a:pt x="3623570" y="7141967"/>
                </a:lnTo>
                <a:lnTo>
                  <a:pt x="3704234" y="7141235"/>
                </a:lnTo>
                <a:lnTo>
                  <a:pt x="3824069" y="7140027"/>
                </a:lnTo>
                <a:lnTo>
                  <a:pt x="3978149" y="7138351"/>
                </a:lnTo>
                <a:lnTo>
                  <a:pt x="4161551" y="7136219"/>
                </a:lnTo>
                <a:lnTo>
                  <a:pt x="4369352" y="7133638"/>
                </a:lnTo>
                <a:lnTo>
                  <a:pt x="4596626" y="7130619"/>
                </a:lnTo>
                <a:lnTo>
                  <a:pt x="4838450" y="7127171"/>
                </a:lnTo>
                <a:lnTo>
                  <a:pt x="5089901" y="7123303"/>
                </a:lnTo>
                <a:lnTo>
                  <a:pt x="5346053" y="7119026"/>
                </a:lnTo>
                <a:lnTo>
                  <a:pt x="5601984" y="7114347"/>
                </a:lnTo>
                <a:lnTo>
                  <a:pt x="5852768" y="7109278"/>
                </a:lnTo>
                <a:lnTo>
                  <a:pt x="6093483" y="7103827"/>
                </a:lnTo>
                <a:lnTo>
                  <a:pt x="6319203" y="7098003"/>
                </a:lnTo>
                <a:lnTo>
                  <a:pt x="6525005" y="7091817"/>
                </a:lnTo>
                <a:lnTo>
                  <a:pt x="6705965" y="7085278"/>
                </a:lnTo>
                <a:lnTo>
                  <a:pt x="6857159" y="7078395"/>
                </a:lnTo>
                <a:lnTo>
                  <a:pt x="6973663" y="7071177"/>
                </a:lnTo>
                <a:lnTo>
                  <a:pt x="7050552" y="7063634"/>
                </a:lnTo>
                <a:lnTo>
                  <a:pt x="7091184" y="7023866"/>
                </a:lnTo>
                <a:lnTo>
                  <a:pt x="7099132" y="6947432"/>
                </a:lnTo>
                <a:lnTo>
                  <a:pt x="7106738" y="6831400"/>
                </a:lnTo>
                <a:lnTo>
                  <a:pt x="7113992" y="6680692"/>
                </a:lnTo>
                <a:lnTo>
                  <a:pt x="7120884" y="6500232"/>
                </a:lnTo>
                <a:lnTo>
                  <a:pt x="7127403" y="6294944"/>
                </a:lnTo>
                <a:lnTo>
                  <a:pt x="7133540" y="6069751"/>
                </a:lnTo>
                <a:lnTo>
                  <a:pt x="7139286" y="5829577"/>
                </a:lnTo>
                <a:lnTo>
                  <a:pt x="7144629" y="5579345"/>
                </a:lnTo>
                <a:lnTo>
                  <a:pt x="7149560" y="5323979"/>
                </a:lnTo>
                <a:lnTo>
                  <a:pt x="7154069" y="5068402"/>
                </a:lnTo>
                <a:lnTo>
                  <a:pt x="7158145" y="4817538"/>
                </a:lnTo>
                <a:lnTo>
                  <a:pt x="7161780" y="4576311"/>
                </a:lnTo>
                <a:lnTo>
                  <a:pt x="7164962" y="4349643"/>
                </a:lnTo>
                <a:lnTo>
                  <a:pt x="7167682" y="4142459"/>
                </a:lnTo>
                <a:lnTo>
                  <a:pt x="7169930" y="3959682"/>
                </a:lnTo>
                <a:lnTo>
                  <a:pt x="7171696" y="3806235"/>
                </a:lnTo>
                <a:lnTo>
                  <a:pt x="7172970" y="3687042"/>
                </a:lnTo>
                <a:lnTo>
                  <a:pt x="7173741" y="3607027"/>
                </a:lnTo>
                <a:lnTo>
                  <a:pt x="7174001" y="3571113"/>
                </a:lnTo>
                <a:lnTo>
                  <a:pt x="7173741" y="3535197"/>
                </a:lnTo>
                <a:lnTo>
                  <a:pt x="7172970" y="3455180"/>
                </a:lnTo>
                <a:lnTo>
                  <a:pt x="7171696" y="3335986"/>
                </a:lnTo>
                <a:lnTo>
                  <a:pt x="7169930" y="3182538"/>
                </a:lnTo>
                <a:lnTo>
                  <a:pt x="7167682" y="2999761"/>
                </a:lnTo>
                <a:lnTo>
                  <a:pt x="7164962" y="2792576"/>
                </a:lnTo>
                <a:lnTo>
                  <a:pt x="7161780" y="2565908"/>
                </a:lnTo>
                <a:lnTo>
                  <a:pt x="7158145" y="2324680"/>
                </a:lnTo>
                <a:lnTo>
                  <a:pt x="7154069" y="2073816"/>
                </a:lnTo>
                <a:lnTo>
                  <a:pt x="7149560" y="1818239"/>
                </a:lnTo>
                <a:lnTo>
                  <a:pt x="7144629" y="1562873"/>
                </a:lnTo>
                <a:lnTo>
                  <a:pt x="7139286" y="1312641"/>
                </a:lnTo>
                <a:lnTo>
                  <a:pt x="7133540" y="1072467"/>
                </a:lnTo>
                <a:lnTo>
                  <a:pt x="7127403" y="847274"/>
                </a:lnTo>
                <a:lnTo>
                  <a:pt x="7120884" y="641986"/>
                </a:lnTo>
                <a:lnTo>
                  <a:pt x="7113992" y="461525"/>
                </a:lnTo>
                <a:lnTo>
                  <a:pt x="7106738" y="310817"/>
                </a:lnTo>
                <a:lnTo>
                  <a:pt x="7099132" y="194783"/>
                </a:lnTo>
                <a:lnTo>
                  <a:pt x="7091184" y="118348"/>
                </a:lnTo>
                <a:lnTo>
                  <a:pt x="7050552" y="78580"/>
                </a:lnTo>
                <a:lnTo>
                  <a:pt x="6973663" y="71038"/>
                </a:lnTo>
                <a:lnTo>
                  <a:pt x="6857159" y="63822"/>
                </a:lnTo>
                <a:lnTo>
                  <a:pt x="6705965" y="56939"/>
                </a:lnTo>
                <a:lnTo>
                  <a:pt x="6525005" y="50400"/>
                </a:lnTo>
                <a:lnTo>
                  <a:pt x="6319203" y="44215"/>
                </a:lnTo>
                <a:lnTo>
                  <a:pt x="6093483" y="38391"/>
                </a:lnTo>
                <a:lnTo>
                  <a:pt x="5852768" y="32940"/>
                </a:lnTo>
                <a:lnTo>
                  <a:pt x="5601984" y="27870"/>
                </a:lnTo>
                <a:lnTo>
                  <a:pt x="5346053" y="23191"/>
                </a:lnTo>
                <a:lnTo>
                  <a:pt x="5089901" y="18913"/>
                </a:lnTo>
                <a:lnTo>
                  <a:pt x="4838450" y="15045"/>
                </a:lnTo>
                <a:lnTo>
                  <a:pt x="4596626" y="11596"/>
                </a:lnTo>
                <a:lnTo>
                  <a:pt x="4369352" y="8576"/>
                </a:lnTo>
                <a:lnTo>
                  <a:pt x="4161551" y="5995"/>
                </a:lnTo>
                <a:lnTo>
                  <a:pt x="3978149" y="3862"/>
                </a:lnTo>
                <a:lnTo>
                  <a:pt x="3824069" y="2186"/>
                </a:lnTo>
                <a:lnTo>
                  <a:pt x="3704234" y="978"/>
                </a:lnTo>
                <a:lnTo>
                  <a:pt x="3623570" y="246"/>
                </a:lnTo>
                <a:lnTo>
                  <a:pt x="3587000" y="0"/>
                </a:lnTo>
                <a:lnTo>
                  <a:pt x="3550430" y="246"/>
                </a:lnTo>
                <a:lnTo>
                  <a:pt x="3469766" y="978"/>
                </a:lnTo>
                <a:lnTo>
                  <a:pt x="3349932" y="2186"/>
                </a:lnTo>
                <a:lnTo>
                  <a:pt x="3195851" y="3862"/>
                </a:lnTo>
                <a:lnTo>
                  <a:pt x="3012449" y="5995"/>
                </a:lnTo>
                <a:lnTo>
                  <a:pt x="2804648" y="8576"/>
                </a:lnTo>
                <a:lnTo>
                  <a:pt x="2577374" y="11596"/>
                </a:lnTo>
                <a:lnTo>
                  <a:pt x="2335549" y="15045"/>
                </a:lnTo>
                <a:lnTo>
                  <a:pt x="2084098" y="18913"/>
                </a:lnTo>
                <a:lnTo>
                  <a:pt x="1827945" y="23191"/>
                </a:lnTo>
                <a:lnTo>
                  <a:pt x="1572014" y="27870"/>
                </a:lnTo>
                <a:lnTo>
                  <a:pt x="1321229" y="32940"/>
                </a:lnTo>
                <a:lnTo>
                  <a:pt x="1080514" y="38391"/>
                </a:lnTo>
                <a:lnTo>
                  <a:pt x="854793" y="44215"/>
                </a:lnTo>
                <a:lnTo>
                  <a:pt x="648990" y="50400"/>
                </a:lnTo>
                <a:lnTo>
                  <a:pt x="468029" y="56939"/>
                </a:lnTo>
                <a:lnTo>
                  <a:pt x="316834" y="63822"/>
                </a:lnTo>
                <a:lnTo>
                  <a:pt x="200328" y="71038"/>
                </a:lnTo>
                <a:lnTo>
                  <a:pt x="123437" y="78580"/>
                </a:lnTo>
                <a:lnTo>
                  <a:pt x="82805" y="118348"/>
                </a:lnTo>
                <a:lnTo>
                  <a:pt x="74859" y="194783"/>
                </a:lnTo>
                <a:lnTo>
                  <a:pt x="67255" y="310817"/>
                </a:lnTo>
                <a:lnTo>
                  <a:pt x="60002" y="461525"/>
                </a:lnTo>
                <a:lnTo>
                  <a:pt x="53111" y="641986"/>
                </a:lnTo>
                <a:lnTo>
                  <a:pt x="46593" y="847274"/>
                </a:lnTo>
                <a:lnTo>
                  <a:pt x="40456" y="1072467"/>
                </a:lnTo>
                <a:lnTo>
                  <a:pt x="34712" y="1312641"/>
                </a:lnTo>
                <a:lnTo>
                  <a:pt x="29369" y="1562873"/>
                </a:lnTo>
                <a:lnTo>
                  <a:pt x="24439" y="1818239"/>
                </a:lnTo>
                <a:lnTo>
                  <a:pt x="19931" y="2073816"/>
                </a:lnTo>
                <a:lnTo>
                  <a:pt x="15854" y="2324680"/>
                </a:lnTo>
                <a:lnTo>
                  <a:pt x="12220" y="2565908"/>
                </a:lnTo>
                <a:lnTo>
                  <a:pt x="9038" y="2792576"/>
                </a:lnTo>
                <a:lnTo>
                  <a:pt x="6318" y="2999761"/>
                </a:lnTo>
                <a:lnTo>
                  <a:pt x="4070" y="3182538"/>
                </a:lnTo>
                <a:lnTo>
                  <a:pt x="2304" y="3335986"/>
                </a:lnTo>
                <a:lnTo>
                  <a:pt x="1030" y="3455180"/>
                </a:lnTo>
                <a:lnTo>
                  <a:pt x="259" y="3535197"/>
                </a:lnTo>
                <a:close/>
              </a:path>
            </a:pathLst>
          </a:custGeom>
          <a:solidFill>
            <a:srgbClr val="68A05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221669" y="224475"/>
            <a:ext cx="7125754" cy="7090003"/>
          </a:xfrm>
          <a:custGeom>
            <a:avLst/>
            <a:gdLst/>
            <a:ahLst/>
            <a:cxnLst/>
            <a:rect l="l" t="t" r="r" b="b"/>
            <a:pathLst>
              <a:path w="7125754" h="7090003">
                <a:moveTo>
                  <a:pt x="301" y="3582205"/>
                </a:moveTo>
                <a:lnTo>
                  <a:pt x="1198" y="3662638"/>
                </a:lnTo>
                <a:lnTo>
                  <a:pt x="2677" y="3781470"/>
                </a:lnTo>
                <a:lnTo>
                  <a:pt x="4729" y="3933870"/>
                </a:lnTo>
                <a:lnTo>
                  <a:pt x="7340" y="4115008"/>
                </a:lnTo>
                <a:lnTo>
                  <a:pt x="10498" y="4320052"/>
                </a:lnTo>
                <a:lnTo>
                  <a:pt x="14193" y="4544172"/>
                </a:lnTo>
                <a:lnTo>
                  <a:pt x="18412" y="4782538"/>
                </a:lnTo>
                <a:lnTo>
                  <a:pt x="23143" y="5030318"/>
                </a:lnTo>
                <a:lnTo>
                  <a:pt x="28374" y="5282682"/>
                </a:lnTo>
                <a:lnTo>
                  <a:pt x="34095" y="5534799"/>
                </a:lnTo>
                <a:lnTo>
                  <a:pt x="40292" y="5781839"/>
                </a:lnTo>
                <a:lnTo>
                  <a:pt x="46954" y="6018972"/>
                </a:lnTo>
                <a:lnTo>
                  <a:pt x="54069" y="6241365"/>
                </a:lnTo>
                <a:lnTo>
                  <a:pt x="61625" y="6444189"/>
                </a:lnTo>
                <a:lnTo>
                  <a:pt x="69611" y="6622612"/>
                </a:lnTo>
                <a:lnTo>
                  <a:pt x="78014" y="6771805"/>
                </a:lnTo>
                <a:lnTo>
                  <a:pt x="86824" y="6886937"/>
                </a:lnTo>
                <a:lnTo>
                  <a:pt x="96027" y="6963176"/>
                </a:lnTo>
                <a:lnTo>
                  <a:pt x="138537" y="7004277"/>
                </a:lnTo>
                <a:lnTo>
                  <a:pt x="215173" y="7012514"/>
                </a:lnTo>
                <a:lnTo>
                  <a:pt x="330690" y="7020395"/>
                </a:lnTo>
                <a:lnTo>
                  <a:pt x="480259" y="7027910"/>
                </a:lnTo>
                <a:lnTo>
                  <a:pt x="659049" y="7035048"/>
                </a:lnTo>
                <a:lnTo>
                  <a:pt x="862229" y="7041799"/>
                </a:lnTo>
                <a:lnTo>
                  <a:pt x="1084970" y="7048153"/>
                </a:lnTo>
                <a:lnTo>
                  <a:pt x="1322442" y="7054100"/>
                </a:lnTo>
                <a:lnTo>
                  <a:pt x="1569814" y="7059630"/>
                </a:lnTo>
                <a:lnTo>
                  <a:pt x="1822256" y="7064732"/>
                </a:lnTo>
                <a:lnTo>
                  <a:pt x="2074938" y="7069396"/>
                </a:lnTo>
                <a:lnTo>
                  <a:pt x="2323029" y="7073613"/>
                </a:lnTo>
                <a:lnTo>
                  <a:pt x="2561700" y="7077371"/>
                </a:lnTo>
                <a:lnTo>
                  <a:pt x="2786120" y="7080661"/>
                </a:lnTo>
                <a:lnTo>
                  <a:pt x="2991459" y="7083474"/>
                </a:lnTo>
                <a:lnTo>
                  <a:pt x="3172887" y="7085797"/>
                </a:lnTo>
                <a:lnTo>
                  <a:pt x="3325574" y="7087622"/>
                </a:lnTo>
                <a:lnTo>
                  <a:pt x="3444689" y="7088938"/>
                </a:lnTo>
                <a:lnTo>
                  <a:pt x="3525402" y="7089735"/>
                </a:lnTo>
                <a:lnTo>
                  <a:pt x="3562883" y="7090003"/>
                </a:lnTo>
                <a:lnTo>
                  <a:pt x="3600598" y="7089726"/>
                </a:lnTo>
                <a:lnTo>
                  <a:pt x="3681541" y="7088903"/>
                </a:lnTo>
                <a:lnTo>
                  <a:pt x="3800879" y="7087543"/>
                </a:lnTo>
                <a:lnTo>
                  <a:pt x="3953784" y="7085658"/>
                </a:lnTo>
                <a:lnTo>
                  <a:pt x="4135424" y="7083258"/>
                </a:lnTo>
                <a:lnTo>
                  <a:pt x="4340967" y="7080354"/>
                </a:lnTo>
                <a:lnTo>
                  <a:pt x="4565584" y="7076957"/>
                </a:lnTo>
                <a:lnTo>
                  <a:pt x="4804444" y="7073077"/>
                </a:lnTo>
                <a:lnTo>
                  <a:pt x="5052715" y="7068726"/>
                </a:lnTo>
                <a:lnTo>
                  <a:pt x="5305567" y="7063913"/>
                </a:lnTo>
                <a:lnTo>
                  <a:pt x="5558170" y="7058649"/>
                </a:lnTo>
                <a:lnTo>
                  <a:pt x="5805692" y="7052945"/>
                </a:lnTo>
                <a:lnTo>
                  <a:pt x="6043303" y="7046812"/>
                </a:lnTo>
                <a:lnTo>
                  <a:pt x="6266172" y="7040261"/>
                </a:lnTo>
                <a:lnTo>
                  <a:pt x="6469468" y="7033301"/>
                </a:lnTo>
                <a:lnTo>
                  <a:pt x="6648360" y="7025945"/>
                </a:lnTo>
                <a:lnTo>
                  <a:pt x="6798018" y="7018201"/>
                </a:lnTo>
                <a:lnTo>
                  <a:pt x="6913610" y="7010082"/>
                </a:lnTo>
                <a:lnTo>
                  <a:pt x="6990307" y="7001598"/>
                </a:lnTo>
                <a:lnTo>
                  <a:pt x="7032592" y="6960284"/>
                </a:lnTo>
                <a:lnTo>
                  <a:pt x="7041534" y="6884100"/>
                </a:lnTo>
                <a:lnTo>
                  <a:pt x="7050090" y="6769038"/>
                </a:lnTo>
                <a:lnTo>
                  <a:pt x="7058251" y="6619927"/>
                </a:lnTo>
                <a:lnTo>
                  <a:pt x="7066003" y="6441597"/>
                </a:lnTo>
                <a:lnTo>
                  <a:pt x="7073337" y="6238880"/>
                </a:lnTo>
                <a:lnTo>
                  <a:pt x="7080241" y="6016605"/>
                </a:lnTo>
                <a:lnTo>
                  <a:pt x="7086704" y="5779602"/>
                </a:lnTo>
                <a:lnTo>
                  <a:pt x="7092715" y="5532702"/>
                </a:lnTo>
                <a:lnTo>
                  <a:pt x="7098261" y="5280734"/>
                </a:lnTo>
                <a:lnTo>
                  <a:pt x="7103333" y="5028529"/>
                </a:lnTo>
                <a:lnTo>
                  <a:pt x="7107919" y="4780918"/>
                </a:lnTo>
                <a:lnTo>
                  <a:pt x="7112007" y="4542730"/>
                </a:lnTo>
                <a:lnTo>
                  <a:pt x="7115587" y="4318795"/>
                </a:lnTo>
                <a:lnTo>
                  <a:pt x="7118646" y="4113944"/>
                </a:lnTo>
                <a:lnTo>
                  <a:pt x="7121175" y="3933007"/>
                </a:lnTo>
                <a:lnTo>
                  <a:pt x="7123161" y="3780814"/>
                </a:lnTo>
                <a:lnTo>
                  <a:pt x="7124594" y="3662195"/>
                </a:lnTo>
                <a:lnTo>
                  <a:pt x="7125462" y="3581981"/>
                </a:lnTo>
                <a:lnTo>
                  <a:pt x="7125754" y="3545001"/>
                </a:lnTo>
                <a:lnTo>
                  <a:pt x="7125462" y="3508022"/>
                </a:lnTo>
                <a:lnTo>
                  <a:pt x="7124594" y="3427808"/>
                </a:lnTo>
                <a:lnTo>
                  <a:pt x="7123161" y="3309189"/>
                </a:lnTo>
                <a:lnTo>
                  <a:pt x="7121175" y="3156997"/>
                </a:lnTo>
                <a:lnTo>
                  <a:pt x="7118646" y="2976060"/>
                </a:lnTo>
                <a:lnTo>
                  <a:pt x="7115587" y="2771210"/>
                </a:lnTo>
                <a:lnTo>
                  <a:pt x="7112007" y="2547276"/>
                </a:lnTo>
                <a:lnTo>
                  <a:pt x="7107919" y="2309088"/>
                </a:lnTo>
                <a:lnTo>
                  <a:pt x="7103333" y="2061477"/>
                </a:lnTo>
                <a:lnTo>
                  <a:pt x="7098261" y="1809273"/>
                </a:lnTo>
                <a:lnTo>
                  <a:pt x="7092715" y="1557306"/>
                </a:lnTo>
                <a:lnTo>
                  <a:pt x="7086704" y="1310406"/>
                </a:lnTo>
                <a:lnTo>
                  <a:pt x="7080241" y="1073403"/>
                </a:lnTo>
                <a:lnTo>
                  <a:pt x="7073337" y="851128"/>
                </a:lnTo>
                <a:lnTo>
                  <a:pt x="7066003" y="648411"/>
                </a:lnTo>
                <a:lnTo>
                  <a:pt x="7058251" y="470081"/>
                </a:lnTo>
                <a:lnTo>
                  <a:pt x="7050090" y="320969"/>
                </a:lnTo>
                <a:lnTo>
                  <a:pt x="7041534" y="205906"/>
                </a:lnTo>
                <a:lnTo>
                  <a:pt x="7032592" y="129720"/>
                </a:lnTo>
                <a:lnTo>
                  <a:pt x="6990307" y="88405"/>
                </a:lnTo>
                <a:lnTo>
                  <a:pt x="6913610" y="79920"/>
                </a:lnTo>
                <a:lnTo>
                  <a:pt x="6798018" y="71801"/>
                </a:lnTo>
                <a:lnTo>
                  <a:pt x="6648360" y="64058"/>
                </a:lnTo>
                <a:lnTo>
                  <a:pt x="6469468" y="56701"/>
                </a:lnTo>
                <a:lnTo>
                  <a:pt x="6266172" y="49742"/>
                </a:lnTo>
                <a:lnTo>
                  <a:pt x="6043303" y="43190"/>
                </a:lnTo>
                <a:lnTo>
                  <a:pt x="5805692" y="37057"/>
                </a:lnTo>
                <a:lnTo>
                  <a:pt x="5558170" y="31354"/>
                </a:lnTo>
                <a:lnTo>
                  <a:pt x="5305567" y="26090"/>
                </a:lnTo>
                <a:lnTo>
                  <a:pt x="5052715" y="21277"/>
                </a:lnTo>
                <a:lnTo>
                  <a:pt x="4804444" y="16925"/>
                </a:lnTo>
                <a:lnTo>
                  <a:pt x="4565584" y="13045"/>
                </a:lnTo>
                <a:lnTo>
                  <a:pt x="4340967" y="9648"/>
                </a:lnTo>
                <a:lnTo>
                  <a:pt x="4135424" y="6745"/>
                </a:lnTo>
                <a:lnTo>
                  <a:pt x="3953784" y="4345"/>
                </a:lnTo>
                <a:lnTo>
                  <a:pt x="3800879" y="2460"/>
                </a:lnTo>
                <a:lnTo>
                  <a:pt x="3681541" y="1100"/>
                </a:lnTo>
                <a:lnTo>
                  <a:pt x="3600598" y="276"/>
                </a:lnTo>
                <a:lnTo>
                  <a:pt x="3562883" y="0"/>
                </a:lnTo>
                <a:lnTo>
                  <a:pt x="3525166" y="276"/>
                </a:lnTo>
                <a:lnTo>
                  <a:pt x="3444222" y="1100"/>
                </a:lnTo>
                <a:lnTo>
                  <a:pt x="3324882" y="2460"/>
                </a:lnTo>
                <a:lnTo>
                  <a:pt x="3171977" y="4345"/>
                </a:lnTo>
                <a:lnTo>
                  <a:pt x="2990337" y="6745"/>
                </a:lnTo>
                <a:lnTo>
                  <a:pt x="2784793" y="9648"/>
                </a:lnTo>
                <a:lnTo>
                  <a:pt x="2560176" y="13045"/>
                </a:lnTo>
                <a:lnTo>
                  <a:pt x="2321316" y="16925"/>
                </a:lnTo>
                <a:lnTo>
                  <a:pt x="2073044" y="21277"/>
                </a:lnTo>
                <a:lnTo>
                  <a:pt x="1820192" y="26090"/>
                </a:lnTo>
                <a:lnTo>
                  <a:pt x="1567589" y="31354"/>
                </a:lnTo>
                <a:lnTo>
                  <a:pt x="1320067" y="37057"/>
                </a:lnTo>
                <a:lnTo>
                  <a:pt x="1082456" y="43190"/>
                </a:lnTo>
                <a:lnTo>
                  <a:pt x="859587" y="49742"/>
                </a:lnTo>
                <a:lnTo>
                  <a:pt x="656291" y="56701"/>
                </a:lnTo>
                <a:lnTo>
                  <a:pt x="477398" y="64058"/>
                </a:lnTo>
                <a:lnTo>
                  <a:pt x="327739" y="71801"/>
                </a:lnTo>
                <a:lnTo>
                  <a:pt x="212146" y="79920"/>
                </a:lnTo>
                <a:lnTo>
                  <a:pt x="135448" y="88405"/>
                </a:lnTo>
                <a:lnTo>
                  <a:pt x="93162" y="129720"/>
                </a:lnTo>
                <a:lnTo>
                  <a:pt x="84222" y="205906"/>
                </a:lnTo>
                <a:lnTo>
                  <a:pt x="75667" y="320969"/>
                </a:lnTo>
                <a:lnTo>
                  <a:pt x="67507" y="470081"/>
                </a:lnTo>
                <a:lnTo>
                  <a:pt x="59755" y="648411"/>
                </a:lnTo>
                <a:lnTo>
                  <a:pt x="52421" y="851128"/>
                </a:lnTo>
                <a:lnTo>
                  <a:pt x="45517" y="1073403"/>
                </a:lnTo>
                <a:lnTo>
                  <a:pt x="39054" y="1310406"/>
                </a:lnTo>
                <a:lnTo>
                  <a:pt x="33044" y="1557306"/>
                </a:lnTo>
                <a:lnTo>
                  <a:pt x="27497" y="1809273"/>
                </a:lnTo>
                <a:lnTo>
                  <a:pt x="22424" y="2061477"/>
                </a:lnTo>
                <a:lnTo>
                  <a:pt x="17838" y="2309088"/>
                </a:lnTo>
                <a:lnTo>
                  <a:pt x="13749" y="2547276"/>
                </a:lnTo>
                <a:lnTo>
                  <a:pt x="10169" y="2771210"/>
                </a:lnTo>
                <a:lnTo>
                  <a:pt x="7109" y="2976060"/>
                </a:lnTo>
                <a:lnTo>
                  <a:pt x="4579" y="3156997"/>
                </a:lnTo>
                <a:lnTo>
                  <a:pt x="2593" y="3309189"/>
                </a:lnTo>
                <a:lnTo>
                  <a:pt x="1159" y="3427808"/>
                </a:lnTo>
                <a:lnTo>
                  <a:pt x="291" y="3508022"/>
                </a:lnTo>
                <a:lnTo>
                  <a:pt x="0" y="3545001"/>
                </a:lnTo>
                <a:lnTo>
                  <a:pt x="301" y="3582205"/>
                </a:lnTo>
                <a:close/>
              </a:path>
            </a:pathLst>
          </a:custGeom>
          <a:solidFill>
            <a:srgbClr val="69A05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246311" y="249416"/>
            <a:ext cx="7077494" cy="7037781"/>
          </a:xfrm>
          <a:custGeom>
            <a:avLst/>
            <a:gdLst/>
            <a:ahLst/>
            <a:cxnLst/>
            <a:rect l="l" t="t" r="r" b="b"/>
            <a:pathLst>
              <a:path w="7077494" h="7037781">
                <a:moveTo>
                  <a:pt x="334" y="3557182"/>
                </a:moveTo>
                <a:lnTo>
                  <a:pt x="1330" y="3637837"/>
                </a:lnTo>
                <a:lnTo>
                  <a:pt x="2974" y="3756118"/>
                </a:lnTo>
                <a:lnTo>
                  <a:pt x="5253" y="3907287"/>
                </a:lnTo>
                <a:lnTo>
                  <a:pt x="8153" y="4086607"/>
                </a:lnTo>
                <a:lnTo>
                  <a:pt x="11663" y="4289340"/>
                </a:lnTo>
                <a:lnTo>
                  <a:pt x="15767" y="4510748"/>
                </a:lnTo>
                <a:lnTo>
                  <a:pt x="20454" y="4746095"/>
                </a:lnTo>
                <a:lnTo>
                  <a:pt x="25710" y="4990642"/>
                </a:lnTo>
                <a:lnTo>
                  <a:pt x="31522" y="5239653"/>
                </a:lnTo>
                <a:lnTo>
                  <a:pt x="37878" y="5488389"/>
                </a:lnTo>
                <a:lnTo>
                  <a:pt x="44763" y="5732114"/>
                </a:lnTo>
                <a:lnTo>
                  <a:pt x="52165" y="5966089"/>
                </a:lnTo>
                <a:lnTo>
                  <a:pt x="60071" y="6185578"/>
                </a:lnTo>
                <a:lnTo>
                  <a:pt x="68467" y="6385843"/>
                </a:lnTo>
                <a:lnTo>
                  <a:pt x="77341" y="6562146"/>
                </a:lnTo>
                <a:lnTo>
                  <a:pt x="86679" y="6709750"/>
                </a:lnTo>
                <a:lnTo>
                  <a:pt x="96468" y="6823918"/>
                </a:lnTo>
                <a:lnTo>
                  <a:pt x="106695" y="6899911"/>
                </a:lnTo>
                <a:lnTo>
                  <a:pt x="150884" y="6942531"/>
                </a:lnTo>
                <a:lnTo>
                  <a:pt x="227319" y="6951685"/>
                </a:lnTo>
                <a:lnTo>
                  <a:pt x="341915" y="6960442"/>
                </a:lnTo>
                <a:lnTo>
                  <a:pt x="489936" y="6968792"/>
                </a:lnTo>
                <a:lnTo>
                  <a:pt x="666646" y="6976723"/>
                </a:lnTo>
                <a:lnTo>
                  <a:pt x="867306" y="6984224"/>
                </a:lnTo>
                <a:lnTo>
                  <a:pt x="1087180" y="6991284"/>
                </a:lnTo>
                <a:lnTo>
                  <a:pt x="1321531" y="6997892"/>
                </a:lnTo>
                <a:lnTo>
                  <a:pt x="1565623" y="7004036"/>
                </a:lnTo>
                <a:lnTo>
                  <a:pt x="1814718" y="7009704"/>
                </a:lnTo>
                <a:lnTo>
                  <a:pt x="2064080" y="7014886"/>
                </a:lnTo>
                <a:lnTo>
                  <a:pt x="2308971" y="7019571"/>
                </a:lnTo>
                <a:lnTo>
                  <a:pt x="2544655" y="7023747"/>
                </a:lnTo>
                <a:lnTo>
                  <a:pt x="2766395" y="7027402"/>
                </a:lnTo>
                <a:lnTo>
                  <a:pt x="2969454" y="7030527"/>
                </a:lnTo>
                <a:lnTo>
                  <a:pt x="3149095" y="7033108"/>
                </a:lnTo>
                <a:lnTo>
                  <a:pt x="3300581" y="7035135"/>
                </a:lnTo>
                <a:lnTo>
                  <a:pt x="3419175" y="7036597"/>
                </a:lnTo>
                <a:lnTo>
                  <a:pt x="3500140" y="7037483"/>
                </a:lnTo>
                <a:lnTo>
                  <a:pt x="3538740" y="7037781"/>
                </a:lnTo>
                <a:lnTo>
                  <a:pt x="3577602" y="7037473"/>
                </a:lnTo>
                <a:lnTo>
                  <a:pt x="3658824" y="7036558"/>
                </a:lnTo>
                <a:lnTo>
                  <a:pt x="3777669" y="7035047"/>
                </a:lnTo>
                <a:lnTo>
                  <a:pt x="3929399" y="7032953"/>
                </a:lnTo>
                <a:lnTo>
                  <a:pt x="4109276" y="7030287"/>
                </a:lnTo>
                <a:lnTo>
                  <a:pt x="4312563" y="7027060"/>
                </a:lnTo>
                <a:lnTo>
                  <a:pt x="4534522" y="7023286"/>
                </a:lnTo>
                <a:lnTo>
                  <a:pt x="4770417" y="7018975"/>
                </a:lnTo>
                <a:lnTo>
                  <a:pt x="5015509" y="7014140"/>
                </a:lnTo>
                <a:lnTo>
                  <a:pt x="5265061" y="7008793"/>
                </a:lnTo>
                <a:lnTo>
                  <a:pt x="5514335" y="7002945"/>
                </a:lnTo>
                <a:lnTo>
                  <a:pt x="5758594" y="6996608"/>
                </a:lnTo>
                <a:lnTo>
                  <a:pt x="5993101" y="6989794"/>
                </a:lnTo>
                <a:lnTo>
                  <a:pt x="6213118" y="6982515"/>
                </a:lnTo>
                <a:lnTo>
                  <a:pt x="6413907" y="6974784"/>
                </a:lnTo>
                <a:lnTo>
                  <a:pt x="6590731" y="6966610"/>
                </a:lnTo>
                <a:lnTo>
                  <a:pt x="6738852" y="6958008"/>
                </a:lnTo>
                <a:lnTo>
                  <a:pt x="6853533" y="6948987"/>
                </a:lnTo>
                <a:lnTo>
                  <a:pt x="6930037" y="6939562"/>
                </a:lnTo>
                <a:lnTo>
                  <a:pt x="6973977" y="6896701"/>
                </a:lnTo>
                <a:lnTo>
                  <a:pt x="6983914" y="6820765"/>
                </a:lnTo>
                <a:lnTo>
                  <a:pt x="6993422" y="6706671"/>
                </a:lnTo>
                <a:lnTo>
                  <a:pt x="7002490" y="6559155"/>
                </a:lnTo>
                <a:lnTo>
                  <a:pt x="7011105" y="6382955"/>
                </a:lnTo>
                <a:lnTo>
                  <a:pt x="7019254" y="6182808"/>
                </a:lnTo>
                <a:lnTo>
                  <a:pt x="7026926" y="5963450"/>
                </a:lnTo>
                <a:lnTo>
                  <a:pt x="7034107" y="5729618"/>
                </a:lnTo>
                <a:lnTo>
                  <a:pt x="7040785" y="5486049"/>
                </a:lnTo>
                <a:lnTo>
                  <a:pt x="7046949" y="5237479"/>
                </a:lnTo>
                <a:lnTo>
                  <a:pt x="7052584" y="4988647"/>
                </a:lnTo>
                <a:lnTo>
                  <a:pt x="7057679" y="4744288"/>
                </a:lnTo>
                <a:lnTo>
                  <a:pt x="7062221" y="4509140"/>
                </a:lnTo>
                <a:lnTo>
                  <a:pt x="7066198" y="4287939"/>
                </a:lnTo>
                <a:lnTo>
                  <a:pt x="7069598" y="4085422"/>
                </a:lnTo>
                <a:lnTo>
                  <a:pt x="7072407" y="3906326"/>
                </a:lnTo>
                <a:lnTo>
                  <a:pt x="7074614" y="3755388"/>
                </a:lnTo>
                <a:lnTo>
                  <a:pt x="7076205" y="3637345"/>
                </a:lnTo>
                <a:lnTo>
                  <a:pt x="7077169" y="3556933"/>
                </a:lnTo>
                <a:lnTo>
                  <a:pt x="7077494" y="3518890"/>
                </a:lnTo>
                <a:lnTo>
                  <a:pt x="7077169" y="3480847"/>
                </a:lnTo>
                <a:lnTo>
                  <a:pt x="7076205" y="3400435"/>
                </a:lnTo>
                <a:lnTo>
                  <a:pt x="7074614" y="3282392"/>
                </a:lnTo>
                <a:lnTo>
                  <a:pt x="7072407" y="3131454"/>
                </a:lnTo>
                <a:lnTo>
                  <a:pt x="7069598" y="2952358"/>
                </a:lnTo>
                <a:lnTo>
                  <a:pt x="7066198" y="2749842"/>
                </a:lnTo>
                <a:lnTo>
                  <a:pt x="7062221" y="2528641"/>
                </a:lnTo>
                <a:lnTo>
                  <a:pt x="7057679" y="2293493"/>
                </a:lnTo>
                <a:lnTo>
                  <a:pt x="7052584" y="2049134"/>
                </a:lnTo>
                <a:lnTo>
                  <a:pt x="7046949" y="1800302"/>
                </a:lnTo>
                <a:lnTo>
                  <a:pt x="7040785" y="1551734"/>
                </a:lnTo>
                <a:lnTo>
                  <a:pt x="7034107" y="1308165"/>
                </a:lnTo>
                <a:lnTo>
                  <a:pt x="7026926" y="1074334"/>
                </a:lnTo>
                <a:lnTo>
                  <a:pt x="7019254" y="854977"/>
                </a:lnTo>
                <a:lnTo>
                  <a:pt x="7011105" y="654830"/>
                </a:lnTo>
                <a:lnTo>
                  <a:pt x="7002490" y="478632"/>
                </a:lnTo>
                <a:lnTo>
                  <a:pt x="6993422" y="331117"/>
                </a:lnTo>
                <a:lnTo>
                  <a:pt x="6983914" y="217025"/>
                </a:lnTo>
                <a:lnTo>
                  <a:pt x="6973977" y="141090"/>
                </a:lnTo>
                <a:lnTo>
                  <a:pt x="6930037" y="98230"/>
                </a:lnTo>
                <a:lnTo>
                  <a:pt x="6853533" y="88802"/>
                </a:lnTo>
                <a:lnTo>
                  <a:pt x="6738852" y="79780"/>
                </a:lnTo>
                <a:lnTo>
                  <a:pt x="6590731" y="71176"/>
                </a:lnTo>
                <a:lnTo>
                  <a:pt x="6413907" y="63002"/>
                </a:lnTo>
                <a:lnTo>
                  <a:pt x="6213118" y="55269"/>
                </a:lnTo>
                <a:lnTo>
                  <a:pt x="5993101" y="47989"/>
                </a:lnTo>
                <a:lnTo>
                  <a:pt x="5758594" y="41175"/>
                </a:lnTo>
                <a:lnTo>
                  <a:pt x="5514335" y="34837"/>
                </a:lnTo>
                <a:lnTo>
                  <a:pt x="5265061" y="28989"/>
                </a:lnTo>
                <a:lnTo>
                  <a:pt x="5015509" y="23641"/>
                </a:lnTo>
                <a:lnTo>
                  <a:pt x="4770417" y="18806"/>
                </a:lnTo>
                <a:lnTo>
                  <a:pt x="4534522" y="14495"/>
                </a:lnTo>
                <a:lnTo>
                  <a:pt x="4312563" y="10720"/>
                </a:lnTo>
                <a:lnTo>
                  <a:pt x="4109276" y="7494"/>
                </a:lnTo>
                <a:lnTo>
                  <a:pt x="3929399" y="4828"/>
                </a:lnTo>
                <a:lnTo>
                  <a:pt x="3777669" y="2733"/>
                </a:lnTo>
                <a:lnTo>
                  <a:pt x="3658824" y="1222"/>
                </a:lnTo>
                <a:lnTo>
                  <a:pt x="3577602" y="307"/>
                </a:lnTo>
                <a:lnTo>
                  <a:pt x="3538740" y="0"/>
                </a:lnTo>
                <a:lnTo>
                  <a:pt x="3499878" y="307"/>
                </a:lnTo>
                <a:lnTo>
                  <a:pt x="3418656" y="1222"/>
                </a:lnTo>
                <a:lnTo>
                  <a:pt x="3299811" y="2733"/>
                </a:lnTo>
                <a:lnTo>
                  <a:pt x="3148082" y="4828"/>
                </a:lnTo>
                <a:lnTo>
                  <a:pt x="2968205" y="7494"/>
                </a:lnTo>
                <a:lnTo>
                  <a:pt x="2764918" y="10720"/>
                </a:lnTo>
                <a:lnTo>
                  <a:pt x="2542958" y="14495"/>
                </a:lnTo>
                <a:lnTo>
                  <a:pt x="2307064" y="18806"/>
                </a:lnTo>
                <a:lnTo>
                  <a:pt x="2061972" y="23641"/>
                </a:lnTo>
                <a:lnTo>
                  <a:pt x="1812420" y="28989"/>
                </a:lnTo>
                <a:lnTo>
                  <a:pt x="1563145" y="34837"/>
                </a:lnTo>
                <a:lnTo>
                  <a:pt x="1318886" y="41175"/>
                </a:lnTo>
                <a:lnTo>
                  <a:pt x="1084379" y="47989"/>
                </a:lnTo>
                <a:lnTo>
                  <a:pt x="864363" y="55269"/>
                </a:lnTo>
                <a:lnTo>
                  <a:pt x="663574" y="63002"/>
                </a:lnTo>
                <a:lnTo>
                  <a:pt x="486750" y="71176"/>
                </a:lnTo>
                <a:lnTo>
                  <a:pt x="338628" y="79780"/>
                </a:lnTo>
                <a:lnTo>
                  <a:pt x="223947" y="88802"/>
                </a:lnTo>
                <a:lnTo>
                  <a:pt x="147444" y="98230"/>
                </a:lnTo>
                <a:lnTo>
                  <a:pt x="103507" y="141090"/>
                </a:lnTo>
                <a:lnTo>
                  <a:pt x="93573" y="217025"/>
                </a:lnTo>
                <a:lnTo>
                  <a:pt x="84067" y="331117"/>
                </a:lnTo>
                <a:lnTo>
                  <a:pt x="75001" y="478632"/>
                </a:lnTo>
                <a:lnTo>
                  <a:pt x="66388" y="654830"/>
                </a:lnTo>
                <a:lnTo>
                  <a:pt x="58240" y="854977"/>
                </a:lnTo>
                <a:lnTo>
                  <a:pt x="50569" y="1074334"/>
                </a:lnTo>
                <a:lnTo>
                  <a:pt x="43389" y="1308165"/>
                </a:lnTo>
                <a:lnTo>
                  <a:pt x="36711" y="1551734"/>
                </a:lnTo>
                <a:lnTo>
                  <a:pt x="30548" y="1800302"/>
                </a:lnTo>
                <a:lnTo>
                  <a:pt x="24912" y="2049134"/>
                </a:lnTo>
                <a:lnTo>
                  <a:pt x="19817" y="2293493"/>
                </a:lnTo>
                <a:lnTo>
                  <a:pt x="15275" y="2528641"/>
                </a:lnTo>
                <a:lnTo>
                  <a:pt x="11297" y="2749842"/>
                </a:lnTo>
                <a:lnTo>
                  <a:pt x="7897" y="2952358"/>
                </a:lnTo>
                <a:lnTo>
                  <a:pt x="5087" y="3131454"/>
                </a:lnTo>
                <a:lnTo>
                  <a:pt x="2880" y="3282392"/>
                </a:lnTo>
                <a:lnTo>
                  <a:pt x="1288" y="3400435"/>
                </a:lnTo>
                <a:lnTo>
                  <a:pt x="324" y="3480847"/>
                </a:lnTo>
                <a:lnTo>
                  <a:pt x="0" y="3518890"/>
                </a:lnTo>
                <a:lnTo>
                  <a:pt x="334" y="3557182"/>
                </a:lnTo>
                <a:close/>
              </a:path>
            </a:pathLst>
          </a:custGeom>
          <a:solidFill>
            <a:srgbClr val="69A15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270929" y="274355"/>
            <a:ext cx="7029259" cy="6985571"/>
          </a:xfrm>
          <a:custGeom>
            <a:avLst/>
            <a:gdLst/>
            <a:ahLst/>
            <a:cxnLst/>
            <a:rect l="l" t="t" r="r" b="b"/>
            <a:pathLst>
              <a:path w="7029259" h="6985571">
                <a:moveTo>
                  <a:pt x="368" y="3532159"/>
                </a:moveTo>
                <a:lnTo>
                  <a:pt x="1463" y="3613036"/>
                </a:lnTo>
                <a:lnTo>
                  <a:pt x="3272" y="3730765"/>
                </a:lnTo>
                <a:lnTo>
                  <a:pt x="5778" y="3880702"/>
                </a:lnTo>
                <a:lnTo>
                  <a:pt x="8969" y="4058203"/>
                </a:lnTo>
                <a:lnTo>
                  <a:pt x="12829" y="4258623"/>
                </a:lnTo>
                <a:lnTo>
                  <a:pt x="17344" y="4477319"/>
                </a:lnTo>
                <a:lnTo>
                  <a:pt x="22499" y="4709645"/>
                </a:lnTo>
                <a:lnTo>
                  <a:pt x="28281" y="4950959"/>
                </a:lnTo>
                <a:lnTo>
                  <a:pt x="34674" y="5196616"/>
                </a:lnTo>
                <a:lnTo>
                  <a:pt x="41664" y="5441971"/>
                </a:lnTo>
                <a:lnTo>
                  <a:pt x="49237" y="5682380"/>
                </a:lnTo>
                <a:lnTo>
                  <a:pt x="57379" y="5913200"/>
                </a:lnTo>
                <a:lnTo>
                  <a:pt x="66074" y="6129785"/>
                </a:lnTo>
                <a:lnTo>
                  <a:pt x="75309" y="6327492"/>
                </a:lnTo>
                <a:lnTo>
                  <a:pt x="85069" y="6501677"/>
                </a:lnTo>
                <a:lnTo>
                  <a:pt x="95339" y="6647695"/>
                </a:lnTo>
                <a:lnTo>
                  <a:pt x="106106" y="6760902"/>
                </a:lnTo>
                <a:lnTo>
                  <a:pt x="117354" y="6836653"/>
                </a:lnTo>
                <a:lnTo>
                  <a:pt x="163222" y="6880797"/>
                </a:lnTo>
                <a:lnTo>
                  <a:pt x="239459" y="6890865"/>
                </a:lnTo>
                <a:lnTo>
                  <a:pt x="353138" y="6900497"/>
                </a:lnTo>
                <a:lnTo>
                  <a:pt x="499615" y="6909681"/>
                </a:lnTo>
                <a:lnTo>
                  <a:pt x="674247" y="6918405"/>
                </a:lnTo>
                <a:lnTo>
                  <a:pt x="872389" y="6926657"/>
                </a:lnTo>
                <a:lnTo>
                  <a:pt x="1089399" y="6934423"/>
                </a:lnTo>
                <a:lnTo>
                  <a:pt x="1320633" y="6941691"/>
                </a:lnTo>
                <a:lnTo>
                  <a:pt x="1561448" y="6948449"/>
                </a:lnTo>
                <a:lnTo>
                  <a:pt x="1807198" y="6954685"/>
                </a:lnTo>
                <a:lnTo>
                  <a:pt x="2053242" y="6960385"/>
                </a:lnTo>
                <a:lnTo>
                  <a:pt x="2294936" y="6965539"/>
                </a:lnTo>
                <a:lnTo>
                  <a:pt x="2527635" y="6970132"/>
                </a:lnTo>
                <a:lnTo>
                  <a:pt x="2746697" y="6974154"/>
                </a:lnTo>
                <a:lnTo>
                  <a:pt x="2947477" y="6977591"/>
                </a:lnTo>
                <a:lnTo>
                  <a:pt x="3125333" y="6980430"/>
                </a:lnTo>
                <a:lnTo>
                  <a:pt x="3275620" y="6982661"/>
                </a:lnTo>
                <a:lnTo>
                  <a:pt x="3393695" y="6984269"/>
                </a:lnTo>
                <a:lnTo>
                  <a:pt x="3474915" y="6985244"/>
                </a:lnTo>
                <a:lnTo>
                  <a:pt x="3514636" y="6985571"/>
                </a:lnTo>
                <a:lnTo>
                  <a:pt x="3554641" y="6985232"/>
                </a:lnTo>
                <a:lnTo>
                  <a:pt x="3636140" y="6984226"/>
                </a:lnTo>
                <a:lnTo>
                  <a:pt x="3754489" y="6982563"/>
                </a:lnTo>
                <a:lnTo>
                  <a:pt x="3905042" y="6980259"/>
                </a:lnTo>
                <a:lnTo>
                  <a:pt x="4083155" y="6977326"/>
                </a:lnTo>
                <a:lnTo>
                  <a:pt x="4284185" y="6973776"/>
                </a:lnTo>
                <a:lnTo>
                  <a:pt x="4503488" y="6969623"/>
                </a:lnTo>
                <a:lnTo>
                  <a:pt x="4736417" y="6964881"/>
                </a:lnTo>
                <a:lnTo>
                  <a:pt x="4978330" y="6959561"/>
                </a:lnTo>
                <a:lnTo>
                  <a:pt x="5224583" y="6953678"/>
                </a:lnTo>
                <a:lnTo>
                  <a:pt x="5470530" y="6947244"/>
                </a:lnTo>
                <a:lnTo>
                  <a:pt x="5711527" y="6940273"/>
                </a:lnTo>
                <a:lnTo>
                  <a:pt x="5942931" y="6932776"/>
                </a:lnTo>
                <a:lnTo>
                  <a:pt x="6160097" y="6924769"/>
                </a:lnTo>
                <a:lnTo>
                  <a:pt x="6358380" y="6916262"/>
                </a:lnTo>
                <a:lnTo>
                  <a:pt x="6533137" y="6907271"/>
                </a:lnTo>
                <a:lnTo>
                  <a:pt x="6679723" y="6897807"/>
                </a:lnTo>
                <a:lnTo>
                  <a:pt x="6793493" y="6887884"/>
                </a:lnTo>
                <a:lnTo>
                  <a:pt x="6869804" y="6877514"/>
                </a:lnTo>
                <a:lnTo>
                  <a:pt x="6915397" y="6833108"/>
                </a:lnTo>
                <a:lnTo>
                  <a:pt x="6926325" y="6757423"/>
                </a:lnTo>
                <a:lnTo>
                  <a:pt x="6936783" y="6644300"/>
                </a:lnTo>
                <a:lnTo>
                  <a:pt x="6946757" y="6498382"/>
                </a:lnTo>
                <a:lnTo>
                  <a:pt x="6956232" y="6324313"/>
                </a:lnTo>
                <a:lnTo>
                  <a:pt x="6965196" y="6126737"/>
                </a:lnTo>
                <a:lnTo>
                  <a:pt x="6973634" y="5910297"/>
                </a:lnTo>
                <a:lnTo>
                  <a:pt x="6981533" y="5679636"/>
                </a:lnTo>
                <a:lnTo>
                  <a:pt x="6988879" y="5439399"/>
                </a:lnTo>
                <a:lnTo>
                  <a:pt x="6995658" y="5194228"/>
                </a:lnTo>
                <a:lnTo>
                  <a:pt x="7001857" y="4948768"/>
                </a:lnTo>
                <a:lnTo>
                  <a:pt x="7007461" y="4707662"/>
                </a:lnTo>
                <a:lnTo>
                  <a:pt x="7012458" y="4475553"/>
                </a:lnTo>
                <a:lnTo>
                  <a:pt x="7016833" y="4257085"/>
                </a:lnTo>
                <a:lnTo>
                  <a:pt x="7020573" y="4056902"/>
                </a:lnTo>
                <a:lnTo>
                  <a:pt x="7023663" y="3879647"/>
                </a:lnTo>
                <a:lnTo>
                  <a:pt x="7026091" y="3729963"/>
                </a:lnTo>
                <a:lnTo>
                  <a:pt x="7027842" y="3612495"/>
                </a:lnTo>
                <a:lnTo>
                  <a:pt x="7028902" y="3531886"/>
                </a:lnTo>
                <a:lnTo>
                  <a:pt x="7029259" y="3492779"/>
                </a:lnTo>
                <a:lnTo>
                  <a:pt x="7028902" y="3453672"/>
                </a:lnTo>
                <a:lnTo>
                  <a:pt x="7027842" y="3373063"/>
                </a:lnTo>
                <a:lnTo>
                  <a:pt x="7026091" y="3255595"/>
                </a:lnTo>
                <a:lnTo>
                  <a:pt x="7023663" y="3105911"/>
                </a:lnTo>
                <a:lnTo>
                  <a:pt x="7020573" y="2928656"/>
                </a:lnTo>
                <a:lnTo>
                  <a:pt x="7016833" y="2728473"/>
                </a:lnTo>
                <a:lnTo>
                  <a:pt x="7012458" y="2510005"/>
                </a:lnTo>
                <a:lnTo>
                  <a:pt x="7007461" y="2277896"/>
                </a:lnTo>
                <a:lnTo>
                  <a:pt x="7001857" y="2036790"/>
                </a:lnTo>
                <a:lnTo>
                  <a:pt x="6995658" y="1791330"/>
                </a:lnTo>
                <a:lnTo>
                  <a:pt x="6988879" y="1546159"/>
                </a:lnTo>
                <a:lnTo>
                  <a:pt x="6981533" y="1305922"/>
                </a:lnTo>
                <a:lnTo>
                  <a:pt x="6973634" y="1075261"/>
                </a:lnTo>
                <a:lnTo>
                  <a:pt x="6965196" y="858821"/>
                </a:lnTo>
                <a:lnTo>
                  <a:pt x="6956232" y="661245"/>
                </a:lnTo>
                <a:lnTo>
                  <a:pt x="6946757" y="487176"/>
                </a:lnTo>
                <a:lnTo>
                  <a:pt x="6936783" y="341258"/>
                </a:lnTo>
                <a:lnTo>
                  <a:pt x="6926325" y="228135"/>
                </a:lnTo>
                <a:lnTo>
                  <a:pt x="6915397" y="152450"/>
                </a:lnTo>
                <a:lnTo>
                  <a:pt x="6869804" y="108044"/>
                </a:lnTo>
                <a:lnTo>
                  <a:pt x="6793493" y="97675"/>
                </a:lnTo>
                <a:lnTo>
                  <a:pt x="6679723" y="87752"/>
                </a:lnTo>
                <a:lnTo>
                  <a:pt x="6533137" y="78288"/>
                </a:lnTo>
                <a:lnTo>
                  <a:pt x="6358380" y="69297"/>
                </a:lnTo>
                <a:lnTo>
                  <a:pt x="6160097" y="60792"/>
                </a:lnTo>
                <a:lnTo>
                  <a:pt x="5942931" y="52785"/>
                </a:lnTo>
                <a:lnTo>
                  <a:pt x="5711527" y="45290"/>
                </a:lnTo>
                <a:lnTo>
                  <a:pt x="5470530" y="38319"/>
                </a:lnTo>
                <a:lnTo>
                  <a:pt x="5224583" y="31886"/>
                </a:lnTo>
                <a:lnTo>
                  <a:pt x="4978330" y="26004"/>
                </a:lnTo>
                <a:lnTo>
                  <a:pt x="4736417" y="20685"/>
                </a:lnTo>
                <a:lnTo>
                  <a:pt x="4503488" y="15944"/>
                </a:lnTo>
                <a:lnTo>
                  <a:pt x="4284185" y="11792"/>
                </a:lnTo>
                <a:lnTo>
                  <a:pt x="4083155" y="8243"/>
                </a:lnTo>
                <a:lnTo>
                  <a:pt x="3905042" y="5310"/>
                </a:lnTo>
                <a:lnTo>
                  <a:pt x="3754489" y="3006"/>
                </a:lnTo>
                <a:lnTo>
                  <a:pt x="3636140" y="1345"/>
                </a:lnTo>
                <a:lnTo>
                  <a:pt x="3554641" y="338"/>
                </a:lnTo>
                <a:lnTo>
                  <a:pt x="3514636" y="0"/>
                </a:lnTo>
                <a:lnTo>
                  <a:pt x="3474626" y="338"/>
                </a:lnTo>
                <a:lnTo>
                  <a:pt x="3393124" y="1345"/>
                </a:lnTo>
                <a:lnTo>
                  <a:pt x="3274774" y="3006"/>
                </a:lnTo>
                <a:lnTo>
                  <a:pt x="3124218" y="5310"/>
                </a:lnTo>
                <a:lnTo>
                  <a:pt x="2946103" y="8243"/>
                </a:lnTo>
                <a:lnTo>
                  <a:pt x="2745072" y="11792"/>
                </a:lnTo>
                <a:lnTo>
                  <a:pt x="2525769" y="15944"/>
                </a:lnTo>
                <a:lnTo>
                  <a:pt x="2292839" y="20685"/>
                </a:lnTo>
                <a:lnTo>
                  <a:pt x="2050925" y="26004"/>
                </a:lnTo>
                <a:lnTo>
                  <a:pt x="1804673" y="31886"/>
                </a:lnTo>
                <a:lnTo>
                  <a:pt x="1558726" y="38319"/>
                </a:lnTo>
                <a:lnTo>
                  <a:pt x="1317728" y="45290"/>
                </a:lnTo>
                <a:lnTo>
                  <a:pt x="1086325" y="52785"/>
                </a:lnTo>
                <a:lnTo>
                  <a:pt x="869160" y="60792"/>
                </a:lnTo>
                <a:lnTo>
                  <a:pt x="670877" y="69297"/>
                </a:lnTo>
                <a:lnTo>
                  <a:pt x="496120" y="78288"/>
                </a:lnTo>
                <a:lnTo>
                  <a:pt x="349535" y="87752"/>
                </a:lnTo>
                <a:lnTo>
                  <a:pt x="235765" y="97675"/>
                </a:lnTo>
                <a:lnTo>
                  <a:pt x="159454" y="108044"/>
                </a:lnTo>
                <a:lnTo>
                  <a:pt x="113863" y="152450"/>
                </a:lnTo>
                <a:lnTo>
                  <a:pt x="102936" y="228135"/>
                </a:lnTo>
                <a:lnTo>
                  <a:pt x="92480" y="341258"/>
                </a:lnTo>
                <a:lnTo>
                  <a:pt x="82507" y="487176"/>
                </a:lnTo>
                <a:lnTo>
                  <a:pt x="73032" y="661245"/>
                </a:lnTo>
                <a:lnTo>
                  <a:pt x="64068" y="858821"/>
                </a:lnTo>
                <a:lnTo>
                  <a:pt x="55630" y="1075261"/>
                </a:lnTo>
                <a:lnTo>
                  <a:pt x="47731" y="1305922"/>
                </a:lnTo>
                <a:lnTo>
                  <a:pt x="40385" y="1546159"/>
                </a:lnTo>
                <a:lnTo>
                  <a:pt x="33605" y="1791330"/>
                </a:lnTo>
                <a:lnTo>
                  <a:pt x="27406" y="2036790"/>
                </a:lnTo>
                <a:lnTo>
                  <a:pt x="21801" y="2277896"/>
                </a:lnTo>
                <a:lnTo>
                  <a:pt x="16804" y="2510005"/>
                </a:lnTo>
                <a:lnTo>
                  <a:pt x="12428" y="2728473"/>
                </a:lnTo>
                <a:lnTo>
                  <a:pt x="8688" y="2928656"/>
                </a:lnTo>
                <a:lnTo>
                  <a:pt x="5597" y="3105911"/>
                </a:lnTo>
                <a:lnTo>
                  <a:pt x="3169" y="3255595"/>
                </a:lnTo>
                <a:lnTo>
                  <a:pt x="1417" y="3373063"/>
                </a:lnTo>
                <a:lnTo>
                  <a:pt x="356" y="3453672"/>
                </a:lnTo>
                <a:lnTo>
                  <a:pt x="0" y="3492779"/>
                </a:lnTo>
                <a:lnTo>
                  <a:pt x="368" y="3532159"/>
                </a:lnTo>
                <a:close/>
              </a:path>
            </a:pathLst>
          </a:custGeom>
          <a:solidFill>
            <a:srgbClr val="6AA15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295553" y="299295"/>
            <a:ext cx="6981012" cy="6933336"/>
          </a:xfrm>
          <a:custGeom>
            <a:avLst/>
            <a:gdLst/>
            <a:ahLst/>
            <a:cxnLst/>
            <a:rect l="l" t="t" r="r" b="b"/>
            <a:pathLst>
              <a:path w="6981012" h="6933336">
                <a:moveTo>
                  <a:pt x="389" y="3426497"/>
                </a:moveTo>
                <a:lnTo>
                  <a:pt x="0" y="3466668"/>
                </a:lnTo>
                <a:lnTo>
                  <a:pt x="401" y="3507136"/>
                </a:lnTo>
                <a:lnTo>
                  <a:pt x="1597" y="3588235"/>
                </a:lnTo>
                <a:lnTo>
                  <a:pt x="3570" y="3705412"/>
                </a:lnTo>
                <a:lnTo>
                  <a:pt x="6305" y="3854117"/>
                </a:lnTo>
                <a:lnTo>
                  <a:pt x="9786" y="4029800"/>
                </a:lnTo>
                <a:lnTo>
                  <a:pt x="13998" y="4227908"/>
                </a:lnTo>
                <a:lnTo>
                  <a:pt x="18924" y="4443891"/>
                </a:lnTo>
                <a:lnTo>
                  <a:pt x="24549" y="4673199"/>
                </a:lnTo>
                <a:lnTo>
                  <a:pt x="30857" y="4911279"/>
                </a:lnTo>
                <a:lnTo>
                  <a:pt x="37833" y="5153582"/>
                </a:lnTo>
                <a:lnTo>
                  <a:pt x="45460" y="5395555"/>
                </a:lnTo>
                <a:lnTo>
                  <a:pt x="53722" y="5632649"/>
                </a:lnTo>
                <a:lnTo>
                  <a:pt x="62605" y="5860312"/>
                </a:lnTo>
                <a:lnTo>
                  <a:pt x="72092" y="6073993"/>
                </a:lnTo>
                <a:lnTo>
                  <a:pt x="82167" y="6269141"/>
                </a:lnTo>
                <a:lnTo>
                  <a:pt x="92815" y="6441206"/>
                </a:lnTo>
                <a:lnTo>
                  <a:pt x="104019" y="6585635"/>
                </a:lnTo>
                <a:lnTo>
                  <a:pt x="115765" y="6697879"/>
                </a:lnTo>
                <a:lnTo>
                  <a:pt x="128036" y="6773386"/>
                </a:lnTo>
                <a:lnTo>
                  <a:pt x="175581" y="6819051"/>
                </a:lnTo>
                <a:lnTo>
                  <a:pt x="251617" y="6830035"/>
                </a:lnTo>
                <a:lnTo>
                  <a:pt x="364375" y="6840543"/>
                </a:lnTo>
                <a:lnTo>
                  <a:pt x="509305" y="6850562"/>
                </a:lnTo>
                <a:lnTo>
                  <a:pt x="681856" y="6860079"/>
                </a:lnTo>
                <a:lnTo>
                  <a:pt x="877479" y="6869079"/>
                </a:lnTo>
                <a:lnTo>
                  <a:pt x="1091622" y="6877550"/>
                </a:lnTo>
                <a:lnTo>
                  <a:pt x="1319736" y="6885478"/>
                </a:lnTo>
                <a:lnTo>
                  <a:pt x="1557270" y="6892849"/>
                </a:lnTo>
                <a:lnTo>
                  <a:pt x="1799674" y="6899651"/>
                </a:lnTo>
                <a:lnTo>
                  <a:pt x="2042397" y="6905868"/>
                </a:lnTo>
                <a:lnTo>
                  <a:pt x="2280891" y="6911489"/>
                </a:lnTo>
                <a:lnTo>
                  <a:pt x="2510603" y="6916499"/>
                </a:lnTo>
                <a:lnTo>
                  <a:pt x="2726985" y="6920885"/>
                </a:lnTo>
                <a:lnTo>
                  <a:pt x="2925485" y="6924633"/>
                </a:lnTo>
                <a:lnTo>
                  <a:pt x="3101553" y="6927730"/>
                </a:lnTo>
                <a:lnTo>
                  <a:pt x="3250640" y="6930162"/>
                </a:lnTo>
                <a:lnTo>
                  <a:pt x="3368194" y="6931916"/>
                </a:lnTo>
                <a:lnTo>
                  <a:pt x="3449666" y="6932979"/>
                </a:lnTo>
                <a:lnTo>
                  <a:pt x="3490506" y="6933336"/>
                </a:lnTo>
                <a:lnTo>
                  <a:pt x="3531660" y="6932967"/>
                </a:lnTo>
                <a:lnTo>
                  <a:pt x="3613440" y="6931869"/>
                </a:lnTo>
                <a:lnTo>
                  <a:pt x="3731295" y="6930057"/>
                </a:lnTo>
                <a:lnTo>
                  <a:pt x="3880674" y="6927544"/>
                </a:lnTo>
                <a:lnTo>
                  <a:pt x="4057026" y="6924345"/>
                </a:lnTo>
                <a:lnTo>
                  <a:pt x="4255800" y="6920474"/>
                </a:lnTo>
                <a:lnTo>
                  <a:pt x="4472444" y="6915946"/>
                </a:lnTo>
                <a:lnTo>
                  <a:pt x="4702409" y="6910774"/>
                </a:lnTo>
                <a:lnTo>
                  <a:pt x="4941142" y="6904973"/>
                </a:lnTo>
                <a:lnTo>
                  <a:pt x="5184093" y="6898557"/>
                </a:lnTo>
                <a:lnTo>
                  <a:pt x="5426712" y="6891540"/>
                </a:lnTo>
                <a:lnTo>
                  <a:pt x="5664446" y="6883936"/>
                </a:lnTo>
                <a:lnTo>
                  <a:pt x="5892745" y="6875760"/>
                </a:lnTo>
                <a:lnTo>
                  <a:pt x="6107058" y="6867026"/>
                </a:lnTo>
                <a:lnTo>
                  <a:pt x="6302834" y="6857748"/>
                </a:lnTo>
                <a:lnTo>
                  <a:pt x="6475522" y="6847940"/>
                </a:lnTo>
                <a:lnTo>
                  <a:pt x="6620570" y="6837616"/>
                </a:lnTo>
                <a:lnTo>
                  <a:pt x="6733429" y="6826791"/>
                </a:lnTo>
                <a:lnTo>
                  <a:pt x="6809547" y="6815479"/>
                </a:lnTo>
                <a:lnTo>
                  <a:pt x="6856793" y="6769525"/>
                </a:lnTo>
                <a:lnTo>
                  <a:pt x="6868715" y="6694088"/>
                </a:lnTo>
                <a:lnTo>
                  <a:pt x="6880123" y="6581934"/>
                </a:lnTo>
                <a:lnTo>
                  <a:pt x="6891004" y="6437612"/>
                </a:lnTo>
                <a:lnTo>
                  <a:pt x="6901341" y="6265673"/>
                </a:lnTo>
                <a:lnTo>
                  <a:pt x="6911120" y="6070667"/>
                </a:lnTo>
                <a:lnTo>
                  <a:pt x="6920326" y="5857144"/>
                </a:lnTo>
                <a:lnTo>
                  <a:pt x="6928943" y="5629655"/>
                </a:lnTo>
                <a:lnTo>
                  <a:pt x="6936957" y="5392750"/>
                </a:lnTo>
                <a:lnTo>
                  <a:pt x="6944353" y="5150978"/>
                </a:lnTo>
                <a:lnTo>
                  <a:pt x="6951116" y="4908891"/>
                </a:lnTo>
                <a:lnTo>
                  <a:pt x="6957230" y="4671037"/>
                </a:lnTo>
                <a:lnTo>
                  <a:pt x="6962682" y="4441968"/>
                </a:lnTo>
                <a:lnTo>
                  <a:pt x="6967455" y="4226234"/>
                </a:lnTo>
                <a:lnTo>
                  <a:pt x="6971535" y="4028385"/>
                </a:lnTo>
                <a:lnTo>
                  <a:pt x="6974906" y="3852971"/>
                </a:lnTo>
                <a:lnTo>
                  <a:pt x="6977555" y="3704542"/>
                </a:lnTo>
                <a:lnTo>
                  <a:pt x="6979465" y="3587648"/>
                </a:lnTo>
                <a:lnTo>
                  <a:pt x="6980623" y="3506840"/>
                </a:lnTo>
                <a:lnTo>
                  <a:pt x="6981012" y="3466668"/>
                </a:lnTo>
                <a:lnTo>
                  <a:pt x="6980623" y="3426497"/>
                </a:lnTo>
                <a:lnTo>
                  <a:pt x="6979465" y="3345691"/>
                </a:lnTo>
                <a:lnTo>
                  <a:pt x="6977555" y="3228798"/>
                </a:lnTo>
                <a:lnTo>
                  <a:pt x="6974906" y="3080370"/>
                </a:lnTo>
                <a:lnTo>
                  <a:pt x="6971535" y="2904956"/>
                </a:lnTo>
                <a:lnTo>
                  <a:pt x="6967455" y="2707107"/>
                </a:lnTo>
                <a:lnTo>
                  <a:pt x="6962682" y="2491373"/>
                </a:lnTo>
                <a:lnTo>
                  <a:pt x="6957230" y="2262304"/>
                </a:lnTo>
                <a:lnTo>
                  <a:pt x="6951116" y="2024451"/>
                </a:lnTo>
                <a:lnTo>
                  <a:pt x="6944353" y="1782364"/>
                </a:lnTo>
                <a:lnTo>
                  <a:pt x="6936957" y="1540592"/>
                </a:lnTo>
                <a:lnTo>
                  <a:pt x="6928943" y="1303687"/>
                </a:lnTo>
                <a:lnTo>
                  <a:pt x="6920326" y="1076197"/>
                </a:lnTo>
                <a:lnTo>
                  <a:pt x="6911120" y="862675"/>
                </a:lnTo>
                <a:lnTo>
                  <a:pt x="6901341" y="667670"/>
                </a:lnTo>
                <a:lnTo>
                  <a:pt x="6891004" y="495731"/>
                </a:lnTo>
                <a:lnTo>
                  <a:pt x="6880123" y="351410"/>
                </a:lnTo>
                <a:lnTo>
                  <a:pt x="6868715" y="239257"/>
                </a:lnTo>
                <a:lnTo>
                  <a:pt x="6856793" y="163821"/>
                </a:lnTo>
                <a:lnTo>
                  <a:pt x="6809547" y="117870"/>
                </a:lnTo>
                <a:lnTo>
                  <a:pt x="6733429" y="106559"/>
                </a:lnTo>
                <a:lnTo>
                  <a:pt x="6620570" y="95735"/>
                </a:lnTo>
                <a:lnTo>
                  <a:pt x="6475522" y="85412"/>
                </a:lnTo>
                <a:lnTo>
                  <a:pt x="6302834" y="75604"/>
                </a:lnTo>
                <a:lnTo>
                  <a:pt x="6107058" y="66325"/>
                </a:lnTo>
                <a:lnTo>
                  <a:pt x="5892745" y="57590"/>
                </a:lnTo>
                <a:lnTo>
                  <a:pt x="5664446" y="49413"/>
                </a:lnTo>
                <a:lnTo>
                  <a:pt x="5426712" y="41808"/>
                </a:lnTo>
                <a:lnTo>
                  <a:pt x="5184093" y="34790"/>
                </a:lnTo>
                <a:lnTo>
                  <a:pt x="4941142" y="28372"/>
                </a:lnTo>
                <a:lnTo>
                  <a:pt x="4702409" y="22569"/>
                </a:lnTo>
                <a:lnTo>
                  <a:pt x="4472444" y="17396"/>
                </a:lnTo>
                <a:lnTo>
                  <a:pt x="4255800" y="12866"/>
                </a:lnTo>
                <a:lnTo>
                  <a:pt x="4057026" y="8994"/>
                </a:lnTo>
                <a:lnTo>
                  <a:pt x="3880674" y="5794"/>
                </a:lnTo>
                <a:lnTo>
                  <a:pt x="3731295" y="3280"/>
                </a:lnTo>
                <a:lnTo>
                  <a:pt x="3613440" y="1467"/>
                </a:lnTo>
                <a:lnTo>
                  <a:pt x="3531660" y="369"/>
                </a:lnTo>
                <a:lnTo>
                  <a:pt x="3490506" y="0"/>
                </a:lnTo>
                <a:lnTo>
                  <a:pt x="3449351" y="369"/>
                </a:lnTo>
                <a:lnTo>
                  <a:pt x="3367571" y="1467"/>
                </a:lnTo>
                <a:lnTo>
                  <a:pt x="3249716" y="3280"/>
                </a:lnTo>
                <a:lnTo>
                  <a:pt x="3100337" y="5794"/>
                </a:lnTo>
                <a:lnTo>
                  <a:pt x="2923985" y="8994"/>
                </a:lnTo>
                <a:lnTo>
                  <a:pt x="2725212" y="12866"/>
                </a:lnTo>
                <a:lnTo>
                  <a:pt x="2508567" y="17396"/>
                </a:lnTo>
                <a:lnTo>
                  <a:pt x="2278603" y="22569"/>
                </a:lnTo>
                <a:lnTo>
                  <a:pt x="2039869" y="28372"/>
                </a:lnTo>
                <a:lnTo>
                  <a:pt x="1796918" y="34790"/>
                </a:lnTo>
                <a:lnTo>
                  <a:pt x="1554299" y="41808"/>
                </a:lnTo>
                <a:lnTo>
                  <a:pt x="1316565" y="49413"/>
                </a:lnTo>
                <a:lnTo>
                  <a:pt x="1088266" y="57590"/>
                </a:lnTo>
                <a:lnTo>
                  <a:pt x="873953" y="66325"/>
                </a:lnTo>
                <a:lnTo>
                  <a:pt x="678177" y="75604"/>
                </a:lnTo>
                <a:lnTo>
                  <a:pt x="505489" y="85412"/>
                </a:lnTo>
                <a:lnTo>
                  <a:pt x="360441" y="95735"/>
                </a:lnTo>
                <a:lnTo>
                  <a:pt x="247582" y="106559"/>
                </a:lnTo>
                <a:lnTo>
                  <a:pt x="171464" y="117870"/>
                </a:lnTo>
                <a:lnTo>
                  <a:pt x="124220" y="163821"/>
                </a:lnTo>
                <a:lnTo>
                  <a:pt x="112300" y="239257"/>
                </a:lnTo>
                <a:lnTo>
                  <a:pt x="100892" y="351410"/>
                </a:lnTo>
                <a:lnTo>
                  <a:pt x="90012" y="495731"/>
                </a:lnTo>
                <a:lnTo>
                  <a:pt x="79676" y="667670"/>
                </a:lnTo>
                <a:lnTo>
                  <a:pt x="69897" y="862675"/>
                </a:lnTo>
                <a:lnTo>
                  <a:pt x="60691" y="1076197"/>
                </a:lnTo>
                <a:lnTo>
                  <a:pt x="52074" y="1303687"/>
                </a:lnTo>
                <a:lnTo>
                  <a:pt x="44059" y="1540592"/>
                </a:lnTo>
                <a:lnTo>
                  <a:pt x="36663" y="1782364"/>
                </a:lnTo>
                <a:lnTo>
                  <a:pt x="29900" y="2024451"/>
                </a:lnTo>
                <a:lnTo>
                  <a:pt x="23784" y="2262304"/>
                </a:lnTo>
                <a:lnTo>
                  <a:pt x="18333" y="2491373"/>
                </a:lnTo>
                <a:lnTo>
                  <a:pt x="13559" y="2707107"/>
                </a:lnTo>
                <a:lnTo>
                  <a:pt x="9478" y="2904956"/>
                </a:lnTo>
                <a:lnTo>
                  <a:pt x="6106" y="3080370"/>
                </a:lnTo>
                <a:lnTo>
                  <a:pt x="3457" y="3228798"/>
                </a:lnTo>
                <a:lnTo>
                  <a:pt x="1546" y="3345691"/>
                </a:lnTo>
                <a:lnTo>
                  <a:pt x="389" y="3426497"/>
                </a:lnTo>
                <a:close/>
              </a:path>
            </a:pathLst>
          </a:custGeom>
          <a:solidFill>
            <a:srgbClr val="6BA15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320189" y="324238"/>
            <a:ext cx="6932764" cy="6881126"/>
          </a:xfrm>
          <a:custGeom>
            <a:avLst/>
            <a:gdLst/>
            <a:ahLst/>
            <a:cxnLst/>
            <a:rect l="l" t="t" r="r" b="b"/>
            <a:pathLst>
              <a:path w="6932764" h="6881126">
                <a:moveTo>
                  <a:pt x="421" y="3399322"/>
                </a:moveTo>
                <a:lnTo>
                  <a:pt x="0" y="3440556"/>
                </a:lnTo>
                <a:lnTo>
                  <a:pt x="435" y="3482115"/>
                </a:lnTo>
                <a:lnTo>
                  <a:pt x="1730" y="3563436"/>
                </a:lnTo>
                <a:lnTo>
                  <a:pt x="3867" y="3680063"/>
                </a:lnTo>
                <a:lnTo>
                  <a:pt x="6829" y="3827537"/>
                </a:lnTo>
                <a:lnTo>
                  <a:pt x="10600" y="4001401"/>
                </a:lnTo>
                <a:lnTo>
                  <a:pt x="15162" y="4197197"/>
                </a:lnTo>
                <a:lnTo>
                  <a:pt x="20498" y="4410467"/>
                </a:lnTo>
                <a:lnTo>
                  <a:pt x="26591" y="4636754"/>
                </a:lnTo>
                <a:lnTo>
                  <a:pt x="33425" y="4871600"/>
                </a:lnTo>
                <a:lnTo>
                  <a:pt x="40981" y="5110548"/>
                </a:lnTo>
                <a:lnTo>
                  <a:pt x="49243" y="5349139"/>
                </a:lnTo>
                <a:lnTo>
                  <a:pt x="58194" y="5582916"/>
                </a:lnTo>
                <a:lnTo>
                  <a:pt x="67816" y="5807422"/>
                </a:lnTo>
                <a:lnTo>
                  <a:pt x="78094" y="6018198"/>
                </a:lnTo>
                <a:lnTo>
                  <a:pt x="89009" y="6210787"/>
                </a:lnTo>
                <a:lnTo>
                  <a:pt x="100544" y="6380731"/>
                </a:lnTo>
                <a:lnTo>
                  <a:pt x="112684" y="6523573"/>
                </a:lnTo>
                <a:lnTo>
                  <a:pt x="125409" y="6634854"/>
                </a:lnTo>
                <a:lnTo>
                  <a:pt x="138704" y="6710118"/>
                </a:lnTo>
                <a:lnTo>
                  <a:pt x="187928" y="6757303"/>
                </a:lnTo>
                <a:lnTo>
                  <a:pt x="263763" y="6769200"/>
                </a:lnTo>
                <a:lnTo>
                  <a:pt x="375601" y="6780582"/>
                </a:lnTo>
                <a:lnTo>
                  <a:pt x="518984" y="6791435"/>
                </a:lnTo>
                <a:lnTo>
                  <a:pt x="689455" y="6801745"/>
                </a:lnTo>
                <a:lnTo>
                  <a:pt x="882558" y="6811496"/>
                </a:lnTo>
                <a:lnTo>
                  <a:pt x="1093835" y="6820674"/>
                </a:lnTo>
                <a:lnTo>
                  <a:pt x="1318829" y="6829263"/>
                </a:lnTo>
                <a:lnTo>
                  <a:pt x="1553084" y="6837250"/>
                </a:lnTo>
                <a:lnTo>
                  <a:pt x="1792143" y="6844620"/>
                </a:lnTo>
                <a:lnTo>
                  <a:pt x="2031547" y="6851358"/>
                </a:lnTo>
                <a:lnTo>
                  <a:pt x="2266841" y="6857449"/>
                </a:lnTo>
                <a:lnTo>
                  <a:pt x="2493568" y="6862878"/>
                </a:lnTo>
                <a:lnTo>
                  <a:pt x="2707270" y="6867631"/>
                </a:lnTo>
                <a:lnTo>
                  <a:pt x="2903490" y="6871693"/>
                </a:lnTo>
                <a:lnTo>
                  <a:pt x="3077772" y="6875050"/>
                </a:lnTo>
                <a:lnTo>
                  <a:pt x="3225659" y="6877686"/>
                </a:lnTo>
                <a:lnTo>
                  <a:pt x="3342693" y="6879588"/>
                </a:lnTo>
                <a:lnTo>
                  <a:pt x="3424417" y="6880739"/>
                </a:lnTo>
                <a:lnTo>
                  <a:pt x="3466376" y="6881126"/>
                </a:lnTo>
                <a:lnTo>
                  <a:pt x="3508675" y="6880726"/>
                </a:lnTo>
                <a:lnTo>
                  <a:pt x="3590734" y="6879536"/>
                </a:lnTo>
                <a:lnTo>
                  <a:pt x="3708093" y="6877572"/>
                </a:lnTo>
                <a:lnTo>
                  <a:pt x="3856297" y="6874849"/>
                </a:lnTo>
                <a:lnTo>
                  <a:pt x="4030886" y="6871382"/>
                </a:lnTo>
                <a:lnTo>
                  <a:pt x="4227403" y="6867187"/>
                </a:lnTo>
                <a:lnTo>
                  <a:pt x="4441390" y="6862280"/>
                </a:lnTo>
                <a:lnTo>
                  <a:pt x="4668390" y="6856675"/>
                </a:lnTo>
                <a:lnTo>
                  <a:pt x="4903945" y="6850389"/>
                </a:lnTo>
                <a:lnTo>
                  <a:pt x="5143596" y="6843436"/>
                </a:lnTo>
                <a:lnTo>
                  <a:pt x="5382887" y="6835832"/>
                </a:lnTo>
                <a:lnTo>
                  <a:pt x="5617360" y="6827593"/>
                </a:lnTo>
                <a:lnTo>
                  <a:pt x="5842556" y="6818733"/>
                </a:lnTo>
                <a:lnTo>
                  <a:pt x="6054019" y="6809269"/>
                </a:lnTo>
                <a:lnTo>
                  <a:pt x="6247289" y="6799216"/>
                </a:lnTo>
                <a:lnTo>
                  <a:pt x="6417910" y="6788589"/>
                </a:lnTo>
                <a:lnTo>
                  <a:pt x="6561424" y="6777404"/>
                </a:lnTo>
                <a:lnTo>
                  <a:pt x="6673374" y="6765675"/>
                </a:lnTo>
                <a:lnTo>
                  <a:pt x="6749300" y="6753419"/>
                </a:lnTo>
                <a:lnTo>
                  <a:pt x="6798199" y="6705922"/>
                </a:lnTo>
                <a:lnTo>
                  <a:pt x="6811113" y="6630737"/>
                </a:lnTo>
                <a:lnTo>
                  <a:pt x="6823472" y="6519555"/>
                </a:lnTo>
                <a:lnTo>
                  <a:pt x="6835258" y="6376832"/>
                </a:lnTo>
                <a:lnTo>
                  <a:pt x="6846455" y="6207025"/>
                </a:lnTo>
                <a:lnTo>
                  <a:pt x="6857049" y="6014592"/>
                </a:lnTo>
                <a:lnTo>
                  <a:pt x="6867021" y="5803988"/>
                </a:lnTo>
                <a:lnTo>
                  <a:pt x="6876356" y="5579671"/>
                </a:lnTo>
                <a:lnTo>
                  <a:pt x="6885038" y="5346098"/>
                </a:lnTo>
                <a:lnTo>
                  <a:pt x="6893050" y="5107725"/>
                </a:lnTo>
                <a:lnTo>
                  <a:pt x="6900376" y="4869010"/>
                </a:lnTo>
                <a:lnTo>
                  <a:pt x="6907000" y="4634410"/>
                </a:lnTo>
                <a:lnTo>
                  <a:pt x="6912906" y="4408381"/>
                </a:lnTo>
                <a:lnTo>
                  <a:pt x="6918077" y="4195380"/>
                </a:lnTo>
                <a:lnTo>
                  <a:pt x="6922497" y="3999864"/>
                </a:lnTo>
                <a:lnTo>
                  <a:pt x="6926150" y="3826291"/>
                </a:lnTo>
                <a:lnTo>
                  <a:pt x="6929019" y="3679116"/>
                </a:lnTo>
                <a:lnTo>
                  <a:pt x="6931089" y="3562798"/>
                </a:lnTo>
                <a:lnTo>
                  <a:pt x="6932343" y="3481792"/>
                </a:lnTo>
                <a:lnTo>
                  <a:pt x="6932764" y="3440556"/>
                </a:lnTo>
                <a:lnTo>
                  <a:pt x="6932343" y="3399322"/>
                </a:lnTo>
                <a:lnTo>
                  <a:pt x="6931089" y="3318318"/>
                </a:lnTo>
                <a:lnTo>
                  <a:pt x="6929019" y="3202001"/>
                </a:lnTo>
                <a:lnTo>
                  <a:pt x="6926150" y="3054828"/>
                </a:lnTo>
                <a:lnTo>
                  <a:pt x="6922497" y="2881256"/>
                </a:lnTo>
                <a:lnTo>
                  <a:pt x="6918077" y="2685741"/>
                </a:lnTo>
                <a:lnTo>
                  <a:pt x="6912906" y="2472741"/>
                </a:lnTo>
                <a:lnTo>
                  <a:pt x="6907000" y="2246712"/>
                </a:lnTo>
                <a:lnTo>
                  <a:pt x="6900376" y="2012112"/>
                </a:lnTo>
                <a:lnTo>
                  <a:pt x="6893050" y="1773397"/>
                </a:lnTo>
                <a:lnTo>
                  <a:pt x="6885038" y="1535025"/>
                </a:lnTo>
                <a:lnTo>
                  <a:pt x="6876356" y="1301451"/>
                </a:lnTo>
                <a:lnTo>
                  <a:pt x="6867021" y="1077134"/>
                </a:lnTo>
                <a:lnTo>
                  <a:pt x="6857049" y="866529"/>
                </a:lnTo>
                <a:lnTo>
                  <a:pt x="6846455" y="674095"/>
                </a:lnTo>
                <a:lnTo>
                  <a:pt x="6835258" y="504287"/>
                </a:lnTo>
                <a:lnTo>
                  <a:pt x="6823472" y="361563"/>
                </a:lnTo>
                <a:lnTo>
                  <a:pt x="6811113" y="250379"/>
                </a:lnTo>
                <a:lnTo>
                  <a:pt x="6798199" y="175193"/>
                </a:lnTo>
                <a:lnTo>
                  <a:pt x="6749300" y="127694"/>
                </a:lnTo>
                <a:lnTo>
                  <a:pt x="6673374" y="115438"/>
                </a:lnTo>
                <a:lnTo>
                  <a:pt x="6561424" y="103710"/>
                </a:lnTo>
                <a:lnTo>
                  <a:pt x="6417910" y="92525"/>
                </a:lnTo>
                <a:lnTo>
                  <a:pt x="6247289" y="81899"/>
                </a:lnTo>
                <a:lnTo>
                  <a:pt x="6054019" y="71847"/>
                </a:lnTo>
                <a:lnTo>
                  <a:pt x="5842556" y="62383"/>
                </a:lnTo>
                <a:lnTo>
                  <a:pt x="5617360" y="53525"/>
                </a:lnTo>
                <a:lnTo>
                  <a:pt x="5382887" y="45286"/>
                </a:lnTo>
                <a:lnTo>
                  <a:pt x="5143596" y="37684"/>
                </a:lnTo>
                <a:lnTo>
                  <a:pt x="4903945" y="30732"/>
                </a:lnTo>
                <a:lnTo>
                  <a:pt x="4668390" y="24446"/>
                </a:lnTo>
                <a:lnTo>
                  <a:pt x="4441390" y="18842"/>
                </a:lnTo>
                <a:lnTo>
                  <a:pt x="4227403" y="13936"/>
                </a:lnTo>
                <a:lnTo>
                  <a:pt x="4030886" y="9742"/>
                </a:lnTo>
                <a:lnTo>
                  <a:pt x="3856297" y="6276"/>
                </a:lnTo>
                <a:lnTo>
                  <a:pt x="3708093" y="3553"/>
                </a:lnTo>
                <a:lnTo>
                  <a:pt x="3590734" y="1589"/>
                </a:lnTo>
                <a:lnTo>
                  <a:pt x="3508675" y="399"/>
                </a:lnTo>
                <a:lnTo>
                  <a:pt x="3466376" y="0"/>
                </a:lnTo>
                <a:lnTo>
                  <a:pt x="3424078" y="399"/>
                </a:lnTo>
                <a:lnTo>
                  <a:pt x="3342021" y="1589"/>
                </a:lnTo>
                <a:lnTo>
                  <a:pt x="3224662" y="3553"/>
                </a:lnTo>
                <a:lnTo>
                  <a:pt x="3076460" y="6276"/>
                </a:lnTo>
                <a:lnTo>
                  <a:pt x="2901871" y="9742"/>
                </a:lnTo>
                <a:lnTo>
                  <a:pt x="2705354" y="13936"/>
                </a:lnTo>
                <a:lnTo>
                  <a:pt x="2491367" y="18842"/>
                </a:lnTo>
                <a:lnTo>
                  <a:pt x="2264368" y="24446"/>
                </a:lnTo>
                <a:lnTo>
                  <a:pt x="2028813" y="30732"/>
                </a:lnTo>
                <a:lnTo>
                  <a:pt x="1789161" y="37684"/>
                </a:lnTo>
                <a:lnTo>
                  <a:pt x="1549870" y="45286"/>
                </a:lnTo>
                <a:lnTo>
                  <a:pt x="1315398" y="53525"/>
                </a:lnTo>
                <a:lnTo>
                  <a:pt x="1090202" y="62383"/>
                </a:lnTo>
                <a:lnTo>
                  <a:pt x="878739" y="71847"/>
                </a:lnTo>
                <a:lnTo>
                  <a:pt x="685469" y="81899"/>
                </a:lnTo>
                <a:lnTo>
                  <a:pt x="514848" y="92525"/>
                </a:lnTo>
                <a:lnTo>
                  <a:pt x="371335" y="103710"/>
                </a:lnTo>
                <a:lnTo>
                  <a:pt x="259387" y="115438"/>
                </a:lnTo>
                <a:lnTo>
                  <a:pt x="183462" y="127694"/>
                </a:lnTo>
                <a:lnTo>
                  <a:pt x="134564" y="175193"/>
                </a:lnTo>
                <a:lnTo>
                  <a:pt x="121650" y="250379"/>
                </a:lnTo>
                <a:lnTo>
                  <a:pt x="109292" y="361563"/>
                </a:lnTo>
                <a:lnTo>
                  <a:pt x="97506" y="504287"/>
                </a:lnTo>
                <a:lnTo>
                  <a:pt x="86309" y="674095"/>
                </a:lnTo>
                <a:lnTo>
                  <a:pt x="75715" y="866529"/>
                </a:lnTo>
                <a:lnTo>
                  <a:pt x="65743" y="1077134"/>
                </a:lnTo>
                <a:lnTo>
                  <a:pt x="56408" y="1301451"/>
                </a:lnTo>
                <a:lnTo>
                  <a:pt x="47726" y="1535025"/>
                </a:lnTo>
                <a:lnTo>
                  <a:pt x="39714" y="1773397"/>
                </a:lnTo>
                <a:lnTo>
                  <a:pt x="32388" y="2012112"/>
                </a:lnTo>
                <a:lnTo>
                  <a:pt x="25764" y="2246712"/>
                </a:lnTo>
                <a:lnTo>
                  <a:pt x="19858" y="2472741"/>
                </a:lnTo>
                <a:lnTo>
                  <a:pt x="14687" y="2685741"/>
                </a:lnTo>
                <a:lnTo>
                  <a:pt x="10267" y="2881256"/>
                </a:lnTo>
                <a:lnTo>
                  <a:pt x="6614" y="3054828"/>
                </a:lnTo>
                <a:lnTo>
                  <a:pt x="3745" y="3202001"/>
                </a:lnTo>
                <a:lnTo>
                  <a:pt x="1675" y="3318318"/>
                </a:lnTo>
                <a:lnTo>
                  <a:pt x="421" y="3399322"/>
                </a:lnTo>
                <a:close/>
              </a:path>
            </a:pathLst>
          </a:custGeom>
          <a:solidFill>
            <a:srgbClr val="6BA25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344818" y="349180"/>
            <a:ext cx="6884517" cy="6828891"/>
          </a:xfrm>
          <a:custGeom>
            <a:avLst/>
            <a:gdLst/>
            <a:ahLst/>
            <a:cxnLst/>
            <a:rect l="l" t="t" r="r" b="b"/>
            <a:pathLst>
              <a:path w="6884517" h="6828891">
                <a:moveTo>
                  <a:pt x="468" y="3457103"/>
                </a:moveTo>
                <a:lnTo>
                  <a:pt x="1863" y="3538644"/>
                </a:lnTo>
                <a:lnTo>
                  <a:pt x="4164" y="3654718"/>
                </a:lnTo>
                <a:lnTo>
                  <a:pt x="7355" y="3800959"/>
                </a:lnTo>
                <a:lnTo>
                  <a:pt x="11416" y="3973003"/>
                </a:lnTo>
                <a:lnTo>
                  <a:pt x="16329" y="4166487"/>
                </a:lnTo>
                <a:lnTo>
                  <a:pt x="22075" y="4377044"/>
                </a:lnTo>
                <a:lnTo>
                  <a:pt x="28637" y="4600311"/>
                </a:lnTo>
                <a:lnTo>
                  <a:pt x="35996" y="4831924"/>
                </a:lnTo>
                <a:lnTo>
                  <a:pt x="44134" y="5067517"/>
                </a:lnTo>
                <a:lnTo>
                  <a:pt x="53031" y="5302727"/>
                </a:lnTo>
                <a:lnTo>
                  <a:pt x="62671" y="5533189"/>
                </a:lnTo>
                <a:lnTo>
                  <a:pt x="73034" y="5754538"/>
                </a:lnTo>
                <a:lnTo>
                  <a:pt x="84101" y="5962410"/>
                </a:lnTo>
                <a:lnTo>
                  <a:pt x="95856" y="6152441"/>
                </a:lnTo>
                <a:lnTo>
                  <a:pt x="108279" y="6320266"/>
                </a:lnTo>
                <a:lnTo>
                  <a:pt x="121352" y="6461521"/>
                </a:lnTo>
                <a:lnTo>
                  <a:pt x="135056" y="6571841"/>
                </a:lnTo>
                <a:lnTo>
                  <a:pt x="149374" y="6646862"/>
                </a:lnTo>
                <a:lnTo>
                  <a:pt x="164287" y="6682219"/>
                </a:lnTo>
                <a:lnTo>
                  <a:pt x="200277" y="6695568"/>
                </a:lnTo>
                <a:lnTo>
                  <a:pt x="275912" y="6708379"/>
                </a:lnTo>
                <a:lnTo>
                  <a:pt x="386831" y="6720636"/>
                </a:lnTo>
                <a:lnTo>
                  <a:pt x="528668" y="6732322"/>
                </a:lnTo>
                <a:lnTo>
                  <a:pt x="697060" y="6743423"/>
                </a:lnTo>
                <a:lnTo>
                  <a:pt x="887643" y="6753923"/>
                </a:lnTo>
                <a:lnTo>
                  <a:pt x="1096054" y="6763805"/>
                </a:lnTo>
                <a:lnTo>
                  <a:pt x="1317930" y="6773053"/>
                </a:lnTo>
                <a:lnTo>
                  <a:pt x="1548905" y="6781653"/>
                </a:lnTo>
                <a:lnTo>
                  <a:pt x="1784618" y="6789588"/>
                </a:lnTo>
                <a:lnTo>
                  <a:pt x="2020703" y="6796842"/>
                </a:lnTo>
                <a:lnTo>
                  <a:pt x="2252798" y="6803400"/>
                </a:lnTo>
                <a:lnTo>
                  <a:pt x="2476539" y="6809245"/>
                </a:lnTo>
                <a:lnTo>
                  <a:pt x="2687562" y="6814362"/>
                </a:lnTo>
                <a:lnTo>
                  <a:pt x="2881503" y="6818736"/>
                </a:lnTo>
                <a:lnTo>
                  <a:pt x="3053999" y="6822350"/>
                </a:lnTo>
                <a:lnTo>
                  <a:pt x="3200686" y="6825188"/>
                </a:lnTo>
                <a:lnTo>
                  <a:pt x="3317201" y="6827235"/>
                </a:lnTo>
                <a:lnTo>
                  <a:pt x="3399180" y="6828474"/>
                </a:lnTo>
                <a:lnTo>
                  <a:pt x="3442258" y="6828891"/>
                </a:lnTo>
                <a:lnTo>
                  <a:pt x="3485703" y="6828460"/>
                </a:lnTo>
                <a:lnTo>
                  <a:pt x="3568039" y="6827179"/>
                </a:lnTo>
                <a:lnTo>
                  <a:pt x="3684903" y="6825064"/>
                </a:lnTo>
                <a:lnTo>
                  <a:pt x="3831930" y="6822132"/>
                </a:lnTo>
                <a:lnTo>
                  <a:pt x="4004756" y="6818400"/>
                </a:lnTo>
                <a:lnTo>
                  <a:pt x="4199016" y="6813883"/>
                </a:lnTo>
                <a:lnTo>
                  <a:pt x="4410345" y="6808600"/>
                </a:lnTo>
                <a:lnTo>
                  <a:pt x="4634379" y="6802565"/>
                </a:lnTo>
                <a:lnTo>
                  <a:pt x="4866753" y="6795796"/>
                </a:lnTo>
                <a:lnTo>
                  <a:pt x="5103104" y="6788310"/>
                </a:lnTo>
                <a:lnTo>
                  <a:pt x="5339066" y="6780123"/>
                </a:lnTo>
                <a:lnTo>
                  <a:pt x="5570276" y="6771251"/>
                </a:lnTo>
                <a:lnTo>
                  <a:pt x="5792368" y="6761712"/>
                </a:lnTo>
                <a:lnTo>
                  <a:pt x="6000978" y="6751521"/>
                </a:lnTo>
                <a:lnTo>
                  <a:pt x="6191741" y="6740696"/>
                </a:lnTo>
                <a:lnTo>
                  <a:pt x="6360294" y="6729253"/>
                </a:lnTo>
                <a:lnTo>
                  <a:pt x="6502271" y="6717209"/>
                </a:lnTo>
                <a:lnTo>
                  <a:pt x="6613309" y="6704580"/>
                </a:lnTo>
                <a:lnTo>
                  <a:pt x="6689042" y="6691383"/>
                </a:lnTo>
                <a:lnTo>
                  <a:pt x="6725107" y="6677634"/>
                </a:lnTo>
                <a:lnTo>
                  <a:pt x="6739595" y="6642342"/>
                </a:lnTo>
                <a:lnTo>
                  <a:pt x="6753503" y="6567408"/>
                </a:lnTo>
                <a:lnTo>
                  <a:pt x="6766812" y="6457196"/>
                </a:lnTo>
                <a:lnTo>
                  <a:pt x="6779505" y="6316069"/>
                </a:lnTo>
                <a:lnTo>
                  <a:pt x="6791564" y="6148393"/>
                </a:lnTo>
                <a:lnTo>
                  <a:pt x="6802973" y="5958529"/>
                </a:lnTo>
                <a:lnTo>
                  <a:pt x="6813713" y="5750842"/>
                </a:lnTo>
                <a:lnTo>
                  <a:pt x="6823766" y="5529695"/>
                </a:lnTo>
                <a:lnTo>
                  <a:pt x="6833116" y="5299452"/>
                </a:lnTo>
                <a:lnTo>
                  <a:pt x="6841745" y="5064477"/>
                </a:lnTo>
                <a:lnTo>
                  <a:pt x="6849635" y="4829133"/>
                </a:lnTo>
                <a:lnTo>
                  <a:pt x="6856769" y="4597785"/>
                </a:lnTo>
                <a:lnTo>
                  <a:pt x="6863130" y="4374795"/>
                </a:lnTo>
                <a:lnTo>
                  <a:pt x="6868699" y="4164527"/>
                </a:lnTo>
                <a:lnTo>
                  <a:pt x="6873459" y="3971346"/>
                </a:lnTo>
                <a:lnTo>
                  <a:pt x="6877393" y="3799614"/>
                </a:lnTo>
                <a:lnTo>
                  <a:pt x="6880484" y="3653696"/>
                </a:lnTo>
                <a:lnTo>
                  <a:pt x="6882713" y="3537955"/>
                </a:lnTo>
                <a:lnTo>
                  <a:pt x="6884063" y="3456754"/>
                </a:lnTo>
                <a:lnTo>
                  <a:pt x="6884517" y="3414458"/>
                </a:lnTo>
                <a:lnTo>
                  <a:pt x="6884063" y="3372158"/>
                </a:lnTo>
                <a:lnTo>
                  <a:pt x="6882713" y="3290955"/>
                </a:lnTo>
                <a:lnTo>
                  <a:pt x="6880484" y="3175212"/>
                </a:lnTo>
                <a:lnTo>
                  <a:pt x="6877393" y="3029292"/>
                </a:lnTo>
                <a:lnTo>
                  <a:pt x="6873459" y="2857559"/>
                </a:lnTo>
                <a:lnTo>
                  <a:pt x="6868699" y="2664377"/>
                </a:lnTo>
                <a:lnTo>
                  <a:pt x="6863130" y="2454109"/>
                </a:lnTo>
                <a:lnTo>
                  <a:pt x="6856769" y="2231120"/>
                </a:lnTo>
                <a:lnTo>
                  <a:pt x="6849635" y="1999771"/>
                </a:lnTo>
                <a:lnTo>
                  <a:pt x="6841745" y="1764428"/>
                </a:lnTo>
                <a:lnTo>
                  <a:pt x="6833116" y="1529453"/>
                </a:lnTo>
                <a:lnTo>
                  <a:pt x="6823766" y="1299211"/>
                </a:lnTo>
                <a:lnTo>
                  <a:pt x="6813713" y="1078065"/>
                </a:lnTo>
                <a:lnTo>
                  <a:pt x="6802973" y="870378"/>
                </a:lnTo>
                <a:lnTo>
                  <a:pt x="6791564" y="680515"/>
                </a:lnTo>
                <a:lnTo>
                  <a:pt x="6779505" y="512838"/>
                </a:lnTo>
                <a:lnTo>
                  <a:pt x="6766812" y="371711"/>
                </a:lnTo>
                <a:lnTo>
                  <a:pt x="6753503" y="261498"/>
                </a:lnTo>
                <a:lnTo>
                  <a:pt x="6739595" y="186563"/>
                </a:lnTo>
                <a:lnTo>
                  <a:pt x="6725107" y="151269"/>
                </a:lnTo>
                <a:lnTo>
                  <a:pt x="6689042" y="137520"/>
                </a:lnTo>
                <a:lnTo>
                  <a:pt x="6613309" y="124323"/>
                </a:lnTo>
                <a:lnTo>
                  <a:pt x="6502271" y="111694"/>
                </a:lnTo>
                <a:lnTo>
                  <a:pt x="6360294" y="99649"/>
                </a:lnTo>
                <a:lnTo>
                  <a:pt x="6191741" y="88205"/>
                </a:lnTo>
                <a:lnTo>
                  <a:pt x="6000978" y="77379"/>
                </a:lnTo>
                <a:lnTo>
                  <a:pt x="5792368" y="67188"/>
                </a:lnTo>
                <a:lnTo>
                  <a:pt x="5570276" y="57648"/>
                </a:lnTo>
                <a:lnTo>
                  <a:pt x="5339066" y="48775"/>
                </a:lnTo>
                <a:lnTo>
                  <a:pt x="5103104" y="40587"/>
                </a:lnTo>
                <a:lnTo>
                  <a:pt x="4866753" y="33100"/>
                </a:lnTo>
                <a:lnTo>
                  <a:pt x="4634379" y="26330"/>
                </a:lnTo>
                <a:lnTo>
                  <a:pt x="4410345" y="20295"/>
                </a:lnTo>
                <a:lnTo>
                  <a:pt x="4199016" y="15010"/>
                </a:lnTo>
                <a:lnTo>
                  <a:pt x="4004756" y="10493"/>
                </a:lnTo>
                <a:lnTo>
                  <a:pt x="3831930" y="6759"/>
                </a:lnTo>
                <a:lnTo>
                  <a:pt x="3684903" y="3827"/>
                </a:lnTo>
                <a:lnTo>
                  <a:pt x="3568039" y="1712"/>
                </a:lnTo>
                <a:lnTo>
                  <a:pt x="3485703" y="430"/>
                </a:lnTo>
                <a:lnTo>
                  <a:pt x="3442258" y="0"/>
                </a:lnTo>
                <a:lnTo>
                  <a:pt x="3398814" y="430"/>
                </a:lnTo>
                <a:lnTo>
                  <a:pt x="3316477" y="1712"/>
                </a:lnTo>
                <a:lnTo>
                  <a:pt x="3199612" y="3827"/>
                </a:lnTo>
                <a:lnTo>
                  <a:pt x="3052585" y="6759"/>
                </a:lnTo>
                <a:lnTo>
                  <a:pt x="2879759" y="10493"/>
                </a:lnTo>
                <a:lnTo>
                  <a:pt x="2685499" y="15010"/>
                </a:lnTo>
                <a:lnTo>
                  <a:pt x="2474169" y="20295"/>
                </a:lnTo>
                <a:lnTo>
                  <a:pt x="2250134" y="26330"/>
                </a:lnTo>
                <a:lnTo>
                  <a:pt x="2017759" y="33100"/>
                </a:lnTo>
                <a:lnTo>
                  <a:pt x="1781408" y="40587"/>
                </a:lnTo>
                <a:lnTo>
                  <a:pt x="1545445" y="48775"/>
                </a:lnTo>
                <a:lnTo>
                  <a:pt x="1314236" y="57648"/>
                </a:lnTo>
                <a:lnTo>
                  <a:pt x="1092143" y="67188"/>
                </a:lnTo>
                <a:lnTo>
                  <a:pt x="883533" y="77379"/>
                </a:lnTo>
                <a:lnTo>
                  <a:pt x="692770" y="88205"/>
                </a:lnTo>
                <a:lnTo>
                  <a:pt x="524218" y="99649"/>
                </a:lnTo>
                <a:lnTo>
                  <a:pt x="382241" y="111694"/>
                </a:lnTo>
                <a:lnTo>
                  <a:pt x="271204" y="124323"/>
                </a:lnTo>
                <a:lnTo>
                  <a:pt x="195473" y="137520"/>
                </a:lnTo>
                <a:lnTo>
                  <a:pt x="159410" y="151269"/>
                </a:lnTo>
                <a:lnTo>
                  <a:pt x="144920" y="186563"/>
                </a:lnTo>
                <a:lnTo>
                  <a:pt x="131011" y="261498"/>
                </a:lnTo>
                <a:lnTo>
                  <a:pt x="117701" y="371711"/>
                </a:lnTo>
                <a:lnTo>
                  <a:pt x="105007" y="512838"/>
                </a:lnTo>
                <a:lnTo>
                  <a:pt x="92947" y="680515"/>
                </a:lnTo>
                <a:lnTo>
                  <a:pt x="81538" y="870378"/>
                </a:lnTo>
                <a:lnTo>
                  <a:pt x="70798" y="1078065"/>
                </a:lnTo>
                <a:lnTo>
                  <a:pt x="60745" y="1299211"/>
                </a:lnTo>
                <a:lnTo>
                  <a:pt x="51395" y="1529453"/>
                </a:lnTo>
                <a:lnTo>
                  <a:pt x="42767" y="1764428"/>
                </a:lnTo>
                <a:lnTo>
                  <a:pt x="34877" y="1999771"/>
                </a:lnTo>
                <a:lnTo>
                  <a:pt x="27744" y="2231120"/>
                </a:lnTo>
                <a:lnTo>
                  <a:pt x="21384" y="2454109"/>
                </a:lnTo>
                <a:lnTo>
                  <a:pt x="15815" y="2664377"/>
                </a:lnTo>
                <a:lnTo>
                  <a:pt x="11056" y="2857559"/>
                </a:lnTo>
                <a:lnTo>
                  <a:pt x="7122" y="3029292"/>
                </a:lnTo>
                <a:lnTo>
                  <a:pt x="4032" y="3175212"/>
                </a:lnTo>
                <a:lnTo>
                  <a:pt x="1803" y="3290955"/>
                </a:lnTo>
                <a:lnTo>
                  <a:pt x="453" y="3372158"/>
                </a:lnTo>
                <a:lnTo>
                  <a:pt x="0" y="3414458"/>
                </a:lnTo>
                <a:lnTo>
                  <a:pt x="468" y="3457103"/>
                </a:lnTo>
                <a:close/>
              </a:path>
            </a:pathLst>
          </a:custGeom>
          <a:solidFill>
            <a:srgbClr val="6CA25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369455" y="374115"/>
            <a:ext cx="6836270" cy="6776694"/>
          </a:xfrm>
          <a:custGeom>
            <a:avLst/>
            <a:gdLst/>
            <a:ahLst/>
            <a:cxnLst/>
            <a:rect l="l" t="t" r="r" b="b"/>
            <a:pathLst>
              <a:path w="6836270" h="6776694">
                <a:moveTo>
                  <a:pt x="486" y="3344985"/>
                </a:moveTo>
                <a:lnTo>
                  <a:pt x="0" y="3388347"/>
                </a:lnTo>
                <a:lnTo>
                  <a:pt x="502" y="3432082"/>
                </a:lnTo>
                <a:lnTo>
                  <a:pt x="1996" y="3513846"/>
                </a:lnTo>
                <a:lnTo>
                  <a:pt x="4462" y="3629369"/>
                </a:lnTo>
                <a:lnTo>
                  <a:pt x="7880" y="3774379"/>
                </a:lnTo>
                <a:lnTo>
                  <a:pt x="12231" y="3944606"/>
                </a:lnTo>
                <a:lnTo>
                  <a:pt x="17495" y="4135777"/>
                </a:lnTo>
                <a:lnTo>
                  <a:pt x="23652" y="4343622"/>
                </a:lnTo>
                <a:lnTo>
                  <a:pt x="30682" y="4563869"/>
                </a:lnTo>
                <a:lnTo>
                  <a:pt x="38566" y="4792248"/>
                </a:lnTo>
                <a:lnTo>
                  <a:pt x="47285" y="5024486"/>
                </a:lnTo>
                <a:lnTo>
                  <a:pt x="56817" y="5256314"/>
                </a:lnTo>
                <a:lnTo>
                  <a:pt x="67145" y="5483458"/>
                </a:lnTo>
                <a:lnTo>
                  <a:pt x="78247" y="5701650"/>
                </a:lnTo>
                <a:lnTo>
                  <a:pt x="90105" y="5906616"/>
                </a:lnTo>
                <a:lnTo>
                  <a:pt x="102698" y="6094087"/>
                </a:lnTo>
                <a:lnTo>
                  <a:pt x="116007" y="6259790"/>
                </a:lnTo>
                <a:lnTo>
                  <a:pt x="130013" y="6399455"/>
                </a:lnTo>
                <a:lnTo>
                  <a:pt x="144694" y="6508810"/>
                </a:lnTo>
                <a:lnTo>
                  <a:pt x="160033" y="6583584"/>
                </a:lnTo>
                <a:lnTo>
                  <a:pt x="176009" y="6619506"/>
                </a:lnTo>
                <a:lnTo>
                  <a:pt x="212613" y="6633814"/>
                </a:lnTo>
                <a:lnTo>
                  <a:pt x="288049" y="6647544"/>
                </a:lnTo>
                <a:lnTo>
                  <a:pt x="398048" y="6660680"/>
                </a:lnTo>
                <a:lnTo>
                  <a:pt x="538339" y="6673205"/>
                </a:lnTo>
                <a:lnTo>
                  <a:pt x="704652" y="6685102"/>
                </a:lnTo>
                <a:lnTo>
                  <a:pt x="892716" y="6696355"/>
                </a:lnTo>
                <a:lnTo>
                  <a:pt x="1098262" y="6706945"/>
                </a:lnTo>
                <a:lnTo>
                  <a:pt x="1317018" y="6716857"/>
                </a:lnTo>
                <a:lnTo>
                  <a:pt x="1544715" y="6726073"/>
                </a:lnTo>
                <a:lnTo>
                  <a:pt x="1777082" y="6734576"/>
                </a:lnTo>
                <a:lnTo>
                  <a:pt x="2009849" y="6742350"/>
                </a:lnTo>
                <a:lnTo>
                  <a:pt x="2238745" y="6749378"/>
                </a:lnTo>
                <a:lnTo>
                  <a:pt x="2459501" y="6755642"/>
                </a:lnTo>
                <a:lnTo>
                  <a:pt x="2667845" y="6761125"/>
                </a:lnTo>
                <a:lnTo>
                  <a:pt x="2859508" y="6765812"/>
                </a:lnTo>
                <a:lnTo>
                  <a:pt x="3030220" y="6769684"/>
                </a:lnTo>
                <a:lnTo>
                  <a:pt x="3175709" y="6772726"/>
                </a:lnTo>
                <a:lnTo>
                  <a:pt x="3291706" y="6774919"/>
                </a:lnTo>
                <a:lnTo>
                  <a:pt x="3373940" y="6776248"/>
                </a:lnTo>
                <a:lnTo>
                  <a:pt x="3418141" y="6776694"/>
                </a:lnTo>
                <a:lnTo>
                  <a:pt x="3462729" y="6776233"/>
                </a:lnTo>
                <a:lnTo>
                  <a:pt x="3545343" y="6774860"/>
                </a:lnTo>
                <a:lnTo>
                  <a:pt x="3661710" y="6772593"/>
                </a:lnTo>
                <a:lnTo>
                  <a:pt x="3807561" y="6769451"/>
                </a:lnTo>
                <a:lnTo>
                  <a:pt x="3978623" y="6765452"/>
                </a:lnTo>
                <a:lnTo>
                  <a:pt x="4170625" y="6760612"/>
                </a:lnTo>
                <a:lnTo>
                  <a:pt x="4379296" y="6754950"/>
                </a:lnTo>
                <a:lnTo>
                  <a:pt x="4600366" y="6748483"/>
                </a:lnTo>
                <a:lnTo>
                  <a:pt x="4829561" y="6741230"/>
                </a:lnTo>
                <a:lnTo>
                  <a:pt x="5062612" y="6733208"/>
                </a:lnTo>
                <a:lnTo>
                  <a:pt x="5295246" y="6724435"/>
                </a:lnTo>
                <a:lnTo>
                  <a:pt x="5523193" y="6714928"/>
                </a:lnTo>
                <a:lnTo>
                  <a:pt x="5742181" y="6704706"/>
                </a:lnTo>
                <a:lnTo>
                  <a:pt x="5947940" y="6693787"/>
                </a:lnTo>
                <a:lnTo>
                  <a:pt x="6136197" y="6682188"/>
                </a:lnTo>
                <a:lnTo>
                  <a:pt x="6302681" y="6669926"/>
                </a:lnTo>
                <a:lnTo>
                  <a:pt x="6443122" y="6657021"/>
                </a:lnTo>
                <a:lnTo>
                  <a:pt x="6553247" y="6643489"/>
                </a:lnTo>
                <a:lnTo>
                  <a:pt x="6628786" y="6629348"/>
                </a:lnTo>
                <a:lnTo>
                  <a:pt x="6665468" y="6614617"/>
                </a:lnTo>
                <a:lnTo>
                  <a:pt x="6680991" y="6578759"/>
                </a:lnTo>
                <a:lnTo>
                  <a:pt x="6695892" y="6504073"/>
                </a:lnTo>
                <a:lnTo>
                  <a:pt x="6710152" y="6394829"/>
                </a:lnTo>
                <a:lnTo>
                  <a:pt x="6723752" y="6255299"/>
                </a:lnTo>
                <a:lnTo>
                  <a:pt x="6736673" y="6089752"/>
                </a:lnTo>
                <a:lnTo>
                  <a:pt x="6748897" y="5902459"/>
                </a:lnTo>
                <a:lnTo>
                  <a:pt x="6760404" y="5697689"/>
                </a:lnTo>
                <a:lnTo>
                  <a:pt x="6771176" y="5479714"/>
                </a:lnTo>
                <a:lnTo>
                  <a:pt x="6781195" y="5252803"/>
                </a:lnTo>
                <a:lnTo>
                  <a:pt x="6790440" y="5021227"/>
                </a:lnTo>
                <a:lnTo>
                  <a:pt x="6798894" y="4789256"/>
                </a:lnTo>
                <a:lnTo>
                  <a:pt x="6806538" y="4561161"/>
                </a:lnTo>
                <a:lnTo>
                  <a:pt x="6813353" y="4341211"/>
                </a:lnTo>
                <a:lnTo>
                  <a:pt x="6819321" y="4133677"/>
                </a:lnTo>
                <a:lnTo>
                  <a:pt x="6824421" y="3942829"/>
                </a:lnTo>
                <a:lnTo>
                  <a:pt x="6828637" y="3772938"/>
                </a:lnTo>
                <a:lnTo>
                  <a:pt x="6831948" y="3628274"/>
                </a:lnTo>
                <a:lnTo>
                  <a:pt x="6834336" y="3513107"/>
                </a:lnTo>
                <a:lnTo>
                  <a:pt x="6835783" y="3431708"/>
                </a:lnTo>
                <a:lnTo>
                  <a:pt x="6836270" y="3388347"/>
                </a:lnTo>
                <a:lnTo>
                  <a:pt x="6835783" y="3344985"/>
                </a:lnTo>
                <a:lnTo>
                  <a:pt x="6834336" y="3263586"/>
                </a:lnTo>
                <a:lnTo>
                  <a:pt x="6831948" y="3148419"/>
                </a:lnTo>
                <a:lnTo>
                  <a:pt x="6828637" y="3003755"/>
                </a:lnTo>
                <a:lnTo>
                  <a:pt x="6824421" y="2833864"/>
                </a:lnTo>
                <a:lnTo>
                  <a:pt x="6819321" y="2643017"/>
                </a:lnTo>
                <a:lnTo>
                  <a:pt x="6813353" y="2435483"/>
                </a:lnTo>
                <a:lnTo>
                  <a:pt x="6806538" y="2215533"/>
                </a:lnTo>
                <a:lnTo>
                  <a:pt x="6798894" y="1987438"/>
                </a:lnTo>
                <a:lnTo>
                  <a:pt x="6790440" y="1755467"/>
                </a:lnTo>
                <a:lnTo>
                  <a:pt x="6781195" y="1523890"/>
                </a:lnTo>
                <a:lnTo>
                  <a:pt x="6771176" y="1296980"/>
                </a:lnTo>
                <a:lnTo>
                  <a:pt x="6760404" y="1079004"/>
                </a:lnTo>
                <a:lnTo>
                  <a:pt x="6748897" y="874235"/>
                </a:lnTo>
                <a:lnTo>
                  <a:pt x="6736673" y="686941"/>
                </a:lnTo>
                <a:lnTo>
                  <a:pt x="6723752" y="521394"/>
                </a:lnTo>
                <a:lnTo>
                  <a:pt x="6710152" y="381864"/>
                </a:lnTo>
                <a:lnTo>
                  <a:pt x="6695892" y="272621"/>
                </a:lnTo>
                <a:lnTo>
                  <a:pt x="6680991" y="197935"/>
                </a:lnTo>
                <a:lnTo>
                  <a:pt x="6665468" y="162077"/>
                </a:lnTo>
                <a:lnTo>
                  <a:pt x="6628786" y="147347"/>
                </a:lnTo>
                <a:lnTo>
                  <a:pt x="6553247" y="133208"/>
                </a:lnTo>
                <a:lnTo>
                  <a:pt x="6443122" y="119677"/>
                </a:lnTo>
                <a:lnTo>
                  <a:pt x="6302681" y="106772"/>
                </a:lnTo>
                <a:lnTo>
                  <a:pt x="6136197" y="94511"/>
                </a:lnTo>
                <a:lnTo>
                  <a:pt x="5947940" y="82912"/>
                </a:lnTo>
                <a:lnTo>
                  <a:pt x="5742181" y="71993"/>
                </a:lnTo>
                <a:lnTo>
                  <a:pt x="5523193" y="61771"/>
                </a:lnTo>
                <a:lnTo>
                  <a:pt x="5295246" y="52264"/>
                </a:lnTo>
                <a:lnTo>
                  <a:pt x="5062612" y="43491"/>
                </a:lnTo>
                <a:lnTo>
                  <a:pt x="4829561" y="35468"/>
                </a:lnTo>
                <a:lnTo>
                  <a:pt x="4600366" y="28214"/>
                </a:lnTo>
                <a:lnTo>
                  <a:pt x="4379296" y="21747"/>
                </a:lnTo>
                <a:lnTo>
                  <a:pt x="4170625" y="16084"/>
                </a:lnTo>
                <a:lnTo>
                  <a:pt x="3978623" y="11244"/>
                </a:lnTo>
                <a:lnTo>
                  <a:pt x="3807561" y="7243"/>
                </a:lnTo>
                <a:lnTo>
                  <a:pt x="3661710" y="4101"/>
                </a:lnTo>
                <a:lnTo>
                  <a:pt x="3545343" y="1834"/>
                </a:lnTo>
                <a:lnTo>
                  <a:pt x="3462729" y="461"/>
                </a:lnTo>
                <a:lnTo>
                  <a:pt x="3418141" y="0"/>
                </a:lnTo>
                <a:lnTo>
                  <a:pt x="3373548" y="461"/>
                </a:lnTo>
                <a:lnTo>
                  <a:pt x="3290929" y="1834"/>
                </a:lnTo>
                <a:lnTo>
                  <a:pt x="3174558" y="4101"/>
                </a:lnTo>
                <a:lnTo>
                  <a:pt x="3028704" y="7243"/>
                </a:lnTo>
                <a:lnTo>
                  <a:pt x="2857639" y="11244"/>
                </a:lnTo>
                <a:lnTo>
                  <a:pt x="2665635" y="16084"/>
                </a:lnTo>
                <a:lnTo>
                  <a:pt x="2456961" y="21747"/>
                </a:lnTo>
                <a:lnTo>
                  <a:pt x="2235891" y="28214"/>
                </a:lnTo>
                <a:lnTo>
                  <a:pt x="2006695" y="35468"/>
                </a:lnTo>
                <a:lnTo>
                  <a:pt x="1773643" y="43491"/>
                </a:lnTo>
                <a:lnTo>
                  <a:pt x="1541009" y="52264"/>
                </a:lnTo>
                <a:lnTo>
                  <a:pt x="1313061" y="61771"/>
                </a:lnTo>
                <a:lnTo>
                  <a:pt x="1094073" y="71993"/>
                </a:lnTo>
                <a:lnTo>
                  <a:pt x="888315" y="82912"/>
                </a:lnTo>
                <a:lnTo>
                  <a:pt x="700058" y="94511"/>
                </a:lnTo>
                <a:lnTo>
                  <a:pt x="533574" y="106772"/>
                </a:lnTo>
                <a:lnTo>
                  <a:pt x="393134" y="119677"/>
                </a:lnTo>
                <a:lnTo>
                  <a:pt x="283009" y="133208"/>
                </a:lnTo>
                <a:lnTo>
                  <a:pt x="207470" y="147347"/>
                </a:lnTo>
                <a:lnTo>
                  <a:pt x="170789" y="162077"/>
                </a:lnTo>
                <a:lnTo>
                  <a:pt x="155266" y="197935"/>
                </a:lnTo>
                <a:lnTo>
                  <a:pt x="140365" y="272621"/>
                </a:lnTo>
                <a:lnTo>
                  <a:pt x="126105" y="381864"/>
                </a:lnTo>
                <a:lnTo>
                  <a:pt x="112506" y="521394"/>
                </a:lnTo>
                <a:lnTo>
                  <a:pt x="99585" y="686941"/>
                </a:lnTo>
                <a:lnTo>
                  <a:pt x="87362" y="874235"/>
                </a:lnTo>
                <a:lnTo>
                  <a:pt x="75856" y="1079004"/>
                </a:lnTo>
                <a:lnTo>
                  <a:pt x="65085" y="1296980"/>
                </a:lnTo>
                <a:lnTo>
                  <a:pt x="55067" y="1523890"/>
                </a:lnTo>
                <a:lnTo>
                  <a:pt x="45823" y="1755467"/>
                </a:lnTo>
                <a:lnTo>
                  <a:pt x="37369" y="1987438"/>
                </a:lnTo>
                <a:lnTo>
                  <a:pt x="29726" y="2215533"/>
                </a:lnTo>
                <a:lnTo>
                  <a:pt x="22912" y="2435483"/>
                </a:lnTo>
                <a:lnTo>
                  <a:pt x="16946" y="2643017"/>
                </a:lnTo>
                <a:lnTo>
                  <a:pt x="11846" y="2833864"/>
                </a:lnTo>
                <a:lnTo>
                  <a:pt x="7631" y="3003755"/>
                </a:lnTo>
                <a:lnTo>
                  <a:pt x="4321" y="3148419"/>
                </a:lnTo>
                <a:lnTo>
                  <a:pt x="1932" y="3263586"/>
                </a:lnTo>
                <a:lnTo>
                  <a:pt x="486" y="3344985"/>
                </a:lnTo>
                <a:close/>
              </a:path>
            </a:pathLst>
          </a:custGeom>
          <a:solidFill>
            <a:srgbClr val="6DA35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394078" y="399064"/>
            <a:ext cx="6788023" cy="6724459"/>
          </a:xfrm>
          <a:custGeom>
            <a:avLst/>
            <a:gdLst/>
            <a:ahLst/>
            <a:cxnLst/>
            <a:rect l="l" t="t" r="r" b="b"/>
            <a:pathLst>
              <a:path w="6788023" h="6724459">
                <a:moveTo>
                  <a:pt x="535" y="3407046"/>
                </a:moveTo>
                <a:lnTo>
                  <a:pt x="2129" y="3489032"/>
                </a:lnTo>
                <a:lnTo>
                  <a:pt x="4760" y="3604004"/>
                </a:lnTo>
                <a:lnTo>
                  <a:pt x="8406" y="3747783"/>
                </a:lnTo>
                <a:lnTo>
                  <a:pt x="13047" y="3916191"/>
                </a:lnTo>
                <a:lnTo>
                  <a:pt x="18662" y="4105050"/>
                </a:lnTo>
                <a:lnTo>
                  <a:pt x="25229" y="4310183"/>
                </a:lnTo>
                <a:lnTo>
                  <a:pt x="32729" y="4527411"/>
                </a:lnTo>
                <a:lnTo>
                  <a:pt x="41139" y="4752556"/>
                </a:lnTo>
                <a:lnTo>
                  <a:pt x="50439" y="4981441"/>
                </a:lnTo>
                <a:lnTo>
                  <a:pt x="60608" y="5209888"/>
                </a:lnTo>
                <a:lnTo>
                  <a:pt x="71624" y="5433717"/>
                </a:lnTo>
                <a:lnTo>
                  <a:pt x="83468" y="5648753"/>
                </a:lnTo>
                <a:lnTo>
                  <a:pt x="96117" y="5850816"/>
                </a:lnTo>
                <a:lnTo>
                  <a:pt x="109551" y="6035728"/>
                </a:lnTo>
                <a:lnTo>
                  <a:pt x="123748" y="6199313"/>
                </a:lnTo>
                <a:lnTo>
                  <a:pt x="138689" y="6337391"/>
                </a:lnTo>
                <a:lnTo>
                  <a:pt x="154351" y="6445784"/>
                </a:lnTo>
                <a:lnTo>
                  <a:pt x="170714" y="6520315"/>
                </a:lnTo>
                <a:lnTo>
                  <a:pt x="187756" y="6556806"/>
                </a:lnTo>
                <a:lnTo>
                  <a:pt x="224972" y="6572065"/>
                </a:lnTo>
                <a:lnTo>
                  <a:pt x="300208" y="6586708"/>
                </a:lnTo>
                <a:lnTo>
                  <a:pt x="409286" y="6600718"/>
                </a:lnTo>
                <a:lnTo>
                  <a:pt x="548030" y="6614076"/>
                </a:lnTo>
                <a:lnTo>
                  <a:pt x="712263" y="6626765"/>
                </a:lnTo>
                <a:lnTo>
                  <a:pt x="897808" y="6638766"/>
                </a:lnTo>
                <a:lnTo>
                  <a:pt x="1100487" y="6650061"/>
                </a:lnTo>
                <a:lnTo>
                  <a:pt x="1316124" y="6660633"/>
                </a:lnTo>
                <a:lnTo>
                  <a:pt x="1540541" y="6670463"/>
                </a:lnTo>
                <a:lnTo>
                  <a:pt x="1769562" y="6679533"/>
                </a:lnTo>
                <a:lnTo>
                  <a:pt x="1999009" y="6687825"/>
                </a:lnTo>
                <a:lnTo>
                  <a:pt x="2224706" y="6695321"/>
                </a:lnTo>
                <a:lnTo>
                  <a:pt x="2442475" y="6702002"/>
                </a:lnTo>
                <a:lnTo>
                  <a:pt x="2648139" y="6707852"/>
                </a:lnTo>
                <a:lnTo>
                  <a:pt x="2837521" y="6712851"/>
                </a:lnTo>
                <a:lnTo>
                  <a:pt x="3006445" y="6716982"/>
                </a:lnTo>
                <a:lnTo>
                  <a:pt x="3150733" y="6720226"/>
                </a:lnTo>
                <a:lnTo>
                  <a:pt x="3266208" y="6722566"/>
                </a:lnTo>
                <a:lnTo>
                  <a:pt x="3348693" y="6723983"/>
                </a:lnTo>
                <a:lnTo>
                  <a:pt x="3394011" y="6724459"/>
                </a:lnTo>
                <a:lnTo>
                  <a:pt x="3439746" y="6723967"/>
                </a:lnTo>
                <a:lnTo>
                  <a:pt x="3522639" y="6722502"/>
                </a:lnTo>
                <a:lnTo>
                  <a:pt x="3638513" y="6720085"/>
                </a:lnTo>
                <a:lnTo>
                  <a:pt x="3783188" y="6716734"/>
                </a:lnTo>
                <a:lnTo>
                  <a:pt x="3952488" y="6712467"/>
                </a:lnTo>
                <a:lnTo>
                  <a:pt x="4142234" y="6707305"/>
                </a:lnTo>
                <a:lnTo>
                  <a:pt x="4348247" y="6701265"/>
                </a:lnTo>
                <a:lnTo>
                  <a:pt x="4566351" y="6694368"/>
                </a:lnTo>
                <a:lnTo>
                  <a:pt x="4792368" y="6686631"/>
                </a:lnTo>
                <a:lnTo>
                  <a:pt x="5022118" y="6678074"/>
                </a:lnTo>
                <a:lnTo>
                  <a:pt x="5251424" y="6668716"/>
                </a:lnTo>
                <a:lnTo>
                  <a:pt x="5476108" y="6658576"/>
                </a:lnTo>
                <a:lnTo>
                  <a:pt x="5691992" y="6647672"/>
                </a:lnTo>
                <a:lnTo>
                  <a:pt x="5894898" y="6636025"/>
                </a:lnTo>
                <a:lnTo>
                  <a:pt x="6080649" y="6623652"/>
                </a:lnTo>
                <a:lnTo>
                  <a:pt x="6245065" y="6610573"/>
                </a:lnTo>
                <a:lnTo>
                  <a:pt x="6383969" y="6596806"/>
                </a:lnTo>
                <a:lnTo>
                  <a:pt x="6493183" y="6582372"/>
                </a:lnTo>
                <a:lnTo>
                  <a:pt x="6568529" y="6567288"/>
                </a:lnTo>
                <a:lnTo>
                  <a:pt x="6605828" y="6551574"/>
                </a:lnTo>
                <a:lnTo>
                  <a:pt x="6622389" y="6515153"/>
                </a:lnTo>
                <a:lnTo>
                  <a:pt x="6638285" y="6440719"/>
                </a:lnTo>
                <a:lnTo>
                  <a:pt x="6653497" y="6332447"/>
                </a:lnTo>
                <a:lnTo>
                  <a:pt x="6668004" y="6194515"/>
                </a:lnTo>
                <a:lnTo>
                  <a:pt x="6681788" y="6031099"/>
                </a:lnTo>
                <a:lnTo>
                  <a:pt x="6694827" y="5846378"/>
                </a:lnTo>
                <a:lnTo>
                  <a:pt x="6707102" y="5644527"/>
                </a:lnTo>
                <a:lnTo>
                  <a:pt x="6718592" y="5429723"/>
                </a:lnTo>
                <a:lnTo>
                  <a:pt x="6729278" y="5206145"/>
                </a:lnTo>
                <a:lnTo>
                  <a:pt x="6739140" y="4977968"/>
                </a:lnTo>
                <a:lnTo>
                  <a:pt x="6748158" y="4749369"/>
                </a:lnTo>
                <a:lnTo>
                  <a:pt x="6756311" y="4524526"/>
                </a:lnTo>
                <a:lnTo>
                  <a:pt x="6763580" y="4307616"/>
                </a:lnTo>
                <a:lnTo>
                  <a:pt x="6769945" y="4102816"/>
                </a:lnTo>
                <a:lnTo>
                  <a:pt x="6775385" y="3914301"/>
                </a:lnTo>
                <a:lnTo>
                  <a:pt x="6779881" y="3746251"/>
                </a:lnTo>
                <a:lnTo>
                  <a:pt x="6783413" y="3602841"/>
                </a:lnTo>
                <a:lnTo>
                  <a:pt x="6785961" y="3488248"/>
                </a:lnTo>
                <a:lnTo>
                  <a:pt x="6787504" y="3406650"/>
                </a:lnTo>
                <a:lnTo>
                  <a:pt x="6788023" y="3362223"/>
                </a:lnTo>
                <a:lnTo>
                  <a:pt x="6787504" y="3317798"/>
                </a:lnTo>
                <a:lnTo>
                  <a:pt x="6785961" y="3236201"/>
                </a:lnTo>
                <a:lnTo>
                  <a:pt x="6783413" y="3121610"/>
                </a:lnTo>
                <a:lnTo>
                  <a:pt x="6779881" y="2978201"/>
                </a:lnTo>
                <a:lnTo>
                  <a:pt x="6775385" y="2810152"/>
                </a:lnTo>
                <a:lnTo>
                  <a:pt x="6769945" y="2621638"/>
                </a:lnTo>
                <a:lnTo>
                  <a:pt x="6763580" y="2416838"/>
                </a:lnTo>
                <a:lnTo>
                  <a:pt x="6756311" y="2199928"/>
                </a:lnTo>
                <a:lnTo>
                  <a:pt x="6748158" y="1975086"/>
                </a:lnTo>
                <a:lnTo>
                  <a:pt x="6739140" y="1746488"/>
                </a:lnTo>
                <a:lnTo>
                  <a:pt x="6729278" y="1518311"/>
                </a:lnTo>
                <a:lnTo>
                  <a:pt x="6718592" y="1294732"/>
                </a:lnTo>
                <a:lnTo>
                  <a:pt x="6707102" y="1079928"/>
                </a:lnTo>
                <a:lnTo>
                  <a:pt x="6694827" y="878076"/>
                </a:lnTo>
                <a:lnTo>
                  <a:pt x="6681788" y="693354"/>
                </a:lnTo>
                <a:lnTo>
                  <a:pt x="6668004" y="529937"/>
                </a:lnTo>
                <a:lnTo>
                  <a:pt x="6653497" y="392004"/>
                </a:lnTo>
                <a:lnTo>
                  <a:pt x="6638285" y="283730"/>
                </a:lnTo>
                <a:lnTo>
                  <a:pt x="6622389" y="209294"/>
                </a:lnTo>
                <a:lnTo>
                  <a:pt x="6605828" y="172872"/>
                </a:lnTo>
                <a:lnTo>
                  <a:pt x="6568529" y="157160"/>
                </a:lnTo>
                <a:lnTo>
                  <a:pt x="6493183" y="142077"/>
                </a:lnTo>
                <a:lnTo>
                  <a:pt x="6383969" y="127644"/>
                </a:lnTo>
                <a:lnTo>
                  <a:pt x="6245065" y="113879"/>
                </a:lnTo>
                <a:lnTo>
                  <a:pt x="6080649" y="100801"/>
                </a:lnTo>
                <a:lnTo>
                  <a:pt x="5894898" y="88430"/>
                </a:lnTo>
                <a:lnTo>
                  <a:pt x="5691992" y="76783"/>
                </a:lnTo>
                <a:lnTo>
                  <a:pt x="5476108" y="65880"/>
                </a:lnTo>
                <a:lnTo>
                  <a:pt x="5251424" y="55741"/>
                </a:lnTo>
                <a:lnTo>
                  <a:pt x="5022118" y="46383"/>
                </a:lnTo>
                <a:lnTo>
                  <a:pt x="4792368" y="37827"/>
                </a:lnTo>
                <a:lnTo>
                  <a:pt x="4566351" y="30090"/>
                </a:lnTo>
                <a:lnTo>
                  <a:pt x="4348247" y="23193"/>
                </a:lnTo>
                <a:lnTo>
                  <a:pt x="4142234" y="17153"/>
                </a:lnTo>
                <a:lnTo>
                  <a:pt x="3952488" y="11991"/>
                </a:lnTo>
                <a:lnTo>
                  <a:pt x="3783188" y="7725"/>
                </a:lnTo>
                <a:lnTo>
                  <a:pt x="3638513" y="4373"/>
                </a:lnTo>
                <a:lnTo>
                  <a:pt x="3522639" y="1956"/>
                </a:lnTo>
                <a:lnTo>
                  <a:pt x="3439746" y="492"/>
                </a:lnTo>
                <a:lnTo>
                  <a:pt x="3394011" y="0"/>
                </a:lnTo>
                <a:lnTo>
                  <a:pt x="3348274" y="492"/>
                </a:lnTo>
                <a:lnTo>
                  <a:pt x="3265379" y="1956"/>
                </a:lnTo>
                <a:lnTo>
                  <a:pt x="3149505" y="4373"/>
                </a:lnTo>
                <a:lnTo>
                  <a:pt x="3004828" y="7725"/>
                </a:lnTo>
                <a:lnTo>
                  <a:pt x="2835527" y="11991"/>
                </a:lnTo>
                <a:lnTo>
                  <a:pt x="2645780" y="17153"/>
                </a:lnTo>
                <a:lnTo>
                  <a:pt x="2439765" y="23193"/>
                </a:lnTo>
                <a:lnTo>
                  <a:pt x="2221661" y="30090"/>
                </a:lnTo>
                <a:lnTo>
                  <a:pt x="1995644" y="37827"/>
                </a:lnTo>
                <a:lnTo>
                  <a:pt x="1765893" y="46383"/>
                </a:lnTo>
                <a:lnTo>
                  <a:pt x="1536587" y="55741"/>
                </a:lnTo>
                <a:lnTo>
                  <a:pt x="1311902" y="65880"/>
                </a:lnTo>
                <a:lnTo>
                  <a:pt x="1096018" y="76783"/>
                </a:lnTo>
                <a:lnTo>
                  <a:pt x="893111" y="88430"/>
                </a:lnTo>
                <a:lnTo>
                  <a:pt x="707361" y="100801"/>
                </a:lnTo>
                <a:lnTo>
                  <a:pt x="542945" y="113879"/>
                </a:lnTo>
                <a:lnTo>
                  <a:pt x="404041" y="127644"/>
                </a:lnTo>
                <a:lnTo>
                  <a:pt x="294827" y="142077"/>
                </a:lnTo>
                <a:lnTo>
                  <a:pt x="219481" y="157160"/>
                </a:lnTo>
                <a:lnTo>
                  <a:pt x="182181" y="172872"/>
                </a:lnTo>
                <a:lnTo>
                  <a:pt x="165622" y="209294"/>
                </a:lnTo>
                <a:lnTo>
                  <a:pt x="149728" y="283730"/>
                </a:lnTo>
                <a:lnTo>
                  <a:pt x="134517" y="392004"/>
                </a:lnTo>
                <a:lnTo>
                  <a:pt x="120011" y="529937"/>
                </a:lnTo>
                <a:lnTo>
                  <a:pt x="106229" y="693354"/>
                </a:lnTo>
                <a:lnTo>
                  <a:pt x="93191" y="878076"/>
                </a:lnTo>
                <a:lnTo>
                  <a:pt x="80917" y="1079928"/>
                </a:lnTo>
                <a:lnTo>
                  <a:pt x="69427" y="1294732"/>
                </a:lnTo>
                <a:lnTo>
                  <a:pt x="58742" y="1518311"/>
                </a:lnTo>
                <a:lnTo>
                  <a:pt x="48880" y="1746488"/>
                </a:lnTo>
                <a:lnTo>
                  <a:pt x="39863" y="1975086"/>
                </a:lnTo>
                <a:lnTo>
                  <a:pt x="31710" y="2199928"/>
                </a:lnTo>
                <a:lnTo>
                  <a:pt x="24441" y="2416838"/>
                </a:lnTo>
                <a:lnTo>
                  <a:pt x="18077" y="2621638"/>
                </a:lnTo>
                <a:lnTo>
                  <a:pt x="12637" y="2810152"/>
                </a:lnTo>
                <a:lnTo>
                  <a:pt x="8141" y="2978201"/>
                </a:lnTo>
                <a:lnTo>
                  <a:pt x="4609" y="3121610"/>
                </a:lnTo>
                <a:lnTo>
                  <a:pt x="2061" y="3236201"/>
                </a:lnTo>
                <a:lnTo>
                  <a:pt x="518" y="3317798"/>
                </a:lnTo>
                <a:lnTo>
                  <a:pt x="0" y="3362223"/>
                </a:lnTo>
                <a:lnTo>
                  <a:pt x="535" y="3407046"/>
                </a:lnTo>
                <a:close/>
              </a:path>
            </a:pathLst>
          </a:custGeom>
          <a:solidFill>
            <a:srgbClr val="6DA35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418710" y="424000"/>
            <a:ext cx="6739762" cy="6672249"/>
          </a:xfrm>
          <a:custGeom>
            <a:avLst/>
            <a:gdLst/>
            <a:ahLst/>
            <a:cxnLst/>
            <a:rect l="l" t="t" r="r" b="b"/>
            <a:pathLst>
              <a:path w="6739762" h="6672249">
                <a:moveTo>
                  <a:pt x="569" y="3382036"/>
                </a:moveTo>
                <a:lnTo>
                  <a:pt x="2262" y="3464243"/>
                </a:lnTo>
                <a:lnTo>
                  <a:pt x="5057" y="3578662"/>
                </a:lnTo>
                <a:lnTo>
                  <a:pt x="8931" y="3721208"/>
                </a:lnTo>
                <a:lnTo>
                  <a:pt x="13863" y="3887797"/>
                </a:lnTo>
                <a:lnTo>
                  <a:pt x="19828" y="4074343"/>
                </a:lnTo>
                <a:lnTo>
                  <a:pt x="26807" y="4276762"/>
                </a:lnTo>
                <a:lnTo>
                  <a:pt x="34775" y="4490969"/>
                </a:lnTo>
                <a:lnTo>
                  <a:pt x="43711" y="4712879"/>
                </a:lnTo>
                <a:lnTo>
                  <a:pt x="53592" y="4938409"/>
                </a:lnTo>
                <a:lnTo>
                  <a:pt x="64396" y="5163472"/>
                </a:lnTo>
                <a:lnTo>
                  <a:pt x="76101" y="5383985"/>
                </a:lnTo>
                <a:lnTo>
                  <a:pt x="88685" y="5595863"/>
                </a:lnTo>
                <a:lnTo>
                  <a:pt x="102125" y="5795021"/>
                </a:lnTo>
                <a:lnTo>
                  <a:pt x="116398" y="5977374"/>
                </a:lnTo>
                <a:lnTo>
                  <a:pt x="131483" y="6138838"/>
                </a:lnTo>
                <a:lnTo>
                  <a:pt x="147357" y="6275328"/>
                </a:lnTo>
                <a:lnTo>
                  <a:pt x="163998" y="6382759"/>
                </a:lnTo>
                <a:lnTo>
                  <a:pt x="181383" y="6457047"/>
                </a:lnTo>
                <a:lnTo>
                  <a:pt x="199491" y="6494106"/>
                </a:lnTo>
                <a:lnTo>
                  <a:pt x="237321" y="6510318"/>
                </a:lnTo>
                <a:lnTo>
                  <a:pt x="312357" y="6525876"/>
                </a:lnTo>
                <a:lnTo>
                  <a:pt x="420516" y="6540761"/>
                </a:lnTo>
                <a:lnTo>
                  <a:pt x="557714" y="6554954"/>
                </a:lnTo>
                <a:lnTo>
                  <a:pt x="719868" y="6568436"/>
                </a:lnTo>
                <a:lnTo>
                  <a:pt x="902893" y="6581188"/>
                </a:lnTo>
                <a:lnTo>
                  <a:pt x="1102706" y="6593190"/>
                </a:lnTo>
                <a:lnTo>
                  <a:pt x="1315223" y="6604424"/>
                </a:lnTo>
                <a:lnTo>
                  <a:pt x="1536361" y="6614869"/>
                </a:lnTo>
                <a:lnTo>
                  <a:pt x="1762036" y="6624507"/>
                </a:lnTo>
                <a:lnTo>
                  <a:pt x="1988163" y="6633318"/>
                </a:lnTo>
                <a:lnTo>
                  <a:pt x="2210660" y="6641284"/>
                </a:lnTo>
                <a:lnTo>
                  <a:pt x="2425442" y="6648384"/>
                </a:lnTo>
                <a:lnTo>
                  <a:pt x="2628427" y="6654600"/>
                </a:lnTo>
                <a:lnTo>
                  <a:pt x="2815529" y="6659913"/>
                </a:lnTo>
                <a:lnTo>
                  <a:pt x="2982665" y="6664303"/>
                </a:lnTo>
                <a:lnTo>
                  <a:pt x="3125753" y="6667750"/>
                </a:lnTo>
                <a:lnTo>
                  <a:pt x="3240707" y="6670237"/>
                </a:lnTo>
                <a:lnTo>
                  <a:pt x="3323444" y="6671743"/>
                </a:lnTo>
                <a:lnTo>
                  <a:pt x="3369881" y="6672249"/>
                </a:lnTo>
                <a:lnTo>
                  <a:pt x="3416761" y="6671726"/>
                </a:lnTo>
                <a:lnTo>
                  <a:pt x="3499933" y="6670170"/>
                </a:lnTo>
                <a:lnTo>
                  <a:pt x="3615311" y="6667601"/>
                </a:lnTo>
                <a:lnTo>
                  <a:pt x="3758811" y="6664040"/>
                </a:lnTo>
                <a:lnTo>
                  <a:pt x="3926347" y="6659506"/>
                </a:lnTo>
                <a:lnTo>
                  <a:pt x="4113836" y="6654021"/>
                </a:lnTo>
                <a:lnTo>
                  <a:pt x="4317193" y="6647603"/>
                </a:lnTo>
                <a:lnTo>
                  <a:pt x="4532332" y="6640274"/>
                </a:lnTo>
                <a:lnTo>
                  <a:pt x="4755169" y="6632053"/>
                </a:lnTo>
                <a:lnTo>
                  <a:pt x="4981619" y="6622961"/>
                </a:lnTo>
                <a:lnTo>
                  <a:pt x="5207597" y="6613017"/>
                </a:lnTo>
                <a:lnTo>
                  <a:pt x="5429019" y="6602243"/>
                </a:lnTo>
                <a:lnTo>
                  <a:pt x="5641800" y="6590658"/>
                </a:lnTo>
                <a:lnTo>
                  <a:pt x="5841855" y="6578282"/>
                </a:lnTo>
                <a:lnTo>
                  <a:pt x="6025099" y="6565136"/>
                </a:lnTo>
                <a:lnTo>
                  <a:pt x="6187447" y="6551240"/>
                </a:lnTo>
                <a:lnTo>
                  <a:pt x="6324815" y="6536613"/>
                </a:lnTo>
                <a:lnTo>
                  <a:pt x="6433118" y="6521277"/>
                </a:lnTo>
                <a:lnTo>
                  <a:pt x="6508271" y="6505252"/>
                </a:lnTo>
                <a:lnTo>
                  <a:pt x="6546189" y="6488557"/>
                </a:lnTo>
                <a:lnTo>
                  <a:pt x="6563783" y="6451572"/>
                </a:lnTo>
                <a:lnTo>
                  <a:pt x="6580671" y="6377386"/>
                </a:lnTo>
                <a:lnTo>
                  <a:pt x="6596832" y="6270084"/>
                </a:lnTo>
                <a:lnTo>
                  <a:pt x="6612246" y="6133748"/>
                </a:lnTo>
                <a:lnTo>
                  <a:pt x="6626889" y="5972463"/>
                </a:lnTo>
                <a:lnTo>
                  <a:pt x="6640743" y="5790311"/>
                </a:lnTo>
                <a:lnTo>
                  <a:pt x="6653784" y="5591378"/>
                </a:lnTo>
                <a:lnTo>
                  <a:pt x="6665992" y="5379745"/>
                </a:lnTo>
                <a:lnTo>
                  <a:pt x="6677346" y="5159498"/>
                </a:lnTo>
                <a:lnTo>
                  <a:pt x="6687824" y="4934719"/>
                </a:lnTo>
                <a:lnTo>
                  <a:pt x="6697405" y="4709493"/>
                </a:lnTo>
                <a:lnTo>
                  <a:pt x="6706068" y="4487903"/>
                </a:lnTo>
                <a:lnTo>
                  <a:pt x="6713792" y="4274033"/>
                </a:lnTo>
                <a:lnTo>
                  <a:pt x="6720554" y="4071966"/>
                </a:lnTo>
                <a:lnTo>
                  <a:pt x="6726335" y="3885787"/>
                </a:lnTo>
                <a:lnTo>
                  <a:pt x="6731112" y="3719578"/>
                </a:lnTo>
                <a:lnTo>
                  <a:pt x="6734865" y="3577423"/>
                </a:lnTo>
                <a:lnTo>
                  <a:pt x="6737572" y="3463407"/>
                </a:lnTo>
                <a:lnTo>
                  <a:pt x="6739211" y="3381613"/>
                </a:lnTo>
                <a:lnTo>
                  <a:pt x="6739762" y="3336124"/>
                </a:lnTo>
                <a:lnTo>
                  <a:pt x="6739211" y="3290632"/>
                </a:lnTo>
                <a:lnTo>
                  <a:pt x="6737572" y="3208835"/>
                </a:lnTo>
                <a:lnTo>
                  <a:pt x="6734865" y="3094816"/>
                </a:lnTo>
                <a:lnTo>
                  <a:pt x="6731112" y="2952660"/>
                </a:lnTo>
                <a:lnTo>
                  <a:pt x="6726335" y="2786450"/>
                </a:lnTo>
                <a:lnTo>
                  <a:pt x="6720554" y="2600269"/>
                </a:lnTo>
                <a:lnTo>
                  <a:pt x="6713792" y="2398201"/>
                </a:lnTo>
                <a:lnTo>
                  <a:pt x="6706068" y="2184330"/>
                </a:lnTo>
                <a:lnTo>
                  <a:pt x="6697405" y="1962740"/>
                </a:lnTo>
                <a:lnTo>
                  <a:pt x="6687824" y="1737513"/>
                </a:lnTo>
                <a:lnTo>
                  <a:pt x="6677346" y="1512735"/>
                </a:lnTo>
                <a:lnTo>
                  <a:pt x="6665992" y="1292488"/>
                </a:lnTo>
                <a:lnTo>
                  <a:pt x="6653784" y="1080856"/>
                </a:lnTo>
                <a:lnTo>
                  <a:pt x="6640743" y="881923"/>
                </a:lnTo>
                <a:lnTo>
                  <a:pt x="6626889" y="699772"/>
                </a:lnTo>
                <a:lnTo>
                  <a:pt x="6612246" y="538487"/>
                </a:lnTo>
                <a:lnTo>
                  <a:pt x="6596832" y="402151"/>
                </a:lnTo>
                <a:lnTo>
                  <a:pt x="6580671" y="294849"/>
                </a:lnTo>
                <a:lnTo>
                  <a:pt x="6563783" y="220664"/>
                </a:lnTo>
                <a:lnTo>
                  <a:pt x="6546189" y="183680"/>
                </a:lnTo>
                <a:lnTo>
                  <a:pt x="6508271" y="166985"/>
                </a:lnTo>
                <a:lnTo>
                  <a:pt x="6433118" y="150959"/>
                </a:lnTo>
                <a:lnTo>
                  <a:pt x="6324815" y="135624"/>
                </a:lnTo>
                <a:lnTo>
                  <a:pt x="6187447" y="120998"/>
                </a:lnTo>
                <a:lnTo>
                  <a:pt x="6025099" y="107102"/>
                </a:lnTo>
                <a:lnTo>
                  <a:pt x="5841855" y="93957"/>
                </a:lnTo>
                <a:lnTo>
                  <a:pt x="5641800" y="81582"/>
                </a:lnTo>
                <a:lnTo>
                  <a:pt x="5429019" y="69998"/>
                </a:lnTo>
                <a:lnTo>
                  <a:pt x="5207597" y="59224"/>
                </a:lnTo>
                <a:lnTo>
                  <a:pt x="4981619" y="49282"/>
                </a:lnTo>
                <a:lnTo>
                  <a:pt x="4755169" y="40191"/>
                </a:lnTo>
                <a:lnTo>
                  <a:pt x="4532332" y="31971"/>
                </a:lnTo>
                <a:lnTo>
                  <a:pt x="4317193" y="24642"/>
                </a:lnTo>
                <a:lnTo>
                  <a:pt x="4113836" y="18225"/>
                </a:lnTo>
                <a:lnTo>
                  <a:pt x="3926347" y="12740"/>
                </a:lnTo>
                <a:lnTo>
                  <a:pt x="3758811" y="8207"/>
                </a:lnTo>
                <a:lnTo>
                  <a:pt x="3615311" y="4647"/>
                </a:lnTo>
                <a:lnTo>
                  <a:pt x="3499933" y="2078"/>
                </a:lnTo>
                <a:lnTo>
                  <a:pt x="3416761" y="523"/>
                </a:lnTo>
                <a:lnTo>
                  <a:pt x="3369881" y="0"/>
                </a:lnTo>
                <a:lnTo>
                  <a:pt x="3322997" y="523"/>
                </a:lnTo>
                <a:lnTo>
                  <a:pt x="3239823" y="2078"/>
                </a:lnTo>
                <a:lnTo>
                  <a:pt x="3124442" y="4647"/>
                </a:lnTo>
                <a:lnTo>
                  <a:pt x="2980940" y="8207"/>
                </a:lnTo>
                <a:lnTo>
                  <a:pt x="2813402" y="12740"/>
                </a:lnTo>
                <a:lnTo>
                  <a:pt x="2625912" y="18225"/>
                </a:lnTo>
                <a:lnTo>
                  <a:pt x="2422554" y="24642"/>
                </a:lnTo>
                <a:lnTo>
                  <a:pt x="2207415" y="31971"/>
                </a:lnTo>
                <a:lnTo>
                  <a:pt x="1984577" y="40191"/>
                </a:lnTo>
                <a:lnTo>
                  <a:pt x="1758127" y="49282"/>
                </a:lnTo>
                <a:lnTo>
                  <a:pt x="1532149" y="59224"/>
                </a:lnTo>
                <a:lnTo>
                  <a:pt x="1310727" y="69998"/>
                </a:lnTo>
                <a:lnTo>
                  <a:pt x="1097947" y="81582"/>
                </a:lnTo>
                <a:lnTo>
                  <a:pt x="897893" y="93957"/>
                </a:lnTo>
                <a:lnTo>
                  <a:pt x="714649" y="107102"/>
                </a:lnTo>
                <a:lnTo>
                  <a:pt x="552301" y="120998"/>
                </a:lnTo>
                <a:lnTo>
                  <a:pt x="414934" y="135624"/>
                </a:lnTo>
                <a:lnTo>
                  <a:pt x="306631" y="150959"/>
                </a:lnTo>
                <a:lnTo>
                  <a:pt x="231478" y="166985"/>
                </a:lnTo>
                <a:lnTo>
                  <a:pt x="193560" y="183680"/>
                </a:lnTo>
                <a:lnTo>
                  <a:pt x="175967" y="220664"/>
                </a:lnTo>
                <a:lnTo>
                  <a:pt x="159079" y="294849"/>
                </a:lnTo>
                <a:lnTo>
                  <a:pt x="142918" y="402151"/>
                </a:lnTo>
                <a:lnTo>
                  <a:pt x="127505" y="538487"/>
                </a:lnTo>
                <a:lnTo>
                  <a:pt x="112862" y="699772"/>
                </a:lnTo>
                <a:lnTo>
                  <a:pt x="99009" y="881923"/>
                </a:lnTo>
                <a:lnTo>
                  <a:pt x="85969" y="1080856"/>
                </a:lnTo>
                <a:lnTo>
                  <a:pt x="73761" y="1292488"/>
                </a:lnTo>
                <a:lnTo>
                  <a:pt x="62409" y="1512735"/>
                </a:lnTo>
                <a:lnTo>
                  <a:pt x="51931" y="1737513"/>
                </a:lnTo>
                <a:lnTo>
                  <a:pt x="42351" y="1962740"/>
                </a:lnTo>
                <a:lnTo>
                  <a:pt x="33689" y="2184330"/>
                </a:lnTo>
                <a:lnTo>
                  <a:pt x="25967" y="2398201"/>
                </a:lnTo>
                <a:lnTo>
                  <a:pt x="19205" y="2600269"/>
                </a:lnTo>
                <a:lnTo>
                  <a:pt x="13425" y="2786450"/>
                </a:lnTo>
                <a:lnTo>
                  <a:pt x="8649" y="2952660"/>
                </a:lnTo>
                <a:lnTo>
                  <a:pt x="4896" y="3094816"/>
                </a:lnTo>
                <a:lnTo>
                  <a:pt x="2190" y="3208835"/>
                </a:lnTo>
                <a:lnTo>
                  <a:pt x="551" y="3290632"/>
                </a:lnTo>
                <a:lnTo>
                  <a:pt x="0" y="3336124"/>
                </a:lnTo>
                <a:lnTo>
                  <a:pt x="569" y="3382036"/>
                </a:lnTo>
                <a:close/>
              </a:path>
            </a:pathLst>
          </a:custGeom>
          <a:solidFill>
            <a:srgbClr val="6EA35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443339" y="448942"/>
            <a:ext cx="6691515" cy="6620014"/>
          </a:xfrm>
          <a:custGeom>
            <a:avLst/>
            <a:gdLst/>
            <a:ahLst/>
            <a:cxnLst/>
            <a:rect l="l" t="t" r="r" b="b"/>
            <a:pathLst>
              <a:path w="6691515" h="6620014">
                <a:moveTo>
                  <a:pt x="583" y="3263459"/>
                </a:moveTo>
                <a:lnTo>
                  <a:pt x="0" y="3310013"/>
                </a:lnTo>
                <a:lnTo>
                  <a:pt x="602" y="3357012"/>
                </a:lnTo>
                <a:lnTo>
                  <a:pt x="2395" y="3439441"/>
                </a:lnTo>
                <a:lnTo>
                  <a:pt x="5355" y="3553309"/>
                </a:lnTo>
                <a:lnTo>
                  <a:pt x="9457" y="3694623"/>
                </a:lnTo>
                <a:lnTo>
                  <a:pt x="14678" y="3859392"/>
                </a:lnTo>
                <a:lnTo>
                  <a:pt x="20995" y="4043626"/>
                </a:lnTo>
                <a:lnTo>
                  <a:pt x="28384" y="4243331"/>
                </a:lnTo>
                <a:lnTo>
                  <a:pt x="36821" y="4454519"/>
                </a:lnTo>
                <a:lnTo>
                  <a:pt x="46282" y="4673195"/>
                </a:lnTo>
                <a:lnTo>
                  <a:pt x="56745" y="4895370"/>
                </a:lnTo>
                <a:lnTo>
                  <a:pt x="68185" y="5117052"/>
                </a:lnTo>
                <a:lnTo>
                  <a:pt x="80578" y="5334249"/>
                </a:lnTo>
                <a:lnTo>
                  <a:pt x="93902" y="5542970"/>
                </a:lnTo>
                <a:lnTo>
                  <a:pt x="108132" y="5739223"/>
                </a:lnTo>
                <a:lnTo>
                  <a:pt x="123245" y="5919018"/>
                </a:lnTo>
                <a:lnTo>
                  <a:pt x="139218" y="6078362"/>
                </a:lnTo>
                <a:lnTo>
                  <a:pt x="156025" y="6213264"/>
                </a:lnTo>
                <a:lnTo>
                  <a:pt x="173645" y="6319734"/>
                </a:lnTo>
                <a:lnTo>
                  <a:pt x="192053" y="6393778"/>
                </a:lnTo>
                <a:lnTo>
                  <a:pt x="211226" y="6431407"/>
                </a:lnTo>
                <a:lnTo>
                  <a:pt x="249668" y="6448574"/>
                </a:lnTo>
                <a:lnTo>
                  <a:pt x="324503" y="6465049"/>
                </a:lnTo>
                <a:lnTo>
                  <a:pt x="431742" y="6480811"/>
                </a:lnTo>
                <a:lnTo>
                  <a:pt x="567393" y="6495839"/>
                </a:lnTo>
                <a:lnTo>
                  <a:pt x="727467" y="6510115"/>
                </a:lnTo>
                <a:lnTo>
                  <a:pt x="907973" y="6523616"/>
                </a:lnTo>
                <a:lnTo>
                  <a:pt x="1104920" y="6536324"/>
                </a:lnTo>
                <a:lnTo>
                  <a:pt x="1314318" y="6548216"/>
                </a:lnTo>
                <a:lnTo>
                  <a:pt x="1532177" y="6559275"/>
                </a:lnTo>
                <a:lnTo>
                  <a:pt x="1754506" y="6569478"/>
                </a:lnTo>
                <a:lnTo>
                  <a:pt x="1977315" y="6578806"/>
                </a:lnTo>
                <a:lnTo>
                  <a:pt x="2196613" y="6587238"/>
                </a:lnTo>
                <a:lnTo>
                  <a:pt x="2408410" y="6594754"/>
                </a:lnTo>
                <a:lnTo>
                  <a:pt x="2608716" y="6601334"/>
                </a:lnTo>
                <a:lnTo>
                  <a:pt x="2793540" y="6606957"/>
                </a:lnTo>
                <a:lnTo>
                  <a:pt x="2958891" y="6611603"/>
                </a:lnTo>
                <a:lnTo>
                  <a:pt x="3100779" y="6615253"/>
                </a:lnTo>
                <a:lnTo>
                  <a:pt x="3215215" y="6617884"/>
                </a:lnTo>
                <a:lnTo>
                  <a:pt x="3298206" y="6619478"/>
                </a:lnTo>
                <a:lnTo>
                  <a:pt x="3345764" y="6620014"/>
                </a:lnTo>
                <a:lnTo>
                  <a:pt x="3393791" y="6619460"/>
                </a:lnTo>
                <a:lnTo>
                  <a:pt x="3477242" y="6617813"/>
                </a:lnTo>
                <a:lnTo>
                  <a:pt x="3592126" y="6615094"/>
                </a:lnTo>
                <a:lnTo>
                  <a:pt x="3734451" y="6611324"/>
                </a:lnTo>
                <a:lnTo>
                  <a:pt x="3900225" y="6606524"/>
                </a:lnTo>
                <a:lnTo>
                  <a:pt x="4085457" y="6600717"/>
                </a:lnTo>
                <a:lnTo>
                  <a:pt x="4286156" y="6593923"/>
                </a:lnTo>
                <a:lnTo>
                  <a:pt x="4498330" y="6586164"/>
                </a:lnTo>
                <a:lnTo>
                  <a:pt x="4717987" y="6577460"/>
                </a:lnTo>
                <a:lnTo>
                  <a:pt x="4941136" y="6567835"/>
                </a:lnTo>
                <a:lnTo>
                  <a:pt x="5163786" y="6557308"/>
                </a:lnTo>
                <a:lnTo>
                  <a:pt x="5381944" y="6545901"/>
                </a:lnTo>
                <a:lnTo>
                  <a:pt x="5591620" y="6533636"/>
                </a:lnTo>
                <a:lnTo>
                  <a:pt x="5788822" y="6520534"/>
                </a:lnTo>
                <a:lnTo>
                  <a:pt x="5969558" y="6506616"/>
                </a:lnTo>
                <a:lnTo>
                  <a:pt x="6129837" y="6491904"/>
                </a:lnTo>
                <a:lnTo>
                  <a:pt x="6265667" y="6476419"/>
                </a:lnTo>
                <a:lnTo>
                  <a:pt x="6373057" y="6460182"/>
                </a:lnTo>
                <a:lnTo>
                  <a:pt x="6448015" y="6443215"/>
                </a:lnTo>
                <a:lnTo>
                  <a:pt x="6486550" y="6425539"/>
                </a:lnTo>
                <a:lnTo>
                  <a:pt x="6505180" y="6387989"/>
                </a:lnTo>
                <a:lnTo>
                  <a:pt x="6523064" y="6314051"/>
                </a:lnTo>
                <a:lnTo>
                  <a:pt x="6540177" y="6207718"/>
                </a:lnTo>
                <a:lnTo>
                  <a:pt x="6556498" y="6072978"/>
                </a:lnTo>
                <a:lnTo>
                  <a:pt x="6572004" y="5913823"/>
                </a:lnTo>
                <a:lnTo>
                  <a:pt x="6586673" y="5734242"/>
                </a:lnTo>
                <a:lnTo>
                  <a:pt x="6600481" y="5538226"/>
                </a:lnTo>
                <a:lnTo>
                  <a:pt x="6613408" y="5329765"/>
                </a:lnTo>
                <a:lnTo>
                  <a:pt x="6625430" y="5112849"/>
                </a:lnTo>
                <a:lnTo>
                  <a:pt x="6636524" y="4891470"/>
                </a:lnTo>
                <a:lnTo>
                  <a:pt x="6646669" y="4669616"/>
                </a:lnTo>
                <a:lnTo>
                  <a:pt x="6655841" y="4451279"/>
                </a:lnTo>
                <a:lnTo>
                  <a:pt x="6664018" y="4240449"/>
                </a:lnTo>
                <a:lnTo>
                  <a:pt x="6671178" y="4041116"/>
                </a:lnTo>
                <a:lnTo>
                  <a:pt x="6677299" y="3857270"/>
                </a:lnTo>
                <a:lnTo>
                  <a:pt x="6682357" y="3692902"/>
                </a:lnTo>
                <a:lnTo>
                  <a:pt x="6686330" y="3552002"/>
                </a:lnTo>
                <a:lnTo>
                  <a:pt x="6689196" y="3438560"/>
                </a:lnTo>
                <a:lnTo>
                  <a:pt x="6690932" y="3356567"/>
                </a:lnTo>
                <a:lnTo>
                  <a:pt x="6691515" y="3310013"/>
                </a:lnTo>
                <a:lnTo>
                  <a:pt x="6690932" y="3263459"/>
                </a:lnTo>
                <a:lnTo>
                  <a:pt x="6689196" y="3181466"/>
                </a:lnTo>
                <a:lnTo>
                  <a:pt x="6686330" y="3068024"/>
                </a:lnTo>
                <a:lnTo>
                  <a:pt x="6682357" y="2927123"/>
                </a:lnTo>
                <a:lnTo>
                  <a:pt x="6677299" y="2762755"/>
                </a:lnTo>
                <a:lnTo>
                  <a:pt x="6671178" y="2578908"/>
                </a:lnTo>
                <a:lnTo>
                  <a:pt x="6664018" y="2379575"/>
                </a:lnTo>
                <a:lnTo>
                  <a:pt x="6655841" y="2168744"/>
                </a:lnTo>
                <a:lnTo>
                  <a:pt x="6646669" y="1950406"/>
                </a:lnTo>
                <a:lnTo>
                  <a:pt x="6636524" y="1728552"/>
                </a:lnTo>
                <a:lnTo>
                  <a:pt x="6625430" y="1507172"/>
                </a:lnTo>
                <a:lnTo>
                  <a:pt x="6613408" y="1290256"/>
                </a:lnTo>
                <a:lnTo>
                  <a:pt x="6600481" y="1081795"/>
                </a:lnTo>
                <a:lnTo>
                  <a:pt x="6586673" y="885779"/>
                </a:lnTo>
                <a:lnTo>
                  <a:pt x="6572004" y="706198"/>
                </a:lnTo>
                <a:lnTo>
                  <a:pt x="6556498" y="547043"/>
                </a:lnTo>
                <a:lnTo>
                  <a:pt x="6540177" y="412304"/>
                </a:lnTo>
                <a:lnTo>
                  <a:pt x="6523064" y="305972"/>
                </a:lnTo>
                <a:lnTo>
                  <a:pt x="6505180" y="232036"/>
                </a:lnTo>
                <a:lnTo>
                  <a:pt x="6486550" y="194487"/>
                </a:lnTo>
                <a:lnTo>
                  <a:pt x="6448015" y="176810"/>
                </a:lnTo>
                <a:lnTo>
                  <a:pt x="6373057" y="159841"/>
                </a:lnTo>
                <a:lnTo>
                  <a:pt x="6265667" y="143603"/>
                </a:lnTo>
                <a:lnTo>
                  <a:pt x="6129837" y="128116"/>
                </a:lnTo>
                <a:lnTo>
                  <a:pt x="5969558" y="113403"/>
                </a:lnTo>
                <a:lnTo>
                  <a:pt x="5788822" y="99484"/>
                </a:lnTo>
                <a:lnTo>
                  <a:pt x="5591620" y="86381"/>
                </a:lnTo>
                <a:lnTo>
                  <a:pt x="5381944" y="74115"/>
                </a:lnTo>
                <a:lnTo>
                  <a:pt x="5163786" y="62708"/>
                </a:lnTo>
                <a:lnTo>
                  <a:pt x="4941136" y="52181"/>
                </a:lnTo>
                <a:lnTo>
                  <a:pt x="4717987" y="42555"/>
                </a:lnTo>
                <a:lnTo>
                  <a:pt x="4498330" y="33851"/>
                </a:lnTo>
                <a:lnTo>
                  <a:pt x="4286156" y="26091"/>
                </a:lnTo>
                <a:lnTo>
                  <a:pt x="4085457" y="19297"/>
                </a:lnTo>
                <a:lnTo>
                  <a:pt x="3900225" y="13490"/>
                </a:lnTo>
                <a:lnTo>
                  <a:pt x="3734451" y="8690"/>
                </a:lnTo>
                <a:lnTo>
                  <a:pt x="3592126" y="4920"/>
                </a:lnTo>
                <a:lnTo>
                  <a:pt x="3477242" y="2201"/>
                </a:lnTo>
                <a:lnTo>
                  <a:pt x="3393791" y="553"/>
                </a:lnTo>
                <a:lnTo>
                  <a:pt x="3345764" y="0"/>
                </a:lnTo>
                <a:lnTo>
                  <a:pt x="3297735" y="553"/>
                </a:lnTo>
                <a:lnTo>
                  <a:pt x="3214282" y="2201"/>
                </a:lnTo>
                <a:lnTo>
                  <a:pt x="3099397" y="4920"/>
                </a:lnTo>
                <a:lnTo>
                  <a:pt x="2957071" y="8690"/>
                </a:lnTo>
                <a:lnTo>
                  <a:pt x="2791295" y="13490"/>
                </a:lnTo>
                <a:lnTo>
                  <a:pt x="2606062" y="19297"/>
                </a:lnTo>
                <a:lnTo>
                  <a:pt x="2405362" y="26091"/>
                </a:lnTo>
                <a:lnTo>
                  <a:pt x="2193187" y="33851"/>
                </a:lnTo>
                <a:lnTo>
                  <a:pt x="1973529" y="42555"/>
                </a:lnTo>
                <a:lnTo>
                  <a:pt x="1750379" y="52181"/>
                </a:lnTo>
                <a:lnTo>
                  <a:pt x="1527728" y="62708"/>
                </a:lnTo>
                <a:lnTo>
                  <a:pt x="1309569" y="74115"/>
                </a:lnTo>
                <a:lnTo>
                  <a:pt x="1099892" y="86381"/>
                </a:lnTo>
                <a:lnTo>
                  <a:pt x="902689" y="99484"/>
                </a:lnTo>
                <a:lnTo>
                  <a:pt x="721952" y="113403"/>
                </a:lnTo>
                <a:lnTo>
                  <a:pt x="561672" y="128116"/>
                </a:lnTo>
                <a:lnTo>
                  <a:pt x="425840" y="143603"/>
                </a:lnTo>
                <a:lnTo>
                  <a:pt x="318449" y="159841"/>
                </a:lnTo>
                <a:lnTo>
                  <a:pt x="243489" y="176810"/>
                </a:lnTo>
                <a:lnTo>
                  <a:pt x="204952" y="194487"/>
                </a:lnTo>
                <a:lnTo>
                  <a:pt x="186323" y="232036"/>
                </a:lnTo>
                <a:lnTo>
                  <a:pt x="168442" y="305972"/>
                </a:lnTo>
                <a:lnTo>
                  <a:pt x="151330" y="412304"/>
                </a:lnTo>
                <a:lnTo>
                  <a:pt x="135010" y="547043"/>
                </a:lnTo>
                <a:lnTo>
                  <a:pt x="119506" y="706198"/>
                </a:lnTo>
                <a:lnTo>
                  <a:pt x="104838" y="885779"/>
                </a:lnTo>
                <a:lnTo>
                  <a:pt x="91030" y="1081795"/>
                </a:lnTo>
                <a:lnTo>
                  <a:pt x="78104" y="1290256"/>
                </a:lnTo>
                <a:lnTo>
                  <a:pt x="66083" y="1507172"/>
                </a:lnTo>
                <a:lnTo>
                  <a:pt x="54989" y="1728552"/>
                </a:lnTo>
                <a:lnTo>
                  <a:pt x="44845" y="1950406"/>
                </a:lnTo>
                <a:lnTo>
                  <a:pt x="35673" y="2168744"/>
                </a:lnTo>
                <a:lnTo>
                  <a:pt x="27496" y="2379575"/>
                </a:lnTo>
                <a:lnTo>
                  <a:pt x="20336" y="2578908"/>
                </a:lnTo>
                <a:lnTo>
                  <a:pt x="14216" y="2762755"/>
                </a:lnTo>
                <a:lnTo>
                  <a:pt x="9158" y="2927123"/>
                </a:lnTo>
                <a:lnTo>
                  <a:pt x="5185" y="3068024"/>
                </a:lnTo>
                <a:lnTo>
                  <a:pt x="2319" y="3181466"/>
                </a:lnTo>
                <a:lnTo>
                  <a:pt x="583" y="3263459"/>
                </a:lnTo>
                <a:close/>
              </a:path>
            </a:pathLst>
          </a:custGeom>
          <a:solidFill>
            <a:srgbClr val="6FA45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467968" y="473885"/>
            <a:ext cx="6643268" cy="6567805"/>
          </a:xfrm>
          <a:custGeom>
            <a:avLst/>
            <a:gdLst/>
            <a:ahLst/>
            <a:cxnLst/>
            <a:rect l="l" t="t" r="r" b="b"/>
            <a:pathLst>
              <a:path w="6643268" h="6567805">
                <a:moveTo>
                  <a:pt x="616" y="3236273"/>
                </a:moveTo>
                <a:lnTo>
                  <a:pt x="0" y="3283889"/>
                </a:lnTo>
                <a:lnTo>
                  <a:pt x="636" y="3331979"/>
                </a:lnTo>
                <a:lnTo>
                  <a:pt x="2529" y="3414631"/>
                </a:lnTo>
                <a:lnTo>
                  <a:pt x="5653" y="3527949"/>
                </a:lnTo>
                <a:lnTo>
                  <a:pt x="9984" y="3668033"/>
                </a:lnTo>
                <a:lnTo>
                  <a:pt x="15496" y="3830986"/>
                </a:lnTo>
                <a:lnTo>
                  <a:pt x="22164" y="4012909"/>
                </a:lnTo>
                <a:lnTo>
                  <a:pt x="29964" y="4209904"/>
                </a:lnTo>
                <a:lnTo>
                  <a:pt x="38871" y="4418074"/>
                </a:lnTo>
                <a:lnTo>
                  <a:pt x="48859" y="4633519"/>
                </a:lnTo>
                <a:lnTo>
                  <a:pt x="59904" y="4852341"/>
                </a:lnTo>
                <a:lnTo>
                  <a:pt x="71980" y="5070643"/>
                </a:lnTo>
                <a:lnTo>
                  <a:pt x="85063" y="5284525"/>
                </a:lnTo>
                <a:lnTo>
                  <a:pt x="99128" y="5490091"/>
                </a:lnTo>
                <a:lnTo>
                  <a:pt x="114150" y="5683441"/>
                </a:lnTo>
                <a:lnTo>
                  <a:pt x="130103" y="5860677"/>
                </a:lnTo>
                <a:lnTo>
                  <a:pt x="146963" y="6017902"/>
                </a:lnTo>
                <a:lnTo>
                  <a:pt x="164706" y="6151217"/>
                </a:lnTo>
                <a:lnTo>
                  <a:pt x="183305" y="6256724"/>
                </a:lnTo>
                <a:lnTo>
                  <a:pt x="202736" y="6330524"/>
                </a:lnTo>
                <a:lnTo>
                  <a:pt x="222973" y="6368719"/>
                </a:lnTo>
                <a:lnTo>
                  <a:pt x="262029" y="6386838"/>
                </a:lnTo>
                <a:lnTo>
                  <a:pt x="336665" y="6404226"/>
                </a:lnTo>
                <a:lnTo>
                  <a:pt x="442984" y="6420862"/>
                </a:lnTo>
                <a:lnTo>
                  <a:pt x="577089" y="6436724"/>
                </a:lnTo>
                <a:lnTo>
                  <a:pt x="735084" y="6451792"/>
                </a:lnTo>
                <a:lnTo>
                  <a:pt x="913070" y="6466043"/>
                </a:lnTo>
                <a:lnTo>
                  <a:pt x="1107151" y="6479456"/>
                </a:lnTo>
                <a:lnTo>
                  <a:pt x="1313429" y="6492010"/>
                </a:lnTo>
                <a:lnTo>
                  <a:pt x="1528008" y="6503683"/>
                </a:lnTo>
                <a:lnTo>
                  <a:pt x="1746991" y="6514453"/>
                </a:lnTo>
                <a:lnTo>
                  <a:pt x="1966480" y="6524300"/>
                </a:lnTo>
                <a:lnTo>
                  <a:pt x="2182577" y="6533202"/>
                </a:lnTo>
                <a:lnTo>
                  <a:pt x="2391387" y="6541136"/>
                </a:lnTo>
                <a:lnTo>
                  <a:pt x="2589012" y="6548083"/>
                </a:lnTo>
                <a:lnTo>
                  <a:pt x="2771554" y="6554019"/>
                </a:lnTo>
                <a:lnTo>
                  <a:pt x="2935118" y="6558925"/>
                </a:lnTo>
                <a:lnTo>
                  <a:pt x="3075804" y="6562777"/>
                </a:lnTo>
                <a:lnTo>
                  <a:pt x="3189717" y="6565556"/>
                </a:lnTo>
                <a:lnTo>
                  <a:pt x="3272959" y="6567239"/>
                </a:lnTo>
                <a:lnTo>
                  <a:pt x="3321634" y="6567805"/>
                </a:lnTo>
                <a:lnTo>
                  <a:pt x="3370806" y="6567220"/>
                </a:lnTo>
                <a:lnTo>
                  <a:pt x="3454536" y="6565481"/>
                </a:lnTo>
                <a:lnTo>
                  <a:pt x="3568925" y="6562610"/>
                </a:lnTo>
                <a:lnTo>
                  <a:pt x="3710074" y="6558630"/>
                </a:lnTo>
                <a:lnTo>
                  <a:pt x="3874087" y="6553563"/>
                </a:lnTo>
                <a:lnTo>
                  <a:pt x="4057063" y="6547432"/>
                </a:lnTo>
                <a:lnTo>
                  <a:pt x="4255105" y="6540260"/>
                </a:lnTo>
                <a:lnTo>
                  <a:pt x="4464315" y="6532069"/>
                </a:lnTo>
                <a:lnTo>
                  <a:pt x="4680795" y="6522881"/>
                </a:lnTo>
                <a:lnTo>
                  <a:pt x="4900645" y="6512720"/>
                </a:lnTo>
                <a:lnTo>
                  <a:pt x="5119969" y="6501607"/>
                </a:lnTo>
                <a:lnTo>
                  <a:pt x="5334866" y="6489566"/>
                </a:lnTo>
                <a:lnTo>
                  <a:pt x="5541440" y="6476618"/>
                </a:lnTo>
                <a:lnTo>
                  <a:pt x="5735792" y="6462787"/>
                </a:lnTo>
                <a:lnTo>
                  <a:pt x="5914024" y="6448095"/>
                </a:lnTo>
                <a:lnTo>
                  <a:pt x="6072237" y="6432564"/>
                </a:lnTo>
                <a:lnTo>
                  <a:pt x="6206533" y="6416218"/>
                </a:lnTo>
                <a:lnTo>
                  <a:pt x="6313013" y="6399078"/>
                </a:lnTo>
                <a:lnTo>
                  <a:pt x="6387781" y="6381168"/>
                </a:lnTo>
                <a:lnTo>
                  <a:pt x="6426936" y="6362509"/>
                </a:lnTo>
                <a:lnTo>
                  <a:pt x="6446600" y="6324398"/>
                </a:lnTo>
                <a:lnTo>
                  <a:pt x="6465475" y="6250713"/>
                </a:lnTo>
                <a:lnTo>
                  <a:pt x="6483537" y="6145351"/>
                </a:lnTo>
                <a:lnTo>
                  <a:pt x="6500763" y="6012210"/>
                </a:lnTo>
                <a:lnTo>
                  <a:pt x="6517129" y="5855186"/>
                </a:lnTo>
                <a:lnTo>
                  <a:pt x="6532611" y="5678176"/>
                </a:lnTo>
                <a:lnTo>
                  <a:pt x="6547186" y="5485078"/>
                </a:lnTo>
                <a:lnTo>
                  <a:pt x="6560829" y="5279788"/>
                </a:lnTo>
                <a:lnTo>
                  <a:pt x="6573518" y="5066203"/>
                </a:lnTo>
                <a:lnTo>
                  <a:pt x="6585227" y="4848221"/>
                </a:lnTo>
                <a:lnTo>
                  <a:pt x="6595934" y="4629739"/>
                </a:lnTo>
                <a:lnTo>
                  <a:pt x="6605615" y="4414653"/>
                </a:lnTo>
                <a:lnTo>
                  <a:pt x="6614246" y="4206861"/>
                </a:lnTo>
                <a:lnTo>
                  <a:pt x="6621803" y="4010260"/>
                </a:lnTo>
                <a:lnTo>
                  <a:pt x="6628263" y="3828746"/>
                </a:lnTo>
                <a:lnTo>
                  <a:pt x="6633601" y="3666217"/>
                </a:lnTo>
                <a:lnTo>
                  <a:pt x="6637795" y="3526570"/>
                </a:lnTo>
                <a:lnTo>
                  <a:pt x="6640820" y="3413701"/>
                </a:lnTo>
                <a:lnTo>
                  <a:pt x="6642652" y="3331509"/>
                </a:lnTo>
                <a:lnTo>
                  <a:pt x="6643268" y="3283889"/>
                </a:lnTo>
                <a:lnTo>
                  <a:pt x="6642652" y="3236273"/>
                </a:lnTo>
                <a:lnTo>
                  <a:pt x="6640820" y="3154084"/>
                </a:lnTo>
                <a:lnTo>
                  <a:pt x="6637795" y="3041219"/>
                </a:lnTo>
                <a:lnTo>
                  <a:pt x="6633601" y="2901574"/>
                </a:lnTo>
                <a:lnTo>
                  <a:pt x="6628263" y="2739047"/>
                </a:lnTo>
                <a:lnTo>
                  <a:pt x="6621803" y="2557536"/>
                </a:lnTo>
                <a:lnTo>
                  <a:pt x="6614246" y="2360936"/>
                </a:lnTo>
                <a:lnTo>
                  <a:pt x="6605615" y="2153145"/>
                </a:lnTo>
                <a:lnTo>
                  <a:pt x="6595934" y="1938061"/>
                </a:lnTo>
                <a:lnTo>
                  <a:pt x="6585227" y="1719579"/>
                </a:lnTo>
                <a:lnTo>
                  <a:pt x="6573518" y="1501598"/>
                </a:lnTo>
                <a:lnTo>
                  <a:pt x="6560829" y="1288015"/>
                </a:lnTo>
                <a:lnTo>
                  <a:pt x="6547186" y="1082725"/>
                </a:lnTo>
                <a:lnTo>
                  <a:pt x="6532611" y="889627"/>
                </a:lnTo>
                <a:lnTo>
                  <a:pt x="6517129" y="712618"/>
                </a:lnTo>
                <a:lnTo>
                  <a:pt x="6500763" y="555594"/>
                </a:lnTo>
                <a:lnTo>
                  <a:pt x="6483537" y="422453"/>
                </a:lnTo>
                <a:lnTo>
                  <a:pt x="6465475" y="317091"/>
                </a:lnTo>
                <a:lnTo>
                  <a:pt x="6446600" y="243406"/>
                </a:lnTo>
                <a:lnTo>
                  <a:pt x="6426936" y="205295"/>
                </a:lnTo>
                <a:lnTo>
                  <a:pt x="6387781" y="186636"/>
                </a:lnTo>
                <a:lnTo>
                  <a:pt x="6313013" y="168726"/>
                </a:lnTo>
                <a:lnTo>
                  <a:pt x="6206533" y="151586"/>
                </a:lnTo>
                <a:lnTo>
                  <a:pt x="6072237" y="135240"/>
                </a:lnTo>
                <a:lnTo>
                  <a:pt x="5914024" y="119709"/>
                </a:lnTo>
                <a:lnTo>
                  <a:pt x="5735792" y="105017"/>
                </a:lnTo>
                <a:lnTo>
                  <a:pt x="5541440" y="91186"/>
                </a:lnTo>
                <a:lnTo>
                  <a:pt x="5334866" y="78238"/>
                </a:lnTo>
                <a:lnTo>
                  <a:pt x="5119969" y="66197"/>
                </a:lnTo>
                <a:lnTo>
                  <a:pt x="4900645" y="55084"/>
                </a:lnTo>
                <a:lnTo>
                  <a:pt x="4680795" y="44923"/>
                </a:lnTo>
                <a:lnTo>
                  <a:pt x="4464315" y="35735"/>
                </a:lnTo>
                <a:lnTo>
                  <a:pt x="4255105" y="27544"/>
                </a:lnTo>
                <a:lnTo>
                  <a:pt x="4057063" y="20372"/>
                </a:lnTo>
                <a:lnTo>
                  <a:pt x="3874087" y="14241"/>
                </a:lnTo>
                <a:lnTo>
                  <a:pt x="3710074" y="9174"/>
                </a:lnTo>
                <a:lnTo>
                  <a:pt x="3568925" y="5194"/>
                </a:lnTo>
                <a:lnTo>
                  <a:pt x="3454536" y="2323"/>
                </a:lnTo>
                <a:lnTo>
                  <a:pt x="3370806" y="584"/>
                </a:lnTo>
                <a:lnTo>
                  <a:pt x="3321634" y="0"/>
                </a:lnTo>
                <a:lnTo>
                  <a:pt x="3272461" y="584"/>
                </a:lnTo>
                <a:lnTo>
                  <a:pt x="3188732" y="2323"/>
                </a:lnTo>
                <a:lnTo>
                  <a:pt x="3074343" y="5194"/>
                </a:lnTo>
                <a:lnTo>
                  <a:pt x="2933194" y="9174"/>
                </a:lnTo>
                <a:lnTo>
                  <a:pt x="2769183" y="14241"/>
                </a:lnTo>
                <a:lnTo>
                  <a:pt x="2586207" y="20372"/>
                </a:lnTo>
                <a:lnTo>
                  <a:pt x="2388166" y="27544"/>
                </a:lnTo>
                <a:lnTo>
                  <a:pt x="2178956" y="35735"/>
                </a:lnTo>
                <a:lnTo>
                  <a:pt x="1962478" y="44923"/>
                </a:lnTo>
                <a:lnTo>
                  <a:pt x="1742628" y="55084"/>
                </a:lnTo>
                <a:lnTo>
                  <a:pt x="1523306" y="66197"/>
                </a:lnTo>
                <a:lnTo>
                  <a:pt x="1308409" y="78238"/>
                </a:lnTo>
                <a:lnTo>
                  <a:pt x="1101836" y="91186"/>
                </a:lnTo>
                <a:lnTo>
                  <a:pt x="907485" y="105017"/>
                </a:lnTo>
                <a:lnTo>
                  <a:pt x="729254" y="119709"/>
                </a:lnTo>
                <a:lnTo>
                  <a:pt x="571042" y="135240"/>
                </a:lnTo>
                <a:lnTo>
                  <a:pt x="436747" y="151586"/>
                </a:lnTo>
                <a:lnTo>
                  <a:pt x="330266" y="168726"/>
                </a:lnTo>
                <a:lnTo>
                  <a:pt x="255499" y="186636"/>
                </a:lnTo>
                <a:lnTo>
                  <a:pt x="216344" y="205295"/>
                </a:lnTo>
                <a:lnTo>
                  <a:pt x="196680" y="243406"/>
                </a:lnTo>
                <a:lnTo>
                  <a:pt x="177805" y="317091"/>
                </a:lnTo>
                <a:lnTo>
                  <a:pt x="159742" y="422453"/>
                </a:lnTo>
                <a:lnTo>
                  <a:pt x="142516" y="555594"/>
                </a:lnTo>
                <a:lnTo>
                  <a:pt x="126149" y="712618"/>
                </a:lnTo>
                <a:lnTo>
                  <a:pt x="110666" y="889627"/>
                </a:lnTo>
                <a:lnTo>
                  <a:pt x="96091" y="1082725"/>
                </a:lnTo>
                <a:lnTo>
                  <a:pt x="82446" y="1288015"/>
                </a:lnTo>
                <a:lnTo>
                  <a:pt x="69757" y="1501598"/>
                </a:lnTo>
                <a:lnTo>
                  <a:pt x="58046" y="1719579"/>
                </a:lnTo>
                <a:lnTo>
                  <a:pt x="47338" y="1938061"/>
                </a:lnTo>
                <a:lnTo>
                  <a:pt x="37657" y="2153145"/>
                </a:lnTo>
                <a:lnTo>
                  <a:pt x="29025" y="2360936"/>
                </a:lnTo>
                <a:lnTo>
                  <a:pt x="21467" y="2557536"/>
                </a:lnTo>
                <a:lnTo>
                  <a:pt x="15006" y="2739047"/>
                </a:lnTo>
                <a:lnTo>
                  <a:pt x="9667" y="2901574"/>
                </a:lnTo>
                <a:lnTo>
                  <a:pt x="5473" y="3041219"/>
                </a:lnTo>
                <a:lnTo>
                  <a:pt x="2448" y="3154084"/>
                </a:lnTo>
                <a:lnTo>
                  <a:pt x="616" y="3236273"/>
                </a:lnTo>
                <a:close/>
              </a:path>
            </a:pathLst>
          </a:custGeom>
          <a:solidFill>
            <a:srgbClr val="6FA45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492598" y="498833"/>
            <a:ext cx="6595008" cy="6515557"/>
          </a:xfrm>
          <a:custGeom>
            <a:avLst/>
            <a:gdLst/>
            <a:ahLst/>
            <a:cxnLst/>
            <a:rect l="l" t="t" r="r" b="b"/>
            <a:pathLst>
              <a:path w="6595008" h="6515557">
                <a:moveTo>
                  <a:pt x="648" y="3209108"/>
                </a:moveTo>
                <a:lnTo>
                  <a:pt x="0" y="3257791"/>
                </a:lnTo>
                <a:lnTo>
                  <a:pt x="669" y="3306966"/>
                </a:lnTo>
                <a:lnTo>
                  <a:pt x="2662" y="3389839"/>
                </a:lnTo>
                <a:lnTo>
                  <a:pt x="5950" y="3502602"/>
                </a:lnTo>
                <a:lnTo>
                  <a:pt x="10508" y="3641453"/>
                </a:lnTo>
                <a:lnTo>
                  <a:pt x="16309" y="3802585"/>
                </a:lnTo>
                <a:lnTo>
                  <a:pt x="23328" y="3982194"/>
                </a:lnTo>
                <a:lnTo>
                  <a:pt x="31538" y="4176474"/>
                </a:lnTo>
                <a:lnTo>
                  <a:pt x="40912" y="4381622"/>
                </a:lnTo>
                <a:lnTo>
                  <a:pt x="51425" y="4593831"/>
                </a:lnTo>
                <a:lnTo>
                  <a:pt x="63050" y="4809297"/>
                </a:lnTo>
                <a:lnTo>
                  <a:pt x="75761" y="5024216"/>
                </a:lnTo>
                <a:lnTo>
                  <a:pt x="89532" y="5234781"/>
                </a:lnTo>
                <a:lnTo>
                  <a:pt x="104336" y="5437189"/>
                </a:lnTo>
                <a:lnTo>
                  <a:pt x="120148" y="5627634"/>
                </a:lnTo>
                <a:lnTo>
                  <a:pt x="136940" y="5802311"/>
                </a:lnTo>
                <a:lnTo>
                  <a:pt x="154687" y="5957415"/>
                </a:lnTo>
                <a:lnTo>
                  <a:pt x="173362" y="6089142"/>
                </a:lnTo>
                <a:lnTo>
                  <a:pt x="192939" y="6193686"/>
                </a:lnTo>
                <a:lnTo>
                  <a:pt x="213393" y="6267243"/>
                </a:lnTo>
                <a:lnTo>
                  <a:pt x="234695" y="6306007"/>
                </a:lnTo>
                <a:lnTo>
                  <a:pt x="274365" y="6325078"/>
                </a:lnTo>
                <a:lnTo>
                  <a:pt x="348802" y="6343380"/>
                </a:lnTo>
                <a:lnTo>
                  <a:pt x="454202" y="6360891"/>
                </a:lnTo>
                <a:lnTo>
                  <a:pt x="586762" y="6377587"/>
                </a:lnTo>
                <a:lnTo>
                  <a:pt x="742677" y="6393447"/>
                </a:lnTo>
                <a:lnTo>
                  <a:pt x="918145" y="6408447"/>
                </a:lnTo>
                <a:lnTo>
                  <a:pt x="1109361" y="6422565"/>
                </a:lnTo>
                <a:lnTo>
                  <a:pt x="1312521" y="6435779"/>
                </a:lnTo>
                <a:lnTo>
                  <a:pt x="1523821" y="6448065"/>
                </a:lnTo>
                <a:lnTo>
                  <a:pt x="1739458" y="6459402"/>
                </a:lnTo>
                <a:lnTo>
                  <a:pt x="1955628" y="6469766"/>
                </a:lnTo>
                <a:lnTo>
                  <a:pt x="2168527" y="6479136"/>
                </a:lnTo>
                <a:lnTo>
                  <a:pt x="2374351" y="6487487"/>
                </a:lnTo>
                <a:lnTo>
                  <a:pt x="2569297" y="6494799"/>
                </a:lnTo>
                <a:lnTo>
                  <a:pt x="2749560" y="6501047"/>
                </a:lnTo>
                <a:lnTo>
                  <a:pt x="2911337" y="6506210"/>
                </a:lnTo>
                <a:lnTo>
                  <a:pt x="3050823" y="6510265"/>
                </a:lnTo>
                <a:lnTo>
                  <a:pt x="3164216" y="6513190"/>
                </a:lnTo>
                <a:lnTo>
                  <a:pt x="3247711" y="6514961"/>
                </a:lnTo>
                <a:lnTo>
                  <a:pt x="3297504" y="6515557"/>
                </a:lnTo>
                <a:lnTo>
                  <a:pt x="3347823" y="6514941"/>
                </a:lnTo>
                <a:lnTo>
                  <a:pt x="3431832" y="6513111"/>
                </a:lnTo>
                <a:lnTo>
                  <a:pt x="3545726" y="6510090"/>
                </a:lnTo>
                <a:lnTo>
                  <a:pt x="3685701" y="6505902"/>
                </a:lnTo>
                <a:lnTo>
                  <a:pt x="3847950" y="6500570"/>
                </a:lnTo>
                <a:lnTo>
                  <a:pt x="4028669" y="6494118"/>
                </a:lnTo>
                <a:lnTo>
                  <a:pt x="4224053" y="6486570"/>
                </a:lnTo>
                <a:lnTo>
                  <a:pt x="4430298" y="6477950"/>
                </a:lnTo>
                <a:lnTo>
                  <a:pt x="4643597" y="6468280"/>
                </a:lnTo>
                <a:lnTo>
                  <a:pt x="4860147" y="6457586"/>
                </a:lnTo>
                <a:lnTo>
                  <a:pt x="5076141" y="6445890"/>
                </a:lnTo>
                <a:lnTo>
                  <a:pt x="5287776" y="6433217"/>
                </a:lnTo>
                <a:lnTo>
                  <a:pt x="5491245" y="6419589"/>
                </a:lnTo>
                <a:lnTo>
                  <a:pt x="5682745" y="6405032"/>
                </a:lnTo>
                <a:lnTo>
                  <a:pt x="5858470" y="6389568"/>
                </a:lnTo>
                <a:lnTo>
                  <a:pt x="6014615" y="6373221"/>
                </a:lnTo>
                <a:lnTo>
                  <a:pt x="6147375" y="6356015"/>
                </a:lnTo>
                <a:lnTo>
                  <a:pt x="6252946" y="6337973"/>
                </a:lnTo>
                <a:lnTo>
                  <a:pt x="6327521" y="6319120"/>
                </a:lnTo>
                <a:lnTo>
                  <a:pt x="6367297" y="6299479"/>
                </a:lnTo>
                <a:lnTo>
                  <a:pt x="6387996" y="6260804"/>
                </a:lnTo>
                <a:lnTo>
                  <a:pt x="6407864" y="6187368"/>
                </a:lnTo>
                <a:lnTo>
                  <a:pt x="6426877" y="6082976"/>
                </a:lnTo>
                <a:lnTo>
                  <a:pt x="6445009" y="5951431"/>
                </a:lnTo>
                <a:lnTo>
                  <a:pt x="6462236" y="5796537"/>
                </a:lnTo>
                <a:lnTo>
                  <a:pt x="6478533" y="5622097"/>
                </a:lnTo>
                <a:lnTo>
                  <a:pt x="6493874" y="5431916"/>
                </a:lnTo>
                <a:lnTo>
                  <a:pt x="6508235" y="5229798"/>
                </a:lnTo>
                <a:lnTo>
                  <a:pt x="6521591" y="5019545"/>
                </a:lnTo>
                <a:lnTo>
                  <a:pt x="6533916" y="4804962"/>
                </a:lnTo>
                <a:lnTo>
                  <a:pt x="6545186" y="4589852"/>
                </a:lnTo>
                <a:lnTo>
                  <a:pt x="6555376" y="4378020"/>
                </a:lnTo>
                <a:lnTo>
                  <a:pt x="6564461" y="4173269"/>
                </a:lnTo>
                <a:lnTo>
                  <a:pt x="6572415" y="3979402"/>
                </a:lnTo>
                <a:lnTo>
                  <a:pt x="6579214" y="3800224"/>
                </a:lnTo>
                <a:lnTo>
                  <a:pt x="6584833" y="3639538"/>
                </a:lnTo>
                <a:lnTo>
                  <a:pt x="6589247" y="3501148"/>
                </a:lnTo>
                <a:lnTo>
                  <a:pt x="6592431" y="3388857"/>
                </a:lnTo>
                <a:lnTo>
                  <a:pt x="6594360" y="3306470"/>
                </a:lnTo>
                <a:lnTo>
                  <a:pt x="6595008" y="3257791"/>
                </a:lnTo>
                <a:lnTo>
                  <a:pt x="6594360" y="3209108"/>
                </a:lnTo>
                <a:lnTo>
                  <a:pt x="6592431" y="3126718"/>
                </a:lnTo>
                <a:lnTo>
                  <a:pt x="6589247" y="3014425"/>
                </a:lnTo>
                <a:lnTo>
                  <a:pt x="6584833" y="2876033"/>
                </a:lnTo>
                <a:lnTo>
                  <a:pt x="6579214" y="2715345"/>
                </a:lnTo>
                <a:lnTo>
                  <a:pt x="6572415" y="2536166"/>
                </a:lnTo>
                <a:lnTo>
                  <a:pt x="6564461" y="2342298"/>
                </a:lnTo>
                <a:lnTo>
                  <a:pt x="6555376" y="2137546"/>
                </a:lnTo>
                <a:lnTo>
                  <a:pt x="6545186" y="1925713"/>
                </a:lnTo>
                <a:lnTo>
                  <a:pt x="6533916" y="1710604"/>
                </a:lnTo>
                <a:lnTo>
                  <a:pt x="6521591" y="1496021"/>
                </a:lnTo>
                <a:lnTo>
                  <a:pt x="6508235" y="1285768"/>
                </a:lnTo>
                <a:lnTo>
                  <a:pt x="6493874" y="1083650"/>
                </a:lnTo>
                <a:lnTo>
                  <a:pt x="6478533" y="893470"/>
                </a:lnTo>
                <a:lnTo>
                  <a:pt x="6462236" y="719031"/>
                </a:lnTo>
                <a:lnTo>
                  <a:pt x="6445009" y="564137"/>
                </a:lnTo>
                <a:lnTo>
                  <a:pt x="6426877" y="432592"/>
                </a:lnTo>
                <a:lnTo>
                  <a:pt x="6407864" y="328201"/>
                </a:lnTo>
                <a:lnTo>
                  <a:pt x="6387996" y="254765"/>
                </a:lnTo>
                <a:lnTo>
                  <a:pt x="6367297" y="216090"/>
                </a:lnTo>
                <a:lnTo>
                  <a:pt x="6327521" y="196449"/>
                </a:lnTo>
                <a:lnTo>
                  <a:pt x="6252946" y="177595"/>
                </a:lnTo>
                <a:lnTo>
                  <a:pt x="6147375" y="159553"/>
                </a:lnTo>
                <a:lnTo>
                  <a:pt x="6014615" y="142347"/>
                </a:lnTo>
                <a:lnTo>
                  <a:pt x="5858470" y="125999"/>
                </a:lnTo>
                <a:lnTo>
                  <a:pt x="5682745" y="110534"/>
                </a:lnTo>
                <a:lnTo>
                  <a:pt x="5491245" y="95976"/>
                </a:lnTo>
                <a:lnTo>
                  <a:pt x="5287776" y="82348"/>
                </a:lnTo>
                <a:lnTo>
                  <a:pt x="5076141" y="69673"/>
                </a:lnTo>
                <a:lnTo>
                  <a:pt x="4860147" y="57977"/>
                </a:lnTo>
                <a:lnTo>
                  <a:pt x="4643597" y="47281"/>
                </a:lnTo>
                <a:lnTo>
                  <a:pt x="4430298" y="37611"/>
                </a:lnTo>
                <a:lnTo>
                  <a:pt x="4224053" y="28990"/>
                </a:lnTo>
                <a:lnTo>
                  <a:pt x="4028669" y="21441"/>
                </a:lnTo>
                <a:lnTo>
                  <a:pt x="3847950" y="14988"/>
                </a:lnTo>
                <a:lnTo>
                  <a:pt x="3685701" y="9655"/>
                </a:lnTo>
                <a:lnTo>
                  <a:pt x="3545726" y="5467"/>
                </a:lnTo>
                <a:lnTo>
                  <a:pt x="3431832" y="2445"/>
                </a:lnTo>
                <a:lnTo>
                  <a:pt x="3347823" y="615"/>
                </a:lnTo>
                <a:lnTo>
                  <a:pt x="3297504" y="0"/>
                </a:lnTo>
                <a:lnTo>
                  <a:pt x="3247185" y="615"/>
                </a:lnTo>
                <a:lnTo>
                  <a:pt x="3163176" y="2445"/>
                </a:lnTo>
                <a:lnTo>
                  <a:pt x="3049282" y="5467"/>
                </a:lnTo>
                <a:lnTo>
                  <a:pt x="2909308" y="9655"/>
                </a:lnTo>
                <a:lnTo>
                  <a:pt x="2747060" y="14988"/>
                </a:lnTo>
                <a:lnTo>
                  <a:pt x="2566341" y="21441"/>
                </a:lnTo>
                <a:lnTo>
                  <a:pt x="2370958" y="28990"/>
                </a:lnTo>
                <a:lnTo>
                  <a:pt x="2164714" y="37611"/>
                </a:lnTo>
                <a:lnTo>
                  <a:pt x="1951416" y="47281"/>
                </a:lnTo>
                <a:lnTo>
                  <a:pt x="1734867" y="57977"/>
                </a:lnTo>
                <a:lnTo>
                  <a:pt x="1518874" y="69673"/>
                </a:lnTo>
                <a:lnTo>
                  <a:pt x="1307240" y="82348"/>
                </a:lnTo>
                <a:lnTo>
                  <a:pt x="1103771" y="95976"/>
                </a:lnTo>
                <a:lnTo>
                  <a:pt x="912272" y="110534"/>
                </a:lnTo>
                <a:lnTo>
                  <a:pt x="736548" y="125999"/>
                </a:lnTo>
                <a:lnTo>
                  <a:pt x="580404" y="142347"/>
                </a:lnTo>
                <a:lnTo>
                  <a:pt x="447644" y="159553"/>
                </a:lnTo>
                <a:lnTo>
                  <a:pt x="342074" y="177595"/>
                </a:lnTo>
                <a:lnTo>
                  <a:pt x="267499" y="196449"/>
                </a:lnTo>
                <a:lnTo>
                  <a:pt x="227723" y="216090"/>
                </a:lnTo>
                <a:lnTo>
                  <a:pt x="207024" y="254765"/>
                </a:lnTo>
                <a:lnTo>
                  <a:pt x="187156" y="328201"/>
                </a:lnTo>
                <a:lnTo>
                  <a:pt x="168143" y="432592"/>
                </a:lnTo>
                <a:lnTo>
                  <a:pt x="150010" y="564137"/>
                </a:lnTo>
                <a:lnTo>
                  <a:pt x="132782" y="719031"/>
                </a:lnTo>
                <a:lnTo>
                  <a:pt x="116485" y="893470"/>
                </a:lnTo>
                <a:lnTo>
                  <a:pt x="101143" y="1083650"/>
                </a:lnTo>
                <a:lnTo>
                  <a:pt x="86781" y="1285768"/>
                </a:lnTo>
                <a:lnTo>
                  <a:pt x="73424" y="1496021"/>
                </a:lnTo>
                <a:lnTo>
                  <a:pt x="61098" y="1710604"/>
                </a:lnTo>
                <a:lnTo>
                  <a:pt x="49827" y="1925713"/>
                </a:lnTo>
                <a:lnTo>
                  <a:pt x="39636" y="2137546"/>
                </a:lnTo>
                <a:lnTo>
                  <a:pt x="30550" y="2342298"/>
                </a:lnTo>
                <a:lnTo>
                  <a:pt x="22595" y="2536166"/>
                </a:lnTo>
                <a:lnTo>
                  <a:pt x="15795" y="2715345"/>
                </a:lnTo>
                <a:lnTo>
                  <a:pt x="10175" y="2876033"/>
                </a:lnTo>
                <a:lnTo>
                  <a:pt x="5761" y="3014425"/>
                </a:lnTo>
                <a:lnTo>
                  <a:pt x="2577" y="3126718"/>
                </a:lnTo>
                <a:lnTo>
                  <a:pt x="648" y="3209108"/>
                </a:lnTo>
                <a:close/>
              </a:path>
            </a:pathLst>
          </a:custGeom>
          <a:solidFill>
            <a:srgbClr val="70A45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517235" y="523769"/>
            <a:ext cx="6546748" cy="6463334"/>
          </a:xfrm>
          <a:custGeom>
            <a:avLst/>
            <a:gdLst/>
            <a:ahLst/>
            <a:cxnLst/>
            <a:rect l="l" t="t" r="r" b="b"/>
            <a:pathLst>
              <a:path w="6546748" h="6463334">
                <a:moveTo>
                  <a:pt x="680" y="3181922"/>
                </a:moveTo>
                <a:lnTo>
                  <a:pt x="0" y="3231667"/>
                </a:lnTo>
                <a:lnTo>
                  <a:pt x="703" y="3281934"/>
                </a:lnTo>
                <a:lnTo>
                  <a:pt x="2794" y="3365031"/>
                </a:lnTo>
                <a:lnTo>
                  <a:pt x="6247" y="3477246"/>
                </a:lnTo>
                <a:lnTo>
                  <a:pt x="11032" y="3614867"/>
                </a:lnTo>
                <a:lnTo>
                  <a:pt x="17123" y="3774182"/>
                </a:lnTo>
                <a:lnTo>
                  <a:pt x="24492" y="3951480"/>
                </a:lnTo>
                <a:lnTo>
                  <a:pt x="33111" y="4143049"/>
                </a:lnTo>
                <a:lnTo>
                  <a:pt x="42954" y="4345178"/>
                </a:lnTo>
                <a:lnTo>
                  <a:pt x="53991" y="4554154"/>
                </a:lnTo>
                <a:lnTo>
                  <a:pt x="66197" y="4766267"/>
                </a:lnTo>
                <a:lnTo>
                  <a:pt x="79542" y="4977803"/>
                </a:lnTo>
                <a:lnTo>
                  <a:pt x="94001" y="5185053"/>
                </a:lnTo>
                <a:lnTo>
                  <a:pt x="109544" y="5384304"/>
                </a:lnTo>
                <a:lnTo>
                  <a:pt x="126145" y="5571844"/>
                </a:lnTo>
                <a:lnTo>
                  <a:pt x="143776" y="5743961"/>
                </a:lnTo>
                <a:lnTo>
                  <a:pt x="162410" y="5896945"/>
                </a:lnTo>
                <a:lnTo>
                  <a:pt x="182018" y="6027083"/>
                </a:lnTo>
                <a:lnTo>
                  <a:pt x="202574" y="6130664"/>
                </a:lnTo>
                <a:lnTo>
                  <a:pt x="224050" y="6203976"/>
                </a:lnTo>
                <a:lnTo>
                  <a:pt x="246418" y="6243307"/>
                </a:lnTo>
                <a:lnTo>
                  <a:pt x="286701" y="6263332"/>
                </a:lnTo>
                <a:lnTo>
                  <a:pt x="360938" y="6282551"/>
                </a:lnTo>
                <a:lnTo>
                  <a:pt x="465418" y="6300937"/>
                </a:lnTo>
                <a:lnTo>
                  <a:pt x="596432" y="6318469"/>
                </a:lnTo>
                <a:lnTo>
                  <a:pt x="750267" y="6335122"/>
                </a:lnTo>
                <a:lnTo>
                  <a:pt x="923215" y="6350872"/>
                </a:lnTo>
                <a:lnTo>
                  <a:pt x="1111564" y="6365696"/>
                </a:lnTo>
                <a:lnTo>
                  <a:pt x="1311604" y="6379571"/>
                </a:lnTo>
                <a:lnTo>
                  <a:pt x="1519625" y="6392471"/>
                </a:lnTo>
                <a:lnTo>
                  <a:pt x="1731916" y="6404375"/>
                </a:lnTo>
                <a:lnTo>
                  <a:pt x="1944766" y="6415257"/>
                </a:lnTo>
                <a:lnTo>
                  <a:pt x="2154466" y="6425094"/>
                </a:lnTo>
                <a:lnTo>
                  <a:pt x="2357304" y="6433863"/>
                </a:lnTo>
                <a:lnTo>
                  <a:pt x="2549570" y="6441540"/>
                </a:lnTo>
                <a:lnTo>
                  <a:pt x="2727554" y="6448100"/>
                </a:lnTo>
                <a:lnTo>
                  <a:pt x="2887546" y="6453521"/>
                </a:lnTo>
                <a:lnTo>
                  <a:pt x="3025834" y="6457779"/>
                </a:lnTo>
                <a:lnTo>
                  <a:pt x="3138708" y="6460849"/>
                </a:lnTo>
                <a:lnTo>
                  <a:pt x="3222458" y="6462709"/>
                </a:lnTo>
                <a:lnTo>
                  <a:pt x="3273374" y="6463334"/>
                </a:lnTo>
                <a:lnTo>
                  <a:pt x="3324838" y="6462688"/>
                </a:lnTo>
                <a:lnTo>
                  <a:pt x="3409126" y="6460767"/>
                </a:lnTo>
                <a:lnTo>
                  <a:pt x="3522525" y="6457595"/>
                </a:lnTo>
                <a:lnTo>
                  <a:pt x="3661323" y="6453197"/>
                </a:lnTo>
                <a:lnTo>
                  <a:pt x="3821809" y="6447598"/>
                </a:lnTo>
                <a:lnTo>
                  <a:pt x="4000271" y="6440824"/>
                </a:lnTo>
                <a:lnTo>
                  <a:pt x="4192998" y="6432898"/>
                </a:lnTo>
                <a:lnTo>
                  <a:pt x="4396277" y="6423847"/>
                </a:lnTo>
                <a:lnTo>
                  <a:pt x="4606396" y="6413694"/>
                </a:lnTo>
                <a:lnTo>
                  <a:pt x="4819645" y="6402465"/>
                </a:lnTo>
                <a:lnTo>
                  <a:pt x="5032310" y="6390184"/>
                </a:lnTo>
                <a:lnTo>
                  <a:pt x="5240682" y="6376877"/>
                </a:lnTo>
                <a:lnTo>
                  <a:pt x="5441046" y="6362568"/>
                </a:lnTo>
                <a:lnTo>
                  <a:pt x="5629693" y="6347282"/>
                </a:lnTo>
                <a:lnTo>
                  <a:pt x="5802909" y="6331045"/>
                </a:lnTo>
                <a:lnTo>
                  <a:pt x="5956984" y="6313880"/>
                </a:lnTo>
                <a:lnTo>
                  <a:pt x="6088206" y="6295813"/>
                </a:lnTo>
                <a:lnTo>
                  <a:pt x="6192862" y="6276869"/>
                </a:lnTo>
                <a:lnTo>
                  <a:pt x="6267242" y="6257073"/>
                </a:lnTo>
                <a:lnTo>
                  <a:pt x="6307632" y="6236449"/>
                </a:lnTo>
                <a:lnTo>
                  <a:pt x="6329366" y="6197209"/>
                </a:lnTo>
                <a:lnTo>
                  <a:pt x="6350228" y="6124023"/>
                </a:lnTo>
                <a:lnTo>
                  <a:pt x="6370192" y="6020601"/>
                </a:lnTo>
                <a:lnTo>
                  <a:pt x="6389232" y="5890653"/>
                </a:lnTo>
                <a:lnTo>
                  <a:pt x="6407322" y="5737889"/>
                </a:lnTo>
                <a:lnTo>
                  <a:pt x="6424434" y="5566020"/>
                </a:lnTo>
                <a:lnTo>
                  <a:pt x="6440544" y="5378757"/>
                </a:lnTo>
                <a:lnTo>
                  <a:pt x="6455624" y="5179810"/>
                </a:lnTo>
                <a:lnTo>
                  <a:pt x="6469649" y="4972889"/>
                </a:lnTo>
                <a:lnTo>
                  <a:pt x="6482592" y="4761704"/>
                </a:lnTo>
                <a:lnTo>
                  <a:pt x="6494427" y="4549967"/>
                </a:lnTo>
                <a:lnTo>
                  <a:pt x="6505128" y="4341387"/>
                </a:lnTo>
                <a:lnTo>
                  <a:pt x="6514668" y="4139675"/>
                </a:lnTo>
                <a:lnTo>
                  <a:pt x="6523022" y="3948541"/>
                </a:lnTo>
                <a:lnTo>
                  <a:pt x="6530162" y="3771696"/>
                </a:lnTo>
                <a:lnTo>
                  <a:pt x="6536063" y="3612850"/>
                </a:lnTo>
                <a:lnTo>
                  <a:pt x="6540698" y="3475714"/>
                </a:lnTo>
                <a:lnTo>
                  <a:pt x="6544042" y="3363998"/>
                </a:lnTo>
                <a:lnTo>
                  <a:pt x="6546067" y="3281412"/>
                </a:lnTo>
                <a:lnTo>
                  <a:pt x="6546748" y="3231667"/>
                </a:lnTo>
                <a:lnTo>
                  <a:pt x="6546067" y="3181922"/>
                </a:lnTo>
                <a:lnTo>
                  <a:pt x="6544042" y="3099336"/>
                </a:lnTo>
                <a:lnTo>
                  <a:pt x="6540698" y="2987621"/>
                </a:lnTo>
                <a:lnTo>
                  <a:pt x="6536063" y="2850485"/>
                </a:lnTo>
                <a:lnTo>
                  <a:pt x="6530162" y="2691640"/>
                </a:lnTo>
                <a:lnTo>
                  <a:pt x="6523022" y="2514795"/>
                </a:lnTo>
                <a:lnTo>
                  <a:pt x="6514668" y="2323663"/>
                </a:lnTo>
                <a:lnTo>
                  <a:pt x="6505128" y="2121951"/>
                </a:lnTo>
                <a:lnTo>
                  <a:pt x="6494427" y="1913372"/>
                </a:lnTo>
                <a:lnTo>
                  <a:pt x="6482592" y="1701636"/>
                </a:lnTo>
                <a:lnTo>
                  <a:pt x="6469649" y="1490452"/>
                </a:lnTo>
                <a:lnTo>
                  <a:pt x="6455624" y="1283532"/>
                </a:lnTo>
                <a:lnTo>
                  <a:pt x="6440544" y="1084586"/>
                </a:lnTo>
                <a:lnTo>
                  <a:pt x="6424434" y="897323"/>
                </a:lnTo>
                <a:lnTo>
                  <a:pt x="6407322" y="725455"/>
                </a:lnTo>
                <a:lnTo>
                  <a:pt x="6389232" y="572692"/>
                </a:lnTo>
                <a:lnTo>
                  <a:pt x="6370192" y="442745"/>
                </a:lnTo>
                <a:lnTo>
                  <a:pt x="6350228" y="339323"/>
                </a:lnTo>
                <a:lnTo>
                  <a:pt x="6329366" y="266137"/>
                </a:lnTo>
                <a:lnTo>
                  <a:pt x="6307632" y="226898"/>
                </a:lnTo>
                <a:lnTo>
                  <a:pt x="6267242" y="206274"/>
                </a:lnTo>
                <a:lnTo>
                  <a:pt x="6192862" y="186477"/>
                </a:lnTo>
                <a:lnTo>
                  <a:pt x="6088206" y="167533"/>
                </a:lnTo>
                <a:lnTo>
                  <a:pt x="5956984" y="149465"/>
                </a:lnTo>
                <a:lnTo>
                  <a:pt x="5802909" y="132300"/>
                </a:lnTo>
                <a:lnTo>
                  <a:pt x="5629693" y="116062"/>
                </a:lnTo>
                <a:lnTo>
                  <a:pt x="5441046" y="100775"/>
                </a:lnTo>
                <a:lnTo>
                  <a:pt x="5240682" y="86465"/>
                </a:lnTo>
                <a:lnTo>
                  <a:pt x="5032310" y="73157"/>
                </a:lnTo>
                <a:lnTo>
                  <a:pt x="4819645" y="60875"/>
                </a:lnTo>
                <a:lnTo>
                  <a:pt x="4606396" y="49645"/>
                </a:lnTo>
                <a:lnTo>
                  <a:pt x="4396277" y="39491"/>
                </a:lnTo>
                <a:lnTo>
                  <a:pt x="4192998" y="30439"/>
                </a:lnTo>
                <a:lnTo>
                  <a:pt x="4000271" y="22513"/>
                </a:lnTo>
                <a:lnTo>
                  <a:pt x="3821809" y="15737"/>
                </a:lnTo>
                <a:lnTo>
                  <a:pt x="3661323" y="10138"/>
                </a:lnTo>
                <a:lnTo>
                  <a:pt x="3522525" y="5740"/>
                </a:lnTo>
                <a:lnTo>
                  <a:pt x="3409126" y="2567"/>
                </a:lnTo>
                <a:lnTo>
                  <a:pt x="3324838" y="646"/>
                </a:lnTo>
                <a:lnTo>
                  <a:pt x="3273374" y="0"/>
                </a:lnTo>
                <a:lnTo>
                  <a:pt x="3221909" y="646"/>
                </a:lnTo>
                <a:lnTo>
                  <a:pt x="3137622" y="2567"/>
                </a:lnTo>
                <a:lnTo>
                  <a:pt x="3024223" y="5740"/>
                </a:lnTo>
                <a:lnTo>
                  <a:pt x="2885424" y="10138"/>
                </a:lnTo>
                <a:lnTo>
                  <a:pt x="2724938" y="15737"/>
                </a:lnTo>
                <a:lnTo>
                  <a:pt x="2546476" y="22513"/>
                </a:lnTo>
                <a:lnTo>
                  <a:pt x="2353749" y="30439"/>
                </a:lnTo>
                <a:lnTo>
                  <a:pt x="2150470" y="39491"/>
                </a:lnTo>
                <a:lnTo>
                  <a:pt x="1940350" y="49645"/>
                </a:lnTo>
                <a:lnTo>
                  <a:pt x="1727101" y="60875"/>
                </a:lnTo>
                <a:lnTo>
                  <a:pt x="1514435" y="73157"/>
                </a:lnTo>
                <a:lnTo>
                  <a:pt x="1306063" y="86465"/>
                </a:lnTo>
                <a:lnTo>
                  <a:pt x="1105698" y="100775"/>
                </a:lnTo>
                <a:lnTo>
                  <a:pt x="917050" y="116062"/>
                </a:lnTo>
                <a:lnTo>
                  <a:pt x="743833" y="132300"/>
                </a:lnTo>
                <a:lnTo>
                  <a:pt x="589756" y="149465"/>
                </a:lnTo>
                <a:lnTo>
                  <a:pt x="458534" y="167533"/>
                </a:lnTo>
                <a:lnTo>
                  <a:pt x="353876" y="186477"/>
                </a:lnTo>
                <a:lnTo>
                  <a:pt x="279495" y="206274"/>
                </a:lnTo>
                <a:lnTo>
                  <a:pt x="239102" y="226898"/>
                </a:lnTo>
                <a:lnTo>
                  <a:pt x="217369" y="266137"/>
                </a:lnTo>
                <a:lnTo>
                  <a:pt x="196507" y="339323"/>
                </a:lnTo>
                <a:lnTo>
                  <a:pt x="176543" y="442745"/>
                </a:lnTo>
                <a:lnTo>
                  <a:pt x="157504" y="572692"/>
                </a:lnTo>
                <a:lnTo>
                  <a:pt x="139415" y="725455"/>
                </a:lnTo>
                <a:lnTo>
                  <a:pt x="122303" y="897323"/>
                </a:lnTo>
                <a:lnTo>
                  <a:pt x="106194" y="1084586"/>
                </a:lnTo>
                <a:lnTo>
                  <a:pt x="91115" y="1283532"/>
                </a:lnTo>
                <a:lnTo>
                  <a:pt x="77091" y="1490452"/>
                </a:lnTo>
                <a:lnTo>
                  <a:pt x="64149" y="1701636"/>
                </a:lnTo>
                <a:lnTo>
                  <a:pt x="52315" y="1913372"/>
                </a:lnTo>
                <a:lnTo>
                  <a:pt x="41615" y="2121951"/>
                </a:lnTo>
                <a:lnTo>
                  <a:pt x="32076" y="2323663"/>
                </a:lnTo>
                <a:lnTo>
                  <a:pt x="23723" y="2514795"/>
                </a:lnTo>
                <a:lnTo>
                  <a:pt x="16584" y="2691640"/>
                </a:lnTo>
                <a:lnTo>
                  <a:pt x="10683" y="2850485"/>
                </a:lnTo>
                <a:lnTo>
                  <a:pt x="6048" y="2987621"/>
                </a:lnTo>
                <a:lnTo>
                  <a:pt x="2705" y="3099336"/>
                </a:lnTo>
                <a:lnTo>
                  <a:pt x="680" y="3181922"/>
                </a:lnTo>
                <a:close/>
              </a:path>
            </a:pathLst>
          </a:custGeom>
          <a:solidFill>
            <a:srgbClr val="71A55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541864" y="548711"/>
            <a:ext cx="6498513" cy="6411125"/>
          </a:xfrm>
          <a:custGeom>
            <a:avLst/>
            <a:gdLst/>
            <a:ahLst/>
            <a:cxnLst/>
            <a:rect l="l" t="t" r="r" b="b"/>
            <a:pathLst>
              <a:path w="6498513" h="6411125">
                <a:moveTo>
                  <a:pt x="736" y="3256924"/>
                </a:moveTo>
                <a:lnTo>
                  <a:pt x="2928" y="3340242"/>
                </a:lnTo>
                <a:lnTo>
                  <a:pt x="6545" y="3451904"/>
                </a:lnTo>
                <a:lnTo>
                  <a:pt x="11559" y="3588293"/>
                </a:lnTo>
                <a:lnTo>
                  <a:pt x="17940" y="3745788"/>
                </a:lnTo>
                <a:lnTo>
                  <a:pt x="25661" y="3920773"/>
                </a:lnTo>
                <a:lnTo>
                  <a:pt x="34692" y="4109629"/>
                </a:lnTo>
                <a:lnTo>
                  <a:pt x="45004" y="4308737"/>
                </a:lnTo>
                <a:lnTo>
                  <a:pt x="56568" y="4514479"/>
                </a:lnTo>
                <a:lnTo>
                  <a:pt x="69356" y="4723236"/>
                </a:lnTo>
                <a:lnTo>
                  <a:pt x="83338" y="4931390"/>
                </a:lnTo>
                <a:lnTo>
                  <a:pt x="98486" y="5135324"/>
                </a:lnTo>
                <a:lnTo>
                  <a:pt x="114770" y="5331417"/>
                </a:lnTo>
                <a:lnTo>
                  <a:pt x="132163" y="5516053"/>
                </a:lnTo>
                <a:lnTo>
                  <a:pt x="150634" y="5685612"/>
                </a:lnTo>
                <a:lnTo>
                  <a:pt x="170156" y="5836477"/>
                </a:lnTo>
                <a:lnTo>
                  <a:pt x="190699" y="5965028"/>
                </a:lnTo>
                <a:lnTo>
                  <a:pt x="212234" y="6067648"/>
                </a:lnTo>
                <a:lnTo>
                  <a:pt x="234732" y="6140718"/>
                </a:lnTo>
                <a:lnTo>
                  <a:pt x="258165" y="6180620"/>
                </a:lnTo>
                <a:lnTo>
                  <a:pt x="299060" y="6201600"/>
                </a:lnTo>
                <a:lnTo>
                  <a:pt x="373097" y="6221734"/>
                </a:lnTo>
                <a:lnTo>
                  <a:pt x="476657" y="6240997"/>
                </a:lnTo>
                <a:lnTo>
                  <a:pt x="606123" y="6259363"/>
                </a:lnTo>
                <a:lnTo>
                  <a:pt x="757879" y="6276810"/>
                </a:lnTo>
                <a:lnTo>
                  <a:pt x="928307" y="6293310"/>
                </a:lnTo>
                <a:lnTo>
                  <a:pt x="1113790" y="6308840"/>
                </a:lnTo>
                <a:lnTo>
                  <a:pt x="1310711" y="6323375"/>
                </a:lnTo>
                <a:lnTo>
                  <a:pt x="1515453" y="6336890"/>
                </a:lnTo>
                <a:lnTo>
                  <a:pt x="1724398" y="6349360"/>
                </a:lnTo>
                <a:lnTo>
                  <a:pt x="1933929" y="6360760"/>
                </a:lnTo>
                <a:lnTo>
                  <a:pt x="2140429" y="6371065"/>
                </a:lnTo>
                <a:lnTo>
                  <a:pt x="2340281" y="6380251"/>
                </a:lnTo>
                <a:lnTo>
                  <a:pt x="2529868" y="6388293"/>
                </a:lnTo>
                <a:lnTo>
                  <a:pt x="2705573" y="6395166"/>
                </a:lnTo>
                <a:lnTo>
                  <a:pt x="2863778" y="6400845"/>
                </a:lnTo>
                <a:lnTo>
                  <a:pt x="3000866" y="6405305"/>
                </a:lnTo>
                <a:lnTo>
                  <a:pt x="3113219" y="6408522"/>
                </a:lnTo>
                <a:lnTo>
                  <a:pt x="3197222" y="6410470"/>
                </a:lnTo>
                <a:lnTo>
                  <a:pt x="3249256" y="6411125"/>
                </a:lnTo>
                <a:lnTo>
                  <a:pt x="3301866" y="6410448"/>
                </a:lnTo>
                <a:lnTo>
                  <a:pt x="3386432" y="6408434"/>
                </a:lnTo>
                <a:lnTo>
                  <a:pt x="3499335" y="6405110"/>
                </a:lnTo>
                <a:lnTo>
                  <a:pt x="3636957" y="6400502"/>
                </a:lnTo>
                <a:lnTo>
                  <a:pt x="3795680" y="6394636"/>
                </a:lnTo>
                <a:lnTo>
                  <a:pt x="3971884" y="6387538"/>
                </a:lnTo>
                <a:lnTo>
                  <a:pt x="4161953" y="6379233"/>
                </a:lnTo>
                <a:lnTo>
                  <a:pt x="4362266" y="6369749"/>
                </a:lnTo>
                <a:lnTo>
                  <a:pt x="4569206" y="6359112"/>
                </a:lnTo>
                <a:lnTo>
                  <a:pt x="4779154" y="6347347"/>
                </a:lnTo>
                <a:lnTo>
                  <a:pt x="4988491" y="6334480"/>
                </a:lnTo>
                <a:lnTo>
                  <a:pt x="5193600" y="6320539"/>
                </a:lnTo>
                <a:lnTo>
                  <a:pt x="5390861" y="6305548"/>
                </a:lnTo>
                <a:lnTo>
                  <a:pt x="5576656" y="6289534"/>
                </a:lnTo>
                <a:lnTo>
                  <a:pt x="5747367" y="6272523"/>
                </a:lnTo>
                <a:lnTo>
                  <a:pt x="5899375" y="6254542"/>
                </a:lnTo>
                <a:lnTo>
                  <a:pt x="6029061" y="6235616"/>
                </a:lnTo>
                <a:lnTo>
                  <a:pt x="6132807" y="6215771"/>
                </a:lnTo>
                <a:lnTo>
                  <a:pt x="6206995" y="6195035"/>
                </a:lnTo>
                <a:lnTo>
                  <a:pt x="6248006" y="6173431"/>
                </a:lnTo>
                <a:lnTo>
                  <a:pt x="6270775" y="6133628"/>
                </a:lnTo>
                <a:lnTo>
                  <a:pt x="6292630" y="6060691"/>
                </a:lnTo>
                <a:lnTo>
                  <a:pt x="6313545" y="5958238"/>
                </a:lnTo>
                <a:lnTo>
                  <a:pt x="6333492" y="5829886"/>
                </a:lnTo>
                <a:lnTo>
                  <a:pt x="6352443" y="5679253"/>
                </a:lnTo>
                <a:lnTo>
                  <a:pt x="6370371" y="5509954"/>
                </a:lnTo>
                <a:lnTo>
                  <a:pt x="6387248" y="5325608"/>
                </a:lnTo>
                <a:lnTo>
                  <a:pt x="6403047" y="5129832"/>
                </a:lnTo>
                <a:lnTo>
                  <a:pt x="6417740" y="4926242"/>
                </a:lnTo>
                <a:lnTo>
                  <a:pt x="6431300" y="4718456"/>
                </a:lnTo>
                <a:lnTo>
                  <a:pt x="6443699" y="4510091"/>
                </a:lnTo>
                <a:lnTo>
                  <a:pt x="6454910" y="4304764"/>
                </a:lnTo>
                <a:lnTo>
                  <a:pt x="6464905" y="4106092"/>
                </a:lnTo>
                <a:lnTo>
                  <a:pt x="6473656" y="3917692"/>
                </a:lnTo>
                <a:lnTo>
                  <a:pt x="6481137" y="3743181"/>
                </a:lnTo>
                <a:lnTo>
                  <a:pt x="6487319" y="3586177"/>
                </a:lnTo>
                <a:lnTo>
                  <a:pt x="6492175" y="3450297"/>
                </a:lnTo>
                <a:lnTo>
                  <a:pt x="6495678" y="3339157"/>
                </a:lnTo>
                <a:lnTo>
                  <a:pt x="6497800" y="3256375"/>
                </a:lnTo>
                <a:lnTo>
                  <a:pt x="6498513" y="3205568"/>
                </a:lnTo>
                <a:lnTo>
                  <a:pt x="6497800" y="3154758"/>
                </a:lnTo>
                <a:lnTo>
                  <a:pt x="6495678" y="3071973"/>
                </a:lnTo>
                <a:lnTo>
                  <a:pt x="6492175" y="2960831"/>
                </a:lnTo>
                <a:lnTo>
                  <a:pt x="6487319" y="2824949"/>
                </a:lnTo>
                <a:lnTo>
                  <a:pt x="6481137" y="2667943"/>
                </a:lnTo>
                <a:lnTo>
                  <a:pt x="6473656" y="2493432"/>
                </a:lnTo>
                <a:lnTo>
                  <a:pt x="6464905" y="2305031"/>
                </a:lnTo>
                <a:lnTo>
                  <a:pt x="6454910" y="2106359"/>
                </a:lnTo>
                <a:lnTo>
                  <a:pt x="6443699" y="1901031"/>
                </a:lnTo>
                <a:lnTo>
                  <a:pt x="6431300" y="1692667"/>
                </a:lnTo>
                <a:lnTo>
                  <a:pt x="6417740" y="1484881"/>
                </a:lnTo>
                <a:lnTo>
                  <a:pt x="6403047" y="1281292"/>
                </a:lnTo>
                <a:lnTo>
                  <a:pt x="6387248" y="1085517"/>
                </a:lnTo>
                <a:lnTo>
                  <a:pt x="6370371" y="901172"/>
                </a:lnTo>
                <a:lnTo>
                  <a:pt x="6352443" y="731875"/>
                </a:lnTo>
                <a:lnTo>
                  <a:pt x="6333492" y="581243"/>
                </a:lnTo>
                <a:lnTo>
                  <a:pt x="6313545" y="452893"/>
                </a:lnTo>
                <a:lnTo>
                  <a:pt x="6292630" y="350442"/>
                </a:lnTo>
                <a:lnTo>
                  <a:pt x="6270775" y="277507"/>
                </a:lnTo>
                <a:lnTo>
                  <a:pt x="6248006" y="237705"/>
                </a:lnTo>
                <a:lnTo>
                  <a:pt x="6206995" y="216100"/>
                </a:lnTo>
                <a:lnTo>
                  <a:pt x="6132807" y="195362"/>
                </a:lnTo>
                <a:lnTo>
                  <a:pt x="6029061" y="175516"/>
                </a:lnTo>
                <a:lnTo>
                  <a:pt x="5899375" y="156589"/>
                </a:lnTo>
                <a:lnTo>
                  <a:pt x="5747367" y="138606"/>
                </a:lnTo>
                <a:lnTo>
                  <a:pt x="5576656" y="121594"/>
                </a:lnTo>
                <a:lnTo>
                  <a:pt x="5390861" y="105580"/>
                </a:lnTo>
                <a:lnTo>
                  <a:pt x="5193600" y="90588"/>
                </a:lnTo>
                <a:lnTo>
                  <a:pt x="4988491" y="76646"/>
                </a:lnTo>
                <a:lnTo>
                  <a:pt x="4779154" y="63779"/>
                </a:lnTo>
                <a:lnTo>
                  <a:pt x="4569206" y="52013"/>
                </a:lnTo>
                <a:lnTo>
                  <a:pt x="4362266" y="41375"/>
                </a:lnTo>
                <a:lnTo>
                  <a:pt x="4161953" y="31891"/>
                </a:lnTo>
                <a:lnTo>
                  <a:pt x="3971884" y="23587"/>
                </a:lnTo>
                <a:lnTo>
                  <a:pt x="3795680" y="16488"/>
                </a:lnTo>
                <a:lnTo>
                  <a:pt x="3636957" y="10622"/>
                </a:lnTo>
                <a:lnTo>
                  <a:pt x="3499335" y="6014"/>
                </a:lnTo>
                <a:lnTo>
                  <a:pt x="3386432" y="2690"/>
                </a:lnTo>
                <a:lnTo>
                  <a:pt x="3301866" y="676"/>
                </a:lnTo>
                <a:lnTo>
                  <a:pt x="3249256" y="0"/>
                </a:lnTo>
                <a:lnTo>
                  <a:pt x="3196647" y="676"/>
                </a:lnTo>
                <a:lnTo>
                  <a:pt x="3112081" y="2690"/>
                </a:lnTo>
                <a:lnTo>
                  <a:pt x="2999177" y="6014"/>
                </a:lnTo>
                <a:lnTo>
                  <a:pt x="2861555" y="10622"/>
                </a:lnTo>
                <a:lnTo>
                  <a:pt x="2702831" y="16488"/>
                </a:lnTo>
                <a:lnTo>
                  <a:pt x="2526626" y="23587"/>
                </a:lnTo>
                <a:lnTo>
                  <a:pt x="2336556" y="31891"/>
                </a:lnTo>
                <a:lnTo>
                  <a:pt x="2136242" y="41375"/>
                </a:lnTo>
                <a:lnTo>
                  <a:pt x="1929301" y="52013"/>
                </a:lnTo>
                <a:lnTo>
                  <a:pt x="1719352" y="63779"/>
                </a:lnTo>
                <a:lnTo>
                  <a:pt x="1510014" y="76646"/>
                </a:lnTo>
                <a:lnTo>
                  <a:pt x="1304905" y="90588"/>
                </a:lnTo>
                <a:lnTo>
                  <a:pt x="1107643" y="105580"/>
                </a:lnTo>
                <a:lnTo>
                  <a:pt x="921847" y="121594"/>
                </a:lnTo>
                <a:lnTo>
                  <a:pt x="751135" y="138606"/>
                </a:lnTo>
                <a:lnTo>
                  <a:pt x="599127" y="156589"/>
                </a:lnTo>
                <a:lnTo>
                  <a:pt x="469440" y="175516"/>
                </a:lnTo>
                <a:lnTo>
                  <a:pt x="365693" y="195362"/>
                </a:lnTo>
                <a:lnTo>
                  <a:pt x="291505" y="216100"/>
                </a:lnTo>
                <a:lnTo>
                  <a:pt x="250494" y="237705"/>
                </a:lnTo>
                <a:lnTo>
                  <a:pt x="227727" y="277507"/>
                </a:lnTo>
                <a:lnTo>
                  <a:pt x="205873" y="350442"/>
                </a:lnTo>
                <a:lnTo>
                  <a:pt x="184960" y="452893"/>
                </a:lnTo>
                <a:lnTo>
                  <a:pt x="165014" y="581243"/>
                </a:lnTo>
                <a:lnTo>
                  <a:pt x="146064" y="731875"/>
                </a:lnTo>
                <a:lnTo>
                  <a:pt x="128137" y="901172"/>
                </a:lnTo>
                <a:lnTo>
                  <a:pt x="111261" y="1085517"/>
                </a:lnTo>
                <a:lnTo>
                  <a:pt x="95463" y="1281292"/>
                </a:lnTo>
                <a:lnTo>
                  <a:pt x="80770" y="1484881"/>
                </a:lnTo>
                <a:lnTo>
                  <a:pt x="67211" y="1692667"/>
                </a:lnTo>
                <a:lnTo>
                  <a:pt x="54812" y="1901031"/>
                </a:lnTo>
                <a:lnTo>
                  <a:pt x="43602" y="2106359"/>
                </a:lnTo>
                <a:lnTo>
                  <a:pt x="33608" y="2305031"/>
                </a:lnTo>
                <a:lnTo>
                  <a:pt x="24856" y="2493432"/>
                </a:lnTo>
                <a:lnTo>
                  <a:pt x="17376" y="2667943"/>
                </a:lnTo>
                <a:lnTo>
                  <a:pt x="11194" y="2824949"/>
                </a:lnTo>
                <a:lnTo>
                  <a:pt x="6338" y="2960831"/>
                </a:lnTo>
                <a:lnTo>
                  <a:pt x="2835" y="3071973"/>
                </a:lnTo>
                <a:lnTo>
                  <a:pt x="713" y="3154758"/>
                </a:lnTo>
                <a:lnTo>
                  <a:pt x="0" y="3205568"/>
                </a:lnTo>
                <a:lnTo>
                  <a:pt x="736" y="3256924"/>
                </a:lnTo>
                <a:close/>
              </a:path>
            </a:pathLst>
          </a:custGeom>
          <a:solidFill>
            <a:srgbClr val="72A55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566488" y="573660"/>
            <a:ext cx="6450279" cy="6358902"/>
          </a:xfrm>
          <a:custGeom>
            <a:avLst/>
            <a:gdLst/>
            <a:ahLst/>
            <a:cxnLst/>
            <a:rect l="l" t="t" r="r" b="b"/>
            <a:pathLst>
              <a:path w="6450279" h="6358902">
                <a:moveTo>
                  <a:pt x="770" y="3231888"/>
                </a:moveTo>
                <a:lnTo>
                  <a:pt x="3061" y="3315428"/>
                </a:lnTo>
                <a:lnTo>
                  <a:pt x="6843" y="3426539"/>
                </a:lnTo>
                <a:lnTo>
                  <a:pt x="12085" y="3561696"/>
                </a:lnTo>
                <a:lnTo>
                  <a:pt x="18758" y="3717373"/>
                </a:lnTo>
                <a:lnTo>
                  <a:pt x="26830" y="3890046"/>
                </a:lnTo>
                <a:lnTo>
                  <a:pt x="36272" y="4076189"/>
                </a:lnTo>
                <a:lnTo>
                  <a:pt x="47053" y="4272277"/>
                </a:lnTo>
                <a:lnTo>
                  <a:pt x="59144" y="4474785"/>
                </a:lnTo>
                <a:lnTo>
                  <a:pt x="72513" y="4680188"/>
                </a:lnTo>
                <a:lnTo>
                  <a:pt x="87132" y="4884960"/>
                </a:lnTo>
                <a:lnTo>
                  <a:pt x="102968" y="5085577"/>
                </a:lnTo>
                <a:lnTo>
                  <a:pt x="119993" y="5278513"/>
                </a:lnTo>
                <a:lnTo>
                  <a:pt x="138176" y="5460244"/>
                </a:lnTo>
                <a:lnTo>
                  <a:pt x="157487" y="5627243"/>
                </a:lnTo>
                <a:lnTo>
                  <a:pt x="177895" y="5775987"/>
                </a:lnTo>
                <a:lnTo>
                  <a:pt x="199371" y="5902948"/>
                </a:lnTo>
                <a:lnTo>
                  <a:pt x="221884" y="6004604"/>
                </a:lnTo>
                <a:lnTo>
                  <a:pt x="245404" y="6077427"/>
                </a:lnTo>
                <a:lnTo>
                  <a:pt x="269900" y="6117894"/>
                </a:lnTo>
                <a:lnTo>
                  <a:pt x="311409" y="6139831"/>
                </a:lnTo>
                <a:lnTo>
                  <a:pt x="385246" y="6160883"/>
                </a:lnTo>
                <a:lnTo>
                  <a:pt x="487886" y="6181023"/>
                </a:lnTo>
                <a:lnTo>
                  <a:pt x="615807" y="6200227"/>
                </a:lnTo>
                <a:lnTo>
                  <a:pt x="765483" y="6218469"/>
                </a:lnTo>
                <a:lnTo>
                  <a:pt x="933392" y="6235721"/>
                </a:lnTo>
                <a:lnTo>
                  <a:pt x="1116010" y="6251959"/>
                </a:lnTo>
                <a:lnTo>
                  <a:pt x="1309811" y="6267156"/>
                </a:lnTo>
                <a:lnTo>
                  <a:pt x="1511274" y="6281286"/>
                </a:lnTo>
                <a:lnTo>
                  <a:pt x="1716873" y="6294324"/>
                </a:lnTo>
                <a:lnTo>
                  <a:pt x="1923085" y="6306244"/>
                </a:lnTo>
                <a:lnTo>
                  <a:pt x="2126386" y="6317019"/>
                </a:lnTo>
                <a:lnTo>
                  <a:pt x="2323253" y="6326623"/>
                </a:lnTo>
                <a:lnTo>
                  <a:pt x="2510160" y="6335031"/>
                </a:lnTo>
                <a:lnTo>
                  <a:pt x="2683586" y="6342217"/>
                </a:lnTo>
                <a:lnTo>
                  <a:pt x="2840004" y="6348154"/>
                </a:lnTo>
                <a:lnTo>
                  <a:pt x="2975893" y="6352818"/>
                </a:lnTo>
                <a:lnTo>
                  <a:pt x="3087728" y="6356181"/>
                </a:lnTo>
                <a:lnTo>
                  <a:pt x="3171984" y="6358217"/>
                </a:lnTo>
                <a:lnTo>
                  <a:pt x="3225139" y="6358902"/>
                </a:lnTo>
                <a:lnTo>
                  <a:pt x="3278894" y="6358194"/>
                </a:lnTo>
                <a:lnTo>
                  <a:pt x="3363738" y="6356089"/>
                </a:lnTo>
                <a:lnTo>
                  <a:pt x="3476146" y="6352615"/>
                </a:lnTo>
                <a:lnTo>
                  <a:pt x="3612592" y="6347797"/>
                </a:lnTo>
                <a:lnTo>
                  <a:pt x="3769552" y="6341664"/>
                </a:lnTo>
                <a:lnTo>
                  <a:pt x="3943500" y="6334243"/>
                </a:lnTo>
                <a:lnTo>
                  <a:pt x="4130911" y="6325562"/>
                </a:lnTo>
                <a:lnTo>
                  <a:pt x="4328259" y="6315647"/>
                </a:lnTo>
                <a:lnTo>
                  <a:pt x="4532020" y="6304526"/>
                </a:lnTo>
                <a:lnTo>
                  <a:pt x="4738668" y="6292226"/>
                </a:lnTo>
                <a:lnTo>
                  <a:pt x="4944678" y="6278774"/>
                </a:lnTo>
                <a:lnTo>
                  <a:pt x="5146524" y="6264199"/>
                </a:lnTo>
                <a:lnTo>
                  <a:pt x="5340682" y="6248526"/>
                </a:lnTo>
                <a:lnTo>
                  <a:pt x="5523625" y="6231784"/>
                </a:lnTo>
                <a:lnTo>
                  <a:pt x="5691830" y="6214000"/>
                </a:lnTo>
                <a:lnTo>
                  <a:pt x="5841769" y="6195201"/>
                </a:lnTo>
                <a:lnTo>
                  <a:pt x="5969920" y="6175414"/>
                </a:lnTo>
                <a:lnTo>
                  <a:pt x="6072755" y="6154667"/>
                </a:lnTo>
                <a:lnTo>
                  <a:pt x="6146750" y="6132987"/>
                </a:lnTo>
                <a:lnTo>
                  <a:pt x="6188379" y="6110401"/>
                </a:lnTo>
                <a:lnTo>
                  <a:pt x="6212183" y="6070035"/>
                </a:lnTo>
                <a:lnTo>
                  <a:pt x="6235032" y="5997349"/>
                </a:lnTo>
                <a:lnTo>
                  <a:pt x="6256898" y="5895867"/>
                </a:lnTo>
                <a:lnTo>
                  <a:pt x="6277752" y="5769113"/>
                </a:lnTo>
                <a:lnTo>
                  <a:pt x="6297565" y="5620610"/>
                </a:lnTo>
                <a:lnTo>
                  <a:pt x="6316308" y="5453883"/>
                </a:lnTo>
                <a:lnTo>
                  <a:pt x="6333953" y="5272455"/>
                </a:lnTo>
                <a:lnTo>
                  <a:pt x="6350470" y="5079849"/>
                </a:lnTo>
                <a:lnTo>
                  <a:pt x="6365831" y="4879591"/>
                </a:lnTo>
                <a:lnTo>
                  <a:pt x="6380008" y="4675203"/>
                </a:lnTo>
                <a:lnTo>
                  <a:pt x="6392971" y="4470209"/>
                </a:lnTo>
                <a:lnTo>
                  <a:pt x="6404692" y="4268134"/>
                </a:lnTo>
                <a:lnTo>
                  <a:pt x="6415141" y="4072501"/>
                </a:lnTo>
                <a:lnTo>
                  <a:pt x="6424291" y="3886833"/>
                </a:lnTo>
                <a:lnTo>
                  <a:pt x="6432112" y="3714655"/>
                </a:lnTo>
                <a:lnTo>
                  <a:pt x="6438575" y="3559491"/>
                </a:lnTo>
                <a:lnTo>
                  <a:pt x="6443652" y="3424864"/>
                </a:lnTo>
                <a:lnTo>
                  <a:pt x="6447314" y="3314298"/>
                </a:lnTo>
                <a:lnTo>
                  <a:pt x="6449533" y="3231317"/>
                </a:lnTo>
                <a:lnTo>
                  <a:pt x="6450279" y="3179445"/>
                </a:lnTo>
                <a:lnTo>
                  <a:pt x="6449533" y="3127572"/>
                </a:lnTo>
                <a:lnTo>
                  <a:pt x="6447314" y="3044591"/>
                </a:lnTo>
                <a:lnTo>
                  <a:pt x="6443652" y="2934026"/>
                </a:lnTo>
                <a:lnTo>
                  <a:pt x="6438575" y="2799399"/>
                </a:lnTo>
                <a:lnTo>
                  <a:pt x="6432112" y="2644236"/>
                </a:lnTo>
                <a:lnTo>
                  <a:pt x="6424291" y="2472058"/>
                </a:lnTo>
                <a:lnTo>
                  <a:pt x="6415141" y="2286392"/>
                </a:lnTo>
                <a:lnTo>
                  <a:pt x="6404692" y="2090759"/>
                </a:lnTo>
                <a:lnTo>
                  <a:pt x="6392971" y="1888685"/>
                </a:lnTo>
                <a:lnTo>
                  <a:pt x="6380008" y="1683692"/>
                </a:lnTo>
                <a:lnTo>
                  <a:pt x="6365831" y="1479305"/>
                </a:lnTo>
                <a:lnTo>
                  <a:pt x="6350470" y="1279048"/>
                </a:lnTo>
                <a:lnTo>
                  <a:pt x="6333953" y="1086443"/>
                </a:lnTo>
                <a:lnTo>
                  <a:pt x="6316308" y="905016"/>
                </a:lnTo>
                <a:lnTo>
                  <a:pt x="6297565" y="738289"/>
                </a:lnTo>
                <a:lnTo>
                  <a:pt x="6277752" y="589787"/>
                </a:lnTo>
                <a:lnTo>
                  <a:pt x="6256898" y="463034"/>
                </a:lnTo>
                <a:lnTo>
                  <a:pt x="6235032" y="361552"/>
                </a:lnTo>
                <a:lnTo>
                  <a:pt x="6212183" y="288866"/>
                </a:lnTo>
                <a:lnTo>
                  <a:pt x="6188379" y="248500"/>
                </a:lnTo>
                <a:lnTo>
                  <a:pt x="6146750" y="225913"/>
                </a:lnTo>
                <a:lnTo>
                  <a:pt x="6072755" y="204231"/>
                </a:lnTo>
                <a:lnTo>
                  <a:pt x="5969920" y="183483"/>
                </a:lnTo>
                <a:lnTo>
                  <a:pt x="5841769" y="163696"/>
                </a:lnTo>
                <a:lnTo>
                  <a:pt x="5691830" y="144896"/>
                </a:lnTo>
                <a:lnTo>
                  <a:pt x="5523625" y="127112"/>
                </a:lnTo>
                <a:lnTo>
                  <a:pt x="5340682" y="110370"/>
                </a:lnTo>
                <a:lnTo>
                  <a:pt x="5146524" y="94698"/>
                </a:lnTo>
                <a:lnTo>
                  <a:pt x="4944678" y="80122"/>
                </a:lnTo>
                <a:lnTo>
                  <a:pt x="4738668" y="66671"/>
                </a:lnTo>
                <a:lnTo>
                  <a:pt x="4532020" y="54372"/>
                </a:lnTo>
                <a:lnTo>
                  <a:pt x="4328259" y="43251"/>
                </a:lnTo>
                <a:lnTo>
                  <a:pt x="4130911" y="33337"/>
                </a:lnTo>
                <a:lnTo>
                  <a:pt x="3943500" y="24656"/>
                </a:lnTo>
                <a:lnTo>
                  <a:pt x="3769552" y="17236"/>
                </a:lnTo>
                <a:lnTo>
                  <a:pt x="3612592" y="11103"/>
                </a:lnTo>
                <a:lnTo>
                  <a:pt x="3476146" y="6286"/>
                </a:lnTo>
                <a:lnTo>
                  <a:pt x="3363738" y="2812"/>
                </a:lnTo>
                <a:lnTo>
                  <a:pt x="3278894" y="707"/>
                </a:lnTo>
                <a:lnTo>
                  <a:pt x="3225139" y="0"/>
                </a:lnTo>
                <a:lnTo>
                  <a:pt x="3171383" y="707"/>
                </a:lnTo>
                <a:lnTo>
                  <a:pt x="3086537" y="2812"/>
                </a:lnTo>
                <a:lnTo>
                  <a:pt x="2974128" y="6286"/>
                </a:lnTo>
                <a:lnTo>
                  <a:pt x="2837680" y="11103"/>
                </a:lnTo>
                <a:lnTo>
                  <a:pt x="2680719" y="17236"/>
                </a:lnTo>
                <a:lnTo>
                  <a:pt x="2506770" y="24656"/>
                </a:lnTo>
                <a:lnTo>
                  <a:pt x="2319358" y="33337"/>
                </a:lnTo>
                <a:lnTo>
                  <a:pt x="2122009" y="43251"/>
                </a:lnTo>
                <a:lnTo>
                  <a:pt x="1918248" y="54372"/>
                </a:lnTo>
                <a:lnTo>
                  <a:pt x="1711599" y="66671"/>
                </a:lnTo>
                <a:lnTo>
                  <a:pt x="1505589" y="80122"/>
                </a:lnTo>
                <a:lnTo>
                  <a:pt x="1303742" y="94698"/>
                </a:lnTo>
                <a:lnTo>
                  <a:pt x="1109585" y="110370"/>
                </a:lnTo>
                <a:lnTo>
                  <a:pt x="926641" y="127112"/>
                </a:lnTo>
                <a:lnTo>
                  <a:pt x="758436" y="144896"/>
                </a:lnTo>
                <a:lnTo>
                  <a:pt x="608496" y="163696"/>
                </a:lnTo>
                <a:lnTo>
                  <a:pt x="480346" y="183483"/>
                </a:lnTo>
                <a:lnTo>
                  <a:pt x="377511" y="204231"/>
                </a:lnTo>
                <a:lnTo>
                  <a:pt x="303516" y="225913"/>
                </a:lnTo>
                <a:lnTo>
                  <a:pt x="261886" y="248500"/>
                </a:lnTo>
                <a:lnTo>
                  <a:pt x="238082" y="288866"/>
                </a:lnTo>
                <a:lnTo>
                  <a:pt x="215233" y="361552"/>
                </a:lnTo>
                <a:lnTo>
                  <a:pt x="193368" y="463034"/>
                </a:lnTo>
                <a:lnTo>
                  <a:pt x="172515" y="589787"/>
                </a:lnTo>
                <a:lnTo>
                  <a:pt x="152703" y="738289"/>
                </a:lnTo>
                <a:lnTo>
                  <a:pt x="133960" y="905016"/>
                </a:lnTo>
                <a:lnTo>
                  <a:pt x="116316" y="1086443"/>
                </a:lnTo>
                <a:lnTo>
                  <a:pt x="99800" y="1279048"/>
                </a:lnTo>
                <a:lnTo>
                  <a:pt x="84439" y="1479305"/>
                </a:lnTo>
                <a:lnTo>
                  <a:pt x="70264" y="1683692"/>
                </a:lnTo>
                <a:lnTo>
                  <a:pt x="57302" y="1888685"/>
                </a:lnTo>
                <a:lnTo>
                  <a:pt x="45582" y="2090759"/>
                </a:lnTo>
                <a:lnTo>
                  <a:pt x="35134" y="2286392"/>
                </a:lnTo>
                <a:lnTo>
                  <a:pt x="25985" y="2472058"/>
                </a:lnTo>
                <a:lnTo>
                  <a:pt x="18165" y="2644236"/>
                </a:lnTo>
                <a:lnTo>
                  <a:pt x="11702" y="2799399"/>
                </a:lnTo>
                <a:lnTo>
                  <a:pt x="6625" y="2934026"/>
                </a:lnTo>
                <a:lnTo>
                  <a:pt x="2963" y="3044591"/>
                </a:lnTo>
                <a:lnTo>
                  <a:pt x="745" y="3127572"/>
                </a:lnTo>
                <a:lnTo>
                  <a:pt x="0" y="3179445"/>
                </a:lnTo>
                <a:lnTo>
                  <a:pt x="770" y="3231888"/>
                </a:lnTo>
                <a:close/>
              </a:path>
            </a:pathLst>
          </a:custGeom>
          <a:solidFill>
            <a:srgbClr val="72A65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591117" y="598589"/>
            <a:ext cx="6402031" cy="6306693"/>
          </a:xfrm>
          <a:custGeom>
            <a:avLst/>
            <a:gdLst/>
            <a:ahLst/>
            <a:cxnLst/>
            <a:rect l="l" t="t" r="r" b="b"/>
            <a:pathLst>
              <a:path w="6402031" h="6306693">
                <a:moveTo>
                  <a:pt x="778" y="3100408"/>
                </a:moveTo>
                <a:lnTo>
                  <a:pt x="0" y="3153346"/>
                </a:lnTo>
                <a:lnTo>
                  <a:pt x="803" y="3206880"/>
                </a:lnTo>
                <a:lnTo>
                  <a:pt x="3194" y="3290642"/>
                </a:lnTo>
                <a:lnTo>
                  <a:pt x="7141" y="3401202"/>
                </a:lnTo>
                <a:lnTo>
                  <a:pt x="12611" y="3535128"/>
                </a:lnTo>
                <a:lnTo>
                  <a:pt x="19573" y="3688986"/>
                </a:lnTo>
                <a:lnTo>
                  <a:pt x="27997" y="3859347"/>
                </a:lnTo>
                <a:lnTo>
                  <a:pt x="37849" y="4042777"/>
                </a:lnTo>
                <a:lnTo>
                  <a:pt x="49099" y="4235845"/>
                </a:lnTo>
                <a:lnTo>
                  <a:pt x="61715" y="4435118"/>
                </a:lnTo>
                <a:lnTo>
                  <a:pt x="75666" y="4637166"/>
                </a:lnTo>
                <a:lnTo>
                  <a:pt x="90920" y="4838556"/>
                </a:lnTo>
                <a:lnTo>
                  <a:pt x="107445" y="5035857"/>
                </a:lnTo>
                <a:lnTo>
                  <a:pt x="125210" y="5225636"/>
                </a:lnTo>
                <a:lnTo>
                  <a:pt x="144184" y="5404461"/>
                </a:lnTo>
                <a:lnTo>
                  <a:pt x="164334" y="5568901"/>
                </a:lnTo>
                <a:lnTo>
                  <a:pt x="185630" y="5715524"/>
                </a:lnTo>
                <a:lnTo>
                  <a:pt x="208039" y="5840898"/>
                </a:lnTo>
                <a:lnTo>
                  <a:pt x="231531" y="5941591"/>
                </a:lnTo>
                <a:lnTo>
                  <a:pt x="256073" y="6014172"/>
                </a:lnTo>
                <a:lnTo>
                  <a:pt x="281635" y="6055207"/>
                </a:lnTo>
                <a:lnTo>
                  <a:pt x="323758" y="6078096"/>
                </a:lnTo>
                <a:lnTo>
                  <a:pt x="397395" y="6100063"/>
                </a:lnTo>
                <a:lnTo>
                  <a:pt x="499116" y="6121079"/>
                </a:lnTo>
                <a:lnTo>
                  <a:pt x="625491" y="6141117"/>
                </a:lnTo>
                <a:lnTo>
                  <a:pt x="773088" y="6160151"/>
                </a:lnTo>
                <a:lnTo>
                  <a:pt x="938477" y="6178153"/>
                </a:lnTo>
                <a:lnTo>
                  <a:pt x="1118228" y="6195097"/>
                </a:lnTo>
                <a:lnTo>
                  <a:pt x="1308911" y="6210955"/>
                </a:lnTo>
                <a:lnTo>
                  <a:pt x="1507094" y="6225700"/>
                </a:lnTo>
                <a:lnTo>
                  <a:pt x="1709346" y="6239305"/>
                </a:lnTo>
                <a:lnTo>
                  <a:pt x="1912239" y="6251743"/>
                </a:lnTo>
                <a:lnTo>
                  <a:pt x="2112340" y="6262986"/>
                </a:lnTo>
                <a:lnTo>
                  <a:pt x="2306220" y="6273009"/>
                </a:lnTo>
                <a:lnTo>
                  <a:pt x="2490448" y="6281783"/>
                </a:lnTo>
                <a:lnTo>
                  <a:pt x="2661593" y="6289281"/>
                </a:lnTo>
                <a:lnTo>
                  <a:pt x="2816225" y="6295477"/>
                </a:lnTo>
                <a:lnTo>
                  <a:pt x="2950913" y="6300343"/>
                </a:lnTo>
                <a:lnTo>
                  <a:pt x="3062227" y="6303852"/>
                </a:lnTo>
                <a:lnTo>
                  <a:pt x="3146736" y="6305978"/>
                </a:lnTo>
                <a:lnTo>
                  <a:pt x="3201009" y="6306693"/>
                </a:lnTo>
                <a:lnTo>
                  <a:pt x="3255911" y="6305954"/>
                </a:lnTo>
                <a:lnTo>
                  <a:pt x="3341035" y="6303758"/>
                </a:lnTo>
                <a:lnTo>
                  <a:pt x="3452949" y="6300132"/>
                </a:lnTo>
                <a:lnTo>
                  <a:pt x="3588221" y="6295105"/>
                </a:lnTo>
                <a:lnTo>
                  <a:pt x="3743419" y="6288705"/>
                </a:lnTo>
                <a:lnTo>
                  <a:pt x="3915111" y="6280961"/>
                </a:lnTo>
                <a:lnTo>
                  <a:pt x="4099865" y="6271902"/>
                </a:lnTo>
                <a:lnTo>
                  <a:pt x="4294249" y="6261556"/>
                </a:lnTo>
                <a:lnTo>
                  <a:pt x="4494831" y="6249951"/>
                </a:lnTo>
                <a:lnTo>
                  <a:pt x="4698179" y="6237116"/>
                </a:lnTo>
                <a:lnTo>
                  <a:pt x="4900861" y="6223079"/>
                </a:lnTo>
                <a:lnTo>
                  <a:pt x="5099444" y="6207869"/>
                </a:lnTo>
                <a:lnTo>
                  <a:pt x="5290498" y="6191514"/>
                </a:lnTo>
                <a:lnTo>
                  <a:pt x="5470589" y="6174043"/>
                </a:lnTo>
                <a:lnTo>
                  <a:pt x="5636287" y="6155484"/>
                </a:lnTo>
                <a:lnTo>
                  <a:pt x="5784158" y="6135866"/>
                </a:lnTo>
                <a:lnTo>
                  <a:pt x="5910771" y="6115218"/>
                </a:lnTo>
                <a:lnTo>
                  <a:pt x="6012693" y="6093566"/>
                </a:lnTo>
                <a:lnTo>
                  <a:pt x="6086494" y="6070941"/>
                </a:lnTo>
                <a:lnTo>
                  <a:pt x="6128740" y="6047371"/>
                </a:lnTo>
                <a:lnTo>
                  <a:pt x="6153579" y="6006443"/>
                </a:lnTo>
                <a:lnTo>
                  <a:pt x="6177422" y="5934008"/>
                </a:lnTo>
                <a:lnTo>
                  <a:pt x="6200239" y="5833497"/>
                </a:lnTo>
                <a:lnTo>
                  <a:pt x="6221999" y="5708341"/>
                </a:lnTo>
                <a:lnTo>
                  <a:pt x="6242674" y="5561970"/>
                </a:lnTo>
                <a:lnTo>
                  <a:pt x="6262232" y="5397815"/>
                </a:lnTo>
                <a:lnTo>
                  <a:pt x="6280644" y="5219305"/>
                </a:lnTo>
                <a:lnTo>
                  <a:pt x="6297880" y="5029872"/>
                </a:lnTo>
                <a:lnTo>
                  <a:pt x="6313910" y="4832946"/>
                </a:lnTo>
                <a:lnTo>
                  <a:pt x="6328703" y="4631958"/>
                </a:lnTo>
                <a:lnTo>
                  <a:pt x="6342230" y="4430337"/>
                </a:lnTo>
                <a:lnTo>
                  <a:pt x="6354461" y="4231515"/>
                </a:lnTo>
                <a:lnTo>
                  <a:pt x="6365365" y="4038923"/>
                </a:lnTo>
                <a:lnTo>
                  <a:pt x="6374912" y="3855989"/>
                </a:lnTo>
                <a:lnTo>
                  <a:pt x="6383074" y="3686146"/>
                </a:lnTo>
                <a:lnTo>
                  <a:pt x="6389818" y="3532823"/>
                </a:lnTo>
                <a:lnTo>
                  <a:pt x="6395117" y="3399451"/>
                </a:lnTo>
                <a:lnTo>
                  <a:pt x="6398938" y="3289460"/>
                </a:lnTo>
                <a:lnTo>
                  <a:pt x="6401253" y="3206282"/>
                </a:lnTo>
                <a:lnTo>
                  <a:pt x="6402031" y="3153346"/>
                </a:lnTo>
                <a:lnTo>
                  <a:pt x="6401253" y="3100408"/>
                </a:lnTo>
                <a:lnTo>
                  <a:pt x="6398938" y="3017228"/>
                </a:lnTo>
                <a:lnTo>
                  <a:pt x="6395117" y="2907237"/>
                </a:lnTo>
                <a:lnTo>
                  <a:pt x="6389818" y="2773864"/>
                </a:lnTo>
                <a:lnTo>
                  <a:pt x="6383074" y="2620541"/>
                </a:lnTo>
                <a:lnTo>
                  <a:pt x="6374912" y="2450697"/>
                </a:lnTo>
                <a:lnTo>
                  <a:pt x="6365365" y="2267764"/>
                </a:lnTo>
                <a:lnTo>
                  <a:pt x="6354461" y="2075171"/>
                </a:lnTo>
                <a:lnTo>
                  <a:pt x="6342230" y="1876349"/>
                </a:lnTo>
                <a:lnTo>
                  <a:pt x="6328703" y="1674729"/>
                </a:lnTo>
                <a:lnTo>
                  <a:pt x="6313910" y="1473742"/>
                </a:lnTo>
                <a:lnTo>
                  <a:pt x="6297880" y="1276816"/>
                </a:lnTo>
                <a:lnTo>
                  <a:pt x="6280644" y="1087384"/>
                </a:lnTo>
                <a:lnTo>
                  <a:pt x="6262232" y="908875"/>
                </a:lnTo>
                <a:lnTo>
                  <a:pt x="6242674" y="744720"/>
                </a:lnTo>
                <a:lnTo>
                  <a:pt x="6221999" y="598349"/>
                </a:lnTo>
                <a:lnTo>
                  <a:pt x="6200239" y="473194"/>
                </a:lnTo>
                <a:lnTo>
                  <a:pt x="6177422" y="372683"/>
                </a:lnTo>
                <a:lnTo>
                  <a:pt x="6153579" y="300249"/>
                </a:lnTo>
                <a:lnTo>
                  <a:pt x="6128740" y="259321"/>
                </a:lnTo>
                <a:lnTo>
                  <a:pt x="6086494" y="235751"/>
                </a:lnTo>
                <a:lnTo>
                  <a:pt x="6012693" y="213126"/>
                </a:lnTo>
                <a:lnTo>
                  <a:pt x="5910771" y="191474"/>
                </a:lnTo>
                <a:lnTo>
                  <a:pt x="5784158" y="170826"/>
                </a:lnTo>
                <a:lnTo>
                  <a:pt x="5636287" y="151208"/>
                </a:lnTo>
                <a:lnTo>
                  <a:pt x="5470589" y="132649"/>
                </a:lnTo>
                <a:lnTo>
                  <a:pt x="5290498" y="115178"/>
                </a:lnTo>
                <a:lnTo>
                  <a:pt x="5099444" y="98823"/>
                </a:lnTo>
                <a:lnTo>
                  <a:pt x="4900861" y="83613"/>
                </a:lnTo>
                <a:lnTo>
                  <a:pt x="4698179" y="69576"/>
                </a:lnTo>
                <a:lnTo>
                  <a:pt x="4494831" y="56741"/>
                </a:lnTo>
                <a:lnTo>
                  <a:pt x="4294249" y="45136"/>
                </a:lnTo>
                <a:lnTo>
                  <a:pt x="4099865" y="34790"/>
                </a:lnTo>
                <a:lnTo>
                  <a:pt x="3915111" y="25731"/>
                </a:lnTo>
                <a:lnTo>
                  <a:pt x="3743419" y="17987"/>
                </a:lnTo>
                <a:lnTo>
                  <a:pt x="3588221" y="11587"/>
                </a:lnTo>
                <a:lnTo>
                  <a:pt x="3452949" y="6560"/>
                </a:lnTo>
                <a:lnTo>
                  <a:pt x="3341035" y="2934"/>
                </a:lnTo>
                <a:lnTo>
                  <a:pt x="3255911" y="738"/>
                </a:lnTo>
                <a:lnTo>
                  <a:pt x="3201009" y="0"/>
                </a:lnTo>
                <a:lnTo>
                  <a:pt x="3146109" y="738"/>
                </a:lnTo>
                <a:lnTo>
                  <a:pt x="3060987" y="2934"/>
                </a:lnTo>
                <a:lnTo>
                  <a:pt x="2949074" y="6560"/>
                </a:lnTo>
                <a:lnTo>
                  <a:pt x="2813802" y="11587"/>
                </a:lnTo>
                <a:lnTo>
                  <a:pt x="2658605" y="17987"/>
                </a:lnTo>
                <a:lnTo>
                  <a:pt x="2486913" y="25731"/>
                </a:lnTo>
                <a:lnTo>
                  <a:pt x="2302159" y="34790"/>
                </a:lnTo>
                <a:lnTo>
                  <a:pt x="2107775" y="45136"/>
                </a:lnTo>
                <a:lnTo>
                  <a:pt x="1907193" y="56741"/>
                </a:lnTo>
                <a:lnTo>
                  <a:pt x="1703844" y="69576"/>
                </a:lnTo>
                <a:lnTo>
                  <a:pt x="1501162" y="83613"/>
                </a:lnTo>
                <a:lnTo>
                  <a:pt x="1302578" y="98823"/>
                </a:lnTo>
                <a:lnTo>
                  <a:pt x="1111523" y="115178"/>
                </a:lnTo>
                <a:lnTo>
                  <a:pt x="931431" y="132649"/>
                </a:lnTo>
                <a:lnTo>
                  <a:pt x="765733" y="151208"/>
                </a:lnTo>
                <a:lnTo>
                  <a:pt x="617862" y="170826"/>
                </a:lnTo>
                <a:lnTo>
                  <a:pt x="491248" y="191474"/>
                </a:lnTo>
                <a:lnTo>
                  <a:pt x="389325" y="213126"/>
                </a:lnTo>
                <a:lnTo>
                  <a:pt x="315524" y="235751"/>
                </a:lnTo>
                <a:lnTo>
                  <a:pt x="273278" y="259321"/>
                </a:lnTo>
                <a:lnTo>
                  <a:pt x="248439" y="300249"/>
                </a:lnTo>
                <a:lnTo>
                  <a:pt x="224597" y="372683"/>
                </a:lnTo>
                <a:lnTo>
                  <a:pt x="201780" y="473194"/>
                </a:lnTo>
                <a:lnTo>
                  <a:pt x="180020" y="598349"/>
                </a:lnTo>
                <a:lnTo>
                  <a:pt x="159346" y="744720"/>
                </a:lnTo>
                <a:lnTo>
                  <a:pt x="139789" y="908875"/>
                </a:lnTo>
                <a:lnTo>
                  <a:pt x="121377" y="1087384"/>
                </a:lnTo>
                <a:lnTo>
                  <a:pt x="104142" y="1276816"/>
                </a:lnTo>
                <a:lnTo>
                  <a:pt x="88114" y="1473742"/>
                </a:lnTo>
                <a:lnTo>
                  <a:pt x="73321" y="1674729"/>
                </a:lnTo>
                <a:lnTo>
                  <a:pt x="59795" y="1876349"/>
                </a:lnTo>
                <a:lnTo>
                  <a:pt x="47566" y="2075171"/>
                </a:lnTo>
                <a:lnTo>
                  <a:pt x="36663" y="2267764"/>
                </a:lnTo>
                <a:lnTo>
                  <a:pt x="27116" y="2450697"/>
                </a:lnTo>
                <a:lnTo>
                  <a:pt x="18955" y="2620541"/>
                </a:lnTo>
                <a:lnTo>
                  <a:pt x="12211" y="2773864"/>
                </a:lnTo>
                <a:lnTo>
                  <a:pt x="6914" y="2907237"/>
                </a:lnTo>
                <a:lnTo>
                  <a:pt x="3092" y="3017228"/>
                </a:lnTo>
                <a:lnTo>
                  <a:pt x="778" y="3100408"/>
                </a:lnTo>
                <a:close/>
              </a:path>
            </a:pathLst>
          </a:custGeom>
          <a:solidFill>
            <a:srgbClr val="73A65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615749" y="623531"/>
            <a:ext cx="6353771" cy="6254457"/>
          </a:xfrm>
          <a:custGeom>
            <a:avLst/>
            <a:gdLst/>
            <a:ahLst/>
            <a:cxnLst/>
            <a:rect l="l" t="t" r="r" b="b"/>
            <a:pathLst>
              <a:path w="6353771" h="6254457">
                <a:moveTo>
                  <a:pt x="810" y="3073235"/>
                </a:moveTo>
                <a:lnTo>
                  <a:pt x="0" y="3127235"/>
                </a:lnTo>
                <a:lnTo>
                  <a:pt x="837" y="3181855"/>
                </a:lnTo>
                <a:lnTo>
                  <a:pt x="3327" y="3265838"/>
                </a:lnTo>
                <a:lnTo>
                  <a:pt x="7438" y="3375845"/>
                </a:lnTo>
                <a:lnTo>
                  <a:pt x="13135" y="3508537"/>
                </a:lnTo>
                <a:lnTo>
                  <a:pt x="20387" y="3660577"/>
                </a:lnTo>
                <a:lnTo>
                  <a:pt x="29161" y="3828624"/>
                </a:lnTo>
                <a:lnTo>
                  <a:pt x="39423" y="4009342"/>
                </a:lnTo>
                <a:lnTo>
                  <a:pt x="51141" y="4199390"/>
                </a:lnTo>
                <a:lnTo>
                  <a:pt x="64283" y="4395430"/>
                </a:lnTo>
                <a:lnTo>
                  <a:pt x="78814" y="4594124"/>
                </a:lnTo>
                <a:lnTo>
                  <a:pt x="94703" y="4792134"/>
                </a:lnTo>
                <a:lnTo>
                  <a:pt x="111917" y="4986119"/>
                </a:lnTo>
                <a:lnTo>
                  <a:pt x="130422" y="5172743"/>
                </a:lnTo>
                <a:lnTo>
                  <a:pt x="150186" y="5348666"/>
                </a:lnTo>
                <a:lnTo>
                  <a:pt x="171176" y="5510549"/>
                </a:lnTo>
                <a:lnTo>
                  <a:pt x="193360" y="5655054"/>
                </a:lnTo>
                <a:lnTo>
                  <a:pt x="216704" y="5778842"/>
                </a:lnTo>
                <a:lnTo>
                  <a:pt x="241175" y="5878575"/>
                </a:lnTo>
                <a:lnTo>
                  <a:pt x="266741" y="5950914"/>
                </a:lnTo>
                <a:lnTo>
                  <a:pt x="293370" y="5992520"/>
                </a:lnTo>
                <a:lnTo>
                  <a:pt x="336105" y="6016360"/>
                </a:lnTo>
                <a:lnTo>
                  <a:pt x="409541" y="6039239"/>
                </a:lnTo>
                <a:lnTo>
                  <a:pt x="510342" y="6061128"/>
                </a:lnTo>
                <a:lnTo>
                  <a:pt x="635169" y="6081999"/>
                </a:lnTo>
                <a:lnTo>
                  <a:pt x="780687" y="6101824"/>
                </a:lnTo>
                <a:lnTo>
                  <a:pt x="943557" y="6120575"/>
                </a:lnTo>
                <a:lnTo>
                  <a:pt x="1120442" y="6138222"/>
                </a:lnTo>
                <a:lnTo>
                  <a:pt x="1308005" y="6154739"/>
                </a:lnTo>
                <a:lnTo>
                  <a:pt x="1502908" y="6170097"/>
                </a:lnTo>
                <a:lnTo>
                  <a:pt x="1701815" y="6184268"/>
                </a:lnTo>
                <a:lnTo>
                  <a:pt x="1901389" y="6197223"/>
                </a:lnTo>
                <a:lnTo>
                  <a:pt x="2098291" y="6208934"/>
                </a:lnTo>
                <a:lnTo>
                  <a:pt x="2289185" y="6219373"/>
                </a:lnTo>
                <a:lnTo>
                  <a:pt x="2470733" y="6228512"/>
                </a:lnTo>
                <a:lnTo>
                  <a:pt x="2639598" y="6236322"/>
                </a:lnTo>
                <a:lnTo>
                  <a:pt x="2792444" y="6242775"/>
                </a:lnTo>
                <a:lnTo>
                  <a:pt x="2925932" y="6247844"/>
                </a:lnTo>
                <a:lnTo>
                  <a:pt x="3036725" y="6251499"/>
                </a:lnTo>
                <a:lnTo>
                  <a:pt x="3121487" y="6253713"/>
                </a:lnTo>
                <a:lnTo>
                  <a:pt x="3176879" y="6254457"/>
                </a:lnTo>
                <a:lnTo>
                  <a:pt x="3232928" y="6253688"/>
                </a:lnTo>
                <a:lnTo>
                  <a:pt x="3318331" y="6251400"/>
                </a:lnTo>
                <a:lnTo>
                  <a:pt x="3429750" y="6247623"/>
                </a:lnTo>
                <a:lnTo>
                  <a:pt x="3563847" y="6242387"/>
                </a:lnTo>
                <a:lnTo>
                  <a:pt x="3717282" y="6235721"/>
                </a:lnTo>
                <a:lnTo>
                  <a:pt x="3886717" y="6227655"/>
                </a:lnTo>
                <a:lnTo>
                  <a:pt x="4068813" y="6218218"/>
                </a:lnTo>
                <a:lnTo>
                  <a:pt x="4260231" y="6207441"/>
                </a:lnTo>
                <a:lnTo>
                  <a:pt x="4457633" y="6195353"/>
                </a:lnTo>
                <a:lnTo>
                  <a:pt x="4657680" y="6181983"/>
                </a:lnTo>
                <a:lnTo>
                  <a:pt x="4857033" y="6167362"/>
                </a:lnTo>
                <a:lnTo>
                  <a:pt x="5052354" y="6151519"/>
                </a:lnTo>
                <a:lnTo>
                  <a:pt x="5240303" y="6134483"/>
                </a:lnTo>
                <a:lnTo>
                  <a:pt x="5417542" y="6116285"/>
                </a:lnTo>
                <a:lnTo>
                  <a:pt x="5580733" y="6096954"/>
                </a:lnTo>
                <a:lnTo>
                  <a:pt x="5726536" y="6076519"/>
                </a:lnTo>
                <a:lnTo>
                  <a:pt x="5851614" y="6055011"/>
                </a:lnTo>
                <a:lnTo>
                  <a:pt x="5952626" y="6032459"/>
                </a:lnTo>
                <a:lnTo>
                  <a:pt x="6026234" y="6008892"/>
                </a:lnTo>
                <a:lnTo>
                  <a:pt x="6069101" y="5984341"/>
                </a:lnTo>
                <a:lnTo>
                  <a:pt x="6094975" y="5942850"/>
                </a:lnTo>
                <a:lnTo>
                  <a:pt x="6119811" y="5870667"/>
                </a:lnTo>
                <a:lnTo>
                  <a:pt x="6143578" y="5771127"/>
                </a:lnTo>
                <a:lnTo>
                  <a:pt x="6166245" y="5647568"/>
                </a:lnTo>
                <a:lnTo>
                  <a:pt x="6187781" y="5503328"/>
                </a:lnTo>
                <a:lnTo>
                  <a:pt x="6208154" y="5341744"/>
                </a:lnTo>
                <a:lnTo>
                  <a:pt x="6227333" y="5166152"/>
                </a:lnTo>
                <a:lnTo>
                  <a:pt x="6245286" y="4979891"/>
                </a:lnTo>
                <a:lnTo>
                  <a:pt x="6261983" y="4786296"/>
                </a:lnTo>
                <a:lnTo>
                  <a:pt x="6277392" y="4588706"/>
                </a:lnTo>
                <a:lnTo>
                  <a:pt x="6291482" y="4390458"/>
                </a:lnTo>
                <a:lnTo>
                  <a:pt x="6304221" y="4194889"/>
                </a:lnTo>
                <a:lnTo>
                  <a:pt x="6315579" y="4005335"/>
                </a:lnTo>
                <a:lnTo>
                  <a:pt x="6325524" y="3825135"/>
                </a:lnTo>
                <a:lnTo>
                  <a:pt x="6334025" y="3657625"/>
                </a:lnTo>
                <a:lnTo>
                  <a:pt x="6341050" y="3506143"/>
                </a:lnTo>
                <a:lnTo>
                  <a:pt x="6346569" y="3374026"/>
                </a:lnTo>
                <a:lnTo>
                  <a:pt x="6350549" y="3264611"/>
                </a:lnTo>
                <a:lnTo>
                  <a:pt x="6352961" y="3181234"/>
                </a:lnTo>
                <a:lnTo>
                  <a:pt x="6353771" y="3127235"/>
                </a:lnTo>
                <a:lnTo>
                  <a:pt x="6352961" y="3073235"/>
                </a:lnTo>
                <a:lnTo>
                  <a:pt x="6350549" y="2989859"/>
                </a:lnTo>
                <a:lnTo>
                  <a:pt x="6346569" y="2880444"/>
                </a:lnTo>
                <a:lnTo>
                  <a:pt x="6341050" y="2748326"/>
                </a:lnTo>
                <a:lnTo>
                  <a:pt x="6334025" y="2596844"/>
                </a:lnTo>
                <a:lnTo>
                  <a:pt x="6325524" y="2429334"/>
                </a:lnTo>
                <a:lnTo>
                  <a:pt x="6315579" y="2249134"/>
                </a:lnTo>
                <a:lnTo>
                  <a:pt x="6304221" y="2059580"/>
                </a:lnTo>
                <a:lnTo>
                  <a:pt x="6291482" y="1864010"/>
                </a:lnTo>
                <a:lnTo>
                  <a:pt x="6277392" y="1665762"/>
                </a:lnTo>
                <a:lnTo>
                  <a:pt x="6261983" y="1468171"/>
                </a:lnTo>
                <a:lnTo>
                  <a:pt x="6245286" y="1274576"/>
                </a:lnTo>
                <a:lnTo>
                  <a:pt x="6227333" y="1088314"/>
                </a:lnTo>
                <a:lnTo>
                  <a:pt x="6208154" y="912721"/>
                </a:lnTo>
                <a:lnTo>
                  <a:pt x="6187781" y="751136"/>
                </a:lnTo>
                <a:lnTo>
                  <a:pt x="6166245" y="606895"/>
                </a:lnTo>
                <a:lnTo>
                  <a:pt x="6143578" y="483335"/>
                </a:lnTo>
                <a:lnTo>
                  <a:pt x="6119811" y="383794"/>
                </a:lnTo>
                <a:lnTo>
                  <a:pt x="6094975" y="311608"/>
                </a:lnTo>
                <a:lnTo>
                  <a:pt x="6069101" y="270116"/>
                </a:lnTo>
                <a:lnTo>
                  <a:pt x="6026234" y="245565"/>
                </a:lnTo>
                <a:lnTo>
                  <a:pt x="5952626" y="221998"/>
                </a:lnTo>
                <a:lnTo>
                  <a:pt x="5851614" y="199446"/>
                </a:lnTo>
                <a:lnTo>
                  <a:pt x="5726536" y="177938"/>
                </a:lnTo>
                <a:lnTo>
                  <a:pt x="5580733" y="157503"/>
                </a:lnTo>
                <a:lnTo>
                  <a:pt x="5417542" y="138172"/>
                </a:lnTo>
                <a:lnTo>
                  <a:pt x="5240303" y="119974"/>
                </a:lnTo>
                <a:lnTo>
                  <a:pt x="5052354" y="102938"/>
                </a:lnTo>
                <a:lnTo>
                  <a:pt x="4857033" y="87095"/>
                </a:lnTo>
                <a:lnTo>
                  <a:pt x="4657680" y="72474"/>
                </a:lnTo>
                <a:lnTo>
                  <a:pt x="4457633" y="59104"/>
                </a:lnTo>
                <a:lnTo>
                  <a:pt x="4260231" y="47016"/>
                </a:lnTo>
                <a:lnTo>
                  <a:pt x="4068813" y="36239"/>
                </a:lnTo>
                <a:lnTo>
                  <a:pt x="3886717" y="26802"/>
                </a:lnTo>
                <a:lnTo>
                  <a:pt x="3717282" y="18736"/>
                </a:lnTo>
                <a:lnTo>
                  <a:pt x="3563847" y="12070"/>
                </a:lnTo>
                <a:lnTo>
                  <a:pt x="3429750" y="6834"/>
                </a:lnTo>
                <a:lnTo>
                  <a:pt x="3318331" y="3057"/>
                </a:lnTo>
                <a:lnTo>
                  <a:pt x="3232928" y="769"/>
                </a:lnTo>
                <a:lnTo>
                  <a:pt x="3176879" y="0"/>
                </a:lnTo>
                <a:lnTo>
                  <a:pt x="3120832" y="769"/>
                </a:lnTo>
                <a:lnTo>
                  <a:pt x="3035430" y="3057"/>
                </a:lnTo>
                <a:lnTo>
                  <a:pt x="2924012" y="6834"/>
                </a:lnTo>
                <a:lnTo>
                  <a:pt x="2789916" y="12070"/>
                </a:lnTo>
                <a:lnTo>
                  <a:pt x="2636482" y="18736"/>
                </a:lnTo>
                <a:lnTo>
                  <a:pt x="2467047" y="26802"/>
                </a:lnTo>
                <a:lnTo>
                  <a:pt x="2284951" y="36239"/>
                </a:lnTo>
                <a:lnTo>
                  <a:pt x="2093533" y="47016"/>
                </a:lnTo>
                <a:lnTo>
                  <a:pt x="1896130" y="59104"/>
                </a:lnTo>
                <a:lnTo>
                  <a:pt x="1696083" y="72474"/>
                </a:lnTo>
                <a:lnTo>
                  <a:pt x="1496729" y="87095"/>
                </a:lnTo>
                <a:lnTo>
                  <a:pt x="1301408" y="102938"/>
                </a:lnTo>
                <a:lnTo>
                  <a:pt x="1113458" y="119974"/>
                </a:lnTo>
                <a:lnTo>
                  <a:pt x="936218" y="138172"/>
                </a:lnTo>
                <a:lnTo>
                  <a:pt x="773027" y="157503"/>
                </a:lnTo>
                <a:lnTo>
                  <a:pt x="627223" y="177938"/>
                </a:lnTo>
                <a:lnTo>
                  <a:pt x="502145" y="199446"/>
                </a:lnTo>
                <a:lnTo>
                  <a:pt x="401133" y="221998"/>
                </a:lnTo>
                <a:lnTo>
                  <a:pt x="327524" y="245565"/>
                </a:lnTo>
                <a:lnTo>
                  <a:pt x="284657" y="270116"/>
                </a:lnTo>
                <a:lnTo>
                  <a:pt x="258783" y="311608"/>
                </a:lnTo>
                <a:lnTo>
                  <a:pt x="233947" y="383794"/>
                </a:lnTo>
                <a:lnTo>
                  <a:pt x="210181" y="483335"/>
                </a:lnTo>
                <a:lnTo>
                  <a:pt x="187514" y="606895"/>
                </a:lnTo>
                <a:lnTo>
                  <a:pt x="165979" y="751136"/>
                </a:lnTo>
                <a:lnTo>
                  <a:pt x="145607" y="912721"/>
                </a:lnTo>
                <a:lnTo>
                  <a:pt x="126429" y="1088314"/>
                </a:lnTo>
                <a:lnTo>
                  <a:pt x="108477" y="1274576"/>
                </a:lnTo>
                <a:lnTo>
                  <a:pt x="91781" y="1468171"/>
                </a:lnTo>
                <a:lnTo>
                  <a:pt x="76373" y="1665762"/>
                </a:lnTo>
                <a:lnTo>
                  <a:pt x="62284" y="1864010"/>
                </a:lnTo>
                <a:lnTo>
                  <a:pt x="49545" y="2059580"/>
                </a:lnTo>
                <a:lnTo>
                  <a:pt x="38188" y="2249134"/>
                </a:lnTo>
                <a:lnTo>
                  <a:pt x="28244" y="2429334"/>
                </a:lnTo>
                <a:lnTo>
                  <a:pt x="19744" y="2596844"/>
                </a:lnTo>
                <a:lnTo>
                  <a:pt x="12719" y="2748326"/>
                </a:lnTo>
                <a:lnTo>
                  <a:pt x="7201" y="2880444"/>
                </a:lnTo>
                <a:lnTo>
                  <a:pt x="3221" y="2989859"/>
                </a:lnTo>
                <a:lnTo>
                  <a:pt x="810" y="3073235"/>
                </a:lnTo>
                <a:close/>
              </a:path>
            </a:pathLst>
          </a:custGeom>
          <a:solidFill>
            <a:srgbClr val="74A65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640377" y="648474"/>
            <a:ext cx="6305524" cy="6202248"/>
          </a:xfrm>
          <a:custGeom>
            <a:avLst/>
            <a:gdLst/>
            <a:ahLst/>
            <a:cxnLst/>
            <a:rect l="l" t="t" r="r" b="b"/>
            <a:pathLst>
              <a:path w="6305524" h="6202248">
                <a:moveTo>
                  <a:pt x="843" y="3046059"/>
                </a:moveTo>
                <a:lnTo>
                  <a:pt x="0" y="3101124"/>
                </a:lnTo>
                <a:lnTo>
                  <a:pt x="870" y="3156834"/>
                </a:lnTo>
                <a:lnTo>
                  <a:pt x="3460" y="3241040"/>
                </a:lnTo>
                <a:lnTo>
                  <a:pt x="7735" y="3350496"/>
                </a:lnTo>
                <a:lnTo>
                  <a:pt x="13661" y="3481958"/>
                </a:lnTo>
                <a:lnTo>
                  <a:pt x="21203" y="3632179"/>
                </a:lnTo>
                <a:lnTo>
                  <a:pt x="30327" y="3797915"/>
                </a:lnTo>
                <a:lnTo>
                  <a:pt x="41000" y="3975920"/>
                </a:lnTo>
                <a:lnTo>
                  <a:pt x="53187" y="4162949"/>
                </a:lnTo>
                <a:lnTo>
                  <a:pt x="66854" y="4355756"/>
                </a:lnTo>
                <a:lnTo>
                  <a:pt x="81967" y="4551095"/>
                </a:lnTo>
                <a:lnTo>
                  <a:pt x="98491" y="4745723"/>
                </a:lnTo>
                <a:lnTo>
                  <a:pt x="116393" y="4936392"/>
                </a:lnTo>
                <a:lnTo>
                  <a:pt x="135639" y="5119858"/>
                </a:lnTo>
                <a:lnTo>
                  <a:pt x="156194" y="5292876"/>
                </a:lnTo>
                <a:lnTo>
                  <a:pt x="178024" y="5452200"/>
                </a:lnTo>
                <a:lnTo>
                  <a:pt x="201094" y="5594584"/>
                </a:lnTo>
                <a:lnTo>
                  <a:pt x="225372" y="5716783"/>
                </a:lnTo>
                <a:lnTo>
                  <a:pt x="250822" y="5815553"/>
                </a:lnTo>
                <a:lnTo>
                  <a:pt x="277411" y="5887647"/>
                </a:lnTo>
                <a:lnTo>
                  <a:pt x="305104" y="5929820"/>
                </a:lnTo>
                <a:lnTo>
                  <a:pt x="348453" y="5954615"/>
                </a:lnTo>
                <a:lnTo>
                  <a:pt x="421690" y="5978410"/>
                </a:lnTo>
                <a:lnTo>
                  <a:pt x="521571" y="6001175"/>
                </a:lnTo>
                <a:lnTo>
                  <a:pt x="644853" y="6022882"/>
                </a:lnTo>
                <a:lnTo>
                  <a:pt x="788291" y="6043501"/>
                </a:lnTo>
                <a:lnTo>
                  <a:pt x="948642" y="6063002"/>
                </a:lnTo>
                <a:lnTo>
                  <a:pt x="1122660" y="6081357"/>
                </a:lnTo>
                <a:lnTo>
                  <a:pt x="1307104" y="6098536"/>
                </a:lnTo>
                <a:lnTo>
                  <a:pt x="1498728" y="6114508"/>
                </a:lnTo>
                <a:lnTo>
                  <a:pt x="1694289" y="6129247"/>
                </a:lnTo>
                <a:lnTo>
                  <a:pt x="1890543" y="6142720"/>
                </a:lnTo>
                <a:lnTo>
                  <a:pt x="2084245" y="6154900"/>
                </a:lnTo>
                <a:lnTo>
                  <a:pt x="2272152" y="6165758"/>
                </a:lnTo>
                <a:lnTo>
                  <a:pt x="2451021" y="6175262"/>
                </a:lnTo>
                <a:lnTo>
                  <a:pt x="2617606" y="6183386"/>
                </a:lnTo>
                <a:lnTo>
                  <a:pt x="2768664" y="6190098"/>
                </a:lnTo>
                <a:lnTo>
                  <a:pt x="2900952" y="6195369"/>
                </a:lnTo>
                <a:lnTo>
                  <a:pt x="3011224" y="6199171"/>
                </a:lnTo>
                <a:lnTo>
                  <a:pt x="3096238" y="6201474"/>
                </a:lnTo>
                <a:lnTo>
                  <a:pt x="3152749" y="6202248"/>
                </a:lnTo>
                <a:lnTo>
                  <a:pt x="3209943" y="6201448"/>
                </a:lnTo>
                <a:lnTo>
                  <a:pt x="3295625" y="6199068"/>
                </a:lnTo>
                <a:lnTo>
                  <a:pt x="3406549" y="6195140"/>
                </a:lnTo>
                <a:lnTo>
                  <a:pt x="3539471" y="6189694"/>
                </a:lnTo>
                <a:lnTo>
                  <a:pt x="3691144" y="6182762"/>
                </a:lnTo>
                <a:lnTo>
                  <a:pt x="3858323" y="6174373"/>
                </a:lnTo>
                <a:lnTo>
                  <a:pt x="4037762" y="6164559"/>
                </a:lnTo>
                <a:lnTo>
                  <a:pt x="4226217" y="6153351"/>
                </a:lnTo>
                <a:lnTo>
                  <a:pt x="4420441" y="6140779"/>
                </a:lnTo>
                <a:lnTo>
                  <a:pt x="4617189" y="6126875"/>
                </a:lnTo>
                <a:lnTo>
                  <a:pt x="4813216" y="6111669"/>
                </a:lnTo>
                <a:lnTo>
                  <a:pt x="5005276" y="6095192"/>
                </a:lnTo>
                <a:lnTo>
                  <a:pt x="5190123" y="6077474"/>
                </a:lnTo>
                <a:lnTo>
                  <a:pt x="5364513" y="6058548"/>
                </a:lnTo>
                <a:lnTo>
                  <a:pt x="5525199" y="6038443"/>
                </a:lnTo>
                <a:lnTo>
                  <a:pt x="5668936" y="6017191"/>
                </a:lnTo>
                <a:lnTo>
                  <a:pt x="5792479" y="5994822"/>
                </a:lnTo>
                <a:lnTo>
                  <a:pt x="5892583" y="5971367"/>
                </a:lnTo>
                <a:lnTo>
                  <a:pt x="5966000" y="5946858"/>
                </a:lnTo>
                <a:lnTo>
                  <a:pt x="6009487" y="5921324"/>
                </a:lnTo>
                <a:lnTo>
                  <a:pt x="6036394" y="5879265"/>
                </a:lnTo>
                <a:lnTo>
                  <a:pt x="6062222" y="5807328"/>
                </a:lnTo>
                <a:lnTo>
                  <a:pt x="6086938" y="5708756"/>
                </a:lnTo>
                <a:lnTo>
                  <a:pt x="6110511" y="5586792"/>
                </a:lnTo>
                <a:lnTo>
                  <a:pt x="6132906" y="5444681"/>
                </a:lnTo>
                <a:lnTo>
                  <a:pt x="6154092" y="5285666"/>
                </a:lnTo>
                <a:lnTo>
                  <a:pt x="6174037" y="5112991"/>
                </a:lnTo>
                <a:lnTo>
                  <a:pt x="6192707" y="4929901"/>
                </a:lnTo>
                <a:lnTo>
                  <a:pt x="6210071" y="4739638"/>
                </a:lnTo>
                <a:lnTo>
                  <a:pt x="6226095" y="4545447"/>
                </a:lnTo>
                <a:lnTo>
                  <a:pt x="6240748" y="4350571"/>
                </a:lnTo>
                <a:lnTo>
                  <a:pt x="6253996" y="4158255"/>
                </a:lnTo>
                <a:lnTo>
                  <a:pt x="6265807" y="3971742"/>
                </a:lnTo>
                <a:lnTo>
                  <a:pt x="6276149" y="3794277"/>
                </a:lnTo>
                <a:lnTo>
                  <a:pt x="6284989" y="3629101"/>
                </a:lnTo>
                <a:lnTo>
                  <a:pt x="6292295" y="3479461"/>
                </a:lnTo>
                <a:lnTo>
                  <a:pt x="6298034" y="3348599"/>
                </a:lnTo>
                <a:lnTo>
                  <a:pt x="6302174" y="3239760"/>
                </a:lnTo>
                <a:lnTo>
                  <a:pt x="6304681" y="3156187"/>
                </a:lnTo>
                <a:lnTo>
                  <a:pt x="6305524" y="3101124"/>
                </a:lnTo>
                <a:lnTo>
                  <a:pt x="6304681" y="3046059"/>
                </a:lnTo>
                <a:lnTo>
                  <a:pt x="6302174" y="2962484"/>
                </a:lnTo>
                <a:lnTo>
                  <a:pt x="6298034" y="2853643"/>
                </a:lnTo>
                <a:lnTo>
                  <a:pt x="6292295" y="2722780"/>
                </a:lnTo>
                <a:lnTo>
                  <a:pt x="6284989" y="2573139"/>
                </a:lnTo>
                <a:lnTo>
                  <a:pt x="6276149" y="2407963"/>
                </a:lnTo>
                <a:lnTo>
                  <a:pt x="6265807" y="2230496"/>
                </a:lnTo>
                <a:lnTo>
                  <a:pt x="6253996" y="2043983"/>
                </a:lnTo>
                <a:lnTo>
                  <a:pt x="6240748" y="1851666"/>
                </a:lnTo>
                <a:lnTo>
                  <a:pt x="6226095" y="1656791"/>
                </a:lnTo>
                <a:lnTo>
                  <a:pt x="6210071" y="1462600"/>
                </a:lnTo>
                <a:lnTo>
                  <a:pt x="6192707" y="1272337"/>
                </a:lnTo>
                <a:lnTo>
                  <a:pt x="6174037" y="1089247"/>
                </a:lnTo>
                <a:lnTo>
                  <a:pt x="6154092" y="916573"/>
                </a:lnTo>
                <a:lnTo>
                  <a:pt x="6132906" y="757559"/>
                </a:lnTo>
                <a:lnTo>
                  <a:pt x="6110511" y="615449"/>
                </a:lnTo>
                <a:lnTo>
                  <a:pt x="6086938" y="493487"/>
                </a:lnTo>
                <a:lnTo>
                  <a:pt x="6062222" y="394916"/>
                </a:lnTo>
                <a:lnTo>
                  <a:pt x="6036394" y="322980"/>
                </a:lnTo>
                <a:lnTo>
                  <a:pt x="6009487" y="280924"/>
                </a:lnTo>
                <a:lnTo>
                  <a:pt x="5966000" y="255390"/>
                </a:lnTo>
                <a:lnTo>
                  <a:pt x="5892583" y="230880"/>
                </a:lnTo>
                <a:lnTo>
                  <a:pt x="5792479" y="207425"/>
                </a:lnTo>
                <a:lnTo>
                  <a:pt x="5668936" y="185056"/>
                </a:lnTo>
                <a:lnTo>
                  <a:pt x="5525199" y="163804"/>
                </a:lnTo>
                <a:lnTo>
                  <a:pt x="5364513" y="143699"/>
                </a:lnTo>
                <a:lnTo>
                  <a:pt x="5190123" y="124773"/>
                </a:lnTo>
                <a:lnTo>
                  <a:pt x="5005276" y="107056"/>
                </a:lnTo>
                <a:lnTo>
                  <a:pt x="4813216" y="90579"/>
                </a:lnTo>
                <a:lnTo>
                  <a:pt x="4617189" y="75372"/>
                </a:lnTo>
                <a:lnTo>
                  <a:pt x="4420441" y="61468"/>
                </a:lnTo>
                <a:lnTo>
                  <a:pt x="4226217" y="48896"/>
                </a:lnTo>
                <a:lnTo>
                  <a:pt x="4037762" y="37688"/>
                </a:lnTo>
                <a:lnTo>
                  <a:pt x="3858323" y="27874"/>
                </a:lnTo>
                <a:lnTo>
                  <a:pt x="3691144" y="19485"/>
                </a:lnTo>
                <a:lnTo>
                  <a:pt x="3539471" y="12553"/>
                </a:lnTo>
                <a:lnTo>
                  <a:pt x="3406549" y="7107"/>
                </a:lnTo>
                <a:lnTo>
                  <a:pt x="3295625" y="3179"/>
                </a:lnTo>
                <a:lnTo>
                  <a:pt x="3209943" y="800"/>
                </a:lnTo>
                <a:lnTo>
                  <a:pt x="3152749" y="0"/>
                </a:lnTo>
                <a:lnTo>
                  <a:pt x="3095559" y="800"/>
                </a:lnTo>
                <a:lnTo>
                  <a:pt x="3009880" y="3179"/>
                </a:lnTo>
                <a:lnTo>
                  <a:pt x="2898959" y="7107"/>
                </a:lnTo>
                <a:lnTo>
                  <a:pt x="2766040" y="12553"/>
                </a:lnTo>
                <a:lnTo>
                  <a:pt x="2614369" y="19485"/>
                </a:lnTo>
                <a:lnTo>
                  <a:pt x="2447192" y="27874"/>
                </a:lnTo>
                <a:lnTo>
                  <a:pt x="2267755" y="37688"/>
                </a:lnTo>
                <a:lnTo>
                  <a:pt x="2079302" y="48896"/>
                </a:lnTo>
                <a:lnTo>
                  <a:pt x="1885079" y="61468"/>
                </a:lnTo>
                <a:lnTo>
                  <a:pt x="1688333" y="75372"/>
                </a:lnTo>
                <a:lnTo>
                  <a:pt x="1492307" y="90579"/>
                </a:lnTo>
                <a:lnTo>
                  <a:pt x="1300249" y="107056"/>
                </a:lnTo>
                <a:lnTo>
                  <a:pt x="1115403" y="124773"/>
                </a:lnTo>
                <a:lnTo>
                  <a:pt x="941014" y="143699"/>
                </a:lnTo>
                <a:lnTo>
                  <a:pt x="780329" y="163804"/>
                </a:lnTo>
                <a:lnTo>
                  <a:pt x="636593" y="185056"/>
                </a:lnTo>
                <a:lnTo>
                  <a:pt x="513052" y="207425"/>
                </a:lnTo>
                <a:lnTo>
                  <a:pt x="412950" y="230880"/>
                </a:lnTo>
                <a:lnTo>
                  <a:pt x="339534" y="255390"/>
                </a:lnTo>
                <a:lnTo>
                  <a:pt x="296049" y="280924"/>
                </a:lnTo>
                <a:lnTo>
                  <a:pt x="269140" y="322980"/>
                </a:lnTo>
                <a:lnTo>
                  <a:pt x="243311" y="394916"/>
                </a:lnTo>
                <a:lnTo>
                  <a:pt x="218593" y="493487"/>
                </a:lnTo>
                <a:lnTo>
                  <a:pt x="195019" y="615449"/>
                </a:lnTo>
                <a:lnTo>
                  <a:pt x="172623" y="757559"/>
                </a:lnTo>
                <a:lnTo>
                  <a:pt x="151436" y="916573"/>
                </a:lnTo>
                <a:lnTo>
                  <a:pt x="131490" y="1089247"/>
                </a:lnTo>
                <a:lnTo>
                  <a:pt x="112819" y="1272337"/>
                </a:lnTo>
                <a:lnTo>
                  <a:pt x="95455" y="1462600"/>
                </a:lnTo>
                <a:lnTo>
                  <a:pt x="79430" y="1656791"/>
                </a:lnTo>
                <a:lnTo>
                  <a:pt x="64777" y="1851666"/>
                </a:lnTo>
                <a:lnTo>
                  <a:pt x="51529" y="2043983"/>
                </a:lnTo>
                <a:lnTo>
                  <a:pt x="39717" y="2230496"/>
                </a:lnTo>
                <a:lnTo>
                  <a:pt x="29375" y="2407963"/>
                </a:lnTo>
                <a:lnTo>
                  <a:pt x="20534" y="2573139"/>
                </a:lnTo>
                <a:lnTo>
                  <a:pt x="13229" y="2722780"/>
                </a:lnTo>
                <a:lnTo>
                  <a:pt x="7490" y="2853643"/>
                </a:lnTo>
                <a:lnTo>
                  <a:pt x="3350" y="2962484"/>
                </a:lnTo>
                <a:lnTo>
                  <a:pt x="843" y="3046059"/>
                </a:lnTo>
                <a:close/>
              </a:path>
            </a:pathLst>
          </a:custGeom>
          <a:solidFill>
            <a:srgbClr val="75A75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665008" y="673414"/>
            <a:ext cx="6257290" cy="6150038"/>
          </a:xfrm>
          <a:custGeom>
            <a:avLst/>
            <a:gdLst/>
            <a:ahLst/>
            <a:cxnLst/>
            <a:rect l="l" t="t" r="r" b="b"/>
            <a:pathLst>
              <a:path w="6257290" h="6150038">
                <a:moveTo>
                  <a:pt x="904" y="3131811"/>
                </a:moveTo>
                <a:lnTo>
                  <a:pt x="3593" y="3216239"/>
                </a:lnTo>
                <a:lnTo>
                  <a:pt x="8033" y="3325144"/>
                </a:lnTo>
                <a:lnTo>
                  <a:pt x="14186" y="3455375"/>
                </a:lnTo>
                <a:lnTo>
                  <a:pt x="22018" y="3603778"/>
                </a:lnTo>
                <a:lnTo>
                  <a:pt x="31494" y="3767203"/>
                </a:lnTo>
                <a:lnTo>
                  <a:pt x="42577" y="3942496"/>
                </a:lnTo>
                <a:lnTo>
                  <a:pt x="55233" y="4126506"/>
                </a:lnTo>
                <a:lnTo>
                  <a:pt x="69426" y="4316080"/>
                </a:lnTo>
                <a:lnTo>
                  <a:pt x="85120" y="4508066"/>
                </a:lnTo>
                <a:lnTo>
                  <a:pt x="102280" y="4699312"/>
                </a:lnTo>
                <a:lnTo>
                  <a:pt x="120870" y="4886666"/>
                </a:lnTo>
                <a:lnTo>
                  <a:pt x="140856" y="5066976"/>
                </a:lnTo>
                <a:lnTo>
                  <a:pt x="162201" y="5237089"/>
                </a:lnTo>
                <a:lnTo>
                  <a:pt x="184871" y="5393854"/>
                </a:lnTo>
                <a:lnTo>
                  <a:pt x="208829" y="5534118"/>
                </a:lnTo>
                <a:lnTo>
                  <a:pt x="234040" y="5654728"/>
                </a:lnTo>
                <a:lnTo>
                  <a:pt x="260469" y="5752534"/>
                </a:lnTo>
                <a:lnTo>
                  <a:pt x="288081" y="5824382"/>
                </a:lnTo>
                <a:lnTo>
                  <a:pt x="316839" y="5867120"/>
                </a:lnTo>
                <a:lnTo>
                  <a:pt x="360802" y="5892868"/>
                </a:lnTo>
                <a:lnTo>
                  <a:pt x="433839" y="5917578"/>
                </a:lnTo>
                <a:lnTo>
                  <a:pt x="532801" y="5941219"/>
                </a:lnTo>
                <a:lnTo>
                  <a:pt x="654537" y="5963760"/>
                </a:lnTo>
                <a:lnTo>
                  <a:pt x="795896" y="5985173"/>
                </a:lnTo>
                <a:lnTo>
                  <a:pt x="953727" y="6005425"/>
                </a:lnTo>
                <a:lnTo>
                  <a:pt x="1124880" y="6024486"/>
                </a:lnTo>
                <a:lnTo>
                  <a:pt x="1306204" y="6042326"/>
                </a:lnTo>
                <a:lnTo>
                  <a:pt x="1494549" y="6058915"/>
                </a:lnTo>
                <a:lnTo>
                  <a:pt x="1686764" y="6074221"/>
                </a:lnTo>
                <a:lnTo>
                  <a:pt x="1879699" y="6088214"/>
                </a:lnTo>
                <a:lnTo>
                  <a:pt x="2070202" y="6100864"/>
                </a:lnTo>
                <a:lnTo>
                  <a:pt x="2255123" y="6112140"/>
                </a:lnTo>
                <a:lnTo>
                  <a:pt x="2431313" y="6122011"/>
                </a:lnTo>
                <a:lnTo>
                  <a:pt x="2595619" y="6130448"/>
                </a:lnTo>
                <a:lnTo>
                  <a:pt x="2744891" y="6137419"/>
                </a:lnTo>
                <a:lnTo>
                  <a:pt x="2875979" y="6142894"/>
                </a:lnTo>
                <a:lnTo>
                  <a:pt x="2985732" y="6146842"/>
                </a:lnTo>
                <a:lnTo>
                  <a:pt x="3071000" y="6149234"/>
                </a:lnTo>
                <a:lnTo>
                  <a:pt x="3128632" y="6150038"/>
                </a:lnTo>
                <a:lnTo>
                  <a:pt x="3186971" y="6149207"/>
                </a:lnTo>
                <a:lnTo>
                  <a:pt x="3272931" y="6146736"/>
                </a:lnTo>
                <a:lnTo>
                  <a:pt x="3383360" y="6142656"/>
                </a:lnTo>
                <a:lnTo>
                  <a:pt x="3515106" y="6137001"/>
                </a:lnTo>
                <a:lnTo>
                  <a:pt x="3665016" y="6129801"/>
                </a:lnTo>
                <a:lnTo>
                  <a:pt x="3829938" y="6121089"/>
                </a:lnTo>
                <a:lnTo>
                  <a:pt x="4006720" y="6110897"/>
                </a:lnTo>
                <a:lnTo>
                  <a:pt x="4192209" y="6099257"/>
                </a:lnTo>
                <a:lnTo>
                  <a:pt x="4383254" y="6086201"/>
                </a:lnTo>
                <a:lnTo>
                  <a:pt x="4576702" y="6071762"/>
                </a:lnTo>
                <a:lnTo>
                  <a:pt x="4769400" y="6055970"/>
                </a:lnTo>
                <a:lnTo>
                  <a:pt x="4958197" y="6038859"/>
                </a:lnTo>
                <a:lnTo>
                  <a:pt x="5139940" y="6020460"/>
                </a:lnTo>
                <a:lnTo>
                  <a:pt x="5311478" y="6000805"/>
                </a:lnTo>
                <a:lnTo>
                  <a:pt x="5469657" y="5979927"/>
                </a:lnTo>
                <a:lnTo>
                  <a:pt x="5611325" y="5957858"/>
                </a:lnTo>
                <a:lnTo>
                  <a:pt x="5733331" y="5934629"/>
                </a:lnTo>
                <a:lnTo>
                  <a:pt x="5832521" y="5910273"/>
                </a:lnTo>
                <a:lnTo>
                  <a:pt x="5905744" y="5884821"/>
                </a:lnTo>
                <a:lnTo>
                  <a:pt x="5949848" y="5858306"/>
                </a:lnTo>
                <a:lnTo>
                  <a:pt x="5977792" y="5815686"/>
                </a:lnTo>
                <a:lnTo>
                  <a:pt x="6004615" y="5743999"/>
                </a:lnTo>
                <a:lnTo>
                  <a:pt x="6030284" y="5646397"/>
                </a:lnTo>
                <a:lnTo>
                  <a:pt x="6054764" y="5526030"/>
                </a:lnTo>
                <a:lnTo>
                  <a:pt x="6078022" y="5386049"/>
                </a:lnTo>
                <a:lnTo>
                  <a:pt x="6100025" y="5229605"/>
                </a:lnTo>
                <a:lnTo>
                  <a:pt x="6120738" y="5059847"/>
                </a:lnTo>
                <a:lnTo>
                  <a:pt x="6140127" y="4879927"/>
                </a:lnTo>
                <a:lnTo>
                  <a:pt x="6158160" y="4692995"/>
                </a:lnTo>
                <a:lnTo>
                  <a:pt x="6174801" y="4502202"/>
                </a:lnTo>
                <a:lnTo>
                  <a:pt x="6190018" y="4310698"/>
                </a:lnTo>
                <a:lnTo>
                  <a:pt x="6203777" y="4121633"/>
                </a:lnTo>
                <a:lnTo>
                  <a:pt x="6216043" y="3938159"/>
                </a:lnTo>
                <a:lnTo>
                  <a:pt x="6226783" y="3763425"/>
                </a:lnTo>
                <a:lnTo>
                  <a:pt x="6235964" y="3600583"/>
                </a:lnTo>
                <a:lnTo>
                  <a:pt x="6243551" y="3452783"/>
                </a:lnTo>
                <a:lnTo>
                  <a:pt x="6249511" y="3323175"/>
                </a:lnTo>
                <a:lnTo>
                  <a:pt x="6253810" y="3214910"/>
                </a:lnTo>
                <a:lnTo>
                  <a:pt x="6256414" y="3131139"/>
                </a:lnTo>
                <a:lnTo>
                  <a:pt x="6257290" y="3075012"/>
                </a:lnTo>
                <a:lnTo>
                  <a:pt x="6256414" y="3018885"/>
                </a:lnTo>
                <a:lnTo>
                  <a:pt x="6253810" y="2935114"/>
                </a:lnTo>
                <a:lnTo>
                  <a:pt x="6249511" y="2826850"/>
                </a:lnTo>
                <a:lnTo>
                  <a:pt x="6243551" y="2697242"/>
                </a:lnTo>
                <a:lnTo>
                  <a:pt x="6235964" y="2549442"/>
                </a:lnTo>
                <a:lnTo>
                  <a:pt x="6226783" y="2386600"/>
                </a:lnTo>
                <a:lnTo>
                  <a:pt x="6216043" y="2211867"/>
                </a:lnTo>
                <a:lnTo>
                  <a:pt x="6203777" y="2028393"/>
                </a:lnTo>
                <a:lnTo>
                  <a:pt x="6190018" y="1839328"/>
                </a:lnTo>
                <a:lnTo>
                  <a:pt x="6174801" y="1647824"/>
                </a:lnTo>
                <a:lnTo>
                  <a:pt x="6158160" y="1457032"/>
                </a:lnTo>
                <a:lnTo>
                  <a:pt x="6140127" y="1270100"/>
                </a:lnTo>
                <a:lnTo>
                  <a:pt x="6120738" y="1090181"/>
                </a:lnTo>
                <a:lnTo>
                  <a:pt x="6100025" y="920424"/>
                </a:lnTo>
                <a:lnTo>
                  <a:pt x="6078022" y="763981"/>
                </a:lnTo>
                <a:lnTo>
                  <a:pt x="6054764" y="624001"/>
                </a:lnTo>
                <a:lnTo>
                  <a:pt x="6030284" y="503636"/>
                </a:lnTo>
                <a:lnTo>
                  <a:pt x="6004615" y="406035"/>
                </a:lnTo>
                <a:lnTo>
                  <a:pt x="5977792" y="334350"/>
                </a:lnTo>
                <a:lnTo>
                  <a:pt x="5949848" y="291731"/>
                </a:lnTo>
                <a:lnTo>
                  <a:pt x="5905744" y="265215"/>
                </a:lnTo>
                <a:lnTo>
                  <a:pt x="5832521" y="239762"/>
                </a:lnTo>
                <a:lnTo>
                  <a:pt x="5733331" y="215404"/>
                </a:lnTo>
                <a:lnTo>
                  <a:pt x="5611325" y="192175"/>
                </a:lnTo>
                <a:lnTo>
                  <a:pt x="5469657" y="170105"/>
                </a:lnTo>
                <a:lnTo>
                  <a:pt x="5311478" y="149226"/>
                </a:lnTo>
                <a:lnTo>
                  <a:pt x="5139940" y="129572"/>
                </a:lnTo>
                <a:lnTo>
                  <a:pt x="4958197" y="111173"/>
                </a:lnTo>
                <a:lnTo>
                  <a:pt x="4769400" y="94062"/>
                </a:lnTo>
                <a:lnTo>
                  <a:pt x="4576702" y="78271"/>
                </a:lnTo>
                <a:lnTo>
                  <a:pt x="4383254" y="63832"/>
                </a:lnTo>
                <a:lnTo>
                  <a:pt x="4192209" y="50777"/>
                </a:lnTo>
                <a:lnTo>
                  <a:pt x="4006720" y="39137"/>
                </a:lnTo>
                <a:lnTo>
                  <a:pt x="3829938" y="28946"/>
                </a:lnTo>
                <a:lnTo>
                  <a:pt x="3665016" y="20235"/>
                </a:lnTo>
                <a:lnTo>
                  <a:pt x="3515106" y="13035"/>
                </a:lnTo>
                <a:lnTo>
                  <a:pt x="3383360" y="7380"/>
                </a:lnTo>
                <a:lnTo>
                  <a:pt x="3272931" y="3301"/>
                </a:lnTo>
                <a:lnTo>
                  <a:pt x="3186971" y="830"/>
                </a:lnTo>
                <a:lnTo>
                  <a:pt x="3128632" y="0"/>
                </a:lnTo>
                <a:lnTo>
                  <a:pt x="3070294" y="830"/>
                </a:lnTo>
                <a:lnTo>
                  <a:pt x="2984336" y="3301"/>
                </a:lnTo>
                <a:lnTo>
                  <a:pt x="2873908" y="7380"/>
                </a:lnTo>
                <a:lnTo>
                  <a:pt x="2742164" y="13035"/>
                </a:lnTo>
                <a:lnTo>
                  <a:pt x="2592255" y="20235"/>
                </a:lnTo>
                <a:lnTo>
                  <a:pt x="2427334" y="28946"/>
                </a:lnTo>
                <a:lnTo>
                  <a:pt x="2250553" y="39137"/>
                </a:lnTo>
                <a:lnTo>
                  <a:pt x="2065064" y="50777"/>
                </a:lnTo>
                <a:lnTo>
                  <a:pt x="1874020" y="63832"/>
                </a:lnTo>
                <a:lnTo>
                  <a:pt x="1680573" y="78271"/>
                </a:lnTo>
                <a:lnTo>
                  <a:pt x="1487875" y="94062"/>
                </a:lnTo>
                <a:lnTo>
                  <a:pt x="1299078" y="111173"/>
                </a:lnTo>
                <a:lnTo>
                  <a:pt x="1117335" y="129572"/>
                </a:lnTo>
                <a:lnTo>
                  <a:pt x="945798" y="149226"/>
                </a:lnTo>
                <a:lnTo>
                  <a:pt x="787620" y="170105"/>
                </a:lnTo>
                <a:lnTo>
                  <a:pt x="645951" y="192175"/>
                </a:lnTo>
                <a:lnTo>
                  <a:pt x="523946" y="215404"/>
                </a:lnTo>
                <a:lnTo>
                  <a:pt x="424755" y="239762"/>
                </a:lnTo>
                <a:lnTo>
                  <a:pt x="351532" y="265215"/>
                </a:lnTo>
                <a:lnTo>
                  <a:pt x="307428" y="291731"/>
                </a:lnTo>
                <a:lnTo>
                  <a:pt x="279486" y="334350"/>
                </a:lnTo>
                <a:lnTo>
                  <a:pt x="252665" y="406035"/>
                </a:lnTo>
                <a:lnTo>
                  <a:pt x="226997" y="503636"/>
                </a:lnTo>
                <a:lnTo>
                  <a:pt x="202518" y="624001"/>
                </a:lnTo>
                <a:lnTo>
                  <a:pt x="179261" y="763981"/>
                </a:lnTo>
                <a:lnTo>
                  <a:pt x="157260" y="920424"/>
                </a:lnTo>
                <a:lnTo>
                  <a:pt x="136548" y="1090181"/>
                </a:lnTo>
                <a:lnTo>
                  <a:pt x="117159" y="1270100"/>
                </a:lnTo>
                <a:lnTo>
                  <a:pt x="99127" y="1457032"/>
                </a:lnTo>
                <a:lnTo>
                  <a:pt x="82486" y="1647825"/>
                </a:lnTo>
                <a:lnTo>
                  <a:pt x="67270" y="1839328"/>
                </a:lnTo>
                <a:lnTo>
                  <a:pt x="53511" y="2028393"/>
                </a:lnTo>
                <a:lnTo>
                  <a:pt x="41245" y="2211867"/>
                </a:lnTo>
                <a:lnTo>
                  <a:pt x="30505" y="2386600"/>
                </a:lnTo>
                <a:lnTo>
                  <a:pt x="21325" y="2549442"/>
                </a:lnTo>
                <a:lnTo>
                  <a:pt x="13738" y="2697242"/>
                </a:lnTo>
                <a:lnTo>
                  <a:pt x="7778" y="2826850"/>
                </a:lnTo>
                <a:lnTo>
                  <a:pt x="3479" y="2935114"/>
                </a:lnTo>
                <a:lnTo>
                  <a:pt x="875" y="3018885"/>
                </a:lnTo>
                <a:lnTo>
                  <a:pt x="0" y="3075012"/>
                </a:lnTo>
                <a:lnTo>
                  <a:pt x="904" y="3131811"/>
                </a:lnTo>
                <a:close/>
              </a:path>
            </a:pathLst>
          </a:custGeom>
          <a:solidFill>
            <a:srgbClr val="75A75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689632" y="698357"/>
            <a:ext cx="6209042" cy="6097803"/>
          </a:xfrm>
          <a:custGeom>
            <a:avLst/>
            <a:gdLst/>
            <a:ahLst/>
            <a:cxnLst/>
            <a:rect l="l" t="t" r="r" b="b"/>
            <a:pathLst>
              <a:path w="6209042" h="6097803">
                <a:moveTo>
                  <a:pt x="907" y="2991709"/>
                </a:moveTo>
                <a:lnTo>
                  <a:pt x="0" y="3048901"/>
                </a:lnTo>
                <a:lnTo>
                  <a:pt x="937" y="3106788"/>
                </a:lnTo>
                <a:lnTo>
                  <a:pt x="3727" y="3191437"/>
                </a:lnTo>
                <a:lnTo>
                  <a:pt x="8330" y="3299790"/>
                </a:lnTo>
                <a:lnTo>
                  <a:pt x="14712" y="3428788"/>
                </a:lnTo>
                <a:lnTo>
                  <a:pt x="22834" y="3575372"/>
                </a:lnTo>
                <a:lnTo>
                  <a:pt x="32660" y="3736483"/>
                </a:lnTo>
                <a:lnTo>
                  <a:pt x="44154" y="3909063"/>
                </a:lnTo>
                <a:lnTo>
                  <a:pt x="57279" y="4090052"/>
                </a:lnTo>
                <a:lnTo>
                  <a:pt x="71997" y="4276391"/>
                </a:lnTo>
                <a:lnTo>
                  <a:pt x="88272" y="4465023"/>
                </a:lnTo>
                <a:lnTo>
                  <a:pt x="106068" y="4652887"/>
                </a:lnTo>
                <a:lnTo>
                  <a:pt x="125347" y="4836924"/>
                </a:lnTo>
                <a:lnTo>
                  <a:pt x="146073" y="5014077"/>
                </a:lnTo>
                <a:lnTo>
                  <a:pt x="168209" y="5181286"/>
                </a:lnTo>
                <a:lnTo>
                  <a:pt x="191718" y="5335492"/>
                </a:lnTo>
                <a:lnTo>
                  <a:pt x="216564" y="5473637"/>
                </a:lnTo>
                <a:lnTo>
                  <a:pt x="242709" y="5592661"/>
                </a:lnTo>
                <a:lnTo>
                  <a:pt x="270117" y="5689505"/>
                </a:lnTo>
                <a:lnTo>
                  <a:pt x="298751" y="5761111"/>
                </a:lnTo>
                <a:lnTo>
                  <a:pt x="328574" y="5804420"/>
                </a:lnTo>
                <a:lnTo>
                  <a:pt x="373149" y="5831122"/>
                </a:lnTo>
                <a:lnTo>
                  <a:pt x="445986" y="5856748"/>
                </a:lnTo>
                <a:lnTo>
                  <a:pt x="544028" y="5881264"/>
                </a:lnTo>
                <a:lnTo>
                  <a:pt x="664217" y="5904641"/>
                </a:lnTo>
                <a:lnTo>
                  <a:pt x="803497" y="5926846"/>
                </a:lnTo>
                <a:lnTo>
                  <a:pt x="958809" y="5947847"/>
                </a:lnTo>
                <a:lnTo>
                  <a:pt x="1127097" y="5967614"/>
                </a:lnTo>
                <a:lnTo>
                  <a:pt x="1305303" y="5986114"/>
                </a:lnTo>
                <a:lnTo>
                  <a:pt x="1490369" y="6003315"/>
                </a:lnTo>
                <a:lnTo>
                  <a:pt x="1679240" y="6019187"/>
                </a:lnTo>
                <a:lnTo>
                  <a:pt x="1868856" y="6033697"/>
                </a:lnTo>
                <a:lnTo>
                  <a:pt x="2056161" y="6046814"/>
                </a:lnTo>
                <a:lnTo>
                  <a:pt x="2238097" y="6058506"/>
                </a:lnTo>
                <a:lnTo>
                  <a:pt x="2411608" y="6068742"/>
                </a:lnTo>
                <a:lnTo>
                  <a:pt x="2573635" y="6077490"/>
                </a:lnTo>
                <a:lnTo>
                  <a:pt x="2721121" y="6084718"/>
                </a:lnTo>
                <a:lnTo>
                  <a:pt x="2851010" y="6090395"/>
                </a:lnTo>
                <a:lnTo>
                  <a:pt x="2960243" y="6094490"/>
                </a:lnTo>
                <a:lnTo>
                  <a:pt x="3045764" y="6096969"/>
                </a:lnTo>
                <a:lnTo>
                  <a:pt x="3104515" y="6097803"/>
                </a:lnTo>
                <a:lnTo>
                  <a:pt x="3163999" y="6096941"/>
                </a:lnTo>
                <a:lnTo>
                  <a:pt x="3250237" y="6094379"/>
                </a:lnTo>
                <a:lnTo>
                  <a:pt x="3360170" y="6090148"/>
                </a:lnTo>
                <a:lnTo>
                  <a:pt x="3490740" y="6084283"/>
                </a:lnTo>
                <a:lnTo>
                  <a:pt x="3638886" y="6076817"/>
                </a:lnTo>
                <a:lnTo>
                  <a:pt x="3801551" y="6067782"/>
                </a:lnTo>
                <a:lnTo>
                  <a:pt x="3975674" y="6057213"/>
                </a:lnTo>
                <a:lnTo>
                  <a:pt x="4158198" y="6045142"/>
                </a:lnTo>
                <a:lnTo>
                  <a:pt x="4346063" y="6031603"/>
                </a:lnTo>
                <a:lnTo>
                  <a:pt x="4536209" y="6016629"/>
                </a:lnTo>
                <a:lnTo>
                  <a:pt x="4725579" y="6000253"/>
                </a:lnTo>
                <a:lnTo>
                  <a:pt x="4911113" y="5982509"/>
                </a:lnTo>
                <a:lnTo>
                  <a:pt x="5089752" y="5963429"/>
                </a:lnTo>
                <a:lnTo>
                  <a:pt x="5258437" y="5943047"/>
                </a:lnTo>
                <a:lnTo>
                  <a:pt x="5414109" y="5921397"/>
                </a:lnTo>
                <a:lnTo>
                  <a:pt x="5553708" y="5898511"/>
                </a:lnTo>
                <a:lnTo>
                  <a:pt x="5674177" y="5874422"/>
                </a:lnTo>
                <a:lnTo>
                  <a:pt x="5772457" y="5849165"/>
                </a:lnTo>
                <a:lnTo>
                  <a:pt x="5845487" y="5822772"/>
                </a:lnTo>
                <a:lnTo>
                  <a:pt x="5890209" y="5795276"/>
                </a:lnTo>
                <a:lnTo>
                  <a:pt x="5919188" y="5752093"/>
                </a:lnTo>
                <a:lnTo>
                  <a:pt x="5947005" y="5680657"/>
                </a:lnTo>
                <a:lnTo>
                  <a:pt x="5973624" y="5584026"/>
                </a:lnTo>
                <a:lnTo>
                  <a:pt x="5999011" y="5465257"/>
                </a:lnTo>
                <a:lnTo>
                  <a:pt x="6023131" y="5327407"/>
                </a:lnTo>
                <a:lnTo>
                  <a:pt x="6045949" y="5173534"/>
                </a:lnTo>
                <a:lnTo>
                  <a:pt x="6067430" y="5006694"/>
                </a:lnTo>
                <a:lnTo>
                  <a:pt x="6087538" y="4829946"/>
                </a:lnTo>
                <a:lnTo>
                  <a:pt x="6106238" y="4646345"/>
                </a:lnTo>
                <a:lnTo>
                  <a:pt x="6123497" y="4458950"/>
                </a:lnTo>
                <a:lnTo>
                  <a:pt x="6139277" y="4270818"/>
                </a:lnTo>
                <a:lnTo>
                  <a:pt x="6153546" y="4085006"/>
                </a:lnTo>
                <a:lnTo>
                  <a:pt x="6166267" y="3904571"/>
                </a:lnTo>
                <a:lnTo>
                  <a:pt x="6177405" y="3732571"/>
                </a:lnTo>
                <a:lnTo>
                  <a:pt x="6186926" y="3572063"/>
                </a:lnTo>
                <a:lnTo>
                  <a:pt x="6194795" y="3426103"/>
                </a:lnTo>
                <a:lnTo>
                  <a:pt x="6200975" y="3297750"/>
                </a:lnTo>
                <a:lnTo>
                  <a:pt x="6205434" y="3190061"/>
                </a:lnTo>
                <a:lnTo>
                  <a:pt x="6208134" y="3106092"/>
                </a:lnTo>
                <a:lnTo>
                  <a:pt x="6209042" y="3048901"/>
                </a:lnTo>
                <a:lnTo>
                  <a:pt x="6208134" y="2991709"/>
                </a:lnTo>
                <a:lnTo>
                  <a:pt x="6205434" y="2907739"/>
                </a:lnTo>
                <a:lnTo>
                  <a:pt x="6200975" y="2800049"/>
                </a:lnTo>
                <a:lnTo>
                  <a:pt x="6194795" y="2671696"/>
                </a:lnTo>
                <a:lnTo>
                  <a:pt x="6186926" y="2525736"/>
                </a:lnTo>
                <a:lnTo>
                  <a:pt x="6177405" y="2365228"/>
                </a:lnTo>
                <a:lnTo>
                  <a:pt x="6166267" y="2193228"/>
                </a:lnTo>
                <a:lnTo>
                  <a:pt x="6153546" y="2012794"/>
                </a:lnTo>
                <a:lnTo>
                  <a:pt x="6139277" y="1826983"/>
                </a:lnTo>
                <a:lnTo>
                  <a:pt x="6123497" y="1638852"/>
                </a:lnTo>
                <a:lnTo>
                  <a:pt x="6106238" y="1451458"/>
                </a:lnTo>
                <a:lnTo>
                  <a:pt x="6087538" y="1267858"/>
                </a:lnTo>
                <a:lnTo>
                  <a:pt x="6067430" y="1091111"/>
                </a:lnTo>
                <a:lnTo>
                  <a:pt x="6045949" y="924272"/>
                </a:lnTo>
                <a:lnTo>
                  <a:pt x="6023131" y="770399"/>
                </a:lnTo>
                <a:lnTo>
                  <a:pt x="5999011" y="632549"/>
                </a:lnTo>
                <a:lnTo>
                  <a:pt x="5973624" y="513779"/>
                </a:lnTo>
                <a:lnTo>
                  <a:pt x="5947005" y="417148"/>
                </a:lnTo>
                <a:lnTo>
                  <a:pt x="5919188" y="345711"/>
                </a:lnTo>
                <a:lnTo>
                  <a:pt x="5890209" y="302526"/>
                </a:lnTo>
                <a:lnTo>
                  <a:pt x="5845487" y="275029"/>
                </a:lnTo>
                <a:lnTo>
                  <a:pt x="5772457" y="248634"/>
                </a:lnTo>
                <a:lnTo>
                  <a:pt x="5674177" y="223376"/>
                </a:lnTo>
                <a:lnTo>
                  <a:pt x="5553708" y="199287"/>
                </a:lnTo>
                <a:lnTo>
                  <a:pt x="5414109" y="176400"/>
                </a:lnTo>
                <a:lnTo>
                  <a:pt x="5258437" y="154749"/>
                </a:lnTo>
                <a:lnTo>
                  <a:pt x="5089752" y="134368"/>
                </a:lnTo>
                <a:lnTo>
                  <a:pt x="4911113" y="115288"/>
                </a:lnTo>
                <a:lnTo>
                  <a:pt x="4725579" y="97544"/>
                </a:lnTo>
                <a:lnTo>
                  <a:pt x="4536209" y="81168"/>
                </a:lnTo>
                <a:lnTo>
                  <a:pt x="4346063" y="66195"/>
                </a:lnTo>
                <a:lnTo>
                  <a:pt x="4158198" y="52656"/>
                </a:lnTo>
                <a:lnTo>
                  <a:pt x="3975674" y="40586"/>
                </a:lnTo>
                <a:lnTo>
                  <a:pt x="3801551" y="30018"/>
                </a:lnTo>
                <a:lnTo>
                  <a:pt x="3638886" y="20984"/>
                </a:lnTo>
                <a:lnTo>
                  <a:pt x="3490740" y="13518"/>
                </a:lnTo>
                <a:lnTo>
                  <a:pt x="3360170" y="7654"/>
                </a:lnTo>
                <a:lnTo>
                  <a:pt x="3250237" y="3423"/>
                </a:lnTo>
                <a:lnTo>
                  <a:pt x="3163999" y="861"/>
                </a:lnTo>
                <a:lnTo>
                  <a:pt x="3104515" y="0"/>
                </a:lnTo>
                <a:lnTo>
                  <a:pt x="3045030" y="861"/>
                </a:lnTo>
                <a:lnTo>
                  <a:pt x="2958792" y="3423"/>
                </a:lnTo>
                <a:lnTo>
                  <a:pt x="2848858" y="7654"/>
                </a:lnTo>
                <a:lnTo>
                  <a:pt x="2718288" y="13518"/>
                </a:lnTo>
                <a:lnTo>
                  <a:pt x="2570141" y="20984"/>
                </a:lnTo>
                <a:lnTo>
                  <a:pt x="2407476" y="30018"/>
                </a:lnTo>
                <a:lnTo>
                  <a:pt x="2233352" y="40586"/>
                </a:lnTo>
                <a:lnTo>
                  <a:pt x="2050827" y="52656"/>
                </a:lnTo>
                <a:lnTo>
                  <a:pt x="1862962" y="66195"/>
                </a:lnTo>
                <a:lnTo>
                  <a:pt x="1672815" y="81168"/>
                </a:lnTo>
                <a:lnTo>
                  <a:pt x="1483445" y="97544"/>
                </a:lnTo>
                <a:lnTo>
                  <a:pt x="1297911" y="115288"/>
                </a:lnTo>
                <a:lnTo>
                  <a:pt x="1119272" y="134368"/>
                </a:lnTo>
                <a:lnTo>
                  <a:pt x="950587" y="154749"/>
                </a:lnTo>
                <a:lnTo>
                  <a:pt x="794915" y="176400"/>
                </a:lnTo>
                <a:lnTo>
                  <a:pt x="655316" y="199287"/>
                </a:lnTo>
                <a:lnTo>
                  <a:pt x="534847" y="223376"/>
                </a:lnTo>
                <a:lnTo>
                  <a:pt x="436569" y="248634"/>
                </a:lnTo>
                <a:lnTo>
                  <a:pt x="363541" y="275029"/>
                </a:lnTo>
                <a:lnTo>
                  <a:pt x="318820" y="302526"/>
                </a:lnTo>
                <a:lnTo>
                  <a:pt x="289841" y="345711"/>
                </a:lnTo>
                <a:lnTo>
                  <a:pt x="262025" y="417148"/>
                </a:lnTo>
                <a:lnTo>
                  <a:pt x="235406" y="513779"/>
                </a:lnTo>
                <a:lnTo>
                  <a:pt x="210019" y="632549"/>
                </a:lnTo>
                <a:lnTo>
                  <a:pt x="185900" y="770399"/>
                </a:lnTo>
                <a:lnTo>
                  <a:pt x="163083" y="924272"/>
                </a:lnTo>
                <a:lnTo>
                  <a:pt x="141603" y="1091111"/>
                </a:lnTo>
                <a:lnTo>
                  <a:pt x="121496" y="1267858"/>
                </a:lnTo>
                <a:lnTo>
                  <a:pt x="102796" y="1451458"/>
                </a:lnTo>
                <a:lnTo>
                  <a:pt x="85539" y="1638852"/>
                </a:lnTo>
                <a:lnTo>
                  <a:pt x="69759" y="1826983"/>
                </a:lnTo>
                <a:lnTo>
                  <a:pt x="55491" y="2012794"/>
                </a:lnTo>
                <a:lnTo>
                  <a:pt x="42771" y="2193228"/>
                </a:lnTo>
                <a:lnTo>
                  <a:pt x="31634" y="2365228"/>
                </a:lnTo>
                <a:lnTo>
                  <a:pt x="22114" y="2525736"/>
                </a:lnTo>
                <a:lnTo>
                  <a:pt x="14246" y="2671696"/>
                </a:lnTo>
                <a:lnTo>
                  <a:pt x="8066" y="2800049"/>
                </a:lnTo>
                <a:lnTo>
                  <a:pt x="3608" y="2907739"/>
                </a:lnTo>
                <a:lnTo>
                  <a:pt x="907" y="2991709"/>
                </a:lnTo>
                <a:close/>
              </a:path>
            </a:pathLst>
          </a:custGeom>
          <a:solidFill>
            <a:srgbClr val="76A75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714268" y="723287"/>
            <a:ext cx="6160782" cy="6045593"/>
          </a:xfrm>
          <a:custGeom>
            <a:avLst/>
            <a:gdLst/>
            <a:ahLst/>
            <a:cxnLst/>
            <a:rect l="l" t="t" r="r" b="b"/>
            <a:pathLst>
              <a:path w="6160782" h="6045593">
                <a:moveTo>
                  <a:pt x="940" y="2964547"/>
                </a:moveTo>
                <a:lnTo>
                  <a:pt x="0" y="3022803"/>
                </a:lnTo>
                <a:lnTo>
                  <a:pt x="971" y="3081777"/>
                </a:lnTo>
                <a:lnTo>
                  <a:pt x="3859" y="3166648"/>
                </a:lnTo>
                <a:lnTo>
                  <a:pt x="8627" y="3274450"/>
                </a:lnTo>
                <a:lnTo>
                  <a:pt x="15236" y="3402216"/>
                </a:lnTo>
                <a:lnTo>
                  <a:pt x="23648" y="3546982"/>
                </a:lnTo>
                <a:lnTo>
                  <a:pt x="33825" y="3705781"/>
                </a:lnTo>
                <a:lnTo>
                  <a:pt x="45728" y="3875648"/>
                </a:lnTo>
                <a:lnTo>
                  <a:pt x="59321" y="4053618"/>
                </a:lnTo>
                <a:lnTo>
                  <a:pt x="74564" y="4236724"/>
                </a:lnTo>
                <a:lnTo>
                  <a:pt x="91420" y="4422001"/>
                </a:lnTo>
                <a:lnTo>
                  <a:pt x="109851" y="4606484"/>
                </a:lnTo>
                <a:lnTo>
                  <a:pt x="129819" y="4787206"/>
                </a:lnTo>
                <a:lnTo>
                  <a:pt x="151285" y="4961202"/>
                </a:lnTo>
                <a:lnTo>
                  <a:pt x="174211" y="5125507"/>
                </a:lnTo>
                <a:lnTo>
                  <a:pt x="198560" y="5277154"/>
                </a:lnTo>
                <a:lnTo>
                  <a:pt x="224293" y="5413178"/>
                </a:lnTo>
                <a:lnTo>
                  <a:pt x="251373" y="5530614"/>
                </a:lnTo>
                <a:lnTo>
                  <a:pt x="279761" y="5626496"/>
                </a:lnTo>
                <a:lnTo>
                  <a:pt x="309419" y="5697857"/>
                </a:lnTo>
                <a:lnTo>
                  <a:pt x="340309" y="5741733"/>
                </a:lnTo>
                <a:lnTo>
                  <a:pt x="385496" y="5769390"/>
                </a:lnTo>
                <a:lnTo>
                  <a:pt x="458132" y="5795931"/>
                </a:lnTo>
                <a:lnTo>
                  <a:pt x="555253" y="5821324"/>
                </a:lnTo>
                <a:lnTo>
                  <a:pt x="673895" y="5845535"/>
                </a:lnTo>
                <a:lnTo>
                  <a:pt x="811094" y="5868534"/>
                </a:lnTo>
                <a:lnTo>
                  <a:pt x="963886" y="5890285"/>
                </a:lnTo>
                <a:lnTo>
                  <a:pt x="1129307" y="5910758"/>
                </a:lnTo>
                <a:lnTo>
                  <a:pt x="1304393" y="5929918"/>
                </a:lnTo>
                <a:lnTo>
                  <a:pt x="1486180" y="5947734"/>
                </a:lnTo>
                <a:lnTo>
                  <a:pt x="1671704" y="5964172"/>
                </a:lnTo>
                <a:lnTo>
                  <a:pt x="1858000" y="5979200"/>
                </a:lnTo>
                <a:lnTo>
                  <a:pt x="2042106" y="5992785"/>
                </a:lnTo>
                <a:lnTo>
                  <a:pt x="2221056" y="6004895"/>
                </a:lnTo>
                <a:lnTo>
                  <a:pt x="2391887" y="6015496"/>
                </a:lnTo>
                <a:lnTo>
                  <a:pt x="2551635" y="6024556"/>
                </a:lnTo>
                <a:lnTo>
                  <a:pt x="2697336" y="6032042"/>
                </a:lnTo>
                <a:lnTo>
                  <a:pt x="2826025" y="6037922"/>
                </a:lnTo>
                <a:lnTo>
                  <a:pt x="2934739" y="6042162"/>
                </a:lnTo>
                <a:lnTo>
                  <a:pt x="3020513" y="6044730"/>
                </a:lnTo>
                <a:lnTo>
                  <a:pt x="3080385" y="6045593"/>
                </a:lnTo>
                <a:lnTo>
                  <a:pt x="3141014" y="6044701"/>
                </a:lnTo>
                <a:lnTo>
                  <a:pt x="3227531" y="6042047"/>
                </a:lnTo>
                <a:lnTo>
                  <a:pt x="3336969" y="6037665"/>
                </a:lnTo>
                <a:lnTo>
                  <a:pt x="3466364" y="6031591"/>
                </a:lnTo>
                <a:lnTo>
                  <a:pt x="3612748" y="6023858"/>
                </a:lnTo>
                <a:lnTo>
                  <a:pt x="3773156" y="6014501"/>
                </a:lnTo>
                <a:lnTo>
                  <a:pt x="3944623" y="6003554"/>
                </a:lnTo>
                <a:lnTo>
                  <a:pt x="4124182" y="5991052"/>
                </a:lnTo>
                <a:lnTo>
                  <a:pt x="4308868" y="5977030"/>
                </a:lnTo>
                <a:lnTo>
                  <a:pt x="4495715" y="5961521"/>
                </a:lnTo>
                <a:lnTo>
                  <a:pt x="4681758" y="5944560"/>
                </a:lnTo>
                <a:lnTo>
                  <a:pt x="4864030" y="5926182"/>
                </a:lnTo>
                <a:lnTo>
                  <a:pt x="5039565" y="5906420"/>
                </a:lnTo>
                <a:lnTo>
                  <a:pt x="5205398" y="5885311"/>
                </a:lnTo>
                <a:lnTo>
                  <a:pt x="5358564" y="5862886"/>
                </a:lnTo>
                <a:lnTo>
                  <a:pt x="5496096" y="5839183"/>
                </a:lnTo>
                <a:lnTo>
                  <a:pt x="5615028" y="5814234"/>
                </a:lnTo>
                <a:lnTo>
                  <a:pt x="5712395" y="5788074"/>
                </a:lnTo>
                <a:lnTo>
                  <a:pt x="5785231" y="5760737"/>
                </a:lnTo>
                <a:lnTo>
                  <a:pt x="5830570" y="5732259"/>
                </a:lnTo>
                <a:lnTo>
                  <a:pt x="5860583" y="5688512"/>
                </a:lnTo>
                <a:lnTo>
                  <a:pt x="5889394" y="5617325"/>
                </a:lnTo>
                <a:lnTo>
                  <a:pt x="5916964" y="5521664"/>
                </a:lnTo>
                <a:lnTo>
                  <a:pt x="5943257" y="5404492"/>
                </a:lnTo>
                <a:lnTo>
                  <a:pt x="5968238" y="5268773"/>
                </a:lnTo>
                <a:lnTo>
                  <a:pt x="5991871" y="5117470"/>
                </a:lnTo>
                <a:lnTo>
                  <a:pt x="6014118" y="4953548"/>
                </a:lnTo>
                <a:lnTo>
                  <a:pt x="6034943" y="4779971"/>
                </a:lnTo>
                <a:lnTo>
                  <a:pt x="6054311" y="4599703"/>
                </a:lnTo>
                <a:lnTo>
                  <a:pt x="6072185" y="4415707"/>
                </a:lnTo>
                <a:lnTo>
                  <a:pt x="6088529" y="4230947"/>
                </a:lnTo>
                <a:lnTo>
                  <a:pt x="6103307" y="4048388"/>
                </a:lnTo>
                <a:lnTo>
                  <a:pt x="6116481" y="3870994"/>
                </a:lnTo>
                <a:lnTo>
                  <a:pt x="6128017" y="3701727"/>
                </a:lnTo>
                <a:lnTo>
                  <a:pt x="6137878" y="3543553"/>
                </a:lnTo>
                <a:lnTo>
                  <a:pt x="6146027" y="3399435"/>
                </a:lnTo>
                <a:lnTo>
                  <a:pt x="6152428" y="3272337"/>
                </a:lnTo>
                <a:lnTo>
                  <a:pt x="6157045" y="3165223"/>
                </a:lnTo>
                <a:lnTo>
                  <a:pt x="6159842" y="3081057"/>
                </a:lnTo>
                <a:lnTo>
                  <a:pt x="6160782" y="3022803"/>
                </a:lnTo>
                <a:lnTo>
                  <a:pt x="6159842" y="2964547"/>
                </a:lnTo>
                <a:lnTo>
                  <a:pt x="6157045" y="2880379"/>
                </a:lnTo>
                <a:lnTo>
                  <a:pt x="6152428" y="2773264"/>
                </a:lnTo>
                <a:lnTo>
                  <a:pt x="6146027" y="2646166"/>
                </a:lnTo>
                <a:lnTo>
                  <a:pt x="6137878" y="2502047"/>
                </a:lnTo>
                <a:lnTo>
                  <a:pt x="6128017" y="2343872"/>
                </a:lnTo>
                <a:lnTo>
                  <a:pt x="6116481" y="2174606"/>
                </a:lnTo>
                <a:lnTo>
                  <a:pt x="6103307" y="1997211"/>
                </a:lnTo>
                <a:lnTo>
                  <a:pt x="6088529" y="1814653"/>
                </a:lnTo>
                <a:lnTo>
                  <a:pt x="6072185" y="1629894"/>
                </a:lnTo>
                <a:lnTo>
                  <a:pt x="6054311" y="1445898"/>
                </a:lnTo>
                <a:lnTo>
                  <a:pt x="6034943" y="1265630"/>
                </a:lnTo>
                <a:lnTo>
                  <a:pt x="6014118" y="1092054"/>
                </a:lnTo>
                <a:lnTo>
                  <a:pt x="5991871" y="928133"/>
                </a:lnTo>
                <a:lnTo>
                  <a:pt x="5968238" y="776831"/>
                </a:lnTo>
                <a:lnTo>
                  <a:pt x="5943257" y="641112"/>
                </a:lnTo>
                <a:lnTo>
                  <a:pt x="5916964" y="523940"/>
                </a:lnTo>
                <a:lnTo>
                  <a:pt x="5889394" y="428280"/>
                </a:lnTo>
                <a:lnTo>
                  <a:pt x="5860583" y="357094"/>
                </a:lnTo>
                <a:lnTo>
                  <a:pt x="5830570" y="313347"/>
                </a:lnTo>
                <a:lnTo>
                  <a:pt x="5785231" y="284868"/>
                </a:lnTo>
                <a:lnTo>
                  <a:pt x="5712395" y="257531"/>
                </a:lnTo>
                <a:lnTo>
                  <a:pt x="5615028" y="231371"/>
                </a:lnTo>
                <a:lnTo>
                  <a:pt x="5496096" y="206421"/>
                </a:lnTo>
                <a:lnTo>
                  <a:pt x="5358564" y="182717"/>
                </a:lnTo>
                <a:lnTo>
                  <a:pt x="5205398" y="160292"/>
                </a:lnTo>
                <a:lnTo>
                  <a:pt x="5039565" y="139181"/>
                </a:lnTo>
                <a:lnTo>
                  <a:pt x="4864030" y="119419"/>
                </a:lnTo>
                <a:lnTo>
                  <a:pt x="4681758" y="101040"/>
                </a:lnTo>
                <a:lnTo>
                  <a:pt x="4495715" y="84078"/>
                </a:lnTo>
                <a:lnTo>
                  <a:pt x="4308868" y="68568"/>
                </a:lnTo>
                <a:lnTo>
                  <a:pt x="4124182" y="54545"/>
                </a:lnTo>
                <a:lnTo>
                  <a:pt x="3944623" y="42042"/>
                </a:lnTo>
                <a:lnTo>
                  <a:pt x="3773156" y="31095"/>
                </a:lnTo>
                <a:lnTo>
                  <a:pt x="3612748" y="21737"/>
                </a:lnTo>
                <a:lnTo>
                  <a:pt x="3466364" y="14003"/>
                </a:lnTo>
                <a:lnTo>
                  <a:pt x="3336969" y="7928"/>
                </a:lnTo>
                <a:lnTo>
                  <a:pt x="3227531" y="3546"/>
                </a:lnTo>
                <a:lnTo>
                  <a:pt x="3141014" y="892"/>
                </a:lnTo>
                <a:lnTo>
                  <a:pt x="3080385" y="0"/>
                </a:lnTo>
                <a:lnTo>
                  <a:pt x="3019753" y="892"/>
                </a:lnTo>
                <a:lnTo>
                  <a:pt x="2933235" y="3546"/>
                </a:lnTo>
                <a:lnTo>
                  <a:pt x="2823796" y="7928"/>
                </a:lnTo>
                <a:lnTo>
                  <a:pt x="2694402" y="14003"/>
                </a:lnTo>
                <a:lnTo>
                  <a:pt x="2548018" y="21737"/>
                </a:lnTo>
                <a:lnTo>
                  <a:pt x="2387610" y="31095"/>
                </a:lnTo>
                <a:lnTo>
                  <a:pt x="2216144" y="42042"/>
                </a:lnTo>
                <a:lnTo>
                  <a:pt x="2036585" y="54545"/>
                </a:lnTo>
                <a:lnTo>
                  <a:pt x="1851900" y="68568"/>
                </a:lnTo>
                <a:lnTo>
                  <a:pt x="1665054" y="84078"/>
                </a:lnTo>
                <a:lnTo>
                  <a:pt x="1479012" y="101040"/>
                </a:lnTo>
                <a:lnTo>
                  <a:pt x="1296741" y="119419"/>
                </a:lnTo>
                <a:lnTo>
                  <a:pt x="1121207" y="139181"/>
                </a:lnTo>
                <a:lnTo>
                  <a:pt x="955374" y="160292"/>
                </a:lnTo>
                <a:lnTo>
                  <a:pt x="802209" y="182717"/>
                </a:lnTo>
                <a:lnTo>
                  <a:pt x="664677" y="206421"/>
                </a:lnTo>
                <a:lnTo>
                  <a:pt x="545745" y="231371"/>
                </a:lnTo>
                <a:lnTo>
                  <a:pt x="448377" y="257531"/>
                </a:lnTo>
                <a:lnTo>
                  <a:pt x="375540" y="284868"/>
                </a:lnTo>
                <a:lnTo>
                  <a:pt x="330200" y="313347"/>
                </a:lnTo>
                <a:lnTo>
                  <a:pt x="300187" y="357094"/>
                </a:lnTo>
                <a:lnTo>
                  <a:pt x="271379" y="428280"/>
                </a:lnTo>
                <a:lnTo>
                  <a:pt x="243810" y="523940"/>
                </a:lnTo>
                <a:lnTo>
                  <a:pt x="217518" y="641112"/>
                </a:lnTo>
                <a:lnTo>
                  <a:pt x="192538" y="776831"/>
                </a:lnTo>
                <a:lnTo>
                  <a:pt x="168907" y="928133"/>
                </a:lnTo>
                <a:lnTo>
                  <a:pt x="146660" y="1092054"/>
                </a:lnTo>
                <a:lnTo>
                  <a:pt x="125836" y="1265630"/>
                </a:lnTo>
                <a:lnTo>
                  <a:pt x="106468" y="1445898"/>
                </a:lnTo>
                <a:lnTo>
                  <a:pt x="88595" y="1629894"/>
                </a:lnTo>
                <a:lnTo>
                  <a:pt x="72251" y="1814653"/>
                </a:lnTo>
                <a:lnTo>
                  <a:pt x="57474" y="1997211"/>
                </a:lnTo>
                <a:lnTo>
                  <a:pt x="44300" y="2174606"/>
                </a:lnTo>
                <a:lnTo>
                  <a:pt x="32764" y="2343872"/>
                </a:lnTo>
                <a:lnTo>
                  <a:pt x="22904" y="2502047"/>
                </a:lnTo>
                <a:lnTo>
                  <a:pt x="14755" y="2646166"/>
                </a:lnTo>
                <a:lnTo>
                  <a:pt x="8354" y="2773264"/>
                </a:lnTo>
                <a:lnTo>
                  <a:pt x="3737" y="2880379"/>
                </a:lnTo>
                <a:lnTo>
                  <a:pt x="940" y="2964547"/>
                </a:lnTo>
                <a:close/>
              </a:path>
            </a:pathLst>
          </a:custGeom>
          <a:solidFill>
            <a:srgbClr val="77A85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738898" y="748242"/>
            <a:ext cx="6112522" cy="5993371"/>
          </a:xfrm>
          <a:custGeom>
            <a:avLst/>
            <a:gdLst/>
            <a:ahLst/>
            <a:cxnLst/>
            <a:rect l="l" t="t" r="r" b="b"/>
            <a:pathLst>
              <a:path w="6112522" h="5993371">
                <a:moveTo>
                  <a:pt x="972" y="2937359"/>
                </a:moveTo>
                <a:lnTo>
                  <a:pt x="0" y="2996679"/>
                </a:lnTo>
                <a:lnTo>
                  <a:pt x="1004" y="3056743"/>
                </a:lnTo>
                <a:lnTo>
                  <a:pt x="3993" y="3141837"/>
                </a:lnTo>
                <a:lnTo>
                  <a:pt x="8925" y="3249088"/>
                </a:lnTo>
                <a:lnTo>
                  <a:pt x="15763" y="3375623"/>
                </a:lnTo>
                <a:lnTo>
                  <a:pt x="24465" y="3518570"/>
                </a:lnTo>
                <a:lnTo>
                  <a:pt x="34993" y="3675057"/>
                </a:lnTo>
                <a:lnTo>
                  <a:pt x="47308" y="3842211"/>
                </a:lnTo>
                <a:lnTo>
                  <a:pt x="61370" y="4017160"/>
                </a:lnTo>
                <a:lnTo>
                  <a:pt x="77140" y="4197031"/>
                </a:lnTo>
                <a:lnTo>
                  <a:pt x="94578" y="4378953"/>
                </a:lnTo>
                <a:lnTo>
                  <a:pt x="113645" y="4560053"/>
                </a:lnTo>
                <a:lnTo>
                  <a:pt x="134301" y="4737458"/>
                </a:lnTo>
                <a:lnTo>
                  <a:pt x="156507" y="4908296"/>
                </a:lnTo>
                <a:lnTo>
                  <a:pt x="180224" y="5069695"/>
                </a:lnTo>
                <a:lnTo>
                  <a:pt x="205413" y="5218782"/>
                </a:lnTo>
                <a:lnTo>
                  <a:pt x="232033" y="5352684"/>
                </a:lnTo>
                <a:lnTo>
                  <a:pt x="260045" y="5468531"/>
                </a:lnTo>
                <a:lnTo>
                  <a:pt x="289411" y="5563449"/>
                </a:lnTo>
                <a:lnTo>
                  <a:pt x="320090" y="5634565"/>
                </a:lnTo>
                <a:lnTo>
                  <a:pt x="352044" y="5679008"/>
                </a:lnTo>
                <a:lnTo>
                  <a:pt x="397846" y="5707619"/>
                </a:lnTo>
                <a:lnTo>
                  <a:pt x="470284" y="5735077"/>
                </a:lnTo>
                <a:lnTo>
                  <a:pt x="566486" y="5761346"/>
                </a:lnTo>
                <a:lnTo>
                  <a:pt x="683583" y="5786395"/>
                </a:lnTo>
                <a:lnTo>
                  <a:pt x="818704" y="5810187"/>
                </a:lnTo>
                <a:lnTo>
                  <a:pt x="968977" y="5832690"/>
                </a:lnTo>
                <a:lnTo>
                  <a:pt x="1131532" y="5853870"/>
                </a:lnTo>
                <a:lnTo>
                  <a:pt x="1303499" y="5873693"/>
                </a:lnTo>
                <a:lnTo>
                  <a:pt x="1482006" y="5892125"/>
                </a:lnTo>
                <a:lnTo>
                  <a:pt x="1664184" y="5909132"/>
                </a:lnTo>
                <a:lnTo>
                  <a:pt x="1847161" y="5924680"/>
                </a:lnTo>
                <a:lnTo>
                  <a:pt x="2028066" y="5938735"/>
                </a:lnTo>
                <a:lnTo>
                  <a:pt x="2204030" y="5951263"/>
                </a:lnTo>
                <a:lnTo>
                  <a:pt x="2372182" y="5962231"/>
                </a:lnTo>
                <a:lnTo>
                  <a:pt x="2529650" y="5971605"/>
                </a:lnTo>
                <a:lnTo>
                  <a:pt x="2673564" y="5979350"/>
                </a:lnTo>
                <a:lnTo>
                  <a:pt x="2801053" y="5985433"/>
                </a:lnTo>
                <a:lnTo>
                  <a:pt x="2909247" y="5989820"/>
                </a:lnTo>
                <a:lnTo>
                  <a:pt x="2995276" y="5992478"/>
                </a:lnTo>
                <a:lnTo>
                  <a:pt x="3056267" y="5993371"/>
                </a:lnTo>
                <a:lnTo>
                  <a:pt x="3118042" y="5992448"/>
                </a:lnTo>
                <a:lnTo>
                  <a:pt x="3204837" y="5989702"/>
                </a:lnTo>
                <a:lnTo>
                  <a:pt x="3313779" y="5985169"/>
                </a:lnTo>
                <a:lnTo>
                  <a:pt x="3441997" y="5978884"/>
                </a:lnTo>
                <a:lnTo>
                  <a:pt x="3586618" y="5970884"/>
                </a:lnTo>
                <a:lnTo>
                  <a:pt x="3744769" y="5961204"/>
                </a:lnTo>
                <a:lnTo>
                  <a:pt x="3913577" y="5949879"/>
                </a:lnTo>
                <a:lnTo>
                  <a:pt x="4090171" y="5936946"/>
                </a:lnTo>
                <a:lnTo>
                  <a:pt x="4271677" y="5922439"/>
                </a:lnTo>
                <a:lnTo>
                  <a:pt x="4455223" y="5906395"/>
                </a:lnTo>
                <a:lnTo>
                  <a:pt x="4637937" y="5888849"/>
                </a:lnTo>
                <a:lnTo>
                  <a:pt x="4816945" y="5869836"/>
                </a:lnTo>
                <a:lnTo>
                  <a:pt x="4989376" y="5849393"/>
                </a:lnTo>
                <a:lnTo>
                  <a:pt x="5152357" y="5827555"/>
                </a:lnTo>
                <a:lnTo>
                  <a:pt x="5303016" y="5804358"/>
                </a:lnTo>
                <a:lnTo>
                  <a:pt x="5438479" y="5779837"/>
                </a:lnTo>
                <a:lnTo>
                  <a:pt x="5555875" y="5754028"/>
                </a:lnTo>
                <a:lnTo>
                  <a:pt x="5652330" y="5726966"/>
                </a:lnTo>
                <a:lnTo>
                  <a:pt x="5724973" y="5698688"/>
                </a:lnTo>
                <a:lnTo>
                  <a:pt x="5770930" y="5669229"/>
                </a:lnTo>
                <a:lnTo>
                  <a:pt x="5801978" y="5624917"/>
                </a:lnTo>
                <a:lnTo>
                  <a:pt x="5831780" y="5553980"/>
                </a:lnTo>
                <a:lnTo>
                  <a:pt x="5860299" y="5459289"/>
                </a:lnTo>
                <a:lnTo>
                  <a:pt x="5887499" y="5343713"/>
                </a:lnTo>
                <a:lnTo>
                  <a:pt x="5913340" y="5210123"/>
                </a:lnTo>
                <a:lnTo>
                  <a:pt x="5937787" y="5061391"/>
                </a:lnTo>
                <a:lnTo>
                  <a:pt x="5960800" y="4900386"/>
                </a:lnTo>
                <a:lnTo>
                  <a:pt x="5982344" y="4729980"/>
                </a:lnTo>
                <a:lnTo>
                  <a:pt x="6002379" y="4553042"/>
                </a:lnTo>
                <a:lnTo>
                  <a:pt x="6020869" y="4372444"/>
                </a:lnTo>
                <a:lnTo>
                  <a:pt x="6037777" y="4191057"/>
                </a:lnTo>
                <a:lnTo>
                  <a:pt x="6053064" y="4011750"/>
                </a:lnTo>
                <a:lnTo>
                  <a:pt x="6066693" y="3837394"/>
                </a:lnTo>
                <a:lnTo>
                  <a:pt x="6078627" y="3670861"/>
                </a:lnTo>
                <a:lnTo>
                  <a:pt x="6088827" y="3515020"/>
                </a:lnTo>
                <a:lnTo>
                  <a:pt x="6097257" y="3372743"/>
                </a:lnTo>
                <a:lnTo>
                  <a:pt x="6103879" y="3246899"/>
                </a:lnTo>
                <a:lnTo>
                  <a:pt x="6108656" y="3140360"/>
                </a:lnTo>
                <a:lnTo>
                  <a:pt x="6111549" y="3055997"/>
                </a:lnTo>
                <a:lnTo>
                  <a:pt x="6112522" y="2996679"/>
                </a:lnTo>
                <a:lnTo>
                  <a:pt x="6111549" y="2937359"/>
                </a:lnTo>
                <a:lnTo>
                  <a:pt x="6108656" y="2852994"/>
                </a:lnTo>
                <a:lnTo>
                  <a:pt x="6103879" y="2746455"/>
                </a:lnTo>
                <a:lnTo>
                  <a:pt x="6097257" y="2620611"/>
                </a:lnTo>
                <a:lnTo>
                  <a:pt x="6088827" y="2478334"/>
                </a:lnTo>
                <a:lnTo>
                  <a:pt x="6078627" y="2322494"/>
                </a:lnTo>
                <a:lnTo>
                  <a:pt x="6066693" y="2155961"/>
                </a:lnTo>
                <a:lnTo>
                  <a:pt x="6053064" y="1981607"/>
                </a:lnTo>
                <a:lnTo>
                  <a:pt x="6037777" y="1802301"/>
                </a:lnTo>
                <a:lnTo>
                  <a:pt x="6020869" y="1620915"/>
                </a:lnTo>
                <a:lnTo>
                  <a:pt x="6002379" y="1440318"/>
                </a:lnTo>
                <a:lnTo>
                  <a:pt x="5982344" y="1263382"/>
                </a:lnTo>
                <a:lnTo>
                  <a:pt x="5960800" y="1092978"/>
                </a:lnTo>
                <a:lnTo>
                  <a:pt x="5937787" y="931974"/>
                </a:lnTo>
                <a:lnTo>
                  <a:pt x="5913340" y="783243"/>
                </a:lnTo>
                <a:lnTo>
                  <a:pt x="5887499" y="649655"/>
                </a:lnTo>
                <a:lnTo>
                  <a:pt x="5860299" y="534080"/>
                </a:lnTo>
                <a:lnTo>
                  <a:pt x="5831780" y="439389"/>
                </a:lnTo>
                <a:lnTo>
                  <a:pt x="5801978" y="368453"/>
                </a:lnTo>
                <a:lnTo>
                  <a:pt x="5770930" y="324142"/>
                </a:lnTo>
                <a:lnTo>
                  <a:pt x="5724973" y="294679"/>
                </a:lnTo>
                <a:lnTo>
                  <a:pt x="5652330" y="266398"/>
                </a:lnTo>
                <a:lnTo>
                  <a:pt x="5555875" y="239334"/>
                </a:lnTo>
                <a:lnTo>
                  <a:pt x="5438479" y="213524"/>
                </a:lnTo>
                <a:lnTo>
                  <a:pt x="5303016" y="189002"/>
                </a:lnTo>
                <a:lnTo>
                  <a:pt x="5152357" y="165804"/>
                </a:lnTo>
                <a:lnTo>
                  <a:pt x="4989376" y="143966"/>
                </a:lnTo>
                <a:lnTo>
                  <a:pt x="4816945" y="123523"/>
                </a:lnTo>
                <a:lnTo>
                  <a:pt x="4637937" y="104511"/>
                </a:lnTo>
                <a:lnTo>
                  <a:pt x="4455223" y="86966"/>
                </a:lnTo>
                <a:lnTo>
                  <a:pt x="4271677" y="70923"/>
                </a:lnTo>
                <a:lnTo>
                  <a:pt x="4090171" y="56417"/>
                </a:lnTo>
                <a:lnTo>
                  <a:pt x="3913577" y="43485"/>
                </a:lnTo>
                <a:lnTo>
                  <a:pt x="3744769" y="32161"/>
                </a:lnTo>
                <a:lnTo>
                  <a:pt x="3586618" y="22482"/>
                </a:lnTo>
                <a:lnTo>
                  <a:pt x="3441997" y="14483"/>
                </a:lnTo>
                <a:lnTo>
                  <a:pt x="3313779" y="8200"/>
                </a:lnTo>
                <a:lnTo>
                  <a:pt x="3204837" y="3668"/>
                </a:lnTo>
                <a:lnTo>
                  <a:pt x="3118042" y="923"/>
                </a:lnTo>
                <a:lnTo>
                  <a:pt x="3056267" y="0"/>
                </a:lnTo>
                <a:lnTo>
                  <a:pt x="2994491" y="923"/>
                </a:lnTo>
                <a:lnTo>
                  <a:pt x="2907695" y="3668"/>
                </a:lnTo>
                <a:lnTo>
                  <a:pt x="2798751" y="8200"/>
                </a:lnTo>
                <a:lnTo>
                  <a:pt x="2670532" y="14483"/>
                </a:lnTo>
                <a:lnTo>
                  <a:pt x="2525911" y="22482"/>
                </a:lnTo>
                <a:lnTo>
                  <a:pt x="2367760" y="32161"/>
                </a:lnTo>
                <a:lnTo>
                  <a:pt x="2198951" y="43485"/>
                </a:lnTo>
                <a:lnTo>
                  <a:pt x="2022357" y="56417"/>
                </a:lnTo>
                <a:lnTo>
                  <a:pt x="1840851" y="70923"/>
                </a:lnTo>
                <a:lnTo>
                  <a:pt x="1657305" y="86966"/>
                </a:lnTo>
                <a:lnTo>
                  <a:pt x="1474591" y="104511"/>
                </a:lnTo>
                <a:lnTo>
                  <a:pt x="1295583" y="123523"/>
                </a:lnTo>
                <a:lnTo>
                  <a:pt x="1123151" y="143966"/>
                </a:lnTo>
                <a:lnTo>
                  <a:pt x="960170" y="165804"/>
                </a:lnTo>
                <a:lnTo>
                  <a:pt x="809511" y="189002"/>
                </a:lnTo>
                <a:lnTo>
                  <a:pt x="674048" y="213524"/>
                </a:lnTo>
                <a:lnTo>
                  <a:pt x="556651" y="239334"/>
                </a:lnTo>
                <a:lnTo>
                  <a:pt x="460195" y="266398"/>
                </a:lnTo>
                <a:lnTo>
                  <a:pt x="387551" y="294679"/>
                </a:lnTo>
                <a:lnTo>
                  <a:pt x="341591" y="324142"/>
                </a:lnTo>
                <a:lnTo>
                  <a:pt x="310544" y="368453"/>
                </a:lnTo>
                <a:lnTo>
                  <a:pt x="280742" y="439389"/>
                </a:lnTo>
                <a:lnTo>
                  <a:pt x="252223" y="534080"/>
                </a:lnTo>
                <a:lnTo>
                  <a:pt x="225023" y="649655"/>
                </a:lnTo>
                <a:lnTo>
                  <a:pt x="199182" y="783243"/>
                </a:lnTo>
                <a:lnTo>
                  <a:pt x="174735" y="931974"/>
                </a:lnTo>
                <a:lnTo>
                  <a:pt x="151721" y="1092978"/>
                </a:lnTo>
                <a:lnTo>
                  <a:pt x="130178" y="1263382"/>
                </a:lnTo>
                <a:lnTo>
                  <a:pt x="110142" y="1440318"/>
                </a:lnTo>
                <a:lnTo>
                  <a:pt x="91652" y="1620915"/>
                </a:lnTo>
                <a:lnTo>
                  <a:pt x="74745" y="1802301"/>
                </a:lnTo>
                <a:lnTo>
                  <a:pt x="59458" y="1981607"/>
                </a:lnTo>
                <a:lnTo>
                  <a:pt x="45829" y="2155961"/>
                </a:lnTo>
                <a:lnTo>
                  <a:pt x="33895" y="2322494"/>
                </a:lnTo>
                <a:lnTo>
                  <a:pt x="23695" y="2478334"/>
                </a:lnTo>
                <a:lnTo>
                  <a:pt x="15264" y="2620611"/>
                </a:lnTo>
                <a:lnTo>
                  <a:pt x="8642" y="2746455"/>
                </a:lnTo>
                <a:lnTo>
                  <a:pt x="3866" y="2852994"/>
                </a:lnTo>
                <a:lnTo>
                  <a:pt x="972" y="2937359"/>
                </a:lnTo>
                <a:close/>
              </a:path>
            </a:pathLst>
          </a:custGeom>
          <a:solidFill>
            <a:srgbClr val="77A85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763521" y="773178"/>
            <a:ext cx="6064300" cy="5941148"/>
          </a:xfrm>
          <a:custGeom>
            <a:avLst/>
            <a:gdLst/>
            <a:ahLst/>
            <a:cxnLst/>
            <a:rect l="l" t="t" r="r" b="b"/>
            <a:pathLst>
              <a:path w="6064300" h="5941148">
                <a:moveTo>
                  <a:pt x="1038" y="3031720"/>
                </a:moveTo>
                <a:lnTo>
                  <a:pt x="4126" y="3117036"/>
                </a:lnTo>
                <a:lnTo>
                  <a:pt x="9223" y="3223735"/>
                </a:lnTo>
                <a:lnTo>
                  <a:pt x="16288" y="3349038"/>
                </a:lnTo>
                <a:lnTo>
                  <a:pt x="25281" y="3490167"/>
                </a:lnTo>
                <a:lnTo>
                  <a:pt x="36160" y="3644342"/>
                </a:lnTo>
                <a:lnTo>
                  <a:pt x="48886" y="3808784"/>
                </a:lnTo>
                <a:lnTo>
                  <a:pt x="63417" y="3980714"/>
                </a:lnTo>
                <a:lnTo>
                  <a:pt x="79713" y="4157353"/>
                </a:lnTo>
                <a:lnTo>
                  <a:pt x="97732" y="4335921"/>
                </a:lnTo>
                <a:lnTo>
                  <a:pt x="117435" y="4513639"/>
                </a:lnTo>
                <a:lnTo>
                  <a:pt x="138781" y="4687729"/>
                </a:lnTo>
                <a:lnTo>
                  <a:pt x="161728" y="4855412"/>
                </a:lnTo>
                <a:lnTo>
                  <a:pt x="186236" y="5013907"/>
                </a:lnTo>
                <a:lnTo>
                  <a:pt x="212265" y="5160436"/>
                </a:lnTo>
                <a:lnTo>
                  <a:pt x="239774" y="5292220"/>
                </a:lnTo>
                <a:lnTo>
                  <a:pt x="268721" y="5406479"/>
                </a:lnTo>
                <a:lnTo>
                  <a:pt x="299067" y="5500435"/>
                </a:lnTo>
                <a:lnTo>
                  <a:pt x="330771" y="5571309"/>
                </a:lnTo>
                <a:lnTo>
                  <a:pt x="363791" y="5616321"/>
                </a:lnTo>
                <a:lnTo>
                  <a:pt x="410205" y="5645883"/>
                </a:lnTo>
                <a:lnTo>
                  <a:pt x="482443" y="5674253"/>
                </a:lnTo>
                <a:lnTo>
                  <a:pt x="577725" y="5701397"/>
                </a:lnTo>
                <a:lnTo>
                  <a:pt x="693275" y="5727278"/>
                </a:lnTo>
                <a:lnTo>
                  <a:pt x="826315" y="5751862"/>
                </a:lnTo>
                <a:lnTo>
                  <a:pt x="974069" y="5775114"/>
                </a:lnTo>
                <a:lnTo>
                  <a:pt x="1133758" y="5796999"/>
                </a:lnTo>
                <a:lnTo>
                  <a:pt x="1302605" y="5817482"/>
                </a:lnTo>
                <a:lnTo>
                  <a:pt x="1477834" y="5836528"/>
                </a:lnTo>
                <a:lnTo>
                  <a:pt x="1656665" y="5854101"/>
                </a:lnTo>
                <a:lnTo>
                  <a:pt x="1836323" y="5870167"/>
                </a:lnTo>
                <a:lnTo>
                  <a:pt x="2014030" y="5884690"/>
                </a:lnTo>
                <a:lnTo>
                  <a:pt x="2187008" y="5897637"/>
                </a:lnTo>
                <a:lnTo>
                  <a:pt x="2352479" y="5908970"/>
                </a:lnTo>
                <a:lnTo>
                  <a:pt x="2507668" y="5918657"/>
                </a:lnTo>
                <a:lnTo>
                  <a:pt x="2649795" y="5926660"/>
                </a:lnTo>
                <a:lnTo>
                  <a:pt x="2776085" y="5932946"/>
                </a:lnTo>
                <a:lnTo>
                  <a:pt x="2883759" y="5937480"/>
                </a:lnTo>
                <a:lnTo>
                  <a:pt x="2970039" y="5940225"/>
                </a:lnTo>
                <a:lnTo>
                  <a:pt x="3032150" y="5941148"/>
                </a:lnTo>
                <a:lnTo>
                  <a:pt x="3095070" y="5940195"/>
                </a:lnTo>
                <a:lnTo>
                  <a:pt x="3182143" y="5937357"/>
                </a:lnTo>
                <a:lnTo>
                  <a:pt x="3290590" y="5932674"/>
                </a:lnTo>
                <a:lnTo>
                  <a:pt x="3417631" y="5926180"/>
                </a:lnTo>
                <a:lnTo>
                  <a:pt x="3560489" y="5917914"/>
                </a:lnTo>
                <a:lnTo>
                  <a:pt x="3716382" y="5907912"/>
                </a:lnTo>
                <a:lnTo>
                  <a:pt x="3882533" y="5896210"/>
                </a:lnTo>
                <a:lnTo>
                  <a:pt x="4056161" y="5882846"/>
                </a:lnTo>
                <a:lnTo>
                  <a:pt x="4234488" y="5867856"/>
                </a:lnTo>
                <a:lnTo>
                  <a:pt x="4414734" y="5851277"/>
                </a:lnTo>
                <a:lnTo>
                  <a:pt x="4594120" y="5833146"/>
                </a:lnTo>
                <a:lnTo>
                  <a:pt x="4769867" y="5813499"/>
                </a:lnTo>
                <a:lnTo>
                  <a:pt x="4939195" y="5792374"/>
                </a:lnTo>
                <a:lnTo>
                  <a:pt x="5099325" y="5769807"/>
                </a:lnTo>
                <a:lnTo>
                  <a:pt x="5247479" y="5745835"/>
                </a:lnTo>
                <a:lnTo>
                  <a:pt x="5380876" y="5720494"/>
                </a:lnTo>
                <a:lnTo>
                  <a:pt x="5496737" y="5693822"/>
                </a:lnTo>
                <a:lnTo>
                  <a:pt x="5592284" y="5665856"/>
                </a:lnTo>
                <a:lnTo>
                  <a:pt x="5664737" y="5636631"/>
                </a:lnTo>
                <a:lnTo>
                  <a:pt x="5711317" y="5606186"/>
                </a:lnTo>
                <a:lnTo>
                  <a:pt x="5743397" y="5561314"/>
                </a:lnTo>
                <a:lnTo>
                  <a:pt x="5774191" y="5490630"/>
                </a:lnTo>
                <a:lnTo>
                  <a:pt x="5803661" y="5396912"/>
                </a:lnTo>
                <a:lnTo>
                  <a:pt x="5831766" y="5282936"/>
                </a:lnTo>
                <a:lnTo>
                  <a:pt x="5858469" y="5151479"/>
                </a:lnTo>
                <a:lnTo>
                  <a:pt x="5883731" y="5005320"/>
                </a:lnTo>
                <a:lnTo>
                  <a:pt x="5907512" y="4847236"/>
                </a:lnTo>
                <a:lnTo>
                  <a:pt x="5929774" y="4680003"/>
                </a:lnTo>
                <a:lnTo>
                  <a:pt x="5950478" y="4506399"/>
                </a:lnTo>
                <a:lnTo>
                  <a:pt x="5969585" y="4329201"/>
                </a:lnTo>
                <a:lnTo>
                  <a:pt x="5987057" y="4151187"/>
                </a:lnTo>
                <a:lnTo>
                  <a:pt x="6002855" y="3975133"/>
                </a:lnTo>
                <a:lnTo>
                  <a:pt x="6016939" y="3803818"/>
                </a:lnTo>
                <a:lnTo>
                  <a:pt x="6029271" y="3640018"/>
                </a:lnTo>
                <a:lnTo>
                  <a:pt x="6039813" y="3486510"/>
                </a:lnTo>
                <a:lnTo>
                  <a:pt x="6048525" y="3346073"/>
                </a:lnTo>
                <a:lnTo>
                  <a:pt x="6055368" y="3221482"/>
                </a:lnTo>
                <a:lnTo>
                  <a:pt x="6060305" y="3115517"/>
                </a:lnTo>
                <a:lnTo>
                  <a:pt x="6063295" y="3030953"/>
                </a:lnTo>
                <a:lnTo>
                  <a:pt x="6064300" y="2970568"/>
                </a:lnTo>
                <a:lnTo>
                  <a:pt x="6063295" y="2910184"/>
                </a:lnTo>
                <a:lnTo>
                  <a:pt x="6060305" y="2825622"/>
                </a:lnTo>
                <a:lnTo>
                  <a:pt x="6055368" y="2719658"/>
                </a:lnTo>
                <a:lnTo>
                  <a:pt x="6048525" y="2595069"/>
                </a:lnTo>
                <a:lnTo>
                  <a:pt x="6039813" y="2454632"/>
                </a:lnTo>
                <a:lnTo>
                  <a:pt x="6029271" y="2301126"/>
                </a:lnTo>
                <a:lnTo>
                  <a:pt x="6016939" y="2137326"/>
                </a:lnTo>
                <a:lnTo>
                  <a:pt x="6002855" y="1966011"/>
                </a:lnTo>
                <a:lnTo>
                  <a:pt x="5987057" y="1789958"/>
                </a:lnTo>
                <a:lnTo>
                  <a:pt x="5969585" y="1611944"/>
                </a:lnTo>
                <a:lnTo>
                  <a:pt x="5950478" y="1434746"/>
                </a:lnTo>
                <a:lnTo>
                  <a:pt x="5929774" y="1261142"/>
                </a:lnTo>
                <a:lnTo>
                  <a:pt x="5907512" y="1093908"/>
                </a:lnTo>
                <a:lnTo>
                  <a:pt x="5883731" y="935823"/>
                </a:lnTo>
                <a:lnTo>
                  <a:pt x="5858469" y="789663"/>
                </a:lnTo>
                <a:lnTo>
                  <a:pt x="5831766" y="658206"/>
                </a:lnTo>
                <a:lnTo>
                  <a:pt x="5803661" y="544228"/>
                </a:lnTo>
                <a:lnTo>
                  <a:pt x="5774191" y="450508"/>
                </a:lnTo>
                <a:lnTo>
                  <a:pt x="5743397" y="379823"/>
                </a:lnTo>
                <a:lnTo>
                  <a:pt x="5711317" y="334949"/>
                </a:lnTo>
                <a:lnTo>
                  <a:pt x="5664737" y="304506"/>
                </a:lnTo>
                <a:lnTo>
                  <a:pt x="5592284" y="275283"/>
                </a:lnTo>
                <a:lnTo>
                  <a:pt x="5496737" y="247318"/>
                </a:lnTo>
                <a:lnTo>
                  <a:pt x="5380876" y="220647"/>
                </a:lnTo>
                <a:lnTo>
                  <a:pt x="5247479" y="195308"/>
                </a:lnTo>
                <a:lnTo>
                  <a:pt x="5099325" y="171337"/>
                </a:lnTo>
                <a:lnTo>
                  <a:pt x="4939195" y="148771"/>
                </a:lnTo>
                <a:lnTo>
                  <a:pt x="4769867" y="127646"/>
                </a:lnTo>
                <a:lnTo>
                  <a:pt x="4594120" y="108000"/>
                </a:lnTo>
                <a:lnTo>
                  <a:pt x="4414734" y="89869"/>
                </a:lnTo>
                <a:lnTo>
                  <a:pt x="4234488" y="73291"/>
                </a:lnTo>
                <a:lnTo>
                  <a:pt x="4056161" y="58301"/>
                </a:lnTo>
                <a:lnTo>
                  <a:pt x="3882533" y="44937"/>
                </a:lnTo>
                <a:lnTo>
                  <a:pt x="3716382" y="33236"/>
                </a:lnTo>
                <a:lnTo>
                  <a:pt x="3560489" y="23234"/>
                </a:lnTo>
                <a:lnTo>
                  <a:pt x="3417631" y="14967"/>
                </a:lnTo>
                <a:lnTo>
                  <a:pt x="3290590" y="8474"/>
                </a:lnTo>
                <a:lnTo>
                  <a:pt x="3182143" y="3791"/>
                </a:lnTo>
                <a:lnTo>
                  <a:pt x="3095070" y="953"/>
                </a:lnTo>
                <a:lnTo>
                  <a:pt x="3032150" y="0"/>
                </a:lnTo>
                <a:lnTo>
                  <a:pt x="2969228" y="953"/>
                </a:lnTo>
                <a:lnTo>
                  <a:pt x="2882153" y="3791"/>
                </a:lnTo>
                <a:lnTo>
                  <a:pt x="2773705" y="8474"/>
                </a:lnTo>
                <a:lnTo>
                  <a:pt x="2646661" y="14967"/>
                </a:lnTo>
                <a:lnTo>
                  <a:pt x="2503802" y="23234"/>
                </a:lnTo>
                <a:lnTo>
                  <a:pt x="2347907" y="33236"/>
                </a:lnTo>
                <a:lnTo>
                  <a:pt x="2181755" y="44937"/>
                </a:lnTo>
                <a:lnTo>
                  <a:pt x="2008126" y="58301"/>
                </a:lnTo>
                <a:lnTo>
                  <a:pt x="1829798" y="73291"/>
                </a:lnTo>
                <a:lnTo>
                  <a:pt x="1649552" y="89869"/>
                </a:lnTo>
                <a:lnTo>
                  <a:pt x="1470165" y="108000"/>
                </a:lnTo>
                <a:lnTo>
                  <a:pt x="1294419" y="127646"/>
                </a:lnTo>
                <a:lnTo>
                  <a:pt x="1125091" y="148771"/>
                </a:lnTo>
                <a:lnTo>
                  <a:pt x="964961" y="171337"/>
                </a:lnTo>
                <a:lnTo>
                  <a:pt x="816809" y="195308"/>
                </a:lnTo>
                <a:lnTo>
                  <a:pt x="683413" y="220647"/>
                </a:lnTo>
                <a:lnTo>
                  <a:pt x="567553" y="247318"/>
                </a:lnTo>
                <a:lnTo>
                  <a:pt x="472009" y="275283"/>
                </a:lnTo>
                <a:lnTo>
                  <a:pt x="399559" y="304506"/>
                </a:lnTo>
                <a:lnTo>
                  <a:pt x="352983" y="334949"/>
                </a:lnTo>
                <a:lnTo>
                  <a:pt x="320899" y="379823"/>
                </a:lnTo>
                <a:lnTo>
                  <a:pt x="290102" y="450508"/>
                </a:lnTo>
                <a:lnTo>
                  <a:pt x="260631" y="544228"/>
                </a:lnTo>
                <a:lnTo>
                  <a:pt x="232524" y="658206"/>
                </a:lnTo>
                <a:lnTo>
                  <a:pt x="205820" y="789663"/>
                </a:lnTo>
                <a:lnTo>
                  <a:pt x="180558" y="935823"/>
                </a:lnTo>
                <a:lnTo>
                  <a:pt x="156777" y="1093908"/>
                </a:lnTo>
                <a:lnTo>
                  <a:pt x="134515" y="1261142"/>
                </a:lnTo>
                <a:lnTo>
                  <a:pt x="113812" y="1434746"/>
                </a:lnTo>
                <a:lnTo>
                  <a:pt x="94705" y="1611944"/>
                </a:lnTo>
                <a:lnTo>
                  <a:pt x="77234" y="1789958"/>
                </a:lnTo>
                <a:lnTo>
                  <a:pt x="61438" y="1966011"/>
                </a:lnTo>
                <a:lnTo>
                  <a:pt x="47355" y="2137326"/>
                </a:lnTo>
                <a:lnTo>
                  <a:pt x="35024" y="2301126"/>
                </a:lnTo>
                <a:lnTo>
                  <a:pt x="24483" y="2454632"/>
                </a:lnTo>
                <a:lnTo>
                  <a:pt x="15772" y="2595069"/>
                </a:lnTo>
                <a:lnTo>
                  <a:pt x="8930" y="2719658"/>
                </a:lnTo>
                <a:lnTo>
                  <a:pt x="3994" y="2825622"/>
                </a:lnTo>
                <a:lnTo>
                  <a:pt x="1005" y="2910184"/>
                </a:lnTo>
                <a:lnTo>
                  <a:pt x="0" y="2970568"/>
                </a:lnTo>
                <a:lnTo>
                  <a:pt x="1038" y="3031720"/>
                </a:lnTo>
                <a:close/>
              </a:path>
            </a:pathLst>
          </a:custGeom>
          <a:solidFill>
            <a:srgbClr val="78A85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788158" y="798114"/>
            <a:ext cx="6016040" cy="5888939"/>
          </a:xfrm>
          <a:custGeom>
            <a:avLst/>
            <a:gdLst/>
            <a:ahLst/>
            <a:cxnLst/>
            <a:rect l="l" t="t" r="r" b="b"/>
            <a:pathLst>
              <a:path w="6016040" h="5888939">
                <a:moveTo>
                  <a:pt x="1037" y="2883011"/>
                </a:moveTo>
                <a:lnTo>
                  <a:pt x="0" y="2944456"/>
                </a:lnTo>
                <a:lnTo>
                  <a:pt x="1071" y="3006699"/>
                </a:lnTo>
                <a:lnTo>
                  <a:pt x="4259" y="3092238"/>
                </a:lnTo>
                <a:lnTo>
                  <a:pt x="9520" y="3198386"/>
                </a:lnTo>
                <a:lnTo>
                  <a:pt x="16813" y="3322459"/>
                </a:lnTo>
                <a:lnTo>
                  <a:pt x="26096" y="3461770"/>
                </a:lnTo>
                <a:lnTo>
                  <a:pt x="37327" y="3613633"/>
                </a:lnTo>
                <a:lnTo>
                  <a:pt x="50463" y="3775363"/>
                </a:lnTo>
                <a:lnTo>
                  <a:pt x="65462" y="3944274"/>
                </a:lnTo>
                <a:lnTo>
                  <a:pt x="82283" y="4117679"/>
                </a:lnTo>
                <a:lnTo>
                  <a:pt x="100884" y="4292893"/>
                </a:lnTo>
                <a:lnTo>
                  <a:pt x="121222" y="4467230"/>
                </a:lnTo>
                <a:lnTo>
                  <a:pt x="143255" y="4638005"/>
                </a:lnTo>
                <a:lnTo>
                  <a:pt x="166942" y="4802530"/>
                </a:lnTo>
                <a:lnTo>
                  <a:pt x="192240" y="4958121"/>
                </a:lnTo>
                <a:lnTo>
                  <a:pt x="219107" y="5102092"/>
                </a:lnTo>
                <a:lnTo>
                  <a:pt x="247502" y="5231756"/>
                </a:lnTo>
                <a:lnTo>
                  <a:pt x="277382" y="5344429"/>
                </a:lnTo>
                <a:lnTo>
                  <a:pt x="308705" y="5437423"/>
                </a:lnTo>
                <a:lnTo>
                  <a:pt x="341430" y="5508053"/>
                </a:lnTo>
                <a:lnTo>
                  <a:pt x="375513" y="5553633"/>
                </a:lnTo>
                <a:lnTo>
                  <a:pt x="422541" y="5584150"/>
                </a:lnTo>
                <a:lnTo>
                  <a:pt x="494579" y="5613436"/>
                </a:lnTo>
                <a:lnTo>
                  <a:pt x="588942" y="5641456"/>
                </a:lnTo>
                <a:lnTo>
                  <a:pt x="702946" y="5668172"/>
                </a:lnTo>
                <a:lnTo>
                  <a:pt x="833907" y="5693550"/>
                </a:lnTo>
                <a:lnTo>
                  <a:pt x="979141" y="5717552"/>
                </a:lnTo>
                <a:lnTo>
                  <a:pt x="1135964" y="5740143"/>
                </a:lnTo>
                <a:lnTo>
                  <a:pt x="1301692" y="5761287"/>
                </a:lnTo>
                <a:lnTo>
                  <a:pt x="1473641" y="5780946"/>
                </a:lnTo>
                <a:lnTo>
                  <a:pt x="1649126" y="5799086"/>
                </a:lnTo>
                <a:lnTo>
                  <a:pt x="1825464" y="5815670"/>
                </a:lnTo>
                <a:lnTo>
                  <a:pt x="1999971" y="5830662"/>
                </a:lnTo>
                <a:lnTo>
                  <a:pt x="2169963" y="5844025"/>
                </a:lnTo>
                <a:lnTo>
                  <a:pt x="2332754" y="5855724"/>
                </a:lnTo>
                <a:lnTo>
                  <a:pt x="2485663" y="5865722"/>
                </a:lnTo>
                <a:lnTo>
                  <a:pt x="2626003" y="5873984"/>
                </a:lnTo>
                <a:lnTo>
                  <a:pt x="2751092" y="5880472"/>
                </a:lnTo>
                <a:lnTo>
                  <a:pt x="2858245" y="5885152"/>
                </a:lnTo>
                <a:lnTo>
                  <a:pt x="2944778" y="5887986"/>
                </a:lnTo>
                <a:lnTo>
                  <a:pt x="3008007" y="5888939"/>
                </a:lnTo>
                <a:lnTo>
                  <a:pt x="3072074" y="5887954"/>
                </a:lnTo>
                <a:lnTo>
                  <a:pt x="3159427" y="5885025"/>
                </a:lnTo>
                <a:lnTo>
                  <a:pt x="3267381" y="5880191"/>
                </a:lnTo>
                <a:lnTo>
                  <a:pt x="3393248" y="5873488"/>
                </a:lnTo>
                <a:lnTo>
                  <a:pt x="3534344" y="5864955"/>
                </a:lnTo>
                <a:lnTo>
                  <a:pt x="3687982" y="5854630"/>
                </a:lnTo>
                <a:lnTo>
                  <a:pt x="3851477" y="5842551"/>
                </a:lnTo>
                <a:lnTo>
                  <a:pt x="4022141" y="5828756"/>
                </a:lnTo>
                <a:lnTo>
                  <a:pt x="4197289" y="5813282"/>
                </a:lnTo>
                <a:lnTo>
                  <a:pt x="4374235" y="5796168"/>
                </a:lnTo>
                <a:lnTo>
                  <a:pt x="4550293" y="5777452"/>
                </a:lnTo>
                <a:lnTo>
                  <a:pt x="4722777" y="5757172"/>
                </a:lnTo>
                <a:lnTo>
                  <a:pt x="4889001" y="5735365"/>
                </a:lnTo>
                <a:lnTo>
                  <a:pt x="5046278" y="5712070"/>
                </a:lnTo>
                <a:lnTo>
                  <a:pt x="5191923" y="5687324"/>
                </a:lnTo>
                <a:lnTo>
                  <a:pt x="5323250" y="5661166"/>
                </a:lnTo>
                <a:lnTo>
                  <a:pt x="5437572" y="5633634"/>
                </a:lnTo>
                <a:lnTo>
                  <a:pt x="5532204" y="5604764"/>
                </a:lnTo>
                <a:lnTo>
                  <a:pt x="5604459" y="5574597"/>
                </a:lnTo>
                <a:lnTo>
                  <a:pt x="5651652" y="5543169"/>
                </a:lnTo>
                <a:lnTo>
                  <a:pt x="5684771" y="5497731"/>
                </a:lnTo>
                <a:lnTo>
                  <a:pt x="5716562" y="5427295"/>
                </a:lnTo>
                <a:lnTo>
                  <a:pt x="5746985" y="5334545"/>
                </a:lnTo>
                <a:lnTo>
                  <a:pt x="5775999" y="5222164"/>
                </a:lnTo>
                <a:lnTo>
                  <a:pt x="5803566" y="5092837"/>
                </a:lnTo>
                <a:lnTo>
                  <a:pt x="5829643" y="4949248"/>
                </a:lnTo>
                <a:lnTo>
                  <a:pt x="5854193" y="4794081"/>
                </a:lnTo>
                <a:lnTo>
                  <a:pt x="5877174" y="4630018"/>
                </a:lnTo>
                <a:lnTo>
                  <a:pt x="5898547" y="4459746"/>
                </a:lnTo>
                <a:lnTo>
                  <a:pt x="5918271" y="4285946"/>
                </a:lnTo>
                <a:lnTo>
                  <a:pt x="5936307" y="4111304"/>
                </a:lnTo>
                <a:lnTo>
                  <a:pt x="5952614" y="3938503"/>
                </a:lnTo>
                <a:lnTo>
                  <a:pt x="5967152" y="3770228"/>
                </a:lnTo>
                <a:lnTo>
                  <a:pt x="5979883" y="3609162"/>
                </a:lnTo>
                <a:lnTo>
                  <a:pt x="5990764" y="3457988"/>
                </a:lnTo>
                <a:lnTo>
                  <a:pt x="5999757" y="3319392"/>
                </a:lnTo>
                <a:lnTo>
                  <a:pt x="6006821" y="3196057"/>
                </a:lnTo>
                <a:lnTo>
                  <a:pt x="6011916" y="3090666"/>
                </a:lnTo>
                <a:lnTo>
                  <a:pt x="6015003" y="3005905"/>
                </a:lnTo>
                <a:lnTo>
                  <a:pt x="6016040" y="2944456"/>
                </a:lnTo>
                <a:lnTo>
                  <a:pt x="6015003" y="2883011"/>
                </a:lnTo>
                <a:lnTo>
                  <a:pt x="6011916" y="2798253"/>
                </a:lnTo>
                <a:lnTo>
                  <a:pt x="6006821" y="2692864"/>
                </a:lnTo>
                <a:lnTo>
                  <a:pt x="5999757" y="2569531"/>
                </a:lnTo>
                <a:lnTo>
                  <a:pt x="5990764" y="2430935"/>
                </a:lnTo>
                <a:lnTo>
                  <a:pt x="5979883" y="2279763"/>
                </a:lnTo>
                <a:lnTo>
                  <a:pt x="5967152" y="2118697"/>
                </a:lnTo>
                <a:lnTo>
                  <a:pt x="5952614" y="1950421"/>
                </a:lnTo>
                <a:lnTo>
                  <a:pt x="5936307" y="1777620"/>
                </a:lnTo>
                <a:lnTo>
                  <a:pt x="5918271" y="1602978"/>
                </a:lnTo>
                <a:lnTo>
                  <a:pt x="5898547" y="1429178"/>
                </a:lnTo>
                <a:lnTo>
                  <a:pt x="5877174" y="1258904"/>
                </a:lnTo>
                <a:lnTo>
                  <a:pt x="5854193" y="1094842"/>
                </a:lnTo>
                <a:lnTo>
                  <a:pt x="5829643" y="939674"/>
                </a:lnTo>
                <a:lnTo>
                  <a:pt x="5803566" y="796084"/>
                </a:lnTo>
                <a:lnTo>
                  <a:pt x="5775999" y="666758"/>
                </a:lnTo>
                <a:lnTo>
                  <a:pt x="5746985" y="554377"/>
                </a:lnTo>
                <a:lnTo>
                  <a:pt x="5716562" y="461628"/>
                </a:lnTo>
                <a:lnTo>
                  <a:pt x="5684771" y="391193"/>
                </a:lnTo>
                <a:lnTo>
                  <a:pt x="5651652" y="345757"/>
                </a:lnTo>
                <a:lnTo>
                  <a:pt x="5604459" y="314332"/>
                </a:lnTo>
                <a:lnTo>
                  <a:pt x="5532204" y="284168"/>
                </a:lnTo>
                <a:lnTo>
                  <a:pt x="5437572" y="255301"/>
                </a:lnTo>
                <a:lnTo>
                  <a:pt x="5323250" y="227770"/>
                </a:lnTo>
                <a:lnTo>
                  <a:pt x="5191923" y="201614"/>
                </a:lnTo>
                <a:lnTo>
                  <a:pt x="5046278" y="176870"/>
                </a:lnTo>
                <a:lnTo>
                  <a:pt x="4889001" y="153575"/>
                </a:lnTo>
                <a:lnTo>
                  <a:pt x="4722777" y="131769"/>
                </a:lnTo>
                <a:lnTo>
                  <a:pt x="4550293" y="111489"/>
                </a:lnTo>
                <a:lnTo>
                  <a:pt x="4374235" y="92773"/>
                </a:lnTo>
                <a:lnTo>
                  <a:pt x="4197289" y="75659"/>
                </a:lnTo>
                <a:lnTo>
                  <a:pt x="4022141" y="60185"/>
                </a:lnTo>
                <a:lnTo>
                  <a:pt x="3851477" y="46390"/>
                </a:lnTo>
                <a:lnTo>
                  <a:pt x="3687982" y="34310"/>
                </a:lnTo>
                <a:lnTo>
                  <a:pt x="3534344" y="23985"/>
                </a:lnTo>
                <a:lnTo>
                  <a:pt x="3393248" y="15451"/>
                </a:lnTo>
                <a:lnTo>
                  <a:pt x="3267381" y="8748"/>
                </a:lnTo>
                <a:lnTo>
                  <a:pt x="3159427" y="3913"/>
                </a:lnTo>
                <a:lnTo>
                  <a:pt x="3072074" y="984"/>
                </a:lnTo>
                <a:lnTo>
                  <a:pt x="3008007" y="0"/>
                </a:lnTo>
                <a:lnTo>
                  <a:pt x="2943940" y="984"/>
                </a:lnTo>
                <a:lnTo>
                  <a:pt x="2856587" y="3913"/>
                </a:lnTo>
                <a:lnTo>
                  <a:pt x="2748634" y="8748"/>
                </a:lnTo>
                <a:lnTo>
                  <a:pt x="2622767" y="15451"/>
                </a:lnTo>
                <a:lnTo>
                  <a:pt x="2481672" y="23985"/>
                </a:lnTo>
                <a:lnTo>
                  <a:pt x="2328034" y="34310"/>
                </a:lnTo>
                <a:lnTo>
                  <a:pt x="2164541" y="46390"/>
                </a:lnTo>
                <a:lnTo>
                  <a:pt x="1993877" y="60185"/>
                </a:lnTo>
                <a:lnTo>
                  <a:pt x="1818730" y="75659"/>
                </a:lnTo>
                <a:lnTo>
                  <a:pt x="1641784" y="92773"/>
                </a:lnTo>
                <a:lnTo>
                  <a:pt x="1465726" y="111489"/>
                </a:lnTo>
                <a:lnTo>
                  <a:pt x="1293243" y="131769"/>
                </a:lnTo>
                <a:lnTo>
                  <a:pt x="1127019" y="153575"/>
                </a:lnTo>
                <a:lnTo>
                  <a:pt x="969742" y="176870"/>
                </a:lnTo>
                <a:lnTo>
                  <a:pt x="824097" y="201614"/>
                </a:lnTo>
                <a:lnTo>
                  <a:pt x="692770" y="227770"/>
                </a:lnTo>
                <a:lnTo>
                  <a:pt x="578447" y="255301"/>
                </a:lnTo>
                <a:lnTo>
                  <a:pt x="483814" y="284168"/>
                </a:lnTo>
                <a:lnTo>
                  <a:pt x="411557" y="314332"/>
                </a:lnTo>
                <a:lnTo>
                  <a:pt x="364363" y="345757"/>
                </a:lnTo>
                <a:lnTo>
                  <a:pt x="331245" y="391193"/>
                </a:lnTo>
                <a:lnTo>
                  <a:pt x="299456" y="461628"/>
                </a:lnTo>
                <a:lnTo>
                  <a:pt x="269035" y="554377"/>
                </a:lnTo>
                <a:lnTo>
                  <a:pt x="240023" y="666758"/>
                </a:lnTo>
                <a:lnTo>
                  <a:pt x="212458" y="796084"/>
                </a:lnTo>
                <a:lnTo>
                  <a:pt x="186382" y="939674"/>
                </a:lnTo>
                <a:lnTo>
                  <a:pt x="161834" y="1094842"/>
                </a:lnTo>
                <a:lnTo>
                  <a:pt x="138855" y="1258904"/>
                </a:lnTo>
                <a:lnTo>
                  <a:pt x="117484" y="1429178"/>
                </a:lnTo>
                <a:lnTo>
                  <a:pt x="97761" y="1602978"/>
                </a:lnTo>
                <a:lnTo>
                  <a:pt x="79727" y="1777620"/>
                </a:lnTo>
                <a:lnTo>
                  <a:pt x="63421" y="1950421"/>
                </a:lnTo>
                <a:lnTo>
                  <a:pt x="48883" y="2118697"/>
                </a:lnTo>
                <a:lnTo>
                  <a:pt x="36154" y="2279763"/>
                </a:lnTo>
                <a:lnTo>
                  <a:pt x="25274" y="2430935"/>
                </a:lnTo>
                <a:lnTo>
                  <a:pt x="16282" y="2569531"/>
                </a:lnTo>
                <a:lnTo>
                  <a:pt x="9218" y="2692864"/>
                </a:lnTo>
                <a:lnTo>
                  <a:pt x="4123" y="2798253"/>
                </a:lnTo>
                <a:lnTo>
                  <a:pt x="1037" y="2883011"/>
                </a:lnTo>
                <a:close/>
              </a:path>
            </a:pathLst>
          </a:custGeom>
          <a:solidFill>
            <a:srgbClr val="79A95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812787" y="823062"/>
            <a:ext cx="5967793" cy="5836704"/>
          </a:xfrm>
          <a:custGeom>
            <a:avLst/>
            <a:gdLst/>
            <a:ahLst/>
            <a:cxnLst/>
            <a:rect l="l" t="t" r="r" b="b"/>
            <a:pathLst>
              <a:path w="5967793" h="5836704">
                <a:moveTo>
                  <a:pt x="1105" y="2981687"/>
                </a:moveTo>
                <a:lnTo>
                  <a:pt x="4392" y="3067445"/>
                </a:lnTo>
                <a:lnTo>
                  <a:pt x="9818" y="3173041"/>
                </a:lnTo>
                <a:lnTo>
                  <a:pt x="17339" y="3295880"/>
                </a:lnTo>
                <a:lnTo>
                  <a:pt x="26912" y="3433371"/>
                </a:lnTo>
                <a:lnTo>
                  <a:pt x="38493" y="3582921"/>
                </a:lnTo>
                <a:lnTo>
                  <a:pt x="52040" y="3741937"/>
                </a:lnTo>
                <a:lnTo>
                  <a:pt x="67508" y="3907826"/>
                </a:lnTo>
                <a:lnTo>
                  <a:pt x="84855" y="4077997"/>
                </a:lnTo>
                <a:lnTo>
                  <a:pt x="104036" y="4249856"/>
                </a:lnTo>
                <a:lnTo>
                  <a:pt x="125010" y="4420811"/>
                </a:lnTo>
                <a:lnTo>
                  <a:pt x="147732" y="4588269"/>
                </a:lnTo>
                <a:lnTo>
                  <a:pt x="172159" y="4749638"/>
                </a:lnTo>
                <a:lnTo>
                  <a:pt x="198247" y="4902324"/>
                </a:lnTo>
                <a:lnTo>
                  <a:pt x="225955" y="5043736"/>
                </a:lnTo>
                <a:lnTo>
                  <a:pt x="255237" y="5171281"/>
                </a:lnTo>
                <a:lnTo>
                  <a:pt x="286050" y="5282365"/>
                </a:lnTo>
                <a:lnTo>
                  <a:pt x="318352" y="5374397"/>
                </a:lnTo>
                <a:lnTo>
                  <a:pt x="352099" y="5444784"/>
                </a:lnTo>
                <a:lnTo>
                  <a:pt x="387248" y="5490933"/>
                </a:lnTo>
                <a:lnTo>
                  <a:pt x="434888" y="5522403"/>
                </a:lnTo>
                <a:lnTo>
                  <a:pt x="506725" y="5552603"/>
                </a:lnTo>
                <a:lnTo>
                  <a:pt x="600167" y="5581498"/>
                </a:lnTo>
                <a:lnTo>
                  <a:pt x="712625" y="5609048"/>
                </a:lnTo>
                <a:lnTo>
                  <a:pt x="841506" y="5635218"/>
                </a:lnTo>
                <a:lnTo>
                  <a:pt x="984221" y="5659969"/>
                </a:lnTo>
                <a:lnTo>
                  <a:pt x="1138178" y="5683265"/>
                </a:lnTo>
                <a:lnTo>
                  <a:pt x="1300787" y="5705068"/>
                </a:lnTo>
                <a:lnTo>
                  <a:pt x="1469457" y="5725342"/>
                </a:lnTo>
                <a:lnTo>
                  <a:pt x="1641597" y="5744048"/>
                </a:lnTo>
                <a:lnTo>
                  <a:pt x="1814616" y="5761149"/>
                </a:lnTo>
                <a:lnTo>
                  <a:pt x="1985925" y="5776608"/>
                </a:lnTo>
                <a:lnTo>
                  <a:pt x="2152931" y="5790389"/>
                </a:lnTo>
                <a:lnTo>
                  <a:pt x="2313044" y="5802453"/>
                </a:lnTo>
                <a:lnTo>
                  <a:pt x="2463673" y="5812763"/>
                </a:lnTo>
                <a:lnTo>
                  <a:pt x="2602229" y="5821282"/>
                </a:lnTo>
                <a:lnTo>
                  <a:pt x="2726119" y="5827973"/>
                </a:lnTo>
                <a:lnTo>
                  <a:pt x="2832753" y="5832799"/>
                </a:lnTo>
                <a:lnTo>
                  <a:pt x="2919540" y="5835721"/>
                </a:lnTo>
                <a:lnTo>
                  <a:pt x="2983890" y="5836704"/>
                </a:lnTo>
                <a:lnTo>
                  <a:pt x="3049104" y="5835688"/>
                </a:lnTo>
                <a:lnTo>
                  <a:pt x="3136736" y="5832668"/>
                </a:lnTo>
                <a:lnTo>
                  <a:pt x="3244195" y="5827682"/>
                </a:lnTo>
                <a:lnTo>
                  <a:pt x="3368887" y="5820770"/>
                </a:lnTo>
                <a:lnTo>
                  <a:pt x="3508221" y="5811971"/>
                </a:lnTo>
                <a:lnTo>
                  <a:pt x="3659602" y="5801324"/>
                </a:lnTo>
                <a:lnTo>
                  <a:pt x="3820438" y="5788868"/>
                </a:lnTo>
                <a:lnTo>
                  <a:pt x="3988137" y="5774642"/>
                </a:lnTo>
                <a:lnTo>
                  <a:pt x="4160105" y="5758685"/>
                </a:lnTo>
                <a:lnTo>
                  <a:pt x="4333751" y="5741038"/>
                </a:lnTo>
                <a:lnTo>
                  <a:pt x="4506480" y="5721738"/>
                </a:lnTo>
                <a:lnTo>
                  <a:pt x="4675702" y="5700825"/>
                </a:lnTo>
                <a:lnTo>
                  <a:pt x="4838822" y="5678338"/>
                </a:lnTo>
                <a:lnTo>
                  <a:pt x="4993248" y="5654316"/>
                </a:lnTo>
                <a:lnTo>
                  <a:pt x="5136388" y="5628799"/>
                </a:lnTo>
                <a:lnTo>
                  <a:pt x="5265647" y="5601826"/>
                </a:lnTo>
                <a:lnTo>
                  <a:pt x="5378435" y="5573435"/>
                </a:lnTo>
                <a:lnTo>
                  <a:pt x="5472158" y="5543666"/>
                </a:lnTo>
                <a:lnTo>
                  <a:pt x="5544223" y="5512558"/>
                </a:lnTo>
                <a:lnTo>
                  <a:pt x="5592038" y="5480151"/>
                </a:lnTo>
                <a:lnTo>
                  <a:pt x="5626190" y="5434149"/>
                </a:lnTo>
                <a:lnTo>
                  <a:pt x="5658973" y="5363962"/>
                </a:lnTo>
                <a:lnTo>
                  <a:pt x="5690345" y="5272181"/>
                </a:lnTo>
                <a:lnTo>
                  <a:pt x="5720265" y="5161397"/>
                </a:lnTo>
                <a:lnTo>
                  <a:pt x="5748691" y="5034199"/>
                </a:lnTo>
                <a:lnTo>
                  <a:pt x="5775582" y="4893180"/>
                </a:lnTo>
                <a:lnTo>
                  <a:pt x="5800897" y="4740929"/>
                </a:lnTo>
                <a:lnTo>
                  <a:pt x="5824595" y="4580037"/>
                </a:lnTo>
                <a:lnTo>
                  <a:pt x="5846635" y="4413095"/>
                </a:lnTo>
                <a:lnTo>
                  <a:pt x="5866974" y="4242693"/>
                </a:lnTo>
                <a:lnTo>
                  <a:pt x="5885572" y="4071423"/>
                </a:lnTo>
                <a:lnTo>
                  <a:pt x="5902388" y="3901875"/>
                </a:lnTo>
                <a:lnTo>
                  <a:pt x="5917380" y="3736639"/>
                </a:lnTo>
                <a:lnTo>
                  <a:pt x="5930507" y="3578307"/>
                </a:lnTo>
                <a:lnTo>
                  <a:pt x="5941728" y="3429468"/>
                </a:lnTo>
                <a:lnTo>
                  <a:pt x="5951001" y="3292714"/>
                </a:lnTo>
                <a:lnTo>
                  <a:pt x="5958286" y="3170635"/>
                </a:lnTo>
                <a:lnTo>
                  <a:pt x="5963540" y="3065823"/>
                </a:lnTo>
                <a:lnTo>
                  <a:pt x="5966723" y="2980867"/>
                </a:lnTo>
                <a:lnTo>
                  <a:pt x="5967793" y="2918358"/>
                </a:lnTo>
                <a:lnTo>
                  <a:pt x="5966723" y="2855847"/>
                </a:lnTo>
                <a:lnTo>
                  <a:pt x="5963540" y="2770890"/>
                </a:lnTo>
                <a:lnTo>
                  <a:pt x="5958286" y="2666075"/>
                </a:lnTo>
                <a:lnTo>
                  <a:pt x="5951001" y="2543996"/>
                </a:lnTo>
                <a:lnTo>
                  <a:pt x="5941728" y="2407240"/>
                </a:lnTo>
                <a:lnTo>
                  <a:pt x="5930507" y="2258401"/>
                </a:lnTo>
                <a:lnTo>
                  <a:pt x="5917380" y="2100068"/>
                </a:lnTo>
                <a:lnTo>
                  <a:pt x="5902388" y="1934831"/>
                </a:lnTo>
                <a:lnTo>
                  <a:pt x="5885572" y="1765282"/>
                </a:lnTo>
                <a:lnTo>
                  <a:pt x="5866974" y="1594011"/>
                </a:lnTo>
                <a:lnTo>
                  <a:pt x="5846635" y="1423610"/>
                </a:lnTo>
                <a:lnTo>
                  <a:pt x="5824595" y="1256667"/>
                </a:lnTo>
                <a:lnTo>
                  <a:pt x="5800897" y="1095775"/>
                </a:lnTo>
                <a:lnTo>
                  <a:pt x="5775582" y="943524"/>
                </a:lnTo>
                <a:lnTo>
                  <a:pt x="5748691" y="802504"/>
                </a:lnTo>
                <a:lnTo>
                  <a:pt x="5720265" y="675307"/>
                </a:lnTo>
                <a:lnTo>
                  <a:pt x="5690345" y="564522"/>
                </a:lnTo>
                <a:lnTo>
                  <a:pt x="5658973" y="472741"/>
                </a:lnTo>
                <a:lnTo>
                  <a:pt x="5626190" y="402554"/>
                </a:lnTo>
                <a:lnTo>
                  <a:pt x="5592038" y="356552"/>
                </a:lnTo>
                <a:lnTo>
                  <a:pt x="5544223" y="324145"/>
                </a:lnTo>
                <a:lnTo>
                  <a:pt x="5472158" y="293037"/>
                </a:lnTo>
                <a:lnTo>
                  <a:pt x="5378435" y="263268"/>
                </a:lnTo>
                <a:lnTo>
                  <a:pt x="5265647" y="234878"/>
                </a:lnTo>
                <a:lnTo>
                  <a:pt x="5136388" y="207904"/>
                </a:lnTo>
                <a:lnTo>
                  <a:pt x="4993248" y="182387"/>
                </a:lnTo>
                <a:lnTo>
                  <a:pt x="4838822" y="158365"/>
                </a:lnTo>
                <a:lnTo>
                  <a:pt x="4675702" y="135878"/>
                </a:lnTo>
                <a:lnTo>
                  <a:pt x="4506480" y="114965"/>
                </a:lnTo>
                <a:lnTo>
                  <a:pt x="4333751" y="95665"/>
                </a:lnTo>
                <a:lnTo>
                  <a:pt x="4160105" y="78018"/>
                </a:lnTo>
                <a:lnTo>
                  <a:pt x="3988137" y="62061"/>
                </a:lnTo>
                <a:lnTo>
                  <a:pt x="3820438" y="47835"/>
                </a:lnTo>
                <a:lnTo>
                  <a:pt x="3659602" y="35379"/>
                </a:lnTo>
                <a:lnTo>
                  <a:pt x="3508221" y="24732"/>
                </a:lnTo>
                <a:lnTo>
                  <a:pt x="3368887" y="15933"/>
                </a:lnTo>
                <a:lnTo>
                  <a:pt x="3244195" y="9021"/>
                </a:lnTo>
                <a:lnTo>
                  <a:pt x="3136736" y="4035"/>
                </a:lnTo>
                <a:lnTo>
                  <a:pt x="3049104" y="1015"/>
                </a:lnTo>
                <a:lnTo>
                  <a:pt x="2983890" y="0"/>
                </a:lnTo>
                <a:lnTo>
                  <a:pt x="2918678" y="1015"/>
                </a:lnTo>
                <a:lnTo>
                  <a:pt x="2831047" y="4035"/>
                </a:lnTo>
                <a:lnTo>
                  <a:pt x="2723589" y="9021"/>
                </a:lnTo>
                <a:lnTo>
                  <a:pt x="2598897" y="15933"/>
                </a:lnTo>
                <a:lnTo>
                  <a:pt x="2459565" y="24732"/>
                </a:lnTo>
                <a:lnTo>
                  <a:pt x="2308184" y="35379"/>
                </a:lnTo>
                <a:lnTo>
                  <a:pt x="2147348" y="47835"/>
                </a:lnTo>
                <a:lnTo>
                  <a:pt x="1979649" y="62061"/>
                </a:lnTo>
                <a:lnTo>
                  <a:pt x="1807681" y="78018"/>
                </a:lnTo>
                <a:lnTo>
                  <a:pt x="1634035" y="95665"/>
                </a:lnTo>
                <a:lnTo>
                  <a:pt x="1461306" y="114965"/>
                </a:lnTo>
                <a:lnTo>
                  <a:pt x="1292084" y="135878"/>
                </a:lnTo>
                <a:lnTo>
                  <a:pt x="1128964" y="158365"/>
                </a:lnTo>
                <a:lnTo>
                  <a:pt x="974538" y="182387"/>
                </a:lnTo>
                <a:lnTo>
                  <a:pt x="831399" y="207904"/>
                </a:lnTo>
                <a:lnTo>
                  <a:pt x="702140" y="234878"/>
                </a:lnTo>
                <a:lnTo>
                  <a:pt x="589353" y="263268"/>
                </a:lnTo>
                <a:lnTo>
                  <a:pt x="495631" y="293037"/>
                </a:lnTo>
                <a:lnTo>
                  <a:pt x="423567" y="324145"/>
                </a:lnTo>
                <a:lnTo>
                  <a:pt x="375754" y="356552"/>
                </a:lnTo>
                <a:lnTo>
                  <a:pt x="341600" y="402554"/>
                </a:lnTo>
                <a:lnTo>
                  <a:pt x="308816" y="472741"/>
                </a:lnTo>
                <a:lnTo>
                  <a:pt x="277443" y="564522"/>
                </a:lnTo>
                <a:lnTo>
                  <a:pt x="247523" y="675307"/>
                </a:lnTo>
                <a:lnTo>
                  <a:pt x="219097" y="802504"/>
                </a:lnTo>
                <a:lnTo>
                  <a:pt x="192205" y="943524"/>
                </a:lnTo>
                <a:lnTo>
                  <a:pt x="166890" y="1095775"/>
                </a:lnTo>
                <a:lnTo>
                  <a:pt x="143192" y="1256667"/>
                </a:lnTo>
                <a:lnTo>
                  <a:pt x="121153" y="1423610"/>
                </a:lnTo>
                <a:lnTo>
                  <a:pt x="100814" y="1594011"/>
                </a:lnTo>
                <a:lnTo>
                  <a:pt x="82216" y="1765282"/>
                </a:lnTo>
                <a:lnTo>
                  <a:pt x="65401" y="1934831"/>
                </a:lnTo>
                <a:lnTo>
                  <a:pt x="50409" y="2100068"/>
                </a:lnTo>
                <a:lnTo>
                  <a:pt x="37283" y="2258401"/>
                </a:lnTo>
                <a:lnTo>
                  <a:pt x="26062" y="2407240"/>
                </a:lnTo>
                <a:lnTo>
                  <a:pt x="16790" y="2543996"/>
                </a:lnTo>
                <a:lnTo>
                  <a:pt x="9506" y="2666075"/>
                </a:lnTo>
                <a:lnTo>
                  <a:pt x="4252" y="2770890"/>
                </a:lnTo>
                <a:lnTo>
                  <a:pt x="1070" y="2855847"/>
                </a:lnTo>
                <a:lnTo>
                  <a:pt x="0" y="2918358"/>
                </a:lnTo>
                <a:lnTo>
                  <a:pt x="1105" y="2981687"/>
                </a:lnTo>
                <a:close/>
              </a:path>
            </a:pathLst>
          </a:custGeom>
          <a:solidFill>
            <a:srgbClr val="7AA95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837412" y="848005"/>
            <a:ext cx="5919546" cy="5784469"/>
          </a:xfrm>
          <a:custGeom>
            <a:avLst/>
            <a:gdLst/>
            <a:ahLst/>
            <a:cxnLst/>
            <a:rect l="l" t="t" r="r" b="b"/>
            <a:pathLst>
              <a:path w="5919546" h="5784469">
                <a:moveTo>
                  <a:pt x="1102" y="2828671"/>
                </a:moveTo>
                <a:lnTo>
                  <a:pt x="0" y="2892247"/>
                </a:lnTo>
                <a:lnTo>
                  <a:pt x="1138" y="2956664"/>
                </a:lnTo>
                <a:lnTo>
                  <a:pt x="4525" y="3042644"/>
                </a:lnTo>
                <a:lnTo>
                  <a:pt x="10116" y="3147687"/>
                </a:lnTo>
                <a:lnTo>
                  <a:pt x="17864" y="3269294"/>
                </a:lnTo>
                <a:lnTo>
                  <a:pt x="27727" y="3404966"/>
                </a:lnTo>
                <a:lnTo>
                  <a:pt x="39660" y="3552203"/>
                </a:lnTo>
                <a:lnTo>
                  <a:pt x="53617" y="3708506"/>
                </a:lnTo>
                <a:lnTo>
                  <a:pt x="69554" y="3871375"/>
                </a:lnTo>
                <a:lnTo>
                  <a:pt x="87426" y="4038312"/>
                </a:lnTo>
                <a:lnTo>
                  <a:pt x="107189" y="4206816"/>
                </a:lnTo>
                <a:lnTo>
                  <a:pt x="128798" y="4374388"/>
                </a:lnTo>
                <a:lnTo>
                  <a:pt x="152209" y="4538530"/>
                </a:lnTo>
                <a:lnTo>
                  <a:pt x="177376" y="4696741"/>
                </a:lnTo>
                <a:lnTo>
                  <a:pt x="204255" y="4846522"/>
                </a:lnTo>
                <a:lnTo>
                  <a:pt x="232802" y="4985374"/>
                </a:lnTo>
                <a:lnTo>
                  <a:pt x="262971" y="5110798"/>
                </a:lnTo>
                <a:lnTo>
                  <a:pt x="294719" y="5220294"/>
                </a:lnTo>
                <a:lnTo>
                  <a:pt x="327999" y="5311363"/>
                </a:lnTo>
                <a:lnTo>
                  <a:pt x="362769" y="5381505"/>
                </a:lnTo>
                <a:lnTo>
                  <a:pt x="398983" y="5428221"/>
                </a:lnTo>
                <a:lnTo>
                  <a:pt x="447237" y="5460647"/>
                </a:lnTo>
                <a:lnTo>
                  <a:pt x="518875" y="5491764"/>
                </a:lnTo>
                <a:lnTo>
                  <a:pt x="611398" y="5521536"/>
                </a:lnTo>
                <a:lnTo>
                  <a:pt x="722310" y="5549922"/>
                </a:lnTo>
                <a:lnTo>
                  <a:pt x="849112" y="5576885"/>
                </a:lnTo>
                <a:lnTo>
                  <a:pt x="989308" y="5602387"/>
                </a:lnTo>
                <a:lnTo>
                  <a:pt x="1140400" y="5626389"/>
                </a:lnTo>
                <a:lnTo>
                  <a:pt x="1299891" y="5648853"/>
                </a:lnTo>
                <a:lnTo>
                  <a:pt x="1465282" y="5669740"/>
                </a:lnTo>
                <a:lnTo>
                  <a:pt x="1634077" y="5689012"/>
                </a:lnTo>
                <a:lnTo>
                  <a:pt x="1803778" y="5706631"/>
                </a:lnTo>
                <a:lnTo>
                  <a:pt x="1971887" y="5722558"/>
                </a:lnTo>
                <a:lnTo>
                  <a:pt x="2135907" y="5736755"/>
                </a:lnTo>
                <a:lnTo>
                  <a:pt x="2293341" y="5749183"/>
                </a:lnTo>
                <a:lnTo>
                  <a:pt x="2441692" y="5759805"/>
                </a:lnTo>
                <a:lnTo>
                  <a:pt x="2578460" y="5768582"/>
                </a:lnTo>
                <a:lnTo>
                  <a:pt x="2701150" y="5775475"/>
                </a:lnTo>
                <a:lnTo>
                  <a:pt x="2807264" y="5780446"/>
                </a:lnTo>
                <a:lnTo>
                  <a:pt x="2894304" y="5783456"/>
                </a:lnTo>
                <a:lnTo>
                  <a:pt x="2959773" y="5784469"/>
                </a:lnTo>
                <a:lnTo>
                  <a:pt x="3026130" y="5783422"/>
                </a:lnTo>
                <a:lnTo>
                  <a:pt x="3114039" y="5780311"/>
                </a:lnTo>
                <a:lnTo>
                  <a:pt x="3221001" y="5775174"/>
                </a:lnTo>
                <a:lnTo>
                  <a:pt x="3344516" y="5768053"/>
                </a:lnTo>
                <a:lnTo>
                  <a:pt x="3482086" y="5758987"/>
                </a:lnTo>
                <a:lnTo>
                  <a:pt x="3631209" y="5748017"/>
                </a:lnTo>
                <a:lnTo>
                  <a:pt x="3789387" y="5735183"/>
                </a:lnTo>
                <a:lnTo>
                  <a:pt x="3954120" y="5720526"/>
                </a:lnTo>
                <a:lnTo>
                  <a:pt x="4122909" y="5704086"/>
                </a:lnTo>
                <a:lnTo>
                  <a:pt x="4293254" y="5685904"/>
                </a:lnTo>
                <a:lnTo>
                  <a:pt x="4462655" y="5666019"/>
                </a:lnTo>
                <a:lnTo>
                  <a:pt x="4628614" y="5644472"/>
                </a:lnTo>
                <a:lnTo>
                  <a:pt x="4788630" y="5621304"/>
                </a:lnTo>
                <a:lnTo>
                  <a:pt x="4940205" y="5596554"/>
                </a:lnTo>
                <a:lnTo>
                  <a:pt x="5080838" y="5570263"/>
                </a:lnTo>
                <a:lnTo>
                  <a:pt x="5208030" y="5542472"/>
                </a:lnTo>
                <a:lnTo>
                  <a:pt x="5319282" y="5513220"/>
                </a:lnTo>
                <a:lnTo>
                  <a:pt x="5412093" y="5482549"/>
                </a:lnTo>
                <a:lnTo>
                  <a:pt x="5483966" y="5450498"/>
                </a:lnTo>
                <a:lnTo>
                  <a:pt x="5532399" y="5417108"/>
                </a:lnTo>
                <a:lnTo>
                  <a:pt x="5567586" y="5370544"/>
                </a:lnTo>
                <a:lnTo>
                  <a:pt x="5601363" y="5300608"/>
                </a:lnTo>
                <a:lnTo>
                  <a:pt x="5633685" y="5209799"/>
                </a:lnTo>
                <a:lnTo>
                  <a:pt x="5664512" y="5100612"/>
                </a:lnTo>
                <a:lnTo>
                  <a:pt x="5693800" y="4975546"/>
                </a:lnTo>
                <a:lnTo>
                  <a:pt x="5721506" y="4837099"/>
                </a:lnTo>
                <a:lnTo>
                  <a:pt x="5747589" y="4687766"/>
                </a:lnTo>
                <a:lnTo>
                  <a:pt x="5772005" y="4530047"/>
                </a:lnTo>
                <a:lnTo>
                  <a:pt x="5794713" y="4366437"/>
                </a:lnTo>
                <a:lnTo>
                  <a:pt x="5815669" y="4199435"/>
                </a:lnTo>
                <a:lnTo>
                  <a:pt x="5834831" y="4031538"/>
                </a:lnTo>
                <a:lnTo>
                  <a:pt x="5852157" y="3865243"/>
                </a:lnTo>
                <a:lnTo>
                  <a:pt x="5867604" y="3703048"/>
                </a:lnTo>
                <a:lnTo>
                  <a:pt x="5881129" y="3547450"/>
                </a:lnTo>
                <a:lnTo>
                  <a:pt x="5892690" y="3400946"/>
                </a:lnTo>
                <a:lnTo>
                  <a:pt x="5902245" y="3266033"/>
                </a:lnTo>
                <a:lnTo>
                  <a:pt x="5909750" y="3145210"/>
                </a:lnTo>
                <a:lnTo>
                  <a:pt x="5915164" y="3040972"/>
                </a:lnTo>
                <a:lnTo>
                  <a:pt x="5918443" y="2955819"/>
                </a:lnTo>
                <a:lnTo>
                  <a:pt x="5919546" y="2892247"/>
                </a:lnTo>
                <a:lnTo>
                  <a:pt x="5918443" y="2828671"/>
                </a:lnTo>
                <a:lnTo>
                  <a:pt x="5915164" y="2743514"/>
                </a:lnTo>
                <a:lnTo>
                  <a:pt x="5909750" y="2639274"/>
                </a:lnTo>
                <a:lnTo>
                  <a:pt x="5902245" y="2518448"/>
                </a:lnTo>
                <a:lnTo>
                  <a:pt x="5892690" y="2383533"/>
                </a:lnTo>
                <a:lnTo>
                  <a:pt x="5881129" y="2237027"/>
                </a:lnTo>
                <a:lnTo>
                  <a:pt x="5867604" y="2081427"/>
                </a:lnTo>
                <a:lnTo>
                  <a:pt x="5852157" y="1919230"/>
                </a:lnTo>
                <a:lnTo>
                  <a:pt x="5834831" y="1752934"/>
                </a:lnTo>
                <a:lnTo>
                  <a:pt x="5815669" y="1585036"/>
                </a:lnTo>
                <a:lnTo>
                  <a:pt x="5794713" y="1418033"/>
                </a:lnTo>
                <a:lnTo>
                  <a:pt x="5772005" y="1254423"/>
                </a:lnTo>
                <a:lnTo>
                  <a:pt x="5747589" y="1096703"/>
                </a:lnTo>
                <a:lnTo>
                  <a:pt x="5721506" y="947370"/>
                </a:lnTo>
                <a:lnTo>
                  <a:pt x="5693800" y="808922"/>
                </a:lnTo>
                <a:lnTo>
                  <a:pt x="5664512" y="683856"/>
                </a:lnTo>
                <a:lnTo>
                  <a:pt x="5633685" y="574670"/>
                </a:lnTo>
                <a:lnTo>
                  <a:pt x="5601363" y="483860"/>
                </a:lnTo>
                <a:lnTo>
                  <a:pt x="5567586" y="413924"/>
                </a:lnTo>
                <a:lnTo>
                  <a:pt x="5532399" y="367360"/>
                </a:lnTo>
                <a:lnTo>
                  <a:pt x="5483966" y="333970"/>
                </a:lnTo>
                <a:lnTo>
                  <a:pt x="5412093" y="301919"/>
                </a:lnTo>
                <a:lnTo>
                  <a:pt x="5319282" y="271248"/>
                </a:lnTo>
                <a:lnTo>
                  <a:pt x="5208030" y="241996"/>
                </a:lnTo>
                <a:lnTo>
                  <a:pt x="5080838" y="214205"/>
                </a:lnTo>
                <a:lnTo>
                  <a:pt x="4940205" y="187914"/>
                </a:lnTo>
                <a:lnTo>
                  <a:pt x="4788630" y="163164"/>
                </a:lnTo>
                <a:lnTo>
                  <a:pt x="4628614" y="139996"/>
                </a:lnTo>
                <a:lnTo>
                  <a:pt x="4462655" y="118449"/>
                </a:lnTo>
                <a:lnTo>
                  <a:pt x="4293254" y="98564"/>
                </a:lnTo>
                <a:lnTo>
                  <a:pt x="4122909" y="80382"/>
                </a:lnTo>
                <a:lnTo>
                  <a:pt x="3954120" y="63942"/>
                </a:lnTo>
                <a:lnTo>
                  <a:pt x="3789387" y="49285"/>
                </a:lnTo>
                <a:lnTo>
                  <a:pt x="3631209" y="36451"/>
                </a:lnTo>
                <a:lnTo>
                  <a:pt x="3482086" y="25481"/>
                </a:lnTo>
                <a:lnTo>
                  <a:pt x="3344516" y="16415"/>
                </a:lnTo>
                <a:lnTo>
                  <a:pt x="3221001" y="9294"/>
                </a:lnTo>
                <a:lnTo>
                  <a:pt x="3114039" y="4157"/>
                </a:lnTo>
                <a:lnTo>
                  <a:pt x="3026130" y="1046"/>
                </a:lnTo>
                <a:lnTo>
                  <a:pt x="2959773" y="0"/>
                </a:lnTo>
                <a:lnTo>
                  <a:pt x="2893414" y="1046"/>
                </a:lnTo>
                <a:lnTo>
                  <a:pt x="2805502" y="4157"/>
                </a:lnTo>
                <a:lnTo>
                  <a:pt x="2698538" y="9294"/>
                </a:lnTo>
                <a:lnTo>
                  <a:pt x="2575021" y="16415"/>
                </a:lnTo>
                <a:lnTo>
                  <a:pt x="2437451" y="25481"/>
                </a:lnTo>
                <a:lnTo>
                  <a:pt x="2288326" y="36451"/>
                </a:lnTo>
                <a:lnTo>
                  <a:pt x="2130146" y="49285"/>
                </a:lnTo>
                <a:lnTo>
                  <a:pt x="1965412" y="63942"/>
                </a:lnTo>
                <a:lnTo>
                  <a:pt x="1796622" y="80382"/>
                </a:lnTo>
                <a:lnTo>
                  <a:pt x="1626276" y="98564"/>
                </a:lnTo>
                <a:lnTo>
                  <a:pt x="1456873" y="118449"/>
                </a:lnTo>
                <a:lnTo>
                  <a:pt x="1290914" y="139996"/>
                </a:lnTo>
                <a:lnTo>
                  <a:pt x="1130897" y="163164"/>
                </a:lnTo>
                <a:lnTo>
                  <a:pt x="979323" y="187914"/>
                </a:lnTo>
                <a:lnTo>
                  <a:pt x="838690" y="214205"/>
                </a:lnTo>
                <a:lnTo>
                  <a:pt x="711498" y="241996"/>
                </a:lnTo>
                <a:lnTo>
                  <a:pt x="600247" y="271248"/>
                </a:lnTo>
                <a:lnTo>
                  <a:pt x="507436" y="301919"/>
                </a:lnTo>
                <a:lnTo>
                  <a:pt x="435565" y="333970"/>
                </a:lnTo>
                <a:lnTo>
                  <a:pt x="387134" y="367360"/>
                </a:lnTo>
                <a:lnTo>
                  <a:pt x="351948" y="413924"/>
                </a:lnTo>
                <a:lnTo>
                  <a:pt x="318173" y="483860"/>
                </a:lnTo>
                <a:lnTo>
                  <a:pt x="285852" y="574670"/>
                </a:lnTo>
                <a:lnTo>
                  <a:pt x="255027" y="683856"/>
                </a:lnTo>
                <a:lnTo>
                  <a:pt x="225740" y="808922"/>
                </a:lnTo>
                <a:lnTo>
                  <a:pt x="198035" y="947370"/>
                </a:lnTo>
                <a:lnTo>
                  <a:pt x="171953" y="1096703"/>
                </a:lnTo>
                <a:lnTo>
                  <a:pt x="147537" y="1254423"/>
                </a:lnTo>
                <a:lnTo>
                  <a:pt x="124830" y="1418033"/>
                </a:lnTo>
                <a:lnTo>
                  <a:pt x="103874" y="1585036"/>
                </a:lnTo>
                <a:lnTo>
                  <a:pt x="84713" y="1752934"/>
                </a:lnTo>
                <a:lnTo>
                  <a:pt x="67387" y="1919230"/>
                </a:lnTo>
                <a:lnTo>
                  <a:pt x="51941" y="2081427"/>
                </a:lnTo>
                <a:lnTo>
                  <a:pt x="38416" y="2237027"/>
                </a:lnTo>
                <a:lnTo>
                  <a:pt x="26855" y="2383533"/>
                </a:lnTo>
                <a:lnTo>
                  <a:pt x="17300" y="2518448"/>
                </a:lnTo>
                <a:lnTo>
                  <a:pt x="9795" y="2639274"/>
                </a:lnTo>
                <a:lnTo>
                  <a:pt x="4381" y="2743514"/>
                </a:lnTo>
                <a:lnTo>
                  <a:pt x="1102" y="2828671"/>
                </a:lnTo>
                <a:close/>
              </a:path>
            </a:pathLst>
          </a:custGeom>
          <a:solidFill>
            <a:srgbClr val="7AA95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862049" y="872947"/>
            <a:ext cx="5871286" cy="5732246"/>
          </a:xfrm>
          <a:custGeom>
            <a:avLst/>
            <a:gdLst/>
            <a:ahLst/>
            <a:cxnLst/>
            <a:rect l="l" t="t" r="r" b="b"/>
            <a:pathLst>
              <a:path w="5871286" h="5732246">
                <a:moveTo>
                  <a:pt x="1134" y="2801485"/>
                </a:moveTo>
                <a:lnTo>
                  <a:pt x="0" y="2866123"/>
                </a:lnTo>
                <a:lnTo>
                  <a:pt x="1172" y="2931632"/>
                </a:lnTo>
                <a:lnTo>
                  <a:pt x="4658" y="3017836"/>
                </a:lnTo>
                <a:lnTo>
                  <a:pt x="10412" y="3122330"/>
                </a:lnTo>
                <a:lnTo>
                  <a:pt x="18389" y="3242707"/>
                </a:lnTo>
                <a:lnTo>
                  <a:pt x="28541" y="3376561"/>
                </a:lnTo>
                <a:lnTo>
                  <a:pt x="40824" y="3521487"/>
                </a:lnTo>
                <a:lnTo>
                  <a:pt x="55191" y="3675077"/>
                </a:lnTo>
                <a:lnTo>
                  <a:pt x="71596" y="3834927"/>
                </a:lnTo>
                <a:lnTo>
                  <a:pt x="89993" y="3998629"/>
                </a:lnTo>
                <a:lnTo>
                  <a:pt x="110337" y="4163779"/>
                </a:lnTo>
                <a:lnTo>
                  <a:pt x="132581" y="4327969"/>
                </a:lnTo>
                <a:lnTo>
                  <a:pt x="156680" y="4488793"/>
                </a:lnTo>
                <a:lnTo>
                  <a:pt x="182587" y="4643846"/>
                </a:lnTo>
                <a:lnTo>
                  <a:pt x="210257" y="4790722"/>
                </a:lnTo>
                <a:lnTo>
                  <a:pt x="239644" y="4927014"/>
                </a:lnTo>
                <a:lnTo>
                  <a:pt x="270701" y="5050317"/>
                </a:lnTo>
                <a:lnTo>
                  <a:pt x="303383" y="5158223"/>
                </a:lnTo>
                <a:lnTo>
                  <a:pt x="337644" y="5248328"/>
                </a:lnTo>
                <a:lnTo>
                  <a:pt x="373437" y="5318225"/>
                </a:lnTo>
                <a:lnTo>
                  <a:pt x="410718" y="5365508"/>
                </a:lnTo>
                <a:lnTo>
                  <a:pt x="459586" y="5398889"/>
                </a:lnTo>
                <a:lnTo>
                  <a:pt x="531023" y="5430922"/>
                </a:lnTo>
                <a:lnTo>
                  <a:pt x="622627" y="5461570"/>
                </a:lnTo>
                <a:lnTo>
                  <a:pt x="731992" y="5490792"/>
                </a:lnTo>
                <a:lnTo>
                  <a:pt x="856715" y="5518550"/>
                </a:lnTo>
                <a:lnTo>
                  <a:pt x="994391" y="5544802"/>
                </a:lnTo>
                <a:lnTo>
                  <a:pt x="1142616" y="5569511"/>
                </a:lnTo>
                <a:lnTo>
                  <a:pt x="1298986" y="5592636"/>
                </a:lnTo>
                <a:lnTo>
                  <a:pt x="1461098" y="5614139"/>
                </a:lnTo>
                <a:lnTo>
                  <a:pt x="1626546" y="5633978"/>
                </a:lnTo>
                <a:lnTo>
                  <a:pt x="1792926" y="5652116"/>
                </a:lnTo>
                <a:lnTo>
                  <a:pt x="1957836" y="5668512"/>
                </a:lnTo>
                <a:lnTo>
                  <a:pt x="2118869" y="5683127"/>
                </a:lnTo>
                <a:lnTo>
                  <a:pt x="2273623" y="5695922"/>
                </a:lnTo>
                <a:lnTo>
                  <a:pt x="2419694" y="5706856"/>
                </a:lnTo>
                <a:lnTo>
                  <a:pt x="2554676" y="5715891"/>
                </a:lnTo>
                <a:lnTo>
                  <a:pt x="2676166" y="5722987"/>
                </a:lnTo>
                <a:lnTo>
                  <a:pt x="2781760" y="5728105"/>
                </a:lnTo>
                <a:lnTo>
                  <a:pt x="2869053" y="5731204"/>
                </a:lnTo>
                <a:lnTo>
                  <a:pt x="2935643" y="5732246"/>
                </a:lnTo>
                <a:lnTo>
                  <a:pt x="3003145" y="5731169"/>
                </a:lnTo>
                <a:lnTo>
                  <a:pt x="3091333" y="5727966"/>
                </a:lnTo>
                <a:lnTo>
                  <a:pt x="3197799" y="5722678"/>
                </a:lnTo>
                <a:lnTo>
                  <a:pt x="3320139" y="5715348"/>
                </a:lnTo>
                <a:lnTo>
                  <a:pt x="3455945" y="5706015"/>
                </a:lnTo>
                <a:lnTo>
                  <a:pt x="3602812" y="5694723"/>
                </a:lnTo>
                <a:lnTo>
                  <a:pt x="3758332" y="5681513"/>
                </a:lnTo>
                <a:lnTo>
                  <a:pt x="3920100" y="5666425"/>
                </a:lnTo>
                <a:lnTo>
                  <a:pt x="4085710" y="5649502"/>
                </a:lnTo>
                <a:lnTo>
                  <a:pt x="4252755" y="5630786"/>
                </a:lnTo>
                <a:lnTo>
                  <a:pt x="4418829" y="5610317"/>
                </a:lnTo>
                <a:lnTo>
                  <a:pt x="4581525" y="5588138"/>
                </a:lnTo>
                <a:lnTo>
                  <a:pt x="4738438" y="5564289"/>
                </a:lnTo>
                <a:lnTo>
                  <a:pt x="4887161" y="5538813"/>
                </a:lnTo>
                <a:lnTo>
                  <a:pt x="5025288" y="5511751"/>
                </a:lnTo>
                <a:lnTo>
                  <a:pt x="5150412" y="5483144"/>
                </a:lnTo>
                <a:lnTo>
                  <a:pt x="5260128" y="5453034"/>
                </a:lnTo>
                <a:lnTo>
                  <a:pt x="5352028" y="5421463"/>
                </a:lnTo>
                <a:lnTo>
                  <a:pt x="5423708" y="5388473"/>
                </a:lnTo>
                <a:lnTo>
                  <a:pt x="5472760" y="5354104"/>
                </a:lnTo>
                <a:lnTo>
                  <a:pt x="5508980" y="5306973"/>
                </a:lnTo>
                <a:lnTo>
                  <a:pt x="5543749" y="5237285"/>
                </a:lnTo>
                <a:lnTo>
                  <a:pt x="5577021" y="5147443"/>
                </a:lnTo>
                <a:lnTo>
                  <a:pt x="5608753" y="5039852"/>
                </a:lnTo>
                <a:lnTo>
                  <a:pt x="5638901" y="4916915"/>
                </a:lnTo>
                <a:lnTo>
                  <a:pt x="5667422" y="4781036"/>
                </a:lnTo>
                <a:lnTo>
                  <a:pt x="5694271" y="4634620"/>
                </a:lnTo>
                <a:lnTo>
                  <a:pt x="5719406" y="4480070"/>
                </a:lnTo>
                <a:lnTo>
                  <a:pt x="5742781" y="4319790"/>
                </a:lnTo>
                <a:lnTo>
                  <a:pt x="5764353" y="4156186"/>
                </a:lnTo>
                <a:lnTo>
                  <a:pt x="5784079" y="3991659"/>
                </a:lnTo>
                <a:lnTo>
                  <a:pt x="5801914" y="3828616"/>
                </a:lnTo>
                <a:lnTo>
                  <a:pt x="5817816" y="3669458"/>
                </a:lnTo>
                <a:lnTo>
                  <a:pt x="5831739" y="3516592"/>
                </a:lnTo>
                <a:lnTo>
                  <a:pt x="5843640" y="3372420"/>
                </a:lnTo>
                <a:lnTo>
                  <a:pt x="5853476" y="3239347"/>
                </a:lnTo>
                <a:lnTo>
                  <a:pt x="5861202" y="3119777"/>
                </a:lnTo>
                <a:lnTo>
                  <a:pt x="5866775" y="3016113"/>
                </a:lnTo>
                <a:lnTo>
                  <a:pt x="5870151" y="2930761"/>
                </a:lnTo>
                <a:lnTo>
                  <a:pt x="5871286" y="2866123"/>
                </a:lnTo>
                <a:lnTo>
                  <a:pt x="5870151" y="2801485"/>
                </a:lnTo>
                <a:lnTo>
                  <a:pt x="5866775" y="2716132"/>
                </a:lnTo>
                <a:lnTo>
                  <a:pt x="5861202" y="2612469"/>
                </a:lnTo>
                <a:lnTo>
                  <a:pt x="5853476" y="2492899"/>
                </a:lnTo>
                <a:lnTo>
                  <a:pt x="5843640" y="2359826"/>
                </a:lnTo>
                <a:lnTo>
                  <a:pt x="5831739" y="2215654"/>
                </a:lnTo>
                <a:lnTo>
                  <a:pt x="5817816" y="2062788"/>
                </a:lnTo>
                <a:lnTo>
                  <a:pt x="5801914" y="1903632"/>
                </a:lnTo>
                <a:lnTo>
                  <a:pt x="5784079" y="1740589"/>
                </a:lnTo>
                <a:lnTo>
                  <a:pt x="5764353" y="1576063"/>
                </a:lnTo>
                <a:lnTo>
                  <a:pt x="5742781" y="1412459"/>
                </a:lnTo>
                <a:lnTo>
                  <a:pt x="5719406" y="1252181"/>
                </a:lnTo>
                <a:lnTo>
                  <a:pt x="5694271" y="1097633"/>
                </a:lnTo>
                <a:lnTo>
                  <a:pt x="5667422" y="951218"/>
                </a:lnTo>
                <a:lnTo>
                  <a:pt x="5638901" y="815341"/>
                </a:lnTo>
                <a:lnTo>
                  <a:pt x="5608753" y="692407"/>
                </a:lnTo>
                <a:lnTo>
                  <a:pt x="5577021" y="584818"/>
                </a:lnTo>
                <a:lnTo>
                  <a:pt x="5543749" y="494979"/>
                </a:lnTo>
                <a:lnTo>
                  <a:pt x="5508980" y="425294"/>
                </a:lnTo>
                <a:lnTo>
                  <a:pt x="5472760" y="378167"/>
                </a:lnTo>
                <a:lnTo>
                  <a:pt x="5423708" y="343795"/>
                </a:lnTo>
                <a:lnTo>
                  <a:pt x="5352028" y="310801"/>
                </a:lnTo>
                <a:lnTo>
                  <a:pt x="5260128" y="279227"/>
                </a:lnTo>
                <a:lnTo>
                  <a:pt x="5150412" y="249115"/>
                </a:lnTo>
                <a:lnTo>
                  <a:pt x="5025288" y="220506"/>
                </a:lnTo>
                <a:lnTo>
                  <a:pt x="4887161" y="193441"/>
                </a:lnTo>
                <a:lnTo>
                  <a:pt x="4738438" y="167964"/>
                </a:lnTo>
                <a:lnTo>
                  <a:pt x="4581525" y="144114"/>
                </a:lnTo>
                <a:lnTo>
                  <a:pt x="4418829" y="121933"/>
                </a:lnTo>
                <a:lnTo>
                  <a:pt x="4252755" y="101463"/>
                </a:lnTo>
                <a:lnTo>
                  <a:pt x="4085710" y="82746"/>
                </a:lnTo>
                <a:lnTo>
                  <a:pt x="3920100" y="65822"/>
                </a:lnTo>
                <a:lnTo>
                  <a:pt x="3758332" y="50734"/>
                </a:lnTo>
                <a:lnTo>
                  <a:pt x="3602812" y="37523"/>
                </a:lnTo>
                <a:lnTo>
                  <a:pt x="3455945" y="26231"/>
                </a:lnTo>
                <a:lnTo>
                  <a:pt x="3320139" y="16898"/>
                </a:lnTo>
                <a:lnTo>
                  <a:pt x="3197799" y="9567"/>
                </a:lnTo>
                <a:lnTo>
                  <a:pt x="3091333" y="4280"/>
                </a:lnTo>
                <a:lnTo>
                  <a:pt x="3003145" y="1076"/>
                </a:lnTo>
                <a:lnTo>
                  <a:pt x="2935643" y="0"/>
                </a:lnTo>
                <a:lnTo>
                  <a:pt x="2868137" y="1076"/>
                </a:lnTo>
                <a:lnTo>
                  <a:pt x="2779946" y="4280"/>
                </a:lnTo>
                <a:lnTo>
                  <a:pt x="2673476" y="9567"/>
                </a:lnTo>
                <a:lnTo>
                  <a:pt x="2551134" y="16898"/>
                </a:lnTo>
                <a:lnTo>
                  <a:pt x="2415326" y="26231"/>
                </a:lnTo>
                <a:lnTo>
                  <a:pt x="2268457" y="37523"/>
                </a:lnTo>
                <a:lnTo>
                  <a:pt x="2112935" y="50734"/>
                </a:lnTo>
                <a:lnTo>
                  <a:pt x="1951166" y="65822"/>
                </a:lnTo>
                <a:lnTo>
                  <a:pt x="1785555" y="82746"/>
                </a:lnTo>
                <a:lnTo>
                  <a:pt x="1618510" y="101463"/>
                </a:lnTo>
                <a:lnTo>
                  <a:pt x="1452436" y="121933"/>
                </a:lnTo>
                <a:lnTo>
                  <a:pt x="1289739" y="144114"/>
                </a:lnTo>
                <a:lnTo>
                  <a:pt x="1132826" y="167964"/>
                </a:lnTo>
                <a:lnTo>
                  <a:pt x="984104" y="193441"/>
                </a:lnTo>
                <a:lnTo>
                  <a:pt x="845978" y="220506"/>
                </a:lnTo>
                <a:lnTo>
                  <a:pt x="720854" y="249115"/>
                </a:lnTo>
                <a:lnTo>
                  <a:pt x="611140" y="279227"/>
                </a:lnTo>
                <a:lnTo>
                  <a:pt x="519241" y="310801"/>
                </a:lnTo>
                <a:lnTo>
                  <a:pt x="447563" y="343795"/>
                </a:lnTo>
                <a:lnTo>
                  <a:pt x="398513" y="378167"/>
                </a:lnTo>
                <a:lnTo>
                  <a:pt x="362292" y="425294"/>
                </a:lnTo>
                <a:lnTo>
                  <a:pt x="327524" y="494979"/>
                </a:lnTo>
                <a:lnTo>
                  <a:pt x="294252" y="584818"/>
                </a:lnTo>
                <a:lnTo>
                  <a:pt x="262521" y="692407"/>
                </a:lnTo>
                <a:lnTo>
                  <a:pt x="232373" y="815341"/>
                </a:lnTo>
                <a:lnTo>
                  <a:pt x="203853" y="951218"/>
                </a:lnTo>
                <a:lnTo>
                  <a:pt x="177005" y="1097633"/>
                </a:lnTo>
                <a:lnTo>
                  <a:pt x="151871" y="1252181"/>
                </a:lnTo>
                <a:lnTo>
                  <a:pt x="128497" y="1412459"/>
                </a:lnTo>
                <a:lnTo>
                  <a:pt x="106926" y="1576063"/>
                </a:lnTo>
                <a:lnTo>
                  <a:pt x="87201" y="1740589"/>
                </a:lnTo>
                <a:lnTo>
                  <a:pt x="69366" y="1903632"/>
                </a:lnTo>
                <a:lnTo>
                  <a:pt x="53466" y="2062788"/>
                </a:lnTo>
                <a:lnTo>
                  <a:pt x="39544" y="2215654"/>
                </a:lnTo>
                <a:lnTo>
                  <a:pt x="27643" y="2359826"/>
                </a:lnTo>
                <a:lnTo>
                  <a:pt x="17808" y="2492899"/>
                </a:lnTo>
                <a:lnTo>
                  <a:pt x="10083" y="2612469"/>
                </a:lnTo>
                <a:lnTo>
                  <a:pt x="4510" y="2716132"/>
                </a:lnTo>
                <a:lnTo>
                  <a:pt x="1134" y="2801485"/>
                </a:lnTo>
                <a:close/>
              </a:path>
            </a:pathLst>
          </a:custGeom>
          <a:solidFill>
            <a:srgbClr val="7BAA5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886673" y="897888"/>
            <a:ext cx="5823038" cy="5680036"/>
          </a:xfrm>
          <a:custGeom>
            <a:avLst/>
            <a:gdLst/>
            <a:ahLst/>
            <a:cxnLst/>
            <a:rect l="l" t="t" r="r" b="b"/>
            <a:pathLst>
              <a:path w="5823038" h="5680036">
                <a:moveTo>
                  <a:pt x="1167" y="2774310"/>
                </a:moveTo>
                <a:lnTo>
                  <a:pt x="0" y="2840012"/>
                </a:lnTo>
                <a:lnTo>
                  <a:pt x="1205" y="2906607"/>
                </a:lnTo>
                <a:lnTo>
                  <a:pt x="4792" y="2993032"/>
                </a:lnTo>
                <a:lnTo>
                  <a:pt x="10711" y="3096972"/>
                </a:lnTo>
                <a:lnTo>
                  <a:pt x="18915" y="3216117"/>
                </a:lnTo>
                <a:lnTo>
                  <a:pt x="29359" y="3348152"/>
                </a:lnTo>
                <a:lnTo>
                  <a:pt x="41993" y="3490764"/>
                </a:lnTo>
                <a:lnTo>
                  <a:pt x="56771" y="3641642"/>
                </a:lnTo>
                <a:lnTo>
                  <a:pt x="73645" y="3798472"/>
                </a:lnTo>
                <a:lnTo>
                  <a:pt x="92569" y="3958941"/>
                </a:lnTo>
                <a:lnTo>
                  <a:pt x="113495" y="4120737"/>
                </a:lnTo>
                <a:lnTo>
                  <a:pt x="136375" y="4281546"/>
                </a:lnTo>
                <a:lnTo>
                  <a:pt x="161162" y="4439056"/>
                </a:lnTo>
                <a:lnTo>
                  <a:pt x="187810" y="4590954"/>
                </a:lnTo>
                <a:lnTo>
                  <a:pt x="216271" y="4734926"/>
                </a:lnTo>
                <a:lnTo>
                  <a:pt x="246496" y="4868662"/>
                </a:lnTo>
                <a:lnTo>
                  <a:pt x="278440" y="4989846"/>
                </a:lnTo>
                <a:lnTo>
                  <a:pt x="312055" y="5096167"/>
                </a:lnTo>
                <a:lnTo>
                  <a:pt x="347294" y="5185312"/>
                </a:lnTo>
                <a:lnTo>
                  <a:pt x="384109" y="5254967"/>
                </a:lnTo>
                <a:lnTo>
                  <a:pt x="422452" y="5302821"/>
                </a:lnTo>
                <a:lnTo>
                  <a:pt x="471934" y="5337152"/>
                </a:lnTo>
                <a:lnTo>
                  <a:pt x="543173" y="5370099"/>
                </a:lnTo>
                <a:lnTo>
                  <a:pt x="633858" y="5401621"/>
                </a:lnTo>
                <a:lnTo>
                  <a:pt x="741677" y="5431677"/>
                </a:lnTo>
                <a:lnTo>
                  <a:pt x="864321" y="5460227"/>
                </a:lnTo>
                <a:lnTo>
                  <a:pt x="999479" y="5487229"/>
                </a:lnTo>
                <a:lnTo>
                  <a:pt x="1144839" y="5512644"/>
                </a:lnTo>
                <a:lnTo>
                  <a:pt x="1298090" y="5536430"/>
                </a:lnTo>
                <a:lnTo>
                  <a:pt x="1456923" y="5558547"/>
                </a:lnTo>
                <a:lnTo>
                  <a:pt x="1619026" y="5578954"/>
                </a:lnTo>
                <a:lnTo>
                  <a:pt x="1782088" y="5597611"/>
                </a:lnTo>
                <a:lnTo>
                  <a:pt x="1943798" y="5614476"/>
                </a:lnTo>
                <a:lnTo>
                  <a:pt x="2101846" y="5629510"/>
                </a:lnTo>
                <a:lnTo>
                  <a:pt x="2253921" y="5642671"/>
                </a:lnTo>
                <a:lnTo>
                  <a:pt x="2397712" y="5653918"/>
                </a:lnTo>
                <a:lnTo>
                  <a:pt x="2530908" y="5663212"/>
                </a:lnTo>
                <a:lnTo>
                  <a:pt x="2651198" y="5670512"/>
                </a:lnTo>
                <a:lnTo>
                  <a:pt x="2756271" y="5675776"/>
                </a:lnTo>
                <a:lnTo>
                  <a:pt x="2843817" y="5678965"/>
                </a:lnTo>
                <a:lnTo>
                  <a:pt x="2911525" y="5680036"/>
                </a:lnTo>
                <a:lnTo>
                  <a:pt x="2980175" y="5678929"/>
                </a:lnTo>
                <a:lnTo>
                  <a:pt x="3068642" y="5675634"/>
                </a:lnTo>
                <a:lnTo>
                  <a:pt x="3174615" y="5670195"/>
                </a:lnTo>
                <a:lnTo>
                  <a:pt x="3295780" y="5662654"/>
                </a:lnTo>
                <a:lnTo>
                  <a:pt x="3429824" y="5653054"/>
                </a:lnTo>
                <a:lnTo>
                  <a:pt x="3574435" y="5641439"/>
                </a:lnTo>
                <a:lnTo>
                  <a:pt x="3727298" y="5627849"/>
                </a:lnTo>
                <a:lnTo>
                  <a:pt x="3886102" y="5612330"/>
                </a:lnTo>
                <a:lnTo>
                  <a:pt x="4048532" y="5594922"/>
                </a:lnTo>
                <a:lnTo>
                  <a:pt x="4212277" y="5575669"/>
                </a:lnTo>
                <a:lnTo>
                  <a:pt x="4375022" y="5554614"/>
                </a:lnTo>
                <a:lnTo>
                  <a:pt x="4534455" y="5531799"/>
                </a:lnTo>
                <a:lnTo>
                  <a:pt x="4688264" y="5507268"/>
                </a:lnTo>
                <a:lnTo>
                  <a:pt x="4834134" y="5481062"/>
                </a:lnTo>
                <a:lnTo>
                  <a:pt x="4969752" y="5453224"/>
                </a:lnTo>
                <a:lnTo>
                  <a:pt x="5092807" y="5423798"/>
                </a:lnTo>
                <a:lnTo>
                  <a:pt x="5200984" y="5392826"/>
                </a:lnTo>
                <a:lnTo>
                  <a:pt x="5291970" y="5360350"/>
                </a:lnTo>
                <a:lnTo>
                  <a:pt x="5363454" y="5326414"/>
                </a:lnTo>
                <a:lnTo>
                  <a:pt x="5413121" y="5291061"/>
                </a:lnTo>
                <a:lnTo>
                  <a:pt x="5450378" y="5243370"/>
                </a:lnTo>
                <a:lnTo>
                  <a:pt x="5486141" y="5173934"/>
                </a:lnTo>
                <a:lnTo>
                  <a:pt x="5520365" y="5085065"/>
                </a:lnTo>
                <a:lnTo>
                  <a:pt x="5553005" y="4979072"/>
                </a:lnTo>
                <a:lnTo>
                  <a:pt x="5584016" y="4858267"/>
                </a:lnTo>
                <a:lnTo>
                  <a:pt x="5613352" y="4724961"/>
                </a:lnTo>
                <a:lnTo>
                  <a:pt x="5640969" y="4581463"/>
                </a:lnTo>
                <a:lnTo>
                  <a:pt x="5666821" y="4430086"/>
                </a:lnTo>
                <a:lnTo>
                  <a:pt x="5690865" y="4273138"/>
                </a:lnTo>
                <a:lnTo>
                  <a:pt x="5713053" y="4112933"/>
                </a:lnTo>
                <a:lnTo>
                  <a:pt x="5733342" y="3951779"/>
                </a:lnTo>
                <a:lnTo>
                  <a:pt x="5751687" y="3791988"/>
                </a:lnTo>
                <a:lnTo>
                  <a:pt x="5768042" y="3635871"/>
                </a:lnTo>
                <a:lnTo>
                  <a:pt x="5782363" y="3485738"/>
                </a:lnTo>
                <a:lnTo>
                  <a:pt x="5794604" y="3343900"/>
                </a:lnTo>
                <a:lnTo>
                  <a:pt x="5804720" y="3212667"/>
                </a:lnTo>
                <a:lnTo>
                  <a:pt x="5812667" y="3094352"/>
                </a:lnTo>
                <a:lnTo>
                  <a:pt x="5818399" y="2991263"/>
                </a:lnTo>
                <a:lnTo>
                  <a:pt x="5821871" y="2905713"/>
                </a:lnTo>
                <a:lnTo>
                  <a:pt x="5823038" y="2840012"/>
                </a:lnTo>
                <a:lnTo>
                  <a:pt x="5821871" y="2774310"/>
                </a:lnTo>
                <a:lnTo>
                  <a:pt x="5818399" y="2688760"/>
                </a:lnTo>
                <a:lnTo>
                  <a:pt x="5812667" y="2585672"/>
                </a:lnTo>
                <a:lnTo>
                  <a:pt x="5804720" y="2467357"/>
                </a:lnTo>
                <a:lnTo>
                  <a:pt x="5794604" y="2336126"/>
                </a:lnTo>
                <a:lnTo>
                  <a:pt x="5782363" y="2194288"/>
                </a:lnTo>
                <a:lnTo>
                  <a:pt x="5768042" y="2044156"/>
                </a:lnTo>
                <a:lnTo>
                  <a:pt x="5751687" y="1888040"/>
                </a:lnTo>
                <a:lnTo>
                  <a:pt x="5733342" y="1728250"/>
                </a:lnTo>
                <a:lnTo>
                  <a:pt x="5713053" y="1567097"/>
                </a:lnTo>
                <a:lnTo>
                  <a:pt x="5690865" y="1406892"/>
                </a:lnTo>
                <a:lnTo>
                  <a:pt x="5666821" y="1249946"/>
                </a:lnTo>
                <a:lnTo>
                  <a:pt x="5640969" y="1098569"/>
                </a:lnTo>
                <a:lnTo>
                  <a:pt x="5613352" y="955072"/>
                </a:lnTo>
                <a:lnTo>
                  <a:pt x="5584016" y="821766"/>
                </a:lnTo>
                <a:lnTo>
                  <a:pt x="5553005" y="700962"/>
                </a:lnTo>
                <a:lnTo>
                  <a:pt x="5520365" y="594970"/>
                </a:lnTo>
                <a:lnTo>
                  <a:pt x="5486141" y="506101"/>
                </a:lnTo>
                <a:lnTo>
                  <a:pt x="5450378" y="436666"/>
                </a:lnTo>
                <a:lnTo>
                  <a:pt x="5413121" y="388975"/>
                </a:lnTo>
                <a:lnTo>
                  <a:pt x="5363454" y="353620"/>
                </a:lnTo>
                <a:lnTo>
                  <a:pt x="5291970" y="319682"/>
                </a:lnTo>
                <a:lnTo>
                  <a:pt x="5200984" y="287206"/>
                </a:lnTo>
                <a:lnTo>
                  <a:pt x="5092807" y="256233"/>
                </a:lnTo>
                <a:lnTo>
                  <a:pt x="4969752" y="226806"/>
                </a:lnTo>
                <a:lnTo>
                  <a:pt x="4834134" y="198969"/>
                </a:lnTo>
                <a:lnTo>
                  <a:pt x="4688264" y="172763"/>
                </a:lnTo>
                <a:lnTo>
                  <a:pt x="4534455" y="148231"/>
                </a:lnTo>
                <a:lnTo>
                  <a:pt x="4375022" y="125417"/>
                </a:lnTo>
                <a:lnTo>
                  <a:pt x="4212277" y="104362"/>
                </a:lnTo>
                <a:lnTo>
                  <a:pt x="4048532" y="85110"/>
                </a:lnTo>
                <a:lnTo>
                  <a:pt x="3886102" y="67702"/>
                </a:lnTo>
                <a:lnTo>
                  <a:pt x="3727298" y="52183"/>
                </a:lnTo>
                <a:lnTo>
                  <a:pt x="3574435" y="38595"/>
                </a:lnTo>
                <a:lnTo>
                  <a:pt x="3429824" y="26980"/>
                </a:lnTo>
                <a:lnTo>
                  <a:pt x="3295780" y="17381"/>
                </a:lnTo>
                <a:lnTo>
                  <a:pt x="3174615" y="9841"/>
                </a:lnTo>
                <a:lnTo>
                  <a:pt x="3068642" y="4402"/>
                </a:lnTo>
                <a:lnTo>
                  <a:pt x="2980175" y="1107"/>
                </a:lnTo>
                <a:lnTo>
                  <a:pt x="2911525" y="0"/>
                </a:lnTo>
                <a:lnTo>
                  <a:pt x="2842874" y="1107"/>
                </a:lnTo>
                <a:lnTo>
                  <a:pt x="2754405" y="4402"/>
                </a:lnTo>
                <a:lnTo>
                  <a:pt x="2648431" y="9841"/>
                </a:lnTo>
                <a:lnTo>
                  <a:pt x="2527265" y="17381"/>
                </a:lnTo>
                <a:lnTo>
                  <a:pt x="2393220" y="26980"/>
                </a:lnTo>
                <a:lnTo>
                  <a:pt x="2248610" y="38595"/>
                </a:lnTo>
                <a:lnTo>
                  <a:pt x="2095746" y="52183"/>
                </a:lnTo>
                <a:lnTo>
                  <a:pt x="1936942" y="67702"/>
                </a:lnTo>
                <a:lnTo>
                  <a:pt x="1774511" y="85110"/>
                </a:lnTo>
                <a:lnTo>
                  <a:pt x="1610766" y="104362"/>
                </a:lnTo>
                <a:lnTo>
                  <a:pt x="1448020" y="125417"/>
                </a:lnTo>
                <a:lnTo>
                  <a:pt x="1288586" y="148231"/>
                </a:lnTo>
                <a:lnTo>
                  <a:pt x="1134777" y="172763"/>
                </a:lnTo>
                <a:lnTo>
                  <a:pt x="988906" y="198969"/>
                </a:lnTo>
                <a:lnTo>
                  <a:pt x="853286" y="226806"/>
                </a:lnTo>
                <a:lnTo>
                  <a:pt x="730230" y="256233"/>
                </a:lnTo>
                <a:lnTo>
                  <a:pt x="622051" y="287206"/>
                </a:lnTo>
                <a:lnTo>
                  <a:pt x="531061" y="319682"/>
                </a:lnTo>
                <a:lnTo>
                  <a:pt x="459575" y="353620"/>
                </a:lnTo>
                <a:lnTo>
                  <a:pt x="409905" y="388975"/>
                </a:lnTo>
                <a:lnTo>
                  <a:pt x="372649" y="436666"/>
                </a:lnTo>
                <a:lnTo>
                  <a:pt x="336887" y="506101"/>
                </a:lnTo>
                <a:lnTo>
                  <a:pt x="302665" y="594970"/>
                </a:lnTo>
                <a:lnTo>
                  <a:pt x="270026" y="700962"/>
                </a:lnTo>
                <a:lnTo>
                  <a:pt x="239017" y="821766"/>
                </a:lnTo>
                <a:lnTo>
                  <a:pt x="209682" y="955072"/>
                </a:lnTo>
                <a:lnTo>
                  <a:pt x="182066" y="1098569"/>
                </a:lnTo>
                <a:lnTo>
                  <a:pt x="156214" y="1249946"/>
                </a:lnTo>
                <a:lnTo>
                  <a:pt x="132171" y="1406892"/>
                </a:lnTo>
                <a:lnTo>
                  <a:pt x="109983" y="1567097"/>
                </a:lnTo>
                <a:lnTo>
                  <a:pt x="89694" y="1728250"/>
                </a:lnTo>
                <a:lnTo>
                  <a:pt x="71350" y="1888040"/>
                </a:lnTo>
                <a:lnTo>
                  <a:pt x="54995" y="2044156"/>
                </a:lnTo>
                <a:lnTo>
                  <a:pt x="40675" y="2194288"/>
                </a:lnTo>
                <a:lnTo>
                  <a:pt x="28434" y="2336126"/>
                </a:lnTo>
                <a:lnTo>
                  <a:pt x="18318" y="2467357"/>
                </a:lnTo>
                <a:lnTo>
                  <a:pt x="10371" y="2585672"/>
                </a:lnTo>
                <a:lnTo>
                  <a:pt x="4639" y="2688760"/>
                </a:lnTo>
                <a:lnTo>
                  <a:pt x="1167" y="2774310"/>
                </a:lnTo>
                <a:close/>
              </a:path>
            </a:pathLst>
          </a:custGeom>
          <a:solidFill>
            <a:srgbClr val="7CAA5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911310" y="922830"/>
            <a:ext cx="5774791" cy="5627814"/>
          </a:xfrm>
          <a:custGeom>
            <a:avLst/>
            <a:gdLst/>
            <a:ahLst/>
            <a:cxnLst/>
            <a:rect l="l" t="t" r="r" b="b"/>
            <a:pathLst>
              <a:path w="5774791" h="5627814">
                <a:moveTo>
                  <a:pt x="1199" y="2747135"/>
                </a:moveTo>
                <a:lnTo>
                  <a:pt x="0" y="2813900"/>
                </a:lnTo>
                <a:lnTo>
                  <a:pt x="1239" y="2881586"/>
                </a:lnTo>
                <a:lnTo>
                  <a:pt x="4925" y="2968233"/>
                </a:lnTo>
                <a:lnTo>
                  <a:pt x="11008" y="3071624"/>
                </a:lnTo>
                <a:lnTo>
                  <a:pt x="19441" y="3189537"/>
                </a:lnTo>
                <a:lnTo>
                  <a:pt x="30174" y="3319754"/>
                </a:lnTo>
                <a:lnTo>
                  <a:pt x="43159" y="3460055"/>
                </a:lnTo>
                <a:lnTo>
                  <a:pt x="58348" y="3608221"/>
                </a:lnTo>
                <a:lnTo>
                  <a:pt x="75691" y="3762031"/>
                </a:lnTo>
                <a:lnTo>
                  <a:pt x="95140" y="3919266"/>
                </a:lnTo>
                <a:lnTo>
                  <a:pt x="116647" y="4077708"/>
                </a:lnTo>
                <a:lnTo>
                  <a:pt x="140163" y="4235135"/>
                </a:lnTo>
                <a:lnTo>
                  <a:pt x="165639" y="4389328"/>
                </a:lnTo>
                <a:lnTo>
                  <a:pt x="193027" y="4538069"/>
                </a:lnTo>
                <a:lnTo>
                  <a:pt x="222278" y="4679137"/>
                </a:lnTo>
                <a:lnTo>
                  <a:pt x="253344" y="4810312"/>
                </a:lnTo>
                <a:lnTo>
                  <a:pt x="286175" y="4929376"/>
                </a:lnTo>
                <a:lnTo>
                  <a:pt x="320724" y="5034109"/>
                </a:lnTo>
                <a:lnTo>
                  <a:pt x="356941" y="5122290"/>
                </a:lnTo>
                <a:lnTo>
                  <a:pt x="394778" y="5191701"/>
                </a:lnTo>
                <a:lnTo>
                  <a:pt x="434187" y="5240121"/>
                </a:lnTo>
                <a:lnTo>
                  <a:pt x="484281" y="5275407"/>
                </a:lnTo>
                <a:lnTo>
                  <a:pt x="555319" y="5309270"/>
                </a:lnTo>
                <a:lnTo>
                  <a:pt x="645082" y="5341668"/>
                </a:lnTo>
                <a:lnTo>
                  <a:pt x="751355" y="5372559"/>
                </a:lnTo>
                <a:lnTo>
                  <a:pt x="871918" y="5401902"/>
                </a:lnTo>
                <a:lnTo>
                  <a:pt x="1004556" y="5429654"/>
                </a:lnTo>
                <a:lnTo>
                  <a:pt x="1147049" y="5455775"/>
                </a:lnTo>
                <a:lnTo>
                  <a:pt x="1297181" y="5480222"/>
                </a:lnTo>
                <a:lnTo>
                  <a:pt x="1452733" y="5502953"/>
                </a:lnTo>
                <a:lnTo>
                  <a:pt x="1611490" y="5523926"/>
                </a:lnTo>
                <a:lnTo>
                  <a:pt x="1771232" y="5543101"/>
                </a:lnTo>
                <a:lnTo>
                  <a:pt x="1929743" y="5560435"/>
                </a:lnTo>
                <a:lnTo>
                  <a:pt x="2084805" y="5575885"/>
                </a:lnTo>
                <a:lnTo>
                  <a:pt x="2234201" y="5589412"/>
                </a:lnTo>
                <a:lnTo>
                  <a:pt x="2375712" y="5600972"/>
                </a:lnTo>
                <a:lnTo>
                  <a:pt x="2507122" y="5610523"/>
                </a:lnTo>
                <a:lnTo>
                  <a:pt x="2626213" y="5618025"/>
                </a:lnTo>
                <a:lnTo>
                  <a:pt x="2730767" y="5623436"/>
                </a:lnTo>
                <a:lnTo>
                  <a:pt x="2818567" y="5626712"/>
                </a:lnTo>
                <a:lnTo>
                  <a:pt x="2887395" y="5627814"/>
                </a:lnTo>
                <a:lnTo>
                  <a:pt x="2957191" y="5626675"/>
                </a:lnTo>
                <a:lnTo>
                  <a:pt x="3045938" y="5623289"/>
                </a:lnTo>
                <a:lnTo>
                  <a:pt x="3151417" y="5617699"/>
                </a:lnTo>
                <a:lnTo>
                  <a:pt x="3271406" y="5609949"/>
                </a:lnTo>
                <a:lnTo>
                  <a:pt x="3403688" y="5600083"/>
                </a:lnTo>
                <a:lnTo>
                  <a:pt x="3546041" y="5588144"/>
                </a:lnTo>
                <a:lnTo>
                  <a:pt x="3696246" y="5574178"/>
                </a:lnTo>
                <a:lnTo>
                  <a:pt x="3852084" y="5558227"/>
                </a:lnTo>
                <a:lnTo>
                  <a:pt x="4011335" y="5540336"/>
                </a:lnTo>
                <a:lnTo>
                  <a:pt x="4171778" y="5520548"/>
                </a:lnTo>
                <a:lnTo>
                  <a:pt x="4331195" y="5498908"/>
                </a:lnTo>
                <a:lnTo>
                  <a:pt x="4487365" y="5475459"/>
                </a:lnTo>
                <a:lnTo>
                  <a:pt x="4638069" y="5450246"/>
                </a:lnTo>
                <a:lnTo>
                  <a:pt x="4781087" y="5423312"/>
                </a:lnTo>
                <a:lnTo>
                  <a:pt x="4914199" y="5394701"/>
                </a:lnTo>
                <a:lnTo>
                  <a:pt x="5035185" y="5364457"/>
                </a:lnTo>
                <a:lnTo>
                  <a:pt x="5141826" y="5332624"/>
                </a:lnTo>
                <a:lnTo>
                  <a:pt x="5231903" y="5299246"/>
                </a:lnTo>
                <a:lnTo>
                  <a:pt x="5303194" y="5264367"/>
                </a:lnTo>
                <a:lnTo>
                  <a:pt x="5353481" y="5228031"/>
                </a:lnTo>
                <a:lnTo>
                  <a:pt x="5391774" y="5179778"/>
                </a:lnTo>
                <a:lnTo>
                  <a:pt x="5428531" y="5110593"/>
                </a:lnTo>
                <a:lnTo>
                  <a:pt x="5463706" y="5022695"/>
                </a:lnTo>
                <a:lnTo>
                  <a:pt x="5497252" y="4918301"/>
                </a:lnTo>
                <a:lnTo>
                  <a:pt x="5529125" y="4799627"/>
                </a:lnTo>
                <a:lnTo>
                  <a:pt x="5559276" y="4668892"/>
                </a:lnTo>
                <a:lnTo>
                  <a:pt x="5587661" y="4528313"/>
                </a:lnTo>
                <a:lnTo>
                  <a:pt x="5614232" y="4380108"/>
                </a:lnTo>
                <a:lnTo>
                  <a:pt x="5638943" y="4226493"/>
                </a:lnTo>
                <a:lnTo>
                  <a:pt x="5661748" y="4069686"/>
                </a:lnTo>
                <a:lnTo>
                  <a:pt x="5682602" y="3911905"/>
                </a:lnTo>
                <a:lnTo>
                  <a:pt x="5701456" y="3755367"/>
                </a:lnTo>
                <a:lnTo>
                  <a:pt x="5718266" y="3602289"/>
                </a:lnTo>
                <a:lnTo>
                  <a:pt x="5732985" y="3454889"/>
                </a:lnTo>
                <a:lnTo>
                  <a:pt x="5745566" y="3315385"/>
                </a:lnTo>
                <a:lnTo>
                  <a:pt x="5755964" y="3185993"/>
                </a:lnTo>
                <a:lnTo>
                  <a:pt x="5764131" y="3068931"/>
                </a:lnTo>
                <a:lnTo>
                  <a:pt x="5770023" y="2966417"/>
                </a:lnTo>
                <a:lnTo>
                  <a:pt x="5773591" y="2880667"/>
                </a:lnTo>
                <a:lnTo>
                  <a:pt x="5774791" y="2813900"/>
                </a:lnTo>
                <a:lnTo>
                  <a:pt x="5773591" y="2747135"/>
                </a:lnTo>
                <a:lnTo>
                  <a:pt x="5770023" y="2661388"/>
                </a:lnTo>
                <a:lnTo>
                  <a:pt x="5764131" y="2558875"/>
                </a:lnTo>
                <a:lnTo>
                  <a:pt x="5755964" y="2441814"/>
                </a:lnTo>
                <a:lnTo>
                  <a:pt x="5745566" y="2312424"/>
                </a:lnTo>
                <a:lnTo>
                  <a:pt x="5732985" y="2172920"/>
                </a:lnTo>
                <a:lnTo>
                  <a:pt x="5718266" y="2025521"/>
                </a:lnTo>
                <a:lnTo>
                  <a:pt x="5701456" y="1872444"/>
                </a:lnTo>
                <a:lnTo>
                  <a:pt x="5682602" y="1715907"/>
                </a:lnTo>
                <a:lnTo>
                  <a:pt x="5661748" y="1558126"/>
                </a:lnTo>
                <a:lnTo>
                  <a:pt x="5638943" y="1401320"/>
                </a:lnTo>
                <a:lnTo>
                  <a:pt x="5614232" y="1247705"/>
                </a:lnTo>
                <a:lnTo>
                  <a:pt x="5587661" y="1099500"/>
                </a:lnTo>
                <a:lnTo>
                  <a:pt x="5559276" y="958921"/>
                </a:lnTo>
                <a:lnTo>
                  <a:pt x="5529125" y="828186"/>
                </a:lnTo>
                <a:lnTo>
                  <a:pt x="5497252" y="709513"/>
                </a:lnTo>
                <a:lnTo>
                  <a:pt x="5463706" y="605118"/>
                </a:lnTo>
                <a:lnTo>
                  <a:pt x="5428531" y="517220"/>
                </a:lnTo>
                <a:lnTo>
                  <a:pt x="5391774" y="448036"/>
                </a:lnTo>
                <a:lnTo>
                  <a:pt x="5353481" y="399783"/>
                </a:lnTo>
                <a:lnTo>
                  <a:pt x="5303194" y="363446"/>
                </a:lnTo>
                <a:lnTo>
                  <a:pt x="5231903" y="328567"/>
                </a:lnTo>
                <a:lnTo>
                  <a:pt x="5141826" y="295189"/>
                </a:lnTo>
                <a:lnTo>
                  <a:pt x="5035185" y="263356"/>
                </a:lnTo>
                <a:lnTo>
                  <a:pt x="4914199" y="233113"/>
                </a:lnTo>
                <a:lnTo>
                  <a:pt x="4781087" y="204502"/>
                </a:lnTo>
                <a:lnTo>
                  <a:pt x="4638069" y="177567"/>
                </a:lnTo>
                <a:lnTo>
                  <a:pt x="4487365" y="152354"/>
                </a:lnTo>
                <a:lnTo>
                  <a:pt x="4331195" y="128905"/>
                </a:lnTo>
                <a:lnTo>
                  <a:pt x="4171778" y="107265"/>
                </a:lnTo>
                <a:lnTo>
                  <a:pt x="4011335" y="87478"/>
                </a:lnTo>
                <a:lnTo>
                  <a:pt x="3852084" y="69587"/>
                </a:lnTo>
                <a:lnTo>
                  <a:pt x="3696246" y="53636"/>
                </a:lnTo>
                <a:lnTo>
                  <a:pt x="3546041" y="39669"/>
                </a:lnTo>
                <a:lnTo>
                  <a:pt x="3403688" y="27731"/>
                </a:lnTo>
                <a:lnTo>
                  <a:pt x="3271406" y="17865"/>
                </a:lnTo>
                <a:lnTo>
                  <a:pt x="3151417" y="10115"/>
                </a:lnTo>
                <a:lnTo>
                  <a:pt x="3045938" y="4524"/>
                </a:lnTo>
                <a:lnTo>
                  <a:pt x="2957191" y="1138"/>
                </a:lnTo>
                <a:lnTo>
                  <a:pt x="2887395" y="0"/>
                </a:lnTo>
                <a:lnTo>
                  <a:pt x="2817599" y="1138"/>
                </a:lnTo>
                <a:lnTo>
                  <a:pt x="2728852" y="4524"/>
                </a:lnTo>
                <a:lnTo>
                  <a:pt x="2623373" y="10115"/>
                </a:lnTo>
                <a:lnTo>
                  <a:pt x="2503383" y="17865"/>
                </a:lnTo>
                <a:lnTo>
                  <a:pt x="2371101" y="27731"/>
                </a:lnTo>
                <a:lnTo>
                  <a:pt x="2228747" y="39669"/>
                </a:lnTo>
                <a:lnTo>
                  <a:pt x="2078541" y="53636"/>
                </a:lnTo>
                <a:lnTo>
                  <a:pt x="1922702" y="69587"/>
                </a:lnTo>
                <a:lnTo>
                  <a:pt x="1763451" y="87478"/>
                </a:lnTo>
                <a:lnTo>
                  <a:pt x="1603006" y="107265"/>
                </a:lnTo>
                <a:lnTo>
                  <a:pt x="1443589" y="128905"/>
                </a:lnTo>
                <a:lnTo>
                  <a:pt x="1287417" y="152354"/>
                </a:lnTo>
                <a:lnTo>
                  <a:pt x="1136713" y="177567"/>
                </a:lnTo>
                <a:lnTo>
                  <a:pt x="993694" y="204502"/>
                </a:lnTo>
                <a:lnTo>
                  <a:pt x="860581" y="233113"/>
                </a:lnTo>
                <a:lnTo>
                  <a:pt x="739594" y="263356"/>
                </a:lnTo>
                <a:lnTo>
                  <a:pt x="632952" y="295189"/>
                </a:lnTo>
                <a:lnTo>
                  <a:pt x="542876" y="328567"/>
                </a:lnTo>
                <a:lnTo>
                  <a:pt x="471584" y="363446"/>
                </a:lnTo>
                <a:lnTo>
                  <a:pt x="421297" y="399783"/>
                </a:lnTo>
                <a:lnTo>
                  <a:pt x="383004" y="448036"/>
                </a:lnTo>
                <a:lnTo>
                  <a:pt x="346248" y="517220"/>
                </a:lnTo>
                <a:lnTo>
                  <a:pt x="311073" y="605118"/>
                </a:lnTo>
                <a:lnTo>
                  <a:pt x="277527" y="709513"/>
                </a:lnTo>
                <a:lnTo>
                  <a:pt x="245655" y="828186"/>
                </a:lnTo>
                <a:lnTo>
                  <a:pt x="215504" y="958921"/>
                </a:lnTo>
                <a:lnTo>
                  <a:pt x="187121" y="1099500"/>
                </a:lnTo>
                <a:lnTo>
                  <a:pt x="160551" y="1247705"/>
                </a:lnTo>
                <a:lnTo>
                  <a:pt x="135840" y="1401320"/>
                </a:lnTo>
                <a:lnTo>
                  <a:pt x="113036" y="1558126"/>
                </a:lnTo>
                <a:lnTo>
                  <a:pt x="92184" y="1715907"/>
                </a:lnTo>
                <a:lnTo>
                  <a:pt x="73330" y="1872444"/>
                </a:lnTo>
                <a:lnTo>
                  <a:pt x="56521" y="2025521"/>
                </a:lnTo>
                <a:lnTo>
                  <a:pt x="41803" y="2172920"/>
                </a:lnTo>
                <a:lnTo>
                  <a:pt x="29223" y="2312424"/>
                </a:lnTo>
                <a:lnTo>
                  <a:pt x="18826" y="2441814"/>
                </a:lnTo>
                <a:lnTo>
                  <a:pt x="10659" y="2558875"/>
                </a:lnTo>
                <a:lnTo>
                  <a:pt x="4768" y="2661388"/>
                </a:lnTo>
                <a:lnTo>
                  <a:pt x="1199" y="2747135"/>
                </a:lnTo>
                <a:close/>
              </a:path>
            </a:pathLst>
          </a:custGeom>
          <a:solidFill>
            <a:srgbClr val="7CAA5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935934" y="947760"/>
            <a:ext cx="5726544" cy="5575604"/>
          </a:xfrm>
          <a:custGeom>
            <a:avLst/>
            <a:gdLst/>
            <a:ahLst/>
            <a:cxnLst/>
            <a:rect l="l" t="t" r="r" b="b"/>
            <a:pathLst>
              <a:path w="5726544" h="5575604">
                <a:moveTo>
                  <a:pt x="1272" y="2856575"/>
                </a:moveTo>
                <a:lnTo>
                  <a:pt x="5058" y="2943445"/>
                </a:lnTo>
                <a:lnTo>
                  <a:pt x="11306" y="3046284"/>
                </a:lnTo>
                <a:lnTo>
                  <a:pt x="19966" y="3162965"/>
                </a:lnTo>
                <a:lnTo>
                  <a:pt x="30990" y="3291364"/>
                </a:lnTo>
                <a:lnTo>
                  <a:pt x="44326" y="3429353"/>
                </a:lnTo>
                <a:lnTo>
                  <a:pt x="59925" y="3574806"/>
                </a:lnTo>
                <a:lnTo>
                  <a:pt x="77738" y="3725596"/>
                </a:lnTo>
                <a:lnTo>
                  <a:pt x="97713" y="3879598"/>
                </a:lnTo>
                <a:lnTo>
                  <a:pt x="119802" y="4034685"/>
                </a:lnTo>
                <a:lnTo>
                  <a:pt x="143954" y="4188730"/>
                </a:lnTo>
                <a:lnTo>
                  <a:pt x="170119" y="4339607"/>
                </a:lnTo>
                <a:lnTo>
                  <a:pt x="198248" y="4485190"/>
                </a:lnTo>
                <a:lnTo>
                  <a:pt x="228290" y="4623353"/>
                </a:lnTo>
                <a:lnTo>
                  <a:pt x="260196" y="4751969"/>
                </a:lnTo>
                <a:lnTo>
                  <a:pt x="293916" y="4868911"/>
                </a:lnTo>
                <a:lnTo>
                  <a:pt x="329400" y="4972054"/>
                </a:lnTo>
                <a:lnTo>
                  <a:pt x="366597" y="5059271"/>
                </a:lnTo>
                <a:lnTo>
                  <a:pt x="405459" y="5128435"/>
                </a:lnTo>
                <a:lnTo>
                  <a:pt x="445935" y="5177421"/>
                </a:lnTo>
                <a:lnTo>
                  <a:pt x="496641" y="5213662"/>
                </a:lnTo>
                <a:lnTo>
                  <a:pt x="567477" y="5248441"/>
                </a:lnTo>
                <a:lnTo>
                  <a:pt x="656321" y="5281715"/>
                </a:lnTo>
                <a:lnTo>
                  <a:pt x="761046" y="5313442"/>
                </a:lnTo>
                <a:lnTo>
                  <a:pt x="879530" y="5343579"/>
                </a:lnTo>
                <a:lnTo>
                  <a:pt x="1009648" y="5372082"/>
                </a:lnTo>
                <a:lnTo>
                  <a:pt x="1149275" y="5398910"/>
                </a:lnTo>
                <a:lnTo>
                  <a:pt x="1296287" y="5424018"/>
                </a:lnTo>
                <a:lnTo>
                  <a:pt x="1448561" y="5447364"/>
                </a:lnTo>
                <a:lnTo>
                  <a:pt x="1603971" y="5468905"/>
                </a:lnTo>
                <a:lnTo>
                  <a:pt x="1760395" y="5488599"/>
                </a:lnTo>
                <a:lnTo>
                  <a:pt x="1915706" y="5506401"/>
                </a:lnTo>
                <a:lnTo>
                  <a:pt x="2067782" y="5522270"/>
                </a:lnTo>
                <a:lnTo>
                  <a:pt x="2214498" y="5536163"/>
                </a:lnTo>
                <a:lnTo>
                  <a:pt x="2353730" y="5548035"/>
                </a:lnTo>
                <a:lnTo>
                  <a:pt x="2483354" y="5557846"/>
                </a:lnTo>
                <a:lnTo>
                  <a:pt x="2601244" y="5565551"/>
                </a:lnTo>
                <a:lnTo>
                  <a:pt x="2705278" y="5571107"/>
                </a:lnTo>
                <a:lnTo>
                  <a:pt x="2793331" y="5574473"/>
                </a:lnTo>
                <a:lnTo>
                  <a:pt x="2863278" y="5575604"/>
                </a:lnTo>
                <a:lnTo>
                  <a:pt x="2934218" y="5574435"/>
                </a:lnTo>
                <a:lnTo>
                  <a:pt x="3023241" y="5570957"/>
                </a:lnTo>
                <a:lnTo>
                  <a:pt x="3128223" y="5565216"/>
                </a:lnTo>
                <a:lnTo>
                  <a:pt x="3247035" y="5557256"/>
                </a:lnTo>
                <a:lnTo>
                  <a:pt x="3377553" y="5547124"/>
                </a:lnTo>
                <a:lnTo>
                  <a:pt x="3517648" y="5534863"/>
                </a:lnTo>
                <a:lnTo>
                  <a:pt x="3665196" y="5520519"/>
                </a:lnTo>
                <a:lnTo>
                  <a:pt x="3818068" y="5504138"/>
                </a:lnTo>
                <a:lnTo>
                  <a:pt x="3974139" y="5485763"/>
                </a:lnTo>
                <a:lnTo>
                  <a:pt x="4131283" y="5465441"/>
                </a:lnTo>
                <a:lnTo>
                  <a:pt x="4287372" y="5443217"/>
                </a:lnTo>
                <a:lnTo>
                  <a:pt x="4440280" y="5419135"/>
                </a:lnTo>
                <a:lnTo>
                  <a:pt x="4587881" y="5393241"/>
                </a:lnTo>
                <a:lnTo>
                  <a:pt x="4728048" y="5365579"/>
                </a:lnTo>
                <a:lnTo>
                  <a:pt x="4858654" y="5336196"/>
                </a:lnTo>
                <a:lnTo>
                  <a:pt x="4977574" y="5305135"/>
                </a:lnTo>
                <a:lnTo>
                  <a:pt x="5082680" y="5272443"/>
                </a:lnTo>
                <a:lnTo>
                  <a:pt x="5171847" y="5238164"/>
                </a:lnTo>
                <a:lnTo>
                  <a:pt x="5242947" y="5202343"/>
                </a:lnTo>
                <a:lnTo>
                  <a:pt x="5293855" y="5165026"/>
                </a:lnTo>
                <a:lnTo>
                  <a:pt x="5333184" y="5116207"/>
                </a:lnTo>
                <a:lnTo>
                  <a:pt x="5370936" y="5047270"/>
                </a:lnTo>
                <a:lnTo>
                  <a:pt x="5407062" y="4960341"/>
                </a:lnTo>
                <a:lnTo>
                  <a:pt x="5441516" y="4857542"/>
                </a:lnTo>
                <a:lnTo>
                  <a:pt x="5474250" y="4740998"/>
                </a:lnTo>
                <a:lnTo>
                  <a:pt x="5505216" y="4612833"/>
                </a:lnTo>
                <a:lnTo>
                  <a:pt x="5534367" y="4475171"/>
                </a:lnTo>
                <a:lnTo>
                  <a:pt x="5561656" y="4330136"/>
                </a:lnTo>
                <a:lnTo>
                  <a:pt x="5587034" y="4179852"/>
                </a:lnTo>
                <a:lnTo>
                  <a:pt x="5610455" y="4026444"/>
                </a:lnTo>
                <a:lnTo>
                  <a:pt x="5631870" y="3872035"/>
                </a:lnTo>
                <a:lnTo>
                  <a:pt x="5651233" y="3718750"/>
                </a:lnTo>
                <a:lnTo>
                  <a:pt x="5668496" y="3568712"/>
                </a:lnTo>
                <a:lnTo>
                  <a:pt x="5683612" y="3424046"/>
                </a:lnTo>
                <a:lnTo>
                  <a:pt x="5696532" y="3286875"/>
                </a:lnTo>
                <a:lnTo>
                  <a:pt x="5707210" y="3159325"/>
                </a:lnTo>
                <a:lnTo>
                  <a:pt x="5715597" y="3043518"/>
                </a:lnTo>
                <a:lnTo>
                  <a:pt x="5721647" y="2941579"/>
                </a:lnTo>
                <a:lnTo>
                  <a:pt x="5725312" y="2855632"/>
                </a:lnTo>
                <a:lnTo>
                  <a:pt x="5726544" y="2787802"/>
                </a:lnTo>
                <a:lnTo>
                  <a:pt x="5725312" y="2719973"/>
                </a:lnTo>
                <a:lnTo>
                  <a:pt x="5721647" y="2634028"/>
                </a:lnTo>
                <a:lnTo>
                  <a:pt x="5715597" y="2532091"/>
                </a:lnTo>
                <a:lnTo>
                  <a:pt x="5707210" y="2416285"/>
                </a:lnTo>
                <a:lnTo>
                  <a:pt x="5696532" y="2288736"/>
                </a:lnTo>
                <a:lnTo>
                  <a:pt x="5683612" y="2151566"/>
                </a:lnTo>
                <a:lnTo>
                  <a:pt x="5668496" y="2006901"/>
                </a:lnTo>
                <a:lnTo>
                  <a:pt x="5651233" y="1856864"/>
                </a:lnTo>
                <a:lnTo>
                  <a:pt x="5631870" y="1703579"/>
                </a:lnTo>
                <a:lnTo>
                  <a:pt x="5610455" y="1549171"/>
                </a:lnTo>
                <a:lnTo>
                  <a:pt x="5587034" y="1395763"/>
                </a:lnTo>
                <a:lnTo>
                  <a:pt x="5561656" y="1245480"/>
                </a:lnTo>
                <a:lnTo>
                  <a:pt x="5534367" y="1100445"/>
                </a:lnTo>
                <a:lnTo>
                  <a:pt x="5505216" y="962783"/>
                </a:lnTo>
                <a:lnTo>
                  <a:pt x="5474250" y="834618"/>
                </a:lnTo>
                <a:lnTo>
                  <a:pt x="5441516" y="718075"/>
                </a:lnTo>
                <a:lnTo>
                  <a:pt x="5407062" y="615276"/>
                </a:lnTo>
                <a:lnTo>
                  <a:pt x="5370936" y="528346"/>
                </a:lnTo>
                <a:lnTo>
                  <a:pt x="5333184" y="459410"/>
                </a:lnTo>
                <a:lnTo>
                  <a:pt x="5293855" y="410591"/>
                </a:lnTo>
                <a:lnTo>
                  <a:pt x="5242947" y="373271"/>
                </a:lnTo>
                <a:lnTo>
                  <a:pt x="5171847" y="337449"/>
                </a:lnTo>
                <a:lnTo>
                  <a:pt x="5082680" y="303169"/>
                </a:lnTo>
                <a:lnTo>
                  <a:pt x="4977574" y="270475"/>
                </a:lnTo>
                <a:lnTo>
                  <a:pt x="4858654" y="239413"/>
                </a:lnTo>
                <a:lnTo>
                  <a:pt x="4728048" y="210029"/>
                </a:lnTo>
                <a:lnTo>
                  <a:pt x="4587881" y="182367"/>
                </a:lnTo>
                <a:lnTo>
                  <a:pt x="4440280" y="156472"/>
                </a:lnTo>
                <a:lnTo>
                  <a:pt x="4287372" y="132389"/>
                </a:lnTo>
                <a:lnTo>
                  <a:pt x="4131283" y="110164"/>
                </a:lnTo>
                <a:lnTo>
                  <a:pt x="3974139" y="89842"/>
                </a:lnTo>
                <a:lnTo>
                  <a:pt x="3818068" y="71467"/>
                </a:lnTo>
                <a:lnTo>
                  <a:pt x="3665196" y="55085"/>
                </a:lnTo>
                <a:lnTo>
                  <a:pt x="3517648" y="40741"/>
                </a:lnTo>
                <a:lnTo>
                  <a:pt x="3377553" y="28480"/>
                </a:lnTo>
                <a:lnTo>
                  <a:pt x="3247035" y="18347"/>
                </a:lnTo>
                <a:lnTo>
                  <a:pt x="3128223" y="10388"/>
                </a:lnTo>
                <a:lnTo>
                  <a:pt x="3023241" y="4647"/>
                </a:lnTo>
                <a:lnTo>
                  <a:pt x="2934218" y="1169"/>
                </a:lnTo>
                <a:lnTo>
                  <a:pt x="2863278" y="0"/>
                </a:lnTo>
                <a:lnTo>
                  <a:pt x="2792335" y="1169"/>
                </a:lnTo>
                <a:lnTo>
                  <a:pt x="2703307" y="4647"/>
                </a:lnTo>
                <a:lnTo>
                  <a:pt x="2598323" y="10388"/>
                </a:lnTo>
                <a:lnTo>
                  <a:pt x="2479507" y="18347"/>
                </a:lnTo>
                <a:lnTo>
                  <a:pt x="2348987" y="28480"/>
                </a:lnTo>
                <a:lnTo>
                  <a:pt x="2208889" y="40741"/>
                </a:lnTo>
                <a:lnTo>
                  <a:pt x="2061339" y="55085"/>
                </a:lnTo>
                <a:lnTo>
                  <a:pt x="1908464" y="71467"/>
                </a:lnTo>
                <a:lnTo>
                  <a:pt x="1752391" y="89842"/>
                </a:lnTo>
                <a:lnTo>
                  <a:pt x="1595246" y="110164"/>
                </a:lnTo>
                <a:lnTo>
                  <a:pt x="1439156" y="132389"/>
                </a:lnTo>
                <a:lnTo>
                  <a:pt x="1286247" y="156472"/>
                </a:lnTo>
                <a:lnTo>
                  <a:pt x="1138646" y="182367"/>
                </a:lnTo>
                <a:lnTo>
                  <a:pt x="998478" y="210029"/>
                </a:lnTo>
                <a:lnTo>
                  <a:pt x="867871" y="239413"/>
                </a:lnTo>
                <a:lnTo>
                  <a:pt x="748952" y="270475"/>
                </a:lnTo>
                <a:lnTo>
                  <a:pt x="643846" y="303169"/>
                </a:lnTo>
                <a:lnTo>
                  <a:pt x="554680" y="337449"/>
                </a:lnTo>
                <a:lnTo>
                  <a:pt x="483582" y="373271"/>
                </a:lnTo>
                <a:lnTo>
                  <a:pt x="432676" y="410591"/>
                </a:lnTo>
                <a:lnTo>
                  <a:pt x="393348" y="459410"/>
                </a:lnTo>
                <a:lnTo>
                  <a:pt x="355598" y="528346"/>
                </a:lnTo>
                <a:lnTo>
                  <a:pt x="319473" y="615276"/>
                </a:lnTo>
                <a:lnTo>
                  <a:pt x="285021" y="718075"/>
                </a:lnTo>
                <a:lnTo>
                  <a:pt x="252288" y="834618"/>
                </a:lnTo>
                <a:lnTo>
                  <a:pt x="221323" y="962783"/>
                </a:lnTo>
                <a:lnTo>
                  <a:pt x="192173" y="1100445"/>
                </a:lnTo>
                <a:lnTo>
                  <a:pt x="164885" y="1245480"/>
                </a:lnTo>
                <a:lnTo>
                  <a:pt x="139507" y="1395763"/>
                </a:lnTo>
                <a:lnTo>
                  <a:pt x="116087" y="1549171"/>
                </a:lnTo>
                <a:lnTo>
                  <a:pt x="94672" y="1703579"/>
                </a:lnTo>
                <a:lnTo>
                  <a:pt x="75309" y="1856864"/>
                </a:lnTo>
                <a:lnTo>
                  <a:pt x="58046" y="2006901"/>
                </a:lnTo>
                <a:lnTo>
                  <a:pt x="42931" y="2151566"/>
                </a:lnTo>
                <a:lnTo>
                  <a:pt x="30011" y="2288736"/>
                </a:lnTo>
                <a:lnTo>
                  <a:pt x="19334" y="2416285"/>
                </a:lnTo>
                <a:lnTo>
                  <a:pt x="10946" y="2532091"/>
                </a:lnTo>
                <a:lnTo>
                  <a:pt x="4896" y="2634028"/>
                </a:lnTo>
                <a:lnTo>
                  <a:pt x="1232" y="2719973"/>
                </a:lnTo>
                <a:lnTo>
                  <a:pt x="0" y="2787802"/>
                </a:lnTo>
                <a:lnTo>
                  <a:pt x="1272" y="2856575"/>
                </a:lnTo>
                <a:close/>
              </a:path>
            </a:pathLst>
          </a:custGeom>
          <a:solidFill>
            <a:srgbClr val="7DAB5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960570" y="972714"/>
            <a:ext cx="5678284" cy="5523369"/>
          </a:xfrm>
          <a:custGeom>
            <a:avLst/>
            <a:gdLst/>
            <a:ahLst/>
            <a:cxnLst/>
            <a:rect l="l" t="t" r="r" b="b"/>
            <a:pathLst>
              <a:path w="5678284" h="5523369">
                <a:moveTo>
                  <a:pt x="1306" y="2831552"/>
                </a:moveTo>
                <a:lnTo>
                  <a:pt x="5191" y="2918643"/>
                </a:lnTo>
                <a:lnTo>
                  <a:pt x="11603" y="3020930"/>
                </a:lnTo>
                <a:lnTo>
                  <a:pt x="20491" y="3136380"/>
                </a:lnTo>
                <a:lnTo>
                  <a:pt x="31803" y="3262960"/>
                </a:lnTo>
                <a:lnTo>
                  <a:pt x="45490" y="3398636"/>
                </a:lnTo>
                <a:lnTo>
                  <a:pt x="61499" y="3541376"/>
                </a:lnTo>
                <a:lnTo>
                  <a:pt x="79779" y="3689146"/>
                </a:lnTo>
                <a:lnTo>
                  <a:pt x="100279" y="3839914"/>
                </a:lnTo>
                <a:lnTo>
                  <a:pt x="122948" y="3991646"/>
                </a:lnTo>
                <a:lnTo>
                  <a:pt x="147735" y="4142309"/>
                </a:lnTo>
                <a:lnTo>
                  <a:pt x="174588" y="4289871"/>
                </a:lnTo>
                <a:lnTo>
                  <a:pt x="203456" y="4432297"/>
                </a:lnTo>
                <a:lnTo>
                  <a:pt x="234288" y="4567555"/>
                </a:lnTo>
                <a:lnTo>
                  <a:pt x="267033" y="4693613"/>
                </a:lnTo>
                <a:lnTo>
                  <a:pt x="301639" y="4808435"/>
                </a:lnTo>
                <a:lnTo>
                  <a:pt x="338056" y="4909991"/>
                </a:lnTo>
                <a:lnTo>
                  <a:pt x="376232" y="4996246"/>
                </a:lnTo>
                <a:lnTo>
                  <a:pt x="416116" y="5065167"/>
                </a:lnTo>
                <a:lnTo>
                  <a:pt x="457657" y="5114721"/>
                </a:lnTo>
                <a:lnTo>
                  <a:pt x="508977" y="5151915"/>
                </a:lnTo>
                <a:lnTo>
                  <a:pt x="579614" y="5187608"/>
                </a:lnTo>
                <a:lnTo>
                  <a:pt x="667538" y="5221757"/>
                </a:lnTo>
                <a:lnTo>
                  <a:pt x="770717" y="5254318"/>
                </a:lnTo>
                <a:lnTo>
                  <a:pt x="887122" y="5285247"/>
                </a:lnTo>
                <a:lnTo>
                  <a:pt x="1014720" y="5314499"/>
                </a:lnTo>
                <a:lnTo>
                  <a:pt x="1151481" y="5342032"/>
                </a:lnTo>
                <a:lnTo>
                  <a:pt x="1295374" y="5367800"/>
                </a:lnTo>
                <a:lnTo>
                  <a:pt x="1444368" y="5391759"/>
                </a:lnTo>
                <a:lnTo>
                  <a:pt x="1596432" y="5413867"/>
                </a:lnTo>
                <a:lnTo>
                  <a:pt x="1749536" y="5434078"/>
                </a:lnTo>
                <a:lnTo>
                  <a:pt x="1901648" y="5452348"/>
                </a:lnTo>
                <a:lnTo>
                  <a:pt x="2050737" y="5468634"/>
                </a:lnTo>
                <a:lnTo>
                  <a:pt x="2194773" y="5482891"/>
                </a:lnTo>
                <a:lnTo>
                  <a:pt x="2331725" y="5495076"/>
                </a:lnTo>
                <a:lnTo>
                  <a:pt x="2459561" y="5505144"/>
                </a:lnTo>
                <a:lnTo>
                  <a:pt x="2576251" y="5513052"/>
                </a:lnTo>
                <a:lnTo>
                  <a:pt x="2679764" y="5518754"/>
                </a:lnTo>
                <a:lnTo>
                  <a:pt x="2768069" y="5522208"/>
                </a:lnTo>
                <a:lnTo>
                  <a:pt x="2839135" y="5523369"/>
                </a:lnTo>
                <a:lnTo>
                  <a:pt x="2911222" y="5522169"/>
                </a:lnTo>
                <a:lnTo>
                  <a:pt x="3000526" y="5518600"/>
                </a:lnTo>
                <a:lnTo>
                  <a:pt x="3105014" y="5512708"/>
                </a:lnTo>
                <a:lnTo>
                  <a:pt x="3222653" y="5504539"/>
                </a:lnTo>
                <a:lnTo>
                  <a:pt x="3351409" y="5494140"/>
                </a:lnTo>
                <a:lnTo>
                  <a:pt x="3489249" y="5481556"/>
                </a:lnTo>
                <a:lnTo>
                  <a:pt x="3634140" y="5466835"/>
                </a:lnTo>
                <a:lnTo>
                  <a:pt x="3784049" y="5450023"/>
                </a:lnTo>
                <a:lnTo>
                  <a:pt x="3936942" y="5431165"/>
                </a:lnTo>
                <a:lnTo>
                  <a:pt x="4090785" y="5410309"/>
                </a:lnTo>
                <a:lnTo>
                  <a:pt x="4243547" y="5387500"/>
                </a:lnTo>
                <a:lnTo>
                  <a:pt x="4393193" y="5362785"/>
                </a:lnTo>
                <a:lnTo>
                  <a:pt x="4537690" y="5336210"/>
                </a:lnTo>
                <a:lnTo>
                  <a:pt x="4675005" y="5307821"/>
                </a:lnTo>
                <a:lnTo>
                  <a:pt x="4803104" y="5277665"/>
                </a:lnTo>
                <a:lnTo>
                  <a:pt x="4919955" y="5245788"/>
                </a:lnTo>
                <a:lnTo>
                  <a:pt x="5023523" y="5212236"/>
                </a:lnTo>
                <a:lnTo>
                  <a:pt x="5111776" y="5177056"/>
                </a:lnTo>
                <a:lnTo>
                  <a:pt x="5182680" y="5140294"/>
                </a:lnTo>
                <a:lnTo>
                  <a:pt x="5234203" y="5101996"/>
                </a:lnTo>
                <a:lnTo>
                  <a:pt x="5274569" y="5052613"/>
                </a:lnTo>
                <a:lnTo>
                  <a:pt x="5313315" y="4983926"/>
                </a:lnTo>
                <a:lnTo>
                  <a:pt x="5350394" y="4897966"/>
                </a:lnTo>
                <a:lnTo>
                  <a:pt x="5385755" y="4796764"/>
                </a:lnTo>
                <a:lnTo>
                  <a:pt x="5419351" y="4682350"/>
                </a:lnTo>
                <a:lnTo>
                  <a:pt x="5451133" y="4556756"/>
                </a:lnTo>
                <a:lnTo>
                  <a:pt x="5481052" y="4422012"/>
                </a:lnTo>
                <a:lnTo>
                  <a:pt x="5509059" y="4280149"/>
                </a:lnTo>
                <a:lnTo>
                  <a:pt x="5535105" y="4133197"/>
                </a:lnTo>
                <a:lnTo>
                  <a:pt x="5559142" y="3983188"/>
                </a:lnTo>
                <a:lnTo>
                  <a:pt x="5581121" y="3832152"/>
                </a:lnTo>
                <a:lnTo>
                  <a:pt x="5600993" y="3682119"/>
                </a:lnTo>
                <a:lnTo>
                  <a:pt x="5618710" y="3535122"/>
                </a:lnTo>
                <a:lnTo>
                  <a:pt x="5634223" y="3393189"/>
                </a:lnTo>
                <a:lnTo>
                  <a:pt x="5647483" y="3258353"/>
                </a:lnTo>
                <a:lnTo>
                  <a:pt x="5658441" y="3132644"/>
                </a:lnTo>
                <a:lnTo>
                  <a:pt x="5667049" y="3018092"/>
                </a:lnTo>
                <a:lnTo>
                  <a:pt x="5673258" y="2916729"/>
                </a:lnTo>
                <a:lnTo>
                  <a:pt x="5677019" y="2830585"/>
                </a:lnTo>
                <a:lnTo>
                  <a:pt x="5678284" y="2761691"/>
                </a:lnTo>
                <a:lnTo>
                  <a:pt x="5677019" y="2692797"/>
                </a:lnTo>
                <a:lnTo>
                  <a:pt x="5673258" y="2606652"/>
                </a:lnTo>
                <a:lnTo>
                  <a:pt x="5667049" y="2505289"/>
                </a:lnTo>
                <a:lnTo>
                  <a:pt x="5658441" y="2390737"/>
                </a:lnTo>
                <a:lnTo>
                  <a:pt x="5647483" y="2265027"/>
                </a:lnTo>
                <a:lnTo>
                  <a:pt x="5634223" y="2130190"/>
                </a:lnTo>
                <a:lnTo>
                  <a:pt x="5618710" y="1988257"/>
                </a:lnTo>
                <a:lnTo>
                  <a:pt x="5600993" y="1841259"/>
                </a:lnTo>
                <a:lnTo>
                  <a:pt x="5581121" y="1691226"/>
                </a:lnTo>
                <a:lnTo>
                  <a:pt x="5559142" y="1540189"/>
                </a:lnTo>
                <a:lnTo>
                  <a:pt x="5535105" y="1390179"/>
                </a:lnTo>
                <a:lnTo>
                  <a:pt x="5509059" y="1243227"/>
                </a:lnTo>
                <a:lnTo>
                  <a:pt x="5481052" y="1101364"/>
                </a:lnTo>
                <a:lnTo>
                  <a:pt x="5451133" y="966620"/>
                </a:lnTo>
                <a:lnTo>
                  <a:pt x="5419351" y="841026"/>
                </a:lnTo>
                <a:lnTo>
                  <a:pt x="5385755" y="726613"/>
                </a:lnTo>
                <a:lnTo>
                  <a:pt x="5350394" y="625411"/>
                </a:lnTo>
                <a:lnTo>
                  <a:pt x="5313315" y="539452"/>
                </a:lnTo>
                <a:lnTo>
                  <a:pt x="5274569" y="470767"/>
                </a:lnTo>
                <a:lnTo>
                  <a:pt x="5234203" y="421386"/>
                </a:lnTo>
                <a:lnTo>
                  <a:pt x="5182680" y="383084"/>
                </a:lnTo>
                <a:lnTo>
                  <a:pt x="5111776" y="346319"/>
                </a:lnTo>
                <a:lnTo>
                  <a:pt x="5023523" y="311136"/>
                </a:lnTo>
                <a:lnTo>
                  <a:pt x="4919955" y="277582"/>
                </a:lnTo>
                <a:lnTo>
                  <a:pt x="4803104" y="245703"/>
                </a:lnTo>
                <a:lnTo>
                  <a:pt x="4675005" y="215546"/>
                </a:lnTo>
                <a:lnTo>
                  <a:pt x="4537690" y="187157"/>
                </a:lnTo>
                <a:lnTo>
                  <a:pt x="4393193" y="160581"/>
                </a:lnTo>
                <a:lnTo>
                  <a:pt x="4243547" y="135865"/>
                </a:lnTo>
                <a:lnTo>
                  <a:pt x="4090785" y="113056"/>
                </a:lnTo>
                <a:lnTo>
                  <a:pt x="3936942" y="92200"/>
                </a:lnTo>
                <a:lnTo>
                  <a:pt x="3784049" y="73343"/>
                </a:lnTo>
                <a:lnTo>
                  <a:pt x="3634140" y="56531"/>
                </a:lnTo>
                <a:lnTo>
                  <a:pt x="3489249" y="41810"/>
                </a:lnTo>
                <a:lnTo>
                  <a:pt x="3351409" y="29228"/>
                </a:lnTo>
                <a:lnTo>
                  <a:pt x="3222653" y="18829"/>
                </a:lnTo>
                <a:lnTo>
                  <a:pt x="3105014" y="10660"/>
                </a:lnTo>
                <a:lnTo>
                  <a:pt x="3000526" y="4769"/>
                </a:lnTo>
                <a:lnTo>
                  <a:pt x="2911222" y="1199"/>
                </a:lnTo>
                <a:lnTo>
                  <a:pt x="2839135" y="0"/>
                </a:lnTo>
                <a:lnTo>
                  <a:pt x="2767049" y="1199"/>
                </a:lnTo>
                <a:lnTo>
                  <a:pt x="2677745" y="4769"/>
                </a:lnTo>
                <a:lnTo>
                  <a:pt x="2573257" y="10660"/>
                </a:lnTo>
                <a:lnTo>
                  <a:pt x="2455619" y="18829"/>
                </a:lnTo>
                <a:lnTo>
                  <a:pt x="2326864" y="29228"/>
                </a:lnTo>
                <a:lnTo>
                  <a:pt x="2189024" y="41810"/>
                </a:lnTo>
                <a:lnTo>
                  <a:pt x="2044134" y="56531"/>
                </a:lnTo>
                <a:lnTo>
                  <a:pt x="1894226" y="73343"/>
                </a:lnTo>
                <a:lnTo>
                  <a:pt x="1741333" y="92200"/>
                </a:lnTo>
                <a:lnTo>
                  <a:pt x="1587490" y="113056"/>
                </a:lnTo>
                <a:lnTo>
                  <a:pt x="1434729" y="135865"/>
                </a:lnTo>
                <a:lnTo>
                  <a:pt x="1285083" y="160581"/>
                </a:lnTo>
                <a:lnTo>
                  <a:pt x="1140586" y="187157"/>
                </a:lnTo>
                <a:lnTo>
                  <a:pt x="1003272" y="215546"/>
                </a:lnTo>
                <a:lnTo>
                  <a:pt x="875172" y="245703"/>
                </a:lnTo>
                <a:lnTo>
                  <a:pt x="758321" y="277582"/>
                </a:lnTo>
                <a:lnTo>
                  <a:pt x="654752" y="311136"/>
                </a:lnTo>
                <a:lnTo>
                  <a:pt x="566498" y="346319"/>
                </a:lnTo>
                <a:lnTo>
                  <a:pt x="495592" y="383084"/>
                </a:lnTo>
                <a:lnTo>
                  <a:pt x="444068" y="421386"/>
                </a:lnTo>
                <a:lnTo>
                  <a:pt x="403705" y="470767"/>
                </a:lnTo>
                <a:lnTo>
                  <a:pt x="364962" y="539452"/>
                </a:lnTo>
                <a:lnTo>
                  <a:pt x="327886" y="625411"/>
                </a:lnTo>
                <a:lnTo>
                  <a:pt x="292526" y="726613"/>
                </a:lnTo>
                <a:lnTo>
                  <a:pt x="258932" y="841026"/>
                </a:lnTo>
                <a:lnTo>
                  <a:pt x="227151" y="966620"/>
                </a:lnTo>
                <a:lnTo>
                  <a:pt x="197234" y="1101364"/>
                </a:lnTo>
                <a:lnTo>
                  <a:pt x="169228" y="1243227"/>
                </a:lnTo>
                <a:lnTo>
                  <a:pt x="143182" y="1390179"/>
                </a:lnTo>
                <a:lnTo>
                  <a:pt x="119145" y="1540189"/>
                </a:lnTo>
                <a:lnTo>
                  <a:pt x="97165" y="1691226"/>
                </a:lnTo>
                <a:lnTo>
                  <a:pt x="77293" y="1841259"/>
                </a:lnTo>
                <a:lnTo>
                  <a:pt x="59575" y="1988257"/>
                </a:lnTo>
                <a:lnTo>
                  <a:pt x="44062" y="2130190"/>
                </a:lnTo>
                <a:lnTo>
                  <a:pt x="30802" y="2265027"/>
                </a:lnTo>
                <a:lnTo>
                  <a:pt x="19843" y="2390737"/>
                </a:lnTo>
                <a:lnTo>
                  <a:pt x="11235" y="2505289"/>
                </a:lnTo>
                <a:lnTo>
                  <a:pt x="5025" y="2606652"/>
                </a:lnTo>
                <a:lnTo>
                  <a:pt x="1264" y="2692797"/>
                </a:lnTo>
                <a:lnTo>
                  <a:pt x="0" y="2761691"/>
                </a:lnTo>
                <a:lnTo>
                  <a:pt x="1306" y="2831552"/>
                </a:lnTo>
                <a:close/>
              </a:path>
            </a:pathLst>
          </a:custGeom>
          <a:solidFill>
            <a:srgbClr val="7EAB5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985196" y="997643"/>
            <a:ext cx="5630036" cy="5471147"/>
          </a:xfrm>
          <a:custGeom>
            <a:avLst/>
            <a:gdLst/>
            <a:ahLst/>
            <a:cxnLst/>
            <a:rect l="l" t="t" r="r" b="b"/>
            <a:pathLst>
              <a:path w="5630036" h="5471147">
                <a:moveTo>
                  <a:pt x="1339" y="2806540"/>
                </a:moveTo>
                <a:lnTo>
                  <a:pt x="5324" y="2893851"/>
                </a:lnTo>
                <a:lnTo>
                  <a:pt x="11901" y="2995585"/>
                </a:lnTo>
                <a:lnTo>
                  <a:pt x="21017" y="3109802"/>
                </a:lnTo>
                <a:lnTo>
                  <a:pt x="32621" y="3234562"/>
                </a:lnTo>
                <a:lnTo>
                  <a:pt x="46659" y="3367926"/>
                </a:lnTo>
                <a:lnTo>
                  <a:pt x="63078" y="3507953"/>
                </a:lnTo>
                <a:lnTo>
                  <a:pt x="81828" y="3652703"/>
                </a:lnTo>
                <a:lnTo>
                  <a:pt x="102854" y="3800237"/>
                </a:lnTo>
                <a:lnTo>
                  <a:pt x="126104" y="3948615"/>
                </a:lnTo>
                <a:lnTo>
                  <a:pt x="151526" y="4095897"/>
                </a:lnTo>
                <a:lnTo>
                  <a:pt x="179067" y="4240143"/>
                </a:lnTo>
                <a:lnTo>
                  <a:pt x="208675" y="4379413"/>
                </a:lnTo>
                <a:lnTo>
                  <a:pt x="240297" y="4511768"/>
                </a:lnTo>
                <a:lnTo>
                  <a:pt x="273880" y="4635267"/>
                </a:lnTo>
                <a:lnTo>
                  <a:pt x="309372" y="4747971"/>
                </a:lnTo>
                <a:lnTo>
                  <a:pt x="346721" y="4847939"/>
                </a:lnTo>
                <a:lnTo>
                  <a:pt x="385873" y="4933232"/>
                </a:lnTo>
                <a:lnTo>
                  <a:pt x="426777" y="5001911"/>
                </a:lnTo>
                <a:lnTo>
                  <a:pt x="469379" y="5052034"/>
                </a:lnTo>
                <a:lnTo>
                  <a:pt x="521314" y="5090182"/>
                </a:lnTo>
                <a:lnTo>
                  <a:pt x="591754" y="5126791"/>
                </a:lnTo>
                <a:lnTo>
                  <a:pt x="678761" y="5161815"/>
                </a:lnTo>
                <a:lnTo>
                  <a:pt x="780396" y="5195211"/>
                </a:lnTo>
                <a:lnTo>
                  <a:pt x="894723" y="5226932"/>
                </a:lnTo>
                <a:lnTo>
                  <a:pt x="1019803" y="5256934"/>
                </a:lnTo>
                <a:lnTo>
                  <a:pt x="1153700" y="5285172"/>
                </a:lnTo>
                <a:lnTo>
                  <a:pt x="1294476" y="5311600"/>
                </a:lnTo>
                <a:lnTo>
                  <a:pt x="1440192" y="5336172"/>
                </a:lnTo>
                <a:lnTo>
                  <a:pt x="1588912" y="5358845"/>
                </a:lnTo>
                <a:lnTo>
                  <a:pt x="1738698" y="5379573"/>
                </a:lnTo>
                <a:lnTo>
                  <a:pt x="1887612" y="5398311"/>
                </a:lnTo>
                <a:lnTo>
                  <a:pt x="2033717" y="5415013"/>
                </a:lnTo>
                <a:lnTo>
                  <a:pt x="2175075" y="5429635"/>
                </a:lnTo>
                <a:lnTo>
                  <a:pt x="2309748" y="5442131"/>
                </a:lnTo>
                <a:lnTo>
                  <a:pt x="2435799" y="5452456"/>
                </a:lnTo>
                <a:lnTo>
                  <a:pt x="2551291" y="5460566"/>
                </a:lnTo>
                <a:lnTo>
                  <a:pt x="2654285" y="5466414"/>
                </a:lnTo>
                <a:lnTo>
                  <a:pt x="2742844" y="5469956"/>
                </a:lnTo>
                <a:lnTo>
                  <a:pt x="2815031" y="5471147"/>
                </a:lnTo>
                <a:lnTo>
                  <a:pt x="2888262" y="5469916"/>
                </a:lnTo>
                <a:lnTo>
                  <a:pt x="2977844" y="5466256"/>
                </a:lnTo>
                <a:lnTo>
                  <a:pt x="3081836" y="5460213"/>
                </a:lnTo>
                <a:lnTo>
                  <a:pt x="3198298" y="5451835"/>
                </a:lnTo>
                <a:lnTo>
                  <a:pt x="3325290" y="5441170"/>
                </a:lnTo>
                <a:lnTo>
                  <a:pt x="3460872" y="5428264"/>
                </a:lnTo>
                <a:lnTo>
                  <a:pt x="3603105" y="5413167"/>
                </a:lnTo>
                <a:lnTo>
                  <a:pt x="3750047" y="5395924"/>
                </a:lnTo>
                <a:lnTo>
                  <a:pt x="3899760" y="5376583"/>
                </a:lnTo>
                <a:lnTo>
                  <a:pt x="4050303" y="5355193"/>
                </a:lnTo>
                <a:lnTo>
                  <a:pt x="4199735" y="5331799"/>
                </a:lnTo>
                <a:lnTo>
                  <a:pt x="4346119" y="5306451"/>
                </a:lnTo>
                <a:lnTo>
                  <a:pt x="4487512" y="5279194"/>
                </a:lnTo>
                <a:lnTo>
                  <a:pt x="4621975" y="5250077"/>
                </a:lnTo>
                <a:lnTo>
                  <a:pt x="4747569" y="5219147"/>
                </a:lnTo>
                <a:lnTo>
                  <a:pt x="4862352" y="5186452"/>
                </a:lnTo>
                <a:lnTo>
                  <a:pt x="4964386" y="5152039"/>
                </a:lnTo>
                <a:lnTo>
                  <a:pt x="5051730" y="5115955"/>
                </a:lnTo>
                <a:lnTo>
                  <a:pt x="5122445" y="5078248"/>
                </a:lnTo>
                <a:lnTo>
                  <a:pt x="5174589" y="5038966"/>
                </a:lnTo>
                <a:lnTo>
                  <a:pt x="5215985" y="4989020"/>
                </a:lnTo>
                <a:lnTo>
                  <a:pt x="5255720" y="4920584"/>
                </a:lnTo>
                <a:lnTo>
                  <a:pt x="5293746" y="4835595"/>
                </a:lnTo>
                <a:lnTo>
                  <a:pt x="5330011" y="4735991"/>
                </a:lnTo>
                <a:lnTo>
                  <a:pt x="5364466" y="4623709"/>
                </a:lnTo>
                <a:lnTo>
                  <a:pt x="5397060" y="4500686"/>
                </a:lnTo>
                <a:lnTo>
                  <a:pt x="5427745" y="4368860"/>
                </a:lnTo>
                <a:lnTo>
                  <a:pt x="5456469" y="4230168"/>
                </a:lnTo>
                <a:lnTo>
                  <a:pt x="5483182" y="4086548"/>
                </a:lnTo>
                <a:lnTo>
                  <a:pt x="5507836" y="3939938"/>
                </a:lnTo>
                <a:lnTo>
                  <a:pt x="5530378" y="3792274"/>
                </a:lnTo>
                <a:lnTo>
                  <a:pt x="5550760" y="3645495"/>
                </a:lnTo>
                <a:lnTo>
                  <a:pt x="5568932" y="3501538"/>
                </a:lnTo>
                <a:lnTo>
                  <a:pt x="5584843" y="3362339"/>
                </a:lnTo>
                <a:lnTo>
                  <a:pt x="5598444" y="3229838"/>
                </a:lnTo>
                <a:lnTo>
                  <a:pt x="5609684" y="3105971"/>
                </a:lnTo>
                <a:lnTo>
                  <a:pt x="5618513" y="2992675"/>
                </a:lnTo>
                <a:lnTo>
                  <a:pt x="5624882" y="2891888"/>
                </a:lnTo>
                <a:lnTo>
                  <a:pt x="5628739" y="2805548"/>
                </a:lnTo>
                <a:lnTo>
                  <a:pt x="5630036" y="2735592"/>
                </a:lnTo>
                <a:lnTo>
                  <a:pt x="5628739" y="2665633"/>
                </a:lnTo>
                <a:lnTo>
                  <a:pt x="5624882" y="2579290"/>
                </a:lnTo>
                <a:lnTo>
                  <a:pt x="5618513" y="2478501"/>
                </a:lnTo>
                <a:lnTo>
                  <a:pt x="5609684" y="2365203"/>
                </a:lnTo>
                <a:lnTo>
                  <a:pt x="5598444" y="2241334"/>
                </a:lnTo>
                <a:lnTo>
                  <a:pt x="5584843" y="2108831"/>
                </a:lnTo>
                <a:lnTo>
                  <a:pt x="5568932" y="1969632"/>
                </a:lnTo>
                <a:lnTo>
                  <a:pt x="5550760" y="1825674"/>
                </a:lnTo>
                <a:lnTo>
                  <a:pt x="5530378" y="1678894"/>
                </a:lnTo>
                <a:lnTo>
                  <a:pt x="5507836" y="1531231"/>
                </a:lnTo>
                <a:lnTo>
                  <a:pt x="5483182" y="1384620"/>
                </a:lnTo>
                <a:lnTo>
                  <a:pt x="5456469" y="1241001"/>
                </a:lnTo>
                <a:lnTo>
                  <a:pt x="5427745" y="1102310"/>
                </a:lnTo>
                <a:lnTo>
                  <a:pt x="5397060" y="970484"/>
                </a:lnTo>
                <a:lnTo>
                  <a:pt x="5364466" y="847462"/>
                </a:lnTo>
                <a:lnTo>
                  <a:pt x="5330011" y="735180"/>
                </a:lnTo>
                <a:lnTo>
                  <a:pt x="5293746" y="635576"/>
                </a:lnTo>
                <a:lnTo>
                  <a:pt x="5255720" y="550587"/>
                </a:lnTo>
                <a:lnTo>
                  <a:pt x="5215985" y="482151"/>
                </a:lnTo>
                <a:lnTo>
                  <a:pt x="5174589" y="432206"/>
                </a:lnTo>
                <a:lnTo>
                  <a:pt x="5122445" y="392923"/>
                </a:lnTo>
                <a:lnTo>
                  <a:pt x="5051730" y="355216"/>
                </a:lnTo>
                <a:lnTo>
                  <a:pt x="4964386" y="319131"/>
                </a:lnTo>
                <a:lnTo>
                  <a:pt x="4862352" y="284717"/>
                </a:lnTo>
                <a:lnTo>
                  <a:pt x="4747569" y="252020"/>
                </a:lnTo>
                <a:lnTo>
                  <a:pt x="4621975" y="221089"/>
                </a:lnTo>
                <a:lnTo>
                  <a:pt x="4487512" y="191970"/>
                </a:lnTo>
                <a:lnTo>
                  <a:pt x="4346119" y="164712"/>
                </a:lnTo>
                <a:lnTo>
                  <a:pt x="4199735" y="139362"/>
                </a:lnTo>
                <a:lnTo>
                  <a:pt x="4050303" y="115966"/>
                </a:lnTo>
                <a:lnTo>
                  <a:pt x="3899760" y="94574"/>
                </a:lnTo>
                <a:lnTo>
                  <a:pt x="3750047" y="75231"/>
                </a:lnTo>
                <a:lnTo>
                  <a:pt x="3603105" y="57987"/>
                </a:lnTo>
                <a:lnTo>
                  <a:pt x="3460872" y="42887"/>
                </a:lnTo>
                <a:lnTo>
                  <a:pt x="3325290" y="29981"/>
                </a:lnTo>
                <a:lnTo>
                  <a:pt x="3198298" y="19314"/>
                </a:lnTo>
                <a:lnTo>
                  <a:pt x="3081836" y="10935"/>
                </a:lnTo>
                <a:lnTo>
                  <a:pt x="2977844" y="4891"/>
                </a:lnTo>
                <a:lnTo>
                  <a:pt x="2888262" y="1230"/>
                </a:lnTo>
                <a:lnTo>
                  <a:pt x="2815031" y="0"/>
                </a:lnTo>
                <a:lnTo>
                  <a:pt x="2741797" y="1230"/>
                </a:lnTo>
                <a:lnTo>
                  <a:pt x="2652213" y="4891"/>
                </a:lnTo>
                <a:lnTo>
                  <a:pt x="2548220" y="10935"/>
                </a:lnTo>
                <a:lnTo>
                  <a:pt x="2431756" y="19314"/>
                </a:lnTo>
                <a:lnTo>
                  <a:pt x="2304762" y="29981"/>
                </a:lnTo>
                <a:lnTo>
                  <a:pt x="2169178" y="42887"/>
                </a:lnTo>
                <a:lnTo>
                  <a:pt x="2026944" y="57987"/>
                </a:lnTo>
                <a:lnTo>
                  <a:pt x="1880000" y="75231"/>
                </a:lnTo>
                <a:lnTo>
                  <a:pt x="1730286" y="94574"/>
                </a:lnTo>
                <a:lnTo>
                  <a:pt x="1579741" y="115966"/>
                </a:lnTo>
                <a:lnTo>
                  <a:pt x="1430307" y="139362"/>
                </a:lnTo>
                <a:lnTo>
                  <a:pt x="1283923" y="164712"/>
                </a:lnTo>
                <a:lnTo>
                  <a:pt x="1142528" y="191970"/>
                </a:lnTo>
                <a:lnTo>
                  <a:pt x="1008064" y="221089"/>
                </a:lnTo>
                <a:lnTo>
                  <a:pt x="882470" y="252020"/>
                </a:lnTo>
                <a:lnTo>
                  <a:pt x="767685" y="284717"/>
                </a:lnTo>
                <a:lnTo>
                  <a:pt x="665651" y="319131"/>
                </a:lnTo>
                <a:lnTo>
                  <a:pt x="578306" y="355216"/>
                </a:lnTo>
                <a:lnTo>
                  <a:pt x="507591" y="392923"/>
                </a:lnTo>
                <a:lnTo>
                  <a:pt x="455447" y="432206"/>
                </a:lnTo>
                <a:lnTo>
                  <a:pt x="414051" y="482151"/>
                </a:lnTo>
                <a:lnTo>
                  <a:pt x="374316" y="550587"/>
                </a:lnTo>
                <a:lnTo>
                  <a:pt x="336290" y="635576"/>
                </a:lnTo>
                <a:lnTo>
                  <a:pt x="300025" y="735180"/>
                </a:lnTo>
                <a:lnTo>
                  <a:pt x="265570" y="847462"/>
                </a:lnTo>
                <a:lnTo>
                  <a:pt x="232976" y="970484"/>
                </a:lnTo>
                <a:lnTo>
                  <a:pt x="202291" y="1102310"/>
                </a:lnTo>
                <a:lnTo>
                  <a:pt x="173567" y="1241001"/>
                </a:lnTo>
                <a:lnTo>
                  <a:pt x="146854" y="1384620"/>
                </a:lnTo>
                <a:lnTo>
                  <a:pt x="122200" y="1531231"/>
                </a:lnTo>
                <a:lnTo>
                  <a:pt x="99658" y="1678894"/>
                </a:lnTo>
                <a:lnTo>
                  <a:pt x="79276" y="1825674"/>
                </a:lnTo>
                <a:lnTo>
                  <a:pt x="61104" y="1969632"/>
                </a:lnTo>
                <a:lnTo>
                  <a:pt x="45193" y="2108831"/>
                </a:lnTo>
                <a:lnTo>
                  <a:pt x="31592" y="2241334"/>
                </a:lnTo>
                <a:lnTo>
                  <a:pt x="20352" y="2365203"/>
                </a:lnTo>
                <a:lnTo>
                  <a:pt x="11523" y="2478501"/>
                </a:lnTo>
                <a:lnTo>
                  <a:pt x="5154" y="2579290"/>
                </a:lnTo>
                <a:lnTo>
                  <a:pt x="1297" y="2665633"/>
                </a:lnTo>
                <a:lnTo>
                  <a:pt x="0" y="2735592"/>
                </a:lnTo>
                <a:lnTo>
                  <a:pt x="1339" y="2806540"/>
                </a:lnTo>
                <a:close/>
              </a:path>
            </a:pathLst>
          </a:custGeom>
          <a:solidFill>
            <a:srgbClr val="7FAB5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1009831" y="1022598"/>
            <a:ext cx="5581789" cy="5418924"/>
          </a:xfrm>
          <a:custGeom>
            <a:avLst/>
            <a:gdLst/>
            <a:ahLst/>
            <a:cxnLst/>
            <a:rect l="l" t="t" r="r" b="b"/>
            <a:pathLst>
              <a:path w="5581789" h="5418924">
                <a:moveTo>
                  <a:pt x="1373" y="2781495"/>
                </a:moveTo>
                <a:lnTo>
                  <a:pt x="5457" y="2869031"/>
                </a:lnTo>
                <a:lnTo>
                  <a:pt x="12198" y="2970215"/>
                </a:lnTo>
                <a:lnTo>
                  <a:pt x="21542" y="3083202"/>
                </a:lnTo>
                <a:lnTo>
                  <a:pt x="33435" y="3206145"/>
                </a:lnTo>
                <a:lnTo>
                  <a:pt x="47823" y="3337197"/>
                </a:lnTo>
                <a:lnTo>
                  <a:pt x="64653" y="3474512"/>
                </a:lnTo>
                <a:lnTo>
                  <a:pt x="83871" y="3616243"/>
                </a:lnTo>
                <a:lnTo>
                  <a:pt x="105422" y="3760543"/>
                </a:lnTo>
                <a:lnTo>
                  <a:pt x="129254" y="3905567"/>
                </a:lnTo>
                <a:lnTo>
                  <a:pt x="155311" y="4049467"/>
                </a:lnTo>
                <a:lnTo>
                  <a:pt x="183542" y="4190397"/>
                </a:lnTo>
                <a:lnTo>
                  <a:pt x="213890" y="4326510"/>
                </a:lnTo>
                <a:lnTo>
                  <a:pt x="246303" y="4455960"/>
                </a:lnTo>
                <a:lnTo>
                  <a:pt x="280727" y="4576900"/>
                </a:lnTo>
                <a:lnTo>
                  <a:pt x="317109" y="4687483"/>
                </a:lnTo>
                <a:lnTo>
                  <a:pt x="355393" y="4785864"/>
                </a:lnTo>
                <a:lnTo>
                  <a:pt x="395526" y="4870195"/>
                </a:lnTo>
                <a:lnTo>
                  <a:pt x="437456" y="4938629"/>
                </a:lnTo>
                <a:lnTo>
                  <a:pt x="481126" y="4989321"/>
                </a:lnTo>
                <a:lnTo>
                  <a:pt x="533674" y="5028422"/>
                </a:lnTo>
                <a:lnTo>
                  <a:pt x="603912" y="5065946"/>
                </a:lnTo>
                <a:lnTo>
                  <a:pt x="689997" y="5101846"/>
                </a:lnTo>
                <a:lnTo>
                  <a:pt x="790085" y="5136077"/>
                </a:lnTo>
                <a:lnTo>
                  <a:pt x="902331" y="5168591"/>
                </a:lnTo>
                <a:lnTo>
                  <a:pt x="1024890" y="5199344"/>
                </a:lnTo>
                <a:lnTo>
                  <a:pt x="1155919" y="5228288"/>
                </a:lnTo>
                <a:lnTo>
                  <a:pt x="1293574" y="5255378"/>
                </a:lnTo>
                <a:lnTo>
                  <a:pt x="1436009" y="5280566"/>
                </a:lnTo>
                <a:lnTo>
                  <a:pt x="1581381" y="5303807"/>
                </a:lnTo>
                <a:lnTo>
                  <a:pt x="1727846" y="5325054"/>
                </a:lnTo>
                <a:lnTo>
                  <a:pt x="1873559" y="5344261"/>
                </a:lnTo>
                <a:lnTo>
                  <a:pt x="2016676" y="5361382"/>
                </a:lnTo>
                <a:lnTo>
                  <a:pt x="2155353" y="5376371"/>
                </a:lnTo>
                <a:lnTo>
                  <a:pt x="2287745" y="5389180"/>
                </a:lnTo>
                <a:lnTo>
                  <a:pt x="2412008" y="5399765"/>
                </a:lnTo>
                <a:lnTo>
                  <a:pt x="2526299" y="5408078"/>
                </a:lnTo>
                <a:lnTo>
                  <a:pt x="2628771" y="5414073"/>
                </a:lnTo>
                <a:lnTo>
                  <a:pt x="2717583" y="5417704"/>
                </a:lnTo>
                <a:lnTo>
                  <a:pt x="2790888" y="5418924"/>
                </a:lnTo>
                <a:lnTo>
                  <a:pt x="2865267" y="5417663"/>
                </a:lnTo>
                <a:lnTo>
                  <a:pt x="2955128" y="5413910"/>
                </a:lnTo>
                <a:lnTo>
                  <a:pt x="3058626" y="5407716"/>
                </a:lnTo>
                <a:lnTo>
                  <a:pt x="3173914" y="5399127"/>
                </a:lnTo>
                <a:lnTo>
                  <a:pt x="3299144" y="5388194"/>
                </a:lnTo>
                <a:lnTo>
                  <a:pt x="3432470" y="5374965"/>
                </a:lnTo>
                <a:lnTo>
                  <a:pt x="3572046" y="5359489"/>
                </a:lnTo>
                <a:lnTo>
                  <a:pt x="3716024" y="5341814"/>
                </a:lnTo>
                <a:lnTo>
                  <a:pt x="3862558" y="5321988"/>
                </a:lnTo>
                <a:lnTo>
                  <a:pt x="4009801" y="5300062"/>
                </a:lnTo>
                <a:lnTo>
                  <a:pt x="4155906" y="5276083"/>
                </a:lnTo>
                <a:lnTo>
                  <a:pt x="4299026" y="5250100"/>
                </a:lnTo>
                <a:lnTo>
                  <a:pt x="4437315" y="5222161"/>
                </a:lnTo>
                <a:lnTo>
                  <a:pt x="4568927" y="5192316"/>
                </a:lnTo>
                <a:lnTo>
                  <a:pt x="4692013" y="5160614"/>
                </a:lnTo>
                <a:lnTo>
                  <a:pt x="4804728" y="5127102"/>
                </a:lnTo>
                <a:lnTo>
                  <a:pt x="4905225" y="5091829"/>
                </a:lnTo>
                <a:lnTo>
                  <a:pt x="4991656" y="5054845"/>
                </a:lnTo>
                <a:lnTo>
                  <a:pt x="5062176" y="5016197"/>
                </a:lnTo>
                <a:lnTo>
                  <a:pt x="5114937" y="4975936"/>
                </a:lnTo>
                <a:lnTo>
                  <a:pt x="5157370" y="4925426"/>
                </a:lnTo>
                <a:lnTo>
                  <a:pt x="5198101" y="4857239"/>
                </a:lnTo>
                <a:lnTo>
                  <a:pt x="5237078" y="4773220"/>
                </a:lnTo>
                <a:lnTo>
                  <a:pt x="5274252" y="4675212"/>
                </a:lnTo>
                <a:lnTo>
                  <a:pt x="5309569" y="4565059"/>
                </a:lnTo>
                <a:lnTo>
                  <a:pt x="5342980" y="4444606"/>
                </a:lnTo>
                <a:lnTo>
                  <a:pt x="5374433" y="4315697"/>
                </a:lnTo>
                <a:lnTo>
                  <a:pt x="5403876" y="4180176"/>
                </a:lnTo>
                <a:lnTo>
                  <a:pt x="5431259" y="4039887"/>
                </a:lnTo>
                <a:lnTo>
                  <a:pt x="5456529" y="3896674"/>
                </a:lnTo>
                <a:lnTo>
                  <a:pt x="5479636" y="3752381"/>
                </a:lnTo>
                <a:lnTo>
                  <a:pt x="5500529" y="3608854"/>
                </a:lnTo>
                <a:lnTo>
                  <a:pt x="5519155" y="3467935"/>
                </a:lnTo>
                <a:lnTo>
                  <a:pt x="5535465" y="3331469"/>
                </a:lnTo>
                <a:lnTo>
                  <a:pt x="5549406" y="3201300"/>
                </a:lnTo>
                <a:lnTo>
                  <a:pt x="5560927" y="3079272"/>
                </a:lnTo>
                <a:lnTo>
                  <a:pt x="5569977" y="2967229"/>
                </a:lnTo>
                <a:lnTo>
                  <a:pt x="5576505" y="2867016"/>
                </a:lnTo>
                <a:lnTo>
                  <a:pt x="5580460" y="2780477"/>
                </a:lnTo>
                <a:lnTo>
                  <a:pt x="5581789" y="2709456"/>
                </a:lnTo>
                <a:lnTo>
                  <a:pt x="5580460" y="2638436"/>
                </a:lnTo>
                <a:lnTo>
                  <a:pt x="5576505" y="2551898"/>
                </a:lnTo>
                <a:lnTo>
                  <a:pt x="5569977" y="2451686"/>
                </a:lnTo>
                <a:lnTo>
                  <a:pt x="5560927" y="2339644"/>
                </a:lnTo>
                <a:lnTo>
                  <a:pt x="5549406" y="2217617"/>
                </a:lnTo>
                <a:lnTo>
                  <a:pt x="5535465" y="2087448"/>
                </a:lnTo>
                <a:lnTo>
                  <a:pt x="5519155" y="1950983"/>
                </a:lnTo>
                <a:lnTo>
                  <a:pt x="5500529" y="1810064"/>
                </a:lnTo>
                <a:lnTo>
                  <a:pt x="5479636" y="1666536"/>
                </a:lnTo>
                <a:lnTo>
                  <a:pt x="5456529" y="1522244"/>
                </a:lnTo>
                <a:lnTo>
                  <a:pt x="5431259" y="1379031"/>
                </a:lnTo>
                <a:lnTo>
                  <a:pt x="5403876" y="1238742"/>
                </a:lnTo>
                <a:lnTo>
                  <a:pt x="5374433" y="1103221"/>
                </a:lnTo>
                <a:lnTo>
                  <a:pt x="5342980" y="974312"/>
                </a:lnTo>
                <a:lnTo>
                  <a:pt x="5309569" y="853859"/>
                </a:lnTo>
                <a:lnTo>
                  <a:pt x="5274252" y="743707"/>
                </a:lnTo>
                <a:lnTo>
                  <a:pt x="5237078" y="645700"/>
                </a:lnTo>
                <a:lnTo>
                  <a:pt x="5198101" y="561682"/>
                </a:lnTo>
                <a:lnTo>
                  <a:pt x="5157370" y="493496"/>
                </a:lnTo>
                <a:lnTo>
                  <a:pt x="5114937" y="442988"/>
                </a:lnTo>
                <a:lnTo>
                  <a:pt x="5062176" y="402725"/>
                </a:lnTo>
                <a:lnTo>
                  <a:pt x="4991656" y="364076"/>
                </a:lnTo>
                <a:lnTo>
                  <a:pt x="4905225" y="327091"/>
                </a:lnTo>
                <a:lnTo>
                  <a:pt x="4804728" y="291817"/>
                </a:lnTo>
                <a:lnTo>
                  <a:pt x="4692013" y="258305"/>
                </a:lnTo>
                <a:lnTo>
                  <a:pt x="4568927" y="226602"/>
                </a:lnTo>
                <a:lnTo>
                  <a:pt x="4437315" y="196757"/>
                </a:lnTo>
                <a:lnTo>
                  <a:pt x="4299026" y="168819"/>
                </a:lnTo>
                <a:lnTo>
                  <a:pt x="4155906" y="142836"/>
                </a:lnTo>
                <a:lnTo>
                  <a:pt x="4009801" y="118857"/>
                </a:lnTo>
                <a:lnTo>
                  <a:pt x="3862558" y="96931"/>
                </a:lnTo>
                <a:lnTo>
                  <a:pt x="3716024" y="77107"/>
                </a:lnTo>
                <a:lnTo>
                  <a:pt x="3572046" y="59432"/>
                </a:lnTo>
                <a:lnTo>
                  <a:pt x="3432470" y="43956"/>
                </a:lnTo>
                <a:lnTo>
                  <a:pt x="3299144" y="30728"/>
                </a:lnTo>
                <a:lnTo>
                  <a:pt x="3173914" y="19795"/>
                </a:lnTo>
                <a:lnTo>
                  <a:pt x="3058626" y="11208"/>
                </a:lnTo>
                <a:lnTo>
                  <a:pt x="2955128" y="5013"/>
                </a:lnTo>
                <a:lnTo>
                  <a:pt x="2865267" y="1261"/>
                </a:lnTo>
                <a:lnTo>
                  <a:pt x="2790888" y="0"/>
                </a:lnTo>
                <a:lnTo>
                  <a:pt x="2716509" y="1261"/>
                </a:lnTo>
                <a:lnTo>
                  <a:pt x="2626648" y="5013"/>
                </a:lnTo>
                <a:lnTo>
                  <a:pt x="2523150" y="11208"/>
                </a:lnTo>
                <a:lnTo>
                  <a:pt x="2407862" y="19795"/>
                </a:lnTo>
                <a:lnTo>
                  <a:pt x="2282632" y="30728"/>
                </a:lnTo>
                <a:lnTo>
                  <a:pt x="2149306" y="43956"/>
                </a:lnTo>
                <a:lnTo>
                  <a:pt x="2009730" y="59432"/>
                </a:lnTo>
                <a:lnTo>
                  <a:pt x="1865752" y="77107"/>
                </a:lnTo>
                <a:lnTo>
                  <a:pt x="1719218" y="96931"/>
                </a:lnTo>
                <a:lnTo>
                  <a:pt x="1571975" y="118857"/>
                </a:lnTo>
                <a:lnTo>
                  <a:pt x="1425870" y="142836"/>
                </a:lnTo>
                <a:lnTo>
                  <a:pt x="1282750" y="168819"/>
                </a:lnTo>
                <a:lnTo>
                  <a:pt x="1144461" y="196757"/>
                </a:lnTo>
                <a:lnTo>
                  <a:pt x="1012849" y="226602"/>
                </a:lnTo>
                <a:lnTo>
                  <a:pt x="889763" y="258305"/>
                </a:lnTo>
                <a:lnTo>
                  <a:pt x="777048" y="291817"/>
                </a:lnTo>
                <a:lnTo>
                  <a:pt x="676551" y="327091"/>
                </a:lnTo>
                <a:lnTo>
                  <a:pt x="590120" y="364076"/>
                </a:lnTo>
                <a:lnTo>
                  <a:pt x="519600" y="402725"/>
                </a:lnTo>
                <a:lnTo>
                  <a:pt x="466839" y="442988"/>
                </a:lnTo>
                <a:lnTo>
                  <a:pt x="424406" y="493496"/>
                </a:lnTo>
                <a:lnTo>
                  <a:pt x="383676" y="561682"/>
                </a:lnTo>
                <a:lnTo>
                  <a:pt x="344698" y="645700"/>
                </a:lnTo>
                <a:lnTo>
                  <a:pt x="307526" y="743707"/>
                </a:lnTo>
                <a:lnTo>
                  <a:pt x="272209" y="853859"/>
                </a:lnTo>
                <a:lnTo>
                  <a:pt x="238798" y="974312"/>
                </a:lnTo>
                <a:lnTo>
                  <a:pt x="207347" y="1103221"/>
                </a:lnTo>
                <a:lnTo>
                  <a:pt x="177904" y="1238742"/>
                </a:lnTo>
                <a:lnTo>
                  <a:pt x="150523" y="1379031"/>
                </a:lnTo>
                <a:lnTo>
                  <a:pt x="125253" y="1522244"/>
                </a:lnTo>
                <a:lnTo>
                  <a:pt x="102147" y="1666536"/>
                </a:lnTo>
                <a:lnTo>
                  <a:pt x="81256" y="1810064"/>
                </a:lnTo>
                <a:lnTo>
                  <a:pt x="62630" y="1950983"/>
                </a:lnTo>
                <a:lnTo>
                  <a:pt x="46321" y="2087448"/>
                </a:lnTo>
                <a:lnTo>
                  <a:pt x="32381" y="2217617"/>
                </a:lnTo>
                <a:lnTo>
                  <a:pt x="20860" y="2339644"/>
                </a:lnTo>
                <a:lnTo>
                  <a:pt x="11811" y="2451686"/>
                </a:lnTo>
                <a:lnTo>
                  <a:pt x="5283" y="2551898"/>
                </a:lnTo>
                <a:lnTo>
                  <a:pt x="1329" y="2638436"/>
                </a:lnTo>
                <a:lnTo>
                  <a:pt x="0" y="2709456"/>
                </a:lnTo>
                <a:lnTo>
                  <a:pt x="1373" y="2781495"/>
                </a:lnTo>
                <a:close/>
              </a:path>
            </a:pathLst>
          </a:custGeom>
          <a:solidFill>
            <a:srgbClr val="80AC5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1034455" y="1047527"/>
            <a:ext cx="5533555" cy="5366715"/>
          </a:xfrm>
          <a:custGeom>
            <a:avLst/>
            <a:gdLst/>
            <a:ahLst/>
            <a:cxnLst/>
            <a:rect l="l" t="t" r="r" b="b"/>
            <a:pathLst>
              <a:path w="5533555" h="5366715">
                <a:moveTo>
                  <a:pt x="1361" y="2611274"/>
                </a:moveTo>
                <a:lnTo>
                  <a:pt x="0" y="2683357"/>
                </a:lnTo>
                <a:lnTo>
                  <a:pt x="1406" y="2756485"/>
                </a:lnTo>
                <a:lnTo>
                  <a:pt x="5590" y="2844242"/>
                </a:lnTo>
                <a:lnTo>
                  <a:pt x="12495" y="2944875"/>
                </a:lnTo>
                <a:lnTo>
                  <a:pt x="22067" y="3056629"/>
                </a:lnTo>
                <a:lnTo>
                  <a:pt x="34250" y="3177753"/>
                </a:lnTo>
                <a:lnTo>
                  <a:pt x="48990" y="3306493"/>
                </a:lnTo>
                <a:lnTo>
                  <a:pt x="66230" y="3441095"/>
                </a:lnTo>
                <a:lnTo>
                  <a:pt x="85917" y="3579805"/>
                </a:lnTo>
                <a:lnTo>
                  <a:pt x="107994" y="3720872"/>
                </a:lnTo>
                <a:lnTo>
                  <a:pt x="132407" y="3862541"/>
                </a:lnTo>
                <a:lnTo>
                  <a:pt x="159100" y="4003059"/>
                </a:lnTo>
                <a:lnTo>
                  <a:pt x="188018" y="4140673"/>
                </a:lnTo>
                <a:lnTo>
                  <a:pt x="219107" y="4273629"/>
                </a:lnTo>
                <a:lnTo>
                  <a:pt x="252311" y="4400175"/>
                </a:lnTo>
                <a:lnTo>
                  <a:pt x="287575" y="4518556"/>
                </a:lnTo>
                <a:lnTo>
                  <a:pt x="324843" y="4627020"/>
                </a:lnTo>
                <a:lnTo>
                  <a:pt x="364061" y="4723813"/>
                </a:lnTo>
                <a:lnTo>
                  <a:pt x="405174" y="4807182"/>
                </a:lnTo>
                <a:lnTo>
                  <a:pt x="448125" y="4875374"/>
                </a:lnTo>
                <a:lnTo>
                  <a:pt x="492861" y="4926634"/>
                </a:lnTo>
                <a:lnTo>
                  <a:pt x="546023" y="4966688"/>
                </a:lnTo>
                <a:lnTo>
                  <a:pt x="616062" y="5005126"/>
                </a:lnTo>
                <a:lnTo>
                  <a:pt x="701228" y="5041901"/>
                </a:lnTo>
                <a:lnTo>
                  <a:pt x="799770" y="5076966"/>
                </a:lnTo>
                <a:lnTo>
                  <a:pt x="909937" y="5110274"/>
                </a:lnTo>
                <a:lnTo>
                  <a:pt x="1029977" y="5141776"/>
                </a:lnTo>
                <a:lnTo>
                  <a:pt x="1158141" y="5171426"/>
                </a:lnTo>
                <a:lnTo>
                  <a:pt x="1292677" y="5199177"/>
                </a:lnTo>
                <a:lnTo>
                  <a:pt x="1431833" y="5224979"/>
                </a:lnTo>
                <a:lnTo>
                  <a:pt x="1573860" y="5248787"/>
                </a:lnTo>
                <a:lnTo>
                  <a:pt x="1717005" y="5270553"/>
                </a:lnTo>
                <a:lnTo>
                  <a:pt x="1859519" y="5290229"/>
                </a:lnTo>
                <a:lnTo>
                  <a:pt x="1999649" y="5307768"/>
                </a:lnTo>
                <a:lnTo>
                  <a:pt x="2135646" y="5323122"/>
                </a:lnTo>
                <a:lnTo>
                  <a:pt x="2265758" y="5336244"/>
                </a:lnTo>
                <a:lnTo>
                  <a:pt x="2388233" y="5347087"/>
                </a:lnTo>
                <a:lnTo>
                  <a:pt x="2501322" y="5355603"/>
                </a:lnTo>
                <a:lnTo>
                  <a:pt x="2603273" y="5361745"/>
                </a:lnTo>
                <a:lnTo>
                  <a:pt x="2692336" y="5365464"/>
                </a:lnTo>
                <a:lnTo>
                  <a:pt x="2766758" y="5366715"/>
                </a:lnTo>
                <a:lnTo>
                  <a:pt x="2842282" y="5365422"/>
                </a:lnTo>
                <a:lnTo>
                  <a:pt x="2932422" y="5361578"/>
                </a:lnTo>
                <a:lnTo>
                  <a:pt x="3035425" y="5355233"/>
                </a:lnTo>
                <a:lnTo>
                  <a:pt x="3149538" y="5346435"/>
                </a:lnTo>
                <a:lnTo>
                  <a:pt x="3273006" y="5335235"/>
                </a:lnTo>
                <a:lnTo>
                  <a:pt x="3404076" y="5321684"/>
                </a:lnTo>
                <a:lnTo>
                  <a:pt x="3540995" y="5305830"/>
                </a:lnTo>
                <a:lnTo>
                  <a:pt x="3682009" y="5287724"/>
                </a:lnTo>
                <a:lnTo>
                  <a:pt x="3825365" y="5267415"/>
                </a:lnTo>
                <a:lnTo>
                  <a:pt x="3969308" y="5244953"/>
                </a:lnTo>
                <a:lnTo>
                  <a:pt x="4112086" y="5220389"/>
                </a:lnTo>
                <a:lnTo>
                  <a:pt x="4251946" y="5193772"/>
                </a:lnTo>
                <a:lnTo>
                  <a:pt x="4387132" y="5165152"/>
                </a:lnTo>
                <a:lnTo>
                  <a:pt x="4515893" y="5134579"/>
                </a:lnTo>
                <a:lnTo>
                  <a:pt x="4636474" y="5102103"/>
                </a:lnTo>
                <a:lnTo>
                  <a:pt x="4747122" y="5067773"/>
                </a:lnTo>
                <a:lnTo>
                  <a:pt x="4846083" y="5031640"/>
                </a:lnTo>
                <a:lnTo>
                  <a:pt x="4931604" y="4993753"/>
                </a:lnTo>
                <a:lnTo>
                  <a:pt x="5001931" y="4954163"/>
                </a:lnTo>
                <a:lnTo>
                  <a:pt x="5055311" y="4912918"/>
                </a:lnTo>
                <a:lnTo>
                  <a:pt x="5098778" y="4861844"/>
                </a:lnTo>
                <a:lnTo>
                  <a:pt x="5140503" y="4793907"/>
                </a:lnTo>
                <a:lnTo>
                  <a:pt x="5180431" y="4710858"/>
                </a:lnTo>
                <a:lnTo>
                  <a:pt x="5218512" y="4614446"/>
                </a:lnTo>
                <a:lnTo>
                  <a:pt x="5254691" y="4506424"/>
                </a:lnTo>
                <a:lnTo>
                  <a:pt x="5288917" y="4388542"/>
                </a:lnTo>
                <a:lnTo>
                  <a:pt x="5321137" y="4262551"/>
                </a:lnTo>
                <a:lnTo>
                  <a:pt x="5351299" y="4130201"/>
                </a:lnTo>
                <a:lnTo>
                  <a:pt x="5379350" y="3993244"/>
                </a:lnTo>
                <a:lnTo>
                  <a:pt x="5405237" y="3853430"/>
                </a:lnTo>
                <a:lnTo>
                  <a:pt x="5428908" y="3712511"/>
                </a:lnTo>
                <a:lnTo>
                  <a:pt x="5450310" y="3572236"/>
                </a:lnTo>
                <a:lnTo>
                  <a:pt x="5469392" y="3434357"/>
                </a:lnTo>
                <a:lnTo>
                  <a:pt x="5486099" y="3300625"/>
                </a:lnTo>
                <a:lnTo>
                  <a:pt x="5500381" y="3172790"/>
                </a:lnTo>
                <a:lnTo>
                  <a:pt x="5512183" y="3052604"/>
                </a:lnTo>
                <a:lnTo>
                  <a:pt x="5521454" y="2941816"/>
                </a:lnTo>
                <a:lnTo>
                  <a:pt x="5528142" y="2842179"/>
                </a:lnTo>
                <a:lnTo>
                  <a:pt x="5532193" y="2755442"/>
                </a:lnTo>
                <a:lnTo>
                  <a:pt x="5533555" y="2683357"/>
                </a:lnTo>
                <a:lnTo>
                  <a:pt x="5532193" y="2611274"/>
                </a:lnTo>
                <a:lnTo>
                  <a:pt x="5528142" y="2524538"/>
                </a:lnTo>
                <a:lnTo>
                  <a:pt x="5521454" y="2424901"/>
                </a:lnTo>
                <a:lnTo>
                  <a:pt x="5512183" y="2314114"/>
                </a:lnTo>
                <a:lnTo>
                  <a:pt x="5500381" y="2193928"/>
                </a:lnTo>
                <a:lnTo>
                  <a:pt x="5486099" y="2066093"/>
                </a:lnTo>
                <a:lnTo>
                  <a:pt x="5469392" y="1932360"/>
                </a:lnTo>
                <a:lnTo>
                  <a:pt x="5450310" y="1794481"/>
                </a:lnTo>
                <a:lnTo>
                  <a:pt x="5428908" y="1654206"/>
                </a:lnTo>
                <a:lnTo>
                  <a:pt x="5405237" y="1513285"/>
                </a:lnTo>
                <a:lnTo>
                  <a:pt x="5379350" y="1373471"/>
                </a:lnTo>
                <a:lnTo>
                  <a:pt x="5351299" y="1236514"/>
                </a:lnTo>
                <a:lnTo>
                  <a:pt x="5321137" y="1104164"/>
                </a:lnTo>
                <a:lnTo>
                  <a:pt x="5288917" y="978173"/>
                </a:lnTo>
                <a:lnTo>
                  <a:pt x="5254691" y="860292"/>
                </a:lnTo>
                <a:lnTo>
                  <a:pt x="5218512" y="752271"/>
                </a:lnTo>
                <a:lnTo>
                  <a:pt x="5180431" y="655861"/>
                </a:lnTo>
                <a:lnTo>
                  <a:pt x="5140503" y="572813"/>
                </a:lnTo>
                <a:lnTo>
                  <a:pt x="5098778" y="504879"/>
                </a:lnTo>
                <a:lnTo>
                  <a:pt x="5055311" y="453809"/>
                </a:lnTo>
                <a:lnTo>
                  <a:pt x="5001931" y="412562"/>
                </a:lnTo>
                <a:lnTo>
                  <a:pt x="4931604" y="372970"/>
                </a:lnTo>
                <a:lnTo>
                  <a:pt x="4846083" y="335082"/>
                </a:lnTo>
                <a:lnTo>
                  <a:pt x="4747122" y="298947"/>
                </a:lnTo>
                <a:lnTo>
                  <a:pt x="4636474" y="264617"/>
                </a:lnTo>
                <a:lnTo>
                  <a:pt x="4515893" y="232139"/>
                </a:lnTo>
                <a:lnTo>
                  <a:pt x="4387132" y="201565"/>
                </a:lnTo>
                <a:lnTo>
                  <a:pt x="4251946" y="172945"/>
                </a:lnTo>
                <a:lnTo>
                  <a:pt x="4112086" y="146327"/>
                </a:lnTo>
                <a:lnTo>
                  <a:pt x="3969308" y="121762"/>
                </a:lnTo>
                <a:lnTo>
                  <a:pt x="3825365" y="99301"/>
                </a:lnTo>
                <a:lnTo>
                  <a:pt x="3682009" y="78991"/>
                </a:lnTo>
                <a:lnTo>
                  <a:pt x="3540995" y="60885"/>
                </a:lnTo>
                <a:lnTo>
                  <a:pt x="3404076" y="45031"/>
                </a:lnTo>
                <a:lnTo>
                  <a:pt x="3273006" y="31479"/>
                </a:lnTo>
                <a:lnTo>
                  <a:pt x="3149538" y="20279"/>
                </a:lnTo>
                <a:lnTo>
                  <a:pt x="3035425" y="11482"/>
                </a:lnTo>
                <a:lnTo>
                  <a:pt x="2932422" y="5136"/>
                </a:lnTo>
                <a:lnTo>
                  <a:pt x="2842282" y="1292"/>
                </a:lnTo>
                <a:lnTo>
                  <a:pt x="2766758" y="0"/>
                </a:lnTo>
                <a:lnTo>
                  <a:pt x="2691236" y="1292"/>
                </a:lnTo>
                <a:lnTo>
                  <a:pt x="2601098" y="5136"/>
                </a:lnTo>
                <a:lnTo>
                  <a:pt x="2498096" y="11482"/>
                </a:lnTo>
                <a:lnTo>
                  <a:pt x="2383986" y="20279"/>
                </a:lnTo>
                <a:lnTo>
                  <a:pt x="2260520" y="31479"/>
                </a:lnTo>
                <a:lnTo>
                  <a:pt x="2129451" y="45031"/>
                </a:lnTo>
                <a:lnTo>
                  <a:pt x="1992534" y="60885"/>
                </a:lnTo>
                <a:lnTo>
                  <a:pt x="1851521" y="78991"/>
                </a:lnTo>
                <a:lnTo>
                  <a:pt x="1708167" y="99301"/>
                </a:lnTo>
                <a:lnTo>
                  <a:pt x="1564225" y="121762"/>
                </a:lnTo>
                <a:lnTo>
                  <a:pt x="1421448" y="146327"/>
                </a:lnTo>
                <a:lnTo>
                  <a:pt x="1281590" y="172945"/>
                </a:lnTo>
                <a:lnTo>
                  <a:pt x="1146405" y="201565"/>
                </a:lnTo>
                <a:lnTo>
                  <a:pt x="1017645" y="232139"/>
                </a:lnTo>
                <a:lnTo>
                  <a:pt x="897065" y="264617"/>
                </a:lnTo>
                <a:lnTo>
                  <a:pt x="786418" y="298947"/>
                </a:lnTo>
                <a:lnTo>
                  <a:pt x="687458" y="335082"/>
                </a:lnTo>
                <a:lnTo>
                  <a:pt x="601937" y="372970"/>
                </a:lnTo>
                <a:lnTo>
                  <a:pt x="531610" y="412562"/>
                </a:lnTo>
                <a:lnTo>
                  <a:pt x="478231" y="453809"/>
                </a:lnTo>
                <a:lnTo>
                  <a:pt x="434765" y="504879"/>
                </a:lnTo>
                <a:lnTo>
                  <a:pt x="393042" y="572813"/>
                </a:lnTo>
                <a:lnTo>
                  <a:pt x="353115" y="655861"/>
                </a:lnTo>
                <a:lnTo>
                  <a:pt x="315036" y="752271"/>
                </a:lnTo>
                <a:lnTo>
                  <a:pt x="278858" y="860292"/>
                </a:lnTo>
                <a:lnTo>
                  <a:pt x="244632" y="978173"/>
                </a:lnTo>
                <a:lnTo>
                  <a:pt x="212413" y="1104164"/>
                </a:lnTo>
                <a:lnTo>
                  <a:pt x="182252" y="1236514"/>
                </a:lnTo>
                <a:lnTo>
                  <a:pt x="154202" y="1373471"/>
                </a:lnTo>
                <a:lnTo>
                  <a:pt x="128316" y="1513285"/>
                </a:lnTo>
                <a:lnTo>
                  <a:pt x="104645" y="1654206"/>
                </a:lnTo>
                <a:lnTo>
                  <a:pt x="83243" y="1794481"/>
                </a:lnTo>
                <a:lnTo>
                  <a:pt x="64162" y="1932360"/>
                </a:lnTo>
                <a:lnTo>
                  <a:pt x="47454" y="2066093"/>
                </a:lnTo>
                <a:lnTo>
                  <a:pt x="33173" y="2193928"/>
                </a:lnTo>
                <a:lnTo>
                  <a:pt x="21371" y="2314114"/>
                </a:lnTo>
                <a:lnTo>
                  <a:pt x="12100" y="2424901"/>
                </a:lnTo>
                <a:lnTo>
                  <a:pt x="5412" y="2524538"/>
                </a:lnTo>
                <a:lnTo>
                  <a:pt x="1361" y="2611274"/>
                </a:lnTo>
                <a:close/>
              </a:path>
            </a:pathLst>
          </a:custGeom>
          <a:solidFill>
            <a:srgbClr val="80AC5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1059092" y="1072470"/>
            <a:ext cx="5485295" cy="5314492"/>
          </a:xfrm>
          <a:custGeom>
            <a:avLst/>
            <a:gdLst/>
            <a:ahLst/>
            <a:cxnLst/>
            <a:rect l="l" t="t" r="r" b="b"/>
            <a:pathLst>
              <a:path w="5485295" h="5314492">
                <a:moveTo>
                  <a:pt x="1440" y="2731462"/>
                </a:moveTo>
                <a:lnTo>
                  <a:pt x="5723" y="2819441"/>
                </a:lnTo>
                <a:lnTo>
                  <a:pt x="12793" y="2919522"/>
                </a:lnTo>
                <a:lnTo>
                  <a:pt x="22592" y="3030045"/>
                </a:lnTo>
                <a:lnTo>
                  <a:pt x="35066" y="3149350"/>
                </a:lnTo>
                <a:lnTo>
                  <a:pt x="50156" y="3275778"/>
                </a:lnTo>
                <a:lnTo>
                  <a:pt x="67807" y="3407667"/>
                </a:lnTo>
                <a:lnTo>
                  <a:pt x="87962" y="3543358"/>
                </a:lnTo>
                <a:lnTo>
                  <a:pt x="110565" y="3681191"/>
                </a:lnTo>
                <a:lnTo>
                  <a:pt x="135559" y="3819505"/>
                </a:lnTo>
                <a:lnTo>
                  <a:pt x="162888" y="3956642"/>
                </a:lnTo>
                <a:lnTo>
                  <a:pt x="192495" y="4090939"/>
                </a:lnTo>
                <a:lnTo>
                  <a:pt x="224324" y="4220738"/>
                </a:lnTo>
                <a:lnTo>
                  <a:pt x="258319" y="4344378"/>
                </a:lnTo>
                <a:lnTo>
                  <a:pt x="294422" y="4460200"/>
                </a:lnTo>
                <a:lnTo>
                  <a:pt x="332578" y="4566542"/>
                </a:lnTo>
                <a:lnTo>
                  <a:pt x="372729" y="4661746"/>
                </a:lnTo>
                <a:lnTo>
                  <a:pt x="414821" y="4744150"/>
                </a:lnTo>
                <a:lnTo>
                  <a:pt x="458795" y="4812096"/>
                </a:lnTo>
                <a:lnTo>
                  <a:pt x="504596" y="4863922"/>
                </a:lnTo>
                <a:lnTo>
                  <a:pt x="558368" y="4904930"/>
                </a:lnTo>
                <a:lnTo>
                  <a:pt x="628204" y="4944284"/>
                </a:lnTo>
                <a:lnTo>
                  <a:pt x="712449" y="4981936"/>
                </a:lnTo>
                <a:lnTo>
                  <a:pt x="809443" y="5017837"/>
                </a:lnTo>
                <a:lnTo>
                  <a:pt x="917528" y="5051938"/>
                </a:lnTo>
                <a:lnTo>
                  <a:pt x="1035049" y="5084192"/>
                </a:lnTo>
                <a:lnTo>
                  <a:pt x="1160346" y="5114548"/>
                </a:lnTo>
                <a:lnTo>
                  <a:pt x="1291761" y="5142960"/>
                </a:lnTo>
                <a:lnTo>
                  <a:pt x="1427638" y="5169378"/>
                </a:lnTo>
                <a:lnTo>
                  <a:pt x="1566319" y="5193753"/>
                </a:lnTo>
                <a:lnTo>
                  <a:pt x="1706146" y="5216038"/>
                </a:lnTo>
                <a:lnTo>
                  <a:pt x="1845460" y="5236183"/>
                </a:lnTo>
                <a:lnTo>
                  <a:pt x="1982605" y="5254140"/>
                </a:lnTo>
                <a:lnTo>
                  <a:pt x="2115923" y="5269860"/>
                </a:lnTo>
                <a:lnTo>
                  <a:pt x="2243756" y="5283296"/>
                </a:lnTo>
                <a:lnTo>
                  <a:pt x="2364446" y="5294397"/>
                </a:lnTo>
                <a:lnTo>
                  <a:pt x="2476337" y="5303116"/>
                </a:lnTo>
                <a:lnTo>
                  <a:pt x="2577769" y="5309404"/>
                </a:lnTo>
                <a:lnTo>
                  <a:pt x="2667085" y="5313212"/>
                </a:lnTo>
                <a:lnTo>
                  <a:pt x="2742628" y="5314492"/>
                </a:lnTo>
                <a:lnTo>
                  <a:pt x="2819299" y="5313169"/>
                </a:lnTo>
                <a:lnTo>
                  <a:pt x="2909719" y="5309234"/>
                </a:lnTo>
                <a:lnTo>
                  <a:pt x="3012227" y="5302738"/>
                </a:lnTo>
                <a:lnTo>
                  <a:pt x="3125164" y="5293731"/>
                </a:lnTo>
                <a:lnTo>
                  <a:pt x="3246869" y="5282265"/>
                </a:lnTo>
                <a:lnTo>
                  <a:pt x="3375682" y="5268392"/>
                </a:lnTo>
                <a:lnTo>
                  <a:pt x="3509943" y="5252161"/>
                </a:lnTo>
                <a:lnTo>
                  <a:pt x="3647991" y="5233624"/>
                </a:lnTo>
                <a:lnTo>
                  <a:pt x="3788167" y="5212833"/>
                </a:lnTo>
                <a:lnTo>
                  <a:pt x="3928810" y="5189837"/>
                </a:lnTo>
                <a:lnTo>
                  <a:pt x="4068259" y="5164688"/>
                </a:lnTo>
                <a:lnTo>
                  <a:pt x="4204855" y="5137438"/>
                </a:lnTo>
                <a:lnTo>
                  <a:pt x="4336937" y="5108137"/>
                </a:lnTo>
                <a:lnTo>
                  <a:pt x="4462846" y="5076835"/>
                </a:lnTo>
                <a:lnTo>
                  <a:pt x="4580920" y="5043585"/>
                </a:lnTo>
                <a:lnTo>
                  <a:pt x="4689500" y="5008437"/>
                </a:lnTo>
                <a:lnTo>
                  <a:pt x="4786926" y="4971443"/>
                </a:lnTo>
                <a:lnTo>
                  <a:pt x="4871536" y="4932652"/>
                </a:lnTo>
                <a:lnTo>
                  <a:pt x="4941671" y="4892117"/>
                </a:lnTo>
                <a:lnTo>
                  <a:pt x="4995672" y="4849888"/>
                </a:lnTo>
                <a:lnTo>
                  <a:pt x="5040172" y="4798252"/>
                </a:lnTo>
                <a:lnTo>
                  <a:pt x="5082889" y="4730566"/>
                </a:lnTo>
                <a:lnTo>
                  <a:pt x="5123767" y="4648487"/>
                </a:lnTo>
                <a:lnTo>
                  <a:pt x="5162753" y="4553673"/>
                </a:lnTo>
                <a:lnTo>
                  <a:pt x="5199793" y="4447782"/>
                </a:lnTo>
                <a:lnTo>
                  <a:pt x="5234833" y="4332471"/>
                </a:lnTo>
                <a:lnTo>
                  <a:pt x="5267820" y="4209398"/>
                </a:lnTo>
                <a:lnTo>
                  <a:pt x="5298699" y="4080220"/>
                </a:lnTo>
                <a:lnTo>
                  <a:pt x="5327418" y="3946594"/>
                </a:lnTo>
                <a:lnTo>
                  <a:pt x="5353921" y="3810179"/>
                </a:lnTo>
                <a:lnTo>
                  <a:pt x="5378156" y="3672631"/>
                </a:lnTo>
                <a:lnTo>
                  <a:pt x="5400068" y="3535609"/>
                </a:lnTo>
                <a:lnTo>
                  <a:pt x="5419603" y="3400770"/>
                </a:lnTo>
                <a:lnTo>
                  <a:pt x="5436709" y="3269771"/>
                </a:lnTo>
                <a:lnTo>
                  <a:pt x="5451330" y="3144270"/>
                </a:lnTo>
                <a:lnTo>
                  <a:pt x="5463414" y="3025924"/>
                </a:lnTo>
                <a:lnTo>
                  <a:pt x="5472906" y="2916391"/>
                </a:lnTo>
                <a:lnTo>
                  <a:pt x="5479753" y="2817329"/>
                </a:lnTo>
                <a:lnTo>
                  <a:pt x="5483900" y="2730395"/>
                </a:lnTo>
                <a:lnTo>
                  <a:pt x="5485295" y="2657246"/>
                </a:lnTo>
                <a:lnTo>
                  <a:pt x="5483900" y="2584097"/>
                </a:lnTo>
                <a:lnTo>
                  <a:pt x="5479753" y="2497163"/>
                </a:lnTo>
                <a:lnTo>
                  <a:pt x="5472906" y="2398101"/>
                </a:lnTo>
                <a:lnTo>
                  <a:pt x="5463414" y="2288568"/>
                </a:lnTo>
                <a:lnTo>
                  <a:pt x="5451330" y="2170222"/>
                </a:lnTo>
                <a:lnTo>
                  <a:pt x="5436709" y="2044721"/>
                </a:lnTo>
                <a:lnTo>
                  <a:pt x="5419603" y="1913723"/>
                </a:lnTo>
                <a:lnTo>
                  <a:pt x="5400068" y="1778883"/>
                </a:lnTo>
                <a:lnTo>
                  <a:pt x="5378156" y="1641862"/>
                </a:lnTo>
                <a:lnTo>
                  <a:pt x="5353921" y="1504314"/>
                </a:lnTo>
                <a:lnTo>
                  <a:pt x="5327418" y="1367900"/>
                </a:lnTo>
                <a:lnTo>
                  <a:pt x="5298699" y="1234275"/>
                </a:lnTo>
                <a:lnTo>
                  <a:pt x="5267820" y="1105097"/>
                </a:lnTo>
                <a:lnTo>
                  <a:pt x="5234833" y="982025"/>
                </a:lnTo>
                <a:lnTo>
                  <a:pt x="5199793" y="866715"/>
                </a:lnTo>
                <a:lnTo>
                  <a:pt x="5162753" y="760825"/>
                </a:lnTo>
                <a:lnTo>
                  <a:pt x="5123767" y="666013"/>
                </a:lnTo>
                <a:lnTo>
                  <a:pt x="5082889" y="583935"/>
                </a:lnTo>
                <a:lnTo>
                  <a:pt x="5040172" y="516251"/>
                </a:lnTo>
                <a:lnTo>
                  <a:pt x="4995672" y="464616"/>
                </a:lnTo>
                <a:lnTo>
                  <a:pt x="4941671" y="422387"/>
                </a:lnTo>
                <a:lnTo>
                  <a:pt x="4871536" y="381852"/>
                </a:lnTo>
                <a:lnTo>
                  <a:pt x="4786926" y="343061"/>
                </a:lnTo>
                <a:lnTo>
                  <a:pt x="4689500" y="306066"/>
                </a:lnTo>
                <a:lnTo>
                  <a:pt x="4580920" y="270917"/>
                </a:lnTo>
                <a:lnTo>
                  <a:pt x="4462846" y="237666"/>
                </a:lnTo>
                <a:lnTo>
                  <a:pt x="4336937" y="206364"/>
                </a:lnTo>
                <a:lnTo>
                  <a:pt x="4204855" y="177062"/>
                </a:lnTo>
                <a:lnTo>
                  <a:pt x="4068259" y="149811"/>
                </a:lnTo>
                <a:lnTo>
                  <a:pt x="3928810" y="124661"/>
                </a:lnTo>
                <a:lnTo>
                  <a:pt x="3788167" y="101665"/>
                </a:lnTo>
                <a:lnTo>
                  <a:pt x="3647991" y="80872"/>
                </a:lnTo>
                <a:lnTo>
                  <a:pt x="3509943" y="62334"/>
                </a:lnTo>
                <a:lnTo>
                  <a:pt x="3375682" y="46103"/>
                </a:lnTo>
                <a:lnTo>
                  <a:pt x="3246869" y="32228"/>
                </a:lnTo>
                <a:lnTo>
                  <a:pt x="3125164" y="20762"/>
                </a:lnTo>
                <a:lnTo>
                  <a:pt x="3012227" y="11755"/>
                </a:lnTo>
                <a:lnTo>
                  <a:pt x="2909719" y="5258"/>
                </a:lnTo>
                <a:lnTo>
                  <a:pt x="2819299" y="1323"/>
                </a:lnTo>
                <a:lnTo>
                  <a:pt x="2742628" y="0"/>
                </a:lnTo>
                <a:lnTo>
                  <a:pt x="2665959" y="1323"/>
                </a:lnTo>
                <a:lnTo>
                  <a:pt x="2575541" y="5258"/>
                </a:lnTo>
                <a:lnTo>
                  <a:pt x="2473033" y="11755"/>
                </a:lnTo>
                <a:lnTo>
                  <a:pt x="2360097" y="20762"/>
                </a:lnTo>
                <a:lnTo>
                  <a:pt x="2238393" y="32228"/>
                </a:lnTo>
                <a:lnTo>
                  <a:pt x="2109580" y="46103"/>
                </a:lnTo>
                <a:lnTo>
                  <a:pt x="1975320" y="62334"/>
                </a:lnTo>
                <a:lnTo>
                  <a:pt x="1837272" y="80872"/>
                </a:lnTo>
                <a:lnTo>
                  <a:pt x="1697097" y="101665"/>
                </a:lnTo>
                <a:lnTo>
                  <a:pt x="1556454" y="124661"/>
                </a:lnTo>
                <a:lnTo>
                  <a:pt x="1417005" y="149811"/>
                </a:lnTo>
                <a:lnTo>
                  <a:pt x="1280410" y="177062"/>
                </a:lnTo>
                <a:lnTo>
                  <a:pt x="1148329" y="206364"/>
                </a:lnTo>
                <a:lnTo>
                  <a:pt x="1022421" y="237666"/>
                </a:lnTo>
                <a:lnTo>
                  <a:pt x="904348" y="270917"/>
                </a:lnTo>
                <a:lnTo>
                  <a:pt x="795770" y="306066"/>
                </a:lnTo>
                <a:lnTo>
                  <a:pt x="698347" y="343061"/>
                </a:lnTo>
                <a:lnTo>
                  <a:pt x="613739" y="381852"/>
                </a:lnTo>
                <a:lnTo>
                  <a:pt x="543606" y="422387"/>
                </a:lnTo>
                <a:lnTo>
                  <a:pt x="489610" y="464616"/>
                </a:lnTo>
                <a:lnTo>
                  <a:pt x="445109" y="516251"/>
                </a:lnTo>
                <a:lnTo>
                  <a:pt x="402393" y="583935"/>
                </a:lnTo>
                <a:lnTo>
                  <a:pt x="361515" y="666013"/>
                </a:lnTo>
                <a:lnTo>
                  <a:pt x="322530" y="760825"/>
                </a:lnTo>
                <a:lnTo>
                  <a:pt x="285491" y="866715"/>
                </a:lnTo>
                <a:lnTo>
                  <a:pt x="250451" y="982025"/>
                </a:lnTo>
                <a:lnTo>
                  <a:pt x="217465" y="1105097"/>
                </a:lnTo>
                <a:lnTo>
                  <a:pt x="186586" y="1234275"/>
                </a:lnTo>
                <a:lnTo>
                  <a:pt x="157869" y="1367900"/>
                </a:lnTo>
                <a:lnTo>
                  <a:pt x="131367" y="1504314"/>
                </a:lnTo>
                <a:lnTo>
                  <a:pt x="107133" y="1641862"/>
                </a:lnTo>
                <a:lnTo>
                  <a:pt x="85222" y="1778883"/>
                </a:lnTo>
                <a:lnTo>
                  <a:pt x="65687" y="1913723"/>
                </a:lnTo>
                <a:lnTo>
                  <a:pt x="48583" y="2044721"/>
                </a:lnTo>
                <a:lnTo>
                  <a:pt x="33962" y="2170222"/>
                </a:lnTo>
                <a:lnTo>
                  <a:pt x="21879" y="2288568"/>
                </a:lnTo>
                <a:lnTo>
                  <a:pt x="12387" y="2398101"/>
                </a:lnTo>
                <a:lnTo>
                  <a:pt x="5541" y="2497163"/>
                </a:lnTo>
                <a:lnTo>
                  <a:pt x="1394" y="2584097"/>
                </a:lnTo>
                <a:lnTo>
                  <a:pt x="0" y="2657246"/>
                </a:lnTo>
                <a:lnTo>
                  <a:pt x="1440" y="2731462"/>
                </a:lnTo>
                <a:close/>
              </a:path>
            </a:pathLst>
          </a:custGeom>
          <a:solidFill>
            <a:srgbClr val="81AC5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1083716" y="1097412"/>
            <a:ext cx="5437047" cy="5262270"/>
          </a:xfrm>
          <a:custGeom>
            <a:avLst/>
            <a:gdLst/>
            <a:ahLst/>
            <a:cxnLst/>
            <a:rect l="l" t="t" r="r" b="b"/>
            <a:pathLst>
              <a:path w="5437047" h="5262270">
                <a:moveTo>
                  <a:pt x="1473" y="2706441"/>
                </a:moveTo>
                <a:lnTo>
                  <a:pt x="5856" y="2794642"/>
                </a:lnTo>
                <a:lnTo>
                  <a:pt x="13090" y="2894172"/>
                </a:lnTo>
                <a:lnTo>
                  <a:pt x="23118" y="3003464"/>
                </a:lnTo>
                <a:lnTo>
                  <a:pt x="35881" y="3120951"/>
                </a:lnTo>
                <a:lnTo>
                  <a:pt x="51323" y="3245066"/>
                </a:lnTo>
                <a:lnTo>
                  <a:pt x="69384" y="3374242"/>
                </a:lnTo>
                <a:lnTo>
                  <a:pt x="90008" y="3506913"/>
                </a:lnTo>
                <a:lnTo>
                  <a:pt x="113137" y="3641512"/>
                </a:lnTo>
                <a:lnTo>
                  <a:pt x="138712" y="3776471"/>
                </a:lnTo>
                <a:lnTo>
                  <a:pt x="166677" y="3910225"/>
                </a:lnTo>
                <a:lnTo>
                  <a:pt x="196972" y="4041206"/>
                </a:lnTo>
                <a:lnTo>
                  <a:pt x="229541" y="4167848"/>
                </a:lnTo>
                <a:lnTo>
                  <a:pt x="264326" y="4288583"/>
                </a:lnTo>
                <a:lnTo>
                  <a:pt x="301269" y="4401845"/>
                </a:lnTo>
                <a:lnTo>
                  <a:pt x="340312" y="4506068"/>
                </a:lnTo>
                <a:lnTo>
                  <a:pt x="381398" y="4599683"/>
                </a:lnTo>
                <a:lnTo>
                  <a:pt x="424468" y="4681125"/>
                </a:lnTo>
                <a:lnTo>
                  <a:pt x="469465" y="4748827"/>
                </a:lnTo>
                <a:lnTo>
                  <a:pt x="516331" y="4801222"/>
                </a:lnTo>
                <a:lnTo>
                  <a:pt x="570716" y="4843186"/>
                </a:lnTo>
                <a:lnTo>
                  <a:pt x="640354" y="4883457"/>
                </a:lnTo>
                <a:lnTo>
                  <a:pt x="723679" y="4921986"/>
                </a:lnTo>
                <a:lnTo>
                  <a:pt x="819128" y="4958723"/>
                </a:lnTo>
                <a:lnTo>
                  <a:pt x="925135" y="4993618"/>
                </a:lnTo>
                <a:lnTo>
                  <a:pt x="1040137" y="5026622"/>
                </a:lnTo>
                <a:lnTo>
                  <a:pt x="1162569" y="5057685"/>
                </a:lnTo>
                <a:lnTo>
                  <a:pt x="1290866" y="5086757"/>
                </a:lnTo>
                <a:lnTo>
                  <a:pt x="1423465" y="5113789"/>
                </a:lnTo>
                <a:lnTo>
                  <a:pt x="1558801" y="5138731"/>
                </a:lnTo>
                <a:lnTo>
                  <a:pt x="1695309" y="5161533"/>
                </a:lnTo>
                <a:lnTo>
                  <a:pt x="1831425" y="5182145"/>
                </a:lnTo>
                <a:lnTo>
                  <a:pt x="1965586" y="5200519"/>
                </a:lnTo>
                <a:lnTo>
                  <a:pt x="2096225" y="5216604"/>
                </a:lnTo>
                <a:lnTo>
                  <a:pt x="2221780" y="5230350"/>
                </a:lnTo>
                <a:lnTo>
                  <a:pt x="2340685" y="5241709"/>
                </a:lnTo>
                <a:lnTo>
                  <a:pt x="2451376" y="5250630"/>
                </a:lnTo>
                <a:lnTo>
                  <a:pt x="2552289" y="5257063"/>
                </a:lnTo>
                <a:lnTo>
                  <a:pt x="2641860" y="5260960"/>
                </a:lnTo>
                <a:lnTo>
                  <a:pt x="2718523" y="5262270"/>
                </a:lnTo>
                <a:lnTo>
                  <a:pt x="2796338" y="5260916"/>
                </a:lnTo>
                <a:lnTo>
                  <a:pt x="2887034" y="5256889"/>
                </a:lnTo>
                <a:lnTo>
                  <a:pt x="2989046" y="5250242"/>
                </a:lnTo>
                <a:lnTo>
                  <a:pt x="3100806" y="5241026"/>
                </a:lnTo>
                <a:lnTo>
                  <a:pt x="3220747" y="5229294"/>
                </a:lnTo>
                <a:lnTo>
                  <a:pt x="3347302" y="5215097"/>
                </a:lnTo>
                <a:lnTo>
                  <a:pt x="3478904" y="5198489"/>
                </a:lnTo>
                <a:lnTo>
                  <a:pt x="3613987" y="5179522"/>
                </a:lnTo>
                <a:lnTo>
                  <a:pt x="3750983" y="5158246"/>
                </a:lnTo>
                <a:lnTo>
                  <a:pt x="3888325" y="5134716"/>
                </a:lnTo>
                <a:lnTo>
                  <a:pt x="4024446" y="5108982"/>
                </a:lnTo>
                <a:lnTo>
                  <a:pt x="4157780" y="5081098"/>
                </a:lnTo>
                <a:lnTo>
                  <a:pt x="4286758" y="5051115"/>
                </a:lnTo>
                <a:lnTo>
                  <a:pt x="4409815" y="5019086"/>
                </a:lnTo>
                <a:lnTo>
                  <a:pt x="4525383" y="4985062"/>
                </a:lnTo>
                <a:lnTo>
                  <a:pt x="4631895" y="4949096"/>
                </a:lnTo>
                <a:lnTo>
                  <a:pt x="4727784" y="4911241"/>
                </a:lnTo>
                <a:lnTo>
                  <a:pt x="4811484" y="4871548"/>
                </a:lnTo>
                <a:lnTo>
                  <a:pt x="4881426" y="4830070"/>
                </a:lnTo>
                <a:lnTo>
                  <a:pt x="4936045" y="4786858"/>
                </a:lnTo>
                <a:lnTo>
                  <a:pt x="4981581" y="4734659"/>
                </a:lnTo>
                <a:lnTo>
                  <a:pt x="5025291" y="4667224"/>
                </a:lnTo>
                <a:lnTo>
                  <a:pt x="5067119" y="4586116"/>
                </a:lnTo>
                <a:lnTo>
                  <a:pt x="5107011" y="4492900"/>
                </a:lnTo>
                <a:lnTo>
                  <a:pt x="5144913" y="4389140"/>
                </a:lnTo>
                <a:lnTo>
                  <a:pt x="5180767" y="4276400"/>
                </a:lnTo>
                <a:lnTo>
                  <a:pt x="5214521" y="4156245"/>
                </a:lnTo>
                <a:lnTo>
                  <a:pt x="5246118" y="4030238"/>
                </a:lnTo>
                <a:lnTo>
                  <a:pt x="5275503" y="3899944"/>
                </a:lnTo>
                <a:lnTo>
                  <a:pt x="5302623" y="3766927"/>
                </a:lnTo>
                <a:lnTo>
                  <a:pt x="5327420" y="3632752"/>
                </a:lnTo>
                <a:lnTo>
                  <a:pt x="5349841" y="3498982"/>
                </a:lnTo>
                <a:lnTo>
                  <a:pt x="5369831" y="3367183"/>
                </a:lnTo>
                <a:lnTo>
                  <a:pt x="5387333" y="3238917"/>
                </a:lnTo>
                <a:lnTo>
                  <a:pt x="5402294" y="3115749"/>
                </a:lnTo>
                <a:lnTo>
                  <a:pt x="5414659" y="2999244"/>
                </a:lnTo>
                <a:lnTo>
                  <a:pt x="5424371" y="2890966"/>
                </a:lnTo>
                <a:lnTo>
                  <a:pt x="5431377" y="2792479"/>
                </a:lnTo>
                <a:lnTo>
                  <a:pt x="5435620" y="2705347"/>
                </a:lnTo>
                <a:lnTo>
                  <a:pt x="5437047" y="2631135"/>
                </a:lnTo>
                <a:lnTo>
                  <a:pt x="5435620" y="2556922"/>
                </a:lnTo>
                <a:lnTo>
                  <a:pt x="5431377" y="2469790"/>
                </a:lnTo>
                <a:lnTo>
                  <a:pt x="5424371" y="2371303"/>
                </a:lnTo>
                <a:lnTo>
                  <a:pt x="5414659" y="2263025"/>
                </a:lnTo>
                <a:lnTo>
                  <a:pt x="5402294" y="2146520"/>
                </a:lnTo>
                <a:lnTo>
                  <a:pt x="5387333" y="2023353"/>
                </a:lnTo>
                <a:lnTo>
                  <a:pt x="5369831" y="1895087"/>
                </a:lnTo>
                <a:lnTo>
                  <a:pt x="5349841" y="1763287"/>
                </a:lnTo>
                <a:lnTo>
                  <a:pt x="5327420" y="1629517"/>
                </a:lnTo>
                <a:lnTo>
                  <a:pt x="5302623" y="1495342"/>
                </a:lnTo>
                <a:lnTo>
                  <a:pt x="5275503" y="1362325"/>
                </a:lnTo>
                <a:lnTo>
                  <a:pt x="5246118" y="1232031"/>
                </a:lnTo>
                <a:lnTo>
                  <a:pt x="5214521" y="1106025"/>
                </a:lnTo>
                <a:lnTo>
                  <a:pt x="5180767" y="985869"/>
                </a:lnTo>
                <a:lnTo>
                  <a:pt x="5144913" y="873129"/>
                </a:lnTo>
                <a:lnTo>
                  <a:pt x="5107011" y="769369"/>
                </a:lnTo>
                <a:lnTo>
                  <a:pt x="5067119" y="676153"/>
                </a:lnTo>
                <a:lnTo>
                  <a:pt x="5025291" y="595045"/>
                </a:lnTo>
                <a:lnTo>
                  <a:pt x="4981581" y="527610"/>
                </a:lnTo>
                <a:lnTo>
                  <a:pt x="4936045" y="475411"/>
                </a:lnTo>
                <a:lnTo>
                  <a:pt x="4881426" y="432201"/>
                </a:lnTo>
                <a:lnTo>
                  <a:pt x="4811484" y="390724"/>
                </a:lnTo>
                <a:lnTo>
                  <a:pt x="4727784" y="351032"/>
                </a:lnTo>
                <a:lnTo>
                  <a:pt x="4631895" y="313178"/>
                </a:lnTo>
                <a:lnTo>
                  <a:pt x="4525383" y="277213"/>
                </a:lnTo>
                <a:lnTo>
                  <a:pt x="4409815" y="243189"/>
                </a:lnTo>
                <a:lnTo>
                  <a:pt x="4286758" y="211160"/>
                </a:lnTo>
                <a:lnTo>
                  <a:pt x="4157780" y="181177"/>
                </a:lnTo>
                <a:lnTo>
                  <a:pt x="4024446" y="153292"/>
                </a:lnTo>
                <a:lnTo>
                  <a:pt x="3888325" y="127558"/>
                </a:lnTo>
                <a:lnTo>
                  <a:pt x="3750983" y="104027"/>
                </a:lnTo>
                <a:lnTo>
                  <a:pt x="3613987" y="82751"/>
                </a:lnTo>
                <a:lnTo>
                  <a:pt x="3478904" y="63783"/>
                </a:lnTo>
                <a:lnTo>
                  <a:pt x="3347302" y="47174"/>
                </a:lnTo>
                <a:lnTo>
                  <a:pt x="3220747" y="32977"/>
                </a:lnTo>
                <a:lnTo>
                  <a:pt x="3100806" y="21245"/>
                </a:lnTo>
                <a:lnTo>
                  <a:pt x="2989046" y="12028"/>
                </a:lnTo>
                <a:lnTo>
                  <a:pt x="2887034" y="5380"/>
                </a:lnTo>
                <a:lnTo>
                  <a:pt x="2796338" y="1353"/>
                </a:lnTo>
                <a:lnTo>
                  <a:pt x="2718523" y="0"/>
                </a:lnTo>
                <a:lnTo>
                  <a:pt x="2640707" y="1353"/>
                </a:lnTo>
                <a:lnTo>
                  <a:pt x="2550009" y="5380"/>
                </a:lnTo>
                <a:lnTo>
                  <a:pt x="2447996" y="12028"/>
                </a:lnTo>
                <a:lnTo>
                  <a:pt x="2336234" y="21245"/>
                </a:lnTo>
                <a:lnTo>
                  <a:pt x="2216291" y="32977"/>
                </a:lnTo>
                <a:lnTo>
                  <a:pt x="2089734" y="47174"/>
                </a:lnTo>
                <a:lnTo>
                  <a:pt x="1958131" y="63783"/>
                </a:lnTo>
                <a:lnTo>
                  <a:pt x="1823047" y="82751"/>
                </a:lnTo>
                <a:lnTo>
                  <a:pt x="1686050" y="104027"/>
                </a:lnTo>
                <a:lnTo>
                  <a:pt x="1548707" y="127558"/>
                </a:lnTo>
                <a:lnTo>
                  <a:pt x="1412586" y="153292"/>
                </a:lnTo>
                <a:lnTo>
                  <a:pt x="1279252" y="181177"/>
                </a:lnTo>
                <a:lnTo>
                  <a:pt x="1150274" y="211160"/>
                </a:lnTo>
                <a:lnTo>
                  <a:pt x="1027218" y="243189"/>
                </a:lnTo>
                <a:lnTo>
                  <a:pt x="911651" y="277213"/>
                </a:lnTo>
                <a:lnTo>
                  <a:pt x="805141" y="313178"/>
                </a:lnTo>
                <a:lnTo>
                  <a:pt x="709253" y="351032"/>
                </a:lnTo>
                <a:lnTo>
                  <a:pt x="625556" y="390724"/>
                </a:lnTo>
                <a:lnTo>
                  <a:pt x="555617" y="432201"/>
                </a:lnTo>
                <a:lnTo>
                  <a:pt x="501002" y="475411"/>
                </a:lnTo>
                <a:lnTo>
                  <a:pt x="455464" y="527610"/>
                </a:lnTo>
                <a:lnTo>
                  <a:pt x="411753" y="595045"/>
                </a:lnTo>
                <a:lnTo>
                  <a:pt x="369924" y="676153"/>
                </a:lnTo>
                <a:lnTo>
                  <a:pt x="330030" y="769369"/>
                </a:lnTo>
                <a:lnTo>
                  <a:pt x="292129" y="873129"/>
                </a:lnTo>
                <a:lnTo>
                  <a:pt x="256274" y="985869"/>
                </a:lnTo>
                <a:lnTo>
                  <a:pt x="222520" y="1106025"/>
                </a:lnTo>
                <a:lnTo>
                  <a:pt x="190923" y="1232031"/>
                </a:lnTo>
                <a:lnTo>
                  <a:pt x="161538" y="1362325"/>
                </a:lnTo>
                <a:lnTo>
                  <a:pt x="134419" y="1495342"/>
                </a:lnTo>
                <a:lnTo>
                  <a:pt x="109622" y="1629517"/>
                </a:lnTo>
                <a:lnTo>
                  <a:pt x="87202" y="1763287"/>
                </a:lnTo>
                <a:lnTo>
                  <a:pt x="67213" y="1895087"/>
                </a:lnTo>
                <a:lnTo>
                  <a:pt x="49711" y="2023353"/>
                </a:lnTo>
                <a:lnTo>
                  <a:pt x="34751" y="2146520"/>
                </a:lnTo>
                <a:lnTo>
                  <a:pt x="22387" y="2263025"/>
                </a:lnTo>
                <a:lnTo>
                  <a:pt x="12675" y="2371303"/>
                </a:lnTo>
                <a:lnTo>
                  <a:pt x="5670" y="2469790"/>
                </a:lnTo>
                <a:lnTo>
                  <a:pt x="1426" y="2556922"/>
                </a:lnTo>
                <a:lnTo>
                  <a:pt x="0" y="2631135"/>
                </a:lnTo>
                <a:lnTo>
                  <a:pt x="1473" y="2706441"/>
                </a:lnTo>
                <a:close/>
              </a:path>
            </a:pathLst>
          </a:custGeom>
          <a:solidFill>
            <a:srgbClr val="82AD5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1108340" y="1122353"/>
            <a:ext cx="5388800" cy="5210048"/>
          </a:xfrm>
          <a:custGeom>
            <a:avLst/>
            <a:gdLst/>
            <a:ahLst/>
            <a:cxnLst/>
            <a:rect l="l" t="t" r="r" b="b"/>
            <a:pathLst>
              <a:path w="5388800" h="5210048">
                <a:moveTo>
                  <a:pt x="1459" y="2529758"/>
                </a:moveTo>
                <a:lnTo>
                  <a:pt x="0" y="2605036"/>
                </a:lnTo>
                <a:lnTo>
                  <a:pt x="1507" y="2681429"/>
                </a:lnTo>
                <a:lnTo>
                  <a:pt x="5989" y="2769850"/>
                </a:lnTo>
                <a:lnTo>
                  <a:pt x="13388" y="2868827"/>
                </a:lnTo>
                <a:lnTo>
                  <a:pt x="23643" y="2976886"/>
                </a:lnTo>
                <a:lnTo>
                  <a:pt x="36697" y="3092554"/>
                </a:lnTo>
                <a:lnTo>
                  <a:pt x="52489" y="3214356"/>
                </a:lnTo>
                <a:lnTo>
                  <a:pt x="70961" y="3340819"/>
                </a:lnTo>
                <a:lnTo>
                  <a:pt x="92054" y="3470469"/>
                </a:lnTo>
                <a:lnTo>
                  <a:pt x="115708" y="3601834"/>
                </a:lnTo>
                <a:lnTo>
                  <a:pt x="141865" y="3733439"/>
                </a:lnTo>
                <a:lnTo>
                  <a:pt x="170465" y="3863811"/>
                </a:lnTo>
                <a:lnTo>
                  <a:pt x="201449" y="3991476"/>
                </a:lnTo>
                <a:lnTo>
                  <a:pt x="234759" y="4114961"/>
                </a:lnTo>
                <a:lnTo>
                  <a:pt x="270334" y="4232791"/>
                </a:lnTo>
                <a:lnTo>
                  <a:pt x="308117" y="4343495"/>
                </a:lnTo>
                <a:lnTo>
                  <a:pt x="348047" y="4445597"/>
                </a:lnTo>
                <a:lnTo>
                  <a:pt x="390066" y="4537624"/>
                </a:lnTo>
                <a:lnTo>
                  <a:pt x="434115" y="4618103"/>
                </a:lnTo>
                <a:lnTo>
                  <a:pt x="480134" y="4685560"/>
                </a:lnTo>
                <a:lnTo>
                  <a:pt x="528065" y="4738522"/>
                </a:lnTo>
                <a:lnTo>
                  <a:pt x="583065" y="4781439"/>
                </a:lnTo>
                <a:lnTo>
                  <a:pt x="652503" y="4822625"/>
                </a:lnTo>
                <a:lnTo>
                  <a:pt x="734909" y="4862029"/>
                </a:lnTo>
                <a:lnTo>
                  <a:pt x="828811" y="4899600"/>
                </a:lnTo>
                <a:lnTo>
                  <a:pt x="932739" y="4935288"/>
                </a:lnTo>
                <a:lnTo>
                  <a:pt x="1045222" y="4969042"/>
                </a:lnTo>
                <a:lnTo>
                  <a:pt x="1164787" y="5000811"/>
                </a:lnTo>
                <a:lnTo>
                  <a:pt x="1289966" y="5030543"/>
                </a:lnTo>
                <a:lnTo>
                  <a:pt x="1419285" y="5058190"/>
                </a:lnTo>
                <a:lnTo>
                  <a:pt x="1551274" y="5083698"/>
                </a:lnTo>
                <a:lnTo>
                  <a:pt x="1684463" y="5107019"/>
                </a:lnTo>
                <a:lnTo>
                  <a:pt x="1817380" y="5128100"/>
                </a:lnTo>
                <a:lnTo>
                  <a:pt x="1948553" y="5146892"/>
                </a:lnTo>
                <a:lnTo>
                  <a:pt x="2076513" y="5163342"/>
                </a:lnTo>
                <a:lnTo>
                  <a:pt x="2199787" y="5177402"/>
                </a:lnTo>
                <a:lnTo>
                  <a:pt x="2316905" y="5189019"/>
                </a:lnTo>
                <a:lnTo>
                  <a:pt x="2426396" y="5198143"/>
                </a:lnTo>
                <a:lnTo>
                  <a:pt x="2526788" y="5204723"/>
                </a:lnTo>
                <a:lnTo>
                  <a:pt x="2616611" y="5208708"/>
                </a:lnTo>
                <a:lnTo>
                  <a:pt x="2694393" y="5210048"/>
                </a:lnTo>
                <a:lnTo>
                  <a:pt x="2773353" y="5208663"/>
                </a:lnTo>
                <a:lnTo>
                  <a:pt x="2864328" y="5204545"/>
                </a:lnTo>
                <a:lnTo>
                  <a:pt x="2965845" y="5197746"/>
                </a:lnTo>
                <a:lnTo>
                  <a:pt x="3076429" y="5188321"/>
                </a:lnTo>
                <a:lnTo>
                  <a:pt x="3194608" y="5176322"/>
                </a:lnTo>
                <a:lnTo>
                  <a:pt x="3318908" y="5161804"/>
                </a:lnTo>
                <a:lnTo>
                  <a:pt x="3447853" y="5144819"/>
                </a:lnTo>
                <a:lnTo>
                  <a:pt x="3579972" y="5125420"/>
                </a:lnTo>
                <a:lnTo>
                  <a:pt x="3713790" y="5103662"/>
                </a:lnTo>
                <a:lnTo>
                  <a:pt x="3847833" y="5079598"/>
                </a:lnTo>
                <a:lnTo>
                  <a:pt x="3980627" y="5053280"/>
                </a:lnTo>
                <a:lnTo>
                  <a:pt x="4110699" y="5024764"/>
                </a:lnTo>
                <a:lnTo>
                  <a:pt x="4236575" y="4994100"/>
                </a:lnTo>
                <a:lnTo>
                  <a:pt x="4356781" y="4961345"/>
                </a:lnTo>
                <a:lnTo>
                  <a:pt x="4469844" y="4926550"/>
                </a:lnTo>
                <a:lnTo>
                  <a:pt x="4574289" y="4889769"/>
                </a:lnTo>
                <a:lnTo>
                  <a:pt x="4668643" y="4851055"/>
                </a:lnTo>
                <a:lnTo>
                  <a:pt x="4751431" y="4810462"/>
                </a:lnTo>
                <a:lnTo>
                  <a:pt x="4821181" y="4768044"/>
                </a:lnTo>
                <a:lnTo>
                  <a:pt x="4876419" y="4723853"/>
                </a:lnTo>
                <a:lnTo>
                  <a:pt x="4922989" y="4671087"/>
                </a:lnTo>
                <a:lnTo>
                  <a:pt x="4967692" y="4603898"/>
                </a:lnTo>
                <a:lnTo>
                  <a:pt x="5010471" y="4523758"/>
                </a:lnTo>
                <a:lnTo>
                  <a:pt x="5051270" y="4432137"/>
                </a:lnTo>
                <a:lnTo>
                  <a:pt x="5090032" y="4330505"/>
                </a:lnTo>
                <a:lnTo>
                  <a:pt x="5126702" y="4220335"/>
                </a:lnTo>
                <a:lnTo>
                  <a:pt x="5161222" y="4103097"/>
                </a:lnTo>
                <a:lnTo>
                  <a:pt x="5193536" y="3980261"/>
                </a:lnTo>
                <a:lnTo>
                  <a:pt x="5223589" y="3853299"/>
                </a:lnTo>
                <a:lnTo>
                  <a:pt x="5251324" y="3723681"/>
                </a:lnTo>
                <a:lnTo>
                  <a:pt x="5276685" y="3592878"/>
                </a:lnTo>
                <a:lnTo>
                  <a:pt x="5299615" y="3462362"/>
                </a:lnTo>
                <a:lnTo>
                  <a:pt x="5320058" y="3333602"/>
                </a:lnTo>
                <a:lnTo>
                  <a:pt x="5337958" y="3208071"/>
                </a:lnTo>
                <a:lnTo>
                  <a:pt x="5353258" y="3087238"/>
                </a:lnTo>
                <a:lnTo>
                  <a:pt x="5365903" y="2972575"/>
                </a:lnTo>
                <a:lnTo>
                  <a:pt x="5375836" y="2865552"/>
                </a:lnTo>
                <a:lnTo>
                  <a:pt x="5383001" y="2767641"/>
                </a:lnTo>
                <a:lnTo>
                  <a:pt x="5387341" y="2680312"/>
                </a:lnTo>
                <a:lnTo>
                  <a:pt x="5388800" y="2605036"/>
                </a:lnTo>
                <a:lnTo>
                  <a:pt x="5387341" y="2529758"/>
                </a:lnTo>
                <a:lnTo>
                  <a:pt x="5383001" y="2442427"/>
                </a:lnTo>
                <a:lnTo>
                  <a:pt x="5375836" y="2344514"/>
                </a:lnTo>
                <a:lnTo>
                  <a:pt x="5365903" y="2237489"/>
                </a:lnTo>
                <a:lnTo>
                  <a:pt x="5353258" y="2122824"/>
                </a:lnTo>
                <a:lnTo>
                  <a:pt x="5337958" y="2001989"/>
                </a:lnTo>
                <a:lnTo>
                  <a:pt x="5320058" y="1876455"/>
                </a:lnTo>
                <a:lnTo>
                  <a:pt x="5299615" y="1747694"/>
                </a:lnTo>
                <a:lnTo>
                  <a:pt x="5276685" y="1617176"/>
                </a:lnTo>
                <a:lnTo>
                  <a:pt x="5251324" y="1486373"/>
                </a:lnTo>
                <a:lnTo>
                  <a:pt x="5223589" y="1356754"/>
                </a:lnTo>
                <a:lnTo>
                  <a:pt x="5193536" y="1229791"/>
                </a:lnTo>
                <a:lnTo>
                  <a:pt x="5161222" y="1106956"/>
                </a:lnTo>
                <a:lnTo>
                  <a:pt x="5126702" y="989718"/>
                </a:lnTo>
                <a:lnTo>
                  <a:pt x="5090032" y="879549"/>
                </a:lnTo>
                <a:lnTo>
                  <a:pt x="5051270" y="777920"/>
                </a:lnTo>
                <a:lnTo>
                  <a:pt x="5010471" y="686301"/>
                </a:lnTo>
                <a:lnTo>
                  <a:pt x="4967692" y="606164"/>
                </a:lnTo>
                <a:lnTo>
                  <a:pt x="4922989" y="538980"/>
                </a:lnTo>
                <a:lnTo>
                  <a:pt x="4876419" y="486219"/>
                </a:lnTo>
                <a:lnTo>
                  <a:pt x="4821181" y="442026"/>
                </a:lnTo>
                <a:lnTo>
                  <a:pt x="4751431" y="399606"/>
                </a:lnTo>
                <a:lnTo>
                  <a:pt x="4668643" y="359012"/>
                </a:lnTo>
                <a:lnTo>
                  <a:pt x="4574289" y="320296"/>
                </a:lnTo>
                <a:lnTo>
                  <a:pt x="4469844" y="283514"/>
                </a:lnTo>
                <a:lnTo>
                  <a:pt x="4356781" y="248717"/>
                </a:lnTo>
                <a:lnTo>
                  <a:pt x="4236575" y="215959"/>
                </a:lnTo>
                <a:lnTo>
                  <a:pt x="4110699" y="185294"/>
                </a:lnTo>
                <a:lnTo>
                  <a:pt x="3980627" y="156776"/>
                </a:lnTo>
                <a:lnTo>
                  <a:pt x="3847833" y="130457"/>
                </a:lnTo>
                <a:lnTo>
                  <a:pt x="3713790" y="106391"/>
                </a:lnTo>
                <a:lnTo>
                  <a:pt x="3579972" y="84632"/>
                </a:lnTo>
                <a:lnTo>
                  <a:pt x="3447853" y="65232"/>
                </a:lnTo>
                <a:lnTo>
                  <a:pt x="3318908" y="48246"/>
                </a:lnTo>
                <a:lnTo>
                  <a:pt x="3194608" y="33727"/>
                </a:lnTo>
                <a:lnTo>
                  <a:pt x="3076429" y="21727"/>
                </a:lnTo>
                <a:lnTo>
                  <a:pt x="2965845" y="12302"/>
                </a:lnTo>
                <a:lnTo>
                  <a:pt x="2864328" y="5503"/>
                </a:lnTo>
                <a:lnTo>
                  <a:pt x="2773353" y="1384"/>
                </a:lnTo>
                <a:lnTo>
                  <a:pt x="2694393" y="0"/>
                </a:lnTo>
                <a:lnTo>
                  <a:pt x="2615434" y="1384"/>
                </a:lnTo>
                <a:lnTo>
                  <a:pt x="2524459" y="5503"/>
                </a:lnTo>
                <a:lnTo>
                  <a:pt x="2422942" y="12302"/>
                </a:lnTo>
                <a:lnTo>
                  <a:pt x="2312358" y="21727"/>
                </a:lnTo>
                <a:lnTo>
                  <a:pt x="2194179" y="33727"/>
                </a:lnTo>
                <a:lnTo>
                  <a:pt x="2069880" y="48246"/>
                </a:lnTo>
                <a:lnTo>
                  <a:pt x="1940934" y="65232"/>
                </a:lnTo>
                <a:lnTo>
                  <a:pt x="1808816" y="84632"/>
                </a:lnTo>
                <a:lnTo>
                  <a:pt x="1674999" y="106391"/>
                </a:lnTo>
                <a:lnTo>
                  <a:pt x="1540957" y="130457"/>
                </a:lnTo>
                <a:lnTo>
                  <a:pt x="1408164" y="156776"/>
                </a:lnTo>
                <a:lnTo>
                  <a:pt x="1278093" y="185294"/>
                </a:lnTo>
                <a:lnTo>
                  <a:pt x="1152218" y="215959"/>
                </a:lnTo>
                <a:lnTo>
                  <a:pt x="1032014" y="248717"/>
                </a:lnTo>
                <a:lnTo>
                  <a:pt x="918954" y="283514"/>
                </a:lnTo>
                <a:lnTo>
                  <a:pt x="814511" y="320296"/>
                </a:lnTo>
                <a:lnTo>
                  <a:pt x="720160" y="359012"/>
                </a:lnTo>
                <a:lnTo>
                  <a:pt x="637374" y="399606"/>
                </a:lnTo>
                <a:lnTo>
                  <a:pt x="567627" y="442026"/>
                </a:lnTo>
                <a:lnTo>
                  <a:pt x="512394" y="486219"/>
                </a:lnTo>
                <a:lnTo>
                  <a:pt x="465821" y="538980"/>
                </a:lnTo>
                <a:lnTo>
                  <a:pt x="421116" y="606164"/>
                </a:lnTo>
                <a:lnTo>
                  <a:pt x="378336" y="686301"/>
                </a:lnTo>
                <a:lnTo>
                  <a:pt x="337536" y="777920"/>
                </a:lnTo>
                <a:lnTo>
                  <a:pt x="298773" y="879549"/>
                </a:lnTo>
                <a:lnTo>
                  <a:pt x="262102" y="989718"/>
                </a:lnTo>
                <a:lnTo>
                  <a:pt x="227581" y="1106956"/>
                </a:lnTo>
                <a:lnTo>
                  <a:pt x="195266" y="1229791"/>
                </a:lnTo>
                <a:lnTo>
                  <a:pt x="165212" y="1356754"/>
                </a:lnTo>
                <a:lnTo>
                  <a:pt x="137477" y="1486373"/>
                </a:lnTo>
                <a:lnTo>
                  <a:pt x="112116" y="1617176"/>
                </a:lnTo>
                <a:lnTo>
                  <a:pt x="89186" y="1747694"/>
                </a:lnTo>
                <a:lnTo>
                  <a:pt x="68742" y="1876455"/>
                </a:lnTo>
                <a:lnTo>
                  <a:pt x="50842" y="2001989"/>
                </a:lnTo>
                <a:lnTo>
                  <a:pt x="35541" y="2122824"/>
                </a:lnTo>
                <a:lnTo>
                  <a:pt x="22896" y="2237489"/>
                </a:lnTo>
                <a:lnTo>
                  <a:pt x="12963" y="2344514"/>
                </a:lnTo>
                <a:lnTo>
                  <a:pt x="5799" y="2442427"/>
                </a:lnTo>
                <a:lnTo>
                  <a:pt x="1459" y="2529758"/>
                </a:lnTo>
                <a:close/>
              </a:path>
            </a:pathLst>
          </a:custGeom>
          <a:solidFill>
            <a:srgbClr val="82AD5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1132978" y="1147295"/>
            <a:ext cx="5340527" cy="5157825"/>
          </a:xfrm>
          <a:custGeom>
            <a:avLst/>
            <a:gdLst/>
            <a:ahLst/>
            <a:cxnLst/>
            <a:rect l="l" t="t" r="r" b="b"/>
            <a:pathLst>
              <a:path w="5340527" h="5157825">
                <a:moveTo>
                  <a:pt x="1540" y="2656406"/>
                </a:moveTo>
                <a:lnTo>
                  <a:pt x="6122" y="2745049"/>
                </a:lnTo>
                <a:lnTo>
                  <a:pt x="13685" y="2843475"/>
                </a:lnTo>
                <a:lnTo>
                  <a:pt x="24169" y="2950302"/>
                </a:lnTo>
                <a:lnTo>
                  <a:pt x="37513" y="3064151"/>
                </a:lnTo>
                <a:lnTo>
                  <a:pt x="53656" y="3183641"/>
                </a:lnTo>
                <a:lnTo>
                  <a:pt x="72538" y="3307392"/>
                </a:lnTo>
                <a:lnTo>
                  <a:pt x="94100" y="3434024"/>
                </a:lnTo>
                <a:lnTo>
                  <a:pt x="118280" y="3562155"/>
                </a:lnTo>
                <a:lnTo>
                  <a:pt x="145018" y="3690407"/>
                </a:lnTo>
                <a:lnTo>
                  <a:pt x="174253" y="3817398"/>
                </a:lnTo>
                <a:lnTo>
                  <a:pt x="205926" y="3941748"/>
                </a:lnTo>
                <a:lnTo>
                  <a:pt x="239976" y="4062076"/>
                </a:lnTo>
                <a:lnTo>
                  <a:pt x="276342" y="4177004"/>
                </a:lnTo>
                <a:lnTo>
                  <a:pt x="314964" y="4285149"/>
                </a:lnTo>
                <a:lnTo>
                  <a:pt x="355782" y="4385132"/>
                </a:lnTo>
                <a:lnTo>
                  <a:pt x="398734" y="4475572"/>
                </a:lnTo>
                <a:lnTo>
                  <a:pt x="443762" y="4555090"/>
                </a:lnTo>
                <a:lnTo>
                  <a:pt x="490804" y="4622304"/>
                </a:lnTo>
                <a:lnTo>
                  <a:pt x="539800" y="4675835"/>
                </a:lnTo>
                <a:lnTo>
                  <a:pt x="595413" y="4719703"/>
                </a:lnTo>
                <a:lnTo>
                  <a:pt x="664652" y="4761801"/>
                </a:lnTo>
                <a:lnTo>
                  <a:pt x="746138" y="4802079"/>
                </a:lnTo>
                <a:lnTo>
                  <a:pt x="838494" y="4840484"/>
                </a:lnTo>
                <a:lnTo>
                  <a:pt x="940342" y="4876963"/>
                </a:lnTo>
                <a:lnTo>
                  <a:pt x="1050304" y="4911466"/>
                </a:lnTo>
                <a:lnTo>
                  <a:pt x="1167003" y="4943940"/>
                </a:lnTo>
                <a:lnTo>
                  <a:pt x="1289061" y="4974332"/>
                </a:lnTo>
                <a:lnTo>
                  <a:pt x="1415101" y="5002592"/>
                </a:lnTo>
                <a:lnTo>
                  <a:pt x="1543743" y="5028668"/>
                </a:lnTo>
                <a:lnTo>
                  <a:pt x="1673612" y="5052506"/>
                </a:lnTo>
                <a:lnTo>
                  <a:pt x="1803328" y="5074056"/>
                </a:lnTo>
                <a:lnTo>
                  <a:pt x="1931515" y="5093265"/>
                </a:lnTo>
                <a:lnTo>
                  <a:pt x="2056795" y="5110081"/>
                </a:lnTo>
                <a:lnTo>
                  <a:pt x="2177789" y="5124453"/>
                </a:lnTo>
                <a:lnTo>
                  <a:pt x="2293120" y="5136329"/>
                </a:lnTo>
                <a:lnTo>
                  <a:pt x="2401411" y="5145655"/>
                </a:lnTo>
                <a:lnTo>
                  <a:pt x="2501284" y="5152382"/>
                </a:lnTo>
                <a:lnTo>
                  <a:pt x="2591361" y="5156456"/>
                </a:lnTo>
                <a:lnTo>
                  <a:pt x="2670263" y="5157825"/>
                </a:lnTo>
                <a:lnTo>
                  <a:pt x="2750370" y="5156410"/>
                </a:lnTo>
                <a:lnTo>
                  <a:pt x="2841625" y="5152200"/>
                </a:lnTo>
                <a:lnTo>
                  <a:pt x="2942647" y="5145251"/>
                </a:lnTo>
                <a:lnTo>
                  <a:pt x="3052057" y="5135616"/>
                </a:lnTo>
                <a:lnTo>
                  <a:pt x="3168473" y="5123351"/>
                </a:lnTo>
                <a:lnTo>
                  <a:pt x="3290516" y="5108509"/>
                </a:lnTo>
                <a:lnTo>
                  <a:pt x="3416804" y="5091146"/>
                </a:lnTo>
                <a:lnTo>
                  <a:pt x="3545957" y="5071317"/>
                </a:lnTo>
                <a:lnTo>
                  <a:pt x="3676595" y="5049075"/>
                </a:lnTo>
                <a:lnTo>
                  <a:pt x="3807337" y="5024475"/>
                </a:lnTo>
                <a:lnTo>
                  <a:pt x="3936803" y="4997572"/>
                </a:lnTo>
                <a:lnTo>
                  <a:pt x="4063611" y="4968421"/>
                </a:lnTo>
                <a:lnTo>
                  <a:pt x="4186383" y="4937075"/>
                </a:lnTo>
                <a:lnTo>
                  <a:pt x="4303736" y="4903591"/>
                </a:lnTo>
                <a:lnTo>
                  <a:pt x="4414290" y="4868021"/>
                </a:lnTo>
                <a:lnTo>
                  <a:pt x="4516666" y="4830421"/>
                </a:lnTo>
                <a:lnTo>
                  <a:pt x="4609482" y="4790846"/>
                </a:lnTo>
                <a:lnTo>
                  <a:pt x="4691357" y="4749349"/>
                </a:lnTo>
                <a:lnTo>
                  <a:pt x="4760913" y="4705986"/>
                </a:lnTo>
                <a:lnTo>
                  <a:pt x="4816767" y="4660811"/>
                </a:lnTo>
                <a:lnTo>
                  <a:pt x="4864372" y="4607484"/>
                </a:lnTo>
                <a:lnTo>
                  <a:pt x="4910069" y="4540548"/>
                </a:lnTo>
                <a:lnTo>
                  <a:pt x="4953798" y="4461379"/>
                </a:lnTo>
                <a:lnTo>
                  <a:pt x="4995503" y="4371357"/>
                </a:lnTo>
                <a:lnTo>
                  <a:pt x="5035127" y="4271858"/>
                </a:lnTo>
                <a:lnTo>
                  <a:pt x="5072610" y="4164260"/>
                </a:lnTo>
                <a:lnTo>
                  <a:pt x="5107897" y="4049940"/>
                </a:lnTo>
                <a:lnTo>
                  <a:pt x="5140929" y="3930277"/>
                </a:lnTo>
                <a:lnTo>
                  <a:pt x="5171650" y="3806647"/>
                </a:lnTo>
                <a:lnTo>
                  <a:pt x="5200000" y="3680428"/>
                </a:lnTo>
                <a:lnTo>
                  <a:pt x="5225924" y="3552998"/>
                </a:lnTo>
                <a:lnTo>
                  <a:pt x="5249363" y="3425734"/>
                </a:lnTo>
                <a:lnTo>
                  <a:pt x="5270260" y="3300015"/>
                </a:lnTo>
                <a:lnTo>
                  <a:pt x="5288557" y="3177216"/>
                </a:lnTo>
                <a:lnTo>
                  <a:pt x="5304197" y="3058718"/>
                </a:lnTo>
                <a:lnTo>
                  <a:pt x="5317123" y="2945895"/>
                </a:lnTo>
                <a:lnTo>
                  <a:pt x="5327276" y="2840127"/>
                </a:lnTo>
                <a:lnTo>
                  <a:pt x="5334599" y="2742791"/>
                </a:lnTo>
                <a:lnTo>
                  <a:pt x="5339036" y="2655265"/>
                </a:lnTo>
                <a:lnTo>
                  <a:pt x="5340527" y="2578925"/>
                </a:lnTo>
                <a:lnTo>
                  <a:pt x="5339036" y="2502584"/>
                </a:lnTo>
                <a:lnTo>
                  <a:pt x="5334599" y="2415055"/>
                </a:lnTo>
                <a:lnTo>
                  <a:pt x="5327276" y="2317717"/>
                </a:lnTo>
                <a:lnTo>
                  <a:pt x="5317123" y="2211947"/>
                </a:lnTo>
                <a:lnTo>
                  <a:pt x="5304197" y="2099123"/>
                </a:lnTo>
                <a:lnTo>
                  <a:pt x="5288557" y="1980623"/>
                </a:lnTo>
                <a:lnTo>
                  <a:pt x="5270260" y="1857823"/>
                </a:lnTo>
                <a:lnTo>
                  <a:pt x="5249363" y="1732102"/>
                </a:lnTo>
                <a:lnTo>
                  <a:pt x="5225924" y="1604837"/>
                </a:lnTo>
                <a:lnTo>
                  <a:pt x="5200000" y="1477406"/>
                </a:lnTo>
                <a:lnTo>
                  <a:pt x="5171650" y="1351187"/>
                </a:lnTo>
                <a:lnTo>
                  <a:pt x="5140929" y="1227556"/>
                </a:lnTo>
                <a:lnTo>
                  <a:pt x="5107897" y="1107892"/>
                </a:lnTo>
                <a:lnTo>
                  <a:pt x="5072610" y="993572"/>
                </a:lnTo>
                <a:lnTo>
                  <a:pt x="5035127" y="885974"/>
                </a:lnTo>
                <a:lnTo>
                  <a:pt x="4995503" y="786475"/>
                </a:lnTo>
                <a:lnTo>
                  <a:pt x="4953798" y="696454"/>
                </a:lnTo>
                <a:lnTo>
                  <a:pt x="4910069" y="617287"/>
                </a:lnTo>
                <a:lnTo>
                  <a:pt x="4864372" y="550352"/>
                </a:lnTo>
                <a:lnTo>
                  <a:pt x="4816767" y="497027"/>
                </a:lnTo>
                <a:lnTo>
                  <a:pt x="4760913" y="451851"/>
                </a:lnTo>
                <a:lnTo>
                  <a:pt x="4691357" y="408488"/>
                </a:lnTo>
                <a:lnTo>
                  <a:pt x="4609482" y="366991"/>
                </a:lnTo>
                <a:lnTo>
                  <a:pt x="4516666" y="327415"/>
                </a:lnTo>
                <a:lnTo>
                  <a:pt x="4414290" y="289814"/>
                </a:lnTo>
                <a:lnTo>
                  <a:pt x="4303736" y="254244"/>
                </a:lnTo>
                <a:lnTo>
                  <a:pt x="4186383" y="220758"/>
                </a:lnTo>
                <a:lnTo>
                  <a:pt x="4063611" y="189412"/>
                </a:lnTo>
                <a:lnTo>
                  <a:pt x="3936803" y="160260"/>
                </a:lnTo>
                <a:lnTo>
                  <a:pt x="3807337" y="133356"/>
                </a:lnTo>
                <a:lnTo>
                  <a:pt x="3676595" y="108755"/>
                </a:lnTo>
                <a:lnTo>
                  <a:pt x="3545957" y="86512"/>
                </a:lnTo>
                <a:lnTo>
                  <a:pt x="3416804" y="66682"/>
                </a:lnTo>
                <a:lnTo>
                  <a:pt x="3290516" y="49318"/>
                </a:lnTo>
                <a:lnTo>
                  <a:pt x="3168473" y="34476"/>
                </a:lnTo>
                <a:lnTo>
                  <a:pt x="3052057" y="22210"/>
                </a:lnTo>
                <a:lnTo>
                  <a:pt x="2942647" y="12575"/>
                </a:lnTo>
                <a:lnTo>
                  <a:pt x="2841625" y="5625"/>
                </a:lnTo>
                <a:lnTo>
                  <a:pt x="2750370" y="1415"/>
                </a:lnTo>
                <a:lnTo>
                  <a:pt x="2670263" y="0"/>
                </a:lnTo>
                <a:lnTo>
                  <a:pt x="2590157" y="1415"/>
                </a:lnTo>
                <a:lnTo>
                  <a:pt x="2498902" y="5625"/>
                </a:lnTo>
                <a:lnTo>
                  <a:pt x="2397880" y="12575"/>
                </a:lnTo>
                <a:lnTo>
                  <a:pt x="2288470" y="22210"/>
                </a:lnTo>
                <a:lnTo>
                  <a:pt x="2172054" y="34476"/>
                </a:lnTo>
                <a:lnTo>
                  <a:pt x="2050011" y="49318"/>
                </a:lnTo>
                <a:lnTo>
                  <a:pt x="1923723" y="66682"/>
                </a:lnTo>
                <a:lnTo>
                  <a:pt x="1794570" y="86512"/>
                </a:lnTo>
                <a:lnTo>
                  <a:pt x="1663932" y="108755"/>
                </a:lnTo>
                <a:lnTo>
                  <a:pt x="1533190" y="133356"/>
                </a:lnTo>
                <a:lnTo>
                  <a:pt x="1403724" y="160260"/>
                </a:lnTo>
                <a:lnTo>
                  <a:pt x="1276915" y="189412"/>
                </a:lnTo>
                <a:lnTo>
                  <a:pt x="1154144" y="220758"/>
                </a:lnTo>
                <a:lnTo>
                  <a:pt x="1036791" y="254244"/>
                </a:lnTo>
                <a:lnTo>
                  <a:pt x="926236" y="289814"/>
                </a:lnTo>
                <a:lnTo>
                  <a:pt x="823861" y="327415"/>
                </a:lnTo>
                <a:lnTo>
                  <a:pt x="731045" y="366991"/>
                </a:lnTo>
                <a:lnTo>
                  <a:pt x="649169" y="408488"/>
                </a:lnTo>
                <a:lnTo>
                  <a:pt x="579614" y="451851"/>
                </a:lnTo>
                <a:lnTo>
                  <a:pt x="523760" y="497027"/>
                </a:lnTo>
                <a:lnTo>
                  <a:pt x="476156" y="550352"/>
                </a:lnTo>
                <a:lnTo>
                  <a:pt x="430461" y="617287"/>
                </a:lnTo>
                <a:lnTo>
                  <a:pt x="386733" y="696454"/>
                </a:lnTo>
                <a:lnTo>
                  <a:pt x="345028" y="786475"/>
                </a:lnTo>
                <a:lnTo>
                  <a:pt x="305406" y="885974"/>
                </a:lnTo>
                <a:lnTo>
                  <a:pt x="267922" y="993572"/>
                </a:lnTo>
                <a:lnTo>
                  <a:pt x="232635" y="1107892"/>
                </a:lnTo>
                <a:lnTo>
                  <a:pt x="199603" y="1227556"/>
                </a:lnTo>
                <a:lnTo>
                  <a:pt x="168882" y="1351187"/>
                </a:lnTo>
                <a:lnTo>
                  <a:pt x="140531" y="1477406"/>
                </a:lnTo>
                <a:lnTo>
                  <a:pt x="114607" y="1604837"/>
                </a:lnTo>
                <a:lnTo>
                  <a:pt x="91168" y="1732102"/>
                </a:lnTo>
                <a:lnTo>
                  <a:pt x="70270" y="1857823"/>
                </a:lnTo>
                <a:lnTo>
                  <a:pt x="51972" y="1980623"/>
                </a:lnTo>
                <a:lnTo>
                  <a:pt x="36331" y="2099123"/>
                </a:lnTo>
                <a:lnTo>
                  <a:pt x="23405" y="2211947"/>
                </a:lnTo>
                <a:lnTo>
                  <a:pt x="13252" y="2317717"/>
                </a:lnTo>
                <a:lnTo>
                  <a:pt x="5928" y="2415055"/>
                </a:lnTo>
                <a:lnTo>
                  <a:pt x="1491" y="2502584"/>
                </a:lnTo>
                <a:lnTo>
                  <a:pt x="0" y="2578925"/>
                </a:lnTo>
                <a:lnTo>
                  <a:pt x="1540" y="2656406"/>
                </a:lnTo>
                <a:close/>
              </a:path>
            </a:pathLst>
          </a:custGeom>
          <a:solidFill>
            <a:srgbClr val="83AD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1157602" y="1172239"/>
            <a:ext cx="5292305" cy="5105603"/>
          </a:xfrm>
          <a:custGeom>
            <a:avLst/>
            <a:gdLst/>
            <a:ahLst/>
            <a:cxnLst/>
            <a:rect l="l" t="t" r="r" b="b"/>
            <a:pathLst>
              <a:path w="5292305" h="5105603">
                <a:moveTo>
                  <a:pt x="1524" y="2475398"/>
                </a:moveTo>
                <a:lnTo>
                  <a:pt x="0" y="2552801"/>
                </a:lnTo>
                <a:lnTo>
                  <a:pt x="1574" y="2631372"/>
                </a:lnTo>
                <a:lnTo>
                  <a:pt x="6256" y="2720238"/>
                </a:lnTo>
                <a:lnTo>
                  <a:pt x="13984" y="2818113"/>
                </a:lnTo>
                <a:lnTo>
                  <a:pt x="24696" y="2923710"/>
                </a:lnTo>
                <a:lnTo>
                  <a:pt x="38330" y="3035741"/>
                </a:lnTo>
                <a:lnTo>
                  <a:pt x="54825" y="3152920"/>
                </a:lnTo>
                <a:lnTo>
                  <a:pt x="74118" y="3273959"/>
                </a:lnTo>
                <a:lnTo>
                  <a:pt x="96149" y="3397571"/>
                </a:lnTo>
                <a:lnTo>
                  <a:pt x="120855" y="3522469"/>
                </a:lnTo>
                <a:lnTo>
                  <a:pt x="148175" y="3647366"/>
                </a:lnTo>
                <a:lnTo>
                  <a:pt x="178047" y="3770976"/>
                </a:lnTo>
                <a:lnTo>
                  <a:pt x="210408" y="3892010"/>
                </a:lnTo>
                <a:lnTo>
                  <a:pt x="245198" y="4009183"/>
                </a:lnTo>
                <a:lnTo>
                  <a:pt x="282355" y="4121206"/>
                </a:lnTo>
                <a:lnTo>
                  <a:pt x="321817" y="4226792"/>
                </a:lnTo>
                <a:lnTo>
                  <a:pt x="363521" y="4324656"/>
                </a:lnTo>
                <a:lnTo>
                  <a:pt x="407407" y="4413509"/>
                </a:lnTo>
                <a:lnTo>
                  <a:pt x="453412" y="4492065"/>
                </a:lnTo>
                <a:lnTo>
                  <a:pt x="501476" y="4559035"/>
                </a:lnTo>
                <a:lnTo>
                  <a:pt x="551535" y="4613135"/>
                </a:lnTo>
                <a:lnTo>
                  <a:pt x="607762" y="4657957"/>
                </a:lnTo>
                <a:lnTo>
                  <a:pt x="676801" y="4700972"/>
                </a:lnTo>
                <a:lnTo>
                  <a:pt x="757368" y="4742126"/>
                </a:lnTo>
                <a:lnTo>
                  <a:pt x="848179" y="4781365"/>
                </a:lnTo>
                <a:lnTo>
                  <a:pt x="947948" y="4818638"/>
                </a:lnTo>
                <a:lnTo>
                  <a:pt x="1055392" y="4853891"/>
                </a:lnTo>
                <a:lnTo>
                  <a:pt x="1169226" y="4887071"/>
                </a:lnTo>
                <a:lnTo>
                  <a:pt x="1288165" y="4918124"/>
                </a:lnTo>
                <a:lnTo>
                  <a:pt x="1410926" y="4946998"/>
                </a:lnTo>
                <a:lnTo>
                  <a:pt x="1536223" y="4973640"/>
                </a:lnTo>
                <a:lnTo>
                  <a:pt x="1662773" y="4997997"/>
                </a:lnTo>
                <a:lnTo>
                  <a:pt x="1789291" y="5020014"/>
                </a:lnTo>
                <a:lnTo>
                  <a:pt x="1914492" y="5039641"/>
                </a:lnTo>
                <a:lnTo>
                  <a:pt x="2037092" y="5056822"/>
                </a:lnTo>
                <a:lnTo>
                  <a:pt x="2155807" y="5071506"/>
                </a:lnTo>
                <a:lnTo>
                  <a:pt x="2269352" y="5083640"/>
                </a:lnTo>
                <a:lnTo>
                  <a:pt x="2376443" y="5093169"/>
                </a:lnTo>
                <a:lnTo>
                  <a:pt x="2475795" y="5100041"/>
                </a:lnTo>
                <a:lnTo>
                  <a:pt x="2566124" y="5104203"/>
                </a:lnTo>
                <a:lnTo>
                  <a:pt x="2646146" y="5105603"/>
                </a:lnTo>
                <a:lnTo>
                  <a:pt x="2727400" y="5104156"/>
                </a:lnTo>
                <a:lnTo>
                  <a:pt x="2818934" y="5099855"/>
                </a:lnTo>
                <a:lnTo>
                  <a:pt x="2919463" y="5092754"/>
                </a:lnTo>
                <a:lnTo>
                  <a:pt x="3027698" y="5082910"/>
                </a:lnTo>
                <a:lnTo>
                  <a:pt x="3142353" y="5070377"/>
                </a:lnTo>
                <a:lnTo>
                  <a:pt x="3262139" y="5055213"/>
                </a:lnTo>
                <a:lnTo>
                  <a:pt x="3385771" y="5037472"/>
                </a:lnTo>
                <a:lnTo>
                  <a:pt x="3511960" y="5017211"/>
                </a:lnTo>
                <a:lnTo>
                  <a:pt x="3639419" y="4994485"/>
                </a:lnTo>
                <a:lnTo>
                  <a:pt x="3766861" y="4969351"/>
                </a:lnTo>
                <a:lnTo>
                  <a:pt x="3892998" y="4941863"/>
                </a:lnTo>
                <a:lnTo>
                  <a:pt x="4016545" y="4912078"/>
                </a:lnTo>
                <a:lnTo>
                  <a:pt x="4136212" y="4880052"/>
                </a:lnTo>
                <a:lnTo>
                  <a:pt x="4250713" y="4845840"/>
                </a:lnTo>
                <a:lnTo>
                  <a:pt x="4358760" y="4809498"/>
                </a:lnTo>
                <a:lnTo>
                  <a:pt x="4459067" y="4771082"/>
                </a:lnTo>
                <a:lnTo>
                  <a:pt x="4550345" y="4730648"/>
                </a:lnTo>
                <a:lnTo>
                  <a:pt x="4631309" y="4688251"/>
                </a:lnTo>
                <a:lnTo>
                  <a:pt x="4700669" y="4643947"/>
                </a:lnTo>
                <a:lnTo>
                  <a:pt x="4757140" y="4597793"/>
                </a:lnTo>
                <a:lnTo>
                  <a:pt x="4805781" y="4543900"/>
                </a:lnTo>
                <a:lnTo>
                  <a:pt x="4852471" y="4477212"/>
                </a:lnTo>
                <a:lnTo>
                  <a:pt x="4897152" y="4399012"/>
                </a:lnTo>
                <a:lnTo>
                  <a:pt x="4939765" y="4310584"/>
                </a:lnTo>
                <a:lnTo>
                  <a:pt x="4980250" y="4213214"/>
                </a:lnTo>
                <a:lnTo>
                  <a:pt x="5018550" y="4108185"/>
                </a:lnTo>
                <a:lnTo>
                  <a:pt x="5054605" y="3996781"/>
                </a:lnTo>
                <a:lnTo>
                  <a:pt x="5088357" y="3880288"/>
                </a:lnTo>
                <a:lnTo>
                  <a:pt x="5119746" y="3759988"/>
                </a:lnTo>
                <a:lnTo>
                  <a:pt x="5148714" y="3637167"/>
                </a:lnTo>
                <a:lnTo>
                  <a:pt x="5175203" y="3513108"/>
                </a:lnTo>
                <a:lnTo>
                  <a:pt x="5199153" y="3389096"/>
                </a:lnTo>
                <a:lnTo>
                  <a:pt x="5220505" y="3266416"/>
                </a:lnTo>
                <a:lnTo>
                  <a:pt x="5239202" y="3146350"/>
                </a:lnTo>
                <a:lnTo>
                  <a:pt x="5255183" y="3030185"/>
                </a:lnTo>
                <a:lnTo>
                  <a:pt x="5268390" y="2919203"/>
                </a:lnTo>
                <a:lnTo>
                  <a:pt x="5278765" y="2814690"/>
                </a:lnTo>
                <a:lnTo>
                  <a:pt x="5286248" y="2717929"/>
                </a:lnTo>
                <a:lnTo>
                  <a:pt x="5290781" y="2630204"/>
                </a:lnTo>
                <a:lnTo>
                  <a:pt x="5292305" y="2552801"/>
                </a:lnTo>
                <a:lnTo>
                  <a:pt x="5290781" y="2475398"/>
                </a:lnTo>
                <a:lnTo>
                  <a:pt x="5286248" y="2387673"/>
                </a:lnTo>
                <a:lnTo>
                  <a:pt x="5278765" y="2290912"/>
                </a:lnTo>
                <a:lnTo>
                  <a:pt x="5268390" y="2186398"/>
                </a:lnTo>
                <a:lnTo>
                  <a:pt x="5255183" y="2075416"/>
                </a:lnTo>
                <a:lnTo>
                  <a:pt x="5239202" y="1959250"/>
                </a:lnTo>
                <a:lnTo>
                  <a:pt x="5220505" y="1839184"/>
                </a:lnTo>
                <a:lnTo>
                  <a:pt x="5199153" y="1716503"/>
                </a:lnTo>
                <a:lnTo>
                  <a:pt x="5175203" y="1592491"/>
                </a:lnTo>
                <a:lnTo>
                  <a:pt x="5148714" y="1468432"/>
                </a:lnTo>
                <a:lnTo>
                  <a:pt x="5119746" y="1345611"/>
                </a:lnTo>
                <a:lnTo>
                  <a:pt x="5088357" y="1225312"/>
                </a:lnTo>
                <a:lnTo>
                  <a:pt x="5054605" y="1108819"/>
                </a:lnTo>
                <a:lnTo>
                  <a:pt x="5018550" y="997416"/>
                </a:lnTo>
                <a:lnTo>
                  <a:pt x="4980250" y="892388"/>
                </a:lnTo>
                <a:lnTo>
                  <a:pt x="4939765" y="795019"/>
                </a:lnTo>
                <a:lnTo>
                  <a:pt x="4897152" y="706594"/>
                </a:lnTo>
                <a:lnTo>
                  <a:pt x="4852471" y="628397"/>
                </a:lnTo>
                <a:lnTo>
                  <a:pt x="4805781" y="561711"/>
                </a:lnTo>
                <a:lnTo>
                  <a:pt x="4757140" y="507822"/>
                </a:lnTo>
                <a:lnTo>
                  <a:pt x="4700669" y="461666"/>
                </a:lnTo>
                <a:lnTo>
                  <a:pt x="4631309" y="417361"/>
                </a:lnTo>
                <a:lnTo>
                  <a:pt x="4550345" y="374962"/>
                </a:lnTo>
                <a:lnTo>
                  <a:pt x="4459067" y="334527"/>
                </a:lnTo>
                <a:lnTo>
                  <a:pt x="4358760" y="296110"/>
                </a:lnTo>
                <a:lnTo>
                  <a:pt x="4250713" y="259767"/>
                </a:lnTo>
                <a:lnTo>
                  <a:pt x="4136212" y="225554"/>
                </a:lnTo>
                <a:lnTo>
                  <a:pt x="4016545" y="193527"/>
                </a:lnTo>
                <a:lnTo>
                  <a:pt x="3892998" y="163741"/>
                </a:lnTo>
                <a:lnTo>
                  <a:pt x="3766861" y="136253"/>
                </a:lnTo>
                <a:lnTo>
                  <a:pt x="3639419" y="111118"/>
                </a:lnTo>
                <a:lnTo>
                  <a:pt x="3511960" y="88392"/>
                </a:lnTo>
                <a:lnTo>
                  <a:pt x="3385771" y="68131"/>
                </a:lnTo>
                <a:lnTo>
                  <a:pt x="3262139" y="50390"/>
                </a:lnTo>
                <a:lnTo>
                  <a:pt x="3142353" y="35225"/>
                </a:lnTo>
                <a:lnTo>
                  <a:pt x="3027698" y="22693"/>
                </a:lnTo>
                <a:lnTo>
                  <a:pt x="2919463" y="12848"/>
                </a:lnTo>
                <a:lnTo>
                  <a:pt x="2818934" y="5747"/>
                </a:lnTo>
                <a:lnTo>
                  <a:pt x="2727400" y="1446"/>
                </a:lnTo>
                <a:lnTo>
                  <a:pt x="2646146" y="0"/>
                </a:lnTo>
                <a:lnTo>
                  <a:pt x="2564894" y="1446"/>
                </a:lnTo>
                <a:lnTo>
                  <a:pt x="2473361" y="5747"/>
                </a:lnTo>
                <a:lnTo>
                  <a:pt x="2372834" y="12848"/>
                </a:lnTo>
                <a:lnTo>
                  <a:pt x="2264600" y="22693"/>
                </a:lnTo>
                <a:lnTo>
                  <a:pt x="2149947" y="35225"/>
                </a:lnTo>
                <a:lnTo>
                  <a:pt x="2030161" y="50390"/>
                </a:lnTo>
                <a:lnTo>
                  <a:pt x="1906531" y="68131"/>
                </a:lnTo>
                <a:lnTo>
                  <a:pt x="1780343" y="88392"/>
                </a:lnTo>
                <a:lnTo>
                  <a:pt x="1652884" y="111118"/>
                </a:lnTo>
                <a:lnTo>
                  <a:pt x="1525443" y="136253"/>
                </a:lnTo>
                <a:lnTo>
                  <a:pt x="1399305" y="163741"/>
                </a:lnTo>
                <a:lnTo>
                  <a:pt x="1275760" y="193527"/>
                </a:lnTo>
                <a:lnTo>
                  <a:pt x="1156093" y="225554"/>
                </a:lnTo>
                <a:lnTo>
                  <a:pt x="1041592" y="259767"/>
                </a:lnTo>
                <a:lnTo>
                  <a:pt x="933545" y="296110"/>
                </a:lnTo>
                <a:lnTo>
                  <a:pt x="833238" y="334527"/>
                </a:lnTo>
                <a:lnTo>
                  <a:pt x="741959" y="374962"/>
                </a:lnTo>
                <a:lnTo>
                  <a:pt x="660996" y="417361"/>
                </a:lnTo>
                <a:lnTo>
                  <a:pt x="591636" y="461666"/>
                </a:lnTo>
                <a:lnTo>
                  <a:pt x="535165" y="507822"/>
                </a:lnTo>
                <a:lnTo>
                  <a:pt x="486524" y="561711"/>
                </a:lnTo>
                <a:lnTo>
                  <a:pt x="439834" y="628397"/>
                </a:lnTo>
                <a:lnTo>
                  <a:pt x="395153" y="706594"/>
                </a:lnTo>
                <a:lnTo>
                  <a:pt x="352540" y="795019"/>
                </a:lnTo>
                <a:lnTo>
                  <a:pt x="312055" y="892388"/>
                </a:lnTo>
                <a:lnTo>
                  <a:pt x="273755" y="997416"/>
                </a:lnTo>
                <a:lnTo>
                  <a:pt x="237700" y="1108819"/>
                </a:lnTo>
                <a:lnTo>
                  <a:pt x="203948" y="1225312"/>
                </a:lnTo>
                <a:lnTo>
                  <a:pt x="172559" y="1345611"/>
                </a:lnTo>
                <a:lnTo>
                  <a:pt x="143590" y="1468432"/>
                </a:lnTo>
                <a:lnTo>
                  <a:pt x="117102" y="1592491"/>
                </a:lnTo>
                <a:lnTo>
                  <a:pt x="93152" y="1716503"/>
                </a:lnTo>
                <a:lnTo>
                  <a:pt x="71800" y="1839184"/>
                </a:lnTo>
                <a:lnTo>
                  <a:pt x="53103" y="1959250"/>
                </a:lnTo>
                <a:lnTo>
                  <a:pt x="37122" y="2075416"/>
                </a:lnTo>
                <a:lnTo>
                  <a:pt x="23915" y="2186398"/>
                </a:lnTo>
                <a:lnTo>
                  <a:pt x="13540" y="2290912"/>
                </a:lnTo>
                <a:lnTo>
                  <a:pt x="6057" y="2387673"/>
                </a:lnTo>
                <a:lnTo>
                  <a:pt x="1524" y="2475398"/>
                </a:lnTo>
                <a:close/>
              </a:path>
            </a:pathLst>
          </a:custGeom>
          <a:solidFill>
            <a:srgbClr val="84AD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1182239" y="1197179"/>
            <a:ext cx="5244045" cy="5053368"/>
          </a:xfrm>
          <a:custGeom>
            <a:avLst/>
            <a:gdLst/>
            <a:ahLst/>
            <a:cxnLst/>
            <a:rect l="l" t="t" r="r" b="b"/>
            <a:pathLst>
              <a:path w="5244045" h="5053368">
                <a:moveTo>
                  <a:pt x="1607" y="2606349"/>
                </a:moveTo>
                <a:lnTo>
                  <a:pt x="6389" y="2695437"/>
                </a:lnTo>
                <a:lnTo>
                  <a:pt x="14281" y="2792761"/>
                </a:lnTo>
                <a:lnTo>
                  <a:pt x="25220" y="2897126"/>
                </a:lnTo>
                <a:lnTo>
                  <a:pt x="39144" y="3007338"/>
                </a:lnTo>
                <a:lnTo>
                  <a:pt x="55989" y="3122205"/>
                </a:lnTo>
                <a:lnTo>
                  <a:pt x="75692" y="3240532"/>
                </a:lnTo>
                <a:lnTo>
                  <a:pt x="98191" y="3361124"/>
                </a:lnTo>
                <a:lnTo>
                  <a:pt x="123423" y="3482789"/>
                </a:lnTo>
                <a:lnTo>
                  <a:pt x="151323" y="3604333"/>
                </a:lnTo>
                <a:lnTo>
                  <a:pt x="181830" y="3724561"/>
                </a:lnTo>
                <a:lnTo>
                  <a:pt x="214880" y="3842279"/>
                </a:lnTo>
                <a:lnTo>
                  <a:pt x="250410" y="3956295"/>
                </a:lnTo>
                <a:lnTo>
                  <a:pt x="288357" y="4065414"/>
                </a:lnTo>
                <a:lnTo>
                  <a:pt x="328658" y="4168442"/>
                </a:lnTo>
                <a:lnTo>
                  <a:pt x="371251" y="4264185"/>
                </a:lnTo>
                <a:lnTo>
                  <a:pt x="416071" y="4351450"/>
                </a:lnTo>
                <a:lnTo>
                  <a:pt x="463056" y="4429042"/>
                </a:lnTo>
                <a:lnTo>
                  <a:pt x="512144" y="4495769"/>
                </a:lnTo>
                <a:lnTo>
                  <a:pt x="563270" y="4550435"/>
                </a:lnTo>
                <a:lnTo>
                  <a:pt x="620109" y="4596210"/>
                </a:lnTo>
                <a:lnTo>
                  <a:pt x="688948" y="4640139"/>
                </a:lnTo>
                <a:lnTo>
                  <a:pt x="768594" y="4682167"/>
                </a:lnTo>
                <a:lnTo>
                  <a:pt x="857858" y="4722241"/>
                </a:lnTo>
                <a:lnTo>
                  <a:pt x="955547" y="4760306"/>
                </a:lnTo>
                <a:lnTo>
                  <a:pt x="1060471" y="4796308"/>
                </a:lnTo>
                <a:lnTo>
                  <a:pt x="1171439" y="4830193"/>
                </a:lnTo>
                <a:lnTo>
                  <a:pt x="1287259" y="4861906"/>
                </a:lnTo>
                <a:lnTo>
                  <a:pt x="1406741" y="4891394"/>
                </a:lnTo>
                <a:lnTo>
                  <a:pt x="1528692" y="4918602"/>
                </a:lnTo>
                <a:lnTo>
                  <a:pt x="1651923" y="4943475"/>
                </a:lnTo>
                <a:lnTo>
                  <a:pt x="1775241" y="4965961"/>
                </a:lnTo>
                <a:lnTo>
                  <a:pt x="1897456" y="4986004"/>
                </a:lnTo>
                <a:lnTo>
                  <a:pt x="2017377" y="5003551"/>
                </a:lnTo>
                <a:lnTo>
                  <a:pt x="2133813" y="5018547"/>
                </a:lnTo>
                <a:lnTo>
                  <a:pt x="2245571" y="5030938"/>
                </a:lnTo>
                <a:lnTo>
                  <a:pt x="2351462" y="5040670"/>
                </a:lnTo>
                <a:lnTo>
                  <a:pt x="2450294" y="5047688"/>
                </a:lnTo>
                <a:lnTo>
                  <a:pt x="2540876" y="5051939"/>
                </a:lnTo>
                <a:lnTo>
                  <a:pt x="2622016" y="5053368"/>
                </a:lnTo>
                <a:lnTo>
                  <a:pt x="2704415" y="5051891"/>
                </a:lnTo>
                <a:lnTo>
                  <a:pt x="2796227" y="5047498"/>
                </a:lnTo>
                <a:lnTo>
                  <a:pt x="2896260" y="5040247"/>
                </a:lnTo>
                <a:lnTo>
                  <a:pt x="3003318" y="5030193"/>
                </a:lnTo>
                <a:lnTo>
                  <a:pt x="3116209" y="5017395"/>
                </a:lnTo>
                <a:lnTo>
                  <a:pt x="3233737" y="5001909"/>
                </a:lnTo>
                <a:lnTo>
                  <a:pt x="3354710" y="4983791"/>
                </a:lnTo>
                <a:lnTo>
                  <a:pt x="3477933" y="4963100"/>
                </a:lnTo>
                <a:lnTo>
                  <a:pt x="3602212" y="4939892"/>
                </a:lnTo>
                <a:lnTo>
                  <a:pt x="3726353" y="4914223"/>
                </a:lnTo>
                <a:lnTo>
                  <a:pt x="3849162" y="4886152"/>
                </a:lnTo>
                <a:lnTo>
                  <a:pt x="3969445" y="4855734"/>
                </a:lnTo>
                <a:lnTo>
                  <a:pt x="4086008" y="4823027"/>
                </a:lnTo>
                <a:lnTo>
                  <a:pt x="4197658" y="4788087"/>
                </a:lnTo>
                <a:lnTo>
                  <a:pt x="4303199" y="4750973"/>
                </a:lnTo>
                <a:lnTo>
                  <a:pt x="4401439" y="4711740"/>
                </a:lnTo>
                <a:lnTo>
                  <a:pt x="4491183" y="4670445"/>
                </a:lnTo>
                <a:lnTo>
                  <a:pt x="4571238" y="4627146"/>
                </a:lnTo>
                <a:lnTo>
                  <a:pt x="4640408" y="4581900"/>
                </a:lnTo>
                <a:lnTo>
                  <a:pt x="4697501" y="4534763"/>
                </a:lnTo>
                <a:lnTo>
                  <a:pt x="4747177" y="4480310"/>
                </a:lnTo>
                <a:lnTo>
                  <a:pt x="4794860" y="4413874"/>
                </a:lnTo>
                <a:lnTo>
                  <a:pt x="4840492" y="4336646"/>
                </a:lnTo>
                <a:lnTo>
                  <a:pt x="4884011" y="4249817"/>
                </a:lnTo>
                <a:lnTo>
                  <a:pt x="4925357" y="4154579"/>
                </a:lnTo>
                <a:lnTo>
                  <a:pt x="4964472" y="4052122"/>
                </a:lnTo>
                <a:lnTo>
                  <a:pt x="5001293" y="3943637"/>
                </a:lnTo>
                <a:lnTo>
                  <a:pt x="5035762" y="3830315"/>
                </a:lnTo>
                <a:lnTo>
                  <a:pt x="5067819" y="3713348"/>
                </a:lnTo>
                <a:lnTo>
                  <a:pt x="5097403" y="3593925"/>
                </a:lnTo>
                <a:lnTo>
                  <a:pt x="5124455" y="3473238"/>
                </a:lnTo>
                <a:lnTo>
                  <a:pt x="5148914" y="3352479"/>
                </a:lnTo>
                <a:lnTo>
                  <a:pt x="5170720" y="3232837"/>
                </a:lnTo>
                <a:lnTo>
                  <a:pt x="5189813" y="3115504"/>
                </a:lnTo>
                <a:lnTo>
                  <a:pt x="5206134" y="3001671"/>
                </a:lnTo>
                <a:lnTo>
                  <a:pt x="5219622" y="2892530"/>
                </a:lnTo>
                <a:lnTo>
                  <a:pt x="5230217" y="2789269"/>
                </a:lnTo>
                <a:lnTo>
                  <a:pt x="5237860" y="2693082"/>
                </a:lnTo>
                <a:lnTo>
                  <a:pt x="5242489" y="2605159"/>
                </a:lnTo>
                <a:lnTo>
                  <a:pt x="5244045" y="2526690"/>
                </a:lnTo>
                <a:lnTo>
                  <a:pt x="5242489" y="2448223"/>
                </a:lnTo>
                <a:lnTo>
                  <a:pt x="5237860" y="2360301"/>
                </a:lnTo>
                <a:lnTo>
                  <a:pt x="5230217" y="2264115"/>
                </a:lnTo>
                <a:lnTo>
                  <a:pt x="5219622" y="2160856"/>
                </a:lnTo>
                <a:lnTo>
                  <a:pt x="5206134" y="2051716"/>
                </a:lnTo>
                <a:lnTo>
                  <a:pt x="5189813" y="1937884"/>
                </a:lnTo>
                <a:lnTo>
                  <a:pt x="5170720" y="1820552"/>
                </a:lnTo>
                <a:lnTo>
                  <a:pt x="5148914" y="1700911"/>
                </a:lnTo>
                <a:lnTo>
                  <a:pt x="5124455" y="1580152"/>
                </a:lnTo>
                <a:lnTo>
                  <a:pt x="5097403" y="1459466"/>
                </a:lnTo>
                <a:lnTo>
                  <a:pt x="5067819" y="1340044"/>
                </a:lnTo>
                <a:lnTo>
                  <a:pt x="5035762" y="1223076"/>
                </a:lnTo>
                <a:lnTo>
                  <a:pt x="5001293" y="1109755"/>
                </a:lnTo>
                <a:lnTo>
                  <a:pt x="4964472" y="1001270"/>
                </a:lnTo>
                <a:lnTo>
                  <a:pt x="4925357" y="898813"/>
                </a:lnTo>
                <a:lnTo>
                  <a:pt x="4884011" y="803575"/>
                </a:lnTo>
                <a:lnTo>
                  <a:pt x="4840492" y="716747"/>
                </a:lnTo>
                <a:lnTo>
                  <a:pt x="4794860" y="639519"/>
                </a:lnTo>
                <a:lnTo>
                  <a:pt x="4747177" y="573083"/>
                </a:lnTo>
                <a:lnTo>
                  <a:pt x="4697501" y="518629"/>
                </a:lnTo>
                <a:lnTo>
                  <a:pt x="4640408" y="471491"/>
                </a:lnTo>
                <a:lnTo>
                  <a:pt x="4571238" y="426242"/>
                </a:lnTo>
                <a:lnTo>
                  <a:pt x="4491183" y="382942"/>
                </a:lnTo>
                <a:lnTo>
                  <a:pt x="4401439" y="341645"/>
                </a:lnTo>
                <a:lnTo>
                  <a:pt x="4303199" y="302411"/>
                </a:lnTo>
                <a:lnTo>
                  <a:pt x="4197658" y="265294"/>
                </a:lnTo>
                <a:lnTo>
                  <a:pt x="4086008" y="230353"/>
                </a:lnTo>
                <a:lnTo>
                  <a:pt x="3969445" y="197644"/>
                </a:lnTo>
                <a:lnTo>
                  <a:pt x="3849162" y="167225"/>
                </a:lnTo>
                <a:lnTo>
                  <a:pt x="3726353" y="139152"/>
                </a:lnTo>
                <a:lnTo>
                  <a:pt x="3602212" y="113482"/>
                </a:lnTo>
                <a:lnTo>
                  <a:pt x="3477933" y="90272"/>
                </a:lnTo>
                <a:lnTo>
                  <a:pt x="3354710" y="69580"/>
                </a:lnTo>
                <a:lnTo>
                  <a:pt x="3233737" y="51462"/>
                </a:lnTo>
                <a:lnTo>
                  <a:pt x="3116209" y="35974"/>
                </a:lnTo>
                <a:lnTo>
                  <a:pt x="3003318" y="23175"/>
                </a:lnTo>
                <a:lnTo>
                  <a:pt x="2896260" y="13121"/>
                </a:lnTo>
                <a:lnTo>
                  <a:pt x="2796227" y="5869"/>
                </a:lnTo>
                <a:lnTo>
                  <a:pt x="2704415" y="1476"/>
                </a:lnTo>
                <a:lnTo>
                  <a:pt x="2622016" y="0"/>
                </a:lnTo>
                <a:lnTo>
                  <a:pt x="2539618" y="1476"/>
                </a:lnTo>
                <a:lnTo>
                  <a:pt x="2447805" y="5869"/>
                </a:lnTo>
                <a:lnTo>
                  <a:pt x="2347772" y="13121"/>
                </a:lnTo>
                <a:lnTo>
                  <a:pt x="2240713" y="23175"/>
                </a:lnTo>
                <a:lnTo>
                  <a:pt x="2127822" y="35974"/>
                </a:lnTo>
                <a:lnTo>
                  <a:pt x="2010293" y="51462"/>
                </a:lnTo>
                <a:lnTo>
                  <a:pt x="1889320" y="69580"/>
                </a:lnTo>
                <a:lnTo>
                  <a:pt x="1766097" y="90272"/>
                </a:lnTo>
                <a:lnTo>
                  <a:pt x="1641818" y="113482"/>
                </a:lnTo>
                <a:lnTo>
                  <a:pt x="1517676" y="139152"/>
                </a:lnTo>
                <a:lnTo>
                  <a:pt x="1394867" y="167225"/>
                </a:lnTo>
                <a:lnTo>
                  <a:pt x="1274585" y="197644"/>
                </a:lnTo>
                <a:lnTo>
                  <a:pt x="1158022" y="230353"/>
                </a:lnTo>
                <a:lnTo>
                  <a:pt x="1046373" y="265294"/>
                </a:lnTo>
                <a:lnTo>
                  <a:pt x="940833" y="302411"/>
                </a:lnTo>
                <a:lnTo>
                  <a:pt x="842595" y="341645"/>
                </a:lnTo>
                <a:lnTo>
                  <a:pt x="752852" y="382942"/>
                </a:lnTo>
                <a:lnTo>
                  <a:pt x="672801" y="426242"/>
                </a:lnTo>
                <a:lnTo>
                  <a:pt x="603633" y="471491"/>
                </a:lnTo>
                <a:lnTo>
                  <a:pt x="546544" y="518629"/>
                </a:lnTo>
                <a:lnTo>
                  <a:pt x="496866" y="573083"/>
                </a:lnTo>
                <a:lnTo>
                  <a:pt x="449181" y="639519"/>
                </a:lnTo>
                <a:lnTo>
                  <a:pt x="403549" y="716747"/>
                </a:lnTo>
                <a:lnTo>
                  <a:pt x="360029" y="803575"/>
                </a:lnTo>
                <a:lnTo>
                  <a:pt x="318682" y="898813"/>
                </a:lnTo>
                <a:lnTo>
                  <a:pt x="279568" y="1001270"/>
                </a:lnTo>
                <a:lnTo>
                  <a:pt x="242746" y="1109755"/>
                </a:lnTo>
                <a:lnTo>
                  <a:pt x="208277" y="1223076"/>
                </a:lnTo>
                <a:lnTo>
                  <a:pt x="176221" y="1340044"/>
                </a:lnTo>
                <a:lnTo>
                  <a:pt x="146637" y="1459466"/>
                </a:lnTo>
                <a:lnTo>
                  <a:pt x="119586" y="1580152"/>
                </a:lnTo>
                <a:lnTo>
                  <a:pt x="95128" y="1700911"/>
                </a:lnTo>
                <a:lnTo>
                  <a:pt x="73322" y="1820552"/>
                </a:lnTo>
                <a:lnTo>
                  <a:pt x="54229" y="1937884"/>
                </a:lnTo>
                <a:lnTo>
                  <a:pt x="37909" y="2051716"/>
                </a:lnTo>
                <a:lnTo>
                  <a:pt x="24422" y="2160856"/>
                </a:lnTo>
                <a:lnTo>
                  <a:pt x="13827" y="2264115"/>
                </a:lnTo>
                <a:lnTo>
                  <a:pt x="6185" y="2360301"/>
                </a:lnTo>
                <a:lnTo>
                  <a:pt x="1556" y="2448223"/>
                </a:lnTo>
                <a:lnTo>
                  <a:pt x="0" y="2526690"/>
                </a:lnTo>
                <a:lnTo>
                  <a:pt x="1607" y="2606349"/>
                </a:lnTo>
                <a:close/>
              </a:path>
            </a:pathLst>
          </a:custGeom>
          <a:solidFill>
            <a:srgbClr val="85AE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1206863" y="1222122"/>
            <a:ext cx="5195811" cy="5001158"/>
          </a:xfrm>
          <a:custGeom>
            <a:avLst/>
            <a:gdLst/>
            <a:ahLst/>
            <a:cxnLst/>
            <a:rect l="l" t="t" r="r" b="b"/>
            <a:pathLst>
              <a:path w="5195811" h="5001158">
                <a:moveTo>
                  <a:pt x="1641" y="2581328"/>
                </a:moveTo>
                <a:lnTo>
                  <a:pt x="6522" y="2670639"/>
                </a:lnTo>
                <a:lnTo>
                  <a:pt x="14578" y="2767412"/>
                </a:lnTo>
                <a:lnTo>
                  <a:pt x="25745" y="2870546"/>
                </a:lnTo>
                <a:lnTo>
                  <a:pt x="39959" y="2978941"/>
                </a:lnTo>
                <a:lnTo>
                  <a:pt x="57155" y="3091496"/>
                </a:lnTo>
                <a:lnTo>
                  <a:pt x="77270" y="3207110"/>
                </a:lnTo>
                <a:lnTo>
                  <a:pt x="100237" y="3324682"/>
                </a:lnTo>
                <a:lnTo>
                  <a:pt x="125994" y="3443113"/>
                </a:lnTo>
                <a:lnTo>
                  <a:pt x="154476" y="3561302"/>
                </a:lnTo>
                <a:lnTo>
                  <a:pt x="185618" y="3678147"/>
                </a:lnTo>
                <a:lnTo>
                  <a:pt x="219357" y="3792549"/>
                </a:lnTo>
                <a:lnTo>
                  <a:pt x="255627" y="3903407"/>
                </a:lnTo>
                <a:lnTo>
                  <a:pt x="294365" y="4009620"/>
                </a:lnTo>
                <a:lnTo>
                  <a:pt x="335506" y="4110087"/>
                </a:lnTo>
                <a:lnTo>
                  <a:pt x="378985" y="4203708"/>
                </a:lnTo>
                <a:lnTo>
                  <a:pt x="424739" y="4289383"/>
                </a:lnTo>
                <a:lnTo>
                  <a:pt x="472704" y="4366011"/>
                </a:lnTo>
                <a:lnTo>
                  <a:pt x="522813" y="4432491"/>
                </a:lnTo>
                <a:lnTo>
                  <a:pt x="575005" y="4487722"/>
                </a:lnTo>
                <a:lnTo>
                  <a:pt x="632458" y="4534454"/>
                </a:lnTo>
                <a:lnTo>
                  <a:pt x="701097" y="4579300"/>
                </a:lnTo>
                <a:lnTo>
                  <a:pt x="779824" y="4622207"/>
                </a:lnTo>
                <a:lnTo>
                  <a:pt x="867541" y="4663118"/>
                </a:lnTo>
                <a:lnTo>
                  <a:pt x="963152" y="4701978"/>
                </a:lnTo>
                <a:lnTo>
                  <a:pt x="1065557" y="4738732"/>
                </a:lnTo>
                <a:lnTo>
                  <a:pt x="1173658" y="4773324"/>
                </a:lnTo>
                <a:lnTo>
                  <a:pt x="1286359" y="4805699"/>
                </a:lnTo>
                <a:lnTo>
                  <a:pt x="1402562" y="4835803"/>
                </a:lnTo>
                <a:lnTo>
                  <a:pt x="1521167" y="4863579"/>
                </a:lnTo>
                <a:lnTo>
                  <a:pt x="1641079" y="4888972"/>
                </a:lnTo>
                <a:lnTo>
                  <a:pt x="1761198" y="4911927"/>
                </a:lnTo>
                <a:lnTo>
                  <a:pt x="1880428" y="4932389"/>
                </a:lnTo>
                <a:lnTo>
                  <a:pt x="1997669" y="4950302"/>
                </a:lnTo>
                <a:lnTo>
                  <a:pt x="2111825" y="4965611"/>
                </a:lnTo>
                <a:lnTo>
                  <a:pt x="2221798" y="4978260"/>
                </a:lnTo>
                <a:lnTo>
                  <a:pt x="2326490" y="4988195"/>
                </a:lnTo>
                <a:lnTo>
                  <a:pt x="2424802" y="4995360"/>
                </a:lnTo>
                <a:lnTo>
                  <a:pt x="2515638" y="4999699"/>
                </a:lnTo>
                <a:lnTo>
                  <a:pt x="2597899" y="5001158"/>
                </a:lnTo>
                <a:lnTo>
                  <a:pt x="2681441" y="4999650"/>
                </a:lnTo>
                <a:lnTo>
                  <a:pt x="2773530" y="4995166"/>
                </a:lnTo>
                <a:lnTo>
                  <a:pt x="2873066" y="4987763"/>
                </a:lnTo>
                <a:lnTo>
                  <a:pt x="2978948" y="4977499"/>
                </a:lnTo>
                <a:lnTo>
                  <a:pt x="3090075" y="4964434"/>
                </a:lnTo>
                <a:lnTo>
                  <a:pt x="3205347" y="4948624"/>
                </a:lnTo>
                <a:lnTo>
                  <a:pt x="3323662" y="4930129"/>
                </a:lnTo>
                <a:lnTo>
                  <a:pt x="3443920" y="4909005"/>
                </a:lnTo>
                <a:lnTo>
                  <a:pt x="3565019" y="4885313"/>
                </a:lnTo>
                <a:lnTo>
                  <a:pt x="3685860" y="4859108"/>
                </a:lnTo>
                <a:lnTo>
                  <a:pt x="3805341" y="4830451"/>
                </a:lnTo>
                <a:lnTo>
                  <a:pt x="3922362" y="4799398"/>
                </a:lnTo>
                <a:lnTo>
                  <a:pt x="4035822" y="4766009"/>
                </a:lnTo>
                <a:lnTo>
                  <a:pt x="4144620" y="4730340"/>
                </a:lnTo>
                <a:lnTo>
                  <a:pt x="4247655" y="4692451"/>
                </a:lnTo>
                <a:lnTo>
                  <a:pt x="4343827" y="4652400"/>
                </a:lnTo>
                <a:lnTo>
                  <a:pt x="4432034" y="4610244"/>
                </a:lnTo>
                <a:lnTo>
                  <a:pt x="4511176" y="4566042"/>
                </a:lnTo>
                <a:lnTo>
                  <a:pt x="4580152" y="4519853"/>
                </a:lnTo>
                <a:lnTo>
                  <a:pt x="4637862" y="4471733"/>
                </a:lnTo>
                <a:lnTo>
                  <a:pt x="4688574" y="4416714"/>
                </a:lnTo>
                <a:lnTo>
                  <a:pt x="4737253" y="4350526"/>
                </a:lnTo>
                <a:lnTo>
                  <a:pt x="4783837" y="4274266"/>
                </a:lnTo>
                <a:lnTo>
                  <a:pt x="4828264" y="4189033"/>
                </a:lnTo>
                <a:lnTo>
                  <a:pt x="4870474" y="4095925"/>
                </a:lnTo>
                <a:lnTo>
                  <a:pt x="4910404" y="3996037"/>
                </a:lnTo>
                <a:lnTo>
                  <a:pt x="4947994" y="3890470"/>
                </a:lnTo>
                <a:lnTo>
                  <a:pt x="4983183" y="3780319"/>
                </a:lnTo>
                <a:lnTo>
                  <a:pt x="5015908" y="3666683"/>
                </a:lnTo>
                <a:lnTo>
                  <a:pt x="5046110" y="3550659"/>
                </a:lnTo>
                <a:lnTo>
                  <a:pt x="5073725" y="3433345"/>
                </a:lnTo>
                <a:lnTo>
                  <a:pt x="5098695" y="3315839"/>
                </a:lnTo>
                <a:lnTo>
                  <a:pt x="5120956" y="3199238"/>
                </a:lnTo>
                <a:lnTo>
                  <a:pt x="5140448" y="3084640"/>
                </a:lnTo>
                <a:lnTo>
                  <a:pt x="5157109" y="2973142"/>
                </a:lnTo>
                <a:lnTo>
                  <a:pt x="5170878" y="2865843"/>
                </a:lnTo>
                <a:lnTo>
                  <a:pt x="5181694" y="2763839"/>
                </a:lnTo>
                <a:lnTo>
                  <a:pt x="5189496" y="2668229"/>
                </a:lnTo>
                <a:lnTo>
                  <a:pt x="5194222" y="2580109"/>
                </a:lnTo>
                <a:lnTo>
                  <a:pt x="5195811" y="2500579"/>
                </a:lnTo>
                <a:lnTo>
                  <a:pt x="5194222" y="2421046"/>
                </a:lnTo>
                <a:lnTo>
                  <a:pt x="5189496" y="2332925"/>
                </a:lnTo>
                <a:lnTo>
                  <a:pt x="5181694" y="2237314"/>
                </a:lnTo>
                <a:lnTo>
                  <a:pt x="5170878" y="2135309"/>
                </a:lnTo>
                <a:lnTo>
                  <a:pt x="5157109" y="2028008"/>
                </a:lnTo>
                <a:lnTo>
                  <a:pt x="5140448" y="1916510"/>
                </a:lnTo>
                <a:lnTo>
                  <a:pt x="5120956" y="1801911"/>
                </a:lnTo>
                <a:lnTo>
                  <a:pt x="5098695" y="1685310"/>
                </a:lnTo>
                <a:lnTo>
                  <a:pt x="5073725" y="1567804"/>
                </a:lnTo>
                <a:lnTo>
                  <a:pt x="5046110" y="1450490"/>
                </a:lnTo>
                <a:lnTo>
                  <a:pt x="5015908" y="1334467"/>
                </a:lnTo>
                <a:lnTo>
                  <a:pt x="4983183" y="1220832"/>
                </a:lnTo>
                <a:lnTo>
                  <a:pt x="4947994" y="1110683"/>
                </a:lnTo>
                <a:lnTo>
                  <a:pt x="4910404" y="1005116"/>
                </a:lnTo>
                <a:lnTo>
                  <a:pt x="4870474" y="905231"/>
                </a:lnTo>
                <a:lnTo>
                  <a:pt x="4828264" y="812124"/>
                </a:lnTo>
                <a:lnTo>
                  <a:pt x="4783837" y="726894"/>
                </a:lnTo>
                <a:lnTo>
                  <a:pt x="4737253" y="650638"/>
                </a:lnTo>
                <a:lnTo>
                  <a:pt x="4688574" y="584453"/>
                </a:lnTo>
                <a:lnTo>
                  <a:pt x="4637862" y="529437"/>
                </a:lnTo>
                <a:lnTo>
                  <a:pt x="4580152" y="481316"/>
                </a:lnTo>
                <a:lnTo>
                  <a:pt x="4511176" y="435124"/>
                </a:lnTo>
                <a:lnTo>
                  <a:pt x="4432034" y="390921"/>
                </a:lnTo>
                <a:lnTo>
                  <a:pt x="4343827" y="348764"/>
                </a:lnTo>
                <a:lnTo>
                  <a:pt x="4247655" y="308711"/>
                </a:lnTo>
                <a:lnTo>
                  <a:pt x="4144620" y="270821"/>
                </a:lnTo>
                <a:lnTo>
                  <a:pt x="4035822" y="235152"/>
                </a:lnTo>
                <a:lnTo>
                  <a:pt x="3922362" y="201762"/>
                </a:lnTo>
                <a:lnTo>
                  <a:pt x="3805341" y="170709"/>
                </a:lnTo>
                <a:lnTo>
                  <a:pt x="3685860" y="142051"/>
                </a:lnTo>
                <a:lnTo>
                  <a:pt x="3565019" y="115846"/>
                </a:lnTo>
                <a:lnTo>
                  <a:pt x="3443920" y="92153"/>
                </a:lnTo>
                <a:lnTo>
                  <a:pt x="3323662" y="71029"/>
                </a:lnTo>
                <a:lnTo>
                  <a:pt x="3205347" y="52533"/>
                </a:lnTo>
                <a:lnTo>
                  <a:pt x="3090075" y="36724"/>
                </a:lnTo>
                <a:lnTo>
                  <a:pt x="2978948" y="23658"/>
                </a:lnTo>
                <a:lnTo>
                  <a:pt x="2873066" y="13395"/>
                </a:lnTo>
                <a:lnTo>
                  <a:pt x="2773530" y="5992"/>
                </a:lnTo>
                <a:lnTo>
                  <a:pt x="2681441" y="1507"/>
                </a:lnTo>
                <a:lnTo>
                  <a:pt x="2597899" y="0"/>
                </a:lnTo>
                <a:lnTo>
                  <a:pt x="2514355" y="1507"/>
                </a:lnTo>
                <a:lnTo>
                  <a:pt x="2422264" y="5992"/>
                </a:lnTo>
                <a:lnTo>
                  <a:pt x="2322726" y="13395"/>
                </a:lnTo>
                <a:lnTo>
                  <a:pt x="2216843" y="23658"/>
                </a:lnTo>
                <a:lnTo>
                  <a:pt x="2105715" y="36724"/>
                </a:lnTo>
                <a:lnTo>
                  <a:pt x="1990443" y="52533"/>
                </a:lnTo>
                <a:lnTo>
                  <a:pt x="1872127" y="71029"/>
                </a:lnTo>
                <a:lnTo>
                  <a:pt x="1751869" y="92153"/>
                </a:lnTo>
                <a:lnTo>
                  <a:pt x="1630769" y="115846"/>
                </a:lnTo>
                <a:lnTo>
                  <a:pt x="1509928" y="142051"/>
                </a:lnTo>
                <a:lnTo>
                  <a:pt x="1390447" y="170709"/>
                </a:lnTo>
                <a:lnTo>
                  <a:pt x="1273426" y="201762"/>
                </a:lnTo>
                <a:lnTo>
                  <a:pt x="1159967" y="235152"/>
                </a:lnTo>
                <a:lnTo>
                  <a:pt x="1051170" y="270821"/>
                </a:lnTo>
                <a:lnTo>
                  <a:pt x="948135" y="308711"/>
                </a:lnTo>
                <a:lnTo>
                  <a:pt x="851965" y="348764"/>
                </a:lnTo>
                <a:lnTo>
                  <a:pt x="763759" y="390921"/>
                </a:lnTo>
                <a:lnTo>
                  <a:pt x="684618" y="435124"/>
                </a:lnTo>
                <a:lnTo>
                  <a:pt x="615644" y="481316"/>
                </a:lnTo>
                <a:lnTo>
                  <a:pt x="557936" y="529437"/>
                </a:lnTo>
                <a:lnTo>
                  <a:pt x="507225" y="584453"/>
                </a:lnTo>
                <a:lnTo>
                  <a:pt x="458548" y="650638"/>
                </a:lnTo>
                <a:lnTo>
                  <a:pt x="411965" y="726894"/>
                </a:lnTo>
                <a:lnTo>
                  <a:pt x="367540" y="812124"/>
                </a:lnTo>
                <a:lnTo>
                  <a:pt x="325331" y="905231"/>
                </a:lnTo>
                <a:lnTo>
                  <a:pt x="285402" y="1005116"/>
                </a:lnTo>
                <a:lnTo>
                  <a:pt x="247813" y="1110683"/>
                </a:lnTo>
                <a:lnTo>
                  <a:pt x="212625" y="1220832"/>
                </a:lnTo>
                <a:lnTo>
                  <a:pt x="179900" y="1334467"/>
                </a:lnTo>
                <a:lnTo>
                  <a:pt x="149699" y="1450490"/>
                </a:lnTo>
                <a:lnTo>
                  <a:pt x="122084" y="1567804"/>
                </a:lnTo>
                <a:lnTo>
                  <a:pt x="97115" y="1685310"/>
                </a:lnTo>
                <a:lnTo>
                  <a:pt x="74854" y="1801911"/>
                </a:lnTo>
                <a:lnTo>
                  <a:pt x="55362" y="1916510"/>
                </a:lnTo>
                <a:lnTo>
                  <a:pt x="38701" y="2028008"/>
                </a:lnTo>
                <a:lnTo>
                  <a:pt x="24932" y="2135309"/>
                </a:lnTo>
                <a:lnTo>
                  <a:pt x="14116" y="2237314"/>
                </a:lnTo>
                <a:lnTo>
                  <a:pt x="6314" y="2332925"/>
                </a:lnTo>
                <a:lnTo>
                  <a:pt x="1588" y="2421046"/>
                </a:lnTo>
                <a:lnTo>
                  <a:pt x="0" y="2500579"/>
                </a:lnTo>
                <a:lnTo>
                  <a:pt x="1641" y="2581328"/>
                </a:lnTo>
                <a:close/>
              </a:path>
            </a:pathLst>
          </a:custGeom>
          <a:solidFill>
            <a:srgbClr val="85AE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1231487" y="1247065"/>
            <a:ext cx="5147564" cy="4948948"/>
          </a:xfrm>
          <a:custGeom>
            <a:avLst/>
            <a:gdLst/>
            <a:ahLst/>
            <a:cxnLst/>
            <a:rect l="l" t="t" r="r" b="b"/>
            <a:pathLst>
              <a:path w="5147564" h="4948948">
                <a:moveTo>
                  <a:pt x="1621" y="2393873"/>
                </a:moveTo>
                <a:lnTo>
                  <a:pt x="0" y="2474468"/>
                </a:lnTo>
                <a:lnTo>
                  <a:pt x="1674" y="2556306"/>
                </a:lnTo>
                <a:lnTo>
                  <a:pt x="6655" y="2645840"/>
                </a:lnTo>
                <a:lnTo>
                  <a:pt x="14876" y="2742063"/>
                </a:lnTo>
                <a:lnTo>
                  <a:pt x="26272" y="2843966"/>
                </a:lnTo>
                <a:lnTo>
                  <a:pt x="40777" y="2950542"/>
                </a:lnTo>
                <a:lnTo>
                  <a:pt x="58325" y="3060784"/>
                </a:lnTo>
                <a:lnTo>
                  <a:pt x="78850" y="3173686"/>
                </a:lnTo>
                <a:lnTo>
                  <a:pt x="102288" y="3288238"/>
                </a:lnTo>
                <a:lnTo>
                  <a:pt x="128571" y="3403435"/>
                </a:lnTo>
                <a:lnTo>
                  <a:pt x="157635" y="3518269"/>
                </a:lnTo>
                <a:lnTo>
                  <a:pt x="189414" y="3631733"/>
                </a:lnTo>
                <a:lnTo>
                  <a:pt x="223842" y="3742819"/>
                </a:lnTo>
                <a:lnTo>
                  <a:pt x="260853" y="3850520"/>
                </a:lnTo>
                <a:lnTo>
                  <a:pt x="300382" y="3953829"/>
                </a:lnTo>
                <a:lnTo>
                  <a:pt x="342364" y="4051738"/>
                </a:lnTo>
                <a:lnTo>
                  <a:pt x="386731" y="4143240"/>
                </a:lnTo>
                <a:lnTo>
                  <a:pt x="433420" y="4227328"/>
                </a:lnTo>
                <a:lnTo>
                  <a:pt x="482363" y="4302995"/>
                </a:lnTo>
                <a:lnTo>
                  <a:pt x="533496" y="4369233"/>
                </a:lnTo>
                <a:lnTo>
                  <a:pt x="586752" y="4425035"/>
                </a:lnTo>
                <a:lnTo>
                  <a:pt x="644817" y="4472716"/>
                </a:lnTo>
                <a:lnTo>
                  <a:pt x="713255" y="4518474"/>
                </a:lnTo>
                <a:lnTo>
                  <a:pt x="791062" y="4562254"/>
                </a:lnTo>
                <a:lnTo>
                  <a:pt x="877233" y="4603998"/>
                </a:lnTo>
                <a:lnTo>
                  <a:pt x="970763" y="4643649"/>
                </a:lnTo>
                <a:lnTo>
                  <a:pt x="1070649" y="4681153"/>
                </a:lnTo>
                <a:lnTo>
                  <a:pt x="1175884" y="4716451"/>
                </a:lnTo>
                <a:lnTo>
                  <a:pt x="1285466" y="4749487"/>
                </a:lnTo>
                <a:lnTo>
                  <a:pt x="1398389" y="4780206"/>
                </a:lnTo>
                <a:lnTo>
                  <a:pt x="1513649" y="4808550"/>
                </a:lnTo>
                <a:lnTo>
                  <a:pt x="1630241" y="4834462"/>
                </a:lnTo>
                <a:lnTo>
                  <a:pt x="1747161" y="4857887"/>
                </a:lnTo>
                <a:lnTo>
                  <a:pt x="1863405" y="4878768"/>
                </a:lnTo>
                <a:lnTo>
                  <a:pt x="1977967" y="4897048"/>
                </a:lnTo>
                <a:lnTo>
                  <a:pt x="2089844" y="4912671"/>
                </a:lnTo>
                <a:lnTo>
                  <a:pt x="2198030" y="4925580"/>
                </a:lnTo>
                <a:lnTo>
                  <a:pt x="2301521" y="4935719"/>
                </a:lnTo>
                <a:lnTo>
                  <a:pt x="2399313" y="4943031"/>
                </a:lnTo>
                <a:lnTo>
                  <a:pt x="2490402" y="4947459"/>
                </a:lnTo>
                <a:lnTo>
                  <a:pt x="2573782" y="4948948"/>
                </a:lnTo>
                <a:lnTo>
                  <a:pt x="2658470" y="4947410"/>
                </a:lnTo>
                <a:lnTo>
                  <a:pt x="2750840" y="4942833"/>
                </a:lnTo>
                <a:lnTo>
                  <a:pt x="2849882" y="4935279"/>
                </a:lnTo>
                <a:lnTo>
                  <a:pt x="2954590" y="4924806"/>
                </a:lnTo>
                <a:lnTo>
                  <a:pt x="3063955" y="4911473"/>
                </a:lnTo>
                <a:lnTo>
                  <a:pt x="3176970" y="4895340"/>
                </a:lnTo>
                <a:lnTo>
                  <a:pt x="3292629" y="4876466"/>
                </a:lnTo>
                <a:lnTo>
                  <a:pt x="3409922" y="4854911"/>
                </a:lnTo>
                <a:lnTo>
                  <a:pt x="3527843" y="4830734"/>
                </a:lnTo>
                <a:lnTo>
                  <a:pt x="3645384" y="4803994"/>
                </a:lnTo>
                <a:lnTo>
                  <a:pt x="3761537" y="4774750"/>
                </a:lnTo>
                <a:lnTo>
                  <a:pt x="3875295" y="4743063"/>
                </a:lnTo>
                <a:lnTo>
                  <a:pt x="3985651" y="4708991"/>
                </a:lnTo>
                <a:lnTo>
                  <a:pt x="4091597" y="4672593"/>
                </a:lnTo>
                <a:lnTo>
                  <a:pt x="4192125" y="4633930"/>
                </a:lnTo>
                <a:lnTo>
                  <a:pt x="4286228" y="4593060"/>
                </a:lnTo>
                <a:lnTo>
                  <a:pt x="4372897" y="4550043"/>
                </a:lnTo>
                <a:lnTo>
                  <a:pt x="4451127" y="4504939"/>
                </a:lnTo>
                <a:lnTo>
                  <a:pt x="4519909" y="4457805"/>
                </a:lnTo>
                <a:lnTo>
                  <a:pt x="4578235" y="4408703"/>
                </a:lnTo>
                <a:lnTo>
                  <a:pt x="4629981" y="4353123"/>
                </a:lnTo>
                <a:lnTo>
                  <a:pt x="4679652" y="4287187"/>
                </a:lnTo>
                <a:lnTo>
                  <a:pt x="4727185" y="4211900"/>
                </a:lnTo>
                <a:lnTo>
                  <a:pt x="4772518" y="4128265"/>
                </a:lnTo>
                <a:lnTo>
                  <a:pt x="4815588" y="4037288"/>
                </a:lnTo>
                <a:lnTo>
                  <a:pt x="4856333" y="3939972"/>
                </a:lnTo>
                <a:lnTo>
                  <a:pt x="4894689" y="3837322"/>
                </a:lnTo>
                <a:lnTo>
                  <a:pt x="4930596" y="3730343"/>
                </a:lnTo>
                <a:lnTo>
                  <a:pt x="4963989" y="3620038"/>
                </a:lnTo>
                <a:lnTo>
                  <a:pt x="4994806" y="3507412"/>
                </a:lnTo>
                <a:lnTo>
                  <a:pt x="5022986" y="3393470"/>
                </a:lnTo>
                <a:lnTo>
                  <a:pt x="5048464" y="3279216"/>
                </a:lnTo>
                <a:lnTo>
                  <a:pt x="5071180" y="3165654"/>
                </a:lnTo>
                <a:lnTo>
                  <a:pt x="5091070" y="3053788"/>
                </a:lnTo>
                <a:lnTo>
                  <a:pt x="5108071" y="2944623"/>
                </a:lnTo>
                <a:lnTo>
                  <a:pt x="5122122" y="2839164"/>
                </a:lnTo>
                <a:lnTo>
                  <a:pt x="5133159" y="2738415"/>
                </a:lnTo>
                <a:lnTo>
                  <a:pt x="5141120" y="2643379"/>
                </a:lnTo>
                <a:lnTo>
                  <a:pt x="5145942" y="2555062"/>
                </a:lnTo>
                <a:lnTo>
                  <a:pt x="5147564" y="2474468"/>
                </a:lnTo>
                <a:lnTo>
                  <a:pt x="5145942" y="2393873"/>
                </a:lnTo>
                <a:lnTo>
                  <a:pt x="5141120" y="2305556"/>
                </a:lnTo>
                <a:lnTo>
                  <a:pt x="5133159" y="2210521"/>
                </a:lnTo>
                <a:lnTo>
                  <a:pt x="5122122" y="2109772"/>
                </a:lnTo>
                <a:lnTo>
                  <a:pt x="5108071" y="2004313"/>
                </a:lnTo>
                <a:lnTo>
                  <a:pt x="5091070" y="1895149"/>
                </a:lnTo>
                <a:lnTo>
                  <a:pt x="5071180" y="1783284"/>
                </a:lnTo>
                <a:lnTo>
                  <a:pt x="5048464" y="1669723"/>
                </a:lnTo>
                <a:lnTo>
                  <a:pt x="5022986" y="1555469"/>
                </a:lnTo>
                <a:lnTo>
                  <a:pt x="4994806" y="1441527"/>
                </a:lnTo>
                <a:lnTo>
                  <a:pt x="4963989" y="1328902"/>
                </a:lnTo>
                <a:lnTo>
                  <a:pt x="4930596" y="1218598"/>
                </a:lnTo>
                <a:lnTo>
                  <a:pt x="4894689" y="1111618"/>
                </a:lnTo>
                <a:lnTo>
                  <a:pt x="4856333" y="1008969"/>
                </a:lnTo>
                <a:lnTo>
                  <a:pt x="4815588" y="911653"/>
                </a:lnTo>
                <a:lnTo>
                  <a:pt x="4772518" y="820675"/>
                </a:lnTo>
                <a:lnTo>
                  <a:pt x="4727185" y="737039"/>
                </a:lnTo>
                <a:lnTo>
                  <a:pt x="4679652" y="661751"/>
                </a:lnTo>
                <a:lnTo>
                  <a:pt x="4629981" y="595814"/>
                </a:lnTo>
                <a:lnTo>
                  <a:pt x="4578235" y="540232"/>
                </a:lnTo>
                <a:lnTo>
                  <a:pt x="4519909" y="491130"/>
                </a:lnTo>
                <a:lnTo>
                  <a:pt x="4451127" y="443997"/>
                </a:lnTo>
                <a:lnTo>
                  <a:pt x="4372897" y="398892"/>
                </a:lnTo>
                <a:lnTo>
                  <a:pt x="4286228" y="355876"/>
                </a:lnTo>
                <a:lnTo>
                  <a:pt x="4192125" y="315007"/>
                </a:lnTo>
                <a:lnTo>
                  <a:pt x="4091597" y="276344"/>
                </a:lnTo>
                <a:lnTo>
                  <a:pt x="3985651" y="239948"/>
                </a:lnTo>
                <a:lnTo>
                  <a:pt x="3875295" y="205877"/>
                </a:lnTo>
                <a:lnTo>
                  <a:pt x="3761537" y="174190"/>
                </a:lnTo>
                <a:lnTo>
                  <a:pt x="3645384" y="144948"/>
                </a:lnTo>
                <a:lnTo>
                  <a:pt x="3527843" y="118209"/>
                </a:lnTo>
                <a:lnTo>
                  <a:pt x="3409922" y="94032"/>
                </a:lnTo>
                <a:lnTo>
                  <a:pt x="3292629" y="72478"/>
                </a:lnTo>
                <a:lnTo>
                  <a:pt x="3176970" y="53605"/>
                </a:lnTo>
                <a:lnTo>
                  <a:pt x="3063955" y="37473"/>
                </a:lnTo>
                <a:lnTo>
                  <a:pt x="2954590" y="24141"/>
                </a:lnTo>
                <a:lnTo>
                  <a:pt x="2849882" y="13668"/>
                </a:lnTo>
                <a:lnTo>
                  <a:pt x="2750840" y="6114"/>
                </a:lnTo>
                <a:lnTo>
                  <a:pt x="2658470" y="1538"/>
                </a:lnTo>
                <a:lnTo>
                  <a:pt x="2573782" y="0"/>
                </a:lnTo>
                <a:lnTo>
                  <a:pt x="2489093" y="1538"/>
                </a:lnTo>
                <a:lnTo>
                  <a:pt x="2396723" y="6114"/>
                </a:lnTo>
                <a:lnTo>
                  <a:pt x="2297681" y="13668"/>
                </a:lnTo>
                <a:lnTo>
                  <a:pt x="2192973" y="24141"/>
                </a:lnTo>
                <a:lnTo>
                  <a:pt x="2083608" y="37473"/>
                </a:lnTo>
                <a:lnTo>
                  <a:pt x="1970593" y="53605"/>
                </a:lnTo>
                <a:lnTo>
                  <a:pt x="1854934" y="72478"/>
                </a:lnTo>
                <a:lnTo>
                  <a:pt x="1737641" y="94032"/>
                </a:lnTo>
                <a:lnTo>
                  <a:pt x="1619720" y="118209"/>
                </a:lnTo>
                <a:lnTo>
                  <a:pt x="1502179" y="144948"/>
                </a:lnTo>
                <a:lnTo>
                  <a:pt x="1386026" y="174190"/>
                </a:lnTo>
                <a:lnTo>
                  <a:pt x="1272268" y="205877"/>
                </a:lnTo>
                <a:lnTo>
                  <a:pt x="1161912" y="239948"/>
                </a:lnTo>
                <a:lnTo>
                  <a:pt x="1055966" y="276344"/>
                </a:lnTo>
                <a:lnTo>
                  <a:pt x="955438" y="315007"/>
                </a:lnTo>
                <a:lnTo>
                  <a:pt x="861335" y="355876"/>
                </a:lnTo>
                <a:lnTo>
                  <a:pt x="774666" y="398892"/>
                </a:lnTo>
                <a:lnTo>
                  <a:pt x="696436" y="443997"/>
                </a:lnTo>
                <a:lnTo>
                  <a:pt x="627654" y="491130"/>
                </a:lnTo>
                <a:lnTo>
                  <a:pt x="569328" y="540232"/>
                </a:lnTo>
                <a:lnTo>
                  <a:pt x="517582" y="595814"/>
                </a:lnTo>
                <a:lnTo>
                  <a:pt x="467911" y="661751"/>
                </a:lnTo>
                <a:lnTo>
                  <a:pt x="420378" y="737039"/>
                </a:lnTo>
                <a:lnTo>
                  <a:pt x="375045" y="820675"/>
                </a:lnTo>
                <a:lnTo>
                  <a:pt x="331975" y="911653"/>
                </a:lnTo>
                <a:lnTo>
                  <a:pt x="291230" y="1008969"/>
                </a:lnTo>
                <a:lnTo>
                  <a:pt x="252874" y="1111618"/>
                </a:lnTo>
                <a:lnTo>
                  <a:pt x="216967" y="1218598"/>
                </a:lnTo>
                <a:lnTo>
                  <a:pt x="183574" y="1328902"/>
                </a:lnTo>
                <a:lnTo>
                  <a:pt x="152757" y="1441527"/>
                </a:lnTo>
                <a:lnTo>
                  <a:pt x="124577" y="1555469"/>
                </a:lnTo>
                <a:lnTo>
                  <a:pt x="99099" y="1669723"/>
                </a:lnTo>
                <a:lnTo>
                  <a:pt x="76383" y="1783284"/>
                </a:lnTo>
                <a:lnTo>
                  <a:pt x="56493" y="1895149"/>
                </a:lnTo>
                <a:lnTo>
                  <a:pt x="39492" y="2004313"/>
                </a:lnTo>
                <a:lnTo>
                  <a:pt x="25441" y="2109772"/>
                </a:lnTo>
                <a:lnTo>
                  <a:pt x="14404" y="2210521"/>
                </a:lnTo>
                <a:lnTo>
                  <a:pt x="6443" y="2305556"/>
                </a:lnTo>
                <a:lnTo>
                  <a:pt x="1621" y="2393873"/>
                </a:lnTo>
                <a:close/>
              </a:path>
            </a:pathLst>
          </a:custGeom>
          <a:solidFill>
            <a:srgbClr val="86AE5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1256136" y="1272006"/>
            <a:ext cx="5099304" cy="4896713"/>
          </a:xfrm>
          <a:custGeom>
            <a:avLst/>
            <a:gdLst/>
            <a:ahLst/>
            <a:cxnLst/>
            <a:rect l="l" t="t" r="r" b="b"/>
            <a:pathLst>
              <a:path w="5099304" h="4896713">
                <a:moveTo>
                  <a:pt x="1653" y="2366709"/>
                </a:moveTo>
                <a:lnTo>
                  <a:pt x="0" y="2448369"/>
                </a:lnTo>
                <a:lnTo>
                  <a:pt x="1708" y="2531292"/>
                </a:lnTo>
                <a:lnTo>
                  <a:pt x="6788" y="2621045"/>
                </a:lnTo>
                <a:lnTo>
                  <a:pt x="15172" y="2716713"/>
                </a:lnTo>
                <a:lnTo>
                  <a:pt x="26795" y="2817382"/>
                </a:lnTo>
                <a:lnTo>
                  <a:pt x="41588" y="2922137"/>
                </a:lnTo>
                <a:lnTo>
                  <a:pt x="59486" y="3030066"/>
                </a:lnTo>
                <a:lnTo>
                  <a:pt x="80420" y="3140253"/>
                </a:lnTo>
                <a:lnTo>
                  <a:pt x="104324" y="3251785"/>
                </a:lnTo>
                <a:lnTo>
                  <a:pt x="131132" y="3363748"/>
                </a:lnTo>
                <a:lnTo>
                  <a:pt x="160775" y="3475228"/>
                </a:lnTo>
                <a:lnTo>
                  <a:pt x="193188" y="3585309"/>
                </a:lnTo>
                <a:lnTo>
                  <a:pt x="228302" y="3693080"/>
                </a:lnTo>
                <a:lnTo>
                  <a:pt x="266052" y="3797624"/>
                </a:lnTo>
                <a:lnTo>
                  <a:pt x="306370" y="3898029"/>
                </a:lnTo>
                <a:lnTo>
                  <a:pt x="349190" y="3993380"/>
                </a:lnTo>
                <a:lnTo>
                  <a:pt x="394443" y="4082763"/>
                </a:lnTo>
                <a:lnTo>
                  <a:pt x="442064" y="4165264"/>
                </a:lnTo>
                <a:lnTo>
                  <a:pt x="491986" y="4239969"/>
                </a:lnTo>
                <a:lnTo>
                  <a:pt x="544140" y="4305964"/>
                </a:lnTo>
                <a:lnTo>
                  <a:pt x="598462" y="4362335"/>
                </a:lnTo>
                <a:lnTo>
                  <a:pt x="657141" y="4410972"/>
                </a:lnTo>
                <a:lnTo>
                  <a:pt x="725379" y="4457647"/>
                </a:lnTo>
                <a:lnTo>
                  <a:pt x="802267" y="4502304"/>
                </a:lnTo>
                <a:lnTo>
                  <a:pt x="886891" y="4544883"/>
                </a:lnTo>
                <a:lnTo>
                  <a:pt x="978342" y="4585328"/>
                </a:lnTo>
                <a:lnTo>
                  <a:pt x="1075708" y="4623581"/>
                </a:lnTo>
                <a:lnTo>
                  <a:pt x="1178078" y="4659584"/>
                </a:lnTo>
                <a:lnTo>
                  <a:pt x="1284541" y="4693280"/>
                </a:lnTo>
                <a:lnTo>
                  <a:pt x="1394185" y="4724612"/>
                </a:lnTo>
                <a:lnTo>
                  <a:pt x="1506099" y="4753521"/>
                </a:lnTo>
                <a:lnTo>
                  <a:pt x="1619372" y="4779950"/>
                </a:lnTo>
                <a:lnTo>
                  <a:pt x="1733093" y="4803841"/>
                </a:lnTo>
                <a:lnTo>
                  <a:pt x="1846351" y="4825138"/>
                </a:lnTo>
                <a:lnTo>
                  <a:pt x="1958234" y="4843782"/>
                </a:lnTo>
                <a:lnTo>
                  <a:pt x="2067831" y="4859715"/>
                </a:lnTo>
                <a:lnTo>
                  <a:pt x="2174231" y="4872881"/>
                </a:lnTo>
                <a:lnTo>
                  <a:pt x="2276523" y="4883221"/>
                </a:lnTo>
                <a:lnTo>
                  <a:pt x="2373796" y="4890678"/>
                </a:lnTo>
                <a:lnTo>
                  <a:pt x="2465138" y="4895195"/>
                </a:lnTo>
                <a:lnTo>
                  <a:pt x="2549639" y="4896713"/>
                </a:lnTo>
                <a:lnTo>
                  <a:pt x="2635473" y="4895144"/>
                </a:lnTo>
                <a:lnTo>
                  <a:pt x="2728120" y="4890476"/>
                </a:lnTo>
                <a:lnTo>
                  <a:pt x="2826667" y="4882771"/>
                </a:lnTo>
                <a:lnTo>
                  <a:pt x="2930198" y="4872089"/>
                </a:lnTo>
                <a:lnTo>
                  <a:pt x="3037800" y="4858491"/>
                </a:lnTo>
                <a:lnTo>
                  <a:pt x="3148558" y="4842036"/>
                </a:lnTo>
                <a:lnTo>
                  <a:pt x="3261558" y="4822786"/>
                </a:lnTo>
                <a:lnTo>
                  <a:pt x="3375886" y="4800801"/>
                </a:lnTo>
                <a:lnTo>
                  <a:pt x="3490627" y="4776141"/>
                </a:lnTo>
                <a:lnTo>
                  <a:pt x="3604868" y="4748868"/>
                </a:lnTo>
                <a:lnTo>
                  <a:pt x="3717693" y="4719041"/>
                </a:lnTo>
                <a:lnTo>
                  <a:pt x="3828189" y="4686721"/>
                </a:lnTo>
                <a:lnTo>
                  <a:pt x="3935441" y="4651969"/>
                </a:lnTo>
                <a:lnTo>
                  <a:pt x="4038535" y="4614845"/>
                </a:lnTo>
                <a:lnTo>
                  <a:pt x="4136557" y="4575410"/>
                </a:lnTo>
                <a:lnTo>
                  <a:pt x="4228592" y="4533725"/>
                </a:lnTo>
                <a:lnTo>
                  <a:pt x="4313727" y="4489849"/>
                </a:lnTo>
                <a:lnTo>
                  <a:pt x="4391046" y="4443843"/>
                </a:lnTo>
                <a:lnTo>
                  <a:pt x="4459637" y="4395769"/>
                </a:lnTo>
                <a:lnTo>
                  <a:pt x="4518583" y="4345686"/>
                </a:lnTo>
                <a:lnTo>
                  <a:pt x="4571364" y="4289542"/>
                </a:lnTo>
                <a:lnTo>
                  <a:pt x="4622029" y="4223855"/>
                </a:lnTo>
                <a:lnTo>
                  <a:pt x="4670513" y="4149538"/>
                </a:lnTo>
                <a:lnTo>
                  <a:pt x="4716753" y="4067501"/>
                </a:lnTo>
                <a:lnTo>
                  <a:pt x="4760684" y="3978655"/>
                </a:lnTo>
                <a:lnTo>
                  <a:pt x="4802244" y="3883911"/>
                </a:lnTo>
                <a:lnTo>
                  <a:pt x="4841368" y="3784179"/>
                </a:lnTo>
                <a:lnTo>
                  <a:pt x="4877993" y="3680372"/>
                </a:lnTo>
                <a:lnTo>
                  <a:pt x="4912054" y="3573400"/>
                </a:lnTo>
                <a:lnTo>
                  <a:pt x="4943489" y="3464174"/>
                </a:lnTo>
                <a:lnTo>
                  <a:pt x="4972232" y="3353605"/>
                </a:lnTo>
                <a:lnTo>
                  <a:pt x="4998221" y="3242604"/>
                </a:lnTo>
                <a:lnTo>
                  <a:pt x="5021391" y="3132082"/>
                </a:lnTo>
                <a:lnTo>
                  <a:pt x="5041679" y="3022950"/>
                </a:lnTo>
                <a:lnTo>
                  <a:pt x="5059020" y="2916119"/>
                </a:lnTo>
                <a:lnTo>
                  <a:pt x="5073352" y="2812501"/>
                </a:lnTo>
                <a:lnTo>
                  <a:pt x="5084610" y="2713006"/>
                </a:lnTo>
                <a:lnTo>
                  <a:pt x="5092731" y="2618544"/>
                </a:lnTo>
                <a:lnTo>
                  <a:pt x="5097650" y="2530029"/>
                </a:lnTo>
                <a:lnTo>
                  <a:pt x="5099304" y="2448369"/>
                </a:lnTo>
                <a:lnTo>
                  <a:pt x="5097650" y="2366709"/>
                </a:lnTo>
                <a:lnTo>
                  <a:pt x="5092731" y="2278193"/>
                </a:lnTo>
                <a:lnTo>
                  <a:pt x="5084610" y="2183732"/>
                </a:lnTo>
                <a:lnTo>
                  <a:pt x="5073352" y="2084236"/>
                </a:lnTo>
                <a:lnTo>
                  <a:pt x="5059020" y="1980617"/>
                </a:lnTo>
                <a:lnTo>
                  <a:pt x="5041679" y="1873785"/>
                </a:lnTo>
                <a:lnTo>
                  <a:pt x="5021391" y="1764653"/>
                </a:lnTo>
                <a:lnTo>
                  <a:pt x="4998221" y="1654130"/>
                </a:lnTo>
                <a:lnTo>
                  <a:pt x="4972232" y="1543128"/>
                </a:lnTo>
                <a:lnTo>
                  <a:pt x="4943489" y="1432558"/>
                </a:lnTo>
                <a:lnTo>
                  <a:pt x="4912054" y="1323331"/>
                </a:lnTo>
                <a:lnTo>
                  <a:pt x="4877993" y="1216358"/>
                </a:lnTo>
                <a:lnTo>
                  <a:pt x="4841368" y="1112550"/>
                </a:lnTo>
                <a:lnTo>
                  <a:pt x="4802244" y="1012817"/>
                </a:lnTo>
                <a:lnTo>
                  <a:pt x="4760684" y="918072"/>
                </a:lnTo>
                <a:lnTo>
                  <a:pt x="4716753" y="829225"/>
                </a:lnTo>
                <a:lnTo>
                  <a:pt x="4670513" y="747188"/>
                </a:lnTo>
                <a:lnTo>
                  <a:pt x="4622029" y="672870"/>
                </a:lnTo>
                <a:lnTo>
                  <a:pt x="4571364" y="607184"/>
                </a:lnTo>
                <a:lnTo>
                  <a:pt x="4518583" y="551040"/>
                </a:lnTo>
                <a:lnTo>
                  <a:pt x="4459637" y="500955"/>
                </a:lnTo>
                <a:lnTo>
                  <a:pt x="4391046" y="452879"/>
                </a:lnTo>
                <a:lnTo>
                  <a:pt x="4313727" y="406872"/>
                </a:lnTo>
                <a:lnTo>
                  <a:pt x="4228592" y="362994"/>
                </a:lnTo>
                <a:lnTo>
                  <a:pt x="4136557" y="321308"/>
                </a:lnTo>
                <a:lnTo>
                  <a:pt x="4038535" y="281872"/>
                </a:lnTo>
                <a:lnTo>
                  <a:pt x="3935441" y="244747"/>
                </a:lnTo>
                <a:lnTo>
                  <a:pt x="3828189" y="209994"/>
                </a:lnTo>
                <a:lnTo>
                  <a:pt x="3717693" y="177674"/>
                </a:lnTo>
                <a:lnTo>
                  <a:pt x="3604868" y="147847"/>
                </a:lnTo>
                <a:lnTo>
                  <a:pt x="3490627" y="120573"/>
                </a:lnTo>
                <a:lnTo>
                  <a:pt x="3375886" y="95913"/>
                </a:lnTo>
                <a:lnTo>
                  <a:pt x="3261558" y="73927"/>
                </a:lnTo>
                <a:lnTo>
                  <a:pt x="3148558" y="54677"/>
                </a:lnTo>
                <a:lnTo>
                  <a:pt x="3037800" y="38222"/>
                </a:lnTo>
                <a:lnTo>
                  <a:pt x="2930198" y="24623"/>
                </a:lnTo>
                <a:lnTo>
                  <a:pt x="2826667" y="13941"/>
                </a:lnTo>
                <a:lnTo>
                  <a:pt x="2728120" y="6236"/>
                </a:lnTo>
                <a:lnTo>
                  <a:pt x="2635473" y="1569"/>
                </a:lnTo>
                <a:lnTo>
                  <a:pt x="2549639" y="0"/>
                </a:lnTo>
                <a:lnTo>
                  <a:pt x="2463803" y="1569"/>
                </a:lnTo>
                <a:lnTo>
                  <a:pt x="2371154" y="6236"/>
                </a:lnTo>
                <a:lnTo>
                  <a:pt x="2272606" y="13941"/>
                </a:lnTo>
                <a:lnTo>
                  <a:pt x="2169073" y="24623"/>
                </a:lnTo>
                <a:lnTo>
                  <a:pt x="2061470" y="38222"/>
                </a:lnTo>
                <a:lnTo>
                  <a:pt x="1950711" y="54677"/>
                </a:lnTo>
                <a:lnTo>
                  <a:pt x="1837711" y="73927"/>
                </a:lnTo>
                <a:lnTo>
                  <a:pt x="1723382" y="95913"/>
                </a:lnTo>
                <a:lnTo>
                  <a:pt x="1608641" y="120573"/>
                </a:lnTo>
                <a:lnTo>
                  <a:pt x="1494401" y="147847"/>
                </a:lnTo>
                <a:lnTo>
                  <a:pt x="1381575" y="177674"/>
                </a:lnTo>
                <a:lnTo>
                  <a:pt x="1271080" y="209994"/>
                </a:lnTo>
                <a:lnTo>
                  <a:pt x="1163828" y="244747"/>
                </a:lnTo>
                <a:lnTo>
                  <a:pt x="1060735" y="281872"/>
                </a:lnTo>
                <a:lnTo>
                  <a:pt x="962714" y="321308"/>
                </a:lnTo>
                <a:lnTo>
                  <a:pt x="870679" y="362994"/>
                </a:lnTo>
                <a:lnTo>
                  <a:pt x="785546" y="406872"/>
                </a:lnTo>
                <a:lnTo>
                  <a:pt x="708228" y="452879"/>
                </a:lnTo>
                <a:lnTo>
                  <a:pt x="639639" y="500955"/>
                </a:lnTo>
                <a:lnTo>
                  <a:pt x="580694" y="551040"/>
                </a:lnTo>
                <a:lnTo>
                  <a:pt x="527913" y="607184"/>
                </a:lnTo>
                <a:lnTo>
                  <a:pt x="477249" y="672870"/>
                </a:lnTo>
                <a:lnTo>
                  <a:pt x="428766" y="747188"/>
                </a:lnTo>
                <a:lnTo>
                  <a:pt x="382528" y="829225"/>
                </a:lnTo>
                <a:lnTo>
                  <a:pt x="338597" y="918072"/>
                </a:lnTo>
                <a:lnTo>
                  <a:pt x="297039" y="1012817"/>
                </a:lnTo>
                <a:lnTo>
                  <a:pt x="257916" y="1112550"/>
                </a:lnTo>
                <a:lnTo>
                  <a:pt x="221293" y="1216358"/>
                </a:lnTo>
                <a:lnTo>
                  <a:pt x="187234" y="1323331"/>
                </a:lnTo>
                <a:lnTo>
                  <a:pt x="155802" y="1432558"/>
                </a:lnTo>
                <a:lnTo>
                  <a:pt x="127060" y="1543128"/>
                </a:lnTo>
                <a:lnTo>
                  <a:pt x="101073" y="1654130"/>
                </a:lnTo>
                <a:lnTo>
                  <a:pt x="77905" y="1764653"/>
                </a:lnTo>
                <a:lnTo>
                  <a:pt x="57619" y="1873785"/>
                </a:lnTo>
                <a:lnTo>
                  <a:pt x="40279" y="1980617"/>
                </a:lnTo>
                <a:lnTo>
                  <a:pt x="25948" y="2084236"/>
                </a:lnTo>
                <a:lnTo>
                  <a:pt x="14691" y="2183732"/>
                </a:lnTo>
                <a:lnTo>
                  <a:pt x="6572" y="2278193"/>
                </a:lnTo>
                <a:lnTo>
                  <a:pt x="1653" y="2366709"/>
                </a:lnTo>
                <a:close/>
              </a:path>
            </a:pathLst>
          </a:custGeom>
          <a:solidFill>
            <a:srgbClr val="87AF6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1280748" y="1296948"/>
            <a:ext cx="5051069" cy="4844503"/>
          </a:xfrm>
          <a:custGeom>
            <a:avLst/>
            <a:gdLst/>
            <a:ahLst/>
            <a:cxnLst/>
            <a:rect l="l" t="t" r="r" b="b"/>
            <a:pathLst>
              <a:path w="5051069" h="4844503">
                <a:moveTo>
                  <a:pt x="1741" y="2506271"/>
                </a:moveTo>
                <a:lnTo>
                  <a:pt x="6921" y="2596247"/>
                </a:lnTo>
                <a:lnTo>
                  <a:pt x="15471" y="2691364"/>
                </a:lnTo>
                <a:lnTo>
                  <a:pt x="27322" y="2790802"/>
                </a:lnTo>
                <a:lnTo>
                  <a:pt x="42406" y="2893740"/>
                </a:lnTo>
                <a:lnTo>
                  <a:pt x="60655" y="2999357"/>
                </a:lnTo>
                <a:lnTo>
                  <a:pt x="82001" y="3106832"/>
                </a:lnTo>
                <a:lnTo>
                  <a:pt x="106375" y="3215344"/>
                </a:lnTo>
                <a:lnTo>
                  <a:pt x="133709" y="3324073"/>
                </a:lnTo>
                <a:lnTo>
                  <a:pt x="163934" y="3432198"/>
                </a:lnTo>
                <a:lnTo>
                  <a:pt x="196983" y="3538898"/>
                </a:lnTo>
                <a:lnTo>
                  <a:pt x="232787" y="3643352"/>
                </a:lnTo>
                <a:lnTo>
                  <a:pt x="271278" y="3744739"/>
                </a:lnTo>
                <a:lnTo>
                  <a:pt x="312388" y="3842239"/>
                </a:lnTo>
                <a:lnTo>
                  <a:pt x="356048" y="3935031"/>
                </a:lnTo>
                <a:lnTo>
                  <a:pt x="402189" y="4022293"/>
                </a:lnTo>
                <a:lnTo>
                  <a:pt x="450744" y="4103206"/>
                </a:lnTo>
                <a:lnTo>
                  <a:pt x="501645" y="4176947"/>
                </a:lnTo>
                <a:lnTo>
                  <a:pt x="554823" y="4242698"/>
                </a:lnTo>
                <a:lnTo>
                  <a:pt x="610209" y="4299635"/>
                </a:lnTo>
                <a:lnTo>
                  <a:pt x="669502" y="4349227"/>
                </a:lnTo>
                <a:lnTo>
                  <a:pt x="737541" y="4396818"/>
                </a:lnTo>
                <a:lnTo>
                  <a:pt x="813509" y="4442351"/>
                </a:lnTo>
                <a:lnTo>
                  <a:pt x="896588" y="4485766"/>
                </a:lnTo>
                <a:lnTo>
                  <a:pt x="985960" y="4527005"/>
                </a:lnTo>
                <a:lnTo>
                  <a:pt x="1080806" y="4566009"/>
                </a:lnTo>
                <a:lnTo>
                  <a:pt x="1180310" y="4602719"/>
                </a:lnTo>
                <a:lnTo>
                  <a:pt x="1283654" y="4637076"/>
                </a:lnTo>
                <a:lnTo>
                  <a:pt x="1390018" y="4669023"/>
                </a:lnTo>
                <a:lnTo>
                  <a:pt x="1498587" y="4698499"/>
                </a:lnTo>
                <a:lnTo>
                  <a:pt x="1608541" y="4725447"/>
                </a:lnTo>
                <a:lnTo>
                  <a:pt x="1719063" y="4749808"/>
                </a:lnTo>
                <a:lnTo>
                  <a:pt x="1829334" y="4771523"/>
                </a:lnTo>
                <a:lnTo>
                  <a:pt x="1938538" y="4790533"/>
                </a:lnTo>
                <a:lnTo>
                  <a:pt x="2045856" y="4806779"/>
                </a:lnTo>
                <a:lnTo>
                  <a:pt x="2150471" y="4820203"/>
                </a:lnTo>
                <a:lnTo>
                  <a:pt x="2251564" y="4830746"/>
                </a:lnTo>
                <a:lnTo>
                  <a:pt x="2348317" y="4838350"/>
                </a:lnTo>
                <a:lnTo>
                  <a:pt x="2439913" y="4842955"/>
                </a:lnTo>
                <a:lnTo>
                  <a:pt x="2525534" y="4844503"/>
                </a:lnTo>
                <a:lnTo>
                  <a:pt x="2612515" y="4842903"/>
                </a:lnTo>
                <a:lnTo>
                  <a:pt x="2705442" y="4838144"/>
                </a:lnTo>
                <a:lnTo>
                  <a:pt x="2803495" y="4830288"/>
                </a:lnTo>
                <a:lnTo>
                  <a:pt x="2905851" y="4819396"/>
                </a:lnTo>
                <a:lnTo>
                  <a:pt x="3011690" y="4805530"/>
                </a:lnTo>
                <a:lnTo>
                  <a:pt x="3120192" y="4788752"/>
                </a:lnTo>
                <a:lnTo>
                  <a:pt x="3230534" y="4769123"/>
                </a:lnTo>
                <a:lnTo>
                  <a:pt x="3341896" y="4746706"/>
                </a:lnTo>
                <a:lnTo>
                  <a:pt x="3453458" y="4721562"/>
                </a:lnTo>
                <a:lnTo>
                  <a:pt x="3564397" y="4693753"/>
                </a:lnTo>
                <a:lnTo>
                  <a:pt x="3673894" y="4663340"/>
                </a:lnTo>
                <a:lnTo>
                  <a:pt x="3781126" y="4630386"/>
                </a:lnTo>
                <a:lnTo>
                  <a:pt x="3885273" y="4594951"/>
                </a:lnTo>
                <a:lnTo>
                  <a:pt x="3985515" y="4557099"/>
                </a:lnTo>
                <a:lnTo>
                  <a:pt x="4081029" y="4516889"/>
                </a:lnTo>
                <a:lnTo>
                  <a:pt x="4170995" y="4474385"/>
                </a:lnTo>
                <a:lnTo>
                  <a:pt x="4254591" y="4429648"/>
                </a:lnTo>
                <a:lnTo>
                  <a:pt x="4330998" y="4382740"/>
                </a:lnTo>
                <a:lnTo>
                  <a:pt x="4399394" y="4333721"/>
                </a:lnTo>
                <a:lnTo>
                  <a:pt x="4458957" y="4282655"/>
                </a:lnTo>
                <a:lnTo>
                  <a:pt x="4512775" y="4225947"/>
                </a:lnTo>
                <a:lnTo>
                  <a:pt x="4564434" y="4160510"/>
                </a:lnTo>
                <a:lnTo>
                  <a:pt x="4613870" y="4087163"/>
                </a:lnTo>
                <a:lnTo>
                  <a:pt x="4661018" y="4006722"/>
                </a:lnTo>
                <a:lnTo>
                  <a:pt x="4705811" y="3920006"/>
                </a:lnTo>
                <a:lnTo>
                  <a:pt x="4748187" y="3827832"/>
                </a:lnTo>
                <a:lnTo>
                  <a:pt x="4788078" y="3731018"/>
                </a:lnTo>
                <a:lnTo>
                  <a:pt x="4825421" y="3630381"/>
                </a:lnTo>
                <a:lnTo>
                  <a:pt x="4860151" y="3526740"/>
                </a:lnTo>
                <a:lnTo>
                  <a:pt x="4892201" y="3420913"/>
                </a:lnTo>
                <a:lnTo>
                  <a:pt x="4921508" y="3313716"/>
                </a:lnTo>
                <a:lnTo>
                  <a:pt x="4948006" y="3205968"/>
                </a:lnTo>
                <a:lnTo>
                  <a:pt x="4971630" y="3098486"/>
                </a:lnTo>
                <a:lnTo>
                  <a:pt x="4992316" y="2992088"/>
                </a:lnTo>
                <a:lnTo>
                  <a:pt x="5009997" y="2887592"/>
                </a:lnTo>
                <a:lnTo>
                  <a:pt x="5024610" y="2785815"/>
                </a:lnTo>
                <a:lnTo>
                  <a:pt x="5036088" y="2687576"/>
                </a:lnTo>
                <a:lnTo>
                  <a:pt x="5044367" y="2593691"/>
                </a:lnTo>
                <a:lnTo>
                  <a:pt x="5049383" y="2504979"/>
                </a:lnTo>
                <a:lnTo>
                  <a:pt x="5051069" y="2422258"/>
                </a:lnTo>
                <a:lnTo>
                  <a:pt x="5049383" y="2339533"/>
                </a:lnTo>
                <a:lnTo>
                  <a:pt x="5044367" y="2250818"/>
                </a:lnTo>
                <a:lnTo>
                  <a:pt x="5036088" y="2156930"/>
                </a:lnTo>
                <a:lnTo>
                  <a:pt x="5024610" y="2058688"/>
                </a:lnTo>
                <a:lnTo>
                  <a:pt x="5009997" y="1956909"/>
                </a:lnTo>
                <a:lnTo>
                  <a:pt x="4992316" y="1852411"/>
                </a:lnTo>
                <a:lnTo>
                  <a:pt x="4971630" y="1746012"/>
                </a:lnTo>
                <a:lnTo>
                  <a:pt x="4948006" y="1638529"/>
                </a:lnTo>
                <a:lnTo>
                  <a:pt x="4921508" y="1530780"/>
                </a:lnTo>
                <a:lnTo>
                  <a:pt x="4892201" y="1423582"/>
                </a:lnTo>
                <a:lnTo>
                  <a:pt x="4860151" y="1317754"/>
                </a:lnTo>
                <a:lnTo>
                  <a:pt x="4825421" y="1214113"/>
                </a:lnTo>
                <a:lnTo>
                  <a:pt x="4788078" y="1113477"/>
                </a:lnTo>
                <a:lnTo>
                  <a:pt x="4748187" y="1016664"/>
                </a:lnTo>
                <a:lnTo>
                  <a:pt x="4705811" y="924490"/>
                </a:lnTo>
                <a:lnTo>
                  <a:pt x="4661018" y="837775"/>
                </a:lnTo>
                <a:lnTo>
                  <a:pt x="4613870" y="757335"/>
                </a:lnTo>
                <a:lnTo>
                  <a:pt x="4564434" y="683989"/>
                </a:lnTo>
                <a:lnTo>
                  <a:pt x="4512775" y="618554"/>
                </a:lnTo>
                <a:lnTo>
                  <a:pt x="4458957" y="561848"/>
                </a:lnTo>
                <a:lnTo>
                  <a:pt x="4399394" y="510780"/>
                </a:lnTo>
                <a:lnTo>
                  <a:pt x="4330998" y="461760"/>
                </a:lnTo>
                <a:lnTo>
                  <a:pt x="4254591" y="414851"/>
                </a:lnTo>
                <a:lnTo>
                  <a:pt x="4170995" y="370113"/>
                </a:lnTo>
                <a:lnTo>
                  <a:pt x="4081029" y="327608"/>
                </a:lnTo>
                <a:lnTo>
                  <a:pt x="3985515" y="287399"/>
                </a:lnTo>
                <a:lnTo>
                  <a:pt x="3885273" y="249546"/>
                </a:lnTo>
                <a:lnTo>
                  <a:pt x="3781126" y="214112"/>
                </a:lnTo>
                <a:lnTo>
                  <a:pt x="3673894" y="181158"/>
                </a:lnTo>
                <a:lnTo>
                  <a:pt x="3564397" y="150745"/>
                </a:lnTo>
                <a:lnTo>
                  <a:pt x="3453458" y="122937"/>
                </a:lnTo>
                <a:lnTo>
                  <a:pt x="3341896" y="97793"/>
                </a:lnTo>
                <a:lnTo>
                  <a:pt x="3230534" y="75377"/>
                </a:lnTo>
                <a:lnTo>
                  <a:pt x="3120192" y="55749"/>
                </a:lnTo>
                <a:lnTo>
                  <a:pt x="3011690" y="38971"/>
                </a:lnTo>
                <a:lnTo>
                  <a:pt x="2905851" y="25106"/>
                </a:lnTo>
                <a:lnTo>
                  <a:pt x="2803495" y="14215"/>
                </a:lnTo>
                <a:lnTo>
                  <a:pt x="2705442" y="6358"/>
                </a:lnTo>
                <a:lnTo>
                  <a:pt x="2612515" y="1600"/>
                </a:lnTo>
                <a:lnTo>
                  <a:pt x="2525534" y="0"/>
                </a:lnTo>
                <a:lnTo>
                  <a:pt x="2438551" y="1600"/>
                </a:lnTo>
                <a:lnTo>
                  <a:pt x="2345623" y="6358"/>
                </a:lnTo>
                <a:lnTo>
                  <a:pt x="2247570" y="14215"/>
                </a:lnTo>
                <a:lnTo>
                  <a:pt x="2145213" y="25106"/>
                </a:lnTo>
                <a:lnTo>
                  <a:pt x="2039373" y="38971"/>
                </a:lnTo>
                <a:lnTo>
                  <a:pt x="1930871" y="55749"/>
                </a:lnTo>
                <a:lnTo>
                  <a:pt x="1820528" y="75377"/>
                </a:lnTo>
                <a:lnTo>
                  <a:pt x="1709166" y="97793"/>
                </a:lnTo>
                <a:lnTo>
                  <a:pt x="1597604" y="122937"/>
                </a:lnTo>
                <a:lnTo>
                  <a:pt x="1486665" y="150745"/>
                </a:lnTo>
                <a:lnTo>
                  <a:pt x="1377168" y="181158"/>
                </a:lnTo>
                <a:lnTo>
                  <a:pt x="1269936" y="214112"/>
                </a:lnTo>
                <a:lnTo>
                  <a:pt x="1165789" y="249546"/>
                </a:lnTo>
                <a:lnTo>
                  <a:pt x="1065547" y="287399"/>
                </a:lnTo>
                <a:lnTo>
                  <a:pt x="970033" y="327608"/>
                </a:lnTo>
                <a:lnTo>
                  <a:pt x="880066" y="370113"/>
                </a:lnTo>
                <a:lnTo>
                  <a:pt x="796469" y="414851"/>
                </a:lnTo>
                <a:lnTo>
                  <a:pt x="720061" y="461760"/>
                </a:lnTo>
                <a:lnTo>
                  <a:pt x="651664" y="510780"/>
                </a:lnTo>
                <a:lnTo>
                  <a:pt x="592099" y="561848"/>
                </a:lnTo>
                <a:lnTo>
                  <a:pt x="538283" y="618554"/>
                </a:lnTo>
                <a:lnTo>
                  <a:pt x="486625" y="683989"/>
                </a:lnTo>
                <a:lnTo>
                  <a:pt x="437190" y="757335"/>
                </a:lnTo>
                <a:lnTo>
                  <a:pt x="390044" y="837775"/>
                </a:lnTo>
                <a:lnTo>
                  <a:pt x="345252" y="924490"/>
                </a:lnTo>
                <a:lnTo>
                  <a:pt x="302877" y="1016664"/>
                </a:lnTo>
                <a:lnTo>
                  <a:pt x="262986" y="1113477"/>
                </a:lnTo>
                <a:lnTo>
                  <a:pt x="225644" y="1214113"/>
                </a:lnTo>
                <a:lnTo>
                  <a:pt x="190915" y="1317754"/>
                </a:lnTo>
                <a:lnTo>
                  <a:pt x="158865" y="1423582"/>
                </a:lnTo>
                <a:lnTo>
                  <a:pt x="129559" y="1530780"/>
                </a:lnTo>
                <a:lnTo>
                  <a:pt x="103061" y="1638529"/>
                </a:lnTo>
                <a:lnTo>
                  <a:pt x="79437" y="1746012"/>
                </a:lnTo>
                <a:lnTo>
                  <a:pt x="58752" y="1852411"/>
                </a:lnTo>
                <a:lnTo>
                  <a:pt x="41071" y="1956909"/>
                </a:lnTo>
                <a:lnTo>
                  <a:pt x="26459" y="2058688"/>
                </a:lnTo>
                <a:lnTo>
                  <a:pt x="14980" y="2156930"/>
                </a:lnTo>
                <a:lnTo>
                  <a:pt x="6701" y="2250818"/>
                </a:lnTo>
                <a:lnTo>
                  <a:pt x="1686" y="2339533"/>
                </a:lnTo>
                <a:lnTo>
                  <a:pt x="0" y="2422258"/>
                </a:lnTo>
                <a:lnTo>
                  <a:pt x="1741" y="2506271"/>
                </a:lnTo>
                <a:close/>
              </a:path>
            </a:pathLst>
          </a:custGeom>
          <a:solidFill>
            <a:srgbClr val="87AF6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1305384" y="1321876"/>
            <a:ext cx="5002809" cy="4792281"/>
          </a:xfrm>
          <a:custGeom>
            <a:avLst/>
            <a:gdLst/>
            <a:ahLst/>
            <a:cxnLst/>
            <a:rect l="l" t="t" r="r" b="b"/>
            <a:pathLst>
              <a:path w="5002809" h="4792281">
                <a:moveTo>
                  <a:pt x="1775" y="2481259"/>
                </a:moveTo>
                <a:lnTo>
                  <a:pt x="7054" y="2571455"/>
                </a:lnTo>
                <a:lnTo>
                  <a:pt x="15768" y="2666019"/>
                </a:lnTo>
                <a:lnTo>
                  <a:pt x="27847" y="2764224"/>
                </a:lnTo>
                <a:lnTo>
                  <a:pt x="43222" y="2865343"/>
                </a:lnTo>
                <a:lnTo>
                  <a:pt x="61822" y="2968647"/>
                </a:lnTo>
                <a:lnTo>
                  <a:pt x="83578" y="3073409"/>
                </a:lnTo>
                <a:lnTo>
                  <a:pt x="108421" y="3178901"/>
                </a:lnTo>
                <a:lnTo>
                  <a:pt x="136280" y="3284397"/>
                </a:lnTo>
                <a:lnTo>
                  <a:pt x="167087" y="3389168"/>
                </a:lnTo>
                <a:lnTo>
                  <a:pt x="200772" y="3492486"/>
                </a:lnTo>
                <a:lnTo>
                  <a:pt x="237264" y="3593625"/>
                </a:lnTo>
                <a:lnTo>
                  <a:pt x="276496" y="3691856"/>
                </a:lnTo>
                <a:lnTo>
                  <a:pt x="318396" y="3786452"/>
                </a:lnTo>
                <a:lnTo>
                  <a:pt x="362895" y="3876685"/>
                </a:lnTo>
                <a:lnTo>
                  <a:pt x="409924" y="3961829"/>
                </a:lnTo>
                <a:lnTo>
                  <a:pt x="459413" y="4041154"/>
                </a:lnTo>
                <a:lnTo>
                  <a:pt x="511292" y="4113934"/>
                </a:lnTo>
                <a:lnTo>
                  <a:pt x="565492" y="4179441"/>
                </a:lnTo>
                <a:lnTo>
                  <a:pt x="621944" y="4236948"/>
                </a:lnTo>
                <a:lnTo>
                  <a:pt x="681849" y="4287491"/>
                </a:lnTo>
                <a:lnTo>
                  <a:pt x="749687" y="4335995"/>
                </a:lnTo>
                <a:lnTo>
                  <a:pt x="824735" y="4382401"/>
                </a:lnTo>
                <a:lnTo>
                  <a:pt x="906267" y="4426649"/>
                </a:lnTo>
                <a:lnTo>
                  <a:pt x="993559" y="4468680"/>
                </a:lnTo>
                <a:lnTo>
                  <a:pt x="1085886" y="4508433"/>
                </a:lnTo>
                <a:lnTo>
                  <a:pt x="1182524" y="4545848"/>
                </a:lnTo>
                <a:lnTo>
                  <a:pt x="1282748" y="4580865"/>
                </a:lnTo>
                <a:lnTo>
                  <a:pt x="1385833" y="4613426"/>
                </a:lnTo>
                <a:lnTo>
                  <a:pt x="1491056" y="4643469"/>
                </a:lnTo>
                <a:lnTo>
                  <a:pt x="1597691" y="4670935"/>
                </a:lnTo>
                <a:lnTo>
                  <a:pt x="1705013" y="4695764"/>
                </a:lnTo>
                <a:lnTo>
                  <a:pt x="1812299" y="4717896"/>
                </a:lnTo>
                <a:lnTo>
                  <a:pt x="1918824" y="4737272"/>
                </a:lnTo>
                <a:lnTo>
                  <a:pt x="2023862" y="4753831"/>
                </a:lnTo>
                <a:lnTo>
                  <a:pt x="2126690" y="4767513"/>
                </a:lnTo>
                <a:lnTo>
                  <a:pt x="2226583" y="4778259"/>
                </a:lnTo>
                <a:lnTo>
                  <a:pt x="2322816" y="4786009"/>
                </a:lnTo>
                <a:lnTo>
                  <a:pt x="2414664" y="4790703"/>
                </a:lnTo>
                <a:lnTo>
                  <a:pt x="2501404" y="4792281"/>
                </a:lnTo>
                <a:lnTo>
                  <a:pt x="2589530" y="4790650"/>
                </a:lnTo>
                <a:lnTo>
                  <a:pt x="2682736" y="4785800"/>
                </a:lnTo>
                <a:lnTo>
                  <a:pt x="2780293" y="4777793"/>
                </a:lnTo>
                <a:lnTo>
                  <a:pt x="2881473" y="4766692"/>
                </a:lnTo>
                <a:lnTo>
                  <a:pt x="2985550" y="4752560"/>
                </a:lnTo>
                <a:lnTo>
                  <a:pt x="3091795" y="4735460"/>
                </a:lnTo>
                <a:lnTo>
                  <a:pt x="3199480" y="4715455"/>
                </a:lnTo>
                <a:lnTo>
                  <a:pt x="3307878" y="4692608"/>
                </a:lnTo>
                <a:lnTo>
                  <a:pt x="3416260" y="4666981"/>
                </a:lnTo>
                <a:lnTo>
                  <a:pt x="3523900" y="4638638"/>
                </a:lnTo>
                <a:lnTo>
                  <a:pt x="3630069" y="4607641"/>
                </a:lnTo>
                <a:lnTo>
                  <a:pt x="3734040" y="4574054"/>
                </a:lnTo>
                <a:lnTo>
                  <a:pt x="3835085" y="4537939"/>
                </a:lnTo>
                <a:lnTo>
                  <a:pt x="3932475" y="4499359"/>
                </a:lnTo>
                <a:lnTo>
                  <a:pt x="4025484" y="4458377"/>
                </a:lnTo>
                <a:lnTo>
                  <a:pt x="4113383" y="4415056"/>
                </a:lnTo>
                <a:lnTo>
                  <a:pt x="4195445" y="4369458"/>
                </a:lnTo>
                <a:lnTo>
                  <a:pt x="4270942" y="4321648"/>
                </a:lnTo>
                <a:lnTo>
                  <a:pt x="4339147" y="4271687"/>
                </a:lnTo>
                <a:lnTo>
                  <a:pt x="4399330" y="4219638"/>
                </a:lnTo>
                <a:lnTo>
                  <a:pt x="4454180" y="4162366"/>
                </a:lnTo>
                <a:lnTo>
                  <a:pt x="4506829" y="4097179"/>
                </a:lnTo>
                <a:lnTo>
                  <a:pt x="4557213" y="4024801"/>
                </a:lnTo>
                <a:lnTo>
                  <a:pt x="4605265" y="3945957"/>
                </a:lnTo>
                <a:lnTo>
                  <a:pt x="4650918" y="3861371"/>
                </a:lnTo>
                <a:lnTo>
                  <a:pt x="4694107" y="3771768"/>
                </a:lnTo>
                <a:lnTo>
                  <a:pt x="4734764" y="3677872"/>
                </a:lnTo>
                <a:lnTo>
                  <a:pt x="4772824" y="3580407"/>
                </a:lnTo>
                <a:lnTo>
                  <a:pt x="4808221" y="3480098"/>
                </a:lnTo>
                <a:lnTo>
                  <a:pt x="4840887" y="3377669"/>
                </a:lnTo>
                <a:lnTo>
                  <a:pt x="4870757" y="3273845"/>
                </a:lnTo>
                <a:lnTo>
                  <a:pt x="4897764" y="3169350"/>
                </a:lnTo>
                <a:lnTo>
                  <a:pt x="4921843" y="3064908"/>
                </a:lnTo>
                <a:lnTo>
                  <a:pt x="4942926" y="2961244"/>
                </a:lnTo>
                <a:lnTo>
                  <a:pt x="4960947" y="2859082"/>
                </a:lnTo>
                <a:lnTo>
                  <a:pt x="4975840" y="2759147"/>
                </a:lnTo>
                <a:lnTo>
                  <a:pt x="4987540" y="2662163"/>
                </a:lnTo>
                <a:lnTo>
                  <a:pt x="4995978" y="2568854"/>
                </a:lnTo>
                <a:lnTo>
                  <a:pt x="5001090" y="2479944"/>
                </a:lnTo>
                <a:lnTo>
                  <a:pt x="5002809" y="2396159"/>
                </a:lnTo>
                <a:lnTo>
                  <a:pt x="5001090" y="2312371"/>
                </a:lnTo>
                <a:lnTo>
                  <a:pt x="4995978" y="2223458"/>
                </a:lnTo>
                <a:lnTo>
                  <a:pt x="4987540" y="2130146"/>
                </a:lnTo>
                <a:lnTo>
                  <a:pt x="4975840" y="2033159"/>
                </a:lnTo>
                <a:lnTo>
                  <a:pt x="4960947" y="1933222"/>
                </a:lnTo>
                <a:lnTo>
                  <a:pt x="4942926" y="1831058"/>
                </a:lnTo>
                <a:lnTo>
                  <a:pt x="4921843" y="1727393"/>
                </a:lnTo>
                <a:lnTo>
                  <a:pt x="4897764" y="1622950"/>
                </a:lnTo>
                <a:lnTo>
                  <a:pt x="4870757" y="1518453"/>
                </a:lnTo>
                <a:lnTo>
                  <a:pt x="4840887" y="1414629"/>
                </a:lnTo>
                <a:lnTo>
                  <a:pt x="4808221" y="1312200"/>
                </a:lnTo>
                <a:lnTo>
                  <a:pt x="4772824" y="1211891"/>
                </a:lnTo>
                <a:lnTo>
                  <a:pt x="4734764" y="1114426"/>
                </a:lnTo>
                <a:lnTo>
                  <a:pt x="4694107" y="1020530"/>
                </a:lnTo>
                <a:lnTo>
                  <a:pt x="4650918" y="930928"/>
                </a:lnTo>
                <a:lnTo>
                  <a:pt x="4605265" y="846343"/>
                </a:lnTo>
                <a:lnTo>
                  <a:pt x="4557213" y="767500"/>
                </a:lnTo>
                <a:lnTo>
                  <a:pt x="4506829" y="695124"/>
                </a:lnTo>
                <a:lnTo>
                  <a:pt x="4454180" y="629938"/>
                </a:lnTo>
                <a:lnTo>
                  <a:pt x="4399330" y="572668"/>
                </a:lnTo>
                <a:lnTo>
                  <a:pt x="4339147" y="520617"/>
                </a:lnTo>
                <a:lnTo>
                  <a:pt x="4270942" y="470654"/>
                </a:lnTo>
                <a:lnTo>
                  <a:pt x="4195445" y="422842"/>
                </a:lnTo>
                <a:lnTo>
                  <a:pt x="4113383" y="377243"/>
                </a:lnTo>
                <a:lnTo>
                  <a:pt x="4025484" y="333920"/>
                </a:lnTo>
                <a:lnTo>
                  <a:pt x="3932475" y="292936"/>
                </a:lnTo>
                <a:lnTo>
                  <a:pt x="3835085" y="254354"/>
                </a:lnTo>
                <a:lnTo>
                  <a:pt x="3734040" y="218238"/>
                </a:lnTo>
                <a:lnTo>
                  <a:pt x="3630069" y="184649"/>
                </a:lnTo>
                <a:lnTo>
                  <a:pt x="3523900" y="153650"/>
                </a:lnTo>
                <a:lnTo>
                  <a:pt x="3416260" y="125306"/>
                </a:lnTo>
                <a:lnTo>
                  <a:pt x="3307878" y="99678"/>
                </a:lnTo>
                <a:lnTo>
                  <a:pt x="3199480" y="76830"/>
                </a:lnTo>
                <a:lnTo>
                  <a:pt x="3091795" y="56824"/>
                </a:lnTo>
                <a:lnTo>
                  <a:pt x="2985550" y="39723"/>
                </a:lnTo>
                <a:lnTo>
                  <a:pt x="2881473" y="25590"/>
                </a:lnTo>
                <a:lnTo>
                  <a:pt x="2780293" y="14489"/>
                </a:lnTo>
                <a:lnTo>
                  <a:pt x="2682736" y="6481"/>
                </a:lnTo>
                <a:lnTo>
                  <a:pt x="2589530" y="1630"/>
                </a:lnTo>
                <a:lnTo>
                  <a:pt x="2501404" y="0"/>
                </a:lnTo>
                <a:lnTo>
                  <a:pt x="2413276" y="1630"/>
                </a:lnTo>
                <a:lnTo>
                  <a:pt x="2320069" y="6481"/>
                </a:lnTo>
                <a:lnTo>
                  <a:pt x="2222511" y="14489"/>
                </a:lnTo>
                <a:lnTo>
                  <a:pt x="2121329" y="25590"/>
                </a:lnTo>
                <a:lnTo>
                  <a:pt x="2017251" y="39723"/>
                </a:lnTo>
                <a:lnTo>
                  <a:pt x="1911006" y="56824"/>
                </a:lnTo>
                <a:lnTo>
                  <a:pt x="1803320" y="76830"/>
                </a:lnTo>
                <a:lnTo>
                  <a:pt x="1694921" y="99678"/>
                </a:lnTo>
                <a:lnTo>
                  <a:pt x="1586539" y="125306"/>
                </a:lnTo>
                <a:lnTo>
                  <a:pt x="1478899" y="153650"/>
                </a:lnTo>
                <a:lnTo>
                  <a:pt x="1372730" y="184649"/>
                </a:lnTo>
                <a:lnTo>
                  <a:pt x="1268759" y="218238"/>
                </a:lnTo>
                <a:lnTo>
                  <a:pt x="1167715" y="254354"/>
                </a:lnTo>
                <a:lnTo>
                  <a:pt x="1070325" y="292936"/>
                </a:lnTo>
                <a:lnTo>
                  <a:pt x="977317" y="333920"/>
                </a:lnTo>
                <a:lnTo>
                  <a:pt x="889419" y="377243"/>
                </a:lnTo>
                <a:lnTo>
                  <a:pt x="807358" y="422842"/>
                </a:lnTo>
                <a:lnTo>
                  <a:pt x="731863" y="470654"/>
                </a:lnTo>
                <a:lnTo>
                  <a:pt x="663660" y="520617"/>
                </a:lnTo>
                <a:lnTo>
                  <a:pt x="603478" y="572668"/>
                </a:lnTo>
                <a:lnTo>
                  <a:pt x="548627" y="629938"/>
                </a:lnTo>
                <a:lnTo>
                  <a:pt x="495976" y="695124"/>
                </a:lnTo>
                <a:lnTo>
                  <a:pt x="445591" y="767500"/>
                </a:lnTo>
                <a:lnTo>
                  <a:pt x="397538" y="846343"/>
                </a:lnTo>
                <a:lnTo>
                  <a:pt x="351885" y="930928"/>
                </a:lnTo>
                <a:lnTo>
                  <a:pt x="308696" y="1020530"/>
                </a:lnTo>
                <a:lnTo>
                  <a:pt x="268038" y="1114426"/>
                </a:lnTo>
                <a:lnTo>
                  <a:pt x="229978" y="1211891"/>
                </a:lnTo>
                <a:lnTo>
                  <a:pt x="194582" y="1312200"/>
                </a:lnTo>
                <a:lnTo>
                  <a:pt x="161917" y="1414629"/>
                </a:lnTo>
                <a:lnTo>
                  <a:pt x="132047" y="1518453"/>
                </a:lnTo>
                <a:lnTo>
                  <a:pt x="105040" y="1622950"/>
                </a:lnTo>
                <a:lnTo>
                  <a:pt x="80963" y="1727393"/>
                </a:lnTo>
                <a:lnTo>
                  <a:pt x="59880" y="1831058"/>
                </a:lnTo>
                <a:lnTo>
                  <a:pt x="41860" y="1933222"/>
                </a:lnTo>
                <a:lnTo>
                  <a:pt x="26967" y="2033159"/>
                </a:lnTo>
                <a:lnTo>
                  <a:pt x="15268" y="2130146"/>
                </a:lnTo>
                <a:lnTo>
                  <a:pt x="6830" y="2223458"/>
                </a:lnTo>
                <a:lnTo>
                  <a:pt x="1718" y="2312371"/>
                </a:lnTo>
                <a:lnTo>
                  <a:pt x="0" y="2396159"/>
                </a:lnTo>
                <a:lnTo>
                  <a:pt x="1775" y="2481259"/>
                </a:lnTo>
                <a:close/>
              </a:path>
            </a:pathLst>
          </a:custGeom>
          <a:solidFill>
            <a:srgbClr val="88AF6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1330010" y="1346819"/>
            <a:ext cx="4954574" cy="4740059"/>
          </a:xfrm>
          <a:custGeom>
            <a:avLst/>
            <a:gdLst/>
            <a:ahLst/>
            <a:cxnLst/>
            <a:rect l="l" t="t" r="r" b="b"/>
            <a:pathLst>
              <a:path w="4954574" h="4740059">
                <a:moveTo>
                  <a:pt x="1751" y="2285185"/>
                </a:moveTo>
                <a:lnTo>
                  <a:pt x="0" y="2370035"/>
                </a:lnTo>
                <a:lnTo>
                  <a:pt x="1808" y="2456227"/>
                </a:lnTo>
                <a:lnTo>
                  <a:pt x="7188" y="2546647"/>
                </a:lnTo>
                <a:lnTo>
                  <a:pt x="16067" y="2640662"/>
                </a:lnTo>
                <a:lnTo>
                  <a:pt x="28374" y="2737637"/>
                </a:lnTo>
                <a:lnTo>
                  <a:pt x="44039" y="2836938"/>
                </a:lnTo>
                <a:lnTo>
                  <a:pt x="62991" y="2937930"/>
                </a:lnTo>
                <a:lnTo>
                  <a:pt x="85158" y="3039980"/>
                </a:lnTo>
                <a:lnTo>
                  <a:pt x="110471" y="3142453"/>
                </a:lnTo>
                <a:lnTo>
                  <a:pt x="138857" y="3244715"/>
                </a:lnTo>
                <a:lnTo>
                  <a:pt x="170246" y="3346130"/>
                </a:lnTo>
                <a:lnTo>
                  <a:pt x="204567" y="3446066"/>
                </a:lnTo>
                <a:lnTo>
                  <a:pt x="241749" y="3543888"/>
                </a:lnTo>
                <a:lnTo>
                  <a:pt x="281722" y="3638961"/>
                </a:lnTo>
                <a:lnTo>
                  <a:pt x="324413" y="3730652"/>
                </a:lnTo>
                <a:lnTo>
                  <a:pt x="369753" y="3818325"/>
                </a:lnTo>
                <a:lnTo>
                  <a:pt x="417670" y="3901347"/>
                </a:lnTo>
                <a:lnTo>
                  <a:pt x="468093" y="3979084"/>
                </a:lnTo>
                <a:lnTo>
                  <a:pt x="520952" y="4050900"/>
                </a:lnTo>
                <a:lnTo>
                  <a:pt x="576175" y="4116162"/>
                </a:lnTo>
                <a:lnTo>
                  <a:pt x="633691" y="4174236"/>
                </a:lnTo>
                <a:lnTo>
                  <a:pt x="694210" y="4225734"/>
                </a:lnTo>
                <a:lnTo>
                  <a:pt x="761849" y="4275156"/>
                </a:lnTo>
                <a:lnTo>
                  <a:pt x="835976" y="4322440"/>
                </a:lnTo>
                <a:lnTo>
                  <a:pt x="915962" y="4367525"/>
                </a:lnTo>
                <a:lnTo>
                  <a:pt x="1001174" y="4410350"/>
                </a:lnTo>
                <a:lnTo>
                  <a:pt x="1090981" y="4450853"/>
                </a:lnTo>
                <a:lnTo>
                  <a:pt x="1184752" y="4488975"/>
                </a:lnTo>
                <a:lnTo>
                  <a:pt x="1281856" y="4524654"/>
                </a:lnTo>
                <a:lnTo>
                  <a:pt x="1381662" y="4557829"/>
                </a:lnTo>
                <a:lnTo>
                  <a:pt x="1483537" y="4588440"/>
                </a:lnTo>
                <a:lnTo>
                  <a:pt x="1586852" y="4616424"/>
                </a:lnTo>
                <a:lnTo>
                  <a:pt x="1690975" y="4641722"/>
                </a:lnTo>
                <a:lnTo>
                  <a:pt x="1795274" y="4664271"/>
                </a:lnTo>
                <a:lnTo>
                  <a:pt x="1899118" y="4684012"/>
                </a:lnTo>
                <a:lnTo>
                  <a:pt x="2001877" y="4700883"/>
                </a:lnTo>
                <a:lnTo>
                  <a:pt x="2102918" y="4714824"/>
                </a:lnTo>
                <a:lnTo>
                  <a:pt x="2201611" y="4725773"/>
                </a:lnTo>
                <a:lnTo>
                  <a:pt x="2297324" y="4733669"/>
                </a:lnTo>
                <a:lnTo>
                  <a:pt x="2389427" y="4738451"/>
                </a:lnTo>
                <a:lnTo>
                  <a:pt x="2477287" y="4740059"/>
                </a:lnTo>
                <a:lnTo>
                  <a:pt x="2566557" y="4738397"/>
                </a:lnTo>
                <a:lnTo>
                  <a:pt x="2660039" y="4733455"/>
                </a:lnTo>
                <a:lnTo>
                  <a:pt x="2757099" y="4725296"/>
                </a:lnTo>
                <a:lnTo>
                  <a:pt x="2857102" y="4713985"/>
                </a:lnTo>
                <a:lnTo>
                  <a:pt x="2959415" y="4699586"/>
                </a:lnTo>
                <a:lnTo>
                  <a:pt x="3063402" y="4682163"/>
                </a:lnTo>
                <a:lnTo>
                  <a:pt x="3168429" y="4661780"/>
                </a:lnTo>
                <a:lnTo>
                  <a:pt x="3273861" y="4638501"/>
                </a:lnTo>
                <a:lnTo>
                  <a:pt x="3379064" y="4612391"/>
                </a:lnTo>
                <a:lnTo>
                  <a:pt x="3483403" y="4583512"/>
                </a:lnTo>
                <a:lnTo>
                  <a:pt x="3586244" y="4551930"/>
                </a:lnTo>
                <a:lnTo>
                  <a:pt x="3686952" y="4517709"/>
                </a:lnTo>
                <a:lnTo>
                  <a:pt x="3784893" y="4480912"/>
                </a:lnTo>
                <a:lnTo>
                  <a:pt x="3879432" y="4441604"/>
                </a:lnTo>
                <a:lnTo>
                  <a:pt x="3969934" y="4399848"/>
                </a:lnTo>
                <a:lnTo>
                  <a:pt x="4055766" y="4355710"/>
                </a:lnTo>
                <a:lnTo>
                  <a:pt x="4136292" y="4309253"/>
                </a:lnTo>
                <a:lnTo>
                  <a:pt x="4210878" y="4260540"/>
                </a:lnTo>
                <a:lnTo>
                  <a:pt x="4278889" y="4209637"/>
                </a:lnTo>
                <a:lnTo>
                  <a:pt x="4339691" y="4156608"/>
                </a:lnTo>
                <a:lnTo>
                  <a:pt x="4395577" y="4098772"/>
                </a:lnTo>
                <a:lnTo>
                  <a:pt x="4449222" y="4033834"/>
                </a:lnTo>
                <a:lnTo>
                  <a:pt x="4500559" y="3962426"/>
                </a:lnTo>
                <a:lnTo>
                  <a:pt x="4549519" y="3885179"/>
                </a:lnTo>
                <a:lnTo>
                  <a:pt x="4596035" y="3802723"/>
                </a:lnTo>
                <a:lnTo>
                  <a:pt x="4640040" y="3715691"/>
                </a:lnTo>
                <a:lnTo>
                  <a:pt x="4681465" y="3624712"/>
                </a:lnTo>
                <a:lnTo>
                  <a:pt x="4720245" y="3530419"/>
                </a:lnTo>
                <a:lnTo>
                  <a:pt x="4756310" y="3433442"/>
                </a:lnTo>
                <a:lnTo>
                  <a:pt x="4789593" y="3334411"/>
                </a:lnTo>
                <a:lnTo>
                  <a:pt x="4820028" y="3233959"/>
                </a:lnTo>
                <a:lnTo>
                  <a:pt x="4847545" y="3132717"/>
                </a:lnTo>
                <a:lnTo>
                  <a:pt x="4872078" y="3031314"/>
                </a:lnTo>
                <a:lnTo>
                  <a:pt x="4893560" y="2930383"/>
                </a:lnTo>
                <a:lnTo>
                  <a:pt x="4911922" y="2830555"/>
                </a:lnTo>
                <a:lnTo>
                  <a:pt x="4927096" y="2732460"/>
                </a:lnTo>
                <a:lnTo>
                  <a:pt x="4939017" y="2636729"/>
                </a:lnTo>
                <a:lnTo>
                  <a:pt x="4947615" y="2543994"/>
                </a:lnTo>
                <a:lnTo>
                  <a:pt x="4952823" y="2454886"/>
                </a:lnTo>
                <a:lnTo>
                  <a:pt x="4954574" y="2370035"/>
                </a:lnTo>
                <a:lnTo>
                  <a:pt x="4952823" y="2285185"/>
                </a:lnTo>
                <a:lnTo>
                  <a:pt x="4947615" y="2196077"/>
                </a:lnTo>
                <a:lnTo>
                  <a:pt x="4939017" y="2103342"/>
                </a:lnTo>
                <a:lnTo>
                  <a:pt x="4927096" y="2007611"/>
                </a:lnTo>
                <a:lnTo>
                  <a:pt x="4911922" y="1909516"/>
                </a:lnTo>
                <a:lnTo>
                  <a:pt x="4893560" y="1809688"/>
                </a:lnTo>
                <a:lnTo>
                  <a:pt x="4872078" y="1708756"/>
                </a:lnTo>
                <a:lnTo>
                  <a:pt x="4847545" y="1607354"/>
                </a:lnTo>
                <a:lnTo>
                  <a:pt x="4820028" y="1506111"/>
                </a:lnTo>
                <a:lnTo>
                  <a:pt x="4789593" y="1405659"/>
                </a:lnTo>
                <a:lnTo>
                  <a:pt x="4756310" y="1306629"/>
                </a:lnTo>
                <a:lnTo>
                  <a:pt x="4720245" y="1209652"/>
                </a:lnTo>
                <a:lnTo>
                  <a:pt x="4681465" y="1115358"/>
                </a:lnTo>
                <a:lnTo>
                  <a:pt x="4640040" y="1024380"/>
                </a:lnTo>
                <a:lnTo>
                  <a:pt x="4596035" y="937347"/>
                </a:lnTo>
                <a:lnTo>
                  <a:pt x="4549519" y="854892"/>
                </a:lnTo>
                <a:lnTo>
                  <a:pt x="4500559" y="777645"/>
                </a:lnTo>
                <a:lnTo>
                  <a:pt x="4449222" y="706237"/>
                </a:lnTo>
                <a:lnTo>
                  <a:pt x="4395577" y="641299"/>
                </a:lnTo>
                <a:lnTo>
                  <a:pt x="4339691" y="583463"/>
                </a:lnTo>
                <a:lnTo>
                  <a:pt x="4278889" y="530432"/>
                </a:lnTo>
                <a:lnTo>
                  <a:pt x="4210878" y="479527"/>
                </a:lnTo>
                <a:lnTo>
                  <a:pt x="4136292" y="430813"/>
                </a:lnTo>
                <a:lnTo>
                  <a:pt x="4055766" y="384355"/>
                </a:lnTo>
                <a:lnTo>
                  <a:pt x="3969934" y="340215"/>
                </a:lnTo>
                <a:lnTo>
                  <a:pt x="3879432" y="298459"/>
                </a:lnTo>
                <a:lnTo>
                  <a:pt x="3784893" y="259150"/>
                </a:lnTo>
                <a:lnTo>
                  <a:pt x="3686952" y="222352"/>
                </a:lnTo>
                <a:lnTo>
                  <a:pt x="3586244" y="188130"/>
                </a:lnTo>
                <a:lnTo>
                  <a:pt x="3483403" y="156548"/>
                </a:lnTo>
                <a:lnTo>
                  <a:pt x="3379064" y="127669"/>
                </a:lnTo>
                <a:lnTo>
                  <a:pt x="3273861" y="101558"/>
                </a:lnTo>
                <a:lnTo>
                  <a:pt x="3168429" y="78278"/>
                </a:lnTo>
                <a:lnTo>
                  <a:pt x="3063402" y="57895"/>
                </a:lnTo>
                <a:lnTo>
                  <a:pt x="2959415" y="40472"/>
                </a:lnTo>
                <a:lnTo>
                  <a:pt x="2857102" y="26073"/>
                </a:lnTo>
                <a:lnTo>
                  <a:pt x="2757099" y="14762"/>
                </a:lnTo>
                <a:lnTo>
                  <a:pt x="2660039" y="6603"/>
                </a:lnTo>
                <a:lnTo>
                  <a:pt x="2566557" y="1661"/>
                </a:lnTo>
                <a:lnTo>
                  <a:pt x="2477287" y="0"/>
                </a:lnTo>
                <a:lnTo>
                  <a:pt x="2388014" y="1661"/>
                </a:lnTo>
                <a:lnTo>
                  <a:pt x="2294528" y="6603"/>
                </a:lnTo>
                <a:lnTo>
                  <a:pt x="2197465" y="14762"/>
                </a:lnTo>
                <a:lnTo>
                  <a:pt x="2097459" y="26073"/>
                </a:lnTo>
                <a:lnTo>
                  <a:pt x="1995144" y="40472"/>
                </a:lnTo>
                <a:lnTo>
                  <a:pt x="1891155" y="57895"/>
                </a:lnTo>
                <a:lnTo>
                  <a:pt x="1786127" y="78278"/>
                </a:lnTo>
                <a:lnTo>
                  <a:pt x="1680694" y="101558"/>
                </a:lnTo>
                <a:lnTo>
                  <a:pt x="1575490" y="127669"/>
                </a:lnTo>
                <a:lnTo>
                  <a:pt x="1471150" y="156548"/>
                </a:lnTo>
                <a:lnTo>
                  <a:pt x="1368309" y="188130"/>
                </a:lnTo>
                <a:lnTo>
                  <a:pt x="1267601" y="222352"/>
                </a:lnTo>
                <a:lnTo>
                  <a:pt x="1169660" y="259150"/>
                </a:lnTo>
                <a:lnTo>
                  <a:pt x="1075122" y="298459"/>
                </a:lnTo>
                <a:lnTo>
                  <a:pt x="984620" y="340215"/>
                </a:lnTo>
                <a:lnTo>
                  <a:pt x="898789" y="384355"/>
                </a:lnTo>
                <a:lnTo>
                  <a:pt x="818265" y="430813"/>
                </a:lnTo>
                <a:lnTo>
                  <a:pt x="743680" y="479527"/>
                </a:lnTo>
                <a:lnTo>
                  <a:pt x="675670" y="530432"/>
                </a:lnTo>
                <a:lnTo>
                  <a:pt x="614870" y="583463"/>
                </a:lnTo>
                <a:lnTo>
                  <a:pt x="558984" y="641299"/>
                </a:lnTo>
                <a:lnTo>
                  <a:pt x="505339" y="706237"/>
                </a:lnTo>
                <a:lnTo>
                  <a:pt x="454003" y="777645"/>
                </a:lnTo>
                <a:lnTo>
                  <a:pt x="405044" y="854892"/>
                </a:lnTo>
                <a:lnTo>
                  <a:pt x="358528" y="937347"/>
                </a:lnTo>
                <a:lnTo>
                  <a:pt x="314524" y="1024380"/>
                </a:lnTo>
                <a:lnTo>
                  <a:pt x="273099" y="1115358"/>
                </a:lnTo>
                <a:lnTo>
                  <a:pt x="234321" y="1209652"/>
                </a:lnTo>
                <a:lnTo>
                  <a:pt x="198257" y="1306629"/>
                </a:lnTo>
                <a:lnTo>
                  <a:pt x="164974" y="1405659"/>
                </a:lnTo>
                <a:lnTo>
                  <a:pt x="134541" y="1506111"/>
                </a:lnTo>
                <a:lnTo>
                  <a:pt x="107024" y="1607354"/>
                </a:lnTo>
                <a:lnTo>
                  <a:pt x="82492" y="1708756"/>
                </a:lnTo>
                <a:lnTo>
                  <a:pt x="61011" y="1809688"/>
                </a:lnTo>
                <a:lnTo>
                  <a:pt x="42650" y="1909516"/>
                </a:lnTo>
                <a:lnTo>
                  <a:pt x="27476" y="2007611"/>
                </a:lnTo>
                <a:lnTo>
                  <a:pt x="15556" y="2103342"/>
                </a:lnTo>
                <a:lnTo>
                  <a:pt x="6959" y="2196077"/>
                </a:lnTo>
                <a:lnTo>
                  <a:pt x="1751" y="2285185"/>
                </a:lnTo>
                <a:close/>
              </a:path>
            </a:pathLst>
          </a:custGeom>
          <a:solidFill>
            <a:srgbClr val="89AF6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1354632" y="1371761"/>
            <a:ext cx="4906314" cy="4687836"/>
          </a:xfrm>
          <a:custGeom>
            <a:avLst/>
            <a:gdLst/>
            <a:ahLst/>
            <a:cxnLst/>
            <a:rect l="l" t="t" r="r" b="b"/>
            <a:pathLst>
              <a:path w="4906314" h="4687836">
                <a:moveTo>
                  <a:pt x="1842" y="2431204"/>
                </a:moveTo>
                <a:lnTo>
                  <a:pt x="7320" y="2521846"/>
                </a:lnTo>
                <a:lnTo>
                  <a:pt x="16363" y="2615309"/>
                </a:lnTo>
                <a:lnTo>
                  <a:pt x="28898" y="2711053"/>
                </a:lnTo>
                <a:lnTo>
                  <a:pt x="44853" y="2808535"/>
                </a:lnTo>
                <a:lnTo>
                  <a:pt x="64155" y="2907216"/>
                </a:lnTo>
                <a:lnTo>
                  <a:pt x="86732" y="3006554"/>
                </a:lnTo>
                <a:lnTo>
                  <a:pt x="112512" y="3106007"/>
                </a:lnTo>
                <a:lnTo>
                  <a:pt x="141423" y="3205036"/>
                </a:lnTo>
                <a:lnTo>
                  <a:pt x="173393" y="3303098"/>
                </a:lnTo>
                <a:lnTo>
                  <a:pt x="208348" y="3399653"/>
                </a:lnTo>
                <a:lnTo>
                  <a:pt x="246218" y="3494160"/>
                </a:lnTo>
                <a:lnTo>
                  <a:pt x="286930" y="3586077"/>
                </a:lnTo>
                <a:lnTo>
                  <a:pt x="330411" y="3674864"/>
                </a:lnTo>
                <a:lnTo>
                  <a:pt x="376589" y="3759980"/>
                </a:lnTo>
                <a:lnTo>
                  <a:pt x="425393" y="3840883"/>
                </a:lnTo>
                <a:lnTo>
                  <a:pt x="476749" y="3917032"/>
                </a:lnTo>
                <a:lnTo>
                  <a:pt x="530587" y="3987887"/>
                </a:lnTo>
                <a:lnTo>
                  <a:pt x="586832" y="4052906"/>
                </a:lnTo>
                <a:lnTo>
                  <a:pt x="645414" y="4111548"/>
                </a:lnTo>
                <a:lnTo>
                  <a:pt x="706546" y="4164000"/>
                </a:lnTo>
                <a:lnTo>
                  <a:pt x="773986" y="4214336"/>
                </a:lnTo>
                <a:lnTo>
                  <a:pt x="847195" y="4262494"/>
                </a:lnTo>
                <a:lnTo>
                  <a:pt x="925636" y="4308413"/>
                </a:lnTo>
                <a:lnTo>
                  <a:pt x="1008769" y="4352030"/>
                </a:lnTo>
                <a:lnTo>
                  <a:pt x="1096059" y="4393283"/>
                </a:lnTo>
                <a:lnTo>
                  <a:pt x="1186966" y="4432110"/>
                </a:lnTo>
                <a:lnTo>
                  <a:pt x="1280952" y="4468449"/>
                </a:lnTo>
                <a:lnTo>
                  <a:pt x="1377480" y="4502237"/>
                </a:lnTo>
                <a:lnTo>
                  <a:pt x="1476011" y="4533414"/>
                </a:lnTo>
                <a:lnTo>
                  <a:pt x="1576008" y="4561916"/>
                </a:lnTo>
                <a:lnTo>
                  <a:pt x="1676933" y="4587681"/>
                </a:lnTo>
                <a:lnTo>
                  <a:pt x="1778247" y="4610648"/>
                </a:lnTo>
                <a:lnTo>
                  <a:pt x="1879413" y="4630754"/>
                </a:lnTo>
                <a:lnTo>
                  <a:pt x="1979893" y="4647937"/>
                </a:lnTo>
                <a:lnTo>
                  <a:pt x="2079148" y="4662135"/>
                </a:lnTo>
                <a:lnTo>
                  <a:pt x="2176642" y="4673286"/>
                </a:lnTo>
                <a:lnTo>
                  <a:pt x="2271835" y="4681328"/>
                </a:lnTo>
                <a:lnTo>
                  <a:pt x="2364190" y="4686199"/>
                </a:lnTo>
                <a:lnTo>
                  <a:pt x="2453170" y="4687836"/>
                </a:lnTo>
                <a:lnTo>
                  <a:pt x="2543586" y="4686144"/>
                </a:lnTo>
                <a:lnTo>
                  <a:pt x="2637348" y="4681110"/>
                </a:lnTo>
                <a:lnTo>
                  <a:pt x="2733914" y="4672801"/>
                </a:lnTo>
                <a:lnTo>
                  <a:pt x="2832743" y="4661280"/>
                </a:lnTo>
                <a:lnTo>
                  <a:pt x="2933293" y="4646615"/>
                </a:lnTo>
                <a:lnTo>
                  <a:pt x="3035023" y="4628869"/>
                </a:lnTo>
                <a:lnTo>
                  <a:pt x="3137393" y="4608109"/>
                </a:lnTo>
                <a:lnTo>
                  <a:pt x="3239860" y="4584398"/>
                </a:lnTo>
                <a:lnTo>
                  <a:pt x="3341883" y="4557804"/>
                </a:lnTo>
                <a:lnTo>
                  <a:pt x="3442922" y="4528391"/>
                </a:lnTo>
                <a:lnTo>
                  <a:pt x="3542434" y="4496224"/>
                </a:lnTo>
                <a:lnTo>
                  <a:pt x="3639880" y="4461369"/>
                </a:lnTo>
                <a:lnTo>
                  <a:pt x="3734716" y="4423890"/>
                </a:lnTo>
                <a:lnTo>
                  <a:pt x="3826403" y="4383854"/>
                </a:lnTo>
                <a:lnTo>
                  <a:pt x="3914399" y="4341325"/>
                </a:lnTo>
                <a:lnTo>
                  <a:pt x="3998162" y="4296369"/>
                </a:lnTo>
                <a:lnTo>
                  <a:pt x="4077151" y="4249051"/>
                </a:lnTo>
                <a:lnTo>
                  <a:pt x="4150826" y="4199436"/>
                </a:lnTo>
                <a:lnTo>
                  <a:pt x="4218644" y="4147590"/>
                </a:lnTo>
                <a:lnTo>
                  <a:pt x="4280065" y="4093578"/>
                </a:lnTo>
                <a:lnTo>
                  <a:pt x="4336986" y="4035181"/>
                </a:lnTo>
                <a:lnTo>
                  <a:pt x="4391624" y="3970495"/>
                </a:lnTo>
                <a:lnTo>
                  <a:pt x="4443910" y="3900059"/>
                </a:lnTo>
                <a:lnTo>
                  <a:pt x="4493776" y="3824411"/>
                </a:lnTo>
                <a:lnTo>
                  <a:pt x="4541153" y="3744087"/>
                </a:lnTo>
                <a:lnTo>
                  <a:pt x="4585971" y="3659626"/>
                </a:lnTo>
                <a:lnTo>
                  <a:pt x="4628163" y="3571565"/>
                </a:lnTo>
                <a:lnTo>
                  <a:pt x="4667659" y="3480443"/>
                </a:lnTo>
                <a:lnTo>
                  <a:pt x="4704390" y="3386797"/>
                </a:lnTo>
                <a:lnTo>
                  <a:pt x="4738289" y="3291165"/>
                </a:lnTo>
                <a:lnTo>
                  <a:pt x="4769285" y="3194084"/>
                </a:lnTo>
                <a:lnTo>
                  <a:pt x="4797311" y="3096094"/>
                </a:lnTo>
                <a:lnTo>
                  <a:pt x="4822297" y="2997730"/>
                </a:lnTo>
                <a:lnTo>
                  <a:pt x="4844174" y="2899532"/>
                </a:lnTo>
                <a:lnTo>
                  <a:pt x="4862875" y="2802036"/>
                </a:lnTo>
                <a:lnTo>
                  <a:pt x="4878330" y="2705781"/>
                </a:lnTo>
                <a:lnTo>
                  <a:pt x="4890470" y="2611305"/>
                </a:lnTo>
                <a:lnTo>
                  <a:pt x="4899226" y="2519145"/>
                </a:lnTo>
                <a:lnTo>
                  <a:pt x="4904531" y="2429838"/>
                </a:lnTo>
                <a:lnTo>
                  <a:pt x="4906314" y="2343924"/>
                </a:lnTo>
                <a:lnTo>
                  <a:pt x="4904531" y="2258010"/>
                </a:lnTo>
                <a:lnTo>
                  <a:pt x="4899226" y="2168704"/>
                </a:lnTo>
                <a:lnTo>
                  <a:pt x="4890470" y="2076544"/>
                </a:lnTo>
                <a:lnTo>
                  <a:pt x="4878330" y="1982067"/>
                </a:lnTo>
                <a:lnTo>
                  <a:pt x="4862875" y="1885812"/>
                </a:lnTo>
                <a:lnTo>
                  <a:pt x="4844174" y="1788317"/>
                </a:lnTo>
                <a:lnTo>
                  <a:pt x="4822297" y="1690118"/>
                </a:lnTo>
                <a:lnTo>
                  <a:pt x="4797311" y="1591755"/>
                </a:lnTo>
                <a:lnTo>
                  <a:pt x="4769285" y="1493764"/>
                </a:lnTo>
                <a:lnTo>
                  <a:pt x="4738289" y="1396684"/>
                </a:lnTo>
                <a:lnTo>
                  <a:pt x="4704390" y="1301051"/>
                </a:lnTo>
                <a:lnTo>
                  <a:pt x="4667659" y="1207405"/>
                </a:lnTo>
                <a:lnTo>
                  <a:pt x="4628163" y="1116283"/>
                </a:lnTo>
                <a:lnTo>
                  <a:pt x="4585971" y="1028223"/>
                </a:lnTo>
                <a:lnTo>
                  <a:pt x="4541153" y="943762"/>
                </a:lnTo>
                <a:lnTo>
                  <a:pt x="4493776" y="863438"/>
                </a:lnTo>
                <a:lnTo>
                  <a:pt x="4443910" y="787789"/>
                </a:lnTo>
                <a:lnTo>
                  <a:pt x="4391624" y="717353"/>
                </a:lnTo>
                <a:lnTo>
                  <a:pt x="4336986" y="652668"/>
                </a:lnTo>
                <a:lnTo>
                  <a:pt x="4280065" y="594271"/>
                </a:lnTo>
                <a:lnTo>
                  <a:pt x="4218644" y="540257"/>
                </a:lnTo>
                <a:lnTo>
                  <a:pt x="4150826" y="488409"/>
                </a:lnTo>
                <a:lnTo>
                  <a:pt x="4077151" y="438793"/>
                </a:lnTo>
                <a:lnTo>
                  <a:pt x="3998162" y="391473"/>
                </a:lnTo>
                <a:lnTo>
                  <a:pt x="3914399" y="346516"/>
                </a:lnTo>
                <a:lnTo>
                  <a:pt x="3826403" y="303986"/>
                </a:lnTo>
                <a:lnTo>
                  <a:pt x="3734716" y="263949"/>
                </a:lnTo>
                <a:lnTo>
                  <a:pt x="3639880" y="226470"/>
                </a:lnTo>
                <a:lnTo>
                  <a:pt x="3542434" y="191614"/>
                </a:lnTo>
                <a:lnTo>
                  <a:pt x="3442922" y="159446"/>
                </a:lnTo>
                <a:lnTo>
                  <a:pt x="3341883" y="130033"/>
                </a:lnTo>
                <a:lnTo>
                  <a:pt x="3239860" y="103438"/>
                </a:lnTo>
                <a:lnTo>
                  <a:pt x="3137393" y="79728"/>
                </a:lnTo>
                <a:lnTo>
                  <a:pt x="3035023" y="58967"/>
                </a:lnTo>
                <a:lnTo>
                  <a:pt x="2933293" y="41221"/>
                </a:lnTo>
                <a:lnTo>
                  <a:pt x="2832743" y="26555"/>
                </a:lnTo>
                <a:lnTo>
                  <a:pt x="2733914" y="15035"/>
                </a:lnTo>
                <a:lnTo>
                  <a:pt x="2637348" y="6726"/>
                </a:lnTo>
                <a:lnTo>
                  <a:pt x="2543586" y="1692"/>
                </a:lnTo>
                <a:lnTo>
                  <a:pt x="2453170" y="0"/>
                </a:lnTo>
                <a:lnTo>
                  <a:pt x="2362751" y="1692"/>
                </a:lnTo>
                <a:lnTo>
                  <a:pt x="2268987" y="6726"/>
                </a:lnTo>
                <a:lnTo>
                  <a:pt x="2172419" y="15035"/>
                </a:lnTo>
                <a:lnTo>
                  <a:pt x="2073588" y="26555"/>
                </a:lnTo>
                <a:lnTo>
                  <a:pt x="1973036" y="41221"/>
                </a:lnTo>
                <a:lnTo>
                  <a:pt x="1871303" y="58967"/>
                </a:lnTo>
                <a:lnTo>
                  <a:pt x="1768931" y="79728"/>
                </a:lnTo>
                <a:lnTo>
                  <a:pt x="1666462" y="103438"/>
                </a:lnTo>
                <a:lnTo>
                  <a:pt x="1564437" y="130033"/>
                </a:lnTo>
                <a:lnTo>
                  <a:pt x="1463397" y="159446"/>
                </a:lnTo>
                <a:lnTo>
                  <a:pt x="1363883" y="191614"/>
                </a:lnTo>
                <a:lnTo>
                  <a:pt x="1266437" y="226470"/>
                </a:lnTo>
                <a:lnTo>
                  <a:pt x="1171599" y="263949"/>
                </a:lnTo>
                <a:lnTo>
                  <a:pt x="1079913" y="303986"/>
                </a:lnTo>
                <a:lnTo>
                  <a:pt x="991917" y="346516"/>
                </a:lnTo>
                <a:lnTo>
                  <a:pt x="908155" y="391473"/>
                </a:lnTo>
                <a:lnTo>
                  <a:pt x="829167" y="438793"/>
                </a:lnTo>
                <a:lnTo>
                  <a:pt x="755495" y="488409"/>
                </a:lnTo>
                <a:lnTo>
                  <a:pt x="687679" y="540257"/>
                </a:lnTo>
                <a:lnTo>
                  <a:pt x="626262" y="594271"/>
                </a:lnTo>
                <a:lnTo>
                  <a:pt x="569341" y="652668"/>
                </a:lnTo>
                <a:lnTo>
                  <a:pt x="514702" y="717353"/>
                </a:lnTo>
                <a:lnTo>
                  <a:pt x="462416" y="787789"/>
                </a:lnTo>
                <a:lnTo>
                  <a:pt x="412549" y="863438"/>
                </a:lnTo>
                <a:lnTo>
                  <a:pt x="365172" y="943762"/>
                </a:lnTo>
                <a:lnTo>
                  <a:pt x="320353" y="1028223"/>
                </a:lnTo>
                <a:lnTo>
                  <a:pt x="278160" y="1116283"/>
                </a:lnTo>
                <a:lnTo>
                  <a:pt x="238663" y="1207405"/>
                </a:lnTo>
                <a:lnTo>
                  <a:pt x="201931" y="1301051"/>
                </a:lnTo>
                <a:lnTo>
                  <a:pt x="168032" y="1396684"/>
                </a:lnTo>
                <a:lnTo>
                  <a:pt x="137034" y="1493764"/>
                </a:lnTo>
                <a:lnTo>
                  <a:pt x="109008" y="1591755"/>
                </a:lnTo>
                <a:lnTo>
                  <a:pt x="84021" y="1690118"/>
                </a:lnTo>
                <a:lnTo>
                  <a:pt x="62142" y="1788317"/>
                </a:lnTo>
                <a:lnTo>
                  <a:pt x="43441" y="1885812"/>
                </a:lnTo>
                <a:lnTo>
                  <a:pt x="27985" y="1982067"/>
                </a:lnTo>
                <a:lnTo>
                  <a:pt x="15845" y="2076544"/>
                </a:lnTo>
                <a:lnTo>
                  <a:pt x="7088" y="2168704"/>
                </a:lnTo>
                <a:lnTo>
                  <a:pt x="1783" y="2258010"/>
                </a:lnTo>
                <a:lnTo>
                  <a:pt x="0" y="2343924"/>
                </a:lnTo>
                <a:lnTo>
                  <a:pt x="1842" y="2431204"/>
                </a:lnTo>
                <a:close/>
              </a:path>
            </a:pathLst>
          </a:custGeom>
          <a:solidFill>
            <a:srgbClr val="89B06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1379270" y="1396704"/>
            <a:ext cx="4858067" cy="4635614"/>
          </a:xfrm>
          <a:custGeom>
            <a:avLst/>
            <a:gdLst/>
            <a:ahLst/>
            <a:cxnLst/>
            <a:rect l="l" t="t" r="r" b="b"/>
            <a:pathLst>
              <a:path w="4858067" h="4635614">
                <a:moveTo>
                  <a:pt x="1815" y="2230835"/>
                </a:moveTo>
                <a:lnTo>
                  <a:pt x="0" y="2317813"/>
                </a:lnTo>
                <a:lnTo>
                  <a:pt x="1875" y="2406183"/>
                </a:lnTo>
                <a:lnTo>
                  <a:pt x="7454" y="2497048"/>
                </a:lnTo>
                <a:lnTo>
                  <a:pt x="16661" y="2589960"/>
                </a:lnTo>
                <a:lnTo>
                  <a:pt x="29424" y="2684472"/>
                </a:lnTo>
                <a:lnTo>
                  <a:pt x="45669" y="2780136"/>
                </a:lnTo>
                <a:lnTo>
                  <a:pt x="65322" y="2876504"/>
                </a:lnTo>
                <a:lnTo>
                  <a:pt x="88310" y="2973129"/>
                </a:lnTo>
                <a:lnTo>
                  <a:pt x="114559" y="3069562"/>
                </a:lnTo>
                <a:lnTo>
                  <a:pt x="143996" y="3165356"/>
                </a:lnTo>
                <a:lnTo>
                  <a:pt x="176547" y="3260063"/>
                </a:lnTo>
                <a:lnTo>
                  <a:pt x="212139" y="3353235"/>
                </a:lnTo>
                <a:lnTo>
                  <a:pt x="250698" y="3444424"/>
                </a:lnTo>
                <a:lnTo>
                  <a:pt x="292150" y="3533183"/>
                </a:lnTo>
                <a:lnTo>
                  <a:pt x="336423" y="3619065"/>
                </a:lnTo>
                <a:lnTo>
                  <a:pt x="383442" y="3701620"/>
                </a:lnTo>
                <a:lnTo>
                  <a:pt x="433134" y="3780401"/>
                </a:lnTo>
                <a:lnTo>
                  <a:pt x="485426" y="3854962"/>
                </a:lnTo>
                <a:lnTo>
                  <a:pt x="540243" y="3924853"/>
                </a:lnTo>
                <a:lnTo>
                  <a:pt x="597513" y="3989627"/>
                </a:lnTo>
                <a:lnTo>
                  <a:pt x="657161" y="4048836"/>
                </a:lnTo>
                <a:lnTo>
                  <a:pt x="718905" y="4102242"/>
                </a:lnTo>
                <a:lnTo>
                  <a:pt x="786144" y="4153494"/>
                </a:lnTo>
                <a:lnTo>
                  <a:pt x="858432" y="4202529"/>
                </a:lnTo>
                <a:lnTo>
                  <a:pt x="935325" y="4249283"/>
                </a:lnTo>
                <a:lnTo>
                  <a:pt x="1016377" y="4293694"/>
                </a:lnTo>
                <a:lnTo>
                  <a:pt x="1101146" y="4335698"/>
                </a:lnTo>
                <a:lnTo>
                  <a:pt x="1189185" y="4375232"/>
                </a:lnTo>
                <a:lnTo>
                  <a:pt x="1280050" y="4412232"/>
                </a:lnTo>
                <a:lnTo>
                  <a:pt x="1373297" y="4446636"/>
                </a:lnTo>
                <a:lnTo>
                  <a:pt x="1468481" y="4478380"/>
                </a:lnTo>
                <a:lnTo>
                  <a:pt x="1565158" y="4507401"/>
                </a:lnTo>
                <a:lnTo>
                  <a:pt x="1662882" y="4533635"/>
                </a:lnTo>
                <a:lnTo>
                  <a:pt x="1761209" y="4557020"/>
                </a:lnTo>
                <a:lnTo>
                  <a:pt x="1859695" y="4577492"/>
                </a:lnTo>
                <a:lnTo>
                  <a:pt x="1957895" y="4594988"/>
                </a:lnTo>
                <a:lnTo>
                  <a:pt x="2055364" y="4609445"/>
                </a:lnTo>
                <a:lnTo>
                  <a:pt x="2151658" y="4620799"/>
                </a:lnTo>
                <a:lnTo>
                  <a:pt x="2246331" y="4628987"/>
                </a:lnTo>
                <a:lnTo>
                  <a:pt x="2338940" y="4633947"/>
                </a:lnTo>
                <a:lnTo>
                  <a:pt x="2429040" y="4635614"/>
                </a:lnTo>
                <a:lnTo>
                  <a:pt x="2520603" y="4633891"/>
                </a:lnTo>
                <a:lnTo>
                  <a:pt x="2614645" y="4628766"/>
                </a:lnTo>
                <a:lnTo>
                  <a:pt x="2710717" y="4620305"/>
                </a:lnTo>
                <a:lnTo>
                  <a:pt x="2808371" y="4608575"/>
                </a:lnTo>
                <a:lnTo>
                  <a:pt x="2907159" y="4593643"/>
                </a:lnTo>
                <a:lnTo>
                  <a:pt x="3006634" y="4575575"/>
                </a:lnTo>
                <a:lnTo>
                  <a:pt x="3106346" y="4554437"/>
                </a:lnTo>
                <a:lnTo>
                  <a:pt x="3205848" y="4530296"/>
                </a:lnTo>
                <a:lnTo>
                  <a:pt x="3304693" y="4503219"/>
                </a:lnTo>
                <a:lnTo>
                  <a:pt x="3402431" y="4473271"/>
                </a:lnTo>
                <a:lnTo>
                  <a:pt x="3498615" y="4440520"/>
                </a:lnTo>
                <a:lnTo>
                  <a:pt x="3592797" y="4405031"/>
                </a:lnTo>
                <a:lnTo>
                  <a:pt x="3684529" y="4366872"/>
                </a:lnTo>
                <a:lnTo>
                  <a:pt x="3773363" y="4326109"/>
                </a:lnTo>
                <a:lnTo>
                  <a:pt x="3858850" y="4282807"/>
                </a:lnTo>
                <a:lnTo>
                  <a:pt x="3940544" y="4237035"/>
                </a:lnTo>
                <a:lnTo>
                  <a:pt x="4017994" y="4188857"/>
                </a:lnTo>
                <a:lnTo>
                  <a:pt x="4090755" y="4138341"/>
                </a:lnTo>
                <a:lnTo>
                  <a:pt x="4158377" y="4085554"/>
                </a:lnTo>
                <a:lnTo>
                  <a:pt x="4220413" y="4030560"/>
                </a:lnTo>
                <a:lnTo>
                  <a:pt x="4278371" y="3971597"/>
                </a:lnTo>
                <a:lnTo>
                  <a:pt x="4334004" y="3907160"/>
                </a:lnTo>
                <a:lnTo>
                  <a:pt x="4387243" y="3837692"/>
                </a:lnTo>
                <a:lnTo>
                  <a:pt x="4438017" y="3763639"/>
                </a:lnTo>
                <a:lnTo>
                  <a:pt x="4486256" y="3685445"/>
                </a:lnTo>
                <a:lnTo>
                  <a:pt x="4531891" y="3603553"/>
                </a:lnTo>
                <a:lnTo>
                  <a:pt x="4574851" y="3518410"/>
                </a:lnTo>
                <a:lnTo>
                  <a:pt x="4615066" y="3430459"/>
                </a:lnTo>
                <a:lnTo>
                  <a:pt x="4652467" y="3340144"/>
                </a:lnTo>
                <a:lnTo>
                  <a:pt x="4686982" y="3247910"/>
                </a:lnTo>
                <a:lnTo>
                  <a:pt x="4718543" y="3154202"/>
                </a:lnTo>
                <a:lnTo>
                  <a:pt x="4747079" y="3059464"/>
                </a:lnTo>
                <a:lnTo>
                  <a:pt x="4772520" y="2964140"/>
                </a:lnTo>
                <a:lnTo>
                  <a:pt x="4794796" y="2868675"/>
                </a:lnTo>
                <a:lnTo>
                  <a:pt x="4813837" y="2773514"/>
                </a:lnTo>
                <a:lnTo>
                  <a:pt x="4829573" y="2679100"/>
                </a:lnTo>
                <a:lnTo>
                  <a:pt x="4841934" y="2585879"/>
                </a:lnTo>
                <a:lnTo>
                  <a:pt x="4850850" y="2494294"/>
                </a:lnTo>
                <a:lnTo>
                  <a:pt x="4856251" y="2404791"/>
                </a:lnTo>
                <a:lnTo>
                  <a:pt x="4858067" y="2317813"/>
                </a:lnTo>
                <a:lnTo>
                  <a:pt x="4856251" y="2230835"/>
                </a:lnTo>
                <a:lnTo>
                  <a:pt x="4850850" y="2141332"/>
                </a:lnTo>
                <a:lnTo>
                  <a:pt x="4841934" y="2049747"/>
                </a:lnTo>
                <a:lnTo>
                  <a:pt x="4829573" y="1956526"/>
                </a:lnTo>
                <a:lnTo>
                  <a:pt x="4813837" y="1862112"/>
                </a:lnTo>
                <a:lnTo>
                  <a:pt x="4794796" y="1766951"/>
                </a:lnTo>
                <a:lnTo>
                  <a:pt x="4772520" y="1671486"/>
                </a:lnTo>
                <a:lnTo>
                  <a:pt x="4747079" y="1576162"/>
                </a:lnTo>
                <a:lnTo>
                  <a:pt x="4718543" y="1481424"/>
                </a:lnTo>
                <a:lnTo>
                  <a:pt x="4686982" y="1387716"/>
                </a:lnTo>
                <a:lnTo>
                  <a:pt x="4652467" y="1295482"/>
                </a:lnTo>
                <a:lnTo>
                  <a:pt x="4615066" y="1205167"/>
                </a:lnTo>
                <a:lnTo>
                  <a:pt x="4574851" y="1117216"/>
                </a:lnTo>
                <a:lnTo>
                  <a:pt x="4531891" y="1032073"/>
                </a:lnTo>
                <a:lnTo>
                  <a:pt x="4486256" y="950181"/>
                </a:lnTo>
                <a:lnTo>
                  <a:pt x="4438017" y="871987"/>
                </a:lnTo>
                <a:lnTo>
                  <a:pt x="4387243" y="797934"/>
                </a:lnTo>
                <a:lnTo>
                  <a:pt x="4334004" y="728466"/>
                </a:lnTo>
                <a:lnTo>
                  <a:pt x="4278371" y="664029"/>
                </a:lnTo>
                <a:lnTo>
                  <a:pt x="4220413" y="605066"/>
                </a:lnTo>
                <a:lnTo>
                  <a:pt x="4158377" y="550071"/>
                </a:lnTo>
                <a:lnTo>
                  <a:pt x="4090755" y="497281"/>
                </a:lnTo>
                <a:lnTo>
                  <a:pt x="4017994" y="446764"/>
                </a:lnTo>
                <a:lnTo>
                  <a:pt x="3940544" y="398585"/>
                </a:lnTo>
                <a:lnTo>
                  <a:pt x="3858850" y="352811"/>
                </a:lnTo>
                <a:lnTo>
                  <a:pt x="3773363" y="309509"/>
                </a:lnTo>
                <a:lnTo>
                  <a:pt x="3684529" y="268745"/>
                </a:lnTo>
                <a:lnTo>
                  <a:pt x="3592797" y="230585"/>
                </a:lnTo>
                <a:lnTo>
                  <a:pt x="3498615" y="195095"/>
                </a:lnTo>
                <a:lnTo>
                  <a:pt x="3402431" y="162344"/>
                </a:lnTo>
                <a:lnTo>
                  <a:pt x="3304693" y="132396"/>
                </a:lnTo>
                <a:lnTo>
                  <a:pt x="3205848" y="105318"/>
                </a:lnTo>
                <a:lnTo>
                  <a:pt x="3106346" y="81177"/>
                </a:lnTo>
                <a:lnTo>
                  <a:pt x="3006634" y="60039"/>
                </a:lnTo>
                <a:lnTo>
                  <a:pt x="2907159" y="41970"/>
                </a:lnTo>
                <a:lnTo>
                  <a:pt x="2808371" y="27038"/>
                </a:lnTo>
                <a:lnTo>
                  <a:pt x="2710717" y="15308"/>
                </a:lnTo>
                <a:lnTo>
                  <a:pt x="2614645" y="6848"/>
                </a:lnTo>
                <a:lnTo>
                  <a:pt x="2520603" y="1723"/>
                </a:lnTo>
                <a:lnTo>
                  <a:pt x="2429040" y="0"/>
                </a:lnTo>
                <a:lnTo>
                  <a:pt x="2337474" y="1723"/>
                </a:lnTo>
                <a:lnTo>
                  <a:pt x="2243431" y="6848"/>
                </a:lnTo>
                <a:lnTo>
                  <a:pt x="2147357" y="15308"/>
                </a:lnTo>
                <a:lnTo>
                  <a:pt x="2049702" y="27038"/>
                </a:lnTo>
                <a:lnTo>
                  <a:pt x="1950912" y="41970"/>
                </a:lnTo>
                <a:lnTo>
                  <a:pt x="1851437" y="60039"/>
                </a:lnTo>
                <a:lnTo>
                  <a:pt x="1751723" y="81177"/>
                </a:lnTo>
                <a:lnTo>
                  <a:pt x="1652220" y="105318"/>
                </a:lnTo>
                <a:lnTo>
                  <a:pt x="1553375" y="132396"/>
                </a:lnTo>
                <a:lnTo>
                  <a:pt x="1455635" y="162344"/>
                </a:lnTo>
                <a:lnTo>
                  <a:pt x="1359450" y="195095"/>
                </a:lnTo>
                <a:lnTo>
                  <a:pt x="1265267" y="230585"/>
                </a:lnTo>
                <a:lnTo>
                  <a:pt x="1173534" y="268745"/>
                </a:lnTo>
                <a:lnTo>
                  <a:pt x="1084699" y="309509"/>
                </a:lnTo>
                <a:lnTo>
                  <a:pt x="999211" y="352811"/>
                </a:lnTo>
                <a:lnTo>
                  <a:pt x="917516" y="398585"/>
                </a:lnTo>
                <a:lnTo>
                  <a:pt x="840064" y="446764"/>
                </a:lnTo>
                <a:lnTo>
                  <a:pt x="767302" y="497281"/>
                </a:lnTo>
                <a:lnTo>
                  <a:pt x="699679" y="550071"/>
                </a:lnTo>
                <a:lnTo>
                  <a:pt x="637641" y="605066"/>
                </a:lnTo>
                <a:lnTo>
                  <a:pt x="579683" y="664029"/>
                </a:lnTo>
                <a:lnTo>
                  <a:pt x="524050" y="728466"/>
                </a:lnTo>
                <a:lnTo>
                  <a:pt x="470812" y="797934"/>
                </a:lnTo>
                <a:lnTo>
                  <a:pt x="420038" y="871987"/>
                </a:lnTo>
                <a:lnTo>
                  <a:pt x="371800" y="950181"/>
                </a:lnTo>
                <a:lnTo>
                  <a:pt x="326166" y="1032073"/>
                </a:lnTo>
                <a:lnTo>
                  <a:pt x="283206" y="1117216"/>
                </a:lnTo>
                <a:lnTo>
                  <a:pt x="242992" y="1205167"/>
                </a:lnTo>
                <a:lnTo>
                  <a:pt x="205593" y="1295482"/>
                </a:lnTo>
                <a:lnTo>
                  <a:pt x="171078" y="1387716"/>
                </a:lnTo>
                <a:lnTo>
                  <a:pt x="139518" y="1481424"/>
                </a:lnTo>
                <a:lnTo>
                  <a:pt x="110983" y="1576162"/>
                </a:lnTo>
                <a:lnTo>
                  <a:pt x="85543" y="1671486"/>
                </a:lnTo>
                <a:lnTo>
                  <a:pt x="63268" y="1766951"/>
                </a:lnTo>
                <a:lnTo>
                  <a:pt x="44228" y="1862112"/>
                </a:lnTo>
                <a:lnTo>
                  <a:pt x="28492" y="1956526"/>
                </a:lnTo>
                <a:lnTo>
                  <a:pt x="16132" y="2049747"/>
                </a:lnTo>
                <a:lnTo>
                  <a:pt x="7216" y="2141332"/>
                </a:lnTo>
                <a:lnTo>
                  <a:pt x="1815" y="2230835"/>
                </a:lnTo>
                <a:close/>
              </a:path>
            </a:pathLst>
          </a:custGeom>
          <a:solidFill>
            <a:srgbClr val="8AB06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1403908" y="1421645"/>
            <a:ext cx="4809807" cy="4583391"/>
          </a:xfrm>
          <a:custGeom>
            <a:avLst/>
            <a:gdLst/>
            <a:ahLst/>
            <a:cxnLst/>
            <a:rect l="l" t="t" r="r" b="b"/>
            <a:pathLst>
              <a:path w="4809807" h="4583391">
                <a:moveTo>
                  <a:pt x="1848" y="2203671"/>
                </a:moveTo>
                <a:lnTo>
                  <a:pt x="0" y="2291715"/>
                </a:lnTo>
                <a:lnTo>
                  <a:pt x="1909" y="2381171"/>
                </a:lnTo>
                <a:lnTo>
                  <a:pt x="7586" y="2472256"/>
                </a:lnTo>
                <a:lnTo>
                  <a:pt x="16958" y="2564615"/>
                </a:lnTo>
                <a:lnTo>
                  <a:pt x="29948" y="2657894"/>
                </a:lnTo>
                <a:lnTo>
                  <a:pt x="46482" y="2751739"/>
                </a:lnTo>
                <a:lnTo>
                  <a:pt x="66485" y="2845794"/>
                </a:lnTo>
                <a:lnTo>
                  <a:pt x="89883" y="2939705"/>
                </a:lnTo>
                <a:lnTo>
                  <a:pt x="116600" y="3033118"/>
                </a:lnTo>
                <a:lnTo>
                  <a:pt x="146562" y="3125678"/>
                </a:lnTo>
                <a:lnTo>
                  <a:pt x="179693" y="3217030"/>
                </a:lnTo>
                <a:lnTo>
                  <a:pt x="215920" y="3306820"/>
                </a:lnTo>
                <a:lnTo>
                  <a:pt x="255166" y="3394694"/>
                </a:lnTo>
                <a:lnTo>
                  <a:pt x="297358" y="3480296"/>
                </a:lnTo>
                <a:lnTo>
                  <a:pt x="342421" y="3563273"/>
                </a:lnTo>
                <a:lnTo>
                  <a:pt x="390279" y="3643269"/>
                </a:lnTo>
                <a:lnTo>
                  <a:pt x="440857" y="3719930"/>
                </a:lnTo>
                <a:lnTo>
                  <a:pt x="494082" y="3792902"/>
                </a:lnTo>
                <a:lnTo>
                  <a:pt x="549878" y="3861830"/>
                </a:lnTo>
                <a:lnTo>
                  <a:pt x="608170" y="3926360"/>
                </a:lnTo>
                <a:lnTo>
                  <a:pt x="668883" y="3986136"/>
                </a:lnTo>
                <a:lnTo>
                  <a:pt x="731240" y="4040495"/>
                </a:lnTo>
                <a:lnTo>
                  <a:pt x="798278" y="4092661"/>
                </a:lnTo>
                <a:lnTo>
                  <a:pt x="869646" y="4142571"/>
                </a:lnTo>
                <a:lnTo>
                  <a:pt x="944992" y="4190160"/>
                </a:lnTo>
                <a:lnTo>
                  <a:pt x="1023965" y="4235364"/>
                </a:lnTo>
                <a:lnTo>
                  <a:pt x="1106215" y="4278118"/>
                </a:lnTo>
                <a:lnTo>
                  <a:pt x="1191388" y="4318357"/>
                </a:lnTo>
                <a:lnTo>
                  <a:pt x="1279135" y="4356019"/>
                </a:lnTo>
                <a:lnTo>
                  <a:pt x="1369104" y="4391037"/>
                </a:lnTo>
                <a:lnTo>
                  <a:pt x="1460942" y="4423348"/>
                </a:lnTo>
                <a:lnTo>
                  <a:pt x="1554300" y="4452887"/>
                </a:lnTo>
                <a:lnTo>
                  <a:pt x="1648825" y="4479590"/>
                </a:lnTo>
                <a:lnTo>
                  <a:pt x="1744167" y="4503393"/>
                </a:lnTo>
                <a:lnTo>
                  <a:pt x="1839973" y="4524231"/>
                </a:lnTo>
                <a:lnTo>
                  <a:pt x="1935893" y="4542039"/>
                </a:lnTo>
                <a:lnTo>
                  <a:pt x="2031575" y="4556754"/>
                </a:lnTo>
                <a:lnTo>
                  <a:pt x="2126668" y="4568311"/>
                </a:lnTo>
                <a:lnTo>
                  <a:pt x="2220820" y="4576646"/>
                </a:lnTo>
                <a:lnTo>
                  <a:pt x="2313680" y="4581694"/>
                </a:lnTo>
                <a:lnTo>
                  <a:pt x="2404897" y="4583391"/>
                </a:lnTo>
                <a:lnTo>
                  <a:pt x="2497606" y="4581638"/>
                </a:lnTo>
                <a:lnTo>
                  <a:pt x="2591926" y="4576421"/>
                </a:lnTo>
                <a:lnTo>
                  <a:pt x="2687503" y="4567809"/>
                </a:lnTo>
                <a:lnTo>
                  <a:pt x="2783982" y="4555870"/>
                </a:lnTo>
                <a:lnTo>
                  <a:pt x="2881008" y="4540672"/>
                </a:lnTo>
                <a:lnTo>
                  <a:pt x="2978227" y="4522281"/>
                </a:lnTo>
                <a:lnTo>
                  <a:pt x="3075283" y="4500766"/>
                </a:lnTo>
                <a:lnTo>
                  <a:pt x="3171821" y="4476194"/>
                </a:lnTo>
                <a:lnTo>
                  <a:pt x="3267488" y="4448634"/>
                </a:lnTo>
                <a:lnTo>
                  <a:pt x="3361928" y="4418152"/>
                </a:lnTo>
                <a:lnTo>
                  <a:pt x="3454786" y="4384816"/>
                </a:lnTo>
                <a:lnTo>
                  <a:pt x="3545707" y="4348694"/>
                </a:lnTo>
                <a:lnTo>
                  <a:pt x="3634337" y="4309854"/>
                </a:lnTo>
                <a:lnTo>
                  <a:pt x="3720321" y="4268363"/>
                </a:lnTo>
                <a:lnTo>
                  <a:pt x="3803304" y="4224289"/>
                </a:lnTo>
                <a:lnTo>
                  <a:pt x="3882931" y="4177700"/>
                </a:lnTo>
                <a:lnTo>
                  <a:pt x="3958848" y="4128663"/>
                </a:lnTo>
                <a:lnTo>
                  <a:pt x="4030699" y="4077246"/>
                </a:lnTo>
                <a:lnTo>
                  <a:pt x="4098130" y="4023517"/>
                </a:lnTo>
                <a:lnTo>
                  <a:pt x="4160786" y="3967543"/>
                </a:lnTo>
                <a:lnTo>
                  <a:pt x="4219777" y="3908014"/>
                </a:lnTo>
                <a:lnTo>
                  <a:pt x="4276402" y="3843825"/>
                </a:lnTo>
                <a:lnTo>
                  <a:pt x="4330590" y="3775326"/>
                </a:lnTo>
                <a:lnTo>
                  <a:pt x="4382269" y="3702869"/>
                </a:lnTo>
                <a:lnTo>
                  <a:pt x="4431369" y="3626805"/>
                </a:lnTo>
                <a:lnTo>
                  <a:pt x="4477817" y="3547484"/>
                </a:lnTo>
                <a:lnTo>
                  <a:pt x="4521543" y="3465258"/>
                </a:lnTo>
                <a:lnTo>
                  <a:pt x="4562475" y="3380479"/>
                </a:lnTo>
                <a:lnTo>
                  <a:pt x="4600542" y="3293496"/>
                </a:lnTo>
                <a:lnTo>
                  <a:pt x="4635673" y="3204662"/>
                </a:lnTo>
                <a:lnTo>
                  <a:pt x="4667796" y="3114327"/>
                </a:lnTo>
                <a:lnTo>
                  <a:pt x="4696840" y="3022843"/>
                </a:lnTo>
                <a:lnTo>
                  <a:pt x="4722735" y="2930560"/>
                </a:lnTo>
                <a:lnTo>
                  <a:pt x="4745408" y="2837829"/>
                </a:lnTo>
                <a:lnTo>
                  <a:pt x="4764788" y="2745003"/>
                </a:lnTo>
                <a:lnTo>
                  <a:pt x="4780805" y="2652431"/>
                </a:lnTo>
                <a:lnTo>
                  <a:pt x="4793387" y="2560465"/>
                </a:lnTo>
                <a:lnTo>
                  <a:pt x="4802461" y="2469456"/>
                </a:lnTo>
                <a:lnTo>
                  <a:pt x="4807959" y="2379756"/>
                </a:lnTo>
                <a:lnTo>
                  <a:pt x="4809807" y="2291715"/>
                </a:lnTo>
                <a:lnTo>
                  <a:pt x="4807959" y="2203671"/>
                </a:lnTo>
                <a:lnTo>
                  <a:pt x="4802461" y="2113968"/>
                </a:lnTo>
                <a:lnTo>
                  <a:pt x="4793387" y="2022957"/>
                </a:lnTo>
                <a:lnTo>
                  <a:pt x="4780805" y="1930989"/>
                </a:lnTo>
                <a:lnTo>
                  <a:pt x="4764788" y="1838415"/>
                </a:lnTo>
                <a:lnTo>
                  <a:pt x="4745408" y="1745587"/>
                </a:lnTo>
                <a:lnTo>
                  <a:pt x="4722735" y="1652854"/>
                </a:lnTo>
                <a:lnTo>
                  <a:pt x="4696840" y="1560569"/>
                </a:lnTo>
                <a:lnTo>
                  <a:pt x="4667796" y="1469083"/>
                </a:lnTo>
                <a:lnTo>
                  <a:pt x="4635673" y="1378746"/>
                </a:lnTo>
                <a:lnTo>
                  <a:pt x="4600542" y="1289911"/>
                </a:lnTo>
                <a:lnTo>
                  <a:pt x="4562475" y="1202927"/>
                </a:lnTo>
                <a:lnTo>
                  <a:pt x="4521543" y="1118147"/>
                </a:lnTo>
                <a:lnTo>
                  <a:pt x="4477817" y="1035921"/>
                </a:lnTo>
                <a:lnTo>
                  <a:pt x="4431369" y="956601"/>
                </a:lnTo>
                <a:lnTo>
                  <a:pt x="4382269" y="880538"/>
                </a:lnTo>
                <a:lnTo>
                  <a:pt x="4330590" y="808082"/>
                </a:lnTo>
                <a:lnTo>
                  <a:pt x="4276402" y="739585"/>
                </a:lnTo>
                <a:lnTo>
                  <a:pt x="4219777" y="675399"/>
                </a:lnTo>
                <a:lnTo>
                  <a:pt x="4160786" y="615873"/>
                </a:lnTo>
                <a:lnTo>
                  <a:pt x="4098130" y="559896"/>
                </a:lnTo>
                <a:lnTo>
                  <a:pt x="4030699" y="506163"/>
                </a:lnTo>
                <a:lnTo>
                  <a:pt x="3958848" y="454743"/>
                </a:lnTo>
                <a:lnTo>
                  <a:pt x="3882931" y="405704"/>
                </a:lnTo>
                <a:lnTo>
                  <a:pt x="3803304" y="359112"/>
                </a:lnTo>
                <a:lnTo>
                  <a:pt x="3720321" y="315036"/>
                </a:lnTo>
                <a:lnTo>
                  <a:pt x="3634337" y="273544"/>
                </a:lnTo>
                <a:lnTo>
                  <a:pt x="3545707" y="234702"/>
                </a:lnTo>
                <a:lnTo>
                  <a:pt x="3454786" y="198579"/>
                </a:lnTo>
                <a:lnTo>
                  <a:pt x="3361928" y="165242"/>
                </a:lnTo>
                <a:lnTo>
                  <a:pt x="3267488" y="134759"/>
                </a:lnTo>
                <a:lnTo>
                  <a:pt x="3171821" y="107198"/>
                </a:lnTo>
                <a:lnTo>
                  <a:pt x="3075283" y="82626"/>
                </a:lnTo>
                <a:lnTo>
                  <a:pt x="2978227" y="61110"/>
                </a:lnTo>
                <a:lnTo>
                  <a:pt x="2881008" y="42720"/>
                </a:lnTo>
                <a:lnTo>
                  <a:pt x="2783982" y="27521"/>
                </a:lnTo>
                <a:lnTo>
                  <a:pt x="2687503" y="15582"/>
                </a:lnTo>
                <a:lnTo>
                  <a:pt x="2591926" y="6970"/>
                </a:lnTo>
                <a:lnTo>
                  <a:pt x="2497606" y="1753"/>
                </a:lnTo>
                <a:lnTo>
                  <a:pt x="2404897" y="0"/>
                </a:lnTo>
                <a:lnTo>
                  <a:pt x="2312186" y="1753"/>
                </a:lnTo>
                <a:lnTo>
                  <a:pt x="2217865" y="6970"/>
                </a:lnTo>
                <a:lnTo>
                  <a:pt x="2122287" y="15582"/>
                </a:lnTo>
                <a:lnTo>
                  <a:pt x="2025808" y="27521"/>
                </a:lnTo>
                <a:lnTo>
                  <a:pt x="1928782" y="42720"/>
                </a:lnTo>
                <a:lnTo>
                  <a:pt x="1831564" y="61110"/>
                </a:lnTo>
                <a:lnTo>
                  <a:pt x="1734508" y="82626"/>
                </a:lnTo>
                <a:lnTo>
                  <a:pt x="1637971" y="107198"/>
                </a:lnTo>
                <a:lnTo>
                  <a:pt x="1542305" y="134759"/>
                </a:lnTo>
                <a:lnTo>
                  <a:pt x="1447866" y="165242"/>
                </a:lnTo>
                <a:lnTo>
                  <a:pt x="1355009" y="198579"/>
                </a:lnTo>
                <a:lnTo>
                  <a:pt x="1264089" y="234702"/>
                </a:lnTo>
                <a:lnTo>
                  <a:pt x="1175459" y="273544"/>
                </a:lnTo>
                <a:lnTo>
                  <a:pt x="1089476" y="315036"/>
                </a:lnTo>
                <a:lnTo>
                  <a:pt x="1006494" y="359112"/>
                </a:lnTo>
                <a:lnTo>
                  <a:pt x="926866" y="405704"/>
                </a:lnTo>
                <a:lnTo>
                  <a:pt x="850950" y="454743"/>
                </a:lnTo>
                <a:lnTo>
                  <a:pt x="779098" y="506163"/>
                </a:lnTo>
                <a:lnTo>
                  <a:pt x="711665" y="559896"/>
                </a:lnTo>
                <a:lnTo>
                  <a:pt x="649008" y="615873"/>
                </a:lnTo>
                <a:lnTo>
                  <a:pt x="590018" y="675399"/>
                </a:lnTo>
                <a:lnTo>
                  <a:pt x="533395" y="739585"/>
                </a:lnTo>
                <a:lnTo>
                  <a:pt x="479209" y="808082"/>
                </a:lnTo>
                <a:lnTo>
                  <a:pt x="427531" y="880538"/>
                </a:lnTo>
                <a:lnTo>
                  <a:pt x="378433" y="956601"/>
                </a:lnTo>
                <a:lnTo>
                  <a:pt x="331985" y="1035921"/>
                </a:lnTo>
                <a:lnTo>
                  <a:pt x="288260" y="1118147"/>
                </a:lnTo>
                <a:lnTo>
                  <a:pt x="247329" y="1202927"/>
                </a:lnTo>
                <a:lnTo>
                  <a:pt x="209263" y="1289911"/>
                </a:lnTo>
                <a:lnTo>
                  <a:pt x="174132" y="1378746"/>
                </a:lnTo>
                <a:lnTo>
                  <a:pt x="142009" y="1469083"/>
                </a:lnTo>
                <a:lnTo>
                  <a:pt x="112965" y="1560569"/>
                </a:lnTo>
                <a:lnTo>
                  <a:pt x="87071" y="1652854"/>
                </a:lnTo>
                <a:lnTo>
                  <a:pt x="64398" y="1745587"/>
                </a:lnTo>
                <a:lnTo>
                  <a:pt x="45018" y="1838415"/>
                </a:lnTo>
                <a:lnTo>
                  <a:pt x="29001" y="1930989"/>
                </a:lnTo>
                <a:lnTo>
                  <a:pt x="16420" y="2022957"/>
                </a:lnTo>
                <a:lnTo>
                  <a:pt x="7345" y="2113968"/>
                </a:lnTo>
                <a:lnTo>
                  <a:pt x="1848" y="2203671"/>
                </a:lnTo>
                <a:close/>
              </a:path>
            </a:pathLst>
          </a:custGeom>
          <a:solidFill>
            <a:srgbClr val="8BB06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1428531" y="1446599"/>
            <a:ext cx="4761560" cy="4531169"/>
          </a:xfrm>
          <a:custGeom>
            <a:avLst/>
            <a:gdLst/>
            <a:ahLst/>
            <a:cxnLst/>
            <a:rect l="l" t="t" r="r" b="b"/>
            <a:pathLst>
              <a:path w="4761560" h="4531169">
                <a:moveTo>
                  <a:pt x="1942" y="2356135"/>
                </a:moveTo>
                <a:lnTo>
                  <a:pt x="7720" y="2447441"/>
                </a:lnTo>
                <a:lnTo>
                  <a:pt x="17256" y="2539249"/>
                </a:lnTo>
                <a:lnTo>
                  <a:pt x="30475" y="2631296"/>
                </a:lnTo>
                <a:lnTo>
                  <a:pt x="47299" y="2723321"/>
                </a:lnTo>
                <a:lnTo>
                  <a:pt x="67654" y="2815064"/>
                </a:lnTo>
                <a:lnTo>
                  <a:pt x="91463" y="2906262"/>
                </a:lnTo>
                <a:lnTo>
                  <a:pt x="118650" y="2996655"/>
                </a:lnTo>
                <a:lnTo>
                  <a:pt x="149138" y="3085981"/>
                </a:lnTo>
                <a:lnTo>
                  <a:pt x="182851" y="3173979"/>
                </a:lnTo>
                <a:lnTo>
                  <a:pt x="219713" y="3260387"/>
                </a:lnTo>
                <a:lnTo>
                  <a:pt x="259649" y="3344945"/>
                </a:lnTo>
                <a:lnTo>
                  <a:pt x="302581" y="3427390"/>
                </a:lnTo>
                <a:lnTo>
                  <a:pt x="348434" y="3507463"/>
                </a:lnTo>
                <a:lnTo>
                  <a:pt x="397131" y="3584900"/>
                </a:lnTo>
                <a:lnTo>
                  <a:pt x="448597" y="3659442"/>
                </a:lnTo>
                <a:lnTo>
                  <a:pt x="502754" y="3730826"/>
                </a:lnTo>
                <a:lnTo>
                  <a:pt x="559528" y="3798792"/>
                </a:lnTo>
                <a:lnTo>
                  <a:pt x="618841" y="3863078"/>
                </a:lnTo>
                <a:lnTo>
                  <a:pt x="680618" y="3923423"/>
                </a:lnTo>
                <a:lnTo>
                  <a:pt x="743590" y="3978735"/>
                </a:lnTo>
                <a:lnTo>
                  <a:pt x="810430" y="4031816"/>
                </a:lnTo>
                <a:lnTo>
                  <a:pt x="880879" y="4082602"/>
                </a:lnTo>
                <a:lnTo>
                  <a:pt x="954681" y="4131026"/>
                </a:lnTo>
                <a:lnTo>
                  <a:pt x="1031575" y="4177023"/>
                </a:lnTo>
                <a:lnTo>
                  <a:pt x="1111306" y="4220527"/>
                </a:lnTo>
                <a:lnTo>
                  <a:pt x="1193613" y="4261474"/>
                </a:lnTo>
                <a:lnTo>
                  <a:pt x="1278241" y="4299797"/>
                </a:lnTo>
                <a:lnTo>
                  <a:pt x="1364930" y="4335430"/>
                </a:lnTo>
                <a:lnTo>
                  <a:pt x="1453422" y="4368309"/>
                </a:lnTo>
                <a:lnTo>
                  <a:pt x="1543460" y="4398368"/>
                </a:lnTo>
                <a:lnTo>
                  <a:pt x="1634786" y="4425540"/>
                </a:lnTo>
                <a:lnTo>
                  <a:pt x="1727141" y="4449762"/>
                </a:lnTo>
                <a:lnTo>
                  <a:pt x="1820268" y="4470966"/>
                </a:lnTo>
                <a:lnTo>
                  <a:pt x="1913908" y="4489089"/>
                </a:lnTo>
                <a:lnTo>
                  <a:pt x="2007803" y="4504063"/>
                </a:lnTo>
                <a:lnTo>
                  <a:pt x="2101696" y="4515823"/>
                </a:lnTo>
                <a:lnTo>
                  <a:pt x="2195329" y="4524305"/>
                </a:lnTo>
                <a:lnTo>
                  <a:pt x="2288442" y="4529442"/>
                </a:lnTo>
                <a:lnTo>
                  <a:pt x="2380780" y="4531169"/>
                </a:lnTo>
                <a:lnTo>
                  <a:pt x="2474634" y="4529384"/>
                </a:lnTo>
                <a:lnTo>
                  <a:pt x="2569232" y="4524076"/>
                </a:lnTo>
                <a:lnTo>
                  <a:pt x="2664313" y="4515313"/>
                </a:lnTo>
                <a:lnTo>
                  <a:pt x="2759616" y="4503164"/>
                </a:lnTo>
                <a:lnTo>
                  <a:pt x="2854879" y="4487698"/>
                </a:lnTo>
                <a:lnTo>
                  <a:pt x="2949840" y="4468984"/>
                </a:lnTo>
                <a:lnTo>
                  <a:pt x="3044237" y="4447090"/>
                </a:lnTo>
                <a:lnTo>
                  <a:pt x="3137810" y="4422086"/>
                </a:lnTo>
                <a:lnTo>
                  <a:pt x="3230297" y="4394041"/>
                </a:lnTo>
                <a:lnTo>
                  <a:pt x="3321435" y="4363023"/>
                </a:lnTo>
                <a:lnTo>
                  <a:pt x="3410964" y="4329100"/>
                </a:lnTo>
                <a:lnTo>
                  <a:pt x="3498623" y="4292343"/>
                </a:lnTo>
                <a:lnTo>
                  <a:pt x="3584148" y="4252820"/>
                </a:lnTo>
                <a:lnTo>
                  <a:pt x="3667280" y="4210599"/>
                </a:lnTo>
                <a:lnTo>
                  <a:pt x="3747756" y="4165750"/>
                </a:lnTo>
                <a:lnTo>
                  <a:pt x="3825315" y="4118341"/>
                </a:lnTo>
                <a:lnTo>
                  <a:pt x="3899695" y="4068442"/>
                </a:lnTo>
                <a:lnTo>
                  <a:pt x="3970634" y="4016121"/>
                </a:lnTo>
                <a:lnTo>
                  <a:pt x="4037872" y="3961446"/>
                </a:lnTo>
                <a:lnTo>
                  <a:pt x="4101147" y="3904488"/>
                </a:lnTo>
                <a:lnTo>
                  <a:pt x="4161173" y="3844398"/>
                </a:lnTo>
                <a:lnTo>
                  <a:pt x="4218792" y="3780461"/>
                </a:lnTo>
                <a:lnTo>
                  <a:pt x="4273931" y="3712935"/>
                </a:lnTo>
                <a:lnTo>
                  <a:pt x="4326517" y="3642077"/>
                </a:lnTo>
                <a:lnTo>
                  <a:pt x="4376478" y="3568144"/>
                </a:lnTo>
                <a:lnTo>
                  <a:pt x="4423741" y="3491396"/>
                </a:lnTo>
                <a:lnTo>
                  <a:pt x="4468234" y="3412089"/>
                </a:lnTo>
                <a:lnTo>
                  <a:pt x="4509885" y="3330482"/>
                </a:lnTo>
                <a:lnTo>
                  <a:pt x="4548620" y="3246831"/>
                </a:lnTo>
                <a:lnTo>
                  <a:pt x="4584368" y="3161396"/>
                </a:lnTo>
                <a:lnTo>
                  <a:pt x="4617055" y="3074434"/>
                </a:lnTo>
                <a:lnTo>
                  <a:pt x="4646609" y="2986202"/>
                </a:lnTo>
                <a:lnTo>
                  <a:pt x="4672959" y="2896959"/>
                </a:lnTo>
                <a:lnTo>
                  <a:pt x="4696030" y="2806962"/>
                </a:lnTo>
                <a:lnTo>
                  <a:pt x="4715751" y="2716469"/>
                </a:lnTo>
                <a:lnTo>
                  <a:pt x="4732048" y="2625739"/>
                </a:lnTo>
                <a:lnTo>
                  <a:pt x="4744851" y="2535027"/>
                </a:lnTo>
                <a:lnTo>
                  <a:pt x="4754085" y="2444594"/>
                </a:lnTo>
                <a:lnTo>
                  <a:pt x="4759679" y="2354696"/>
                </a:lnTo>
                <a:lnTo>
                  <a:pt x="4761560" y="2265591"/>
                </a:lnTo>
                <a:lnTo>
                  <a:pt x="4759679" y="2176482"/>
                </a:lnTo>
                <a:lnTo>
                  <a:pt x="4754085" y="2086580"/>
                </a:lnTo>
                <a:lnTo>
                  <a:pt x="4744851" y="1996143"/>
                </a:lnTo>
                <a:lnTo>
                  <a:pt x="4732048" y="1905429"/>
                </a:lnTo>
                <a:lnTo>
                  <a:pt x="4715751" y="1814695"/>
                </a:lnTo>
                <a:lnTo>
                  <a:pt x="4696030" y="1724200"/>
                </a:lnTo>
                <a:lnTo>
                  <a:pt x="4672959" y="1634201"/>
                </a:lnTo>
                <a:lnTo>
                  <a:pt x="4646609" y="1544955"/>
                </a:lnTo>
                <a:lnTo>
                  <a:pt x="4617055" y="1456722"/>
                </a:lnTo>
                <a:lnTo>
                  <a:pt x="4584368" y="1369758"/>
                </a:lnTo>
                <a:lnTo>
                  <a:pt x="4548620" y="1284322"/>
                </a:lnTo>
                <a:lnTo>
                  <a:pt x="4509885" y="1200670"/>
                </a:lnTo>
                <a:lnTo>
                  <a:pt x="4468234" y="1119062"/>
                </a:lnTo>
                <a:lnTo>
                  <a:pt x="4423741" y="1039755"/>
                </a:lnTo>
                <a:lnTo>
                  <a:pt x="4376478" y="963006"/>
                </a:lnTo>
                <a:lnTo>
                  <a:pt x="4326517" y="889074"/>
                </a:lnTo>
                <a:lnTo>
                  <a:pt x="4273931" y="818217"/>
                </a:lnTo>
                <a:lnTo>
                  <a:pt x="4218792" y="750691"/>
                </a:lnTo>
                <a:lnTo>
                  <a:pt x="4161173" y="686756"/>
                </a:lnTo>
                <a:lnTo>
                  <a:pt x="4101147" y="626668"/>
                </a:lnTo>
                <a:lnTo>
                  <a:pt x="4037872" y="569710"/>
                </a:lnTo>
                <a:lnTo>
                  <a:pt x="3970634" y="515036"/>
                </a:lnTo>
                <a:lnTo>
                  <a:pt x="3899695" y="462715"/>
                </a:lnTo>
                <a:lnTo>
                  <a:pt x="3825315" y="412816"/>
                </a:lnTo>
                <a:lnTo>
                  <a:pt x="3747756" y="365408"/>
                </a:lnTo>
                <a:lnTo>
                  <a:pt x="3667280" y="320559"/>
                </a:lnTo>
                <a:lnTo>
                  <a:pt x="3584148" y="278339"/>
                </a:lnTo>
                <a:lnTo>
                  <a:pt x="3498623" y="238817"/>
                </a:lnTo>
                <a:lnTo>
                  <a:pt x="3410964" y="202061"/>
                </a:lnTo>
                <a:lnTo>
                  <a:pt x="3321435" y="168140"/>
                </a:lnTo>
                <a:lnTo>
                  <a:pt x="3230297" y="137122"/>
                </a:lnTo>
                <a:lnTo>
                  <a:pt x="3137810" y="109078"/>
                </a:lnTo>
                <a:lnTo>
                  <a:pt x="3044237" y="84075"/>
                </a:lnTo>
                <a:lnTo>
                  <a:pt x="2949840" y="62182"/>
                </a:lnTo>
                <a:lnTo>
                  <a:pt x="2854879" y="43469"/>
                </a:lnTo>
                <a:lnTo>
                  <a:pt x="2759616" y="28003"/>
                </a:lnTo>
                <a:lnTo>
                  <a:pt x="2664313" y="15855"/>
                </a:lnTo>
                <a:lnTo>
                  <a:pt x="2569232" y="7092"/>
                </a:lnTo>
                <a:lnTo>
                  <a:pt x="2474634" y="1784"/>
                </a:lnTo>
                <a:lnTo>
                  <a:pt x="2380780" y="0"/>
                </a:lnTo>
                <a:lnTo>
                  <a:pt x="2286924" y="1784"/>
                </a:lnTo>
                <a:lnTo>
                  <a:pt x="2192324" y="7092"/>
                </a:lnTo>
                <a:lnTo>
                  <a:pt x="2097242" y="15855"/>
                </a:lnTo>
                <a:lnTo>
                  <a:pt x="2001938" y="28003"/>
                </a:lnTo>
                <a:lnTo>
                  <a:pt x="1906675" y="43469"/>
                </a:lnTo>
                <a:lnTo>
                  <a:pt x="1811714" y="62182"/>
                </a:lnTo>
                <a:lnTo>
                  <a:pt x="1717316" y="84075"/>
                </a:lnTo>
                <a:lnTo>
                  <a:pt x="1623744" y="109078"/>
                </a:lnTo>
                <a:lnTo>
                  <a:pt x="1531257" y="137122"/>
                </a:lnTo>
                <a:lnTo>
                  <a:pt x="1440119" y="168140"/>
                </a:lnTo>
                <a:lnTo>
                  <a:pt x="1350591" y="202061"/>
                </a:lnTo>
                <a:lnTo>
                  <a:pt x="1262933" y="238817"/>
                </a:lnTo>
                <a:lnTo>
                  <a:pt x="1177408" y="278339"/>
                </a:lnTo>
                <a:lnTo>
                  <a:pt x="1094277" y="320559"/>
                </a:lnTo>
                <a:lnTo>
                  <a:pt x="1013802" y="365408"/>
                </a:lnTo>
                <a:lnTo>
                  <a:pt x="936243" y="412816"/>
                </a:lnTo>
                <a:lnTo>
                  <a:pt x="861864" y="462715"/>
                </a:lnTo>
                <a:lnTo>
                  <a:pt x="790924" y="515036"/>
                </a:lnTo>
                <a:lnTo>
                  <a:pt x="723687" y="569710"/>
                </a:lnTo>
                <a:lnTo>
                  <a:pt x="660412" y="626668"/>
                </a:lnTo>
                <a:lnTo>
                  <a:pt x="600386" y="686756"/>
                </a:lnTo>
                <a:lnTo>
                  <a:pt x="542767" y="750691"/>
                </a:lnTo>
                <a:lnTo>
                  <a:pt x="487629" y="818217"/>
                </a:lnTo>
                <a:lnTo>
                  <a:pt x="435043" y="889074"/>
                </a:lnTo>
                <a:lnTo>
                  <a:pt x="385082" y="963006"/>
                </a:lnTo>
                <a:lnTo>
                  <a:pt x="337818" y="1039755"/>
                </a:lnTo>
                <a:lnTo>
                  <a:pt x="293325" y="1119062"/>
                </a:lnTo>
                <a:lnTo>
                  <a:pt x="251674" y="1200670"/>
                </a:lnTo>
                <a:lnTo>
                  <a:pt x="212939" y="1284322"/>
                </a:lnTo>
                <a:lnTo>
                  <a:pt x="177191" y="1369758"/>
                </a:lnTo>
                <a:lnTo>
                  <a:pt x="144504" y="1456722"/>
                </a:lnTo>
                <a:lnTo>
                  <a:pt x="114950" y="1544955"/>
                </a:lnTo>
                <a:lnTo>
                  <a:pt x="88601" y="1634201"/>
                </a:lnTo>
                <a:lnTo>
                  <a:pt x="65529" y="1724200"/>
                </a:lnTo>
                <a:lnTo>
                  <a:pt x="45809" y="1814695"/>
                </a:lnTo>
                <a:lnTo>
                  <a:pt x="29511" y="1905429"/>
                </a:lnTo>
                <a:lnTo>
                  <a:pt x="16708" y="1996143"/>
                </a:lnTo>
                <a:lnTo>
                  <a:pt x="7474" y="2086580"/>
                </a:lnTo>
                <a:lnTo>
                  <a:pt x="1880" y="2176482"/>
                </a:lnTo>
                <a:lnTo>
                  <a:pt x="0" y="2265591"/>
                </a:lnTo>
                <a:lnTo>
                  <a:pt x="1942" y="2356135"/>
                </a:lnTo>
                <a:close/>
              </a:path>
            </a:pathLst>
          </a:custGeom>
          <a:solidFill>
            <a:srgbClr val="8CB16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1453168" y="1471542"/>
            <a:ext cx="4713312" cy="4478934"/>
          </a:xfrm>
          <a:custGeom>
            <a:avLst/>
            <a:gdLst/>
            <a:ahLst/>
            <a:cxnLst/>
            <a:rect l="l" t="t" r="r" b="b"/>
            <a:pathLst>
              <a:path w="4713312" h="4478934">
                <a:moveTo>
                  <a:pt x="1976" y="2331101"/>
                </a:moveTo>
                <a:lnTo>
                  <a:pt x="7853" y="2422631"/>
                </a:lnTo>
                <a:lnTo>
                  <a:pt x="17553" y="2513888"/>
                </a:lnTo>
                <a:lnTo>
                  <a:pt x="30999" y="2604705"/>
                </a:lnTo>
                <a:lnTo>
                  <a:pt x="48113" y="2694913"/>
                </a:lnTo>
                <a:lnTo>
                  <a:pt x="68819" y="2784345"/>
                </a:lnTo>
                <a:lnTo>
                  <a:pt x="93037" y="2872832"/>
                </a:lnTo>
                <a:lnTo>
                  <a:pt x="120692" y="2960206"/>
                </a:lnTo>
                <a:lnTo>
                  <a:pt x="151705" y="3046299"/>
                </a:lnTo>
                <a:lnTo>
                  <a:pt x="185999" y="3130943"/>
                </a:lnTo>
                <a:lnTo>
                  <a:pt x="223497" y="3213971"/>
                </a:lnTo>
                <a:lnTo>
                  <a:pt x="264120" y="3295213"/>
                </a:lnTo>
                <a:lnTo>
                  <a:pt x="307793" y="3374502"/>
                </a:lnTo>
                <a:lnTo>
                  <a:pt x="354436" y="3451670"/>
                </a:lnTo>
                <a:lnTo>
                  <a:pt x="403973" y="3526549"/>
                </a:lnTo>
                <a:lnTo>
                  <a:pt x="456327" y="3598971"/>
                </a:lnTo>
                <a:lnTo>
                  <a:pt x="511419" y="3668767"/>
                </a:lnTo>
                <a:lnTo>
                  <a:pt x="569172" y="3735770"/>
                </a:lnTo>
                <a:lnTo>
                  <a:pt x="629509" y="3799811"/>
                </a:lnTo>
                <a:lnTo>
                  <a:pt x="692353" y="3860723"/>
                </a:lnTo>
                <a:lnTo>
                  <a:pt x="755937" y="3916991"/>
                </a:lnTo>
                <a:lnTo>
                  <a:pt x="822576" y="3970990"/>
                </a:lnTo>
                <a:lnTo>
                  <a:pt x="892105" y="4022652"/>
                </a:lnTo>
                <a:lnTo>
                  <a:pt x="964359" y="4071911"/>
                </a:lnTo>
                <a:lnTo>
                  <a:pt x="1039174" y="4118701"/>
                </a:lnTo>
                <a:lnTo>
                  <a:pt x="1116385" y="4162955"/>
                </a:lnTo>
                <a:lnTo>
                  <a:pt x="1195827" y="4204607"/>
                </a:lnTo>
                <a:lnTo>
                  <a:pt x="1277336" y="4243589"/>
                </a:lnTo>
                <a:lnTo>
                  <a:pt x="1360746" y="4279836"/>
                </a:lnTo>
                <a:lnTo>
                  <a:pt x="1445893" y="4313280"/>
                </a:lnTo>
                <a:lnTo>
                  <a:pt x="1532612" y="4343855"/>
                </a:lnTo>
                <a:lnTo>
                  <a:pt x="1620739" y="4371494"/>
                </a:lnTo>
                <a:lnTo>
                  <a:pt x="1710109" y="4396132"/>
                </a:lnTo>
                <a:lnTo>
                  <a:pt x="1800557" y="4417700"/>
                </a:lnTo>
                <a:lnTo>
                  <a:pt x="1891919" y="4436133"/>
                </a:lnTo>
                <a:lnTo>
                  <a:pt x="1984029" y="4451364"/>
                </a:lnTo>
                <a:lnTo>
                  <a:pt x="2076723" y="4463326"/>
                </a:lnTo>
                <a:lnTo>
                  <a:pt x="2169836" y="4471952"/>
                </a:lnTo>
                <a:lnTo>
                  <a:pt x="2263204" y="4477177"/>
                </a:lnTo>
                <a:lnTo>
                  <a:pt x="2356662" y="4478934"/>
                </a:lnTo>
                <a:lnTo>
                  <a:pt x="2451661" y="4477118"/>
                </a:lnTo>
                <a:lnTo>
                  <a:pt x="2546538" y="4471719"/>
                </a:lnTo>
                <a:lnTo>
                  <a:pt x="2641123" y="4462805"/>
                </a:lnTo>
                <a:lnTo>
                  <a:pt x="2735250" y="4450447"/>
                </a:lnTo>
                <a:lnTo>
                  <a:pt x="2828749" y="4434715"/>
                </a:lnTo>
                <a:lnTo>
                  <a:pt x="2921452" y="4415679"/>
                </a:lnTo>
                <a:lnTo>
                  <a:pt x="3013191" y="4393409"/>
                </a:lnTo>
                <a:lnTo>
                  <a:pt x="3103798" y="4367975"/>
                </a:lnTo>
                <a:lnTo>
                  <a:pt x="3193104" y="4339447"/>
                </a:lnTo>
                <a:lnTo>
                  <a:pt x="3280941" y="4307895"/>
                </a:lnTo>
                <a:lnTo>
                  <a:pt x="3367141" y="4273389"/>
                </a:lnTo>
                <a:lnTo>
                  <a:pt x="3451536" y="4235999"/>
                </a:lnTo>
                <a:lnTo>
                  <a:pt x="3533956" y="4195795"/>
                </a:lnTo>
                <a:lnTo>
                  <a:pt x="3614234" y="4152847"/>
                </a:lnTo>
                <a:lnTo>
                  <a:pt x="3692202" y="4107225"/>
                </a:lnTo>
                <a:lnTo>
                  <a:pt x="3767692" y="4058999"/>
                </a:lnTo>
                <a:lnTo>
                  <a:pt x="3840534" y="4008239"/>
                </a:lnTo>
                <a:lnTo>
                  <a:pt x="3910561" y="3955016"/>
                </a:lnTo>
                <a:lnTo>
                  <a:pt x="3977604" y="3899399"/>
                </a:lnTo>
                <a:lnTo>
                  <a:pt x="4041495" y="3841457"/>
                </a:lnTo>
                <a:lnTo>
                  <a:pt x="4102558" y="3780807"/>
                </a:lnTo>
                <a:lnTo>
                  <a:pt x="4161172" y="3717123"/>
                </a:lnTo>
                <a:lnTo>
                  <a:pt x="4217263" y="3650568"/>
                </a:lnTo>
                <a:lnTo>
                  <a:pt x="4270757" y="3581307"/>
                </a:lnTo>
                <a:lnTo>
                  <a:pt x="4321581" y="3509506"/>
                </a:lnTo>
                <a:lnTo>
                  <a:pt x="4369661" y="3435328"/>
                </a:lnTo>
                <a:lnTo>
                  <a:pt x="4414923" y="3358938"/>
                </a:lnTo>
                <a:lnTo>
                  <a:pt x="4457292" y="3280501"/>
                </a:lnTo>
                <a:lnTo>
                  <a:pt x="4496696" y="3200181"/>
                </a:lnTo>
                <a:lnTo>
                  <a:pt x="4533061" y="3118143"/>
                </a:lnTo>
                <a:lnTo>
                  <a:pt x="4566313" y="3034552"/>
                </a:lnTo>
                <a:lnTo>
                  <a:pt x="4596378" y="2949571"/>
                </a:lnTo>
                <a:lnTo>
                  <a:pt x="4623182" y="2863366"/>
                </a:lnTo>
                <a:lnTo>
                  <a:pt x="4646651" y="2776101"/>
                </a:lnTo>
                <a:lnTo>
                  <a:pt x="4666713" y="2687940"/>
                </a:lnTo>
                <a:lnTo>
                  <a:pt x="4683292" y="2599049"/>
                </a:lnTo>
                <a:lnTo>
                  <a:pt x="4696315" y="2509591"/>
                </a:lnTo>
                <a:lnTo>
                  <a:pt x="4705709" y="2419732"/>
                </a:lnTo>
                <a:lnTo>
                  <a:pt x="4711399" y="2329636"/>
                </a:lnTo>
                <a:lnTo>
                  <a:pt x="4713312" y="2239467"/>
                </a:lnTo>
                <a:lnTo>
                  <a:pt x="4711399" y="2149298"/>
                </a:lnTo>
                <a:lnTo>
                  <a:pt x="4705709" y="2059201"/>
                </a:lnTo>
                <a:lnTo>
                  <a:pt x="4696315" y="1969342"/>
                </a:lnTo>
                <a:lnTo>
                  <a:pt x="4683292" y="1879885"/>
                </a:lnTo>
                <a:lnTo>
                  <a:pt x="4666713" y="1790993"/>
                </a:lnTo>
                <a:lnTo>
                  <a:pt x="4646651" y="1702833"/>
                </a:lnTo>
                <a:lnTo>
                  <a:pt x="4623182" y="1615568"/>
                </a:lnTo>
                <a:lnTo>
                  <a:pt x="4596378" y="1529363"/>
                </a:lnTo>
                <a:lnTo>
                  <a:pt x="4566313" y="1444382"/>
                </a:lnTo>
                <a:lnTo>
                  <a:pt x="4533061" y="1360790"/>
                </a:lnTo>
                <a:lnTo>
                  <a:pt x="4496696" y="1278752"/>
                </a:lnTo>
                <a:lnTo>
                  <a:pt x="4457292" y="1198432"/>
                </a:lnTo>
                <a:lnTo>
                  <a:pt x="4414923" y="1119995"/>
                </a:lnTo>
                <a:lnTo>
                  <a:pt x="4369661" y="1043606"/>
                </a:lnTo>
                <a:lnTo>
                  <a:pt x="4321581" y="969428"/>
                </a:lnTo>
                <a:lnTo>
                  <a:pt x="4270757" y="897626"/>
                </a:lnTo>
                <a:lnTo>
                  <a:pt x="4217263" y="828366"/>
                </a:lnTo>
                <a:lnTo>
                  <a:pt x="4161172" y="761811"/>
                </a:lnTo>
                <a:lnTo>
                  <a:pt x="4102558" y="698126"/>
                </a:lnTo>
                <a:lnTo>
                  <a:pt x="4041495" y="637476"/>
                </a:lnTo>
                <a:lnTo>
                  <a:pt x="3977604" y="579535"/>
                </a:lnTo>
                <a:lnTo>
                  <a:pt x="3910561" y="523917"/>
                </a:lnTo>
                <a:lnTo>
                  <a:pt x="3840534" y="470694"/>
                </a:lnTo>
                <a:lnTo>
                  <a:pt x="3767692" y="419934"/>
                </a:lnTo>
                <a:lnTo>
                  <a:pt x="3692202" y="371708"/>
                </a:lnTo>
                <a:lnTo>
                  <a:pt x="3614234" y="326087"/>
                </a:lnTo>
                <a:lnTo>
                  <a:pt x="3533956" y="283139"/>
                </a:lnTo>
                <a:lnTo>
                  <a:pt x="3451536" y="242935"/>
                </a:lnTo>
                <a:lnTo>
                  <a:pt x="3367141" y="205544"/>
                </a:lnTo>
                <a:lnTo>
                  <a:pt x="3280941" y="171038"/>
                </a:lnTo>
                <a:lnTo>
                  <a:pt x="3193104" y="139486"/>
                </a:lnTo>
                <a:lnTo>
                  <a:pt x="3103798" y="110958"/>
                </a:lnTo>
                <a:lnTo>
                  <a:pt x="3013191" y="85524"/>
                </a:lnTo>
                <a:lnTo>
                  <a:pt x="2921452" y="63254"/>
                </a:lnTo>
                <a:lnTo>
                  <a:pt x="2828749" y="44218"/>
                </a:lnTo>
                <a:lnTo>
                  <a:pt x="2735250" y="28486"/>
                </a:lnTo>
                <a:lnTo>
                  <a:pt x="2641123" y="16128"/>
                </a:lnTo>
                <a:lnTo>
                  <a:pt x="2546538" y="7214"/>
                </a:lnTo>
                <a:lnTo>
                  <a:pt x="2451661" y="1815"/>
                </a:lnTo>
                <a:lnTo>
                  <a:pt x="2356662" y="0"/>
                </a:lnTo>
                <a:lnTo>
                  <a:pt x="2261660" y="1815"/>
                </a:lnTo>
                <a:lnTo>
                  <a:pt x="2166780" y="7214"/>
                </a:lnTo>
                <a:lnTo>
                  <a:pt x="2072191" y="16128"/>
                </a:lnTo>
                <a:lnTo>
                  <a:pt x="1978061" y="28486"/>
                </a:lnTo>
                <a:lnTo>
                  <a:pt x="1884559" y="44218"/>
                </a:lnTo>
                <a:lnTo>
                  <a:pt x="1791853" y="63254"/>
                </a:lnTo>
                <a:lnTo>
                  <a:pt x="1700111" y="85524"/>
                </a:lnTo>
                <a:lnTo>
                  <a:pt x="1609502" y="110958"/>
                </a:lnTo>
                <a:lnTo>
                  <a:pt x="1520194" y="139486"/>
                </a:lnTo>
                <a:lnTo>
                  <a:pt x="1432355" y="171038"/>
                </a:lnTo>
                <a:lnTo>
                  <a:pt x="1346153" y="205544"/>
                </a:lnTo>
                <a:lnTo>
                  <a:pt x="1261757" y="242935"/>
                </a:lnTo>
                <a:lnTo>
                  <a:pt x="1179335" y="283139"/>
                </a:lnTo>
                <a:lnTo>
                  <a:pt x="1099055" y="326087"/>
                </a:lnTo>
                <a:lnTo>
                  <a:pt x="1021086" y="371708"/>
                </a:lnTo>
                <a:lnTo>
                  <a:pt x="945596" y="419934"/>
                </a:lnTo>
                <a:lnTo>
                  <a:pt x="872754" y="470694"/>
                </a:lnTo>
                <a:lnTo>
                  <a:pt x="802726" y="523917"/>
                </a:lnTo>
                <a:lnTo>
                  <a:pt x="735683" y="579535"/>
                </a:lnTo>
                <a:lnTo>
                  <a:pt x="671791" y="637476"/>
                </a:lnTo>
                <a:lnTo>
                  <a:pt x="610730" y="698126"/>
                </a:lnTo>
                <a:lnTo>
                  <a:pt x="552118" y="761811"/>
                </a:lnTo>
                <a:lnTo>
                  <a:pt x="496029" y="828366"/>
                </a:lnTo>
                <a:lnTo>
                  <a:pt x="442537" y="897626"/>
                </a:lnTo>
                <a:lnTo>
                  <a:pt x="391715" y="969428"/>
                </a:lnTo>
                <a:lnTo>
                  <a:pt x="343637" y="1043606"/>
                </a:lnTo>
                <a:lnTo>
                  <a:pt x="298377" y="1119995"/>
                </a:lnTo>
                <a:lnTo>
                  <a:pt x="256009" y="1198432"/>
                </a:lnTo>
                <a:lnTo>
                  <a:pt x="216606" y="1278752"/>
                </a:lnTo>
                <a:lnTo>
                  <a:pt x="180243" y="1360790"/>
                </a:lnTo>
                <a:lnTo>
                  <a:pt x="146992" y="1444382"/>
                </a:lnTo>
                <a:lnTo>
                  <a:pt x="116929" y="1529363"/>
                </a:lnTo>
                <a:lnTo>
                  <a:pt x="90126" y="1615568"/>
                </a:lnTo>
                <a:lnTo>
                  <a:pt x="66658" y="1702833"/>
                </a:lnTo>
                <a:lnTo>
                  <a:pt x="46597" y="1790993"/>
                </a:lnTo>
                <a:lnTo>
                  <a:pt x="30019" y="1879885"/>
                </a:lnTo>
                <a:lnTo>
                  <a:pt x="16996" y="1969342"/>
                </a:lnTo>
                <a:lnTo>
                  <a:pt x="7603" y="2059201"/>
                </a:lnTo>
                <a:lnTo>
                  <a:pt x="1913" y="2149298"/>
                </a:lnTo>
                <a:lnTo>
                  <a:pt x="0" y="2239467"/>
                </a:lnTo>
                <a:lnTo>
                  <a:pt x="1976" y="2331101"/>
                </a:lnTo>
                <a:close/>
              </a:path>
            </a:pathLst>
          </a:custGeom>
          <a:solidFill>
            <a:srgbClr val="8DB16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1477797" y="1496475"/>
            <a:ext cx="4665065" cy="4426737"/>
          </a:xfrm>
          <a:custGeom>
            <a:avLst/>
            <a:gdLst/>
            <a:ahLst/>
            <a:cxnLst/>
            <a:rect l="l" t="t" r="r" b="b"/>
            <a:pathLst>
              <a:path w="4665065" h="4426737">
                <a:moveTo>
                  <a:pt x="91655" y="1596942"/>
                </a:moveTo>
                <a:lnTo>
                  <a:pt x="67788" y="1681474"/>
                </a:lnTo>
                <a:lnTo>
                  <a:pt x="47388" y="1767300"/>
                </a:lnTo>
                <a:lnTo>
                  <a:pt x="30528" y="1854351"/>
                </a:lnTo>
                <a:lnTo>
                  <a:pt x="17284" y="1942554"/>
                </a:lnTo>
                <a:lnTo>
                  <a:pt x="7732" y="2031839"/>
                </a:lnTo>
                <a:lnTo>
                  <a:pt x="1945" y="2122134"/>
                </a:lnTo>
                <a:lnTo>
                  <a:pt x="0" y="2213368"/>
                </a:lnTo>
                <a:lnTo>
                  <a:pt x="7732" y="2394896"/>
                </a:lnTo>
                <a:lnTo>
                  <a:pt x="30528" y="2572383"/>
                </a:lnTo>
                <a:lnTo>
                  <a:pt x="67789" y="2745259"/>
                </a:lnTo>
                <a:lnTo>
                  <a:pt x="118913" y="2912955"/>
                </a:lnTo>
                <a:lnTo>
                  <a:pt x="183301" y="3074902"/>
                </a:lnTo>
                <a:lnTo>
                  <a:pt x="260352" y="3230529"/>
                </a:lnTo>
                <a:lnTo>
                  <a:pt x="349466" y="3379267"/>
                </a:lnTo>
                <a:lnTo>
                  <a:pt x="450042" y="3520545"/>
                </a:lnTo>
                <a:lnTo>
                  <a:pt x="561481" y="3653796"/>
                </a:lnTo>
                <a:lnTo>
                  <a:pt x="683182" y="3778448"/>
                </a:lnTo>
                <a:lnTo>
                  <a:pt x="814544" y="3893932"/>
                </a:lnTo>
                <a:lnTo>
                  <a:pt x="954968" y="3999679"/>
                </a:lnTo>
                <a:lnTo>
                  <a:pt x="1103853" y="4095118"/>
                </a:lnTo>
                <a:lnTo>
                  <a:pt x="1260598" y="4179681"/>
                </a:lnTo>
                <a:lnTo>
                  <a:pt x="1424604" y="4252796"/>
                </a:lnTo>
                <a:lnTo>
                  <a:pt x="1595271" y="4313896"/>
                </a:lnTo>
                <a:lnTo>
                  <a:pt x="1771997" y="4362409"/>
                </a:lnTo>
                <a:lnTo>
                  <a:pt x="1954183" y="4397767"/>
                </a:lnTo>
                <a:lnTo>
                  <a:pt x="2141228" y="4419399"/>
                </a:lnTo>
                <a:lnTo>
                  <a:pt x="2332532" y="4426737"/>
                </a:lnTo>
                <a:lnTo>
                  <a:pt x="2428677" y="4424891"/>
                </a:lnTo>
                <a:lnTo>
                  <a:pt x="2523832" y="4419399"/>
                </a:lnTo>
                <a:lnTo>
                  <a:pt x="2617922" y="4410334"/>
                </a:lnTo>
                <a:lnTo>
                  <a:pt x="2710874" y="4397766"/>
                </a:lnTo>
                <a:lnTo>
                  <a:pt x="2802610" y="4381767"/>
                </a:lnTo>
                <a:lnTo>
                  <a:pt x="2893058" y="4362408"/>
                </a:lnTo>
                <a:lnTo>
                  <a:pt x="2982140" y="4339760"/>
                </a:lnTo>
                <a:lnTo>
                  <a:pt x="3069783" y="4313893"/>
                </a:lnTo>
                <a:lnTo>
                  <a:pt x="3155911" y="4284881"/>
                </a:lnTo>
                <a:lnTo>
                  <a:pt x="3240449" y="4252793"/>
                </a:lnTo>
                <a:lnTo>
                  <a:pt x="3323322" y="4217701"/>
                </a:lnTo>
                <a:lnTo>
                  <a:pt x="3404455" y="4179676"/>
                </a:lnTo>
                <a:lnTo>
                  <a:pt x="3483773" y="4138790"/>
                </a:lnTo>
                <a:lnTo>
                  <a:pt x="3561201" y="4095113"/>
                </a:lnTo>
                <a:lnTo>
                  <a:pt x="3636663" y="4048716"/>
                </a:lnTo>
                <a:lnTo>
                  <a:pt x="3710085" y="3999672"/>
                </a:lnTo>
                <a:lnTo>
                  <a:pt x="3781392" y="3948051"/>
                </a:lnTo>
                <a:lnTo>
                  <a:pt x="3850508" y="3893925"/>
                </a:lnTo>
                <a:lnTo>
                  <a:pt x="3917359" y="3837364"/>
                </a:lnTo>
                <a:lnTo>
                  <a:pt x="3981869" y="3778440"/>
                </a:lnTo>
                <a:lnTo>
                  <a:pt x="4043965" y="3717224"/>
                </a:lnTo>
                <a:lnTo>
                  <a:pt x="4103571" y="3653788"/>
                </a:lnTo>
                <a:lnTo>
                  <a:pt x="4160611" y="3588202"/>
                </a:lnTo>
                <a:lnTo>
                  <a:pt x="4215011" y="3520538"/>
                </a:lnTo>
                <a:lnTo>
                  <a:pt x="4266696" y="3450868"/>
                </a:lnTo>
                <a:lnTo>
                  <a:pt x="4315590" y="3379261"/>
                </a:lnTo>
                <a:lnTo>
                  <a:pt x="4361618" y="3305790"/>
                </a:lnTo>
                <a:lnTo>
                  <a:pt x="4404705" y="3230525"/>
                </a:lnTo>
                <a:lnTo>
                  <a:pt x="4444777" y="3153538"/>
                </a:lnTo>
                <a:lnTo>
                  <a:pt x="4481758" y="3074900"/>
                </a:lnTo>
                <a:lnTo>
                  <a:pt x="4515573" y="2994682"/>
                </a:lnTo>
                <a:lnTo>
                  <a:pt x="4546148" y="2912955"/>
                </a:lnTo>
                <a:lnTo>
                  <a:pt x="4573406" y="2829791"/>
                </a:lnTo>
                <a:lnTo>
                  <a:pt x="4597273" y="2745260"/>
                </a:lnTo>
                <a:lnTo>
                  <a:pt x="4617675" y="2659434"/>
                </a:lnTo>
                <a:lnTo>
                  <a:pt x="4634535" y="2572384"/>
                </a:lnTo>
                <a:lnTo>
                  <a:pt x="4647779" y="2484181"/>
                </a:lnTo>
                <a:lnTo>
                  <a:pt x="4657333" y="2394897"/>
                </a:lnTo>
                <a:lnTo>
                  <a:pt x="4663119" y="2304602"/>
                </a:lnTo>
                <a:lnTo>
                  <a:pt x="4665065" y="2213368"/>
                </a:lnTo>
                <a:lnTo>
                  <a:pt x="4663119" y="2122134"/>
                </a:lnTo>
                <a:lnTo>
                  <a:pt x="4657333" y="2031839"/>
                </a:lnTo>
                <a:lnTo>
                  <a:pt x="4647779" y="1942554"/>
                </a:lnTo>
                <a:lnTo>
                  <a:pt x="4634535" y="1854351"/>
                </a:lnTo>
                <a:lnTo>
                  <a:pt x="4617675" y="1767300"/>
                </a:lnTo>
                <a:lnTo>
                  <a:pt x="4597273" y="1681474"/>
                </a:lnTo>
                <a:lnTo>
                  <a:pt x="4573406" y="1596942"/>
                </a:lnTo>
                <a:lnTo>
                  <a:pt x="4546148" y="1513777"/>
                </a:lnTo>
                <a:lnTo>
                  <a:pt x="4515573" y="1432049"/>
                </a:lnTo>
                <a:lnTo>
                  <a:pt x="4481758" y="1351830"/>
                </a:lnTo>
                <a:lnTo>
                  <a:pt x="4444777" y="1273191"/>
                </a:lnTo>
                <a:lnTo>
                  <a:pt x="4404705" y="1196203"/>
                </a:lnTo>
                <a:lnTo>
                  <a:pt x="4361618" y="1120938"/>
                </a:lnTo>
                <a:lnTo>
                  <a:pt x="4315590" y="1047466"/>
                </a:lnTo>
                <a:lnTo>
                  <a:pt x="4266696" y="975858"/>
                </a:lnTo>
                <a:lnTo>
                  <a:pt x="4215011" y="906187"/>
                </a:lnTo>
                <a:lnTo>
                  <a:pt x="4160611" y="838522"/>
                </a:lnTo>
                <a:lnTo>
                  <a:pt x="4103571" y="772936"/>
                </a:lnTo>
                <a:lnTo>
                  <a:pt x="4043965" y="709500"/>
                </a:lnTo>
                <a:lnTo>
                  <a:pt x="3981869" y="648284"/>
                </a:lnTo>
                <a:lnTo>
                  <a:pt x="3917359" y="589360"/>
                </a:lnTo>
                <a:lnTo>
                  <a:pt x="3850508" y="532799"/>
                </a:lnTo>
                <a:lnTo>
                  <a:pt x="3781392" y="478673"/>
                </a:lnTo>
                <a:lnTo>
                  <a:pt x="3710085" y="427053"/>
                </a:lnTo>
                <a:lnTo>
                  <a:pt x="3636663" y="378009"/>
                </a:lnTo>
                <a:lnTo>
                  <a:pt x="3561201" y="331614"/>
                </a:lnTo>
                <a:lnTo>
                  <a:pt x="3483773" y="287938"/>
                </a:lnTo>
                <a:lnTo>
                  <a:pt x="3404455" y="247052"/>
                </a:lnTo>
                <a:lnTo>
                  <a:pt x="3323322" y="209028"/>
                </a:lnTo>
                <a:lnTo>
                  <a:pt x="3240449" y="173937"/>
                </a:lnTo>
                <a:lnTo>
                  <a:pt x="3155911" y="141850"/>
                </a:lnTo>
                <a:lnTo>
                  <a:pt x="3069783" y="112838"/>
                </a:lnTo>
                <a:lnTo>
                  <a:pt x="2982140" y="86973"/>
                </a:lnTo>
                <a:lnTo>
                  <a:pt x="2893058" y="64326"/>
                </a:lnTo>
                <a:lnTo>
                  <a:pt x="2802610" y="44967"/>
                </a:lnTo>
                <a:lnTo>
                  <a:pt x="2710874" y="28969"/>
                </a:lnTo>
                <a:lnTo>
                  <a:pt x="2617922" y="16401"/>
                </a:lnTo>
                <a:lnTo>
                  <a:pt x="2523832" y="7337"/>
                </a:lnTo>
                <a:lnTo>
                  <a:pt x="2428677" y="1846"/>
                </a:lnTo>
                <a:lnTo>
                  <a:pt x="2332532" y="0"/>
                </a:lnTo>
                <a:lnTo>
                  <a:pt x="2236384" y="1846"/>
                </a:lnTo>
                <a:lnTo>
                  <a:pt x="2141226" y="7337"/>
                </a:lnTo>
                <a:lnTo>
                  <a:pt x="2047133" y="16401"/>
                </a:lnTo>
                <a:lnTo>
                  <a:pt x="1954180" y="28969"/>
                </a:lnTo>
                <a:lnTo>
                  <a:pt x="1862441" y="44967"/>
                </a:lnTo>
                <a:lnTo>
                  <a:pt x="1771993" y="64326"/>
                </a:lnTo>
                <a:lnTo>
                  <a:pt x="1682910" y="86973"/>
                </a:lnTo>
                <a:lnTo>
                  <a:pt x="1595266" y="112838"/>
                </a:lnTo>
                <a:lnTo>
                  <a:pt x="1509138" y="141850"/>
                </a:lnTo>
                <a:lnTo>
                  <a:pt x="1424600" y="173937"/>
                </a:lnTo>
                <a:lnTo>
                  <a:pt x="1341727" y="209028"/>
                </a:lnTo>
                <a:lnTo>
                  <a:pt x="1260594" y="247052"/>
                </a:lnTo>
                <a:lnTo>
                  <a:pt x="1181276" y="287938"/>
                </a:lnTo>
                <a:lnTo>
                  <a:pt x="1103849" y="331614"/>
                </a:lnTo>
                <a:lnTo>
                  <a:pt x="1028387" y="378009"/>
                </a:lnTo>
                <a:lnTo>
                  <a:pt x="954966" y="427053"/>
                </a:lnTo>
                <a:lnTo>
                  <a:pt x="883659" y="478673"/>
                </a:lnTo>
                <a:lnTo>
                  <a:pt x="814543" y="532799"/>
                </a:lnTo>
                <a:lnTo>
                  <a:pt x="747693" y="589360"/>
                </a:lnTo>
                <a:lnTo>
                  <a:pt x="683183" y="648284"/>
                </a:lnTo>
                <a:lnTo>
                  <a:pt x="621087" y="709500"/>
                </a:lnTo>
                <a:lnTo>
                  <a:pt x="561481" y="772936"/>
                </a:lnTo>
                <a:lnTo>
                  <a:pt x="504441" y="838522"/>
                </a:lnTo>
                <a:lnTo>
                  <a:pt x="450042" y="906187"/>
                </a:lnTo>
                <a:lnTo>
                  <a:pt x="398358" y="975858"/>
                </a:lnTo>
                <a:lnTo>
                  <a:pt x="349465" y="1047466"/>
                </a:lnTo>
                <a:lnTo>
                  <a:pt x="303438" y="1120938"/>
                </a:lnTo>
                <a:lnTo>
                  <a:pt x="260351" y="1196203"/>
                </a:lnTo>
                <a:lnTo>
                  <a:pt x="220280" y="1273191"/>
                </a:lnTo>
                <a:lnTo>
                  <a:pt x="183300" y="1351830"/>
                </a:lnTo>
                <a:lnTo>
                  <a:pt x="149486" y="1432049"/>
                </a:lnTo>
                <a:lnTo>
                  <a:pt x="118913" y="1513777"/>
                </a:lnTo>
                <a:lnTo>
                  <a:pt x="91655" y="1596942"/>
                </a:lnTo>
                <a:close/>
              </a:path>
            </a:pathLst>
          </a:custGeom>
          <a:solidFill>
            <a:srgbClr val="8DB16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3549256" y="5456059"/>
            <a:ext cx="262953" cy="262953"/>
          </a:xfrm>
          <a:custGeom>
            <a:avLst/>
            <a:gdLst/>
            <a:ahLst/>
            <a:cxnLst/>
            <a:rect l="l" t="t" r="r" b="b"/>
            <a:pathLst>
              <a:path w="262953" h="262953">
                <a:moveTo>
                  <a:pt x="262953" y="262953"/>
                </a:moveTo>
                <a:lnTo>
                  <a:pt x="262953" y="0"/>
                </a:lnTo>
                <a:lnTo>
                  <a:pt x="0" y="0"/>
                </a:lnTo>
                <a:lnTo>
                  <a:pt x="0" y="262953"/>
                </a:lnTo>
                <a:lnTo>
                  <a:pt x="262953" y="262953"/>
                </a:lnTo>
                <a:close/>
              </a:path>
            </a:pathLst>
          </a:custGeom>
          <a:solidFill>
            <a:srgbClr val="DFE3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5566905" y="6282715"/>
            <a:ext cx="262940" cy="262953"/>
          </a:xfrm>
          <a:custGeom>
            <a:avLst/>
            <a:gdLst/>
            <a:ahLst/>
            <a:cxnLst/>
            <a:rect l="l" t="t" r="r" b="b"/>
            <a:pathLst>
              <a:path w="262940" h="262953">
                <a:moveTo>
                  <a:pt x="262940" y="262953"/>
                </a:moveTo>
                <a:lnTo>
                  <a:pt x="262940" y="0"/>
                </a:lnTo>
                <a:lnTo>
                  <a:pt x="0" y="0"/>
                </a:lnTo>
                <a:lnTo>
                  <a:pt x="0" y="262953"/>
                </a:lnTo>
                <a:lnTo>
                  <a:pt x="262940" y="262953"/>
                </a:lnTo>
                <a:close/>
              </a:path>
            </a:pathLst>
          </a:custGeom>
          <a:solidFill>
            <a:srgbClr val="DFE3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5937973" y="6198184"/>
            <a:ext cx="262940" cy="262953"/>
          </a:xfrm>
          <a:custGeom>
            <a:avLst/>
            <a:gdLst/>
            <a:ahLst/>
            <a:cxnLst/>
            <a:rect l="l" t="t" r="r" b="b"/>
            <a:pathLst>
              <a:path w="262940" h="262953">
                <a:moveTo>
                  <a:pt x="262940" y="262953"/>
                </a:moveTo>
                <a:lnTo>
                  <a:pt x="262940" y="0"/>
                </a:lnTo>
                <a:lnTo>
                  <a:pt x="0" y="0"/>
                </a:lnTo>
                <a:lnTo>
                  <a:pt x="0" y="262953"/>
                </a:lnTo>
                <a:lnTo>
                  <a:pt x="262940" y="262953"/>
                </a:lnTo>
                <a:close/>
              </a:path>
            </a:pathLst>
          </a:custGeom>
          <a:solidFill>
            <a:srgbClr val="EAECE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5505069" y="6020396"/>
            <a:ext cx="262940" cy="262953"/>
          </a:xfrm>
          <a:custGeom>
            <a:avLst/>
            <a:gdLst/>
            <a:ahLst/>
            <a:cxnLst/>
            <a:rect l="l" t="t" r="r" b="b"/>
            <a:pathLst>
              <a:path w="262940" h="262953">
                <a:moveTo>
                  <a:pt x="262940" y="262953"/>
                </a:moveTo>
                <a:lnTo>
                  <a:pt x="262940" y="0"/>
                </a:lnTo>
                <a:lnTo>
                  <a:pt x="0" y="0"/>
                </a:lnTo>
                <a:lnTo>
                  <a:pt x="0" y="262953"/>
                </a:lnTo>
                <a:lnTo>
                  <a:pt x="262940" y="2629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5553989" y="5758180"/>
            <a:ext cx="262928" cy="262953"/>
          </a:xfrm>
          <a:custGeom>
            <a:avLst/>
            <a:gdLst/>
            <a:ahLst/>
            <a:cxnLst/>
            <a:rect l="l" t="t" r="r" b="b"/>
            <a:pathLst>
              <a:path w="262928" h="262953">
                <a:moveTo>
                  <a:pt x="262928" y="262953"/>
                </a:moveTo>
                <a:lnTo>
                  <a:pt x="262928" y="0"/>
                </a:lnTo>
                <a:lnTo>
                  <a:pt x="0" y="0"/>
                </a:lnTo>
                <a:lnTo>
                  <a:pt x="0" y="262953"/>
                </a:lnTo>
                <a:lnTo>
                  <a:pt x="262928" y="262953"/>
                </a:lnTo>
                <a:close/>
              </a:path>
            </a:pathLst>
          </a:custGeom>
          <a:solidFill>
            <a:srgbClr val="EAECE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3286582" y="5193855"/>
            <a:ext cx="262940" cy="262953"/>
          </a:xfrm>
          <a:custGeom>
            <a:avLst/>
            <a:gdLst/>
            <a:ahLst/>
            <a:cxnLst/>
            <a:rect l="l" t="t" r="r" b="b"/>
            <a:pathLst>
              <a:path w="262940" h="262953">
                <a:moveTo>
                  <a:pt x="262940" y="262953"/>
                </a:moveTo>
                <a:lnTo>
                  <a:pt x="262940" y="0"/>
                </a:lnTo>
                <a:lnTo>
                  <a:pt x="0" y="0"/>
                </a:lnTo>
                <a:lnTo>
                  <a:pt x="0" y="262953"/>
                </a:lnTo>
                <a:lnTo>
                  <a:pt x="262940" y="262953"/>
                </a:lnTo>
                <a:close/>
              </a:path>
            </a:pathLst>
          </a:custGeom>
          <a:solidFill>
            <a:srgbClr val="DFE3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3286582" y="5456072"/>
            <a:ext cx="262940" cy="262953"/>
          </a:xfrm>
          <a:custGeom>
            <a:avLst/>
            <a:gdLst/>
            <a:ahLst/>
            <a:cxnLst/>
            <a:rect l="l" t="t" r="r" b="b"/>
            <a:pathLst>
              <a:path w="262940" h="262953">
                <a:moveTo>
                  <a:pt x="262940" y="262953"/>
                </a:moveTo>
                <a:lnTo>
                  <a:pt x="262940" y="0"/>
                </a:lnTo>
                <a:lnTo>
                  <a:pt x="0" y="0"/>
                </a:lnTo>
                <a:lnTo>
                  <a:pt x="0" y="262953"/>
                </a:lnTo>
                <a:lnTo>
                  <a:pt x="262940" y="2629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3286582" y="5718276"/>
            <a:ext cx="262940" cy="262940"/>
          </a:xfrm>
          <a:custGeom>
            <a:avLst/>
            <a:gdLst/>
            <a:ahLst/>
            <a:cxnLst/>
            <a:rect l="l" t="t" r="r" b="b"/>
            <a:pathLst>
              <a:path w="262940" h="262940">
                <a:moveTo>
                  <a:pt x="262940" y="262940"/>
                </a:moveTo>
                <a:lnTo>
                  <a:pt x="262940" y="0"/>
                </a:lnTo>
                <a:lnTo>
                  <a:pt x="0" y="0"/>
                </a:lnTo>
                <a:lnTo>
                  <a:pt x="0" y="262940"/>
                </a:lnTo>
                <a:lnTo>
                  <a:pt x="262940" y="262940"/>
                </a:lnTo>
                <a:close/>
              </a:path>
            </a:pathLst>
          </a:custGeom>
          <a:solidFill>
            <a:srgbClr val="DFE3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3549713" y="5718276"/>
            <a:ext cx="262940" cy="262940"/>
          </a:xfrm>
          <a:custGeom>
            <a:avLst/>
            <a:gdLst/>
            <a:ahLst/>
            <a:cxnLst/>
            <a:rect l="l" t="t" r="r" b="b"/>
            <a:pathLst>
              <a:path w="262940" h="262940">
                <a:moveTo>
                  <a:pt x="262940" y="262940"/>
                </a:moveTo>
                <a:lnTo>
                  <a:pt x="262940" y="0"/>
                </a:lnTo>
                <a:lnTo>
                  <a:pt x="0" y="0"/>
                </a:lnTo>
                <a:lnTo>
                  <a:pt x="0" y="262940"/>
                </a:lnTo>
                <a:lnTo>
                  <a:pt x="262940" y="262940"/>
                </a:lnTo>
                <a:close/>
              </a:path>
            </a:pathLst>
          </a:custGeom>
          <a:solidFill>
            <a:srgbClr val="EAECE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3811905" y="5718276"/>
            <a:ext cx="262953" cy="262940"/>
          </a:xfrm>
          <a:custGeom>
            <a:avLst/>
            <a:gdLst/>
            <a:ahLst/>
            <a:cxnLst/>
            <a:rect l="l" t="t" r="r" b="b"/>
            <a:pathLst>
              <a:path w="262953" h="262940">
                <a:moveTo>
                  <a:pt x="262953" y="262940"/>
                </a:moveTo>
                <a:lnTo>
                  <a:pt x="262953" y="0"/>
                </a:lnTo>
                <a:lnTo>
                  <a:pt x="0" y="0"/>
                </a:lnTo>
                <a:lnTo>
                  <a:pt x="0" y="262940"/>
                </a:lnTo>
                <a:lnTo>
                  <a:pt x="262953" y="2629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3551059" y="2037308"/>
            <a:ext cx="262953" cy="262953"/>
          </a:xfrm>
          <a:custGeom>
            <a:avLst/>
            <a:gdLst/>
            <a:ahLst/>
            <a:cxnLst/>
            <a:rect l="l" t="t" r="r" b="b"/>
            <a:pathLst>
              <a:path w="262953" h="262953">
                <a:moveTo>
                  <a:pt x="262953" y="262953"/>
                </a:moveTo>
                <a:lnTo>
                  <a:pt x="262953" y="0"/>
                </a:lnTo>
                <a:lnTo>
                  <a:pt x="0" y="0"/>
                </a:lnTo>
                <a:lnTo>
                  <a:pt x="0" y="262953"/>
                </a:lnTo>
                <a:lnTo>
                  <a:pt x="262953" y="262953"/>
                </a:lnTo>
                <a:close/>
              </a:path>
            </a:pathLst>
          </a:custGeom>
          <a:solidFill>
            <a:srgbClr val="DFE3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3551720" y="2301341"/>
            <a:ext cx="262953" cy="262953"/>
          </a:xfrm>
          <a:custGeom>
            <a:avLst/>
            <a:gdLst/>
            <a:ahLst/>
            <a:cxnLst/>
            <a:rect l="l" t="t" r="r" b="b"/>
            <a:pathLst>
              <a:path w="262953" h="262953">
                <a:moveTo>
                  <a:pt x="262953" y="262953"/>
                </a:moveTo>
                <a:lnTo>
                  <a:pt x="262953" y="0"/>
                </a:lnTo>
                <a:lnTo>
                  <a:pt x="0" y="0"/>
                </a:lnTo>
                <a:lnTo>
                  <a:pt x="0" y="262953"/>
                </a:lnTo>
                <a:lnTo>
                  <a:pt x="262953" y="262953"/>
                </a:lnTo>
                <a:close/>
              </a:path>
            </a:pathLst>
          </a:custGeom>
          <a:solidFill>
            <a:srgbClr val="DFE3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3550412" y="2562224"/>
            <a:ext cx="262940" cy="262953"/>
          </a:xfrm>
          <a:custGeom>
            <a:avLst/>
            <a:gdLst/>
            <a:ahLst/>
            <a:cxnLst/>
            <a:rect l="l" t="t" r="r" b="b"/>
            <a:pathLst>
              <a:path w="262940" h="262953">
                <a:moveTo>
                  <a:pt x="262940" y="262953"/>
                </a:moveTo>
                <a:lnTo>
                  <a:pt x="262940" y="0"/>
                </a:lnTo>
                <a:lnTo>
                  <a:pt x="0" y="0"/>
                </a:lnTo>
                <a:lnTo>
                  <a:pt x="0" y="262953"/>
                </a:lnTo>
                <a:lnTo>
                  <a:pt x="262940" y="2629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3285147" y="2562224"/>
            <a:ext cx="262940" cy="262953"/>
          </a:xfrm>
          <a:custGeom>
            <a:avLst/>
            <a:gdLst/>
            <a:ahLst/>
            <a:cxnLst/>
            <a:rect l="l" t="t" r="r" b="b"/>
            <a:pathLst>
              <a:path w="262940" h="262953">
                <a:moveTo>
                  <a:pt x="262940" y="262953"/>
                </a:moveTo>
                <a:lnTo>
                  <a:pt x="262940" y="0"/>
                </a:lnTo>
                <a:lnTo>
                  <a:pt x="0" y="0"/>
                </a:lnTo>
                <a:lnTo>
                  <a:pt x="0" y="262953"/>
                </a:lnTo>
                <a:lnTo>
                  <a:pt x="262940" y="262953"/>
                </a:lnTo>
                <a:close/>
              </a:path>
            </a:pathLst>
          </a:custGeom>
          <a:solidFill>
            <a:srgbClr val="DFE3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3285147" y="2301468"/>
            <a:ext cx="262940" cy="262953"/>
          </a:xfrm>
          <a:custGeom>
            <a:avLst/>
            <a:gdLst/>
            <a:ahLst/>
            <a:cxnLst/>
            <a:rect l="l" t="t" r="r" b="b"/>
            <a:pathLst>
              <a:path w="262940" h="262953">
                <a:moveTo>
                  <a:pt x="262940" y="262953"/>
                </a:moveTo>
                <a:lnTo>
                  <a:pt x="262940" y="0"/>
                </a:lnTo>
                <a:lnTo>
                  <a:pt x="0" y="0"/>
                </a:lnTo>
                <a:lnTo>
                  <a:pt x="0" y="262953"/>
                </a:lnTo>
                <a:lnTo>
                  <a:pt x="262940" y="262953"/>
                </a:lnTo>
                <a:close/>
              </a:path>
            </a:pathLst>
          </a:custGeom>
          <a:solidFill>
            <a:srgbClr val="EAECE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3285147" y="2039162"/>
            <a:ext cx="262940" cy="262953"/>
          </a:xfrm>
          <a:custGeom>
            <a:avLst/>
            <a:gdLst/>
            <a:ahLst/>
            <a:cxnLst/>
            <a:rect l="l" t="t" r="r" b="b"/>
            <a:pathLst>
              <a:path w="262940" h="262953">
                <a:moveTo>
                  <a:pt x="262940" y="262953"/>
                </a:moveTo>
                <a:lnTo>
                  <a:pt x="262940" y="0"/>
                </a:lnTo>
                <a:lnTo>
                  <a:pt x="0" y="0"/>
                </a:lnTo>
                <a:lnTo>
                  <a:pt x="0" y="262953"/>
                </a:lnTo>
                <a:lnTo>
                  <a:pt x="262940" y="2629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3551720" y="2827896"/>
            <a:ext cx="262953" cy="262953"/>
          </a:xfrm>
          <a:custGeom>
            <a:avLst/>
            <a:gdLst/>
            <a:ahLst/>
            <a:cxnLst/>
            <a:rect l="l" t="t" r="r" b="b"/>
            <a:pathLst>
              <a:path w="262953" h="262953">
                <a:moveTo>
                  <a:pt x="262953" y="262953"/>
                </a:moveTo>
                <a:lnTo>
                  <a:pt x="262953" y="0"/>
                </a:lnTo>
                <a:lnTo>
                  <a:pt x="0" y="0"/>
                </a:lnTo>
                <a:lnTo>
                  <a:pt x="0" y="262953"/>
                </a:lnTo>
                <a:lnTo>
                  <a:pt x="262953" y="262953"/>
                </a:lnTo>
                <a:close/>
              </a:path>
            </a:pathLst>
          </a:custGeom>
          <a:solidFill>
            <a:srgbClr val="EAECE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3286798" y="2827896"/>
            <a:ext cx="262940" cy="262953"/>
          </a:xfrm>
          <a:custGeom>
            <a:avLst/>
            <a:gdLst/>
            <a:ahLst/>
            <a:cxnLst/>
            <a:rect l="l" t="t" r="r" b="b"/>
            <a:pathLst>
              <a:path w="262940" h="262953">
                <a:moveTo>
                  <a:pt x="262940" y="262953"/>
                </a:moveTo>
                <a:lnTo>
                  <a:pt x="262940" y="0"/>
                </a:lnTo>
                <a:lnTo>
                  <a:pt x="0" y="0"/>
                </a:lnTo>
                <a:lnTo>
                  <a:pt x="0" y="262953"/>
                </a:lnTo>
                <a:lnTo>
                  <a:pt x="262940" y="262953"/>
                </a:lnTo>
                <a:close/>
              </a:path>
            </a:pathLst>
          </a:custGeom>
          <a:solidFill>
            <a:srgbClr val="EAECE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3023260" y="2827896"/>
            <a:ext cx="262940" cy="262953"/>
          </a:xfrm>
          <a:custGeom>
            <a:avLst/>
            <a:gdLst/>
            <a:ahLst/>
            <a:cxnLst/>
            <a:rect l="l" t="t" r="r" b="b"/>
            <a:pathLst>
              <a:path w="262940" h="262953">
                <a:moveTo>
                  <a:pt x="262940" y="262953"/>
                </a:moveTo>
                <a:lnTo>
                  <a:pt x="262940" y="0"/>
                </a:lnTo>
                <a:lnTo>
                  <a:pt x="0" y="0"/>
                </a:lnTo>
                <a:lnTo>
                  <a:pt x="0" y="262953"/>
                </a:lnTo>
                <a:lnTo>
                  <a:pt x="262940" y="262953"/>
                </a:lnTo>
                <a:close/>
              </a:path>
            </a:pathLst>
          </a:custGeom>
          <a:solidFill>
            <a:srgbClr val="DFE3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2759735" y="2827896"/>
            <a:ext cx="262940" cy="262953"/>
          </a:xfrm>
          <a:custGeom>
            <a:avLst/>
            <a:gdLst/>
            <a:ahLst/>
            <a:cxnLst/>
            <a:rect l="l" t="t" r="r" b="b"/>
            <a:pathLst>
              <a:path w="262940" h="262953">
                <a:moveTo>
                  <a:pt x="262940" y="262953"/>
                </a:moveTo>
                <a:lnTo>
                  <a:pt x="262940" y="0"/>
                </a:lnTo>
                <a:lnTo>
                  <a:pt x="0" y="0"/>
                </a:lnTo>
                <a:lnTo>
                  <a:pt x="0" y="262953"/>
                </a:lnTo>
                <a:lnTo>
                  <a:pt x="262940" y="2629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2500312" y="2827896"/>
            <a:ext cx="262953" cy="262953"/>
          </a:xfrm>
          <a:custGeom>
            <a:avLst/>
            <a:gdLst/>
            <a:ahLst/>
            <a:cxnLst/>
            <a:rect l="l" t="t" r="r" b="b"/>
            <a:pathLst>
              <a:path w="262953" h="262953">
                <a:moveTo>
                  <a:pt x="262953" y="262953"/>
                </a:moveTo>
                <a:lnTo>
                  <a:pt x="262953" y="0"/>
                </a:lnTo>
                <a:lnTo>
                  <a:pt x="0" y="0"/>
                </a:lnTo>
                <a:lnTo>
                  <a:pt x="0" y="262953"/>
                </a:lnTo>
                <a:lnTo>
                  <a:pt x="262953" y="262953"/>
                </a:lnTo>
                <a:close/>
              </a:path>
            </a:pathLst>
          </a:custGeom>
          <a:solidFill>
            <a:srgbClr val="DFE3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3815562" y="2827896"/>
            <a:ext cx="262953" cy="262953"/>
          </a:xfrm>
          <a:custGeom>
            <a:avLst/>
            <a:gdLst/>
            <a:ahLst/>
            <a:cxnLst/>
            <a:rect l="l" t="t" r="r" b="b"/>
            <a:pathLst>
              <a:path w="262953" h="262953">
                <a:moveTo>
                  <a:pt x="262953" y="262953"/>
                </a:moveTo>
                <a:lnTo>
                  <a:pt x="262953" y="0"/>
                </a:lnTo>
                <a:lnTo>
                  <a:pt x="0" y="0"/>
                </a:lnTo>
                <a:lnTo>
                  <a:pt x="0" y="262953"/>
                </a:lnTo>
                <a:lnTo>
                  <a:pt x="262953" y="262953"/>
                </a:lnTo>
                <a:close/>
              </a:path>
            </a:pathLst>
          </a:custGeom>
          <a:solidFill>
            <a:srgbClr val="DFE3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5129631" y="2827896"/>
            <a:ext cx="262940" cy="262953"/>
          </a:xfrm>
          <a:custGeom>
            <a:avLst/>
            <a:gdLst/>
            <a:ahLst/>
            <a:cxnLst/>
            <a:rect l="l" t="t" r="r" b="b"/>
            <a:pathLst>
              <a:path w="262940" h="262953">
                <a:moveTo>
                  <a:pt x="262940" y="262953"/>
                </a:moveTo>
                <a:lnTo>
                  <a:pt x="262940" y="0"/>
                </a:lnTo>
                <a:lnTo>
                  <a:pt x="0" y="0"/>
                </a:lnTo>
                <a:lnTo>
                  <a:pt x="0" y="262953"/>
                </a:lnTo>
                <a:lnTo>
                  <a:pt x="262940" y="2629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4864684" y="2827896"/>
            <a:ext cx="262953" cy="262953"/>
          </a:xfrm>
          <a:custGeom>
            <a:avLst/>
            <a:gdLst/>
            <a:ahLst/>
            <a:cxnLst/>
            <a:rect l="l" t="t" r="r" b="b"/>
            <a:pathLst>
              <a:path w="262953" h="262953">
                <a:moveTo>
                  <a:pt x="262953" y="262953"/>
                </a:moveTo>
                <a:lnTo>
                  <a:pt x="262953" y="0"/>
                </a:lnTo>
                <a:lnTo>
                  <a:pt x="0" y="0"/>
                </a:lnTo>
                <a:lnTo>
                  <a:pt x="0" y="262953"/>
                </a:lnTo>
                <a:lnTo>
                  <a:pt x="262953" y="262953"/>
                </a:lnTo>
                <a:close/>
              </a:path>
            </a:pathLst>
          </a:custGeom>
          <a:solidFill>
            <a:srgbClr val="EAECE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4601171" y="2827896"/>
            <a:ext cx="262940" cy="262953"/>
          </a:xfrm>
          <a:custGeom>
            <a:avLst/>
            <a:gdLst/>
            <a:ahLst/>
            <a:cxnLst/>
            <a:rect l="l" t="t" r="r" b="b"/>
            <a:pathLst>
              <a:path w="262940" h="262953">
                <a:moveTo>
                  <a:pt x="262940" y="262953"/>
                </a:moveTo>
                <a:lnTo>
                  <a:pt x="262940" y="0"/>
                </a:lnTo>
                <a:lnTo>
                  <a:pt x="0" y="0"/>
                </a:lnTo>
                <a:lnTo>
                  <a:pt x="0" y="262953"/>
                </a:lnTo>
                <a:lnTo>
                  <a:pt x="262940" y="262953"/>
                </a:lnTo>
                <a:close/>
              </a:path>
            </a:pathLst>
          </a:custGeom>
          <a:solidFill>
            <a:srgbClr val="DFE3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4337621" y="2827896"/>
            <a:ext cx="262953" cy="262953"/>
          </a:xfrm>
          <a:custGeom>
            <a:avLst/>
            <a:gdLst/>
            <a:ahLst/>
            <a:cxnLst/>
            <a:rect l="l" t="t" r="r" b="b"/>
            <a:pathLst>
              <a:path w="262953" h="262953">
                <a:moveTo>
                  <a:pt x="262953" y="262953"/>
                </a:moveTo>
                <a:lnTo>
                  <a:pt x="262953" y="0"/>
                </a:lnTo>
                <a:lnTo>
                  <a:pt x="0" y="0"/>
                </a:lnTo>
                <a:lnTo>
                  <a:pt x="0" y="262953"/>
                </a:lnTo>
                <a:lnTo>
                  <a:pt x="262953" y="262953"/>
                </a:lnTo>
                <a:close/>
              </a:path>
            </a:pathLst>
          </a:custGeom>
          <a:solidFill>
            <a:srgbClr val="EAECE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4078198" y="2827896"/>
            <a:ext cx="262966" cy="262953"/>
          </a:xfrm>
          <a:custGeom>
            <a:avLst/>
            <a:gdLst/>
            <a:ahLst/>
            <a:cxnLst/>
            <a:rect l="l" t="t" r="r" b="b"/>
            <a:pathLst>
              <a:path w="262966" h="262953">
                <a:moveTo>
                  <a:pt x="262966" y="262953"/>
                </a:moveTo>
                <a:lnTo>
                  <a:pt x="262966" y="0"/>
                </a:lnTo>
                <a:lnTo>
                  <a:pt x="0" y="0"/>
                </a:lnTo>
                <a:lnTo>
                  <a:pt x="0" y="262953"/>
                </a:lnTo>
                <a:lnTo>
                  <a:pt x="262966" y="262953"/>
                </a:lnTo>
                <a:close/>
              </a:path>
            </a:pathLst>
          </a:custGeom>
          <a:solidFill>
            <a:srgbClr val="DFE3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5393448" y="2827896"/>
            <a:ext cx="262966" cy="262953"/>
          </a:xfrm>
          <a:custGeom>
            <a:avLst/>
            <a:gdLst/>
            <a:ahLst/>
            <a:cxnLst/>
            <a:rect l="l" t="t" r="r" b="b"/>
            <a:pathLst>
              <a:path w="262966" h="262953">
                <a:moveTo>
                  <a:pt x="262966" y="262953"/>
                </a:moveTo>
                <a:lnTo>
                  <a:pt x="262966" y="0"/>
                </a:lnTo>
                <a:lnTo>
                  <a:pt x="0" y="0"/>
                </a:lnTo>
                <a:lnTo>
                  <a:pt x="0" y="262953"/>
                </a:lnTo>
                <a:lnTo>
                  <a:pt x="262966" y="262953"/>
                </a:lnTo>
                <a:close/>
              </a:path>
            </a:pathLst>
          </a:custGeom>
          <a:solidFill>
            <a:srgbClr val="DFE3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5915710" y="2826575"/>
            <a:ext cx="262940" cy="262953"/>
          </a:xfrm>
          <a:custGeom>
            <a:avLst/>
            <a:gdLst/>
            <a:ahLst/>
            <a:cxnLst/>
            <a:rect l="l" t="t" r="r" b="b"/>
            <a:pathLst>
              <a:path w="262940" h="262953">
                <a:moveTo>
                  <a:pt x="262940" y="262953"/>
                </a:moveTo>
                <a:lnTo>
                  <a:pt x="262940" y="0"/>
                </a:lnTo>
                <a:lnTo>
                  <a:pt x="0" y="0"/>
                </a:lnTo>
                <a:lnTo>
                  <a:pt x="0" y="262953"/>
                </a:lnTo>
                <a:lnTo>
                  <a:pt x="262940" y="262953"/>
                </a:lnTo>
                <a:close/>
              </a:path>
            </a:pathLst>
          </a:custGeom>
          <a:solidFill>
            <a:srgbClr val="EAECE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5650763" y="2826575"/>
            <a:ext cx="262953" cy="262953"/>
          </a:xfrm>
          <a:custGeom>
            <a:avLst/>
            <a:gdLst/>
            <a:ahLst/>
            <a:cxnLst/>
            <a:rect l="l" t="t" r="r" b="b"/>
            <a:pathLst>
              <a:path w="262953" h="262953">
                <a:moveTo>
                  <a:pt x="262953" y="262953"/>
                </a:moveTo>
                <a:lnTo>
                  <a:pt x="262953" y="0"/>
                </a:lnTo>
                <a:lnTo>
                  <a:pt x="0" y="0"/>
                </a:lnTo>
                <a:lnTo>
                  <a:pt x="0" y="262953"/>
                </a:lnTo>
                <a:lnTo>
                  <a:pt x="262953" y="262953"/>
                </a:lnTo>
                <a:close/>
              </a:path>
            </a:pathLst>
          </a:custGeom>
          <a:solidFill>
            <a:srgbClr val="DFE3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6179527" y="2826575"/>
            <a:ext cx="262966" cy="262953"/>
          </a:xfrm>
          <a:custGeom>
            <a:avLst/>
            <a:gdLst/>
            <a:ahLst/>
            <a:cxnLst/>
            <a:rect l="l" t="t" r="r" b="b"/>
            <a:pathLst>
              <a:path w="262966" h="262953">
                <a:moveTo>
                  <a:pt x="262966" y="262953"/>
                </a:moveTo>
                <a:lnTo>
                  <a:pt x="262966" y="0"/>
                </a:lnTo>
                <a:lnTo>
                  <a:pt x="0" y="0"/>
                </a:lnTo>
                <a:lnTo>
                  <a:pt x="0" y="262953"/>
                </a:lnTo>
                <a:lnTo>
                  <a:pt x="262966" y="262953"/>
                </a:lnTo>
                <a:close/>
              </a:path>
            </a:pathLst>
          </a:custGeom>
          <a:solidFill>
            <a:srgbClr val="DFE3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3674148" y="6176403"/>
            <a:ext cx="262953" cy="262953"/>
          </a:xfrm>
          <a:custGeom>
            <a:avLst/>
            <a:gdLst/>
            <a:ahLst/>
            <a:cxnLst/>
            <a:rect l="l" t="t" r="r" b="b"/>
            <a:pathLst>
              <a:path w="262953" h="262953">
                <a:moveTo>
                  <a:pt x="262953" y="262953"/>
                </a:moveTo>
                <a:lnTo>
                  <a:pt x="262953" y="0"/>
                </a:lnTo>
                <a:lnTo>
                  <a:pt x="0" y="0"/>
                </a:lnTo>
                <a:lnTo>
                  <a:pt x="0" y="262953"/>
                </a:lnTo>
                <a:lnTo>
                  <a:pt x="262953" y="262953"/>
                </a:lnTo>
                <a:close/>
              </a:path>
            </a:pathLst>
          </a:custGeom>
          <a:solidFill>
            <a:srgbClr val="DFE3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4063212" y="6339128"/>
            <a:ext cx="262953" cy="262940"/>
          </a:xfrm>
          <a:custGeom>
            <a:avLst/>
            <a:gdLst/>
            <a:ahLst/>
            <a:cxnLst/>
            <a:rect l="l" t="t" r="r" b="b"/>
            <a:pathLst>
              <a:path w="262953" h="262940">
                <a:moveTo>
                  <a:pt x="262953" y="262940"/>
                </a:moveTo>
                <a:lnTo>
                  <a:pt x="262953" y="0"/>
                </a:lnTo>
                <a:lnTo>
                  <a:pt x="0" y="0"/>
                </a:lnTo>
                <a:lnTo>
                  <a:pt x="0" y="262940"/>
                </a:lnTo>
                <a:lnTo>
                  <a:pt x="262953" y="262940"/>
                </a:lnTo>
                <a:close/>
              </a:path>
            </a:pathLst>
          </a:custGeom>
          <a:solidFill>
            <a:srgbClr val="EAECE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3339465" y="6272034"/>
            <a:ext cx="262940" cy="262940"/>
          </a:xfrm>
          <a:custGeom>
            <a:avLst/>
            <a:gdLst/>
            <a:ahLst/>
            <a:cxnLst/>
            <a:rect l="l" t="t" r="r" b="b"/>
            <a:pathLst>
              <a:path w="262940" h="262940">
                <a:moveTo>
                  <a:pt x="262940" y="262940"/>
                </a:moveTo>
                <a:lnTo>
                  <a:pt x="262940" y="0"/>
                </a:lnTo>
                <a:lnTo>
                  <a:pt x="0" y="0"/>
                </a:lnTo>
                <a:lnTo>
                  <a:pt x="0" y="262940"/>
                </a:lnTo>
                <a:lnTo>
                  <a:pt x="262940" y="262940"/>
                </a:lnTo>
                <a:close/>
              </a:path>
            </a:pathLst>
          </a:custGeom>
          <a:solidFill>
            <a:srgbClr val="EAECE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3818648" y="2295067"/>
            <a:ext cx="262966" cy="3681387"/>
          </a:xfrm>
          <a:custGeom>
            <a:avLst/>
            <a:gdLst/>
            <a:ahLst/>
            <a:cxnLst/>
            <a:rect l="l" t="t" r="r" b="b"/>
            <a:pathLst>
              <a:path w="262966" h="3681387">
                <a:moveTo>
                  <a:pt x="0" y="0"/>
                </a:moveTo>
                <a:lnTo>
                  <a:pt x="12" y="1314792"/>
                </a:lnTo>
                <a:lnTo>
                  <a:pt x="12" y="1063421"/>
                </a:lnTo>
                <a:lnTo>
                  <a:pt x="251371" y="1063421"/>
                </a:lnTo>
                <a:lnTo>
                  <a:pt x="251371" y="1314792"/>
                </a:lnTo>
                <a:lnTo>
                  <a:pt x="262966" y="3681387"/>
                </a:lnTo>
                <a:lnTo>
                  <a:pt x="251371" y="537502"/>
                </a:lnTo>
                <a:lnTo>
                  <a:pt x="251371" y="788860"/>
                </a:lnTo>
                <a:lnTo>
                  <a:pt x="12" y="788860"/>
                </a:lnTo>
                <a:lnTo>
                  <a:pt x="251371" y="800468"/>
                </a:lnTo>
                <a:lnTo>
                  <a:pt x="251371" y="1051826"/>
                </a:lnTo>
                <a:lnTo>
                  <a:pt x="12" y="1051826"/>
                </a:lnTo>
                <a:lnTo>
                  <a:pt x="12" y="11595"/>
                </a:lnTo>
                <a:lnTo>
                  <a:pt x="25135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3818661" y="2306662"/>
            <a:ext cx="262953" cy="3669792"/>
          </a:xfrm>
          <a:custGeom>
            <a:avLst/>
            <a:gdLst/>
            <a:ahLst/>
            <a:cxnLst/>
            <a:rect l="l" t="t" r="r" b="b"/>
            <a:pathLst>
              <a:path w="262953" h="3669792">
                <a:moveTo>
                  <a:pt x="251358" y="251358"/>
                </a:moveTo>
                <a:lnTo>
                  <a:pt x="251358" y="514311"/>
                </a:lnTo>
                <a:lnTo>
                  <a:pt x="0" y="514311"/>
                </a:lnTo>
                <a:lnTo>
                  <a:pt x="0" y="0"/>
                </a:lnTo>
                <a:lnTo>
                  <a:pt x="0" y="788873"/>
                </a:lnTo>
                <a:lnTo>
                  <a:pt x="251358" y="788873"/>
                </a:lnTo>
                <a:lnTo>
                  <a:pt x="0" y="777265"/>
                </a:lnTo>
                <a:lnTo>
                  <a:pt x="0" y="525906"/>
                </a:lnTo>
                <a:lnTo>
                  <a:pt x="251358" y="525906"/>
                </a:lnTo>
                <a:lnTo>
                  <a:pt x="262953" y="3669792"/>
                </a:lnTo>
                <a:lnTo>
                  <a:pt x="251358" y="2513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3818661" y="2563818"/>
            <a:ext cx="251358" cy="0"/>
          </a:xfrm>
          <a:custGeom>
            <a:avLst/>
            <a:gdLst/>
            <a:ahLst/>
            <a:cxnLst/>
            <a:rect l="l" t="t" r="r" b="b"/>
            <a:pathLst>
              <a:path w="251358" h="0">
                <a:moveTo>
                  <a:pt x="0" y="0"/>
                </a:moveTo>
                <a:lnTo>
                  <a:pt x="251358" y="0"/>
                </a:lnTo>
              </a:path>
            </a:pathLst>
          </a:custGeom>
          <a:ln w="1286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3818648" y="1780743"/>
            <a:ext cx="262966" cy="4195711"/>
          </a:xfrm>
          <a:custGeom>
            <a:avLst/>
            <a:gdLst/>
            <a:ahLst/>
            <a:cxnLst/>
            <a:rect l="l" t="t" r="r" b="b"/>
            <a:pathLst>
              <a:path w="262966" h="4195711">
                <a:moveTo>
                  <a:pt x="251371" y="525919"/>
                </a:moveTo>
                <a:lnTo>
                  <a:pt x="251371" y="777278"/>
                </a:lnTo>
                <a:lnTo>
                  <a:pt x="262966" y="4195711"/>
                </a:lnTo>
                <a:lnTo>
                  <a:pt x="251371" y="0"/>
                </a:lnTo>
                <a:lnTo>
                  <a:pt x="251371" y="251371"/>
                </a:lnTo>
                <a:lnTo>
                  <a:pt x="12" y="251371"/>
                </a:lnTo>
                <a:lnTo>
                  <a:pt x="0" y="262966"/>
                </a:lnTo>
                <a:lnTo>
                  <a:pt x="251358" y="262966"/>
                </a:lnTo>
                <a:lnTo>
                  <a:pt x="251358" y="514324"/>
                </a:lnTo>
                <a:lnTo>
                  <a:pt x="12" y="525919"/>
                </a:lnTo>
                <a:lnTo>
                  <a:pt x="251371" y="5259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3818648" y="1254836"/>
            <a:ext cx="251371" cy="262953"/>
          </a:xfrm>
          <a:custGeom>
            <a:avLst/>
            <a:gdLst/>
            <a:ahLst/>
            <a:cxnLst/>
            <a:rect l="l" t="t" r="r" b="b"/>
            <a:pathLst>
              <a:path w="251371" h="262953">
                <a:moveTo>
                  <a:pt x="251358" y="251358"/>
                </a:moveTo>
                <a:lnTo>
                  <a:pt x="0" y="251358"/>
                </a:lnTo>
                <a:lnTo>
                  <a:pt x="12" y="262953"/>
                </a:lnTo>
                <a:lnTo>
                  <a:pt x="251371" y="262953"/>
                </a:lnTo>
                <a:lnTo>
                  <a:pt x="251358" y="0"/>
                </a:lnTo>
                <a:lnTo>
                  <a:pt x="251358" y="2513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3818648" y="4147362"/>
            <a:ext cx="251371" cy="514324"/>
          </a:xfrm>
          <a:custGeom>
            <a:avLst/>
            <a:gdLst/>
            <a:ahLst/>
            <a:cxnLst/>
            <a:rect l="l" t="t" r="r" b="b"/>
            <a:pathLst>
              <a:path w="251371" h="514324">
                <a:moveTo>
                  <a:pt x="251358" y="251358"/>
                </a:moveTo>
                <a:lnTo>
                  <a:pt x="0" y="251358"/>
                </a:lnTo>
                <a:lnTo>
                  <a:pt x="12" y="514324"/>
                </a:lnTo>
                <a:lnTo>
                  <a:pt x="12" y="262953"/>
                </a:lnTo>
                <a:lnTo>
                  <a:pt x="251371" y="262953"/>
                </a:lnTo>
                <a:lnTo>
                  <a:pt x="251358" y="0"/>
                </a:lnTo>
                <a:lnTo>
                  <a:pt x="251358" y="2513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3029788" y="2832569"/>
            <a:ext cx="262953" cy="3143885"/>
          </a:xfrm>
          <a:custGeom>
            <a:avLst/>
            <a:gdLst/>
            <a:ahLst/>
            <a:cxnLst/>
            <a:rect l="l" t="t" r="r" b="b"/>
            <a:pathLst>
              <a:path w="262953" h="3143885">
                <a:moveTo>
                  <a:pt x="251358" y="514324"/>
                </a:moveTo>
                <a:lnTo>
                  <a:pt x="0" y="514324"/>
                </a:lnTo>
                <a:lnTo>
                  <a:pt x="251358" y="525919"/>
                </a:lnTo>
                <a:lnTo>
                  <a:pt x="251358" y="777290"/>
                </a:lnTo>
                <a:lnTo>
                  <a:pt x="0" y="777290"/>
                </a:lnTo>
                <a:lnTo>
                  <a:pt x="251358" y="788885"/>
                </a:lnTo>
                <a:lnTo>
                  <a:pt x="251358" y="1040231"/>
                </a:lnTo>
                <a:lnTo>
                  <a:pt x="0" y="1040231"/>
                </a:lnTo>
                <a:lnTo>
                  <a:pt x="0" y="0"/>
                </a:lnTo>
                <a:lnTo>
                  <a:pt x="0" y="1303197"/>
                </a:lnTo>
                <a:lnTo>
                  <a:pt x="0" y="1051826"/>
                </a:lnTo>
                <a:lnTo>
                  <a:pt x="251358" y="1051826"/>
                </a:lnTo>
                <a:lnTo>
                  <a:pt x="262953" y="3143885"/>
                </a:lnTo>
                <a:lnTo>
                  <a:pt x="251358" y="262966"/>
                </a:lnTo>
                <a:lnTo>
                  <a:pt x="251358" y="5143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3555695" y="991882"/>
            <a:ext cx="525919" cy="4984572"/>
          </a:xfrm>
          <a:custGeom>
            <a:avLst/>
            <a:gdLst/>
            <a:ahLst/>
            <a:cxnLst/>
            <a:rect l="l" t="t" r="r" b="b"/>
            <a:pathLst>
              <a:path w="525919" h="4984572">
                <a:moveTo>
                  <a:pt x="514311" y="3932745"/>
                </a:moveTo>
                <a:lnTo>
                  <a:pt x="262953" y="3932745"/>
                </a:lnTo>
                <a:lnTo>
                  <a:pt x="262953" y="262953"/>
                </a:lnTo>
                <a:lnTo>
                  <a:pt x="251358" y="1314780"/>
                </a:lnTo>
                <a:lnTo>
                  <a:pt x="251358" y="1566138"/>
                </a:lnTo>
                <a:lnTo>
                  <a:pt x="0" y="1566138"/>
                </a:lnTo>
                <a:lnTo>
                  <a:pt x="0" y="0"/>
                </a:lnTo>
                <a:lnTo>
                  <a:pt x="0" y="1840687"/>
                </a:lnTo>
                <a:lnTo>
                  <a:pt x="251358" y="1840687"/>
                </a:lnTo>
                <a:lnTo>
                  <a:pt x="0" y="1829092"/>
                </a:lnTo>
                <a:lnTo>
                  <a:pt x="0" y="1577733"/>
                </a:lnTo>
                <a:lnTo>
                  <a:pt x="251358" y="1577733"/>
                </a:lnTo>
                <a:lnTo>
                  <a:pt x="251358" y="2892513"/>
                </a:lnTo>
                <a:lnTo>
                  <a:pt x="262953" y="4984572"/>
                </a:lnTo>
                <a:lnTo>
                  <a:pt x="262953" y="4733213"/>
                </a:lnTo>
                <a:lnTo>
                  <a:pt x="514311" y="4733213"/>
                </a:lnTo>
                <a:lnTo>
                  <a:pt x="262953" y="4721618"/>
                </a:lnTo>
                <a:lnTo>
                  <a:pt x="262953" y="4470260"/>
                </a:lnTo>
                <a:lnTo>
                  <a:pt x="514311" y="4470260"/>
                </a:lnTo>
                <a:lnTo>
                  <a:pt x="262953" y="4458665"/>
                </a:lnTo>
                <a:lnTo>
                  <a:pt x="262953" y="4207294"/>
                </a:lnTo>
                <a:lnTo>
                  <a:pt x="514311" y="4207294"/>
                </a:lnTo>
                <a:lnTo>
                  <a:pt x="262953" y="4195698"/>
                </a:lnTo>
                <a:lnTo>
                  <a:pt x="262953" y="3944340"/>
                </a:lnTo>
                <a:lnTo>
                  <a:pt x="514311" y="3944340"/>
                </a:lnTo>
                <a:lnTo>
                  <a:pt x="514311" y="4195698"/>
                </a:lnTo>
                <a:lnTo>
                  <a:pt x="525919" y="4984572"/>
                </a:lnTo>
                <a:lnTo>
                  <a:pt x="514311" y="3681399"/>
                </a:lnTo>
                <a:lnTo>
                  <a:pt x="514311" y="39327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4607534" y="3358489"/>
            <a:ext cx="1840687" cy="788873"/>
          </a:xfrm>
          <a:custGeom>
            <a:avLst/>
            <a:gdLst/>
            <a:ahLst/>
            <a:cxnLst/>
            <a:rect l="l" t="t" r="r" b="b"/>
            <a:pathLst>
              <a:path w="1840687" h="788873">
                <a:moveTo>
                  <a:pt x="1303172" y="777278"/>
                </a:moveTo>
                <a:lnTo>
                  <a:pt x="788873" y="777278"/>
                </a:lnTo>
                <a:lnTo>
                  <a:pt x="777278" y="0"/>
                </a:lnTo>
                <a:lnTo>
                  <a:pt x="777278" y="251371"/>
                </a:lnTo>
                <a:lnTo>
                  <a:pt x="525907" y="251371"/>
                </a:lnTo>
                <a:lnTo>
                  <a:pt x="525906" y="262966"/>
                </a:lnTo>
                <a:lnTo>
                  <a:pt x="777278" y="262966"/>
                </a:lnTo>
                <a:lnTo>
                  <a:pt x="777278" y="514311"/>
                </a:lnTo>
                <a:lnTo>
                  <a:pt x="525906" y="514311"/>
                </a:lnTo>
                <a:lnTo>
                  <a:pt x="525907" y="525906"/>
                </a:lnTo>
                <a:lnTo>
                  <a:pt x="777278" y="525906"/>
                </a:lnTo>
                <a:lnTo>
                  <a:pt x="777278" y="777278"/>
                </a:lnTo>
                <a:lnTo>
                  <a:pt x="525907" y="777278"/>
                </a:lnTo>
                <a:lnTo>
                  <a:pt x="514311" y="525906"/>
                </a:lnTo>
                <a:lnTo>
                  <a:pt x="514311" y="777278"/>
                </a:lnTo>
                <a:lnTo>
                  <a:pt x="262953" y="777278"/>
                </a:lnTo>
                <a:lnTo>
                  <a:pt x="251358" y="514311"/>
                </a:lnTo>
                <a:lnTo>
                  <a:pt x="0" y="514311"/>
                </a:lnTo>
                <a:lnTo>
                  <a:pt x="0" y="525906"/>
                </a:lnTo>
                <a:lnTo>
                  <a:pt x="251358" y="525906"/>
                </a:lnTo>
                <a:lnTo>
                  <a:pt x="251358" y="777278"/>
                </a:lnTo>
                <a:lnTo>
                  <a:pt x="1840687" y="788873"/>
                </a:lnTo>
                <a:lnTo>
                  <a:pt x="1829092" y="525906"/>
                </a:lnTo>
                <a:lnTo>
                  <a:pt x="1829092" y="777278"/>
                </a:lnTo>
                <a:lnTo>
                  <a:pt x="1314767" y="777278"/>
                </a:lnTo>
                <a:lnTo>
                  <a:pt x="1303172" y="525906"/>
                </a:lnTo>
                <a:lnTo>
                  <a:pt x="1303172" y="7772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1440459" y="2820974"/>
            <a:ext cx="1840687" cy="1326388"/>
          </a:xfrm>
          <a:custGeom>
            <a:avLst/>
            <a:gdLst/>
            <a:ahLst/>
            <a:cxnLst/>
            <a:rect l="l" t="t" r="r" b="b"/>
            <a:pathLst>
              <a:path w="1840687" h="1326388">
                <a:moveTo>
                  <a:pt x="1840687" y="0"/>
                </a:moveTo>
                <a:lnTo>
                  <a:pt x="0" y="0"/>
                </a:lnTo>
                <a:lnTo>
                  <a:pt x="0" y="1326388"/>
                </a:lnTo>
                <a:lnTo>
                  <a:pt x="11595" y="1314792"/>
                </a:lnTo>
                <a:lnTo>
                  <a:pt x="11595" y="1063421"/>
                </a:lnTo>
                <a:lnTo>
                  <a:pt x="262953" y="1063421"/>
                </a:lnTo>
                <a:lnTo>
                  <a:pt x="262953" y="1314792"/>
                </a:lnTo>
                <a:lnTo>
                  <a:pt x="274548" y="1314792"/>
                </a:lnTo>
                <a:lnTo>
                  <a:pt x="262953" y="537514"/>
                </a:lnTo>
                <a:lnTo>
                  <a:pt x="262953" y="788885"/>
                </a:lnTo>
                <a:lnTo>
                  <a:pt x="11595" y="788885"/>
                </a:lnTo>
                <a:lnTo>
                  <a:pt x="262953" y="800480"/>
                </a:lnTo>
                <a:lnTo>
                  <a:pt x="262953" y="1051826"/>
                </a:lnTo>
                <a:lnTo>
                  <a:pt x="11595" y="1051826"/>
                </a:lnTo>
                <a:lnTo>
                  <a:pt x="11595" y="11595"/>
                </a:lnTo>
                <a:lnTo>
                  <a:pt x="1577733" y="11595"/>
                </a:lnTo>
                <a:lnTo>
                  <a:pt x="18406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1452054" y="3089732"/>
            <a:ext cx="251358" cy="0"/>
          </a:xfrm>
          <a:custGeom>
            <a:avLst/>
            <a:gdLst/>
            <a:ahLst/>
            <a:cxnLst/>
            <a:rect l="l" t="t" r="r" b="b"/>
            <a:pathLst>
              <a:path w="251358" h="0">
                <a:moveTo>
                  <a:pt x="0" y="0"/>
                </a:moveTo>
                <a:lnTo>
                  <a:pt x="251358" y="0"/>
                </a:lnTo>
              </a:path>
            </a:pathLst>
          </a:custGeom>
          <a:ln w="12877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1452054" y="2832569"/>
            <a:ext cx="525907" cy="1303197"/>
          </a:xfrm>
          <a:custGeom>
            <a:avLst/>
            <a:gdLst/>
            <a:ahLst/>
            <a:cxnLst/>
            <a:rect l="l" t="t" r="r" b="b"/>
            <a:pathLst>
              <a:path w="525907" h="1303197">
                <a:moveTo>
                  <a:pt x="251358" y="0"/>
                </a:moveTo>
                <a:lnTo>
                  <a:pt x="251358" y="514324"/>
                </a:lnTo>
                <a:lnTo>
                  <a:pt x="0" y="514324"/>
                </a:lnTo>
                <a:lnTo>
                  <a:pt x="0" y="0"/>
                </a:lnTo>
                <a:lnTo>
                  <a:pt x="0" y="788885"/>
                </a:lnTo>
                <a:lnTo>
                  <a:pt x="251358" y="788885"/>
                </a:lnTo>
                <a:lnTo>
                  <a:pt x="0" y="777290"/>
                </a:lnTo>
                <a:lnTo>
                  <a:pt x="0" y="525919"/>
                </a:lnTo>
                <a:lnTo>
                  <a:pt x="251358" y="525919"/>
                </a:lnTo>
                <a:lnTo>
                  <a:pt x="262953" y="1303197"/>
                </a:lnTo>
                <a:lnTo>
                  <a:pt x="262953" y="1051826"/>
                </a:lnTo>
                <a:lnTo>
                  <a:pt x="514311" y="1051826"/>
                </a:lnTo>
                <a:lnTo>
                  <a:pt x="514311" y="1303197"/>
                </a:lnTo>
                <a:lnTo>
                  <a:pt x="525907" y="1303197"/>
                </a:lnTo>
                <a:lnTo>
                  <a:pt x="514311" y="525919"/>
                </a:lnTo>
                <a:lnTo>
                  <a:pt x="514311" y="777290"/>
                </a:lnTo>
                <a:lnTo>
                  <a:pt x="262953" y="777290"/>
                </a:lnTo>
                <a:lnTo>
                  <a:pt x="514311" y="788885"/>
                </a:lnTo>
                <a:lnTo>
                  <a:pt x="514311" y="1040231"/>
                </a:lnTo>
                <a:lnTo>
                  <a:pt x="262953" y="1040231"/>
                </a:lnTo>
                <a:lnTo>
                  <a:pt x="262953" y="0"/>
                </a:lnTo>
                <a:lnTo>
                  <a:pt x="2513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1715008" y="3089732"/>
            <a:ext cx="251358" cy="0"/>
          </a:xfrm>
          <a:custGeom>
            <a:avLst/>
            <a:gdLst/>
            <a:ahLst/>
            <a:cxnLst/>
            <a:rect l="l" t="t" r="r" b="b"/>
            <a:pathLst>
              <a:path w="251358" h="0">
                <a:moveTo>
                  <a:pt x="0" y="0"/>
                </a:moveTo>
                <a:lnTo>
                  <a:pt x="251358" y="0"/>
                </a:lnTo>
              </a:path>
            </a:pathLst>
          </a:custGeom>
          <a:ln w="12877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1715008" y="2832569"/>
            <a:ext cx="525907" cy="1303197"/>
          </a:xfrm>
          <a:custGeom>
            <a:avLst/>
            <a:gdLst/>
            <a:ahLst/>
            <a:cxnLst/>
            <a:rect l="l" t="t" r="r" b="b"/>
            <a:pathLst>
              <a:path w="525907" h="1303197">
                <a:moveTo>
                  <a:pt x="251358" y="0"/>
                </a:moveTo>
                <a:lnTo>
                  <a:pt x="251358" y="514324"/>
                </a:lnTo>
                <a:lnTo>
                  <a:pt x="0" y="514324"/>
                </a:lnTo>
                <a:lnTo>
                  <a:pt x="0" y="0"/>
                </a:lnTo>
                <a:lnTo>
                  <a:pt x="0" y="788885"/>
                </a:lnTo>
                <a:lnTo>
                  <a:pt x="251358" y="788885"/>
                </a:lnTo>
                <a:lnTo>
                  <a:pt x="0" y="777290"/>
                </a:lnTo>
                <a:lnTo>
                  <a:pt x="0" y="525919"/>
                </a:lnTo>
                <a:lnTo>
                  <a:pt x="251358" y="525919"/>
                </a:lnTo>
                <a:lnTo>
                  <a:pt x="262953" y="1303197"/>
                </a:lnTo>
                <a:lnTo>
                  <a:pt x="262953" y="1051826"/>
                </a:lnTo>
                <a:lnTo>
                  <a:pt x="514311" y="1051826"/>
                </a:lnTo>
                <a:lnTo>
                  <a:pt x="514311" y="1303197"/>
                </a:lnTo>
                <a:lnTo>
                  <a:pt x="525907" y="1303197"/>
                </a:lnTo>
                <a:lnTo>
                  <a:pt x="514311" y="525919"/>
                </a:lnTo>
                <a:lnTo>
                  <a:pt x="514311" y="777290"/>
                </a:lnTo>
                <a:lnTo>
                  <a:pt x="262953" y="777290"/>
                </a:lnTo>
                <a:lnTo>
                  <a:pt x="514311" y="788885"/>
                </a:lnTo>
                <a:lnTo>
                  <a:pt x="514311" y="1040231"/>
                </a:lnTo>
                <a:lnTo>
                  <a:pt x="262953" y="1040231"/>
                </a:lnTo>
                <a:lnTo>
                  <a:pt x="262953" y="0"/>
                </a:lnTo>
                <a:lnTo>
                  <a:pt x="2513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1977961" y="3089732"/>
            <a:ext cx="251358" cy="0"/>
          </a:xfrm>
          <a:custGeom>
            <a:avLst/>
            <a:gdLst/>
            <a:ahLst/>
            <a:cxnLst/>
            <a:rect l="l" t="t" r="r" b="b"/>
            <a:pathLst>
              <a:path w="251358" h="0">
                <a:moveTo>
                  <a:pt x="0" y="0"/>
                </a:moveTo>
                <a:lnTo>
                  <a:pt x="251358" y="0"/>
                </a:lnTo>
              </a:path>
            </a:pathLst>
          </a:custGeom>
          <a:ln w="12877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1977961" y="2832569"/>
            <a:ext cx="525919" cy="1303197"/>
          </a:xfrm>
          <a:custGeom>
            <a:avLst/>
            <a:gdLst/>
            <a:ahLst/>
            <a:cxnLst/>
            <a:rect l="l" t="t" r="r" b="b"/>
            <a:pathLst>
              <a:path w="525919" h="1303197">
                <a:moveTo>
                  <a:pt x="251358" y="0"/>
                </a:moveTo>
                <a:lnTo>
                  <a:pt x="251358" y="514324"/>
                </a:lnTo>
                <a:lnTo>
                  <a:pt x="0" y="514324"/>
                </a:lnTo>
                <a:lnTo>
                  <a:pt x="0" y="0"/>
                </a:lnTo>
                <a:lnTo>
                  <a:pt x="0" y="788885"/>
                </a:lnTo>
                <a:lnTo>
                  <a:pt x="251358" y="788885"/>
                </a:lnTo>
                <a:lnTo>
                  <a:pt x="0" y="777290"/>
                </a:lnTo>
                <a:lnTo>
                  <a:pt x="0" y="525919"/>
                </a:lnTo>
                <a:lnTo>
                  <a:pt x="251358" y="525919"/>
                </a:lnTo>
                <a:lnTo>
                  <a:pt x="262953" y="1303197"/>
                </a:lnTo>
                <a:lnTo>
                  <a:pt x="262953" y="1051826"/>
                </a:lnTo>
                <a:lnTo>
                  <a:pt x="514324" y="1051826"/>
                </a:lnTo>
                <a:lnTo>
                  <a:pt x="514324" y="1303197"/>
                </a:lnTo>
                <a:lnTo>
                  <a:pt x="525919" y="1303197"/>
                </a:lnTo>
                <a:lnTo>
                  <a:pt x="514324" y="525919"/>
                </a:lnTo>
                <a:lnTo>
                  <a:pt x="514324" y="777290"/>
                </a:lnTo>
                <a:lnTo>
                  <a:pt x="262953" y="777290"/>
                </a:lnTo>
                <a:lnTo>
                  <a:pt x="514324" y="788885"/>
                </a:lnTo>
                <a:lnTo>
                  <a:pt x="514324" y="1040231"/>
                </a:lnTo>
                <a:lnTo>
                  <a:pt x="262953" y="1040231"/>
                </a:lnTo>
                <a:lnTo>
                  <a:pt x="262953" y="0"/>
                </a:lnTo>
                <a:lnTo>
                  <a:pt x="2513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2240915" y="3089732"/>
            <a:ext cx="251371" cy="0"/>
          </a:xfrm>
          <a:custGeom>
            <a:avLst/>
            <a:gdLst/>
            <a:ahLst/>
            <a:cxnLst/>
            <a:rect l="l" t="t" r="r" b="b"/>
            <a:pathLst>
              <a:path w="251371" h="0">
                <a:moveTo>
                  <a:pt x="0" y="0"/>
                </a:moveTo>
                <a:lnTo>
                  <a:pt x="251371" y="0"/>
                </a:lnTo>
              </a:path>
            </a:pathLst>
          </a:custGeom>
          <a:ln w="12877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2240915" y="2832569"/>
            <a:ext cx="525919" cy="1303197"/>
          </a:xfrm>
          <a:custGeom>
            <a:avLst/>
            <a:gdLst/>
            <a:ahLst/>
            <a:cxnLst/>
            <a:rect l="l" t="t" r="r" b="b"/>
            <a:pathLst>
              <a:path w="525919" h="1303197">
                <a:moveTo>
                  <a:pt x="251371" y="0"/>
                </a:moveTo>
                <a:lnTo>
                  <a:pt x="251371" y="514324"/>
                </a:lnTo>
                <a:lnTo>
                  <a:pt x="0" y="514324"/>
                </a:lnTo>
                <a:lnTo>
                  <a:pt x="0" y="0"/>
                </a:lnTo>
                <a:lnTo>
                  <a:pt x="0" y="788885"/>
                </a:lnTo>
                <a:lnTo>
                  <a:pt x="251371" y="788885"/>
                </a:lnTo>
                <a:lnTo>
                  <a:pt x="0" y="777290"/>
                </a:lnTo>
                <a:lnTo>
                  <a:pt x="0" y="525919"/>
                </a:lnTo>
                <a:lnTo>
                  <a:pt x="251371" y="525919"/>
                </a:lnTo>
                <a:lnTo>
                  <a:pt x="262966" y="1303197"/>
                </a:lnTo>
                <a:lnTo>
                  <a:pt x="262966" y="1051826"/>
                </a:lnTo>
                <a:lnTo>
                  <a:pt x="514324" y="1051826"/>
                </a:lnTo>
                <a:lnTo>
                  <a:pt x="514324" y="1303197"/>
                </a:lnTo>
                <a:lnTo>
                  <a:pt x="525919" y="1303197"/>
                </a:lnTo>
                <a:lnTo>
                  <a:pt x="514324" y="525919"/>
                </a:lnTo>
                <a:lnTo>
                  <a:pt x="514324" y="777290"/>
                </a:lnTo>
                <a:lnTo>
                  <a:pt x="262966" y="777290"/>
                </a:lnTo>
                <a:lnTo>
                  <a:pt x="514324" y="788885"/>
                </a:lnTo>
                <a:lnTo>
                  <a:pt x="514324" y="1040231"/>
                </a:lnTo>
                <a:lnTo>
                  <a:pt x="262966" y="1040231"/>
                </a:lnTo>
                <a:lnTo>
                  <a:pt x="262966" y="0"/>
                </a:lnTo>
                <a:lnTo>
                  <a:pt x="2513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2503881" y="3089725"/>
            <a:ext cx="251358" cy="0"/>
          </a:xfrm>
          <a:custGeom>
            <a:avLst/>
            <a:gdLst/>
            <a:ahLst/>
            <a:cxnLst/>
            <a:rect l="l" t="t" r="r" b="b"/>
            <a:pathLst>
              <a:path w="251358" h="0">
                <a:moveTo>
                  <a:pt x="0" y="0"/>
                </a:moveTo>
                <a:lnTo>
                  <a:pt x="251358" y="0"/>
                </a:lnTo>
              </a:path>
            </a:pathLst>
          </a:custGeom>
          <a:ln w="1286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" name="object 155"/>
          <p:cNvSpPr/>
          <p:nvPr/>
        </p:nvSpPr>
        <p:spPr>
          <a:xfrm>
            <a:off x="2503881" y="2832569"/>
            <a:ext cx="525907" cy="1303197"/>
          </a:xfrm>
          <a:custGeom>
            <a:avLst/>
            <a:gdLst/>
            <a:ahLst/>
            <a:cxnLst/>
            <a:rect l="l" t="t" r="r" b="b"/>
            <a:pathLst>
              <a:path w="525907" h="1303197">
                <a:moveTo>
                  <a:pt x="251358" y="0"/>
                </a:moveTo>
                <a:lnTo>
                  <a:pt x="251358" y="514311"/>
                </a:lnTo>
                <a:lnTo>
                  <a:pt x="0" y="514311"/>
                </a:lnTo>
                <a:lnTo>
                  <a:pt x="0" y="0"/>
                </a:lnTo>
                <a:lnTo>
                  <a:pt x="0" y="788885"/>
                </a:lnTo>
                <a:lnTo>
                  <a:pt x="251358" y="788885"/>
                </a:lnTo>
                <a:lnTo>
                  <a:pt x="0" y="777290"/>
                </a:lnTo>
                <a:lnTo>
                  <a:pt x="0" y="525919"/>
                </a:lnTo>
                <a:lnTo>
                  <a:pt x="251358" y="525919"/>
                </a:lnTo>
                <a:lnTo>
                  <a:pt x="262953" y="1303197"/>
                </a:lnTo>
                <a:lnTo>
                  <a:pt x="262953" y="1051826"/>
                </a:lnTo>
                <a:lnTo>
                  <a:pt x="514311" y="1051826"/>
                </a:lnTo>
                <a:lnTo>
                  <a:pt x="514311" y="1303197"/>
                </a:lnTo>
                <a:lnTo>
                  <a:pt x="525907" y="1303197"/>
                </a:lnTo>
                <a:lnTo>
                  <a:pt x="514311" y="525919"/>
                </a:lnTo>
                <a:lnTo>
                  <a:pt x="514311" y="777290"/>
                </a:lnTo>
                <a:lnTo>
                  <a:pt x="262953" y="777290"/>
                </a:lnTo>
                <a:lnTo>
                  <a:pt x="514311" y="788885"/>
                </a:lnTo>
                <a:lnTo>
                  <a:pt x="514311" y="1040231"/>
                </a:lnTo>
                <a:lnTo>
                  <a:pt x="262953" y="1040231"/>
                </a:lnTo>
                <a:lnTo>
                  <a:pt x="262953" y="0"/>
                </a:lnTo>
                <a:lnTo>
                  <a:pt x="2513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" name="object 156"/>
          <p:cNvSpPr/>
          <p:nvPr/>
        </p:nvSpPr>
        <p:spPr>
          <a:xfrm>
            <a:off x="2766834" y="3089732"/>
            <a:ext cx="251358" cy="0"/>
          </a:xfrm>
          <a:custGeom>
            <a:avLst/>
            <a:gdLst/>
            <a:ahLst/>
            <a:cxnLst/>
            <a:rect l="l" t="t" r="r" b="b"/>
            <a:pathLst>
              <a:path w="251358" h="0">
                <a:moveTo>
                  <a:pt x="0" y="0"/>
                </a:moveTo>
                <a:lnTo>
                  <a:pt x="251358" y="0"/>
                </a:lnTo>
              </a:path>
            </a:pathLst>
          </a:custGeom>
          <a:ln w="12877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1440459" y="3884396"/>
            <a:ext cx="3161271" cy="2103653"/>
          </a:xfrm>
          <a:custGeom>
            <a:avLst/>
            <a:gdLst/>
            <a:ahLst/>
            <a:cxnLst/>
            <a:rect l="l" t="t" r="r" b="b"/>
            <a:pathLst>
              <a:path w="3161271" h="2103653">
                <a:moveTo>
                  <a:pt x="1840687" y="262966"/>
                </a:moveTo>
                <a:lnTo>
                  <a:pt x="1840687" y="2103653"/>
                </a:lnTo>
                <a:lnTo>
                  <a:pt x="3161271" y="2103653"/>
                </a:lnTo>
                <a:lnTo>
                  <a:pt x="2366594" y="2092058"/>
                </a:lnTo>
                <a:lnTo>
                  <a:pt x="1852282" y="2092058"/>
                </a:lnTo>
                <a:lnTo>
                  <a:pt x="1840687" y="0"/>
                </a:lnTo>
                <a:lnTo>
                  <a:pt x="1840687" y="251371"/>
                </a:lnTo>
                <a:lnTo>
                  <a:pt x="11595" y="251371"/>
                </a:lnTo>
                <a:lnTo>
                  <a:pt x="0" y="262966"/>
                </a:lnTo>
                <a:lnTo>
                  <a:pt x="1840687" y="2629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3292741" y="5199176"/>
            <a:ext cx="251358" cy="514324"/>
          </a:xfrm>
          <a:custGeom>
            <a:avLst/>
            <a:gdLst/>
            <a:ahLst/>
            <a:cxnLst/>
            <a:rect l="l" t="t" r="r" b="b"/>
            <a:pathLst>
              <a:path w="251358" h="514324">
                <a:moveTo>
                  <a:pt x="0" y="262966"/>
                </a:moveTo>
                <a:lnTo>
                  <a:pt x="251358" y="262966"/>
                </a:lnTo>
                <a:lnTo>
                  <a:pt x="0" y="251371"/>
                </a:lnTo>
                <a:lnTo>
                  <a:pt x="0" y="0"/>
                </a:lnTo>
                <a:lnTo>
                  <a:pt x="0" y="514324"/>
                </a:lnTo>
                <a:lnTo>
                  <a:pt x="0" y="2629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" name="object 159"/>
          <p:cNvSpPr/>
          <p:nvPr/>
        </p:nvSpPr>
        <p:spPr>
          <a:xfrm>
            <a:off x="3292741" y="4673282"/>
            <a:ext cx="262953" cy="1303172"/>
          </a:xfrm>
          <a:custGeom>
            <a:avLst/>
            <a:gdLst/>
            <a:ahLst/>
            <a:cxnLst/>
            <a:rect l="l" t="t" r="r" b="b"/>
            <a:pathLst>
              <a:path w="262953" h="1303172">
                <a:moveTo>
                  <a:pt x="0" y="525894"/>
                </a:moveTo>
                <a:lnTo>
                  <a:pt x="251358" y="525894"/>
                </a:lnTo>
                <a:lnTo>
                  <a:pt x="262953" y="1303172"/>
                </a:lnTo>
                <a:lnTo>
                  <a:pt x="251358" y="0"/>
                </a:lnTo>
                <a:lnTo>
                  <a:pt x="251358" y="251345"/>
                </a:lnTo>
                <a:lnTo>
                  <a:pt x="0" y="251345"/>
                </a:lnTo>
                <a:lnTo>
                  <a:pt x="251358" y="262940"/>
                </a:lnTo>
                <a:lnTo>
                  <a:pt x="251358" y="514299"/>
                </a:lnTo>
                <a:lnTo>
                  <a:pt x="0" y="5258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" name="object 160"/>
          <p:cNvSpPr/>
          <p:nvPr/>
        </p:nvSpPr>
        <p:spPr>
          <a:xfrm>
            <a:off x="3292741" y="4147362"/>
            <a:ext cx="262953" cy="1829092"/>
          </a:xfrm>
          <a:custGeom>
            <a:avLst/>
            <a:gdLst/>
            <a:ahLst/>
            <a:cxnLst/>
            <a:rect l="l" t="t" r="r" b="b"/>
            <a:pathLst>
              <a:path w="262953" h="1829092">
                <a:moveTo>
                  <a:pt x="0" y="262953"/>
                </a:moveTo>
                <a:lnTo>
                  <a:pt x="0" y="525919"/>
                </a:lnTo>
                <a:lnTo>
                  <a:pt x="251358" y="525919"/>
                </a:lnTo>
                <a:lnTo>
                  <a:pt x="262953" y="1829092"/>
                </a:lnTo>
                <a:lnTo>
                  <a:pt x="251358" y="0"/>
                </a:lnTo>
                <a:lnTo>
                  <a:pt x="251358" y="251358"/>
                </a:lnTo>
                <a:lnTo>
                  <a:pt x="0" y="251358"/>
                </a:lnTo>
                <a:lnTo>
                  <a:pt x="0" y="788860"/>
                </a:lnTo>
                <a:lnTo>
                  <a:pt x="251358" y="788860"/>
                </a:lnTo>
                <a:lnTo>
                  <a:pt x="0" y="777265"/>
                </a:lnTo>
                <a:lnTo>
                  <a:pt x="0" y="262953"/>
                </a:lnTo>
                <a:lnTo>
                  <a:pt x="251358" y="262953"/>
                </a:lnTo>
                <a:lnTo>
                  <a:pt x="251358" y="514324"/>
                </a:lnTo>
                <a:lnTo>
                  <a:pt x="0" y="514324"/>
                </a:lnTo>
                <a:lnTo>
                  <a:pt x="0" y="2629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" name="object 161"/>
          <p:cNvSpPr/>
          <p:nvPr/>
        </p:nvSpPr>
        <p:spPr>
          <a:xfrm>
            <a:off x="3292741" y="991882"/>
            <a:ext cx="262953" cy="4984572"/>
          </a:xfrm>
          <a:custGeom>
            <a:avLst/>
            <a:gdLst/>
            <a:ahLst/>
            <a:cxnLst/>
            <a:rect l="l" t="t" r="r" b="b"/>
            <a:pathLst>
              <a:path w="262953" h="4984572">
                <a:moveTo>
                  <a:pt x="0" y="3944340"/>
                </a:moveTo>
                <a:lnTo>
                  <a:pt x="0" y="3155480"/>
                </a:lnTo>
                <a:lnTo>
                  <a:pt x="251358" y="3155480"/>
                </a:lnTo>
                <a:lnTo>
                  <a:pt x="262953" y="4984572"/>
                </a:lnTo>
                <a:lnTo>
                  <a:pt x="251358" y="2629573"/>
                </a:lnTo>
                <a:lnTo>
                  <a:pt x="251358" y="2880918"/>
                </a:lnTo>
                <a:lnTo>
                  <a:pt x="0" y="2880918"/>
                </a:lnTo>
                <a:lnTo>
                  <a:pt x="251358" y="2892513"/>
                </a:lnTo>
                <a:lnTo>
                  <a:pt x="251358" y="3143884"/>
                </a:lnTo>
                <a:lnTo>
                  <a:pt x="0" y="3143884"/>
                </a:lnTo>
                <a:lnTo>
                  <a:pt x="0" y="0"/>
                </a:lnTo>
                <a:lnTo>
                  <a:pt x="0" y="39443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" name="object 162"/>
          <p:cNvSpPr/>
          <p:nvPr/>
        </p:nvSpPr>
        <p:spPr>
          <a:xfrm>
            <a:off x="3292741" y="3095536"/>
            <a:ext cx="262953" cy="2880918"/>
          </a:xfrm>
          <a:custGeom>
            <a:avLst/>
            <a:gdLst/>
            <a:ahLst/>
            <a:cxnLst/>
            <a:rect l="l" t="t" r="r" b="b"/>
            <a:pathLst>
              <a:path w="262953" h="2880918">
                <a:moveTo>
                  <a:pt x="0" y="262953"/>
                </a:moveTo>
                <a:lnTo>
                  <a:pt x="0" y="525919"/>
                </a:lnTo>
                <a:lnTo>
                  <a:pt x="251358" y="525919"/>
                </a:lnTo>
                <a:lnTo>
                  <a:pt x="262953" y="2880918"/>
                </a:lnTo>
                <a:lnTo>
                  <a:pt x="251358" y="0"/>
                </a:lnTo>
                <a:lnTo>
                  <a:pt x="251358" y="251358"/>
                </a:lnTo>
                <a:lnTo>
                  <a:pt x="0" y="251358"/>
                </a:lnTo>
                <a:lnTo>
                  <a:pt x="0" y="788860"/>
                </a:lnTo>
                <a:lnTo>
                  <a:pt x="251358" y="788860"/>
                </a:lnTo>
                <a:lnTo>
                  <a:pt x="0" y="777265"/>
                </a:lnTo>
                <a:lnTo>
                  <a:pt x="0" y="262953"/>
                </a:lnTo>
                <a:lnTo>
                  <a:pt x="251358" y="262953"/>
                </a:lnTo>
                <a:lnTo>
                  <a:pt x="251358" y="514324"/>
                </a:lnTo>
                <a:lnTo>
                  <a:pt x="0" y="514324"/>
                </a:lnTo>
                <a:lnTo>
                  <a:pt x="0" y="2629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" name="object 163"/>
          <p:cNvSpPr/>
          <p:nvPr/>
        </p:nvSpPr>
        <p:spPr>
          <a:xfrm>
            <a:off x="3292741" y="991882"/>
            <a:ext cx="262953" cy="4984572"/>
          </a:xfrm>
          <a:custGeom>
            <a:avLst/>
            <a:gdLst/>
            <a:ahLst/>
            <a:cxnLst/>
            <a:rect l="l" t="t" r="r" b="b"/>
            <a:pathLst>
              <a:path w="262953" h="4984572">
                <a:moveTo>
                  <a:pt x="0" y="2892513"/>
                </a:moveTo>
                <a:lnTo>
                  <a:pt x="0" y="2103653"/>
                </a:lnTo>
                <a:lnTo>
                  <a:pt x="251358" y="2103653"/>
                </a:lnTo>
                <a:lnTo>
                  <a:pt x="262953" y="4984572"/>
                </a:lnTo>
                <a:lnTo>
                  <a:pt x="251358" y="1829092"/>
                </a:lnTo>
                <a:lnTo>
                  <a:pt x="0" y="1829092"/>
                </a:lnTo>
                <a:lnTo>
                  <a:pt x="251358" y="1840687"/>
                </a:lnTo>
                <a:lnTo>
                  <a:pt x="251358" y="2092045"/>
                </a:lnTo>
                <a:lnTo>
                  <a:pt x="0" y="2092045"/>
                </a:lnTo>
                <a:lnTo>
                  <a:pt x="0" y="0"/>
                </a:lnTo>
                <a:lnTo>
                  <a:pt x="0" y="28925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" name="object 164"/>
          <p:cNvSpPr/>
          <p:nvPr/>
        </p:nvSpPr>
        <p:spPr>
          <a:xfrm>
            <a:off x="3292741" y="991882"/>
            <a:ext cx="262953" cy="4984572"/>
          </a:xfrm>
          <a:custGeom>
            <a:avLst/>
            <a:gdLst/>
            <a:ahLst/>
            <a:cxnLst/>
            <a:rect l="l" t="t" r="r" b="b"/>
            <a:pathLst>
              <a:path w="262953" h="4984572">
                <a:moveTo>
                  <a:pt x="251358" y="1840687"/>
                </a:moveTo>
                <a:lnTo>
                  <a:pt x="0" y="1829092"/>
                </a:lnTo>
                <a:lnTo>
                  <a:pt x="0" y="1314780"/>
                </a:lnTo>
                <a:lnTo>
                  <a:pt x="251358" y="1314780"/>
                </a:lnTo>
                <a:lnTo>
                  <a:pt x="251358" y="1566138"/>
                </a:lnTo>
                <a:lnTo>
                  <a:pt x="262953" y="4984572"/>
                </a:lnTo>
                <a:lnTo>
                  <a:pt x="251358" y="788860"/>
                </a:lnTo>
                <a:lnTo>
                  <a:pt x="251358" y="1040231"/>
                </a:lnTo>
                <a:lnTo>
                  <a:pt x="0" y="1040231"/>
                </a:lnTo>
                <a:lnTo>
                  <a:pt x="251358" y="1051826"/>
                </a:lnTo>
                <a:lnTo>
                  <a:pt x="251358" y="1303185"/>
                </a:lnTo>
                <a:lnTo>
                  <a:pt x="0" y="1303185"/>
                </a:lnTo>
                <a:lnTo>
                  <a:pt x="0" y="0"/>
                </a:lnTo>
                <a:lnTo>
                  <a:pt x="0" y="1840687"/>
                </a:lnTo>
                <a:lnTo>
                  <a:pt x="251358" y="18406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" name="object 165"/>
          <p:cNvSpPr/>
          <p:nvPr/>
        </p:nvSpPr>
        <p:spPr>
          <a:xfrm>
            <a:off x="3292741" y="2558021"/>
            <a:ext cx="262953" cy="3418433"/>
          </a:xfrm>
          <a:custGeom>
            <a:avLst/>
            <a:gdLst/>
            <a:ahLst/>
            <a:cxnLst/>
            <a:rect l="l" t="t" r="r" b="b"/>
            <a:pathLst>
              <a:path w="262953" h="3418433">
                <a:moveTo>
                  <a:pt x="251358" y="262953"/>
                </a:moveTo>
                <a:lnTo>
                  <a:pt x="262953" y="3418433"/>
                </a:lnTo>
                <a:lnTo>
                  <a:pt x="251358" y="0"/>
                </a:lnTo>
                <a:lnTo>
                  <a:pt x="0" y="0"/>
                </a:lnTo>
                <a:lnTo>
                  <a:pt x="0" y="262953"/>
                </a:lnTo>
                <a:lnTo>
                  <a:pt x="0" y="11595"/>
                </a:lnTo>
                <a:lnTo>
                  <a:pt x="251358" y="11595"/>
                </a:lnTo>
                <a:lnTo>
                  <a:pt x="251358" y="2629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" name="object 166"/>
          <p:cNvSpPr/>
          <p:nvPr/>
        </p:nvSpPr>
        <p:spPr>
          <a:xfrm>
            <a:off x="3292741" y="991882"/>
            <a:ext cx="262953" cy="4984572"/>
          </a:xfrm>
          <a:custGeom>
            <a:avLst/>
            <a:gdLst/>
            <a:ahLst/>
            <a:cxnLst/>
            <a:rect l="l" t="t" r="r" b="b"/>
            <a:pathLst>
              <a:path w="262953" h="4984572">
                <a:moveTo>
                  <a:pt x="251358" y="514311"/>
                </a:moveTo>
                <a:lnTo>
                  <a:pt x="251358" y="777265"/>
                </a:lnTo>
                <a:lnTo>
                  <a:pt x="0" y="777265"/>
                </a:lnTo>
                <a:lnTo>
                  <a:pt x="0" y="0"/>
                </a:lnTo>
                <a:lnTo>
                  <a:pt x="0" y="1051826"/>
                </a:lnTo>
                <a:lnTo>
                  <a:pt x="251358" y="1051826"/>
                </a:lnTo>
                <a:lnTo>
                  <a:pt x="0" y="1040231"/>
                </a:lnTo>
                <a:lnTo>
                  <a:pt x="0" y="788860"/>
                </a:lnTo>
                <a:lnTo>
                  <a:pt x="251358" y="788860"/>
                </a:lnTo>
                <a:lnTo>
                  <a:pt x="262953" y="4984572"/>
                </a:lnTo>
                <a:lnTo>
                  <a:pt x="251358" y="262953"/>
                </a:lnTo>
                <a:lnTo>
                  <a:pt x="251358" y="514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" name="object 167"/>
          <p:cNvSpPr/>
          <p:nvPr/>
        </p:nvSpPr>
        <p:spPr>
          <a:xfrm>
            <a:off x="3292741" y="991882"/>
            <a:ext cx="262953" cy="4984572"/>
          </a:xfrm>
          <a:custGeom>
            <a:avLst/>
            <a:gdLst/>
            <a:ahLst/>
            <a:cxnLst/>
            <a:rect l="l" t="t" r="r" b="b"/>
            <a:pathLst>
              <a:path w="262953" h="4984572">
                <a:moveTo>
                  <a:pt x="0" y="514311"/>
                </a:moveTo>
                <a:lnTo>
                  <a:pt x="0" y="262953"/>
                </a:lnTo>
                <a:lnTo>
                  <a:pt x="251358" y="262953"/>
                </a:lnTo>
                <a:lnTo>
                  <a:pt x="262953" y="4984572"/>
                </a:lnTo>
                <a:lnTo>
                  <a:pt x="251358" y="0"/>
                </a:lnTo>
                <a:lnTo>
                  <a:pt x="251358" y="251358"/>
                </a:lnTo>
                <a:lnTo>
                  <a:pt x="0" y="251358"/>
                </a:lnTo>
                <a:lnTo>
                  <a:pt x="0" y="0"/>
                </a:lnTo>
                <a:lnTo>
                  <a:pt x="0" y="525906"/>
                </a:lnTo>
                <a:lnTo>
                  <a:pt x="251358" y="525906"/>
                </a:lnTo>
                <a:lnTo>
                  <a:pt x="251358" y="514311"/>
                </a:lnTo>
                <a:lnTo>
                  <a:pt x="0" y="514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" name="object 168"/>
          <p:cNvSpPr/>
          <p:nvPr/>
        </p:nvSpPr>
        <p:spPr>
          <a:xfrm>
            <a:off x="3555695" y="991882"/>
            <a:ext cx="262953" cy="4984572"/>
          </a:xfrm>
          <a:custGeom>
            <a:avLst/>
            <a:gdLst/>
            <a:ahLst/>
            <a:cxnLst/>
            <a:rect l="l" t="t" r="r" b="b"/>
            <a:pathLst>
              <a:path w="262953" h="4984572">
                <a:moveTo>
                  <a:pt x="0" y="3681399"/>
                </a:moveTo>
                <a:lnTo>
                  <a:pt x="0" y="3418433"/>
                </a:lnTo>
                <a:lnTo>
                  <a:pt x="251358" y="3418433"/>
                </a:lnTo>
                <a:lnTo>
                  <a:pt x="251358" y="3932745"/>
                </a:lnTo>
                <a:lnTo>
                  <a:pt x="262953" y="4984572"/>
                </a:lnTo>
                <a:lnTo>
                  <a:pt x="251358" y="2892513"/>
                </a:lnTo>
                <a:lnTo>
                  <a:pt x="251358" y="3143884"/>
                </a:lnTo>
                <a:lnTo>
                  <a:pt x="0" y="3143884"/>
                </a:lnTo>
                <a:lnTo>
                  <a:pt x="251358" y="3155480"/>
                </a:lnTo>
                <a:lnTo>
                  <a:pt x="251358" y="3406838"/>
                </a:lnTo>
                <a:lnTo>
                  <a:pt x="0" y="3406838"/>
                </a:lnTo>
                <a:lnTo>
                  <a:pt x="0" y="0"/>
                </a:lnTo>
                <a:lnTo>
                  <a:pt x="0" y="3681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9" name="object 169"/>
          <p:cNvSpPr/>
          <p:nvPr/>
        </p:nvSpPr>
        <p:spPr>
          <a:xfrm>
            <a:off x="3555695" y="991882"/>
            <a:ext cx="251358" cy="2629573"/>
          </a:xfrm>
          <a:custGeom>
            <a:avLst/>
            <a:gdLst/>
            <a:ahLst/>
            <a:cxnLst/>
            <a:rect l="l" t="t" r="r" b="b"/>
            <a:pathLst>
              <a:path w="251358" h="2629573">
                <a:moveTo>
                  <a:pt x="0" y="2366606"/>
                </a:moveTo>
                <a:lnTo>
                  <a:pt x="0" y="2103653"/>
                </a:lnTo>
                <a:lnTo>
                  <a:pt x="251358" y="2103653"/>
                </a:lnTo>
                <a:lnTo>
                  <a:pt x="251358" y="2366606"/>
                </a:lnTo>
                <a:lnTo>
                  <a:pt x="251358" y="1577733"/>
                </a:lnTo>
                <a:lnTo>
                  <a:pt x="251358" y="1829092"/>
                </a:lnTo>
                <a:lnTo>
                  <a:pt x="0" y="1829092"/>
                </a:lnTo>
                <a:lnTo>
                  <a:pt x="251358" y="1840687"/>
                </a:lnTo>
                <a:lnTo>
                  <a:pt x="251358" y="2092045"/>
                </a:lnTo>
                <a:lnTo>
                  <a:pt x="0" y="2092045"/>
                </a:lnTo>
                <a:lnTo>
                  <a:pt x="0" y="0"/>
                </a:lnTo>
                <a:lnTo>
                  <a:pt x="0" y="2629573"/>
                </a:lnTo>
                <a:lnTo>
                  <a:pt x="251358" y="2629573"/>
                </a:lnTo>
                <a:lnTo>
                  <a:pt x="251358" y="2617978"/>
                </a:lnTo>
                <a:lnTo>
                  <a:pt x="0" y="2617978"/>
                </a:lnTo>
                <a:lnTo>
                  <a:pt x="0" y="23666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0" name="object 170"/>
          <p:cNvSpPr/>
          <p:nvPr/>
        </p:nvSpPr>
        <p:spPr>
          <a:xfrm>
            <a:off x="3555695" y="991882"/>
            <a:ext cx="251358" cy="1314780"/>
          </a:xfrm>
          <a:custGeom>
            <a:avLst/>
            <a:gdLst/>
            <a:ahLst/>
            <a:cxnLst/>
            <a:rect l="l" t="t" r="r" b="b"/>
            <a:pathLst>
              <a:path w="251358" h="1314780">
                <a:moveTo>
                  <a:pt x="0" y="1314780"/>
                </a:moveTo>
                <a:lnTo>
                  <a:pt x="0" y="1051826"/>
                </a:lnTo>
                <a:lnTo>
                  <a:pt x="251358" y="1051826"/>
                </a:lnTo>
                <a:lnTo>
                  <a:pt x="251358" y="1314780"/>
                </a:lnTo>
                <a:lnTo>
                  <a:pt x="251358" y="525906"/>
                </a:lnTo>
                <a:lnTo>
                  <a:pt x="251358" y="777265"/>
                </a:lnTo>
                <a:lnTo>
                  <a:pt x="0" y="777265"/>
                </a:lnTo>
                <a:lnTo>
                  <a:pt x="251358" y="788860"/>
                </a:lnTo>
                <a:lnTo>
                  <a:pt x="251358" y="1040231"/>
                </a:lnTo>
                <a:lnTo>
                  <a:pt x="0" y="1040231"/>
                </a:lnTo>
                <a:lnTo>
                  <a:pt x="0" y="0"/>
                </a:lnTo>
                <a:lnTo>
                  <a:pt x="0" y="13147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1" name="object 171"/>
          <p:cNvSpPr/>
          <p:nvPr/>
        </p:nvSpPr>
        <p:spPr>
          <a:xfrm>
            <a:off x="3555695" y="980287"/>
            <a:ext cx="2892526" cy="4996167"/>
          </a:xfrm>
          <a:custGeom>
            <a:avLst/>
            <a:gdLst/>
            <a:ahLst/>
            <a:cxnLst/>
            <a:rect l="l" t="t" r="r" b="b"/>
            <a:pathLst>
              <a:path w="2892526" h="4996167">
                <a:moveTo>
                  <a:pt x="251358" y="262953"/>
                </a:moveTo>
                <a:lnTo>
                  <a:pt x="251358" y="525906"/>
                </a:lnTo>
                <a:lnTo>
                  <a:pt x="0" y="525906"/>
                </a:lnTo>
                <a:lnTo>
                  <a:pt x="0" y="11595"/>
                </a:lnTo>
                <a:lnTo>
                  <a:pt x="0" y="800455"/>
                </a:lnTo>
                <a:lnTo>
                  <a:pt x="251358" y="800455"/>
                </a:lnTo>
                <a:lnTo>
                  <a:pt x="0" y="788860"/>
                </a:lnTo>
                <a:lnTo>
                  <a:pt x="0" y="537502"/>
                </a:lnTo>
                <a:lnTo>
                  <a:pt x="251358" y="537502"/>
                </a:lnTo>
                <a:lnTo>
                  <a:pt x="251358" y="1326375"/>
                </a:lnTo>
                <a:lnTo>
                  <a:pt x="262953" y="274548"/>
                </a:lnTo>
                <a:lnTo>
                  <a:pt x="514311" y="274548"/>
                </a:lnTo>
                <a:lnTo>
                  <a:pt x="514324" y="788860"/>
                </a:lnTo>
                <a:lnTo>
                  <a:pt x="262966" y="788860"/>
                </a:lnTo>
                <a:lnTo>
                  <a:pt x="262953" y="274548"/>
                </a:lnTo>
                <a:lnTo>
                  <a:pt x="262953" y="2641168"/>
                </a:lnTo>
                <a:lnTo>
                  <a:pt x="514311" y="2641168"/>
                </a:lnTo>
                <a:lnTo>
                  <a:pt x="514324" y="3681399"/>
                </a:lnTo>
                <a:lnTo>
                  <a:pt x="262966" y="3681399"/>
                </a:lnTo>
                <a:lnTo>
                  <a:pt x="262953" y="3167075"/>
                </a:lnTo>
                <a:lnTo>
                  <a:pt x="514311" y="3167075"/>
                </a:lnTo>
                <a:lnTo>
                  <a:pt x="514324" y="3430028"/>
                </a:lnTo>
                <a:lnTo>
                  <a:pt x="514311" y="2892513"/>
                </a:lnTo>
                <a:lnTo>
                  <a:pt x="514311" y="3155480"/>
                </a:lnTo>
                <a:lnTo>
                  <a:pt x="262953" y="3155480"/>
                </a:lnTo>
                <a:lnTo>
                  <a:pt x="262953" y="274548"/>
                </a:lnTo>
                <a:lnTo>
                  <a:pt x="262953" y="3692994"/>
                </a:lnTo>
                <a:lnTo>
                  <a:pt x="514311" y="3692994"/>
                </a:lnTo>
                <a:lnTo>
                  <a:pt x="525919" y="4996167"/>
                </a:lnTo>
                <a:lnTo>
                  <a:pt x="514324" y="2629573"/>
                </a:lnTo>
                <a:lnTo>
                  <a:pt x="262966" y="2629573"/>
                </a:lnTo>
                <a:lnTo>
                  <a:pt x="262966" y="800455"/>
                </a:lnTo>
                <a:lnTo>
                  <a:pt x="514324" y="800455"/>
                </a:lnTo>
                <a:lnTo>
                  <a:pt x="525919" y="4996167"/>
                </a:lnTo>
                <a:lnTo>
                  <a:pt x="525919" y="4744808"/>
                </a:lnTo>
                <a:lnTo>
                  <a:pt x="777290" y="4744808"/>
                </a:lnTo>
                <a:lnTo>
                  <a:pt x="525919" y="4733213"/>
                </a:lnTo>
                <a:lnTo>
                  <a:pt x="525919" y="4481855"/>
                </a:lnTo>
                <a:lnTo>
                  <a:pt x="777290" y="4481855"/>
                </a:lnTo>
                <a:lnTo>
                  <a:pt x="525919" y="4470260"/>
                </a:lnTo>
                <a:lnTo>
                  <a:pt x="525919" y="4218889"/>
                </a:lnTo>
                <a:lnTo>
                  <a:pt x="777290" y="4218889"/>
                </a:lnTo>
                <a:lnTo>
                  <a:pt x="525919" y="4207294"/>
                </a:lnTo>
                <a:lnTo>
                  <a:pt x="525919" y="3955935"/>
                </a:lnTo>
                <a:lnTo>
                  <a:pt x="777290" y="3955935"/>
                </a:lnTo>
                <a:lnTo>
                  <a:pt x="525919" y="3944340"/>
                </a:lnTo>
                <a:lnTo>
                  <a:pt x="525919" y="3692994"/>
                </a:lnTo>
                <a:lnTo>
                  <a:pt x="777290" y="3692994"/>
                </a:lnTo>
                <a:lnTo>
                  <a:pt x="525919" y="3681399"/>
                </a:lnTo>
                <a:lnTo>
                  <a:pt x="525919" y="3430028"/>
                </a:lnTo>
                <a:lnTo>
                  <a:pt x="777290" y="3430028"/>
                </a:lnTo>
                <a:lnTo>
                  <a:pt x="525919" y="3418433"/>
                </a:lnTo>
                <a:lnTo>
                  <a:pt x="525919" y="3167075"/>
                </a:lnTo>
                <a:lnTo>
                  <a:pt x="777290" y="3167075"/>
                </a:lnTo>
                <a:lnTo>
                  <a:pt x="525919" y="3155480"/>
                </a:lnTo>
                <a:lnTo>
                  <a:pt x="525919" y="2904108"/>
                </a:lnTo>
                <a:lnTo>
                  <a:pt x="777290" y="2904108"/>
                </a:lnTo>
                <a:lnTo>
                  <a:pt x="525919" y="2892513"/>
                </a:lnTo>
                <a:lnTo>
                  <a:pt x="525919" y="2641168"/>
                </a:lnTo>
                <a:lnTo>
                  <a:pt x="777290" y="2641168"/>
                </a:lnTo>
                <a:lnTo>
                  <a:pt x="525919" y="2629573"/>
                </a:lnTo>
                <a:lnTo>
                  <a:pt x="525919" y="2378202"/>
                </a:lnTo>
                <a:lnTo>
                  <a:pt x="777290" y="2378202"/>
                </a:lnTo>
                <a:lnTo>
                  <a:pt x="525919" y="2366594"/>
                </a:lnTo>
                <a:lnTo>
                  <a:pt x="525919" y="2115235"/>
                </a:lnTo>
                <a:lnTo>
                  <a:pt x="777290" y="2115235"/>
                </a:lnTo>
                <a:lnTo>
                  <a:pt x="525919" y="2103640"/>
                </a:lnTo>
                <a:lnTo>
                  <a:pt x="525919" y="1852282"/>
                </a:lnTo>
                <a:lnTo>
                  <a:pt x="777290" y="1852282"/>
                </a:lnTo>
                <a:lnTo>
                  <a:pt x="525919" y="1840687"/>
                </a:lnTo>
                <a:lnTo>
                  <a:pt x="525919" y="1589328"/>
                </a:lnTo>
                <a:lnTo>
                  <a:pt x="777290" y="1589328"/>
                </a:lnTo>
                <a:lnTo>
                  <a:pt x="525919" y="1577733"/>
                </a:lnTo>
                <a:lnTo>
                  <a:pt x="525919" y="1326375"/>
                </a:lnTo>
                <a:lnTo>
                  <a:pt x="777290" y="1326375"/>
                </a:lnTo>
                <a:lnTo>
                  <a:pt x="525919" y="1314780"/>
                </a:lnTo>
                <a:lnTo>
                  <a:pt x="525919" y="1063421"/>
                </a:lnTo>
                <a:lnTo>
                  <a:pt x="777290" y="1063421"/>
                </a:lnTo>
                <a:lnTo>
                  <a:pt x="525919" y="1051826"/>
                </a:lnTo>
                <a:lnTo>
                  <a:pt x="525919" y="800455"/>
                </a:lnTo>
                <a:lnTo>
                  <a:pt x="777290" y="800455"/>
                </a:lnTo>
                <a:lnTo>
                  <a:pt x="525919" y="788860"/>
                </a:lnTo>
                <a:lnTo>
                  <a:pt x="525919" y="537502"/>
                </a:lnTo>
                <a:lnTo>
                  <a:pt x="777290" y="537502"/>
                </a:lnTo>
                <a:lnTo>
                  <a:pt x="525919" y="525906"/>
                </a:lnTo>
                <a:lnTo>
                  <a:pt x="525919" y="274548"/>
                </a:lnTo>
                <a:lnTo>
                  <a:pt x="777290" y="274548"/>
                </a:lnTo>
                <a:lnTo>
                  <a:pt x="525919" y="262953"/>
                </a:lnTo>
                <a:lnTo>
                  <a:pt x="525919" y="11595"/>
                </a:lnTo>
                <a:lnTo>
                  <a:pt x="1040244" y="11595"/>
                </a:lnTo>
                <a:lnTo>
                  <a:pt x="1040244" y="262953"/>
                </a:lnTo>
                <a:lnTo>
                  <a:pt x="788885" y="262953"/>
                </a:lnTo>
                <a:lnTo>
                  <a:pt x="788885" y="11595"/>
                </a:lnTo>
                <a:lnTo>
                  <a:pt x="788885" y="537502"/>
                </a:lnTo>
                <a:lnTo>
                  <a:pt x="1040244" y="537502"/>
                </a:lnTo>
                <a:lnTo>
                  <a:pt x="1040244" y="525906"/>
                </a:lnTo>
                <a:lnTo>
                  <a:pt x="788885" y="525906"/>
                </a:lnTo>
                <a:lnTo>
                  <a:pt x="788885" y="274548"/>
                </a:lnTo>
                <a:lnTo>
                  <a:pt x="1040244" y="274548"/>
                </a:lnTo>
                <a:lnTo>
                  <a:pt x="1051839" y="3998544"/>
                </a:lnTo>
                <a:lnTo>
                  <a:pt x="1051839" y="3167075"/>
                </a:lnTo>
                <a:lnTo>
                  <a:pt x="2892526" y="3167075"/>
                </a:lnTo>
                <a:lnTo>
                  <a:pt x="1303197" y="3155480"/>
                </a:lnTo>
                <a:lnTo>
                  <a:pt x="1051839" y="3155480"/>
                </a:lnTo>
                <a:lnTo>
                  <a:pt x="1051839" y="2641168"/>
                </a:lnTo>
                <a:lnTo>
                  <a:pt x="1303197" y="2641168"/>
                </a:lnTo>
                <a:lnTo>
                  <a:pt x="1303197" y="2892513"/>
                </a:lnTo>
                <a:lnTo>
                  <a:pt x="1314792" y="3155480"/>
                </a:lnTo>
                <a:lnTo>
                  <a:pt x="1314792" y="2641168"/>
                </a:lnTo>
                <a:lnTo>
                  <a:pt x="1566151" y="2641168"/>
                </a:lnTo>
                <a:lnTo>
                  <a:pt x="1566151" y="2904108"/>
                </a:lnTo>
                <a:lnTo>
                  <a:pt x="1577746" y="3155480"/>
                </a:lnTo>
                <a:lnTo>
                  <a:pt x="1566151" y="2115248"/>
                </a:lnTo>
                <a:lnTo>
                  <a:pt x="1566151" y="2366606"/>
                </a:lnTo>
                <a:lnTo>
                  <a:pt x="1314792" y="2366606"/>
                </a:lnTo>
                <a:lnTo>
                  <a:pt x="1566151" y="2378202"/>
                </a:lnTo>
                <a:lnTo>
                  <a:pt x="1566151" y="2629573"/>
                </a:lnTo>
                <a:lnTo>
                  <a:pt x="1314792" y="2629573"/>
                </a:lnTo>
                <a:lnTo>
                  <a:pt x="1314792" y="1852282"/>
                </a:lnTo>
                <a:lnTo>
                  <a:pt x="1303197" y="1852282"/>
                </a:lnTo>
                <a:lnTo>
                  <a:pt x="1303197" y="2103640"/>
                </a:lnTo>
                <a:lnTo>
                  <a:pt x="1051839" y="2103640"/>
                </a:lnTo>
                <a:lnTo>
                  <a:pt x="1051839" y="2115248"/>
                </a:lnTo>
                <a:lnTo>
                  <a:pt x="1303197" y="2115248"/>
                </a:lnTo>
                <a:lnTo>
                  <a:pt x="1303197" y="2629573"/>
                </a:lnTo>
                <a:lnTo>
                  <a:pt x="1051839" y="2629573"/>
                </a:lnTo>
                <a:lnTo>
                  <a:pt x="1051839" y="0"/>
                </a:lnTo>
                <a:lnTo>
                  <a:pt x="514324" y="11595"/>
                </a:lnTo>
                <a:lnTo>
                  <a:pt x="514324" y="262953"/>
                </a:lnTo>
                <a:lnTo>
                  <a:pt x="262966" y="262953"/>
                </a:lnTo>
                <a:lnTo>
                  <a:pt x="262966" y="11595"/>
                </a:lnTo>
                <a:lnTo>
                  <a:pt x="251358" y="11595"/>
                </a:lnTo>
                <a:lnTo>
                  <a:pt x="251358" y="2629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2" name="object 172"/>
          <p:cNvSpPr/>
          <p:nvPr/>
        </p:nvSpPr>
        <p:spPr>
          <a:xfrm>
            <a:off x="3555695" y="1249038"/>
            <a:ext cx="251358" cy="0"/>
          </a:xfrm>
          <a:custGeom>
            <a:avLst/>
            <a:gdLst/>
            <a:ahLst/>
            <a:cxnLst/>
            <a:rect l="l" t="t" r="r" b="b"/>
            <a:pathLst>
              <a:path w="251358" h="0">
                <a:moveTo>
                  <a:pt x="0" y="0"/>
                </a:moveTo>
                <a:lnTo>
                  <a:pt x="251358" y="0"/>
                </a:lnTo>
              </a:path>
            </a:pathLst>
          </a:custGeom>
          <a:ln w="1286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3" name="object 173"/>
          <p:cNvSpPr/>
          <p:nvPr/>
        </p:nvSpPr>
        <p:spPr>
          <a:xfrm>
            <a:off x="3555695" y="991882"/>
            <a:ext cx="262953" cy="4984572"/>
          </a:xfrm>
          <a:custGeom>
            <a:avLst/>
            <a:gdLst/>
            <a:ahLst/>
            <a:cxnLst/>
            <a:rect l="l" t="t" r="r" b="b"/>
            <a:pathLst>
              <a:path w="262953" h="4984572">
                <a:moveTo>
                  <a:pt x="251358" y="3932745"/>
                </a:moveTo>
                <a:lnTo>
                  <a:pt x="251358" y="4195698"/>
                </a:lnTo>
                <a:lnTo>
                  <a:pt x="0" y="4195698"/>
                </a:lnTo>
                <a:lnTo>
                  <a:pt x="0" y="0"/>
                </a:lnTo>
                <a:lnTo>
                  <a:pt x="0" y="4470260"/>
                </a:lnTo>
                <a:lnTo>
                  <a:pt x="251358" y="4470260"/>
                </a:lnTo>
                <a:lnTo>
                  <a:pt x="0" y="4458665"/>
                </a:lnTo>
                <a:lnTo>
                  <a:pt x="0" y="4207294"/>
                </a:lnTo>
                <a:lnTo>
                  <a:pt x="251358" y="4207294"/>
                </a:lnTo>
                <a:lnTo>
                  <a:pt x="262953" y="4984572"/>
                </a:lnTo>
                <a:lnTo>
                  <a:pt x="251358" y="39327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4" name="object 174"/>
          <p:cNvSpPr/>
          <p:nvPr/>
        </p:nvSpPr>
        <p:spPr>
          <a:xfrm>
            <a:off x="3555695" y="4930425"/>
            <a:ext cx="251358" cy="0"/>
          </a:xfrm>
          <a:custGeom>
            <a:avLst/>
            <a:gdLst/>
            <a:ahLst/>
            <a:cxnLst/>
            <a:rect l="l" t="t" r="r" b="b"/>
            <a:pathLst>
              <a:path w="251358" h="0">
                <a:moveTo>
                  <a:pt x="0" y="0"/>
                </a:moveTo>
                <a:lnTo>
                  <a:pt x="251358" y="0"/>
                </a:lnTo>
              </a:path>
            </a:pathLst>
          </a:custGeom>
          <a:ln w="1286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5" name="object 175"/>
          <p:cNvSpPr/>
          <p:nvPr/>
        </p:nvSpPr>
        <p:spPr>
          <a:xfrm>
            <a:off x="3555695" y="991882"/>
            <a:ext cx="251358" cy="3155480"/>
          </a:xfrm>
          <a:custGeom>
            <a:avLst/>
            <a:gdLst/>
            <a:ahLst/>
            <a:cxnLst/>
            <a:rect l="l" t="t" r="r" b="b"/>
            <a:pathLst>
              <a:path w="251358" h="3155480">
                <a:moveTo>
                  <a:pt x="251358" y="2629573"/>
                </a:moveTo>
                <a:lnTo>
                  <a:pt x="251358" y="2880918"/>
                </a:lnTo>
                <a:lnTo>
                  <a:pt x="0" y="2880918"/>
                </a:lnTo>
                <a:lnTo>
                  <a:pt x="0" y="0"/>
                </a:lnTo>
                <a:lnTo>
                  <a:pt x="0" y="3155480"/>
                </a:lnTo>
                <a:lnTo>
                  <a:pt x="251358" y="3155480"/>
                </a:lnTo>
                <a:lnTo>
                  <a:pt x="0" y="3143884"/>
                </a:lnTo>
                <a:lnTo>
                  <a:pt x="0" y="2892513"/>
                </a:lnTo>
                <a:lnTo>
                  <a:pt x="251358" y="2892513"/>
                </a:lnTo>
                <a:lnTo>
                  <a:pt x="251358" y="26295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6" name="object 176"/>
          <p:cNvSpPr/>
          <p:nvPr/>
        </p:nvSpPr>
        <p:spPr>
          <a:xfrm>
            <a:off x="3555695" y="2043709"/>
            <a:ext cx="251358" cy="262953"/>
          </a:xfrm>
          <a:custGeom>
            <a:avLst/>
            <a:gdLst/>
            <a:ahLst/>
            <a:cxnLst/>
            <a:rect l="l" t="t" r="r" b="b"/>
            <a:pathLst>
              <a:path w="251358" h="262953">
                <a:moveTo>
                  <a:pt x="251358" y="262953"/>
                </a:moveTo>
                <a:lnTo>
                  <a:pt x="251358" y="0"/>
                </a:lnTo>
                <a:lnTo>
                  <a:pt x="251358" y="251358"/>
                </a:lnTo>
                <a:lnTo>
                  <a:pt x="0" y="251358"/>
                </a:lnTo>
                <a:lnTo>
                  <a:pt x="0" y="262953"/>
                </a:lnTo>
                <a:lnTo>
                  <a:pt x="251358" y="2629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7" name="object 177"/>
          <p:cNvSpPr/>
          <p:nvPr/>
        </p:nvSpPr>
        <p:spPr>
          <a:xfrm>
            <a:off x="3555695" y="3095536"/>
            <a:ext cx="251358" cy="262953"/>
          </a:xfrm>
          <a:custGeom>
            <a:avLst/>
            <a:gdLst/>
            <a:ahLst/>
            <a:cxnLst/>
            <a:rect l="l" t="t" r="r" b="b"/>
            <a:pathLst>
              <a:path w="251358" h="262953">
                <a:moveTo>
                  <a:pt x="251358" y="262953"/>
                </a:moveTo>
                <a:lnTo>
                  <a:pt x="251358" y="0"/>
                </a:lnTo>
                <a:lnTo>
                  <a:pt x="251358" y="251358"/>
                </a:lnTo>
                <a:lnTo>
                  <a:pt x="0" y="251358"/>
                </a:lnTo>
                <a:lnTo>
                  <a:pt x="0" y="262953"/>
                </a:lnTo>
                <a:lnTo>
                  <a:pt x="251358" y="2629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8" name="object 178"/>
          <p:cNvSpPr/>
          <p:nvPr/>
        </p:nvSpPr>
        <p:spPr>
          <a:xfrm>
            <a:off x="3555695" y="4410316"/>
            <a:ext cx="251358" cy="262966"/>
          </a:xfrm>
          <a:custGeom>
            <a:avLst/>
            <a:gdLst/>
            <a:ahLst/>
            <a:cxnLst/>
            <a:rect l="l" t="t" r="r" b="b"/>
            <a:pathLst>
              <a:path w="251358" h="262966">
                <a:moveTo>
                  <a:pt x="251358" y="262966"/>
                </a:moveTo>
                <a:lnTo>
                  <a:pt x="251358" y="0"/>
                </a:lnTo>
                <a:lnTo>
                  <a:pt x="251358" y="251371"/>
                </a:lnTo>
                <a:lnTo>
                  <a:pt x="0" y="251371"/>
                </a:lnTo>
                <a:lnTo>
                  <a:pt x="0" y="262966"/>
                </a:lnTo>
                <a:lnTo>
                  <a:pt x="251358" y="2629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9" name="object 179"/>
          <p:cNvSpPr/>
          <p:nvPr/>
        </p:nvSpPr>
        <p:spPr>
          <a:xfrm>
            <a:off x="4870488" y="2820974"/>
            <a:ext cx="1577733" cy="1314792"/>
          </a:xfrm>
          <a:custGeom>
            <a:avLst/>
            <a:gdLst/>
            <a:ahLst/>
            <a:cxnLst/>
            <a:rect l="l" t="t" r="r" b="b"/>
            <a:pathLst>
              <a:path w="1577733" h="1314792">
                <a:moveTo>
                  <a:pt x="262953" y="788885"/>
                </a:moveTo>
                <a:lnTo>
                  <a:pt x="262953" y="11595"/>
                </a:lnTo>
                <a:lnTo>
                  <a:pt x="514324" y="11595"/>
                </a:lnTo>
                <a:lnTo>
                  <a:pt x="1577733" y="0"/>
                </a:lnTo>
                <a:lnTo>
                  <a:pt x="251358" y="11595"/>
                </a:lnTo>
                <a:lnTo>
                  <a:pt x="251358" y="262953"/>
                </a:lnTo>
                <a:lnTo>
                  <a:pt x="0" y="262953"/>
                </a:lnTo>
                <a:lnTo>
                  <a:pt x="0" y="11595"/>
                </a:lnTo>
                <a:lnTo>
                  <a:pt x="0" y="537514"/>
                </a:lnTo>
                <a:lnTo>
                  <a:pt x="251358" y="537514"/>
                </a:lnTo>
                <a:lnTo>
                  <a:pt x="0" y="525919"/>
                </a:lnTo>
                <a:lnTo>
                  <a:pt x="0" y="274561"/>
                </a:lnTo>
                <a:lnTo>
                  <a:pt x="251358" y="274561"/>
                </a:lnTo>
                <a:lnTo>
                  <a:pt x="262953" y="1314792"/>
                </a:lnTo>
                <a:lnTo>
                  <a:pt x="262953" y="7888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0" name="object 180"/>
          <p:cNvSpPr/>
          <p:nvPr/>
        </p:nvSpPr>
        <p:spPr>
          <a:xfrm>
            <a:off x="4870488" y="3621455"/>
            <a:ext cx="251358" cy="262940"/>
          </a:xfrm>
          <a:custGeom>
            <a:avLst/>
            <a:gdLst/>
            <a:ahLst/>
            <a:cxnLst/>
            <a:rect l="l" t="t" r="r" b="b"/>
            <a:pathLst>
              <a:path w="251358" h="262940">
                <a:moveTo>
                  <a:pt x="251358" y="251345"/>
                </a:moveTo>
                <a:lnTo>
                  <a:pt x="0" y="251345"/>
                </a:lnTo>
                <a:lnTo>
                  <a:pt x="0" y="262940"/>
                </a:lnTo>
                <a:lnTo>
                  <a:pt x="251358" y="262940"/>
                </a:lnTo>
                <a:lnTo>
                  <a:pt x="251358" y="0"/>
                </a:lnTo>
                <a:lnTo>
                  <a:pt x="251358" y="2513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1" name="object 181"/>
          <p:cNvSpPr/>
          <p:nvPr/>
        </p:nvSpPr>
        <p:spPr>
          <a:xfrm>
            <a:off x="4344581" y="4673282"/>
            <a:ext cx="257784" cy="1303172"/>
          </a:xfrm>
          <a:custGeom>
            <a:avLst/>
            <a:gdLst/>
            <a:ahLst/>
            <a:cxnLst/>
            <a:rect l="l" t="t" r="r" b="b"/>
            <a:pathLst>
              <a:path w="257784" h="1303172">
                <a:moveTo>
                  <a:pt x="0" y="0"/>
                </a:moveTo>
                <a:lnTo>
                  <a:pt x="0" y="1303172"/>
                </a:lnTo>
                <a:lnTo>
                  <a:pt x="0" y="1051814"/>
                </a:lnTo>
                <a:lnTo>
                  <a:pt x="257784" y="1051814"/>
                </a:lnTo>
                <a:lnTo>
                  <a:pt x="257784" y="1040218"/>
                </a:lnTo>
                <a:lnTo>
                  <a:pt x="0" y="1040218"/>
                </a:lnTo>
                <a:lnTo>
                  <a:pt x="0" y="788860"/>
                </a:lnTo>
                <a:lnTo>
                  <a:pt x="257784" y="788860"/>
                </a:lnTo>
                <a:lnTo>
                  <a:pt x="257784" y="777265"/>
                </a:lnTo>
                <a:lnTo>
                  <a:pt x="0" y="7772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2" name="object 182"/>
          <p:cNvSpPr/>
          <p:nvPr/>
        </p:nvSpPr>
        <p:spPr>
          <a:xfrm>
            <a:off x="4332986" y="991882"/>
            <a:ext cx="274548" cy="3986949"/>
          </a:xfrm>
          <a:custGeom>
            <a:avLst/>
            <a:gdLst/>
            <a:ahLst/>
            <a:cxnLst/>
            <a:rect l="l" t="t" r="r" b="b"/>
            <a:pathLst>
              <a:path w="274548" h="3986949">
                <a:moveTo>
                  <a:pt x="0" y="0"/>
                </a:moveTo>
                <a:lnTo>
                  <a:pt x="11595" y="3669804"/>
                </a:lnTo>
                <a:lnTo>
                  <a:pt x="11595" y="3418433"/>
                </a:lnTo>
                <a:lnTo>
                  <a:pt x="262953" y="3418433"/>
                </a:lnTo>
                <a:lnTo>
                  <a:pt x="274548" y="3986949"/>
                </a:lnTo>
                <a:lnTo>
                  <a:pt x="262953" y="2892513"/>
                </a:lnTo>
                <a:lnTo>
                  <a:pt x="262953" y="3143884"/>
                </a:lnTo>
                <a:lnTo>
                  <a:pt x="11595" y="3143884"/>
                </a:lnTo>
                <a:lnTo>
                  <a:pt x="262953" y="3155480"/>
                </a:lnTo>
                <a:lnTo>
                  <a:pt x="262953" y="3406838"/>
                </a:lnTo>
                <a:lnTo>
                  <a:pt x="11595" y="3406838"/>
                </a:lnTo>
                <a:lnTo>
                  <a:pt x="1159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3" name="object 183"/>
          <p:cNvSpPr/>
          <p:nvPr/>
        </p:nvSpPr>
        <p:spPr>
          <a:xfrm>
            <a:off x="4344581" y="991882"/>
            <a:ext cx="262953" cy="3986949"/>
          </a:xfrm>
          <a:custGeom>
            <a:avLst/>
            <a:gdLst/>
            <a:ahLst/>
            <a:cxnLst/>
            <a:rect l="l" t="t" r="r" b="b"/>
            <a:pathLst>
              <a:path w="262953" h="3986949">
                <a:moveTo>
                  <a:pt x="0" y="1566138"/>
                </a:moveTo>
                <a:lnTo>
                  <a:pt x="0" y="1577733"/>
                </a:lnTo>
                <a:lnTo>
                  <a:pt x="251358" y="1577733"/>
                </a:lnTo>
                <a:lnTo>
                  <a:pt x="251358" y="1829092"/>
                </a:lnTo>
                <a:lnTo>
                  <a:pt x="0" y="1829092"/>
                </a:lnTo>
                <a:lnTo>
                  <a:pt x="0" y="0"/>
                </a:lnTo>
                <a:lnTo>
                  <a:pt x="0" y="3155480"/>
                </a:lnTo>
                <a:lnTo>
                  <a:pt x="251358" y="3155480"/>
                </a:lnTo>
                <a:lnTo>
                  <a:pt x="0" y="3143884"/>
                </a:lnTo>
                <a:lnTo>
                  <a:pt x="0" y="2103653"/>
                </a:lnTo>
                <a:lnTo>
                  <a:pt x="251358" y="2103653"/>
                </a:lnTo>
                <a:lnTo>
                  <a:pt x="0" y="2092045"/>
                </a:lnTo>
                <a:lnTo>
                  <a:pt x="0" y="1840687"/>
                </a:lnTo>
                <a:lnTo>
                  <a:pt x="251358" y="1840687"/>
                </a:lnTo>
                <a:lnTo>
                  <a:pt x="251358" y="2092045"/>
                </a:lnTo>
                <a:lnTo>
                  <a:pt x="262953" y="3986949"/>
                </a:lnTo>
                <a:lnTo>
                  <a:pt x="251358" y="1314780"/>
                </a:lnTo>
                <a:lnTo>
                  <a:pt x="251358" y="1566138"/>
                </a:lnTo>
                <a:lnTo>
                  <a:pt x="0" y="15661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4" name="object 184"/>
          <p:cNvSpPr/>
          <p:nvPr/>
        </p:nvSpPr>
        <p:spPr>
          <a:xfrm>
            <a:off x="4344581" y="3346894"/>
            <a:ext cx="262953" cy="1631937"/>
          </a:xfrm>
          <a:custGeom>
            <a:avLst/>
            <a:gdLst/>
            <a:ahLst/>
            <a:cxnLst/>
            <a:rect l="l" t="t" r="r" b="b"/>
            <a:pathLst>
              <a:path w="262953" h="1631937">
                <a:moveTo>
                  <a:pt x="0" y="0"/>
                </a:moveTo>
                <a:lnTo>
                  <a:pt x="0" y="788873"/>
                </a:lnTo>
                <a:lnTo>
                  <a:pt x="0" y="537502"/>
                </a:lnTo>
                <a:lnTo>
                  <a:pt x="251358" y="537502"/>
                </a:lnTo>
                <a:lnTo>
                  <a:pt x="262953" y="1631937"/>
                </a:lnTo>
                <a:lnTo>
                  <a:pt x="251358" y="11595"/>
                </a:lnTo>
                <a:lnTo>
                  <a:pt x="251358" y="262966"/>
                </a:lnTo>
                <a:lnTo>
                  <a:pt x="0" y="262966"/>
                </a:lnTo>
                <a:lnTo>
                  <a:pt x="251358" y="274561"/>
                </a:lnTo>
                <a:lnTo>
                  <a:pt x="251358" y="525906"/>
                </a:lnTo>
                <a:lnTo>
                  <a:pt x="0" y="525906"/>
                </a:lnTo>
                <a:lnTo>
                  <a:pt x="0" y="11595"/>
                </a:lnTo>
                <a:lnTo>
                  <a:pt x="25135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5" name="object 185"/>
          <p:cNvSpPr/>
          <p:nvPr/>
        </p:nvSpPr>
        <p:spPr>
          <a:xfrm>
            <a:off x="4344581" y="3358489"/>
            <a:ext cx="251358" cy="514311"/>
          </a:xfrm>
          <a:custGeom>
            <a:avLst/>
            <a:gdLst/>
            <a:ahLst/>
            <a:cxnLst/>
            <a:rect l="l" t="t" r="r" b="b"/>
            <a:pathLst>
              <a:path w="251358" h="514311">
                <a:moveTo>
                  <a:pt x="0" y="262966"/>
                </a:moveTo>
                <a:lnTo>
                  <a:pt x="251358" y="262966"/>
                </a:lnTo>
                <a:lnTo>
                  <a:pt x="0" y="251371"/>
                </a:lnTo>
                <a:lnTo>
                  <a:pt x="0" y="0"/>
                </a:lnTo>
                <a:lnTo>
                  <a:pt x="0" y="514311"/>
                </a:lnTo>
                <a:lnTo>
                  <a:pt x="0" y="2629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" name="object 186"/>
          <p:cNvSpPr/>
          <p:nvPr/>
        </p:nvSpPr>
        <p:spPr>
          <a:xfrm>
            <a:off x="4344581" y="3083928"/>
            <a:ext cx="262953" cy="1894903"/>
          </a:xfrm>
          <a:custGeom>
            <a:avLst/>
            <a:gdLst/>
            <a:ahLst/>
            <a:cxnLst/>
            <a:rect l="l" t="t" r="r" b="b"/>
            <a:pathLst>
              <a:path w="262953" h="1894903">
                <a:moveTo>
                  <a:pt x="0" y="274561"/>
                </a:moveTo>
                <a:lnTo>
                  <a:pt x="251358" y="274561"/>
                </a:lnTo>
                <a:lnTo>
                  <a:pt x="262953" y="1894903"/>
                </a:lnTo>
                <a:lnTo>
                  <a:pt x="251358" y="0"/>
                </a:lnTo>
                <a:lnTo>
                  <a:pt x="0" y="0"/>
                </a:lnTo>
                <a:lnTo>
                  <a:pt x="251358" y="11607"/>
                </a:lnTo>
                <a:lnTo>
                  <a:pt x="251358" y="262966"/>
                </a:lnTo>
                <a:lnTo>
                  <a:pt x="0" y="2745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7" name="object 187"/>
          <p:cNvSpPr/>
          <p:nvPr/>
        </p:nvSpPr>
        <p:spPr>
          <a:xfrm>
            <a:off x="4344581" y="991882"/>
            <a:ext cx="262953" cy="3986949"/>
          </a:xfrm>
          <a:custGeom>
            <a:avLst/>
            <a:gdLst/>
            <a:ahLst/>
            <a:cxnLst/>
            <a:rect l="l" t="t" r="r" b="b"/>
            <a:pathLst>
              <a:path w="262953" h="3986949">
                <a:moveTo>
                  <a:pt x="0" y="0"/>
                </a:moveTo>
                <a:lnTo>
                  <a:pt x="0" y="1314780"/>
                </a:lnTo>
                <a:lnTo>
                  <a:pt x="251358" y="1314780"/>
                </a:lnTo>
                <a:lnTo>
                  <a:pt x="262953" y="3986949"/>
                </a:lnTo>
                <a:lnTo>
                  <a:pt x="251358" y="788860"/>
                </a:lnTo>
                <a:lnTo>
                  <a:pt x="251358" y="1040231"/>
                </a:lnTo>
                <a:lnTo>
                  <a:pt x="0" y="1040231"/>
                </a:lnTo>
                <a:lnTo>
                  <a:pt x="251358" y="1051826"/>
                </a:lnTo>
                <a:lnTo>
                  <a:pt x="251358" y="1303185"/>
                </a:lnTo>
                <a:lnTo>
                  <a:pt x="0" y="130318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8" name="object 188"/>
          <p:cNvSpPr/>
          <p:nvPr/>
        </p:nvSpPr>
        <p:spPr>
          <a:xfrm>
            <a:off x="4344581" y="991882"/>
            <a:ext cx="262953" cy="3986949"/>
          </a:xfrm>
          <a:custGeom>
            <a:avLst/>
            <a:gdLst/>
            <a:ahLst/>
            <a:cxnLst/>
            <a:rect l="l" t="t" r="r" b="b"/>
            <a:pathLst>
              <a:path w="262953" h="3986949">
                <a:moveTo>
                  <a:pt x="251358" y="514311"/>
                </a:moveTo>
                <a:lnTo>
                  <a:pt x="251358" y="777265"/>
                </a:lnTo>
                <a:lnTo>
                  <a:pt x="0" y="777265"/>
                </a:lnTo>
                <a:lnTo>
                  <a:pt x="0" y="0"/>
                </a:lnTo>
                <a:lnTo>
                  <a:pt x="0" y="1051826"/>
                </a:lnTo>
                <a:lnTo>
                  <a:pt x="251358" y="1051826"/>
                </a:lnTo>
                <a:lnTo>
                  <a:pt x="0" y="1040231"/>
                </a:lnTo>
                <a:lnTo>
                  <a:pt x="0" y="788860"/>
                </a:lnTo>
                <a:lnTo>
                  <a:pt x="251358" y="788860"/>
                </a:lnTo>
                <a:lnTo>
                  <a:pt x="262953" y="3986949"/>
                </a:lnTo>
                <a:lnTo>
                  <a:pt x="251358" y="262953"/>
                </a:lnTo>
                <a:lnTo>
                  <a:pt x="251358" y="5143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9" name="object 189"/>
          <p:cNvSpPr/>
          <p:nvPr/>
        </p:nvSpPr>
        <p:spPr>
          <a:xfrm>
            <a:off x="4607534" y="980287"/>
            <a:ext cx="1840687" cy="2378202"/>
          </a:xfrm>
          <a:custGeom>
            <a:avLst/>
            <a:gdLst/>
            <a:ahLst/>
            <a:cxnLst/>
            <a:rect l="l" t="t" r="r" b="b"/>
            <a:pathLst>
              <a:path w="1840687" h="2378202">
                <a:moveTo>
                  <a:pt x="0" y="2115248"/>
                </a:moveTo>
                <a:lnTo>
                  <a:pt x="0" y="1852282"/>
                </a:lnTo>
                <a:lnTo>
                  <a:pt x="514311" y="1852282"/>
                </a:lnTo>
                <a:lnTo>
                  <a:pt x="1840687" y="1840687"/>
                </a:lnTo>
                <a:lnTo>
                  <a:pt x="0" y="1840687"/>
                </a:lnTo>
                <a:lnTo>
                  <a:pt x="0" y="0"/>
                </a:lnTo>
                <a:lnTo>
                  <a:pt x="0" y="2378202"/>
                </a:lnTo>
                <a:lnTo>
                  <a:pt x="251358" y="2378202"/>
                </a:lnTo>
                <a:lnTo>
                  <a:pt x="251358" y="2366606"/>
                </a:lnTo>
                <a:lnTo>
                  <a:pt x="0" y="2366606"/>
                </a:lnTo>
                <a:lnTo>
                  <a:pt x="0" y="21152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0" name="object 190"/>
          <p:cNvSpPr/>
          <p:nvPr/>
        </p:nvSpPr>
        <p:spPr>
          <a:xfrm>
            <a:off x="3818648" y="1254836"/>
            <a:ext cx="251358" cy="2880931"/>
          </a:xfrm>
          <a:custGeom>
            <a:avLst/>
            <a:gdLst/>
            <a:ahLst/>
            <a:cxnLst/>
            <a:rect l="l" t="t" r="r" b="b"/>
            <a:pathLst>
              <a:path w="251358" h="2880931">
                <a:moveTo>
                  <a:pt x="0" y="2617965"/>
                </a:moveTo>
                <a:lnTo>
                  <a:pt x="0" y="0"/>
                </a:lnTo>
                <a:lnTo>
                  <a:pt x="0" y="2880931"/>
                </a:lnTo>
                <a:lnTo>
                  <a:pt x="0" y="2629560"/>
                </a:lnTo>
                <a:lnTo>
                  <a:pt x="251358" y="2629560"/>
                </a:lnTo>
                <a:lnTo>
                  <a:pt x="251358" y="2617965"/>
                </a:lnTo>
                <a:lnTo>
                  <a:pt x="0" y="26179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1" name="object 191"/>
          <p:cNvSpPr/>
          <p:nvPr/>
        </p:nvSpPr>
        <p:spPr>
          <a:xfrm>
            <a:off x="5133441" y="2820974"/>
            <a:ext cx="1314780" cy="1326388"/>
          </a:xfrm>
          <a:custGeom>
            <a:avLst/>
            <a:gdLst/>
            <a:ahLst/>
            <a:cxnLst/>
            <a:rect l="l" t="t" r="r" b="b"/>
            <a:pathLst>
              <a:path w="1314780" h="1326388">
                <a:moveTo>
                  <a:pt x="0" y="11595"/>
                </a:moveTo>
                <a:lnTo>
                  <a:pt x="0" y="274561"/>
                </a:lnTo>
                <a:lnTo>
                  <a:pt x="251371" y="274561"/>
                </a:lnTo>
                <a:lnTo>
                  <a:pt x="251371" y="525919"/>
                </a:lnTo>
                <a:lnTo>
                  <a:pt x="0" y="525919"/>
                </a:lnTo>
                <a:lnTo>
                  <a:pt x="0" y="537514"/>
                </a:lnTo>
                <a:lnTo>
                  <a:pt x="251371" y="537514"/>
                </a:lnTo>
                <a:lnTo>
                  <a:pt x="262966" y="11595"/>
                </a:lnTo>
                <a:lnTo>
                  <a:pt x="514324" y="11595"/>
                </a:lnTo>
                <a:lnTo>
                  <a:pt x="514324" y="262953"/>
                </a:lnTo>
                <a:lnTo>
                  <a:pt x="525919" y="1314792"/>
                </a:lnTo>
                <a:lnTo>
                  <a:pt x="525919" y="1063421"/>
                </a:lnTo>
                <a:lnTo>
                  <a:pt x="777265" y="1063421"/>
                </a:lnTo>
                <a:lnTo>
                  <a:pt x="788860" y="1314792"/>
                </a:lnTo>
                <a:lnTo>
                  <a:pt x="777265" y="788885"/>
                </a:lnTo>
                <a:lnTo>
                  <a:pt x="525919" y="788885"/>
                </a:lnTo>
                <a:lnTo>
                  <a:pt x="777265" y="800480"/>
                </a:lnTo>
                <a:lnTo>
                  <a:pt x="777265" y="1051826"/>
                </a:lnTo>
                <a:lnTo>
                  <a:pt x="525919" y="1051826"/>
                </a:lnTo>
                <a:lnTo>
                  <a:pt x="525919" y="11595"/>
                </a:lnTo>
                <a:lnTo>
                  <a:pt x="1303185" y="11595"/>
                </a:lnTo>
                <a:lnTo>
                  <a:pt x="1314780" y="1326388"/>
                </a:lnTo>
                <a:lnTo>
                  <a:pt x="1314780" y="0"/>
                </a:lnTo>
                <a:lnTo>
                  <a:pt x="251371" y="11595"/>
                </a:lnTo>
                <a:lnTo>
                  <a:pt x="251371" y="262953"/>
                </a:lnTo>
                <a:lnTo>
                  <a:pt x="0" y="262953"/>
                </a:lnTo>
                <a:lnTo>
                  <a:pt x="0" y="115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2" name="object 192"/>
          <p:cNvSpPr/>
          <p:nvPr/>
        </p:nvSpPr>
        <p:spPr>
          <a:xfrm>
            <a:off x="5384812" y="2832569"/>
            <a:ext cx="274548" cy="1303197"/>
          </a:xfrm>
          <a:custGeom>
            <a:avLst/>
            <a:gdLst/>
            <a:ahLst/>
            <a:cxnLst/>
            <a:rect l="l" t="t" r="r" b="b"/>
            <a:pathLst>
              <a:path w="274548" h="1303197">
                <a:moveTo>
                  <a:pt x="0" y="525919"/>
                </a:moveTo>
                <a:lnTo>
                  <a:pt x="11595" y="1303197"/>
                </a:lnTo>
                <a:lnTo>
                  <a:pt x="11595" y="1051826"/>
                </a:lnTo>
                <a:lnTo>
                  <a:pt x="262953" y="1051826"/>
                </a:lnTo>
                <a:lnTo>
                  <a:pt x="262953" y="1303197"/>
                </a:lnTo>
                <a:lnTo>
                  <a:pt x="274548" y="1303197"/>
                </a:lnTo>
                <a:lnTo>
                  <a:pt x="262953" y="525919"/>
                </a:lnTo>
                <a:lnTo>
                  <a:pt x="262953" y="777290"/>
                </a:lnTo>
                <a:lnTo>
                  <a:pt x="11595" y="777290"/>
                </a:lnTo>
                <a:lnTo>
                  <a:pt x="262953" y="788885"/>
                </a:lnTo>
                <a:lnTo>
                  <a:pt x="262953" y="1040231"/>
                </a:lnTo>
                <a:lnTo>
                  <a:pt x="11595" y="1040231"/>
                </a:lnTo>
                <a:lnTo>
                  <a:pt x="11595" y="0"/>
                </a:lnTo>
                <a:lnTo>
                  <a:pt x="0" y="5259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3" name="object 193"/>
          <p:cNvSpPr/>
          <p:nvPr/>
        </p:nvSpPr>
        <p:spPr>
          <a:xfrm>
            <a:off x="5396407" y="2832569"/>
            <a:ext cx="262953" cy="1303197"/>
          </a:xfrm>
          <a:custGeom>
            <a:avLst/>
            <a:gdLst/>
            <a:ahLst/>
            <a:cxnLst/>
            <a:rect l="l" t="t" r="r" b="b"/>
            <a:pathLst>
              <a:path w="262953" h="1303197">
                <a:moveTo>
                  <a:pt x="251358" y="251358"/>
                </a:moveTo>
                <a:lnTo>
                  <a:pt x="251358" y="514324"/>
                </a:lnTo>
                <a:lnTo>
                  <a:pt x="0" y="514324"/>
                </a:lnTo>
                <a:lnTo>
                  <a:pt x="0" y="0"/>
                </a:lnTo>
                <a:lnTo>
                  <a:pt x="0" y="788885"/>
                </a:lnTo>
                <a:lnTo>
                  <a:pt x="251358" y="788885"/>
                </a:lnTo>
                <a:lnTo>
                  <a:pt x="0" y="777290"/>
                </a:lnTo>
                <a:lnTo>
                  <a:pt x="0" y="525919"/>
                </a:lnTo>
                <a:lnTo>
                  <a:pt x="251358" y="525919"/>
                </a:lnTo>
                <a:lnTo>
                  <a:pt x="262953" y="1303197"/>
                </a:lnTo>
                <a:lnTo>
                  <a:pt x="251358" y="2513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4" name="object 194"/>
          <p:cNvSpPr/>
          <p:nvPr/>
        </p:nvSpPr>
        <p:spPr>
          <a:xfrm>
            <a:off x="5396407" y="3089732"/>
            <a:ext cx="251358" cy="0"/>
          </a:xfrm>
          <a:custGeom>
            <a:avLst/>
            <a:gdLst/>
            <a:ahLst/>
            <a:cxnLst/>
            <a:rect l="l" t="t" r="r" b="b"/>
            <a:pathLst>
              <a:path w="251358" h="0">
                <a:moveTo>
                  <a:pt x="0" y="0"/>
                </a:moveTo>
                <a:lnTo>
                  <a:pt x="251358" y="0"/>
                </a:lnTo>
              </a:path>
            </a:pathLst>
          </a:custGeom>
          <a:ln w="12877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5" name="object 195"/>
          <p:cNvSpPr/>
          <p:nvPr/>
        </p:nvSpPr>
        <p:spPr>
          <a:xfrm>
            <a:off x="5659361" y="3089725"/>
            <a:ext cx="251345" cy="0"/>
          </a:xfrm>
          <a:custGeom>
            <a:avLst/>
            <a:gdLst/>
            <a:ahLst/>
            <a:cxnLst/>
            <a:rect l="l" t="t" r="r" b="b"/>
            <a:pathLst>
              <a:path w="251345" h="0">
                <a:moveTo>
                  <a:pt x="0" y="0"/>
                </a:moveTo>
                <a:lnTo>
                  <a:pt x="251345" y="0"/>
                </a:lnTo>
              </a:path>
            </a:pathLst>
          </a:custGeom>
          <a:ln w="1286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6" name="object 196"/>
          <p:cNvSpPr/>
          <p:nvPr/>
        </p:nvSpPr>
        <p:spPr>
          <a:xfrm>
            <a:off x="5659361" y="2832569"/>
            <a:ext cx="525906" cy="1303197"/>
          </a:xfrm>
          <a:custGeom>
            <a:avLst/>
            <a:gdLst/>
            <a:ahLst/>
            <a:cxnLst/>
            <a:rect l="l" t="t" r="r" b="b"/>
            <a:pathLst>
              <a:path w="525906" h="1303197">
                <a:moveTo>
                  <a:pt x="251345" y="0"/>
                </a:moveTo>
                <a:lnTo>
                  <a:pt x="251345" y="514311"/>
                </a:lnTo>
                <a:lnTo>
                  <a:pt x="0" y="514311"/>
                </a:lnTo>
                <a:lnTo>
                  <a:pt x="0" y="0"/>
                </a:lnTo>
                <a:lnTo>
                  <a:pt x="0" y="1040231"/>
                </a:lnTo>
                <a:lnTo>
                  <a:pt x="0" y="788885"/>
                </a:lnTo>
                <a:lnTo>
                  <a:pt x="251345" y="788885"/>
                </a:lnTo>
                <a:lnTo>
                  <a:pt x="0" y="777290"/>
                </a:lnTo>
                <a:lnTo>
                  <a:pt x="0" y="525919"/>
                </a:lnTo>
                <a:lnTo>
                  <a:pt x="251345" y="525919"/>
                </a:lnTo>
                <a:lnTo>
                  <a:pt x="251345" y="777290"/>
                </a:lnTo>
                <a:lnTo>
                  <a:pt x="262940" y="1303197"/>
                </a:lnTo>
                <a:lnTo>
                  <a:pt x="262940" y="1051826"/>
                </a:lnTo>
                <a:lnTo>
                  <a:pt x="514311" y="1051826"/>
                </a:lnTo>
                <a:lnTo>
                  <a:pt x="514311" y="1303197"/>
                </a:lnTo>
                <a:lnTo>
                  <a:pt x="525906" y="1303197"/>
                </a:lnTo>
                <a:lnTo>
                  <a:pt x="514311" y="525919"/>
                </a:lnTo>
                <a:lnTo>
                  <a:pt x="514311" y="777290"/>
                </a:lnTo>
                <a:lnTo>
                  <a:pt x="262940" y="777290"/>
                </a:lnTo>
                <a:lnTo>
                  <a:pt x="514311" y="788885"/>
                </a:lnTo>
                <a:lnTo>
                  <a:pt x="514311" y="1040231"/>
                </a:lnTo>
                <a:lnTo>
                  <a:pt x="262940" y="1040231"/>
                </a:lnTo>
                <a:lnTo>
                  <a:pt x="262940" y="0"/>
                </a:lnTo>
                <a:lnTo>
                  <a:pt x="2513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7" name="object 197"/>
          <p:cNvSpPr/>
          <p:nvPr/>
        </p:nvSpPr>
        <p:spPr>
          <a:xfrm>
            <a:off x="5922302" y="3089725"/>
            <a:ext cx="251371" cy="0"/>
          </a:xfrm>
          <a:custGeom>
            <a:avLst/>
            <a:gdLst/>
            <a:ahLst/>
            <a:cxnLst/>
            <a:rect l="l" t="t" r="r" b="b"/>
            <a:pathLst>
              <a:path w="251371" h="0">
                <a:moveTo>
                  <a:pt x="0" y="0"/>
                </a:moveTo>
                <a:lnTo>
                  <a:pt x="251371" y="0"/>
                </a:lnTo>
              </a:path>
            </a:pathLst>
          </a:custGeom>
          <a:ln w="1286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8" name="object 198"/>
          <p:cNvSpPr/>
          <p:nvPr/>
        </p:nvSpPr>
        <p:spPr>
          <a:xfrm>
            <a:off x="5922302" y="2832569"/>
            <a:ext cx="525919" cy="1314792"/>
          </a:xfrm>
          <a:custGeom>
            <a:avLst/>
            <a:gdLst/>
            <a:ahLst/>
            <a:cxnLst/>
            <a:rect l="l" t="t" r="r" b="b"/>
            <a:pathLst>
              <a:path w="525919" h="1314792">
                <a:moveTo>
                  <a:pt x="251371" y="0"/>
                </a:moveTo>
                <a:lnTo>
                  <a:pt x="251371" y="514311"/>
                </a:lnTo>
                <a:lnTo>
                  <a:pt x="0" y="514311"/>
                </a:lnTo>
                <a:lnTo>
                  <a:pt x="0" y="0"/>
                </a:lnTo>
                <a:lnTo>
                  <a:pt x="0" y="788885"/>
                </a:lnTo>
                <a:lnTo>
                  <a:pt x="251371" y="788885"/>
                </a:lnTo>
                <a:lnTo>
                  <a:pt x="0" y="777290"/>
                </a:lnTo>
                <a:lnTo>
                  <a:pt x="0" y="525919"/>
                </a:lnTo>
                <a:lnTo>
                  <a:pt x="251371" y="525919"/>
                </a:lnTo>
                <a:lnTo>
                  <a:pt x="262966" y="1303197"/>
                </a:lnTo>
                <a:lnTo>
                  <a:pt x="262966" y="1051826"/>
                </a:lnTo>
                <a:lnTo>
                  <a:pt x="514324" y="1051826"/>
                </a:lnTo>
                <a:lnTo>
                  <a:pt x="525919" y="1314792"/>
                </a:lnTo>
                <a:lnTo>
                  <a:pt x="514324" y="525919"/>
                </a:lnTo>
                <a:lnTo>
                  <a:pt x="514324" y="777290"/>
                </a:lnTo>
                <a:lnTo>
                  <a:pt x="262966" y="777290"/>
                </a:lnTo>
                <a:lnTo>
                  <a:pt x="514324" y="788885"/>
                </a:lnTo>
                <a:lnTo>
                  <a:pt x="514324" y="1040231"/>
                </a:lnTo>
                <a:lnTo>
                  <a:pt x="262966" y="1040231"/>
                </a:lnTo>
                <a:lnTo>
                  <a:pt x="262966" y="0"/>
                </a:lnTo>
                <a:lnTo>
                  <a:pt x="2513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9" name="object 199"/>
          <p:cNvSpPr/>
          <p:nvPr/>
        </p:nvSpPr>
        <p:spPr>
          <a:xfrm>
            <a:off x="6185268" y="2832569"/>
            <a:ext cx="262953" cy="1314792"/>
          </a:xfrm>
          <a:custGeom>
            <a:avLst/>
            <a:gdLst/>
            <a:ahLst/>
            <a:cxnLst/>
            <a:rect l="l" t="t" r="r" b="b"/>
            <a:pathLst>
              <a:path w="262953" h="1314792">
                <a:moveTo>
                  <a:pt x="251358" y="251358"/>
                </a:moveTo>
                <a:lnTo>
                  <a:pt x="251358" y="514311"/>
                </a:lnTo>
                <a:lnTo>
                  <a:pt x="0" y="514311"/>
                </a:lnTo>
                <a:lnTo>
                  <a:pt x="0" y="0"/>
                </a:lnTo>
                <a:lnTo>
                  <a:pt x="0" y="788885"/>
                </a:lnTo>
                <a:lnTo>
                  <a:pt x="251358" y="788885"/>
                </a:lnTo>
                <a:lnTo>
                  <a:pt x="0" y="777290"/>
                </a:lnTo>
                <a:lnTo>
                  <a:pt x="0" y="525919"/>
                </a:lnTo>
                <a:lnTo>
                  <a:pt x="251358" y="525919"/>
                </a:lnTo>
                <a:lnTo>
                  <a:pt x="262953" y="1314792"/>
                </a:lnTo>
                <a:lnTo>
                  <a:pt x="251358" y="0"/>
                </a:lnTo>
                <a:lnTo>
                  <a:pt x="251358" y="2513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0" name="object 200"/>
          <p:cNvSpPr/>
          <p:nvPr/>
        </p:nvSpPr>
        <p:spPr>
          <a:xfrm>
            <a:off x="6185268" y="3089725"/>
            <a:ext cx="251358" cy="0"/>
          </a:xfrm>
          <a:custGeom>
            <a:avLst/>
            <a:gdLst/>
            <a:ahLst/>
            <a:cxnLst/>
            <a:rect l="l" t="t" r="r" b="b"/>
            <a:pathLst>
              <a:path w="251358" h="0">
                <a:moveTo>
                  <a:pt x="0" y="0"/>
                </a:moveTo>
                <a:lnTo>
                  <a:pt x="251358" y="0"/>
                </a:lnTo>
              </a:path>
            </a:pathLst>
          </a:custGeom>
          <a:ln w="1286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1" name="object 201"/>
          <p:cNvSpPr/>
          <p:nvPr/>
        </p:nvSpPr>
        <p:spPr>
          <a:xfrm>
            <a:off x="2766834" y="980287"/>
            <a:ext cx="1840699" cy="5007762"/>
          </a:xfrm>
          <a:custGeom>
            <a:avLst/>
            <a:gdLst/>
            <a:ahLst/>
            <a:cxnLst/>
            <a:rect l="l" t="t" r="r" b="b"/>
            <a:pathLst>
              <a:path w="1840699" h="5007762">
                <a:moveTo>
                  <a:pt x="1051814" y="4470260"/>
                </a:moveTo>
                <a:lnTo>
                  <a:pt x="1303172" y="4481855"/>
                </a:lnTo>
                <a:lnTo>
                  <a:pt x="1303172" y="4733213"/>
                </a:lnTo>
                <a:lnTo>
                  <a:pt x="1051814" y="4733213"/>
                </a:lnTo>
                <a:lnTo>
                  <a:pt x="1303172" y="4744808"/>
                </a:lnTo>
                <a:lnTo>
                  <a:pt x="1303172" y="4996167"/>
                </a:lnTo>
                <a:lnTo>
                  <a:pt x="1051814" y="4996167"/>
                </a:lnTo>
                <a:lnTo>
                  <a:pt x="1040218" y="4218889"/>
                </a:lnTo>
                <a:lnTo>
                  <a:pt x="1040218" y="4470260"/>
                </a:lnTo>
                <a:lnTo>
                  <a:pt x="788860" y="4470260"/>
                </a:lnTo>
                <a:lnTo>
                  <a:pt x="1040218" y="4481855"/>
                </a:lnTo>
                <a:lnTo>
                  <a:pt x="1040218" y="4733213"/>
                </a:lnTo>
                <a:lnTo>
                  <a:pt x="788860" y="4733213"/>
                </a:lnTo>
                <a:lnTo>
                  <a:pt x="788860" y="11595"/>
                </a:lnTo>
                <a:lnTo>
                  <a:pt x="1303185" y="11595"/>
                </a:lnTo>
                <a:lnTo>
                  <a:pt x="1840699" y="0"/>
                </a:lnTo>
                <a:lnTo>
                  <a:pt x="514311" y="0"/>
                </a:lnTo>
                <a:lnTo>
                  <a:pt x="514311" y="1840687"/>
                </a:lnTo>
                <a:lnTo>
                  <a:pt x="251358" y="1852282"/>
                </a:lnTo>
                <a:lnTo>
                  <a:pt x="251358" y="2366606"/>
                </a:lnTo>
                <a:lnTo>
                  <a:pt x="0" y="2366606"/>
                </a:lnTo>
                <a:lnTo>
                  <a:pt x="0" y="1852282"/>
                </a:lnTo>
                <a:lnTo>
                  <a:pt x="0" y="2641168"/>
                </a:lnTo>
                <a:lnTo>
                  <a:pt x="251358" y="2641168"/>
                </a:lnTo>
                <a:lnTo>
                  <a:pt x="0" y="2629573"/>
                </a:lnTo>
                <a:lnTo>
                  <a:pt x="0" y="2378202"/>
                </a:lnTo>
                <a:lnTo>
                  <a:pt x="251358" y="2378202"/>
                </a:lnTo>
                <a:lnTo>
                  <a:pt x="262953" y="3155480"/>
                </a:lnTo>
                <a:lnTo>
                  <a:pt x="262953" y="1852282"/>
                </a:lnTo>
                <a:lnTo>
                  <a:pt x="514311" y="1852282"/>
                </a:lnTo>
                <a:lnTo>
                  <a:pt x="514311" y="2103640"/>
                </a:lnTo>
                <a:lnTo>
                  <a:pt x="262953" y="2103640"/>
                </a:lnTo>
                <a:lnTo>
                  <a:pt x="262953" y="1852282"/>
                </a:lnTo>
                <a:lnTo>
                  <a:pt x="262953" y="2641168"/>
                </a:lnTo>
                <a:lnTo>
                  <a:pt x="514311" y="2641168"/>
                </a:lnTo>
                <a:lnTo>
                  <a:pt x="262953" y="2629573"/>
                </a:lnTo>
                <a:lnTo>
                  <a:pt x="262953" y="2378202"/>
                </a:lnTo>
                <a:lnTo>
                  <a:pt x="514311" y="2378202"/>
                </a:lnTo>
                <a:lnTo>
                  <a:pt x="262953" y="2366606"/>
                </a:lnTo>
                <a:lnTo>
                  <a:pt x="262953" y="2115248"/>
                </a:lnTo>
                <a:lnTo>
                  <a:pt x="514311" y="2115248"/>
                </a:lnTo>
                <a:lnTo>
                  <a:pt x="525907" y="4996167"/>
                </a:lnTo>
                <a:lnTo>
                  <a:pt x="525907" y="4744808"/>
                </a:lnTo>
                <a:lnTo>
                  <a:pt x="777265" y="4744808"/>
                </a:lnTo>
                <a:lnTo>
                  <a:pt x="777265" y="4996167"/>
                </a:lnTo>
                <a:lnTo>
                  <a:pt x="788860" y="4996167"/>
                </a:lnTo>
                <a:lnTo>
                  <a:pt x="777265" y="4218889"/>
                </a:lnTo>
                <a:lnTo>
                  <a:pt x="777265" y="4470260"/>
                </a:lnTo>
                <a:lnTo>
                  <a:pt x="525907" y="4470260"/>
                </a:lnTo>
                <a:lnTo>
                  <a:pt x="777265" y="4481855"/>
                </a:lnTo>
                <a:lnTo>
                  <a:pt x="777265" y="4733213"/>
                </a:lnTo>
                <a:lnTo>
                  <a:pt x="525907" y="4733213"/>
                </a:lnTo>
                <a:lnTo>
                  <a:pt x="525907" y="4218889"/>
                </a:lnTo>
                <a:lnTo>
                  <a:pt x="777265" y="4207294"/>
                </a:lnTo>
                <a:lnTo>
                  <a:pt x="525906" y="4207294"/>
                </a:lnTo>
                <a:lnTo>
                  <a:pt x="525906" y="11595"/>
                </a:lnTo>
                <a:lnTo>
                  <a:pt x="777265" y="11595"/>
                </a:lnTo>
                <a:lnTo>
                  <a:pt x="788860" y="4996167"/>
                </a:lnTo>
                <a:lnTo>
                  <a:pt x="788860" y="4744808"/>
                </a:lnTo>
                <a:lnTo>
                  <a:pt x="1040218" y="4744808"/>
                </a:lnTo>
                <a:lnTo>
                  <a:pt x="1040218" y="4996167"/>
                </a:lnTo>
                <a:lnTo>
                  <a:pt x="1834896" y="5007762"/>
                </a:lnTo>
                <a:lnTo>
                  <a:pt x="1834896" y="4996167"/>
                </a:lnTo>
                <a:lnTo>
                  <a:pt x="1577746" y="4996167"/>
                </a:lnTo>
                <a:lnTo>
                  <a:pt x="1577746" y="3692994"/>
                </a:lnTo>
                <a:lnTo>
                  <a:pt x="1829104" y="3692994"/>
                </a:lnTo>
                <a:lnTo>
                  <a:pt x="1829104" y="3944340"/>
                </a:lnTo>
                <a:lnTo>
                  <a:pt x="1577746" y="3944340"/>
                </a:lnTo>
                <a:lnTo>
                  <a:pt x="1577746" y="3692994"/>
                </a:lnTo>
                <a:lnTo>
                  <a:pt x="1577746" y="4218889"/>
                </a:lnTo>
                <a:lnTo>
                  <a:pt x="1835531" y="4218889"/>
                </a:lnTo>
                <a:lnTo>
                  <a:pt x="1835531" y="4207294"/>
                </a:lnTo>
                <a:lnTo>
                  <a:pt x="1577746" y="4207294"/>
                </a:lnTo>
                <a:lnTo>
                  <a:pt x="1577746" y="3955935"/>
                </a:lnTo>
                <a:lnTo>
                  <a:pt x="1829104" y="3955935"/>
                </a:lnTo>
                <a:lnTo>
                  <a:pt x="1829104" y="3998544"/>
                </a:lnTo>
                <a:lnTo>
                  <a:pt x="1840699" y="3998544"/>
                </a:lnTo>
                <a:lnTo>
                  <a:pt x="1829104" y="3430028"/>
                </a:lnTo>
                <a:lnTo>
                  <a:pt x="1829104" y="3681399"/>
                </a:lnTo>
                <a:lnTo>
                  <a:pt x="1577746" y="3681399"/>
                </a:lnTo>
                <a:lnTo>
                  <a:pt x="1566151" y="11595"/>
                </a:lnTo>
                <a:lnTo>
                  <a:pt x="1566151" y="262953"/>
                </a:lnTo>
                <a:lnTo>
                  <a:pt x="1314780" y="262953"/>
                </a:lnTo>
                <a:lnTo>
                  <a:pt x="1566151" y="274548"/>
                </a:lnTo>
                <a:lnTo>
                  <a:pt x="1566151" y="525906"/>
                </a:lnTo>
                <a:lnTo>
                  <a:pt x="1314780" y="525906"/>
                </a:lnTo>
                <a:lnTo>
                  <a:pt x="1566151" y="537502"/>
                </a:lnTo>
                <a:lnTo>
                  <a:pt x="1566151" y="788860"/>
                </a:lnTo>
                <a:lnTo>
                  <a:pt x="1314780" y="788860"/>
                </a:lnTo>
                <a:lnTo>
                  <a:pt x="1566151" y="800455"/>
                </a:lnTo>
                <a:lnTo>
                  <a:pt x="1566151" y="1051826"/>
                </a:lnTo>
                <a:lnTo>
                  <a:pt x="1314780" y="1051826"/>
                </a:lnTo>
                <a:lnTo>
                  <a:pt x="1566151" y="1063421"/>
                </a:lnTo>
                <a:lnTo>
                  <a:pt x="1566151" y="1314780"/>
                </a:lnTo>
                <a:lnTo>
                  <a:pt x="1314780" y="1314780"/>
                </a:lnTo>
                <a:lnTo>
                  <a:pt x="1566151" y="1326375"/>
                </a:lnTo>
                <a:lnTo>
                  <a:pt x="1566151" y="1577733"/>
                </a:lnTo>
                <a:lnTo>
                  <a:pt x="1314780" y="1577733"/>
                </a:lnTo>
                <a:lnTo>
                  <a:pt x="1566151" y="1589328"/>
                </a:lnTo>
                <a:lnTo>
                  <a:pt x="1566151" y="1840687"/>
                </a:lnTo>
                <a:lnTo>
                  <a:pt x="1314780" y="1840687"/>
                </a:lnTo>
                <a:lnTo>
                  <a:pt x="1566151" y="1852282"/>
                </a:lnTo>
                <a:lnTo>
                  <a:pt x="1566151" y="2103640"/>
                </a:lnTo>
                <a:lnTo>
                  <a:pt x="1314780" y="2103640"/>
                </a:lnTo>
                <a:lnTo>
                  <a:pt x="1566151" y="2115235"/>
                </a:lnTo>
                <a:lnTo>
                  <a:pt x="1566151" y="2366594"/>
                </a:lnTo>
                <a:lnTo>
                  <a:pt x="1314780" y="2366594"/>
                </a:lnTo>
                <a:lnTo>
                  <a:pt x="1566151" y="2378202"/>
                </a:lnTo>
                <a:lnTo>
                  <a:pt x="1566151" y="2629573"/>
                </a:lnTo>
                <a:lnTo>
                  <a:pt x="1314780" y="2629573"/>
                </a:lnTo>
                <a:lnTo>
                  <a:pt x="1566151" y="2641168"/>
                </a:lnTo>
                <a:lnTo>
                  <a:pt x="1566151" y="2892513"/>
                </a:lnTo>
                <a:lnTo>
                  <a:pt x="1314780" y="2892513"/>
                </a:lnTo>
                <a:lnTo>
                  <a:pt x="1566151" y="2904108"/>
                </a:lnTo>
                <a:lnTo>
                  <a:pt x="1566151" y="3155480"/>
                </a:lnTo>
                <a:lnTo>
                  <a:pt x="1314780" y="3155480"/>
                </a:lnTo>
                <a:lnTo>
                  <a:pt x="1566151" y="3167075"/>
                </a:lnTo>
                <a:lnTo>
                  <a:pt x="1566151" y="3418433"/>
                </a:lnTo>
                <a:lnTo>
                  <a:pt x="1314780" y="3418433"/>
                </a:lnTo>
                <a:lnTo>
                  <a:pt x="1566151" y="3430028"/>
                </a:lnTo>
                <a:lnTo>
                  <a:pt x="1566151" y="3681399"/>
                </a:lnTo>
                <a:lnTo>
                  <a:pt x="1314780" y="3681399"/>
                </a:lnTo>
                <a:lnTo>
                  <a:pt x="1566151" y="3692994"/>
                </a:lnTo>
                <a:lnTo>
                  <a:pt x="1566151" y="3944340"/>
                </a:lnTo>
                <a:lnTo>
                  <a:pt x="1314780" y="3944340"/>
                </a:lnTo>
                <a:lnTo>
                  <a:pt x="1566151" y="3955935"/>
                </a:lnTo>
                <a:lnTo>
                  <a:pt x="1566151" y="4207294"/>
                </a:lnTo>
                <a:lnTo>
                  <a:pt x="1314780" y="4207294"/>
                </a:lnTo>
                <a:lnTo>
                  <a:pt x="1566151" y="4218889"/>
                </a:lnTo>
                <a:lnTo>
                  <a:pt x="1566151" y="4470260"/>
                </a:lnTo>
                <a:lnTo>
                  <a:pt x="1314780" y="4470260"/>
                </a:lnTo>
                <a:lnTo>
                  <a:pt x="1566151" y="4481855"/>
                </a:lnTo>
                <a:lnTo>
                  <a:pt x="1566151" y="4733213"/>
                </a:lnTo>
                <a:lnTo>
                  <a:pt x="1314780" y="4733213"/>
                </a:lnTo>
                <a:lnTo>
                  <a:pt x="1566151" y="4744808"/>
                </a:lnTo>
                <a:lnTo>
                  <a:pt x="1566151" y="4996167"/>
                </a:lnTo>
                <a:lnTo>
                  <a:pt x="1314780" y="4996167"/>
                </a:lnTo>
                <a:lnTo>
                  <a:pt x="1303172" y="4207294"/>
                </a:lnTo>
                <a:lnTo>
                  <a:pt x="1051814" y="4207294"/>
                </a:lnTo>
                <a:lnTo>
                  <a:pt x="1303172" y="4218889"/>
                </a:lnTo>
                <a:lnTo>
                  <a:pt x="1303172" y="4470260"/>
                </a:lnTo>
                <a:lnTo>
                  <a:pt x="1051814" y="44702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2" name="object 202"/>
          <p:cNvSpPr/>
          <p:nvPr/>
        </p:nvSpPr>
        <p:spPr>
          <a:xfrm>
            <a:off x="4753502" y="6504537"/>
            <a:ext cx="450519" cy="53946"/>
          </a:xfrm>
          <a:custGeom>
            <a:avLst/>
            <a:gdLst/>
            <a:ahLst/>
            <a:cxnLst/>
            <a:rect l="l" t="t" r="r" b="b"/>
            <a:pathLst>
              <a:path w="450519" h="53946">
                <a:moveTo>
                  <a:pt x="450519" y="26967"/>
                </a:moveTo>
                <a:lnTo>
                  <a:pt x="447312" y="22390"/>
                </a:lnTo>
                <a:lnTo>
                  <a:pt x="443060" y="20034"/>
                </a:lnTo>
                <a:lnTo>
                  <a:pt x="420652" y="13493"/>
                </a:lnTo>
                <a:lnTo>
                  <a:pt x="398483" y="9669"/>
                </a:lnTo>
                <a:lnTo>
                  <a:pt x="371288" y="6366"/>
                </a:lnTo>
                <a:lnTo>
                  <a:pt x="356009" y="4933"/>
                </a:lnTo>
                <a:lnTo>
                  <a:pt x="339718" y="3661"/>
                </a:lnTo>
                <a:lnTo>
                  <a:pt x="322495" y="2557"/>
                </a:lnTo>
                <a:lnTo>
                  <a:pt x="304422" y="1632"/>
                </a:lnTo>
                <a:lnTo>
                  <a:pt x="285581" y="896"/>
                </a:lnTo>
                <a:lnTo>
                  <a:pt x="266053" y="358"/>
                </a:lnTo>
                <a:lnTo>
                  <a:pt x="245918" y="28"/>
                </a:lnTo>
                <a:lnTo>
                  <a:pt x="207375" y="0"/>
                </a:lnTo>
                <a:lnTo>
                  <a:pt x="187168" y="300"/>
                </a:lnTo>
                <a:lnTo>
                  <a:pt x="167555" y="811"/>
                </a:lnTo>
                <a:lnTo>
                  <a:pt x="148617" y="1521"/>
                </a:lnTo>
                <a:lnTo>
                  <a:pt x="130437" y="2421"/>
                </a:lnTo>
                <a:lnTo>
                  <a:pt x="113095" y="3501"/>
                </a:lnTo>
                <a:lnTo>
                  <a:pt x="96672" y="4751"/>
                </a:lnTo>
                <a:lnTo>
                  <a:pt x="81251" y="6162"/>
                </a:lnTo>
                <a:lnTo>
                  <a:pt x="53736" y="9428"/>
                </a:lnTo>
                <a:lnTo>
                  <a:pt x="31203" y="13219"/>
                </a:lnTo>
                <a:lnTo>
                  <a:pt x="14302" y="17457"/>
                </a:lnTo>
                <a:lnTo>
                  <a:pt x="934" y="24485"/>
                </a:lnTo>
                <a:lnTo>
                  <a:pt x="0" y="26967"/>
                </a:lnTo>
                <a:lnTo>
                  <a:pt x="3208" y="31547"/>
                </a:lnTo>
                <a:lnTo>
                  <a:pt x="20875" y="38366"/>
                </a:lnTo>
                <a:lnTo>
                  <a:pt x="40290" y="42422"/>
                </a:lnTo>
                <a:lnTo>
                  <a:pt x="65056" y="45997"/>
                </a:lnTo>
                <a:lnTo>
                  <a:pt x="94522" y="49012"/>
                </a:lnTo>
                <a:lnTo>
                  <a:pt x="110813" y="50285"/>
                </a:lnTo>
                <a:lnTo>
                  <a:pt x="128036" y="51389"/>
                </a:lnTo>
                <a:lnTo>
                  <a:pt x="146107" y="52314"/>
                </a:lnTo>
                <a:lnTo>
                  <a:pt x="164947" y="53050"/>
                </a:lnTo>
                <a:lnTo>
                  <a:pt x="184473" y="53588"/>
                </a:lnTo>
                <a:lnTo>
                  <a:pt x="204604" y="53918"/>
                </a:lnTo>
                <a:lnTo>
                  <a:pt x="243149" y="53946"/>
                </a:lnTo>
                <a:lnTo>
                  <a:pt x="263359" y="53645"/>
                </a:lnTo>
                <a:lnTo>
                  <a:pt x="282974" y="53135"/>
                </a:lnTo>
                <a:lnTo>
                  <a:pt x="301913" y="52425"/>
                </a:lnTo>
                <a:lnTo>
                  <a:pt x="320094" y="51525"/>
                </a:lnTo>
                <a:lnTo>
                  <a:pt x="337437" y="50444"/>
                </a:lnTo>
                <a:lnTo>
                  <a:pt x="353859" y="49194"/>
                </a:lnTo>
                <a:lnTo>
                  <a:pt x="369280" y="47782"/>
                </a:lnTo>
                <a:lnTo>
                  <a:pt x="396792" y="44516"/>
                </a:lnTo>
                <a:lnTo>
                  <a:pt x="419322" y="40723"/>
                </a:lnTo>
                <a:lnTo>
                  <a:pt x="436220" y="36482"/>
                </a:lnTo>
                <a:lnTo>
                  <a:pt x="449585" y="29450"/>
                </a:lnTo>
                <a:lnTo>
                  <a:pt x="450519" y="26967"/>
                </a:lnTo>
                <a:close/>
              </a:path>
            </a:pathLst>
          </a:custGeom>
          <a:solidFill>
            <a:srgbClr val="648B4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3" name="object 203"/>
          <p:cNvSpPr/>
          <p:nvPr/>
        </p:nvSpPr>
        <p:spPr>
          <a:xfrm>
            <a:off x="3798738" y="1728428"/>
            <a:ext cx="286105" cy="131445"/>
          </a:xfrm>
          <a:custGeom>
            <a:avLst/>
            <a:gdLst/>
            <a:ahLst/>
            <a:cxnLst/>
            <a:rect l="l" t="t" r="r" b="b"/>
            <a:pathLst>
              <a:path w="286105" h="131444">
                <a:moveTo>
                  <a:pt x="286105" y="73190"/>
                </a:moveTo>
                <a:lnTo>
                  <a:pt x="273888" y="0"/>
                </a:lnTo>
                <a:lnTo>
                  <a:pt x="265355" y="2011"/>
                </a:lnTo>
                <a:lnTo>
                  <a:pt x="250151" y="5598"/>
                </a:lnTo>
                <a:lnTo>
                  <a:pt x="236061" y="8929"/>
                </a:lnTo>
                <a:lnTo>
                  <a:pt x="221441" y="12396"/>
                </a:lnTo>
                <a:lnTo>
                  <a:pt x="204648" y="16392"/>
                </a:lnTo>
                <a:lnTo>
                  <a:pt x="194922" y="18711"/>
                </a:lnTo>
                <a:lnTo>
                  <a:pt x="184037" y="21309"/>
                </a:lnTo>
                <a:lnTo>
                  <a:pt x="171788" y="24236"/>
                </a:lnTo>
                <a:lnTo>
                  <a:pt x="157967" y="27539"/>
                </a:lnTo>
                <a:lnTo>
                  <a:pt x="142371" y="31269"/>
                </a:lnTo>
                <a:lnTo>
                  <a:pt x="124794" y="35474"/>
                </a:lnTo>
                <a:lnTo>
                  <a:pt x="105030" y="40203"/>
                </a:lnTo>
                <a:lnTo>
                  <a:pt x="82874" y="45505"/>
                </a:lnTo>
                <a:lnTo>
                  <a:pt x="58121" y="51429"/>
                </a:lnTo>
                <a:lnTo>
                  <a:pt x="30564" y="58025"/>
                </a:lnTo>
                <a:lnTo>
                  <a:pt x="0" y="65341"/>
                </a:lnTo>
                <a:lnTo>
                  <a:pt x="16357" y="131444"/>
                </a:lnTo>
                <a:lnTo>
                  <a:pt x="27785" y="129831"/>
                </a:lnTo>
                <a:lnTo>
                  <a:pt x="46350" y="127061"/>
                </a:lnTo>
                <a:lnTo>
                  <a:pt x="58286" y="125203"/>
                </a:lnTo>
                <a:lnTo>
                  <a:pt x="71711" y="123046"/>
                </a:lnTo>
                <a:lnTo>
                  <a:pt x="86415" y="120602"/>
                </a:lnTo>
                <a:lnTo>
                  <a:pt x="102187" y="117883"/>
                </a:lnTo>
                <a:lnTo>
                  <a:pt x="118818" y="114900"/>
                </a:lnTo>
                <a:lnTo>
                  <a:pt x="136096" y="111665"/>
                </a:lnTo>
                <a:lnTo>
                  <a:pt x="153813" y="108190"/>
                </a:lnTo>
                <a:lnTo>
                  <a:pt x="171758" y="104488"/>
                </a:lnTo>
                <a:lnTo>
                  <a:pt x="189721" y="100570"/>
                </a:lnTo>
                <a:lnTo>
                  <a:pt x="207492" y="96447"/>
                </a:lnTo>
                <a:lnTo>
                  <a:pt x="224860" y="92133"/>
                </a:lnTo>
                <a:lnTo>
                  <a:pt x="241615" y="87638"/>
                </a:lnTo>
                <a:lnTo>
                  <a:pt x="257548" y="82974"/>
                </a:lnTo>
                <a:lnTo>
                  <a:pt x="272448" y="78154"/>
                </a:lnTo>
                <a:lnTo>
                  <a:pt x="286105" y="73190"/>
                </a:lnTo>
                <a:close/>
              </a:path>
            </a:pathLst>
          </a:custGeom>
          <a:solidFill>
            <a:srgbClr val="00080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4" name="object 204"/>
          <p:cNvSpPr/>
          <p:nvPr/>
        </p:nvSpPr>
        <p:spPr>
          <a:xfrm>
            <a:off x="3539340" y="1709940"/>
            <a:ext cx="297357" cy="297357"/>
          </a:xfrm>
          <a:custGeom>
            <a:avLst/>
            <a:gdLst/>
            <a:ahLst/>
            <a:cxnLst/>
            <a:rect l="l" t="t" r="r" b="b"/>
            <a:pathLst>
              <a:path w="297357" h="297357">
                <a:moveTo>
                  <a:pt x="297357" y="260324"/>
                </a:moveTo>
                <a:lnTo>
                  <a:pt x="260337" y="0"/>
                </a:lnTo>
                <a:lnTo>
                  <a:pt x="0" y="37020"/>
                </a:lnTo>
                <a:lnTo>
                  <a:pt x="37020" y="297357"/>
                </a:lnTo>
                <a:lnTo>
                  <a:pt x="297357" y="260324"/>
                </a:lnTo>
                <a:close/>
              </a:path>
            </a:pathLst>
          </a:custGeom>
          <a:solidFill>
            <a:srgbClr val="EAECE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5" name="object 205"/>
          <p:cNvSpPr/>
          <p:nvPr/>
        </p:nvSpPr>
        <p:spPr>
          <a:xfrm>
            <a:off x="4602342" y="4978831"/>
            <a:ext cx="588848" cy="1557959"/>
          </a:xfrm>
          <a:custGeom>
            <a:avLst/>
            <a:gdLst/>
            <a:ahLst/>
            <a:cxnLst/>
            <a:rect l="l" t="t" r="r" b="b"/>
            <a:pathLst>
              <a:path w="588848" h="1557959">
                <a:moveTo>
                  <a:pt x="52108" y="53797"/>
                </a:moveTo>
                <a:lnTo>
                  <a:pt x="48539" y="57924"/>
                </a:lnTo>
                <a:lnTo>
                  <a:pt x="49961" y="60934"/>
                </a:lnTo>
                <a:lnTo>
                  <a:pt x="51054" y="63195"/>
                </a:lnTo>
                <a:lnTo>
                  <a:pt x="55410" y="69507"/>
                </a:lnTo>
                <a:lnTo>
                  <a:pt x="57594" y="73228"/>
                </a:lnTo>
                <a:lnTo>
                  <a:pt x="66015" y="84418"/>
                </a:lnTo>
                <a:lnTo>
                  <a:pt x="73971" y="94253"/>
                </a:lnTo>
                <a:lnTo>
                  <a:pt x="74091" y="94399"/>
                </a:lnTo>
                <a:lnTo>
                  <a:pt x="75173" y="107764"/>
                </a:lnTo>
                <a:lnTo>
                  <a:pt x="77714" y="119020"/>
                </a:lnTo>
                <a:lnTo>
                  <a:pt x="78219" y="120942"/>
                </a:lnTo>
                <a:lnTo>
                  <a:pt x="80530" y="129781"/>
                </a:lnTo>
                <a:lnTo>
                  <a:pt x="84975" y="137617"/>
                </a:lnTo>
                <a:lnTo>
                  <a:pt x="86842" y="139750"/>
                </a:lnTo>
                <a:lnTo>
                  <a:pt x="91401" y="144703"/>
                </a:lnTo>
                <a:lnTo>
                  <a:pt x="92417" y="143014"/>
                </a:lnTo>
                <a:lnTo>
                  <a:pt x="96012" y="146659"/>
                </a:lnTo>
                <a:lnTo>
                  <a:pt x="96812" y="147497"/>
                </a:lnTo>
                <a:lnTo>
                  <a:pt x="86321" y="158445"/>
                </a:lnTo>
                <a:lnTo>
                  <a:pt x="97675" y="170091"/>
                </a:lnTo>
                <a:lnTo>
                  <a:pt x="238582" y="326669"/>
                </a:lnTo>
                <a:lnTo>
                  <a:pt x="253885" y="340453"/>
                </a:lnTo>
                <a:lnTo>
                  <a:pt x="267035" y="352280"/>
                </a:lnTo>
                <a:lnTo>
                  <a:pt x="278358" y="362431"/>
                </a:lnTo>
                <a:lnTo>
                  <a:pt x="288184" y="371187"/>
                </a:lnTo>
                <a:lnTo>
                  <a:pt x="296841" y="378828"/>
                </a:lnTo>
                <a:lnTo>
                  <a:pt x="304657" y="385633"/>
                </a:lnTo>
                <a:lnTo>
                  <a:pt x="311961" y="391884"/>
                </a:lnTo>
                <a:lnTo>
                  <a:pt x="319082" y="397861"/>
                </a:lnTo>
                <a:lnTo>
                  <a:pt x="326349" y="403844"/>
                </a:lnTo>
                <a:lnTo>
                  <a:pt x="334088" y="410114"/>
                </a:lnTo>
                <a:lnTo>
                  <a:pt x="342630" y="416951"/>
                </a:lnTo>
                <a:lnTo>
                  <a:pt x="352303" y="424636"/>
                </a:lnTo>
                <a:lnTo>
                  <a:pt x="363435" y="433448"/>
                </a:lnTo>
                <a:lnTo>
                  <a:pt x="366890" y="436181"/>
                </a:lnTo>
                <a:lnTo>
                  <a:pt x="359870" y="451945"/>
                </a:lnTo>
                <a:lnTo>
                  <a:pt x="353162" y="468428"/>
                </a:lnTo>
                <a:lnTo>
                  <a:pt x="346745" y="485694"/>
                </a:lnTo>
                <a:lnTo>
                  <a:pt x="340596" y="503809"/>
                </a:lnTo>
                <a:lnTo>
                  <a:pt x="334692" y="522838"/>
                </a:lnTo>
                <a:lnTo>
                  <a:pt x="329011" y="542845"/>
                </a:lnTo>
                <a:lnTo>
                  <a:pt x="323532" y="563897"/>
                </a:lnTo>
                <a:lnTo>
                  <a:pt x="318231" y="586057"/>
                </a:lnTo>
                <a:lnTo>
                  <a:pt x="313086" y="609391"/>
                </a:lnTo>
                <a:lnTo>
                  <a:pt x="308075" y="633964"/>
                </a:lnTo>
                <a:lnTo>
                  <a:pt x="303175" y="659842"/>
                </a:lnTo>
                <a:lnTo>
                  <a:pt x="298365" y="687089"/>
                </a:lnTo>
                <a:lnTo>
                  <a:pt x="293621" y="715770"/>
                </a:lnTo>
                <a:lnTo>
                  <a:pt x="288922" y="745950"/>
                </a:lnTo>
                <a:lnTo>
                  <a:pt x="284246" y="777695"/>
                </a:lnTo>
                <a:lnTo>
                  <a:pt x="279569" y="811070"/>
                </a:lnTo>
                <a:lnTo>
                  <a:pt x="274869" y="846139"/>
                </a:lnTo>
                <a:lnTo>
                  <a:pt x="270125" y="882967"/>
                </a:lnTo>
                <a:lnTo>
                  <a:pt x="265314" y="921621"/>
                </a:lnTo>
                <a:lnTo>
                  <a:pt x="260413" y="962164"/>
                </a:lnTo>
                <a:lnTo>
                  <a:pt x="272912" y="963111"/>
                </a:lnTo>
                <a:lnTo>
                  <a:pt x="285707" y="964009"/>
                </a:lnTo>
                <a:lnTo>
                  <a:pt x="287731" y="964145"/>
                </a:lnTo>
                <a:lnTo>
                  <a:pt x="273939" y="1184744"/>
                </a:lnTo>
                <a:lnTo>
                  <a:pt x="275977" y="1219977"/>
                </a:lnTo>
                <a:lnTo>
                  <a:pt x="277813" y="1251704"/>
                </a:lnTo>
                <a:lnTo>
                  <a:pt x="279460" y="1280124"/>
                </a:lnTo>
                <a:lnTo>
                  <a:pt x="280932" y="1305435"/>
                </a:lnTo>
                <a:lnTo>
                  <a:pt x="282239" y="1327838"/>
                </a:lnTo>
                <a:lnTo>
                  <a:pt x="283395" y="1347531"/>
                </a:lnTo>
                <a:lnTo>
                  <a:pt x="284413" y="1364713"/>
                </a:lnTo>
                <a:lnTo>
                  <a:pt x="285306" y="1379584"/>
                </a:lnTo>
                <a:lnTo>
                  <a:pt x="286085" y="1392342"/>
                </a:lnTo>
                <a:lnTo>
                  <a:pt x="286764" y="1403186"/>
                </a:lnTo>
                <a:lnTo>
                  <a:pt x="287871" y="1419931"/>
                </a:lnTo>
                <a:lnTo>
                  <a:pt x="288729" y="1431411"/>
                </a:lnTo>
                <a:lnTo>
                  <a:pt x="289769" y="1442243"/>
                </a:lnTo>
                <a:lnTo>
                  <a:pt x="294451" y="1463897"/>
                </a:lnTo>
                <a:lnTo>
                  <a:pt x="296669" y="1472532"/>
                </a:lnTo>
                <a:lnTo>
                  <a:pt x="292773" y="1482674"/>
                </a:lnTo>
                <a:lnTo>
                  <a:pt x="284332" y="1498225"/>
                </a:lnTo>
                <a:lnTo>
                  <a:pt x="281012" y="1505991"/>
                </a:lnTo>
                <a:lnTo>
                  <a:pt x="290017" y="1508366"/>
                </a:lnTo>
                <a:lnTo>
                  <a:pt x="285889" y="1513065"/>
                </a:lnTo>
                <a:lnTo>
                  <a:pt x="282295" y="1517129"/>
                </a:lnTo>
                <a:lnTo>
                  <a:pt x="279006" y="1520736"/>
                </a:lnTo>
                <a:lnTo>
                  <a:pt x="269049" y="1524965"/>
                </a:lnTo>
                <a:lnTo>
                  <a:pt x="263702" y="1526158"/>
                </a:lnTo>
                <a:lnTo>
                  <a:pt x="250548" y="1529012"/>
                </a:lnTo>
                <a:lnTo>
                  <a:pt x="237304" y="1531862"/>
                </a:lnTo>
                <a:lnTo>
                  <a:pt x="233730" y="1532801"/>
                </a:lnTo>
                <a:lnTo>
                  <a:pt x="225120" y="1535455"/>
                </a:lnTo>
                <a:lnTo>
                  <a:pt x="222313" y="1547291"/>
                </a:lnTo>
                <a:lnTo>
                  <a:pt x="219176" y="1547291"/>
                </a:lnTo>
                <a:lnTo>
                  <a:pt x="219176" y="1557832"/>
                </a:lnTo>
                <a:lnTo>
                  <a:pt x="286816" y="1557832"/>
                </a:lnTo>
                <a:lnTo>
                  <a:pt x="300661" y="1553191"/>
                </a:lnTo>
                <a:lnTo>
                  <a:pt x="312733" y="1546840"/>
                </a:lnTo>
                <a:lnTo>
                  <a:pt x="313664" y="1546301"/>
                </a:lnTo>
                <a:lnTo>
                  <a:pt x="318439" y="1546301"/>
                </a:lnTo>
                <a:lnTo>
                  <a:pt x="318439" y="1557959"/>
                </a:lnTo>
                <a:lnTo>
                  <a:pt x="367144" y="1557959"/>
                </a:lnTo>
                <a:lnTo>
                  <a:pt x="366776" y="1536191"/>
                </a:lnTo>
                <a:lnTo>
                  <a:pt x="364998" y="1536191"/>
                </a:lnTo>
                <a:lnTo>
                  <a:pt x="365252" y="1532928"/>
                </a:lnTo>
                <a:lnTo>
                  <a:pt x="365493" y="1528267"/>
                </a:lnTo>
                <a:lnTo>
                  <a:pt x="371398" y="1529816"/>
                </a:lnTo>
                <a:lnTo>
                  <a:pt x="372211" y="1500797"/>
                </a:lnTo>
                <a:lnTo>
                  <a:pt x="377139" y="1199616"/>
                </a:lnTo>
                <a:lnTo>
                  <a:pt x="388759" y="1012101"/>
                </a:lnTo>
                <a:lnTo>
                  <a:pt x="407682" y="1193990"/>
                </a:lnTo>
                <a:lnTo>
                  <a:pt x="410102" y="1211368"/>
                </a:lnTo>
                <a:lnTo>
                  <a:pt x="412490" y="1228585"/>
                </a:lnTo>
                <a:lnTo>
                  <a:pt x="414838" y="1245574"/>
                </a:lnTo>
                <a:lnTo>
                  <a:pt x="417136" y="1262273"/>
                </a:lnTo>
                <a:lnTo>
                  <a:pt x="419376" y="1278616"/>
                </a:lnTo>
                <a:lnTo>
                  <a:pt x="421549" y="1294538"/>
                </a:lnTo>
                <a:lnTo>
                  <a:pt x="423647" y="1309976"/>
                </a:lnTo>
                <a:lnTo>
                  <a:pt x="425660" y="1324865"/>
                </a:lnTo>
                <a:lnTo>
                  <a:pt x="427581" y="1339139"/>
                </a:lnTo>
                <a:lnTo>
                  <a:pt x="429400" y="1352736"/>
                </a:lnTo>
                <a:lnTo>
                  <a:pt x="431109" y="1365590"/>
                </a:lnTo>
                <a:lnTo>
                  <a:pt x="432699" y="1377637"/>
                </a:lnTo>
                <a:lnTo>
                  <a:pt x="434161" y="1388811"/>
                </a:lnTo>
                <a:lnTo>
                  <a:pt x="435486" y="1399050"/>
                </a:lnTo>
                <a:lnTo>
                  <a:pt x="436667" y="1408288"/>
                </a:lnTo>
                <a:lnTo>
                  <a:pt x="438558" y="1423503"/>
                </a:lnTo>
                <a:lnTo>
                  <a:pt x="439764" y="1433940"/>
                </a:lnTo>
                <a:lnTo>
                  <a:pt x="440748" y="1448953"/>
                </a:lnTo>
                <a:lnTo>
                  <a:pt x="440730" y="1472186"/>
                </a:lnTo>
                <a:lnTo>
                  <a:pt x="441647" y="1483826"/>
                </a:lnTo>
                <a:lnTo>
                  <a:pt x="442925" y="1491183"/>
                </a:lnTo>
                <a:lnTo>
                  <a:pt x="445465" y="1503235"/>
                </a:lnTo>
                <a:lnTo>
                  <a:pt x="439801" y="1514957"/>
                </a:lnTo>
                <a:lnTo>
                  <a:pt x="447713" y="1514830"/>
                </a:lnTo>
                <a:lnTo>
                  <a:pt x="445782" y="1517002"/>
                </a:lnTo>
                <a:lnTo>
                  <a:pt x="443407" y="1519732"/>
                </a:lnTo>
                <a:lnTo>
                  <a:pt x="433336" y="1523923"/>
                </a:lnTo>
                <a:lnTo>
                  <a:pt x="428028" y="1525155"/>
                </a:lnTo>
                <a:lnTo>
                  <a:pt x="414897" y="1527939"/>
                </a:lnTo>
                <a:lnTo>
                  <a:pt x="401626" y="1530735"/>
                </a:lnTo>
                <a:lnTo>
                  <a:pt x="398132" y="1531645"/>
                </a:lnTo>
                <a:lnTo>
                  <a:pt x="389445" y="1534350"/>
                </a:lnTo>
                <a:lnTo>
                  <a:pt x="386664" y="1546174"/>
                </a:lnTo>
                <a:lnTo>
                  <a:pt x="383514" y="1546174"/>
                </a:lnTo>
                <a:lnTo>
                  <a:pt x="383514" y="1556829"/>
                </a:lnTo>
                <a:lnTo>
                  <a:pt x="451154" y="1556829"/>
                </a:lnTo>
                <a:lnTo>
                  <a:pt x="464939" y="1552182"/>
                </a:lnTo>
                <a:lnTo>
                  <a:pt x="477098" y="1545788"/>
                </a:lnTo>
                <a:lnTo>
                  <a:pt x="478078" y="1545221"/>
                </a:lnTo>
                <a:lnTo>
                  <a:pt x="482815" y="1545221"/>
                </a:lnTo>
                <a:lnTo>
                  <a:pt x="482815" y="1556880"/>
                </a:lnTo>
                <a:lnTo>
                  <a:pt x="531495" y="1556880"/>
                </a:lnTo>
                <a:lnTo>
                  <a:pt x="531114" y="1535137"/>
                </a:lnTo>
                <a:lnTo>
                  <a:pt x="529323" y="1535137"/>
                </a:lnTo>
                <a:lnTo>
                  <a:pt x="530212" y="1524253"/>
                </a:lnTo>
                <a:lnTo>
                  <a:pt x="530225" y="1513712"/>
                </a:lnTo>
                <a:lnTo>
                  <a:pt x="533298" y="1513662"/>
                </a:lnTo>
                <a:lnTo>
                  <a:pt x="528180" y="1466303"/>
                </a:lnTo>
                <a:lnTo>
                  <a:pt x="507212" y="1191259"/>
                </a:lnTo>
                <a:lnTo>
                  <a:pt x="496811" y="973810"/>
                </a:lnTo>
                <a:lnTo>
                  <a:pt x="501878" y="974051"/>
                </a:lnTo>
                <a:lnTo>
                  <a:pt x="506514" y="974305"/>
                </a:lnTo>
                <a:lnTo>
                  <a:pt x="510247" y="974534"/>
                </a:lnTo>
                <a:lnTo>
                  <a:pt x="509348" y="957726"/>
                </a:lnTo>
                <a:lnTo>
                  <a:pt x="508749" y="940096"/>
                </a:lnTo>
                <a:lnTo>
                  <a:pt x="508427" y="921781"/>
                </a:lnTo>
                <a:lnTo>
                  <a:pt x="508362" y="902917"/>
                </a:lnTo>
                <a:lnTo>
                  <a:pt x="508531" y="883640"/>
                </a:lnTo>
                <a:lnTo>
                  <a:pt x="508910" y="864086"/>
                </a:lnTo>
                <a:lnTo>
                  <a:pt x="509479" y="844391"/>
                </a:lnTo>
                <a:lnTo>
                  <a:pt x="510214" y="824691"/>
                </a:lnTo>
                <a:lnTo>
                  <a:pt x="511094" y="805123"/>
                </a:lnTo>
                <a:lnTo>
                  <a:pt x="512095" y="785822"/>
                </a:lnTo>
                <a:lnTo>
                  <a:pt x="513197" y="766923"/>
                </a:lnTo>
                <a:lnTo>
                  <a:pt x="514376" y="748565"/>
                </a:lnTo>
                <a:lnTo>
                  <a:pt x="515610" y="730881"/>
                </a:lnTo>
                <a:lnTo>
                  <a:pt x="516878" y="714010"/>
                </a:lnTo>
                <a:lnTo>
                  <a:pt x="518156" y="698085"/>
                </a:lnTo>
                <a:lnTo>
                  <a:pt x="519422" y="683244"/>
                </a:lnTo>
                <a:lnTo>
                  <a:pt x="520654" y="669623"/>
                </a:lnTo>
                <a:lnTo>
                  <a:pt x="521831" y="657358"/>
                </a:lnTo>
                <a:lnTo>
                  <a:pt x="522928" y="646584"/>
                </a:lnTo>
                <a:lnTo>
                  <a:pt x="523925" y="637438"/>
                </a:lnTo>
                <a:lnTo>
                  <a:pt x="525419" y="623459"/>
                </a:lnTo>
                <a:lnTo>
                  <a:pt x="526730" y="609637"/>
                </a:lnTo>
                <a:lnTo>
                  <a:pt x="527879" y="595983"/>
                </a:lnTo>
                <a:lnTo>
                  <a:pt x="528888" y="582508"/>
                </a:lnTo>
                <a:lnTo>
                  <a:pt x="529778" y="569225"/>
                </a:lnTo>
                <a:lnTo>
                  <a:pt x="530571" y="556144"/>
                </a:lnTo>
                <a:lnTo>
                  <a:pt x="531286" y="543276"/>
                </a:lnTo>
                <a:lnTo>
                  <a:pt x="531946" y="530633"/>
                </a:lnTo>
                <a:lnTo>
                  <a:pt x="532571" y="518226"/>
                </a:lnTo>
                <a:lnTo>
                  <a:pt x="533184" y="506067"/>
                </a:lnTo>
                <a:lnTo>
                  <a:pt x="533805" y="494166"/>
                </a:lnTo>
                <a:lnTo>
                  <a:pt x="534455" y="482536"/>
                </a:lnTo>
                <a:lnTo>
                  <a:pt x="535156" y="471187"/>
                </a:lnTo>
                <a:lnTo>
                  <a:pt x="535889" y="460667"/>
                </a:lnTo>
                <a:lnTo>
                  <a:pt x="537090" y="442912"/>
                </a:lnTo>
                <a:lnTo>
                  <a:pt x="537973" y="425823"/>
                </a:lnTo>
                <a:lnTo>
                  <a:pt x="538559" y="409402"/>
                </a:lnTo>
                <a:lnTo>
                  <a:pt x="538873" y="393648"/>
                </a:lnTo>
                <a:lnTo>
                  <a:pt x="538938" y="378561"/>
                </a:lnTo>
                <a:lnTo>
                  <a:pt x="538777" y="364143"/>
                </a:lnTo>
                <a:lnTo>
                  <a:pt x="538415" y="350392"/>
                </a:lnTo>
                <a:lnTo>
                  <a:pt x="537875" y="337310"/>
                </a:lnTo>
                <a:lnTo>
                  <a:pt x="537181" y="324897"/>
                </a:lnTo>
                <a:lnTo>
                  <a:pt x="536355" y="313152"/>
                </a:lnTo>
                <a:lnTo>
                  <a:pt x="535421" y="302077"/>
                </a:lnTo>
                <a:lnTo>
                  <a:pt x="534404" y="291671"/>
                </a:lnTo>
                <a:lnTo>
                  <a:pt x="533327" y="281936"/>
                </a:lnTo>
                <a:lnTo>
                  <a:pt x="532212" y="272870"/>
                </a:lnTo>
                <a:lnTo>
                  <a:pt x="531085" y="264474"/>
                </a:lnTo>
                <a:lnTo>
                  <a:pt x="529967" y="256750"/>
                </a:lnTo>
                <a:lnTo>
                  <a:pt x="529602" y="254330"/>
                </a:lnTo>
                <a:lnTo>
                  <a:pt x="531710" y="249351"/>
                </a:lnTo>
                <a:lnTo>
                  <a:pt x="534225" y="244513"/>
                </a:lnTo>
                <a:lnTo>
                  <a:pt x="537337" y="239560"/>
                </a:lnTo>
                <a:lnTo>
                  <a:pt x="542556" y="238848"/>
                </a:lnTo>
                <a:lnTo>
                  <a:pt x="543826" y="234365"/>
                </a:lnTo>
                <a:lnTo>
                  <a:pt x="549109" y="232422"/>
                </a:lnTo>
                <a:lnTo>
                  <a:pt x="554990" y="230200"/>
                </a:lnTo>
                <a:lnTo>
                  <a:pt x="560247" y="228269"/>
                </a:lnTo>
                <a:lnTo>
                  <a:pt x="563702" y="223278"/>
                </a:lnTo>
                <a:lnTo>
                  <a:pt x="566623" y="218998"/>
                </a:lnTo>
                <a:lnTo>
                  <a:pt x="568769" y="214185"/>
                </a:lnTo>
                <a:lnTo>
                  <a:pt x="571652" y="210134"/>
                </a:lnTo>
                <a:lnTo>
                  <a:pt x="574471" y="205981"/>
                </a:lnTo>
                <a:lnTo>
                  <a:pt x="579031" y="202818"/>
                </a:lnTo>
                <a:lnTo>
                  <a:pt x="581152" y="197891"/>
                </a:lnTo>
                <a:lnTo>
                  <a:pt x="583158" y="193141"/>
                </a:lnTo>
                <a:lnTo>
                  <a:pt x="584009" y="187312"/>
                </a:lnTo>
                <a:lnTo>
                  <a:pt x="585508" y="182689"/>
                </a:lnTo>
                <a:lnTo>
                  <a:pt x="587654" y="175920"/>
                </a:lnTo>
                <a:lnTo>
                  <a:pt x="588848" y="171602"/>
                </a:lnTo>
                <a:lnTo>
                  <a:pt x="587857" y="164350"/>
                </a:lnTo>
                <a:lnTo>
                  <a:pt x="583652" y="152470"/>
                </a:lnTo>
                <a:lnTo>
                  <a:pt x="576600" y="141508"/>
                </a:lnTo>
                <a:lnTo>
                  <a:pt x="574636" y="138645"/>
                </a:lnTo>
                <a:lnTo>
                  <a:pt x="572401" y="135305"/>
                </a:lnTo>
                <a:lnTo>
                  <a:pt x="570433" y="131013"/>
                </a:lnTo>
                <a:lnTo>
                  <a:pt x="567055" y="128422"/>
                </a:lnTo>
                <a:lnTo>
                  <a:pt x="557795" y="121791"/>
                </a:lnTo>
                <a:lnTo>
                  <a:pt x="545012" y="114295"/>
                </a:lnTo>
                <a:lnTo>
                  <a:pt x="540575" y="112674"/>
                </a:lnTo>
                <a:lnTo>
                  <a:pt x="528345" y="106235"/>
                </a:lnTo>
                <a:lnTo>
                  <a:pt x="517982" y="105371"/>
                </a:lnTo>
                <a:lnTo>
                  <a:pt x="518490" y="106387"/>
                </a:lnTo>
                <a:lnTo>
                  <a:pt x="508179" y="104846"/>
                </a:lnTo>
                <a:lnTo>
                  <a:pt x="500520" y="109687"/>
                </a:lnTo>
                <a:lnTo>
                  <a:pt x="500583" y="117881"/>
                </a:lnTo>
                <a:lnTo>
                  <a:pt x="488406" y="126742"/>
                </a:lnTo>
                <a:lnTo>
                  <a:pt x="480451" y="135541"/>
                </a:lnTo>
                <a:lnTo>
                  <a:pt x="474360" y="145436"/>
                </a:lnTo>
                <a:lnTo>
                  <a:pt x="470471" y="152653"/>
                </a:lnTo>
                <a:lnTo>
                  <a:pt x="461857" y="162717"/>
                </a:lnTo>
                <a:lnTo>
                  <a:pt x="450209" y="173538"/>
                </a:lnTo>
                <a:lnTo>
                  <a:pt x="439099" y="183128"/>
                </a:lnTo>
                <a:lnTo>
                  <a:pt x="432097" y="189496"/>
                </a:lnTo>
                <a:lnTo>
                  <a:pt x="431355" y="190436"/>
                </a:lnTo>
                <a:lnTo>
                  <a:pt x="426643" y="198297"/>
                </a:lnTo>
                <a:lnTo>
                  <a:pt x="440753" y="200101"/>
                </a:lnTo>
                <a:lnTo>
                  <a:pt x="441147" y="203123"/>
                </a:lnTo>
                <a:lnTo>
                  <a:pt x="437885" y="212059"/>
                </a:lnTo>
                <a:lnTo>
                  <a:pt x="432468" y="227171"/>
                </a:lnTo>
                <a:lnTo>
                  <a:pt x="431393" y="235584"/>
                </a:lnTo>
                <a:lnTo>
                  <a:pt x="433793" y="242277"/>
                </a:lnTo>
                <a:lnTo>
                  <a:pt x="445757" y="245021"/>
                </a:lnTo>
                <a:lnTo>
                  <a:pt x="448170" y="250431"/>
                </a:lnTo>
                <a:lnTo>
                  <a:pt x="449750" y="254568"/>
                </a:lnTo>
                <a:lnTo>
                  <a:pt x="451412" y="261416"/>
                </a:lnTo>
                <a:lnTo>
                  <a:pt x="452332" y="271173"/>
                </a:lnTo>
                <a:lnTo>
                  <a:pt x="451688" y="284035"/>
                </a:lnTo>
                <a:lnTo>
                  <a:pt x="448656" y="300201"/>
                </a:lnTo>
                <a:lnTo>
                  <a:pt x="442412" y="319867"/>
                </a:lnTo>
                <a:lnTo>
                  <a:pt x="441210" y="322973"/>
                </a:lnTo>
                <a:lnTo>
                  <a:pt x="436486" y="328409"/>
                </a:lnTo>
                <a:lnTo>
                  <a:pt x="431863" y="334060"/>
                </a:lnTo>
                <a:lnTo>
                  <a:pt x="426770" y="340321"/>
                </a:lnTo>
                <a:lnTo>
                  <a:pt x="423748" y="344042"/>
                </a:lnTo>
                <a:lnTo>
                  <a:pt x="420814" y="347789"/>
                </a:lnTo>
                <a:lnTo>
                  <a:pt x="417906" y="351574"/>
                </a:lnTo>
                <a:lnTo>
                  <a:pt x="303898" y="266814"/>
                </a:lnTo>
                <a:lnTo>
                  <a:pt x="153670" y="116014"/>
                </a:lnTo>
                <a:lnTo>
                  <a:pt x="150368" y="119214"/>
                </a:lnTo>
                <a:lnTo>
                  <a:pt x="136664" y="105917"/>
                </a:lnTo>
                <a:lnTo>
                  <a:pt x="132435" y="110337"/>
                </a:lnTo>
                <a:lnTo>
                  <a:pt x="132283" y="107416"/>
                </a:lnTo>
                <a:lnTo>
                  <a:pt x="133756" y="103174"/>
                </a:lnTo>
                <a:lnTo>
                  <a:pt x="134429" y="100291"/>
                </a:lnTo>
                <a:lnTo>
                  <a:pt x="134861" y="98424"/>
                </a:lnTo>
                <a:lnTo>
                  <a:pt x="135699" y="94856"/>
                </a:lnTo>
                <a:lnTo>
                  <a:pt x="136334" y="91312"/>
                </a:lnTo>
                <a:lnTo>
                  <a:pt x="171894" y="111594"/>
                </a:lnTo>
                <a:lnTo>
                  <a:pt x="181330" y="95084"/>
                </a:lnTo>
                <a:lnTo>
                  <a:pt x="124371" y="62610"/>
                </a:lnTo>
                <a:lnTo>
                  <a:pt x="121335" y="58305"/>
                </a:lnTo>
                <a:lnTo>
                  <a:pt x="118656" y="54724"/>
                </a:lnTo>
                <a:lnTo>
                  <a:pt x="108105" y="45500"/>
                </a:lnTo>
                <a:lnTo>
                  <a:pt x="96419" y="36761"/>
                </a:lnTo>
                <a:lnTo>
                  <a:pt x="94526" y="35610"/>
                </a:lnTo>
                <a:lnTo>
                  <a:pt x="89738" y="33350"/>
                </a:lnTo>
                <a:lnTo>
                  <a:pt x="79844" y="29667"/>
                </a:lnTo>
                <a:lnTo>
                  <a:pt x="76288" y="29133"/>
                </a:lnTo>
                <a:lnTo>
                  <a:pt x="73482" y="28765"/>
                </a:lnTo>
                <a:lnTo>
                  <a:pt x="72415" y="32981"/>
                </a:lnTo>
                <a:lnTo>
                  <a:pt x="40855" y="14973"/>
                </a:lnTo>
                <a:lnTo>
                  <a:pt x="3251" y="0"/>
                </a:lnTo>
                <a:lnTo>
                  <a:pt x="0" y="4711"/>
                </a:lnTo>
                <a:lnTo>
                  <a:pt x="31457" y="31470"/>
                </a:lnTo>
                <a:lnTo>
                  <a:pt x="56222" y="45605"/>
                </a:lnTo>
                <a:lnTo>
                  <a:pt x="56197" y="49669"/>
                </a:lnTo>
                <a:lnTo>
                  <a:pt x="56997" y="51714"/>
                </a:lnTo>
                <a:lnTo>
                  <a:pt x="59994" y="56667"/>
                </a:lnTo>
                <a:lnTo>
                  <a:pt x="61239" y="58534"/>
                </a:lnTo>
                <a:lnTo>
                  <a:pt x="64389" y="63220"/>
                </a:lnTo>
                <a:lnTo>
                  <a:pt x="72453" y="72720"/>
                </a:lnTo>
                <a:lnTo>
                  <a:pt x="64719" y="66230"/>
                </a:lnTo>
                <a:lnTo>
                  <a:pt x="61976" y="63626"/>
                </a:lnTo>
                <a:lnTo>
                  <a:pt x="59182" y="61074"/>
                </a:lnTo>
                <a:lnTo>
                  <a:pt x="57759" y="59613"/>
                </a:lnTo>
                <a:lnTo>
                  <a:pt x="54813" y="56578"/>
                </a:lnTo>
                <a:lnTo>
                  <a:pt x="52108" y="53797"/>
                </a:lnTo>
                <a:close/>
              </a:path>
            </a:pathLst>
          </a:custGeom>
          <a:solidFill>
            <a:srgbClr val="00080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6" name="object 206"/>
          <p:cNvSpPr/>
          <p:nvPr/>
        </p:nvSpPr>
        <p:spPr>
          <a:xfrm>
            <a:off x="2691517" y="6504537"/>
            <a:ext cx="450519" cy="53946"/>
          </a:xfrm>
          <a:custGeom>
            <a:avLst/>
            <a:gdLst/>
            <a:ahLst/>
            <a:cxnLst/>
            <a:rect l="l" t="t" r="r" b="b"/>
            <a:pathLst>
              <a:path w="450519" h="53946">
                <a:moveTo>
                  <a:pt x="450519" y="26967"/>
                </a:moveTo>
                <a:lnTo>
                  <a:pt x="447312" y="22390"/>
                </a:lnTo>
                <a:lnTo>
                  <a:pt x="443060" y="20034"/>
                </a:lnTo>
                <a:lnTo>
                  <a:pt x="420652" y="13493"/>
                </a:lnTo>
                <a:lnTo>
                  <a:pt x="398483" y="9669"/>
                </a:lnTo>
                <a:lnTo>
                  <a:pt x="371288" y="6366"/>
                </a:lnTo>
                <a:lnTo>
                  <a:pt x="356009" y="4933"/>
                </a:lnTo>
                <a:lnTo>
                  <a:pt x="339718" y="3661"/>
                </a:lnTo>
                <a:lnTo>
                  <a:pt x="322495" y="2557"/>
                </a:lnTo>
                <a:lnTo>
                  <a:pt x="304422" y="1632"/>
                </a:lnTo>
                <a:lnTo>
                  <a:pt x="285581" y="896"/>
                </a:lnTo>
                <a:lnTo>
                  <a:pt x="266053" y="358"/>
                </a:lnTo>
                <a:lnTo>
                  <a:pt x="245918" y="28"/>
                </a:lnTo>
                <a:lnTo>
                  <a:pt x="207374" y="0"/>
                </a:lnTo>
                <a:lnTo>
                  <a:pt x="187165" y="300"/>
                </a:lnTo>
                <a:lnTo>
                  <a:pt x="167551" y="811"/>
                </a:lnTo>
                <a:lnTo>
                  <a:pt x="148612" y="1521"/>
                </a:lnTo>
                <a:lnTo>
                  <a:pt x="130431" y="2421"/>
                </a:lnTo>
                <a:lnTo>
                  <a:pt x="113089" y="3501"/>
                </a:lnTo>
                <a:lnTo>
                  <a:pt x="96666" y="4751"/>
                </a:lnTo>
                <a:lnTo>
                  <a:pt x="81245" y="6162"/>
                </a:lnTo>
                <a:lnTo>
                  <a:pt x="53732" y="9428"/>
                </a:lnTo>
                <a:lnTo>
                  <a:pt x="31200" y="13219"/>
                </a:lnTo>
                <a:lnTo>
                  <a:pt x="14300" y="17457"/>
                </a:lnTo>
                <a:lnTo>
                  <a:pt x="934" y="24485"/>
                </a:lnTo>
                <a:lnTo>
                  <a:pt x="0" y="26967"/>
                </a:lnTo>
                <a:lnTo>
                  <a:pt x="3207" y="31547"/>
                </a:lnTo>
                <a:lnTo>
                  <a:pt x="20873" y="38366"/>
                </a:lnTo>
                <a:lnTo>
                  <a:pt x="40287" y="42422"/>
                </a:lnTo>
                <a:lnTo>
                  <a:pt x="65052" y="45997"/>
                </a:lnTo>
                <a:lnTo>
                  <a:pt x="94516" y="49012"/>
                </a:lnTo>
                <a:lnTo>
                  <a:pt x="110808" y="50285"/>
                </a:lnTo>
                <a:lnTo>
                  <a:pt x="128030" y="51389"/>
                </a:lnTo>
                <a:lnTo>
                  <a:pt x="146102" y="52314"/>
                </a:lnTo>
                <a:lnTo>
                  <a:pt x="164942" y="53050"/>
                </a:lnTo>
                <a:lnTo>
                  <a:pt x="184470" y="53588"/>
                </a:lnTo>
                <a:lnTo>
                  <a:pt x="204602" y="53918"/>
                </a:lnTo>
                <a:lnTo>
                  <a:pt x="243149" y="53946"/>
                </a:lnTo>
                <a:lnTo>
                  <a:pt x="263359" y="53645"/>
                </a:lnTo>
                <a:lnTo>
                  <a:pt x="282974" y="53135"/>
                </a:lnTo>
                <a:lnTo>
                  <a:pt x="301913" y="52425"/>
                </a:lnTo>
                <a:lnTo>
                  <a:pt x="320094" y="51525"/>
                </a:lnTo>
                <a:lnTo>
                  <a:pt x="337437" y="50444"/>
                </a:lnTo>
                <a:lnTo>
                  <a:pt x="353859" y="49194"/>
                </a:lnTo>
                <a:lnTo>
                  <a:pt x="369280" y="47782"/>
                </a:lnTo>
                <a:lnTo>
                  <a:pt x="396792" y="44516"/>
                </a:lnTo>
                <a:lnTo>
                  <a:pt x="419322" y="40723"/>
                </a:lnTo>
                <a:lnTo>
                  <a:pt x="436220" y="36482"/>
                </a:lnTo>
                <a:lnTo>
                  <a:pt x="449585" y="29450"/>
                </a:lnTo>
                <a:lnTo>
                  <a:pt x="450519" y="26967"/>
                </a:lnTo>
                <a:close/>
              </a:path>
            </a:pathLst>
          </a:custGeom>
          <a:solidFill>
            <a:srgbClr val="648B4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7" name="object 207"/>
          <p:cNvSpPr/>
          <p:nvPr/>
        </p:nvSpPr>
        <p:spPr>
          <a:xfrm>
            <a:off x="1576559" y="6504543"/>
            <a:ext cx="866492" cy="53935"/>
          </a:xfrm>
          <a:custGeom>
            <a:avLst/>
            <a:gdLst/>
            <a:ahLst/>
            <a:cxnLst/>
            <a:rect l="l" t="t" r="r" b="b"/>
            <a:pathLst>
              <a:path w="866492" h="53935">
                <a:moveTo>
                  <a:pt x="866492" y="26961"/>
                </a:moveTo>
                <a:lnTo>
                  <a:pt x="865053" y="24741"/>
                </a:lnTo>
                <a:lnTo>
                  <a:pt x="860812" y="22571"/>
                </a:lnTo>
                <a:lnTo>
                  <a:pt x="832391" y="16428"/>
                </a:lnTo>
                <a:lnTo>
                  <a:pt x="801478" y="12708"/>
                </a:lnTo>
                <a:lnTo>
                  <a:pt x="762035" y="9353"/>
                </a:lnTo>
                <a:lnTo>
                  <a:pt x="714954" y="6419"/>
                </a:lnTo>
                <a:lnTo>
                  <a:pt x="661128" y="3961"/>
                </a:lnTo>
                <a:lnTo>
                  <a:pt x="631965" y="2928"/>
                </a:lnTo>
                <a:lnTo>
                  <a:pt x="601451" y="2035"/>
                </a:lnTo>
                <a:lnTo>
                  <a:pt x="569698" y="1288"/>
                </a:lnTo>
                <a:lnTo>
                  <a:pt x="536816" y="696"/>
                </a:lnTo>
                <a:lnTo>
                  <a:pt x="502918" y="264"/>
                </a:lnTo>
                <a:lnTo>
                  <a:pt x="468116" y="0"/>
                </a:lnTo>
                <a:lnTo>
                  <a:pt x="396929" y="0"/>
                </a:lnTo>
                <a:lnTo>
                  <a:pt x="362131" y="264"/>
                </a:lnTo>
                <a:lnTo>
                  <a:pt x="328237" y="696"/>
                </a:lnTo>
                <a:lnTo>
                  <a:pt x="295358" y="1288"/>
                </a:lnTo>
                <a:lnTo>
                  <a:pt x="263607" y="2035"/>
                </a:lnTo>
                <a:lnTo>
                  <a:pt x="233094" y="2928"/>
                </a:lnTo>
                <a:lnTo>
                  <a:pt x="203932" y="3961"/>
                </a:lnTo>
                <a:lnTo>
                  <a:pt x="150107" y="6419"/>
                </a:lnTo>
                <a:lnTo>
                  <a:pt x="103025" y="9353"/>
                </a:lnTo>
                <a:lnTo>
                  <a:pt x="63580" y="12708"/>
                </a:lnTo>
                <a:lnTo>
                  <a:pt x="32665" y="16428"/>
                </a:lnTo>
                <a:lnTo>
                  <a:pt x="4241" y="22571"/>
                </a:lnTo>
                <a:lnTo>
                  <a:pt x="0" y="24741"/>
                </a:lnTo>
                <a:lnTo>
                  <a:pt x="0" y="29182"/>
                </a:lnTo>
                <a:lnTo>
                  <a:pt x="32665" y="37501"/>
                </a:lnTo>
                <a:lnTo>
                  <a:pt x="63580" y="41223"/>
                </a:lnTo>
                <a:lnTo>
                  <a:pt x="103025" y="44579"/>
                </a:lnTo>
                <a:lnTo>
                  <a:pt x="150107" y="47514"/>
                </a:lnTo>
                <a:lnTo>
                  <a:pt x="203932" y="49973"/>
                </a:lnTo>
                <a:lnTo>
                  <a:pt x="233094" y="51006"/>
                </a:lnTo>
                <a:lnTo>
                  <a:pt x="263607" y="51900"/>
                </a:lnTo>
                <a:lnTo>
                  <a:pt x="295358" y="52646"/>
                </a:lnTo>
                <a:lnTo>
                  <a:pt x="328237" y="53239"/>
                </a:lnTo>
                <a:lnTo>
                  <a:pt x="362131" y="53671"/>
                </a:lnTo>
                <a:lnTo>
                  <a:pt x="396929" y="53935"/>
                </a:lnTo>
                <a:lnTo>
                  <a:pt x="468116" y="53935"/>
                </a:lnTo>
                <a:lnTo>
                  <a:pt x="502918" y="53671"/>
                </a:lnTo>
                <a:lnTo>
                  <a:pt x="536816" y="53239"/>
                </a:lnTo>
                <a:lnTo>
                  <a:pt x="569698" y="52646"/>
                </a:lnTo>
                <a:lnTo>
                  <a:pt x="601451" y="51900"/>
                </a:lnTo>
                <a:lnTo>
                  <a:pt x="631965" y="51006"/>
                </a:lnTo>
                <a:lnTo>
                  <a:pt x="661128" y="49973"/>
                </a:lnTo>
                <a:lnTo>
                  <a:pt x="714954" y="47514"/>
                </a:lnTo>
                <a:lnTo>
                  <a:pt x="762035" y="44579"/>
                </a:lnTo>
                <a:lnTo>
                  <a:pt x="801478" y="41223"/>
                </a:lnTo>
                <a:lnTo>
                  <a:pt x="832391" y="37501"/>
                </a:lnTo>
                <a:lnTo>
                  <a:pt x="860812" y="31354"/>
                </a:lnTo>
                <a:lnTo>
                  <a:pt x="865053" y="29182"/>
                </a:lnTo>
                <a:lnTo>
                  <a:pt x="866492" y="26961"/>
                </a:lnTo>
                <a:close/>
              </a:path>
            </a:pathLst>
          </a:custGeom>
          <a:solidFill>
            <a:srgbClr val="648B4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8" name="object 208"/>
          <p:cNvSpPr/>
          <p:nvPr/>
        </p:nvSpPr>
        <p:spPr>
          <a:xfrm>
            <a:off x="2883866" y="5000445"/>
            <a:ext cx="403401" cy="380888"/>
          </a:xfrm>
          <a:custGeom>
            <a:avLst/>
            <a:gdLst/>
            <a:ahLst/>
            <a:cxnLst/>
            <a:rect l="l" t="t" r="r" b="b"/>
            <a:pathLst>
              <a:path w="403401" h="380888">
                <a:moveTo>
                  <a:pt x="36752" y="380111"/>
                </a:moveTo>
                <a:lnTo>
                  <a:pt x="57221" y="372377"/>
                </a:lnTo>
                <a:lnTo>
                  <a:pt x="69342" y="365759"/>
                </a:lnTo>
                <a:lnTo>
                  <a:pt x="82450" y="357616"/>
                </a:lnTo>
                <a:lnTo>
                  <a:pt x="96340" y="348178"/>
                </a:lnTo>
                <a:lnTo>
                  <a:pt x="110810" y="337675"/>
                </a:lnTo>
                <a:lnTo>
                  <a:pt x="125656" y="326339"/>
                </a:lnTo>
                <a:lnTo>
                  <a:pt x="140674" y="314400"/>
                </a:lnTo>
                <a:lnTo>
                  <a:pt x="155660" y="302090"/>
                </a:lnTo>
                <a:lnTo>
                  <a:pt x="170412" y="289639"/>
                </a:lnTo>
                <a:lnTo>
                  <a:pt x="184725" y="277278"/>
                </a:lnTo>
                <a:lnTo>
                  <a:pt x="198395" y="265238"/>
                </a:lnTo>
                <a:lnTo>
                  <a:pt x="211220" y="253750"/>
                </a:lnTo>
                <a:lnTo>
                  <a:pt x="222996" y="243045"/>
                </a:lnTo>
                <a:lnTo>
                  <a:pt x="233518" y="233353"/>
                </a:lnTo>
                <a:lnTo>
                  <a:pt x="249989" y="217933"/>
                </a:lnTo>
                <a:lnTo>
                  <a:pt x="260209" y="208178"/>
                </a:lnTo>
                <a:lnTo>
                  <a:pt x="403401" y="44526"/>
                </a:lnTo>
                <a:lnTo>
                  <a:pt x="359243" y="0"/>
                </a:lnTo>
                <a:lnTo>
                  <a:pt x="208418" y="153479"/>
                </a:lnTo>
                <a:lnTo>
                  <a:pt x="181842" y="172044"/>
                </a:lnTo>
                <a:lnTo>
                  <a:pt x="158016" y="188695"/>
                </a:lnTo>
                <a:lnTo>
                  <a:pt x="136773" y="203552"/>
                </a:lnTo>
                <a:lnTo>
                  <a:pt x="117946" y="216737"/>
                </a:lnTo>
                <a:lnTo>
                  <a:pt x="101368" y="228374"/>
                </a:lnTo>
                <a:lnTo>
                  <a:pt x="86874" y="238583"/>
                </a:lnTo>
                <a:lnTo>
                  <a:pt x="74296" y="247488"/>
                </a:lnTo>
                <a:lnTo>
                  <a:pt x="63467" y="255209"/>
                </a:lnTo>
                <a:lnTo>
                  <a:pt x="54222" y="261869"/>
                </a:lnTo>
                <a:lnTo>
                  <a:pt x="46392" y="267589"/>
                </a:lnTo>
                <a:lnTo>
                  <a:pt x="39812" y="272493"/>
                </a:lnTo>
                <a:lnTo>
                  <a:pt x="29734" y="280337"/>
                </a:lnTo>
                <a:lnTo>
                  <a:pt x="22654" y="286377"/>
                </a:lnTo>
                <a:lnTo>
                  <a:pt x="17238" y="291589"/>
                </a:lnTo>
                <a:lnTo>
                  <a:pt x="12152" y="296948"/>
                </a:lnTo>
                <a:lnTo>
                  <a:pt x="6584" y="305225"/>
                </a:lnTo>
                <a:lnTo>
                  <a:pt x="2832" y="315557"/>
                </a:lnTo>
                <a:lnTo>
                  <a:pt x="561" y="327577"/>
                </a:lnTo>
                <a:lnTo>
                  <a:pt x="0" y="340315"/>
                </a:lnTo>
                <a:lnTo>
                  <a:pt x="1372" y="352804"/>
                </a:lnTo>
                <a:lnTo>
                  <a:pt x="4904" y="364074"/>
                </a:lnTo>
                <a:lnTo>
                  <a:pt x="10822" y="373157"/>
                </a:lnTo>
                <a:lnTo>
                  <a:pt x="19351" y="379084"/>
                </a:lnTo>
                <a:lnTo>
                  <a:pt x="30718" y="380888"/>
                </a:lnTo>
                <a:lnTo>
                  <a:pt x="36752" y="380111"/>
                </a:lnTo>
                <a:close/>
              </a:path>
            </a:pathLst>
          </a:custGeom>
          <a:solidFill>
            <a:srgbClr val="00080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9" name="object 209"/>
          <p:cNvSpPr/>
          <p:nvPr/>
        </p:nvSpPr>
        <p:spPr>
          <a:xfrm>
            <a:off x="3719870" y="1423614"/>
            <a:ext cx="650735" cy="1400746"/>
          </a:xfrm>
          <a:custGeom>
            <a:avLst/>
            <a:gdLst/>
            <a:ahLst/>
            <a:cxnLst/>
            <a:rect l="l" t="t" r="r" b="b"/>
            <a:pathLst>
              <a:path w="650735" h="1400746">
                <a:moveTo>
                  <a:pt x="30721" y="482536"/>
                </a:moveTo>
                <a:lnTo>
                  <a:pt x="38226" y="483184"/>
                </a:lnTo>
                <a:lnTo>
                  <a:pt x="39877" y="483298"/>
                </a:lnTo>
                <a:lnTo>
                  <a:pt x="47180" y="483527"/>
                </a:lnTo>
                <a:lnTo>
                  <a:pt x="52412" y="484060"/>
                </a:lnTo>
                <a:lnTo>
                  <a:pt x="50685" y="484606"/>
                </a:lnTo>
                <a:lnTo>
                  <a:pt x="36347" y="489813"/>
                </a:lnTo>
                <a:lnTo>
                  <a:pt x="30327" y="491667"/>
                </a:lnTo>
                <a:lnTo>
                  <a:pt x="23837" y="493712"/>
                </a:lnTo>
                <a:lnTo>
                  <a:pt x="9550" y="496963"/>
                </a:lnTo>
                <a:lnTo>
                  <a:pt x="6819" y="497941"/>
                </a:lnTo>
                <a:lnTo>
                  <a:pt x="330" y="500265"/>
                </a:lnTo>
                <a:lnTo>
                  <a:pt x="3911" y="505155"/>
                </a:lnTo>
                <a:lnTo>
                  <a:pt x="5257" y="505548"/>
                </a:lnTo>
                <a:lnTo>
                  <a:pt x="18482" y="504651"/>
                </a:lnTo>
                <a:lnTo>
                  <a:pt x="30695" y="502640"/>
                </a:lnTo>
                <a:lnTo>
                  <a:pt x="32308" y="502450"/>
                </a:lnTo>
                <a:lnTo>
                  <a:pt x="50126" y="497446"/>
                </a:lnTo>
                <a:lnTo>
                  <a:pt x="33019" y="504977"/>
                </a:lnTo>
                <a:lnTo>
                  <a:pt x="31000" y="505574"/>
                </a:lnTo>
                <a:lnTo>
                  <a:pt x="19883" y="508648"/>
                </a:lnTo>
                <a:lnTo>
                  <a:pt x="6217" y="512518"/>
                </a:lnTo>
                <a:lnTo>
                  <a:pt x="5727" y="512673"/>
                </a:lnTo>
                <a:lnTo>
                  <a:pt x="0" y="514540"/>
                </a:lnTo>
                <a:lnTo>
                  <a:pt x="2336" y="520623"/>
                </a:lnTo>
                <a:lnTo>
                  <a:pt x="3936" y="520877"/>
                </a:lnTo>
                <a:lnTo>
                  <a:pt x="8191" y="521525"/>
                </a:lnTo>
                <a:lnTo>
                  <a:pt x="19926" y="520903"/>
                </a:lnTo>
                <a:lnTo>
                  <a:pt x="16484" y="522579"/>
                </a:lnTo>
                <a:lnTo>
                  <a:pt x="12141" y="523963"/>
                </a:lnTo>
                <a:lnTo>
                  <a:pt x="5943" y="525970"/>
                </a:lnTo>
                <a:lnTo>
                  <a:pt x="8623" y="531825"/>
                </a:lnTo>
                <a:lnTo>
                  <a:pt x="12814" y="531990"/>
                </a:lnTo>
                <a:lnTo>
                  <a:pt x="24749" y="530783"/>
                </a:lnTo>
                <a:lnTo>
                  <a:pt x="38281" y="528718"/>
                </a:lnTo>
                <a:lnTo>
                  <a:pt x="38925" y="528612"/>
                </a:lnTo>
                <a:lnTo>
                  <a:pt x="44818" y="527596"/>
                </a:lnTo>
                <a:lnTo>
                  <a:pt x="57137" y="523011"/>
                </a:lnTo>
                <a:lnTo>
                  <a:pt x="55283" y="524471"/>
                </a:lnTo>
                <a:lnTo>
                  <a:pt x="44932" y="530986"/>
                </a:lnTo>
                <a:lnTo>
                  <a:pt x="40309" y="531736"/>
                </a:lnTo>
                <a:lnTo>
                  <a:pt x="31711" y="535127"/>
                </a:lnTo>
                <a:lnTo>
                  <a:pt x="27190" y="536435"/>
                </a:lnTo>
                <a:lnTo>
                  <a:pt x="21551" y="538022"/>
                </a:lnTo>
                <a:lnTo>
                  <a:pt x="24079" y="542569"/>
                </a:lnTo>
                <a:lnTo>
                  <a:pt x="28105" y="543483"/>
                </a:lnTo>
                <a:lnTo>
                  <a:pt x="44157" y="541972"/>
                </a:lnTo>
                <a:lnTo>
                  <a:pt x="48234" y="539953"/>
                </a:lnTo>
                <a:lnTo>
                  <a:pt x="67830" y="533844"/>
                </a:lnTo>
                <a:lnTo>
                  <a:pt x="70992" y="532142"/>
                </a:lnTo>
                <a:lnTo>
                  <a:pt x="82118" y="530148"/>
                </a:lnTo>
                <a:lnTo>
                  <a:pt x="84645" y="528942"/>
                </a:lnTo>
                <a:lnTo>
                  <a:pt x="87274" y="527837"/>
                </a:lnTo>
                <a:lnTo>
                  <a:pt x="97751" y="524484"/>
                </a:lnTo>
                <a:lnTo>
                  <a:pt x="101841" y="522477"/>
                </a:lnTo>
                <a:lnTo>
                  <a:pt x="115468" y="514883"/>
                </a:lnTo>
                <a:lnTo>
                  <a:pt x="117500" y="513841"/>
                </a:lnTo>
                <a:lnTo>
                  <a:pt x="121145" y="528573"/>
                </a:lnTo>
                <a:lnTo>
                  <a:pt x="142575" y="526754"/>
                </a:lnTo>
                <a:lnTo>
                  <a:pt x="161507" y="525114"/>
                </a:lnTo>
                <a:lnTo>
                  <a:pt x="178218" y="523595"/>
                </a:lnTo>
                <a:lnTo>
                  <a:pt x="192986" y="522142"/>
                </a:lnTo>
                <a:lnTo>
                  <a:pt x="206088" y="520698"/>
                </a:lnTo>
                <a:lnTo>
                  <a:pt x="217801" y="519206"/>
                </a:lnTo>
                <a:lnTo>
                  <a:pt x="228402" y="517610"/>
                </a:lnTo>
                <a:lnTo>
                  <a:pt x="238168" y="515854"/>
                </a:lnTo>
                <a:lnTo>
                  <a:pt x="247378" y="513881"/>
                </a:lnTo>
                <a:lnTo>
                  <a:pt x="256307" y="511634"/>
                </a:lnTo>
                <a:lnTo>
                  <a:pt x="265234" y="509058"/>
                </a:lnTo>
                <a:lnTo>
                  <a:pt x="274436" y="506095"/>
                </a:lnTo>
                <a:lnTo>
                  <a:pt x="284189" y="502690"/>
                </a:lnTo>
                <a:lnTo>
                  <a:pt x="294772" y="498785"/>
                </a:lnTo>
                <a:lnTo>
                  <a:pt x="306462" y="494324"/>
                </a:lnTo>
                <a:lnTo>
                  <a:pt x="319535" y="489252"/>
                </a:lnTo>
                <a:lnTo>
                  <a:pt x="325361" y="486981"/>
                </a:lnTo>
                <a:lnTo>
                  <a:pt x="329424" y="500532"/>
                </a:lnTo>
                <a:lnTo>
                  <a:pt x="332963" y="512951"/>
                </a:lnTo>
                <a:lnTo>
                  <a:pt x="335818" y="524258"/>
                </a:lnTo>
                <a:lnTo>
                  <a:pt x="339207" y="540658"/>
                </a:lnTo>
                <a:lnTo>
                  <a:pt x="341593" y="553084"/>
                </a:lnTo>
                <a:lnTo>
                  <a:pt x="343754" y="565081"/>
                </a:lnTo>
                <a:lnTo>
                  <a:pt x="345708" y="576741"/>
                </a:lnTo>
                <a:lnTo>
                  <a:pt x="347478" y="588156"/>
                </a:lnTo>
                <a:lnTo>
                  <a:pt x="349082" y="599420"/>
                </a:lnTo>
                <a:lnTo>
                  <a:pt x="350542" y="610624"/>
                </a:lnTo>
                <a:lnTo>
                  <a:pt x="351877" y="621861"/>
                </a:lnTo>
                <a:lnTo>
                  <a:pt x="353109" y="633224"/>
                </a:lnTo>
                <a:lnTo>
                  <a:pt x="354256" y="644805"/>
                </a:lnTo>
                <a:lnTo>
                  <a:pt x="355341" y="656697"/>
                </a:lnTo>
                <a:lnTo>
                  <a:pt x="356382" y="668992"/>
                </a:lnTo>
                <a:lnTo>
                  <a:pt x="357400" y="681782"/>
                </a:lnTo>
                <a:lnTo>
                  <a:pt x="358416" y="695161"/>
                </a:lnTo>
                <a:lnTo>
                  <a:pt x="359449" y="709220"/>
                </a:lnTo>
                <a:lnTo>
                  <a:pt x="360521" y="724052"/>
                </a:lnTo>
                <a:lnTo>
                  <a:pt x="361651" y="739750"/>
                </a:lnTo>
                <a:lnTo>
                  <a:pt x="362860" y="756406"/>
                </a:lnTo>
                <a:lnTo>
                  <a:pt x="364167" y="774113"/>
                </a:lnTo>
                <a:lnTo>
                  <a:pt x="365594" y="792962"/>
                </a:lnTo>
                <a:lnTo>
                  <a:pt x="376734" y="792473"/>
                </a:lnTo>
                <a:lnTo>
                  <a:pt x="390341" y="791808"/>
                </a:lnTo>
                <a:lnTo>
                  <a:pt x="394398" y="791603"/>
                </a:lnTo>
                <a:lnTo>
                  <a:pt x="389801" y="949617"/>
                </a:lnTo>
                <a:lnTo>
                  <a:pt x="391205" y="1000821"/>
                </a:lnTo>
                <a:lnTo>
                  <a:pt x="392475" y="1046919"/>
                </a:lnTo>
                <a:lnTo>
                  <a:pt x="393622" y="1088190"/>
                </a:lnTo>
                <a:lnTo>
                  <a:pt x="394659" y="1124912"/>
                </a:lnTo>
                <a:lnTo>
                  <a:pt x="395599" y="1157363"/>
                </a:lnTo>
                <a:lnTo>
                  <a:pt x="396453" y="1185823"/>
                </a:lnTo>
                <a:lnTo>
                  <a:pt x="397236" y="1210571"/>
                </a:lnTo>
                <a:lnTo>
                  <a:pt x="397958" y="1231885"/>
                </a:lnTo>
                <a:lnTo>
                  <a:pt x="398634" y="1250044"/>
                </a:lnTo>
                <a:lnTo>
                  <a:pt x="399275" y="1265326"/>
                </a:lnTo>
                <a:lnTo>
                  <a:pt x="399894" y="1278011"/>
                </a:lnTo>
                <a:lnTo>
                  <a:pt x="401115" y="1296702"/>
                </a:lnTo>
                <a:lnTo>
                  <a:pt x="403095" y="1312225"/>
                </a:lnTo>
                <a:lnTo>
                  <a:pt x="406539" y="1321269"/>
                </a:lnTo>
                <a:lnTo>
                  <a:pt x="406538" y="1333082"/>
                </a:lnTo>
                <a:lnTo>
                  <a:pt x="400219" y="1346519"/>
                </a:lnTo>
                <a:lnTo>
                  <a:pt x="393504" y="1356554"/>
                </a:lnTo>
                <a:lnTo>
                  <a:pt x="391731" y="1358874"/>
                </a:lnTo>
                <a:lnTo>
                  <a:pt x="401078" y="1360690"/>
                </a:lnTo>
                <a:lnTo>
                  <a:pt x="398043" y="1364094"/>
                </a:lnTo>
                <a:lnTo>
                  <a:pt x="388645" y="1368069"/>
                </a:lnTo>
                <a:lnTo>
                  <a:pt x="383654" y="1369212"/>
                </a:lnTo>
                <a:lnTo>
                  <a:pt x="370407" y="1371904"/>
                </a:lnTo>
                <a:lnTo>
                  <a:pt x="357637" y="1374632"/>
                </a:lnTo>
                <a:lnTo>
                  <a:pt x="355587" y="1375206"/>
                </a:lnTo>
                <a:lnTo>
                  <a:pt x="347459" y="1377670"/>
                </a:lnTo>
                <a:lnTo>
                  <a:pt x="344741" y="1389037"/>
                </a:lnTo>
                <a:lnTo>
                  <a:pt x="341858" y="1389011"/>
                </a:lnTo>
                <a:lnTo>
                  <a:pt x="341731" y="1399197"/>
                </a:lnTo>
                <a:lnTo>
                  <a:pt x="369408" y="1399477"/>
                </a:lnTo>
                <a:lnTo>
                  <a:pt x="386486" y="1399650"/>
                </a:lnTo>
                <a:lnTo>
                  <a:pt x="401184" y="1399797"/>
                </a:lnTo>
                <a:lnTo>
                  <a:pt x="404850" y="1399832"/>
                </a:lnTo>
                <a:lnTo>
                  <a:pt x="418773" y="1395130"/>
                </a:lnTo>
                <a:lnTo>
                  <a:pt x="429889" y="1389264"/>
                </a:lnTo>
                <a:lnTo>
                  <a:pt x="430237" y="1389062"/>
                </a:lnTo>
                <a:lnTo>
                  <a:pt x="434606" y="1389062"/>
                </a:lnTo>
                <a:lnTo>
                  <a:pt x="434505" y="1400276"/>
                </a:lnTo>
                <a:lnTo>
                  <a:pt x="462714" y="1400579"/>
                </a:lnTo>
                <a:lnTo>
                  <a:pt x="475671" y="1400718"/>
                </a:lnTo>
                <a:lnTo>
                  <a:pt x="480034" y="1400746"/>
                </a:lnTo>
                <a:lnTo>
                  <a:pt x="479882" y="1379791"/>
                </a:lnTo>
                <a:lnTo>
                  <a:pt x="478535" y="1375778"/>
                </a:lnTo>
                <a:lnTo>
                  <a:pt x="486740" y="1377378"/>
                </a:lnTo>
                <a:lnTo>
                  <a:pt x="489887" y="1359161"/>
                </a:lnTo>
                <a:lnTo>
                  <a:pt x="490639" y="1349796"/>
                </a:lnTo>
                <a:lnTo>
                  <a:pt x="490143" y="1342224"/>
                </a:lnTo>
                <a:lnTo>
                  <a:pt x="486450" y="1331478"/>
                </a:lnTo>
                <a:lnTo>
                  <a:pt x="485870" y="1322637"/>
                </a:lnTo>
                <a:lnTo>
                  <a:pt x="488416" y="1318933"/>
                </a:lnTo>
                <a:lnTo>
                  <a:pt x="491975" y="1306516"/>
                </a:lnTo>
                <a:lnTo>
                  <a:pt x="490713" y="1291011"/>
                </a:lnTo>
                <a:lnTo>
                  <a:pt x="488413" y="1280089"/>
                </a:lnTo>
                <a:lnTo>
                  <a:pt x="488048" y="1278712"/>
                </a:lnTo>
                <a:lnTo>
                  <a:pt x="498246" y="950798"/>
                </a:lnTo>
                <a:lnTo>
                  <a:pt x="505904" y="889888"/>
                </a:lnTo>
                <a:lnTo>
                  <a:pt x="511771" y="956589"/>
                </a:lnTo>
                <a:lnTo>
                  <a:pt x="517626" y="1003609"/>
                </a:lnTo>
                <a:lnTo>
                  <a:pt x="522896" y="1045940"/>
                </a:lnTo>
                <a:lnTo>
                  <a:pt x="527614" y="1083836"/>
                </a:lnTo>
                <a:lnTo>
                  <a:pt x="531810" y="1117554"/>
                </a:lnTo>
                <a:lnTo>
                  <a:pt x="535517" y="1147349"/>
                </a:lnTo>
                <a:lnTo>
                  <a:pt x="538767" y="1173476"/>
                </a:lnTo>
                <a:lnTo>
                  <a:pt x="541590" y="1196191"/>
                </a:lnTo>
                <a:lnTo>
                  <a:pt x="544018" y="1215750"/>
                </a:lnTo>
                <a:lnTo>
                  <a:pt x="546082" y="1232407"/>
                </a:lnTo>
                <a:lnTo>
                  <a:pt x="547816" y="1246419"/>
                </a:lnTo>
                <a:lnTo>
                  <a:pt x="549249" y="1258040"/>
                </a:lnTo>
                <a:lnTo>
                  <a:pt x="551340" y="1275134"/>
                </a:lnTo>
                <a:lnTo>
                  <a:pt x="552610" y="1285734"/>
                </a:lnTo>
                <a:lnTo>
                  <a:pt x="553846" y="1297228"/>
                </a:lnTo>
                <a:lnTo>
                  <a:pt x="553935" y="1310310"/>
                </a:lnTo>
                <a:lnTo>
                  <a:pt x="555959" y="1321482"/>
                </a:lnTo>
                <a:lnTo>
                  <a:pt x="557910" y="1324571"/>
                </a:lnTo>
                <a:lnTo>
                  <a:pt x="561546" y="1337465"/>
                </a:lnTo>
                <a:lnTo>
                  <a:pt x="558127" y="1350412"/>
                </a:lnTo>
                <a:lnTo>
                  <a:pt x="553410" y="1359235"/>
                </a:lnTo>
                <a:lnTo>
                  <a:pt x="552348" y="1360817"/>
                </a:lnTo>
                <a:lnTo>
                  <a:pt x="559320" y="1361020"/>
                </a:lnTo>
                <a:lnTo>
                  <a:pt x="556145" y="1363510"/>
                </a:lnTo>
                <a:lnTo>
                  <a:pt x="548144" y="1366799"/>
                </a:lnTo>
                <a:lnTo>
                  <a:pt x="543636" y="1367802"/>
                </a:lnTo>
                <a:lnTo>
                  <a:pt x="530378" y="1370518"/>
                </a:lnTo>
                <a:lnTo>
                  <a:pt x="517629" y="1373245"/>
                </a:lnTo>
                <a:lnTo>
                  <a:pt x="515607" y="1373809"/>
                </a:lnTo>
                <a:lnTo>
                  <a:pt x="507453" y="1376235"/>
                </a:lnTo>
                <a:lnTo>
                  <a:pt x="504723" y="1387652"/>
                </a:lnTo>
                <a:lnTo>
                  <a:pt x="501789" y="1387640"/>
                </a:lnTo>
                <a:lnTo>
                  <a:pt x="501675" y="1397800"/>
                </a:lnTo>
                <a:lnTo>
                  <a:pt x="529355" y="1398074"/>
                </a:lnTo>
                <a:lnTo>
                  <a:pt x="546445" y="1398244"/>
                </a:lnTo>
                <a:lnTo>
                  <a:pt x="561169" y="1398394"/>
                </a:lnTo>
                <a:lnTo>
                  <a:pt x="564857" y="1398435"/>
                </a:lnTo>
                <a:lnTo>
                  <a:pt x="578774" y="1393713"/>
                </a:lnTo>
                <a:lnTo>
                  <a:pt x="589862" y="1387857"/>
                </a:lnTo>
                <a:lnTo>
                  <a:pt x="590194" y="1387665"/>
                </a:lnTo>
                <a:lnTo>
                  <a:pt x="594563" y="1387640"/>
                </a:lnTo>
                <a:lnTo>
                  <a:pt x="594499" y="1398892"/>
                </a:lnTo>
                <a:lnTo>
                  <a:pt x="622706" y="1399171"/>
                </a:lnTo>
                <a:lnTo>
                  <a:pt x="635659" y="1399299"/>
                </a:lnTo>
                <a:lnTo>
                  <a:pt x="640016" y="1399387"/>
                </a:lnTo>
                <a:lnTo>
                  <a:pt x="639851" y="1378419"/>
                </a:lnTo>
                <a:lnTo>
                  <a:pt x="638238" y="1378369"/>
                </a:lnTo>
                <a:lnTo>
                  <a:pt x="638848" y="1371409"/>
                </a:lnTo>
                <a:lnTo>
                  <a:pt x="639127" y="1363357"/>
                </a:lnTo>
                <a:lnTo>
                  <a:pt x="647649" y="1363611"/>
                </a:lnTo>
                <a:lnTo>
                  <a:pt x="649383" y="1348258"/>
                </a:lnTo>
                <a:lnTo>
                  <a:pt x="648148" y="1338787"/>
                </a:lnTo>
                <a:lnTo>
                  <a:pt x="644029" y="1328521"/>
                </a:lnTo>
                <a:lnTo>
                  <a:pt x="641071" y="1315297"/>
                </a:lnTo>
                <a:lnTo>
                  <a:pt x="640632" y="1301933"/>
                </a:lnTo>
                <a:lnTo>
                  <a:pt x="640499" y="1294930"/>
                </a:lnTo>
                <a:lnTo>
                  <a:pt x="640281" y="1291449"/>
                </a:lnTo>
                <a:lnTo>
                  <a:pt x="639117" y="1271502"/>
                </a:lnTo>
                <a:lnTo>
                  <a:pt x="637173" y="1237610"/>
                </a:lnTo>
                <a:lnTo>
                  <a:pt x="635978" y="1216698"/>
                </a:lnTo>
                <a:lnTo>
                  <a:pt x="634674" y="1193818"/>
                </a:lnTo>
                <a:lnTo>
                  <a:pt x="633289" y="1169473"/>
                </a:lnTo>
                <a:lnTo>
                  <a:pt x="631851" y="1144171"/>
                </a:lnTo>
                <a:lnTo>
                  <a:pt x="630388" y="1118415"/>
                </a:lnTo>
                <a:lnTo>
                  <a:pt x="628929" y="1092714"/>
                </a:lnTo>
                <a:lnTo>
                  <a:pt x="627503" y="1067570"/>
                </a:lnTo>
                <a:lnTo>
                  <a:pt x="626138" y="1043492"/>
                </a:lnTo>
                <a:lnTo>
                  <a:pt x="624863" y="1020983"/>
                </a:lnTo>
                <a:lnTo>
                  <a:pt x="623705" y="1000550"/>
                </a:lnTo>
                <a:lnTo>
                  <a:pt x="622695" y="982698"/>
                </a:lnTo>
                <a:lnTo>
                  <a:pt x="621227" y="956761"/>
                </a:lnTo>
                <a:lnTo>
                  <a:pt x="620687" y="947216"/>
                </a:lnTo>
                <a:lnTo>
                  <a:pt x="622833" y="778421"/>
                </a:lnTo>
                <a:lnTo>
                  <a:pt x="641882" y="777269"/>
                </a:lnTo>
                <a:lnTo>
                  <a:pt x="650472" y="776748"/>
                </a:lnTo>
                <a:lnTo>
                  <a:pt x="647546" y="739833"/>
                </a:lnTo>
                <a:lnTo>
                  <a:pt x="644560" y="706436"/>
                </a:lnTo>
                <a:lnTo>
                  <a:pt x="641645" y="676163"/>
                </a:lnTo>
                <a:lnTo>
                  <a:pt x="638671" y="648638"/>
                </a:lnTo>
                <a:lnTo>
                  <a:pt x="635508" y="623484"/>
                </a:lnTo>
                <a:lnTo>
                  <a:pt x="632023" y="600325"/>
                </a:lnTo>
                <a:lnTo>
                  <a:pt x="628087" y="578785"/>
                </a:lnTo>
                <a:lnTo>
                  <a:pt x="618337" y="539054"/>
                </a:lnTo>
                <a:lnTo>
                  <a:pt x="605211" y="501279"/>
                </a:lnTo>
                <a:lnTo>
                  <a:pt x="587662" y="462448"/>
                </a:lnTo>
                <a:lnTo>
                  <a:pt x="576902" y="441696"/>
                </a:lnTo>
                <a:lnTo>
                  <a:pt x="564644" y="419549"/>
                </a:lnTo>
                <a:lnTo>
                  <a:pt x="550756" y="395633"/>
                </a:lnTo>
                <a:lnTo>
                  <a:pt x="535109" y="369570"/>
                </a:lnTo>
                <a:lnTo>
                  <a:pt x="517571" y="340985"/>
                </a:lnTo>
                <a:lnTo>
                  <a:pt x="498012" y="309500"/>
                </a:lnTo>
                <a:lnTo>
                  <a:pt x="476300" y="274739"/>
                </a:lnTo>
                <a:lnTo>
                  <a:pt x="457078" y="246556"/>
                </a:lnTo>
                <a:lnTo>
                  <a:pt x="436982" y="221437"/>
                </a:lnTo>
                <a:lnTo>
                  <a:pt x="416547" y="199226"/>
                </a:lnTo>
                <a:lnTo>
                  <a:pt x="396307" y="179770"/>
                </a:lnTo>
                <a:lnTo>
                  <a:pt x="376798" y="162916"/>
                </a:lnTo>
                <a:lnTo>
                  <a:pt x="358554" y="148508"/>
                </a:lnTo>
                <a:lnTo>
                  <a:pt x="334728" y="131148"/>
                </a:lnTo>
                <a:lnTo>
                  <a:pt x="327998" y="126419"/>
                </a:lnTo>
                <a:lnTo>
                  <a:pt x="321985" y="122185"/>
                </a:lnTo>
                <a:lnTo>
                  <a:pt x="320967" y="121462"/>
                </a:lnTo>
                <a:lnTo>
                  <a:pt x="318820" y="115900"/>
                </a:lnTo>
                <a:lnTo>
                  <a:pt x="317144" y="109956"/>
                </a:lnTo>
                <a:lnTo>
                  <a:pt x="315658" y="102895"/>
                </a:lnTo>
                <a:lnTo>
                  <a:pt x="321525" y="98031"/>
                </a:lnTo>
                <a:lnTo>
                  <a:pt x="320484" y="90144"/>
                </a:lnTo>
                <a:lnTo>
                  <a:pt x="322554" y="85064"/>
                </a:lnTo>
                <a:lnTo>
                  <a:pt x="324840" y="79387"/>
                </a:lnTo>
                <a:lnTo>
                  <a:pt x="326897" y="74167"/>
                </a:lnTo>
                <a:lnTo>
                  <a:pt x="325564" y="68186"/>
                </a:lnTo>
                <a:lnTo>
                  <a:pt x="324408" y="63182"/>
                </a:lnTo>
                <a:lnTo>
                  <a:pt x="322351" y="58292"/>
                </a:lnTo>
                <a:lnTo>
                  <a:pt x="321259" y="53479"/>
                </a:lnTo>
                <a:lnTo>
                  <a:pt x="320230" y="48590"/>
                </a:lnTo>
                <a:lnTo>
                  <a:pt x="320928" y="43116"/>
                </a:lnTo>
                <a:lnTo>
                  <a:pt x="318769" y="38176"/>
                </a:lnTo>
                <a:lnTo>
                  <a:pt x="316674" y="33502"/>
                </a:lnTo>
                <a:lnTo>
                  <a:pt x="312927" y="28981"/>
                </a:lnTo>
                <a:lnTo>
                  <a:pt x="310629" y="24650"/>
                </a:lnTo>
                <a:lnTo>
                  <a:pt x="307200" y="18453"/>
                </a:lnTo>
                <a:lnTo>
                  <a:pt x="304825" y="14579"/>
                </a:lnTo>
                <a:lnTo>
                  <a:pt x="298970" y="10299"/>
                </a:lnTo>
                <a:lnTo>
                  <a:pt x="287450" y="5121"/>
                </a:lnTo>
                <a:lnTo>
                  <a:pt x="274677" y="2673"/>
                </a:lnTo>
                <a:lnTo>
                  <a:pt x="271741" y="2209"/>
                </a:lnTo>
                <a:lnTo>
                  <a:pt x="267868" y="1587"/>
                </a:lnTo>
                <a:lnTo>
                  <a:pt x="263474" y="0"/>
                </a:lnTo>
                <a:lnTo>
                  <a:pt x="259448" y="571"/>
                </a:lnTo>
                <a:lnTo>
                  <a:pt x="248139" y="2810"/>
                </a:lnTo>
                <a:lnTo>
                  <a:pt x="234085" y="7104"/>
                </a:lnTo>
                <a:lnTo>
                  <a:pt x="230708" y="8940"/>
                </a:lnTo>
                <a:lnTo>
                  <a:pt x="218020" y="13284"/>
                </a:lnTo>
                <a:lnTo>
                  <a:pt x="210654" y="20180"/>
                </a:lnTo>
                <a:lnTo>
                  <a:pt x="211683" y="20472"/>
                </a:lnTo>
                <a:lnTo>
                  <a:pt x="204563" y="26061"/>
                </a:lnTo>
                <a:lnTo>
                  <a:pt x="201712" y="33747"/>
                </a:lnTo>
                <a:lnTo>
                  <a:pt x="207327" y="40576"/>
                </a:lnTo>
                <a:lnTo>
                  <a:pt x="207111" y="41262"/>
                </a:lnTo>
                <a:lnTo>
                  <a:pt x="205538" y="56915"/>
                </a:lnTo>
                <a:lnTo>
                  <a:pt x="206556" y="70225"/>
                </a:lnTo>
                <a:lnTo>
                  <a:pt x="209486" y="80899"/>
                </a:lnTo>
                <a:lnTo>
                  <a:pt x="212496" y="86944"/>
                </a:lnTo>
                <a:lnTo>
                  <a:pt x="213766" y="99367"/>
                </a:lnTo>
                <a:lnTo>
                  <a:pt x="213562" y="114779"/>
                </a:lnTo>
                <a:lnTo>
                  <a:pt x="213106" y="129643"/>
                </a:lnTo>
                <a:lnTo>
                  <a:pt x="213620" y="140421"/>
                </a:lnTo>
                <a:lnTo>
                  <a:pt x="214833" y="143395"/>
                </a:lnTo>
                <a:lnTo>
                  <a:pt x="219582" y="147650"/>
                </a:lnTo>
                <a:lnTo>
                  <a:pt x="225310" y="142582"/>
                </a:lnTo>
                <a:lnTo>
                  <a:pt x="229539" y="142722"/>
                </a:lnTo>
                <a:lnTo>
                  <a:pt x="234355" y="151780"/>
                </a:lnTo>
                <a:lnTo>
                  <a:pt x="241828" y="166386"/>
                </a:lnTo>
                <a:lnTo>
                  <a:pt x="245084" y="169862"/>
                </a:lnTo>
                <a:lnTo>
                  <a:pt x="258561" y="172640"/>
                </a:lnTo>
                <a:lnTo>
                  <a:pt x="268285" y="172693"/>
                </a:lnTo>
                <a:lnTo>
                  <a:pt x="268973" y="172910"/>
                </a:lnTo>
                <a:lnTo>
                  <a:pt x="275262" y="176159"/>
                </a:lnTo>
                <a:lnTo>
                  <a:pt x="283592" y="183651"/>
                </a:lnTo>
                <a:lnTo>
                  <a:pt x="292102" y="196948"/>
                </a:lnTo>
                <a:lnTo>
                  <a:pt x="297141" y="210451"/>
                </a:lnTo>
                <a:lnTo>
                  <a:pt x="294593" y="223473"/>
                </a:lnTo>
                <a:lnTo>
                  <a:pt x="292668" y="236129"/>
                </a:lnTo>
                <a:lnTo>
                  <a:pt x="291538" y="248345"/>
                </a:lnTo>
                <a:lnTo>
                  <a:pt x="291401" y="251282"/>
                </a:lnTo>
                <a:lnTo>
                  <a:pt x="291028" y="265848"/>
                </a:lnTo>
                <a:lnTo>
                  <a:pt x="290959" y="279996"/>
                </a:lnTo>
                <a:lnTo>
                  <a:pt x="291173" y="293733"/>
                </a:lnTo>
                <a:lnTo>
                  <a:pt x="291653" y="307066"/>
                </a:lnTo>
                <a:lnTo>
                  <a:pt x="292380" y="320001"/>
                </a:lnTo>
                <a:lnTo>
                  <a:pt x="293336" y="332545"/>
                </a:lnTo>
                <a:lnTo>
                  <a:pt x="294503" y="344704"/>
                </a:lnTo>
                <a:lnTo>
                  <a:pt x="295861" y="356485"/>
                </a:lnTo>
                <a:lnTo>
                  <a:pt x="297392" y="367894"/>
                </a:lnTo>
                <a:lnTo>
                  <a:pt x="299079" y="378939"/>
                </a:lnTo>
                <a:lnTo>
                  <a:pt x="300227" y="385800"/>
                </a:lnTo>
                <a:lnTo>
                  <a:pt x="295231" y="400650"/>
                </a:lnTo>
                <a:lnTo>
                  <a:pt x="291485" y="411259"/>
                </a:lnTo>
                <a:lnTo>
                  <a:pt x="279695" y="417290"/>
                </a:lnTo>
                <a:lnTo>
                  <a:pt x="266896" y="421299"/>
                </a:lnTo>
                <a:lnTo>
                  <a:pt x="252602" y="425488"/>
                </a:lnTo>
                <a:lnTo>
                  <a:pt x="237198" y="429782"/>
                </a:lnTo>
                <a:lnTo>
                  <a:pt x="221071" y="434105"/>
                </a:lnTo>
                <a:lnTo>
                  <a:pt x="204605" y="438384"/>
                </a:lnTo>
                <a:lnTo>
                  <a:pt x="188187" y="442542"/>
                </a:lnTo>
                <a:lnTo>
                  <a:pt x="172201" y="446505"/>
                </a:lnTo>
                <a:lnTo>
                  <a:pt x="157034" y="450198"/>
                </a:lnTo>
                <a:lnTo>
                  <a:pt x="143071" y="453544"/>
                </a:lnTo>
                <a:lnTo>
                  <a:pt x="130697" y="456470"/>
                </a:lnTo>
                <a:lnTo>
                  <a:pt x="120298" y="458900"/>
                </a:lnTo>
                <a:lnTo>
                  <a:pt x="112259" y="460759"/>
                </a:lnTo>
                <a:lnTo>
                  <a:pt x="104774" y="462470"/>
                </a:lnTo>
                <a:lnTo>
                  <a:pt x="106959" y="471309"/>
                </a:lnTo>
                <a:lnTo>
                  <a:pt x="91799" y="470479"/>
                </a:lnTo>
                <a:lnTo>
                  <a:pt x="79028" y="469184"/>
                </a:lnTo>
                <a:lnTo>
                  <a:pt x="74015" y="468858"/>
                </a:lnTo>
                <a:lnTo>
                  <a:pt x="70434" y="468896"/>
                </a:lnTo>
                <a:lnTo>
                  <a:pt x="65417" y="470014"/>
                </a:lnTo>
                <a:lnTo>
                  <a:pt x="62039" y="470230"/>
                </a:lnTo>
                <a:lnTo>
                  <a:pt x="56451" y="470496"/>
                </a:lnTo>
                <a:lnTo>
                  <a:pt x="47955" y="469950"/>
                </a:lnTo>
                <a:lnTo>
                  <a:pt x="43268" y="470623"/>
                </a:lnTo>
                <a:lnTo>
                  <a:pt x="36969" y="473481"/>
                </a:lnTo>
                <a:lnTo>
                  <a:pt x="36512" y="473303"/>
                </a:lnTo>
                <a:lnTo>
                  <a:pt x="33413" y="473646"/>
                </a:lnTo>
                <a:lnTo>
                  <a:pt x="30797" y="473633"/>
                </a:lnTo>
                <a:lnTo>
                  <a:pt x="26847" y="477519"/>
                </a:lnTo>
                <a:lnTo>
                  <a:pt x="30721" y="482536"/>
                </a:lnTo>
                <a:close/>
              </a:path>
            </a:pathLst>
          </a:custGeom>
          <a:solidFill>
            <a:srgbClr val="00080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0" name="object 210"/>
          <p:cNvSpPr/>
          <p:nvPr/>
        </p:nvSpPr>
        <p:spPr>
          <a:xfrm>
            <a:off x="3165290" y="4843476"/>
            <a:ext cx="326923" cy="326936"/>
          </a:xfrm>
          <a:custGeom>
            <a:avLst/>
            <a:gdLst/>
            <a:ahLst/>
            <a:cxnLst/>
            <a:rect l="l" t="t" r="r" b="b"/>
            <a:pathLst>
              <a:path w="326923" h="326936">
                <a:moveTo>
                  <a:pt x="326923" y="252082"/>
                </a:moveTo>
                <a:lnTo>
                  <a:pt x="252056" y="0"/>
                </a:lnTo>
                <a:lnTo>
                  <a:pt x="0" y="74841"/>
                </a:lnTo>
                <a:lnTo>
                  <a:pt x="74841" y="326936"/>
                </a:lnTo>
                <a:lnTo>
                  <a:pt x="326923" y="252082"/>
                </a:lnTo>
                <a:close/>
              </a:path>
            </a:pathLst>
          </a:custGeom>
          <a:solidFill>
            <a:srgbClr val="EAECE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1" name="object 211"/>
          <p:cNvSpPr/>
          <p:nvPr/>
        </p:nvSpPr>
        <p:spPr>
          <a:xfrm>
            <a:off x="1564965" y="5915028"/>
            <a:ext cx="320738" cy="320776"/>
          </a:xfrm>
          <a:custGeom>
            <a:avLst/>
            <a:gdLst/>
            <a:ahLst/>
            <a:cxnLst/>
            <a:rect l="l" t="t" r="r" b="b"/>
            <a:pathLst>
              <a:path w="320738" h="320776">
                <a:moveTo>
                  <a:pt x="65951" y="320776"/>
                </a:moveTo>
                <a:lnTo>
                  <a:pt x="320738" y="254825"/>
                </a:lnTo>
                <a:lnTo>
                  <a:pt x="254812" y="0"/>
                </a:lnTo>
                <a:lnTo>
                  <a:pt x="0" y="65976"/>
                </a:lnTo>
                <a:lnTo>
                  <a:pt x="65951" y="3207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2" name="object 212"/>
          <p:cNvSpPr/>
          <p:nvPr/>
        </p:nvSpPr>
        <p:spPr>
          <a:xfrm>
            <a:off x="1967539" y="5850346"/>
            <a:ext cx="369049" cy="369062"/>
          </a:xfrm>
          <a:custGeom>
            <a:avLst/>
            <a:gdLst/>
            <a:ahLst/>
            <a:cxnLst/>
            <a:rect l="l" t="t" r="r" b="b"/>
            <a:pathLst>
              <a:path w="369049" h="369062">
                <a:moveTo>
                  <a:pt x="207327" y="369061"/>
                </a:moveTo>
                <a:lnTo>
                  <a:pt x="369049" y="161721"/>
                </a:lnTo>
                <a:lnTo>
                  <a:pt x="161709" y="0"/>
                </a:lnTo>
                <a:lnTo>
                  <a:pt x="0" y="207340"/>
                </a:lnTo>
                <a:lnTo>
                  <a:pt x="207327" y="369061"/>
                </a:lnTo>
                <a:close/>
              </a:path>
            </a:pathLst>
          </a:custGeom>
          <a:solidFill>
            <a:srgbClr val="EAECE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3" name="object 213"/>
          <p:cNvSpPr/>
          <p:nvPr/>
        </p:nvSpPr>
        <p:spPr>
          <a:xfrm>
            <a:off x="1646953" y="5796715"/>
            <a:ext cx="340829" cy="340842"/>
          </a:xfrm>
          <a:custGeom>
            <a:avLst/>
            <a:gdLst/>
            <a:ahLst/>
            <a:cxnLst/>
            <a:rect l="l" t="t" r="r" b="b"/>
            <a:pathLst>
              <a:path w="340829" h="340842">
                <a:moveTo>
                  <a:pt x="340829" y="244792"/>
                </a:moveTo>
                <a:lnTo>
                  <a:pt x="244779" y="0"/>
                </a:lnTo>
                <a:lnTo>
                  <a:pt x="0" y="96050"/>
                </a:lnTo>
                <a:lnTo>
                  <a:pt x="96050" y="340842"/>
                </a:lnTo>
                <a:lnTo>
                  <a:pt x="340829" y="244792"/>
                </a:lnTo>
                <a:close/>
              </a:path>
            </a:pathLst>
          </a:custGeom>
          <a:solidFill>
            <a:srgbClr val="DFE3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4" name="object 214"/>
          <p:cNvSpPr/>
          <p:nvPr/>
        </p:nvSpPr>
        <p:spPr>
          <a:xfrm>
            <a:off x="2074588" y="6206486"/>
            <a:ext cx="322707" cy="328033"/>
          </a:xfrm>
          <a:custGeom>
            <a:avLst/>
            <a:gdLst/>
            <a:ahLst/>
            <a:cxnLst/>
            <a:rect l="l" t="t" r="r" b="b"/>
            <a:pathLst>
              <a:path w="322706" h="328033">
                <a:moveTo>
                  <a:pt x="322706" y="165254"/>
                </a:moveTo>
                <a:lnTo>
                  <a:pt x="321760" y="147605"/>
                </a:lnTo>
                <a:lnTo>
                  <a:pt x="319601" y="133264"/>
                </a:lnTo>
                <a:lnTo>
                  <a:pt x="316256" y="119349"/>
                </a:lnTo>
                <a:lnTo>
                  <a:pt x="311779" y="105916"/>
                </a:lnTo>
                <a:lnTo>
                  <a:pt x="306226" y="93021"/>
                </a:lnTo>
                <a:lnTo>
                  <a:pt x="299651" y="80721"/>
                </a:lnTo>
                <a:lnTo>
                  <a:pt x="292110" y="69071"/>
                </a:lnTo>
                <a:lnTo>
                  <a:pt x="283658" y="58129"/>
                </a:lnTo>
                <a:lnTo>
                  <a:pt x="274350" y="47951"/>
                </a:lnTo>
                <a:lnTo>
                  <a:pt x="264241" y="38592"/>
                </a:lnTo>
                <a:lnTo>
                  <a:pt x="253386" y="30110"/>
                </a:lnTo>
                <a:lnTo>
                  <a:pt x="241841" y="22561"/>
                </a:lnTo>
                <a:lnTo>
                  <a:pt x="229660" y="16000"/>
                </a:lnTo>
                <a:lnTo>
                  <a:pt x="216898" y="10484"/>
                </a:lnTo>
                <a:lnTo>
                  <a:pt x="203611" y="6071"/>
                </a:lnTo>
                <a:lnTo>
                  <a:pt x="189854" y="2815"/>
                </a:lnTo>
                <a:lnTo>
                  <a:pt x="175682" y="773"/>
                </a:lnTo>
                <a:lnTo>
                  <a:pt x="161150" y="1"/>
                </a:lnTo>
                <a:lnTo>
                  <a:pt x="159265" y="0"/>
                </a:lnTo>
                <a:lnTo>
                  <a:pt x="144724" y="729"/>
                </a:lnTo>
                <a:lnTo>
                  <a:pt x="130556" y="2737"/>
                </a:lnTo>
                <a:lnTo>
                  <a:pt x="116816" y="5969"/>
                </a:lnTo>
                <a:lnTo>
                  <a:pt x="103559" y="10367"/>
                </a:lnTo>
                <a:lnTo>
                  <a:pt x="90841" y="15876"/>
                </a:lnTo>
                <a:lnTo>
                  <a:pt x="78719" y="22439"/>
                </a:lnTo>
                <a:lnTo>
                  <a:pt x="67248" y="30000"/>
                </a:lnTo>
                <a:lnTo>
                  <a:pt x="56484" y="38502"/>
                </a:lnTo>
                <a:lnTo>
                  <a:pt x="46483" y="47889"/>
                </a:lnTo>
                <a:lnTo>
                  <a:pt x="37300" y="58105"/>
                </a:lnTo>
                <a:lnTo>
                  <a:pt x="28991" y="69093"/>
                </a:lnTo>
                <a:lnTo>
                  <a:pt x="21613" y="80797"/>
                </a:lnTo>
                <a:lnTo>
                  <a:pt x="15220" y="93161"/>
                </a:lnTo>
                <a:lnTo>
                  <a:pt x="9869" y="106129"/>
                </a:lnTo>
                <a:lnTo>
                  <a:pt x="5616" y="119643"/>
                </a:lnTo>
                <a:lnTo>
                  <a:pt x="2516" y="133648"/>
                </a:lnTo>
                <a:lnTo>
                  <a:pt x="625" y="148087"/>
                </a:lnTo>
                <a:lnTo>
                  <a:pt x="0" y="162904"/>
                </a:lnTo>
                <a:lnTo>
                  <a:pt x="24" y="165695"/>
                </a:lnTo>
                <a:lnTo>
                  <a:pt x="917" y="180411"/>
                </a:lnTo>
                <a:lnTo>
                  <a:pt x="3056" y="194758"/>
                </a:lnTo>
                <a:lnTo>
                  <a:pt x="6387" y="208680"/>
                </a:lnTo>
                <a:lnTo>
                  <a:pt x="10853" y="222120"/>
                </a:lnTo>
                <a:lnTo>
                  <a:pt x="16399" y="235021"/>
                </a:lnTo>
                <a:lnTo>
                  <a:pt x="22970" y="247328"/>
                </a:lnTo>
                <a:lnTo>
                  <a:pt x="30510" y="258984"/>
                </a:lnTo>
                <a:lnTo>
                  <a:pt x="38963" y="269931"/>
                </a:lnTo>
                <a:lnTo>
                  <a:pt x="48274" y="280114"/>
                </a:lnTo>
                <a:lnTo>
                  <a:pt x="58387" y="289476"/>
                </a:lnTo>
                <a:lnTo>
                  <a:pt x="69247" y="297961"/>
                </a:lnTo>
                <a:lnTo>
                  <a:pt x="80797" y="305511"/>
                </a:lnTo>
                <a:lnTo>
                  <a:pt x="92984" y="312070"/>
                </a:lnTo>
                <a:lnTo>
                  <a:pt x="105750" y="317583"/>
                </a:lnTo>
                <a:lnTo>
                  <a:pt x="119041" y="321992"/>
                </a:lnTo>
                <a:lnTo>
                  <a:pt x="132801" y="325240"/>
                </a:lnTo>
                <a:lnTo>
                  <a:pt x="146974" y="327272"/>
                </a:lnTo>
                <a:lnTo>
                  <a:pt x="161505" y="328030"/>
                </a:lnTo>
                <a:lnTo>
                  <a:pt x="163391" y="328033"/>
                </a:lnTo>
                <a:lnTo>
                  <a:pt x="177933" y="327317"/>
                </a:lnTo>
                <a:lnTo>
                  <a:pt x="192103" y="325321"/>
                </a:lnTo>
                <a:lnTo>
                  <a:pt x="205846" y="322102"/>
                </a:lnTo>
                <a:lnTo>
                  <a:pt x="219104" y="317716"/>
                </a:lnTo>
                <a:lnTo>
                  <a:pt x="231823" y="312220"/>
                </a:lnTo>
                <a:lnTo>
                  <a:pt x="243946" y="305668"/>
                </a:lnTo>
                <a:lnTo>
                  <a:pt x="255419" y="298119"/>
                </a:lnTo>
                <a:lnTo>
                  <a:pt x="266185" y="289627"/>
                </a:lnTo>
                <a:lnTo>
                  <a:pt x="276188" y="280249"/>
                </a:lnTo>
                <a:lnTo>
                  <a:pt x="285374" y="270041"/>
                </a:lnTo>
                <a:lnTo>
                  <a:pt x="293685" y="259060"/>
                </a:lnTo>
                <a:lnTo>
                  <a:pt x="301066" y="247362"/>
                </a:lnTo>
                <a:lnTo>
                  <a:pt x="307462" y="235002"/>
                </a:lnTo>
                <a:lnTo>
                  <a:pt x="312816" y="222038"/>
                </a:lnTo>
                <a:lnTo>
                  <a:pt x="317074" y="208524"/>
                </a:lnTo>
                <a:lnTo>
                  <a:pt x="320179" y="194518"/>
                </a:lnTo>
                <a:lnTo>
                  <a:pt x="322075" y="180076"/>
                </a:lnTo>
                <a:lnTo>
                  <a:pt x="322706" y="165254"/>
                </a:lnTo>
                <a:close/>
              </a:path>
            </a:pathLst>
          </a:custGeom>
          <a:solidFill>
            <a:srgbClr val="00080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5" name="object 215"/>
          <p:cNvSpPr/>
          <p:nvPr/>
        </p:nvSpPr>
        <p:spPr>
          <a:xfrm>
            <a:off x="1793481" y="5883478"/>
            <a:ext cx="262953" cy="262953"/>
          </a:xfrm>
          <a:custGeom>
            <a:avLst/>
            <a:gdLst/>
            <a:ahLst/>
            <a:cxnLst/>
            <a:rect l="l" t="t" r="r" b="b"/>
            <a:pathLst>
              <a:path w="262953" h="262953">
                <a:moveTo>
                  <a:pt x="262953" y="262953"/>
                </a:moveTo>
                <a:lnTo>
                  <a:pt x="262953" y="0"/>
                </a:lnTo>
                <a:lnTo>
                  <a:pt x="0" y="0"/>
                </a:lnTo>
                <a:lnTo>
                  <a:pt x="0" y="262953"/>
                </a:lnTo>
                <a:lnTo>
                  <a:pt x="262953" y="2629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6" name="object 216"/>
          <p:cNvSpPr/>
          <p:nvPr/>
        </p:nvSpPr>
        <p:spPr>
          <a:xfrm>
            <a:off x="2154334" y="6287618"/>
            <a:ext cx="163195" cy="165900"/>
          </a:xfrm>
          <a:custGeom>
            <a:avLst/>
            <a:gdLst/>
            <a:ahLst/>
            <a:cxnLst/>
            <a:rect l="l" t="t" r="r" b="b"/>
            <a:pathLst>
              <a:path w="163194" h="165900">
                <a:moveTo>
                  <a:pt x="163194" y="83553"/>
                </a:moveTo>
                <a:lnTo>
                  <a:pt x="161364" y="66110"/>
                </a:lnTo>
                <a:lnTo>
                  <a:pt x="157265" y="52513"/>
                </a:lnTo>
                <a:lnTo>
                  <a:pt x="151056" y="39997"/>
                </a:lnTo>
                <a:lnTo>
                  <a:pt x="142951" y="28784"/>
                </a:lnTo>
                <a:lnTo>
                  <a:pt x="133165" y="19095"/>
                </a:lnTo>
                <a:lnTo>
                  <a:pt x="121912" y="11150"/>
                </a:lnTo>
                <a:lnTo>
                  <a:pt x="109409" y="5172"/>
                </a:lnTo>
                <a:lnTo>
                  <a:pt x="95869" y="1381"/>
                </a:lnTo>
                <a:lnTo>
                  <a:pt x="81508" y="0"/>
                </a:lnTo>
                <a:lnTo>
                  <a:pt x="79049" y="19"/>
                </a:lnTo>
                <a:lnTo>
                  <a:pt x="64758" y="1627"/>
                </a:lnTo>
                <a:lnTo>
                  <a:pt x="51335" y="5632"/>
                </a:lnTo>
                <a:lnTo>
                  <a:pt x="38998" y="11814"/>
                </a:lnTo>
                <a:lnTo>
                  <a:pt x="27966" y="19953"/>
                </a:lnTo>
                <a:lnTo>
                  <a:pt x="18456" y="29830"/>
                </a:lnTo>
                <a:lnTo>
                  <a:pt x="10687" y="41225"/>
                </a:lnTo>
                <a:lnTo>
                  <a:pt x="4875" y="53918"/>
                </a:lnTo>
                <a:lnTo>
                  <a:pt x="1240" y="67690"/>
                </a:lnTo>
                <a:lnTo>
                  <a:pt x="0" y="82321"/>
                </a:lnTo>
                <a:lnTo>
                  <a:pt x="53" y="85348"/>
                </a:lnTo>
                <a:lnTo>
                  <a:pt x="1815" y="99799"/>
                </a:lnTo>
                <a:lnTo>
                  <a:pt x="5910" y="113391"/>
                </a:lnTo>
                <a:lnTo>
                  <a:pt x="12122" y="125902"/>
                </a:lnTo>
                <a:lnTo>
                  <a:pt x="20233" y="137112"/>
                </a:lnTo>
                <a:lnTo>
                  <a:pt x="30028" y="146800"/>
                </a:lnTo>
                <a:lnTo>
                  <a:pt x="41290" y="154743"/>
                </a:lnTo>
                <a:lnTo>
                  <a:pt x="53802" y="160722"/>
                </a:lnTo>
                <a:lnTo>
                  <a:pt x="67348" y="164515"/>
                </a:lnTo>
                <a:lnTo>
                  <a:pt x="81711" y="165900"/>
                </a:lnTo>
                <a:lnTo>
                  <a:pt x="84086" y="165881"/>
                </a:lnTo>
                <a:lnTo>
                  <a:pt x="98376" y="164278"/>
                </a:lnTo>
                <a:lnTo>
                  <a:pt x="111801" y="160277"/>
                </a:lnTo>
                <a:lnTo>
                  <a:pt x="124142" y="154096"/>
                </a:lnTo>
                <a:lnTo>
                  <a:pt x="135181" y="145957"/>
                </a:lnTo>
                <a:lnTo>
                  <a:pt x="144700" y="136077"/>
                </a:lnTo>
                <a:lnTo>
                  <a:pt x="152479" y="124677"/>
                </a:lnTo>
                <a:lnTo>
                  <a:pt x="158300" y="111977"/>
                </a:lnTo>
                <a:lnTo>
                  <a:pt x="161945" y="98196"/>
                </a:lnTo>
                <a:lnTo>
                  <a:pt x="163194" y="83553"/>
                </a:lnTo>
                <a:close/>
              </a:path>
            </a:pathLst>
          </a:custGeom>
          <a:solidFill>
            <a:srgbClr val="EA4F4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7" name="object 217"/>
          <p:cNvSpPr/>
          <p:nvPr/>
        </p:nvSpPr>
        <p:spPr>
          <a:xfrm>
            <a:off x="1838744" y="5968594"/>
            <a:ext cx="299910" cy="299910"/>
          </a:xfrm>
          <a:custGeom>
            <a:avLst/>
            <a:gdLst/>
            <a:ahLst/>
            <a:cxnLst/>
            <a:rect l="l" t="t" r="r" b="b"/>
            <a:pathLst>
              <a:path w="299910" h="299910">
                <a:moveTo>
                  <a:pt x="299910" y="259892"/>
                </a:moveTo>
                <a:lnTo>
                  <a:pt x="259892" y="0"/>
                </a:lnTo>
                <a:lnTo>
                  <a:pt x="0" y="40017"/>
                </a:lnTo>
                <a:lnTo>
                  <a:pt x="40017" y="299910"/>
                </a:lnTo>
                <a:lnTo>
                  <a:pt x="299910" y="259892"/>
                </a:lnTo>
                <a:close/>
              </a:path>
            </a:pathLst>
          </a:custGeom>
          <a:solidFill>
            <a:srgbClr val="DFE3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8" name="object 218"/>
          <p:cNvSpPr/>
          <p:nvPr/>
        </p:nvSpPr>
        <p:spPr>
          <a:xfrm>
            <a:off x="2200681" y="6334732"/>
            <a:ext cx="70523" cy="71653"/>
          </a:xfrm>
          <a:custGeom>
            <a:avLst/>
            <a:gdLst/>
            <a:ahLst/>
            <a:cxnLst/>
            <a:rect l="l" t="t" r="r" b="b"/>
            <a:pathLst>
              <a:path w="70523" h="71653">
                <a:moveTo>
                  <a:pt x="70523" y="36080"/>
                </a:moveTo>
                <a:lnTo>
                  <a:pt x="67825" y="22317"/>
                </a:lnTo>
                <a:lnTo>
                  <a:pt x="60253" y="10765"/>
                </a:lnTo>
                <a:lnTo>
                  <a:pt x="48973" y="2931"/>
                </a:lnTo>
                <a:lnTo>
                  <a:pt x="35153" y="0"/>
                </a:lnTo>
                <a:lnTo>
                  <a:pt x="21912" y="2534"/>
                </a:lnTo>
                <a:lnTo>
                  <a:pt x="10512" y="10095"/>
                </a:lnTo>
                <a:lnTo>
                  <a:pt x="2821" y="21505"/>
                </a:lnTo>
                <a:lnTo>
                  <a:pt x="0" y="35572"/>
                </a:lnTo>
                <a:lnTo>
                  <a:pt x="2689" y="49282"/>
                </a:lnTo>
                <a:lnTo>
                  <a:pt x="10231" y="60840"/>
                </a:lnTo>
                <a:lnTo>
                  <a:pt x="21487" y="68694"/>
                </a:lnTo>
                <a:lnTo>
                  <a:pt x="35318" y="71653"/>
                </a:lnTo>
                <a:lnTo>
                  <a:pt x="48584" y="69117"/>
                </a:lnTo>
                <a:lnTo>
                  <a:pt x="59989" y="61572"/>
                </a:lnTo>
                <a:lnTo>
                  <a:pt x="67693" y="50171"/>
                </a:lnTo>
                <a:lnTo>
                  <a:pt x="70523" y="36080"/>
                </a:lnTo>
                <a:close/>
              </a:path>
            </a:pathLst>
          </a:custGeom>
          <a:solidFill>
            <a:srgbClr val="00080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9" name="object 219"/>
          <p:cNvSpPr/>
          <p:nvPr/>
        </p:nvSpPr>
        <p:spPr>
          <a:xfrm>
            <a:off x="1547346" y="6069457"/>
            <a:ext cx="783653" cy="268279"/>
          </a:xfrm>
          <a:custGeom>
            <a:avLst/>
            <a:gdLst/>
            <a:ahLst/>
            <a:cxnLst/>
            <a:rect l="l" t="t" r="r" b="b"/>
            <a:pathLst>
              <a:path w="783653" h="268279">
                <a:moveTo>
                  <a:pt x="29629" y="5860"/>
                </a:moveTo>
                <a:lnTo>
                  <a:pt x="9964" y="5775"/>
                </a:lnTo>
                <a:lnTo>
                  <a:pt x="0" y="5562"/>
                </a:lnTo>
                <a:lnTo>
                  <a:pt x="73" y="5747"/>
                </a:lnTo>
                <a:lnTo>
                  <a:pt x="4337" y="16527"/>
                </a:lnTo>
                <a:lnTo>
                  <a:pt x="8499" y="27055"/>
                </a:lnTo>
                <a:lnTo>
                  <a:pt x="13661" y="40124"/>
                </a:lnTo>
                <a:lnTo>
                  <a:pt x="19559" y="55071"/>
                </a:lnTo>
                <a:lnTo>
                  <a:pt x="25928" y="71231"/>
                </a:lnTo>
                <a:lnTo>
                  <a:pt x="32505" y="87942"/>
                </a:lnTo>
                <a:lnTo>
                  <a:pt x="39024" y="104540"/>
                </a:lnTo>
                <a:lnTo>
                  <a:pt x="45221" y="120363"/>
                </a:lnTo>
                <a:lnTo>
                  <a:pt x="50832" y="134745"/>
                </a:lnTo>
                <a:lnTo>
                  <a:pt x="55593" y="147025"/>
                </a:lnTo>
                <a:lnTo>
                  <a:pt x="59239" y="156539"/>
                </a:lnTo>
                <a:lnTo>
                  <a:pt x="61506" y="162623"/>
                </a:lnTo>
                <a:lnTo>
                  <a:pt x="61986" y="163904"/>
                </a:lnTo>
                <a:lnTo>
                  <a:pt x="74815" y="185309"/>
                </a:lnTo>
                <a:lnTo>
                  <a:pt x="97726" y="201028"/>
                </a:lnTo>
                <a:lnTo>
                  <a:pt x="125307" y="205923"/>
                </a:lnTo>
                <a:lnTo>
                  <a:pt x="161227" y="212036"/>
                </a:lnTo>
                <a:lnTo>
                  <a:pt x="206885" y="219713"/>
                </a:lnTo>
                <a:lnTo>
                  <a:pt x="232218" y="223947"/>
                </a:lnTo>
                <a:lnTo>
                  <a:pt x="258606" y="228341"/>
                </a:lnTo>
                <a:lnTo>
                  <a:pt x="285591" y="232819"/>
                </a:lnTo>
                <a:lnTo>
                  <a:pt x="312713" y="237305"/>
                </a:lnTo>
                <a:lnTo>
                  <a:pt x="339513" y="241721"/>
                </a:lnTo>
                <a:lnTo>
                  <a:pt x="365531" y="245992"/>
                </a:lnTo>
                <a:lnTo>
                  <a:pt x="390307" y="250040"/>
                </a:lnTo>
                <a:lnTo>
                  <a:pt x="434299" y="257160"/>
                </a:lnTo>
                <a:lnTo>
                  <a:pt x="467812" y="262469"/>
                </a:lnTo>
                <a:lnTo>
                  <a:pt x="496221" y="266625"/>
                </a:lnTo>
                <a:lnTo>
                  <a:pt x="509159" y="268279"/>
                </a:lnTo>
                <a:lnTo>
                  <a:pt x="519599" y="268173"/>
                </a:lnTo>
                <a:lnTo>
                  <a:pt x="549322" y="252114"/>
                </a:lnTo>
                <a:lnTo>
                  <a:pt x="570886" y="235764"/>
                </a:lnTo>
                <a:lnTo>
                  <a:pt x="591140" y="218170"/>
                </a:lnTo>
                <a:lnTo>
                  <a:pt x="614999" y="194103"/>
                </a:lnTo>
                <a:lnTo>
                  <a:pt x="635334" y="171880"/>
                </a:lnTo>
                <a:lnTo>
                  <a:pt x="660911" y="142908"/>
                </a:lnTo>
                <a:lnTo>
                  <a:pt x="693186" y="105636"/>
                </a:lnTo>
                <a:lnTo>
                  <a:pt x="712290" y="83404"/>
                </a:lnTo>
                <a:lnTo>
                  <a:pt x="733614" y="58516"/>
                </a:lnTo>
                <a:lnTo>
                  <a:pt x="757341" y="30779"/>
                </a:lnTo>
                <a:lnTo>
                  <a:pt x="783653" y="0"/>
                </a:lnTo>
                <a:lnTo>
                  <a:pt x="778197" y="53"/>
                </a:lnTo>
                <a:lnTo>
                  <a:pt x="762565" y="206"/>
                </a:lnTo>
                <a:lnTo>
                  <a:pt x="737861" y="445"/>
                </a:lnTo>
                <a:lnTo>
                  <a:pt x="705190" y="757"/>
                </a:lnTo>
                <a:lnTo>
                  <a:pt x="665656" y="1131"/>
                </a:lnTo>
                <a:lnTo>
                  <a:pt x="620363" y="1554"/>
                </a:lnTo>
                <a:lnTo>
                  <a:pt x="570416" y="2013"/>
                </a:lnTo>
                <a:lnTo>
                  <a:pt x="516918" y="2495"/>
                </a:lnTo>
                <a:lnTo>
                  <a:pt x="460975" y="2989"/>
                </a:lnTo>
                <a:lnTo>
                  <a:pt x="403690" y="3481"/>
                </a:lnTo>
                <a:lnTo>
                  <a:pt x="346167" y="3959"/>
                </a:lnTo>
                <a:lnTo>
                  <a:pt x="289512" y="4411"/>
                </a:lnTo>
                <a:lnTo>
                  <a:pt x="234828" y="4823"/>
                </a:lnTo>
                <a:lnTo>
                  <a:pt x="183220" y="5184"/>
                </a:lnTo>
                <a:lnTo>
                  <a:pt x="135792" y="5481"/>
                </a:lnTo>
                <a:lnTo>
                  <a:pt x="93648" y="5700"/>
                </a:lnTo>
                <a:lnTo>
                  <a:pt x="57892" y="5831"/>
                </a:lnTo>
                <a:lnTo>
                  <a:pt x="29629" y="5860"/>
                </a:lnTo>
                <a:close/>
              </a:path>
            </a:pathLst>
          </a:custGeom>
          <a:solidFill>
            <a:srgbClr val="00080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0" name="object 220"/>
          <p:cNvSpPr/>
          <p:nvPr/>
        </p:nvSpPr>
        <p:spPr>
          <a:xfrm>
            <a:off x="1266177" y="6004786"/>
            <a:ext cx="1179499" cy="526389"/>
          </a:xfrm>
          <a:custGeom>
            <a:avLst/>
            <a:gdLst/>
            <a:ahLst/>
            <a:cxnLst/>
            <a:rect l="l" t="t" r="r" b="b"/>
            <a:pathLst>
              <a:path w="1179499" h="526389">
                <a:moveTo>
                  <a:pt x="412735" y="497053"/>
                </a:moveTo>
                <a:lnTo>
                  <a:pt x="417738" y="508907"/>
                </a:lnTo>
                <a:lnTo>
                  <a:pt x="426465" y="518237"/>
                </a:lnTo>
                <a:lnTo>
                  <a:pt x="439520" y="524308"/>
                </a:lnTo>
                <a:lnTo>
                  <a:pt x="457504" y="526389"/>
                </a:lnTo>
                <a:lnTo>
                  <a:pt x="481296" y="526242"/>
                </a:lnTo>
                <a:lnTo>
                  <a:pt x="510521" y="526086"/>
                </a:lnTo>
                <a:lnTo>
                  <a:pt x="538339" y="525876"/>
                </a:lnTo>
                <a:lnTo>
                  <a:pt x="550486" y="525730"/>
                </a:lnTo>
                <a:lnTo>
                  <a:pt x="560803" y="525544"/>
                </a:lnTo>
                <a:lnTo>
                  <a:pt x="568794" y="525310"/>
                </a:lnTo>
                <a:lnTo>
                  <a:pt x="582905" y="522605"/>
                </a:lnTo>
                <a:lnTo>
                  <a:pt x="592695" y="515025"/>
                </a:lnTo>
                <a:lnTo>
                  <a:pt x="598208" y="504164"/>
                </a:lnTo>
                <a:lnTo>
                  <a:pt x="600112" y="497888"/>
                </a:lnTo>
                <a:lnTo>
                  <a:pt x="602589" y="488695"/>
                </a:lnTo>
                <a:lnTo>
                  <a:pt x="605704" y="476641"/>
                </a:lnTo>
                <a:lnTo>
                  <a:pt x="609298" y="462421"/>
                </a:lnTo>
                <a:lnTo>
                  <a:pt x="613210" y="446729"/>
                </a:lnTo>
                <a:lnTo>
                  <a:pt x="617282" y="430258"/>
                </a:lnTo>
                <a:lnTo>
                  <a:pt x="621353" y="413703"/>
                </a:lnTo>
                <a:lnTo>
                  <a:pt x="625263" y="397758"/>
                </a:lnTo>
                <a:lnTo>
                  <a:pt x="628853" y="383115"/>
                </a:lnTo>
                <a:lnTo>
                  <a:pt x="631963" y="370470"/>
                </a:lnTo>
                <a:lnTo>
                  <a:pt x="637285" y="350271"/>
                </a:lnTo>
                <a:lnTo>
                  <a:pt x="650598" y="335231"/>
                </a:lnTo>
                <a:lnTo>
                  <a:pt x="676843" y="330171"/>
                </a:lnTo>
                <a:lnTo>
                  <a:pt x="695426" y="331851"/>
                </a:lnTo>
                <a:lnTo>
                  <a:pt x="717345" y="335448"/>
                </a:lnTo>
                <a:lnTo>
                  <a:pt x="735565" y="338500"/>
                </a:lnTo>
                <a:lnTo>
                  <a:pt x="757808" y="342248"/>
                </a:lnTo>
                <a:lnTo>
                  <a:pt x="783460" y="346586"/>
                </a:lnTo>
                <a:lnTo>
                  <a:pt x="811907" y="351409"/>
                </a:lnTo>
                <a:lnTo>
                  <a:pt x="842536" y="356611"/>
                </a:lnTo>
                <a:lnTo>
                  <a:pt x="874733" y="362087"/>
                </a:lnTo>
                <a:lnTo>
                  <a:pt x="907885" y="367732"/>
                </a:lnTo>
                <a:lnTo>
                  <a:pt x="941379" y="373440"/>
                </a:lnTo>
                <a:lnTo>
                  <a:pt x="974601" y="379106"/>
                </a:lnTo>
                <a:lnTo>
                  <a:pt x="1006937" y="384624"/>
                </a:lnTo>
                <a:lnTo>
                  <a:pt x="1037773" y="389890"/>
                </a:lnTo>
                <a:lnTo>
                  <a:pt x="1066497" y="394797"/>
                </a:lnTo>
                <a:lnTo>
                  <a:pt x="1092495" y="399241"/>
                </a:lnTo>
                <a:lnTo>
                  <a:pt x="1115154" y="403116"/>
                </a:lnTo>
                <a:lnTo>
                  <a:pt x="1133859" y="406317"/>
                </a:lnTo>
                <a:lnTo>
                  <a:pt x="1156955" y="410274"/>
                </a:lnTo>
                <a:lnTo>
                  <a:pt x="1160119" y="410819"/>
                </a:lnTo>
                <a:lnTo>
                  <a:pt x="1162291" y="411187"/>
                </a:lnTo>
                <a:lnTo>
                  <a:pt x="1166329" y="410629"/>
                </a:lnTo>
                <a:lnTo>
                  <a:pt x="1172235" y="409168"/>
                </a:lnTo>
                <a:lnTo>
                  <a:pt x="1177023" y="404317"/>
                </a:lnTo>
                <a:lnTo>
                  <a:pt x="1178090" y="397992"/>
                </a:lnTo>
                <a:lnTo>
                  <a:pt x="1179499" y="389534"/>
                </a:lnTo>
                <a:lnTo>
                  <a:pt x="1173746" y="381482"/>
                </a:lnTo>
                <a:lnTo>
                  <a:pt x="1165225" y="380072"/>
                </a:lnTo>
                <a:lnTo>
                  <a:pt x="1162066" y="379536"/>
                </a:lnTo>
                <a:lnTo>
                  <a:pt x="1153078" y="378012"/>
                </a:lnTo>
                <a:lnTo>
                  <a:pt x="1138881" y="375606"/>
                </a:lnTo>
                <a:lnTo>
                  <a:pt x="1120096" y="372423"/>
                </a:lnTo>
                <a:lnTo>
                  <a:pt x="1097344" y="368567"/>
                </a:lnTo>
                <a:lnTo>
                  <a:pt x="1071246" y="364144"/>
                </a:lnTo>
                <a:lnTo>
                  <a:pt x="1042424" y="359258"/>
                </a:lnTo>
                <a:lnTo>
                  <a:pt x="1011497" y="354015"/>
                </a:lnTo>
                <a:lnTo>
                  <a:pt x="979087" y="348519"/>
                </a:lnTo>
                <a:lnTo>
                  <a:pt x="945815" y="342876"/>
                </a:lnTo>
                <a:lnTo>
                  <a:pt x="912301" y="337190"/>
                </a:lnTo>
                <a:lnTo>
                  <a:pt x="879168" y="331566"/>
                </a:lnTo>
                <a:lnTo>
                  <a:pt x="847036" y="326110"/>
                </a:lnTo>
                <a:lnTo>
                  <a:pt x="816525" y="320926"/>
                </a:lnTo>
                <a:lnTo>
                  <a:pt x="788258" y="316120"/>
                </a:lnTo>
                <a:lnTo>
                  <a:pt x="762854" y="311796"/>
                </a:lnTo>
                <a:lnTo>
                  <a:pt x="740935" y="308059"/>
                </a:lnTo>
                <a:lnTo>
                  <a:pt x="723122" y="305014"/>
                </a:lnTo>
                <a:lnTo>
                  <a:pt x="710035" y="302767"/>
                </a:lnTo>
                <a:lnTo>
                  <a:pt x="702297" y="301421"/>
                </a:lnTo>
                <a:lnTo>
                  <a:pt x="686829" y="299397"/>
                </a:lnTo>
                <a:lnTo>
                  <a:pt x="672162" y="298972"/>
                </a:lnTo>
                <a:lnTo>
                  <a:pt x="658481" y="300212"/>
                </a:lnTo>
                <a:lnTo>
                  <a:pt x="645945" y="303179"/>
                </a:lnTo>
                <a:lnTo>
                  <a:pt x="634711" y="307935"/>
                </a:lnTo>
                <a:lnTo>
                  <a:pt x="624939" y="314542"/>
                </a:lnTo>
                <a:lnTo>
                  <a:pt x="616787" y="323061"/>
                </a:lnTo>
                <a:lnTo>
                  <a:pt x="610415" y="333556"/>
                </a:lnTo>
                <a:lnTo>
                  <a:pt x="605980" y="346087"/>
                </a:lnTo>
                <a:lnTo>
                  <a:pt x="601792" y="362883"/>
                </a:lnTo>
                <a:lnTo>
                  <a:pt x="598330" y="377146"/>
                </a:lnTo>
                <a:lnTo>
                  <a:pt x="594619" y="392637"/>
                </a:lnTo>
                <a:lnTo>
                  <a:pt x="590796" y="408742"/>
                </a:lnTo>
                <a:lnTo>
                  <a:pt x="586996" y="424845"/>
                </a:lnTo>
                <a:lnTo>
                  <a:pt x="583353" y="440331"/>
                </a:lnTo>
                <a:lnTo>
                  <a:pt x="580005" y="454584"/>
                </a:lnTo>
                <a:lnTo>
                  <a:pt x="577086" y="466990"/>
                </a:lnTo>
                <a:lnTo>
                  <a:pt x="574732" y="476933"/>
                </a:lnTo>
                <a:lnTo>
                  <a:pt x="573079" y="483797"/>
                </a:lnTo>
                <a:lnTo>
                  <a:pt x="570953" y="491261"/>
                </a:lnTo>
                <a:lnTo>
                  <a:pt x="566013" y="493636"/>
                </a:lnTo>
                <a:lnTo>
                  <a:pt x="561585" y="494151"/>
                </a:lnTo>
                <a:lnTo>
                  <a:pt x="555109" y="494385"/>
                </a:lnTo>
                <a:lnTo>
                  <a:pt x="543098" y="494641"/>
                </a:lnTo>
                <a:lnTo>
                  <a:pt x="527390" y="494893"/>
                </a:lnTo>
                <a:lnTo>
                  <a:pt x="509826" y="495115"/>
                </a:lnTo>
                <a:lnTo>
                  <a:pt x="492244" y="495281"/>
                </a:lnTo>
                <a:lnTo>
                  <a:pt x="464384" y="495342"/>
                </a:lnTo>
                <a:lnTo>
                  <a:pt x="457784" y="495185"/>
                </a:lnTo>
                <a:lnTo>
                  <a:pt x="448868" y="494588"/>
                </a:lnTo>
                <a:lnTo>
                  <a:pt x="444195" y="491439"/>
                </a:lnTo>
                <a:lnTo>
                  <a:pt x="444380" y="477484"/>
                </a:lnTo>
                <a:lnTo>
                  <a:pt x="444484" y="469751"/>
                </a:lnTo>
                <a:lnTo>
                  <a:pt x="444615" y="459058"/>
                </a:lnTo>
                <a:lnTo>
                  <a:pt x="444763" y="445953"/>
                </a:lnTo>
                <a:lnTo>
                  <a:pt x="444920" y="430982"/>
                </a:lnTo>
                <a:lnTo>
                  <a:pt x="445075" y="414693"/>
                </a:lnTo>
                <a:lnTo>
                  <a:pt x="445218" y="397631"/>
                </a:lnTo>
                <a:lnTo>
                  <a:pt x="445430" y="363382"/>
                </a:lnTo>
                <a:lnTo>
                  <a:pt x="445416" y="319893"/>
                </a:lnTo>
                <a:lnTo>
                  <a:pt x="445284" y="309688"/>
                </a:lnTo>
                <a:lnTo>
                  <a:pt x="445071" y="302539"/>
                </a:lnTo>
                <a:lnTo>
                  <a:pt x="441508" y="286162"/>
                </a:lnTo>
                <a:lnTo>
                  <a:pt x="433702" y="275459"/>
                </a:lnTo>
                <a:lnTo>
                  <a:pt x="422778" y="268950"/>
                </a:lnTo>
                <a:lnTo>
                  <a:pt x="409879" y="265544"/>
                </a:lnTo>
                <a:lnTo>
                  <a:pt x="390340" y="262491"/>
                </a:lnTo>
                <a:lnTo>
                  <a:pt x="375407" y="260272"/>
                </a:lnTo>
                <a:lnTo>
                  <a:pt x="360782" y="258143"/>
                </a:lnTo>
                <a:lnTo>
                  <a:pt x="348340" y="256358"/>
                </a:lnTo>
                <a:lnTo>
                  <a:pt x="339953" y="255168"/>
                </a:lnTo>
                <a:lnTo>
                  <a:pt x="332543" y="252577"/>
                </a:lnTo>
                <a:lnTo>
                  <a:pt x="323167" y="243867"/>
                </a:lnTo>
                <a:lnTo>
                  <a:pt x="316369" y="231000"/>
                </a:lnTo>
                <a:lnTo>
                  <a:pt x="315857" y="229656"/>
                </a:lnTo>
                <a:lnTo>
                  <a:pt x="313839" y="224590"/>
                </a:lnTo>
                <a:lnTo>
                  <a:pt x="306609" y="206871"/>
                </a:lnTo>
                <a:lnTo>
                  <a:pt x="301735" y="195038"/>
                </a:lnTo>
                <a:lnTo>
                  <a:pt x="296248" y="181769"/>
                </a:lnTo>
                <a:lnTo>
                  <a:pt x="290316" y="167474"/>
                </a:lnTo>
                <a:lnTo>
                  <a:pt x="284110" y="152562"/>
                </a:lnTo>
                <a:lnTo>
                  <a:pt x="277798" y="137443"/>
                </a:lnTo>
                <a:lnTo>
                  <a:pt x="271550" y="122528"/>
                </a:lnTo>
                <a:lnTo>
                  <a:pt x="265535" y="108225"/>
                </a:lnTo>
                <a:lnTo>
                  <a:pt x="259923" y="94944"/>
                </a:lnTo>
                <a:lnTo>
                  <a:pt x="254883" y="83095"/>
                </a:lnTo>
                <a:lnTo>
                  <a:pt x="250583" y="73088"/>
                </a:lnTo>
                <a:lnTo>
                  <a:pt x="237540" y="50326"/>
                </a:lnTo>
                <a:lnTo>
                  <a:pt x="228045" y="39952"/>
                </a:lnTo>
                <a:lnTo>
                  <a:pt x="217803" y="32279"/>
                </a:lnTo>
                <a:lnTo>
                  <a:pt x="206928" y="26798"/>
                </a:lnTo>
                <a:lnTo>
                  <a:pt x="195535" y="23003"/>
                </a:lnTo>
                <a:lnTo>
                  <a:pt x="183738" y="20386"/>
                </a:lnTo>
                <a:lnTo>
                  <a:pt x="171653" y="18440"/>
                </a:lnTo>
                <a:lnTo>
                  <a:pt x="160412" y="16923"/>
                </a:lnTo>
                <a:lnTo>
                  <a:pt x="147635" y="15340"/>
                </a:lnTo>
                <a:lnTo>
                  <a:pt x="132683" y="13566"/>
                </a:lnTo>
                <a:lnTo>
                  <a:pt x="116269" y="11675"/>
                </a:lnTo>
                <a:lnTo>
                  <a:pt x="99109" y="9736"/>
                </a:lnTo>
                <a:lnTo>
                  <a:pt x="81916" y="7823"/>
                </a:lnTo>
                <a:lnTo>
                  <a:pt x="65405" y="6008"/>
                </a:lnTo>
                <a:lnTo>
                  <a:pt x="50290" y="4361"/>
                </a:lnTo>
                <a:lnTo>
                  <a:pt x="37285" y="2955"/>
                </a:lnTo>
                <a:lnTo>
                  <a:pt x="20461" y="1153"/>
                </a:lnTo>
                <a:lnTo>
                  <a:pt x="9512" y="0"/>
                </a:lnTo>
                <a:lnTo>
                  <a:pt x="1828" y="6184"/>
                </a:lnTo>
                <a:lnTo>
                  <a:pt x="927" y="14782"/>
                </a:lnTo>
                <a:lnTo>
                  <a:pt x="0" y="23329"/>
                </a:lnTo>
                <a:lnTo>
                  <a:pt x="6210" y="31026"/>
                </a:lnTo>
                <a:lnTo>
                  <a:pt x="14782" y="31953"/>
                </a:lnTo>
                <a:lnTo>
                  <a:pt x="17903" y="32285"/>
                </a:lnTo>
                <a:lnTo>
                  <a:pt x="25460" y="33099"/>
                </a:lnTo>
                <a:lnTo>
                  <a:pt x="36671" y="34313"/>
                </a:lnTo>
                <a:lnTo>
                  <a:pt x="50720" y="35844"/>
                </a:lnTo>
                <a:lnTo>
                  <a:pt x="66793" y="37606"/>
                </a:lnTo>
                <a:lnTo>
                  <a:pt x="84074" y="39516"/>
                </a:lnTo>
                <a:lnTo>
                  <a:pt x="101749" y="41490"/>
                </a:lnTo>
                <a:lnTo>
                  <a:pt x="119003" y="43443"/>
                </a:lnTo>
                <a:lnTo>
                  <a:pt x="135019" y="45291"/>
                </a:lnTo>
                <a:lnTo>
                  <a:pt x="148984" y="46950"/>
                </a:lnTo>
                <a:lnTo>
                  <a:pt x="160083" y="48336"/>
                </a:lnTo>
                <a:lnTo>
                  <a:pt x="167500" y="49364"/>
                </a:lnTo>
                <a:lnTo>
                  <a:pt x="188793" y="54211"/>
                </a:lnTo>
                <a:lnTo>
                  <a:pt x="201452" y="59828"/>
                </a:lnTo>
                <a:lnTo>
                  <a:pt x="210528" y="66959"/>
                </a:lnTo>
                <a:lnTo>
                  <a:pt x="217100" y="75696"/>
                </a:lnTo>
                <a:lnTo>
                  <a:pt x="222250" y="86131"/>
                </a:lnTo>
                <a:lnTo>
                  <a:pt x="223561" y="89227"/>
                </a:lnTo>
                <a:lnTo>
                  <a:pt x="226711" y="96652"/>
                </a:lnTo>
                <a:lnTo>
                  <a:pt x="230986" y="106719"/>
                </a:lnTo>
                <a:lnTo>
                  <a:pt x="236164" y="118916"/>
                </a:lnTo>
                <a:lnTo>
                  <a:pt x="242028" y="132734"/>
                </a:lnTo>
                <a:lnTo>
                  <a:pt x="248359" y="147660"/>
                </a:lnTo>
                <a:lnTo>
                  <a:pt x="254937" y="163184"/>
                </a:lnTo>
                <a:lnTo>
                  <a:pt x="261543" y="178795"/>
                </a:lnTo>
                <a:lnTo>
                  <a:pt x="267957" y="193981"/>
                </a:lnTo>
                <a:lnTo>
                  <a:pt x="273962" y="208231"/>
                </a:lnTo>
                <a:lnTo>
                  <a:pt x="279337" y="221035"/>
                </a:lnTo>
                <a:lnTo>
                  <a:pt x="283864" y="231881"/>
                </a:lnTo>
                <a:lnTo>
                  <a:pt x="287323" y="240258"/>
                </a:lnTo>
                <a:lnTo>
                  <a:pt x="289496" y="245656"/>
                </a:lnTo>
                <a:lnTo>
                  <a:pt x="292152" y="251947"/>
                </a:lnTo>
                <a:lnTo>
                  <a:pt x="298433" y="263236"/>
                </a:lnTo>
                <a:lnTo>
                  <a:pt x="306792" y="273178"/>
                </a:lnTo>
                <a:lnTo>
                  <a:pt x="317632" y="280831"/>
                </a:lnTo>
                <a:lnTo>
                  <a:pt x="331355" y="285254"/>
                </a:lnTo>
                <a:lnTo>
                  <a:pt x="337261" y="286168"/>
                </a:lnTo>
                <a:lnTo>
                  <a:pt x="350038" y="288015"/>
                </a:lnTo>
                <a:lnTo>
                  <a:pt x="364770" y="290083"/>
                </a:lnTo>
                <a:lnTo>
                  <a:pt x="379556" y="292169"/>
                </a:lnTo>
                <a:lnTo>
                  <a:pt x="392492" y="294073"/>
                </a:lnTo>
                <a:lnTo>
                  <a:pt x="401675" y="295592"/>
                </a:lnTo>
                <a:lnTo>
                  <a:pt x="408266" y="296900"/>
                </a:lnTo>
                <a:lnTo>
                  <a:pt x="413829" y="299923"/>
                </a:lnTo>
                <a:lnTo>
                  <a:pt x="414769" y="309943"/>
                </a:lnTo>
                <a:lnTo>
                  <a:pt x="414785" y="325843"/>
                </a:lnTo>
                <a:lnTo>
                  <a:pt x="414563" y="337844"/>
                </a:lnTo>
                <a:lnTo>
                  <a:pt x="414240" y="352081"/>
                </a:lnTo>
                <a:lnTo>
                  <a:pt x="413841" y="367940"/>
                </a:lnTo>
                <a:lnTo>
                  <a:pt x="413389" y="384806"/>
                </a:lnTo>
                <a:lnTo>
                  <a:pt x="412908" y="402065"/>
                </a:lnTo>
                <a:lnTo>
                  <a:pt x="412425" y="419101"/>
                </a:lnTo>
                <a:lnTo>
                  <a:pt x="411962" y="435300"/>
                </a:lnTo>
                <a:lnTo>
                  <a:pt x="411544" y="450048"/>
                </a:lnTo>
                <a:lnTo>
                  <a:pt x="411196" y="462730"/>
                </a:lnTo>
                <a:lnTo>
                  <a:pt x="410942" y="472731"/>
                </a:lnTo>
                <a:lnTo>
                  <a:pt x="410806" y="479437"/>
                </a:lnTo>
                <a:lnTo>
                  <a:pt x="410856" y="483407"/>
                </a:lnTo>
                <a:lnTo>
                  <a:pt x="412735" y="497053"/>
                </a:lnTo>
                <a:close/>
              </a:path>
            </a:pathLst>
          </a:custGeom>
          <a:solidFill>
            <a:srgbClr val="00080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1" name="object 221"/>
          <p:cNvSpPr/>
          <p:nvPr/>
        </p:nvSpPr>
        <p:spPr>
          <a:xfrm>
            <a:off x="2768687" y="5073556"/>
            <a:ext cx="91153" cy="199023"/>
          </a:xfrm>
          <a:custGeom>
            <a:avLst/>
            <a:gdLst/>
            <a:ahLst/>
            <a:cxnLst/>
            <a:rect l="l" t="t" r="r" b="b"/>
            <a:pathLst>
              <a:path w="91153" h="199023">
                <a:moveTo>
                  <a:pt x="91153" y="0"/>
                </a:moveTo>
                <a:lnTo>
                  <a:pt x="79128" y="4645"/>
                </a:lnTo>
                <a:lnTo>
                  <a:pt x="80239" y="164178"/>
                </a:lnTo>
                <a:lnTo>
                  <a:pt x="80987" y="153527"/>
                </a:lnTo>
                <a:lnTo>
                  <a:pt x="81546" y="152441"/>
                </a:lnTo>
                <a:lnTo>
                  <a:pt x="82701" y="153089"/>
                </a:lnTo>
                <a:lnTo>
                  <a:pt x="87286" y="143234"/>
                </a:lnTo>
                <a:lnTo>
                  <a:pt x="91153" y="0"/>
                </a:lnTo>
                <a:close/>
              </a:path>
              <a:path w="91153" h="199023">
                <a:moveTo>
                  <a:pt x="45162" y="66655"/>
                </a:moveTo>
                <a:lnTo>
                  <a:pt x="47563" y="78876"/>
                </a:lnTo>
                <a:lnTo>
                  <a:pt x="51520" y="90411"/>
                </a:lnTo>
                <a:lnTo>
                  <a:pt x="56365" y="101120"/>
                </a:lnTo>
                <a:lnTo>
                  <a:pt x="61430" y="110865"/>
                </a:lnTo>
                <a:lnTo>
                  <a:pt x="66046" y="119505"/>
                </a:lnTo>
                <a:lnTo>
                  <a:pt x="69547" y="126901"/>
                </a:lnTo>
                <a:lnTo>
                  <a:pt x="71263" y="132913"/>
                </a:lnTo>
                <a:lnTo>
                  <a:pt x="70268" y="133658"/>
                </a:lnTo>
                <a:lnTo>
                  <a:pt x="65569" y="143399"/>
                </a:lnTo>
                <a:lnTo>
                  <a:pt x="66890" y="144148"/>
                </a:lnTo>
                <a:lnTo>
                  <a:pt x="59157" y="151361"/>
                </a:lnTo>
                <a:lnTo>
                  <a:pt x="53806" y="159088"/>
                </a:lnTo>
                <a:lnTo>
                  <a:pt x="50497" y="167253"/>
                </a:lnTo>
                <a:lnTo>
                  <a:pt x="48892" y="175778"/>
                </a:lnTo>
                <a:lnTo>
                  <a:pt x="48650" y="184588"/>
                </a:lnTo>
                <a:lnTo>
                  <a:pt x="49433" y="193606"/>
                </a:lnTo>
                <a:lnTo>
                  <a:pt x="50901" y="202755"/>
                </a:lnTo>
                <a:lnTo>
                  <a:pt x="52714" y="211960"/>
                </a:lnTo>
                <a:lnTo>
                  <a:pt x="54535" y="221143"/>
                </a:lnTo>
                <a:lnTo>
                  <a:pt x="56022" y="230228"/>
                </a:lnTo>
                <a:lnTo>
                  <a:pt x="56838" y="239139"/>
                </a:lnTo>
                <a:lnTo>
                  <a:pt x="56641" y="247799"/>
                </a:lnTo>
                <a:lnTo>
                  <a:pt x="55095" y="256131"/>
                </a:lnTo>
                <a:lnTo>
                  <a:pt x="51858" y="264060"/>
                </a:lnTo>
                <a:lnTo>
                  <a:pt x="46592" y="271508"/>
                </a:lnTo>
                <a:lnTo>
                  <a:pt x="43611" y="274552"/>
                </a:lnTo>
                <a:lnTo>
                  <a:pt x="52196" y="271453"/>
                </a:lnTo>
                <a:lnTo>
                  <a:pt x="59397" y="268126"/>
                </a:lnTo>
                <a:lnTo>
                  <a:pt x="65544" y="264658"/>
                </a:lnTo>
                <a:lnTo>
                  <a:pt x="64883" y="268786"/>
                </a:lnTo>
                <a:lnTo>
                  <a:pt x="64274" y="272748"/>
                </a:lnTo>
                <a:lnTo>
                  <a:pt x="63816" y="276266"/>
                </a:lnTo>
                <a:lnTo>
                  <a:pt x="62511" y="286242"/>
                </a:lnTo>
                <a:lnTo>
                  <a:pt x="61165" y="296434"/>
                </a:lnTo>
                <a:lnTo>
                  <a:pt x="59798" y="306862"/>
                </a:lnTo>
                <a:lnTo>
                  <a:pt x="58434" y="317544"/>
                </a:lnTo>
                <a:lnTo>
                  <a:pt x="57095" y="328500"/>
                </a:lnTo>
                <a:lnTo>
                  <a:pt x="55803" y="339748"/>
                </a:lnTo>
                <a:lnTo>
                  <a:pt x="54581" y="351308"/>
                </a:lnTo>
                <a:lnTo>
                  <a:pt x="53450" y="363199"/>
                </a:lnTo>
                <a:lnTo>
                  <a:pt x="52433" y="375440"/>
                </a:lnTo>
                <a:lnTo>
                  <a:pt x="51552" y="388050"/>
                </a:lnTo>
                <a:lnTo>
                  <a:pt x="50830" y="401047"/>
                </a:lnTo>
                <a:lnTo>
                  <a:pt x="50288" y="414452"/>
                </a:lnTo>
                <a:lnTo>
                  <a:pt x="49950" y="428283"/>
                </a:lnTo>
                <a:lnTo>
                  <a:pt x="49836" y="442559"/>
                </a:lnTo>
                <a:lnTo>
                  <a:pt x="49971" y="457300"/>
                </a:lnTo>
                <a:lnTo>
                  <a:pt x="50375" y="472524"/>
                </a:lnTo>
                <a:lnTo>
                  <a:pt x="51071" y="488250"/>
                </a:lnTo>
                <a:lnTo>
                  <a:pt x="51777" y="500066"/>
                </a:lnTo>
                <a:lnTo>
                  <a:pt x="50279" y="527652"/>
                </a:lnTo>
                <a:lnTo>
                  <a:pt x="49635" y="540080"/>
                </a:lnTo>
                <a:lnTo>
                  <a:pt x="49580" y="544084"/>
                </a:lnTo>
                <a:lnTo>
                  <a:pt x="44163" y="567436"/>
                </a:lnTo>
                <a:lnTo>
                  <a:pt x="39250" y="590759"/>
                </a:lnTo>
                <a:lnTo>
                  <a:pt x="34810" y="614015"/>
                </a:lnTo>
                <a:lnTo>
                  <a:pt x="30817" y="637168"/>
                </a:lnTo>
                <a:lnTo>
                  <a:pt x="27241" y="660180"/>
                </a:lnTo>
                <a:lnTo>
                  <a:pt x="24055" y="683017"/>
                </a:lnTo>
                <a:lnTo>
                  <a:pt x="21230" y="705640"/>
                </a:lnTo>
                <a:lnTo>
                  <a:pt x="18739" y="728013"/>
                </a:lnTo>
                <a:lnTo>
                  <a:pt x="16552" y="750100"/>
                </a:lnTo>
                <a:lnTo>
                  <a:pt x="14642" y="771863"/>
                </a:lnTo>
                <a:lnTo>
                  <a:pt x="12980" y="793267"/>
                </a:lnTo>
                <a:lnTo>
                  <a:pt x="11539" y="814274"/>
                </a:lnTo>
                <a:lnTo>
                  <a:pt x="10289" y="834849"/>
                </a:lnTo>
                <a:lnTo>
                  <a:pt x="9203" y="854954"/>
                </a:lnTo>
                <a:lnTo>
                  <a:pt x="8253" y="874552"/>
                </a:lnTo>
                <a:lnTo>
                  <a:pt x="7410" y="893607"/>
                </a:lnTo>
                <a:lnTo>
                  <a:pt x="6646" y="912083"/>
                </a:lnTo>
                <a:lnTo>
                  <a:pt x="5933" y="929943"/>
                </a:lnTo>
                <a:lnTo>
                  <a:pt x="5242" y="947149"/>
                </a:lnTo>
                <a:lnTo>
                  <a:pt x="4545" y="963666"/>
                </a:lnTo>
                <a:lnTo>
                  <a:pt x="14427" y="963265"/>
                </a:lnTo>
                <a:lnTo>
                  <a:pt x="27675" y="962698"/>
                </a:lnTo>
                <a:lnTo>
                  <a:pt x="39318" y="962193"/>
                </a:lnTo>
                <a:lnTo>
                  <a:pt x="39810" y="976552"/>
                </a:lnTo>
                <a:lnTo>
                  <a:pt x="40511" y="989436"/>
                </a:lnTo>
                <a:lnTo>
                  <a:pt x="41447" y="1000654"/>
                </a:lnTo>
                <a:lnTo>
                  <a:pt x="41629" y="1002363"/>
                </a:lnTo>
                <a:lnTo>
                  <a:pt x="37200" y="1020190"/>
                </a:lnTo>
                <a:lnTo>
                  <a:pt x="33501" y="1036714"/>
                </a:lnTo>
                <a:lnTo>
                  <a:pt x="30463" y="1052168"/>
                </a:lnTo>
                <a:lnTo>
                  <a:pt x="28013" y="1066783"/>
                </a:lnTo>
                <a:lnTo>
                  <a:pt x="26079" y="1080792"/>
                </a:lnTo>
                <a:lnTo>
                  <a:pt x="24589" y="1094427"/>
                </a:lnTo>
                <a:lnTo>
                  <a:pt x="23472" y="1107919"/>
                </a:lnTo>
                <a:lnTo>
                  <a:pt x="22655" y="1121500"/>
                </a:lnTo>
                <a:lnTo>
                  <a:pt x="22067" y="1135402"/>
                </a:lnTo>
                <a:lnTo>
                  <a:pt x="21636" y="1149858"/>
                </a:lnTo>
                <a:lnTo>
                  <a:pt x="21291" y="1165099"/>
                </a:lnTo>
                <a:lnTo>
                  <a:pt x="20958" y="1181356"/>
                </a:lnTo>
                <a:lnTo>
                  <a:pt x="20568" y="1198863"/>
                </a:lnTo>
                <a:lnTo>
                  <a:pt x="20046" y="1217850"/>
                </a:lnTo>
                <a:lnTo>
                  <a:pt x="19323" y="1238550"/>
                </a:lnTo>
                <a:lnTo>
                  <a:pt x="18326" y="1261195"/>
                </a:lnTo>
                <a:lnTo>
                  <a:pt x="16982" y="1286016"/>
                </a:lnTo>
                <a:lnTo>
                  <a:pt x="15221" y="1313245"/>
                </a:lnTo>
                <a:lnTo>
                  <a:pt x="12971" y="1343115"/>
                </a:lnTo>
                <a:lnTo>
                  <a:pt x="10159" y="1375858"/>
                </a:lnTo>
                <a:lnTo>
                  <a:pt x="9232" y="1377407"/>
                </a:lnTo>
                <a:lnTo>
                  <a:pt x="2092" y="1391499"/>
                </a:lnTo>
                <a:lnTo>
                  <a:pt x="0" y="1404287"/>
                </a:lnTo>
                <a:lnTo>
                  <a:pt x="725" y="1415298"/>
                </a:lnTo>
                <a:lnTo>
                  <a:pt x="2042" y="1424060"/>
                </a:lnTo>
                <a:lnTo>
                  <a:pt x="2094" y="1424537"/>
                </a:lnTo>
                <a:lnTo>
                  <a:pt x="3239" y="1438652"/>
                </a:lnTo>
                <a:lnTo>
                  <a:pt x="4176" y="1454915"/>
                </a:lnTo>
                <a:lnTo>
                  <a:pt x="4596" y="1463373"/>
                </a:lnTo>
                <a:lnTo>
                  <a:pt x="12458" y="1463335"/>
                </a:lnTo>
                <a:lnTo>
                  <a:pt x="13036" y="1442088"/>
                </a:lnTo>
                <a:lnTo>
                  <a:pt x="13459" y="1433298"/>
                </a:lnTo>
                <a:lnTo>
                  <a:pt x="13905" y="1428931"/>
                </a:lnTo>
                <a:lnTo>
                  <a:pt x="24926" y="1432952"/>
                </a:lnTo>
                <a:lnTo>
                  <a:pt x="36366" y="1442213"/>
                </a:lnTo>
                <a:lnTo>
                  <a:pt x="47340" y="1452833"/>
                </a:lnTo>
                <a:lnTo>
                  <a:pt x="56963" y="1460928"/>
                </a:lnTo>
                <a:lnTo>
                  <a:pt x="62013" y="1462992"/>
                </a:lnTo>
                <a:lnTo>
                  <a:pt x="73838" y="1463200"/>
                </a:lnTo>
                <a:lnTo>
                  <a:pt x="90680" y="1463478"/>
                </a:lnTo>
                <a:lnTo>
                  <a:pt x="106676" y="1463736"/>
                </a:lnTo>
                <a:lnTo>
                  <a:pt x="115960" y="1463885"/>
                </a:lnTo>
                <a:lnTo>
                  <a:pt x="116559" y="1463894"/>
                </a:lnTo>
                <a:lnTo>
                  <a:pt x="119371" y="1455867"/>
                </a:lnTo>
                <a:lnTo>
                  <a:pt x="113087" y="1451185"/>
                </a:lnTo>
                <a:lnTo>
                  <a:pt x="94982" y="1446190"/>
                </a:lnTo>
                <a:lnTo>
                  <a:pt x="81260" y="1439969"/>
                </a:lnTo>
                <a:lnTo>
                  <a:pt x="70464" y="1430900"/>
                </a:lnTo>
                <a:lnTo>
                  <a:pt x="61908" y="1421516"/>
                </a:lnTo>
                <a:lnTo>
                  <a:pt x="54903" y="1414347"/>
                </a:lnTo>
                <a:lnTo>
                  <a:pt x="54355" y="1413920"/>
                </a:lnTo>
                <a:lnTo>
                  <a:pt x="52728" y="1403391"/>
                </a:lnTo>
                <a:lnTo>
                  <a:pt x="52296" y="1389607"/>
                </a:lnTo>
                <a:lnTo>
                  <a:pt x="52945" y="1372931"/>
                </a:lnTo>
                <a:lnTo>
                  <a:pt x="54561" y="1353728"/>
                </a:lnTo>
                <a:lnTo>
                  <a:pt x="57030" y="1332361"/>
                </a:lnTo>
                <a:lnTo>
                  <a:pt x="60237" y="1309193"/>
                </a:lnTo>
                <a:lnTo>
                  <a:pt x="64067" y="1284588"/>
                </a:lnTo>
                <a:lnTo>
                  <a:pt x="68406" y="1258911"/>
                </a:lnTo>
                <a:lnTo>
                  <a:pt x="73141" y="1232523"/>
                </a:lnTo>
                <a:lnTo>
                  <a:pt x="78156" y="1205790"/>
                </a:lnTo>
                <a:lnTo>
                  <a:pt x="83338" y="1179075"/>
                </a:lnTo>
                <a:lnTo>
                  <a:pt x="88571" y="1152741"/>
                </a:lnTo>
                <a:lnTo>
                  <a:pt x="93741" y="1127153"/>
                </a:lnTo>
                <a:lnTo>
                  <a:pt x="98735" y="1102673"/>
                </a:lnTo>
                <a:lnTo>
                  <a:pt x="103438" y="1079665"/>
                </a:lnTo>
                <a:lnTo>
                  <a:pt x="107735" y="1058494"/>
                </a:lnTo>
                <a:lnTo>
                  <a:pt x="111512" y="1039522"/>
                </a:lnTo>
                <a:lnTo>
                  <a:pt x="114654" y="1023114"/>
                </a:lnTo>
                <a:lnTo>
                  <a:pt x="117048" y="1009633"/>
                </a:lnTo>
                <a:lnTo>
                  <a:pt x="118579" y="999442"/>
                </a:lnTo>
                <a:lnTo>
                  <a:pt x="120170" y="987235"/>
                </a:lnTo>
                <a:lnTo>
                  <a:pt x="121897" y="974654"/>
                </a:lnTo>
                <a:lnTo>
                  <a:pt x="123704" y="961799"/>
                </a:lnTo>
                <a:lnTo>
                  <a:pt x="124192" y="958332"/>
                </a:lnTo>
                <a:lnTo>
                  <a:pt x="136966" y="957738"/>
                </a:lnTo>
                <a:lnTo>
                  <a:pt x="149721" y="957141"/>
                </a:lnTo>
                <a:lnTo>
                  <a:pt x="162361" y="956553"/>
                </a:lnTo>
                <a:lnTo>
                  <a:pt x="169226" y="956237"/>
                </a:lnTo>
                <a:lnTo>
                  <a:pt x="173108" y="973160"/>
                </a:lnTo>
                <a:lnTo>
                  <a:pt x="176445" y="987282"/>
                </a:lnTo>
                <a:lnTo>
                  <a:pt x="178678" y="998544"/>
                </a:lnTo>
                <a:lnTo>
                  <a:pt x="179246" y="1006887"/>
                </a:lnTo>
                <a:lnTo>
                  <a:pt x="179094" y="1008307"/>
                </a:lnTo>
                <a:lnTo>
                  <a:pt x="176068" y="1030928"/>
                </a:lnTo>
                <a:lnTo>
                  <a:pt x="174028" y="1052542"/>
                </a:lnTo>
                <a:lnTo>
                  <a:pt x="172888" y="1073247"/>
                </a:lnTo>
                <a:lnTo>
                  <a:pt x="172564" y="1093139"/>
                </a:lnTo>
                <a:lnTo>
                  <a:pt x="172970" y="1112317"/>
                </a:lnTo>
                <a:lnTo>
                  <a:pt x="174021" y="1130876"/>
                </a:lnTo>
                <a:lnTo>
                  <a:pt x="175633" y="1148916"/>
                </a:lnTo>
                <a:lnTo>
                  <a:pt x="177720" y="1166532"/>
                </a:lnTo>
                <a:lnTo>
                  <a:pt x="180198" y="1183823"/>
                </a:lnTo>
                <a:lnTo>
                  <a:pt x="182980" y="1200885"/>
                </a:lnTo>
                <a:lnTo>
                  <a:pt x="185983" y="1217816"/>
                </a:lnTo>
                <a:lnTo>
                  <a:pt x="189122" y="1234714"/>
                </a:lnTo>
                <a:lnTo>
                  <a:pt x="192310" y="1251676"/>
                </a:lnTo>
                <a:lnTo>
                  <a:pt x="195463" y="1268798"/>
                </a:lnTo>
                <a:lnTo>
                  <a:pt x="198497" y="1286179"/>
                </a:lnTo>
                <a:lnTo>
                  <a:pt x="201325" y="1303916"/>
                </a:lnTo>
                <a:lnTo>
                  <a:pt x="203864" y="1322106"/>
                </a:lnTo>
                <a:lnTo>
                  <a:pt x="206027" y="1340846"/>
                </a:lnTo>
                <a:lnTo>
                  <a:pt x="207730" y="1360233"/>
                </a:lnTo>
                <a:lnTo>
                  <a:pt x="208888" y="1380366"/>
                </a:lnTo>
                <a:lnTo>
                  <a:pt x="209092" y="1383935"/>
                </a:lnTo>
                <a:lnTo>
                  <a:pt x="207847" y="1383249"/>
                </a:lnTo>
                <a:lnTo>
                  <a:pt x="200628" y="1397595"/>
                </a:lnTo>
                <a:lnTo>
                  <a:pt x="199041" y="1410058"/>
                </a:lnTo>
                <a:lnTo>
                  <a:pt x="200326" y="1420331"/>
                </a:lnTo>
                <a:lnTo>
                  <a:pt x="201649" y="1427394"/>
                </a:lnTo>
                <a:lnTo>
                  <a:pt x="202738" y="1441050"/>
                </a:lnTo>
                <a:lnTo>
                  <a:pt x="203654" y="1457515"/>
                </a:lnTo>
                <a:lnTo>
                  <a:pt x="204062" y="1466040"/>
                </a:lnTo>
                <a:lnTo>
                  <a:pt x="210908" y="1465672"/>
                </a:lnTo>
                <a:lnTo>
                  <a:pt x="211293" y="1444746"/>
                </a:lnTo>
                <a:lnTo>
                  <a:pt x="211664" y="1436156"/>
                </a:lnTo>
                <a:lnTo>
                  <a:pt x="212076" y="1432055"/>
                </a:lnTo>
                <a:lnTo>
                  <a:pt x="223117" y="1435895"/>
                </a:lnTo>
                <a:lnTo>
                  <a:pt x="234793" y="1444761"/>
                </a:lnTo>
                <a:lnTo>
                  <a:pt x="246108" y="1455033"/>
                </a:lnTo>
                <a:lnTo>
                  <a:pt x="256061" y="1463093"/>
                </a:lnTo>
                <a:lnTo>
                  <a:pt x="261822" y="1465494"/>
                </a:lnTo>
                <a:lnTo>
                  <a:pt x="272977" y="1465666"/>
                </a:lnTo>
                <a:lnTo>
                  <a:pt x="289511" y="1465909"/>
                </a:lnTo>
                <a:lnTo>
                  <a:pt x="306390" y="1466153"/>
                </a:lnTo>
                <a:lnTo>
                  <a:pt x="318579" y="1466327"/>
                </a:lnTo>
                <a:lnTo>
                  <a:pt x="321626" y="1466371"/>
                </a:lnTo>
                <a:lnTo>
                  <a:pt x="323677" y="1458280"/>
                </a:lnTo>
                <a:lnTo>
                  <a:pt x="316172" y="1453438"/>
                </a:lnTo>
                <a:lnTo>
                  <a:pt x="299986" y="1448794"/>
                </a:lnTo>
                <a:lnTo>
                  <a:pt x="286201" y="1442644"/>
                </a:lnTo>
                <a:lnTo>
                  <a:pt x="275619" y="1434153"/>
                </a:lnTo>
                <a:lnTo>
                  <a:pt x="267114" y="1425265"/>
                </a:lnTo>
                <a:lnTo>
                  <a:pt x="259559" y="1417924"/>
                </a:lnTo>
                <a:lnTo>
                  <a:pt x="252450" y="1394455"/>
                </a:lnTo>
                <a:lnTo>
                  <a:pt x="250131" y="1377050"/>
                </a:lnTo>
                <a:lnTo>
                  <a:pt x="248373" y="1356459"/>
                </a:lnTo>
                <a:lnTo>
                  <a:pt x="247123" y="1333189"/>
                </a:lnTo>
                <a:lnTo>
                  <a:pt x="246330" y="1307747"/>
                </a:lnTo>
                <a:lnTo>
                  <a:pt x="245942" y="1280639"/>
                </a:lnTo>
                <a:lnTo>
                  <a:pt x="245907" y="1252372"/>
                </a:lnTo>
                <a:lnTo>
                  <a:pt x="246173" y="1223454"/>
                </a:lnTo>
                <a:lnTo>
                  <a:pt x="246688" y="1194391"/>
                </a:lnTo>
                <a:lnTo>
                  <a:pt x="247401" y="1165690"/>
                </a:lnTo>
                <a:lnTo>
                  <a:pt x="248259" y="1137858"/>
                </a:lnTo>
                <a:lnTo>
                  <a:pt x="249210" y="1111402"/>
                </a:lnTo>
                <a:lnTo>
                  <a:pt x="250203" y="1086829"/>
                </a:lnTo>
                <a:lnTo>
                  <a:pt x="251185" y="1064645"/>
                </a:lnTo>
                <a:lnTo>
                  <a:pt x="252105" y="1045359"/>
                </a:lnTo>
                <a:lnTo>
                  <a:pt x="252911" y="1029476"/>
                </a:lnTo>
                <a:lnTo>
                  <a:pt x="253974" y="1009947"/>
                </a:lnTo>
                <a:lnTo>
                  <a:pt x="254126" y="1007316"/>
                </a:lnTo>
                <a:lnTo>
                  <a:pt x="253353" y="994280"/>
                </a:lnTo>
                <a:lnTo>
                  <a:pt x="252767" y="984611"/>
                </a:lnTo>
                <a:lnTo>
                  <a:pt x="252115" y="974255"/>
                </a:lnTo>
                <a:lnTo>
                  <a:pt x="251144" y="959158"/>
                </a:lnTo>
                <a:lnTo>
                  <a:pt x="250710" y="952414"/>
                </a:lnTo>
                <a:lnTo>
                  <a:pt x="261581" y="951894"/>
                </a:lnTo>
                <a:lnTo>
                  <a:pt x="268998" y="951538"/>
                </a:lnTo>
                <a:lnTo>
                  <a:pt x="271474" y="951411"/>
                </a:lnTo>
                <a:lnTo>
                  <a:pt x="268197" y="926430"/>
                </a:lnTo>
                <a:lnTo>
                  <a:pt x="265264" y="902537"/>
                </a:lnTo>
                <a:lnTo>
                  <a:pt x="262626" y="879637"/>
                </a:lnTo>
                <a:lnTo>
                  <a:pt x="260235" y="857634"/>
                </a:lnTo>
                <a:lnTo>
                  <a:pt x="258040" y="836432"/>
                </a:lnTo>
                <a:lnTo>
                  <a:pt x="255993" y="815936"/>
                </a:lnTo>
                <a:lnTo>
                  <a:pt x="254046" y="796049"/>
                </a:lnTo>
                <a:lnTo>
                  <a:pt x="252148" y="776676"/>
                </a:lnTo>
                <a:lnTo>
                  <a:pt x="250252" y="757721"/>
                </a:lnTo>
                <a:lnTo>
                  <a:pt x="248308" y="739088"/>
                </a:lnTo>
                <a:lnTo>
                  <a:pt x="246266" y="720681"/>
                </a:lnTo>
                <a:lnTo>
                  <a:pt x="244080" y="702405"/>
                </a:lnTo>
                <a:lnTo>
                  <a:pt x="241698" y="684164"/>
                </a:lnTo>
                <a:lnTo>
                  <a:pt x="239072" y="665862"/>
                </a:lnTo>
                <a:lnTo>
                  <a:pt x="236154" y="647403"/>
                </a:lnTo>
                <a:lnTo>
                  <a:pt x="232893" y="628692"/>
                </a:lnTo>
                <a:lnTo>
                  <a:pt x="229242" y="609632"/>
                </a:lnTo>
                <a:lnTo>
                  <a:pt x="225151" y="590128"/>
                </a:lnTo>
                <a:lnTo>
                  <a:pt x="220572" y="570085"/>
                </a:lnTo>
                <a:lnTo>
                  <a:pt x="215454" y="549405"/>
                </a:lnTo>
                <a:lnTo>
                  <a:pt x="214433" y="540265"/>
                </a:lnTo>
                <a:lnTo>
                  <a:pt x="214395" y="528743"/>
                </a:lnTo>
                <a:lnTo>
                  <a:pt x="215189" y="514207"/>
                </a:lnTo>
                <a:lnTo>
                  <a:pt x="215975" y="504117"/>
                </a:lnTo>
                <a:lnTo>
                  <a:pt x="217159" y="496701"/>
                </a:lnTo>
                <a:lnTo>
                  <a:pt x="219386" y="488201"/>
                </a:lnTo>
                <a:lnTo>
                  <a:pt x="222371" y="478737"/>
                </a:lnTo>
                <a:lnTo>
                  <a:pt x="225827" y="468429"/>
                </a:lnTo>
                <a:lnTo>
                  <a:pt x="229466" y="457398"/>
                </a:lnTo>
                <a:lnTo>
                  <a:pt x="233002" y="445765"/>
                </a:lnTo>
                <a:lnTo>
                  <a:pt x="236147" y="433651"/>
                </a:lnTo>
                <a:lnTo>
                  <a:pt x="238616" y="421176"/>
                </a:lnTo>
                <a:lnTo>
                  <a:pt x="240121" y="408461"/>
                </a:lnTo>
                <a:lnTo>
                  <a:pt x="240374" y="395626"/>
                </a:lnTo>
                <a:lnTo>
                  <a:pt x="239090" y="382792"/>
                </a:lnTo>
                <a:lnTo>
                  <a:pt x="235982" y="370081"/>
                </a:lnTo>
                <a:lnTo>
                  <a:pt x="230762" y="357611"/>
                </a:lnTo>
                <a:lnTo>
                  <a:pt x="228027" y="352733"/>
                </a:lnTo>
                <a:lnTo>
                  <a:pt x="224230" y="346446"/>
                </a:lnTo>
                <a:lnTo>
                  <a:pt x="220522" y="340274"/>
                </a:lnTo>
                <a:lnTo>
                  <a:pt x="216839" y="334178"/>
                </a:lnTo>
                <a:lnTo>
                  <a:pt x="232278" y="325632"/>
                </a:lnTo>
                <a:lnTo>
                  <a:pt x="247787" y="316786"/>
                </a:lnTo>
                <a:lnTo>
                  <a:pt x="263181" y="307784"/>
                </a:lnTo>
                <a:lnTo>
                  <a:pt x="278277" y="298768"/>
                </a:lnTo>
                <a:lnTo>
                  <a:pt x="292890" y="289880"/>
                </a:lnTo>
                <a:lnTo>
                  <a:pt x="306837" y="281263"/>
                </a:lnTo>
                <a:lnTo>
                  <a:pt x="319932" y="273059"/>
                </a:lnTo>
                <a:lnTo>
                  <a:pt x="331992" y="265411"/>
                </a:lnTo>
                <a:lnTo>
                  <a:pt x="342832" y="258461"/>
                </a:lnTo>
                <a:lnTo>
                  <a:pt x="352269" y="252352"/>
                </a:lnTo>
                <a:lnTo>
                  <a:pt x="366195" y="243225"/>
                </a:lnTo>
                <a:lnTo>
                  <a:pt x="530160" y="89373"/>
                </a:lnTo>
                <a:lnTo>
                  <a:pt x="524699" y="82731"/>
                </a:lnTo>
                <a:lnTo>
                  <a:pt x="527493" y="79924"/>
                </a:lnTo>
                <a:lnTo>
                  <a:pt x="538169" y="75219"/>
                </a:lnTo>
                <a:lnTo>
                  <a:pt x="550976" y="70158"/>
                </a:lnTo>
                <a:lnTo>
                  <a:pt x="556881" y="67034"/>
                </a:lnTo>
                <a:lnTo>
                  <a:pt x="565682" y="60201"/>
                </a:lnTo>
                <a:lnTo>
                  <a:pt x="569022" y="57598"/>
                </a:lnTo>
                <a:lnTo>
                  <a:pt x="572477" y="55032"/>
                </a:lnTo>
                <a:lnTo>
                  <a:pt x="587933" y="50194"/>
                </a:lnTo>
                <a:lnTo>
                  <a:pt x="590523" y="49063"/>
                </a:lnTo>
                <a:lnTo>
                  <a:pt x="593000" y="47908"/>
                </a:lnTo>
                <a:lnTo>
                  <a:pt x="601649" y="44098"/>
                </a:lnTo>
                <a:lnTo>
                  <a:pt x="605357" y="42662"/>
                </a:lnTo>
                <a:lnTo>
                  <a:pt x="609370" y="41024"/>
                </a:lnTo>
                <a:lnTo>
                  <a:pt x="609307" y="35589"/>
                </a:lnTo>
                <a:lnTo>
                  <a:pt x="604963" y="36592"/>
                </a:lnTo>
                <a:lnTo>
                  <a:pt x="602652" y="37100"/>
                </a:lnTo>
                <a:lnTo>
                  <a:pt x="591527" y="39691"/>
                </a:lnTo>
                <a:lnTo>
                  <a:pt x="588174" y="40834"/>
                </a:lnTo>
                <a:lnTo>
                  <a:pt x="574750" y="43437"/>
                </a:lnTo>
                <a:lnTo>
                  <a:pt x="570559" y="44517"/>
                </a:lnTo>
                <a:lnTo>
                  <a:pt x="572172" y="40211"/>
                </a:lnTo>
                <a:lnTo>
                  <a:pt x="573925" y="38167"/>
                </a:lnTo>
                <a:lnTo>
                  <a:pt x="587564" y="27384"/>
                </a:lnTo>
                <a:lnTo>
                  <a:pt x="591832" y="24197"/>
                </a:lnTo>
                <a:lnTo>
                  <a:pt x="602792" y="15561"/>
                </a:lnTo>
                <a:lnTo>
                  <a:pt x="606386" y="11649"/>
                </a:lnTo>
                <a:lnTo>
                  <a:pt x="609599" y="8157"/>
                </a:lnTo>
                <a:lnTo>
                  <a:pt x="607961" y="2759"/>
                </a:lnTo>
                <a:lnTo>
                  <a:pt x="604112" y="4715"/>
                </a:lnTo>
                <a:lnTo>
                  <a:pt x="600315" y="6633"/>
                </a:lnTo>
                <a:lnTo>
                  <a:pt x="589495" y="13694"/>
                </a:lnTo>
                <a:lnTo>
                  <a:pt x="584961" y="16386"/>
                </a:lnTo>
                <a:lnTo>
                  <a:pt x="582345" y="17974"/>
                </a:lnTo>
                <a:lnTo>
                  <a:pt x="572070" y="25225"/>
                </a:lnTo>
                <a:lnTo>
                  <a:pt x="567397" y="27981"/>
                </a:lnTo>
                <a:lnTo>
                  <a:pt x="566000" y="25822"/>
                </a:lnTo>
                <a:lnTo>
                  <a:pt x="568171" y="23193"/>
                </a:lnTo>
                <a:lnTo>
                  <a:pt x="576804" y="13856"/>
                </a:lnTo>
                <a:lnTo>
                  <a:pt x="586118" y="4183"/>
                </a:lnTo>
                <a:lnTo>
                  <a:pt x="589787" y="752"/>
                </a:lnTo>
                <a:lnTo>
                  <a:pt x="599274" y="-7197"/>
                </a:lnTo>
                <a:lnTo>
                  <a:pt x="602284" y="-10918"/>
                </a:lnTo>
                <a:lnTo>
                  <a:pt x="604900" y="-14106"/>
                </a:lnTo>
                <a:lnTo>
                  <a:pt x="603592" y="-20316"/>
                </a:lnTo>
                <a:lnTo>
                  <a:pt x="600277" y="-18690"/>
                </a:lnTo>
                <a:lnTo>
                  <a:pt x="589452" y="-11972"/>
                </a:lnTo>
                <a:lnTo>
                  <a:pt x="578709" y="-4667"/>
                </a:lnTo>
                <a:lnTo>
                  <a:pt x="578509" y="-4530"/>
                </a:lnTo>
                <a:lnTo>
                  <a:pt x="568205" y="3109"/>
                </a:lnTo>
                <a:lnTo>
                  <a:pt x="557596" y="10784"/>
                </a:lnTo>
                <a:lnTo>
                  <a:pt x="555002" y="12297"/>
                </a:lnTo>
                <a:lnTo>
                  <a:pt x="555916" y="8220"/>
                </a:lnTo>
                <a:lnTo>
                  <a:pt x="557402" y="5312"/>
                </a:lnTo>
                <a:lnTo>
                  <a:pt x="565911" y="-6689"/>
                </a:lnTo>
                <a:lnTo>
                  <a:pt x="568489" y="-10359"/>
                </a:lnTo>
                <a:lnTo>
                  <a:pt x="577163" y="-18995"/>
                </a:lnTo>
                <a:lnTo>
                  <a:pt x="579932" y="-23453"/>
                </a:lnTo>
                <a:lnTo>
                  <a:pt x="584542" y="-30755"/>
                </a:lnTo>
                <a:lnTo>
                  <a:pt x="580605" y="-34845"/>
                </a:lnTo>
                <a:lnTo>
                  <a:pt x="577633" y="-32902"/>
                </a:lnTo>
                <a:lnTo>
                  <a:pt x="567868" y="-24608"/>
                </a:lnTo>
                <a:lnTo>
                  <a:pt x="557320" y="-14823"/>
                </a:lnTo>
                <a:lnTo>
                  <a:pt x="556081" y="-13623"/>
                </a:lnTo>
                <a:lnTo>
                  <a:pt x="547997" y="-4656"/>
                </a:lnTo>
                <a:lnTo>
                  <a:pt x="538180" y="6280"/>
                </a:lnTo>
                <a:lnTo>
                  <a:pt x="535278" y="9604"/>
                </a:lnTo>
                <a:lnTo>
                  <a:pt x="525449" y="17008"/>
                </a:lnTo>
                <a:lnTo>
                  <a:pt x="522794" y="16602"/>
                </a:lnTo>
                <a:lnTo>
                  <a:pt x="518718" y="14214"/>
                </a:lnTo>
                <a:lnTo>
                  <a:pt x="518337" y="11700"/>
                </a:lnTo>
                <a:lnTo>
                  <a:pt x="517689" y="7496"/>
                </a:lnTo>
                <a:lnTo>
                  <a:pt x="520242" y="2022"/>
                </a:lnTo>
                <a:lnTo>
                  <a:pt x="520737" y="-9915"/>
                </a:lnTo>
                <a:lnTo>
                  <a:pt x="521283" y="-23110"/>
                </a:lnTo>
                <a:lnTo>
                  <a:pt x="511758" y="-23453"/>
                </a:lnTo>
                <a:lnTo>
                  <a:pt x="511479" y="-20519"/>
                </a:lnTo>
                <a:lnTo>
                  <a:pt x="511212" y="-17687"/>
                </a:lnTo>
                <a:lnTo>
                  <a:pt x="510221" y="-13559"/>
                </a:lnTo>
                <a:lnTo>
                  <a:pt x="506932" y="-9064"/>
                </a:lnTo>
                <a:lnTo>
                  <a:pt x="505243" y="1324"/>
                </a:lnTo>
                <a:lnTo>
                  <a:pt x="504913" y="3623"/>
                </a:lnTo>
                <a:lnTo>
                  <a:pt x="504443" y="7801"/>
                </a:lnTo>
                <a:lnTo>
                  <a:pt x="501344" y="17859"/>
                </a:lnTo>
                <a:lnTo>
                  <a:pt x="501154" y="22419"/>
                </a:lnTo>
                <a:lnTo>
                  <a:pt x="500361" y="32902"/>
                </a:lnTo>
                <a:lnTo>
                  <a:pt x="498065" y="47630"/>
                </a:lnTo>
                <a:lnTo>
                  <a:pt x="497318" y="49432"/>
                </a:lnTo>
                <a:lnTo>
                  <a:pt x="490232" y="40834"/>
                </a:lnTo>
                <a:lnTo>
                  <a:pt x="325906" y="179861"/>
                </a:lnTo>
                <a:lnTo>
                  <a:pt x="307619" y="188231"/>
                </a:lnTo>
                <a:lnTo>
                  <a:pt x="291899" y="195432"/>
                </a:lnTo>
                <a:lnTo>
                  <a:pt x="278358" y="201648"/>
                </a:lnTo>
                <a:lnTo>
                  <a:pt x="266610" y="207062"/>
                </a:lnTo>
                <a:lnTo>
                  <a:pt x="256268" y="211858"/>
                </a:lnTo>
                <a:lnTo>
                  <a:pt x="246943" y="216217"/>
                </a:lnTo>
                <a:lnTo>
                  <a:pt x="238250" y="220324"/>
                </a:lnTo>
                <a:lnTo>
                  <a:pt x="229800" y="224362"/>
                </a:lnTo>
                <a:lnTo>
                  <a:pt x="221206" y="228515"/>
                </a:lnTo>
                <a:lnTo>
                  <a:pt x="212082" y="232964"/>
                </a:lnTo>
                <a:lnTo>
                  <a:pt x="202040" y="237895"/>
                </a:lnTo>
                <a:lnTo>
                  <a:pt x="190693" y="243489"/>
                </a:lnTo>
                <a:lnTo>
                  <a:pt x="177654" y="249931"/>
                </a:lnTo>
                <a:lnTo>
                  <a:pt x="172808" y="252327"/>
                </a:lnTo>
                <a:lnTo>
                  <a:pt x="169509" y="238251"/>
                </a:lnTo>
                <a:lnTo>
                  <a:pt x="167099" y="224428"/>
                </a:lnTo>
                <a:lnTo>
                  <a:pt x="165706" y="211020"/>
                </a:lnTo>
                <a:lnTo>
                  <a:pt x="165458" y="198185"/>
                </a:lnTo>
                <a:lnTo>
                  <a:pt x="166482" y="186086"/>
                </a:lnTo>
                <a:lnTo>
                  <a:pt x="168906" y="174881"/>
                </a:lnTo>
                <a:lnTo>
                  <a:pt x="172857" y="164732"/>
                </a:lnTo>
                <a:lnTo>
                  <a:pt x="176415" y="158613"/>
                </a:lnTo>
                <a:lnTo>
                  <a:pt x="186718" y="149074"/>
                </a:lnTo>
                <a:lnTo>
                  <a:pt x="195055" y="140366"/>
                </a:lnTo>
                <a:lnTo>
                  <a:pt x="195515" y="138560"/>
                </a:lnTo>
                <a:lnTo>
                  <a:pt x="192913" y="126303"/>
                </a:lnTo>
                <a:lnTo>
                  <a:pt x="187813" y="111374"/>
                </a:lnTo>
                <a:lnTo>
                  <a:pt x="186117" y="105337"/>
                </a:lnTo>
                <a:lnTo>
                  <a:pt x="186790" y="102098"/>
                </a:lnTo>
                <a:lnTo>
                  <a:pt x="192925" y="102098"/>
                </a:lnTo>
                <a:lnTo>
                  <a:pt x="194334" y="97615"/>
                </a:lnTo>
                <a:lnTo>
                  <a:pt x="195160" y="94910"/>
                </a:lnTo>
                <a:lnTo>
                  <a:pt x="188797" y="90834"/>
                </a:lnTo>
                <a:lnTo>
                  <a:pt x="178891" y="79188"/>
                </a:lnTo>
                <a:lnTo>
                  <a:pt x="170952" y="68627"/>
                </a:lnTo>
                <a:lnTo>
                  <a:pt x="163422" y="57663"/>
                </a:lnTo>
                <a:lnTo>
                  <a:pt x="160832" y="53991"/>
                </a:lnTo>
                <a:lnTo>
                  <a:pt x="158279" y="50346"/>
                </a:lnTo>
                <a:lnTo>
                  <a:pt x="157199" y="46231"/>
                </a:lnTo>
                <a:lnTo>
                  <a:pt x="155929" y="41672"/>
                </a:lnTo>
                <a:lnTo>
                  <a:pt x="160180" y="30331"/>
                </a:lnTo>
                <a:lnTo>
                  <a:pt x="162376" y="18007"/>
                </a:lnTo>
                <a:lnTo>
                  <a:pt x="160053" y="7233"/>
                </a:lnTo>
                <a:lnTo>
                  <a:pt x="155282" y="2454"/>
                </a:lnTo>
                <a:lnTo>
                  <a:pt x="143785" y="-2258"/>
                </a:lnTo>
                <a:lnTo>
                  <a:pt x="131418" y="-3696"/>
                </a:lnTo>
                <a:lnTo>
                  <a:pt x="118575" y="-2472"/>
                </a:lnTo>
                <a:lnTo>
                  <a:pt x="115582" y="-1875"/>
                </a:lnTo>
                <a:lnTo>
                  <a:pt x="103511" y="-2208"/>
                </a:lnTo>
                <a:lnTo>
                  <a:pt x="91153" y="0"/>
                </a:lnTo>
                <a:lnTo>
                  <a:pt x="87286" y="143234"/>
                </a:lnTo>
                <a:lnTo>
                  <a:pt x="89953" y="139284"/>
                </a:lnTo>
                <a:lnTo>
                  <a:pt x="91909" y="136655"/>
                </a:lnTo>
                <a:lnTo>
                  <a:pt x="94068" y="142307"/>
                </a:lnTo>
                <a:lnTo>
                  <a:pt x="95808" y="147806"/>
                </a:lnTo>
                <a:lnTo>
                  <a:pt x="97433" y="153572"/>
                </a:lnTo>
                <a:lnTo>
                  <a:pt x="94233" y="151082"/>
                </a:lnTo>
                <a:lnTo>
                  <a:pt x="90429" y="157744"/>
                </a:lnTo>
                <a:lnTo>
                  <a:pt x="85456" y="173093"/>
                </a:lnTo>
                <a:lnTo>
                  <a:pt x="84200" y="177587"/>
                </a:lnTo>
                <a:lnTo>
                  <a:pt x="80239" y="164178"/>
                </a:lnTo>
                <a:lnTo>
                  <a:pt x="79128" y="4645"/>
                </a:lnTo>
                <a:lnTo>
                  <a:pt x="68060" y="11627"/>
                </a:lnTo>
                <a:lnTo>
                  <a:pt x="58571" y="20842"/>
                </a:lnTo>
                <a:lnTo>
                  <a:pt x="53974" y="27270"/>
                </a:lnTo>
                <a:lnTo>
                  <a:pt x="47699" y="40712"/>
                </a:lnTo>
                <a:lnTo>
                  <a:pt x="44984" y="53887"/>
                </a:lnTo>
                <a:lnTo>
                  <a:pt x="45162" y="66655"/>
                </a:lnTo>
                <a:close/>
              </a:path>
            </a:pathLst>
          </a:custGeom>
          <a:solidFill>
            <a:srgbClr val="00080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0" y="7560005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0" y="7560005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0" y="7560005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4063212" y="6339128"/>
            <a:ext cx="262953" cy="2629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7" name="object 37"/>
          <p:cNvSpPr txBox="1"/>
          <p:nvPr/>
        </p:nvSpPr>
        <p:spPr>
          <a:xfrm>
            <a:off x="3339465" y="6272034"/>
            <a:ext cx="262940" cy="2629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6" name="object 36"/>
          <p:cNvSpPr txBox="1"/>
          <p:nvPr/>
        </p:nvSpPr>
        <p:spPr>
          <a:xfrm>
            <a:off x="5937973" y="6198184"/>
            <a:ext cx="262940" cy="2629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5" name="object 35"/>
          <p:cNvSpPr txBox="1"/>
          <p:nvPr/>
        </p:nvSpPr>
        <p:spPr>
          <a:xfrm>
            <a:off x="3674148" y="6176403"/>
            <a:ext cx="262953" cy="2629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4" name="object 34"/>
          <p:cNvSpPr txBox="1"/>
          <p:nvPr/>
        </p:nvSpPr>
        <p:spPr>
          <a:xfrm>
            <a:off x="1793481" y="5883478"/>
            <a:ext cx="262953" cy="2629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33"/>
          <p:cNvSpPr txBox="1"/>
          <p:nvPr/>
        </p:nvSpPr>
        <p:spPr>
          <a:xfrm>
            <a:off x="5505069" y="5758180"/>
            <a:ext cx="48920" cy="2625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5553989" y="5758180"/>
            <a:ext cx="262928" cy="2625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5505069" y="6020765"/>
            <a:ext cx="262940" cy="2622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5768009" y="6020765"/>
            <a:ext cx="48907" cy="2622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3286582" y="5193855"/>
            <a:ext cx="262807" cy="2625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3286582" y="5456434"/>
            <a:ext cx="262807" cy="2622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3549389" y="5456434"/>
            <a:ext cx="263042" cy="2622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3286582" y="5718651"/>
            <a:ext cx="262807" cy="2625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3549389" y="5718651"/>
            <a:ext cx="263042" cy="2625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3812432" y="5718651"/>
            <a:ext cx="262426" cy="2625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1452054" y="2038235"/>
            <a:ext cx="1833092" cy="7896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3285147" y="2038235"/>
            <a:ext cx="265912" cy="2635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3551059" y="2038235"/>
            <a:ext cx="263613" cy="5250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3814673" y="2038235"/>
            <a:ext cx="255346" cy="5250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4070019" y="2037308"/>
            <a:ext cx="2372474" cy="7905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3285147" y="2301792"/>
            <a:ext cx="265912" cy="2615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3285147" y="2563323"/>
            <a:ext cx="265912" cy="2645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3551059" y="2563323"/>
            <a:ext cx="263613" cy="2645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3814673" y="2563323"/>
            <a:ext cx="255346" cy="2645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1452054" y="2827896"/>
            <a:ext cx="1048257" cy="2618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2500312" y="2827896"/>
            <a:ext cx="261188" cy="2618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2761500" y="2827896"/>
            <a:ext cx="261467" cy="2618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3022968" y="2827896"/>
            <a:ext cx="262178" cy="2618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3285147" y="2827896"/>
            <a:ext cx="529526" cy="2618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3814673" y="2827896"/>
            <a:ext cx="524719" cy="2618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4339393" y="2827896"/>
            <a:ext cx="261480" cy="2618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4600873" y="2827896"/>
            <a:ext cx="263525" cy="2618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4864398" y="2827896"/>
            <a:ext cx="264236" cy="2618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5128634" y="2827896"/>
            <a:ext cx="264375" cy="2618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5393010" y="2827896"/>
            <a:ext cx="521703" cy="2618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914713" y="2827896"/>
            <a:ext cx="264375" cy="2618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179089" y="2827896"/>
            <a:ext cx="263404" cy="2618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887299" y="876124"/>
            <a:ext cx="5936711" cy="1929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410">
              <a:lnSpc>
                <a:spcPts val="3085"/>
              </a:lnSpc>
              <a:spcBef>
                <a:spcPts val="154"/>
              </a:spcBef>
            </a:pPr>
            <a:r>
              <a:rPr dirty="0" smtClean="0" sz="3000" spc="-74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3000" spc="-16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3000" spc="-3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3000" spc="-19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good</a:t>
            </a:r>
            <a:r>
              <a:rPr dirty="0" smtClean="0" sz="3000" spc="19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neighbours</a:t>
            </a:r>
            <a:r>
              <a:rPr dirty="0" smtClean="0" sz="3000" spc="17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3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ta</a:t>
            </a:r>
            <a:r>
              <a:rPr dirty="0" smtClean="0" sz="3000" spc="34">
                <a:solidFill>
                  <a:srgbClr val="1B1B19"/>
                </a:solidFill>
                <a:latin typeface="Times New Roman"/>
                <a:cs typeface="Times New Roman"/>
              </a:rPr>
              <a:t>k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ts val="3400"/>
              </a:lnSpc>
              <a:spcBef>
                <a:spcPts val="45"/>
              </a:spcBef>
            </a:pPr>
            <a:r>
              <a:rPr dirty="0" smtClean="0" sz="3000" spc="-75">
                <a:solidFill>
                  <a:srgbClr val="1B1B19"/>
                </a:solidFill>
                <a:latin typeface="Times New Roman"/>
                <a:cs typeface="Times New Roman"/>
              </a:rPr>
              <a:t>advantag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3000" spc="8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-75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3000" spc="-40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-75">
                <a:solidFill>
                  <a:srgbClr val="1B1B19"/>
                </a:solidFill>
                <a:latin typeface="Times New Roman"/>
                <a:cs typeface="Times New Roman"/>
              </a:rPr>
              <a:t>oppo</a:t>
            </a:r>
            <a:r>
              <a:rPr dirty="0" smtClean="0" sz="3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3000" spc="-75">
                <a:solidFill>
                  <a:srgbClr val="1B1B19"/>
                </a:solidFill>
                <a:latin typeface="Times New Roman"/>
                <a:cs typeface="Times New Roman"/>
              </a:rPr>
              <a:t>tunitie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3000" spc="-5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-9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3000" spc="-21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-75">
                <a:solidFill>
                  <a:srgbClr val="1B1B19"/>
                </a:solidFill>
                <a:latin typeface="Times New Roman"/>
                <a:cs typeface="Times New Roman"/>
              </a:rPr>
              <a:t>st</a:t>
            </a:r>
            <a:r>
              <a:rPr dirty="0" smtClean="0" sz="3000" spc="-10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3000" spc="-75">
                <a:solidFill>
                  <a:srgbClr val="1B1B19"/>
                </a:solidFill>
                <a:latin typeface="Times New Roman"/>
                <a:cs typeface="Times New Roman"/>
              </a:rPr>
              <a:t>engthen</a:t>
            </a:r>
            <a:r>
              <a:rPr dirty="0" smtClean="0" sz="3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3000" spc="10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communities</a:t>
            </a:r>
            <a:r>
              <a:rPr dirty="0" smtClean="0" sz="3000" spc="8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3000" spc="-18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which</a:t>
            </a:r>
            <a:r>
              <a:rPr dirty="0" smtClean="0" sz="3000" spc="-22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-19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3000" spc="-10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-19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3000" spc="25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3000" spc="59">
                <a:solidFill>
                  <a:srgbClr val="1B1B19"/>
                </a:solidFill>
                <a:latin typeface="Times New Roman"/>
                <a:cs typeface="Times New Roman"/>
              </a:rPr>
              <a:t>k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endParaRPr sz="3000">
              <a:latin typeface="Times New Roman"/>
              <a:cs typeface="Times New Roman"/>
            </a:endParaRPr>
          </a:p>
          <a:p>
            <a:pPr marL="12700" marR="40204">
              <a:lnSpc>
                <a:spcPts val="1149"/>
              </a:lnSpc>
              <a:spcBef>
                <a:spcPts val="1058"/>
              </a:spcBef>
            </a:pP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he</a:t>
            </a:r>
            <a:r>
              <a:rPr dirty="0" smtClean="0" sz="1000" spc="-8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solidFill>
                  <a:srgbClr val="1997D5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ompanies</a:t>
            </a:r>
            <a:r>
              <a:rPr dirty="0" smtClean="0" sz="1000" spc="-92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64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5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Indut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ade</a:t>
            </a:r>
            <a:r>
              <a:rPr dirty="0" smtClean="0" sz="1000" spc="3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G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oup</a:t>
            </a:r>
            <a:r>
              <a:rPr dirty="0" smtClean="0" sz="1000" spc="-72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h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14" b="1">
                <a:solidFill>
                  <a:srgbClr val="1997D5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7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st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ong</a:t>
            </a:r>
            <a:r>
              <a:rPr dirty="0" smtClean="0" sz="1000" spc="108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lo</a:t>
            </a:r>
            <a:r>
              <a:rPr dirty="0" smtClean="0" sz="1000" spc="4" b="1">
                <a:solidFill>
                  <a:srgbClr val="1997D5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al</a:t>
            </a:r>
            <a:r>
              <a:rPr dirty="0" smtClean="0" sz="1000" spc="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tie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78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ma</a:t>
            </a:r>
            <a:r>
              <a:rPr dirty="0" smtClean="0" sz="1000" spc="-19" b="1">
                <a:solidFill>
                  <a:srgbClr val="1997D5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5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our</a:t>
            </a:r>
            <a:r>
              <a:rPr dirty="0" smtClean="0" sz="1000" spc="-5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ope</a:t>
            </a:r>
            <a:r>
              <a:rPr dirty="0" smtClean="0" sz="1000" spc="-10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10" b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tions</a:t>
            </a:r>
            <a:r>
              <a:rPr dirty="0" smtClean="0" sz="1000" spc="-95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43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lo</a:t>
            </a:r>
            <a:r>
              <a:rPr dirty="0" smtClean="0" sz="1000" spc="4" b="1">
                <a:solidFill>
                  <a:srgbClr val="1997D5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4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ed</a:t>
            </a:r>
            <a:r>
              <a:rPr dirty="0" smtClean="0" sz="1000" spc="161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 marR="40204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smaller</a:t>
            </a:r>
            <a:r>
              <a:rPr dirty="0" smtClean="0" sz="1000" spc="4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cities</a:t>
            </a:r>
            <a:r>
              <a:rPr dirty="0" smtClean="0" sz="1000" spc="61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-80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wn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.</a:t>
            </a:r>
            <a:r>
              <a:rPr dirty="0" smtClean="0" sz="1000" spc="128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" b="1">
                <a:solidFill>
                  <a:srgbClr val="1997D5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ur</a:t>
            </a:r>
            <a:r>
              <a:rPr dirty="0" smtClean="0" sz="1000" spc="-70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business</a:t>
            </a:r>
            <a:r>
              <a:rPr dirty="0" smtClean="0" sz="1000" spc="194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philosop</a:t>
            </a:r>
            <a:r>
              <a:rPr dirty="0" smtClean="0" sz="1000" spc="-21" b="1">
                <a:solidFill>
                  <a:srgbClr val="1997D5"/>
                </a:solidFill>
                <a:latin typeface="Times New Roman"/>
                <a:cs typeface="Times New Roman"/>
              </a:rPr>
              <a:t>h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7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includes</a:t>
            </a:r>
            <a:r>
              <a:rPr dirty="0" smtClean="0" sz="1000" spc="11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64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solidFill>
                  <a:srgbClr val="1997D5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ommitme</a:t>
            </a:r>
            <a:r>
              <a:rPr dirty="0" smtClean="0" sz="1000" spc="-5" b="1">
                <a:solidFill>
                  <a:srgbClr val="1997D5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5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18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st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ying</a:t>
            </a:r>
            <a:r>
              <a:rPr dirty="0" smtClean="0" sz="1000" spc="13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64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pla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-14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75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ta</a:t>
            </a:r>
            <a:r>
              <a:rPr dirty="0" smtClean="0" sz="1000" spc="9" b="1">
                <a:solidFill>
                  <a:srgbClr val="1997D5"/>
                </a:solidFill>
                <a:latin typeface="Times New Roman"/>
                <a:cs typeface="Times New Roman"/>
              </a:rPr>
              <a:t>k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ing</a:t>
            </a:r>
            <a:r>
              <a:rPr dirty="0" smtClean="0" sz="1000" spc="58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ad</a:t>
            </a:r>
            <a:r>
              <a:rPr dirty="0" smtClean="0" sz="1000" spc="-4" b="1">
                <a:solidFill>
                  <a:srgbClr val="1997D5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an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­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 marR="40204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tage</a:t>
            </a:r>
            <a:r>
              <a:rPr dirty="0" smtClean="0" sz="1000" spc="140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d</a:t>
            </a:r>
            <a:r>
              <a:rPr dirty="0" smtClean="0" sz="1000" spc="-5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16" b="1">
                <a:solidFill>
                  <a:srgbClr val="1997D5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eloping</a:t>
            </a:r>
            <a:r>
              <a:rPr dirty="0" smtClean="0" sz="1000" spc="-112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xisting</a:t>
            </a:r>
            <a:r>
              <a:rPr dirty="0" smtClean="0" sz="1000" spc="192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solidFill>
                  <a:srgbClr val="1997D5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ompe</a:t>
            </a:r>
            <a:r>
              <a:rPr dirty="0" smtClean="0" sz="1000" spc="-5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en</a:t>
            </a:r>
            <a:r>
              <a:rPr dirty="0" smtClean="0" sz="1000" spc="-10" b="1">
                <a:solidFill>
                  <a:srgbClr val="1997D5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-16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2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4" b="1">
                <a:solidFill>
                  <a:srgbClr val="1997D5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tributing</a:t>
            </a:r>
            <a:r>
              <a:rPr dirty="0" smtClean="0" sz="1000" spc="173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18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ting</a:t>
            </a:r>
            <a:r>
              <a:rPr dirty="0" smtClean="0" sz="1000" spc="84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stabili</a:t>
            </a:r>
            <a:r>
              <a:rPr dirty="0" smtClean="0" sz="1000" spc="4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77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64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5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ope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tion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7299" y="3383371"/>
            <a:ext cx="9977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00"/>
              </a:lnSpc>
              <a:spcBef>
                <a:spcPts val="65"/>
              </a:spcBef>
            </a:pPr>
            <a:r>
              <a:rPr dirty="0" smtClean="0" sz="1200" spc="0" b="1">
                <a:solidFill>
                  <a:srgbClr val="1997D5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57299" y="3383371"/>
            <a:ext cx="9977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00"/>
              </a:lnSpc>
              <a:spcBef>
                <a:spcPts val="65"/>
              </a:spcBef>
            </a:pPr>
            <a:r>
              <a:rPr dirty="0" smtClean="0" sz="1200" spc="0" b="1">
                <a:solidFill>
                  <a:srgbClr val="1997D5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4299" y="3403577"/>
            <a:ext cx="2447097" cy="50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205">
              <a:lnSpc>
                <a:spcPts val="1095"/>
              </a:lnSpc>
              <a:spcBef>
                <a:spcPts val="54"/>
              </a:spcBef>
            </a:pPr>
            <a:r>
              <a:rPr dirty="0" smtClean="0" sz="1000" spc="-23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5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help</a:t>
            </a:r>
            <a:r>
              <a:rPr dirty="0" smtClean="0" sz="1000" spc="-2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st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engthen</a:t>
            </a:r>
            <a:r>
              <a:rPr dirty="0" smtClean="0" sz="1000" spc="14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communities</a:t>
            </a:r>
            <a:r>
              <a:rPr dirty="0" smtClean="0" sz="1000" spc="2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which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195"/>
              </a:spcBef>
            </a:pP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3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k</a:t>
            </a:r>
            <a:r>
              <a:rPr dirty="0" smtClean="0" sz="1000" spc="-4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b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8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condu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ting</a:t>
            </a:r>
            <a:r>
              <a:rPr dirty="0" smtClean="0" sz="1000" spc="10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business</a:t>
            </a:r>
            <a:r>
              <a:rPr dirty="0" smtClean="0" sz="1000" spc="-4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that</a:t>
            </a:r>
            <a:r>
              <a:rPr dirty="0" smtClean="0" sz="1000" spc="2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is</a:t>
            </a:r>
            <a:r>
              <a:rPr dirty="0" smtClean="0" sz="1000" spc="-6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vital</a:t>
            </a:r>
            <a:r>
              <a:rPr dirty="0" smtClean="0" sz="1000" spc="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long-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84299" y="3403577"/>
            <a:ext cx="2644569" cy="50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205">
              <a:lnSpc>
                <a:spcPts val="1095"/>
              </a:lnSpc>
              <a:spcBef>
                <a:spcPts val="54"/>
              </a:spcBef>
            </a:pPr>
            <a:r>
              <a:rPr dirty="0" smtClean="0" sz="1000" spc="-23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5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adhe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5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tax</a:t>
            </a:r>
            <a:r>
              <a:rPr dirty="0" smtClean="0" sz="1000" spc="-6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rules</a:t>
            </a:r>
            <a:r>
              <a:rPr dirty="0" smtClean="0" sz="1000" spc="-6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that</a:t>
            </a:r>
            <a:r>
              <a:rPr dirty="0" smtClean="0" sz="1000" spc="2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apply</a:t>
            </a:r>
            <a:r>
              <a:rPr dirty="0" smtClean="0" sz="1000" spc="-9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espec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-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195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ti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6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count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ies</a:t>
            </a:r>
            <a:r>
              <a:rPr dirty="0" smtClean="0" sz="1000" spc="-4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municipalities</a:t>
            </a:r>
            <a:r>
              <a:rPr dirty="0" smtClean="0" sz="1000" spc="-6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that</a:t>
            </a:r>
            <a:r>
              <a:rPr dirty="0" smtClean="0" sz="1000" spc="2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our</a:t>
            </a:r>
            <a:r>
              <a:rPr dirty="0" smtClean="0" sz="1000" spc="-6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operations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6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based</a:t>
            </a:r>
            <a:r>
              <a:rPr dirty="0" smtClean="0" sz="1000" spc="3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in,</a:t>
            </a:r>
            <a:r>
              <a:rPr dirty="0" smtClean="0" sz="1000" spc="-4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7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x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es</a:t>
            </a:r>
            <a:r>
              <a:rPr dirty="0" smtClean="0" sz="1000" spc="-8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that</a:t>
            </a:r>
            <a:r>
              <a:rPr dirty="0" smtClean="0" sz="1000" spc="2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esult</a:t>
            </a:r>
            <a:r>
              <a:rPr dirty="0" smtClean="0" sz="1000" spc="-9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om</a:t>
            </a:r>
            <a:r>
              <a:rPr dirty="0" smtClean="0" sz="1000" spc="-5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such.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7299" y="4094571"/>
            <a:ext cx="9977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00"/>
              </a:lnSpc>
              <a:spcBef>
                <a:spcPts val="65"/>
              </a:spcBef>
            </a:pPr>
            <a:r>
              <a:rPr dirty="0" smtClean="0" sz="1200" spc="0" b="1">
                <a:solidFill>
                  <a:srgbClr val="1997D5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57299" y="4094571"/>
            <a:ext cx="9977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00"/>
              </a:lnSpc>
              <a:spcBef>
                <a:spcPts val="65"/>
              </a:spcBef>
            </a:pPr>
            <a:r>
              <a:rPr dirty="0" smtClean="0" sz="1200" spc="0" b="1">
                <a:solidFill>
                  <a:srgbClr val="1997D5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4299" y="4114777"/>
            <a:ext cx="2637916" cy="50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5"/>
              </a:lnSpc>
              <a:spcBef>
                <a:spcPts val="54"/>
              </a:spcBef>
            </a:pPr>
            <a:r>
              <a:rPr dirty="0" smtClean="0" sz="1000" spc="-23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5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ea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conditions</a:t>
            </a:r>
            <a:r>
              <a:rPr dirty="0" smtClean="0" sz="1000" spc="-3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g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-4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ough</a:t>
            </a:r>
            <a:r>
              <a:rPr dirty="0" smtClean="0" sz="1000" spc="8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</a:t>
            </a:r>
            <a:r>
              <a:rPr dirty="0" smtClean="0" sz="1000" spc="-3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ti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5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endParaRPr sz="1000">
              <a:latin typeface="Times New Roman"/>
              <a:cs typeface="Times New Roman"/>
            </a:endParaRPr>
          </a:p>
          <a:p>
            <a:pPr marL="12700" marR="183732">
              <a:lnSpc>
                <a:spcPts val="1149"/>
              </a:lnSpc>
              <a:spcBef>
                <a:spcPts val="195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constru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ti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5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dialogue</a:t>
            </a:r>
            <a:r>
              <a:rPr dirty="0" smtClean="0" sz="1000" spc="-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with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autho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itie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decision-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 marR="183732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ma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k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er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educational</a:t>
            </a:r>
            <a:r>
              <a:rPr dirty="0" smtClean="0" sz="1000" spc="1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institutions</a:t>
            </a:r>
            <a:r>
              <a:rPr dirty="0" smtClean="0" sz="1000" spc="-7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civil</a:t>
            </a:r>
            <a:r>
              <a:rPr dirty="0" smtClean="0" sz="1000" spc="-3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socie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3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84299" y="4114777"/>
            <a:ext cx="254582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5"/>
              </a:lnSpc>
              <a:spcBef>
                <a:spcPts val="54"/>
              </a:spcBef>
            </a:pPr>
            <a:r>
              <a:rPr dirty="0" smtClean="0" sz="1000" spc="-23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7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st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3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ecruit</a:t>
            </a:r>
            <a:r>
              <a:rPr dirty="0" smtClean="0" sz="1000" spc="-5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empl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ees</a:t>
            </a:r>
            <a:r>
              <a:rPr dirty="0" smtClean="0" sz="1000" spc="2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locall</a:t>
            </a:r>
            <a:r>
              <a:rPr dirty="0" smtClean="0" sz="1000" spc="-3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endParaRPr sz="1000">
              <a:latin typeface="Times New Roman"/>
              <a:cs typeface="Times New Roman"/>
            </a:endParaRPr>
          </a:p>
          <a:p>
            <a:pPr marL="12700" marR="19050">
              <a:lnSpc>
                <a:spcPct val="95825"/>
              </a:lnSpc>
              <a:spcBef>
                <a:spcPts val="195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er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jobs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nships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oung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peopl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498559" y="7068533"/>
            <a:ext cx="19700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5"/>
              </a:lnSpc>
              <a:spcBef>
                <a:spcPts val="64"/>
              </a:spcBef>
            </a:pPr>
            <a:r>
              <a:rPr dirty="0" smtClean="0" sz="1200" spc="0">
                <a:solidFill>
                  <a:srgbClr val="1B1B19"/>
                </a:solidFill>
                <a:latin typeface="Times New Roman"/>
                <a:cs typeface="Times New Roman"/>
              </a:rPr>
              <a:t>17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0"/>
            <a:ext cx="7560005" cy="75600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22"/>
              </a:spcBef>
            </a:pPr>
            <a:endParaRPr sz="550"/>
          </a:p>
          <a:p>
            <a:pPr marL="899999">
              <a:lnSpc>
                <a:spcPct val="95825"/>
              </a:lnSpc>
              <a:spcBef>
                <a:spcPts val="55000"/>
              </a:spcBef>
            </a:pPr>
            <a:r>
              <a:rPr dirty="0" smtClean="0" sz="1200" spc="0">
                <a:solidFill>
                  <a:srgbClr val="1B1B19"/>
                </a:solidFill>
                <a:latin typeface="Times New Roman"/>
                <a:cs typeface="Times New Roman"/>
              </a:rPr>
              <a:t>II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-13128" y="-13391"/>
            <a:ext cx="7586472" cy="7586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 txBox="1"/>
          <p:nvPr/>
        </p:nvSpPr>
        <p:spPr>
          <a:xfrm>
            <a:off x="527300" y="881503"/>
            <a:ext cx="2333283" cy="14728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730">
              <a:lnSpc>
                <a:spcPts val="1885"/>
              </a:lnSpc>
              <a:spcBef>
                <a:spcPts val="94"/>
              </a:spcBef>
            </a:pPr>
            <a:r>
              <a:rPr dirty="0" smtClean="0" sz="1800" i="1">
                <a:solidFill>
                  <a:srgbClr val="1B1B19"/>
                </a:solidFill>
                <a:latin typeface="Times New Roman"/>
                <a:cs typeface="Times New Roman"/>
              </a:rPr>
              <a:t>“</a:t>
            </a:r>
            <a:r>
              <a:rPr dirty="0" smtClean="0" sz="1800" spc="14" i="1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0" i="1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-125" i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i="1">
                <a:solidFill>
                  <a:srgbClr val="1B1B19"/>
                </a:solidFill>
                <a:latin typeface="Times New Roman"/>
                <a:cs typeface="Times New Roman"/>
              </a:rPr>
              <a:t>is</a:t>
            </a:r>
            <a:r>
              <a:rPr dirty="0" smtClean="0" sz="1800" spc="-109" i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8" i="1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-12" i="1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800" spc="0" i="1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29" i="1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0" i="1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800" spc="102" i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i="1">
                <a:solidFill>
                  <a:srgbClr val="1B1B19"/>
                </a:solidFill>
                <a:latin typeface="Times New Roman"/>
                <a:cs typeface="Times New Roman"/>
              </a:rPr>
              <a:t>empl</a:t>
            </a:r>
            <a:r>
              <a:rPr dirty="0" smtClean="0" sz="1800" spc="-9" i="1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-14" i="1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800" spc="0" i="1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-29" i="1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-109" i="1">
                <a:solidFill>
                  <a:srgbClr val="1B1B19"/>
                </a:solidFill>
                <a:latin typeface="Times New Roman"/>
                <a:cs typeface="Times New Roman"/>
              </a:rPr>
              <a:t>’</a:t>
            </a:r>
            <a:r>
              <a:rPr dirty="0" smtClean="0" sz="1800" spc="0" i="1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400"/>
              </a:lnSpc>
              <a:spcBef>
                <a:spcPts val="115"/>
              </a:spcBef>
            </a:pPr>
            <a:r>
              <a:rPr dirty="0" smtClean="0" sz="1800" spc="-14" i="1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0" i="1">
                <a:solidFill>
                  <a:srgbClr val="1B1B19"/>
                </a:solidFill>
                <a:latin typeface="Times New Roman"/>
                <a:cs typeface="Times New Roman"/>
              </a:rPr>
              <a:t>esponsibili</a:t>
            </a:r>
            <a:r>
              <a:rPr dirty="0" smtClean="0" sz="1800" spc="19" i="1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0" i="1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800" spc="-125" i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i="1">
                <a:solidFill>
                  <a:srgbClr val="1B1B19"/>
                </a:solidFill>
                <a:latin typeface="Times New Roman"/>
                <a:cs typeface="Times New Roman"/>
              </a:rPr>
              <a:t>–</a:t>
            </a:r>
            <a:r>
              <a:rPr dirty="0" smtClean="0" sz="1800" spc="-125" i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i="1">
                <a:solidFill>
                  <a:srgbClr val="1B1B19"/>
                </a:solidFill>
                <a:latin typeface="Times New Roman"/>
                <a:cs typeface="Times New Roman"/>
              </a:rPr>
              <a:t>mine</a:t>
            </a:r>
            <a:r>
              <a:rPr dirty="0" smtClean="0" sz="1800" spc="-159" i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i="1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800" spc="0" i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13" i="1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800" spc="0" i="1">
                <a:solidFill>
                  <a:srgbClr val="1B1B19"/>
                </a:solidFill>
                <a:latin typeface="Times New Roman"/>
                <a:cs typeface="Times New Roman"/>
              </a:rPr>
              <a:t>ours</a:t>
            </a:r>
            <a:r>
              <a:rPr dirty="0" smtClean="0" sz="1800" spc="-53" i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i="1">
                <a:solidFill>
                  <a:srgbClr val="1B1B19"/>
                </a:solidFill>
                <a:latin typeface="Times New Roman"/>
                <a:cs typeface="Times New Roman"/>
              </a:rPr>
              <a:t>–</a:t>
            </a:r>
            <a:r>
              <a:rPr dirty="0" smtClean="0" sz="1800" spc="-125" i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i="1">
                <a:solidFill>
                  <a:srgbClr val="1B1B19"/>
                </a:solidFill>
                <a:latin typeface="Times New Roman"/>
                <a:cs typeface="Times New Roman"/>
              </a:rPr>
              <a:t>to</a:t>
            </a:r>
            <a:r>
              <a:rPr dirty="0" smtClean="0" sz="1800" spc="-110" i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14" i="1">
                <a:solidFill>
                  <a:srgbClr val="1B1B19"/>
                </a:solidFill>
                <a:latin typeface="Times New Roman"/>
                <a:cs typeface="Times New Roman"/>
              </a:rPr>
              <a:t>k</a:t>
            </a:r>
            <a:r>
              <a:rPr dirty="0" smtClean="0" sz="1800" spc="0" i="1">
                <a:solidFill>
                  <a:srgbClr val="1B1B19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-9" i="1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 i="1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800" spc="-134" i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i="1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800" spc="-125" i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14" i="1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800" spc="0" i="1">
                <a:solidFill>
                  <a:srgbClr val="1B1B19"/>
                </a:solidFill>
                <a:latin typeface="Times New Roman"/>
                <a:cs typeface="Times New Roman"/>
              </a:rPr>
              <a:t>ode</a:t>
            </a:r>
            <a:r>
              <a:rPr dirty="0" smtClean="0" sz="1800" spc="0" i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i="1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800" spc="-166" i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14" i="1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800" spc="0" i="1">
                <a:solidFill>
                  <a:srgbClr val="1B1B19"/>
                </a:solidFill>
                <a:latin typeface="Times New Roman"/>
                <a:cs typeface="Times New Roman"/>
              </a:rPr>
              <a:t>onduct</a:t>
            </a:r>
            <a:r>
              <a:rPr dirty="0" smtClean="0" sz="1800" spc="-103" i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i="1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800" spc="-97" i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i="1">
                <a:solidFill>
                  <a:srgbClr val="1B1B19"/>
                </a:solidFill>
                <a:latin typeface="Times New Roman"/>
                <a:cs typeface="Times New Roman"/>
              </a:rPr>
              <a:t>abide</a:t>
            </a:r>
            <a:r>
              <a:rPr dirty="0" smtClean="0" sz="1800" spc="-62" i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9" i="1">
                <a:solidFill>
                  <a:srgbClr val="1B1B19"/>
                </a:solidFill>
                <a:latin typeface="Times New Roman"/>
                <a:cs typeface="Times New Roman"/>
              </a:rPr>
              <a:t>b</a:t>
            </a:r>
            <a:r>
              <a:rPr dirty="0" smtClean="0" sz="1800" spc="0" i="1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800" spc="-89" i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i="1">
                <a:solidFill>
                  <a:srgbClr val="1B1B19"/>
                </a:solidFill>
                <a:latin typeface="Times New Roman"/>
                <a:cs typeface="Times New Roman"/>
              </a:rPr>
              <a:t>it</a:t>
            </a:r>
            <a:r>
              <a:rPr dirty="0" smtClean="0" sz="1800" spc="0" i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i="1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800" spc="-88" i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i="1">
                <a:solidFill>
                  <a:srgbClr val="1B1B19"/>
                </a:solidFill>
                <a:latin typeface="Times New Roman"/>
                <a:cs typeface="Times New Roman"/>
              </a:rPr>
              <a:t>our</a:t>
            </a:r>
            <a:r>
              <a:rPr dirty="0" smtClean="0" sz="1800" spc="-63" i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i="1">
                <a:solidFill>
                  <a:srgbClr val="1B1B19"/>
                </a:solidFill>
                <a:latin typeface="Times New Roman"/>
                <a:cs typeface="Times New Roman"/>
              </a:rPr>
              <a:t>daily</a:t>
            </a:r>
            <a:r>
              <a:rPr dirty="0" smtClean="0" sz="1800" spc="-124" i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14" i="1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800" spc="0" i="1">
                <a:solidFill>
                  <a:srgbClr val="1B1B19"/>
                </a:solidFill>
                <a:latin typeface="Times New Roman"/>
                <a:cs typeface="Times New Roman"/>
              </a:rPr>
              <a:t>or</a:t>
            </a:r>
            <a:r>
              <a:rPr dirty="0" smtClean="0" sz="1800" spc="25" i="1">
                <a:solidFill>
                  <a:srgbClr val="1B1B19"/>
                </a:solidFill>
                <a:latin typeface="Times New Roman"/>
                <a:cs typeface="Times New Roman"/>
              </a:rPr>
              <a:t>k</a:t>
            </a:r>
            <a:r>
              <a:rPr dirty="0" smtClean="0" sz="1800" spc="-179" i="1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r>
              <a:rPr dirty="0" smtClean="0" sz="1800" spc="0" i="1">
                <a:solidFill>
                  <a:srgbClr val="1B1B19"/>
                </a:solidFill>
                <a:latin typeface="Times New Roman"/>
                <a:cs typeface="Times New Roman"/>
              </a:rPr>
              <a:t>”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0" y="12"/>
            <a:ext cx="7559992" cy="75599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22"/>
              </a:spcBef>
            </a:pPr>
            <a:endParaRPr sz="550"/>
          </a:p>
          <a:p>
            <a:pPr marL="899999">
              <a:lnSpc>
                <a:spcPct val="95825"/>
              </a:lnSpc>
              <a:spcBef>
                <a:spcPts val="55000"/>
              </a:spcBef>
            </a:pPr>
            <a:r>
              <a:rPr dirty="0" smtClean="0" sz="1200" spc="0">
                <a:solidFill>
                  <a:srgbClr val="1B1B19"/>
                </a:solidFill>
                <a:latin typeface="Times New Roman"/>
                <a:cs typeface="Times New Roman"/>
              </a:rPr>
              <a:t>18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12"/>
            <a:ext cx="7559992" cy="7559992"/>
          </a:xfrm>
          <a:custGeom>
            <a:avLst/>
            <a:gdLst/>
            <a:ahLst/>
            <a:cxnLst/>
            <a:rect l="l" t="t" r="r" b="b"/>
            <a:pathLst>
              <a:path w="7559992" h="7559992">
                <a:moveTo>
                  <a:pt x="0" y="7559992"/>
                </a:moveTo>
                <a:lnTo>
                  <a:pt x="7559992" y="7559992"/>
                </a:lnTo>
                <a:lnTo>
                  <a:pt x="755999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1997D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5234398" y="5490969"/>
            <a:ext cx="91300" cy="225742"/>
          </a:xfrm>
          <a:custGeom>
            <a:avLst/>
            <a:gdLst/>
            <a:ahLst/>
            <a:cxnLst/>
            <a:rect l="l" t="t" r="r" b="b"/>
            <a:pathLst>
              <a:path w="91300" h="225742">
                <a:moveTo>
                  <a:pt x="54787" y="0"/>
                </a:moveTo>
                <a:lnTo>
                  <a:pt x="0" y="225742"/>
                </a:lnTo>
                <a:lnTo>
                  <a:pt x="36537" y="225742"/>
                </a:lnTo>
                <a:lnTo>
                  <a:pt x="91300" y="0"/>
                </a:lnTo>
                <a:lnTo>
                  <a:pt x="547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5280092" y="5446803"/>
            <a:ext cx="211010" cy="269913"/>
          </a:xfrm>
          <a:custGeom>
            <a:avLst/>
            <a:gdLst/>
            <a:ahLst/>
            <a:cxnLst/>
            <a:rect l="l" t="t" r="r" b="b"/>
            <a:pathLst>
              <a:path w="211010" h="269913">
                <a:moveTo>
                  <a:pt x="211010" y="0"/>
                </a:moveTo>
                <a:lnTo>
                  <a:pt x="63855" y="0"/>
                </a:lnTo>
                <a:lnTo>
                  <a:pt x="0" y="269913"/>
                </a:lnTo>
                <a:lnTo>
                  <a:pt x="36195" y="269913"/>
                </a:lnTo>
                <a:lnTo>
                  <a:pt x="89954" y="35598"/>
                </a:lnTo>
                <a:lnTo>
                  <a:pt x="98132" y="35598"/>
                </a:lnTo>
                <a:lnTo>
                  <a:pt x="44157" y="269913"/>
                </a:lnTo>
                <a:lnTo>
                  <a:pt x="80962" y="269913"/>
                </a:lnTo>
                <a:lnTo>
                  <a:pt x="134937" y="35598"/>
                </a:lnTo>
                <a:lnTo>
                  <a:pt x="202425" y="35598"/>
                </a:lnTo>
                <a:lnTo>
                  <a:pt x="2110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5370042" y="5490969"/>
            <a:ext cx="152958" cy="225742"/>
          </a:xfrm>
          <a:custGeom>
            <a:avLst/>
            <a:gdLst/>
            <a:ahLst/>
            <a:cxnLst/>
            <a:rect l="l" t="t" r="r" b="b"/>
            <a:pathLst>
              <a:path w="152958" h="225742">
                <a:moveTo>
                  <a:pt x="0" y="225742"/>
                </a:moveTo>
                <a:lnTo>
                  <a:pt x="36512" y="225742"/>
                </a:lnTo>
                <a:lnTo>
                  <a:pt x="82423" y="35356"/>
                </a:lnTo>
                <a:lnTo>
                  <a:pt x="143764" y="35356"/>
                </a:lnTo>
                <a:lnTo>
                  <a:pt x="152958" y="0"/>
                </a:lnTo>
                <a:lnTo>
                  <a:pt x="52146" y="0"/>
                </a:lnTo>
                <a:lnTo>
                  <a:pt x="0" y="2257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5578836" y="5489816"/>
            <a:ext cx="0" cy="227253"/>
          </a:xfrm>
          <a:custGeom>
            <a:avLst/>
            <a:gdLst/>
            <a:ahLst/>
            <a:cxnLst/>
            <a:rect l="l" t="t" r="r" b="b"/>
            <a:pathLst>
              <a:path w="0" h="227253">
                <a:moveTo>
                  <a:pt x="0" y="0"/>
                </a:moveTo>
                <a:lnTo>
                  <a:pt x="0" y="227253"/>
                </a:lnTo>
              </a:path>
            </a:pathLst>
          </a:custGeom>
          <a:ln w="4827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616575" y="5544254"/>
            <a:ext cx="150723" cy="172821"/>
          </a:xfrm>
          <a:custGeom>
            <a:avLst/>
            <a:gdLst/>
            <a:ahLst/>
            <a:cxnLst/>
            <a:rect l="l" t="t" r="r" b="b"/>
            <a:pathLst>
              <a:path w="150723" h="172821">
                <a:moveTo>
                  <a:pt x="0" y="4432"/>
                </a:moveTo>
                <a:lnTo>
                  <a:pt x="0" y="172821"/>
                </a:lnTo>
                <a:lnTo>
                  <a:pt x="43865" y="172821"/>
                </a:lnTo>
                <a:lnTo>
                  <a:pt x="43889" y="74530"/>
                </a:lnTo>
                <a:lnTo>
                  <a:pt x="46888" y="58389"/>
                </a:lnTo>
                <a:lnTo>
                  <a:pt x="54250" y="46756"/>
                </a:lnTo>
                <a:lnTo>
                  <a:pt x="65043" y="39716"/>
                </a:lnTo>
                <a:lnTo>
                  <a:pt x="78333" y="37350"/>
                </a:lnTo>
                <a:lnTo>
                  <a:pt x="87893" y="38346"/>
                </a:lnTo>
                <a:lnTo>
                  <a:pt x="101025" y="46227"/>
                </a:lnTo>
                <a:lnTo>
                  <a:pt x="106048" y="58409"/>
                </a:lnTo>
                <a:lnTo>
                  <a:pt x="106857" y="70586"/>
                </a:lnTo>
                <a:lnTo>
                  <a:pt x="106857" y="172821"/>
                </a:lnTo>
                <a:lnTo>
                  <a:pt x="150723" y="172821"/>
                </a:lnTo>
                <a:lnTo>
                  <a:pt x="150723" y="56349"/>
                </a:lnTo>
                <a:lnTo>
                  <a:pt x="150475" y="50138"/>
                </a:lnTo>
                <a:lnTo>
                  <a:pt x="147397" y="34973"/>
                </a:lnTo>
                <a:lnTo>
                  <a:pt x="141140" y="22482"/>
                </a:lnTo>
                <a:lnTo>
                  <a:pt x="132124" y="12702"/>
                </a:lnTo>
                <a:lnTo>
                  <a:pt x="120772" y="5670"/>
                </a:lnTo>
                <a:lnTo>
                  <a:pt x="107506" y="1423"/>
                </a:lnTo>
                <a:lnTo>
                  <a:pt x="92748" y="0"/>
                </a:lnTo>
                <a:lnTo>
                  <a:pt x="81855" y="819"/>
                </a:lnTo>
                <a:lnTo>
                  <a:pt x="66435" y="5574"/>
                </a:lnTo>
                <a:lnTo>
                  <a:pt x="55282" y="13048"/>
                </a:lnTo>
                <a:lnTo>
                  <a:pt x="47608" y="21483"/>
                </a:lnTo>
                <a:lnTo>
                  <a:pt x="42621" y="29121"/>
                </a:lnTo>
                <a:lnTo>
                  <a:pt x="41986" y="29121"/>
                </a:lnTo>
                <a:lnTo>
                  <a:pt x="41986" y="4432"/>
                </a:lnTo>
                <a:lnTo>
                  <a:pt x="0" y="44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5777362" y="5489816"/>
            <a:ext cx="162001" cy="231698"/>
          </a:xfrm>
          <a:custGeom>
            <a:avLst/>
            <a:gdLst/>
            <a:ahLst/>
            <a:cxnLst/>
            <a:rect l="l" t="t" r="r" b="b"/>
            <a:pathLst>
              <a:path w="162001" h="231698">
                <a:moveTo>
                  <a:pt x="82197" y="92735"/>
                </a:moveTo>
                <a:lnTo>
                  <a:pt x="97396" y="95571"/>
                </a:lnTo>
                <a:lnTo>
                  <a:pt x="108000" y="103290"/>
                </a:lnTo>
                <a:lnTo>
                  <a:pt x="114869" y="114708"/>
                </a:lnTo>
                <a:lnTo>
                  <a:pt x="118648" y="128644"/>
                </a:lnTo>
                <a:lnTo>
                  <a:pt x="119984" y="143914"/>
                </a:lnTo>
                <a:lnTo>
                  <a:pt x="120015" y="146862"/>
                </a:lnTo>
                <a:lnTo>
                  <a:pt x="118587" y="161820"/>
                </a:lnTo>
                <a:lnTo>
                  <a:pt x="114101" y="175260"/>
                </a:lnTo>
                <a:lnTo>
                  <a:pt x="106251" y="186062"/>
                </a:lnTo>
                <a:lnTo>
                  <a:pt x="94733" y="193104"/>
                </a:lnTo>
                <a:lnTo>
                  <a:pt x="81153" y="195300"/>
                </a:lnTo>
                <a:lnTo>
                  <a:pt x="66360" y="191801"/>
                </a:lnTo>
                <a:lnTo>
                  <a:pt x="55997" y="182723"/>
                </a:lnTo>
                <a:lnTo>
                  <a:pt x="49427" y="170196"/>
                </a:lnTo>
                <a:lnTo>
                  <a:pt x="46016" y="156347"/>
                </a:lnTo>
                <a:lnTo>
                  <a:pt x="45123" y="144335"/>
                </a:lnTo>
                <a:lnTo>
                  <a:pt x="46317" y="128795"/>
                </a:lnTo>
                <a:lnTo>
                  <a:pt x="50188" y="114749"/>
                </a:lnTo>
                <a:lnTo>
                  <a:pt x="57170" y="103314"/>
                </a:lnTo>
                <a:lnTo>
                  <a:pt x="56869" y="55565"/>
                </a:lnTo>
                <a:lnTo>
                  <a:pt x="45062" y="58936"/>
                </a:lnTo>
                <a:lnTo>
                  <a:pt x="34087" y="64567"/>
                </a:lnTo>
                <a:lnTo>
                  <a:pt x="24202" y="72470"/>
                </a:lnTo>
                <a:lnTo>
                  <a:pt x="15663" y="82657"/>
                </a:lnTo>
                <a:lnTo>
                  <a:pt x="8726" y="95139"/>
                </a:lnTo>
                <a:lnTo>
                  <a:pt x="3646" y="109928"/>
                </a:lnTo>
                <a:lnTo>
                  <a:pt x="681" y="127034"/>
                </a:lnTo>
                <a:lnTo>
                  <a:pt x="0" y="141173"/>
                </a:lnTo>
                <a:lnTo>
                  <a:pt x="773" y="156416"/>
                </a:lnTo>
                <a:lnTo>
                  <a:pt x="3138" y="171172"/>
                </a:lnTo>
                <a:lnTo>
                  <a:pt x="7162" y="185094"/>
                </a:lnTo>
                <a:lnTo>
                  <a:pt x="12910" y="197836"/>
                </a:lnTo>
                <a:lnTo>
                  <a:pt x="20451" y="209050"/>
                </a:lnTo>
                <a:lnTo>
                  <a:pt x="29850" y="218390"/>
                </a:lnTo>
                <a:lnTo>
                  <a:pt x="41175" y="225509"/>
                </a:lnTo>
                <a:lnTo>
                  <a:pt x="54492" y="230060"/>
                </a:lnTo>
                <a:lnTo>
                  <a:pt x="69867" y="231698"/>
                </a:lnTo>
                <a:lnTo>
                  <a:pt x="70192" y="231698"/>
                </a:lnTo>
                <a:lnTo>
                  <a:pt x="82941" y="230548"/>
                </a:lnTo>
                <a:lnTo>
                  <a:pt x="95340" y="226813"/>
                </a:lnTo>
                <a:lnTo>
                  <a:pt x="106633" y="220066"/>
                </a:lnTo>
                <a:lnTo>
                  <a:pt x="116068" y="209877"/>
                </a:lnTo>
                <a:lnTo>
                  <a:pt x="118440" y="206057"/>
                </a:lnTo>
                <a:lnTo>
                  <a:pt x="119075" y="206057"/>
                </a:lnTo>
                <a:lnTo>
                  <a:pt x="119075" y="227253"/>
                </a:lnTo>
                <a:lnTo>
                  <a:pt x="162001" y="227253"/>
                </a:lnTo>
                <a:lnTo>
                  <a:pt x="162001" y="0"/>
                </a:lnTo>
                <a:lnTo>
                  <a:pt x="118135" y="0"/>
                </a:lnTo>
                <a:lnTo>
                  <a:pt x="118135" y="80708"/>
                </a:lnTo>
                <a:lnTo>
                  <a:pt x="117500" y="80708"/>
                </a:lnTo>
                <a:lnTo>
                  <a:pt x="111610" y="72736"/>
                </a:lnTo>
                <a:lnTo>
                  <a:pt x="103056" y="64742"/>
                </a:lnTo>
                <a:lnTo>
                  <a:pt x="91190" y="58230"/>
                </a:lnTo>
                <a:lnTo>
                  <a:pt x="82197" y="92735"/>
                </a:lnTo>
                <a:close/>
              </a:path>
              <a:path w="162001" h="231698">
                <a:moveTo>
                  <a:pt x="57170" y="103314"/>
                </a:moveTo>
                <a:lnTo>
                  <a:pt x="67695" y="95604"/>
                </a:lnTo>
                <a:lnTo>
                  <a:pt x="82197" y="92735"/>
                </a:lnTo>
                <a:lnTo>
                  <a:pt x="91190" y="58230"/>
                </a:lnTo>
                <a:lnTo>
                  <a:pt x="75364" y="54699"/>
                </a:lnTo>
                <a:lnTo>
                  <a:pt x="69253" y="54444"/>
                </a:lnTo>
                <a:lnTo>
                  <a:pt x="56869" y="55565"/>
                </a:lnTo>
                <a:lnTo>
                  <a:pt x="57170" y="1033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5954402" y="5548687"/>
            <a:ext cx="150101" cy="172821"/>
          </a:xfrm>
          <a:custGeom>
            <a:avLst/>
            <a:gdLst/>
            <a:ahLst/>
            <a:cxnLst/>
            <a:rect l="l" t="t" r="r" b="b"/>
            <a:pathLst>
              <a:path w="150101" h="172821">
                <a:moveTo>
                  <a:pt x="68496" y="135318"/>
                </a:moveTo>
                <a:lnTo>
                  <a:pt x="56639" y="132087"/>
                </a:lnTo>
                <a:lnTo>
                  <a:pt x="47523" y="122669"/>
                </a:lnTo>
                <a:lnTo>
                  <a:pt x="43878" y="104457"/>
                </a:lnTo>
                <a:lnTo>
                  <a:pt x="43878" y="0"/>
                </a:lnTo>
                <a:lnTo>
                  <a:pt x="0" y="0"/>
                </a:lnTo>
                <a:lnTo>
                  <a:pt x="0" y="110782"/>
                </a:lnTo>
                <a:lnTo>
                  <a:pt x="612" y="122230"/>
                </a:lnTo>
                <a:lnTo>
                  <a:pt x="4057" y="138126"/>
                </a:lnTo>
                <a:lnTo>
                  <a:pt x="10271" y="150897"/>
                </a:lnTo>
                <a:lnTo>
                  <a:pt x="18949" y="160646"/>
                </a:lnTo>
                <a:lnTo>
                  <a:pt x="29785" y="167480"/>
                </a:lnTo>
                <a:lnTo>
                  <a:pt x="42476" y="171503"/>
                </a:lnTo>
                <a:lnTo>
                  <a:pt x="56718" y="172821"/>
                </a:lnTo>
                <a:lnTo>
                  <a:pt x="65143" y="172351"/>
                </a:lnTo>
                <a:lnTo>
                  <a:pt x="78555" y="169320"/>
                </a:lnTo>
                <a:lnTo>
                  <a:pt x="90161" y="163600"/>
                </a:lnTo>
                <a:lnTo>
                  <a:pt x="99842" y="155330"/>
                </a:lnTo>
                <a:lnTo>
                  <a:pt x="107480" y="144653"/>
                </a:lnTo>
                <a:lnTo>
                  <a:pt x="108115" y="144653"/>
                </a:lnTo>
                <a:lnTo>
                  <a:pt x="108115" y="168389"/>
                </a:lnTo>
                <a:lnTo>
                  <a:pt x="150101" y="168389"/>
                </a:lnTo>
                <a:lnTo>
                  <a:pt x="150101" y="0"/>
                </a:lnTo>
                <a:lnTo>
                  <a:pt x="106222" y="0"/>
                </a:lnTo>
                <a:lnTo>
                  <a:pt x="106220" y="97700"/>
                </a:lnTo>
                <a:lnTo>
                  <a:pt x="102855" y="116104"/>
                </a:lnTo>
                <a:lnTo>
                  <a:pt x="94595" y="127699"/>
                </a:lnTo>
                <a:lnTo>
                  <a:pt x="83690" y="133736"/>
                </a:lnTo>
                <a:lnTo>
                  <a:pt x="72390" y="135470"/>
                </a:lnTo>
                <a:lnTo>
                  <a:pt x="68496" y="1353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6114343" y="5503109"/>
            <a:ext cx="93700" cy="215861"/>
          </a:xfrm>
          <a:custGeom>
            <a:avLst/>
            <a:gdLst/>
            <a:ahLst/>
            <a:cxnLst/>
            <a:rect l="l" t="t" r="r" b="b"/>
            <a:pathLst>
              <a:path w="93700" h="215861">
                <a:moveTo>
                  <a:pt x="66433" y="45580"/>
                </a:moveTo>
                <a:lnTo>
                  <a:pt x="66433" y="0"/>
                </a:lnTo>
                <a:lnTo>
                  <a:pt x="22567" y="0"/>
                </a:lnTo>
                <a:lnTo>
                  <a:pt x="22567" y="45580"/>
                </a:lnTo>
                <a:lnTo>
                  <a:pt x="0" y="45580"/>
                </a:lnTo>
                <a:lnTo>
                  <a:pt x="0" y="77228"/>
                </a:lnTo>
                <a:lnTo>
                  <a:pt x="22567" y="77228"/>
                </a:lnTo>
                <a:lnTo>
                  <a:pt x="22567" y="179463"/>
                </a:lnTo>
                <a:lnTo>
                  <a:pt x="22907" y="186999"/>
                </a:lnTo>
                <a:lnTo>
                  <a:pt x="25907" y="198930"/>
                </a:lnTo>
                <a:lnTo>
                  <a:pt x="33290" y="208027"/>
                </a:lnTo>
                <a:lnTo>
                  <a:pt x="46599" y="213825"/>
                </a:lnTo>
                <a:lnTo>
                  <a:pt x="67373" y="215861"/>
                </a:lnTo>
                <a:lnTo>
                  <a:pt x="79908" y="215861"/>
                </a:lnTo>
                <a:lnTo>
                  <a:pt x="86804" y="215557"/>
                </a:lnTo>
                <a:lnTo>
                  <a:pt x="93700" y="215239"/>
                </a:lnTo>
                <a:lnTo>
                  <a:pt x="93700" y="181686"/>
                </a:lnTo>
                <a:lnTo>
                  <a:pt x="90563" y="182003"/>
                </a:lnTo>
                <a:lnTo>
                  <a:pt x="87426" y="182321"/>
                </a:lnTo>
                <a:lnTo>
                  <a:pt x="66751" y="182321"/>
                </a:lnTo>
                <a:lnTo>
                  <a:pt x="66433" y="178523"/>
                </a:lnTo>
                <a:lnTo>
                  <a:pt x="66433" y="77228"/>
                </a:lnTo>
                <a:lnTo>
                  <a:pt x="93700" y="77228"/>
                </a:lnTo>
                <a:lnTo>
                  <a:pt x="93700" y="45580"/>
                </a:lnTo>
                <a:lnTo>
                  <a:pt x="66433" y="45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6216379" y="5544257"/>
            <a:ext cx="96824" cy="172821"/>
          </a:xfrm>
          <a:custGeom>
            <a:avLst/>
            <a:gdLst/>
            <a:ahLst/>
            <a:cxnLst/>
            <a:rect l="l" t="t" r="r" b="b"/>
            <a:pathLst>
              <a:path w="96824" h="172821">
                <a:moveTo>
                  <a:pt x="0" y="4432"/>
                </a:moveTo>
                <a:lnTo>
                  <a:pt x="0" y="172821"/>
                </a:lnTo>
                <a:lnTo>
                  <a:pt x="43865" y="172821"/>
                </a:lnTo>
                <a:lnTo>
                  <a:pt x="43865" y="85140"/>
                </a:lnTo>
                <a:lnTo>
                  <a:pt x="44116" y="78972"/>
                </a:lnTo>
                <a:lnTo>
                  <a:pt x="46724" y="66512"/>
                </a:lnTo>
                <a:lnTo>
                  <a:pt x="53333" y="55609"/>
                </a:lnTo>
                <a:lnTo>
                  <a:pt x="65377" y="47880"/>
                </a:lnTo>
                <a:lnTo>
                  <a:pt x="84289" y="44945"/>
                </a:lnTo>
                <a:lnTo>
                  <a:pt x="93065" y="44945"/>
                </a:lnTo>
                <a:lnTo>
                  <a:pt x="96824" y="45580"/>
                </a:lnTo>
                <a:lnTo>
                  <a:pt x="96824" y="634"/>
                </a:lnTo>
                <a:lnTo>
                  <a:pt x="94005" y="317"/>
                </a:lnTo>
                <a:lnTo>
                  <a:pt x="91186" y="0"/>
                </a:lnTo>
                <a:lnTo>
                  <a:pt x="88366" y="0"/>
                </a:lnTo>
                <a:lnTo>
                  <a:pt x="80539" y="521"/>
                </a:lnTo>
                <a:lnTo>
                  <a:pt x="66944" y="4765"/>
                </a:lnTo>
                <a:lnTo>
                  <a:pt x="56794" y="12395"/>
                </a:lnTo>
                <a:lnTo>
                  <a:pt x="49038" y="22346"/>
                </a:lnTo>
                <a:lnTo>
                  <a:pt x="42621" y="33553"/>
                </a:lnTo>
                <a:lnTo>
                  <a:pt x="41986" y="33553"/>
                </a:lnTo>
                <a:lnTo>
                  <a:pt x="41986" y="4432"/>
                </a:lnTo>
                <a:lnTo>
                  <a:pt x="0" y="44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6311587" y="5656616"/>
            <a:ext cx="103416" cy="175499"/>
          </a:xfrm>
          <a:custGeom>
            <a:avLst/>
            <a:gdLst/>
            <a:ahLst/>
            <a:cxnLst/>
            <a:rect l="l" t="t" r="r" b="b"/>
            <a:pathLst>
              <a:path w="103416" h="175499">
                <a:moveTo>
                  <a:pt x="64892" y="33231"/>
                </a:moveTo>
                <a:lnTo>
                  <a:pt x="67897" y="63142"/>
                </a:lnTo>
                <a:lnTo>
                  <a:pt x="81374" y="58567"/>
                </a:lnTo>
                <a:lnTo>
                  <a:pt x="91892" y="52208"/>
                </a:lnTo>
                <a:lnTo>
                  <a:pt x="100142" y="45096"/>
                </a:lnTo>
                <a:lnTo>
                  <a:pt x="103416" y="0"/>
                </a:lnTo>
                <a:lnTo>
                  <a:pt x="100099" y="13740"/>
                </a:lnTo>
                <a:lnTo>
                  <a:pt x="91360" y="24143"/>
                </a:lnTo>
                <a:lnTo>
                  <a:pt x="79018" y="30782"/>
                </a:lnTo>
                <a:lnTo>
                  <a:pt x="64892" y="33231"/>
                </a:lnTo>
                <a:close/>
              </a:path>
              <a:path w="103416" h="175499">
                <a:moveTo>
                  <a:pt x="64892" y="33231"/>
                </a:moveTo>
                <a:lnTo>
                  <a:pt x="64236" y="33235"/>
                </a:lnTo>
                <a:lnTo>
                  <a:pt x="52319" y="29932"/>
                </a:lnTo>
                <a:lnTo>
                  <a:pt x="44329" y="17935"/>
                </a:lnTo>
                <a:lnTo>
                  <a:pt x="43878" y="12992"/>
                </a:lnTo>
                <a:lnTo>
                  <a:pt x="47781" y="-841"/>
                </a:lnTo>
                <a:lnTo>
                  <a:pt x="58027" y="-8319"/>
                </a:lnTo>
                <a:lnTo>
                  <a:pt x="72423" y="-12114"/>
                </a:lnTo>
                <a:lnTo>
                  <a:pt x="73647" y="-12331"/>
                </a:lnTo>
                <a:lnTo>
                  <a:pt x="90956" y="-15863"/>
                </a:lnTo>
                <a:lnTo>
                  <a:pt x="100643" y="-19646"/>
                </a:lnTo>
                <a:lnTo>
                  <a:pt x="103416" y="-21513"/>
                </a:lnTo>
                <a:lnTo>
                  <a:pt x="103416" y="0"/>
                </a:lnTo>
                <a:lnTo>
                  <a:pt x="100142" y="45096"/>
                </a:lnTo>
                <a:lnTo>
                  <a:pt x="104660" y="40513"/>
                </a:lnTo>
                <a:lnTo>
                  <a:pt x="105613" y="50012"/>
                </a:lnTo>
                <a:lnTo>
                  <a:pt x="106235" y="52552"/>
                </a:lnTo>
                <a:lnTo>
                  <a:pt x="108737" y="60464"/>
                </a:lnTo>
                <a:lnTo>
                  <a:pt x="156057" y="60464"/>
                </a:lnTo>
                <a:lnTo>
                  <a:pt x="156057" y="53809"/>
                </a:lnTo>
                <a:lnTo>
                  <a:pt x="149707" y="48458"/>
                </a:lnTo>
                <a:lnTo>
                  <a:pt x="146452" y="32714"/>
                </a:lnTo>
                <a:lnTo>
                  <a:pt x="146342" y="-63614"/>
                </a:lnTo>
                <a:lnTo>
                  <a:pt x="143511" y="-80449"/>
                </a:lnTo>
                <a:lnTo>
                  <a:pt x="135931" y="-93003"/>
                </a:lnTo>
                <a:lnTo>
                  <a:pt x="124971" y="-101865"/>
                </a:lnTo>
                <a:lnTo>
                  <a:pt x="112002" y="-107629"/>
                </a:lnTo>
                <a:lnTo>
                  <a:pt x="98394" y="-110884"/>
                </a:lnTo>
                <a:lnTo>
                  <a:pt x="85515" y="-112221"/>
                </a:lnTo>
                <a:lnTo>
                  <a:pt x="79908" y="-112356"/>
                </a:lnTo>
                <a:lnTo>
                  <a:pt x="66222" y="-111878"/>
                </a:lnTo>
                <a:lnTo>
                  <a:pt x="52853" y="-110089"/>
                </a:lnTo>
                <a:lnTo>
                  <a:pt x="40257" y="-106458"/>
                </a:lnTo>
                <a:lnTo>
                  <a:pt x="28886" y="-100454"/>
                </a:lnTo>
                <a:lnTo>
                  <a:pt x="19195" y="-91547"/>
                </a:lnTo>
                <a:lnTo>
                  <a:pt x="11638" y="-79207"/>
                </a:lnTo>
                <a:lnTo>
                  <a:pt x="6669" y="-62901"/>
                </a:lnTo>
                <a:lnTo>
                  <a:pt x="5334" y="-53479"/>
                </a:lnTo>
                <a:lnTo>
                  <a:pt x="47637" y="-53479"/>
                </a:lnTo>
                <a:lnTo>
                  <a:pt x="50633" y="-64611"/>
                </a:lnTo>
                <a:lnTo>
                  <a:pt x="59756" y="-73925"/>
                </a:lnTo>
                <a:lnTo>
                  <a:pt x="74587" y="-76911"/>
                </a:lnTo>
                <a:lnTo>
                  <a:pt x="88250" y="-75722"/>
                </a:lnTo>
                <a:lnTo>
                  <a:pt x="100004" y="-68917"/>
                </a:lnTo>
                <a:lnTo>
                  <a:pt x="103416" y="-57276"/>
                </a:lnTo>
                <a:lnTo>
                  <a:pt x="103416" y="-47790"/>
                </a:lnTo>
                <a:lnTo>
                  <a:pt x="94957" y="-44945"/>
                </a:lnTo>
                <a:lnTo>
                  <a:pt x="88061" y="-43992"/>
                </a:lnTo>
                <a:lnTo>
                  <a:pt x="48577" y="-37972"/>
                </a:lnTo>
                <a:lnTo>
                  <a:pt x="34655" y="-34625"/>
                </a:lnTo>
                <a:lnTo>
                  <a:pt x="22494" y="-28834"/>
                </a:lnTo>
                <a:lnTo>
                  <a:pt x="12529" y="-20487"/>
                </a:lnTo>
                <a:lnTo>
                  <a:pt x="5196" y="-9472"/>
                </a:lnTo>
                <a:lnTo>
                  <a:pt x="929" y="4324"/>
                </a:lnTo>
                <a:lnTo>
                  <a:pt x="0" y="15836"/>
                </a:lnTo>
                <a:lnTo>
                  <a:pt x="2341" y="32662"/>
                </a:lnTo>
                <a:lnTo>
                  <a:pt x="8753" y="45717"/>
                </a:lnTo>
                <a:lnTo>
                  <a:pt x="18316" y="55220"/>
                </a:lnTo>
                <a:lnTo>
                  <a:pt x="30110" y="61394"/>
                </a:lnTo>
                <a:lnTo>
                  <a:pt x="43214" y="64457"/>
                </a:lnTo>
                <a:lnTo>
                  <a:pt x="50774" y="64897"/>
                </a:lnTo>
                <a:lnTo>
                  <a:pt x="67897" y="63142"/>
                </a:lnTo>
                <a:lnTo>
                  <a:pt x="64892" y="332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6469950" y="5489816"/>
            <a:ext cx="162001" cy="231698"/>
          </a:xfrm>
          <a:custGeom>
            <a:avLst/>
            <a:gdLst/>
            <a:ahLst/>
            <a:cxnLst/>
            <a:rect l="l" t="t" r="r" b="b"/>
            <a:pathLst>
              <a:path w="162001" h="231698">
                <a:moveTo>
                  <a:pt x="82197" y="92735"/>
                </a:moveTo>
                <a:lnTo>
                  <a:pt x="97396" y="95571"/>
                </a:lnTo>
                <a:lnTo>
                  <a:pt x="108000" y="103290"/>
                </a:lnTo>
                <a:lnTo>
                  <a:pt x="114869" y="114708"/>
                </a:lnTo>
                <a:lnTo>
                  <a:pt x="118648" y="128644"/>
                </a:lnTo>
                <a:lnTo>
                  <a:pt x="119984" y="143914"/>
                </a:lnTo>
                <a:lnTo>
                  <a:pt x="120014" y="146862"/>
                </a:lnTo>
                <a:lnTo>
                  <a:pt x="118587" y="161820"/>
                </a:lnTo>
                <a:lnTo>
                  <a:pt x="114101" y="175260"/>
                </a:lnTo>
                <a:lnTo>
                  <a:pt x="106251" y="186062"/>
                </a:lnTo>
                <a:lnTo>
                  <a:pt x="94733" y="193104"/>
                </a:lnTo>
                <a:lnTo>
                  <a:pt x="81152" y="195300"/>
                </a:lnTo>
                <a:lnTo>
                  <a:pt x="66365" y="191801"/>
                </a:lnTo>
                <a:lnTo>
                  <a:pt x="56002" y="182723"/>
                </a:lnTo>
                <a:lnTo>
                  <a:pt x="49431" y="170196"/>
                </a:lnTo>
                <a:lnTo>
                  <a:pt x="46017" y="156347"/>
                </a:lnTo>
                <a:lnTo>
                  <a:pt x="45123" y="144335"/>
                </a:lnTo>
                <a:lnTo>
                  <a:pt x="46317" y="128795"/>
                </a:lnTo>
                <a:lnTo>
                  <a:pt x="50188" y="114749"/>
                </a:lnTo>
                <a:lnTo>
                  <a:pt x="57170" y="103314"/>
                </a:lnTo>
                <a:lnTo>
                  <a:pt x="56869" y="55565"/>
                </a:lnTo>
                <a:lnTo>
                  <a:pt x="45062" y="58936"/>
                </a:lnTo>
                <a:lnTo>
                  <a:pt x="34087" y="64567"/>
                </a:lnTo>
                <a:lnTo>
                  <a:pt x="24202" y="72470"/>
                </a:lnTo>
                <a:lnTo>
                  <a:pt x="15663" y="82657"/>
                </a:lnTo>
                <a:lnTo>
                  <a:pt x="8726" y="95139"/>
                </a:lnTo>
                <a:lnTo>
                  <a:pt x="3646" y="109928"/>
                </a:lnTo>
                <a:lnTo>
                  <a:pt x="681" y="127034"/>
                </a:lnTo>
                <a:lnTo>
                  <a:pt x="0" y="141173"/>
                </a:lnTo>
                <a:lnTo>
                  <a:pt x="773" y="156416"/>
                </a:lnTo>
                <a:lnTo>
                  <a:pt x="3138" y="171172"/>
                </a:lnTo>
                <a:lnTo>
                  <a:pt x="7162" y="185094"/>
                </a:lnTo>
                <a:lnTo>
                  <a:pt x="12910" y="197836"/>
                </a:lnTo>
                <a:lnTo>
                  <a:pt x="20451" y="209050"/>
                </a:lnTo>
                <a:lnTo>
                  <a:pt x="29850" y="218390"/>
                </a:lnTo>
                <a:lnTo>
                  <a:pt x="41175" y="225509"/>
                </a:lnTo>
                <a:lnTo>
                  <a:pt x="54492" y="230060"/>
                </a:lnTo>
                <a:lnTo>
                  <a:pt x="69867" y="231698"/>
                </a:lnTo>
                <a:lnTo>
                  <a:pt x="70192" y="231698"/>
                </a:lnTo>
                <a:lnTo>
                  <a:pt x="82941" y="230548"/>
                </a:lnTo>
                <a:lnTo>
                  <a:pt x="95340" y="226813"/>
                </a:lnTo>
                <a:lnTo>
                  <a:pt x="106633" y="220066"/>
                </a:lnTo>
                <a:lnTo>
                  <a:pt x="116068" y="209877"/>
                </a:lnTo>
                <a:lnTo>
                  <a:pt x="118440" y="206057"/>
                </a:lnTo>
                <a:lnTo>
                  <a:pt x="119075" y="206057"/>
                </a:lnTo>
                <a:lnTo>
                  <a:pt x="119075" y="227253"/>
                </a:lnTo>
                <a:lnTo>
                  <a:pt x="162001" y="227253"/>
                </a:lnTo>
                <a:lnTo>
                  <a:pt x="162001" y="0"/>
                </a:lnTo>
                <a:lnTo>
                  <a:pt x="118135" y="0"/>
                </a:lnTo>
                <a:lnTo>
                  <a:pt x="118135" y="80708"/>
                </a:lnTo>
                <a:lnTo>
                  <a:pt x="117500" y="80708"/>
                </a:lnTo>
                <a:lnTo>
                  <a:pt x="111604" y="72736"/>
                </a:lnTo>
                <a:lnTo>
                  <a:pt x="103050" y="64742"/>
                </a:lnTo>
                <a:lnTo>
                  <a:pt x="91187" y="58230"/>
                </a:lnTo>
                <a:lnTo>
                  <a:pt x="82197" y="92735"/>
                </a:lnTo>
                <a:close/>
              </a:path>
              <a:path w="162001" h="231698">
                <a:moveTo>
                  <a:pt x="57170" y="103314"/>
                </a:moveTo>
                <a:lnTo>
                  <a:pt x="67695" y="95604"/>
                </a:lnTo>
                <a:lnTo>
                  <a:pt x="82197" y="92735"/>
                </a:lnTo>
                <a:lnTo>
                  <a:pt x="91187" y="58230"/>
                </a:lnTo>
                <a:lnTo>
                  <a:pt x="75364" y="54699"/>
                </a:lnTo>
                <a:lnTo>
                  <a:pt x="69253" y="54444"/>
                </a:lnTo>
                <a:lnTo>
                  <a:pt x="56869" y="55565"/>
                </a:lnTo>
                <a:lnTo>
                  <a:pt x="57170" y="1033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6640497" y="5544257"/>
            <a:ext cx="158242" cy="177253"/>
          </a:xfrm>
          <a:custGeom>
            <a:avLst/>
            <a:gdLst/>
            <a:ahLst/>
            <a:cxnLst/>
            <a:rect l="l" t="t" r="r" b="b"/>
            <a:pathLst>
              <a:path w="158242" h="177253">
                <a:moveTo>
                  <a:pt x="477" y="75235"/>
                </a:moveTo>
                <a:lnTo>
                  <a:pt x="9" y="83803"/>
                </a:lnTo>
                <a:lnTo>
                  <a:pt x="0" y="85140"/>
                </a:lnTo>
                <a:lnTo>
                  <a:pt x="1106" y="104998"/>
                </a:lnTo>
                <a:lnTo>
                  <a:pt x="4319" y="122081"/>
                </a:lnTo>
                <a:lnTo>
                  <a:pt x="9475" y="136543"/>
                </a:lnTo>
                <a:lnTo>
                  <a:pt x="16415" y="148536"/>
                </a:lnTo>
                <a:lnTo>
                  <a:pt x="24975" y="158213"/>
                </a:lnTo>
                <a:lnTo>
                  <a:pt x="34996" y="165728"/>
                </a:lnTo>
                <a:lnTo>
                  <a:pt x="46315" y="171232"/>
                </a:lnTo>
                <a:lnTo>
                  <a:pt x="58771" y="174879"/>
                </a:lnTo>
                <a:lnTo>
                  <a:pt x="72202" y="176822"/>
                </a:lnTo>
                <a:lnTo>
                  <a:pt x="83032" y="177253"/>
                </a:lnTo>
                <a:lnTo>
                  <a:pt x="95183" y="176438"/>
                </a:lnTo>
                <a:lnTo>
                  <a:pt x="107453" y="173839"/>
                </a:lnTo>
                <a:lnTo>
                  <a:pt x="119411" y="169231"/>
                </a:lnTo>
                <a:lnTo>
                  <a:pt x="130629" y="162385"/>
                </a:lnTo>
                <a:lnTo>
                  <a:pt x="140677" y="153074"/>
                </a:lnTo>
                <a:lnTo>
                  <a:pt x="149125" y="141070"/>
                </a:lnTo>
                <a:lnTo>
                  <a:pt x="155543" y="126148"/>
                </a:lnTo>
                <a:lnTo>
                  <a:pt x="156362" y="123443"/>
                </a:lnTo>
                <a:lnTo>
                  <a:pt x="111239" y="123443"/>
                </a:lnTo>
                <a:lnTo>
                  <a:pt x="103960" y="134593"/>
                </a:lnTo>
                <a:lnTo>
                  <a:pt x="91945" y="140673"/>
                </a:lnTo>
                <a:lnTo>
                  <a:pt x="83032" y="141808"/>
                </a:lnTo>
                <a:lnTo>
                  <a:pt x="63865" y="138030"/>
                </a:lnTo>
                <a:lnTo>
                  <a:pt x="52443" y="128680"/>
                </a:lnTo>
                <a:lnTo>
                  <a:pt x="46643" y="116730"/>
                </a:lnTo>
                <a:lnTo>
                  <a:pt x="44343" y="105153"/>
                </a:lnTo>
                <a:lnTo>
                  <a:pt x="43865" y="100660"/>
                </a:lnTo>
                <a:lnTo>
                  <a:pt x="158242" y="100660"/>
                </a:lnTo>
                <a:lnTo>
                  <a:pt x="158242" y="92735"/>
                </a:lnTo>
                <a:lnTo>
                  <a:pt x="156816" y="70551"/>
                </a:lnTo>
                <a:lnTo>
                  <a:pt x="152805" y="52067"/>
                </a:lnTo>
                <a:lnTo>
                  <a:pt x="146607" y="36973"/>
                </a:lnTo>
                <a:lnTo>
                  <a:pt x="138619" y="24957"/>
                </a:lnTo>
                <a:lnTo>
                  <a:pt x="129241" y="15708"/>
                </a:lnTo>
                <a:lnTo>
                  <a:pt x="118871" y="8917"/>
                </a:lnTo>
                <a:lnTo>
                  <a:pt x="107906" y="4270"/>
                </a:lnTo>
                <a:lnTo>
                  <a:pt x="96745" y="1459"/>
                </a:lnTo>
                <a:lnTo>
                  <a:pt x="85786" y="171"/>
                </a:lnTo>
                <a:lnTo>
                  <a:pt x="79895" y="0"/>
                </a:lnTo>
                <a:lnTo>
                  <a:pt x="58341" y="2162"/>
                </a:lnTo>
                <a:lnTo>
                  <a:pt x="48771" y="56551"/>
                </a:lnTo>
                <a:lnTo>
                  <a:pt x="55929" y="45242"/>
                </a:lnTo>
                <a:lnTo>
                  <a:pt x="66724" y="38385"/>
                </a:lnTo>
                <a:lnTo>
                  <a:pt x="79273" y="36398"/>
                </a:lnTo>
                <a:lnTo>
                  <a:pt x="90558" y="38242"/>
                </a:lnTo>
                <a:lnTo>
                  <a:pt x="101239" y="44525"/>
                </a:lnTo>
                <a:lnTo>
                  <a:pt x="109451" y="56370"/>
                </a:lnTo>
                <a:lnTo>
                  <a:pt x="113118" y="71856"/>
                </a:lnTo>
                <a:lnTo>
                  <a:pt x="45123" y="71856"/>
                </a:lnTo>
                <a:lnTo>
                  <a:pt x="41024" y="8084"/>
                </a:lnTo>
                <a:lnTo>
                  <a:pt x="27486" y="16922"/>
                </a:lnTo>
                <a:lnTo>
                  <a:pt x="17270" y="27828"/>
                </a:lnTo>
                <a:lnTo>
                  <a:pt x="9919" y="39958"/>
                </a:lnTo>
                <a:lnTo>
                  <a:pt x="4974" y="52467"/>
                </a:lnTo>
                <a:lnTo>
                  <a:pt x="1980" y="64507"/>
                </a:lnTo>
                <a:lnTo>
                  <a:pt x="477" y="75235"/>
                </a:lnTo>
                <a:close/>
              </a:path>
              <a:path w="158242" h="177253">
                <a:moveTo>
                  <a:pt x="58341" y="2162"/>
                </a:moveTo>
                <a:lnTo>
                  <a:pt x="41024" y="8084"/>
                </a:lnTo>
                <a:lnTo>
                  <a:pt x="45123" y="71856"/>
                </a:lnTo>
                <a:lnTo>
                  <a:pt x="48771" y="56551"/>
                </a:lnTo>
                <a:lnTo>
                  <a:pt x="58341" y="21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27300" y="523627"/>
            <a:ext cx="272356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5"/>
              </a:lnSpc>
              <a:spcBef>
                <a:spcPts val="54"/>
              </a:spcBef>
            </a:pPr>
            <a:r>
              <a:rPr dirty="0" smtClean="0" sz="1000" spc="4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9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ou</a:t>
            </a:r>
            <a:r>
              <a:rPr dirty="0" smtClean="0" sz="1000" spc="-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mtClean="0" sz="1000" spc="-9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9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4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questions</a:t>
            </a:r>
            <a:r>
              <a:rPr dirty="0" smtClean="0" sz="1000" spc="18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about</a:t>
            </a:r>
            <a:r>
              <a:rPr dirty="0" smtClean="0" sz="1000" spc="1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7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ode</a:t>
            </a:r>
            <a:r>
              <a:rPr dirty="0" smtClean="0" sz="1000" spc="-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7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ondu</a:t>
            </a:r>
            <a:r>
              <a:rPr dirty="0" smtClean="0" sz="1000" spc="14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t?</a:t>
            </a:r>
            <a:endParaRPr sz="1000">
              <a:latin typeface="Times New Roman"/>
              <a:cs typeface="Times New Roman"/>
            </a:endParaRPr>
          </a:p>
          <a:p>
            <a:pPr marL="12700" marR="19050">
              <a:lnSpc>
                <a:spcPct val="95825"/>
              </a:lnSpc>
              <a:spcBef>
                <a:spcPts val="195"/>
              </a:spcBef>
            </a:pPr>
            <a:r>
              <a:rPr dirty="0" smtClean="0" sz="1000" spc="-4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lease</a:t>
            </a:r>
            <a:r>
              <a:rPr dirty="0" smtClean="0" sz="1000" spc="1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ta</a:t>
            </a:r>
            <a:r>
              <a:rPr dirty="0" smtClean="0" sz="1000" spc="14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t: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300" y="1057027"/>
            <a:ext cx="1588960" cy="50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5"/>
              </a:lnSpc>
              <a:spcBef>
                <a:spcPts val="54"/>
              </a:spcBef>
            </a:pPr>
            <a:r>
              <a:rPr dirty="0" smtClean="0" sz="1000" spc="4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7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dirty="0" smtClean="0" sz="1000" spc="-13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vi</a:t>
            </a:r>
            <a:r>
              <a:rPr dirty="0" smtClean="0" sz="1000" spc="13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1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-9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eside</a:t>
            </a:r>
            <a:r>
              <a:rPr dirty="0" smtClean="0" sz="1000" spc="-4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11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CEO</a:t>
            </a:r>
            <a:endParaRPr sz="1000">
              <a:latin typeface="Times New Roman"/>
              <a:cs typeface="Times New Roman"/>
            </a:endParaRPr>
          </a:p>
          <a:p>
            <a:pPr marL="12700" marR="19050">
              <a:lnSpc>
                <a:spcPct val="95825"/>
              </a:lnSpc>
              <a:spcBef>
                <a:spcPts val="195"/>
              </a:spcBef>
            </a:pPr>
            <a:r>
              <a:rPr dirty="0" smtClean="0" sz="100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dirty="0" smtClean="0" sz="1000" spc="-2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  <a:hlinkClick r:id="rId5"/>
              </a:rPr>
              <a:t>.an</a:t>
            </a:r>
            <a:r>
              <a:rPr dirty="0" smtClean="0" sz="1000" spc="-14">
                <a:solidFill>
                  <a:srgbClr val="FFFFFF"/>
                </a:solidFill>
                <a:latin typeface="Times New Roman"/>
                <a:cs typeface="Times New Roman"/>
                <a:hlinkClick r:id="rId5"/>
              </a:rPr>
              <a:t>n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  <a:hlinkClick r:id="rId5"/>
              </a:rPr>
              <a:t>vik@indut</a:t>
            </a:r>
            <a:r>
              <a:rPr dirty="0" smtClean="0" sz="1000" spc="-4">
                <a:solidFill>
                  <a:srgbClr val="FFFFFF"/>
                </a:solidFill>
                <a:latin typeface="Times New Roman"/>
                <a:cs typeface="Times New Roman"/>
                <a:hlinkClick r:id="rId5"/>
              </a:rPr>
              <a:t>r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  <a:hlinkClick r:id="rId5"/>
              </a:rPr>
              <a:t>ad</a:t>
            </a:r>
            <a:r>
              <a:rPr dirty="0" smtClean="0" sz="1000" spc="-9">
                <a:solidFill>
                  <a:srgbClr val="FFFFFF"/>
                </a:solidFill>
                <a:latin typeface="Times New Roman"/>
                <a:cs typeface="Times New Roman"/>
                <a:hlinkClick r:id="rId5"/>
              </a:rPr>
              <a:t>e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  <a:hlinkClick r:id="rId5"/>
              </a:rPr>
              <a:t>.</a:t>
            </a:r>
            <a:r>
              <a:rPr dirty="0" smtClean="0" sz="1000" spc="-4">
                <a:solidFill>
                  <a:srgbClr val="FFFFFF"/>
                </a:solidFill>
                <a:latin typeface="Times New Roman"/>
                <a:cs typeface="Times New Roman"/>
                <a:hlinkClick r:id="rId5"/>
              </a:rPr>
              <a:t>c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  <a:hlinkClick r:id="rId5"/>
              </a:rPr>
              <a:t>om</a:t>
            </a:r>
            <a:endParaRPr sz="1000">
              <a:latin typeface="Times New Roman"/>
              <a:cs typeface="Times New Roman"/>
            </a:endParaRPr>
          </a:p>
          <a:p>
            <a:pPr marL="12700" marR="19050">
              <a:lnSpc>
                <a:spcPct val="95825"/>
              </a:lnSpc>
              <a:spcBef>
                <a:spcPts val="250"/>
              </a:spcBef>
            </a:pP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+46</a:t>
            </a:r>
            <a:r>
              <a:rPr dirty="0" smtClean="0" sz="1000" spc="-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r>
              <a:rPr dirty="0" smtClean="0" sz="1000" spc="-6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703</a:t>
            </a:r>
            <a:r>
              <a:rPr dirty="0" smtClean="0" sz="1000" spc="-4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03</a:t>
            </a:r>
            <a:r>
              <a:rPr dirty="0" smtClean="0" sz="1000" spc="-5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00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300" y="1768227"/>
            <a:ext cx="15570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5"/>
              </a:lnSpc>
              <a:spcBef>
                <a:spcPts val="54"/>
              </a:spcBef>
            </a:pP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2123827"/>
            <a:ext cx="1364602" cy="50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>
              <a:lnSpc>
                <a:spcPts val="1095"/>
              </a:lnSpc>
              <a:spcBef>
                <a:spcPts val="54"/>
              </a:spcBef>
            </a:pP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Jan</a:t>
            </a:r>
            <a:r>
              <a:rPr dirty="0" smtClean="0" sz="1000" spc="-1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Öhman,</a:t>
            </a:r>
            <a:r>
              <a:rPr dirty="0" smtClean="0" sz="1000" spc="4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CFO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95"/>
              </a:spcBef>
            </a:pPr>
            <a:r>
              <a:rPr dirty="0" smtClean="0" sz="1000">
                <a:solidFill>
                  <a:srgbClr val="FFFFFF"/>
                </a:solidFill>
                <a:latin typeface="Times New Roman"/>
                <a:cs typeface="Times New Roman"/>
                <a:hlinkClick r:id="rId4"/>
              </a:rPr>
              <a:t>jan.ohman@indut</a:t>
            </a:r>
            <a:r>
              <a:rPr dirty="0" smtClean="0" sz="1000" spc="-4">
                <a:solidFill>
                  <a:srgbClr val="FFFFFF"/>
                </a:solidFill>
                <a:latin typeface="Times New Roman"/>
                <a:cs typeface="Times New Roman"/>
                <a:hlinkClick r:id="rId4"/>
              </a:rPr>
              <a:t>r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  <a:hlinkClick r:id="rId4"/>
              </a:rPr>
              <a:t>ad</a:t>
            </a:r>
            <a:r>
              <a:rPr dirty="0" smtClean="0" sz="1000" spc="-9">
                <a:solidFill>
                  <a:srgbClr val="FFFFFF"/>
                </a:solidFill>
                <a:latin typeface="Times New Roman"/>
                <a:cs typeface="Times New Roman"/>
                <a:hlinkClick r:id="rId4"/>
              </a:rPr>
              <a:t>e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  <a:hlinkClick r:id="rId4"/>
              </a:rPr>
              <a:t>.se</a:t>
            </a:r>
            <a:endParaRPr sz="1000">
              <a:latin typeface="Times New Roman"/>
              <a:cs typeface="Times New Roman"/>
            </a:endParaRPr>
          </a:p>
          <a:p>
            <a:pPr marL="12700" marR="19050">
              <a:lnSpc>
                <a:spcPct val="95825"/>
              </a:lnSpc>
              <a:spcBef>
                <a:spcPts val="250"/>
              </a:spcBef>
            </a:pP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+46</a:t>
            </a:r>
            <a:r>
              <a:rPr dirty="0" smtClean="0" sz="1000" spc="-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70</a:t>
            </a:r>
            <a:r>
              <a:rPr dirty="0" smtClean="0" sz="1000" spc="-5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226</a:t>
            </a:r>
            <a:r>
              <a:rPr dirty="0" smtClean="0" sz="1000" spc="-4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75</a:t>
            </a:r>
            <a:r>
              <a:rPr dirty="0" smtClean="0" sz="1000" spc="-5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34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216267" y="6013583"/>
            <a:ext cx="1830766" cy="1041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1905">
              <a:lnSpc>
                <a:spcPts val="1095"/>
              </a:lnSpc>
              <a:spcBef>
                <a:spcPts val="54"/>
              </a:spcBef>
            </a:pPr>
            <a:r>
              <a:rPr dirty="0" smtClean="0" sz="1000" spc="9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ndut</a:t>
            </a:r>
            <a:r>
              <a:rPr dirty="0" smtClean="0" sz="1000" spc="-4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ade</a:t>
            </a:r>
            <a:r>
              <a:rPr dirty="0" smtClean="0" sz="1000" spc="-7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AB</a:t>
            </a:r>
            <a:r>
              <a:rPr dirty="0" smtClean="0" sz="10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(publ)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95"/>
              </a:spcBef>
            </a:pPr>
            <a:r>
              <a:rPr dirty="0" smtClean="0" sz="1000" spc="4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dirty="0" smtClean="0" sz="1000" spc="-13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dirty="0" smtClean="0" sz="1000" spc="-4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6044,</a:t>
            </a:r>
            <a:r>
              <a:rPr dirty="0" smtClean="0" sz="1000" spc="-7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SE-164</a:t>
            </a:r>
            <a:r>
              <a:rPr dirty="0" smtClean="0" sz="1000" spc="-6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06</a:t>
            </a:r>
            <a:r>
              <a:rPr dirty="0" smtClean="0" sz="1000" spc="-5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9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ista,</a:t>
            </a:r>
            <a:r>
              <a:rPr dirty="0" smtClean="0" sz="1000" spc="-7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-9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eden</a:t>
            </a:r>
            <a:endParaRPr sz="1000">
              <a:latin typeface="Times New Roman"/>
              <a:cs typeface="Times New Roman"/>
            </a:endParaRPr>
          </a:p>
          <a:p>
            <a:pPr marL="12700" marR="21905">
              <a:lnSpc>
                <a:spcPct val="95825"/>
              </a:lnSpc>
              <a:spcBef>
                <a:spcPts val="250"/>
              </a:spcBef>
            </a:pPr>
            <a:r>
              <a:rPr dirty="0" smtClean="0" sz="1000" spc="1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ffi</a:t>
            </a:r>
            <a:r>
              <a:rPr dirty="0" smtClean="0" sz="1000" spc="-4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4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add</a:t>
            </a:r>
            <a:r>
              <a:rPr dirty="0" smtClean="0" sz="1000" spc="-9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ess:</a:t>
            </a:r>
            <a:r>
              <a:rPr dirty="0" smtClean="0" sz="1000" spc="7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9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asebo</a:t>
            </a:r>
            <a:r>
              <a:rPr dirty="0" smtClean="0" sz="1000" spc="-9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gsg</a:t>
            </a:r>
            <a:r>
              <a:rPr dirty="0" smtClean="0" sz="1000" spc="-4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tan</a:t>
            </a:r>
            <a:r>
              <a:rPr dirty="0" smtClean="0" sz="1000" spc="-7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endParaRPr sz="1000">
              <a:latin typeface="Times New Roman"/>
              <a:cs typeface="Times New Roman"/>
            </a:endParaRPr>
          </a:p>
          <a:p>
            <a:pPr marL="12700" marR="21905">
              <a:lnSpc>
                <a:spcPct val="95825"/>
              </a:lnSpc>
              <a:spcBef>
                <a:spcPts val="250"/>
              </a:spcBef>
            </a:pPr>
            <a:r>
              <a:rPr dirty="0" smtClean="0" sz="1000" spc="-69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elephone:</a:t>
            </a:r>
            <a:r>
              <a:rPr dirty="0" smtClean="0" sz="1000" spc="-7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+46</a:t>
            </a:r>
            <a:r>
              <a:rPr dirty="0" smtClean="0" sz="1000" spc="-33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r>
              <a:rPr dirty="0" smtClean="0" sz="1000" spc="-6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703</a:t>
            </a:r>
            <a:r>
              <a:rPr dirty="0" smtClean="0" sz="1000" spc="-4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03</a:t>
            </a:r>
            <a:r>
              <a:rPr dirty="0" smtClean="0" sz="1000" spc="-5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00</a:t>
            </a:r>
            <a:endParaRPr sz="1000">
              <a:latin typeface="Times New Roman"/>
              <a:cs typeface="Times New Roman"/>
            </a:endParaRPr>
          </a:p>
          <a:p>
            <a:pPr marL="12700" marR="461200">
              <a:lnSpc>
                <a:spcPts val="1149"/>
              </a:lnSpc>
              <a:spcBef>
                <a:spcPts val="250"/>
              </a:spcBef>
            </a:pP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E-mail:</a:t>
            </a:r>
            <a:r>
              <a:rPr dirty="0" smtClean="0" sz="1000" spc="-62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  <a:hlinkClick r:id="rId2"/>
              </a:rPr>
              <a:t>in</a:t>
            </a:r>
            <a:r>
              <a:rPr dirty="0" smtClean="0" sz="1000" spc="-14">
                <a:solidFill>
                  <a:srgbClr val="FFFFFF"/>
                </a:solidFill>
                <a:latin typeface="Times New Roman"/>
                <a:cs typeface="Times New Roman"/>
                <a:hlinkClick r:id="rId2"/>
              </a:rPr>
              <a:t>f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  <a:hlinkClick r:id="rId2"/>
              </a:rPr>
              <a:t>o@indut</a:t>
            </a:r>
            <a:r>
              <a:rPr dirty="0" smtClean="0" sz="1000" spc="-4">
                <a:solidFill>
                  <a:srgbClr val="FFFFFF"/>
                </a:solidFill>
                <a:latin typeface="Times New Roman"/>
                <a:cs typeface="Times New Roman"/>
                <a:hlinkClick r:id="rId2"/>
              </a:rPr>
              <a:t>r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  <a:hlinkClick r:id="rId2"/>
              </a:rPr>
              <a:t>ad</a:t>
            </a:r>
            <a:r>
              <a:rPr dirty="0" smtClean="0" sz="1000" spc="-9">
                <a:solidFill>
                  <a:srgbClr val="FFFFFF"/>
                </a:solidFill>
                <a:latin typeface="Times New Roman"/>
                <a:cs typeface="Times New Roman"/>
                <a:hlinkClick r:id="rId2"/>
              </a:rPr>
              <a:t>e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  <a:hlinkClick r:id="rId2"/>
              </a:rPr>
              <a:t>.se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 marR="4612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9">
                <a:solidFill>
                  <a:srgbClr val="FFFFFF"/>
                </a:solidFill>
                <a:latin typeface="Times New Roman"/>
                <a:cs typeface="Times New Roman"/>
                <a:hlinkClick r:id="rId3"/>
              </a:rPr>
              <a:t>w</a:t>
            </a:r>
            <a:r>
              <a:rPr dirty="0" smtClean="0" sz="1000" spc="9">
                <a:solidFill>
                  <a:srgbClr val="FFFFFF"/>
                </a:solidFill>
                <a:latin typeface="Times New Roman"/>
                <a:cs typeface="Times New Roman"/>
                <a:hlinkClick r:id="rId3"/>
              </a:rPr>
              <a:t>w</a:t>
            </a:r>
            <a:r>
              <a:rPr dirty="0" smtClean="0" sz="1000" spc="-39">
                <a:solidFill>
                  <a:srgbClr val="FFFFFF"/>
                </a:solidFill>
                <a:latin typeface="Times New Roman"/>
                <a:cs typeface="Times New Roman"/>
                <a:hlinkClick r:id="rId3"/>
              </a:rPr>
              <a:t>w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  <a:hlinkClick r:id="rId3"/>
              </a:rPr>
              <a:t>.indut</a:t>
            </a:r>
            <a:r>
              <a:rPr dirty="0" smtClean="0" sz="1000" spc="-4">
                <a:solidFill>
                  <a:srgbClr val="FFFFFF"/>
                </a:solidFill>
                <a:latin typeface="Times New Roman"/>
                <a:cs typeface="Times New Roman"/>
                <a:hlinkClick r:id="rId3"/>
              </a:rPr>
              <a:t>r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  <a:hlinkClick r:id="rId3"/>
              </a:rPr>
              <a:t>ad</a:t>
            </a:r>
            <a:r>
              <a:rPr dirty="0" smtClean="0" sz="1000" spc="-9">
                <a:solidFill>
                  <a:srgbClr val="FFFFFF"/>
                </a:solidFill>
                <a:latin typeface="Times New Roman"/>
                <a:cs typeface="Times New Roman"/>
                <a:hlinkClick r:id="rId3"/>
              </a:rPr>
              <a:t>e</a:t>
            </a:r>
            <a:r>
              <a:rPr dirty="0" smtClean="0" sz="1000" spc="0">
                <a:solidFill>
                  <a:srgbClr val="FFFFFF"/>
                </a:solidFill>
                <a:latin typeface="Times New Roman"/>
                <a:cs typeface="Times New Roman"/>
                <a:hlinkClick r:id="rId3"/>
              </a:rPr>
              <a:t>.se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887299" y="2991986"/>
            <a:ext cx="155230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0"/>
              </a:lnSpc>
              <a:spcBef>
                <a:spcPts val="55"/>
              </a:spcBef>
            </a:pPr>
            <a:r>
              <a:rPr dirty="0" smtClean="0" sz="1000" spc="-75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67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all</a:t>
            </a:r>
            <a:r>
              <a:rPr dirty="0" smtClean="0" sz="1000" spc="-68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Indut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ade</a:t>
            </a:r>
            <a:r>
              <a:rPr dirty="0" smtClean="0" sz="1000" spc="3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empl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4" b="1">
                <a:solidFill>
                  <a:srgbClr val="1997D5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ees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7299" y="3347928"/>
            <a:ext cx="5590334" cy="863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205">
              <a:lnSpc>
                <a:spcPts val="1095"/>
              </a:lnSpc>
              <a:spcBef>
                <a:spcPts val="54"/>
              </a:spcBef>
            </a:pPr>
            <a:r>
              <a:rPr dirty="0" smtClean="0" sz="1000" spc="14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ndutrad</a:t>
            </a:r>
            <a:r>
              <a:rPr dirty="0" smtClean="0" sz="1000" spc="-25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’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business</a:t>
            </a:r>
            <a:r>
              <a:rPr dirty="0" smtClean="0" sz="1000" spc="-4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philosop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h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5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–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ent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ep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eneurship</a:t>
            </a:r>
            <a:r>
              <a:rPr dirty="0" smtClean="0" sz="1000" spc="15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decentralised</a:t>
            </a:r>
            <a:r>
              <a:rPr dirty="0" smtClean="0" sz="1000" spc="3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leadership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–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is</a:t>
            </a:r>
            <a:r>
              <a:rPr dirty="0" smtClean="0" sz="1000" spc="-4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one</a:t>
            </a:r>
            <a:r>
              <a:rPr dirty="0" smtClean="0" sz="1000" spc="2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k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ys</a:t>
            </a:r>
            <a:r>
              <a:rPr dirty="0" smtClean="0" sz="1000" spc="-4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195"/>
              </a:spcBef>
            </a:pPr>
            <a:r>
              <a:rPr dirty="0" smtClean="0" sz="1000">
                <a:solidFill>
                  <a:srgbClr val="1B1B19"/>
                </a:solidFill>
                <a:latin typeface="Times New Roman"/>
                <a:cs typeface="Times New Roman"/>
              </a:rPr>
              <a:t>compa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3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’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success</a:t>
            </a:r>
            <a:r>
              <a:rPr dirty="0" smtClean="0" sz="1000" spc="-4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has</a:t>
            </a:r>
            <a:r>
              <a:rPr dirty="0" smtClean="0" sz="1000" spc="-4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been</a:t>
            </a:r>
            <a:r>
              <a:rPr dirty="0" smtClean="0" sz="1000" spc="9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so</a:t>
            </a:r>
            <a:r>
              <a:rPr dirty="0" smtClean="0" sz="1000" spc="-6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since</a:t>
            </a:r>
            <a:r>
              <a:rPr dirty="0" smtClean="0" sz="1000" spc="-9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sta</a:t>
            </a:r>
            <a:r>
              <a:rPr dirty="0" smtClean="0" sz="1000" spc="25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5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5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1978.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4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ndutrade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continues</a:t>
            </a:r>
            <a:r>
              <a:rPr dirty="0" smtClean="0" sz="1000" spc="3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g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-4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ough</a:t>
            </a:r>
            <a:r>
              <a:rPr dirty="0" smtClean="0" sz="1000" spc="8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acquisitions</a:t>
            </a:r>
            <a:r>
              <a:rPr dirty="0" smtClean="0" sz="1000" spc="-6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ell-run</a:t>
            </a:r>
            <a:r>
              <a:rPr dirty="0" smtClean="0" sz="1000" spc="-3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ofitable</a:t>
            </a:r>
            <a:r>
              <a:rPr dirty="0" smtClean="0" sz="1000" spc="-9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companie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which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om</a:t>
            </a:r>
            <a:r>
              <a:rPr dirty="0" smtClean="0" sz="1000" spc="-5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8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one</a:t>
            </a:r>
            <a:r>
              <a:rPr dirty="0" smtClean="0" sz="1000" spc="2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sha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5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our</a:t>
            </a:r>
            <a:r>
              <a:rPr dirty="0" smtClean="0" sz="1000" spc="-6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values</a:t>
            </a:r>
            <a:r>
              <a:rPr dirty="0" smtClean="0" sz="1000" spc="-6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our</a:t>
            </a:r>
            <a:r>
              <a:rPr dirty="0" smtClean="0" sz="1000" spc="-6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app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oach</a:t>
            </a:r>
            <a:r>
              <a:rPr dirty="0" smtClean="0" sz="1000" spc="7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doing</a:t>
            </a:r>
            <a:r>
              <a:rPr dirty="0" smtClean="0" sz="1000" spc="-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busines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ith</a:t>
            </a:r>
            <a:r>
              <a:rPr dirty="0" smtClean="0" sz="1000" spc="-5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mo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companies</a:t>
            </a:r>
            <a:r>
              <a:rPr dirty="0" smtClean="0" sz="1000" spc="5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mo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empl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ees</a:t>
            </a:r>
            <a:r>
              <a:rPr dirty="0" smtClean="0" sz="1000" spc="2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mo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count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ie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3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h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4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6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g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ea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er</a:t>
            </a:r>
            <a:r>
              <a:rPr dirty="0" smtClean="0" sz="1000" spc="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need</a:t>
            </a:r>
            <a:r>
              <a:rPr dirty="0" smtClean="0" sz="1000" spc="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highlight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cla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ify</a:t>
            </a:r>
            <a:r>
              <a:rPr dirty="0" smtClean="0" sz="1000" spc="-2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–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both</a:t>
            </a:r>
            <a:r>
              <a:rPr dirty="0" smtClean="0" sz="1000" spc="6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3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-5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oursel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es</a:t>
            </a:r>
            <a:r>
              <a:rPr dirty="0" smtClean="0" sz="1000" spc="14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those</a:t>
            </a:r>
            <a:r>
              <a:rPr dirty="0" smtClean="0" sz="1000" spc="3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ld</a:t>
            </a:r>
            <a:r>
              <a:rPr dirty="0" smtClean="0" sz="1000" spc="-5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ound</a:t>
            </a:r>
            <a:r>
              <a:rPr dirty="0" smtClean="0" sz="1000" spc="3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us</a:t>
            </a:r>
            <a:r>
              <a:rPr dirty="0" smtClean="0" sz="1000" spc="-6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–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oundation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3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-4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our</a:t>
            </a:r>
            <a:r>
              <a:rPr dirty="0" smtClean="0" sz="1000" spc="-6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app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oach.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7299" y="4414728"/>
            <a:ext cx="5537337" cy="863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205">
              <a:lnSpc>
                <a:spcPts val="1095"/>
              </a:lnSpc>
              <a:spcBef>
                <a:spcPts val="54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2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philosop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h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5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based</a:t>
            </a:r>
            <a:r>
              <a:rPr dirty="0" smtClean="0" sz="1000" spc="3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on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g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eat</a:t>
            </a:r>
            <a:r>
              <a:rPr dirty="0" smtClean="0" sz="1000" spc="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eedom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with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esponsibili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3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puts</a:t>
            </a:r>
            <a:r>
              <a:rPr dirty="0" smtClean="0" sz="1000" spc="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high</a:t>
            </a:r>
            <a:r>
              <a:rPr dirty="0" smtClean="0" sz="1000" spc="-3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demands</a:t>
            </a:r>
            <a:r>
              <a:rPr dirty="0" smtClean="0" sz="1000" spc="10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on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28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4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individual</a:t>
            </a:r>
            <a:r>
              <a:rPr dirty="0" smtClean="0" sz="1000" spc="-6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empl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25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’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195"/>
              </a:spcBef>
            </a:pPr>
            <a:r>
              <a:rPr dirty="0" smtClean="0" sz="100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g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3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r>
              <a:rPr dirty="0" smtClean="0" sz="1000" spc="-1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h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ough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essiona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l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honest</a:t>
            </a:r>
            <a:r>
              <a:rPr dirty="0" smtClean="0" sz="1000" spc="8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ethical</a:t>
            </a:r>
            <a:r>
              <a:rPr dirty="0" smtClean="0" sz="1000" spc="-7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condu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t,</a:t>
            </a:r>
            <a:r>
              <a:rPr dirty="0" smtClean="0" sz="1000" spc="2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3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6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building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6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compa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2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cultu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5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which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ef</a:t>
            </a:r>
            <a:r>
              <a:rPr dirty="0" smtClean="0" sz="1000" spc="-13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ti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ely</a:t>
            </a:r>
            <a:r>
              <a:rPr dirty="0" smtClean="0" sz="1000" spc="-1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edibly</a:t>
            </a:r>
            <a:r>
              <a:rPr dirty="0" smtClean="0" sz="1000" spc="-4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deli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er</a:t>
            </a:r>
            <a:r>
              <a:rPr dirty="0" smtClean="0" sz="1000" spc="-5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good</a:t>
            </a:r>
            <a:r>
              <a:rPr dirty="0" smtClean="0" sz="1000" spc="6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esults</a:t>
            </a:r>
            <a:r>
              <a:rPr dirty="0" smtClean="0" sz="1000" spc="-5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ea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value</a:t>
            </a:r>
            <a:r>
              <a:rPr dirty="0" smtClean="0" sz="1000" spc="5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3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-5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colleague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cus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omer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suppliers</a:t>
            </a:r>
            <a:r>
              <a:rPr dirty="0" smtClean="0" sz="1000" spc="-7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other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business</a:t>
            </a:r>
            <a:r>
              <a:rPr dirty="0" smtClean="0" sz="1000" spc="-4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pa</a:t>
            </a:r>
            <a:r>
              <a:rPr dirty="0" smtClean="0" sz="1000" spc="25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tner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4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this</a:t>
            </a:r>
            <a:r>
              <a:rPr dirty="0" smtClean="0" sz="1000" spc="-6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ode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ondu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2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3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l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4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out</a:t>
            </a:r>
            <a:r>
              <a:rPr dirty="0" smtClean="0" sz="1000" spc="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6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essential</a:t>
            </a:r>
            <a:r>
              <a:rPr dirty="0" smtClean="0" sz="1000" spc="-7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era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ching</a:t>
            </a:r>
            <a:r>
              <a:rPr dirty="0" smtClean="0" sz="1000" spc="-8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inciples</a:t>
            </a:r>
            <a:r>
              <a:rPr dirty="0" smtClean="0" sz="1000" spc="-3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guidelines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which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suppo</a:t>
            </a:r>
            <a:r>
              <a:rPr dirty="0" smtClean="0" sz="1000" spc="25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6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our</a:t>
            </a:r>
            <a:r>
              <a:rPr dirty="0" smtClean="0" sz="1000" spc="-6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decision-ma</a:t>
            </a:r>
            <a:r>
              <a:rPr dirty="0" smtClean="0" sz="1000" spc="19">
                <a:solidFill>
                  <a:srgbClr val="1B1B19"/>
                </a:solidFill>
                <a:latin typeface="Times New Roman"/>
                <a:cs typeface="Times New Roman"/>
              </a:rPr>
              <a:t>k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g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9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efle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ts</a:t>
            </a:r>
            <a:r>
              <a:rPr dirty="0" smtClean="0" sz="1000" spc="-6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who</a:t>
            </a:r>
            <a:r>
              <a:rPr dirty="0" smtClean="0" sz="1000" spc="-2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3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want</a:t>
            </a:r>
            <a:r>
              <a:rPr dirty="0" smtClean="0" sz="1000" spc="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be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h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3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want</a:t>
            </a:r>
            <a:r>
              <a:rPr dirty="0" smtClean="0" sz="1000" spc="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be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pe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cei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d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7299" y="5481528"/>
            <a:ext cx="5579567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1095"/>
              </a:lnSpc>
              <a:spcBef>
                <a:spcPts val="54"/>
              </a:spcBef>
            </a:pPr>
            <a:r>
              <a:rPr dirty="0" smtClean="0" sz="1000" spc="19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is</a:t>
            </a:r>
            <a:r>
              <a:rPr dirty="0" smtClean="0" sz="1000" spc="-6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26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10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empl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25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’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esponsibili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3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–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mine</a:t>
            </a:r>
            <a:r>
              <a:rPr dirty="0" smtClean="0" sz="1000" spc="-3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ours</a:t>
            </a:r>
            <a:r>
              <a:rPr dirty="0" smtClean="0" sz="1000" spc="-6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–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9">
                <a:solidFill>
                  <a:srgbClr val="1B1B19"/>
                </a:solidFill>
                <a:latin typeface="Times New Roman"/>
                <a:cs typeface="Times New Roman"/>
              </a:rPr>
              <a:t>k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-9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ode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ondu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2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abide</a:t>
            </a:r>
            <a:r>
              <a:rPr dirty="0" smtClean="0" sz="1000" spc="-1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b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8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it</a:t>
            </a:r>
            <a:r>
              <a:rPr dirty="0" smtClean="0" sz="1000" spc="-6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5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our</a:t>
            </a:r>
            <a:r>
              <a:rPr dirty="0" smtClean="0" sz="1000" spc="-6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daily</a:t>
            </a:r>
            <a:endParaRPr sz="1000">
              <a:latin typeface="Times New Roman"/>
              <a:cs typeface="Times New Roman"/>
            </a:endParaRPr>
          </a:p>
          <a:p>
            <a:pPr marL="12700" marR="49836" algn="just">
              <a:lnSpc>
                <a:spcPts val="1149"/>
              </a:lnSpc>
              <a:spcBef>
                <a:spcPts val="195"/>
              </a:spcBef>
            </a:pP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19">
                <a:solidFill>
                  <a:srgbClr val="1B1B19"/>
                </a:solidFill>
                <a:latin typeface="Times New Roman"/>
                <a:cs typeface="Times New Roman"/>
              </a:rPr>
              <a:t>k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1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encourage</a:t>
            </a:r>
            <a:r>
              <a:rPr dirty="0" smtClean="0" sz="1000" spc="8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discuss</a:t>
            </a:r>
            <a:r>
              <a:rPr dirty="0" smtClean="0" sz="1000" spc="-6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ode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ondu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2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with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our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19">
                <a:solidFill>
                  <a:srgbClr val="1B1B19"/>
                </a:solidFill>
                <a:latin typeface="Times New Roman"/>
                <a:cs typeface="Times New Roman"/>
              </a:rPr>
              <a:t>k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ma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our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manage</a:t>
            </a:r>
            <a:r>
              <a:rPr dirty="0" smtClean="0" sz="1000" spc="-4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-8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with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me</a:t>
            </a:r>
            <a:r>
              <a:rPr dirty="0" smtClean="0" sz="1000" spc="-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m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 marR="49836" algn="just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colleagues</a:t>
            </a:r>
            <a:r>
              <a:rPr dirty="0" smtClean="0" sz="1000" spc="-3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7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G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oup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M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anagement.</a:t>
            </a:r>
            <a:r>
              <a:rPr dirty="0" smtClean="0" sz="1000" spc="-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7">
                <a:solidFill>
                  <a:srgbClr val="1B1B19"/>
                </a:solidFill>
                <a:latin typeface="Times New Roman"/>
                <a:cs typeface="Times New Roman"/>
              </a:rPr>
              <a:t>B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1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k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eeping</a:t>
            </a:r>
            <a:r>
              <a:rPr dirty="0" smtClean="0" sz="1000" spc="-2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this</a:t>
            </a:r>
            <a:r>
              <a:rPr dirty="0" smtClean="0" sz="1000" spc="-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discussion</a:t>
            </a:r>
            <a:r>
              <a:rPr dirty="0" smtClean="0" sz="1000" spc="14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ali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8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3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fu</a:t>
            </a:r>
            <a:r>
              <a:rPr dirty="0" smtClean="0" sz="1000" spc="25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ther</a:t>
            </a:r>
            <a:r>
              <a:rPr dirty="0" smtClean="0" sz="1000" spc="-9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shape</a:t>
            </a:r>
            <a:r>
              <a:rPr dirty="0" smtClean="0" sz="1000" spc="3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compa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2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cultu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5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that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 marR="49836" algn="just">
              <a:lnSpc>
                <a:spcPts val="1149"/>
              </a:lnSpc>
              <a:spcBef>
                <a:spcPts val="249"/>
              </a:spcBef>
            </a:pP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3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6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all</a:t>
            </a:r>
            <a:r>
              <a:rPr dirty="0" smtClean="0" sz="1000" spc="-4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oud</a:t>
            </a:r>
            <a:r>
              <a:rPr dirty="0" smtClean="0" sz="1000" spc="3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29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7299" y="6548328"/>
            <a:ext cx="151880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5"/>
              </a:lnSpc>
              <a:spcBef>
                <a:spcPts val="54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Bo</a:t>
            </a:r>
            <a:r>
              <a:rPr dirty="0" smtClean="0" sz="1000" spc="-4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vi</a:t>
            </a:r>
            <a:r>
              <a:rPr dirty="0" smtClean="0" sz="1000" spc="19">
                <a:solidFill>
                  <a:srgbClr val="1B1B19"/>
                </a:solidFill>
                <a:latin typeface="Times New Roman"/>
                <a:cs typeface="Times New Roman"/>
              </a:rPr>
              <a:t>k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9">
                <a:solidFill>
                  <a:srgbClr val="1B1B19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esident</a:t>
            </a:r>
            <a:r>
              <a:rPr dirty="0" smtClean="0" sz="1000" spc="-8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CEO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572929" y="7068533"/>
            <a:ext cx="12263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5"/>
              </a:lnSpc>
              <a:spcBef>
                <a:spcPts val="64"/>
              </a:spcBef>
            </a:pPr>
            <a:r>
              <a:rPr dirty="0" smtClean="0" sz="1200" spc="0">
                <a:solidFill>
                  <a:srgbClr val="1B1B19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object 86"/>
          <p:cNvSpPr txBox="1"/>
          <p:nvPr/>
        </p:nvSpPr>
        <p:spPr>
          <a:xfrm>
            <a:off x="0" y="12"/>
            <a:ext cx="7559992" cy="75599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22"/>
              </a:spcBef>
            </a:pPr>
            <a:endParaRPr sz="550"/>
          </a:p>
          <a:p>
            <a:pPr marL="899999">
              <a:lnSpc>
                <a:spcPct val="95825"/>
              </a:lnSpc>
              <a:spcBef>
                <a:spcPts val="55000"/>
              </a:spcBef>
            </a:pPr>
            <a:r>
              <a:rPr dirty="0" smtClean="0" sz="1200" spc="0">
                <a:solidFill>
                  <a:srgbClr val="1B1B19"/>
                </a:solidFill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0" y="12"/>
            <a:ext cx="7559992" cy="7559992"/>
          </a:xfrm>
          <a:custGeom>
            <a:avLst/>
            <a:gdLst/>
            <a:ahLst/>
            <a:cxnLst/>
            <a:rect l="l" t="t" r="r" b="b"/>
            <a:pathLst>
              <a:path w="7559992" h="7559992">
                <a:moveTo>
                  <a:pt x="0" y="7559992"/>
                </a:moveTo>
                <a:lnTo>
                  <a:pt x="7559992" y="7559992"/>
                </a:lnTo>
                <a:lnTo>
                  <a:pt x="755999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9ED5D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-148808" y="-49201"/>
            <a:ext cx="7675753" cy="7673352"/>
          </a:xfrm>
          <a:custGeom>
            <a:avLst/>
            <a:gdLst/>
            <a:ahLst/>
            <a:cxnLst/>
            <a:rect l="l" t="t" r="r" b="b"/>
            <a:pathLst>
              <a:path w="7675753" h="7673352">
                <a:moveTo>
                  <a:pt x="7663485" y="7550372"/>
                </a:moveTo>
                <a:lnTo>
                  <a:pt x="7664730" y="7424870"/>
                </a:lnTo>
                <a:lnTo>
                  <a:pt x="7665918" y="7259550"/>
                </a:lnTo>
                <a:lnTo>
                  <a:pt x="7667046" y="7060096"/>
                </a:lnTo>
                <a:lnTo>
                  <a:pt x="7668114" y="6832190"/>
                </a:lnTo>
                <a:lnTo>
                  <a:pt x="7669119" y="6581516"/>
                </a:lnTo>
                <a:lnTo>
                  <a:pt x="7670060" y="6313757"/>
                </a:lnTo>
                <a:lnTo>
                  <a:pt x="7670936" y="6034596"/>
                </a:lnTo>
                <a:lnTo>
                  <a:pt x="7671744" y="5749717"/>
                </a:lnTo>
                <a:lnTo>
                  <a:pt x="7672483" y="5464801"/>
                </a:lnTo>
                <a:lnTo>
                  <a:pt x="7673152" y="5185533"/>
                </a:lnTo>
                <a:lnTo>
                  <a:pt x="7673748" y="4917596"/>
                </a:lnTo>
                <a:lnTo>
                  <a:pt x="7674269" y="4666672"/>
                </a:lnTo>
                <a:lnTo>
                  <a:pt x="7674716" y="4438445"/>
                </a:lnTo>
                <a:lnTo>
                  <a:pt x="7675084" y="4238597"/>
                </a:lnTo>
                <a:lnTo>
                  <a:pt x="7675374" y="4072813"/>
                </a:lnTo>
                <a:lnTo>
                  <a:pt x="7675583" y="3946775"/>
                </a:lnTo>
                <a:lnTo>
                  <a:pt x="7675753" y="3836670"/>
                </a:lnTo>
                <a:lnTo>
                  <a:pt x="7675586" y="3726594"/>
                </a:lnTo>
                <a:lnTo>
                  <a:pt x="7675380" y="3600571"/>
                </a:lnTo>
                <a:lnTo>
                  <a:pt x="7675095" y="3434801"/>
                </a:lnTo>
                <a:lnTo>
                  <a:pt x="7674732" y="3234967"/>
                </a:lnTo>
                <a:lnTo>
                  <a:pt x="7674292" y="3006754"/>
                </a:lnTo>
                <a:lnTo>
                  <a:pt x="7673778" y="2755843"/>
                </a:lnTo>
                <a:lnTo>
                  <a:pt x="7673191" y="2487918"/>
                </a:lnTo>
                <a:lnTo>
                  <a:pt x="7672533" y="2208662"/>
                </a:lnTo>
                <a:lnTo>
                  <a:pt x="7671804" y="1923757"/>
                </a:lnTo>
                <a:lnTo>
                  <a:pt x="7671008" y="1638888"/>
                </a:lnTo>
                <a:lnTo>
                  <a:pt x="7670145" y="1359737"/>
                </a:lnTo>
                <a:lnTo>
                  <a:pt x="7669218" y="1091987"/>
                </a:lnTo>
                <a:lnTo>
                  <a:pt x="7668227" y="841322"/>
                </a:lnTo>
                <a:lnTo>
                  <a:pt x="7667175" y="613424"/>
                </a:lnTo>
                <a:lnTo>
                  <a:pt x="7666062" y="413976"/>
                </a:lnTo>
                <a:lnTo>
                  <a:pt x="7664892" y="248662"/>
                </a:lnTo>
                <a:lnTo>
                  <a:pt x="7663664" y="123164"/>
                </a:lnTo>
                <a:lnTo>
                  <a:pt x="7662479" y="49201"/>
                </a:lnTo>
                <a:lnTo>
                  <a:pt x="148808" y="49201"/>
                </a:lnTo>
                <a:lnTo>
                  <a:pt x="148808" y="7609206"/>
                </a:lnTo>
                <a:lnTo>
                  <a:pt x="7662529" y="7609206"/>
                </a:lnTo>
                <a:lnTo>
                  <a:pt x="7663485" y="7550372"/>
                </a:lnTo>
                <a:close/>
              </a:path>
            </a:pathLst>
          </a:custGeom>
          <a:solidFill>
            <a:srgbClr val="9ED5D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-117532" y="-8338"/>
            <a:ext cx="7611336" cy="7606540"/>
          </a:xfrm>
          <a:custGeom>
            <a:avLst/>
            <a:gdLst/>
            <a:ahLst/>
            <a:cxnLst/>
            <a:rect l="l" t="t" r="r" b="b"/>
            <a:pathLst>
              <a:path w="7611336" h="7606540">
                <a:moveTo>
                  <a:pt x="7584284" y="7548733"/>
                </a:moveTo>
                <a:lnTo>
                  <a:pt x="7586885" y="7469030"/>
                </a:lnTo>
                <a:lnTo>
                  <a:pt x="7589375" y="7344767"/>
                </a:lnTo>
                <a:lnTo>
                  <a:pt x="7591750" y="7181504"/>
                </a:lnTo>
                <a:lnTo>
                  <a:pt x="7594007" y="6984802"/>
                </a:lnTo>
                <a:lnTo>
                  <a:pt x="7596142" y="6760223"/>
                </a:lnTo>
                <a:lnTo>
                  <a:pt x="7598153" y="6513327"/>
                </a:lnTo>
                <a:lnTo>
                  <a:pt x="7600035" y="6249677"/>
                </a:lnTo>
                <a:lnTo>
                  <a:pt x="7601786" y="5974833"/>
                </a:lnTo>
                <a:lnTo>
                  <a:pt x="7603403" y="5694356"/>
                </a:lnTo>
                <a:lnTo>
                  <a:pt x="7604881" y="5413809"/>
                </a:lnTo>
                <a:lnTo>
                  <a:pt x="7606218" y="5138751"/>
                </a:lnTo>
                <a:lnTo>
                  <a:pt x="7607409" y="4874744"/>
                </a:lnTo>
                <a:lnTo>
                  <a:pt x="7608453" y="4627350"/>
                </a:lnTo>
                <a:lnTo>
                  <a:pt x="7609346" y="4402130"/>
                </a:lnTo>
                <a:lnTo>
                  <a:pt x="7610083" y="4204644"/>
                </a:lnTo>
                <a:lnTo>
                  <a:pt x="7610663" y="4040455"/>
                </a:lnTo>
                <a:lnTo>
                  <a:pt x="7611081" y="3915123"/>
                </a:lnTo>
                <a:lnTo>
                  <a:pt x="7611334" y="3834209"/>
                </a:lnTo>
                <a:lnTo>
                  <a:pt x="7611336" y="3772370"/>
                </a:lnTo>
                <a:lnTo>
                  <a:pt x="7611086" y="3691485"/>
                </a:lnTo>
                <a:lnTo>
                  <a:pt x="7610675" y="3566181"/>
                </a:lnTo>
                <a:lnTo>
                  <a:pt x="7610104" y="3402019"/>
                </a:lnTo>
                <a:lnTo>
                  <a:pt x="7609377" y="3204560"/>
                </a:lnTo>
                <a:lnTo>
                  <a:pt x="7608498" y="2979365"/>
                </a:lnTo>
                <a:lnTo>
                  <a:pt x="7607470" y="2731996"/>
                </a:lnTo>
                <a:lnTo>
                  <a:pt x="7606296" y="2468014"/>
                </a:lnTo>
                <a:lnTo>
                  <a:pt x="7604978" y="2192979"/>
                </a:lnTo>
                <a:lnTo>
                  <a:pt x="7603522" y="1912454"/>
                </a:lnTo>
                <a:lnTo>
                  <a:pt x="7601929" y="1631998"/>
                </a:lnTo>
                <a:lnTo>
                  <a:pt x="7600202" y="1357173"/>
                </a:lnTo>
                <a:lnTo>
                  <a:pt x="7598347" y="1093541"/>
                </a:lnTo>
                <a:lnTo>
                  <a:pt x="7596364" y="846662"/>
                </a:lnTo>
                <a:lnTo>
                  <a:pt x="7594258" y="622098"/>
                </a:lnTo>
                <a:lnTo>
                  <a:pt x="7592033" y="425409"/>
                </a:lnTo>
                <a:lnTo>
                  <a:pt x="7589690" y="262157"/>
                </a:lnTo>
                <a:lnTo>
                  <a:pt x="7587234" y="137903"/>
                </a:lnTo>
                <a:lnTo>
                  <a:pt x="7584667" y="58207"/>
                </a:lnTo>
                <a:lnTo>
                  <a:pt x="7552352" y="26022"/>
                </a:lnTo>
                <a:lnTo>
                  <a:pt x="7472589" y="23517"/>
                </a:lnTo>
                <a:lnTo>
                  <a:pt x="7348264" y="21120"/>
                </a:lnTo>
                <a:lnTo>
                  <a:pt x="7184939" y="18833"/>
                </a:lnTo>
                <a:lnTo>
                  <a:pt x="6988175" y="16661"/>
                </a:lnTo>
                <a:lnTo>
                  <a:pt x="6763533" y="14606"/>
                </a:lnTo>
                <a:lnTo>
                  <a:pt x="6516575" y="12671"/>
                </a:lnTo>
                <a:lnTo>
                  <a:pt x="6252862" y="10860"/>
                </a:lnTo>
                <a:lnTo>
                  <a:pt x="5977954" y="9176"/>
                </a:lnTo>
                <a:lnTo>
                  <a:pt x="5826641" y="8338"/>
                </a:lnTo>
                <a:lnTo>
                  <a:pt x="1784686" y="8338"/>
                </a:lnTo>
                <a:lnTo>
                  <a:pt x="1633373" y="9176"/>
                </a:lnTo>
                <a:lnTo>
                  <a:pt x="1358464" y="10860"/>
                </a:lnTo>
                <a:lnTo>
                  <a:pt x="1094750" y="12671"/>
                </a:lnTo>
                <a:lnTo>
                  <a:pt x="847791" y="14606"/>
                </a:lnTo>
                <a:lnTo>
                  <a:pt x="623149" y="16661"/>
                </a:lnTo>
                <a:lnTo>
                  <a:pt x="426385" y="18833"/>
                </a:lnTo>
                <a:lnTo>
                  <a:pt x="263059" y="21120"/>
                </a:lnTo>
                <a:lnTo>
                  <a:pt x="138734" y="23517"/>
                </a:lnTo>
                <a:lnTo>
                  <a:pt x="117532" y="24183"/>
                </a:lnTo>
                <a:lnTo>
                  <a:pt x="117532" y="7568343"/>
                </a:lnTo>
                <a:lnTo>
                  <a:pt x="7582488" y="7568343"/>
                </a:lnTo>
                <a:lnTo>
                  <a:pt x="7584284" y="7548733"/>
                </a:lnTo>
                <a:close/>
              </a:path>
            </a:pathLst>
          </a:custGeom>
          <a:solidFill>
            <a:srgbClr val="A1D6D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-86299" y="32502"/>
            <a:ext cx="7547116" cy="7539797"/>
          </a:xfrm>
          <a:custGeom>
            <a:avLst/>
            <a:gdLst/>
            <a:ahLst/>
            <a:cxnLst/>
            <a:rect l="l" t="t" r="r" b="b"/>
            <a:pathLst>
              <a:path w="7547116" h="7539797">
                <a:moveTo>
                  <a:pt x="5919345" y="7526231"/>
                </a:moveTo>
                <a:lnTo>
                  <a:pt x="6189938" y="7523741"/>
                </a:lnTo>
                <a:lnTo>
                  <a:pt x="6449546" y="7521063"/>
                </a:lnTo>
                <a:lnTo>
                  <a:pt x="6692731" y="7518203"/>
                </a:lnTo>
                <a:lnTo>
                  <a:pt x="6914054" y="7515165"/>
                </a:lnTo>
                <a:lnTo>
                  <a:pt x="7108076" y="7511952"/>
                </a:lnTo>
                <a:lnTo>
                  <a:pt x="7269356" y="7508571"/>
                </a:lnTo>
                <a:lnTo>
                  <a:pt x="7392457" y="7505026"/>
                </a:lnTo>
                <a:lnTo>
                  <a:pt x="7471938" y="7501321"/>
                </a:lnTo>
                <a:lnTo>
                  <a:pt x="7506426" y="7467119"/>
                </a:lnTo>
                <a:lnTo>
                  <a:pt x="7510329" y="7387716"/>
                </a:lnTo>
                <a:lnTo>
                  <a:pt x="7514065" y="7264692"/>
                </a:lnTo>
                <a:lnTo>
                  <a:pt x="7517627" y="7103485"/>
                </a:lnTo>
                <a:lnTo>
                  <a:pt x="7521012" y="6909536"/>
                </a:lnTo>
                <a:lnTo>
                  <a:pt x="7524215" y="6688283"/>
                </a:lnTo>
                <a:lnTo>
                  <a:pt x="7527230" y="6445166"/>
                </a:lnTo>
                <a:lnTo>
                  <a:pt x="7530053" y="6185623"/>
                </a:lnTo>
                <a:lnTo>
                  <a:pt x="7532678" y="5915095"/>
                </a:lnTo>
                <a:lnTo>
                  <a:pt x="7535101" y="5639021"/>
                </a:lnTo>
                <a:lnTo>
                  <a:pt x="7537317" y="5362840"/>
                </a:lnTo>
                <a:lnTo>
                  <a:pt x="7539321" y="5091992"/>
                </a:lnTo>
                <a:lnTo>
                  <a:pt x="7541107" y="4831914"/>
                </a:lnTo>
                <a:lnTo>
                  <a:pt x="7542672" y="4588048"/>
                </a:lnTo>
                <a:lnTo>
                  <a:pt x="7544009" y="4365833"/>
                </a:lnTo>
                <a:lnTo>
                  <a:pt x="7545114" y="4170707"/>
                </a:lnTo>
                <a:lnTo>
                  <a:pt x="7545982" y="4008109"/>
                </a:lnTo>
                <a:lnTo>
                  <a:pt x="7546609" y="3883480"/>
                </a:lnTo>
                <a:lnTo>
                  <a:pt x="7546988" y="3802259"/>
                </a:lnTo>
                <a:lnTo>
                  <a:pt x="7547116" y="3769885"/>
                </a:lnTo>
                <a:lnTo>
                  <a:pt x="7546990" y="3737559"/>
                </a:lnTo>
                <a:lnTo>
                  <a:pt x="7546616" y="3656385"/>
                </a:lnTo>
                <a:lnTo>
                  <a:pt x="7546000" y="3531803"/>
                </a:lnTo>
                <a:lnTo>
                  <a:pt x="7545145" y="3369251"/>
                </a:lnTo>
                <a:lnTo>
                  <a:pt x="7544056" y="3174168"/>
                </a:lnTo>
                <a:lnTo>
                  <a:pt x="7542739" y="2951994"/>
                </a:lnTo>
                <a:lnTo>
                  <a:pt x="7541198" y="2708168"/>
                </a:lnTo>
                <a:lnTo>
                  <a:pt x="7539438" y="2448129"/>
                </a:lnTo>
                <a:lnTo>
                  <a:pt x="7537464" y="2177317"/>
                </a:lnTo>
                <a:lnTo>
                  <a:pt x="7535281" y="1901170"/>
                </a:lnTo>
                <a:lnTo>
                  <a:pt x="7532893" y="1625128"/>
                </a:lnTo>
                <a:lnTo>
                  <a:pt x="7530305" y="1354630"/>
                </a:lnTo>
                <a:lnTo>
                  <a:pt x="7527523" y="1095116"/>
                </a:lnTo>
                <a:lnTo>
                  <a:pt x="7524550" y="852024"/>
                </a:lnTo>
                <a:lnTo>
                  <a:pt x="7521393" y="630794"/>
                </a:lnTo>
                <a:lnTo>
                  <a:pt x="7518055" y="436865"/>
                </a:lnTo>
                <a:lnTo>
                  <a:pt x="7514541" y="275676"/>
                </a:lnTo>
                <a:lnTo>
                  <a:pt x="7510857" y="152666"/>
                </a:lnTo>
                <a:lnTo>
                  <a:pt x="7507007" y="73276"/>
                </a:lnTo>
                <a:lnTo>
                  <a:pt x="7472562" y="39028"/>
                </a:lnTo>
                <a:lnTo>
                  <a:pt x="7393067" y="35271"/>
                </a:lnTo>
                <a:lnTo>
                  <a:pt x="7269950" y="31676"/>
                </a:lnTo>
                <a:lnTo>
                  <a:pt x="7108651" y="28247"/>
                </a:lnTo>
                <a:lnTo>
                  <a:pt x="6914608" y="24989"/>
                </a:lnTo>
                <a:lnTo>
                  <a:pt x="6693261" y="21907"/>
                </a:lnTo>
                <a:lnTo>
                  <a:pt x="6450050" y="19005"/>
                </a:lnTo>
                <a:lnTo>
                  <a:pt x="6190413" y="16289"/>
                </a:lnTo>
                <a:lnTo>
                  <a:pt x="5919790" y="13763"/>
                </a:lnTo>
                <a:lnTo>
                  <a:pt x="5643621" y="11432"/>
                </a:lnTo>
                <a:lnTo>
                  <a:pt x="5367344" y="9301"/>
                </a:lnTo>
                <a:lnTo>
                  <a:pt x="5096398" y="7373"/>
                </a:lnTo>
                <a:lnTo>
                  <a:pt x="4836224" y="5655"/>
                </a:lnTo>
                <a:lnTo>
                  <a:pt x="4592261" y="4150"/>
                </a:lnTo>
                <a:lnTo>
                  <a:pt x="4369947" y="2864"/>
                </a:lnTo>
                <a:lnTo>
                  <a:pt x="4174722" y="1801"/>
                </a:lnTo>
                <a:lnTo>
                  <a:pt x="4012026" y="967"/>
                </a:lnTo>
                <a:lnTo>
                  <a:pt x="3887298" y="364"/>
                </a:lnTo>
                <a:lnTo>
                  <a:pt x="3805976" y="0"/>
                </a:lnTo>
                <a:lnTo>
                  <a:pt x="3741024" y="0"/>
                </a:lnTo>
                <a:lnTo>
                  <a:pt x="3659701" y="364"/>
                </a:lnTo>
                <a:lnTo>
                  <a:pt x="3534971" y="967"/>
                </a:lnTo>
                <a:lnTo>
                  <a:pt x="3372274" y="1801"/>
                </a:lnTo>
                <a:lnTo>
                  <a:pt x="3177048" y="2864"/>
                </a:lnTo>
                <a:lnTo>
                  <a:pt x="2954733" y="4150"/>
                </a:lnTo>
                <a:lnTo>
                  <a:pt x="2710769" y="5655"/>
                </a:lnTo>
                <a:lnTo>
                  <a:pt x="2450594" y="7373"/>
                </a:lnTo>
                <a:lnTo>
                  <a:pt x="2179648" y="9301"/>
                </a:lnTo>
                <a:lnTo>
                  <a:pt x="1903371" y="11432"/>
                </a:lnTo>
                <a:lnTo>
                  <a:pt x="1627201" y="13763"/>
                </a:lnTo>
                <a:lnTo>
                  <a:pt x="1356577" y="16289"/>
                </a:lnTo>
                <a:lnTo>
                  <a:pt x="1096940" y="19005"/>
                </a:lnTo>
                <a:lnTo>
                  <a:pt x="853729" y="21907"/>
                </a:lnTo>
                <a:lnTo>
                  <a:pt x="632382" y="24989"/>
                </a:lnTo>
                <a:lnTo>
                  <a:pt x="438339" y="28247"/>
                </a:lnTo>
                <a:lnTo>
                  <a:pt x="277039" y="31676"/>
                </a:lnTo>
                <a:lnTo>
                  <a:pt x="153922" y="35271"/>
                </a:lnTo>
                <a:lnTo>
                  <a:pt x="86299" y="38467"/>
                </a:lnTo>
                <a:lnTo>
                  <a:pt x="86299" y="7501315"/>
                </a:lnTo>
                <a:lnTo>
                  <a:pt x="153922" y="7504511"/>
                </a:lnTo>
                <a:lnTo>
                  <a:pt x="277039" y="7508107"/>
                </a:lnTo>
                <a:lnTo>
                  <a:pt x="438339" y="7511536"/>
                </a:lnTo>
                <a:lnTo>
                  <a:pt x="632382" y="7514795"/>
                </a:lnTo>
                <a:lnTo>
                  <a:pt x="853729" y="7517878"/>
                </a:lnTo>
                <a:lnTo>
                  <a:pt x="1096940" y="7520780"/>
                </a:lnTo>
                <a:lnTo>
                  <a:pt x="1356577" y="7523497"/>
                </a:lnTo>
                <a:lnTo>
                  <a:pt x="1627201" y="7526024"/>
                </a:lnTo>
                <a:lnTo>
                  <a:pt x="1802268" y="7527502"/>
                </a:lnTo>
                <a:lnTo>
                  <a:pt x="5766597" y="7527502"/>
                </a:lnTo>
                <a:lnTo>
                  <a:pt x="5919345" y="7526231"/>
                </a:lnTo>
                <a:close/>
              </a:path>
            </a:pathLst>
          </a:custGeom>
          <a:solidFill>
            <a:srgbClr val="A0D6D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-55238" y="73173"/>
            <a:ext cx="7483005" cy="7473378"/>
          </a:xfrm>
          <a:custGeom>
            <a:avLst/>
            <a:gdLst/>
            <a:ahLst/>
            <a:cxnLst/>
            <a:rect l="l" t="t" r="r" b="b"/>
            <a:pathLst>
              <a:path w="7483005" h="7473378">
                <a:moveTo>
                  <a:pt x="3775384" y="7473217"/>
                </a:moveTo>
                <a:lnTo>
                  <a:pt x="3856986" y="7472738"/>
                </a:lnTo>
                <a:lnTo>
                  <a:pt x="3980986" y="7471947"/>
                </a:lnTo>
                <a:lnTo>
                  <a:pt x="4142065" y="7470850"/>
                </a:lnTo>
                <a:lnTo>
                  <a:pt x="4334907" y="7469454"/>
                </a:lnTo>
                <a:lnTo>
                  <a:pt x="4554195" y="7467764"/>
                </a:lnTo>
                <a:lnTo>
                  <a:pt x="4794611" y="7465787"/>
                </a:lnTo>
                <a:lnTo>
                  <a:pt x="5050838" y="7463529"/>
                </a:lnTo>
                <a:lnTo>
                  <a:pt x="5317558" y="7460997"/>
                </a:lnTo>
                <a:lnTo>
                  <a:pt x="5589455" y="7458195"/>
                </a:lnTo>
                <a:lnTo>
                  <a:pt x="5861211" y="7455131"/>
                </a:lnTo>
                <a:lnTo>
                  <a:pt x="6127509" y="7451811"/>
                </a:lnTo>
                <a:lnTo>
                  <a:pt x="6383032" y="7448241"/>
                </a:lnTo>
                <a:lnTo>
                  <a:pt x="6622461" y="7444426"/>
                </a:lnTo>
                <a:lnTo>
                  <a:pt x="6840481" y="7440374"/>
                </a:lnTo>
                <a:lnTo>
                  <a:pt x="7031774" y="7436090"/>
                </a:lnTo>
                <a:lnTo>
                  <a:pt x="7191022" y="7431581"/>
                </a:lnTo>
                <a:lnTo>
                  <a:pt x="7312909" y="7426852"/>
                </a:lnTo>
                <a:lnTo>
                  <a:pt x="7392116" y="7421910"/>
                </a:lnTo>
                <a:lnTo>
                  <a:pt x="7428748" y="7385659"/>
                </a:lnTo>
                <a:lnTo>
                  <a:pt x="7433951" y="7306557"/>
                </a:lnTo>
                <a:lnTo>
                  <a:pt x="7438931" y="7184773"/>
                </a:lnTo>
                <a:lnTo>
                  <a:pt x="7443681" y="7025624"/>
                </a:lnTo>
                <a:lnTo>
                  <a:pt x="7448195" y="6834428"/>
                </a:lnTo>
                <a:lnTo>
                  <a:pt x="7452465" y="6616503"/>
                </a:lnTo>
                <a:lnTo>
                  <a:pt x="7456486" y="6377165"/>
                </a:lnTo>
                <a:lnTo>
                  <a:pt x="7460250" y="6121732"/>
                </a:lnTo>
                <a:lnTo>
                  <a:pt x="7463751" y="5855522"/>
                </a:lnTo>
                <a:lnTo>
                  <a:pt x="7466982" y="5583851"/>
                </a:lnTo>
                <a:lnTo>
                  <a:pt x="7469937" y="5312038"/>
                </a:lnTo>
                <a:lnTo>
                  <a:pt x="7472609" y="5045400"/>
                </a:lnTo>
                <a:lnTo>
                  <a:pt x="7474991" y="4789255"/>
                </a:lnTo>
                <a:lnTo>
                  <a:pt x="7477078" y="4548918"/>
                </a:lnTo>
                <a:lnTo>
                  <a:pt x="7478861" y="4329709"/>
                </a:lnTo>
                <a:lnTo>
                  <a:pt x="7480335" y="4136945"/>
                </a:lnTo>
                <a:lnTo>
                  <a:pt x="7481493" y="3975943"/>
                </a:lnTo>
                <a:lnTo>
                  <a:pt x="7482328" y="3852020"/>
                </a:lnTo>
                <a:lnTo>
                  <a:pt x="7482834" y="3770494"/>
                </a:lnTo>
                <a:lnTo>
                  <a:pt x="7483005" y="3736682"/>
                </a:lnTo>
                <a:lnTo>
                  <a:pt x="7482837" y="3702933"/>
                </a:lnTo>
                <a:lnTo>
                  <a:pt x="7482339" y="3621468"/>
                </a:lnTo>
                <a:lnTo>
                  <a:pt x="7481516" y="3497604"/>
                </a:lnTo>
                <a:lnTo>
                  <a:pt x="7480376" y="3336659"/>
                </a:lnTo>
                <a:lnTo>
                  <a:pt x="7478924" y="3143950"/>
                </a:lnTo>
                <a:lnTo>
                  <a:pt x="7477167" y="2924795"/>
                </a:lnTo>
                <a:lnTo>
                  <a:pt x="7475112" y="2684510"/>
                </a:lnTo>
                <a:lnTo>
                  <a:pt x="7472765" y="2428413"/>
                </a:lnTo>
                <a:lnTo>
                  <a:pt x="7470132" y="2161822"/>
                </a:lnTo>
                <a:lnTo>
                  <a:pt x="7467220" y="1890053"/>
                </a:lnTo>
                <a:lnTo>
                  <a:pt x="7464035" y="1618424"/>
                </a:lnTo>
                <a:lnTo>
                  <a:pt x="7460584" y="1352253"/>
                </a:lnTo>
                <a:lnTo>
                  <a:pt x="7456874" y="1096856"/>
                </a:lnTo>
                <a:lnTo>
                  <a:pt x="7452910" y="857550"/>
                </a:lnTo>
                <a:lnTo>
                  <a:pt x="7448699" y="639654"/>
                </a:lnTo>
                <a:lnTo>
                  <a:pt x="7444247" y="448485"/>
                </a:lnTo>
                <a:lnTo>
                  <a:pt x="7439562" y="289359"/>
                </a:lnTo>
                <a:lnTo>
                  <a:pt x="7434648" y="167594"/>
                </a:lnTo>
                <a:lnTo>
                  <a:pt x="7429514" y="88507"/>
                </a:lnTo>
                <a:lnTo>
                  <a:pt x="7392941" y="52196"/>
                </a:lnTo>
                <a:lnTo>
                  <a:pt x="7313716" y="47186"/>
                </a:lnTo>
                <a:lnTo>
                  <a:pt x="7191808" y="42391"/>
                </a:lnTo>
                <a:lnTo>
                  <a:pt x="7032535" y="37819"/>
                </a:lnTo>
                <a:lnTo>
                  <a:pt x="6841213" y="33475"/>
                </a:lnTo>
                <a:lnTo>
                  <a:pt x="6623162" y="29366"/>
                </a:lnTo>
                <a:lnTo>
                  <a:pt x="6383697" y="25498"/>
                </a:lnTo>
                <a:lnTo>
                  <a:pt x="6128136" y="21877"/>
                </a:lnTo>
                <a:lnTo>
                  <a:pt x="5861798" y="18509"/>
                </a:lnTo>
                <a:lnTo>
                  <a:pt x="5589998" y="15401"/>
                </a:lnTo>
                <a:lnTo>
                  <a:pt x="5318055" y="12560"/>
                </a:lnTo>
                <a:lnTo>
                  <a:pt x="5051287" y="9991"/>
                </a:lnTo>
                <a:lnTo>
                  <a:pt x="4795009" y="7700"/>
                </a:lnTo>
                <a:lnTo>
                  <a:pt x="4554541" y="5695"/>
                </a:lnTo>
                <a:lnTo>
                  <a:pt x="4335199" y="3981"/>
                </a:lnTo>
                <a:lnTo>
                  <a:pt x="4142301" y="2564"/>
                </a:lnTo>
                <a:lnTo>
                  <a:pt x="3981164" y="1452"/>
                </a:lnTo>
                <a:lnTo>
                  <a:pt x="3857106" y="649"/>
                </a:lnTo>
                <a:lnTo>
                  <a:pt x="3775444" y="163"/>
                </a:lnTo>
                <a:lnTo>
                  <a:pt x="3741496" y="0"/>
                </a:lnTo>
                <a:lnTo>
                  <a:pt x="3707547" y="163"/>
                </a:lnTo>
                <a:lnTo>
                  <a:pt x="3625885" y="649"/>
                </a:lnTo>
                <a:lnTo>
                  <a:pt x="3501827" y="1452"/>
                </a:lnTo>
                <a:lnTo>
                  <a:pt x="3340690" y="2564"/>
                </a:lnTo>
                <a:lnTo>
                  <a:pt x="3147792" y="3981"/>
                </a:lnTo>
                <a:lnTo>
                  <a:pt x="2928450" y="5695"/>
                </a:lnTo>
                <a:lnTo>
                  <a:pt x="2687982" y="7700"/>
                </a:lnTo>
                <a:lnTo>
                  <a:pt x="2431705" y="9991"/>
                </a:lnTo>
                <a:lnTo>
                  <a:pt x="2164936" y="12560"/>
                </a:lnTo>
                <a:lnTo>
                  <a:pt x="1892993" y="15401"/>
                </a:lnTo>
                <a:lnTo>
                  <a:pt x="1621194" y="18509"/>
                </a:lnTo>
                <a:lnTo>
                  <a:pt x="1354855" y="21877"/>
                </a:lnTo>
                <a:lnTo>
                  <a:pt x="1099295" y="25498"/>
                </a:lnTo>
                <a:lnTo>
                  <a:pt x="859830" y="29366"/>
                </a:lnTo>
                <a:lnTo>
                  <a:pt x="641778" y="33475"/>
                </a:lnTo>
                <a:lnTo>
                  <a:pt x="450457" y="37819"/>
                </a:lnTo>
                <a:lnTo>
                  <a:pt x="291183" y="42391"/>
                </a:lnTo>
                <a:lnTo>
                  <a:pt x="169276" y="47186"/>
                </a:lnTo>
                <a:lnTo>
                  <a:pt x="90051" y="52196"/>
                </a:lnTo>
                <a:lnTo>
                  <a:pt x="55238" y="78278"/>
                </a:lnTo>
                <a:lnTo>
                  <a:pt x="55238" y="7395087"/>
                </a:lnTo>
                <a:lnTo>
                  <a:pt x="90051" y="7421169"/>
                </a:lnTo>
                <a:lnTo>
                  <a:pt x="169276" y="7426179"/>
                </a:lnTo>
                <a:lnTo>
                  <a:pt x="291183" y="7430974"/>
                </a:lnTo>
                <a:lnTo>
                  <a:pt x="450457" y="7435547"/>
                </a:lnTo>
                <a:lnTo>
                  <a:pt x="641778" y="7439892"/>
                </a:lnTo>
                <a:lnTo>
                  <a:pt x="859830" y="7444002"/>
                </a:lnTo>
                <a:lnTo>
                  <a:pt x="1099295" y="7447871"/>
                </a:lnTo>
                <a:lnTo>
                  <a:pt x="1354855" y="7451493"/>
                </a:lnTo>
                <a:lnTo>
                  <a:pt x="1621194" y="7454861"/>
                </a:lnTo>
                <a:lnTo>
                  <a:pt x="1892993" y="7457970"/>
                </a:lnTo>
                <a:lnTo>
                  <a:pt x="2164936" y="7460812"/>
                </a:lnTo>
                <a:lnTo>
                  <a:pt x="2431705" y="7463382"/>
                </a:lnTo>
                <a:lnTo>
                  <a:pt x="2687982" y="7465673"/>
                </a:lnTo>
                <a:lnTo>
                  <a:pt x="2928450" y="7467680"/>
                </a:lnTo>
                <a:lnTo>
                  <a:pt x="3147792" y="7469395"/>
                </a:lnTo>
                <a:lnTo>
                  <a:pt x="3340690" y="7470812"/>
                </a:lnTo>
                <a:lnTo>
                  <a:pt x="3501827" y="7471925"/>
                </a:lnTo>
                <a:lnTo>
                  <a:pt x="3625885" y="7472728"/>
                </a:lnTo>
                <a:lnTo>
                  <a:pt x="3707547" y="7473214"/>
                </a:lnTo>
                <a:lnTo>
                  <a:pt x="3741496" y="7473378"/>
                </a:lnTo>
                <a:lnTo>
                  <a:pt x="3775384" y="7473217"/>
                </a:lnTo>
                <a:close/>
              </a:path>
            </a:pathLst>
          </a:custGeom>
          <a:solidFill>
            <a:srgbClr val="A3D7D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-24052" y="113954"/>
            <a:ext cx="7418755" cy="7406728"/>
          </a:xfrm>
          <a:custGeom>
            <a:avLst/>
            <a:gdLst/>
            <a:ahLst/>
            <a:cxnLst/>
            <a:rect l="l" t="t" r="r" b="b"/>
            <a:pathLst>
              <a:path w="7418755" h="7406728">
                <a:moveTo>
                  <a:pt x="3744721" y="7406527"/>
                </a:moveTo>
                <a:lnTo>
                  <a:pt x="3826648" y="7405928"/>
                </a:lnTo>
                <a:lnTo>
                  <a:pt x="3949960" y="7404940"/>
                </a:lnTo>
                <a:lnTo>
                  <a:pt x="4109464" y="7403569"/>
                </a:lnTo>
                <a:lnTo>
                  <a:pt x="4299964" y="7401824"/>
                </a:lnTo>
                <a:lnTo>
                  <a:pt x="4516265" y="7399712"/>
                </a:lnTo>
                <a:lnTo>
                  <a:pt x="4753171" y="7397242"/>
                </a:lnTo>
                <a:lnTo>
                  <a:pt x="5005487" y="7394420"/>
                </a:lnTo>
                <a:lnTo>
                  <a:pt x="5268018" y="7391254"/>
                </a:lnTo>
                <a:lnTo>
                  <a:pt x="5535568" y="7387753"/>
                </a:lnTo>
                <a:lnTo>
                  <a:pt x="5802941" y="7383924"/>
                </a:lnTo>
                <a:lnTo>
                  <a:pt x="6064944" y="7379774"/>
                </a:lnTo>
                <a:lnTo>
                  <a:pt x="6316380" y="7375311"/>
                </a:lnTo>
                <a:lnTo>
                  <a:pt x="6552054" y="7370544"/>
                </a:lnTo>
                <a:lnTo>
                  <a:pt x="6766770" y="7365479"/>
                </a:lnTo>
                <a:lnTo>
                  <a:pt x="6955334" y="7360124"/>
                </a:lnTo>
                <a:lnTo>
                  <a:pt x="7112550" y="7354488"/>
                </a:lnTo>
                <a:lnTo>
                  <a:pt x="7233222" y="7348577"/>
                </a:lnTo>
                <a:lnTo>
                  <a:pt x="7312156" y="7342400"/>
                </a:lnTo>
                <a:lnTo>
                  <a:pt x="7350932" y="7304100"/>
                </a:lnTo>
                <a:lnTo>
                  <a:pt x="7357438" y="7225297"/>
                </a:lnTo>
                <a:lnTo>
                  <a:pt x="7363664" y="7104753"/>
                </a:lnTo>
                <a:lnTo>
                  <a:pt x="7369602" y="6947661"/>
                </a:lnTo>
                <a:lnTo>
                  <a:pt x="7375245" y="6759218"/>
                </a:lnTo>
                <a:lnTo>
                  <a:pt x="7380583" y="6544620"/>
                </a:lnTo>
                <a:lnTo>
                  <a:pt x="7385609" y="6309061"/>
                </a:lnTo>
                <a:lnTo>
                  <a:pt x="7390314" y="6057737"/>
                </a:lnTo>
                <a:lnTo>
                  <a:pt x="7394690" y="5795844"/>
                </a:lnTo>
                <a:lnTo>
                  <a:pt x="7398729" y="5528578"/>
                </a:lnTo>
                <a:lnTo>
                  <a:pt x="7402423" y="5261133"/>
                </a:lnTo>
                <a:lnTo>
                  <a:pt x="7405762" y="4998705"/>
                </a:lnTo>
                <a:lnTo>
                  <a:pt x="7408740" y="4746491"/>
                </a:lnTo>
                <a:lnTo>
                  <a:pt x="7411348" y="4509684"/>
                </a:lnTo>
                <a:lnTo>
                  <a:pt x="7413577" y="4293482"/>
                </a:lnTo>
                <a:lnTo>
                  <a:pt x="7415419" y="4103079"/>
                </a:lnTo>
                <a:lnTo>
                  <a:pt x="7416866" y="3943671"/>
                </a:lnTo>
                <a:lnTo>
                  <a:pt x="7417910" y="3820453"/>
                </a:lnTo>
                <a:lnTo>
                  <a:pt x="7418543" y="3738621"/>
                </a:lnTo>
                <a:lnTo>
                  <a:pt x="7418755" y="3703370"/>
                </a:lnTo>
                <a:lnTo>
                  <a:pt x="7418546" y="3668195"/>
                </a:lnTo>
                <a:lnTo>
                  <a:pt x="7417923" y="3586437"/>
                </a:lnTo>
                <a:lnTo>
                  <a:pt x="7416895" y="3463292"/>
                </a:lnTo>
                <a:lnTo>
                  <a:pt x="7415469" y="3303954"/>
                </a:lnTo>
                <a:lnTo>
                  <a:pt x="7413654" y="3113619"/>
                </a:lnTo>
                <a:lnTo>
                  <a:pt x="7411458" y="2897482"/>
                </a:lnTo>
                <a:lnTo>
                  <a:pt x="7408888" y="2660740"/>
                </a:lnTo>
                <a:lnTo>
                  <a:pt x="7405954" y="2408586"/>
                </a:lnTo>
                <a:lnTo>
                  <a:pt x="7402663" y="2146216"/>
                </a:lnTo>
                <a:lnTo>
                  <a:pt x="7399023" y="1878826"/>
                </a:lnTo>
                <a:lnTo>
                  <a:pt x="7395042" y="1611611"/>
                </a:lnTo>
                <a:lnTo>
                  <a:pt x="7390728" y="1349767"/>
                </a:lnTo>
                <a:lnTo>
                  <a:pt x="7386090" y="1098488"/>
                </a:lnTo>
                <a:lnTo>
                  <a:pt x="7381135" y="862970"/>
                </a:lnTo>
                <a:lnTo>
                  <a:pt x="7375871" y="648408"/>
                </a:lnTo>
                <a:lnTo>
                  <a:pt x="7370308" y="459998"/>
                </a:lnTo>
                <a:lnTo>
                  <a:pt x="7364451" y="302935"/>
                </a:lnTo>
                <a:lnTo>
                  <a:pt x="7358311" y="182414"/>
                </a:lnTo>
                <a:lnTo>
                  <a:pt x="7351894" y="103630"/>
                </a:lnTo>
                <a:lnTo>
                  <a:pt x="7313194" y="65256"/>
                </a:lnTo>
                <a:lnTo>
                  <a:pt x="7234240" y="58993"/>
                </a:lnTo>
                <a:lnTo>
                  <a:pt x="7113542" y="53000"/>
                </a:lnTo>
                <a:lnTo>
                  <a:pt x="6956296" y="47285"/>
                </a:lnTo>
                <a:lnTo>
                  <a:pt x="6767697" y="41855"/>
                </a:lnTo>
                <a:lnTo>
                  <a:pt x="6552942" y="36718"/>
                </a:lnTo>
                <a:lnTo>
                  <a:pt x="6317225" y="31882"/>
                </a:lnTo>
                <a:lnTo>
                  <a:pt x="6065742" y="27355"/>
                </a:lnTo>
                <a:lnTo>
                  <a:pt x="5803689" y="23145"/>
                </a:lnTo>
                <a:lnTo>
                  <a:pt x="5536261" y="19259"/>
                </a:lnTo>
                <a:lnTo>
                  <a:pt x="5268654" y="15706"/>
                </a:lnTo>
                <a:lnTo>
                  <a:pt x="5006063" y="12494"/>
                </a:lnTo>
                <a:lnTo>
                  <a:pt x="4753683" y="9630"/>
                </a:lnTo>
                <a:lnTo>
                  <a:pt x="4516711" y="7122"/>
                </a:lnTo>
                <a:lnTo>
                  <a:pt x="4300342" y="4979"/>
                </a:lnTo>
                <a:lnTo>
                  <a:pt x="4109770" y="3207"/>
                </a:lnTo>
                <a:lnTo>
                  <a:pt x="3950193" y="1816"/>
                </a:lnTo>
                <a:lnTo>
                  <a:pt x="3826804" y="812"/>
                </a:lnTo>
                <a:lnTo>
                  <a:pt x="3744801" y="204"/>
                </a:lnTo>
                <a:lnTo>
                  <a:pt x="3709377" y="0"/>
                </a:lnTo>
                <a:lnTo>
                  <a:pt x="3673956" y="204"/>
                </a:lnTo>
                <a:lnTo>
                  <a:pt x="3591954" y="812"/>
                </a:lnTo>
                <a:lnTo>
                  <a:pt x="3468567" y="1816"/>
                </a:lnTo>
                <a:lnTo>
                  <a:pt x="3308991" y="3207"/>
                </a:lnTo>
                <a:lnTo>
                  <a:pt x="3118420" y="4979"/>
                </a:lnTo>
                <a:lnTo>
                  <a:pt x="2902052" y="7122"/>
                </a:lnTo>
                <a:lnTo>
                  <a:pt x="2665080" y="9630"/>
                </a:lnTo>
                <a:lnTo>
                  <a:pt x="2412701" y="12494"/>
                </a:lnTo>
                <a:lnTo>
                  <a:pt x="2150110" y="15706"/>
                </a:lnTo>
                <a:lnTo>
                  <a:pt x="1882503" y="19259"/>
                </a:lnTo>
                <a:lnTo>
                  <a:pt x="1615075" y="23145"/>
                </a:lnTo>
                <a:lnTo>
                  <a:pt x="1353022" y="27355"/>
                </a:lnTo>
                <a:lnTo>
                  <a:pt x="1101538" y="31882"/>
                </a:lnTo>
                <a:lnTo>
                  <a:pt x="865821" y="36718"/>
                </a:lnTo>
                <a:lnTo>
                  <a:pt x="651065" y="41855"/>
                </a:lnTo>
                <a:lnTo>
                  <a:pt x="462465" y="47285"/>
                </a:lnTo>
                <a:lnTo>
                  <a:pt x="305218" y="53000"/>
                </a:lnTo>
                <a:lnTo>
                  <a:pt x="184519" y="58993"/>
                </a:lnTo>
                <a:lnTo>
                  <a:pt x="105563" y="65256"/>
                </a:lnTo>
                <a:lnTo>
                  <a:pt x="66860" y="103630"/>
                </a:lnTo>
                <a:lnTo>
                  <a:pt x="60444" y="182414"/>
                </a:lnTo>
                <a:lnTo>
                  <a:pt x="54303" y="302935"/>
                </a:lnTo>
                <a:lnTo>
                  <a:pt x="48447" y="459998"/>
                </a:lnTo>
                <a:lnTo>
                  <a:pt x="42883" y="648408"/>
                </a:lnTo>
                <a:lnTo>
                  <a:pt x="37620" y="862970"/>
                </a:lnTo>
                <a:lnTo>
                  <a:pt x="32665" y="1098488"/>
                </a:lnTo>
                <a:lnTo>
                  <a:pt x="28027" y="1349767"/>
                </a:lnTo>
                <a:lnTo>
                  <a:pt x="24052" y="1591037"/>
                </a:lnTo>
                <a:lnTo>
                  <a:pt x="24052" y="5815694"/>
                </a:lnTo>
                <a:lnTo>
                  <a:pt x="28027" y="6056965"/>
                </a:lnTo>
                <a:lnTo>
                  <a:pt x="32665" y="6308244"/>
                </a:lnTo>
                <a:lnTo>
                  <a:pt x="37620" y="6543763"/>
                </a:lnTo>
                <a:lnTo>
                  <a:pt x="42883" y="6758325"/>
                </a:lnTo>
                <a:lnTo>
                  <a:pt x="48447" y="6946737"/>
                </a:lnTo>
                <a:lnTo>
                  <a:pt x="54303" y="7103801"/>
                </a:lnTo>
                <a:lnTo>
                  <a:pt x="60444" y="7224323"/>
                </a:lnTo>
                <a:lnTo>
                  <a:pt x="66860" y="7303108"/>
                </a:lnTo>
                <a:lnTo>
                  <a:pt x="105563" y="7341483"/>
                </a:lnTo>
                <a:lnTo>
                  <a:pt x="184519" y="7347744"/>
                </a:lnTo>
                <a:lnTo>
                  <a:pt x="305218" y="7353735"/>
                </a:lnTo>
                <a:lnTo>
                  <a:pt x="462465" y="7359449"/>
                </a:lnTo>
                <a:lnTo>
                  <a:pt x="651065" y="7364879"/>
                </a:lnTo>
                <a:lnTo>
                  <a:pt x="865821" y="7370015"/>
                </a:lnTo>
                <a:lnTo>
                  <a:pt x="1101538" y="7374850"/>
                </a:lnTo>
                <a:lnTo>
                  <a:pt x="1353022" y="7379376"/>
                </a:lnTo>
                <a:lnTo>
                  <a:pt x="1615075" y="7383586"/>
                </a:lnTo>
                <a:lnTo>
                  <a:pt x="1882503" y="7387470"/>
                </a:lnTo>
                <a:lnTo>
                  <a:pt x="2150110" y="7391023"/>
                </a:lnTo>
                <a:lnTo>
                  <a:pt x="2412701" y="7394235"/>
                </a:lnTo>
                <a:lnTo>
                  <a:pt x="2665080" y="7397099"/>
                </a:lnTo>
                <a:lnTo>
                  <a:pt x="2902052" y="7399606"/>
                </a:lnTo>
                <a:lnTo>
                  <a:pt x="3118420" y="7401749"/>
                </a:lnTo>
                <a:lnTo>
                  <a:pt x="3308991" y="7403521"/>
                </a:lnTo>
                <a:lnTo>
                  <a:pt x="3468567" y="7404912"/>
                </a:lnTo>
                <a:lnTo>
                  <a:pt x="3591954" y="7405916"/>
                </a:lnTo>
                <a:lnTo>
                  <a:pt x="3673956" y="7406524"/>
                </a:lnTo>
                <a:lnTo>
                  <a:pt x="3709377" y="7406728"/>
                </a:lnTo>
                <a:lnTo>
                  <a:pt x="3744721" y="7406527"/>
                </a:lnTo>
                <a:close/>
              </a:path>
            </a:pathLst>
          </a:custGeom>
          <a:solidFill>
            <a:srgbClr val="A3D7D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7139" y="154753"/>
            <a:ext cx="7354493" cy="7340066"/>
          </a:xfrm>
          <a:custGeom>
            <a:avLst/>
            <a:gdLst/>
            <a:ahLst/>
            <a:cxnLst/>
            <a:rect l="l" t="t" r="r" b="b"/>
            <a:pathLst>
              <a:path w="7354493" h="7340066">
                <a:moveTo>
                  <a:pt x="998" y="3788677"/>
                </a:moveTo>
                <a:lnTo>
                  <a:pt x="2233" y="3911102"/>
                </a:lnTo>
                <a:lnTo>
                  <a:pt x="3944" y="4068831"/>
                </a:lnTo>
                <a:lnTo>
                  <a:pt x="6122" y="4256790"/>
                </a:lnTo>
                <a:lnTo>
                  <a:pt x="8758" y="4469906"/>
                </a:lnTo>
                <a:lnTo>
                  <a:pt x="11841" y="4703106"/>
                </a:lnTo>
                <a:lnTo>
                  <a:pt x="15362" y="4951316"/>
                </a:lnTo>
                <a:lnTo>
                  <a:pt x="19312" y="5209463"/>
                </a:lnTo>
                <a:lnTo>
                  <a:pt x="23680" y="5472474"/>
                </a:lnTo>
                <a:lnTo>
                  <a:pt x="28457" y="5735274"/>
                </a:lnTo>
                <a:lnTo>
                  <a:pt x="33634" y="5992792"/>
                </a:lnTo>
                <a:lnTo>
                  <a:pt x="39200" y="6239952"/>
                </a:lnTo>
                <a:lnTo>
                  <a:pt x="45145" y="6471683"/>
                </a:lnTo>
                <a:lnTo>
                  <a:pt x="51461" y="6682909"/>
                </a:lnTo>
                <a:lnTo>
                  <a:pt x="58137" y="6868559"/>
                </a:lnTo>
                <a:lnTo>
                  <a:pt x="65164" y="7023559"/>
                </a:lnTo>
                <a:lnTo>
                  <a:pt x="72532" y="7142835"/>
                </a:lnTo>
                <a:lnTo>
                  <a:pt x="80231" y="7221314"/>
                </a:lnTo>
                <a:lnTo>
                  <a:pt x="121060" y="7261752"/>
                </a:lnTo>
                <a:lnTo>
                  <a:pt x="199746" y="7269268"/>
                </a:lnTo>
                <a:lnTo>
                  <a:pt x="319236" y="7276460"/>
                </a:lnTo>
                <a:lnTo>
                  <a:pt x="474456" y="7283320"/>
                </a:lnTo>
                <a:lnTo>
                  <a:pt x="660334" y="7289837"/>
                </a:lnTo>
                <a:lnTo>
                  <a:pt x="871794" y="7296002"/>
                </a:lnTo>
                <a:lnTo>
                  <a:pt x="1103765" y="7301805"/>
                </a:lnTo>
                <a:lnTo>
                  <a:pt x="1351171" y="7307238"/>
                </a:lnTo>
                <a:lnTo>
                  <a:pt x="1608940" y="7312291"/>
                </a:lnTo>
                <a:lnTo>
                  <a:pt x="1871997" y="7316954"/>
                </a:lnTo>
                <a:lnTo>
                  <a:pt x="2135270" y="7321217"/>
                </a:lnTo>
                <a:lnTo>
                  <a:pt x="2393684" y="7325072"/>
                </a:lnTo>
                <a:lnTo>
                  <a:pt x="2642166" y="7328509"/>
                </a:lnTo>
                <a:lnTo>
                  <a:pt x="2875642" y="7331519"/>
                </a:lnTo>
                <a:lnTo>
                  <a:pt x="3089039" y="7334091"/>
                </a:lnTo>
                <a:lnTo>
                  <a:pt x="3277284" y="7336217"/>
                </a:lnTo>
                <a:lnTo>
                  <a:pt x="3435301" y="7337887"/>
                </a:lnTo>
                <a:lnTo>
                  <a:pt x="3558019" y="7339091"/>
                </a:lnTo>
                <a:lnTo>
                  <a:pt x="3640363" y="7339821"/>
                </a:lnTo>
                <a:lnTo>
                  <a:pt x="3677259" y="7340066"/>
                </a:lnTo>
                <a:lnTo>
                  <a:pt x="3714059" y="7339825"/>
                </a:lnTo>
                <a:lnTo>
                  <a:pt x="3796309" y="7339106"/>
                </a:lnTo>
                <a:lnTo>
                  <a:pt x="3918935" y="7337920"/>
                </a:lnTo>
                <a:lnTo>
                  <a:pt x="4076864" y="7336275"/>
                </a:lnTo>
                <a:lnTo>
                  <a:pt x="4265021" y="7334182"/>
                </a:lnTo>
                <a:lnTo>
                  <a:pt x="4478335" y="7331648"/>
                </a:lnTo>
                <a:lnTo>
                  <a:pt x="4711732" y="7328683"/>
                </a:lnTo>
                <a:lnTo>
                  <a:pt x="4960137" y="7325298"/>
                </a:lnTo>
                <a:lnTo>
                  <a:pt x="5218478" y="7321499"/>
                </a:lnTo>
                <a:lnTo>
                  <a:pt x="5481681" y="7317298"/>
                </a:lnTo>
                <a:lnTo>
                  <a:pt x="5744674" y="7312703"/>
                </a:lnTo>
                <a:lnTo>
                  <a:pt x="6002382" y="7307724"/>
                </a:lnTo>
                <a:lnTo>
                  <a:pt x="6249732" y="7302369"/>
                </a:lnTo>
                <a:lnTo>
                  <a:pt x="6481650" y="7296648"/>
                </a:lnTo>
                <a:lnTo>
                  <a:pt x="6693065" y="7290571"/>
                </a:lnTo>
                <a:lnTo>
                  <a:pt x="6878901" y="7284145"/>
                </a:lnTo>
                <a:lnTo>
                  <a:pt x="7034085" y="7277382"/>
                </a:lnTo>
                <a:lnTo>
                  <a:pt x="7153545" y="7270289"/>
                </a:lnTo>
                <a:lnTo>
                  <a:pt x="7232207" y="7262877"/>
                </a:lnTo>
                <a:lnTo>
                  <a:pt x="7273126" y="7222529"/>
                </a:lnTo>
                <a:lnTo>
                  <a:pt x="7280930" y="7144027"/>
                </a:lnTo>
                <a:lnTo>
                  <a:pt x="7288399" y="7024723"/>
                </a:lnTo>
                <a:lnTo>
                  <a:pt x="7295523" y="6869689"/>
                </a:lnTo>
                <a:lnTo>
                  <a:pt x="7302292" y="6683999"/>
                </a:lnTo>
                <a:lnTo>
                  <a:pt x="7308696" y="6472727"/>
                </a:lnTo>
                <a:lnTo>
                  <a:pt x="7314726" y="6240946"/>
                </a:lnTo>
                <a:lnTo>
                  <a:pt x="7320371" y="5993731"/>
                </a:lnTo>
                <a:lnTo>
                  <a:pt x="7325621" y="5736154"/>
                </a:lnTo>
                <a:lnTo>
                  <a:pt x="7330466" y="5473290"/>
                </a:lnTo>
                <a:lnTo>
                  <a:pt x="7334898" y="5210212"/>
                </a:lnTo>
                <a:lnTo>
                  <a:pt x="7338905" y="4951993"/>
                </a:lnTo>
                <a:lnTo>
                  <a:pt x="7342477" y="4703708"/>
                </a:lnTo>
                <a:lnTo>
                  <a:pt x="7345606" y="4470430"/>
                </a:lnTo>
                <a:lnTo>
                  <a:pt x="7348280" y="4257233"/>
                </a:lnTo>
                <a:lnTo>
                  <a:pt x="7350490" y="4069190"/>
                </a:lnTo>
                <a:lnTo>
                  <a:pt x="7352227" y="3911374"/>
                </a:lnTo>
                <a:lnTo>
                  <a:pt x="7353479" y="3788861"/>
                </a:lnTo>
                <a:lnTo>
                  <a:pt x="7354238" y="3706722"/>
                </a:lnTo>
                <a:lnTo>
                  <a:pt x="7354493" y="3670033"/>
                </a:lnTo>
                <a:lnTo>
                  <a:pt x="7354242" y="3633436"/>
                </a:lnTo>
                <a:lnTo>
                  <a:pt x="7353494" y="3551388"/>
                </a:lnTo>
                <a:lnTo>
                  <a:pt x="7352260" y="3428962"/>
                </a:lnTo>
                <a:lnTo>
                  <a:pt x="7350549" y="3271233"/>
                </a:lnTo>
                <a:lnTo>
                  <a:pt x="7348371" y="3083273"/>
                </a:lnTo>
                <a:lnTo>
                  <a:pt x="7345736" y="2870156"/>
                </a:lnTo>
                <a:lnTo>
                  <a:pt x="7342652" y="2636956"/>
                </a:lnTo>
                <a:lnTo>
                  <a:pt x="7339131" y="2388745"/>
                </a:lnTo>
                <a:lnTo>
                  <a:pt x="7335182" y="2130597"/>
                </a:lnTo>
                <a:lnTo>
                  <a:pt x="7330814" y="1867585"/>
                </a:lnTo>
                <a:lnTo>
                  <a:pt x="7326037" y="1604784"/>
                </a:lnTo>
                <a:lnTo>
                  <a:pt x="7320862" y="1347266"/>
                </a:lnTo>
                <a:lnTo>
                  <a:pt x="7315296" y="1100104"/>
                </a:lnTo>
                <a:lnTo>
                  <a:pt x="7309352" y="868373"/>
                </a:lnTo>
                <a:lnTo>
                  <a:pt x="7303037" y="657146"/>
                </a:lnTo>
                <a:lnTo>
                  <a:pt x="7296362" y="471495"/>
                </a:lnTo>
                <a:lnTo>
                  <a:pt x="7289336" y="316495"/>
                </a:lnTo>
                <a:lnTo>
                  <a:pt x="7281970" y="197218"/>
                </a:lnTo>
                <a:lnTo>
                  <a:pt x="7274273" y="118739"/>
                </a:lnTo>
                <a:lnTo>
                  <a:pt x="7233445" y="78303"/>
                </a:lnTo>
                <a:lnTo>
                  <a:pt x="7154759" y="70788"/>
                </a:lnTo>
                <a:lnTo>
                  <a:pt x="7035269" y="63598"/>
                </a:lnTo>
                <a:lnTo>
                  <a:pt x="6880048" y="56739"/>
                </a:lnTo>
                <a:lnTo>
                  <a:pt x="6694170" y="50224"/>
                </a:lnTo>
                <a:lnTo>
                  <a:pt x="6482709" y="44060"/>
                </a:lnTo>
                <a:lnTo>
                  <a:pt x="6250738" y="38257"/>
                </a:lnTo>
                <a:lnTo>
                  <a:pt x="6003332" y="32825"/>
                </a:lnTo>
                <a:lnTo>
                  <a:pt x="5745563" y="27773"/>
                </a:lnTo>
                <a:lnTo>
                  <a:pt x="5482505" y="23110"/>
                </a:lnTo>
                <a:lnTo>
                  <a:pt x="5219233" y="18847"/>
                </a:lnTo>
                <a:lnTo>
                  <a:pt x="4960819" y="14992"/>
                </a:lnTo>
                <a:lnTo>
                  <a:pt x="4712338" y="11556"/>
                </a:lnTo>
                <a:lnTo>
                  <a:pt x="4478862" y="8547"/>
                </a:lnTo>
                <a:lnTo>
                  <a:pt x="4265466" y="5974"/>
                </a:lnTo>
                <a:lnTo>
                  <a:pt x="4077224" y="3849"/>
                </a:lnTo>
                <a:lnTo>
                  <a:pt x="3919208" y="2179"/>
                </a:lnTo>
                <a:lnTo>
                  <a:pt x="3796493" y="974"/>
                </a:lnTo>
                <a:lnTo>
                  <a:pt x="3714152" y="245"/>
                </a:lnTo>
                <a:lnTo>
                  <a:pt x="3677259" y="0"/>
                </a:lnTo>
                <a:lnTo>
                  <a:pt x="3640363" y="245"/>
                </a:lnTo>
                <a:lnTo>
                  <a:pt x="3558019" y="974"/>
                </a:lnTo>
                <a:lnTo>
                  <a:pt x="3435301" y="2179"/>
                </a:lnTo>
                <a:lnTo>
                  <a:pt x="3277284" y="3849"/>
                </a:lnTo>
                <a:lnTo>
                  <a:pt x="3089039" y="5974"/>
                </a:lnTo>
                <a:lnTo>
                  <a:pt x="2875642" y="8547"/>
                </a:lnTo>
                <a:lnTo>
                  <a:pt x="2642166" y="11556"/>
                </a:lnTo>
                <a:lnTo>
                  <a:pt x="2393684" y="14992"/>
                </a:lnTo>
                <a:lnTo>
                  <a:pt x="2135270" y="18847"/>
                </a:lnTo>
                <a:lnTo>
                  <a:pt x="1871997" y="23110"/>
                </a:lnTo>
                <a:lnTo>
                  <a:pt x="1608940" y="27773"/>
                </a:lnTo>
                <a:lnTo>
                  <a:pt x="1351171" y="32825"/>
                </a:lnTo>
                <a:lnTo>
                  <a:pt x="1103765" y="38257"/>
                </a:lnTo>
                <a:lnTo>
                  <a:pt x="871794" y="44060"/>
                </a:lnTo>
                <a:lnTo>
                  <a:pt x="660334" y="50224"/>
                </a:lnTo>
                <a:lnTo>
                  <a:pt x="474456" y="56739"/>
                </a:lnTo>
                <a:lnTo>
                  <a:pt x="319236" y="63598"/>
                </a:lnTo>
                <a:lnTo>
                  <a:pt x="199746" y="70788"/>
                </a:lnTo>
                <a:lnTo>
                  <a:pt x="121060" y="78303"/>
                </a:lnTo>
                <a:lnTo>
                  <a:pt x="80231" y="118739"/>
                </a:lnTo>
                <a:lnTo>
                  <a:pt x="72532" y="197218"/>
                </a:lnTo>
                <a:lnTo>
                  <a:pt x="65164" y="316495"/>
                </a:lnTo>
                <a:lnTo>
                  <a:pt x="58137" y="471495"/>
                </a:lnTo>
                <a:lnTo>
                  <a:pt x="51461" y="657146"/>
                </a:lnTo>
                <a:lnTo>
                  <a:pt x="45145" y="868373"/>
                </a:lnTo>
                <a:lnTo>
                  <a:pt x="39200" y="1100104"/>
                </a:lnTo>
                <a:lnTo>
                  <a:pt x="33634" y="1347266"/>
                </a:lnTo>
                <a:lnTo>
                  <a:pt x="28457" y="1604784"/>
                </a:lnTo>
                <a:lnTo>
                  <a:pt x="23680" y="1867585"/>
                </a:lnTo>
                <a:lnTo>
                  <a:pt x="19312" y="2130597"/>
                </a:lnTo>
                <a:lnTo>
                  <a:pt x="15362" y="2388745"/>
                </a:lnTo>
                <a:lnTo>
                  <a:pt x="11841" y="2636956"/>
                </a:lnTo>
                <a:lnTo>
                  <a:pt x="8758" y="2870156"/>
                </a:lnTo>
                <a:lnTo>
                  <a:pt x="6122" y="3083273"/>
                </a:lnTo>
                <a:lnTo>
                  <a:pt x="3944" y="3271233"/>
                </a:lnTo>
                <a:lnTo>
                  <a:pt x="2233" y="3428962"/>
                </a:lnTo>
                <a:lnTo>
                  <a:pt x="998" y="3551388"/>
                </a:lnTo>
                <a:lnTo>
                  <a:pt x="251" y="3633436"/>
                </a:lnTo>
                <a:lnTo>
                  <a:pt x="0" y="3670033"/>
                </a:lnTo>
                <a:lnTo>
                  <a:pt x="251" y="3706630"/>
                </a:lnTo>
                <a:lnTo>
                  <a:pt x="998" y="3788677"/>
                </a:lnTo>
                <a:close/>
              </a:path>
            </a:pathLst>
          </a:custGeom>
          <a:solidFill>
            <a:srgbClr val="A3D7D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38331" y="195552"/>
            <a:ext cx="7290244" cy="7273404"/>
          </a:xfrm>
          <a:custGeom>
            <a:avLst/>
            <a:gdLst/>
            <a:ahLst/>
            <a:cxnLst/>
            <a:rect l="l" t="t" r="r" b="b"/>
            <a:pathLst>
              <a:path w="7290244" h="7273404">
                <a:moveTo>
                  <a:pt x="0" y="3636695"/>
                </a:moveTo>
                <a:lnTo>
                  <a:pt x="1165" y="3757055"/>
                </a:lnTo>
                <a:lnTo>
                  <a:pt x="2604" y="3878762"/>
                </a:lnTo>
                <a:lnTo>
                  <a:pt x="4600" y="4034883"/>
                </a:lnTo>
                <a:lnTo>
                  <a:pt x="7141" y="4220468"/>
                </a:lnTo>
                <a:lnTo>
                  <a:pt x="10216" y="4430566"/>
                </a:lnTo>
                <a:lnTo>
                  <a:pt x="13812" y="4660225"/>
                </a:lnTo>
                <a:lnTo>
                  <a:pt x="17920" y="4904493"/>
                </a:lnTo>
                <a:lnTo>
                  <a:pt x="22528" y="5158419"/>
                </a:lnTo>
                <a:lnTo>
                  <a:pt x="27624" y="5417051"/>
                </a:lnTo>
                <a:lnTo>
                  <a:pt x="33197" y="5675439"/>
                </a:lnTo>
                <a:lnTo>
                  <a:pt x="39235" y="5928630"/>
                </a:lnTo>
                <a:lnTo>
                  <a:pt x="45729" y="6171673"/>
                </a:lnTo>
                <a:lnTo>
                  <a:pt x="52665" y="6399617"/>
                </a:lnTo>
                <a:lnTo>
                  <a:pt x="60034" y="6607509"/>
                </a:lnTo>
                <a:lnTo>
                  <a:pt x="67823" y="6790400"/>
                </a:lnTo>
                <a:lnTo>
                  <a:pt x="76021" y="6943337"/>
                </a:lnTo>
                <a:lnTo>
                  <a:pt x="84617" y="7061368"/>
                </a:lnTo>
                <a:lnTo>
                  <a:pt x="93600" y="7139542"/>
                </a:lnTo>
                <a:lnTo>
                  <a:pt x="136558" y="7182043"/>
                </a:lnTo>
                <a:lnTo>
                  <a:pt x="214974" y="7190811"/>
                </a:lnTo>
                <a:lnTo>
                  <a:pt x="333255" y="7199201"/>
                </a:lnTo>
                <a:lnTo>
                  <a:pt x="486449" y="7207203"/>
                </a:lnTo>
                <a:lnTo>
                  <a:pt x="669604" y="7214805"/>
                </a:lnTo>
                <a:lnTo>
                  <a:pt x="877770" y="7221997"/>
                </a:lnTo>
                <a:lnTo>
                  <a:pt x="1105993" y="7228768"/>
                </a:lnTo>
                <a:lnTo>
                  <a:pt x="1349323" y="7235106"/>
                </a:lnTo>
                <a:lnTo>
                  <a:pt x="1602807" y="7241000"/>
                </a:lnTo>
                <a:lnTo>
                  <a:pt x="1861494" y="7246440"/>
                </a:lnTo>
                <a:lnTo>
                  <a:pt x="2120432" y="7251414"/>
                </a:lnTo>
                <a:lnTo>
                  <a:pt x="2374669" y="7255912"/>
                </a:lnTo>
                <a:lnTo>
                  <a:pt x="2619254" y="7259921"/>
                </a:lnTo>
                <a:lnTo>
                  <a:pt x="2849234" y="7263432"/>
                </a:lnTo>
                <a:lnTo>
                  <a:pt x="3059658" y="7266433"/>
                </a:lnTo>
                <a:lnTo>
                  <a:pt x="3245575" y="7268913"/>
                </a:lnTo>
                <a:lnTo>
                  <a:pt x="3402032" y="7270861"/>
                </a:lnTo>
                <a:lnTo>
                  <a:pt x="3524078" y="7272266"/>
                </a:lnTo>
                <a:lnTo>
                  <a:pt x="3606760" y="7273118"/>
                </a:lnTo>
                <a:lnTo>
                  <a:pt x="3645128" y="7273404"/>
                </a:lnTo>
                <a:lnTo>
                  <a:pt x="3683386" y="7273122"/>
                </a:lnTo>
                <a:lnTo>
                  <a:pt x="3765962" y="7272284"/>
                </a:lnTo>
                <a:lnTo>
                  <a:pt x="3887902" y="7270899"/>
                </a:lnTo>
                <a:lnTo>
                  <a:pt x="4044256" y="7268980"/>
                </a:lnTo>
                <a:lnTo>
                  <a:pt x="4230073" y="7266537"/>
                </a:lnTo>
                <a:lnTo>
                  <a:pt x="4440401" y="7263581"/>
                </a:lnTo>
                <a:lnTo>
                  <a:pt x="4670288" y="7260122"/>
                </a:lnTo>
                <a:lnTo>
                  <a:pt x="4914783" y="7256171"/>
                </a:lnTo>
                <a:lnTo>
                  <a:pt x="5168935" y="7251739"/>
                </a:lnTo>
                <a:lnTo>
                  <a:pt x="5427792" y="7246837"/>
                </a:lnTo>
                <a:lnTo>
                  <a:pt x="5686403" y="7241476"/>
                </a:lnTo>
                <a:lnTo>
                  <a:pt x="5939816" y="7235666"/>
                </a:lnTo>
                <a:lnTo>
                  <a:pt x="6183080" y="7229418"/>
                </a:lnTo>
                <a:lnTo>
                  <a:pt x="6411243" y="7222743"/>
                </a:lnTo>
                <a:lnTo>
                  <a:pt x="6619353" y="7215652"/>
                </a:lnTo>
                <a:lnTo>
                  <a:pt x="6802461" y="7208155"/>
                </a:lnTo>
                <a:lnTo>
                  <a:pt x="6955613" y="7200264"/>
                </a:lnTo>
                <a:lnTo>
                  <a:pt x="7073859" y="7191989"/>
                </a:lnTo>
                <a:lnTo>
                  <a:pt x="7152246" y="7183341"/>
                </a:lnTo>
                <a:lnTo>
                  <a:pt x="7195310" y="7140946"/>
                </a:lnTo>
                <a:lnTo>
                  <a:pt x="7204416" y="7062745"/>
                </a:lnTo>
                <a:lnTo>
                  <a:pt x="7213131" y="6944681"/>
                </a:lnTo>
                <a:lnTo>
                  <a:pt x="7221444" y="6791705"/>
                </a:lnTo>
                <a:lnTo>
                  <a:pt x="7229342" y="6608769"/>
                </a:lnTo>
                <a:lnTo>
                  <a:pt x="7236814" y="6400824"/>
                </a:lnTo>
                <a:lnTo>
                  <a:pt x="7243849" y="6172822"/>
                </a:lnTo>
                <a:lnTo>
                  <a:pt x="7250435" y="5929716"/>
                </a:lnTo>
                <a:lnTo>
                  <a:pt x="7256560" y="5676457"/>
                </a:lnTo>
                <a:lnTo>
                  <a:pt x="7262214" y="5417996"/>
                </a:lnTo>
                <a:lnTo>
                  <a:pt x="7267383" y="5159285"/>
                </a:lnTo>
                <a:lnTo>
                  <a:pt x="7272058" y="4905277"/>
                </a:lnTo>
                <a:lnTo>
                  <a:pt x="7276226" y="4660922"/>
                </a:lnTo>
                <a:lnTo>
                  <a:pt x="7279876" y="4431173"/>
                </a:lnTo>
                <a:lnTo>
                  <a:pt x="7282996" y="4220982"/>
                </a:lnTo>
                <a:lnTo>
                  <a:pt x="7285574" y="4035299"/>
                </a:lnTo>
                <a:lnTo>
                  <a:pt x="7287600" y="3879077"/>
                </a:lnTo>
                <a:lnTo>
                  <a:pt x="7289061" y="3757268"/>
                </a:lnTo>
                <a:lnTo>
                  <a:pt x="7289946" y="3674824"/>
                </a:lnTo>
                <a:lnTo>
                  <a:pt x="7290244" y="3636695"/>
                </a:lnTo>
                <a:lnTo>
                  <a:pt x="7289951" y="3598674"/>
                </a:lnTo>
                <a:lnTo>
                  <a:pt x="7289079" y="3516335"/>
                </a:lnTo>
                <a:lnTo>
                  <a:pt x="7287639" y="3394629"/>
                </a:lnTo>
                <a:lnTo>
                  <a:pt x="7285643" y="3238508"/>
                </a:lnTo>
                <a:lnTo>
                  <a:pt x="7283103" y="3052922"/>
                </a:lnTo>
                <a:lnTo>
                  <a:pt x="7280028" y="2842825"/>
                </a:lnTo>
                <a:lnTo>
                  <a:pt x="7276432" y="2613166"/>
                </a:lnTo>
                <a:lnTo>
                  <a:pt x="7272324" y="2368898"/>
                </a:lnTo>
                <a:lnTo>
                  <a:pt x="7267717" y="2114972"/>
                </a:lnTo>
                <a:lnTo>
                  <a:pt x="7262621" y="1856339"/>
                </a:lnTo>
                <a:lnTo>
                  <a:pt x="7257049" y="1597952"/>
                </a:lnTo>
                <a:lnTo>
                  <a:pt x="7251011" y="1344761"/>
                </a:lnTo>
                <a:lnTo>
                  <a:pt x="7244518" y="1101718"/>
                </a:lnTo>
                <a:lnTo>
                  <a:pt x="7237582" y="873774"/>
                </a:lnTo>
                <a:lnTo>
                  <a:pt x="7230215" y="665881"/>
                </a:lnTo>
                <a:lnTo>
                  <a:pt x="7222427" y="482991"/>
                </a:lnTo>
                <a:lnTo>
                  <a:pt x="7214230" y="330054"/>
                </a:lnTo>
                <a:lnTo>
                  <a:pt x="7205635" y="212023"/>
                </a:lnTo>
                <a:lnTo>
                  <a:pt x="7196654" y="133848"/>
                </a:lnTo>
                <a:lnTo>
                  <a:pt x="7153697" y="91348"/>
                </a:lnTo>
                <a:lnTo>
                  <a:pt x="7075280" y="82580"/>
                </a:lnTo>
                <a:lnTo>
                  <a:pt x="6956998" y="74190"/>
                </a:lnTo>
                <a:lnTo>
                  <a:pt x="6803803" y="66189"/>
                </a:lnTo>
                <a:lnTo>
                  <a:pt x="6620646" y="58587"/>
                </a:lnTo>
                <a:lnTo>
                  <a:pt x="6412481" y="51396"/>
                </a:lnTo>
                <a:lnTo>
                  <a:pt x="6184257" y="44626"/>
                </a:lnTo>
                <a:lnTo>
                  <a:pt x="5940928" y="38289"/>
                </a:lnTo>
                <a:lnTo>
                  <a:pt x="5687444" y="32396"/>
                </a:lnTo>
                <a:lnTo>
                  <a:pt x="5428757" y="26957"/>
                </a:lnTo>
                <a:lnTo>
                  <a:pt x="5169820" y="21984"/>
                </a:lnTo>
                <a:lnTo>
                  <a:pt x="4915583" y="17487"/>
                </a:lnTo>
                <a:lnTo>
                  <a:pt x="4670999" y="13479"/>
                </a:lnTo>
                <a:lnTo>
                  <a:pt x="4441020" y="9969"/>
                </a:lnTo>
                <a:lnTo>
                  <a:pt x="4230596" y="6968"/>
                </a:lnTo>
                <a:lnTo>
                  <a:pt x="4044680" y="4489"/>
                </a:lnTo>
                <a:lnTo>
                  <a:pt x="3888224" y="2541"/>
                </a:lnTo>
                <a:lnTo>
                  <a:pt x="3766178" y="1137"/>
                </a:lnTo>
                <a:lnTo>
                  <a:pt x="3683496" y="286"/>
                </a:lnTo>
                <a:lnTo>
                  <a:pt x="3645128" y="0"/>
                </a:lnTo>
                <a:lnTo>
                  <a:pt x="3606760" y="286"/>
                </a:lnTo>
                <a:lnTo>
                  <a:pt x="3524078" y="1137"/>
                </a:lnTo>
                <a:lnTo>
                  <a:pt x="3402032" y="2541"/>
                </a:lnTo>
                <a:lnTo>
                  <a:pt x="3245575" y="4489"/>
                </a:lnTo>
                <a:lnTo>
                  <a:pt x="3059658" y="6968"/>
                </a:lnTo>
                <a:lnTo>
                  <a:pt x="2849234" y="9969"/>
                </a:lnTo>
                <a:lnTo>
                  <a:pt x="2619254" y="13479"/>
                </a:lnTo>
                <a:lnTo>
                  <a:pt x="2374669" y="17487"/>
                </a:lnTo>
                <a:lnTo>
                  <a:pt x="2120432" y="21984"/>
                </a:lnTo>
                <a:lnTo>
                  <a:pt x="1861494" y="26957"/>
                </a:lnTo>
                <a:lnTo>
                  <a:pt x="1602807" y="32396"/>
                </a:lnTo>
                <a:lnTo>
                  <a:pt x="1349323" y="38289"/>
                </a:lnTo>
                <a:lnTo>
                  <a:pt x="1105993" y="44626"/>
                </a:lnTo>
                <a:lnTo>
                  <a:pt x="877770" y="51396"/>
                </a:lnTo>
                <a:lnTo>
                  <a:pt x="669604" y="58587"/>
                </a:lnTo>
                <a:lnTo>
                  <a:pt x="486449" y="66189"/>
                </a:lnTo>
                <a:lnTo>
                  <a:pt x="333255" y="74190"/>
                </a:lnTo>
                <a:lnTo>
                  <a:pt x="214974" y="82580"/>
                </a:lnTo>
                <a:lnTo>
                  <a:pt x="136558" y="91348"/>
                </a:lnTo>
                <a:lnTo>
                  <a:pt x="93600" y="133848"/>
                </a:lnTo>
                <a:lnTo>
                  <a:pt x="84617" y="212023"/>
                </a:lnTo>
                <a:lnTo>
                  <a:pt x="76021" y="330054"/>
                </a:lnTo>
                <a:lnTo>
                  <a:pt x="67823" y="482991"/>
                </a:lnTo>
                <a:lnTo>
                  <a:pt x="60034" y="665881"/>
                </a:lnTo>
                <a:lnTo>
                  <a:pt x="52665" y="873774"/>
                </a:lnTo>
                <a:lnTo>
                  <a:pt x="45729" y="1101718"/>
                </a:lnTo>
                <a:lnTo>
                  <a:pt x="39235" y="1344761"/>
                </a:lnTo>
                <a:lnTo>
                  <a:pt x="33197" y="1597952"/>
                </a:lnTo>
                <a:lnTo>
                  <a:pt x="27624" y="1856339"/>
                </a:lnTo>
                <a:lnTo>
                  <a:pt x="22528" y="2114972"/>
                </a:lnTo>
                <a:lnTo>
                  <a:pt x="17920" y="2368898"/>
                </a:lnTo>
                <a:lnTo>
                  <a:pt x="13812" y="2613166"/>
                </a:lnTo>
                <a:lnTo>
                  <a:pt x="10216" y="2842825"/>
                </a:lnTo>
                <a:lnTo>
                  <a:pt x="7141" y="3052922"/>
                </a:lnTo>
                <a:lnTo>
                  <a:pt x="4600" y="3238508"/>
                </a:lnTo>
                <a:lnTo>
                  <a:pt x="2604" y="3394629"/>
                </a:lnTo>
                <a:lnTo>
                  <a:pt x="1165" y="3516335"/>
                </a:lnTo>
                <a:lnTo>
                  <a:pt x="293" y="3598674"/>
                </a:lnTo>
                <a:lnTo>
                  <a:pt x="0" y="3636695"/>
                </a:lnTo>
                <a:close/>
              </a:path>
            </a:pathLst>
          </a:custGeom>
          <a:solidFill>
            <a:srgbClr val="A6D8D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69523" y="236346"/>
            <a:ext cx="7225995" cy="7206729"/>
          </a:xfrm>
          <a:custGeom>
            <a:avLst/>
            <a:gdLst/>
            <a:ahLst/>
            <a:cxnLst/>
            <a:rect l="l" t="t" r="r" b="b"/>
            <a:pathLst>
              <a:path w="7225995" h="7206729">
                <a:moveTo>
                  <a:pt x="1331" y="3725442"/>
                </a:moveTo>
                <a:lnTo>
                  <a:pt x="2977" y="3846428"/>
                </a:lnTo>
                <a:lnTo>
                  <a:pt x="5258" y="4000940"/>
                </a:lnTo>
                <a:lnTo>
                  <a:pt x="8162" y="4184150"/>
                </a:lnTo>
                <a:lnTo>
                  <a:pt x="11676" y="4391227"/>
                </a:lnTo>
                <a:lnTo>
                  <a:pt x="15787" y="4617343"/>
                </a:lnTo>
                <a:lnTo>
                  <a:pt x="20482" y="4857668"/>
                </a:lnTo>
                <a:lnTo>
                  <a:pt x="25748" y="5107372"/>
                </a:lnTo>
                <a:lnTo>
                  <a:pt x="31572" y="5361625"/>
                </a:lnTo>
                <a:lnTo>
                  <a:pt x="37941" y="5615599"/>
                </a:lnTo>
                <a:lnTo>
                  <a:pt x="44843" y="5864463"/>
                </a:lnTo>
                <a:lnTo>
                  <a:pt x="52264" y="6103389"/>
                </a:lnTo>
                <a:lnTo>
                  <a:pt x="60191" y="6327545"/>
                </a:lnTo>
                <a:lnTo>
                  <a:pt x="68612" y="6532104"/>
                </a:lnTo>
                <a:lnTo>
                  <a:pt x="77513" y="6712236"/>
                </a:lnTo>
                <a:lnTo>
                  <a:pt x="86882" y="6863110"/>
                </a:lnTo>
                <a:lnTo>
                  <a:pt x="96706" y="6979898"/>
                </a:lnTo>
                <a:lnTo>
                  <a:pt x="106971" y="7057769"/>
                </a:lnTo>
                <a:lnTo>
                  <a:pt x="152057" y="7102333"/>
                </a:lnTo>
                <a:lnTo>
                  <a:pt x="230204" y="7112353"/>
                </a:lnTo>
                <a:lnTo>
                  <a:pt x="347276" y="7121941"/>
                </a:lnTo>
                <a:lnTo>
                  <a:pt x="498445" y="7131085"/>
                </a:lnTo>
                <a:lnTo>
                  <a:pt x="678879" y="7139772"/>
                </a:lnTo>
                <a:lnTo>
                  <a:pt x="883749" y="7147991"/>
                </a:lnTo>
                <a:lnTo>
                  <a:pt x="1108225" y="7155727"/>
                </a:lnTo>
                <a:lnTo>
                  <a:pt x="1347477" y="7162969"/>
                </a:lnTo>
                <a:lnTo>
                  <a:pt x="1596676" y="7169705"/>
                </a:lnTo>
                <a:lnTo>
                  <a:pt x="1850991" y="7175920"/>
                </a:lnTo>
                <a:lnTo>
                  <a:pt x="2105593" y="7181604"/>
                </a:lnTo>
                <a:lnTo>
                  <a:pt x="2355653" y="7186742"/>
                </a:lnTo>
                <a:lnTo>
                  <a:pt x="2596339" y="7191324"/>
                </a:lnTo>
                <a:lnTo>
                  <a:pt x="2822823" y="7195335"/>
                </a:lnTo>
                <a:lnTo>
                  <a:pt x="3030274" y="7198764"/>
                </a:lnTo>
                <a:lnTo>
                  <a:pt x="3213862" y="7201598"/>
                </a:lnTo>
                <a:lnTo>
                  <a:pt x="3368759" y="7203824"/>
                </a:lnTo>
                <a:lnTo>
                  <a:pt x="3490133" y="7205429"/>
                </a:lnTo>
                <a:lnTo>
                  <a:pt x="3573156" y="7206402"/>
                </a:lnTo>
                <a:lnTo>
                  <a:pt x="3612997" y="7206729"/>
                </a:lnTo>
                <a:lnTo>
                  <a:pt x="3652712" y="7206407"/>
                </a:lnTo>
                <a:lnTo>
                  <a:pt x="3735611" y="7205449"/>
                </a:lnTo>
                <a:lnTo>
                  <a:pt x="3856865" y="7203868"/>
                </a:lnTo>
                <a:lnTo>
                  <a:pt x="4011644" y="7201675"/>
                </a:lnTo>
                <a:lnTo>
                  <a:pt x="4195119" y="7198884"/>
                </a:lnTo>
                <a:lnTo>
                  <a:pt x="4402461" y="7195506"/>
                </a:lnTo>
                <a:lnTo>
                  <a:pt x="4628839" y="7191554"/>
                </a:lnTo>
                <a:lnTo>
                  <a:pt x="4869425" y="7187040"/>
                </a:lnTo>
                <a:lnTo>
                  <a:pt x="5119388" y="7181977"/>
                </a:lnTo>
                <a:lnTo>
                  <a:pt x="5373900" y="7176376"/>
                </a:lnTo>
                <a:lnTo>
                  <a:pt x="5628130" y="7170250"/>
                </a:lnTo>
                <a:lnTo>
                  <a:pt x="5877249" y="7163611"/>
                </a:lnTo>
                <a:lnTo>
                  <a:pt x="6116428" y="7156472"/>
                </a:lnTo>
                <a:lnTo>
                  <a:pt x="6340837" y="7148845"/>
                </a:lnTo>
                <a:lnTo>
                  <a:pt x="6545646" y="7140742"/>
                </a:lnTo>
                <a:lnTo>
                  <a:pt x="6726026" y="7132176"/>
                </a:lnTo>
                <a:lnTo>
                  <a:pt x="6877148" y="7123158"/>
                </a:lnTo>
                <a:lnTo>
                  <a:pt x="6994181" y="7113701"/>
                </a:lnTo>
                <a:lnTo>
                  <a:pt x="7072297" y="7103818"/>
                </a:lnTo>
                <a:lnTo>
                  <a:pt x="7117504" y="7059372"/>
                </a:lnTo>
                <a:lnTo>
                  <a:pt x="7127909" y="6981470"/>
                </a:lnTo>
                <a:lnTo>
                  <a:pt x="7137868" y="6864644"/>
                </a:lnTo>
                <a:lnTo>
                  <a:pt x="7147366" y="6713724"/>
                </a:lnTo>
                <a:lnTo>
                  <a:pt x="7156391" y="6533540"/>
                </a:lnTo>
                <a:lnTo>
                  <a:pt x="7164930" y="6328922"/>
                </a:lnTo>
                <a:lnTo>
                  <a:pt x="7172970" y="6104700"/>
                </a:lnTo>
                <a:lnTo>
                  <a:pt x="7180496" y="5865703"/>
                </a:lnTo>
                <a:lnTo>
                  <a:pt x="7187496" y="5616761"/>
                </a:lnTo>
                <a:lnTo>
                  <a:pt x="7193957" y="5362705"/>
                </a:lnTo>
                <a:lnTo>
                  <a:pt x="7199866" y="5108363"/>
                </a:lnTo>
                <a:lnTo>
                  <a:pt x="7205209" y="4858566"/>
                </a:lnTo>
                <a:lnTo>
                  <a:pt x="7209972" y="4618143"/>
                </a:lnTo>
                <a:lnTo>
                  <a:pt x="7214144" y="4391924"/>
                </a:lnTo>
                <a:lnTo>
                  <a:pt x="7217710" y="4184740"/>
                </a:lnTo>
                <a:lnTo>
                  <a:pt x="7220657" y="4001419"/>
                </a:lnTo>
                <a:lnTo>
                  <a:pt x="7222972" y="3846792"/>
                </a:lnTo>
                <a:lnTo>
                  <a:pt x="7224643" y="3725688"/>
                </a:lnTo>
                <a:lnTo>
                  <a:pt x="7225654" y="3642938"/>
                </a:lnTo>
                <a:lnTo>
                  <a:pt x="7225995" y="3603371"/>
                </a:lnTo>
                <a:lnTo>
                  <a:pt x="7225660" y="3563926"/>
                </a:lnTo>
                <a:lnTo>
                  <a:pt x="7224663" y="3481295"/>
                </a:lnTo>
                <a:lnTo>
                  <a:pt x="7223018" y="3360308"/>
                </a:lnTo>
                <a:lnTo>
                  <a:pt x="7220738" y="3205795"/>
                </a:lnTo>
                <a:lnTo>
                  <a:pt x="7217834" y="3022584"/>
                </a:lnTo>
                <a:lnTo>
                  <a:pt x="7214321" y="2815505"/>
                </a:lnTo>
                <a:lnTo>
                  <a:pt x="7210211" y="2589389"/>
                </a:lnTo>
                <a:lnTo>
                  <a:pt x="7205517" y="2349063"/>
                </a:lnTo>
                <a:lnTo>
                  <a:pt x="7200252" y="2099359"/>
                </a:lnTo>
                <a:lnTo>
                  <a:pt x="7194429" y="1845105"/>
                </a:lnTo>
                <a:lnTo>
                  <a:pt x="7188060" y="1591131"/>
                </a:lnTo>
                <a:lnTo>
                  <a:pt x="7181160" y="1342266"/>
                </a:lnTo>
                <a:lnTo>
                  <a:pt x="7173740" y="1103340"/>
                </a:lnTo>
                <a:lnTo>
                  <a:pt x="7165813" y="879183"/>
                </a:lnTo>
                <a:lnTo>
                  <a:pt x="7157393" y="674624"/>
                </a:lnTo>
                <a:lnTo>
                  <a:pt x="7148493" y="494493"/>
                </a:lnTo>
                <a:lnTo>
                  <a:pt x="7139124" y="343618"/>
                </a:lnTo>
                <a:lnTo>
                  <a:pt x="7129301" y="226830"/>
                </a:lnTo>
                <a:lnTo>
                  <a:pt x="7119036" y="148959"/>
                </a:lnTo>
                <a:lnTo>
                  <a:pt x="7073948" y="104395"/>
                </a:lnTo>
                <a:lnTo>
                  <a:pt x="6995800" y="94376"/>
                </a:lnTo>
                <a:lnTo>
                  <a:pt x="6878726" y="84788"/>
                </a:lnTo>
                <a:lnTo>
                  <a:pt x="6727556" y="75644"/>
                </a:lnTo>
                <a:lnTo>
                  <a:pt x="6547121" y="66956"/>
                </a:lnTo>
                <a:lnTo>
                  <a:pt x="6342250" y="58738"/>
                </a:lnTo>
                <a:lnTo>
                  <a:pt x="6117773" y="51001"/>
                </a:lnTo>
                <a:lnTo>
                  <a:pt x="5878520" y="43759"/>
                </a:lnTo>
                <a:lnTo>
                  <a:pt x="5629321" y="37024"/>
                </a:lnTo>
                <a:lnTo>
                  <a:pt x="5375005" y="30808"/>
                </a:lnTo>
                <a:lnTo>
                  <a:pt x="5120402" y="25125"/>
                </a:lnTo>
                <a:lnTo>
                  <a:pt x="4870342" y="19986"/>
                </a:lnTo>
                <a:lnTo>
                  <a:pt x="4629656" y="15404"/>
                </a:lnTo>
                <a:lnTo>
                  <a:pt x="4403172" y="11393"/>
                </a:lnTo>
                <a:lnTo>
                  <a:pt x="4195721" y="7964"/>
                </a:lnTo>
                <a:lnTo>
                  <a:pt x="4012132" y="5131"/>
                </a:lnTo>
                <a:lnTo>
                  <a:pt x="3857235" y="2905"/>
                </a:lnTo>
                <a:lnTo>
                  <a:pt x="3735861" y="1299"/>
                </a:lnTo>
                <a:lnTo>
                  <a:pt x="3652838" y="326"/>
                </a:lnTo>
                <a:lnTo>
                  <a:pt x="3612997" y="0"/>
                </a:lnTo>
                <a:lnTo>
                  <a:pt x="3573156" y="326"/>
                </a:lnTo>
                <a:lnTo>
                  <a:pt x="3490133" y="1299"/>
                </a:lnTo>
                <a:lnTo>
                  <a:pt x="3368759" y="2905"/>
                </a:lnTo>
                <a:lnTo>
                  <a:pt x="3213862" y="5131"/>
                </a:lnTo>
                <a:lnTo>
                  <a:pt x="3030274" y="7964"/>
                </a:lnTo>
                <a:lnTo>
                  <a:pt x="2822823" y="11393"/>
                </a:lnTo>
                <a:lnTo>
                  <a:pt x="2596339" y="15404"/>
                </a:lnTo>
                <a:lnTo>
                  <a:pt x="2355653" y="19986"/>
                </a:lnTo>
                <a:lnTo>
                  <a:pt x="2105593" y="25125"/>
                </a:lnTo>
                <a:lnTo>
                  <a:pt x="1850991" y="30808"/>
                </a:lnTo>
                <a:lnTo>
                  <a:pt x="1596676" y="37024"/>
                </a:lnTo>
                <a:lnTo>
                  <a:pt x="1347477" y="43759"/>
                </a:lnTo>
                <a:lnTo>
                  <a:pt x="1108225" y="51001"/>
                </a:lnTo>
                <a:lnTo>
                  <a:pt x="883749" y="58738"/>
                </a:lnTo>
                <a:lnTo>
                  <a:pt x="678879" y="66956"/>
                </a:lnTo>
                <a:lnTo>
                  <a:pt x="498445" y="75644"/>
                </a:lnTo>
                <a:lnTo>
                  <a:pt x="347276" y="84788"/>
                </a:lnTo>
                <a:lnTo>
                  <a:pt x="230204" y="94376"/>
                </a:lnTo>
                <a:lnTo>
                  <a:pt x="152057" y="104395"/>
                </a:lnTo>
                <a:lnTo>
                  <a:pt x="106971" y="148959"/>
                </a:lnTo>
                <a:lnTo>
                  <a:pt x="96706" y="226830"/>
                </a:lnTo>
                <a:lnTo>
                  <a:pt x="86882" y="343618"/>
                </a:lnTo>
                <a:lnTo>
                  <a:pt x="77513" y="494493"/>
                </a:lnTo>
                <a:lnTo>
                  <a:pt x="68612" y="674624"/>
                </a:lnTo>
                <a:lnTo>
                  <a:pt x="60191" y="879183"/>
                </a:lnTo>
                <a:lnTo>
                  <a:pt x="52264" y="1103340"/>
                </a:lnTo>
                <a:lnTo>
                  <a:pt x="44843" y="1342266"/>
                </a:lnTo>
                <a:lnTo>
                  <a:pt x="37941" y="1591131"/>
                </a:lnTo>
                <a:lnTo>
                  <a:pt x="31572" y="1845105"/>
                </a:lnTo>
                <a:lnTo>
                  <a:pt x="25748" y="2099359"/>
                </a:lnTo>
                <a:lnTo>
                  <a:pt x="20482" y="2349063"/>
                </a:lnTo>
                <a:lnTo>
                  <a:pt x="15787" y="2589389"/>
                </a:lnTo>
                <a:lnTo>
                  <a:pt x="11676" y="2815505"/>
                </a:lnTo>
                <a:lnTo>
                  <a:pt x="8162" y="3022584"/>
                </a:lnTo>
                <a:lnTo>
                  <a:pt x="5258" y="3205795"/>
                </a:lnTo>
                <a:lnTo>
                  <a:pt x="2977" y="3360308"/>
                </a:lnTo>
                <a:lnTo>
                  <a:pt x="1331" y="3481295"/>
                </a:lnTo>
                <a:lnTo>
                  <a:pt x="335" y="3563926"/>
                </a:lnTo>
                <a:lnTo>
                  <a:pt x="0" y="3603371"/>
                </a:lnTo>
                <a:lnTo>
                  <a:pt x="335" y="3642813"/>
                </a:lnTo>
                <a:lnTo>
                  <a:pt x="1331" y="3725442"/>
                </a:lnTo>
                <a:close/>
              </a:path>
            </a:pathLst>
          </a:custGeom>
          <a:solidFill>
            <a:srgbClr val="A6D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100716" y="277131"/>
            <a:ext cx="7161733" cy="7140079"/>
          </a:xfrm>
          <a:custGeom>
            <a:avLst/>
            <a:gdLst/>
            <a:ahLst/>
            <a:cxnLst/>
            <a:rect l="l" t="t" r="r" b="b"/>
            <a:pathLst>
              <a:path w="7161733" h="7140079">
                <a:moveTo>
                  <a:pt x="1498" y="3693833"/>
                </a:moveTo>
                <a:lnTo>
                  <a:pt x="3349" y="3814100"/>
                </a:lnTo>
                <a:lnTo>
                  <a:pt x="5915" y="3967005"/>
                </a:lnTo>
                <a:lnTo>
                  <a:pt x="9181" y="4147841"/>
                </a:lnTo>
                <a:lnTo>
                  <a:pt x="13134" y="4351900"/>
                </a:lnTo>
                <a:lnTo>
                  <a:pt x="17758" y="4574474"/>
                </a:lnTo>
                <a:lnTo>
                  <a:pt x="23040" y="4810857"/>
                </a:lnTo>
                <a:lnTo>
                  <a:pt x="28963" y="5056339"/>
                </a:lnTo>
                <a:lnTo>
                  <a:pt x="35515" y="5306215"/>
                </a:lnTo>
                <a:lnTo>
                  <a:pt x="42680" y="5555776"/>
                </a:lnTo>
                <a:lnTo>
                  <a:pt x="50444" y="5800314"/>
                </a:lnTo>
                <a:lnTo>
                  <a:pt x="58793" y="6035122"/>
                </a:lnTo>
                <a:lnTo>
                  <a:pt x="67711" y="6255492"/>
                </a:lnTo>
                <a:lnTo>
                  <a:pt x="77184" y="6456717"/>
                </a:lnTo>
                <a:lnTo>
                  <a:pt x="87198" y="6634089"/>
                </a:lnTo>
                <a:lnTo>
                  <a:pt x="97739" y="6782901"/>
                </a:lnTo>
                <a:lnTo>
                  <a:pt x="108791" y="6898444"/>
                </a:lnTo>
                <a:lnTo>
                  <a:pt x="120340" y="6976011"/>
                </a:lnTo>
                <a:lnTo>
                  <a:pt x="167554" y="7022637"/>
                </a:lnTo>
                <a:lnTo>
                  <a:pt x="245431" y="7033908"/>
                </a:lnTo>
                <a:lnTo>
                  <a:pt x="361294" y="7044694"/>
                </a:lnTo>
                <a:lnTo>
                  <a:pt x="510436" y="7054981"/>
                </a:lnTo>
                <a:lnTo>
                  <a:pt x="688147" y="7064754"/>
                </a:lnTo>
                <a:lnTo>
                  <a:pt x="889722" y="7073999"/>
                </a:lnTo>
                <a:lnTo>
                  <a:pt x="1110450" y="7082702"/>
                </a:lnTo>
                <a:lnTo>
                  <a:pt x="1345625" y="7090850"/>
                </a:lnTo>
                <a:lnTo>
                  <a:pt x="1590539" y="7098427"/>
                </a:lnTo>
                <a:lnTo>
                  <a:pt x="1840483" y="7105419"/>
                </a:lnTo>
                <a:lnTo>
                  <a:pt x="2090751" y="7111813"/>
                </a:lnTo>
                <a:lnTo>
                  <a:pt x="2336632" y="7117594"/>
                </a:lnTo>
                <a:lnTo>
                  <a:pt x="2573421" y="7122748"/>
                </a:lnTo>
                <a:lnTo>
                  <a:pt x="2796409" y="7127261"/>
                </a:lnTo>
                <a:lnTo>
                  <a:pt x="3000887" y="7131119"/>
                </a:lnTo>
                <a:lnTo>
                  <a:pt x="3182149" y="7134307"/>
                </a:lnTo>
                <a:lnTo>
                  <a:pt x="3335485" y="7136811"/>
                </a:lnTo>
                <a:lnTo>
                  <a:pt x="3456189" y="7138617"/>
                </a:lnTo>
                <a:lnTo>
                  <a:pt x="3539552" y="7139711"/>
                </a:lnTo>
                <a:lnTo>
                  <a:pt x="3580866" y="7140079"/>
                </a:lnTo>
                <a:lnTo>
                  <a:pt x="3622039" y="7139717"/>
                </a:lnTo>
                <a:lnTo>
                  <a:pt x="3705263" y="7138640"/>
                </a:lnTo>
                <a:lnTo>
                  <a:pt x="3825832" y="7136861"/>
                </a:lnTo>
                <a:lnTo>
                  <a:pt x="3979037" y="7134394"/>
                </a:lnTo>
                <a:lnTo>
                  <a:pt x="4160171" y="7131254"/>
                </a:lnTo>
                <a:lnTo>
                  <a:pt x="4364526" y="7127454"/>
                </a:lnTo>
                <a:lnTo>
                  <a:pt x="4587395" y="7123008"/>
                </a:lnTo>
                <a:lnTo>
                  <a:pt x="4824071" y="7117930"/>
                </a:lnTo>
                <a:lnTo>
                  <a:pt x="5069844" y="7112233"/>
                </a:lnTo>
                <a:lnTo>
                  <a:pt x="5320009" y="7105932"/>
                </a:lnTo>
                <a:lnTo>
                  <a:pt x="5569857" y="7099040"/>
                </a:lnTo>
                <a:lnTo>
                  <a:pt x="5814680" y="7091571"/>
                </a:lnTo>
                <a:lnTo>
                  <a:pt x="6049772" y="7083539"/>
                </a:lnTo>
                <a:lnTo>
                  <a:pt x="6270424" y="7074958"/>
                </a:lnTo>
                <a:lnTo>
                  <a:pt x="6471929" y="7065841"/>
                </a:lnTo>
                <a:lnTo>
                  <a:pt x="6649579" y="7056203"/>
                </a:lnTo>
                <a:lnTo>
                  <a:pt x="6798667" y="7046057"/>
                </a:lnTo>
                <a:lnTo>
                  <a:pt x="6914485" y="7035417"/>
                </a:lnTo>
                <a:lnTo>
                  <a:pt x="6992326" y="7024297"/>
                </a:lnTo>
                <a:lnTo>
                  <a:pt x="7039676" y="6977802"/>
                </a:lnTo>
                <a:lnTo>
                  <a:pt x="7051383" y="6900200"/>
                </a:lnTo>
                <a:lnTo>
                  <a:pt x="7062587" y="6784615"/>
                </a:lnTo>
                <a:lnTo>
                  <a:pt x="7073274" y="6635753"/>
                </a:lnTo>
                <a:lnTo>
                  <a:pt x="7083428" y="6458323"/>
                </a:lnTo>
                <a:lnTo>
                  <a:pt x="7093035" y="6257032"/>
                </a:lnTo>
                <a:lnTo>
                  <a:pt x="7102080" y="6036589"/>
                </a:lnTo>
                <a:lnTo>
                  <a:pt x="7110547" y="5801701"/>
                </a:lnTo>
                <a:lnTo>
                  <a:pt x="7118423" y="5557077"/>
                </a:lnTo>
                <a:lnTo>
                  <a:pt x="7125692" y="5307423"/>
                </a:lnTo>
                <a:lnTo>
                  <a:pt x="7132339" y="5057449"/>
                </a:lnTo>
                <a:lnTo>
                  <a:pt x="7138349" y="4811862"/>
                </a:lnTo>
                <a:lnTo>
                  <a:pt x="7143708" y="4575369"/>
                </a:lnTo>
                <a:lnTo>
                  <a:pt x="7148401" y="4352680"/>
                </a:lnTo>
                <a:lnTo>
                  <a:pt x="7152413" y="4148501"/>
                </a:lnTo>
                <a:lnTo>
                  <a:pt x="7155728" y="3967541"/>
                </a:lnTo>
                <a:lnTo>
                  <a:pt x="7158333" y="3814508"/>
                </a:lnTo>
                <a:lnTo>
                  <a:pt x="7160212" y="3694109"/>
                </a:lnTo>
                <a:lnTo>
                  <a:pt x="7161350" y="3611052"/>
                </a:lnTo>
                <a:lnTo>
                  <a:pt x="7161733" y="3570046"/>
                </a:lnTo>
                <a:lnTo>
                  <a:pt x="7161356" y="3529177"/>
                </a:lnTo>
                <a:lnTo>
                  <a:pt x="7160235" y="3446255"/>
                </a:lnTo>
                <a:lnTo>
                  <a:pt x="7158384" y="3325988"/>
                </a:lnTo>
                <a:lnTo>
                  <a:pt x="7155818" y="3173082"/>
                </a:lnTo>
                <a:lnTo>
                  <a:pt x="7152551" y="2992246"/>
                </a:lnTo>
                <a:lnTo>
                  <a:pt x="7148599" y="2788186"/>
                </a:lnTo>
                <a:lnTo>
                  <a:pt x="7143975" y="2565612"/>
                </a:lnTo>
                <a:lnTo>
                  <a:pt x="7138693" y="2329229"/>
                </a:lnTo>
                <a:lnTo>
                  <a:pt x="7132770" y="2083747"/>
                </a:lnTo>
                <a:lnTo>
                  <a:pt x="7126219" y="1833872"/>
                </a:lnTo>
                <a:lnTo>
                  <a:pt x="7119054" y="1584311"/>
                </a:lnTo>
                <a:lnTo>
                  <a:pt x="7111291" y="1339774"/>
                </a:lnTo>
                <a:lnTo>
                  <a:pt x="7102943" y="1104966"/>
                </a:lnTo>
                <a:lnTo>
                  <a:pt x="7094026" y="884597"/>
                </a:lnTo>
                <a:lnTo>
                  <a:pt x="7084553" y="683372"/>
                </a:lnTo>
                <a:lnTo>
                  <a:pt x="7074540" y="506001"/>
                </a:lnTo>
                <a:lnTo>
                  <a:pt x="7064001" y="357190"/>
                </a:lnTo>
                <a:lnTo>
                  <a:pt x="7052951" y="241647"/>
                </a:lnTo>
                <a:lnTo>
                  <a:pt x="7041403" y="164080"/>
                </a:lnTo>
                <a:lnTo>
                  <a:pt x="6994189" y="117454"/>
                </a:lnTo>
                <a:lnTo>
                  <a:pt x="6916310" y="106183"/>
                </a:lnTo>
                <a:lnTo>
                  <a:pt x="6800446" y="95397"/>
                </a:lnTo>
                <a:lnTo>
                  <a:pt x="6651303" y="85109"/>
                </a:lnTo>
                <a:lnTo>
                  <a:pt x="6473590" y="75336"/>
                </a:lnTo>
                <a:lnTo>
                  <a:pt x="6272015" y="66090"/>
                </a:lnTo>
                <a:lnTo>
                  <a:pt x="6051285" y="57385"/>
                </a:lnTo>
                <a:lnTo>
                  <a:pt x="5816110" y="49237"/>
                </a:lnTo>
                <a:lnTo>
                  <a:pt x="5571195" y="41659"/>
                </a:lnTo>
                <a:lnTo>
                  <a:pt x="5321250" y="34666"/>
                </a:lnTo>
                <a:lnTo>
                  <a:pt x="5070983" y="28271"/>
                </a:lnTo>
                <a:lnTo>
                  <a:pt x="4825101" y="22489"/>
                </a:lnTo>
                <a:lnTo>
                  <a:pt x="4588312" y="17334"/>
                </a:lnTo>
                <a:lnTo>
                  <a:pt x="4365324" y="12820"/>
                </a:lnTo>
                <a:lnTo>
                  <a:pt x="4160845" y="8962"/>
                </a:lnTo>
                <a:lnTo>
                  <a:pt x="3979584" y="5773"/>
                </a:lnTo>
                <a:lnTo>
                  <a:pt x="3826247" y="3269"/>
                </a:lnTo>
                <a:lnTo>
                  <a:pt x="3705543" y="1462"/>
                </a:lnTo>
                <a:lnTo>
                  <a:pt x="3622180" y="367"/>
                </a:lnTo>
                <a:lnTo>
                  <a:pt x="3580866" y="0"/>
                </a:lnTo>
                <a:lnTo>
                  <a:pt x="3539552" y="367"/>
                </a:lnTo>
                <a:lnTo>
                  <a:pt x="3456189" y="1462"/>
                </a:lnTo>
                <a:lnTo>
                  <a:pt x="3335485" y="3269"/>
                </a:lnTo>
                <a:lnTo>
                  <a:pt x="3182149" y="5773"/>
                </a:lnTo>
                <a:lnTo>
                  <a:pt x="3000887" y="8962"/>
                </a:lnTo>
                <a:lnTo>
                  <a:pt x="2796409" y="12820"/>
                </a:lnTo>
                <a:lnTo>
                  <a:pt x="2573421" y="17334"/>
                </a:lnTo>
                <a:lnTo>
                  <a:pt x="2336632" y="22489"/>
                </a:lnTo>
                <a:lnTo>
                  <a:pt x="2090751" y="28271"/>
                </a:lnTo>
                <a:lnTo>
                  <a:pt x="1840483" y="34666"/>
                </a:lnTo>
                <a:lnTo>
                  <a:pt x="1590539" y="41659"/>
                </a:lnTo>
                <a:lnTo>
                  <a:pt x="1345625" y="49237"/>
                </a:lnTo>
                <a:lnTo>
                  <a:pt x="1110450" y="57385"/>
                </a:lnTo>
                <a:lnTo>
                  <a:pt x="889722" y="66090"/>
                </a:lnTo>
                <a:lnTo>
                  <a:pt x="688147" y="75336"/>
                </a:lnTo>
                <a:lnTo>
                  <a:pt x="510436" y="85109"/>
                </a:lnTo>
                <a:lnTo>
                  <a:pt x="361294" y="95397"/>
                </a:lnTo>
                <a:lnTo>
                  <a:pt x="245431" y="106183"/>
                </a:lnTo>
                <a:lnTo>
                  <a:pt x="167554" y="117454"/>
                </a:lnTo>
                <a:lnTo>
                  <a:pt x="120340" y="164080"/>
                </a:lnTo>
                <a:lnTo>
                  <a:pt x="108791" y="241647"/>
                </a:lnTo>
                <a:lnTo>
                  <a:pt x="97739" y="357190"/>
                </a:lnTo>
                <a:lnTo>
                  <a:pt x="87198" y="506001"/>
                </a:lnTo>
                <a:lnTo>
                  <a:pt x="77184" y="683372"/>
                </a:lnTo>
                <a:lnTo>
                  <a:pt x="67711" y="884597"/>
                </a:lnTo>
                <a:lnTo>
                  <a:pt x="58793" y="1104966"/>
                </a:lnTo>
                <a:lnTo>
                  <a:pt x="50444" y="1339774"/>
                </a:lnTo>
                <a:lnTo>
                  <a:pt x="42680" y="1584311"/>
                </a:lnTo>
                <a:lnTo>
                  <a:pt x="35515" y="1833872"/>
                </a:lnTo>
                <a:lnTo>
                  <a:pt x="28963" y="2083747"/>
                </a:lnTo>
                <a:lnTo>
                  <a:pt x="23040" y="2329229"/>
                </a:lnTo>
                <a:lnTo>
                  <a:pt x="17758" y="2565612"/>
                </a:lnTo>
                <a:lnTo>
                  <a:pt x="13134" y="2788186"/>
                </a:lnTo>
                <a:lnTo>
                  <a:pt x="9181" y="2992246"/>
                </a:lnTo>
                <a:lnTo>
                  <a:pt x="5915" y="3173082"/>
                </a:lnTo>
                <a:lnTo>
                  <a:pt x="3349" y="3325988"/>
                </a:lnTo>
                <a:lnTo>
                  <a:pt x="1498" y="3446255"/>
                </a:lnTo>
                <a:lnTo>
                  <a:pt x="376" y="3529177"/>
                </a:lnTo>
                <a:lnTo>
                  <a:pt x="0" y="3570046"/>
                </a:lnTo>
                <a:lnTo>
                  <a:pt x="376" y="3610913"/>
                </a:lnTo>
                <a:lnTo>
                  <a:pt x="1498" y="3693833"/>
                </a:lnTo>
                <a:close/>
              </a:path>
            </a:pathLst>
          </a:custGeom>
          <a:solidFill>
            <a:srgbClr val="A6D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131907" y="317930"/>
            <a:ext cx="7097496" cy="7073430"/>
          </a:xfrm>
          <a:custGeom>
            <a:avLst/>
            <a:gdLst/>
            <a:ahLst/>
            <a:cxnLst/>
            <a:rect l="l" t="t" r="r" b="b"/>
            <a:pathLst>
              <a:path w="7097496" h="7073430">
                <a:moveTo>
                  <a:pt x="0" y="3536708"/>
                </a:moveTo>
                <a:lnTo>
                  <a:pt x="418" y="3578999"/>
                </a:lnTo>
                <a:lnTo>
                  <a:pt x="1664" y="3662211"/>
                </a:lnTo>
                <a:lnTo>
                  <a:pt x="3721" y="3781758"/>
                </a:lnTo>
                <a:lnTo>
                  <a:pt x="6572" y="3933055"/>
                </a:lnTo>
                <a:lnTo>
                  <a:pt x="10202" y="4111517"/>
                </a:lnTo>
                <a:lnTo>
                  <a:pt x="14594" y="4312557"/>
                </a:lnTo>
                <a:lnTo>
                  <a:pt x="19733" y="4531589"/>
                </a:lnTo>
                <a:lnTo>
                  <a:pt x="25601" y="4764029"/>
                </a:lnTo>
                <a:lnTo>
                  <a:pt x="32183" y="5005290"/>
                </a:lnTo>
                <a:lnTo>
                  <a:pt x="39463" y="5250788"/>
                </a:lnTo>
                <a:lnTo>
                  <a:pt x="47425" y="5495935"/>
                </a:lnTo>
                <a:lnTo>
                  <a:pt x="56051" y="5736147"/>
                </a:lnTo>
                <a:lnTo>
                  <a:pt x="65327" y="5966837"/>
                </a:lnTo>
                <a:lnTo>
                  <a:pt x="75236" y="6183421"/>
                </a:lnTo>
                <a:lnTo>
                  <a:pt x="85762" y="6381312"/>
                </a:lnTo>
                <a:lnTo>
                  <a:pt x="96889" y="6555925"/>
                </a:lnTo>
                <a:lnTo>
                  <a:pt x="108600" y="6702674"/>
                </a:lnTo>
                <a:lnTo>
                  <a:pt x="120879" y="6816974"/>
                </a:lnTo>
                <a:lnTo>
                  <a:pt x="133711" y="6894238"/>
                </a:lnTo>
                <a:lnTo>
                  <a:pt x="183054" y="6942928"/>
                </a:lnTo>
                <a:lnTo>
                  <a:pt x="260662" y="6955451"/>
                </a:lnTo>
                <a:lnTo>
                  <a:pt x="375318" y="6967435"/>
                </a:lnTo>
                <a:lnTo>
                  <a:pt x="522434" y="6978865"/>
                </a:lnTo>
                <a:lnTo>
                  <a:pt x="697425" y="6989724"/>
                </a:lnTo>
                <a:lnTo>
                  <a:pt x="895705" y="6999998"/>
                </a:lnTo>
                <a:lnTo>
                  <a:pt x="1112688" y="7009669"/>
                </a:lnTo>
                <a:lnTo>
                  <a:pt x="1343787" y="7018722"/>
                </a:lnTo>
                <a:lnTo>
                  <a:pt x="1584417" y="7027142"/>
                </a:lnTo>
                <a:lnTo>
                  <a:pt x="1829992" y="7034912"/>
                </a:lnTo>
                <a:lnTo>
                  <a:pt x="2075925" y="7042017"/>
                </a:lnTo>
                <a:lnTo>
                  <a:pt x="2317630" y="7048442"/>
                </a:lnTo>
                <a:lnTo>
                  <a:pt x="2550521" y="7054169"/>
                </a:lnTo>
                <a:lnTo>
                  <a:pt x="2770013" y="7059185"/>
                </a:lnTo>
                <a:lnTo>
                  <a:pt x="2971519" y="7063471"/>
                </a:lnTo>
                <a:lnTo>
                  <a:pt x="3150453" y="7067014"/>
                </a:lnTo>
                <a:lnTo>
                  <a:pt x="3302229" y="7069797"/>
                </a:lnTo>
                <a:lnTo>
                  <a:pt x="3422260" y="7071805"/>
                </a:lnTo>
                <a:lnTo>
                  <a:pt x="3505962" y="7073021"/>
                </a:lnTo>
                <a:lnTo>
                  <a:pt x="3548748" y="7073430"/>
                </a:lnTo>
                <a:lnTo>
                  <a:pt x="3591377" y="7073027"/>
                </a:lnTo>
                <a:lnTo>
                  <a:pt x="3674925" y="7071829"/>
                </a:lnTo>
                <a:lnTo>
                  <a:pt x="3794806" y="7069852"/>
                </a:lnTo>
                <a:lnTo>
                  <a:pt x="3946436" y="7067111"/>
                </a:lnTo>
                <a:lnTo>
                  <a:pt x="4125228" y="7063621"/>
                </a:lnTo>
                <a:lnTo>
                  <a:pt x="4326596" y="7059398"/>
                </a:lnTo>
                <a:lnTo>
                  <a:pt x="4545956" y="7054457"/>
                </a:lnTo>
                <a:lnTo>
                  <a:pt x="4778720" y="7048813"/>
                </a:lnTo>
                <a:lnTo>
                  <a:pt x="5020305" y="7042483"/>
                </a:lnTo>
                <a:lnTo>
                  <a:pt x="5266123" y="7035480"/>
                </a:lnTo>
                <a:lnTo>
                  <a:pt x="5511589" y="7027822"/>
                </a:lnTo>
                <a:lnTo>
                  <a:pt x="5752118" y="7019523"/>
                </a:lnTo>
                <a:lnTo>
                  <a:pt x="5983124" y="7010599"/>
                </a:lnTo>
                <a:lnTo>
                  <a:pt x="6200021" y="7001064"/>
                </a:lnTo>
                <a:lnTo>
                  <a:pt x="6398224" y="6990935"/>
                </a:lnTo>
                <a:lnTo>
                  <a:pt x="6573146" y="6980227"/>
                </a:lnTo>
                <a:lnTo>
                  <a:pt x="6720203" y="6968956"/>
                </a:lnTo>
                <a:lnTo>
                  <a:pt x="6834808" y="6957136"/>
                </a:lnTo>
                <a:lnTo>
                  <a:pt x="6912376" y="6944783"/>
                </a:lnTo>
                <a:lnTo>
                  <a:pt x="6948322" y="6931914"/>
                </a:lnTo>
                <a:lnTo>
                  <a:pt x="6961870" y="6896240"/>
                </a:lnTo>
                <a:lnTo>
                  <a:pt x="6974876" y="6818937"/>
                </a:lnTo>
                <a:lnTo>
                  <a:pt x="6987324" y="6704589"/>
                </a:lnTo>
                <a:lnTo>
                  <a:pt x="6999198" y="6557782"/>
                </a:lnTo>
                <a:lnTo>
                  <a:pt x="7010480" y="6383103"/>
                </a:lnTo>
                <a:lnTo>
                  <a:pt x="7021154" y="6185138"/>
                </a:lnTo>
                <a:lnTo>
                  <a:pt x="7031204" y="5968472"/>
                </a:lnTo>
                <a:lnTo>
                  <a:pt x="7040613" y="5737692"/>
                </a:lnTo>
                <a:lnTo>
                  <a:pt x="7049365" y="5497383"/>
                </a:lnTo>
                <a:lnTo>
                  <a:pt x="7057442" y="5252132"/>
                </a:lnTo>
                <a:lnTo>
                  <a:pt x="7064829" y="5006525"/>
                </a:lnTo>
                <a:lnTo>
                  <a:pt x="7071508" y="4765147"/>
                </a:lnTo>
                <a:lnTo>
                  <a:pt x="7077464" y="4532584"/>
                </a:lnTo>
                <a:lnTo>
                  <a:pt x="7082679" y="4313424"/>
                </a:lnTo>
                <a:lnTo>
                  <a:pt x="7087137" y="4112250"/>
                </a:lnTo>
                <a:lnTo>
                  <a:pt x="7090822" y="3933651"/>
                </a:lnTo>
                <a:lnTo>
                  <a:pt x="7093717" y="3782211"/>
                </a:lnTo>
                <a:lnTo>
                  <a:pt x="7095806" y="3662516"/>
                </a:lnTo>
                <a:lnTo>
                  <a:pt x="7097071" y="3579153"/>
                </a:lnTo>
                <a:lnTo>
                  <a:pt x="7097496" y="3536708"/>
                </a:lnTo>
                <a:lnTo>
                  <a:pt x="7097077" y="3494419"/>
                </a:lnTo>
                <a:lnTo>
                  <a:pt x="7095831" y="3411209"/>
                </a:lnTo>
                <a:lnTo>
                  <a:pt x="7093775" y="3291663"/>
                </a:lnTo>
                <a:lnTo>
                  <a:pt x="7090923" y="3140367"/>
                </a:lnTo>
                <a:lnTo>
                  <a:pt x="7087293" y="2961907"/>
                </a:lnTo>
                <a:lnTo>
                  <a:pt x="7082901" y="2760868"/>
                </a:lnTo>
                <a:lnTo>
                  <a:pt x="7077763" y="2541836"/>
                </a:lnTo>
                <a:lnTo>
                  <a:pt x="7071895" y="2309397"/>
                </a:lnTo>
                <a:lnTo>
                  <a:pt x="7065312" y="2068137"/>
                </a:lnTo>
                <a:lnTo>
                  <a:pt x="7058032" y="1822640"/>
                </a:lnTo>
                <a:lnTo>
                  <a:pt x="7050071" y="1577493"/>
                </a:lnTo>
                <a:lnTo>
                  <a:pt x="7041444" y="1337282"/>
                </a:lnTo>
                <a:lnTo>
                  <a:pt x="7032168" y="1106591"/>
                </a:lnTo>
                <a:lnTo>
                  <a:pt x="7022259" y="890008"/>
                </a:lnTo>
                <a:lnTo>
                  <a:pt x="7011734" y="692117"/>
                </a:lnTo>
                <a:lnTo>
                  <a:pt x="7000607" y="517504"/>
                </a:lnTo>
                <a:lnTo>
                  <a:pt x="6988896" y="370755"/>
                </a:lnTo>
                <a:lnTo>
                  <a:pt x="6976617" y="256455"/>
                </a:lnTo>
                <a:lnTo>
                  <a:pt x="6963785" y="179191"/>
                </a:lnTo>
                <a:lnTo>
                  <a:pt x="6914442" y="130500"/>
                </a:lnTo>
                <a:lnTo>
                  <a:pt x="6836833" y="117975"/>
                </a:lnTo>
                <a:lnTo>
                  <a:pt x="6722178" y="105990"/>
                </a:lnTo>
                <a:lnTo>
                  <a:pt x="6575061" y="94559"/>
                </a:lnTo>
                <a:lnTo>
                  <a:pt x="6400070" y="83699"/>
                </a:lnTo>
                <a:lnTo>
                  <a:pt x="6201790" y="73426"/>
                </a:lnTo>
                <a:lnTo>
                  <a:pt x="5984808" y="63755"/>
                </a:lnTo>
                <a:lnTo>
                  <a:pt x="5753708" y="54702"/>
                </a:lnTo>
                <a:lnTo>
                  <a:pt x="5513078" y="46282"/>
                </a:lnTo>
                <a:lnTo>
                  <a:pt x="5267504" y="38512"/>
                </a:lnTo>
                <a:lnTo>
                  <a:pt x="5021571" y="31408"/>
                </a:lnTo>
                <a:lnTo>
                  <a:pt x="4779866" y="24984"/>
                </a:lnTo>
                <a:lnTo>
                  <a:pt x="4546974" y="19257"/>
                </a:lnTo>
                <a:lnTo>
                  <a:pt x="4327483" y="14242"/>
                </a:lnTo>
                <a:lnTo>
                  <a:pt x="4125977" y="9956"/>
                </a:lnTo>
                <a:lnTo>
                  <a:pt x="3947043" y="6414"/>
                </a:lnTo>
                <a:lnTo>
                  <a:pt x="3795267" y="3631"/>
                </a:lnTo>
                <a:lnTo>
                  <a:pt x="3675235" y="1624"/>
                </a:lnTo>
                <a:lnTo>
                  <a:pt x="3591533" y="408"/>
                </a:lnTo>
                <a:lnTo>
                  <a:pt x="3548748" y="0"/>
                </a:lnTo>
                <a:lnTo>
                  <a:pt x="3505962" y="408"/>
                </a:lnTo>
                <a:lnTo>
                  <a:pt x="3422260" y="1624"/>
                </a:lnTo>
                <a:lnTo>
                  <a:pt x="3302229" y="3631"/>
                </a:lnTo>
                <a:lnTo>
                  <a:pt x="3150453" y="6414"/>
                </a:lnTo>
                <a:lnTo>
                  <a:pt x="2971519" y="9956"/>
                </a:lnTo>
                <a:lnTo>
                  <a:pt x="2770013" y="14242"/>
                </a:lnTo>
                <a:lnTo>
                  <a:pt x="2550521" y="19257"/>
                </a:lnTo>
                <a:lnTo>
                  <a:pt x="2317630" y="24984"/>
                </a:lnTo>
                <a:lnTo>
                  <a:pt x="2075925" y="31408"/>
                </a:lnTo>
                <a:lnTo>
                  <a:pt x="1829992" y="38512"/>
                </a:lnTo>
                <a:lnTo>
                  <a:pt x="1584417" y="46282"/>
                </a:lnTo>
                <a:lnTo>
                  <a:pt x="1343787" y="54702"/>
                </a:lnTo>
                <a:lnTo>
                  <a:pt x="1112688" y="63755"/>
                </a:lnTo>
                <a:lnTo>
                  <a:pt x="895705" y="73426"/>
                </a:lnTo>
                <a:lnTo>
                  <a:pt x="697425" y="83699"/>
                </a:lnTo>
                <a:lnTo>
                  <a:pt x="522434" y="94559"/>
                </a:lnTo>
                <a:lnTo>
                  <a:pt x="375318" y="105990"/>
                </a:lnTo>
                <a:lnTo>
                  <a:pt x="260662" y="117975"/>
                </a:lnTo>
                <a:lnTo>
                  <a:pt x="183054" y="130500"/>
                </a:lnTo>
                <a:lnTo>
                  <a:pt x="147078" y="143548"/>
                </a:lnTo>
                <a:lnTo>
                  <a:pt x="120879" y="256455"/>
                </a:lnTo>
                <a:lnTo>
                  <a:pt x="108600" y="370755"/>
                </a:lnTo>
                <a:lnTo>
                  <a:pt x="96889" y="517504"/>
                </a:lnTo>
                <a:lnTo>
                  <a:pt x="85762" y="692117"/>
                </a:lnTo>
                <a:lnTo>
                  <a:pt x="75236" y="890008"/>
                </a:lnTo>
                <a:lnTo>
                  <a:pt x="65327" y="1106591"/>
                </a:lnTo>
                <a:lnTo>
                  <a:pt x="56051" y="1337282"/>
                </a:lnTo>
                <a:lnTo>
                  <a:pt x="47425" y="1577493"/>
                </a:lnTo>
                <a:lnTo>
                  <a:pt x="39463" y="1822640"/>
                </a:lnTo>
                <a:lnTo>
                  <a:pt x="32183" y="2068137"/>
                </a:lnTo>
                <a:lnTo>
                  <a:pt x="25601" y="2309397"/>
                </a:lnTo>
                <a:lnTo>
                  <a:pt x="19733" y="2541836"/>
                </a:lnTo>
                <a:lnTo>
                  <a:pt x="14594" y="2760868"/>
                </a:lnTo>
                <a:lnTo>
                  <a:pt x="10202" y="2961907"/>
                </a:lnTo>
                <a:lnTo>
                  <a:pt x="6572" y="3140367"/>
                </a:lnTo>
                <a:lnTo>
                  <a:pt x="3721" y="3291663"/>
                </a:lnTo>
                <a:lnTo>
                  <a:pt x="1664" y="3411209"/>
                </a:lnTo>
                <a:lnTo>
                  <a:pt x="418" y="3494419"/>
                </a:lnTo>
                <a:lnTo>
                  <a:pt x="0" y="3536708"/>
                </a:lnTo>
                <a:close/>
              </a:path>
            </a:pathLst>
          </a:custGeom>
          <a:solidFill>
            <a:srgbClr val="A9D9E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163094" y="358720"/>
            <a:ext cx="7033234" cy="7006767"/>
          </a:xfrm>
          <a:custGeom>
            <a:avLst/>
            <a:gdLst/>
            <a:ahLst/>
            <a:cxnLst/>
            <a:rect l="l" t="t" r="r" b="b"/>
            <a:pathLst>
              <a:path w="7033234" h="7006767">
                <a:moveTo>
                  <a:pt x="0" y="3503383"/>
                </a:moveTo>
                <a:lnTo>
                  <a:pt x="460" y="3547098"/>
                </a:lnTo>
                <a:lnTo>
                  <a:pt x="1831" y="3630601"/>
                </a:lnTo>
                <a:lnTo>
                  <a:pt x="4093" y="3749429"/>
                </a:lnTo>
                <a:lnTo>
                  <a:pt x="7229" y="3899117"/>
                </a:lnTo>
                <a:lnTo>
                  <a:pt x="11221" y="4075203"/>
                </a:lnTo>
                <a:lnTo>
                  <a:pt x="16052" y="4273223"/>
                </a:lnTo>
                <a:lnTo>
                  <a:pt x="21704" y="4488713"/>
                </a:lnTo>
                <a:lnTo>
                  <a:pt x="28159" y="4717209"/>
                </a:lnTo>
                <a:lnTo>
                  <a:pt x="35399" y="4954247"/>
                </a:lnTo>
                <a:lnTo>
                  <a:pt x="43407" y="5195365"/>
                </a:lnTo>
                <a:lnTo>
                  <a:pt x="52164" y="5436097"/>
                </a:lnTo>
                <a:lnTo>
                  <a:pt x="61653" y="5671981"/>
                </a:lnTo>
                <a:lnTo>
                  <a:pt x="71856" y="5898552"/>
                </a:lnTo>
                <a:lnTo>
                  <a:pt x="82756" y="6111348"/>
                </a:lnTo>
                <a:lnTo>
                  <a:pt x="94335" y="6305903"/>
                </a:lnTo>
                <a:lnTo>
                  <a:pt x="106574" y="6477756"/>
                </a:lnTo>
                <a:lnTo>
                  <a:pt x="119456" y="6622441"/>
                </a:lnTo>
                <a:lnTo>
                  <a:pt x="132964" y="6735495"/>
                </a:lnTo>
                <a:lnTo>
                  <a:pt x="147080" y="6812454"/>
                </a:lnTo>
                <a:lnTo>
                  <a:pt x="161785" y="6848856"/>
                </a:lnTo>
                <a:lnTo>
                  <a:pt x="198553" y="6863208"/>
                </a:lnTo>
                <a:lnTo>
                  <a:pt x="275893" y="6876984"/>
                </a:lnTo>
                <a:lnTo>
                  <a:pt x="389340" y="6890168"/>
                </a:lnTo>
                <a:lnTo>
                  <a:pt x="534430" y="6902742"/>
                </a:lnTo>
                <a:lnTo>
                  <a:pt x="706700" y="6914688"/>
                </a:lnTo>
                <a:lnTo>
                  <a:pt x="901684" y="6925989"/>
                </a:lnTo>
                <a:lnTo>
                  <a:pt x="1114920" y="6936628"/>
                </a:lnTo>
                <a:lnTo>
                  <a:pt x="1341942" y="6946587"/>
                </a:lnTo>
                <a:lnTo>
                  <a:pt x="1578287" y="6955849"/>
                </a:lnTo>
                <a:lnTo>
                  <a:pt x="1819490" y="6964397"/>
                </a:lnTo>
                <a:lnTo>
                  <a:pt x="2061088" y="6972213"/>
                </a:lnTo>
                <a:lnTo>
                  <a:pt x="2298616" y="6979280"/>
                </a:lnTo>
                <a:lnTo>
                  <a:pt x="2527610" y="6985581"/>
                </a:lnTo>
                <a:lnTo>
                  <a:pt x="2743606" y="6991097"/>
                </a:lnTo>
                <a:lnTo>
                  <a:pt x="2942139" y="6995813"/>
                </a:lnTo>
                <a:lnTo>
                  <a:pt x="3118747" y="6999710"/>
                </a:lnTo>
                <a:lnTo>
                  <a:pt x="3268964" y="7002772"/>
                </a:lnTo>
                <a:lnTo>
                  <a:pt x="3388326" y="7004980"/>
                </a:lnTo>
                <a:lnTo>
                  <a:pt x="3472369" y="7006318"/>
                </a:lnTo>
                <a:lnTo>
                  <a:pt x="3516629" y="7006767"/>
                </a:lnTo>
                <a:lnTo>
                  <a:pt x="3560715" y="7006324"/>
                </a:lnTo>
                <a:lnTo>
                  <a:pt x="3644586" y="7005007"/>
                </a:lnTo>
                <a:lnTo>
                  <a:pt x="3763781" y="7002832"/>
                </a:lnTo>
                <a:lnTo>
                  <a:pt x="3913835" y="6999817"/>
                </a:lnTo>
                <a:lnTo>
                  <a:pt x="4090285" y="6995978"/>
                </a:lnTo>
                <a:lnTo>
                  <a:pt x="4288667" y="6991333"/>
                </a:lnTo>
                <a:lnTo>
                  <a:pt x="4504516" y="6985898"/>
                </a:lnTo>
                <a:lnTo>
                  <a:pt x="4733370" y="6979690"/>
                </a:lnTo>
                <a:lnTo>
                  <a:pt x="4970765" y="6972726"/>
                </a:lnTo>
                <a:lnTo>
                  <a:pt x="5212237" y="6965024"/>
                </a:lnTo>
                <a:lnTo>
                  <a:pt x="5453321" y="6956600"/>
                </a:lnTo>
                <a:lnTo>
                  <a:pt x="5689556" y="6947470"/>
                </a:lnTo>
                <a:lnTo>
                  <a:pt x="5916476" y="6937653"/>
                </a:lnTo>
                <a:lnTo>
                  <a:pt x="6129618" y="6927165"/>
                </a:lnTo>
                <a:lnTo>
                  <a:pt x="6324518" y="6916022"/>
                </a:lnTo>
                <a:lnTo>
                  <a:pt x="6496713" y="6904242"/>
                </a:lnTo>
                <a:lnTo>
                  <a:pt x="6641738" y="6891842"/>
                </a:lnTo>
                <a:lnTo>
                  <a:pt x="6755131" y="6878839"/>
                </a:lnTo>
                <a:lnTo>
                  <a:pt x="6832427" y="6865250"/>
                </a:lnTo>
                <a:lnTo>
                  <a:pt x="6869163" y="6851091"/>
                </a:lnTo>
                <a:lnTo>
                  <a:pt x="6884067" y="6814659"/>
                </a:lnTo>
                <a:lnTo>
                  <a:pt x="6898375" y="6737658"/>
                </a:lnTo>
                <a:lnTo>
                  <a:pt x="6912068" y="6624551"/>
                </a:lnTo>
                <a:lnTo>
                  <a:pt x="6925128" y="6479803"/>
                </a:lnTo>
                <a:lnTo>
                  <a:pt x="6937538" y="6307879"/>
                </a:lnTo>
                <a:lnTo>
                  <a:pt x="6949279" y="6113241"/>
                </a:lnTo>
                <a:lnTo>
                  <a:pt x="6960333" y="5900354"/>
                </a:lnTo>
                <a:lnTo>
                  <a:pt x="6970681" y="5673683"/>
                </a:lnTo>
                <a:lnTo>
                  <a:pt x="6980306" y="5437692"/>
                </a:lnTo>
                <a:lnTo>
                  <a:pt x="6989189" y="5196844"/>
                </a:lnTo>
                <a:lnTo>
                  <a:pt x="6997312" y="4955604"/>
                </a:lnTo>
                <a:lnTo>
                  <a:pt x="7004658" y="4718436"/>
                </a:lnTo>
                <a:lnTo>
                  <a:pt x="7011207" y="4489805"/>
                </a:lnTo>
                <a:lnTo>
                  <a:pt x="7016942" y="4274173"/>
                </a:lnTo>
                <a:lnTo>
                  <a:pt x="7021844" y="4076006"/>
                </a:lnTo>
                <a:lnTo>
                  <a:pt x="7025896" y="3899768"/>
                </a:lnTo>
                <a:lnTo>
                  <a:pt x="7029079" y="3749922"/>
                </a:lnTo>
                <a:lnTo>
                  <a:pt x="7031375" y="3630934"/>
                </a:lnTo>
                <a:lnTo>
                  <a:pt x="7032766" y="3547266"/>
                </a:lnTo>
                <a:lnTo>
                  <a:pt x="7033234" y="3503383"/>
                </a:lnTo>
                <a:lnTo>
                  <a:pt x="7032773" y="3459669"/>
                </a:lnTo>
                <a:lnTo>
                  <a:pt x="7031403" y="3376166"/>
                </a:lnTo>
                <a:lnTo>
                  <a:pt x="7029142" y="3257337"/>
                </a:lnTo>
                <a:lnTo>
                  <a:pt x="7026006" y="3107648"/>
                </a:lnTo>
                <a:lnTo>
                  <a:pt x="7022014" y="2931561"/>
                </a:lnTo>
                <a:lnTo>
                  <a:pt x="7017184" y="2733541"/>
                </a:lnTo>
                <a:lnTo>
                  <a:pt x="7011533" y="2518050"/>
                </a:lnTo>
                <a:lnTo>
                  <a:pt x="7005079" y="2289553"/>
                </a:lnTo>
                <a:lnTo>
                  <a:pt x="6997840" y="2052514"/>
                </a:lnTo>
                <a:lnTo>
                  <a:pt x="6989833" y="1811396"/>
                </a:lnTo>
                <a:lnTo>
                  <a:pt x="6981077" y="1570662"/>
                </a:lnTo>
                <a:lnTo>
                  <a:pt x="6971589" y="1334778"/>
                </a:lnTo>
                <a:lnTo>
                  <a:pt x="6961386" y="1108205"/>
                </a:lnTo>
                <a:lnTo>
                  <a:pt x="6950487" y="895409"/>
                </a:lnTo>
                <a:lnTo>
                  <a:pt x="6938910" y="700853"/>
                </a:lnTo>
                <a:lnTo>
                  <a:pt x="6926671" y="529000"/>
                </a:lnTo>
                <a:lnTo>
                  <a:pt x="6913789" y="384314"/>
                </a:lnTo>
                <a:lnTo>
                  <a:pt x="6900282" y="271260"/>
                </a:lnTo>
                <a:lnTo>
                  <a:pt x="6886167" y="194300"/>
                </a:lnTo>
                <a:lnTo>
                  <a:pt x="6871462" y="157899"/>
                </a:lnTo>
                <a:lnTo>
                  <a:pt x="6834693" y="143546"/>
                </a:lnTo>
                <a:lnTo>
                  <a:pt x="6757354" y="129770"/>
                </a:lnTo>
                <a:lnTo>
                  <a:pt x="6643907" y="116587"/>
                </a:lnTo>
                <a:lnTo>
                  <a:pt x="6498817" y="104014"/>
                </a:lnTo>
                <a:lnTo>
                  <a:pt x="6326549" y="92068"/>
                </a:lnTo>
                <a:lnTo>
                  <a:pt x="6131565" y="80768"/>
                </a:lnTo>
                <a:lnTo>
                  <a:pt x="5918330" y="70130"/>
                </a:lnTo>
                <a:lnTo>
                  <a:pt x="5691309" y="60172"/>
                </a:lnTo>
                <a:lnTo>
                  <a:pt x="5454965" y="50910"/>
                </a:lnTo>
                <a:lnTo>
                  <a:pt x="5213762" y="42364"/>
                </a:lnTo>
                <a:lnTo>
                  <a:pt x="4972166" y="34548"/>
                </a:lnTo>
                <a:lnTo>
                  <a:pt x="4734639" y="27482"/>
                </a:lnTo>
                <a:lnTo>
                  <a:pt x="4505645" y="21183"/>
                </a:lnTo>
                <a:lnTo>
                  <a:pt x="4289650" y="15667"/>
                </a:lnTo>
                <a:lnTo>
                  <a:pt x="4091118" y="10952"/>
                </a:lnTo>
                <a:lnTo>
                  <a:pt x="3914511" y="7055"/>
                </a:lnTo>
                <a:lnTo>
                  <a:pt x="3764295" y="3994"/>
                </a:lnTo>
                <a:lnTo>
                  <a:pt x="3644933" y="1787"/>
                </a:lnTo>
                <a:lnTo>
                  <a:pt x="3560890" y="449"/>
                </a:lnTo>
                <a:lnTo>
                  <a:pt x="3516629" y="0"/>
                </a:lnTo>
                <a:lnTo>
                  <a:pt x="3472369" y="449"/>
                </a:lnTo>
                <a:lnTo>
                  <a:pt x="3388326" y="1787"/>
                </a:lnTo>
                <a:lnTo>
                  <a:pt x="3268964" y="3994"/>
                </a:lnTo>
                <a:lnTo>
                  <a:pt x="3118747" y="7055"/>
                </a:lnTo>
                <a:lnTo>
                  <a:pt x="2942139" y="10952"/>
                </a:lnTo>
                <a:lnTo>
                  <a:pt x="2743606" y="15667"/>
                </a:lnTo>
                <a:lnTo>
                  <a:pt x="2527610" y="21183"/>
                </a:lnTo>
                <a:lnTo>
                  <a:pt x="2298616" y="27482"/>
                </a:lnTo>
                <a:lnTo>
                  <a:pt x="2061088" y="34548"/>
                </a:lnTo>
                <a:lnTo>
                  <a:pt x="1819490" y="42364"/>
                </a:lnTo>
                <a:lnTo>
                  <a:pt x="1578287" y="50910"/>
                </a:lnTo>
                <a:lnTo>
                  <a:pt x="1341942" y="60172"/>
                </a:lnTo>
                <a:lnTo>
                  <a:pt x="1114920" y="70130"/>
                </a:lnTo>
                <a:lnTo>
                  <a:pt x="901684" y="80768"/>
                </a:lnTo>
                <a:lnTo>
                  <a:pt x="706700" y="92068"/>
                </a:lnTo>
                <a:lnTo>
                  <a:pt x="534430" y="104014"/>
                </a:lnTo>
                <a:lnTo>
                  <a:pt x="389340" y="116587"/>
                </a:lnTo>
                <a:lnTo>
                  <a:pt x="275893" y="129770"/>
                </a:lnTo>
                <a:lnTo>
                  <a:pt x="198553" y="143546"/>
                </a:lnTo>
                <a:lnTo>
                  <a:pt x="161785" y="157899"/>
                </a:lnTo>
                <a:lnTo>
                  <a:pt x="147080" y="194300"/>
                </a:lnTo>
                <a:lnTo>
                  <a:pt x="132964" y="271260"/>
                </a:lnTo>
                <a:lnTo>
                  <a:pt x="119456" y="384314"/>
                </a:lnTo>
                <a:lnTo>
                  <a:pt x="106574" y="529000"/>
                </a:lnTo>
                <a:lnTo>
                  <a:pt x="94335" y="700853"/>
                </a:lnTo>
                <a:lnTo>
                  <a:pt x="82756" y="895409"/>
                </a:lnTo>
                <a:lnTo>
                  <a:pt x="71856" y="1108205"/>
                </a:lnTo>
                <a:lnTo>
                  <a:pt x="61653" y="1334778"/>
                </a:lnTo>
                <a:lnTo>
                  <a:pt x="52164" y="1570662"/>
                </a:lnTo>
                <a:lnTo>
                  <a:pt x="43407" y="1811396"/>
                </a:lnTo>
                <a:lnTo>
                  <a:pt x="35399" y="2052514"/>
                </a:lnTo>
                <a:lnTo>
                  <a:pt x="28159" y="2289553"/>
                </a:lnTo>
                <a:lnTo>
                  <a:pt x="21704" y="2518050"/>
                </a:lnTo>
                <a:lnTo>
                  <a:pt x="16052" y="2733541"/>
                </a:lnTo>
                <a:lnTo>
                  <a:pt x="11221" y="2931561"/>
                </a:lnTo>
                <a:lnTo>
                  <a:pt x="7229" y="3107648"/>
                </a:lnTo>
                <a:lnTo>
                  <a:pt x="4093" y="3257337"/>
                </a:lnTo>
                <a:lnTo>
                  <a:pt x="1831" y="3376166"/>
                </a:lnTo>
                <a:lnTo>
                  <a:pt x="460" y="3459669"/>
                </a:lnTo>
                <a:lnTo>
                  <a:pt x="0" y="3503383"/>
                </a:lnTo>
                <a:close/>
              </a:path>
            </a:pathLst>
          </a:custGeom>
          <a:solidFill>
            <a:srgbClr val="A9D9E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194279" y="399506"/>
            <a:ext cx="6968998" cy="6940105"/>
          </a:xfrm>
          <a:custGeom>
            <a:avLst/>
            <a:gdLst/>
            <a:ahLst/>
            <a:cxnLst/>
            <a:rect l="l" t="t" r="r" b="b"/>
            <a:pathLst>
              <a:path w="6968998" h="6940105">
                <a:moveTo>
                  <a:pt x="1997" y="3598988"/>
                </a:moveTo>
                <a:lnTo>
                  <a:pt x="4465" y="3717096"/>
                </a:lnTo>
                <a:lnTo>
                  <a:pt x="7887" y="3865177"/>
                </a:lnTo>
                <a:lnTo>
                  <a:pt x="12242" y="4038889"/>
                </a:lnTo>
                <a:lnTo>
                  <a:pt x="17513" y="4233890"/>
                </a:lnTo>
                <a:lnTo>
                  <a:pt x="23679" y="4445838"/>
                </a:lnTo>
                <a:lnTo>
                  <a:pt x="30721" y="4670392"/>
                </a:lnTo>
                <a:lnTo>
                  <a:pt x="38620" y="4903210"/>
                </a:lnTo>
                <a:lnTo>
                  <a:pt x="47356" y="5139950"/>
                </a:lnTo>
                <a:lnTo>
                  <a:pt x="56910" y="5376270"/>
                </a:lnTo>
                <a:lnTo>
                  <a:pt x="67263" y="5607828"/>
                </a:lnTo>
                <a:lnTo>
                  <a:pt x="78394" y="5830283"/>
                </a:lnTo>
                <a:lnTo>
                  <a:pt x="90286" y="6039292"/>
                </a:lnTo>
                <a:lnTo>
                  <a:pt x="102918" y="6230514"/>
                </a:lnTo>
                <a:lnTo>
                  <a:pt x="116271" y="6399608"/>
                </a:lnTo>
                <a:lnTo>
                  <a:pt x="130325" y="6542230"/>
                </a:lnTo>
                <a:lnTo>
                  <a:pt x="145062" y="6654040"/>
                </a:lnTo>
                <a:lnTo>
                  <a:pt x="160461" y="6730696"/>
                </a:lnTo>
                <a:lnTo>
                  <a:pt x="176504" y="6767855"/>
                </a:lnTo>
                <a:lnTo>
                  <a:pt x="214063" y="6783511"/>
                </a:lnTo>
                <a:lnTo>
                  <a:pt x="291133" y="6798539"/>
                </a:lnTo>
                <a:lnTo>
                  <a:pt x="403370" y="6812921"/>
                </a:lnTo>
                <a:lnTo>
                  <a:pt x="546434" y="6826636"/>
                </a:lnTo>
                <a:lnTo>
                  <a:pt x="715981" y="6839667"/>
                </a:lnTo>
                <a:lnTo>
                  <a:pt x="907670" y="6851995"/>
                </a:lnTo>
                <a:lnTo>
                  <a:pt x="1117158" y="6863600"/>
                </a:lnTo>
                <a:lnTo>
                  <a:pt x="1340102" y="6874463"/>
                </a:lnTo>
                <a:lnTo>
                  <a:pt x="1572162" y="6884566"/>
                </a:lnTo>
                <a:lnTo>
                  <a:pt x="1808994" y="6893890"/>
                </a:lnTo>
                <a:lnTo>
                  <a:pt x="2046256" y="6902415"/>
                </a:lnTo>
                <a:lnTo>
                  <a:pt x="2279606" y="6910124"/>
                </a:lnTo>
                <a:lnTo>
                  <a:pt x="2504701" y="6916996"/>
                </a:lnTo>
                <a:lnTo>
                  <a:pt x="2717200" y="6923013"/>
                </a:lnTo>
                <a:lnTo>
                  <a:pt x="2912760" y="6928157"/>
                </a:lnTo>
                <a:lnTo>
                  <a:pt x="3087039" y="6932408"/>
                </a:lnTo>
                <a:lnTo>
                  <a:pt x="3235695" y="6935747"/>
                </a:lnTo>
                <a:lnTo>
                  <a:pt x="3354385" y="6938155"/>
                </a:lnTo>
                <a:lnTo>
                  <a:pt x="3438767" y="6939614"/>
                </a:lnTo>
                <a:lnTo>
                  <a:pt x="3484499" y="6940105"/>
                </a:lnTo>
                <a:lnTo>
                  <a:pt x="3530042" y="6939622"/>
                </a:lnTo>
                <a:lnTo>
                  <a:pt x="3614239" y="6938185"/>
                </a:lnTo>
                <a:lnTo>
                  <a:pt x="3732749" y="6935814"/>
                </a:lnTo>
                <a:lnTo>
                  <a:pt x="3881229" y="6932525"/>
                </a:lnTo>
                <a:lnTo>
                  <a:pt x="4055338" y="6928338"/>
                </a:lnTo>
                <a:lnTo>
                  <a:pt x="4250735" y="6923272"/>
                </a:lnTo>
                <a:lnTo>
                  <a:pt x="4463076" y="6917344"/>
                </a:lnTo>
                <a:lnTo>
                  <a:pt x="4688020" y="6910573"/>
                </a:lnTo>
                <a:lnTo>
                  <a:pt x="4921226" y="6902978"/>
                </a:lnTo>
                <a:lnTo>
                  <a:pt x="5158352" y="6894577"/>
                </a:lnTo>
                <a:lnTo>
                  <a:pt x="5395056" y="6885389"/>
                </a:lnTo>
                <a:lnTo>
                  <a:pt x="5626995" y="6875431"/>
                </a:lnTo>
                <a:lnTo>
                  <a:pt x="5849829" y="6864723"/>
                </a:lnTo>
                <a:lnTo>
                  <a:pt x="6059215" y="6853284"/>
                </a:lnTo>
                <a:lnTo>
                  <a:pt x="6250812" y="6841130"/>
                </a:lnTo>
                <a:lnTo>
                  <a:pt x="6420278" y="6828282"/>
                </a:lnTo>
                <a:lnTo>
                  <a:pt x="6563270" y="6814756"/>
                </a:lnTo>
                <a:lnTo>
                  <a:pt x="6675448" y="6800573"/>
                </a:lnTo>
                <a:lnTo>
                  <a:pt x="6752469" y="6785750"/>
                </a:lnTo>
                <a:lnTo>
                  <a:pt x="6789991" y="6770306"/>
                </a:lnTo>
                <a:lnTo>
                  <a:pt x="6806250" y="6733110"/>
                </a:lnTo>
                <a:lnTo>
                  <a:pt x="6821858" y="6656407"/>
                </a:lnTo>
                <a:lnTo>
                  <a:pt x="6836797" y="6544538"/>
                </a:lnTo>
                <a:lnTo>
                  <a:pt x="6851046" y="6401845"/>
                </a:lnTo>
                <a:lnTo>
                  <a:pt x="6864584" y="6232672"/>
                </a:lnTo>
                <a:lnTo>
                  <a:pt x="6877394" y="6041359"/>
                </a:lnTo>
                <a:lnTo>
                  <a:pt x="6889453" y="5832250"/>
                </a:lnTo>
                <a:lnTo>
                  <a:pt x="6900744" y="5609687"/>
                </a:lnTo>
                <a:lnTo>
                  <a:pt x="6911245" y="5378011"/>
                </a:lnTo>
                <a:lnTo>
                  <a:pt x="6920938" y="5141566"/>
                </a:lnTo>
                <a:lnTo>
                  <a:pt x="6929801" y="4904693"/>
                </a:lnTo>
                <a:lnTo>
                  <a:pt x="6937816" y="4671734"/>
                </a:lnTo>
                <a:lnTo>
                  <a:pt x="6944962" y="4447032"/>
                </a:lnTo>
                <a:lnTo>
                  <a:pt x="6951220" y="4234930"/>
                </a:lnTo>
                <a:lnTo>
                  <a:pt x="6956569" y="4039768"/>
                </a:lnTo>
                <a:lnTo>
                  <a:pt x="6960990" y="3865890"/>
                </a:lnTo>
                <a:lnTo>
                  <a:pt x="6964464" y="3717638"/>
                </a:lnTo>
                <a:lnTo>
                  <a:pt x="6966969" y="3599354"/>
                </a:lnTo>
                <a:lnTo>
                  <a:pt x="6968487" y="3515380"/>
                </a:lnTo>
                <a:lnTo>
                  <a:pt x="6968998" y="3470059"/>
                </a:lnTo>
                <a:lnTo>
                  <a:pt x="6968495" y="3424920"/>
                </a:lnTo>
                <a:lnTo>
                  <a:pt x="6967000" y="3341126"/>
                </a:lnTo>
                <a:lnTo>
                  <a:pt x="6964532" y="3223017"/>
                </a:lnTo>
                <a:lnTo>
                  <a:pt x="6961110" y="3074935"/>
                </a:lnTo>
                <a:lnTo>
                  <a:pt x="6956755" y="2901223"/>
                </a:lnTo>
                <a:lnTo>
                  <a:pt x="6951484" y="2706222"/>
                </a:lnTo>
                <a:lnTo>
                  <a:pt x="6945318" y="2494273"/>
                </a:lnTo>
                <a:lnTo>
                  <a:pt x="6938277" y="2269719"/>
                </a:lnTo>
                <a:lnTo>
                  <a:pt x="6930378" y="2036902"/>
                </a:lnTo>
                <a:lnTo>
                  <a:pt x="6921642" y="1800163"/>
                </a:lnTo>
                <a:lnTo>
                  <a:pt x="6912089" y="1563843"/>
                </a:lnTo>
                <a:lnTo>
                  <a:pt x="6901737" y="1332286"/>
                </a:lnTo>
                <a:lnTo>
                  <a:pt x="6890606" y="1109831"/>
                </a:lnTo>
                <a:lnTo>
                  <a:pt x="6878715" y="900823"/>
                </a:lnTo>
                <a:lnTo>
                  <a:pt x="6866085" y="709601"/>
                </a:lnTo>
                <a:lnTo>
                  <a:pt x="6852733" y="540508"/>
                </a:lnTo>
                <a:lnTo>
                  <a:pt x="6838680" y="397886"/>
                </a:lnTo>
                <a:lnTo>
                  <a:pt x="6823945" y="286077"/>
                </a:lnTo>
                <a:lnTo>
                  <a:pt x="6808547" y="209421"/>
                </a:lnTo>
                <a:lnTo>
                  <a:pt x="6792506" y="172262"/>
                </a:lnTo>
                <a:lnTo>
                  <a:pt x="6754945" y="156606"/>
                </a:lnTo>
                <a:lnTo>
                  <a:pt x="6677874" y="141577"/>
                </a:lnTo>
                <a:lnTo>
                  <a:pt x="6565635" y="127196"/>
                </a:lnTo>
                <a:lnTo>
                  <a:pt x="6422571" y="113479"/>
                </a:lnTo>
                <a:lnTo>
                  <a:pt x="6253023" y="100448"/>
                </a:lnTo>
                <a:lnTo>
                  <a:pt x="6061334" y="88120"/>
                </a:lnTo>
                <a:lnTo>
                  <a:pt x="5851846" y="76514"/>
                </a:lnTo>
                <a:lnTo>
                  <a:pt x="5628901" y="65650"/>
                </a:lnTo>
                <a:lnTo>
                  <a:pt x="5396841" y="55546"/>
                </a:lnTo>
                <a:lnTo>
                  <a:pt x="5160009" y="46221"/>
                </a:lnTo>
                <a:lnTo>
                  <a:pt x="4922747" y="37695"/>
                </a:lnTo>
                <a:lnTo>
                  <a:pt x="4689397" y="29985"/>
                </a:lnTo>
                <a:lnTo>
                  <a:pt x="4464302" y="23112"/>
                </a:lnTo>
                <a:lnTo>
                  <a:pt x="4251803" y="17094"/>
                </a:lnTo>
                <a:lnTo>
                  <a:pt x="4056242" y="11949"/>
                </a:lnTo>
                <a:lnTo>
                  <a:pt x="3881963" y="7698"/>
                </a:lnTo>
                <a:lnTo>
                  <a:pt x="3733306" y="4358"/>
                </a:lnTo>
                <a:lnTo>
                  <a:pt x="3614615" y="1949"/>
                </a:lnTo>
                <a:lnTo>
                  <a:pt x="3530232" y="490"/>
                </a:lnTo>
                <a:lnTo>
                  <a:pt x="3484499" y="0"/>
                </a:lnTo>
                <a:lnTo>
                  <a:pt x="3438767" y="490"/>
                </a:lnTo>
                <a:lnTo>
                  <a:pt x="3354385" y="1949"/>
                </a:lnTo>
                <a:lnTo>
                  <a:pt x="3235695" y="4358"/>
                </a:lnTo>
                <a:lnTo>
                  <a:pt x="3087039" y="7698"/>
                </a:lnTo>
                <a:lnTo>
                  <a:pt x="2912760" y="11949"/>
                </a:lnTo>
                <a:lnTo>
                  <a:pt x="2717200" y="17094"/>
                </a:lnTo>
                <a:lnTo>
                  <a:pt x="2504701" y="23112"/>
                </a:lnTo>
                <a:lnTo>
                  <a:pt x="2279606" y="29985"/>
                </a:lnTo>
                <a:lnTo>
                  <a:pt x="2046256" y="37695"/>
                </a:lnTo>
                <a:lnTo>
                  <a:pt x="1808994" y="46221"/>
                </a:lnTo>
                <a:lnTo>
                  <a:pt x="1572162" y="55546"/>
                </a:lnTo>
                <a:lnTo>
                  <a:pt x="1340102" y="65650"/>
                </a:lnTo>
                <a:lnTo>
                  <a:pt x="1117158" y="76514"/>
                </a:lnTo>
                <a:lnTo>
                  <a:pt x="907670" y="88120"/>
                </a:lnTo>
                <a:lnTo>
                  <a:pt x="715981" y="100448"/>
                </a:lnTo>
                <a:lnTo>
                  <a:pt x="546434" y="113479"/>
                </a:lnTo>
                <a:lnTo>
                  <a:pt x="403370" y="127196"/>
                </a:lnTo>
                <a:lnTo>
                  <a:pt x="291133" y="141577"/>
                </a:lnTo>
                <a:lnTo>
                  <a:pt x="214063" y="156606"/>
                </a:lnTo>
                <a:lnTo>
                  <a:pt x="176504" y="172262"/>
                </a:lnTo>
                <a:lnTo>
                  <a:pt x="160461" y="209421"/>
                </a:lnTo>
                <a:lnTo>
                  <a:pt x="145062" y="286077"/>
                </a:lnTo>
                <a:lnTo>
                  <a:pt x="130325" y="397886"/>
                </a:lnTo>
                <a:lnTo>
                  <a:pt x="116271" y="540508"/>
                </a:lnTo>
                <a:lnTo>
                  <a:pt x="102918" y="709601"/>
                </a:lnTo>
                <a:lnTo>
                  <a:pt x="90286" y="900823"/>
                </a:lnTo>
                <a:lnTo>
                  <a:pt x="78394" y="1109831"/>
                </a:lnTo>
                <a:lnTo>
                  <a:pt x="67263" y="1332286"/>
                </a:lnTo>
                <a:lnTo>
                  <a:pt x="56910" y="1563843"/>
                </a:lnTo>
                <a:lnTo>
                  <a:pt x="47356" y="1800163"/>
                </a:lnTo>
                <a:lnTo>
                  <a:pt x="38620" y="2036902"/>
                </a:lnTo>
                <a:lnTo>
                  <a:pt x="30721" y="2269719"/>
                </a:lnTo>
                <a:lnTo>
                  <a:pt x="23679" y="2494273"/>
                </a:lnTo>
                <a:lnTo>
                  <a:pt x="17513" y="2706222"/>
                </a:lnTo>
                <a:lnTo>
                  <a:pt x="12242" y="2901223"/>
                </a:lnTo>
                <a:lnTo>
                  <a:pt x="7887" y="3074935"/>
                </a:lnTo>
                <a:lnTo>
                  <a:pt x="4465" y="3223017"/>
                </a:lnTo>
                <a:lnTo>
                  <a:pt x="1997" y="3341126"/>
                </a:lnTo>
                <a:lnTo>
                  <a:pt x="502" y="3424920"/>
                </a:lnTo>
                <a:lnTo>
                  <a:pt x="0" y="3470059"/>
                </a:lnTo>
                <a:lnTo>
                  <a:pt x="502" y="3515195"/>
                </a:lnTo>
                <a:lnTo>
                  <a:pt x="1997" y="3598988"/>
                </a:lnTo>
                <a:close/>
              </a:path>
            </a:pathLst>
          </a:custGeom>
          <a:solidFill>
            <a:srgbClr val="ACDAE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225483" y="440293"/>
            <a:ext cx="6904735" cy="6873455"/>
          </a:xfrm>
          <a:custGeom>
            <a:avLst/>
            <a:gdLst/>
            <a:ahLst/>
            <a:cxnLst/>
            <a:rect l="l" t="t" r="r" b="b"/>
            <a:pathLst>
              <a:path w="6904735" h="6873455">
                <a:moveTo>
                  <a:pt x="2163" y="3567379"/>
                </a:moveTo>
                <a:lnTo>
                  <a:pt x="4837" y="3684767"/>
                </a:lnTo>
                <a:lnTo>
                  <a:pt x="8543" y="3831240"/>
                </a:lnTo>
                <a:lnTo>
                  <a:pt x="13261" y="4002578"/>
                </a:lnTo>
                <a:lnTo>
                  <a:pt x="18971" y="4194560"/>
                </a:lnTo>
                <a:lnTo>
                  <a:pt x="25650" y="4402966"/>
                </a:lnTo>
                <a:lnTo>
                  <a:pt x="33278" y="4623577"/>
                </a:lnTo>
                <a:lnTo>
                  <a:pt x="41835" y="4852174"/>
                </a:lnTo>
                <a:lnTo>
                  <a:pt x="51298" y="5084535"/>
                </a:lnTo>
                <a:lnTo>
                  <a:pt x="61647" y="5316441"/>
                </a:lnTo>
                <a:lnTo>
                  <a:pt x="72862" y="5543673"/>
                </a:lnTo>
                <a:lnTo>
                  <a:pt x="84920" y="5762010"/>
                </a:lnTo>
                <a:lnTo>
                  <a:pt x="97801" y="5967233"/>
                </a:lnTo>
                <a:lnTo>
                  <a:pt x="111485" y="6155122"/>
                </a:lnTo>
                <a:lnTo>
                  <a:pt x="125949" y="6321456"/>
                </a:lnTo>
                <a:lnTo>
                  <a:pt x="141174" y="6462016"/>
                </a:lnTo>
                <a:lnTo>
                  <a:pt x="157138" y="6572583"/>
                </a:lnTo>
                <a:lnTo>
                  <a:pt x="173819" y="6648935"/>
                </a:lnTo>
                <a:lnTo>
                  <a:pt x="191198" y="6686854"/>
                </a:lnTo>
                <a:lnTo>
                  <a:pt x="229548" y="6703815"/>
                </a:lnTo>
                <a:lnTo>
                  <a:pt x="306347" y="6720095"/>
                </a:lnTo>
                <a:lnTo>
                  <a:pt x="417376" y="6735674"/>
                </a:lnTo>
                <a:lnTo>
                  <a:pt x="558413" y="6750532"/>
                </a:lnTo>
                <a:lnTo>
                  <a:pt x="725239" y="6764649"/>
                </a:lnTo>
                <a:lnTo>
                  <a:pt x="913633" y="6778003"/>
                </a:lnTo>
                <a:lnTo>
                  <a:pt x="1119374" y="6790575"/>
                </a:lnTo>
                <a:lnTo>
                  <a:pt x="1338243" y="6802343"/>
                </a:lnTo>
                <a:lnTo>
                  <a:pt x="1566018" y="6813288"/>
                </a:lnTo>
                <a:lnTo>
                  <a:pt x="1798480" y="6823389"/>
                </a:lnTo>
                <a:lnTo>
                  <a:pt x="2031408" y="6832625"/>
                </a:lnTo>
                <a:lnTo>
                  <a:pt x="2260581" y="6840976"/>
                </a:lnTo>
                <a:lnTo>
                  <a:pt x="2481780" y="6848421"/>
                </a:lnTo>
                <a:lnTo>
                  <a:pt x="2690784" y="6854939"/>
                </a:lnTo>
                <a:lnTo>
                  <a:pt x="2883372" y="6860512"/>
                </a:lnTo>
                <a:lnTo>
                  <a:pt x="3055324" y="6865117"/>
                </a:lnTo>
                <a:lnTo>
                  <a:pt x="3202420" y="6868734"/>
                </a:lnTo>
                <a:lnTo>
                  <a:pt x="3320440" y="6871343"/>
                </a:lnTo>
                <a:lnTo>
                  <a:pt x="3405162" y="6872924"/>
                </a:lnTo>
                <a:lnTo>
                  <a:pt x="3452368" y="6873455"/>
                </a:lnTo>
                <a:lnTo>
                  <a:pt x="3499369" y="6872932"/>
                </a:lnTo>
                <a:lnTo>
                  <a:pt x="3583891" y="6871376"/>
                </a:lnTo>
                <a:lnTo>
                  <a:pt x="3701715" y="6868806"/>
                </a:lnTo>
                <a:lnTo>
                  <a:pt x="3848621" y="6865243"/>
                </a:lnTo>
                <a:lnTo>
                  <a:pt x="4020388" y="6860707"/>
                </a:lnTo>
                <a:lnTo>
                  <a:pt x="4212797" y="6855217"/>
                </a:lnTo>
                <a:lnTo>
                  <a:pt x="4421629" y="6848795"/>
                </a:lnTo>
                <a:lnTo>
                  <a:pt x="4642662" y="6841459"/>
                </a:lnTo>
                <a:lnTo>
                  <a:pt x="4871678" y="6833230"/>
                </a:lnTo>
                <a:lnTo>
                  <a:pt x="5104457" y="6824129"/>
                </a:lnTo>
                <a:lnTo>
                  <a:pt x="5336777" y="6814174"/>
                </a:lnTo>
                <a:lnTo>
                  <a:pt x="5564421" y="6803386"/>
                </a:lnTo>
                <a:lnTo>
                  <a:pt x="5783168" y="6791785"/>
                </a:lnTo>
                <a:lnTo>
                  <a:pt x="5988797" y="6779391"/>
                </a:lnTo>
                <a:lnTo>
                  <a:pt x="6177090" y="6766224"/>
                </a:lnTo>
                <a:lnTo>
                  <a:pt x="6343826" y="6752304"/>
                </a:lnTo>
                <a:lnTo>
                  <a:pt x="6484786" y="6737652"/>
                </a:lnTo>
                <a:lnTo>
                  <a:pt x="6595749" y="6722286"/>
                </a:lnTo>
                <a:lnTo>
                  <a:pt x="6672496" y="6706227"/>
                </a:lnTo>
                <a:lnTo>
                  <a:pt x="6710807" y="6689496"/>
                </a:lnTo>
                <a:lnTo>
                  <a:pt x="6728422" y="6651540"/>
                </a:lnTo>
                <a:lnTo>
                  <a:pt x="6745332" y="6575137"/>
                </a:lnTo>
                <a:lnTo>
                  <a:pt x="6761517" y="6464509"/>
                </a:lnTo>
                <a:lnTo>
                  <a:pt x="6776954" y="6323874"/>
                </a:lnTo>
                <a:lnTo>
                  <a:pt x="6791621" y="6157454"/>
                </a:lnTo>
                <a:lnTo>
                  <a:pt x="6805499" y="5969469"/>
                </a:lnTo>
                <a:lnTo>
                  <a:pt x="6818564" y="5764139"/>
                </a:lnTo>
                <a:lnTo>
                  <a:pt x="6830795" y="5545685"/>
                </a:lnTo>
                <a:lnTo>
                  <a:pt x="6842172" y="5318327"/>
                </a:lnTo>
                <a:lnTo>
                  <a:pt x="6852672" y="5086284"/>
                </a:lnTo>
                <a:lnTo>
                  <a:pt x="6862274" y="4853779"/>
                </a:lnTo>
                <a:lnTo>
                  <a:pt x="6870956" y="4625030"/>
                </a:lnTo>
                <a:lnTo>
                  <a:pt x="6878698" y="4404259"/>
                </a:lnTo>
                <a:lnTo>
                  <a:pt x="6885477" y="4195685"/>
                </a:lnTo>
                <a:lnTo>
                  <a:pt x="6891272" y="4003530"/>
                </a:lnTo>
                <a:lnTo>
                  <a:pt x="6896062" y="3832013"/>
                </a:lnTo>
                <a:lnTo>
                  <a:pt x="6899824" y="3685354"/>
                </a:lnTo>
                <a:lnTo>
                  <a:pt x="6902538" y="3567774"/>
                </a:lnTo>
                <a:lnTo>
                  <a:pt x="6904183" y="3483494"/>
                </a:lnTo>
                <a:lnTo>
                  <a:pt x="6904735" y="3436734"/>
                </a:lnTo>
                <a:lnTo>
                  <a:pt x="6904191" y="3390173"/>
                </a:lnTo>
                <a:lnTo>
                  <a:pt x="6902572" y="3306089"/>
                </a:lnTo>
                <a:lnTo>
                  <a:pt x="6899898" y="3188700"/>
                </a:lnTo>
                <a:lnTo>
                  <a:pt x="6896192" y="3042227"/>
                </a:lnTo>
                <a:lnTo>
                  <a:pt x="6891474" y="2870890"/>
                </a:lnTo>
                <a:lnTo>
                  <a:pt x="6885764" y="2678908"/>
                </a:lnTo>
                <a:lnTo>
                  <a:pt x="6879085" y="2470502"/>
                </a:lnTo>
                <a:lnTo>
                  <a:pt x="6871457" y="2249891"/>
                </a:lnTo>
                <a:lnTo>
                  <a:pt x="6862900" y="2021295"/>
                </a:lnTo>
                <a:lnTo>
                  <a:pt x="6853437" y="1788934"/>
                </a:lnTo>
                <a:lnTo>
                  <a:pt x="6843088" y="1557028"/>
                </a:lnTo>
                <a:lnTo>
                  <a:pt x="6831873" y="1329797"/>
                </a:lnTo>
                <a:lnTo>
                  <a:pt x="6819815" y="1111461"/>
                </a:lnTo>
                <a:lnTo>
                  <a:pt x="6806934" y="906239"/>
                </a:lnTo>
                <a:lnTo>
                  <a:pt x="6793250" y="718351"/>
                </a:lnTo>
                <a:lnTo>
                  <a:pt x="6778786" y="552018"/>
                </a:lnTo>
                <a:lnTo>
                  <a:pt x="6763561" y="411459"/>
                </a:lnTo>
                <a:lnTo>
                  <a:pt x="6747597" y="300894"/>
                </a:lnTo>
                <a:lnTo>
                  <a:pt x="6730916" y="224543"/>
                </a:lnTo>
                <a:lnTo>
                  <a:pt x="6713537" y="186626"/>
                </a:lnTo>
                <a:lnTo>
                  <a:pt x="6675185" y="169664"/>
                </a:lnTo>
                <a:lnTo>
                  <a:pt x="6598385" y="153382"/>
                </a:lnTo>
                <a:lnTo>
                  <a:pt x="6487356" y="137800"/>
                </a:lnTo>
                <a:lnTo>
                  <a:pt x="6346318" y="122940"/>
                </a:lnTo>
                <a:lnTo>
                  <a:pt x="6179492" y="108822"/>
                </a:lnTo>
                <a:lnTo>
                  <a:pt x="5991099" y="95466"/>
                </a:lnTo>
                <a:lnTo>
                  <a:pt x="5785358" y="82893"/>
                </a:lnTo>
                <a:lnTo>
                  <a:pt x="5566490" y="71122"/>
                </a:lnTo>
                <a:lnTo>
                  <a:pt x="5338716" y="60176"/>
                </a:lnTo>
                <a:lnTo>
                  <a:pt x="5106255" y="50074"/>
                </a:lnTo>
                <a:lnTo>
                  <a:pt x="4873328" y="40837"/>
                </a:lnTo>
                <a:lnTo>
                  <a:pt x="4644156" y="32485"/>
                </a:lnTo>
                <a:lnTo>
                  <a:pt x="4422958" y="25038"/>
                </a:lnTo>
                <a:lnTo>
                  <a:pt x="4213954" y="18519"/>
                </a:lnTo>
                <a:lnTo>
                  <a:pt x="4021367" y="12945"/>
                </a:lnTo>
                <a:lnTo>
                  <a:pt x="3849414" y="8340"/>
                </a:lnTo>
                <a:lnTo>
                  <a:pt x="3702318" y="4722"/>
                </a:lnTo>
                <a:lnTo>
                  <a:pt x="3584298" y="2112"/>
                </a:lnTo>
                <a:lnTo>
                  <a:pt x="3499574" y="531"/>
                </a:lnTo>
                <a:lnTo>
                  <a:pt x="3452368" y="0"/>
                </a:lnTo>
                <a:lnTo>
                  <a:pt x="3405162" y="531"/>
                </a:lnTo>
                <a:lnTo>
                  <a:pt x="3320440" y="2112"/>
                </a:lnTo>
                <a:lnTo>
                  <a:pt x="3202420" y="4722"/>
                </a:lnTo>
                <a:lnTo>
                  <a:pt x="3055324" y="8340"/>
                </a:lnTo>
                <a:lnTo>
                  <a:pt x="2883372" y="12945"/>
                </a:lnTo>
                <a:lnTo>
                  <a:pt x="2690784" y="18519"/>
                </a:lnTo>
                <a:lnTo>
                  <a:pt x="2481780" y="25038"/>
                </a:lnTo>
                <a:lnTo>
                  <a:pt x="2260581" y="32485"/>
                </a:lnTo>
                <a:lnTo>
                  <a:pt x="2031408" y="40837"/>
                </a:lnTo>
                <a:lnTo>
                  <a:pt x="1798480" y="50074"/>
                </a:lnTo>
                <a:lnTo>
                  <a:pt x="1566018" y="60176"/>
                </a:lnTo>
                <a:lnTo>
                  <a:pt x="1338243" y="71122"/>
                </a:lnTo>
                <a:lnTo>
                  <a:pt x="1119374" y="82893"/>
                </a:lnTo>
                <a:lnTo>
                  <a:pt x="913633" y="95466"/>
                </a:lnTo>
                <a:lnTo>
                  <a:pt x="725239" y="108822"/>
                </a:lnTo>
                <a:lnTo>
                  <a:pt x="558413" y="122940"/>
                </a:lnTo>
                <a:lnTo>
                  <a:pt x="417376" y="137800"/>
                </a:lnTo>
                <a:lnTo>
                  <a:pt x="306347" y="153382"/>
                </a:lnTo>
                <a:lnTo>
                  <a:pt x="229548" y="169664"/>
                </a:lnTo>
                <a:lnTo>
                  <a:pt x="191198" y="186626"/>
                </a:lnTo>
                <a:lnTo>
                  <a:pt x="173819" y="224543"/>
                </a:lnTo>
                <a:lnTo>
                  <a:pt x="157138" y="300894"/>
                </a:lnTo>
                <a:lnTo>
                  <a:pt x="141174" y="411459"/>
                </a:lnTo>
                <a:lnTo>
                  <a:pt x="125949" y="552018"/>
                </a:lnTo>
                <a:lnTo>
                  <a:pt x="111485" y="718351"/>
                </a:lnTo>
                <a:lnTo>
                  <a:pt x="97801" y="906239"/>
                </a:lnTo>
                <a:lnTo>
                  <a:pt x="84920" y="1111461"/>
                </a:lnTo>
                <a:lnTo>
                  <a:pt x="72862" y="1329797"/>
                </a:lnTo>
                <a:lnTo>
                  <a:pt x="61647" y="1557028"/>
                </a:lnTo>
                <a:lnTo>
                  <a:pt x="51298" y="1788934"/>
                </a:lnTo>
                <a:lnTo>
                  <a:pt x="41835" y="2021295"/>
                </a:lnTo>
                <a:lnTo>
                  <a:pt x="33278" y="2249891"/>
                </a:lnTo>
                <a:lnTo>
                  <a:pt x="25650" y="2470502"/>
                </a:lnTo>
                <a:lnTo>
                  <a:pt x="18971" y="2678908"/>
                </a:lnTo>
                <a:lnTo>
                  <a:pt x="13261" y="2870890"/>
                </a:lnTo>
                <a:lnTo>
                  <a:pt x="8543" y="3042227"/>
                </a:lnTo>
                <a:lnTo>
                  <a:pt x="4837" y="3188700"/>
                </a:lnTo>
                <a:lnTo>
                  <a:pt x="2163" y="3306089"/>
                </a:lnTo>
                <a:lnTo>
                  <a:pt x="544" y="3390173"/>
                </a:lnTo>
                <a:lnTo>
                  <a:pt x="0" y="3436734"/>
                </a:lnTo>
                <a:lnTo>
                  <a:pt x="544" y="3483294"/>
                </a:lnTo>
                <a:lnTo>
                  <a:pt x="2163" y="3567379"/>
                </a:lnTo>
                <a:close/>
              </a:path>
            </a:pathLst>
          </a:custGeom>
          <a:solidFill>
            <a:srgbClr val="ACDAE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256663" y="481092"/>
            <a:ext cx="6840486" cy="6806793"/>
          </a:xfrm>
          <a:custGeom>
            <a:avLst/>
            <a:gdLst/>
            <a:ahLst/>
            <a:cxnLst/>
            <a:rect l="l" t="t" r="r" b="b"/>
            <a:pathLst>
              <a:path w="6840486" h="6806793">
                <a:moveTo>
                  <a:pt x="2330" y="3535766"/>
                </a:moveTo>
                <a:lnTo>
                  <a:pt x="5209" y="3652434"/>
                </a:lnTo>
                <a:lnTo>
                  <a:pt x="9201" y="3797297"/>
                </a:lnTo>
                <a:lnTo>
                  <a:pt x="14283" y="3966259"/>
                </a:lnTo>
                <a:lnTo>
                  <a:pt x="20432" y="4155220"/>
                </a:lnTo>
                <a:lnTo>
                  <a:pt x="27625" y="4360084"/>
                </a:lnTo>
                <a:lnTo>
                  <a:pt x="35841" y="4576751"/>
                </a:lnTo>
                <a:lnTo>
                  <a:pt x="45056" y="4801124"/>
                </a:lnTo>
                <a:lnTo>
                  <a:pt x="55248" y="5029106"/>
                </a:lnTo>
                <a:lnTo>
                  <a:pt x="66394" y="5256597"/>
                </a:lnTo>
                <a:lnTo>
                  <a:pt x="78471" y="5479501"/>
                </a:lnTo>
                <a:lnTo>
                  <a:pt x="91458" y="5693719"/>
                </a:lnTo>
                <a:lnTo>
                  <a:pt x="105331" y="5895153"/>
                </a:lnTo>
                <a:lnTo>
                  <a:pt x="120068" y="6079706"/>
                </a:lnTo>
                <a:lnTo>
                  <a:pt x="135646" y="6243279"/>
                </a:lnTo>
                <a:lnTo>
                  <a:pt x="152043" y="6381774"/>
                </a:lnTo>
                <a:lnTo>
                  <a:pt x="169235" y="6491094"/>
                </a:lnTo>
                <a:lnTo>
                  <a:pt x="187201" y="6567141"/>
                </a:lnTo>
                <a:lnTo>
                  <a:pt x="205917" y="6605816"/>
                </a:lnTo>
                <a:lnTo>
                  <a:pt x="245060" y="6624082"/>
                </a:lnTo>
                <a:lnTo>
                  <a:pt x="321590" y="6641616"/>
                </a:lnTo>
                <a:lnTo>
                  <a:pt x="431411" y="6658395"/>
                </a:lnTo>
                <a:lnTo>
                  <a:pt x="570422" y="6674398"/>
                </a:lnTo>
                <a:lnTo>
                  <a:pt x="734526" y="6689602"/>
                </a:lnTo>
                <a:lnTo>
                  <a:pt x="919624" y="6703985"/>
                </a:lnTo>
                <a:lnTo>
                  <a:pt x="1121618" y="6717525"/>
                </a:lnTo>
                <a:lnTo>
                  <a:pt x="1336409" y="6730200"/>
                </a:lnTo>
                <a:lnTo>
                  <a:pt x="1559899" y="6741988"/>
                </a:lnTo>
                <a:lnTo>
                  <a:pt x="1787990" y="6752867"/>
                </a:lnTo>
                <a:lnTo>
                  <a:pt x="2016582" y="6762815"/>
                </a:lnTo>
                <a:lnTo>
                  <a:pt x="2241577" y="6771809"/>
                </a:lnTo>
                <a:lnTo>
                  <a:pt x="2458878" y="6779828"/>
                </a:lnTo>
                <a:lnTo>
                  <a:pt x="2664385" y="6786850"/>
                </a:lnTo>
                <a:lnTo>
                  <a:pt x="2854000" y="6792851"/>
                </a:lnTo>
                <a:lnTo>
                  <a:pt x="3023625" y="6797812"/>
                </a:lnTo>
                <a:lnTo>
                  <a:pt x="3169160" y="6801708"/>
                </a:lnTo>
                <a:lnTo>
                  <a:pt x="3286509" y="6804518"/>
                </a:lnTo>
                <a:lnTo>
                  <a:pt x="3371571" y="6806221"/>
                </a:lnTo>
                <a:lnTo>
                  <a:pt x="3420249" y="6806793"/>
                </a:lnTo>
                <a:lnTo>
                  <a:pt x="3468708" y="6806229"/>
                </a:lnTo>
                <a:lnTo>
                  <a:pt x="3553556" y="6804553"/>
                </a:lnTo>
                <a:lnTo>
                  <a:pt x="3670695" y="6801785"/>
                </a:lnTo>
                <a:lnTo>
                  <a:pt x="3816026" y="6797948"/>
                </a:lnTo>
                <a:lnTo>
                  <a:pt x="3985453" y="6793062"/>
                </a:lnTo>
                <a:lnTo>
                  <a:pt x="4174876" y="6787150"/>
                </a:lnTo>
                <a:lnTo>
                  <a:pt x="4380198" y="6780233"/>
                </a:lnTo>
                <a:lnTo>
                  <a:pt x="4597322" y="6772332"/>
                </a:lnTo>
                <a:lnTo>
                  <a:pt x="4822149" y="6763470"/>
                </a:lnTo>
                <a:lnTo>
                  <a:pt x="5050582" y="6753667"/>
                </a:lnTo>
                <a:lnTo>
                  <a:pt x="5278521" y="6742946"/>
                </a:lnTo>
                <a:lnTo>
                  <a:pt x="5501871" y="6731328"/>
                </a:lnTo>
                <a:lnTo>
                  <a:pt x="5716532" y="6718834"/>
                </a:lnTo>
                <a:lnTo>
                  <a:pt x="5918406" y="6705486"/>
                </a:lnTo>
                <a:lnTo>
                  <a:pt x="6103397" y="6691305"/>
                </a:lnTo>
                <a:lnTo>
                  <a:pt x="6267406" y="6676314"/>
                </a:lnTo>
                <a:lnTo>
                  <a:pt x="6406334" y="6660534"/>
                </a:lnTo>
                <a:lnTo>
                  <a:pt x="6516084" y="6643986"/>
                </a:lnTo>
                <a:lnTo>
                  <a:pt x="6592559" y="6626692"/>
                </a:lnTo>
                <a:lnTo>
                  <a:pt x="6631660" y="6608673"/>
                </a:lnTo>
                <a:lnTo>
                  <a:pt x="6650630" y="6569957"/>
                </a:lnTo>
                <a:lnTo>
                  <a:pt x="6668840" y="6493856"/>
                </a:lnTo>
                <a:lnTo>
                  <a:pt x="6686269" y="6384468"/>
                </a:lnTo>
                <a:lnTo>
                  <a:pt x="6702892" y="6245892"/>
                </a:lnTo>
                <a:lnTo>
                  <a:pt x="6718687" y="6082226"/>
                </a:lnTo>
                <a:lnTo>
                  <a:pt x="6733630" y="5897569"/>
                </a:lnTo>
                <a:lnTo>
                  <a:pt x="6747699" y="5696019"/>
                </a:lnTo>
                <a:lnTo>
                  <a:pt x="6760870" y="5481675"/>
                </a:lnTo>
                <a:lnTo>
                  <a:pt x="6773121" y="5258634"/>
                </a:lnTo>
                <a:lnTo>
                  <a:pt x="6784427" y="5030997"/>
                </a:lnTo>
                <a:lnTo>
                  <a:pt x="6794766" y="4802860"/>
                </a:lnTo>
                <a:lnTo>
                  <a:pt x="6804115" y="4578322"/>
                </a:lnTo>
                <a:lnTo>
                  <a:pt x="6812451" y="4361482"/>
                </a:lnTo>
                <a:lnTo>
                  <a:pt x="6819750" y="4156438"/>
                </a:lnTo>
                <a:lnTo>
                  <a:pt x="6825990" y="3967289"/>
                </a:lnTo>
                <a:lnTo>
                  <a:pt x="6831147" y="3798133"/>
                </a:lnTo>
                <a:lnTo>
                  <a:pt x="6835198" y="3653069"/>
                </a:lnTo>
                <a:lnTo>
                  <a:pt x="6838121" y="3536194"/>
                </a:lnTo>
                <a:lnTo>
                  <a:pt x="6839891" y="3451608"/>
                </a:lnTo>
                <a:lnTo>
                  <a:pt x="6840486" y="3403409"/>
                </a:lnTo>
                <a:lnTo>
                  <a:pt x="6839900" y="3355425"/>
                </a:lnTo>
                <a:lnTo>
                  <a:pt x="6838156" y="3271049"/>
                </a:lnTo>
                <a:lnTo>
                  <a:pt x="6835277" y="3154379"/>
                </a:lnTo>
                <a:lnTo>
                  <a:pt x="6831286" y="3009514"/>
                </a:lnTo>
                <a:lnTo>
                  <a:pt x="6826205" y="2840552"/>
                </a:lnTo>
                <a:lnTo>
                  <a:pt x="6820057" y="2651589"/>
                </a:lnTo>
                <a:lnTo>
                  <a:pt x="6812864" y="2446725"/>
                </a:lnTo>
                <a:lnTo>
                  <a:pt x="6804649" y="2230056"/>
                </a:lnTo>
                <a:lnTo>
                  <a:pt x="6795435" y="2005682"/>
                </a:lnTo>
                <a:lnTo>
                  <a:pt x="6785244" y="1777699"/>
                </a:lnTo>
                <a:lnTo>
                  <a:pt x="6774099" y="1550207"/>
                </a:lnTo>
                <a:lnTo>
                  <a:pt x="6762022" y="1327302"/>
                </a:lnTo>
                <a:lnTo>
                  <a:pt x="6749037" y="1113083"/>
                </a:lnTo>
                <a:lnTo>
                  <a:pt x="6735164" y="911648"/>
                </a:lnTo>
                <a:lnTo>
                  <a:pt x="6720428" y="727094"/>
                </a:lnTo>
                <a:lnTo>
                  <a:pt x="6704851" y="563520"/>
                </a:lnTo>
                <a:lnTo>
                  <a:pt x="6688455" y="425023"/>
                </a:lnTo>
                <a:lnTo>
                  <a:pt x="6671263" y="315702"/>
                </a:lnTo>
                <a:lnTo>
                  <a:pt x="6653297" y="239654"/>
                </a:lnTo>
                <a:lnTo>
                  <a:pt x="6634581" y="200977"/>
                </a:lnTo>
                <a:lnTo>
                  <a:pt x="6595439" y="182709"/>
                </a:lnTo>
                <a:lnTo>
                  <a:pt x="6518908" y="165174"/>
                </a:lnTo>
                <a:lnTo>
                  <a:pt x="6409088" y="148393"/>
                </a:lnTo>
                <a:lnTo>
                  <a:pt x="6270076" y="132390"/>
                </a:lnTo>
                <a:lnTo>
                  <a:pt x="6105972" y="117186"/>
                </a:lnTo>
                <a:lnTo>
                  <a:pt x="5920874" y="102802"/>
                </a:lnTo>
                <a:lnTo>
                  <a:pt x="5718880" y="89262"/>
                </a:lnTo>
                <a:lnTo>
                  <a:pt x="5504089" y="76587"/>
                </a:lnTo>
                <a:lnTo>
                  <a:pt x="5280599" y="64799"/>
                </a:lnTo>
                <a:lnTo>
                  <a:pt x="5052509" y="53921"/>
                </a:lnTo>
                <a:lnTo>
                  <a:pt x="4823917" y="43973"/>
                </a:lnTo>
                <a:lnTo>
                  <a:pt x="4598921" y="34980"/>
                </a:lnTo>
                <a:lnTo>
                  <a:pt x="4381620" y="26961"/>
                </a:lnTo>
                <a:lnTo>
                  <a:pt x="4176113" y="19941"/>
                </a:lnTo>
                <a:lnTo>
                  <a:pt x="3986498" y="13939"/>
                </a:lnTo>
                <a:lnTo>
                  <a:pt x="3816874" y="8980"/>
                </a:lnTo>
                <a:lnTo>
                  <a:pt x="3671338" y="5084"/>
                </a:lnTo>
                <a:lnTo>
                  <a:pt x="3553990" y="2274"/>
                </a:lnTo>
                <a:lnTo>
                  <a:pt x="3468927" y="572"/>
                </a:lnTo>
                <a:lnTo>
                  <a:pt x="3420249" y="0"/>
                </a:lnTo>
                <a:lnTo>
                  <a:pt x="3371571" y="572"/>
                </a:lnTo>
                <a:lnTo>
                  <a:pt x="3286509" y="2274"/>
                </a:lnTo>
                <a:lnTo>
                  <a:pt x="3169160" y="5084"/>
                </a:lnTo>
                <a:lnTo>
                  <a:pt x="3023625" y="8980"/>
                </a:lnTo>
                <a:lnTo>
                  <a:pt x="2854000" y="13939"/>
                </a:lnTo>
                <a:lnTo>
                  <a:pt x="2664385" y="19941"/>
                </a:lnTo>
                <a:lnTo>
                  <a:pt x="2458878" y="26961"/>
                </a:lnTo>
                <a:lnTo>
                  <a:pt x="2241577" y="34980"/>
                </a:lnTo>
                <a:lnTo>
                  <a:pt x="2016582" y="43973"/>
                </a:lnTo>
                <a:lnTo>
                  <a:pt x="1787990" y="53921"/>
                </a:lnTo>
                <a:lnTo>
                  <a:pt x="1559899" y="64799"/>
                </a:lnTo>
                <a:lnTo>
                  <a:pt x="1336409" y="76587"/>
                </a:lnTo>
                <a:lnTo>
                  <a:pt x="1121618" y="89262"/>
                </a:lnTo>
                <a:lnTo>
                  <a:pt x="919624" y="102802"/>
                </a:lnTo>
                <a:lnTo>
                  <a:pt x="734526" y="117186"/>
                </a:lnTo>
                <a:lnTo>
                  <a:pt x="570422" y="132390"/>
                </a:lnTo>
                <a:lnTo>
                  <a:pt x="431411" y="148393"/>
                </a:lnTo>
                <a:lnTo>
                  <a:pt x="321590" y="165174"/>
                </a:lnTo>
                <a:lnTo>
                  <a:pt x="245060" y="182709"/>
                </a:lnTo>
                <a:lnTo>
                  <a:pt x="205917" y="200977"/>
                </a:lnTo>
                <a:lnTo>
                  <a:pt x="187201" y="239654"/>
                </a:lnTo>
                <a:lnTo>
                  <a:pt x="169235" y="315702"/>
                </a:lnTo>
                <a:lnTo>
                  <a:pt x="152043" y="425023"/>
                </a:lnTo>
                <a:lnTo>
                  <a:pt x="135646" y="563520"/>
                </a:lnTo>
                <a:lnTo>
                  <a:pt x="120068" y="727094"/>
                </a:lnTo>
                <a:lnTo>
                  <a:pt x="105331" y="911648"/>
                </a:lnTo>
                <a:lnTo>
                  <a:pt x="91458" y="1113083"/>
                </a:lnTo>
                <a:lnTo>
                  <a:pt x="78471" y="1327302"/>
                </a:lnTo>
                <a:lnTo>
                  <a:pt x="66394" y="1550207"/>
                </a:lnTo>
                <a:lnTo>
                  <a:pt x="55248" y="1777699"/>
                </a:lnTo>
                <a:lnTo>
                  <a:pt x="45056" y="2005682"/>
                </a:lnTo>
                <a:lnTo>
                  <a:pt x="35841" y="2230056"/>
                </a:lnTo>
                <a:lnTo>
                  <a:pt x="27625" y="2446725"/>
                </a:lnTo>
                <a:lnTo>
                  <a:pt x="20432" y="2651589"/>
                </a:lnTo>
                <a:lnTo>
                  <a:pt x="14283" y="2840552"/>
                </a:lnTo>
                <a:lnTo>
                  <a:pt x="9201" y="3009514"/>
                </a:lnTo>
                <a:lnTo>
                  <a:pt x="5209" y="3154379"/>
                </a:lnTo>
                <a:lnTo>
                  <a:pt x="2330" y="3271049"/>
                </a:lnTo>
                <a:lnTo>
                  <a:pt x="586" y="3355425"/>
                </a:lnTo>
                <a:lnTo>
                  <a:pt x="0" y="3403409"/>
                </a:lnTo>
                <a:lnTo>
                  <a:pt x="586" y="3451392"/>
                </a:lnTo>
                <a:lnTo>
                  <a:pt x="2330" y="3535766"/>
                </a:lnTo>
                <a:close/>
              </a:path>
            </a:pathLst>
          </a:custGeom>
          <a:solidFill>
            <a:srgbClr val="ABD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287855" y="521884"/>
            <a:ext cx="6776237" cy="6740144"/>
          </a:xfrm>
          <a:custGeom>
            <a:avLst/>
            <a:gdLst/>
            <a:ahLst/>
            <a:cxnLst/>
            <a:rect l="l" t="t" r="r" b="b"/>
            <a:pathLst>
              <a:path w="6776237" h="6740144">
                <a:moveTo>
                  <a:pt x="0" y="3370072"/>
                </a:moveTo>
                <a:lnTo>
                  <a:pt x="628" y="3419478"/>
                </a:lnTo>
                <a:lnTo>
                  <a:pt x="2497" y="3504143"/>
                </a:lnTo>
                <a:lnTo>
                  <a:pt x="5582" y="3620092"/>
                </a:lnTo>
                <a:lnTo>
                  <a:pt x="9859" y="3763348"/>
                </a:lnTo>
                <a:lnTo>
                  <a:pt x="15304" y="3929935"/>
                </a:lnTo>
                <a:lnTo>
                  <a:pt x="21892" y="4115878"/>
                </a:lnTo>
                <a:lnTo>
                  <a:pt x="29600" y="4317199"/>
                </a:lnTo>
                <a:lnTo>
                  <a:pt x="38402" y="4529924"/>
                </a:lnTo>
                <a:lnTo>
                  <a:pt x="48276" y="4750076"/>
                </a:lnTo>
                <a:lnTo>
                  <a:pt x="59196" y="4973680"/>
                </a:lnTo>
                <a:lnTo>
                  <a:pt x="71138" y="5196759"/>
                </a:lnTo>
                <a:lnTo>
                  <a:pt x="84079" y="5415336"/>
                </a:lnTo>
                <a:lnTo>
                  <a:pt x="97993" y="5625438"/>
                </a:lnTo>
                <a:lnTo>
                  <a:pt x="112857" y="5823086"/>
                </a:lnTo>
                <a:lnTo>
                  <a:pt x="128646" y="6004306"/>
                </a:lnTo>
                <a:lnTo>
                  <a:pt x="145336" y="6165121"/>
                </a:lnTo>
                <a:lnTo>
                  <a:pt x="162903" y="6301556"/>
                </a:lnTo>
                <a:lnTo>
                  <a:pt x="181323" y="6409633"/>
                </a:lnTo>
                <a:lnTo>
                  <a:pt x="200572" y="6485379"/>
                </a:lnTo>
                <a:lnTo>
                  <a:pt x="220624" y="6524815"/>
                </a:lnTo>
                <a:lnTo>
                  <a:pt x="260559" y="6544385"/>
                </a:lnTo>
                <a:lnTo>
                  <a:pt x="336821" y="6563171"/>
                </a:lnTo>
                <a:lnTo>
                  <a:pt x="445433" y="6581148"/>
                </a:lnTo>
                <a:lnTo>
                  <a:pt x="582418" y="6598294"/>
                </a:lnTo>
                <a:lnTo>
                  <a:pt x="743800" y="6614583"/>
                </a:lnTo>
                <a:lnTo>
                  <a:pt x="925603" y="6629993"/>
                </a:lnTo>
                <a:lnTo>
                  <a:pt x="1123849" y="6644500"/>
                </a:lnTo>
                <a:lnTo>
                  <a:pt x="1334563" y="6658081"/>
                </a:lnTo>
                <a:lnTo>
                  <a:pt x="1553768" y="6670711"/>
                </a:lnTo>
                <a:lnTo>
                  <a:pt x="1777487" y="6682366"/>
                </a:lnTo>
                <a:lnTo>
                  <a:pt x="2001743" y="6693025"/>
                </a:lnTo>
                <a:lnTo>
                  <a:pt x="2222561" y="6702661"/>
                </a:lnTo>
                <a:lnTo>
                  <a:pt x="2435963" y="6711253"/>
                </a:lnTo>
                <a:lnTo>
                  <a:pt x="2637974" y="6718776"/>
                </a:lnTo>
                <a:lnTo>
                  <a:pt x="2824615" y="6725206"/>
                </a:lnTo>
                <a:lnTo>
                  <a:pt x="2991912" y="6730520"/>
                </a:lnTo>
                <a:lnTo>
                  <a:pt x="3135887" y="6734695"/>
                </a:lnTo>
                <a:lnTo>
                  <a:pt x="3252565" y="6737706"/>
                </a:lnTo>
                <a:lnTo>
                  <a:pt x="3337967" y="6739530"/>
                </a:lnTo>
                <a:lnTo>
                  <a:pt x="3388118" y="6740144"/>
                </a:lnTo>
                <a:lnTo>
                  <a:pt x="3438034" y="6739540"/>
                </a:lnTo>
                <a:lnTo>
                  <a:pt x="3523205" y="6737743"/>
                </a:lnTo>
                <a:lnTo>
                  <a:pt x="3639658" y="6734777"/>
                </a:lnTo>
                <a:lnTo>
                  <a:pt x="3783414" y="6730666"/>
                </a:lnTo>
                <a:lnTo>
                  <a:pt x="3950499" y="6725431"/>
                </a:lnTo>
                <a:lnTo>
                  <a:pt x="4136936" y="6719096"/>
                </a:lnTo>
                <a:lnTo>
                  <a:pt x="4338749" y="6711684"/>
                </a:lnTo>
                <a:lnTo>
                  <a:pt x="4551962" y="6703218"/>
                </a:lnTo>
                <a:lnTo>
                  <a:pt x="4772600" y="6693722"/>
                </a:lnTo>
                <a:lnTo>
                  <a:pt x="4996686" y="6683219"/>
                </a:lnTo>
                <a:lnTo>
                  <a:pt x="5220244" y="6671731"/>
                </a:lnTo>
                <a:lnTo>
                  <a:pt x="5439298" y="6659282"/>
                </a:lnTo>
                <a:lnTo>
                  <a:pt x="5649873" y="6645895"/>
                </a:lnTo>
                <a:lnTo>
                  <a:pt x="5847992" y="6631593"/>
                </a:lnTo>
                <a:lnTo>
                  <a:pt x="6029679" y="6616399"/>
                </a:lnTo>
                <a:lnTo>
                  <a:pt x="6190958" y="6600337"/>
                </a:lnTo>
                <a:lnTo>
                  <a:pt x="6327853" y="6583429"/>
                </a:lnTo>
                <a:lnTo>
                  <a:pt x="6436388" y="6565699"/>
                </a:lnTo>
                <a:lnTo>
                  <a:pt x="6512588" y="6547169"/>
                </a:lnTo>
                <a:lnTo>
                  <a:pt x="6552476" y="6527863"/>
                </a:lnTo>
                <a:lnTo>
                  <a:pt x="6572802" y="6488385"/>
                </a:lnTo>
                <a:lnTo>
                  <a:pt x="6592315" y="6412582"/>
                </a:lnTo>
                <a:lnTo>
                  <a:pt x="6610989" y="6304433"/>
                </a:lnTo>
                <a:lnTo>
                  <a:pt x="6628801" y="6167913"/>
                </a:lnTo>
                <a:lnTo>
                  <a:pt x="6645726" y="6006999"/>
                </a:lnTo>
                <a:lnTo>
                  <a:pt x="6661738" y="5825668"/>
                </a:lnTo>
                <a:lnTo>
                  <a:pt x="6676813" y="5627896"/>
                </a:lnTo>
                <a:lnTo>
                  <a:pt x="6690926" y="5417659"/>
                </a:lnTo>
                <a:lnTo>
                  <a:pt x="6704053" y="5198935"/>
                </a:lnTo>
                <a:lnTo>
                  <a:pt x="6716167" y="4975699"/>
                </a:lnTo>
                <a:lnTo>
                  <a:pt x="6727246" y="4751929"/>
                </a:lnTo>
                <a:lnTo>
                  <a:pt x="6737264" y="4531601"/>
                </a:lnTo>
                <a:lnTo>
                  <a:pt x="6746196" y="4318691"/>
                </a:lnTo>
                <a:lnTo>
                  <a:pt x="6754017" y="4117176"/>
                </a:lnTo>
                <a:lnTo>
                  <a:pt x="6760703" y="3931033"/>
                </a:lnTo>
                <a:lnTo>
                  <a:pt x="6766229" y="3764238"/>
                </a:lnTo>
                <a:lnTo>
                  <a:pt x="6770571" y="3620768"/>
                </a:lnTo>
                <a:lnTo>
                  <a:pt x="6773702" y="3504599"/>
                </a:lnTo>
                <a:lnTo>
                  <a:pt x="6775599" y="3419708"/>
                </a:lnTo>
                <a:lnTo>
                  <a:pt x="6776237" y="3370072"/>
                </a:lnTo>
                <a:lnTo>
                  <a:pt x="6775609" y="3320665"/>
                </a:lnTo>
                <a:lnTo>
                  <a:pt x="6773740" y="3236000"/>
                </a:lnTo>
                <a:lnTo>
                  <a:pt x="6770655" y="3120051"/>
                </a:lnTo>
                <a:lnTo>
                  <a:pt x="6766379" y="2976795"/>
                </a:lnTo>
                <a:lnTo>
                  <a:pt x="6760935" y="2810208"/>
                </a:lnTo>
                <a:lnTo>
                  <a:pt x="6754347" y="2624265"/>
                </a:lnTo>
                <a:lnTo>
                  <a:pt x="6746640" y="2422944"/>
                </a:lnTo>
                <a:lnTo>
                  <a:pt x="6737839" y="2210219"/>
                </a:lnTo>
                <a:lnTo>
                  <a:pt x="6727966" y="1990067"/>
                </a:lnTo>
                <a:lnTo>
                  <a:pt x="6717047" y="1766463"/>
                </a:lnTo>
                <a:lnTo>
                  <a:pt x="6705106" y="1543384"/>
                </a:lnTo>
                <a:lnTo>
                  <a:pt x="6692166" y="1324807"/>
                </a:lnTo>
                <a:lnTo>
                  <a:pt x="6678253" y="1114705"/>
                </a:lnTo>
                <a:lnTo>
                  <a:pt x="6663390" y="917057"/>
                </a:lnTo>
                <a:lnTo>
                  <a:pt x="6647601" y="735837"/>
                </a:lnTo>
                <a:lnTo>
                  <a:pt x="6630912" y="575022"/>
                </a:lnTo>
                <a:lnTo>
                  <a:pt x="6613345" y="438587"/>
                </a:lnTo>
                <a:lnTo>
                  <a:pt x="6594925" y="330510"/>
                </a:lnTo>
                <a:lnTo>
                  <a:pt x="6575677" y="254764"/>
                </a:lnTo>
                <a:lnTo>
                  <a:pt x="6555625" y="215328"/>
                </a:lnTo>
                <a:lnTo>
                  <a:pt x="6515690" y="195756"/>
                </a:lnTo>
                <a:lnTo>
                  <a:pt x="6439428" y="176969"/>
                </a:lnTo>
                <a:lnTo>
                  <a:pt x="6330816" y="158990"/>
                </a:lnTo>
                <a:lnTo>
                  <a:pt x="6193830" y="141844"/>
                </a:lnTo>
                <a:lnTo>
                  <a:pt x="6032447" y="125554"/>
                </a:lnTo>
                <a:lnTo>
                  <a:pt x="5850643" y="110144"/>
                </a:lnTo>
                <a:lnTo>
                  <a:pt x="5652396" y="95637"/>
                </a:lnTo>
                <a:lnTo>
                  <a:pt x="5441681" y="82057"/>
                </a:lnTo>
                <a:lnTo>
                  <a:pt x="5222476" y="69427"/>
                </a:lnTo>
                <a:lnTo>
                  <a:pt x="4998756" y="57772"/>
                </a:lnTo>
                <a:lnTo>
                  <a:pt x="4774499" y="47114"/>
                </a:lnTo>
                <a:lnTo>
                  <a:pt x="4553680" y="37478"/>
                </a:lnTo>
                <a:lnTo>
                  <a:pt x="4340277" y="28887"/>
                </a:lnTo>
                <a:lnTo>
                  <a:pt x="4138266" y="21365"/>
                </a:lnTo>
                <a:lnTo>
                  <a:pt x="3951623" y="14935"/>
                </a:lnTo>
                <a:lnTo>
                  <a:pt x="3784325" y="9621"/>
                </a:lnTo>
                <a:lnTo>
                  <a:pt x="3640350" y="5447"/>
                </a:lnTo>
                <a:lnTo>
                  <a:pt x="3523672" y="2436"/>
                </a:lnTo>
                <a:lnTo>
                  <a:pt x="3438270" y="613"/>
                </a:lnTo>
                <a:lnTo>
                  <a:pt x="3388118" y="0"/>
                </a:lnTo>
                <a:lnTo>
                  <a:pt x="3337967" y="613"/>
                </a:lnTo>
                <a:lnTo>
                  <a:pt x="3252565" y="2436"/>
                </a:lnTo>
                <a:lnTo>
                  <a:pt x="3135887" y="5447"/>
                </a:lnTo>
                <a:lnTo>
                  <a:pt x="2991912" y="9621"/>
                </a:lnTo>
                <a:lnTo>
                  <a:pt x="2824615" y="14935"/>
                </a:lnTo>
                <a:lnTo>
                  <a:pt x="2637974" y="21365"/>
                </a:lnTo>
                <a:lnTo>
                  <a:pt x="2435963" y="28887"/>
                </a:lnTo>
                <a:lnTo>
                  <a:pt x="2222561" y="37478"/>
                </a:lnTo>
                <a:lnTo>
                  <a:pt x="2001743" y="47114"/>
                </a:lnTo>
                <a:lnTo>
                  <a:pt x="1777487" y="57772"/>
                </a:lnTo>
                <a:lnTo>
                  <a:pt x="1553768" y="69427"/>
                </a:lnTo>
                <a:lnTo>
                  <a:pt x="1334563" y="82057"/>
                </a:lnTo>
                <a:lnTo>
                  <a:pt x="1123849" y="95637"/>
                </a:lnTo>
                <a:lnTo>
                  <a:pt x="925603" y="110144"/>
                </a:lnTo>
                <a:lnTo>
                  <a:pt x="743800" y="125554"/>
                </a:lnTo>
                <a:lnTo>
                  <a:pt x="582418" y="141844"/>
                </a:lnTo>
                <a:lnTo>
                  <a:pt x="445433" y="158990"/>
                </a:lnTo>
                <a:lnTo>
                  <a:pt x="336821" y="176969"/>
                </a:lnTo>
                <a:lnTo>
                  <a:pt x="260559" y="195756"/>
                </a:lnTo>
                <a:lnTo>
                  <a:pt x="220624" y="215328"/>
                </a:lnTo>
                <a:lnTo>
                  <a:pt x="200572" y="254764"/>
                </a:lnTo>
                <a:lnTo>
                  <a:pt x="181323" y="330510"/>
                </a:lnTo>
                <a:lnTo>
                  <a:pt x="162903" y="438587"/>
                </a:lnTo>
                <a:lnTo>
                  <a:pt x="145336" y="575022"/>
                </a:lnTo>
                <a:lnTo>
                  <a:pt x="128646" y="735837"/>
                </a:lnTo>
                <a:lnTo>
                  <a:pt x="112857" y="917057"/>
                </a:lnTo>
                <a:lnTo>
                  <a:pt x="97993" y="1114705"/>
                </a:lnTo>
                <a:lnTo>
                  <a:pt x="84079" y="1324807"/>
                </a:lnTo>
                <a:lnTo>
                  <a:pt x="71138" y="1543384"/>
                </a:lnTo>
                <a:lnTo>
                  <a:pt x="59196" y="1766463"/>
                </a:lnTo>
                <a:lnTo>
                  <a:pt x="48276" y="1990067"/>
                </a:lnTo>
                <a:lnTo>
                  <a:pt x="38402" y="2210219"/>
                </a:lnTo>
                <a:lnTo>
                  <a:pt x="29600" y="2422944"/>
                </a:lnTo>
                <a:lnTo>
                  <a:pt x="21892" y="2624265"/>
                </a:lnTo>
                <a:lnTo>
                  <a:pt x="15304" y="2810208"/>
                </a:lnTo>
                <a:lnTo>
                  <a:pt x="9859" y="2976795"/>
                </a:lnTo>
                <a:lnTo>
                  <a:pt x="5582" y="3120051"/>
                </a:lnTo>
                <a:lnTo>
                  <a:pt x="2497" y="3236000"/>
                </a:lnTo>
                <a:lnTo>
                  <a:pt x="628" y="3320665"/>
                </a:lnTo>
                <a:lnTo>
                  <a:pt x="0" y="3370072"/>
                </a:lnTo>
                <a:close/>
              </a:path>
            </a:pathLst>
          </a:custGeom>
          <a:solidFill>
            <a:srgbClr val="AED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319048" y="562684"/>
            <a:ext cx="6711988" cy="6673469"/>
          </a:xfrm>
          <a:custGeom>
            <a:avLst/>
            <a:gdLst/>
            <a:ahLst/>
            <a:cxnLst/>
            <a:rect l="l" t="t" r="r" b="b"/>
            <a:pathLst>
              <a:path w="6711988" h="6673469">
                <a:moveTo>
                  <a:pt x="2663" y="3472521"/>
                </a:moveTo>
                <a:lnTo>
                  <a:pt x="5954" y="3587751"/>
                </a:lnTo>
                <a:lnTo>
                  <a:pt x="10517" y="3729400"/>
                </a:lnTo>
                <a:lnTo>
                  <a:pt x="16325" y="3893613"/>
                </a:lnTo>
                <a:lnTo>
                  <a:pt x="23352" y="4076537"/>
                </a:lnTo>
                <a:lnTo>
                  <a:pt x="31574" y="4274317"/>
                </a:lnTo>
                <a:lnTo>
                  <a:pt x="40964" y="4483100"/>
                </a:lnTo>
                <a:lnTo>
                  <a:pt x="51496" y="4699030"/>
                </a:lnTo>
                <a:lnTo>
                  <a:pt x="63144" y="4918255"/>
                </a:lnTo>
                <a:lnTo>
                  <a:pt x="75883" y="5136921"/>
                </a:lnTo>
                <a:lnTo>
                  <a:pt x="89686" y="5351172"/>
                </a:lnTo>
                <a:lnTo>
                  <a:pt x="104528" y="5557155"/>
                </a:lnTo>
                <a:lnTo>
                  <a:pt x="120382" y="5751016"/>
                </a:lnTo>
                <a:lnTo>
                  <a:pt x="137224" y="5928901"/>
                </a:lnTo>
                <a:lnTo>
                  <a:pt x="155026" y="6086955"/>
                </a:lnTo>
                <a:lnTo>
                  <a:pt x="173764" y="6221326"/>
                </a:lnTo>
                <a:lnTo>
                  <a:pt x="193412" y="6328157"/>
                </a:lnTo>
                <a:lnTo>
                  <a:pt x="213942" y="6403596"/>
                </a:lnTo>
                <a:lnTo>
                  <a:pt x="235331" y="6443789"/>
                </a:lnTo>
                <a:lnTo>
                  <a:pt x="276057" y="6464665"/>
                </a:lnTo>
                <a:lnTo>
                  <a:pt x="352048" y="6484704"/>
                </a:lnTo>
                <a:lnTo>
                  <a:pt x="459451" y="6503880"/>
                </a:lnTo>
                <a:lnTo>
                  <a:pt x="594410" y="6522169"/>
                </a:lnTo>
                <a:lnTo>
                  <a:pt x="753071" y="6539545"/>
                </a:lnTo>
                <a:lnTo>
                  <a:pt x="931579" y="6555982"/>
                </a:lnTo>
                <a:lnTo>
                  <a:pt x="1126079" y="6571456"/>
                </a:lnTo>
                <a:lnTo>
                  <a:pt x="1332716" y="6585941"/>
                </a:lnTo>
                <a:lnTo>
                  <a:pt x="1547637" y="6599413"/>
                </a:lnTo>
                <a:lnTo>
                  <a:pt x="1766985" y="6611845"/>
                </a:lnTo>
                <a:lnTo>
                  <a:pt x="1986908" y="6623213"/>
                </a:lnTo>
                <a:lnTo>
                  <a:pt x="2203549" y="6633491"/>
                </a:lnTo>
                <a:lnTo>
                  <a:pt x="2413055" y="6642655"/>
                </a:lnTo>
                <a:lnTo>
                  <a:pt x="2611570" y="6650679"/>
                </a:lnTo>
                <a:lnTo>
                  <a:pt x="2795240" y="6657537"/>
                </a:lnTo>
                <a:lnTo>
                  <a:pt x="2960210" y="6663205"/>
                </a:lnTo>
                <a:lnTo>
                  <a:pt x="3102626" y="6667658"/>
                </a:lnTo>
                <a:lnTo>
                  <a:pt x="3218633" y="6670869"/>
                </a:lnTo>
                <a:lnTo>
                  <a:pt x="3304375" y="6672814"/>
                </a:lnTo>
                <a:lnTo>
                  <a:pt x="3356000" y="6673469"/>
                </a:lnTo>
                <a:lnTo>
                  <a:pt x="3407372" y="6672824"/>
                </a:lnTo>
                <a:lnTo>
                  <a:pt x="3492867" y="6670909"/>
                </a:lnTo>
                <a:lnTo>
                  <a:pt x="3608632" y="6667746"/>
                </a:lnTo>
                <a:lnTo>
                  <a:pt x="3750813" y="6663361"/>
                </a:lnTo>
                <a:lnTo>
                  <a:pt x="3915556" y="6657777"/>
                </a:lnTo>
                <a:lnTo>
                  <a:pt x="4099005" y="6651021"/>
                </a:lnTo>
                <a:lnTo>
                  <a:pt x="4297309" y="6643117"/>
                </a:lnTo>
                <a:lnTo>
                  <a:pt x="4506611" y="6634088"/>
                </a:lnTo>
                <a:lnTo>
                  <a:pt x="4723059" y="6623960"/>
                </a:lnTo>
                <a:lnTo>
                  <a:pt x="4942798" y="6612758"/>
                </a:lnTo>
                <a:lnTo>
                  <a:pt x="5161974" y="6600505"/>
                </a:lnTo>
                <a:lnTo>
                  <a:pt x="5376733" y="6587228"/>
                </a:lnTo>
                <a:lnTo>
                  <a:pt x="5583221" y="6572949"/>
                </a:lnTo>
                <a:lnTo>
                  <a:pt x="5777584" y="6557695"/>
                </a:lnTo>
                <a:lnTo>
                  <a:pt x="5955968" y="6541490"/>
                </a:lnTo>
                <a:lnTo>
                  <a:pt x="6114518" y="6524357"/>
                </a:lnTo>
                <a:lnTo>
                  <a:pt x="6249381" y="6506323"/>
                </a:lnTo>
                <a:lnTo>
                  <a:pt x="6356702" y="6487411"/>
                </a:lnTo>
                <a:lnTo>
                  <a:pt x="6432628" y="6467646"/>
                </a:lnTo>
                <a:lnTo>
                  <a:pt x="6473304" y="6447053"/>
                </a:lnTo>
                <a:lnTo>
                  <a:pt x="6494985" y="6406812"/>
                </a:lnTo>
                <a:lnTo>
                  <a:pt x="6515798" y="6331310"/>
                </a:lnTo>
                <a:lnTo>
                  <a:pt x="6535718" y="6224399"/>
                </a:lnTo>
                <a:lnTo>
                  <a:pt x="6554717" y="6089936"/>
                </a:lnTo>
                <a:lnTo>
                  <a:pt x="6572770" y="5931774"/>
                </a:lnTo>
                <a:lnTo>
                  <a:pt x="6589850" y="5753769"/>
                </a:lnTo>
                <a:lnTo>
                  <a:pt x="6605930" y="5559775"/>
                </a:lnTo>
                <a:lnTo>
                  <a:pt x="6620985" y="5353647"/>
                </a:lnTo>
                <a:lnTo>
                  <a:pt x="6634987" y="5139239"/>
                </a:lnTo>
                <a:lnTo>
                  <a:pt x="6647910" y="4920407"/>
                </a:lnTo>
                <a:lnTo>
                  <a:pt x="6659728" y="4701004"/>
                </a:lnTo>
                <a:lnTo>
                  <a:pt x="6670414" y="4484885"/>
                </a:lnTo>
                <a:lnTo>
                  <a:pt x="6679942" y="4275905"/>
                </a:lnTo>
                <a:lnTo>
                  <a:pt x="6688285" y="4077920"/>
                </a:lnTo>
                <a:lnTo>
                  <a:pt x="6695417" y="3894782"/>
                </a:lnTo>
                <a:lnTo>
                  <a:pt x="6701312" y="3730348"/>
                </a:lnTo>
                <a:lnTo>
                  <a:pt x="6705943" y="3588471"/>
                </a:lnTo>
                <a:lnTo>
                  <a:pt x="6709283" y="3473007"/>
                </a:lnTo>
                <a:lnTo>
                  <a:pt x="6711307" y="3387810"/>
                </a:lnTo>
                <a:lnTo>
                  <a:pt x="6711988" y="3336734"/>
                </a:lnTo>
                <a:lnTo>
                  <a:pt x="6711317" y="3285904"/>
                </a:lnTo>
                <a:lnTo>
                  <a:pt x="6709324" y="3200947"/>
                </a:lnTo>
                <a:lnTo>
                  <a:pt x="6706034" y="3085717"/>
                </a:lnTo>
                <a:lnTo>
                  <a:pt x="6701472" y="2944069"/>
                </a:lnTo>
                <a:lnTo>
                  <a:pt x="6695665" y="2779857"/>
                </a:lnTo>
                <a:lnTo>
                  <a:pt x="6688637" y="2596934"/>
                </a:lnTo>
                <a:lnTo>
                  <a:pt x="6680417" y="2399154"/>
                </a:lnTo>
                <a:lnTo>
                  <a:pt x="6671028" y="2190372"/>
                </a:lnTo>
                <a:lnTo>
                  <a:pt x="6660497" y="1974442"/>
                </a:lnTo>
                <a:lnTo>
                  <a:pt x="6648850" y="1755217"/>
                </a:lnTo>
                <a:lnTo>
                  <a:pt x="6636112" y="1536553"/>
                </a:lnTo>
                <a:lnTo>
                  <a:pt x="6622310" y="1322302"/>
                </a:lnTo>
                <a:lnTo>
                  <a:pt x="6607469" y="1116319"/>
                </a:lnTo>
                <a:lnTo>
                  <a:pt x="6591615" y="922458"/>
                </a:lnTo>
                <a:lnTo>
                  <a:pt x="6574774" y="744573"/>
                </a:lnTo>
                <a:lnTo>
                  <a:pt x="6556972" y="586518"/>
                </a:lnTo>
                <a:lnTo>
                  <a:pt x="6538235" y="452147"/>
                </a:lnTo>
                <a:lnTo>
                  <a:pt x="6518588" y="345314"/>
                </a:lnTo>
                <a:lnTo>
                  <a:pt x="6498057" y="269873"/>
                </a:lnTo>
                <a:lnTo>
                  <a:pt x="6476669" y="229679"/>
                </a:lnTo>
                <a:lnTo>
                  <a:pt x="6435941" y="208803"/>
                </a:lnTo>
                <a:lnTo>
                  <a:pt x="6359948" y="188764"/>
                </a:lnTo>
                <a:lnTo>
                  <a:pt x="6252544" y="169588"/>
                </a:lnTo>
                <a:lnTo>
                  <a:pt x="6117583" y="151299"/>
                </a:lnTo>
                <a:lnTo>
                  <a:pt x="5958922" y="133923"/>
                </a:lnTo>
                <a:lnTo>
                  <a:pt x="5780413" y="117486"/>
                </a:lnTo>
                <a:lnTo>
                  <a:pt x="5585913" y="102012"/>
                </a:lnTo>
                <a:lnTo>
                  <a:pt x="5379274" y="87527"/>
                </a:lnTo>
                <a:lnTo>
                  <a:pt x="5164354" y="74055"/>
                </a:lnTo>
                <a:lnTo>
                  <a:pt x="4945005" y="61623"/>
                </a:lnTo>
                <a:lnTo>
                  <a:pt x="4725083" y="50255"/>
                </a:lnTo>
                <a:lnTo>
                  <a:pt x="4508442" y="39977"/>
                </a:lnTo>
                <a:lnTo>
                  <a:pt x="4298937" y="30813"/>
                </a:lnTo>
                <a:lnTo>
                  <a:pt x="4100422" y="22789"/>
                </a:lnTo>
                <a:lnTo>
                  <a:pt x="3916753" y="15931"/>
                </a:lnTo>
                <a:lnTo>
                  <a:pt x="3751784" y="10263"/>
                </a:lnTo>
                <a:lnTo>
                  <a:pt x="3609369" y="5810"/>
                </a:lnTo>
                <a:lnTo>
                  <a:pt x="3493364" y="2599"/>
                </a:lnTo>
                <a:lnTo>
                  <a:pt x="3407623" y="654"/>
                </a:lnTo>
                <a:lnTo>
                  <a:pt x="3356000" y="0"/>
                </a:lnTo>
                <a:lnTo>
                  <a:pt x="3304375" y="654"/>
                </a:lnTo>
                <a:lnTo>
                  <a:pt x="3218633" y="2599"/>
                </a:lnTo>
                <a:lnTo>
                  <a:pt x="3102626" y="5810"/>
                </a:lnTo>
                <a:lnTo>
                  <a:pt x="2960210" y="10263"/>
                </a:lnTo>
                <a:lnTo>
                  <a:pt x="2795240" y="15931"/>
                </a:lnTo>
                <a:lnTo>
                  <a:pt x="2611570" y="22789"/>
                </a:lnTo>
                <a:lnTo>
                  <a:pt x="2413055" y="30813"/>
                </a:lnTo>
                <a:lnTo>
                  <a:pt x="2203549" y="39977"/>
                </a:lnTo>
                <a:lnTo>
                  <a:pt x="1986908" y="50255"/>
                </a:lnTo>
                <a:lnTo>
                  <a:pt x="1766985" y="61623"/>
                </a:lnTo>
                <a:lnTo>
                  <a:pt x="1547637" y="74055"/>
                </a:lnTo>
                <a:lnTo>
                  <a:pt x="1332716" y="87527"/>
                </a:lnTo>
                <a:lnTo>
                  <a:pt x="1126079" y="102012"/>
                </a:lnTo>
                <a:lnTo>
                  <a:pt x="931579" y="117486"/>
                </a:lnTo>
                <a:lnTo>
                  <a:pt x="753071" y="133923"/>
                </a:lnTo>
                <a:lnTo>
                  <a:pt x="594410" y="151299"/>
                </a:lnTo>
                <a:lnTo>
                  <a:pt x="459451" y="169588"/>
                </a:lnTo>
                <a:lnTo>
                  <a:pt x="352048" y="188764"/>
                </a:lnTo>
                <a:lnTo>
                  <a:pt x="276057" y="208803"/>
                </a:lnTo>
                <a:lnTo>
                  <a:pt x="235331" y="229679"/>
                </a:lnTo>
                <a:lnTo>
                  <a:pt x="213942" y="269873"/>
                </a:lnTo>
                <a:lnTo>
                  <a:pt x="193412" y="345314"/>
                </a:lnTo>
                <a:lnTo>
                  <a:pt x="173764" y="452147"/>
                </a:lnTo>
                <a:lnTo>
                  <a:pt x="155026" y="586518"/>
                </a:lnTo>
                <a:lnTo>
                  <a:pt x="137224" y="744573"/>
                </a:lnTo>
                <a:lnTo>
                  <a:pt x="120382" y="922458"/>
                </a:lnTo>
                <a:lnTo>
                  <a:pt x="104528" y="1116319"/>
                </a:lnTo>
                <a:lnTo>
                  <a:pt x="89686" y="1322302"/>
                </a:lnTo>
                <a:lnTo>
                  <a:pt x="75883" y="1536553"/>
                </a:lnTo>
                <a:lnTo>
                  <a:pt x="63144" y="1755217"/>
                </a:lnTo>
                <a:lnTo>
                  <a:pt x="51496" y="1974442"/>
                </a:lnTo>
                <a:lnTo>
                  <a:pt x="40964" y="2190372"/>
                </a:lnTo>
                <a:lnTo>
                  <a:pt x="31574" y="2399154"/>
                </a:lnTo>
                <a:lnTo>
                  <a:pt x="23352" y="2596934"/>
                </a:lnTo>
                <a:lnTo>
                  <a:pt x="16325" y="2779857"/>
                </a:lnTo>
                <a:lnTo>
                  <a:pt x="10517" y="2944069"/>
                </a:lnTo>
                <a:lnTo>
                  <a:pt x="5954" y="3085717"/>
                </a:lnTo>
                <a:lnTo>
                  <a:pt x="2663" y="3200947"/>
                </a:lnTo>
                <a:lnTo>
                  <a:pt x="670" y="3285904"/>
                </a:lnTo>
                <a:lnTo>
                  <a:pt x="0" y="3336734"/>
                </a:lnTo>
                <a:lnTo>
                  <a:pt x="670" y="3387564"/>
                </a:lnTo>
                <a:lnTo>
                  <a:pt x="2663" y="3472521"/>
                </a:lnTo>
                <a:close/>
              </a:path>
            </a:pathLst>
          </a:custGeom>
          <a:solidFill>
            <a:srgbClr val="AED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350240" y="603477"/>
            <a:ext cx="6647738" cy="6606819"/>
          </a:xfrm>
          <a:custGeom>
            <a:avLst/>
            <a:gdLst/>
            <a:ahLst/>
            <a:cxnLst/>
            <a:rect l="l" t="t" r="r" b="b"/>
            <a:pathLst>
              <a:path w="6647738" h="6606819">
                <a:moveTo>
                  <a:pt x="0" y="3303409"/>
                </a:moveTo>
                <a:lnTo>
                  <a:pt x="712" y="3355661"/>
                </a:lnTo>
                <a:lnTo>
                  <a:pt x="2830" y="3440908"/>
                </a:lnTo>
                <a:lnTo>
                  <a:pt x="6326" y="3555418"/>
                </a:lnTo>
                <a:lnTo>
                  <a:pt x="11173" y="3695457"/>
                </a:lnTo>
                <a:lnTo>
                  <a:pt x="17344" y="3857295"/>
                </a:lnTo>
                <a:lnTo>
                  <a:pt x="24810" y="4037198"/>
                </a:lnTo>
                <a:lnTo>
                  <a:pt x="33546" y="4231436"/>
                </a:lnTo>
                <a:lnTo>
                  <a:pt x="43522" y="4436275"/>
                </a:lnTo>
                <a:lnTo>
                  <a:pt x="54711" y="4647983"/>
                </a:lnTo>
                <a:lnTo>
                  <a:pt x="67087" y="4862829"/>
                </a:lnTo>
                <a:lnTo>
                  <a:pt x="80622" y="5077081"/>
                </a:lnTo>
                <a:lnTo>
                  <a:pt x="95287" y="5287005"/>
                </a:lnTo>
                <a:lnTo>
                  <a:pt x="111057" y="5488871"/>
                </a:lnTo>
                <a:lnTo>
                  <a:pt x="127902" y="5678945"/>
                </a:lnTo>
                <a:lnTo>
                  <a:pt x="145796" y="5853496"/>
                </a:lnTo>
                <a:lnTo>
                  <a:pt x="164712" y="6008791"/>
                </a:lnTo>
                <a:lnTo>
                  <a:pt x="184621" y="6141099"/>
                </a:lnTo>
                <a:lnTo>
                  <a:pt x="205497" y="6246687"/>
                </a:lnTo>
                <a:lnTo>
                  <a:pt x="227311" y="6321823"/>
                </a:lnTo>
                <a:lnTo>
                  <a:pt x="250037" y="6362776"/>
                </a:lnTo>
                <a:lnTo>
                  <a:pt x="291556" y="6384956"/>
                </a:lnTo>
                <a:lnTo>
                  <a:pt x="367279" y="6406247"/>
                </a:lnTo>
                <a:lnTo>
                  <a:pt x="473474" y="6426622"/>
                </a:lnTo>
                <a:lnTo>
                  <a:pt x="606407" y="6446054"/>
                </a:lnTo>
                <a:lnTo>
                  <a:pt x="762347" y="6464515"/>
                </a:lnTo>
                <a:lnTo>
                  <a:pt x="937560" y="6481981"/>
                </a:lnTo>
                <a:lnTo>
                  <a:pt x="1128313" y="6498422"/>
                </a:lnTo>
                <a:lnTo>
                  <a:pt x="1330874" y="6513813"/>
                </a:lnTo>
                <a:lnTo>
                  <a:pt x="1541509" y="6528128"/>
                </a:lnTo>
                <a:lnTo>
                  <a:pt x="1756487" y="6541338"/>
                </a:lnTo>
                <a:lnTo>
                  <a:pt x="1972074" y="6553417"/>
                </a:lnTo>
                <a:lnTo>
                  <a:pt x="2184538" y="6564339"/>
                </a:lnTo>
                <a:lnTo>
                  <a:pt x="2390145" y="6574076"/>
                </a:lnTo>
                <a:lnTo>
                  <a:pt x="2585164" y="6582602"/>
                </a:lnTo>
                <a:lnTo>
                  <a:pt x="2765860" y="6589890"/>
                </a:lnTo>
                <a:lnTo>
                  <a:pt x="2928502" y="6595913"/>
                </a:lnTo>
                <a:lnTo>
                  <a:pt x="3069357" y="6600644"/>
                </a:lnTo>
                <a:lnTo>
                  <a:pt x="3184692" y="6604057"/>
                </a:lnTo>
                <a:lnTo>
                  <a:pt x="3270773" y="6606124"/>
                </a:lnTo>
                <a:lnTo>
                  <a:pt x="3323869" y="6606819"/>
                </a:lnTo>
                <a:lnTo>
                  <a:pt x="3376699" y="6606134"/>
                </a:lnTo>
                <a:lnTo>
                  <a:pt x="3462519" y="6604098"/>
                </a:lnTo>
                <a:lnTo>
                  <a:pt x="3577599" y="6600737"/>
                </a:lnTo>
                <a:lnTo>
                  <a:pt x="3718206" y="6596077"/>
                </a:lnTo>
                <a:lnTo>
                  <a:pt x="3880607" y="6590144"/>
                </a:lnTo>
                <a:lnTo>
                  <a:pt x="4061071" y="6582964"/>
                </a:lnTo>
                <a:lnTo>
                  <a:pt x="4255866" y="6574564"/>
                </a:lnTo>
                <a:lnTo>
                  <a:pt x="4461259" y="6564969"/>
                </a:lnTo>
                <a:lnTo>
                  <a:pt x="4673518" y="6554207"/>
                </a:lnTo>
                <a:lnTo>
                  <a:pt x="4888911" y="6542303"/>
                </a:lnTo>
                <a:lnTo>
                  <a:pt x="5103705" y="6529283"/>
                </a:lnTo>
                <a:lnTo>
                  <a:pt x="5314170" y="6515174"/>
                </a:lnTo>
                <a:lnTo>
                  <a:pt x="5516573" y="6500002"/>
                </a:lnTo>
                <a:lnTo>
                  <a:pt x="5707181" y="6483793"/>
                </a:lnTo>
                <a:lnTo>
                  <a:pt x="5882262" y="6466573"/>
                </a:lnTo>
                <a:lnTo>
                  <a:pt x="6038084" y="6448368"/>
                </a:lnTo>
                <a:lnTo>
                  <a:pt x="6170916" y="6429206"/>
                </a:lnTo>
                <a:lnTo>
                  <a:pt x="6277025" y="6409111"/>
                </a:lnTo>
                <a:lnTo>
                  <a:pt x="6352678" y="6388110"/>
                </a:lnTo>
                <a:lnTo>
                  <a:pt x="6394145" y="6366230"/>
                </a:lnTo>
                <a:lnTo>
                  <a:pt x="6417180" y="6325229"/>
                </a:lnTo>
                <a:lnTo>
                  <a:pt x="6439294" y="6250028"/>
                </a:lnTo>
                <a:lnTo>
                  <a:pt x="6460458" y="6144358"/>
                </a:lnTo>
                <a:lnTo>
                  <a:pt x="6480645" y="6011953"/>
                </a:lnTo>
                <a:lnTo>
                  <a:pt x="6499825" y="5856546"/>
                </a:lnTo>
                <a:lnTo>
                  <a:pt x="6517972" y="5681869"/>
                </a:lnTo>
                <a:lnTo>
                  <a:pt x="6535057" y="5491655"/>
                </a:lnTo>
                <a:lnTo>
                  <a:pt x="6551051" y="5289637"/>
                </a:lnTo>
                <a:lnTo>
                  <a:pt x="6565928" y="5079547"/>
                </a:lnTo>
                <a:lnTo>
                  <a:pt x="6579658" y="4865119"/>
                </a:lnTo>
                <a:lnTo>
                  <a:pt x="6592214" y="4650084"/>
                </a:lnTo>
                <a:lnTo>
                  <a:pt x="6603568" y="4438177"/>
                </a:lnTo>
                <a:lnTo>
                  <a:pt x="6613691" y="4233128"/>
                </a:lnTo>
                <a:lnTo>
                  <a:pt x="6622555" y="4038673"/>
                </a:lnTo>
                <a:lnTo>
                  <a:pt x="6630133" y="3858542"/>
                </a:lnTo>
                <a:lnTo>
                  <a:pt x="6636396" y="3696469"/>
                </a:lnTo>
                <a:lnTo>
                  <a:pt x="6641316" y="3556186"/>
                </a:lnTo>
                <a:lnTo>
                  <a:pt x="6644865" y="3441427"/>
                </a:lnTo>
                <a:lnTo>
                  <a:pt x="6647015" y="3355924"/>
                </a:lnTo>
                <a:lnTo>
                  <a:pt x="6647738" y="3303409"/>
                </a:lnTo>
                <a:lnTo>
                  <a:pt x="6647026" y="3251155"/>
                </a:lnTo>
                <a:lnTo>
                  <a:pt x="6644908" y="3165907"/>
                </a:lnTo>
                <a:lnTo>
                  <a:pt x="6641412" y="3051397"/>
                </a:lnTo>
                <a:lnTo>
                  <a:pt x="6636565" y="2911356"/>
                </a:lnTo>
                <a:lnTo>
                  <a:pt x="6630394" y="2749518"/>
                </a:lnTo>
                <a:lnTo>
                  <a:pt x="6622928" y="2569614"/>
                </a:lnTo>
                <a:lnTo>
                  <a:pt x="6614193" y="2375377"/>
                </a:lnTo>
                <a:lnTo>
                  <a:pt x="6604217" y="2170537"/>
                </a:lnTo>
                <a:lnTo>
                  <a:pt x="6593028" y="1958829"/>
                </a:lnTo>
                <a:lnTo>
                  <a:pt x="6580652" y="1743983"/>
                </a:lnTo>
                <a:lnTo>
                  <a:pt x="6567118" y="1529731"/>
                </a:lnTo>
                <a:lnTo>
                  <a:pt x="6552453" y="1319807"/>
                </a:lnTo>
                <a:lnTo>
                  <a:pt x="6536685" y="1117941"/>
                </a:lnTo>
                <a:lnTo>
                  <a:pt x="6519840" y="927867"/>
                </a:lnTo>
                <a:lnTo>
                  <a:pt x="6501947" y="753315"/>
                </a:lnTo>
                <a:lnTo>
                  <a:pt x="6483033" y="598019"/>
                </a:lnTo>
                <a:lnTo>
                  <a:pt x="6463125" y="465711"/>
                </a:lnTo>
                <a:lnTo>
                  <a:pt x="6442250" y="360122"/>
                </a:lnTo>
                <a:lnTo>
                  <a:pt x="6420437" y="284984"/>
                </a:lnTo>
                <a:lnTo>
                  <a:pt x="6397713" y="244030"/>
                </a:lnTo>
                <a:lnTo>
                  <a:pt x="6356195" y="221850"/>
                </a:lnTo>
                <a:lnTo>
                  <a:pt x="6280471" y="200559"/>
                </a:lnTo>
                <a:lnTo>
                  <a:pt x="6174277" y="180185"/>
                </a:lnTo>
                <a:lnTo>
                  <a:pt x="6041343" y="160753"/>
                </a:lnTo>
                <a:lnTo>
                  <a:pt x="5885403" y="142292"/>
                </a:lnTo>
                <a:lnTo>
                  <a:pt x="5710190" y="124828"/>
                </a:lnTo>
                <a:lnTo>
                  <a:pt x="5519437" y="108387"/>
                </a:lnTo>
                <a:lnTo>
                  <a:pt x="5316876" y="92997"/>
                </a:lnTo>
                <a:lnTo>
                  <a:pt x="5106240" y="78684"/>
                </a:lnTo>
                <a:lnTo>
                  <a:pt x="4891262" y="65474"/>
                </a:lnTo>
                <a:lnTo>
                  <a:pt x="4675674" y="53396"/>
                </a:lnTo>
                <a:lnTo>
                  <a:pt x="4463210" y="42475"/>
                </a:lnTo>
                <a:lnTo>
                  <a:pt x="4257602" y="32739"/>
                </a:lnTo>
                <a:lnTo>
                  <a:pt x="4062582" y="24214"/>
                </a:lnTo>
                <a:lnTo>
                  <a:pt x="3881885" y="16927"/>
                </a:lnTo>
                <a:lnTo>
                  <a:pt x="3719242" y="10904"/>
                </a:lnTo>
                <a:lnTo>
                  <a:pt x="3578386" y="6174"/>
                </a:lnTo>
                <a:lnTo>
                  <a:pt x="3463050" y="2761"/>
                </a:lnTo>
                <a:lnTo>
                  <a:pt x="3376967" y="694"/>
                </a:lnTo>
                <a:lnTo>
                  <a:pt x="3323869" y="0"/>
                </a:lnTo>
                <a:lnTo>
                  <a:pt x="3270773" y="694"/>
                </a:lnTo>
                <a:lnTo>
                  <a:pt x="3184692" y="2761"/>
                </a:lnTo>
                <a:lnTo>
                  <a:pt x="3069357" y="6174"/>
                </a:lnTo>
                <a:lnTo>
                  <a:pt x="2928502" y="10904"/>
                </a:lnTo>
                <a:lnTo>
                  <a:pt x="2765860" y="16927"/>
                </a:lnTo>
                <a:lnTo>
                  <a:pt x="2585164" y="24214"/>
                </a:lnTo>
                <a:lnTo>
                  <a:pt x="2390145" y="32739"/>
                </a:lnTo>
                <a:lnTo>
                  <a:pt x="2184538" y="42475"/>
                </a:lnTo>
                <a:lnTo>
                  <a:pt x="1972074" y="53396"/>
                </a:lnTo>
                <a:lnTo>
                  <a:pt x="1756487" y="65474"/>
                </a:lnTo>
                <a:lnTo>
                  <a:pt x="1541509" y="78684"/>
                </a:lnTo>
                <a:lnTo>
                  <a:pt x="1330874" y="92997"/>
                </a:lnTo>
                <a:lnTo>
                  <a:pt x="1128313" y="108387"/>
                </a:lnTo>
                <a:lnTo>
                  <a:pt x="937560" y="124828"/>
                </a:lnTo>
                <a:lnTo>
                  <a:pt x="762347" y="142292"/>
                </a:lnTo>
                <a:lnTo>
                  <a:pt x="606407" y="160753"/>
                </a:lnTo>
                <a:lnTo>
                  <a:pt x="473474" y="180185"/>
                </a:lnTo>
                <a:lnTo>
                  <a:pt x="367279" y="200559"/>
                </a:lnTo>
                <a:lnTo>
                  <a:pt x="291556" y="221850"/>
                </a:lnTo>
                <a:lnTo>
                  <a:pt x="250037" y="244030"/>
                </a:lnTo>
                <a:lnTo>
                  <a:pt x="227311" y="284984"/>
                </a:lnTo>
                <a:lnTo>
                  <a:pt x="205497" y="360122"/>
                </a:lnTo>
                <a:lnTo>
                  <a:pt x="184621" y="465711"/>
                </a:lnTo>
                <a:lnTo>
                  <a:pt x="164712" y="598019"/>
                </a:lnTo>
                <a:lnTo>
                  <a:pt x="145796" y="753315"/>
                </a:lnTo>
                <a:lnTo>
                  <a:pt x="127902" y="927867"/>
                </a:lnTo>
                <a:lnTo>
                  <a:pt x="111057" y="1117941"/>
                </a:lnTo>
                <a:lnTo>
                  <a:pt x="95287" y="1319807"/>
                </a:lnTo>
                <a:lnTo>
                  <a:pt x="80622" y="1529731"/>
                </a:lnTo>
                <a:lnTo>
                  <a:pt x="67087" y="1743983"/>
                </a:lnTo>
                <a:lnTo>
                  <a:pt x="54711" y="1958829"/>
                </a:lnTo>
                <a:lnTo>
                  <a:pt x="43522" y="2170537"/>
                </a:lnTo>
                <a:lnTo>
                  <a:pt x="33546" y="2375377"/>
                </a:lnTo>
                <a:lnTo>
                  <a:pt x="24810" y="2569614"/>
                </a:lnTo>
                <a:lnTo>
                  <a:pt x="17344" y="2749518"/>
                </a:lnTo>
                <a:lnTo>
                  <a:pt x="11173" y="2911356"/>
                </a:lnTo>
                <a:lnTo>
                  <a:pt x="6326" y="3051397"/>
                </a:lnTo>
                <a:lnTo>
                  <a:pt x="2830" y="3165907"/>
                </a:lnTo>
                <a:lnTo>
                  <a:pt x="712" y="3251155"/>
                </a:lnTo>
                <a:lnTo>
                  <a:pt x="0" y="3303409"/>
                </a:lnTo>
                <a:close/>
              </a:path>
            </a:pathLst>
          </a:custGeom>
          <a:solidFill>
            <a:srgbClr val="B1DC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381425" y="644259"/>
            <a:ext cx="6583489" cy="6540169"/>
          </a:xfrm>
          <a:custGeom>
            <a:avLst/>
            <a:gdLst/>
            <a:ahLst/>
            <a:cxnLst/>
            <a:rect l="l" t="t" r="r" b="b"/>
            <a:pathLst>
              <a:path w="6583489" h="6540169">
                <a:moveTo>
                  <a:pt x="2996" y="3409311"/>
                </a:moveTo>
                <a:lnTo>
                  <a:pt x="6698" y="3523101"/>
                </a:lnTo>
                <a:lnTo>
                  <a:pt x="11831" y="3661532"/>
                </a:lnTo>
                <a:lnTo>
                  <a:pt x="18365" y="3820995"/>
                </a:lnTo>
                <a:lnTo>
                  <a:pt x="26271" y="3997878"/>
                </a:lnTo>
                <a:lnTo>
                  <a:pt x="35520" y="4188573"/>
                </a:lnTo>
                <a:lnTo>
                  <a:pt x="46083" y="4389469"/>
                </a:lnTo>
                <a:lnTo>
                  <a:pt x="57931" y="4596956"/>
                </a:lnTo>
                <a:lnTo>
                  <a:pt x="71035" y="4807423"/>
                </a:lnTo>
                <a:lnTo>
                  <a:pt x="85366" y="5017260"/>
                </a:lnTo>
                <a:lnTo>
                  <a:pt x="100894" y="5222858"/>
                </a:lnTo>
                <a:lnTo>
                  <a:pt x="117591" y="5420605"/>
                </a:lnTo>
                <a:lnTo>
                  <a:pt x="135428" y="5606893"/>
                </a:lnTo>
                <a:lnTo>
                  <a:pt x="154374" y="5778111"/>
                </a:lnTo>
                <a:lnTo>
                  <a:pt x="174402" y="5930648"/>
                </a:lnTo>
                <a:lnTo>
                  <a:pt x="195482" y="6060894"/>
                </a:lnTo>
                <a:lnTo>
                  <a:pt x="217585" y="6165240"/>
                </a:lnTo>
                <a:lnTo>
                  <a:pt x="240682" y="6240074"/>
                </a:lnTo>
                <a:lnTo>
                  <a:pt x="264744" y="6281788"/>
                </a:lnTo>
                <a:lnTo>
                  <a:pt x="307054" y="6305272"/>
                </a:lnTo>
                <a:lnTo>
                  <a:pt x="382507" y="6327815"/>
                </a:lnTo>
                <a:lnTo>
                  <a:pt x="487492" y="6349387"/>
                </a:lnTo>
                <a:lnTo>
                  <a:pt x="618400" y="6369961"/>
                </a:lnTo>
                <a:lnTo>
                  <a:pt x="771618" y="6389508"/>
                </a:lnTo>
                <a:lnTo>
                  <a:pt x="943536" y="6407999"/>
                </a:lnTo>
                <a:lnTo>
                  <a:pt x="1130542" y="6425407"/>
                </a:lnTo>
                <a:lnTo>
                  <a:pt x="1329027" y="6441702"/>
                </a:lnTo>
                <a:lnTo>
                  <a:pt x="1535378" y="6456857"/>
                </a:lnTo>
                <a:lnTo>
                  <a:pt x="1745986" y="6470843"/>
                </a:lnTo>
                <a:lnTo>
                  <a:pt x="1957239" y="6483632"/>
                </a:lnTo>
                <a:lnTo>
                  <a:pt x="2165526" y="6495195"/>
                </a:lnTo>
                <a:lnTo>
                  <a:pt x="2367237" y="6505504"/>
                </a:lnTo>
                <a:lnTo>
                  <a:pt x="2558760" y="6514531"/>
                </a:lnTo>
                <a:lnTo>
                  <a:pt x="2736485" y="6522246"/>
                </a:lnTo>
                <a:lnTo>
                  <a:pt x="2896800" y="6528623"/>
                </a:lnTo>
                <a:lnTo>
                  <a:pt x="3036095" y="6533632"/>
                </a:lnTo>
                <a:lnTo>
                  <a:pt x="3150759" y="6537245"/>
                </a:lnTo>
                <a:lnTo>
                  <a:pt x="3237182" y="6539433"/>
                </a:lnTo>
                <a:lnTo>
                  <a:pt x="3291751" y="6540169"/>
                </a:lnTo>
                <a:lnTo>
                  <a:pt x="3346037" y="6539445"/>
                </a:lnTo>
                <a:lnTo>
                  <a:pt x="3432181" y="6537289"/>
                </a:lnTo>
                <a:lnTo>
                  <a:pt x="3546575" y="6533731"/>
                </a:lnTo>
                <a:lnTo>
                  <a:pt x="3685606" y="6528797"/>
                </a:lnTo>
                <a:lnTo>
                  <a:pt x="3845666" y="6522516"/>
                </a:lnTo>
                <a:lnTo>
                  <a:pt x="4023144" y="6514915"/>
                </a:lnTo>
                <a:lnTo>
                  <a:pt x="4214429" y="6506021"/>
                </a:lnTo>
                <a:lnTo>
                  <a:pt x="4415912" y="6495864"/>
                </a:lnTo>
                <a:lnTo>
                  <a:pt x="4623982" y="6484469"/>
                </a:lnTo>
                <a:lnTo>
                  <a:pt x="4835029" y="6471866"/>
                </a:lnTo>
                <a:lnTo>
                  <a:pt x="5045443" y="6458081"/>
                </a:lnTo>
                <a:lnTo>
                  <a:pt x="5251613" y="6443142"/>
                </a:lnTo>
                <a:lnTo>
                  <a:pt x="5449930" y="6427078"/>
                </a:lnTo>
                <a:lnTo>
                  <a:pt x="5636783" y="6409916"/>
                </a:lnTo>
                <a:lnTo>
                  <a:pt x="5808562" y="6391683"/>
                </a:lnTo>
                <a:lnTo>
                  <a:pt x="5961656" y="6372407"/>
                </a:lnTo>
                <a:lnTo>
                  <a:pt x="6092456" y="6352117"/>
                </a:lnTo>
                <a:lnTo>
                  <a:pt x="6197351" y="6330839"/>
                </a:lnTo>
                <a:lnTo>
                  <a:pt x="6272731" y="6308602"/>
                </a:lnTo>
                <a:lnTo>
                  <a:pt x="6314986" y="6285433"/>
                </a:lnTo>
                <a:lnTo>
                  <a:pt x="6339376" y="6243670"/>
                </a:lnTo>
                <a:lnTo>
                  <a:pt x="6362790" y="6168768"/>
                </a:lnTo>
                <a:lnTo>
                  <a:pt x="6385198" y="6064338"/>
                </a:lnTo>
                <a:lnTo>
                  <a:pt x="6406572" y="5933990"/>
                </a:lnTo>
                <a:lnTo>
                  <a:pt x="6426880" y="5781336"/>
                </a:lnTo>
                <a:lnTo>
                  <a:pt x="6446094" y="5609986"/>
                </a:lnTo>
                <a:lnTo>
                  <a:pt x="6464183" y="5423551"/>
                </a:lnTo>
                <a:lnTo>
                  <a:pt x="6481118" y="5225642"/>
                </a:lnTo>
                <a:lnTo>
                  <a:pt x="6496869" y="5019870"/>
                </a:lnTo>
                <a:lnTo>
                  <a:pt x="6511407" y="4809845"/>
                </a:lnTo>
                <a:lnTo>
                  <a:pt x="6524701" y="4599179"/>
                </a:lnTo>
                <a:lnTo>
                  <a:pt x="6536722" y="4391482"/>
                </a:lnTo>
                <a:lnTo>
                  <a:pt x="6547440" y="4190365"/>
                </a:lnTo>
                <a:lnTo>
                  <a:pt x="6556826" y="3999439"/>
                </a:lnTo>
                <a:lnTo>
                  <a:pt x="6564849" y="3822314"/>
                </a:lnTo>
                <a:lnTo>
                  <a:pt x="6571480" y="3662602"/>
                </a:lnTo>
                <a:lnTo>
                  <a:pt x="6576689" y="3523914"/>
                </a:lnTo>
                <a:lnTo>
                  <a:pt x="6580447" y="3409860"/>
                </a:lnTo>
                <a:lnTo>
                  <a:pt x="6582724" y="3324050"/>
                </a:lnTo>
                <a:lnTo>
                  <a:pt x="6583489" y="3270097"/>
                </a:lnTo>
                <a:lnTo>
                  <a:pt x="6582735" y="3216419"/>
                </a:lnTo>
                <a:lnTo>
                  <a:pt x="6580493" y="3130879"/>
                </a:lnTo>
                <a:lnTo>
                  <a:pt x="6576791" y="3017088"/>
                </a:lnTo>
                <a:lnTo>
                  <a:pt x="6571659" y="2878655"/>
                </a:lnTo>
                <a:lnTo>
                  <a:pt x="6565126" y="2719191"/>
                </a:lnTo>
                <a:lnTo>
                  <a:pt x="6557220" y="2542305"/>
                </a:lnTo>
                <a:lnTo>
                  <a:pt x="6547972" y="2351609"/>
                </a:lnTo>
                <a:lnTo>
                  <a:pt x="6537410" y="2150712"/>
                </a:lnTo>
                <a:lnTo>
                  <a:pt x="6525563" y="1943224"/>
                </a:lnTo>
                <a:lnTo>
                  <a:pt x="6512459" y="1732756"/>
                </a:lnTo>
                <a:lnTo>
                  <a:pt x="6498130" y="1522917"/>
                </a:lnTo>
                <a:lnTo>
                  <a:pt x="6482602" y="1317319"/>
                </a:lnTo>
                <a:lnTo>
                  <a:pt x="6465906" y="1119571"/>
                </a:lnTo>
                <a:lnTo>
                  <a:pt x="6448071" y="933283"/>
                </a:lnTo>
                <a:lnTo>
                  <a:pt x="6429125" y="762066"/>
                </a:lnTo>
                <a:lnTo>
                  <a:pt x="6409098" y="609529"/>
                </a:lnTo>
                <a:lnTo>
                  <a:pt x="6388018" y="479284"/>
                </a:lnTo>
                <a:lnTo>
                  <a:pt x="6365916" y="374939"/>
                </a:lnTo>
                <a:lnTo>
                  <a:pt x="6342819" y="300106"/>
                </a:lnTo>
                <a:lnTo>
                  <a:pt x="6318758" y="258394"/>
                </a:lnTo>
                <a:lnTo>
                  <a:pt x="6276448" y="234907"/>
                </a:lnTo>
                <a:lnTo>
                  <a:pt x="6200995" y="212363"/>
                </a:lnTo>
                <a:lnTo>
                  <a:pt x="6096009" y="190789"/>
                </a:lnTo>
                <a:lnTo>
                  <a:pt x="5965103" y="170214"/>
                </a:lnTo>
                <a:lnTo>
                  <a:pt x="5811885" y="150667"/>
                </a:lnTo>
                <a:lnTo>
                  <a:pt x="5639968" y="132174"/>
                </a:lnTo>
                <a:lnTo>
                  <a:pt x="5452962" y="114766"/>
                </a:lnTo>
                <a:lnTo>
                  <a:pt x="5254478" y="98469"/>
                </a:lnTo>
                <a:lnTo>
                  <a:pt x="5048127" y="83314"/>
                </a:lnTo>
                <a:lnTo>
                  <a:pt x="4837520" y="69327"/>
                </a:lnTo>
                <a:lnTo>
                  <a:pt x="4626267" y="56538"/>
                </a:lnTo>
                <a:lnTo>
                  <a:pt x="4417981" y="44975"/>
                </a:lnTo>
                <a:lnTo>
                  <a:pt x="4216270" y="34665"/>
                </a:lnTo>
                <a:lnTo>
                  <a:pt x="4024747" y="25638"/>
                </a:lnTo>
                <a:lnTo>
                  <a:pt x="3847022" y="17923"/>
                </a:lnTo>
                <a:lnTo>
                  <a:pt x="3686706" y="11546"/>
                </a:lnTo>
                <a:lnTo>
                  <a:pt x="3547410" y="6537"/>
                </a:lnTo>
                <a:lnTo>
                  <a:pt x="3432745" y="2924"/>
                </a:lnTo>
                <a:lnTo>
                  <a:pt x="3346321" y="735"/>
                </a:lnTo>
                <a:lnTo>
                  <a:pt x="3291751" y="0"/>
                </a:lnTo>
                <a:lnTo>
                  <a:pt x="3237182" y="735"/>
                </a:lnTo>
                <a:lnTo>
                  <a:pt x="3150759" y="2924"/>
                </a:lnTo>
                <a:lnTo>
                  <a:pt x="3036095" y="6537"/>
                </a:lnTo>
                <a:lnTo>
                  <a:pt x="2896800" y="11546"/>
                </a:lnTo>
                <a:lnTo>
                  <a:pt x="2736485" y="17923"/>
                </a:lnTo>
                <a:lnTo>
                  <a:pt x="2558760" y="25638"/>
                </a:lnTo>
                <a:lnTo>
                  <a:pt x="2367237" y="34665"/>
                </a:lnTo>
                <a:lnTo>
                  <a:pt x="2165526" y="44975"/>
                </a:lnTo>
                <a:lnTo>
                  <a:pt x="1957239" y="56538"/>
                </a:lnTo>
                <a:lnTo>
                  <a:pt x="1745986" y="69327"/>
                </a:lnTo>
                <a:lnTo>
                  <a:pt x="1535378" y="83314"/>
                </a:lnTo>
                <a:lnTo>
                  <a:pt x="1329027" y="98469"/>
                </a:lnTo>
                <a:lnTo>
                  <a:pt x="1130542" y="114766"/>
                </a:lnTo>
                <a:lnTo>
                  <a:pt x="943536" y="132174"/>
                </a:lnTo>
                <a:lnTo>
                  <a:pt x="771618" y="150667"/>
                </a:lnTo>
                <a:lnTo>
                  <a:pt x="618400" y="170214"/>
                </a:lnTo>
                <a:lnTo>
                  <a:pt x="487492" y="190789"/>
                </a:lnTo>
                <a:lnTo>
                  <a:pt x="382507" y="212363"/>
                </a:lnTo>
                <a:lnTo>
                  <a:pt x="307054" y="234907"/>
                </a:lnTo>
                <a:lnTo>
                  <a:pt x="264744" y="258394"/>
                </a:lnTo>
                <a:lnTo>
                  <a:pt x="240682" y="300106"/>
                </a:lnTo>
                <a:lnTo>
                  <a:pt x="217585" y="374939"/>
                </a:lnTo>
                <a:lnTo>
                  <a:pt x="195482" y="479284"/>
                </a:lnTo>
                <a:lnTo>
                  <a:pt x="174402" y="609529"/>
                </a:lnTo>
                <a:lnTo>
                  <a:pt x="154374" y="762066"/>
                </a:lnTo>
                <a:lnTo>
                  <a:pt x="135428" y="933283"/>
                </a:lnTo>
                <a:lnTo>
                  <a:pt x="117591" y="1119571"/>
                </a:lnTo>
                <a:lnTo>
                  <a:pt x="100894" y="1317319"/>
                </a:lnTo>
                <a:lnTo>
                  <a:pt x="85366" y="1522917"/>
                </a:lnTo>
                <a:lnTo>
                  <a:pt x="71035" y="1732756"/>
                </a:lnTo>
                <a:lnTo>
                  <a:pt x="57931" y="1943224"/>
                </a:lnTo>
                <a:lnTo>
                  <a:pt x="46083" y="2150712"/>
                </a:lnTo>
                <a:lnTo>
                  <a:pt x="35520" y="2351609"/>
                </a:lnTo>
                <a:lnTo>
                  <a:pt x="26271" y="2542305"/>
                </a:lnTo>
                <a:lnTo>
                  <a:pt x="18365" y="2719191"/>
                </a:lnTo>
                <a:lnTo>
                  <a:pt x="11831" y="2878655"/>
                </a:lnTo>
                <a:lnTo>
                  <a:pt x="6698" y="3017088"/>
                </a:lnTo>
                <a:lnTo>
                  <a:pt x="2996" y="3130879"/>
                </a:lnTo>
                <a:lnTo>
                  <a:pt x="754" y="3216419"/>
                </a:lnTo>
                <a:lnTo>
                  <a:pt x="0" y="3270097"/>
                </a:lnTo>
                <a:lnTo>
                  <a:pt x="754" y="3323773"/>
                </a:lnTo>
                <a:lnTo>
                  <a:pt x="2996" y="3409311"/>
                </a:lnTo>
                <a:close/>
              </a:path>
            </a:pathLst>
          </a:custGeom>
          <a:solidFill>
            <a:srgbClr val="B1DC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412630" y="685059"/>
            <a:ext cx="6519214" cy="6473507"/>
          </a:xfrm>
          <a:custGeom>
            <a:avLst/>
            <a:gdLst/>
            <a:ahLst/>
            <a:cxnLst/>
            <a:rect l="l" t="t" r="r" b="b"/>
            <a:pathLst>
              <a:path w="6519214" h="6473507">
                <a:moveTo>
                  <a:pt x="3162" y="3377686"/>
                </a:moveTo>
                <a:lnTo>
                  <a:pt x="7069" y="3490755"/>
                </a:lnTo>
                <a:lnTo>
                  <a:pt x="12486" y="3627578"/>
                </a:lnTo>
                <a:lnTo>
                  <a:pt x="19382" y="3784665"/>
                </a:lnTo>
                <a:lnTo>
                  <a:pt x="27726" y="3958529"/>
                </a:lnTo>
                <a:lnTo>
                  <a:pt x="37488" y="4145682"/>
                </a:lnTo>
                <a:lnTo>
                  <a:pt x="48637" y="4342634"/>
                </a:lnTo>
                <a:lnTo>
                  <a:pt x="61142" y="4545899"/>
                </a:lnTo>
                <a:lnTo>
                  <a:pt x="74972" y="4751987"/>
                </a:lnTo>
                <a:lnTo>
                  <a:pt x="90098" y="4957411"/>
                </a:lnTo>
                <a:lnTo>
                  <a:pt x="106488" y="5158681"/>
                </a:lnTo>
                <a:lnTo>
                  <a:pt x="124111" y="5352311"/>
                </a:lnTo>
                <a:lnTo>
                  <a:pt x="142937" y="5534811"/>
                </a:lnTo>
                <a:lnTo>
                  <a:pt x="162936" y="5702693"/>
                </a:lnTo>
                <a:lnTo>
                  <a:pt x="184076" y="5852469"/>
                </a:lnTo>
                <a:lnTo>
                  <a:pt x="206327" y="5980651"/>
                </a:lnTo>
                <a:lnTo>
                  <a:pt x="229658" y="6083751"/>
                </a:lnTo>
                <a:lnTo>
                  <a:pt x="254038" y="6158279"/>
                </a:lnTo>
                <a:lnTo>
                  <a:pt x="279438" y="6200749"/>
                </a:lnTo>
                <a:lnTo>
                  <a:pt x="322540" y="6225539"/>
                </a:lnTo>
                <a:lnTo>
                  <a:pt x="397724" y="6249336"/>
                </a:lnTo>
                <a:lnTo>
                  <a:pt x="501502" y="6272108"/>
                </a:lnTo>
                <a:lnTo>
                  <a:pt x="630383" y="6293826"/>
                </a:lnTo>
                <a:lnTo>
                  <a:pt x="780879" y="6314460"/>
                </a:lnTo>
                <a:lnTo>
                  <a:pt x="949501" y="6333980"/>
                </a:lnTo>
                <a:lnTo>
                  <a:pt x="1132761" y="6352357"/>
                </a:lnTo>
                <a:lnTo>
                  <a:pt x="1327168" y="6369559"/>
                </a:lnTo>
                <a:lnTo>
                  <a:pt x="1529234" y="6385557"/>
                </a:lnTo>
                <a:lnTo>
                  <a:pt x="1735470" y="6400322"/>
                </a:lnTo>
                <a:lnTo>
                  <a:pt x="1942388" y="6413822"/>
                </a:lnTo>
                <a:lnTo>
                  <a:pt x="2146497" y="6426029"/>
                </a:lnTo>
                <a:lnTo>
                  <a:pt x="2344309" y="6436912"/>
                </a:lnTo>
                <a:lnTo>
                  <a:pt x="2532336" y="6446441"/>
                </a:lnTo>
                <a:lnTo>
                  <a:pt x="2707087" y="6454586"/>
                </a:lnTo>
                <a:lnTo>
                  <a:pt x="2865075" y="6461318"/>
                </a:lnTo>
                <a:lnTo>
                  <a:pt x="3002810" y="6466606"/>
                </a:lnTo>
                <a:lnTo>
                  <a:pt x="3116803" y="6470420"/>
                </a:lnTo>
                <a:lnTo>
                  <a:pt x="3203565" y="6472730"/>
                </a:lnTo>
                <a:lnTo>
                  <a:pt x="3259607" y="6473507"/>
                </a:lnTo>
                <a:lnTo>
                  <a:pt x="3315351" y="6472742"/>
                </a:lnTo>
                <a:lnTo>
                  <a:pt x="3401821" y="6470466"/>
                </a:lnTo>
                <a:lnTo>
                  <a:pt x="3515528" y="6466710"/>
                </a:lnTo>
                <a:lnTo>
                  <a:pt x="3652985" y="6461501"/>
                </a:lnTo>
                <a:lnTo>
                  <a:pt x="3810703" y="6454870"/>
                </a:lnTo>
                <a:lnTo>
                  <a:pt x="3985194" y="6446845"/>
                </a:lnTo>
                <a:lnTo>
                  <a:pt x="4172970" y="6437457"/>
                </a:lnTo>
                <a:lnTo>
                  <a:pt x="4370542" y="6426733"/>
                </a:lnTo>
                <a:lnTo>
                  <a:pt x="4574422" y="6414704"/>
                </a:lnTo>
                <a:lnTo>
                  <a:pt x="4781122" y="6401400"/>
                </a:lnTo>
                <a:lnTo>
                  <a:pt x="4987154" y="6386848"/>
                </a:lnTo>
                <a:lnTo>
                  <a:pt x="5189029" y="6371079"/>
                </a:lnTo>
                <a:lnTo>
                  <a:pt x="5383260" y="6354121"/>
                </a:lnTo>
                <a:lnTo>
                  <a:pt x="5566357" y="6336005"/>
                </a:lnTo>
                <a:lnTo>
                  <a:pt x="5734832" y="6316759"/>
                </a:lnTo>
                <a:lnTo>
                  <a:pt x="5885198" y="6296413"/>
                </a:lnTo>
                <a:lnTo>
                  <a:pt x="6013967" y="6274995"/>
                </a:lnTo>
                <a:lnTo>
                  <a:pt x="6117649" y="6252536"/>
                </a:lnTo>
                <a:lnTo>
                  <a:pt x="6192756" y="6229065"/>
                </a:lnTo>
                <a:lnTo>
                  <a:pt x="6235801" y="6204610"/>
                </a:lnTo>
                <a:lnTo>
                  <a:pt x="6261546" y="6162087"/>
                </a:lnTo>
                <a:lnTo>
                  <a:pt x="6286260" y="6087486"/>
                </a:lnTo>
                <a:lnTo>
                  <a:pt x="6309913" y="5984296"/>
                </a:lnTo>
                <a:lnTo>
                  <a:pt x="6332473" y="5856006"/>
                </a:lnTo>
                <a:lnTo>
                  <a:pt x="6353910" y="5706106"/>
                </a:lnTo>
                <a:lnTo>
                  <a:pt x="6374190" y="5538083"/>
                </a:lnTo>
                <a:lnTo>
                  <a:pt x="6393284" y="5355427"/>
                </a:lnTo>
                <a:lnTo>
                  <a:pt x="6411160" y="5161627"/>
                </a:lnTo>
                <a:lnTo>
                  <a:pt x="6427785" y="4960172"/>
                </a:lnTo>
                <a:lnTo>
                  <a:pt x="6443130" y="4754551"/>
                </a:lnTo>
                <a:lnTo>
                  <a:pt x="6457162" y="4548252"/>
                </a:lnTo>
                <a:lnTo>
                  <a:pt x="6469851" y="4344765"/>
                </a:lnTo>
                <a:lnTo>
                  <a:pt x="6481164" y="4147579"/>
                </a:lnTo>
                <a:lnTo>
                  <a:pt x="6491071" y="3960182"/>
                </a:lnTo>
                <a:lnTo>
                  <a:pt x="6499539" y="3786063"/>
                </a:lnTo>
                <a:lnTo>
                  <a:pt x="6506539" y="3628712"/>
                </a:lnTo>
                <a:lnTo>
                  <a:pt x="6512037" y="3491617"/>
                </a:lnTo>
                <a:lnTo>
                  <a:pt x="6516004" y="3378267"/>
                </a:lnTo>
                <a:lnTo>
                  <a:pt x="6518406" y="3292152"/>
                </a:lnTo>
                <a:lnTo>
                  <a:pt x="6519214" y="3236760"/>
                </a:lnTo>
                <a:lnTo>
                  <a:pt x="6518419" y="3181658"/>
                </a:lnTo>
                <a:lnTo>
                  <a:pt x="6516052" y="3095827"/>
                </a:lnTo>
                <a:lnTo>
                  <a:pt x="6512145" y="2982754"/>
                </a:lnTo>
                <a:lnTo>
                  <a:pt x="6506728" y="2845929"/>
                </a:lnTo>
                <a:lnTo>
                  <a:pt x="6499832" y="2688840"/>
                </a:lnTo>
                <a:lnTo>
                  <a:pt x="6491488" y="2514973"/>
                </a:lnTo>
                <a:lnTo>
                  <a:pt x="6481726" y="2327819"/>
                </a:lnTo>
                <a:lnTo>
                  <a:pt x="6470577" y="2130865"/>
                </a:lnTo>
                <a:lnTo>
                  <a:pt x="6458072" y="1927599"/>
                </a:lnTo>
                <a:lnTo>
                  <a:pt x="6444241" y="1721510"/>
                </a:lnTo>
                <a:lnTo>
                  <a:pt x="6429116" y="1516086"/>
                </a:lnTo>
                <a:lnTo>
                  <a:pt x="6412726" y="1314814"/>
                </a:lnTo>
                <a:lnTo>
                  <a:pt x="6395103" y="1121184"/>
                </a:lnTo>
                <a:lnTo>
                  <a:pt x="6376276" y="938684"/>
                </a:lnTo>
                <a:lnTo>
                  <a:pt x="6356278" y="770801"/>
                </a:lnTo>
                <a:lnTo>
                  <a:pt x="6335138" y="621025"/>
                </a:lnTo>
                <a:lnTo>
                  <a:pt x="6312887" y="492843"/>
                </a:lnTo>
                <a:lnTo>
                  <a:pt x="6289556" y="389743"/>
                </a:lnTo>
                <a:lnTo>
                  <a:pt x="6265175" y="315214"/>
                </a:lnTo>
                <a:lnTo>
                  <a:pt x="6239776" y="272745"/>
                </a:lnTo>
                <a:lnTo>
                  <a:pt x="6196674" y="247954"/>
                </a:lnTo>
                <a:lnTo>
                  <a:pt x="6121489" y="224158"/>
                </a:lnTo>
                <a:lnTo>
                  <a:pt x="6017712" y="201387"/>
                </a:lnTo>
                <a:lnTo>
                  <a:pt x="5888831" y="179669"/>
                </a:lnTo>
                <a:lnTo>
                  <a:pt x="5738335" y="159035"/>
                </a:lnTo>
                <a:lnTo>
                  <a:pt x="5569712" y="139516"/>
                </a:lnTo>
                <a:lnTo>
                  <a:pt x="5386453" y="121141"/>
                </a:lnTo>
                <a:lnTo>
                  <a:pt x="5192046" y="103939"/>
                </a:lnTo>
                <a:lnTo>
                  <a:pt x="4989980" y="87942"/>
                </a:lnTo>
                <a:lnTo>
                  <a:pt x="4783743" y="73178"/>
                </a:lnTo>
                <a:lnTo>
                  <a:pt x="4576826" y="59679"/>
                </a:lnTo>
                <a:lnTo>
                  <a:pt x="4372717" y="47473"/>
                </a:lnTo>
                <a:lnTo>
                  <a:pt x="4174904" y="36591"/>
                </a:lnTo>
                <a:lnTo>
                  <a:pt x="3986878" y="27063"/>
                </a:lnTo>
                <a:lnTo>
                  <a:pt x="3812126" y="18918"/>
                </a:lnTo>
                <a:lnTo>
                  <a:pt x="3654139" y="12187"/>
                </a:lnTo>
                <a:lnTo>
                  <a:pt x="3516404" y="6900"/>
                </a:lnTo>
                <a:lnTo>
                  <a:pt x="3402411" y="3086"/>
                </a:lnTo>
                <a:lnTo>
                  <a:pt x="3315649" y="776"/>
                </a:lnTo>
                <a:lnTo>
                  <a:pt x="3259607" y="0"/>
                </a:lnTo>
                <a:lnTo>
                  <a:pt x="3203565" y="776"/>
                </a:lnTo>
                <a:lnTo>
                  <a:pt x="3116803" y="3086"/>
                </a:lnTo>
                <a:lnTo>
                  <a:pt x="3002810" y="6900"/>
                </a:lnTo>
                <a:lnTo>
                  <a:pt x="2865075" y="12187"/>
                </a:lnTo>
                <a:lnTo>
                  <a:pt x="2707087" y="18918"/>
                </a:lnTo>
                <a:lnTo>
                  <a:pt x="2532336" y="27063"/>
                </a:lnTo>
                <a:lnTo>
                  <a:pt x="2344309" y="36591"/>
                </a:lnTo>
                <a:lnTo>
                  <a:pt x="2146497" y="47473"/>
                </a:lnTo>
                <a:lnTo>
                  <a:pt x="1942388" y="59679"/>
                </a:lnTo>
                <a:lnTo>
                  <a:pt x="1735470" y="73178"/>
                </a:lnTo>
                <a:lnTo>
                  <a:pt x="1529234" y="87942"/>
                </a:lnTo>
                <a:lnTo>
                  <a:pt x="1327168" y="103939"/>
                </a:lnTo>
                <a:lnTo>
                  <a:pt x="1132761" y="121141"/>
                </a:lnTo>
                <a:lnTo>
                  <a:pt x="949501" y="139516"/>
                </a:lnTo>
                <a:lnTo>
                  <a:pt x="780879" y="159035"/>
                </a:lnTo>
                <a:lnTo>
                  <a:pt x="630383" y="179669"/>
                </a:lnTo>
                <a:lnTo>
                  <a:pt x="501502" y="201387"/>
                </a:lnTo>
                <a:lnTo>
                  <a:pt x="397724" y="224158"/>
                </a:lnTo>
                <a:lnTo>
                  <a:pt x="322540" y="247954"/>
                </a:lnTo>
                <a:lnTo>
                  <a:pt x="279438" y="272745"/>
                </a:lnTo>
                <a:lnTo>
                  <a:pt x="254038" y="315214"/>
                </a:lnTo>
                <a:lnTo>
                  <a:pt x="229658" y="389743"/>
                </a:lnTo>
                <a:lnTo>
                  <a:pt x="206327" y="492843"/>
                </a:lnTo>
                <a:lnTo>
                  <a:pt x="184076" y="621025"/>
                </a:lnTo>
                <a:lnTo>
                  <a:pt x="162936" y="770801"/>
                </a:lnTo>
                <a:lnTo>
                  <a:pt x="142937" y="938684"/>
                </a:lnTo>
                <a:lnTo>
                  <a:pt x="124111" y="1121184"/>
                </a:lnTo>
                <a:lnTo>
                  <a:pt x="106488" y="1314814"/>
                </a:lnTo>
                <a:lnTo>
                  <a:pt x="90098" y="1516086"/>
                </a:lnTo>
                <a:lnTo>
                  <a:pt x="74972" y="1721510"/>
                </a:lnTo>
                <a:lnTo>
                  <a:pt x="61142" y="1927599"/>
                </a:lnTo>
                <a:lnTo>
                  <a:pt x="48637" y="2130865"/>
                </a:lnTo>
                <a:lnTo>
                  <a:pt x="37488" y="2327819"/>
                </a:lnTo>
                <a:lnTo>
                  <a:pt x="27726" y="2514973"/>
                </a:lnTo>
                <a:lnTo>
                  <a:pt x="19382" y="2688840"/>
                </a:lnTo>
                <a:lnTo>
                  <a:pt x="12486" y="2845929"/>
                </a:lnTo>
                <a:lnTo>
                  <a:pt x="7069" y="2982754"/>
                </a:lnTo>
                <a:lnTo>
                  <a:pt x="3162" y="3095827"/>
                </a:lnTo>
                <a:lnTo>
                  <a:pt x="795" y="3181658"/>
                </a:lnTo>
                <a:lnTo>
                  <a:pt x="0" y="3236760"/>
                </a:lnTo>
                <a:lnTo>
                  <a:pt x="795" y="3291858"/>
                </a:lnTo>
                <a:lnTo>
                  <a:pt x="3162" y="3377686"/>
                </a:lnTo>
                <a:close/>
              </a:path>
            </a:pathLst>
          </a:custGeom>
          <a:solidFill>
            <a:srgbClr val="B0DD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443810" y="725851"/>
            <a:ext cx="6454990" cy="6406845"/>
          </a:xfrm>
          <a:custGeom>
            <a:avLst/>
            <a:gdLst/>
            <a:ahLst/>
            <a:cxnLst/>
            <a:rect l="l" t="t" r="r" b="b"/>
            <a:pathLst>
              <a:path w="6454990" h="6406845">
                <a:moveTo>
                  <a:pt x="13144" y="3593634"/>
                </a:moveTo>
                <a:lnTo>
                  <a:pt x="20403" y="3748349"/>
                </a:lnTo>
                <a:lnTo>
                  <a:pt x="29187" y="3919195"/>
                </a:lnTo>
                <a:lnTo>
                  <a:pt x="39463" y="4102806"/>
                </a:lnTo>
                <a:lnTo>
                  <a:pt x="51199" y="4295817"/>
                </a:lnTo>
                <a:lnTo>
                  <a:pt x="64363" y="4494860"/>
                </a:lnTo>
                <a:lnTo>
                  <a:pt x="78922" y="4696571"/>
                </a:lnTo>
                <a:lnTo>
                  <a:pt x="94844" y="4897581"/>
                </a:lnTo>
                <a:lnTo>
                  <a:pt x="112098" y="5094526"/>
                </a:lnTo>
                <a:lnTo>
                  <a:pt x="130649" y="5284038"/>
                </a:lnTo>
                <a:lnTo>
                  <a:pt x="150467" y="5462751"/>
                </a:lnTo>
                <a:lnTo>
                  <a:pt x="171519" y="5627300"/>
                </a:lnTo>
                <a:lnTo>
                  <a:pt x="193773" y="5774317"/>
                </a:lnTo>
                <a:lnTo>
                  <a:pt x="217195" y="5900437"/>
                </a:lnTo>
                <a:lnTo>
                  <a:pt x="241755" y="6002293"/>
                </a:lnTo>
                <a:lnTo>
                  <a:pt x="267420" y="6076519"/>
                </a:lnTo>
                <a:lnTo>
                  <a:pt x="294157" y="6119749"/>
                </a:lnTo>
                <a:lnTo>
                  <a:pt x="338052" y="6145843"/>
                </a:lnTo>
                <a:lnTo>
                  <a:pt x="412968" y="6170891"/>
                </a:lnTo>
                <a:lnTo>
                  <a:pt x="515537" y="6194861"/>
                </a:lnTo>
                <a:lnTo>
                  <a:pt x="642393" y="6217721"/>
                </a:lnTo>
                <a:lnTo>
                  <a:pt x="790168" y="6239440"/>
                </a:lnTo>
                <a:lnTo>
                  <a:pt x="955496" y="6259986"/>
                </a:lnTo>
                <a:lnTo>
                  <a:pt x="1135008" y="6279328"/>
                </a:lnTo>
                <a:lnTo>
                  <a:pt x="1325339" y="6297435"/>
                </a:lnTo>
                <a:lnTo>
                  <a:pt x="1523121" y="6314274"/>
                </a:lnTo>
                <a:lnTo>
                  <a:pt x="1724987" y="6329814"/>
                </a:lnTo>
                <a:lnTo>
                  <a:pt x="1927569" y="6344024"/>
                </a:lnTo>
                <a:lnTo>
                  <a:pt x="2127501" y="6356873"/>
                </a:lnTo>
                <a:lnTo>
                  <a:pt x="2321416" y="6368327"/>
                </a:lnTo>
                <a:lnTo>
                  <a:pt x="2505947" y="6378357"/>
                </a:lnTo>
                <a:lnTo>
                  <a:pt x="2677726" y="6386930"/>
                </a:lnTo>
                <a:lnTo>
                  <a:pt x="2833387" y="6394015"/>
                </a:lnTo>
                <a:lnTo>
                  <a:pt x="2969562" y="6399581"/>
                </a:lnTo>
                <a:lnTo>
                  <a:pt x="3082884" y="6403595"/>
                </a:lnTo>
                <a:lnTo>
                  <a:pt x="3169986" y="6406027"/>
                </a:lnTo>
                <a:lnTo>
                  <a:pt x="3227501" y="6406845"/>
                </a:lnTo>
                <a:lnTo>
                  <a:pt x="3284702" y="6406040"/>
                </a:lnTo>
                <a:lnTo>
                  <a:pt x="3371495" y="6403645"/>
                </a:lnTo>
                <a:lnTo>
                  <a:pt x="3484516" y="6399691"/>
                </a:lnTo>
                <a:lnTo>
                  <a:pt x="3620398" y="6394209"/>
                </a:lnTo>
                <a:lnTo>
                  <a:pt x="3775775" y="6387229"/>
                </a:lnTo>
                <a:lnTo>
                  <a:pt x="3947280" y="6378783"/>
                </a:lnTo>
                <a:lnTo>
                  <a:pt x="4131546" y="6368902"/>
                </a:lnTo>
                <a:lnTo>
                  <a:pt x="4325208" y="6357615"/>
                </a:lnTo>
                <a:lnTo>
                  <a:pt x="4524900" y="6344955"/>
                </a:lnTo>
                <a:lnTo>
                  <a:pt x="4727254" y="6330951"/>
                </a:lnTo>
                <a:lnTo>
                  <a:pt x="4928904" y="6315635"/>
                </a:lnTo>
                <a:lnTo>
                  <a:pt x="5126485" y="6299037"/>
                </a:lnTo>
                <a:lnTo>
                  <a:pt x="5316630" y="6281188"/>
                </a:lnTo>
                <a:lnTo>
                  <a:pt x="5495972" y="6262120"/>
                </a:lnTo>
                <a:lnTo>
                  <a:pt x="5661145" y="6241862"/>
                </a:lnTo>
                <a:lnTo>
                  <a:pt x="5808783" y="6220445"/>
                </a:lnTo>
                <a:lnTo>
                  <a:pt x="5935519" y="6197901"/>
                </a:lnTo>
                <a:lnTo>
                  <a:pt x="6037987" y="6174261"/>
                </a:lnTo>
                <a:lnTo>
                  <a:pt x="6112821" y="6149554"/>
                </a:lnTo>
                <a:lnTo>
                  <a:pt x="6156655" y="6123813"/>
                </a:lnTo>
                <a:lnTo>
                  <a:pt x="6183754" y="6080525"/>
                </a:lnTo>
                <a:lnTo>
                  <a:pt x="6209769" y="6006222"/>
                </a:lnTo>
                <a:lnTo>
                  <a:pt x="6234667" y="5904270"/>
                </a:lnTo>
                <a:lnTo>
                  <a:pt x="6258415" y="5778036"/>
                </a:lnTo>
                <a:lnTo>
                  <a:pt x="6280979" y="5630886"/>
                </a:lnTo>
                <a:lnTo>
                  <a:pt x="6302328" y="5466189"/>
                </a:lnTo>
                <a:lnTo>
                  <a:pt x="6322427" y="5287310"/>
                </a:lnTo>
                <a:lnTo>
                  <a:pt x="6341244" y="5097618"/>
                </a:lnTo>
                <a:lnTo>
                  <a:pt x="6358745" y="4900479"/>
                </a:lnTo>
                <a:lnTo>
                  <a:pt x="6374898" y="4699260"/>
                </a:lnTo>
                <a:lnTo>
                  <a:pt x="6389669" y="4497328"/>
                </a:lnTo>
                <a:lnTo>
                  <a:pt x="6403026" y="4298050"/>
                </a:lnTo>
                <a:lnTo>
                  <a:pt x="6414935" y="4104794"/>
                </a:lnTo>
                <a:lnTo>
                  <a:pt x="6425364" y="3920925"/>
                </a:lnTo>
                <a:lnTo>
                  <a:pt x="6434279" y="3749812"/>
                </a:lnTo>
                <a:lnTo>
                  <a:pt x="6441647" y="3594821"/>
                </a:lnTo>
                <a:lnTo>
                  <a:pt x="6447435" y="3459320"/>
                </a:lnTo>
                <a:lnTo>
                  <a:pt x="6451610" y="3346675"/>
                </a:lnTo>
                <a:lnTo>
                  <a:pt x="6454140" y="3260253"/>
                </a:lnTo>
                <a:lnTo>
                  <a:pt x="6454990" y="3203422"/>
                </a:lnTo>
                <a:lnTo>
                  <a:pt x="6454153" y="3146898"/>
                </a:lnTo>
                <a:lnTo>
                  <a:pt x="6451661" y="3060777"/>
                </a:lnTo>
                <a:lnTo>
                  <a:pt x="6447548" y="2948426"/>
                </a:lnTo>
                <a:lnTo>
                  <a:pt x="6441846" y="2813210"/>
                </a:lnTo>
                <a:lnTo>
                  <a:pt x="6434587" y="2658496"/>
                </a:lnTo>
                <a:lnTo>
                  <a:pt x="6425803" y="2487650"/>
                </a:lnTo>
                <a:lnTo>
                  <a:pt x="6415527" y="2304038"/>
                </a:lnTo>
                <a:lnTo>
                  <a:pt x="6403791" y="2111027"/>
                </a:lnTo>
                <a:lnTo>
                  <a:pt x="6390627" y="1911984"/>
                </a:lnTo>
                <a:lnTo>
                  <a:pt x="6376068" y="1710274"/>
                </a:lnTo>
                <a:lnTo>
                  <a:pt x="6360145" y="1509263"/>
                </a:lnTo>
                <a:lnTo>
                  <a:pt x="6342892" y="1312319"/>
                </a:lnTo>
                <a:lnTo>
                  <a:pt x="6324341" y="1122806"/>
                </a:lnTo>
                <a:lnTo>
                  <a:pt x="6304523" y="944093"/>
                </a:lnTo>
                <a:lnTo>
                  <a:pt x="6283471" y="779544"/>
                </a:lnTo>
                <a:lnTo>
                  <a:pt x="6261217" y="632527"/>
                </a:lnTo>
                <a:lnTo>
                  <a:pt x="6237794" y="506407"/>
                </a:lnTo>
                <a:lnTo>
                  <a:pt x="6213235" y="404551"/>
                </a:lnTo>
                <a:lnTo>
                  <a:pt x="6187570" y="330325"/>
                </a:lnTo>
                <a:lnTo>
                  <a:pt x="6160833" y="287096"/>
                </a:lnTo>
                <a:lnTo>
                  <a:pt x="6116938" y="261001"/>
                </a:lnTo>
                <a:lnTo>
                  <a:pt x="6042022" y="235953"/>
                </a:lnTo>
                <a:lnTo>
                  <a:pt x="5939454" y="211984"/>
                </a:lnTo>
                <a:lnTo>
                  <a:pt x="5812598" y="189123"/>
                </a:lnTo>
                <a:lnTo>
                  <a:pt x="5664824" y="167404"/>
                </a:lnTo>
                <a:lnTo>
                  <a:pt x="5499497" y="146858"/>
                </a:lnTo>
                <a:lnTo>
                  <a:pt x="5319985" y="127516"/>
                </a:lnTo>
                <a:lnTo>
                  <a:pt x="5129655" y="109409"/>
                </a:lnTo>
                <a:lnTo>
                  <a:pt x="4931875" y="92570"/>
                </a:lnTo>
                <a:lnTo>
                  <a:pt x="4730010" y="77030"/>
                </a:lnTo>
                <a:lnTo>
                  <a:pt x="4527428" y="62820"/>
                </a:lnTo>
                <a:lnTo>
                  <a:pt x="4327497" y="49972"/>
                </a:lnTo>
                <a:lnTo>
                  <a:pt x="4133583" y="38517"/>
                </a:lnTo>
                <a:lnTo>
                  <a:pt x="3949053" y="28487"/>
                </a:lnTo>
                <a:lnTo>
                  <a:pt x="3777274" y="19914"/>
                </a:lnTo>
                <a:lnTo>
                  <a:pt x="3621615" y="12829"/>
                </a:lnTo>
                <a:lnTo>
                  <a:pt x="3485440" y="7263"/>
                </a:lnTo>
                <a:lnTo>
                  <a:pt x="3372119" y="3249"/>
                </a:lnTo>
                <a:lnTo>
                  <a:pt x="3285017" y="817"/>
                </a:lnTo>
                <a:lnTo>
                  <a:pt x="3227501" y="0"/>
                </a:lnTo>
                <a:lnTo>
                  <a:pt x="3169986" y="817"/>
                </a:lnTo>
                <a:lnTo>
                  <a:pt x="3082884" y="3249"/>
                </a:lnTo>
                <a:lnTo>
                  <a:pt x="2969562" y="7263"/>
                </a:lnTo>
                <a:lnTo>
                  <a:pt x="2833387" y="12829"/>
                </a:lnTo>
                <a:lnTo>
                  <a:pt x="2677726" y="19914"/>
                </a:lnTo>
                <a:lnTo>
                  <a:pt x="2505947" y="28487"/>
                </a:lnTo>
                <a:lnTo>
                  <a:pt x="2321416" y="38517"/>
                </a:lnTo>
                <a:lnTo>
                  <a:pt x="2127501" y="49972"/>
                </a:lnTo>
                <a:lnTo>
                  <a:pt x="1927569" y="62820"/>
                </a:lnTo>
                <a:lnTo>
                  <a:pt x="1724987" y="77030"/>
                </a:lnTo>
                <a:lnTo>
                  <a:pt x="1523121" y="92570"/>
                </a:lnTo>
                <a:lnTo>
                  <a:pt x="1325339" y="109409"/>
                </a:lnTo>
                <a:lnTo>
                  <a:pt x="1135008" y="127516"/>
                </a:lnTo>
                <a:lnTo>
                  <a:pt x="955496" y="146858"/>
                </a:lnTo>
                <a:lnTo>
                  <a:pt x="790168" y="167404"/>
                </a:lnTo>
                <a:lnTo>
                  <a:pt x="642393" y="189123"/>
                </a:lnTo>
                <a:lnTo>
                  <a:pt x="515537" y="211984"/>
                </a:lnTo>
                <a:lnTo>
                  <a:pt x="412968" y="235953"/>
                </a:lnTo>
                <a:lnTo>
                  <a:pt x="338052" y="261001"/>
                </a:lnTo>
                <a:lnTo>
                  <a:pt x="294157" y="287096"/>
                </a:lnTo>
                <a:lnTo>
                  <a:pt x="267420" y="330325"/>
                </a:lnTo>
                <a:lnTo>
                  <a:pt x="241755" y="404551"/>
                </a:lnTo>
                <a:lnTo>
                  <a:pt x="217195" y="506407"/>
                </a:lnTo>
                <a:lnTo>
                  <a:pt x="193773" y="632527"/>
                </a:lnTo>
                <a:lnTo>
                  <a:pt x="171519" y="779544"/>
                </a:lnTo>
                <a:lnTo>
                  <a:pt x="150467" y="944093"/>
                </a:lnTo>
                <a:lnTo>
                  <a:pt x="130649" y="1122806"/>
                </a:lnTo>
                <a:lnTo>
                  <a:pt x="112098" y="1312319"/>
                </a:lnTo>
                <a:lnTo>
                  <a:pt x="94844" y="1509263"/>
                </a:lnTo>
                <a:lnTo>
                  <a:pt x="78922" y="1710274"/>
                </a:lnTo>
                <a:lnTo>
                  <a:pt x="64363" y="1911984"/>
                </a:lnTo>
                <a:lnTo>
                  <a:pt x="51199" y="2111027"/>
                </a:lnTo>
                <a:lnTo>
                  <a:pt x="39463" y="2304038"/>
                </a:lnTo>
                <a:lnTo>
                  <a:pt x="29187" y="2487650"/>
                </a:lnTo>
                <a:lnTo>
                  <a:pt x="20403" y="2658496"/>
                </a:lnTo>
                <a:lnTo>
                  <a:pt x="13144" y="2813210"/>
                </a:lnTo>
                <a:lnTo>
                  <a:pt x="7442" y="2948426"/>
                </a:lnTo>
                <a:lnTo>
                  <a:pt x="3329" y="3060777"/>
                </a:lnTo>
                <a:lnTo>
                  <a:pt x="837" y="3146898"/>
                </a:lnTo>
                <a:lnTo>
                  <a:pt x="0" y="3203422"/>
                </a:lnTo>
                <a:lnTo>
                  <a:pt x="837" y="3259946"/>
                </a:lnTo>
                <a:lnTo>
                  <a:pt x="3329" y="3346067"/>
                </a:lnTo>
                <a:lnTo>
                  <a:pt x="7442" y="3458418"/>
                </a:lnTo>
                <a:lnTo>
                  <a:pt x="13144" y="3593634"/>
                </a:lnTo>
                <a:close/>
              </a:path>
            </a:pathLst>
          </a:custGeom>
          <a:solidFill>
            <a:srgbClr val="B3DE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475014" y="766639"/>
            <a:ext cx="6390716" cy="6340195"/>
          </a:xfrm>
          <a:custGeom>
            <a:avLst/>
            <a:gdLst/>
            <a:ahLst/>
            <a:cxnLst/>
            <a:rect l="l" t="t" r="r" b="b"/>
            <a:pathLst>
              <a:path w="6390716" h="6340195">
                <a:moveTo>
                  <a:pt x="3495" y="3314454"/>
                </a:moveTo>
                <a:lnTo>
                  <a:pt x="7813" y="3426085"/>
                </a:lnTo>
                <a:lnTo>
                  <a:pt x="13800" y="3559693"/>
                </a:lnTo>
                <a:lnTo>
                  <a:pt x="21422" y="3712032"/>
                </a:lnTo>
                <a:lnTo>
                  <a:pt x="30644" y="3879858"/>
                </a:lnTo>
                <a:lnTo>
                  <a:pt x="41434" y="4059928"/>
                </a:lnTo>
                <a:lnTo>
                  <a:pt x="53756" y="4248996"/>
                </a:lnTo>
                <a:lnTo>
                  <a:pt x="67577" y="4443818"/>
                </a:lnTo>
                <a:lnTo>
                  <a:pt x="82864" y="4641149"/>
                </a:lnTo>
                <a:lnTo>
                  <a:pt x="99582" y="4837747"/>
                </a:lnTo>
                <a:lnTo>
                  <a:pt x="117696" y="5030365"/>
                </a:lnTo>
                <a:lnTo>
                  <a:pt x="137175" y="5215759"/>
                </a:lnTo>
                <a:lnTo>
                  <a:pt x="157983" y="5390686"/>
                </a:lnTo>
                <a:lnTo>
                  <a:pt x="180086" y="5551900"/>
                </a:lnTo>
                <a:lnTo>
                  <a:pt x="203451" y="5696158"/>
                </a:lnTo>
                <a:lnTo>
                  <a:pt x="228044" y="5820215"/>
                </a:lnTo>
                <a:lnTo>
                  <a:pt x="253831" y="5920826"/>
                </a:lnTo>
                <a:lnTo>
                  <a:pt x="280778" y="5994748"/>
                </a:lnTo>
                <a:lnTo>
                  <a:pt x="308851" y="6038735"/>
                </a:lnTo>
                <a:lnTo>
                  <a:pt x="353537" y="6066135"/>
                </a:lnTo>
                <a:lnTo>
                  <a:pt x="428182" y="6092437"/>
                </a:lnTo>
                <a:lnTo>
                  <a:pt x="529542" y="6117606"/>
                </a:lnTo>
                <a:lnTo>
                  <a:pt x="654371" y="6141610"/>
                </a:lnTo>
                <a:lnTo>
                  <a:pt x="799424" y="6164416"/>
                </a:lnTo>
                <a:lnTo>
                  <a:pt x="961456" y="6185990"/>
                </a:lnTo>
                <a:lnTo>
                  <a:pt x="1137221" y="6206300"/>
                </a:lnTo>
                <a:lnTo>
                  <a:pt x="1323475" y="6225313"/>
                </a:lnTo>
                <a:lnTo>
                  <a:pt x="1516971" y="6242994"/>
                </a:lnTo>
                <a:lnTo>
                  <a:pt x="1714466" y="6259312"/>
                </a:lnTo>
                <a:lnTo>
                  <a:pt x="1912714" y="6274233"/>
                </a:lnTo>
                <a:lnTo>
                  <a:pt x="2108469" y="6287724"/>
                </a:lnTo>
                <a:lnTo>
                  <a:pt x="2298486" y="6299751"/>
                </a:lnTo>
                <a:lnTo>
                  <a:pt x="2479521" y="6310283"/>
                </a:lnTo>
                <a:lnTo>
                  <a:pt x="2648327" y="6319285"/>
                </a:lnTo>
                <a:lnTo>
                  <a:pt x="2801660" y="6326724"/>
                </a:lnTo>
                <a:lnTo>
                  <a:pt x="2936275" y="6332568"/>
                </a:lnTo>
                <a:lnTo>
                  <a:pt x="3048927" y="6336783"/>
                </a:lnTo>
                <a:lnTo>
                  <a:pt x="3136369" y="6339337"/>
                </a:lnTo>
                <a:lnTo>
                  <a:pt x="3195358" y="6340195"/>
                </a:lnTo>
                <a:lnTo>
                  <a:pt x="3254016" y="6339350"/>
                </a:lnTo>
                <a:lnTo>
                  <a:pt x="3341135" y="6336835"/>
                </a:lnTo>
                <a:lnTo>
                  <a:pt x="3453471" y="6332683"/>
                </a:lnTo>
                <a:lnTo>
                  <a:pt x="3587778" y="6326926"/>
                </a:lnTo>
                <a:lnTo>
                  <a:pt x="3740814" y="6319598"/>
                </a:lnTo>
                <a:lnTo>
                  <a:pt x="3909332" y="6310729"/>
                </a:lnTo>
                <a:lnTo>
                  <a:pt x="4090090" y="6300353"/>
                </a:lnTo>
                <a:lnTo>
                  <a:pt x="4279841" y="6288501"/>
                </a:lnTo>
                <a:lnTo>
                  <a:pt x="4475343" y="6275207"/>
                </a:lnTo>
                <a:lnTo>
                  <a:pt x="4673350" y="6260503"/>
                </a:lnTo>
                <a:lnTo>
                  <a:pt x="4870619" y="6244420"/>
                </a:lnTo>
                <a:lnTo>
                  <a:pt x="5063904" y="6226991"/>
                </a:lnTo>
                <a:lnTo>
                  <a:pt x="5249961" y="6208250"/>
                </a:lnTo>
                <a:lnTo>
                  <a:pt x="5425547" y="6188227"/>
                </a:lnTo>
                <a:lnTo>
                  <a:pt x="5587415" y="6166956"/>
                </a:lnTo>
                <a:lnTo>
                  <a:pt x="5732323" y="6144468"/>
                </a:lnTo>
                <a:lnTo>
                  <a:pt x="5857026" y="6120796"/>
                </a:lnTo>
                <a:lnTo>
                  <a:pt x="5958279" y="6095973"/>
                </a:lnTo>
                <a:lnTo>
                  <a:pt x="6032837" y="6070031"/>
                </a:lnTo>
                <a:lnTo>
                  <a:pt x="6077458" y="6043002"/>
                </a:lnTo>
                <a:lnTo>
                  <a:pt x="6105913" y="5998955"/>
                </a:lnTo>
                <a:lnTo>
                  <a:pt x="6133230" y="5924953"/>
                </a:lnTo>
                <a:lnTo>
                  <a:pt x="6159374" y="5824241"/>
                </a:lnTo>
                <a:lnTo>
                  <a:pt x="6184310" y="5700065"/>
                </a:lnTo>
                <a:lnTo>
                  <a:pt x="6208004" y="5555669"/>
                </a:lnTo>
                <a:lnTo>
                  <a:pt x="6230420" y="5394299"/>
                </a:lnTo>
                <a:lnTo>
                  <a:pt x="6251524" y="5219199"/>
                </a:lnTo>
                <a:lnTo>
                  <a:pt x="6271282" y="5033616"/>
                </a:lnTo>
                <a:lnTo>
                  <a:pt x="6289659" y="4840794"/>
                </a:lnTo>
                <a:lnTo>
                  <a:pt x="6306619" y="4643978"/>
                </a:lnTo>
                <a:lnTo>
                  <a:pt x="6322129" y="4446414"/>
                </a:lnTo>
                <a:lnTo>
                  <a:pt x="6336154" y="4251346"/>
                </a:lnTo>
                <a:lnTo>
                  <a:pt x="6348659" y="4062020"/>
                </a:lnTo>
                <a:lnTo>
                  <a:pt x="6359608" y="3881681"/>
                </a:lnTo>
                <a:lnTo>
                  <a:pt x="6368969" y="3713574"/>
                </a:lnTo>
                <a:lnTo>
                  <a:pt x="6376705" y="3560944"/>
                </a:lnTo>
                <a:lnTo>
                  <a:pt x="6382783" y="3427036"/>
                </a:lnTo>
                <a:lnTo>
                  <a:pt x="6387167" y="3315095"/>
                </a:lnTo>
                <a:lnTo>
                  <a:pt x="6389823" y="3228368"/>
                </a:lnTo>
                <a:lnTo>
                  <a:pt x="6390716" y="3170097"/>
                </a:lnTo>
                <a:lnTo>
                  <a:pt x="6389836" y="3112151"/>
                </a:lnTo>
                <a:lnTo>
                  <a:pt x="6387220" y="3025741"/>
                </a:lnTo>
                <a:lnTo>
                  <a:pt x="6382902" y="2914109"/>
                </a:lnTo>
                <a:lnTo>
                  <a:pt x="6376915" y="2780502"/>
                </a:lnTo>
                <a:lnTo>
                  <a:pt x="6369293" y="2628163"/>
                </a:lnTo>
                <a:lnTo>
                  <a:pt x="6360071" y="2460336"/>
                </a:lnTo>
                <a:lnTo>
                  <a:pt x="6349281" y="2280267"/>
                </a:lnTo>
                <a:lnTo>
                  <a:pt x="6336959" y="2091199"/>
                </a:lnTo>
                <a:lnTo>
                  <a:pt x="6323138" y="1896377"/>
                </a:lnTo>
                <a:lnTo>
                  <a:pt x="6307851" y="1699045"/>
                </a:lnTo>
                <a:lnTo>
                  <a:pt x="6291134" y="1502448"/>
                </a:lnTo>
                <a:lnTo>
                  <a:pt x="6273019" y="1309830"/>
                </a:lnTo>
                <a:lnTo>
                  <a:pt x="6253540" y="1124435"/>
                </a:lnTo>
                <a:lnTo>
                  <a:pt x="6232732" y="949509"/>
                </a:lnTo>
                <a:lnTo>
                  <a:pt x="6210629" y="788294"/>
                </a:lnTo>
                <a:lnTo>
                  <a:pt x="6187264" y="644036"/>
                </a:lnTo>
                <a:lnTo>
                  <a:pt x="6162671" y="519980"/>
                </a:lnTo>
                <a:lnTo>
                  <a:pt x="6136884" y="419368"/>
                </a:lnTo>
                <a:lnTo>
                  <a:pt x="6109937" y="345447"/>
                </a:lnTo>
                <a:lnTo>
                  <a:pt x="6081864" y="301459"/>
                </a:lnTo>
                <a:lnTo>
                  <a:pt x="6037178" y="274059"/>
                </a:lnTo>
                <a:lnTo>
                  <a:pt x="5962533" y="247758"/>
                </a:lnTo>
                <a:lnTo>
                  <a:pt x="5861173" y="222589"/>
                </a:lnTo>
                <a:lnTo>
                  <a:pt x="5736344" y="198584"/>
                </a:lnTo>
                <a:lnTo>
                  <a:pt x="5591291" y="175779"/>
                </a:lnTo>
                <a:lnTo>
                  <a:pt x="5429259" y="154204"/>
                </a:lnTo>
                <a:lnTo>
                  <a:pt x="5253494" y="133894"/>
                </a:lnTo>
                <a:lnTo>
                  <a:pt x="5067240" y="114882"/>
                </a:lnTo>
                <a:lnTo>
                  <a:pt x="4873744" y="97200"/>
                </a:lnTo>
                <a:lnTo>
                  <a:pt x="4676249" y="80883"/>
                </a:lnTo>
                <a:lnTo>
                  <a:pt x="4478002" y="65962"/>
                </a:lnTo>
                <a:lnTo>
                  <a:pt x="4282247" y="52471"/>
                </a:lnTo>
                <a:lnTo>
                  <a:pt x="4092229" y="40443"/>
                </a:lnTo>
                <a:lnTo>
                  <a:pt x="3911195" y="29912"/>
                </a:lnTo>
                <a:lnTo>
                  <a:pt x="3742388" y="20910"/>
                </a:lnTo>
                <a:lnTo>
                  <a:pt x="3589055" y="13471"/>
                </a:lnTo>
                <a:lnTo>
                  <a:pt x="3454440" y="7627"/>
                </a:lnTo>
                <a:lnTo>
                  <a:pt x="3341789" y="3411"/>
                </a:lnTo>
                <a:lnTo>
                  <a:pt x="3254346" y="858"/>
                </a:lnTo>
                <a:lnTo>
                  <a:pt x="3195358" y="0"/>
                </a:lnTo>
                <a:lnTo>
                  <a:pt x="3136369" y="858"/>
                </a:lnTo>
                <a:lnTo>
                  <a:pt x="3048927" y="3411"/>
                </a:lnTo>
                <a:lnTo>
                  <a:pt x="2936275" y="7627"/>
                </a:lnTo>
                <a:lnTo>
                  <a:pt x="2801660" y="13471"/>
                </a:lnTo>
                <a:lnTo>
                  <a:pt x="2648327" y="20910"/>
                </a:lnTo>
                <a:lnTo>
                  <a:pt x="2479521" y="29912"/>
                </a:lnTo>
                <a:lnTo>
                  <a:pt x="2298486" y="40443"/>
                </a:lnTo>
                <a:lnTo>
                  <a:pt x="2108469" y="52471"/>
                </a:lnTo>
                <a:lnTo>
                  <a:pt x="1912714" y="65962"/>
                </a:lnTo>
                <a:lnTo>
                  <a:pt x="1714466" y="80883"/>
                </a:lnTo>
                <a:lnTo>
                  <a:pt x="1516971" y="97200"/>
                </a:lnTo>
                <a:lnTo>
                  <a:pt x="1323475" y="114882"/>
                </a:lnTo>
                <a:lnTo>
                  <a:pt x="1137221" y="133894"/>
                </a:lnTo>
                <a:lnTo>
                  <a:pt x="961456" y="154204"/>
                </a:lnTo>
                <a:lnTo>
                  <a:pt x="799424" y="175779"/>
                </a:lnTo>
                <a:lnTo>
                  <a:pt x="654371" y="198584"/>
                </a:lnTo>
                <a:lnTo>
                  <a:pt x="529542" y="222589"/>
                </a:lnTo>
                <a:lnTo>
                  <a:pt x="428182" y="247758"/>
                </a:lnTo>
                <a:lnTo>
                  <a:pt x="353537" y="274059"/>
                </a:lnTo>
                <a:lnTo>
                  <a:pt x="308851" y="301459"/>
                </a:lnTo>
                <a:lnTo>
                  <a:pt x="280778" y="345447"/>
                </a:lnTo>
                <a:lnTo>
                  <a:pt x="253831" y="419368"/>
                </a:lnTo>
                <a:lnTo>
                  <a:pt x="228044" y="519980"/>
                </a:lnTo>
                <a:lnTo>
                  <a:pt x="203451" y="644036"/>
                </a:lnTo>
                <a:lnTo>
                  <a:pt x="180086" y="788294"/>
                </a:lnTo>
                <a:lnTo>
                  <a:pt x="157983" y="949509"/>
                </a:lnTo>
                <a:lnTo>
                  <a:pt x="137175" y="1124435"/>
                </a:lnTo>
                <a:lnTo>
                  <a:pt x="117696" y="1309830"/>
                </a:lnTo>
                <a:lnTo>
                  <a:pt x="99582" y="1502448"/>
                </a:lnTo>
                <a:lnTo>
                  <a:pt x="82864" y="1699045"/>
                </a:lnTo>
                <a:lnTo>
                  <a:pt x="67577" y="1896377"/>
                </a:lnTo>
                <a:lnTo>
                  <a:pt x="53756" y="2091199"/>
                </a:lnTo>
                <a:lnTo>
                  <a:pt x="41434" y="2280267"/>
                </a:lnTo>
                <a:lnTo>
                  <a:pt x="30644" y="2460336"/>
                </a:lnTo>
                <a:lnTo>
                  <a:pt x="21422" y="2628163"/>
                </a:lnTo>
                <a:lnTo>
                  <a:pt x="13800" y="2780502"/>
                </a:lnTo>
                <a:lnTo>
                  <a:pt x="7813" y="2914109"/>
                </a:lnTo>
                <a:lnTo>
                  <a:pt x="3495" y="3025741"/>
                </a:lnTo>
                <a:lnTo>
                  <a:pt x="879" y="3112151"/>
                </a:lnTo>
                <a:lnTo>
                  <a:pt x="0" y="3170097"/>
                </a:lnTo>
                <a:lnTo>
                  <a:pt x="879" y="3228043"/>
                </a:lnTo>
                <a:lnTo>
                  <a:pt x="3495" y="3314454"/>
                </a:lnTo>
                <a:close/>
              </a:path>
            </a:pathLst>
          </a:custGeom>
          <a:solidFill>
            <a:srgbClr val="B3DE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506200" y="807438"/>
            <a:ext cx="6326466" cy="6273520"/>
          </a:xfrm>
          <a:custGeom>
            <a:avLst/>
            <a:gdLst/>
            <a:ahLst/>
            <a:cxnLst/>
            <a:rect l="l" t="t" r="r" b="b"/>
            <a:pathLst>
              <a:path w="6326466" h="6273520">
                <a:moveTo>
                  <a:pt x="0" y="3136773"/>
                </a:moveTo>
                <a:lnTo>
                  <a:pt x="921" y="3196142"/>
                </a:lnTo>
                <a:lnTo>
                  <a:pt x="3662" y="3282844"/>
                </a:lnTo>
                <a:lnTo>
                  <a:pt x="8186" y="3393756"/>
                </a:lnTo>
                <a:lnTo>
                  <a:pt x="14458" y="3525755"/>
                </a:lnTo>
                <a:lnTo>
                  <a:pt x="22443" y="3675719"/>
                </a:lnTo>
                <a:lnTo>
                  <a:pt x="32105" y="3840525"/>
                </a:lnTo>
                <a:lnTo>
                  <a:pt x="43409" y="4017051"/>
                </a:lnTo>
                <a:lnTo>
                  <a:pt x="56318" y="4202176"/>
                </a:lnTo>
                <a:lnTo>
                  <a:pt x="70798" y="4392775"/>
                </a:lnTo>
                <a:lnTo>
                  <a:pt x="86814" y="4585727"/>
                </a:lnTo>
                <a:lnTo>
                  <a:pt x="104328" y="4777909"/>
                </a:lnTo>
                <a:lnTo>
                  <a:pt x="123306" y="4966199"/>
                </a:lnTo>
                <a:lnTo>
                  <a:pt x="143713" y="5147474"/>
                </a:lnTo>
                <a:lnTo>
                  <a:pt x="165513" y="5318613"/>
                </a:lnTo>
                <a:lnTo>
                  <a:pt x="188670" y="5476492"/>
                </a:lnTo>
                <a:lnTo>
                  <a:pt x="213148" y="5617989"/>
                </a:lnTo>
                <a:lnTo>
                  <a:pt x="238913" y="5739981"/>
                </a:lnTo>
                <a:lnTo>
                  <a:pt x="265929" y="5839347"/>
                </a:lnTo>
                <a:lnTo>
                  <a:pt x="294160" y="5912964"/>
                </a:lnTo>
                <a:lnTo>
                  <a:pt x="323570" y="5957709"/>
                </a:lnTo>
                <a:lnTo>
                  <a:pt x="369047" y="5986414"/>
                </a:lnTo>
                <a:lnTo>
                  <a:pt x="443422" y="6013967"/>
                </a:lnTo>
                <a:lnTo>
                  <a:pt x="543573" y="6040334"/>
                </a:lnTo>
                <a:lnTo>
                  <a:pt x="666375" y="6065481"/>
                </a:lnTo>
                <a:lnTo>
                  <a:pt x="808706" y="6089372"/>
                </a:lnTo>
                <a:lnTo>
                  <a:pt x="967442" y="6111974"/>
                </a:lnTo>
                <a:lnTo>
                  <a:pt x="1139459" y="6133250"/>
                </a:lnTo>
                <a:lnTo>
                  <a:pt x="1321636" y="6153168"/>
                </a:lnTo>
                <a:lnTo>
                  <a:pt x="1510848" y="6171691"/>
                </a:lnTo>
                <a:lnTo>
                  <a:pt x="1703971" y="6188786"/>
                </a:lnTo>
                <a:lnTo>
                  <a:pt x="1897884" y="6204417"/>
                </a:lnTo>
                <a:lnTo>
                  <a:pt x="2089461" y="6218550"/>
                </a:lnTo>
                <a:lnTo>
                  <a:pt x="2275581" y="6231150"/>
                </a:lnTo>
                <a:lnTo>
                  <a:pt x="2453119" y="6242183"/>
                </a:lnTo>
                <a:lnTo>
                  <a:pt x="2618953" y="6251614"/>
                </a:lnTo>
                <a:lnTo>
                  <a:pt x="2769960" y="6259408"/>
                </a:lnTo>
                <a:lnTo>
                  <a:pt x="2903014" y="6265530"/>
                </a:lnTo>
                <a:lnTo>
                  <a:pt x="3014995" y="6269946"/>
                </a:lnTo>
                <a:lnTo>
                  <a:pt x="3102778" y="6272621"/>
                </a:lnTo>
                <a:lnTo>
                  <a:pt x="3163239" y="6273520"/>
                </a:lnTo>
                <a:lnTo>
                  <a:pt x="3223354" y="6272634"/>
                </a:lnTo>
                <a:lnTo>
                  <a:pt x="3310797" y="6270000"/>
                </a:lnTo>
                <a:lnTo>
                  <a:pt x="3422445" y="6265651"/>
                </a:lnTo>
                <a:lnTo>
                  <a:pt x="3555178" y="6259620"/>
                </a:lnTo>
                <a:lnTo>
                  <a:pt x="3705871" y="6251943"/>
                </a:lnTo>
                <a:lnTo>
                  <a:pt x="3871402" y="6242652"/>
                </a:lnTo>
                <a:lnTo>
                  <a:pt x="4048650" y="6231782"/>
                </a:lnTo>
                <a:lnTo>
                  <a:pt x="4234491" y="6219366"/>
                </a:lnTo>
                <a:lnTo>
                  <a:pt x="4425803" y="6205440"/>
                </a:lnTo>
                <a:lnTo>
                  <a:pt x="4619464" y="6190035"/>
                </a:lnTo>
                <a:lnTo>
                  <a:pt x="4812351" y="6173187"/>
                </a:lnTo>
                <a:lnTo>
                  <a:pt x="5001341" y="6154929"/>
                </a:lnTo>
                <a:lnTo>
                  <a:pt x="5183313" y="6135295"/>
                </a:lnTo>
                <a:lnTo>
                  <a:pt x="5355143" y="6114319"/>
                </a:lnTo>
                <a:lnTo>
                  <a:pt x="5513710" y="6092035"/>
                </a:lnTo>
                <a:lnTo>
                  <a:pt x="5655890" y="6068477"/>
                </a:lnTo>
                <a:lnTo>
                  <a:pt x="5778561" y="6043678"/>
                </a:lnTo>
                <a:lnTo>
                  <a:pt x="5878602" y="6017673"/>
                </a:lnTo>
                <a:lnTo>
                  <a:pt x="5952888" y="5990496"/>
                </a:lnTo>
                <a:lnTo>
                  <a:pt x="5998298" y="5962180"/>
                </a:lnTo>
                <a:lnTo>
                  <a:pt x="6028108" y="5917372"/>
                </a:lnTo>
                <a:lnTo>
                  <a:pt x="6056726" y="5843671"/>
                </a:lnTo>
                <a:lnTo>
                  <a:pt x="6084114" y="5744199"/>
                </a:lnTo>
                <a:lnTo>
                  <a:pt x="6110237" y="5622081"/>
                </a:lnTo>
                <a:lnTo>
                  <a:pt x="6135059" y="5480439"/>
                </a:lnTo>
                <a:lnTo>
                  <a:pt x="6158542" y="5322396"/>
                </a:lnTo>
                <a:lnTo>
                  <a:pt x="6180651" y="5151076"/>
                </a:lnTo>
                <a:lnTo>
                  <a:pt x="6201349" y="4969602"/>
                </a:lnTo>
                <a:lnTo>
                  <a:pt x="6220600" y="4781098"/>
                </a:lnTo>
                <a:lnTo>
                  <a:pt x="6238368" y="4588686"/>
                </a:lnTo>
                <a:lnTo>
                  <a:pt x="6254616" y="4395490"/>
                </a:lnTo>
                <a:lnTo>
                  <a:pt x="6269308" y="4204632"/>
                </a:lnTo>
                <a:lnTo>
                  <a:pt x="6282408" y="4019238"/>
                </a:lnTo>
                <a:lnTo>
                  <a:pt x="6293879" y="3842428"/>
                </a:lnTo>
                <a:lnTo>
                  <a:pt x="6303685" y="3677328"/>
                </a:lnTo>
                <a:lnTo>
                  <a:pt x="6311789" y="3527060"/>
                </a:lnTo>
                <a:lnTo>
                  <a:pt x="6318156" y="3394747"/>
                </a:lnTo>
                <a:lnTo>
                  <a:pt x="6322749" y="3283512"/>
                </a:lnTo>
                <a:lnTo>
                  <a:pt x="6325531" y="3196480"/>
                </a:lnTo>
                <a:lnTo>
                  <a:pt x="6326466" y="3136773"/>
                </a:lnTo>
                <a:lnTo>
                  <a:pt x="6325545" y="3077401"/>
                </a:lnTo>
                <a:lnTo>
                  <a:pt x="6322804" y="2990697"/>
                </a:lnTo>
                <a:lnTo>
                  <a:pt x="6318280" y="2879784"/>
                </a:lnTo>
                <a:lnTo>
                  <a:pt x="6312008" y="2747783"/>
                </a:lnTo>
                <a:lnTo>
                  <a:pt x="6304023" y="2597817"/>
                </a:lnTo>
                <a:lnTo>
                  <a:pt x="6294361" y="2433009"/>
                </a:lnTo>
                <a:lnTo>
                  <a:pt x="6283058" y="2256481"/>
                </a:lnTo>
                <a:lnTo>
                  <a:pt x="6270148" y="2071355"/>
                </a:lnTo>
                <a:lnTo>
                  <a:pt x="6255669" y="1880754"/>
                </a:lnTo>
                <a:lnTo>
                  <a:pt x="6239654" y="1687801"/>
                </a:lnTo>
                <a:lnTo>
                  <a:pt x="6222140" y="1495617"/>
                </a:lnTo>
                <a:lnTo>
                  <a:pt x="6203162" y="1307326"/>
                </a:lnTo>
                <a:lnTo>
                  <a:pt x="6182756" y="1126049"/>
                </a:lnTo>
                <a:lnTo>
                  <a:pt x="6160958" y="954910"/>
                </a:lnTo>
                <a:lnTo>
                  <a:pt x="6137802" y="797030"/>
                </a:lnTo>
                <a:lnTo>
                  <a:pt x="6113324" y="655532"/>
                </a:lnTo>
                <a:lnTo>
                  <a:pt x="6087561" y="533539"/>
                </a:lnTo>
                <a:lnTo>
                  <a:pt x="6060546" y="434173"/>
                </a:lnTo>
                <a:lnTo>
                  <a:pt x="6032317" y="360556"/>
                </a:lnTo>
                <a:lnTo>
                  <a:pt x="6002909" y="315810"/>
                </a:lnTo>
                <a:lnTo>
                  <a:pt x="5957430" y="287104"/>
                </a:lnTo>
                <a:lnTo>
                  <a:pt x="5883053" y="259550"/>
                </a:lnTo>
                <a:lnTo>
                  <a:pt x="5782902" y="233181"/>
                </a:lnTo>
                <a:lnTo>
                  <a:pt x="5660099" y="208034"/>
                </a:lnTo>
                <a:lnTo>
                  <a:pt x="5517768" y="184142"/>
                </a:lnTo>
                <a:lnTo>
                  <a:pt x="5359031" y="161540"/>
                </a:lnTo>
                <a:lnTo>
                  <a:pt x="5187013" y="140264"/>
                </a:lnTo>
                <a:lnTo>
                  <a:pt x="5004837" y="120346"/>
                </a:lnTo>
                <a:lnTo>
                  <a:pt x="4815626" y="101823"/>
                </a:lnTo>
                <a:lnTo>
                  <a:pt x="4622503" y="84729"/>
                </a:lnTo>
                <a:lnTo>
                  <a:pt x="4428591" y="69098"/>
                </a:lnTo>
                <a:lnTo>
                  <a:pt x="4237014" y="54966"/>
                </a:lnTo>
                <a:lnTo>
                  <a:pt x="4050895" y="42366"/>
                </a:lnTo>
                <a:lnTo>
                  <a:pt x="3873357" y="31334"/>
                </a:lnTo>
                <a:lnTo>
                  <a:pt x="3707523" y="21904"/>
                </a:lnTo>
                <a:lnTo>
                  <a:pt x="3556518" y="14111"/>
                </a:lnTo>
                <a:lnTo>
                  <a:pt x="3423463" y="7989"/>
                </a:lnTo>
                <a:lnTo>
                  <a:pt x="3311483" y="3574"/>
                </a:lnTo>
                <a:lnTo>
                  <a:pt x="3223701" y="899"/>
                </a:lnTo>
                <a:lnTo>
                  <a:pt x="3163239" y="0"/>
                </a:lnTo>
                <a:lnTo>
                  <a:pt x="3102778" y="899"/>
                </a:lnTo>
                <a:lnTo>
                  <a:pt x="3014995" y="3574"/>
                </a:lnTo>
                <a:lnTo>
                  <a:pt x="2903014" y="7989"/>
                </a:lnTo>
                <a:lnTo>
                  <a:pt x="2769960" y="14111"/>
                </a:lnTo>
                <a:lnTo>
                  <a:pt x="2618953" y="21904"/>
                </a:lnTo>
                <a:lnTo>
                  <a:pt x="2453119" y="31334"/>
                </a:lnTo>
                <a:lnTo>
                  <a:pt x="2275581" y="42366"/>
                </a:lnTo>
                <a:lnTo>
                  <a:pt x="2089461" y="54966"/>
                </a:lnTo>
                <a:lnTo>
                  <a:pt x="1897884" y="69098"/>
                </a:lnTo>
                <a:lnTo>
                  <a:pt x="1703971" y="84729"/>
                </a:lnTo>
                <a:lnTo>
                  <a:pt x="1510848" y="101823"/>
                </a:lnTo>
                <a:lnTo>
                  <a:pt x="1321636" y="120346"/>
                </a:lnTo>
                <a:lnTo>
                  <a:pt x="1139459" y="140264"/>
                </a:lnTo>
                <a:lnTo>
                  <a:pt x="967442" y="161540"/>
                </a:lnTo>
                <a:lnTo>
                  <a:pt x="808706" y="184142"/>
                </a:lnTo>
                <a:lnTo>
                  <a:pt x="666375" y="208034"/>
                </a:lnTo>
                <a:lnTo>
                  <a:pt x="543573" y="233181"/>
                </a:lnTo>
                <a:lnTo>
                  <a:pt x="443422" y="259550"/>
                </a:lnTo>
                <a:lnTo>
                  <a:pt x="369047" y="287104"/>
                </a:lnTo>
                <a:lnTo>
                  <a:pt x="323570" y="315810"/>
                </a:lnTo>
                <a:lnTo>
                  <a:pt x="294160" y="360556"/>
                </a:lnTo>
                <a:lnTo>
                  <a:pt x="265929" y="434173"/>
                </a:lnTo>
                <a:lnTo>
                  <a:pt x="238913" y="533539"/>
                </a:lnTo>
                <a:lnTo>
                  <a:pt x="213148" y="655532"/>
                </a:lnTo>
                <a:lnTo>
                  <a:pt x="188670" y="797030"/>
                </a:lnTo>
                <a:lnTo>
                  <a:pt x="165513" y="954910"/>
                </a:lnTo>
                <a:lnTo>
                  <a:pt x="143713" y="1126049"/>
                </a:lnTo>
                <a:lnTo>
                  <a:pt x="123306" y="1307326"/>
                </a:lnTo>
                <a:lnTo>
                  <a:pt x="104328" y="1495617"/>
                </a:lnTo>
                <a:lnTo>
                  <a:pt x="86814" y="1687801"/>
                </a:lnTo>
                <a:lnTo>
                  <a:pt x="70798" y="1880754"/>
                </a:lnTo>
                <a:lnTo>
                  <a:pt x="56318" y="2071355"/>
                </a:lnTo>
                <a:lnTo>
                  <a:pt x="43409" y="2256481"/>
                </a:lnTo>
                <a:lnTo>
                  <a:pt x="32105" y="2433009"/>
                </a:lnTo>
                <a:lnTo>
                  <a:pt x="22443" y="2597817"/>
                </a:lnTo>
                <a:lnTo>
                  <a:pt x="14458" y="2747783"/>
                </a:lnTo>
                <a:lnTo>
                  <a:pt x="8186" y="2879784"/>
                </a:lnTo>
                <a:lnTo>
                  <a:pt x="3662" y="2990697"/>
                </a:lnTo>
                <a:lnTo>
                  <a:pt x="921" y="3077401"/>
                </a:lnTo>
                <a:lnTo>
                  <a:pt x="0" y="3136773"/>
                </a:lnTo>
                <a:close/>
              </a:path>
            </a:pathLst>
          </a:custGeom>
          <a:solidFill>
            <a:srgbClr val="B3DE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537386" y="848231"/>
            <a:ext cx="6262230" cy="6206871"/>
          </a:xfrm>
          <a:custGeom>
            <a:avLst/>
            <a:gdLst/>
            <a:ahLst/>
            <a:cxnLst/>
            <a:rect l="l" t="t" r="r" b="b"/>
            <a:pathLst>
              <a:path w="6262230" h="6206871">
                <a:moveTo>
                  <a:pt x="3828" y="3251219"/>
                </a:moveTo>
                <a:lnTo>
                  <a:pt x="8558" y="3361411"/>
                </a:lnTo>
                <a:lnTo>
                  <a:pt x="15116" y="3491802"/>
                </a:lnTo>
                <a:lnTo>
                  <a:pt x="23464" y="3639391"/>
                </a:lnTo>
                <a:lnTo>
                  <a:pt x="33566" y="3801179"/>
                </a:lnTo>
                <a:lnTo>
                  <a:pt x="45383" y="3974164"/>
                </a:lnTo>
                <a:lnTo>
                  <a:pt x="58880" y="4155346"/>
                </a:lnTo>
                <a:lnTo>
                  <a:pt x="74018" y="4341725"/>
                </a:lnTo>
                <a:lnTo>
                  <a:pt x="90762" y="4530299"/>
                </a:lnTo>
                <a:lnTo>
                  <a:pt x="109072" y="4718069"/>
                </a:lnTo>
                <a:lnTo>
                  <a:pt x="128913" y="4902033"/>
                </a:lnTo>
                <a:lnTo>
                  <a:pt x="150248" y="5079192"/>
                </a:lnTo>
                <a:lnTo>
                  <a:pt x="173038" y="5246544"/>
                </a:lnTo>
                <a:lnTo>
                  <a:pt x="197247" y="5401090"/>
                </a:lnTo>
                <a:lnTo>
                  <a:pt x="222838" y="5539828"/>
                </a:lnTo>
                <a:lnTo>
                  <a:pt x="249774" y="5659758"/>
                </a:lnTo>
                <a:lnTo>
                  <a:pt x="278017" y="5757880"/>
                </a:lnTo>
                <a:lnTo>
                  <a:pt x="307530" y="5831193"/>
                </a:lnTo>
                <a:lnTo>
                  <a:pt x="338277" y="5876696"/>
                </a:lnTo>
                <a:lnTo>
                  <a:pt x="384546" y="5906704"/>
                </a:lnTo>
                <a:lnTo>
                  <a:pt x="458653" y="5935510"/>
                </a:lnTo>
                <a:lnTo>
                  <a:pt x="557595" y="5963075"/>
                </a:lnTo>
                <a:lnTo>
                  <a:pt x="678372" y="5989365"/>
                </a:lnTo>
                <a:lnTo>
                  <a:pt x="817982" y="6014343"/>
                </a:lnTo>
                <a:lnTo>
                  <a:pt x="973423" y="6037972"/>
                </a:lnTo>
                <a:lnTo>
                  <a:pt x="1141694" y="6060217"/>
                </a:lnTo>
                <a:lnTo>
                  <a:pt x="1319793" y="6081040"/>
                </a:lnTo>
                <a:lnTo>
                  <a:pt x="1504720" y="6100406"/>
                </a:lnTo>
                <a:lnTo>
                  <a:pt x="1693473" y="6118278"/>
                </a:lnTo>
                <a:lnTo>
                  <a:pt x="1883050" y="6134621"/>
                </a:lnTo>
                <a:lnTo>
                  <a:pt x="2070450" y="6149397"/>
                </a:lnTo>
                <a:lnTo>
                  <a:pt x="2252672" y="6162571"/>
                </a:lnTo>
                <a:lnTo>
                  <a:pt x="2426714" y="6174106"/>
                </a:lnTo>
                <a:lnTo>
                  <a:pt x="2589574" y="6183966"/>
                </a:lnTo>
                <a:lnTo>
                  <a:pt x="2738252" y="6192115"/>
                </a:lnTo>
                <a:lnTo>
                  <a:pt x="2869746" y="6198516"/>
                </a:lnTo>
                <a:lnTo>
                  <a:pt x="2981054" y="6203133"/>
                </a:lnTo>
                <a:lnTo>
                  <a:pt x="3069175" y="6205930"/>
                </a:lnTo>
                <a:lnTo>
                  <a:pt x="3131108" y="6206870"/>
                </a:lnTo>
                <a:lnTo>
                  <a:pt x="3192681" y="6205944"/>
                </a:lnTo>
                <a:lnTo>
                  <a:pt x="3280449" y="6203190"/>
                </a:lnTo>
                <a:lnTo>
                  <a:pt x="3391413" y="6198643"/>
                </a:lnTo>
                <a:lnTo>
                  <a:pt x="3522572" y="6192338"/>
                </a:lnTo>
                <a:lnTo>
                  <a:pt x="3670924" y="6184311"/>
                </a:lnTo>
                <a:lnTo>
                  <a:pt x="3833470" y="6174597"/>
                </a:lnTo>
                <a:lnTo>
                  <a:pt x="4007210" y="6163233"/>
                </a:lnTo>
                <a:lnTo>
                  <a:pt x="4189141" y="6150252"/>
                </a:lnTo>
                <a:lnTo>
                  <a:pt x="4376265" y="6135692"/>
                </a:lnTo>
                <a:lnTo>
                  <a:pt x="4565580" y="6119587"/>
                </a:lnTo>
                <a:lnTo>
                  <a:pt x="4754085" y="6101972"/>
                </a:lnTo>
                <a:lnTo>
                  <a:pt x="4938781" y="6082883"/>
                </a:lnTo>
                <a:lnTo>
                  <a:pt x="5116667" y="6062356"/>
                </a:lnTo>
                <a:lnTo>
                  <a:pt x="5284741" y="6040426"/>
                </a:lnTo>
                <a:lnTo>
                  <a:pt x="5440004" y="6017129"/>
                </a:lnTo>
                <a:lnTo>
                  <a:pt x="5579455" y="5992499"/>
                </a:lnTo>
                <a:lnTo>
                  <a:pt x="5700093" y="5966573"/>
                </a:lnTo>
                <a:lnTo>
                  <a:pt x="5798918" y="5939386"/>
                </a:lnTo>
                <a:lnTo>
                  <a:pt x="5872930" y="5910973"/>
                </a:lnTo>
                <a:lnTo>
                  <a:pt x="5919127" y="5881370"/>
                </a:lnTo>
                <a:lnTo>
                  <a:pt x="5950291" y="5835801"/>
                </a:lnTo>
                <a:lnTo>
                  <a:pt x="5980210" y="5762401"/>
                </a:lnTo>
                <a:lnTo>
                  <a:pt x="6008843" y="5664169"/>
                </a:lnTo>
                <a:lnTo>
                  <a:pt x="6036154" y="5544108"/>
                </a:lnTo>
                <a:lnTo>
                  <a:pt x="6062105" y="5405219"/>
                </a:lnTo>
                <a:lnTo>
                  <a:pt x="6086657" y="5250503"/>
                </a:lnTo>
                <a:lnTo>
                  <a:pt x="6109772" y="5082961"/>
                </a:lnTo>
                <a:lnTo>
                  <a:pt x="6131412" y="4905596"/>
                </a:lnTo>
                <a:lnTo>
                  <a:pt x="6151540" y="4721407"/>
                </a:lnTo>
                <a:lnTo>
                  <a:pt x="6170117" y="4533398"/>
                </a:lnTo>
                <a:lnTo>
                  <a:pt x="6187105" y="4344568"/>
                </a:lnTo>
                <a:lnTo>
                  <a:pt x="6202466" y="4157920"/>
                </a:lnTo>
                <a:lnTo>
                  <a:pt x="6216163" y="3976455"/>
                </a:lnTo>
                <a:lnTo>
                  <a:pt x="6228157" y="3803174"/>
                </a:lnTo>
                <a:lnTo>
                  <a:pt x="6238409" y="3641079"/>
                </a:lnTo>
                <a:lnTo>
                  <a:pt x="6246883" y="3493170"/>
                </a:lnTo>
                <a:lnTo>
                  <a:pt x="6253540" y="3362451"/>
                </a:lnTo>
                <a:lnTo>
                  <a:pt x="6258342" y="3251920"/>
                </a:lnTo>
                <a:lnTo>
                  <a:pt x="6261252" y="3164581"/>
                </a:lnTo>
                <a:lnTo>
                  <a:pt x="6262230" y="3103435"/>
                </a:lnTo>
                <a:lnTo>
                  <a:pt x="6261266" y="3042641"/>
                </a:lnTo>
                <a:lnTo>
                  <a:pt x="6258401" y="2955648"/>
                </a:lnTo>
                <a:lnTo>
                  <a:pt x="6253671" y="2845454"/>
                </a:lnTo>
                <a:lnTo>
                  <a:pt x="6247113" y="2715062"/>
                </a:lnTo>
                <a:lnTo>
                  <a:pt x="6238765" y="2567471"/>
                </a:lnTo>
                <a:lnTo>
                  <a:pt x="6228664" y="2405683"/>
                </a:lnTo>
                <a:lnTo>
                  <a:pt x="6216846" y="2232697"/>
                </a:lnTo>
                <a:lnTo>
                  <a:pt x="6203349" y="2051514"/>
                </a:lnTo>
                <a:lnTo>
                  <a:pt x="6188211" y="1865135"/>
                </a:lnTo>
                <a:lnTo>
                  <a:pt x="6171468" y="1676560"/>
                </a:lnTo>
                <a:lnTo>
                  <a:pt x="6153157" y="1488790"/>
                </a:lnTo>
                <a:lnTo>
                  <a:pt x="6133316" y="1304825"/>
                </a:lnTo>
                <a:lnTo>
                  <a:pt x="6111982" y="1127666"/>
                </a:lnTo>
                <a:lnTo>
                  <a:pt x="6089191" y="960313"/>
                </a:lnTo>
                <a:lnTo>
                  <a:pt x="6064982" y="805767"/>
                </a:lnTo>
                <a:lnTo>
                  <a:pt x="6039391" y="667029"/>
                </a:lnTo>
                <a:lnTo>
                  <a:pt x="6012455" y="547099"/>
                </a:lnTo>
                <a:lnTo>
                  <a:pt x="5984212" y="448977"/>
                </a:lnTo>
                <a:lnTo>
                  <a:pt x="5954699" y="375664"/>
                </a:lnTo>
                <a:lnTo>
                  <a:pt x="5923953" y="330161"/>
                </a:lnTo>
                <a:lnTo>
                  <a:pt x="5877683" y="300153"/>
                </a:lnTo>
                <a:lnTo>
                  <a:pt x="5803577" y="271348"/>
                </a:lnTo>
                <a:lnTo>
                  <a:pt x="5704635" y="243783"/>
                </a:lnTo>
                <a:lnTo>
                  <a:pt x="5583858" y="217493"/>
                </a:lnTo>
                <a:lnTo>
                  <a:pt x="5444249" y="192516"/>
                </a:lnTo>
                <a:lnTo>
                  <a:pt x="5288809" y="168888"/>
                </a:lnTo>
                <a:lnTo>
                  <a:pt x="5120538" y="146644"/>
                </a:lnTo>
                <a:lnTo>
                  <a:pt x="4942439" y="125822"/>
                </a:lnTo>
                <a:lnTo>
                  <a:pt x="4757512" y="106457"/>
                </a:lnTo>
                <a:lnTo>
                  <a:pt x="4568759" y="88585"/>
                </a:lnTo>
                <a:lnTo>
                  <a:pt x="4379182" y="72244"/>
                </a:lnTo>
                <a:lnTo>
                  <a:pt x="4191782" y="57468"/>
                </a:lnTo>
                <a:lnTo>
                  <a:pt x="4009560" y="44295"/>
                </a:lnTo>
                <a:lnTo>
                  <a:pt x="3835517" y="32761"/>
                </a:lnTo>
                <a:lnTo>
                  <a:pt x="3672655" y="22902"/>
                </a:lnTo>
                <a:lnTo>
                  <a:pt x="3523976" y="14754"/>
                </a:lnTo>
                <a:lnTo>
                  <a:pt x="3392480" y="8353"/>
                </a:lnTo>
                <a:lnTo>
                  <a:pt x="3281169" y="3736"/>
                </a:lnTo>
                <a:lnTo>
                  <a:pt x="3193045" y="940"/>
                </a:lnTo>
                <a:lnTo>
                  <a:pt x="3131108" y="0"/>
                </a:lnTo>
                <a:lnTo>
                  <a:pt x="3069175" y="940"/>
                </a:lnTo>
                <a:lnTo>
                  <a:pt x="2981054" y="3736"/>
                </a:lnTo>
                <a:lnTo>
                  <a:pt x="2869746" y="8353"/>
                </a:lnTo>
                <a:lnTo>
                  <a:pt x="2738252" y="14754"/>
                </a:lnTo>
                <a:lnTo>
                  <a:pt x="2589574" y="22902"/>
                </a:lnTo>
                <a:lnTo>
                  <a:pt x="2426714" y="32761"/>
                </a:lnTo>
                <a:lnTo>
                  <a:pt x="2252672" y="44295"/>
                </a:lnTo>
                <a:lnTo>
                  <a:pt x="2070450" y="57468"/>
                </a:lnTo>
                <a:lnTo>
                  <a:pt x="1883050" y="72244"/>
                </a:lnTo>
                <a:lnTo>
                  <a:pt x="1693473" y="88585"/>
                </a:lnTo>
                <a:lnTo>
                  <a:pt x="1504720" y="106457"/>
                </a:lnTo>
                <a:lnTo>
                  <a:pt x="1319793" y="125822"/>
                </a:lnTo>
                <a:lnTo>
                  <a:pt x="1141694" y="146644"/>
                </a:lnTo>
                <a:lnTo>
                  <a:pt x="973423" y="168888"/>
                </a:lnTo>
                <a:lnTo>
                  <a:pt x="817982" y="192516"/>
                </a:lnTo>
                <a:lnTo>
                  <a:pt x="678372" y="217493"/>
                </a:lnTo>
                <a:lnTo>
                  <a:pt x="557595" y="243783"/>
                </a:lnTo>
                <a:lnTo>
                  <a:pt x="458653" y="271348"/>
                </a:lnTo>
                <a:lnTo>
                  <a:pt x="384546" y="300153"/>
                </a:lnTo>
                <a:lnTo>
                  <a:pt x="338277" y="330161"/>
                </a:lnTo>
                <a:lnTo>
                  <a:pt x="307530" y="375664"/>
                </a:lnTo>
                <a:lnTo>
                  <a:pt x="278017" y="448977"/>
                </a:lnTo>
                <a:lnTo>
                  <a:pt x="249774" y="547099"/>
                </a:lnTo>
                <a:lnTo>
                  <a:pt x="222838" y="667029"/>
                </a:lnTo>
                <a:lnTo>
                  <a:pt x="197247" y="805767"/>
                </a:lnTo>
                <a:lnTo>
                  <a:pt x="173038" y="960313"/>
                </a:lnTo>
                <a:lnTo>
                  <a:pt x="150248" y="1127666"/>
                </a:lnTo>
                <a:lnTo>
                  <a:pt x="128913" y="1304825"/>
                </a:lnTo>
                <a:lnTo>
                  <a:pt x="109072" y="1488790"/>
                </a:lnTo>
                <a:lnTo>
                  <a:pt x="90762" y="1676560"/>
                </a:lnTo>
                <a:lnTo>
                  <a:pt x="74018" y="1865135"/>
                </a:lnTo>
                <a:lnTo>
                  <a:pt x="58880" y="2051514"/>
                </a:lnTo>
                <a:lnTo>
                  <a:pt x="45383" y="2232697"/>
                </a:lnTo>
                <a:lnTo>
                  <a:pt x="33566" y="2405683"/>
                </a:lnTo>
                <a:lnTo>
                  <a:pt x="23464" y="2567471"/>
                </a:lnTo>
                <a:lnTo>
                  <a:pt x="15116" y="2715062"/>
                </a:lnTo>
                <a:lnTo>
                  <a:pt x="8558" y="2845454"/>
                </a:lnTo>
                <a:lnTo>
                  <a:pt x="3828" y="2955648"/>
                </a:lnTo>
                <a:lnTo>
                  <a:pt x="963" y="3042641"/>
                </a:lnTo>
                <a:lnTo>
                  <a:pt x="0" y="3103435"/>
                </a:lnTo>
                <a:lnTo>
                  <a:pt x="963" y="3164227"/>
                </a:lnTo>
                <a:lnTo>
                  <a:pt x="3828" y="3251219"/>
                </a:lnTo>
                <a:close/>
              </a:path>
            </a:pathLst>
          </a:custGeom>
          <a:solidFill>
            <a:srgbClr val="B6DF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568584" y="889024"/>
            <a:ext cx="6197968" cy="6140196"/>
          </a:xfrm>
          <a:custGeom>
            <a:avLst/>
            <a:gdLst/>
            <a:ahLst/>
            <a:cxnLst/>
            <a:rect l="l" t="t" r="r" b="b"/>
            <a:pathLst>
              <a:path w="6197968" h="6140196">
                <a:moveTo>
                  <a:pt x="3994" y="3219600"/>
                </a:moveTo>
                <a:lnTo>
                  <a:pt x="8930" y="3329074"/>
                </a:lnTo>
                <a:lnTo>
                  <a:pt x="15772" y="3457858"/>
                </a:lnTo>
                <a:lnTo>
                  <a:pt x="24483" y="3603075"/>
                </a:lnTo>
                <a:lnTo>
                  <a:pt x="35024" y="3761844"/>
                </a:lnTo>
                <a:lnTo>
                  <a:pt x="47355" y="3931288"/>
                </a:lnTo>
                <a:lnTo>
                  <a:pt x="61438" y="4108528"/>
                </a:lnTo>
                <a:lnTo>
                  <a:pt x="77234" y="4290685"/>
                </a:lnTo>
                <a:lnTo>
                  <a:pt x="94705" y="4474881"/>
                </a:lnTo>
                <a:lnTo>
                  <a:pt x="113812" y="4658237"/>
                </a:lnTo>
                <a:lnTo>
                  <a:pt x="134515" y="4837875"/>
                </a:lnTo>
                <a:lnTo>
                  <a:pt x="156777" y="5010916"/>
                </a:lnTo>
                <a:lnTo>
                  <a:pt x="180558" y="5174481"/>
                </a:lnTo>
                <a:lnTo>
                  <a:pt x="205820" y="5325692"/>
                </a:lnTo>
                <a:lnTo>
                  <a:pt x="232524" y="5461670"/>
                </a:lnTo>
                <a:lnTo>
                  <a:pt x="260631" y="5579537"/>
                </a:lnTo>
                <a:lnTo>
                  <a:pt x="290102" y="5676414"/>
                </a:lnTo>
                <a:lnTo>
                  <a:pt x="320899" y="5749422"/>
                </a:lnTo>
                <a:lnTo>
                  <a:pt x="352983" y="5795683"/>
                </a:lnTo>
                <a:lnTo>
                  <a:pt x="400044" y="5826997"/>
                </a:lnTo>
                <a:lnTo>
                  <a:pt x="473880" y="5857055"/>
                </a:lnTo>
                <a:lnTo>
                  <a:pt x="571613" y="5885819"/>
                </a:lnTo>
                <a:lnTo>
                  <a:pt x="690363" y="5913252"/>
                </a:lnTo>
                <a:lnTo>
                  <a:pt x="827251" y="5939315"/>
                </a:lnTo>
                <a:lnTo>
                  <a:pt x="979396" y="5963971"/>
                </a:lnTo>
                <a:lnTo>
                  <a:pt x="1143920" y="5987181"/>
                </a:lnTo>
                <a:lnTo>
                  <a:pt x="1317943" y="6008909"/>
                </a:lnTo>
                <a:lnTo>
                  <a:pt x="1498585" y="6029115"/>
                </a:lnTo>
                <a:lnTo>
                  <a:pt x="1682967" y="6047763"/>
                </a:lnTo>
                <a:lnTo>
                  <a:pt x="1868209" y="6064815"/>
                </a:lnTo>
                <a:lnTo>
                  <a:pt x="2051433" y="6080232"/>
                </a:lnTo>
                <a:lnTo>
                  <a:pt x="2229758" y="6093977"/>
                </a:lnTo>
                <a:lnTo>
                  <a:pt x="2400304" y="6106012"/>
                </a:lnTo>
                <a:lnTo>
                  <a:pt x="2560193" y="6116299"/>
                </a:lnTo>
                <a:lnTo>
                  <a:pt x="2706545" y="6124801"/>
                </a:lnTo>
                <a:lnTo>
                  <a:pt x="2836480" y="6131479"/>
                </a:lnTo>
                <a:lnTo>
                  <a:pt x="2947119" y="6136296"/>
                </a:lnTo>
                <a:lnTo>
                  <a:pt x="3035582" y="6139214"/>
                </a:lnTo>
                <a:lnTo>
                  <a:pt x="3098990" y="6140195"/>
                </a:lnTo>
                <a:lnTo>
                  <a:pt x="3162019" y="6139229"/>
                </a:lnTo>
                <a:lnTo>
                  <a:pt x="3250111" y="6136356"/>
                </a:lnTo>
                <a:lnTo>
                  <a:pt x="3360387" y="6131612"/>
                </a:lnTo>
                <a:lnTo>
                  <a:pt x="3489970" y="6125034"/>
                </a:lnTo>
                <a:lnTo>
                  <a:pt x="3635979" y="6116660"/>
                </a:lnTo>
                <a:lnTo>
                  <a:pt x="3795538" y="6106525"/>
                </a:lnTo>
                <a:lnTo>
                  <a:pt x="3965767" y="6094668"/>
                </a:lnTo>
                <a:lnTo>
                  <a:pt x="4143787" y="6081126"/>
                </a:lnTo>
                <a:lnTo>
                  <a:pt x="4326720" y="6065934"/>
                </a:lnTo>
                <a:lnTo>
                  <a:pt x="4511687" y="6049130"/>
                </a:lnTo>
                <a:lnTo>
                  <a:pt x="4695810" y="6030751"/>
                </a:lnTo>
                <a:lnTo>
                  <a:pt x="4876211" y="6010834"/>
                </a:lnTo>
                <a:lnTo>
                  <a:pt x="5050009" y="5989416"/>
                </a:lnTo>
                <a:lnTo>
                  <a:pt x="5214328" y="5966534"/>
                </a:lnTo>
                <a:lnTo>
                  <a:pt x="5366288" y="5942224"/>
                </a:lnTo>
                <a:lnTo>
                  <a:pt x="5503010" y="5916524"/>
                </a:lnTo>
                <a:lnTo>
                  <a:pt x="5621617" y="5889471"/>
                </a:lnTo>
                <a:lnTo>
                  <a:pt x="5719229" y="5861101"/>
                </a:lnTo>
                <a:lnTo>
                  <a:pt x="5792968" y="5831451"/>
                </a:lnTo>
                <a:lnTo>
                  <a:pt x="5839955" y="5800559"/>
                </a:lnTo>
                <a:lnTo>
                  <a:pt x="5872474" y="5754229"/>
                </a:lnTo>
                <a:lnTo>
                  <a:pt x="5903693" y="5681128"/>
                </a:lnTo>
                <a:lnTo>
                  <a:pt x="5933571" y="5584136"/>
                </a:lnTo>
                <a:lnTo>
                  <a:pt x="5962069" y="5466131"/>
                </a:lnTo>
                <a:lnTo>
                  <a:pt x="5989147" y="5329994"/>
                </a:lnTo>
                <a:lnTo>
                  <a:pt x="6014766" y="5178604"/>
                </a:lnTo>
                <a:lnTo>
                  <a:pt x="6038885" y="5014841"/>
                </a:lnTo>
                <a:lnTo>
                  <a:pt x="6061466" y="4841584"/>
                </a:lnTo>
                <a:lnTo>
                  <a:pt x="6082468" y="4661712"/>
                </a:lnTo>
                <a:lnTo>
                  <a:pt x="6101853" y="4478105"/>
                </a:lnTo>
                <a:lnTo>
                  <a:pt x="6119579" y="4293643"/>
                </a:lnTo>
                <a:lnTo>
                  <a:pt x="6135608" y="4111204"/>
                </a:lnTo>
                <a:lnTo>
                  <a:pt x="6149899" y="3933670"/>
                </a:lnTo>
                <a:lnTo>
                  <a:pt x="6162414" y="3763917"/>
                </a:lnTo>
                <a:lnTo>
                  <a:pt x="6173113" y="3604828"/>
                </a:lnTo>
                <a:lnTo>
                  <a:pt x="6181955" y="3459280"/>
                </a:lnTo>
                <a:lnTo>
                  <a:pt x="6188901" y="3330154"/>
                </a:lnTo>
                <a:lnTo>
                  <a:pt x="6193912" y="3220328"/>
                </a:lnTo>
                <a:lnTo>
                  <a:pt x="6196947" y="3132683"/>
                </a:lnTo>
                <a:lnTo>
                  <a:pt x="6197968" y="3070097"/>
                </a:lnTo>
                <a:lnTo>
                  <a:pt x="6196963" y="3007882"/>
                </a:lnTo>
                <a:lnTo>
                  <a:pt x="6193973" y="2920598"/>
                </a:lnTo>
                <a:lnTo>
                  <a:pt x="6189038" y="2811126"/>
                </a:lnTo>
                <a:lnTo>
                  <a:pt x="6182196" y="2682343"/>
                </a:lnTo>
                <a:lnTo>
                  <a:pt x="6173486" y="2537128"/>
                </a:lnTo>
                <a:lnTo>
                  <a:pt x="6162946" y="2378359"/>
                </a:lnTo>
                <a:lnTo>
                  <a:pt x="6150616" y="2208916"/>
                </a:lnTo>
                <a:lnTo>
                  <a:pt x="6136534" y="2031676"/>
                </a:lnTo>
                <a:lnTo>
                  <a:pt x="6120739" y="1849519"/>
                </a:lnTo>
                <a:lnTo>
                  <a:pt x="6103269" y="1665324"/>
                </a:lnTo>
                <a:lnTo>
                  <a:pt x="6084163" y="1481967"/>
                </a:lnTo>
                <a:lnTo>
                  <a:pt x="6063460" y="1302329"/>
                </a:lnTo>
                <a:lnTo>
                  <a:pt x="6041200" y="1129288"/>
                </a:lnTo>
                <a:lnTo>
                  <a:pt x="6017419" y="965722"/>
                </a:lnTo>
                <a:lnTo>
                  <a:pt x="5992158" y="814510"/>
                </a:lnTo>
                <a:lnTo>
                  <a:pt x="5965455" y="678531"/>
                </a:lnTo>
                <a:lnTo>
                  <a:pt x="5937349" y="560663"/>
                </a:lnTo>
                <a:lnTo>
                  <a:pt x="5907877" y="463785"/>
                </a:lnTo>
                <a:lnTo>
                  <a:pt x="5877081" y="390775"/>
                </a:lnTo>
                <a:lnTo>
                  <a:pt x="5844997" y="344512"/>
                </a:lnTo>
                <a:lnTo>
                  <a:pt x="5797934" y="313200"/>
                </a:lnTo>
                <a:lnTo>
                  <a:pt x="5724096" y="283143"/>
                </a:lnTo>
                <a:lnTo>
                  <a:pt x="5626362" y="254380"/>
                </a:lnTo>
                <a:lnTo>
                  <a:pt x="5507611" y="226948"/>
                </a:lnTo>
                <a:lnTo>
                  <a:pt x="5370722" y="200885"/>
                </a:lnTo>
                <a:lnTo>
                  <a:pt x="5218576" y="176230"/>
                </a:lnTo>
                <a:lnTo>
                  <a:pt x="5054051" y="153019"/>
                </a:lnTo>
                <a:lnTo>
                  <a:pt x="4880028" y="131292"/>
                </a:lnTo>
                <a:lnTo>
                  <a:pt x="4699386" y="111085"/>
                </a:lnTo>
                <a:lnTo>
                  <a:pt x="4515003" y="92436"/>
                </a:lnTo>
                <a:lnTo>
                  <a:pt x="4329761" y="75384"/>
                </a:lnTo>
                <a:lnTo>
                  <a:pt x="4146538" y="59967"/>
                </a:lnTo>
                <a:lnTo>
                  <a:pt x="3968214" y="46221"/>
                </a:lnTo>
                <a:lnTo>
                  <a:pt x="3797668" y="34185"/>
                </a:lnTo>
                <a:lnTo>
                  <a:pt x="3637780" y="23897"/>
                </a:lnTo>
                <a:lnTo>
                  <a:pt x="3491429" y="15395"/>
                </a:lnTo>
                <a:lnTo>
                  <a:pt x="3361495" y="8716"/>
                </a:lnTo>
                <a:lnTo>
                  <a:pt x="3250858" y="3899"/>
                </a:lnTo>
                <a:lnTo>
                  <a:pt x="3162396" y="981"/>
                </a:lnTo>
                <a:lnTo>
                  <a:pt x="3098990" y="0"/>
                </a:lnTo>
                <a:lnTo>
                  <a:pt x="3035582" y="981"/>
                </a:lnTo>
                <a:lnTo>
                  <a:pt x="2947119" y="3899"/>
                </a:lnTo>
                <a:lnTo>
                  <a:pt x="2836480" y="8716"/>
                </a:lnTo>
                <a:lnTo>
                  <a:pt x="2706545" y="15395"/>
                </a:lnTo>
                <a:lnTo>
                  <a:pt x="2560193" y="23897"/>
                </a:lnTo>
                <a:lnTo>
                  <a:pt x="2400304" y="34185"/>
                </a:lnTo>
                <a:lnTo>
                  <a:pt x="2229758" y="46221"/>
                </a:lnTo>
                <a:lnTo>
                  <a:pt x="2051433" y="59967"/>
                </a:lnTo>
                <a:lnTo>
                  <a:pt x="1868209" y="75384"/>
                </a:lnTo>
                <a:lnTo>
                  <a:pt x="1682967" y="92436"/>
                </a:lnTo>
                <a:lnTo>
                  <a:pt x="1498585" y="111085"/>
                </a:lnTo>
                <a:lnTo>
                  <a:pt x="1317943" y="131292"/>
                </a:lnTo>
                <a:lnTo>
                  <a:pt x="1143920" y="153019"/>
                </a:lnTo>
                <a:lnTo>
                  <a:pt x="979396" y="176230"/>
                </a:lnTo>
                <a:lnTo>
                  <a:pt x="827251" y="200885"/>
                </a:lnTo>
                <a:lnTo>
                  <a:pt x="690363" y="226948"/>
                </a:lnTo>
                <a:lnTo>
                  <a:pt x="571613" y="254380"/>
                </a:lnTo>
                <a:lnTo>
                  <a:pt x="473880" y="283143"/>
                </a:lnTo>
                <a:lnTo>
                  <a:pt x="400044" y="313200"/>
                </a:lnTo>
                <a:lnTo>
                  <a:pt x="352983" y="344512"/>
                </a:lnTo>
                <a:lnTo>
                  <a:pt x="320899" y="390775"/>
                </a:lnTo>
                <a:lnTo>
                  <a:pt x="290102" y="463785"/>
                </a:lnTo>
                <a:lnTo>
                  <a:pt x="260631" y="560663"/>
                </a:lnTo>
                <a:lnTo>
                  <a:pt x="232524" y="678531"/>
                </a:lnTo>
                <a:lnTo>
                  <a:pt x="205820" y="814510"/>
                </a:lnTo>
                <a:lnTo>
                  <a:pt x="180558" y="965722"/>
                </a:lnTo>
                <a:lnTo>
                  <a:pt x="156777" y="1129288"/>
                </a:lnTo>
                <a:lnTo>
                  <a:pt x="134515" y="1302329"/>
                </a:lnTo>
                <a:lnTo>
                  <a:pt x="113812" y="1481967"/>
                </a:lnTo>
                <a:lnTo>
                  <a:pt x="94705" y="1665324"/>
                </a:lnTo>
                <a:lnTo>
                  <a:pt x="77234" y="1849519"/>
                </a:lnTo>
                <a:lnTo>
                  <a:pt x="61438" y="2031676"/>
                </a:lnTo>
                <a:lnTo>
                  <a:pt x="47355" y="2208916"/>
                </a:lnTo>
                <a:lnTo>
                  <a:pt x="35024" y="2378359"/>
                </a:lnTo>
                <a:lnTo>
                  <a:pt x="24483" y="2537128"/>
                </a:lnTo>
                <a:lnTo>
                  <a:pt x="15772" y="2682343"/>
                </a:lnTo>
                <a:lnTo>
                  <a:pt x="8930" y="2811126"/>
                </a:lnTo>
                <a:lnTo>
                  <a:pt x="3994" y="2920598"/>
                </a:lnTo>
                <a:lnTo>
                  <a:pt x="1005" y="3007882"/>
                </a:lnTo>
                <a:lnTo>
                  <a:pt x="0" y="3070097"/>
                </a:lnTo>
                <a:lnTo>
                  <a:pt x="1005" y="3132315"/>
                </a:lnTo>
                <a:lnTo>
                  <a:pt x="3994" y="3219600"/>
                </a:lnTo>
                <a:close/>
              </a:path>
            </a:pathLst>
          </a:custGeom>
          <a:solidFill>
            <a:srgbClr val="B6DFE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599765" y="929812"/>
            <a:ext cx="6133731" cy="6073546"/>
          </a:xfrm>
          <a:custGeom>
            <a:avLst/>
            <a:gdLst/>
            <a:ahLst/>
            <a:cxnLst/>
            <a:rect l="l" t="t" r="r" b="b"/>
            <a:pathLst>
              <a:path w="6133731" h="6073546">
                <a:moveTo>
                  <a:pt x="0" y="3036773"/>
                </a:moveTo>
                <a:lnTo>
                  <a:pt x="1047" y="3100414"/>
                </a:lnTo>
                <a:lnTo>
                  <a:pt x="4161" y="3187990"/>
                </a:lnTo>
                <a:lnTo>
                  <a:pt x="9302" y="3296745"/>
                </a:lnTo>
                <a:lnTo>
                  <a:pt x="16430" y="3423921"/>
                </a:lnTo>
                <a:lnTo>
                  <a:pt x="25504" y="3566762"/>
                </a:lnTo>
                <a:lnTo>
                  <a:pt x="36484" y="3722511"/>
                </a:lnTo>
                <a:lnTo>
                  <a:pt x="49330" y="3888413"/>
                </a:lnTo>
                <a:lnTo>
                  <a:pt x="64000" y="4061709"/>
                </a:lnTo>
                <a:lnTo>
                  <a:pt x="80455" y="4239644"/>
                </a:lnTo>
                <a:lnTo>
                  <a:pt x="98655" y="4419461"/>
                </a:lnTo>
                <a:lnTo>
                  <a:pt x="118558" y="4598404"/>
                </a:lnTo>
                <a:lnTo>
                  <a:pt x="140125" y="4773715"/>
                </a:lnTo>
                <a:lnTo>
                  <a:pt x="163315" y="4942638"/>
                </a:lnTo>
                <a:lnTo>
                  <a:pt x="188088" y="5102417"/>
                </a:lnTo>
                <a:lnTo>
                  <a:pt x="214403" y="5250294"/>
                </a:lnTo>
                <a:lnTo>
                  <a:pt x="242220" y="5383514"/>
                </a:lnTo>
                <a:lnTo>
                  <a:pt x="271499" y="5499319"/>
                </a:lnTo>
                <a:lnTo>
                  <a:pt x="302200" y="5594953"/>
                </a:lnTo>
                <a:lnTo>
                  <a:pt x="334281" y="5667660"/>
                </a:lnTo>
                <a:lnTo>
                  <a:pt x="367703" y="5714682"/>
                </a:lnTo>
                <a:lnTo>
                  <a:pt x="415556" y="5747300"/>
                </a:lnTo>
                <a:lnTo>
                  <a:pt x="489124" y="5778610"/>
                </a:lnTo>
                <a:lnTo>
                  <a:pt x="585649" y="5808573"/>
                </a:lnTo>
                <a:lnTo>
                  <a:pt x="702373" y="5837148"/>
                </a:lnTo>
                <a:lnTo>
                  <a:pt x="836539" y="5864297"/>
                </a:lnTo>
                <a:lnTo>
                  <a:pt x="985390" y="5889979"/>
                </a:lnTo>
                <a:lnTo>
                  <a:pt x="1146167" y="5914157"/>
                </a:lnTo>
                <a:lnTo>
                  <a:pt x="1316113" y="5936789"/>
                </a:lnTo>
                <a:lnTo>
                  <a:pt x="1492470" y="5957838"/>
                </a:lnTo>
                <a:lnTo>
                  <a:pt x="1672482" y="5977262"/>
                </a:lnTo>
                <a:lnTo>
                  <a:pt x="1853389" y="5995024"/>
                </a:lnTo>
                <a:lnTo>
                  <a:pt x="2032435" y="6011084"/>
                </a:lnTo>
                <a:lnTo>
                  <a:pt x="2206861" y="6025402"/>
                </a:lnTo>
                <a:lnTo>
                  <a:pt x="2373911" y="6037938"/>
                </a:lnTo>
                <a:lnTo>
                  <a:pt x="2530827" y="6048654"/>
                </a:lnTo>
                <a:lnTo>
                  <a:pt x="2674850" y="6057510"/>
                </a:lnTo>
                <a:lnTo>
                  <a:pt x="2803224" y="6064467"/>
                </a:lnTo>
                <a:lnTo>
                  <a:pt x="2913191" y="6069484"/>
                </a:lnTo>
                <a:lnTo>
                  <a:pt x="3001992" y="6072524"/>
                </a:lnTo>
                <a:lnTo>
                  <a:pt x="3066872" y="6073546"/>
                </a:lnTo>
                <a:lnTo>
                  <a:pt x="3131359" y="6072539"/>
                </a:lnTo>
                <a:lnTo>
                  <a:pt x="3219776" y="6069546"/>
                </a:lnTo>
                <a:lnTo>
                  <a:pt x="3329368" y="6064603"/>
                </a:lnTo>
                <a:lnTo>
                  <a:pt x="3457376" y="6057751"/>
                </a:lnTo>
                <a:lnTo>
                  <a:pt x="3601046" y="6049026"/>
                </a:lnTo>
                <a:lnTo>
                  <a:pt x="3757619" y="6038469"/>
                </a:lnTo>
                <a:lnTo>
                  <a:pt x="3924339" y="6026117"/>
                </a:lnTo>
                <a:lnTo>
                  <a:pt x="4098450" y="6012009"/>
                </a:lnTo>
                <a:lnTo>
                  <a:pt x="4277195" y="5996183"/>
                </a:lnTo>
                <a:lnTo>
                  <a:pt x="4457817" y="5978678"/>
                </a:lnTo>
                <a:lnTo>
                  <a:pt x="4637559" y="5959533"/>
                </a:lnTo>
                <a:lnTo>
                  <a:pt x="4813666" y="5938786"/>
                </a:lnTo>
                <a:lnTo>
                  <a:pt x="4983379" y="5916476"/>
                </a:lnTo>
                <a:lnTo>
                  <a:pt x="5143943" y="5892640"/>
                </a:lnTo>
                <a:lnTo>
                  <a:pt x="5292600" y="5867318"/>
                </a:lnTo>
                <a:lnTo>
                  <a:pt x="5426594" y="5840549"/>
                </a:lnTo>
                <a:lnTo>
                  <a:pt x="5543169" y="5812370"/>
                </a:lnTo>
                <a:lnTo>
                  <a:pt x="5639567" y="5782820"/>
                </a:lnTo>
                <a:lnTo>
                  <a:pt x="5713033" y="5751938"/>
                </a:lnTo>
                <a:lnTo>
                  <a:pt x="5760808" y="5719762"/>
                </a:lnTo>
                <a:lnTo>
                  <a:pt x="5794682" y="5672670"/>
                </a:lnTo>
                <a:lnTo>
                  <a:pt x="5827201" y="5599868"/>
                </a:lnTo>
                <a:lnTo>
                  <a:pt x="5858324" y="5504114"/>
                </a:lnTo>
                <a:lnTo>
                  <a:pt x="5888009" y="5388167"/>
                </a:lnTo>
                <a:lnTo>
                  <a:pt x="5916215" y="5254782"/>
                </a:lnTo>
                <a:lnTo>
                  <a:pt x="5942900" y="5106719"/>
                </a:lnTo>
                <a:lnTo>
                  <a:pt x="5968024" y="4946733"/>
                </a:lnTo>
                <a:lnTo>
                  <a:pt x="5991546" y="4777585"/>
                </a:lnTo>
                <a:lnTo>
                  <a:pt x="6013423" y="4602029"/>
                </a:lnTo>
                <a:lnTo>
                  <a:pt x="6033614" y="4422825"/>
                </a:lnTo>
                <a:lnTo>
                  <a:pt x="6052078" y="4242730"/>
                </a:lnTo>
                <a:lnTo>
                  <a:pt x="6068775" y="4064501"/>
                </a:lnTo>
                <a:lnTo>
                  <a:pt x="6083661" y="3890897"/>
                </a:lnTo>
                <a:lnTo>
                  <a:pt x="6096697" y="3724674"/>
                </a:lnTo>
                <a:lnTo>
                  <a:pt x="6107841" y="3568590"/>
                </a:lnTo>
                <a:lnTo>
                  <a:pt x="6117051" y="3425402"/>
                </a:lnTo>
                <a:lnTo>
                  <a:pt x="6124287" y="3297869"/>
                </a:lnTo>
                <a:lnTo>
                  <a:pt x="6129506" y="3188749"/>
                </a:lnTo>
                <a:lnTo>
                  <a:pt x="6132668" y="3100797"/>
                </a:lnTo>
                <a:lnTo>
                  <a:pt x="6133731" y="3036773"/>
                </a:lnTo>
                <a:lnTo>
                  <a:pt x="6132684" y="2973133"/>
                </a:lnTo>
                <a:lnTo>
                  <a:pt x="6129570" y="2885559"/>
                </a:lnTo>
                <a:lnTo>
                  <a:pt x="6124428" y="2776806"/>
                </a:lnTo>
                <a:lnTo>
                  <a:pt x="6117300" y="2649631"/>
                </a:lnTo>
                <a:lnTo>
                  <a:pt x="6108226" y="2506791"/>
                </a:lnTo>
                <a:lnTo>
                  <a:pt x="6097247" y="2351042"/>
                </a:lnTo>
                <a:lnTo>
                  <a:pt x="6084401" y="2185142"/>
                </a:lnTo>
                <a:lnTo>
                  <a:pt x="6069731" y="2011846"/>
                </a:lnTo>
                <a:lnTo>
                  <a:pt x="6053277" y="1833912"/>
                </a:lnTo>
                <a:lnTo>
                  <a:pt x="6035078" y="1654095"/>
                </a:lnTo>
                <a:lnTo>
                  <a:pt x="6015175" y="1475153"/>
                </a:lnTo>
                <a:lnTo>
                  <a:pt x="5993609" y="1299842"/>
                </a:lnTo>
                <a:lnTo>
                  <a:pt x="5970419" y="1130920"/>
                </a:lnTo>
                <a:lnTo>
                  <a:pt x="5945647" y="971141"/>
                </a:lnTo>
                <a:lnTo>
                  <a:pt x="5919333" y="823264"/>
                </a:lnTo>
                <a:lnTo>
                  <a:pt x="5891517" y="690044"/>
                </a:lnTo>
                <a:lnTo>
                  <a:pt x="5862239" y="574239"/>
                </a:lnTo>
                <a:lnTo>
                  <a:pt x="5831540" y="478605"/>
                </a:lnTo>
                <a:lnTo>
                  <a:pt x="5799461" y="405898"/>
                </a:lnTo>
                <a:lnTo>
                  <a:pt x="5766041" y="358876"/>
                </a:lnTo>
                <a:lnTo>
                  <a:pt x="5718188" y="326256"/>
                </a:lnTo>
                <a:lnTo>
                  <a:pt x="5644620" y="294944"/>
                </a:lnTo>
                <a:lnTo>
                  <a:pt x="5548095" y="264980"/>
                </a:lnTo>
                <a:lnTo>
                  <a:pt x="5431370" y="236404"/>
                </a:lnTo>
                <a:lnTo>
                  <a:pt x="5297204" y="209254"/>
                </a:lnTo>
                <a:lnTo>
                  <a:pt x="5148354" y="183571"/>
                </a:lnTo>
                <a:lnTo>
                  <a:pt x="4987576" y="159392"/>
                </a:lnTo>
                <a:lnTo>
                  <a:pt x="4817630" y="136759"/>
                </a:lnTo>
                <a:lnTo>
                  <a:pt x="4641273" y="115710"/>
                </a:lnTo>
                <a:lnTo>
                  <a:pt x="4461262" y="96285"/>
                </a:lnTo>
                <a:lnTo>
                  <a:pt x="4280355" y="78522"/>
                </a:lnTo>
                <a:lnTo>
                  <a:pt x="4101309" y="62462"/>
                </a:lnTo>
                <a:lnTo>
                  <a:pt x="3926882" y="48144"/>
                </a:lnTo>
                <a:lnTo>
                  <a:pt x="3759832" y="35608"/>
                </a:lnTo>
                <a:lnTo>
                  <a:pt x="3602917" y="24892"/>
                </a:lnTo>
                <a:lnTo>
                  <a:pt x="3458893" y="16035"/>
                </a:lnTo>
                <a:lnTo>
                  <a:pt x="3330519" y="9079"/>
                </a:lnTo>
                <a:lnTo>
                  <a:pt x="3220553" y="4061"/>
                </a:lnTo>
                <a:lnTo>
                  <a:pt x="3131751" y="1021"/>
                </a:lnTo>
                <a:lnTo>
                  <a:pt x="3066872" y="0"/>
                </a:lnTo>
                <a:lnTo>
                  <a:pt x="3001992" y="1021"/>
                </a:lnTo>
                <a:lnTo>
                  <a:pt x="2913191" y="4061"/>
                </a:lnTo>
                <a:lnTo>
                  <a:pt x="2803224" y="9079"/>
                </a:lnTo>
                <a:lnTo>
                  <a:pt x="2674850" y="16035"/>
                </a:lnTo>
                <a:lnTo>
                  <a:pt x="2530827" y="24892"/>
                </a:lnTo>
                <a:lnTo>
                  <a:pt x="2373911" y="35608"/>
                </a:lnTo>
                <a:lnTo>
                  <a:pt x="2206861" y="48144"/>
                </a:lnTo>
                <a:lnTo>
                  <a:pt x="2032435" y="62462"/>
                </a:lnTo>
                <a:lnTo>
                  <a:pt x="1853389" y="78522"/>
                </a:lnTo>
                <a:lnTo>
                  <a:pt x="1672482" y="96285"/>
                </a:lnTo>
                <a:lnTo>
                  <a:pt x="1492470" y="115710"/>
                </a:lnTo>
                <a:lnTo>
                  <a:pt x="1316113" y="136759"/>
                </a:lnTo>
                <a:lnTo>
                  <a:pt x="1146167" y="159392"/>
                </a:lnTo>
                <a:lnTo>
                  <a:pt x="985390" y="183571"/>
                </a:lnTo>
                <a:lnTo>
                  <a:pt x="836539" y="209254"/>
                </a:lnTo>
                <a:lnTo>
                  <a:pt x="702373" y="236404"/>
                </a:lnTo>
                <a:lnTo>
                  <a:pt x="585649" y="264980"/>
                </a:lnTo>
                <a:lnTo>
                  <a:pt x="489124" y="294944"/>
                </a:lnTo>
                <a:lnTo>
                  <a:pt x="415556" y="326256"/>
                </a:lnTo>
                <a:lnTo>
                  <a:pt x="367703" y="358876"/>
                </a:lnTo>
                <a:lnTo>
                  <a:pt x="334281" y="405898"/>
                </a:lnTo>
                <a:lnTo>
                  <a:pt x="302200" y="478605"/>
                </a:lnTo>
                <a:lnTo>
                  <a:pt x="271499" y="574239"/>
                </a:lnTo>
                <a:lnTo>
                  <a:pt x="242220" y="690044"/>
                </a:lnTo>
                <a:lnTo>
                  <a:pt x="214403" y="823264"/>
                </a:lnTo>
                <a:lnTo>
                  <a:pt x="188088" y="971141"/>
                </a:lnTo>
                <a:lnTo>
                  <a:pt x="163315" y="1130920"/>
                </a:lnTo>
                <a:lnTo>
                  <a:pt x="140125" y="1299842"/>
                </a:lnTo>
                <a:lnTo>
                  <a:pt x="118558" y="1475153"/>
                </a:lnTo>
                <a:lnTo>
                  <a:pt x="98655" y="1654095"/>
                </a:lnTo>
                <a:lnTo>
                  <a:pt x="80455" y="1833912"/>
                </a:lnTo>
                <a:lnTo>
                  <a:pt x="64000" y="2011846"/>
                </a:lnTo>
                <a:lnTo>
                  <a:pt x="49330" y="2185142"/>
                </a:lnTo>
                <a:lnTo>
                  <a:pt x="36484" y="2351042"/>
                </a:lnTo>
                <a:lnTo>
                  <a:pt x="25504" y="2506791"/>
                </a:lnTo>
                <a:lnTo>
                  <a:pt x="16430" y="2649631"/>
                </a:lnTo>
                <a:lnTo>
                  <a:pt x="9302" y="2776806"/>
                </a:lnTo>
                <a:lnTo>
                  <a:pt x="4161" y="2885559"/>
                </a:lnTo>
                <a:lnTo>
                  <a:pt x="1047" y="2973133"/>
                </a:lnTo>
                <a:lnTo>
                  <a:pt x="0" y="3036773"/>
                </a:lnTo>
                <a:close/>
              </a:path>
            </a:pathLst>
          </a:custGeom>
          <a:solidFill>
            <a:srgbClr val="B8E0E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630962" y="970598"/>
            <a:ext cx="6069469" cy="6006896"/>
          </a:xfrm>
          <a:custGeom>
            <a:avLst/>
            <a:gdLst/>
            <a:ahLst/>
            <a:cxnLst/>
            <a:rect l="l" t="t" r="r" b="b"/>
            <a:pathLst>
              <a:path w="6069469" h="6006896">
                <a:moveTo>
                  <a:pt x="0" y="3003461"/>
                </a:moveTo>
                <a:lnTo>
                  <a:pt x="1088" y="3068522"/>
                </a:lnTo>
                <a:lnTo>
                  <a:pt x="4327" y="3156387"/>
                </a:lnTo>
                <a:lnTo>
                  <a:pt x="9674" y="3264419"/>
                </a:lnTo>
                <a:lnTo>
                  <a:pt x="17087" y="3389986"/>
                </a:lnTo>
                <a:lnTo>
                  <a:pt x="26523" y="3530451"/>
                </a:lnTo>
                <a:lnTo>
                  <a:pt x="37942" y="3683180"/>
                </a:lnTo>
                <a:lnTo>
                  <a:pt x="51301" y="3845538"/>
                </a:lnTo>
                <a:lnTo>
                  <a:pt x="66557" y="4014892"/>
                </a:lnTo>
                <a:lnTo>
                  <a:pt x="83670" y="4188605"/>
                </a:lnTo>
                <a:lnTo>
                  <a:pt x="102596" y="4364043"/>
                </a:lnTo>
                <a:lnTo>
                  <a:pt x="123295" y="4538572"/>
                </a:lnTo>
                <a:lnTo>
                  <a:pt x="145724" y="4709557"/>
                </a:lnTo>
                <a:lnTo>
                  <a:pt x="169841" y="4874363"/>
                </a:lnTo>
                <a:lnTo>
                  <a:pt x="195603" y="5030356"/>
                </a:lnTo>
                <a:lnTo>
                  <a:pt x="222970" y="5174900"/>
                </a:lnTo>
                <a:lnTo>
                  <a:pt x="251899" y="5305361"/>
                </a:lnTo>
                <a:lnTo>
                  <a:pt x="282348" y="5419104"/>
                </a:lnTo>
                <a:lnTo>
                  <a:pt x="314276" y="5513495"/>
                </a:lnTo>
                <a:lnTo>
                  <a:pt x="347639" y="5585899"/>
                </a:lnTo>
                <a:lnTo>
                  <a:pt x="382397" y="5633681"/>
                </a:lnTo>
                <a:lnTo>
                  <a:pt x="431041" y="5667604"/>
                </a:lnTo>
                <a:lnTo>
                  <a:pt x="504338" y="5700166"/>
                </a:lnTo>
                <a:lnTo>
                  <a:pt x="599654" y="5731326"/>
                </a:lnTo>
                <a:lnTo>
                  <a:pt x="714352" y="5761044"/>
                </a:lnTo>
                <a:lnTo>
                  <a:pt x="845796" y="5789278"/>
                </a:lnTo>
                <a:lnTo>
                  <a:pt x="991351" y="5815988"/>
                </a:lnTo>
                <a:lnTo>
                  <a:pt x="1148380" y="5841132"/>
                </a:lnTo>
                <a:lnTo>
                  <a:pt x="1314250" y="5864670"/>
                </a:lnTo>
                <a:lnTo>
                  <a:pt x="1486322" y="5886560"/>
                </a:lnTo>
                <a:lnTo>
                  <a:pt x="1661963" y="5906762"/>
                </a:lnTo>
                <a:lnTo>
                  <a:pt x="1838535" y="5925234"/>
                </a:lnTo>
                <a:lnTo>
                  <a:pt x="2013404" y="5941936"/>
                </a:lnTo>
                <a:lnTo>
                  <a:pt x="2183934" y="5956826"/>
                </a:lnTo>
                <a:lnTo>
                  <a:pt x="2347489" y="5969864"/>
                </a:lnTo>
                <a:lnTo>
                  <a:pt x="2501433" y="5981009"/>
                </a:lnTo>
                <a:lnTo>
                  <a:pt x="2643130" y="5990219"/>
                </a:lnTo>
                <a:lnTo>
                  <a:pt x="2769945" y="5997454"/>
                </a:lnTo>
                <a:lnTo>
                  <a:pt x="2879243" y="6002672"/>
                </a:lnTo>
                <a:lnTo>
                  <a:pt x="2968386" y="6005833"/>
                </a:lnTo>
                <a:lnTo>
                  <a:pt x="3034741" y="6006896"/>
                </a:lnTo>
                <a:lnTo>
                  <a:pt x="3100684" y="6005850"/>
                </a:lnTo>
                <a:lnTo>
                  <a:pt x="3189425" y="6002736"/>
                </a:lnTo>
                <a:lnTo>
                  <a:pt x="3298330" y="5997596"/>
                </a:lnTo>
                <a:lnTo>
                  <a:pt x="3424763" y="5990470"/>
                </a:lnTo>
                <a:lnTo>
                  <a:pt x="3566090" y="5981396"/>
                </a:lnTo>
                <a:lnTo>
                  <a:pt x="3719676" y="5970417"/>
                </a:lnTo>
                <a:lnTo>
                  <a:pt x="3882887" y="5957571"/>
                </a:lnTo>
                <a:lnTo>
                  <a:pt x="4053087" y="5942898"/>
                </a:lnTo>
                <a:lnTo>
                  <a:pt x="4227643" y="5926440"/>
                </a:lnTo>
                <a:lnTo>
                  <a:pt x="4403918" y="5908235"/>
                </a:lnTo>
                <a:lnTo>
                  <a:pt x="4579279" y="5888324"/>
                </a:lnTo>
                <a:lnTo>
                  <a:pt x="4751091" y="5866746"/>
                </a:lnTo>
                <a:lnTo>
                  <a:pt x="4916718" y="5843543"/>
                </a:lnTo>
                <a:lnTo>
                  <a:pt x="5073527" y="5818753"/>
                </a:lnTo>
                <a:lnTo>
                  <a:pt x="5218882" y="5792418"/>
                </a:lnTo>
                <a:lnTo>
                  <a:pt x="5350148" y="5764576"/>
                </a:lnTo>
                <a:lnTo>
                  <a:pt x="5464692" y="5735269"/>
                </a:lnTo>
                <a:lnTo>
                  <a:pt x="5559878" y="5704536"/>
                </a:lnTo>
                <a:lnTo>
                  <a:pt x="5633071" y="5672417"/>
                </a:lnTo>
                <a:lnTo>
                  <a:pt x="5681637" y="5638952"/>
                </a:lnTo>
                <a:lnTo>
                  <a:pt x="5716865" y="5591099"/>
                </a:lnTo>
                <a:lnTo>
                  <a:pt x="5750684" y="5518598"/>
                </a:lnTo>
                <a:lnTo>
                  <a:pt x="5783051" y="5424085"/>
                </a:lnTo>
                <a:lnTo>
                  <a:pt x="5813923" y="5310196"/>
                </a:lnTo>
                <a:lnTo>
                  <a:pt x="5843257" y="5179565"/>
                </a:lnTo>
                <a:lnTo>
                  <a:pt x="5871010" y="5034829"/>
                </a:lnTo>
                <a:lnTo>
                  <a:pt x="5897138" y="4878623"/>
                </a:lnTo>
                <a:lnTo>
                  <a:pt x="5921600" y="4713583"/>
                </a:lnTo>
                <a:lnTo>
                  <a:pt x="5944351" y="4542346"/>
                </a:lnTo>
                <a:lnTo>
                  <a:pt x="5965350" y="4367545"/>
                </a:lnTo>
                <a:lnTo>
                  <a:pt x="5984552" y="4191818"/>
                </a:lnTo>
                <a:lnTo>
                  <a:pt x="6001916" y="4017800"/>
                </a:lnTo>
                <a:lnTo>
                  <a:pt x="6017398" y="3848127"/>
                </a:lnTo>
                <a:lnTo>
                  <a:pt x="6030955" y="3685434"/>
                </a:lnTo>
                <a:lnTo>
                  <a:pt x="6042544" y="3532356"/>
                </a:lnTo>
                <a:lnTo>
                  <a:pt x="6052123" y="3391531"/>
                </a:lnTo>
                <a:lnTo>
                  <a:pt x="6059647" y="3265593"/>
                </a:lnTo>
                <a:lnTo>
                  <a:pt x="6065075" y="3157178"/>
                </a:lnTo>
                <a:lnTo>
                  <a:pt x="6068364" y="3068922"/>
                </a:lnTo>
                <a:lnTo>
                  <a:pt x="6069469" y="3003461"/>
                </a:lnTo>
                <a:lnTo>
                  <a:pt x="6068380" y="2938396"/>
                </a:lnTo>
                <a:lnTo>
                  <a:pt x="6065141" y="2850528"/>
                </a:lnTo>
                <a:lnTo>
                  <a:pt x="6059794" y="2742493"/>
                </a:lnTo>
                <a:lnTo>
                  <a:pt x="6052381" y="2616925"/>
                </a:lnTo>
                <a:lnTo>
                  <a:pt x="6042944" y="2476458"/>
                </a:lnTo>
                <a:lnTo>
                  <a:pt x="6031525" y="2323728"/>
                </a:lnTo>
                <a:lnTo>
                  <a:pt x="6018166" y="2161368"/>
                </a:lnTo>
                <a:lnTo>
                  <a:pt x="6002909" y="1992015"/>
                </a:lnTo>
                <a:lnTo>
                  <a:pt x="5985796" y="1818302"/>
                </a:lnTo>
                <a:lnTo>
                  <a:pt x="5966869" y="1642864"/>
                </a:lnTo>
                <a:lnTo>
                  <a:pt x="5946171" y="1468335"/>
                </a:lnTo>
                <a:lnTo>
                  <a:pt x="5923742" y="1297351"/>
                </a:lnTo>
                <a:lnTo>
                  <a:pt x="5899626" y="1132546"/>
                </a:lnTo>
                <a:lnTo>
                  <a:pt x="5873864" y="976555"/>
                </a:lnTo>
                <a:lnTo>
                  <a:pt x="5846498" y="832012"/>
                </a:lnTo>
                <a:lnTo>
                  <a:pt x="5817571" y="701553"/>
                </a:lnTo>
                <a:lnTo>
                  <a:pt x="5787124" y="587811"/>
                </a:lnTo>
                <a:lnTo>
                  <a:pt x="5755199" y="493422"/>
                </a:lnTo>
                <a:lnTo>
                  <a:pt x="5721839" y="421020"/>
                </a:lnTo>
                <a:lnTo>
                  <a:pt x="5687085" y="373240"/>
                </a:lnTo>
                <a:lnTo>
                  <a:pt x="5638437" y="339315"/>
                </a:lnTo>
                <a:lnTo>
                  <a:pt x="5565137" y="306752"/>
                </a:lnTo>
                <a:lnTo>
                  <a:pt x="5469819" y="275589"/>
                </a:lnTo>
                <a:lnTo>
                  <a:pt x="5355120" y="245870"/>
                </a:lnTo>
                <a:lnTo>
                  <a:pt x="5223675" y="217634"/>
                </a:lnTo>
                <a:lnTo>
                  <a:pt x="5078120" y="190922"/>
                </a:lnTo>
                <a:lnTo>
                  <a:pt x="4921090" y="165776"/>
                </a:lnTo>
                <a:lnTo>
                  <a:pt x="4755221" y="142237"/>
                </a:lnTo>
                <a:lnTo>
                  <a:pt x="4583149" y="120345"/>
                </a:lnTo>
                <a:lnTo>
                  <a:pt x="4407509" y="100142"/>
                </a:lnTo>
                <a:lnTo>
                  <a:pt x="4230937" y="81669"/>
                </a:lnTo>
                <a:lnTo>
                  <a:pt x="4056070" y="64965"/>
                </a:lnTo>
                <a:lnTo>
                  <a:pt x="3885541" y="50074"/>
                </a:lnTo>
                <a:lnTo>
                  <a:pt x="3721988" y="37035"/>
                </a:lnTo>
                <a:lnTo>
                  <a:pt x="3568045" y="25889"/>
                </a:lnTo>
                <a:lnTo>
                  <a:pt x="3426349" y="16678"/>
                </a:lnTo>
                <a:lnTo>
                  <a:pt x="3299535" y="9443"/>
                </a:lnTo>
                <a:lnTo>
                  <a:pt x="3190238" y="4224"/>
                </a:lnTo>
                <a:lnTo>
                  <a:pt x="3101095" y="1062"/>
                </a:lnTo>
                <a:lnTo>
                  <a:pt x="3034741" y="0"/>
                </a:lnTo>
                <a:lnTo>
                  <a:pt x="2968386" y="1062"/>
                </a:lnTo>
                <a:lnTo>
                  <a:pt x="2879243" y="4224"/>
                </a:lnTo>
                <a:lnTo>
                  <a:pt x="2769945" y="9443"/>
                </a:lnTo>
                <a:lnTo>
                  <a:pt x="2643130" y="16678"/>
                </a:lnTo>
                <a:lnTo>
                  <a:pt x="2501433" y="25889"/>
                </a:lnTo>
                <a:lnTo>
                  <a:pt x="2347489" y="37035"/>
                </a:lnTo>
                <a:lnTo>
                  <a:pt x="2183934" y="50074"/>
                </a:lnTo>
                <a:lnTo>
                  <a:pt x="2013404" y="64965"/>
                </a:lnTo>
                <a:lnTo>
                  <a:pt x="1838535" y="81669"/>
                </a:lnTo>
                <a:lnTo>
                  <a:pt x="1661963" y="100142"/>
                </a:lnTo>
                <a:lnTo>
                  <a:pt x="1486322" y="120345"/>
                </a:lnTo>
                <a:lnTo>
                  <a:pt x="1314250" y="142237"/>
                </a:lnTo>
                <a:lnTo>
                  <a:pt x="1148380" y="165776"/>
                </a:lnTo>
                <a:lnTo>
                  <a:pt x="991351" y="190922"/>
                </a:lnTo>
                <a:lnTo>
                  <a:pt x="845796" y="217634"/>
                </a:lnTo>
                <a:lnTo>
                  <a:pt x="714352" y="245870"/>
                </a:lnTo>
                <a:lnTo>
                  <a:pt x="599654" y="275589"/>
                </a:lnTo>
                <a:lnTo>
                  <a:pt x="504338" y="306752"/>
                </a:lnTo>
                <a:lnTo>
                  <a:pt x="431041" y="339315"/>
                </a:lnTo>
                <a:lnTo>
                  <a:pt x="382397" y="373240"/>
                </a:lnTo>
                <a:lnTo>
                  <a:pt x="347639" y="421020"/>
                </a:lnTo>
                <a:lnTo>
                  <a:pt x="314276" y="493422"/>
                </a:lnTo>
                <a:lnTo>
                  <a:pt x="282348" y="587811"/>
                </a:lnTo>
                <a:lnTo>
                  <a:pt x="251899" y="701553"/>
                </a:lnTo>
                <a:lnTo>
                  <a:pt x="222970" y="832012"/>
                </a:lnTo>
                <a:lnTo>
                  <a:pt x="195603" y="976555"/>
                </a:lnTo>
                <a:lnTo>
                  <a:pt x="169841" y="1132546"/>
                </a:lnTo>
                <a:lnTo>
                  <a:pt x="145724" y="1297351"/>
                </a:lnTo>
                <a:lnTo>
                  <a:pt x="123295" y="1468335"/>
                </a:lnTo>
                <a:lnTo>
                  <a:pt x="102596" y="1642864"/>
                </a:lnTo>
                <a:lnTo>
                  <a:pt x="83670" y="1818302"/>
                </a:lnTo>
                <a:lnTo>
                  <a:pt x="66557" y="1992015"/>
                </a:lnTo>
                <a:lnTo>
                  <a:pt x="51301" y="2161368"/>
                </a:lnTo>
                <a:lnTo>
                  <a:pt x="37942" y="2323728"/>
                </a:lnTo>
                <a:lnTo>
                  <a:pt x="26523" y="2476458"/>
                </a:lnTo>
                <a:lnTo>
                  <a:pt x="17087" y="2616925"/>
                </a:lnTo>
                <a:lnTo>
                  <a:pt x="9674" y="2742493"/>
                </a:lnTo>
                <a:lnTo>
                  <a:pt x="4327" y="2850528"/>
                </a:lnTo>
                <a:lnTo>
                  <a:pt x="1088" y="2938396"/>
                </a:lnTo>
                <a:lnTo>
                  <a:pt x="0" y="3003461"/>
                </a:lnTo>
                <a:close/>
              </a:path>
            </a:pathLst>
          </a:custGeom>
          <a:solidFill>
            <a:srgbClr val="B8E0E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662155" y="1011392"/>
            <a:ext cx="6005220" cy="5940247"/>
          </a:xfrm>
          <a:custGeom>
            <a:avLst/>
            <a:gdLst/>
            <a:ahLst/>
            <a:cxnLst/>
            <a:rect l="l" t="t" r="r" b="b"/>
            <a:pathLst>
              <a:path w="6005220" h="5940247">
                <a:moveTo>
                  <a:pt x="4494" y="3124777"/>
                </a:moveTo>
                <a:lnTo>
                  <a:pt x="10047" y="3232090"/>
                </a:lnTo>
                <a:lnTo>
                  <a:pt x="17745" y="3356049"/>
                </a:lnTo>
                <a:lnTo>
                  <a:pt x="27544" y="3494139"/>
                </a:lnTo>
                <a:lnTo>
                  <a:pt x="39402" y="3643849"/>
                </a:lnTo>
                <a:lnTo>
                  <a:pt x="53275" y="3802665"/>
                </a:lnTo>
                <a:lnTo>
                  <a:pt x="69119" y="3968075"/>
                </a:lnTo>
                <a:lnTo>
                  <a:pt x="86890" y="4137566"/>
                </a:lnTo>
                <a:lnTo>
                  <a:pt x="106545" y="4308625"/>
                </a:lnTo>
                <a:lnTo>
                  <a:pt x="128039" y="4478740"/>
                </a:lnTo>
                <a:lnTo>
                  <a:pt x="151331" y="4645397"/>
                </a:lnTo>
                <a:lnTo>
                  <a:pt x="176375" y="4806084"/>
                </a:lnTo>
                <a:lnTo>
                  <a:pt x="203129" y="4958288"/>
                </a:lnTo>
                <a:lnTo>
                  <a:pt x="231548" y="5099497"/>
                </a:lnTo>
                <a:lnTo>
                  <a:pt x="261589" y="5227196"/>
                </a:lnTo>
                <a:lnTo>
                  <a:pt x="293209" y="5338875"/>
                </a:lnTo>
                <a:lnTo>
                  <a:pt x="326364" y="5432020"/>
                </a:lnTo>
                <a:lnTo>
                  <a:pt x="361010" y="5504117"/>
                </a:lnTo>
                <a:lnTo>
                  <a:pt x="397103" y="5552655"/>
                </a:lnTo>
                <a:lnTo>
                  <a:pt x="446540" y="5587884"/>
                </a:lnTo>
                <a:lnTo>
                  <a:pt x="519569" y="5621699"/>
                </a:lnTo>
                <a:lnTo>
                  <a:pt x="613676" y="5654060"/>
                </a:lnTo>
                <a:lnTo>
                  <a:pt x="726349" y="5684922"/>
                </a:lnTo>
                <a:lnTo>
                  <a:pt x="855072" y="5714243"/>
                </a:lnTo>
                <a:lnTo>
                  <a:pt x="997332" y="5741982"/>
                </a:lnTo>
                <a:lnTo>
                  <a:pt x="1150615" y="5768095"/>
                </a:lnTo>
                <a:lnTo>
                  <a:pt x="1312407" y="5792539"/>
                </a:lnTo>
                <a:lnTo>
                  <a:pt x="1480195" y="5815273"/>
                </a:lnTo>
                <a:lnTo>
                  <a:pt x="1651465" y="5836253"/>
                </a:lnTo>
                <a:lnTo>
                  <a:pt x="1823702" y="5855437"/>
                </a:lnTo>
                <a:lnTo>
                  <a:pt x="1994393" y="5872782"/>
                </a:lnTo>
                <a:lnTo>
                  <a:pt x="2161025" y="5888247"/>
                </a:lnTo>
                <a:lnTo>
                  <a:pt x="2321083" y="5901787"/>
                </a:lnTo>
                <a:lnTo>
                  <a:pt x="2472054" y="5913361"/>
                </a:lnTo>
                <a:lnTo>
                  <a:pt x="2611423" y="5922926"/>
                </a:lnTo>
                <a:lnTo>
                  <a:pt x="2736677" y="5930440"/>
                </a:lnTo>
                <a:lnTo>
                  <a:pt x="2845302" y="5935860"/>
                </a:lnTo>
                <a:lnTo>
                  <a:pt x="2934784" y="5939143"/>
                </a:lnTo>
                <a:lnTo>
                  <a:pt x="3002610" y="5940247"/>
                </a:lnTo>
                <a:lnTo>
                  <a:pt x="3070011" y="5939160"/>
                </a:lnTo>
                <a:lnTo>
                  <a:pt x="3159077" y="5935926"/>
                </a:lnTo>
                <a:lnTo>
                  <a:pt x="3267297" y="5930588"/>
                </a:lnTo>
                <a:lnTo>
                  <a:pt x="3392156" y="5923186"/>
                </a:lnTo>
                <a:lnTo>
                  <a:pt x="3531142" y="5913763"/>
                </a:lnTo>
                <a:lnTo>
                  <a:pt x="3681742" y="5902360"/>
                </a:lnTo>
                <a:lnTo>
                  <a:pt x="3841444" y="5889019"/>
                </a:lnTo>
                <a:lnTo>
                  <a:pt x="4007734" y="5873782"/>
                </a:lnTo>
                <a:lnTo>
                  <a:pt x="4178100" y="5856689"/>
                </a:lnTo>
                <a:lnTo>
                  <a:pt x="4350029" y="5837783"/>
                </a:lnTo>
                <a:lnTo>
                  <a:pt x="4521008" y="5817106"/>
                </a:lnTo>
                <a:lnTo>
                  <a:pt x="4688525" y="5794698"/>
                </a:lnTo>
                <a:lnTo>
                  <a:pt x="4850066" y="5770602"/>
                </a:lnTo>
                <a:lnTo>
                  <a:pt x="5003119" y="5744859"/>
                </a:lnTo>
                <a:lnTo>
                  <a:pt x="5145170" y="5717512"/>
                </a:lnTo>
                <a:lnTo>
                  <a:pt x="5273708" y="5688601"/>
                </a:lnTo>
                <a:lnTo>
                  <a:pt x="5386219" y="5658168"/>
                </a:lnTo>
                <a:lnTo>
                  <a:pt x="5480191" y="5626255"/>
                </a:lnTo>
                <a:lnTo>
                  <a:pt x="5553111" y="5592903"/>
                </a:lnTo>
                <a:lnTo>
                  <a:pt x="5602465" y="5558154"/>
                </a:lnTo>
                <a:lnTo>
                  <a:pt x="5639048" y="5509538"/>
                </a:lnTo>
                <a:lnTo>
                  <a:pt x="5674168" y="5437335"/>
                </a:lnTo>
                <a:lnTo>
                  <a:pt x="5707780" y="5344060"/>
                </a:lnTo>
                <a:lnTo>
                  <a:pt x="5739839" y="5232226"/>
                </a:lnTo>
                <a:lnTo>
                  <a:pt x="5770301" y="5104347"/>
                </a:lnTo>
                <a:lnTo>
                  <a:pt x="5799122" y="4962937"/>
                </a:lnTo>
                <a:lnTo>
                  <a:pt x="5826256" y="4810510"/>
                </a:lnTo>
                <a:lnTo>
                  <a:pt x="5851658" y="4649579"/>
                </a:lnTo>
                <a:lnTo>
                  <a:pt x="5875285" y="4482658"/>
                </a:lnTo>
                <a:lnTo>
                  <a:pt x="5897092" y="4312261"/>
                </a:lnTo>
                <a:lnTo>
                  <a:pt x="5917034" y="4140901"/>
                </a:lnTo>
                <a:lnTo>
                  <a:pt x="5935066" y="3971094"/>
                </a:lnTo>
                <a:lnTo>
                  <a:pt x="5951144" y="3805351"/>
                </a:lnTo>
                <a:lnTo>
                  <a:pt x="5965223" y="3646187"/>
                </a:lnTo>
                <a:lnTo>
                  <a:pt x="5977258" y="3496116"/>
                </a:lnTo>
                <a:lnTo>
                  <a:pt x="5987205" y="3357652"/>
                </a:lnTo>
                <a:lnTo>
                  <a:pt x="5995020" y="3233308"/>
                </a:lnTo>
                <a:lnTo>
                  <a:pt x="6000657" y="3125598"/>
                </a:lnTo>
                <a:lnTo>
                  <a:pt x="6004072" y="3037036"/>
                </a:lnTo>
                <a:lnTo>
                  <a:pt x="6005220" y="2970136"/>
                </a:lnTo>
                <a:lnTo>
                  <a:pt x="6004089" y="2903649"/>
                </a:lnTo>
                <a:lnTo>
                  <a:pt x="6000725" y="2815491"/>
                </a:lnTo>
                <a:lnTo>
                  <a:pt x="5995173" y="2708175"/>
                </a:lnTo>
                <a:lnTo>
                  <a:pt x="5987475" y="2584215"/>
                </a:lnTo>
                <a:lnTo>
                  <a:pt x="5977675" y="2446123"/>
                </a:lnTo>
                <a:lnTo>
                  <a:pt x="5965817" y="2296412"/>
                </a:lnTo>
                <a:lnTo>
                  <a:pt x="5951945" y="2137594"/>
                </a:lnTo>
                <a:lnTo>
                  <a:pt x="5936101" y="1972182"/>
                </a:lnTo>
                <a:lnTo>
                  <a:pt x="5918331" y="1802689"/>
                </a:lnTo>
                <a:lnTo>
                  <a:pt x="5898676" y="1631629"/>
                </a:lnTo>
                <a:lnTo>
                  <a:pt x="5877182" y="1461513"/>
                </a:lnTo>
                <a:lnTo>
                  <a:pt x="5853891" y="1294854"/>
                </a:lnTo>
                <a:lnTo>
                  <a:pt x="5828848" y="1134166"/>
                </a:lnTo>
                <a:lnTo>
                  <a:pt x="5802095" y="981961"/>
                </a:lnTo>
                <a:lnTo>
                  <a:pt x="5773677" y="840752"/>
                </a:lnTo>
                <a:lnTo>
                  <a:pt x="5743636" y="713051"/>
                </a:lnTo>
                <a:lnTo>
                  <a:pt x="5712018" y="601372"/>
                </a:lnTo>
                <a:lnTo>
                  <a:pt x="5678865" y="508227"/>
                </a:lnTo>
                <a:lnTo>
                  <a:pt x="5644221" y="436129"/>
                </a:lnTo>
                <a:lnTo>
                  <a:pt x="5608129" y="387591"/>
                </a:lnTo>
                <a:lnTo>
                  <a:pt x="5558690" y="352362"/>
                </a:lnTo>
                <a:lnTo>
                  <a:pt x="5485660" y="318547"/>
                </a:lnTo>
                <a:lnTo>
                  <a:pt x="5391551" y="286187"/>
                </a:lnTo>
                <a:lnTo>
                  <a:pt x="5278877" y="255324"/>
                </a:lnTo>
                <a:lnTo>
                  <a:pt x="5150153" y="226003"/>
                </a:lnTo>
                <a:lnTo>
                  <a:pt x="5007892" y="198264"/>
                </a:lnTo>
                <a:lnTo>
                  <a:pt x="4854608" y="172152"/>
                </a:lnTo>
                <a:lnTo>
                  <a:pt x="4692815" y="147707"/>
                </a:lnTo>
                <a:lnTo>
                  <a:pt x="4525026" y="124974"/>
                </a:lnTo>
                <a:lnTo>
                  <a:pt x="4353756" y="103993"/>
                </a:lnTo>
                <a:lnTo>
                  <a:pt x="4181519" y="84809"/>
                </a:lnTo>
                <a:lnTo>
                  <a:pt x="4010827" y="67464"/>
                </a:lnTo>
                <a:lnTo>
                  <a:pt x="3844195" y="52000"/>
                </a:lnTo>
                <a:lnTo>
                  <a:pt x="3684137" y="38459"/>
                </a:lnTo>
                <a:lnTo>
                  <a:pt x="3533166" y="26885"/>
                </a:lnTo>
                <a:lnTo>
                  <a:pt x="3393797" y="17320"/>
                </a:lnTo>
                <a:lnTo>
                  <a:pt x="3268543" y="9806"/>
                </a:lnTo>
                <a:lnTo>
                  <a:pt x="3159918" y="4386"/>
                </a:lnTo>
                <a:lnTo>
                  <a:pt x="3070435" y="1103"/>
                </a:lnTo>
                <a:lnTo>
                  <a:pt x="3002610" y="0"/>
                </a:lnTo>
                <a:lnTo>
                  <a:pt x="2934784" y="1103"/>
                </a:lnTo>
                <a:lnTo>
                  <a:pt x="2845302" y="4386"/>
                </a:lnTo>
                <a:lnTo>
                  <a:pt x="2736677" y="9806"/>
                </a:lnTo>
                <a:lnTo>
                  <a:pt x="2611423" y="17320"/>
                </a:lnTo>
                <a:lnTo>
                  <a:pt x="2472054" y="26885"/>
                </a:lnTo>
                <a:lnTo>
                  <a:pt x="2321083" y="38459"/>
                </a:lnTo>
                <a:lnTo>
                  <a:pt x="2161025" y="52000"/>
                </a:lnTo>
                <a:lnTo>
                  <a:pt x="1994393" y="67464"/>
                </a:lnTo>
                <a:lnTo>
                  <a:pt x="1823702" y="84809"/>
                </a:lnTo>
                <a:lnTo>
                  <a:pt x="1651465" y="103993"/>
                </a:lnTo>
                <a:lnTo>
                  <a:pt x="1480195" y="124974"/>
                </a:lnTo>
                <a:lnTo>
                  <a:pt x="1312407" y="147707"/>
                </a:lnTo>
                <a:lnTo>
                  <a:pt x="1150615" y="172152"/>
                </a:lnTo>
                <a:lnTo>
                  <a:pt x="997332" y="198264"/>
                </a:lnTo>
                <a:lnTo>
                  <a:pt x="855072" y="226003"/>
                </a:lnTo>
                <a:lnTo>
                  <a:pt x="726349" y="255324"/>
                </a:lnTo>
                <a:lnTo>
                  <a:pt x="613676" y="286187"/>
                </a:lnTo>
                <a:lnTo>
                  <a:pt x="519569" y="318547"/>
                </a:lnTo>
                <a:lnTo>
                  <a:pt x="446540" y="352362"/>
                </a:lnTo>
                <a:lnTo>
                  <a:pt x="397103" y="387591"/>
                </a:lnTo>
                <a:lnTo>
                  <a:pt x="361010" y="436129"/>
                </a:lnTo>
                <a:lnTo>
                  <a:pt x="326364" y="508227"/>
                </a:lnTo>
                <a:lnTo>
                  <a:pt x="293209" y="601372"/>
                </a:lnTo>
                <a:lnTo>
                  <a:pt x="261589" y="713051"/>
                </a:lnTo>
                <a:lnTo>
                  <a:pt x="231548" y="840752"/>
                </a:lnTo>
                <a:lnTo>
                  <a:pt x="203129" y="981961"/>
                </a:lnTo>
                <a:lnTo>
                  <a:pt x="176375" y="1134166"/>
                </a:lnTo>
                <a:lnTo>
                  <a:pt x="151331" y="1294854"/>
                </a:lnTo>
                <a:lnTo>
                  <a:pt x="128039" y="1461513"/>
                </a:lnTo>
                <a:lnTo>
                  <a:pt x="106545" y="1631629"/>
                </a:lnTo>
                <a:lnTo>
                  <a:pt x="86890" y="1802689"/>
                </a:lnTo>
                <a:lnTo>
                  <a:pt x="69119" y="1972182"/>
                </a:lnTo>
                <a:lnTo>
                  <a:pt x="53275" y="2137594"/>
                </a:lnTo>
                <a:lnTo>
                  <a:pt x="39402" y="2296412"/>
                </a:lnTo>
                <a:lnTo>
                  <a:pt x="27544" y="2446123"/>
                </a:lnTo>
                <a:lnTo>
                  <a:pt x="17745" y="2584215"/>
                </a:lnTo>
                <a:lnTo>
                  <a:pt x="10047" y="2708175"/>
                </a:lnTo>
                <a:lnTo>
                  <a:pt x="4494" y="2815491"/>
                </a:lnTo>
                <a:lnTo>
                  <a:pt x="1130" y="2903649"/>
                </a:lnTo>
                <a:lnTo>
                  <a:pt x="0" y="2970136"/>
                </a:lnTo>
                <a:lnTo>
                  <a:pt x="1130" y="3036621"/>
                </a:lnTo>
                <a:lnTo>
                  <a:pt x="4494" y="3124777"/>
                </a:lnTo>
                <a:close/>
              </a:path>
            </a:pathLst>
          </a:custGeom>
          <a:solidFill>
            <a:srgbClr val="B8E0E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693334" y="1052191"/>
            <a:ext cx="5940983" cy="5873572"/>
          </a:xfrm>
          <a:custGeom>
            <a:avLst/>
            <a:gdLst/>
            <a:ahLst/>
            <a:cxnLst/>
            <a:rect l="l" t="t" r="r" b="b"/>
            <a:pathLst>
              <a:path w="5940983" h="5873572">
                <a:moveTo>
                  <a:pt x="18402" y="3322095"/>
                </a:moveTo>
                <a:lnTo>
                  <a:pt x="28566" y="3457810"/>
                </a:lnTo>
                <a:lnTo>
                  <a:pt x="40863" y="3604500"/>
                </a:lnTo>
                <a:lnTo>
                  <a:pt x="55250" y="3759775"/>
                </a:lnTo>
                <a:lnTo>
                  <a:pt x="71681" y="3921242"/>
                </a:lnTo>
                <a:lnTo>
                  <a:pt x="90111" y="4086512"/>
                </a:lnTo>
                <a:lnTo>
                  <a:pt x="110494" y="4253193"/>
                </a:lnTo>
                <a:lnTo>
                  <a:pt x="132786" y="4418895"/>
                </a:lnTo>
                <a:lnTo>
                  <a:pt x="156941" y="4581226"/>
                </a:lnTo>
                <a:lnTo>
                  <a:pt x="182913" y="4737796"/>
                </a:lnTo>
                <a:lnTo>
                  <a:pt x="210659" y="4886214"/>
                </a:lnTo>
                <a:lnTo>
                  <a:pt x="240131" y="5024090"/>
                </a:lnTo>
                <a:lnTo>
                  <a:pt x="271286" y="5149031"/>
                </a:lnTo>
                <a:lnTo>
                  <a:pt x="304078" y="5258648"/>
                </a:lnTo>
                <a:lnTo>
                  <a:pt x="338461" y="5350549"/>
                </a:lnTo>
                <a:lnTo>
                  <a:pt x="374391" y="5422344"/>
                </a:lnTo>
                <a:lnTo>
                  <a:pt x="411822" y="5471642"/>
                </a:lnTo>
                <a:lnTo>
                  <a:pt x="462050" y="5508173"/>
                </a:lnTo>
                <a:lnTo>
                  <a:pt x="534809" y="5543239"/>
                </a:lnTo>
                <a:lnTo>
                  <a:pt x="627708" y="5576795"/>
                </a:lnTo>
                <a:lnTo>
                  <a:pt x="738354" y="5608799"/>
                </a:lnTo>
                <a:lnTo>
                  <a:pt x="864355" y="5639205"/>
                </a:lnTo>
                <a:lnTo>
                  <a:pt x="1003320" y="5667969"/>
                </a:lnTo>
                <a:lnTo>
                  <a:pt x="1152856" y="5695048"/>
                </a:lnTo>
                <a:lnTo>
                  <a:pt x="1310572" y="5720397"/>
                </a:lnTo>
                <a:lnTo>
                  <a:pt x="1474075" y="5743972"/>
                </a:lnTo>
                <a:lnTo>
                  <a:pt x="1640974" y="5765728"/>
                </a:lnTo>
                <a:lnTo>
                  <a:pt x="1808877" y="5785622"/>
                </a:lnTo>
                <a:lnTo>
                  <a:pt x="1975392" y="5803610"/>
                </a:lnTo>
                <a:lnTo>
                  <a:pt x="2138126" y="5819646"/>
                </a:lnTo>
                <a:lnTo>
                  <a:pt x="2294688" y="5833688"/>
                </a:lnTo>
                <a:lnTo>
                  <a:pt x="2442685" y="5845691"/>
                </a:lnTo>
                <a:lnTo>
                  <a:pt x="2579727" y="5855610"/>
                </a:lnTo>
                <a:lnTo>
                  <a:pt x="2703420" y="5863402"/>
                </a:lnTo>
                <a:lnTo>
                  <a:pt x="2811373" y="5869022"/>
                </a:lnTo>
                <a:lnTo>
                  <a:pt x="2901194" y="5872427"/>
                </a:lnTo>
                <a:lnTo>
                  <a:pt x="2970491" y="5873572"/>
                </a:lnTo>
                <a:lnTo>
                  <a:pt x="3039351" y="5872444"/>
                </a:lnTo>
                <a:lnTo>
                  <a:pt x="3128742" y="5869092"/>
                </a:lnTo>
                <a:lnTo>
                  <a:pt x="3236276" y="5863556"/>
                </a:lnTo>
                <a:lnTo>
                  <a:pt x="3359561" y="5855881"/>
                </a:lnTo>
                <a:lnTo>
                  <a:pt x="3496206" y="5846110"/>
                </a:lnTo>
                <a:lnTo>
                  <a:pt x="3643820" y="5834286"/>
                </a:lnTo>
                <a:lnTo>
                  <a:pt x="3800013" y="5820451"/>
                </a:lnTo>
                <a:lnTo>
                  <a:pt x="3962393" y="5804650"/>
                </a:lnTo>
                <a:lnTo>
                  <a:pt x="4128570" y="5786926"/>
                </a:lnTo>
                <a:lnTo>
                  <a:pt x="4296152" y="5767320"/>
                </a:lnTo>
                <a:lnTo>
                  <a:pt x="4462750" y="5745878"/>
                </a:lnTo>
                <a:lnTo>
                  <a:pt x="4625971" y="5722641"/>
                </a:lnTo>
                <a:lnTo>
                  <a:pt x="4783426" y="5697653"/>
                </a:lnTo>
                <a:lnTo>
                  <a:pt x="4932723" y="5670957"/>
                </a:lnTo>
                <a:lnTo>
                  <a:pt x="5071472" y="5642596"/>
                </a:lnTo>
                <a:lnTo>
                  <a:pt x="5197281" y="5612614"/>
                </a:lnTo>
                <a:lnTo>
                  <a:pt x="5307760" y="5581053"/>
                </a:lnTo>
                <a:lnTo>
                  <a:pt x="5400517" y="5547957"/>
                </a:lnTo>
                <a:lnTo>
                  <a:pt x="5473163" y="5513369"/>
                </a:lnTo>
                <a:lnTo>
                  <a:pt x="5523306" y="5477332"/>
                </a:lnTo>
                <a:lnTo>
                  <a:pt x="5561245" y="5427955"/>
                </a:lnTo>
                <a:lnTo>
                  <a:pt x="5597667" y="5356053"/>
                </a:lnTo>
                <a:lnTo>
                  <a:pt x="5632525" y="5264018"/>
                </a:lnTo>
                <a:lnTo>
                  <a:pt x="5665772" y="5154241"/>
                </a:lnTo>
                <a:lnTo>
                  <a:pt x="5697364" y="5029115"/>
                </a:lnTo>
                <a:lnTo>
                  <a:pt x="5727252" y="4891032"/>
                </a:lnTo>
                <a:lnTo>
                  <a:pt x="5755391" y="4742383"/>
                </a:lnTo>
                <a:lnTo>
                  <a:pt x="5781735" y="4585560"/>
                </a:lnTo>
                <a:lnTo>
                  <a:pt x="5806237" y="4422956"/>
                </a:lnTo>
                <a:lnTo>
                  <a:pt x="5828852" y="4256962"/>
                </a:lnTo>
                <a:lnTo>
                  <a:pt x="5849532" y="4089970"/>
                </a:lnTo>
                <a:lnTo>
                  <a:pt x="5868232" y="3924371"/>
                </a:lnTo>
                <a:lnTo>
                  <a:pt x="5884905" y="3762559"/>
                </a:lnTo>
                <a:lnTo>
                  <a:pt x="5899505" y="3606925"/>
                </a:lnTo>
                <a:lnTo>
                  <a:pt x="5911986" y="3459860"/>
                </a:lnTo>
                <a:lnTo>
                  <a:pt x="5922302" y="3323757"/>
                </a:lnTo>
                <a:lnTo>
                  <a:pt x="5930406" y="3201007"/>
                </a:lnTo>
                <a:lnTo>
                  <a:pt x="5936251" y="3094003"/>
                </a:lnTo>
                <a:lnTo>
                  <a:pt x="5939793" y="3005136"/>
                </a:lnTo>
                <a:lnTo>
                  <a:pt x="5940983" y="2936798"/>
                </a:lnTo>
                <a:lnTo>
                  <a:pt x="5939811" y="2868887"/>
                </a:lnTo>
                <a:lnTo>
                  <a:pt x="5936322" y="2780438"/>
                </a:lnTo>
                <a:lnTo>
                  <a:pt x="5930564" y="2673842"/>
                </a:lnTo>
                <a:lnTo>
                  <a:pt x="5922580" y="2551490"/>
                </a:lnTo>
                <a:lnTo>
                  <a:pt x="5912417" y="2415772"/>
                </a:lnTo>
                <a:lnTo>
                  <a:pt x="5900120" y="2269080"/>
                </a:lnTo>
                <a:lnTo>
                  <a:pt x="5885733" y="2113804"/>
                </a:lnTo>
                <a:lnTo>
                  <a:pt x="5869302" y="1952335"/>
                </a:lnTo>
                <a:lnTo>
                  <a:pt x="5850873" y="1787065"/>
                </a:lnTo>
                <a:lnTo>
                  <a:pt x="5830490" y="1620383"/>
                </a:lnTo>
                <a:lnTo>
                  <a:pt x="5808199" y="1454681"/>
                </a:lnTo>
                <a:lnTo>
                  <a:pt x="5784045" y="1292350"/>
                </a:lnTo>
                <a:lnTo>
                  <a:pt x="5758073" y="1135780"/>
                </a:lnTo>
                <a:lnTo>
                  <a:pt x="5730329" y="987362"/>
                </a:lnTo>
                <a:lnTo>
                  <a:pt x="5700857" y="849487"/>
                </a:lnTo>
                <a:lnTo>
                  <a:pt x="5669703" y="724547"/>
                </a:lnTo>
                <a:lnTo>
                  <a:pt x="5636913" y="614931"/>
                </a:lnTo>
                <a:lnTo>
                  <a:pt x="5602531" y="523031"/>
                </a:lnTo>
                <a:lnTo>
                  <a:pt x="5566602" y="451238"/>
                </a:lnTo>
                <a:lnTo>
                  <a:pt x="5529173" y="401942"/>
                </a:lnTo>
                <a:lnTo>
                  <a:pt x="5478944" y="365408"/>
                </a:lnTo>
                <a:lnTo>
                  <a:pt x="5406183" y="330339"/>
                </a:lnTo>
                <a:lnTo>
                  <a:pt x="5313284" y="296779"/>
                </a:lnTo>
                <a:lnTo>
                  <a:pt x="5202637" y="264774"/>
                </a:lnTo>
                <a:lnTo>
                  <a:pt x="5076635" y="234366"/>
                </a:lnTo>
                <a:lnTo>
                  <a:pt x="4937670" y="205601"/>
                </a:lnTo>
                <a:lnTo>
                  <a:pt x="4788133" y="178521"/>
                </a:lnTo>
                <a:lnTo>
                  <a:pt x="4630417" y="153172"/>
                </a:lnTo>
                <a:lnTo>
                  <a:pt x="4466914" y="129597"/>
                </a:lnTo>
                <a:lnTo>
                  <a:pt x="4300015" y="107840"/>
                </a:lnTo>
                <a:lnTo>
                  <a:pt x="4132112" y="87946"/>
                </a:lnTo>
                <a:lnTo>
                  <a:pt x="3965598" y="69959"/>
                </a:lnTo>
                <a:lnTo>
                  <a:pt x="3802863" y="53922"/>
                </a:lnTo>
                <a:lnTo>
                  <a:pt x="3646301" y="39881"/>
                </a:lnTo>
                <a:lnTo>
                  <a:pt x="3498303" y="27879"/>
                </a:lnTo>
                <a:lnTo>
                  <a:pt x="3361261" y="17960"/>
                </a:lnTo>
                <a:lnTo>
                  <a:pt x="3237567" y="10168"/>
                </a:lnTo>
                <a:lnTo>
                  <a:pt x="3129613" y="4548"/>
                </a:lnTo>
                <a:lnTo>
                  <a:pt x="3039790" y="1144"/>
                </a:lnTo>
                <a:lnTo>
                  <a:pt x="2970491" y="0"/>
                </a:lnTo>
                <a:lnTo>
                  <a:pt x="2901194" y="1144"/>
                </a:lnTo>
                <a:lnTo>
                  <a:pt x="2811373" y="4548"/>
                </a:lnTo>
                <a:lnTo>
                  <a:pt x="2703420" y="10168"/>
                </a:lnTo>
                <a:lnTo>
                  <a:pt x="2579727" y="17960"/>
                </a:lnTo>
                <a:lnTo>
                  <a:pt x="2442685" y="27879"/>
                </a:lnTo>
                <a:lnTo>
                  <a:pt x="2294688" y="39881"/>
                </a:lnTo>
                <a:lnTo>
                  <a:pt x="2138126" y="53922"/>
                </a:lnTo>
                <a:lnTo>
                  <a:pt x="1975392" y="69959"/>
                </a:lnTo>
                <a:lnTo>
                  <a:pt x="1808877" y="87946"/>
                </a:lnTo>
                <a:lnTo>
                  <a:pt x="1640974" y="107840"/>
                </a:lnTo>
                <a:lnTo>
                  <a:pt x="1474075" y="129597"/>
                </a:lnTo>
                <a:lnTo>
                  <a:pt x="1310572" y="153172"/>
                </a:lnTo>
                <a:lnTo>
                  <a:pt x="1152856" y="178521"/>
                </a:lnTo>
                <a:lnTo>
                  <a:pt x="1003320" y="205601"/>
                </a:lnTo>
                <a:lnTo>
                  <a:pt x="864355" y="234366"/>
                </a:lnTo>
                <a:lnTo>
                  <a:pt x="738354" y="264774"/>
                </a:lnTo>
                <a:lnTo>
                  <a:pt x="627708" y="296779"/>
                </a:lnTo>
                <a:lnTo>
                  <a:pt x="534809" y="330339"/>
                </a:lnTo>
                <a:lnTo>
                  <a:pt x="462050" y="365408"/>
                </a:lnTo>
                <a:lnTo>
                  <a:pt x="411822" y="401942"/>
                </a:lnTo>
                <a:lnTo>
                  <a:pt x="374391" y="451238"/>
                </a:lnTo>
                <a:lnTo>
                  <a:pt x="338461" y="523031"/>
                </a:lnTo>
                <a:lnTo>
                  <a:pt x="304078" y="614931"/>
                </a:lnTo>
                <a:lnTo>
                  <a:pt x="271286" y="724547"/>
                </a:lnTo>
                <a:lnTo>
                  <a:pt x="240131" y="849487"/>
                </a:lnTo>
                <a:lnTo>
                  <a:pt x="210659" y="987362"/>
                </a:lnTo>
                <a:lnTo>
                  <a:pt x="182913" y="1135780"/>
                </a:lnTo>
                <a:lnTo>
                  <a:pt x="156941" y="1292350"/>
                </a:lnTo>
                <a:lnTo>
                  <a:pt x="132786" y="1454681"/>
                </a:lnTo>
                <a:lnTo>
                  <a:pt x="110494" y="1620383"/>
                </a:lnTo>
                <a:lnTo>
                  <a:pt x="90111" y="1787065"/>
                </a:lnTo>
                <a:lnTo>
                  <a:pt x="71681" y="1952335"/>
                </a:lnTo>
                <a:lnTo>
                  <a:pt x="55250" y="2113804"/>
                </a:lnTo>
                <a:lnTo>
                  <a:pt x="40863" y="2269080"/>
                </a:lnTo>
                <a:lnTo>
                  <a:pt x="28566" y="2415772"/>
                </a:lnTo>
                <a:lnTo>
                  <a:pt x="18402" y="2551490"/>
                </a:lnTo>
                <a:lnTo>
                  <a:pt x="10419" y="2673842"/>
                </a:lnTo>
                <a:lnTo>
                  <a:pt x="4661" y="2780438"/>
                </a:lnTo>
                <a:lnTo>
                  <a:pt x="1172" y="2868887"/>
                </a:lnTo>
                <a:lnTo>
                  <a:pt x="0" y="2936798"/>
                </a:lnTo>
                <a:lnTo>
                  <a:pt x="1172" y="3004706"/>
                </a:lnTo>
                <a:lnTo>
                  <a:pt x="4661" y="3093152"/>
                </a:lnTo>
                <a:lnTo>
                  <a:pt x="10419" y="3199745"/>
                </a:lnTo>
                <a:lnTo>
                  <a:pt x="18402" y="3322095"/>
                </a:lnTo>
                <a:close/>
              </a:path>
            </a:pathLst>
          </a:custGeom>
          <a:solidFill>
            <a:srgbClr val="BBE1E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724521" y="1092972"/>
            <a:ext cx="5876734" cy="5806922"/>
          </a:xfrm>
          <a:custGeom>
            <a:avLst/>
            <a:gdLst/>
            <a:ahLst/>
            <a:cxnLst/>
            <a:rect l="l" t="t" r="r" b="b"/>
            <a:pathLst>
              <a:path w="5876734" h="5806922">
                <a:moveTo>
                  <a:pt x="4827" y="3061542"/>
                </a:moveTo>
                <a:lnTo>
                  <a:pt x="10791" y="3167417"/>
                </a:lnTo>
                <a:lnTo>
                  <a:pt x="19060" y="3288159"/>
                </a:lnTo>
                <a:lnTo>
                  <a:pt x="29587" y="3421501"/>
                </a:lnTo>
                <a:lnTo>
                  <a:pt x="42324" y="3565173"/>
                </a:lnTo>
                <a:lnTo>
                  <a:pt x="57225" y="3716906"/>
                </a:lnTo>
                <a:lnTo>
                  <a:pt x="74243" y="3874431"/>
                </a:lnTo>
                <a:lnTo>
                  <a:pt x="93331" y="4035480"/>
                </a:lnTo>
                <a:lnTo>
                  <a:pt x="114442" y="4197783"/>
                </a:lnTo>
                <a:lnTo>
                  <a:pt x="137530" y="4359072"/>
                </a:lnTo>
                <a:lnTo>
                  <a:pt x="162548" y="4517077"/>
                </a:lnTo>
                <a:lnTo>
                  <a:pt x="189448" y="4669530"/>
                </a:lnTo>
                <a:lnTo>
                  <a:pt x="218184" y="4814161"/>
                </a:lnTo>
                <a:lnTo>
                  <a:pt x="248709" y="4948702"/>
                </a:lnTo>
                <a:lnTo>
                  <a:pt x="280976" y="5070884"/>
                </a:lnTo>
                <a:lnTo>
                  <a:pt x="314939" y="5178438"/>
                </a:lnTo>
                <a:lnTo>
                  <a:pt x="350550" y="5269095"/>
                </a:lnTo>
                <a:lnTo>
                  <a:pt x="387762" y="5340586"/>
                </a:lnTo>
                <a:lnTo>
                  <a:pt x="426529" y="5390642"/>
                </a:lnTo>
                <a:lnTo>
                  <a:pt x="477551" y="5428478"/>
                </a:lnTo>
                <a:lnTo>
                  <a:pt x="550043" y="5464797"/>
                </a:lnTo>
                <a:lnTo>
                  <a:pt x="641734" y="5499553"/>
                </a:lnTo>
                <a:lnTo>
                  <a:pt x="750355" y="5532700"/>
                </a:lnTo>
                <a:lnTo>
                  <a:pt x="873635" y="5564192"/>
                </a:lnTo>
                <a:lnTo>
                  <a:pt x="1009304" y="5593983"/>
                </a:lnTo>
                <a:lnTo>
                  <a:pt x="1155094" y="5622029"/>
                </a:lnTo>
                <a:lnTo>
                  <a:pt x="1308732" y="5648283"/>
                </a:lnTo>
                <a:lnTo>
                  <a:pt x="1467950" y="5672699"/>
                </a:lnTo>
                <a:lnTo>
                  <a:pt x="1630478" y="5695232"/>
                </a:lnTo>
                <a:lnTo>
                  <a:pt x="1794045" y="5715836"/>
                </a:lnTo>
                <a:lnTo>
                  <a:pt x="1956381" y="5734465"/>
                </a:lnTo>
                <a:lnTo>
                  <a:pt x="2115217" y="5751074"/>
                </a:lnTo>
                <a:lnTo>
                  <a:pt x="2268283" y="5765616"/>
                </a:lnTo>
                <a:lnTo>
                  <a:pt x="2413308" y="5778047"/>
                </a:lnTo>
                <a:lnTo>
                  <a:pt x="2548022" y="5788320"/>
                </a:lnTo>
                <a:lnTo>
                  <a:pt x="2670156" y="5796390"/>
                </a:lnTo>
                <a:lnTo>
                  <a:pt x="2777439" y="5802211"/>
                </a:lnTo>
                <a:lnTo>
                  <a:pt x="2867601" y="5805737"/>
                </a:lnTo>
                <a:lnTo>
                  <a:pt x="2938373" y="5806922"/>
                </a:lnTo>
                <a:lnTo>
                  <a:pt x="3008688" y="5805755"/>
                </a:lnTo>
                <a:lnTo>
                  <a:pt x="3098404" y="5802282"/>
                </a:lnTo>
                <a:lnTo>
                  <a:pt x="3205251" y="5796549"/>
                </a:lnTo>
                <a:lnTo>
                  <a:pt x="3326960" y="5788600"/>
                </a:lnTo>
                <a:lnTo>
                  <a:pt x="3461263" y="5778480"/>
                </a:lnTo>
                <a:lnTo>
                  <a:pt x="3605890" y="5766234"/>
                </a:lnTo>
                <a:lnTo>
                  <a:pt x="3758573" y="5751906"/>
                </a:lnTo>
                <a:lnTo>
                  <a:pt x="3917043" y="5735541"/>
                </a:lnTo>
                <a:lnTo>
                  <a:pt x="4079030" y="5717183"/>
                </a:lnTo>
                <a:lnTo>
                  <a:pt x="4242266" y="5696878"/>
                </a:lnTo>
                <a:lnTo>
                  <a:pt x="4404482" y="5674670"/>
                </a:lnTo>
                <a:lnTo>
                  <a:pt x="4563409" y="5650604"/>
                </a:lnTo>
                <a:lnTo>
                  <a:pt x="4716778" y="5624723"/>
                </a:lnTo>
                <a:lnTo>
                  <a:pt x="4862320" y="5597074"/>
                </a:lnTo>
                <a:lnTo>
                  <a:pt x="4997766" y="5567701"/>
                </a:lnTo>
                <a:lnTo>
                  <a:pt x="5120848" y="5536648"/>
                </a:lnTo>
                <a:lnTo>
                  <a:pt x="5229295" y="5503960"/>
                </a:lnTo>
                <a:lnTo>
                  <a:pt x="5320840" y="5469682"/>
                </a:lnTo>
                <a:lnTo>
                  <a:pt x="5393214" y="5433859"/>
                </a:lnTo>
                <a:lnTo>
                  <a:pt x="5444147" y="5396534"/>
                </a:lnTo>
                <a:lnTo>
                  <a:pt x="5483439" y="5346397"/>
                </a:lnTo>
                <a:lnTo>
                  <a:pt x="5521160" y="5274796"/>
                </a:lnTo>
                <a:lnTo>
                  <a:pt x="5557261" y="5184002"/>
                </a:lnTo>
                <a:lnTo>
                  <a:pt x="5591695" y="5076284"/>
                </a:lnTo>
                <a:lnTo>
                  <a:pt x="5624413" y="4953912"/>
                </a:lnTo>
                <a:lnTo>
                  <a:pt x="5655368" y="4819156"/>
                </a:lnTo>
                <a:lnTo>
                  <a:pt x="5684512" y="4674287"/>
                </a:lnTo>
                <a:lnTo>
                  <a:pt x="5711796" y="4521574"/>
                </a:lnTo>
                <a:lnTo>
                  <a:pt x="5737174" y="4363287"/>
                </a:lnTo>
                <a:lnTo>
                  <a:pt x="5760596" y="4201696"/>
                </a:lnTo>
                <a:lnTo>
                  <a:pt x="5782015" y="4039071"/>
                </a:lnTo>
                <a:lnTo>
                  <a:pt x="5801383" y="3877683"/>
                </a:lnTo>
                <a:lnTo>
                  <a:pt x="5818651" y="3719801"/>
                </a:lnTo>
                <a:lnTo>
                  <a:pt x="5833773" y="3567694"/>
                </a:lnTo>
                <a:lnTo>
                  <a:pt x="5846700" y="3423634"/>
                </a:lnTo>
                <a:lnTo>
                  <a:pt x="5857385" y="3289890"/>
                </a:lnTo>
                <a:lnTo>
                  <a:pt x="5865778" y="3168732"/>
                </a:lnTo>
                <a:lnTo>
                  <a:pt x="5871833" y="3062430"/>
                </a:lnTo>
                <a:lnTo>
                  <a:pt x="5875501" y="2973254"/>
                </a:lnTo>
                <a:lnTo>
                  <a:pt x="5876734" y="2903473"/>
                </a:lnTo>
                <a:lnTo>
                  <a:pt x="5875519" y="2834140"/>
                </a:lnTo>
                <a:lnTo>
                  <a:pt x="5871907" y="2745402"/>
                </a:lnTo>
                <a:lnTo>
                  <a:pt x="5865943" y="2639526"/>
                </a:lnTo>
                <a:lnTo>
                  <a:pt x="5857675" y="2518783"/>
                </a:lnTo>
                <a:lnTo>
                  <a:pt x="5847149" y="2385441"/>
                </a:lnTo>
                <a:lnTo>
                  <a:pt x="5834413" y="2241769"/>
                </a:lnTo>
                <a:lnTo>
                  <a:pt x="5819512" y="2090036"/>
                </a:lnTo>
                <a:lnTo>
                  <a:pt x="5802495" y="1932511"/>
                </a:lnTo>
                <a:lnTo>
                  <a:pt x="5783408" y="1771462"/>
                </a:lnTo>
                <a:lnTo>
                  <a:pt x="5762297" y="1609159"/>
                </a:lnTo>
                <a:lnTo>
                  <a:pt x="5739210" y="1447871"/>
                </a:lnTo>
                <a:lnTo>
                  <a:pt x="5714194" y="1289867"/>
                </a:lnTo>
                <a:lnTo>
                  <a:pt x="5687295" y="1137414"/>
                </a:lnTo>
                <a:lnTo>
                  <a:pt x="5658559" y="992783"/>
                </a:lnTo>
                <a:lnTo>
                  <a:pt x="5628035" y="858243"/>
                </a:lnTo>
                <a:lnTo>
                  <a:pt x="5595769" y="736061"/>
                </a:lnTo>
                <a:lnTo>
                  <a:pt x="5561807" y="628508"/>
                </a:lnTo>
                <a:lnTo>
                  <a:pt x="5526196" y="537852"/>
                </a:lnTo>
                <a:lnTo>
                  <a:pt x="5488984" y="466361"/>
                </a:lnTo>
                <a:lnTo>
                  <a:pt x="5450217" y="416305"/>
                </a:lnTo>
                <a:lnTo>
                  <a:pt x="5399195" y="378467"/>
                </a:lnTo>
                <a:lnTo>
                  <a:pt x="5326703" y="342146"/>
                </a:lnTo>
                <a:lnTo>
                  <a:pt x="5235012" y="307389"/>
                </a:lnTo>
                <a:lnTo>
                  <a:pt x="5126392" y="274240"/>
                </a:lnTo>
                <a:lnTo>
                  <a:pt x="5003112" y="242746"/>
                </a:lnTo>
                <a:lnTo>
                  <a:pt x="4867442" y="212952"/>
                </a:lnTo>
                <a:lnTo>
                  <a:pt x="4721653" y="184905"/>
                </a:lnTo>
                <a:lnTo>
                  <a:pt x="4568014" y="158650"/>
                </a:lnTo>
                <a:lnTo>
                  <a:pt x="4408796" y="134232"/>
                </a:lnTo>
                <a:lnTo>
                  <a:pt x="4246268" y="111698"/>
                </a:lnTo>
                <a:lnTo>
                  <a:pt x="4082701" y="91092"/>
                </a:lnTo>
                <a:lnTo>
                  <a:pt x="3920365" y="72462"/>
                </a:lnTo>
                <a:lnTo>
                  <a:pt x="3761529" y="55852"/>
                </a:lnTo>
                <a:lnTo>
                  <a:pt x="3608463" y="41308"/>
                </a:lnTo>
                <a:lnTo>
                  <a:pt x="3463439" y="28877"/>
                </a:lnTo>
                <a:lnTo>
                  <a:pt x="3328724" y="18603"/>
                </a:lnTo>
                <a:lnTo>
                  <a:pt x="3206591" y="10532"/>
                </a:lnTo>
                <a:lnTo>
                  <a:pt x="3099307" y="4711"/>
                </a:lnTo>
                <a:lnTo>
                  <a:pt x="3009145" y="1185"/>
                </a:lnTo>
                <a:lnTo>
                  <a:pt x="2938373" y="0"/>
                </a:lnTo>
                <a:lnTo>
                  <a:pt x="2867601" y="1185"/>
                </a:lnTo>
                <a:lnTo>
                  <a:pt x="2777439" y="4711"/>
                </a:lnTo>
                <a:lnTo>
                  <a:pt x="2670156" y="10532"/>
                </a:lnTo>
                <a:lnTo>
                  <a:pt x="2548022" y="18603"/>
                </a:lnTo>
                <a:lnTo>
                  <a:pt x="2413308" y="28877"/>
                </a:lnTo>
                <a:lnTo>
                  <a:pt x="2268283" y="41308"/>
                </a:lnTo>
                <a:lnTo>
                  <a:pt x="2115217" y="55852"/>
                </a:lnTo>
                <a:lnTo>
                  <a:pt x="1956381" y="72462"/>
                </a:lnTo>
                <a:lnTo>
                  <a:pt x="1794045" y="91092"/>
                </a:lnTo>
                <a:lnTo>
                  <a:pt x="1630478" y="111698"/>
                </a:lnTo>
                <a:lnTo>
                  <a:pt x="1467950" y="134232"/>
                </a:lnTo>
                <a:lnTo>
                  <a:pt x="1308732" y="158650"/>
                </a:lnTo>
                <a:lnTo>
                  <a:pt x="1155094" y="184905"/>
                </a:lnTo>
                <a:lnTo>
                  <a:pt x="1009304" y="212952"/>
                </a:lnTo>
                <a:lnTo>
                  <a:pt x="873635" y="242746"/>
                </a:lnTo>
                <a:lnTo>
                  <a:pt x="750355" y="274240"/>
                </a:lnTo>
                <a:lnTo>
                  <a:pt x="641734" y="307389"/>
                </a:lnTo>
                <a:lnTo>
                  <a:pt x="550043" y="342146"/>
                </a:lnTo>
                <a:lnTo>
                  <a:pt x="477551" y="378467"/>
                </a:lnTo>
                <a:lnTo>
                  <a:pt x="426529" y="416305"/>
                </a:lnTo>
                <a:lnTo>
                  <a:pt x="387762" y="466361"/>
                </a:lnTo>
                <a:lnTo>
                  <a:pt x="350550" y="537852"/>
                </a:lnTo>
                <a:lnTo>
                  <a:pt x="314939" y="628508"/>
                </a:lnTo>
                <a:lnTo>
                  <a:pt x="280976" y="736061"/>
                </a:lnTo>
                <a:lnTo>
                  <a:pt x="248709" y="858243"/>
                </a:lnTo>
                <a:lnTo>
                  <a:pt x="218184" y="992783"/>
                </a:lnTo>
                <a:lnTo>
                  <a:pt x="189448" y="1137414"/>
                </a:lnTo>
                <a:lnTo>
                  <a:pt x="162548" y="1289867"/>
                </a:lnTo>
                <a:lnTo>
                  <a:pt x="137530" y="1447871"/>
                </a:lnTo>
                <a:lnTo>
                  <a:pt x="114442" y="1609159"/>
                </a:lnTo>
                <a:lnTo>
                  <a:pt x="93331" y="1771462"/>
                </a:lnTo>
                <a:lnTo>
                  <a:pt x="74243" y="1932511"/>
                </a:lnTo>
                <a:lnTo>
                  <a:pt x="57225" y="2090036"/>
                </a:lnTo>
                <a:lnTo>
                  <a:pt x="42324" y="2241769"/>
                </a:lnTo>
                <a:lnTo>
                  <a:pt x="29587" y="2385441"/>
                </a:lnTo>
                <a:lnTo>
                  <a:pt x="19060" y="2518783"/>
                </a:lnTo>
                <a:lnTo>
                  <a:pt x="10791" y="2639526"/>
                </a:lnTo>
                <a:lnTo>
                  <a:pt x="4827" y="2745402"/>
                </a:lnTo>
                <a:lnTo>
                  <a:pt x="1214" y="2834140"/>
                </a:lnTo>
                <a:lnTo>
                  <a:pt x="0" y="2903473"/>
                </a:lnTo>
                <a:lnTo>
                  <a:pt x="1214" y="2972805"/>
                </a:lnTo>
                <a:lnTo>
                  <a:pt x="4827" y="3061542"/>
                </a:lnTo>
                <a:close/>
              </a:path>
            </a:pathLst>
          </a:custGeom>
          <a:solidFill>
            <a:srgbClr val="BBE1E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755724" y="1133770"/>
            <a:ext cx="5812459" cy="5740260"/>
          </a:xfrm>
          <a:custGeom>
            <a:avLst/>
            <a:gdLst/>
            <a:ahLst/>
            <a:cxnLst/>
            <a:rect l="l" t="t" r="r" b="b"/>
            <a:pathLst>
              <a:path w="5812459" h="5740260">
                <a:moveTo>
                  <a:pt x="4993" y="3029920"/>
                </a:moveTo>
                <a:lnTo>
                  <a:pt x="11163" y="3135075"/>
                </a:lnTo>
                <a:lnTo>
                  <a:pt x="19717" y="3254210"/>
                </a:lnTo>
                <a:lnTo>
                  <a:pt x="30606" y="3385177"/>
                </a:lnTo>
                <a:lnTo>
                  <a:pt x="43781" y="3525829"/>
                </a:lnTo>
                <a:lnTo>
                  <a:pt x="59196" y="3674020"/>
                </a:lnTo>
                <a:lnTo>
                  <a:pt x="76800" y="3827603"/>
                </a:lnTo>
                <a:lnTo>
                  <a:pt x="96545" y="3984429"/>
                </a:lnTo>
                <a:lnTo>
                  <a:pt x="118384" y="4142354"/>
                </a:lnTo>
                <a:lnTo>
                  <a:pt x="142267" y="4299228"/>
                </a:lnTo>
                <a:lnTo>
                  <a:pt x="168147" y="4452907"/>
                </a:lnTo>
                <a:lnTo>
                  <a:pt x="195974" y="4601241"/>
                </a:lnTo>
                <a:lnTo>
                  <a:pt x="225700" y="4742085"/>
                </a:lnTo>
                <a:lnTo>
                  <a:pt x="257276" y="4873292"/>
                </a:lnTo>
                <a:lnTo>
                  <a:pt x="290655" y="4992714"/>
                </a:lnTo>
                <a:lnTo>
                  <a:pt x="325788" y="5098204"/>
                </a:lnTo>
                <a:lnTo>
                  <a:pt x="362626" y="5187616"/>
                </a:lnTo>
                <a:lnTo>
                  <a:pt x="401120" y="5258802"/>
                </a:lnTo>
                <a:lnTo>
                  <a:pt x="441223" y="5309616"/>
                </a:lnTo>
                <a:lnTo>
                  <a:pt x="493036" y="5348758"/>
                </a:lnTo>
                <a:lnTo>
                  <a:pt x="565258" y="5386330"/>
                </a:lnTo>
                <a:lnTo>
                  <a:pt x="655740" y="5422286"/>
                </a:lnTo>
                <a:lnTo>
                  <a:pt x="762334" y="5456576"/>
                </a:lnTo>
                <a:lnTo>
                  <a:pt x="882893" y="5489155"/>
                </a:lnTo>
                <a:lnTo>
                  <a:pt x="1015267" y="5519975"/>
                </a:lnTo>
                <a:lnTo>
                  <a:pt x="1157310" y="5548988"/>
                </a:lnTo>
                <a:lnTo>
                  <a:pt x="1306872" y="5576148"/>
                </a:lnTo>
                <a:lnTo>
                  <a:pt x="1461806" y="5601406"/>
                </a:lnTo>
                <a:lnTo>
                  <a:pt x="1619964" y="5624717"/>
                </a:lnTo>
                <a:lnTo>
                  <a:pt x="1779197" y="5646032"/>
                </a:lnTo>
                <a:lnTo>
                  <a:pt x="1937357" y="5665303"/>
                </a:lnTo>
                <a:lnTo>
                  <a:pt x="2092296" y="5682485"/>
                </a:lnTo>
                <a:lnTo>
                  <a:pt x="2241866" y="5697529"/>
                </a:lnTo>
                <a:lnTo>
                  <a:pt x="2383919" y="5710389"/>
                </a:lnTo>
                <a:lnTo>
                  <a:pt x="2516307" y="5721016"/>
                </a:lnTo>
                <a:lnTo>
                  <a:pt x="2636881" y="5729364"/>
                </a:lnTo>
                <a:lnTo>
                  <a:pt x="2743494" y="5735386"/>
                </a:lnTo>
                <a:lnTo>
                  <a:pt x="2833997" y="5739033"/>
                </a:lnTo>
                <a:lnTo>
                  <a:pt x="2906242" y="5740260"/>
                </a:lnTo>
                <a:lnTo>
                  <a:pt x="2978014" y="5739052"/>
                </a:lnTo>
                <a:lnTo>
                  <a:pt x="3068053" y="5735460"/>
                </a:lnTo>
                <a:lnTo>
                  <a:pt x="3174213" y="5729529"/>
                </a:lnTo>
                <a:lnTo>
                  <a:pt x="3294347" y="5721306"/>
                </a:lnTo>
                <a:lnTo>
                  <a:pt x="3426307" y="5710838"/>
                </a:lnTo>
                <a:lnTo>
                  <a:pt x="3567947" y="5698169"/>
                </a:lnTo>
                <a:lnTo>
                  <a:pt x="3717120" y="5683347"/>
                </a:lnTo>
                <a:lnTo>
                  <a:pt x="3871678" y="5666418"/>
                </a:lnTo>
                <a:lnTo>
                  <a:pt x="4029476" y="5647427"/>
                </a:lnTo>
                <a:lnTo>
                  <a:pt x="4188364" y="5626422"/>
                </a:lnTo>
                <a:lnTo>
                  <a:pt x="4346198" y="5603448"/>
                </a:lnTo>
                <a:lnTo>
                  <a:pt x="4500829" y="5578551"/>
                </a:lnTo>
                <a:lnTo>
                  <a:pt x="4650110" y="5551778"/>
                </a:lnTo>
                <a:lnTo>
                  <a:pt x="4791895" y="5523175"/>
                </a:lnTo>
                <a:lnTo>
                  <a:pt x="4924037" y="5492788"/>
                </a:lnTo>
                <a:lnTo>
                  <a:pt x="5044388" y="5460663"/>
                </a:lnTo>
                <a:lnTo>
                  <a:pt x="5150802" y="5426847"/>
                </a:lnTo>
                <a:lnTo>
                  <a:pt x="5241132" y="5391385"/>
                </a:lnTo>
                <a:lnTo>
                  <a:pt x="5313230" y="5354325"/>
                </a:lnTo>
                <a:lnTo>
                  <a:pt x="5364949" y="5315712"/>
                </a:lnTo>
                <a:lnTo>
                  <a:pt x="5405602" y="5264814"/>
                </a:lnTo>
                <a:lnTo>
                  <a:pt x="5444627" y="5193514"/>
                </a:lnTo>
                <a:lnTo>
                  <a:pt x="5481976" y="5103959"/>
                </a:lnTo>
                <a:lnTo>
                  <a:pt x="5517600" y="4998299"/>
                </a:lnTo>
                <a:lnTo>
                  <a:pt x="5551448" y="4878680"/>
                </a:lnTo>
                <a:lnTo>
                  <a:pt x="5583472" y="4747251"/>
                </a:lnTo>
                <a:lnTo>
                  <a:pt x="5613621" y="4606160"/>
                </a:lnTo>
                <a:lnTo>
                  <a:pt x="5641846" y="4457555"/>
                </a:lnTo>
                <a:lnTo>
                  <a:pt x="5668098" y="4303585"/>
                </a:lnTo>
                <a:lnTo>
                  <a:pt x="5692327" y="4146397"/>
                </a:lnTo>
                <a:lnTo>
                  <a:pt x="5714483" y="3988140"/>
                </a:lnTo>
                <a:lnTo>
                  <a:pt x="5734518" y="3830961"/>
                </a:lnTo>
                <a:lnTo>
                  <a:pt x="5752381" y="3677009"/>
                </a:lnTo>
                <a:lnTo>
                  <a:pt x="5768023" y="3528432"/>
                </a:lnTo>
                <a:lnTo>
                  <a:pt x="5781394" y="3387378"/>
                </a:lnTo>
                <a:lnTo>
                  <a:pt x="5792446" y="3255995"/>
                </a:lnTo>
                <a:lnTo>
                  <a:pt x="5801127" y="3136431"/>
                </a:lnTo>
                <a:lnTo>
                  <a:pt x="5807390" y="3030834"/>
                </a:lnTo>
                <a:lnTo>
                  <a:pt x="5811184" y="2941353"/>
                </a:lnTo>
                <a:lnTo>
                  <a:pt x="5812459" y="2870136"/>
                </a:lnTo>
                <a:lnTo>
                  <a:pt x="5811203" y="2799381"/>
                </a:lnTo>
                <a:lnTo>
                  <a:pt x="5807466" y="2710352"/>
                </a:lnTo>
                <a:lnTo>
                  <a:pt x="5801296" y="2605197"/>
                </a:lnTo>
                <a:lnTo>
                  <a:pt x="5792743" y="2486062"/>
                </a:lnTo>
                <a:lnTo>
                  <a:pt x="5781855" y="2355095"/>
                </a:lnTo>
                <a:lnTo>
                  <a:pt x="5768680" y="2214443"/>
                </a:lnTo>
                <a:lnTo>
                  <a:pt x="5753266" y="2066252"/>
                </a:lnTo>
                <a:lnTo>
                  <a:pt x="5735663" y="1912669"/>
                </a:lnTo>
                <a:lnTo>
                  <a:pt x="5715918" y="1755843"/>
                </a:lnTo>
                <a:lnTo>
                  <a:pt x="5694079" y="1597918"/>
                </a:lnTo>
                <a:lnTo>
                  <a:pt x="5670197" y="1441044"/>
                </a:lnTo>
                <a:lnTo>
                  <a:pt x="5644318" y="1287365"/>
                </a:lnTo>
                <a:lnTo>
                  <a:pt x="5616491" y="1139031"/>
                </a:lnTo>
                <a:lnTo>
                  <a:pt x="5586765" y="998187"/>
                </a:lnTo>
                <a:lnTo>
                  <a:pt x="5555188" y="866980"/>
                </a:lnTo>
                <a:lnTo>
                  <a:pt x="5521809" y="747558"/>
                </a:lnTo>
                <a:lnTo>
                  <a:pt x="5486675" y="642068"/>
                </a:lnTo>
                <a:lnTo>
                  <a:pt x="5449836" y="552656"/>
                </a:lnTo>
                <a:lnTo>
                  <a:pt x="5411340" y="481470"/>
                </a:lnTo>
                <a:lnTo>
                  <a:pt x="5371236" y="430657"/>
                </a:lnTo>
                <a:lnTo>
                  <a:pt x="5319425" y="391514"/>
                </a:lnTo>
                <a:lnTo>
                  <a:pt x="5247205" y="353941"/>
                </a:lnTo>
                <a:lnTo>
                  <a:pt x="5156724" y="317986"/>
                </a:lnTo>
                <a:lnTo>
                  <a:pt x="5050131" y="283694"/>
                </a:lnTo>
                <a:lnTo>
                  <a:pt x="4929574" y="251115"/>
                </a:lnTo>
                <a:lnTo>
                  <a:pt x="4797200" y="220294"/>
                </a:lnTo>
                <a:lnTo>
                  <a:pt x="4655159" y="191280"/>
                </a:lnTo>
                <a:lnTo>
                  <a:pt x="4505597" y="164120"/>
                </a:lnTo>
                <a:lnTo>
                  <a:pt x="4350664" y="138860"/>
                </a:lnTo>
                <a:lnTo>
                  <a:pt x="4192508" y="115549"/>
                </a:lnTo>
                <a:lnTo>
                  <a:pt x="4033276" y="94233"/>
                </a:lnTo>
                <a:lnTo>
                  <a:pt x="3875117" y="74960"/>
                </a:lnTo>
                <a:lnTo>
                  <a:pt x="3720178" y="57778"/>
                </a:lnTo>
                <a:lnTo>
                  <a:pt x="3570609" y="42733"/>
                </a:lnTo>
                <a:lnTo>
                  <a:pt x="3428557" y="29872"/>
                </a:lnTo>
                <a:lnTo>
                  <a:pt x="3296171" y="19244"/>
                </a:lnTo>
                <a:lnTo>
                  <a:pt x="3175598" y="10896"/>
                </a:lnTo>
                <a:lnTo>
                  <a:pt x="3068987" y="4874"/>
                </a:lnTo>
                <a:lnTo>
                  <a:pt x="2978485" y="1226"/>
                </a:lnTo>
                <a:lnTo>
                  <a:pt x="2906242" y="0"/>
                </a:lnTo>
                <a:lnTo>
                  <a:pt x="2833997" y="1226"/>
                </a:lnTo>
                <a:lnTo>
                  <a:pt x="2743494" y="4874"/>
                </a:lnTo>
                <a:lnTo>
                  <a:pt x="2636881" y="10896"/>
                </a:lnTo>
                <a:lnTo>
                  <a:pt x="2516307" y="19244"/>
                </a:lnTo>
                <a:lnTo>
                  <a:pt x="2383919" y="29872"/>
                </a:lnTo>
                <a:lnTo>
                  <a:pt x="2241866" y="42733"/>
                </a:lnTo>
                <a:lnTo>
                  <a:pt x="2092296" y="57778"/>
                </a:lnTo>
                <a:lnTo>
                  <a:pt x="1937357" y="74960"/>
                </a:lnTo>
                <a:lnTo>
                  <a:pt x="1779197" y="94233"/>
                </a:lnTo>
                <a:lnTo>
                  <a:pt x="1619964" y="115549"/>
                </a:lnTo>
                <a:lnTo>
                  <a:pt x="1461806" y="138860"/>
                </a:lnTo>
                <a:lnTo>
                  <a:pt x="1306872" y="164120"/>
                </a:lnTo>
                <a:lnTo>
                  <a:pt x="1157310" y="191280"/>
                </a:lnTo>
                <a:lnTo>
                  <a:pt x="1015267" y="220294"/>
                </a:lnTo>
                <a:lnTo>
                  <a:pt x="882893" y="251115"/>
                </a:lnTo>
                <a:lnTo>
                  <a:pt x="762334" y="283694"/>
                </a:lnTo>
                <a:lnTo>
                  <a:pt x="655740" y="317986"/>
                </a:lnTo>
                <a:lnTo>
                  <a:pt x="565258" y="353941"/>
                </a:lnTo>
                <a:lnTo>
                  <a:pt x="493036" y="391514"/>
                </a:lnTo>
                <a:lnTo>
                  <a:pt x="441223" y="430657"/>
                </a:lnTo>
                <a:lnTo>
                  <a:pt x="401120" y="481470"/>
                </a:lnTo>
                <a:lnTo>
                  <a:pt x="362626" y="552656"/>
                </a:lnTo>
                <a:lnTo>
                  <a:pt x="325788" y="642068"/>
                </a:lnTo>
                <a:lnTo>
                  <a:pt x="290655" y="747558"/>
                </a:lnTo>
                <a:lnTo>
                  <a:pt x="257276" y="866980"/>
                </a:lnTo>
                <a:lnTo>
                  <a:pt x="225700" y="998187"/>
                </a:lnTo>
                <a:lnTo>
                  <a:pt x="195974" y="1139031"/>
                </a:lnTo>
                <a:lnTo>
                  <a:pt x="168147" y="1287365"/>
                </a:lnTo>
                <a:lnTo>
                  <a:pt x="142267" y="1441044"/>
                </a:lnTo>
                <a:lnTo>
                  <a:pt x="118384" y="1597918"/>
                </a:lnTo>
                <a:lnTo>
                  <a:pt x="96545" y="1755843"/>
                </a:lnTo>
                <a:lnTo>
                  <a:pt x="76800" y="1912669"/>
                </a:lnTo>
                <a:lnTo>
                  <a:pt x="59196" y="2066252"/>
                </a:lnTo>
                <a:lnTo>
                  <a:pt x="43781" y="2214443"/>
                </a:lnTo>
                <a:lnTo>
                  <a:pt x="30606" y="2355095"/>
                </a:lnTo>
                <a:lnTo>
                  <a:pt x="19717" y="2486062"/>
                </a:lnTo>
                <a:lnTo>
                  <a:pt x="11163" y="2605197"/>
                </a:lnTo>
                <a:lnTo>
                  <a:pt x="4993" y="2710352"/>
                </a:lnTo>
                <a:lnTo>
                  <a:pt x="1256" y="2799381"/>
                </a:lnTo>
                <a:lnTo>
                  <a:pt x="0" y="2870136"/>
                </a:lnTo>
                <a:lnTo>
                  <a:pt x="1256" y="2940891"/>
                </a:lnTo>
                <a:lnTo>
                  <a:pt x="4993" y="3029920"/>
                </a:lnTo>
                <a:close/>
              </a:path>
            </a:pathLst>
          </a:custGeom>
          <a:solidFill>
            <a:srgbClr val="BBE1E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786904" y="1174569"/>
            <a:ext cx="5748223" cy="5673598"/>
          </a:xfrm>
          <a:custGeom>
            <a:avLst/>
            <a:gdLst/>
            <a:ahLst/>
            <a:cxnLst/>
            <a:rect l="l" t="t" r="r" b="b"/>
            <a:pathLst>
              <a:path w="5748223" h="5673598">
                <a:moveTo>
                  <a:pt x="5160" y="2998310"/>
                </a:moveTo>
                <a:lnTo>
                  <a:pt x="11536" y="3102745"/>
                </a:lnTo>
                <a:lnTo>
                  <a:pt x="20374" y="3220272"/>
                </a:lnTo>
                <a:lnTo>
                  <a:pt x="31627" y="3348863"/>
                </a:lnTo>
                <a:lnTo>
                  <a:pt x="45242" y="3486496"/>
                </a:lnTo>
                <a:lnTo>
                  <a:pt x="61171" y="3631144"/>
                </a:lnTo>
                <a:lnTo>
                  <a:pt x="79362" y="3780782"/>
                </a:lnTo>
                <a:lnTo>
                  <a:pt x="99767" y="3933386"/>
                </a:lnTo>
                <a:lnTo>
                  <a:pt x="122334" y="4086931"/>
                </a:lnTo>
                <a:lnTo>
                  <a:pt x="147014" y="4239391"/>
                </a:lnTo>
                <a:lnTo>
                  <a:pt x="173757" y="4388741"/>
                </a:lnTo>
                <a:lnTo>
                  <a:pt x="202512" y="4532956"/>
                </a:lnTo>
                <a:lnTo>
                  <a:pt x="233229" y="4670012"/>
                </a:lnTo>
                <a:lnTo>
                  <a:pt x="265860" y="4797883"/>
                </a:lnTo>
                <a:lnTo>
                  <a:pt x="300352" y="4914544"/>
                </a:lnTo>
                <a:lnTo>
                  <a:pt x="336656" y="5017970"/>
                </a:lnTo>
                <a:lnTo>
                  <a:pt x="374723" y="5106137"/>
                </a:lnTo>
                <a:lnTo>
                  <a:pt x="414502" y="5177018"/>
                </a:lnTo>
                <a:lnTo>
                  <a:pt x="455942" y="5228590"/>
                </a:lnTo>
                <a:lnTo>
                  <a:pt x="508546" y="5269038"/>
                </a:lnTo>
                <a:lnTo>
                  <a:pt x="580498" y="5307864"/>
                </a:lnTo>
                <a:lnTo>
                  <a:pt x="669771" y="5345018"/>
                </a:lnTo>
                <a:lnTo>
                  <a:pt x="774339" y="5380453"/>
                </a:lnTo>
                <a:lnTo>
                  <a:pt x="892176" y="5414119"/>
                </a:lnTo>
                <a:lnTo>
                  <a:pt x="1021256" y="5445966"/>
                </a:lnTo>
                <a:lnTo>
                  <a:pt x="1159551" y="5475947"/>
                </a:lnTo>
                <a:lnTo>
                  <a:pt x="1305037" y="5504013"/>
                </a:lnTo>
                <a:lnTo>
                  <a:pt x="1455687" y="5530114"/>
                </a:lnTo>
                <a:lnTo>
                  <a:pt x="1609474" y="5554202"/>
                </a:lnTo>
                <a:lnTo>
                  <a:pt x="1764372" y="5576227"/>
                </a:lnTo>
                <a:lnTo>
                  <a:pt x="1918355" y="5596142"/>
                </a:lnTo>
                <a:lnTo>
                  <a:pt x="2069397" y="5613896"/>
                </a:lnTo>
                <a:lnTo>
                  <a:pt x="2215471" y="5629442"/>
                </a:lnTo>
                <a:lnTo>
                  <a:pt x="2354551" y="5642731"/>
                </a:lnTo>
                <a:lnTo>
                  <a:pt x="2484611" y="5653712"/>
                </a:lnTo>
                <a:lnTo>
                  <a:pt x="2603625" y="5662339"/>
                </a:lnTo>
                <a:lnTo>
                  <a:pt x="2709565" y="5668561"/>
                </a:lnTo>
                <a:lnTo>
                  <a:pt x="2800407" y="5672330"/>
                </a:lnTo>
                <a:lnTo>
                  <a:pt x="2874124" y="5673598"/>
                </a:lnTo>
                <a:lnTo>
                  <a:pt x="2947353" y="5672349"/>
                </a:lnTo>
                <a:lnTo>
                  <a:pt x="3037718" y="5668637"/>
                </a:lnTo>
                <a:lnTo>
                  <a:pt x="3143193" y="5662509"/>
                </a:lnTo>
                <a:lnTo>
                  <a:pt x="3261753" y="5654012"/>
                </a:lnTo>
                <a:lnTo>
                  <a:pt x="3391373" y="5643194"/>
                </a:lnTo>
                <a:lnTo>
                  <a:pt x="3530028" y="5630102"/>
                </a:lnTo>
                <a:lnTo>
                  <a:pt x="3675693" y="5614786"/>
                </a:lnTo>
                <a:lnTo>
                  <a:pt x="3826342" y="5597292"/>
                </a:lnTo>
                <a:lnTo>
                  <a:pt x="3979951" y="5577668"/>
                </a:lnTo>
                <a:lnTo>
                  <a:pt x="4134494" y="5555962"/>
                </a:lnTo>
                <a:lnTo>
                  <a:pt x="4287947" y="5532222"/>
                </a:lnTo>
                <a:lnTo>
                  <a:pt x="4438284" y="5506495"/>
                </a:lnTo>
                <a:lnTo>
                  <a:pt x="4583480" y="5478830"/>
                </a:lnTo>
                <a:lnTo>
                  <a:pt x="4721510" y="5449274"/>
                </a:lnTo>
                <a:lnTo>
                  <a:pt x="4850349" y="5417874"/>
                </a:lnTo>
                <a:lnTo>
                  <a:pt x="4967973" y="5384680"/>
                </a:lnTo>
                <a:lnTo>
                  <a:pt x="5072355" y="5349737"/>
                </a:lnTo>
                <a:lnTo>
                  <a:pt x="5161470" y="5313095"/>
                </a:lnTo>
                <a:lnTo>
                  <a:pt x="5233295" y="5274800"/>
                </a:lnTo>
                <a:lnTo>
                  <a:pt x="5285803" y="5234901"/>
                </a:lnTo>
                <a:lnTo>
                  <a:pt x="5327806" y="5183240"/>
                </a:lnTo>
                <a:lnTo>
                  <a:pt x="5368129" y="5112238"/>
                </a:lnTo>
                <a:lnTo>
                  <a:pt x="5406721" y="5023921"/>
                </a:lnTo>
                <a:lnTo>
                  <a:pt x="5443530" y="4920317"/>
                </a:lnTo>
                <a:lnTo>
                  <a:pt x="5478505" y="4803450"/>
                </a:lnTo>
                <a:lnTo>
                  <a:pt x="5511595" y="4675347"/>
                </a:lnTo>
                <a:lnTo>
                  <a:pt x="5542749" y="4538035"/>
                </a:lnTo>
                <a:lnTo>
                  <a:pt x="5571914" y="4393539"/>
                </a:lnTo>
                <a:lnTo>
                  <a:pt x="5599042" y="4243886"/>
                </a:lnTo>
                <a:lnTo>
                  <a:pt x="5624079" y="4091101"/>
                </a:lnTo>
                <a:lnTo>
                  <a:pt x="5646974" y="3937212"/>
                </a:lnTo>
                <a:lnTo>
                  <a:pt x="5667677" y="3784244"/>
                </a:lnTo>
                <a:lnTo>
                  <a:pt x="5686137" y="3634224"/>
                </a:lnTo>
                <a:lnTo>
                  <a:pt x="5702301" y="3489177"/>
                </a:lnTo>
                <a:lnTo>
                  <a:pt x="5716119" y="3351130"/>
                </a:lnTo>
                <a:lnTo>
                  <a:pt x="5727540" y="3222109"/>
                </a:lnTo>
                <a:lnTo>
                  <a:pt x="5736512" y="3104141"/>
                </a:lnTo>
                <a:lnTo>
                  <a:pt x="5742984" y="2999251"/>
                </a:lnTo>
                <a:lnTo>
                  <a:pt x="5746904" y="2909466"/>
                </a:lnTo>
                <a:lnTo>
                  <a:pt x="5748223" y="2836811"/>
                </a:lnTo>
                <a:lnTo>
                  <a:pt x="5746924" y="2764630"/>
                </a:lnTo>
                <a:lnTo>
                  <a:pt x="5743063" y="2675309"/>
                </a:lnTo>
                <a:lnTo>
                  <a:pt x="5736687" y="2570871"/>
                </a:lnTo>
                <a:lnTo>
                  <a:pt x="5727849" y="2453343"/>
                </a:lnTo>
                <a:lnTo>
                  <a:pt x="5716598" y="2324750"/>
                </a:lnTo>
                <a:lnTo>
                  <a:pt x="5702983" y="2187115"/>
                </a:lnTo>
                <a:lnTo>
                  <a:pt x="5687055" y="2042466"/>
                </a:lnTo>
                <a:lnTo>
                  <a:pt x="5668865" y="1892825"/>
                </a:lnTo>
                <a:lnTo>
                  <a:pt x="5648461" y="1740220"/>
                </a:lnTo>
                <a:lnTo>
                  <a:pt x="5625895" y="1586674"/>
                </a:lnTo>
                <a:lnTo>
                  <a:pt x="5601216" y="1434213"/>
                </a:lnTo>
                <a:lnTo>
                  <a:pt x="5574474" y="1284861"/>
                </a:lnTo>
                <a:lnTo>
                  <a:pt x="5545720" y="1140645"/>
                </a:lnTo>
                <a:lnTo>
                  <a:pt x="5515003" y="1003588"/>
                </a:lnTo>
                <a:lnTo>
                  <a:pt x="5482373" y="875716"/>
                </a:lnTo>
                <a:lnTo>
                  <a:pt x="5447882" y="759054"/>
                </a:lnTo>
                <a:lnTo>
                  <a:pt x="5411578" y="655627"/>
                </a:lnTo>
                <a:lnTo>
                  <a:pt x="5373512" y="567461"/>
                </a:lnTo>
                <a:lnTo>
                  <a:pt x="5333733" y="496579"/>
                </a:lnTo>
                <a:lnTo>
                  <a:pt x="5292293" y="445008"/>
                </a:lnTo>
                <a:lnTo>
                  <a:pt x="5239689" y="404559"/>
                </a:lnTo>
                <a:lnTo>
                  <a:pt x="5167738" y="365733"/>
                </a:lnTo>
                <a:lnTo>
                  <a:pt x="5078465" y="328579"/>
                </a:lnTo>
                <a:lnTo>
                  <a:pt x="4973898" y="293144"/>
                </a:lnTo>
                <a:lnTo>
                  <a:pt x="4856063" y="259478"/>
                </a:lnTo>
                <a:lnTo>
                  <a:pt x="4726984" y="227631"/>
                </a:lnTo>
                <a:lnTo>
                  <a:pt x="4588690" y="197650"/>
                </a:lnTo>
                <a:lnTo>
                  <a:pt x="4443206" y="169584"/>
                </a:lnTo>
                <a:lnTo>
                  <a:pt x="4292558" y="143483"/>
                </a:lnTo>
                <a:lnTo>
                  <a:pt x="4138772" y="119395"/>
                </a:lnTo>
                <a:lnTo>
                  <a:pt x="3983876" y="97370"/>
                </a:lnTo>
                <a:lnTo>
                  <a:pt x="3829894" y="77455"/>
                </a:lnTo>
                <a:lnTo>
                  <a:pt x="3678853" y="59701"/>
                </a:lnTo>
                <a:lnTo>
                  <a:pt x="3532780" y="44155"/>
                </a:lnTo>
                <a:lnTo>
                  <a:pt x="3393700" y="30866"/>
                </a:lnTo>
                <a:lnTo>
                  <a:pt x="3263640" y="19885"/>
                </a:lnTo>
                <a:lnTo>
                  <a:pt x="3144626" y="11258"/>
                </a:lnTo>
                <a:lnTo>
                  <a:pt x="3038685" y="5036"/>
                </a:lnTo>
                <a:lnTo>
                  <a:pt x="2947842" y="1267"/>
                </a:lnTo>
                <a:lnTo>
                  <a:pt x="2874124" y="0"/>
                </a:lnTo>
                <a:lnTo>
                  <a:pt x="2800407" y="1267"/>
                </a:lnTo>
                <a:lnTo>
                  <a:pt x="2709565" y="5036"/>
                </a:lnTo>
                <a:lnTo>
                  <a:pt x="2603625" y="11258"/>
                </a:lnTo>
                <a:lnTo>
                  <a:pt x="2484611" y="19885"/>
                </a:lnTo>
                <a:lnTo>
                  <a:pt x="2354551" y="30866"/>
                </a:lnTo>
                <a:lnTo>
                  <a:pt x="2215471" y="44155"/>
                </a:lnTo>
                <a:lnTo>
                  <a:pt x="2069397" y="59701"/>
                </a:lnTo>
                <a:lnTo>
                  <a:pt x="1918355" y="77455"/>
                </a:lnTo>
                <a:lnTo>
                  <a:pt x="1764372" y="97370"/>
                </a:lnTo>
                <a:lnTo>
                  <a:pt x="1609474" y="119395"/>
                </a:lnTo>
                <a:lnTo>
                  <a:pt x="1455687" y="143483"/>
                </a:lnTo>
                <a:lnTo>
                  <a:pt x="1305037" y="169584"/>
                </a:lnTo>
                <a:lnTo>
                  <a:pt x="1159551" y="197650"/>
                </a:lnTo>
                <a:lnTo>
                  <a:pt x="1021256" y="227631"/>
                </a:lnTo>
                <a:lnTo>
                  <a:pt x="892176" y="259478"/>
                </a:lnTo>
                <a:lnTo>
                  <a:pt x="774339" y="293144"/>
                </a:lnTo>
                <a:lnTo>
                  <a:pt x="669771" y="328579"/>
                </a:lnTo>
                <a:lnTo>
                  <a:pt x="580498" y="365733"/>
                </a:lnTo>
                <a:lnTo>
                  <a:pt x="508546" y="404559"/>
                </a:lnTo>
                <a:lnTo>
                  <a:pt x="455942" y="445008"/>
                </a:lnTo>
                <a:lnTo>
                  <a:pt x="414502" y="496579"/>
                </a:lnTo>
                <a:lnTo>
                  <a:pt x="374723" y="567461"/>
                </a:lnTo>
                <a:lnTo>
                  <a:pt x="336656" y="655627"/>
                </a:lnTo>
                <a:lnTo>
                  <a:pt x="300352" y="759054"/>
                </a:lnTo>
                <a:lnTo>
                  <a:pt x="265860" y="875716"/>
                </a:lnTo>
                <a:lnTo>
                  <a:pt x="233229" y="1003588"/>
                </a:lnTo>
                <a:lnTo>
                  <a:pt x="202512" y="1140645"/>
                </a:lnTo>
                <a:lnTo>
                  <a:pt x="173757" y="1284861"/>
                </a:lnTo>
                <a:lnTo>
                  <a:pt x="147014" y="1434213"/>
                </a:lnTo>
                <a:lnTo>
                  <a:pt x="122334" y="1586674"/>
                </a:lnTo>
                <a:lnTo>
                  <a:pt x="99767" y="1740220"/>
                </a:lnTo>
                <a:lnTo>
                  <a:pt x="79362" y="1892825"/>
                </a:lnTo>
                <a:lnTo>
                  <a:pt x="61171" y="2042466"/>
                </a:lnTo>
                <a:lnTo>
                  <a:pt x="45242" y="2187115"/>
                </a:lnTo>
                <a:lnTo>
                  <a:pt x="31627" y="2324750"/>
                </a:lnTo>
                <a:lnTo>
                  <a:pt x="20374" y="2453343"/>
                </a:lnTo>
                <a:lnTo>
                  <a:pt x="11536" y="2570871"/>
                </a:lnTo>
                <a:lnTo>
                  <a:pt x="5160" y="2675309"/>
                </a:lnTo>
                <a:lnTo>
                  <a:pt x="1298" y="2764630"/>
                </a:lnTo>
                <a:lnTo>
                  <a:pt x="0" y="2836811"/>
                </a:lnTo>
                <a:lnTo>
                  <a:pt x="1298" y="2908990"/>
                </a:lnTo>
                <a:lnTo>
                  <a:pt x="5160" y="2998310"/>
                </a:lnTo>
                <a:close/>
              </a:path>
            </a:pathLst>
          </a:custGeom>
          <a:solidFill>
            <a:srgbClr val="BDE2E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818109" y="1215356"/>
            <a:ext cx="5683961" cy="5606948"/>
          </a:xfrm>
          <a:custGeom>
            <a:avLst/>
            <a:gdLst/>
            <a:ahLst/>
            <a:cxnLst/>
            <a:rect l="l" t="t" r="r" b="b"/>
            <a:pathLst>
              <a:path w="5683961" h="5606948">
                <a:moveTo>
                  <a:pt x="5326" y="2966685"/>
                </a:moveTo>
                <a:lnTo>
                  <a:pt x="11906" y="3070401"/>
                </a:lnTo>
                <a:lnTo>
                  <a:pt x="21030" y="3186319"/>
                </a:lnTo>
                <a:lnTo>
                  <a:pt x="32644" y="3312536"/>
                </a:lnTo>
                <a:lnTo>
                  <a:pt x="46697" y="3447150"/>
                </a:lnTo>
                <a:lnTo>
                  <a:pt x="63138" y="3588257"/>
                </a:lnTo>
                <a:lnTo>
                  <a:pt x="81916" y="3733954"/>
                </a:lnTo>
                <a:lnTo>
                  <a:pt x="102977" y="3882338"/>
                </a:lnTo>
                <a:lnTo>
                  <a:pt x="126271" y="4031505"/>
                </a:lnTo>
                <a:lnTo>
                  <a:pt x="151746" y="4179553"/>
                </a:lnTo>
                <a:lnTo>
                  <a:pt x="179350" y="4324578"/>
                </a:lnTo>
                <a:lnTo>
                  <a:pt x="209032" y="4464678"/>
                </a:lnTo>
                <a:lnTo>
                  <a:pt x="240739" y="4597948"/>
                </a:lnTo>
                <a:lnTo>
                  <a:pt x="274421" y="4722487"/>
                </a:lnTo>
                <a:lnTo>
                  <a:pt x="310026" y="4836390"/>
                </a:lnTo>
                <a:lnTo>
                  <a:pt x="347501" y="4937755"/>
                </a:lnTo>
                <a:lnTo>
                  <a:pt x="386796" y="5024679"/>
                </a:lnTo>
                <a:lnTo>
                  <a:pt x="427858" y="5095258"/>
                </a:lnTo>
                <a:lnTo>
                  <a:pt x="470636" y="5147589"/>
                </a:lnTo>
                <a:lnTo>
                  <a:pt x="524033" y="5189340"/>
                </a:lnTo>
                <a:lnTo>
                  <a:pt x="595716" y="5229416"/>
                </a:lnTo>
                <a:lnTo>
                  <a:pt x="683780" y="5267768"/>
                </a:lnTo>
                <a:lnTo>
                  <a:pt x="786322" y="5304344"/>
                </a:lnTo>
                <a:lnTo>
                  <a:pt x="901438" y="5339095"/>
                </a:lnTo>
                <a:lnTo>
                  <a:pt x="1027222" y="5371969"/>
                </a:lnTo>
                <a:lnTo>
                  <a:pt x="1161770" y="5402917"/>
                </a:lnTo>
                <a:lnTo>
                  <a:pt x="1303178" y="5431888"/>
                </a:lnTo>
                <a:lnTo>
                  <a:pt x="1449543" y="5458831"/>
                </a:lnTo>
                <a:lnTo>
                  <a:pt x="1598958" y="5483696"/>
                </a:lnTo>
                <a:lnTo>
                  <a:pt x="1749521" y="5506432"/>
                </a:lnTo>
                <a:lnTo>
                  <a:pt x="1899326" y="5526990"/>
                </a:lnTo>
                <a:lnTo>
                  <a:pt x="2046469" y="5545318"/>
                </a:lnTo>
                <a:lnTo>
                  <a:pt x="2189047" y="5561366"/>
                </a:lnTo>
                <a:lnTo>
                  <a:pt x="2325154" y="5575083"/>
                </a:lnTo>
                <a:lnTo>
                  <a:pt x="2452886" y="5586420"/>
                </a:lnTo>
                <a:lnTo>
                  <a:pt x="2570339" y="5595325"/>
                </a:lnTo>
                <a:lnTo>
                  <a:pt x="2675609" y="5601749"/>
                </a:lnTo>
                <a:lnTo>
                  <a:pt x="2766790" y="5605640"/>
                </a:lnTo>
                <a:lnTo>
                  <a:pt x="2841980" y="5606948"/>
                </a:lnTo>
                <a:lnTo>
                  <a:pt x="2916668" y="5605660"/>
                </a:lnTo>
                <a:lnTo>
                  <a:pt x="3007358" y="5601828"/>
                </a:lnTo>
                <a:lnTo>
                  <a:pt x="3112147" y="5595502"/>
                </a:lnTo>
                <a:lnTo>
                  <a:pt x="3229132" y="5586731"/>
                </a:lnTo>
                <a:lnTo>
                  <a:pt x="3356410" y="5575564"/>
                </a:lnTo>
                <a:lnTo>
                  <a:pt x="3492079" y="5562050"/>
                </a:lnTo>
                <a:lnTo>
                  <a:pt x="3634233" y="5546240"/>
                </a:lnTo>
                <a:lnTo>
                  <a:pt x="3780972" y="5528181"/>
                </a:lnTo>
                <a:lnTo>
                  <a:pt x="3930391" y="5507925"/>
                </a:lnTo>
                <a:lnTo>
                  <a:pt x="4080587" y="5485518"/>
                </a:lnTo>
                <a:lnTo>
                  <a:pt x="4229658" y="5461012"/>
                </a:lnTo>
                <a:lnTo>
                  <a:pt x="4375700" y="5434455"/>
                </a:lnTo>
                <a:lnTo>
                  <a:pt x="4516809" y="5405897"/>
                </a:lnTo>
                <a:lnTo>
                  <a:pt x="4651084" y="5375387"/>
                </a:lnTo>
                <a:lnTo>
                  <a:pt x="4776620" y="5342974"/>
                </a:lnTo>
                <a:lnTo>
                  <a:pt x="4891515" y="5308707"/>
                </a:lnTo>
                <a:lnTo>
                  <a:pt x="4993865" y="5272636"/>
                </a:lnTo>
                <a:lnTo>
                  <a:pt x="5081768" y="5234811"/>
                </a:lnTo>
                <a:lnTo>
                  <a:pt x="5153320" y="5195279"/>
                </a:lnTo>
                <a:lnTo>
                  <a:pt x="5206619" y="5154091"/>
                </a:lnTo>
                <a:lnTo>
                  <a:pt x="5249978" y="5101670"/>
                </a:lnTo>
                <a:lnTo>
                  <a:pt x="5291603" y="5030968"/>
                </a:lnTo>
                <a:lnTo>
                  <a:pt x="5331441" y="4943892"/>
                </a:lnTo>
                <a:lnTo>
                  <a:pt x="5369438" y="4842344"/>
                </a:lnTo>
                <a:lnTo>
                  <a:pt x="5405542" y="4728230"/>
                </a:lnTo>
                <a:lnTo>
                  <a:pt x="5439700" y="4603454"/>
                </a:lnTo>
                <a:lnTo>
                  <a:pt x="5471859" y="4469920"/>
                </a:lnTo>
                <a:lnTo>
                  <a:pt x="5501966" y="4329532"/>
                </a:lnTo>
                <a:lnTo>
                  <a:pt x="5529968" y="4184195"/>
                </a:lnTo>
                <a:lnTo>
                  <a:pt x="5555813" y="4035813"/>
                </a:lnTo>
                <a:lnTo>
                  <a:pt x="5579447" y="3886291"/>
                </a:lnTo>
                <a:lnTo>
                  <a:pt x="5600818" y="3737532"/>
                </a:lnTo>
                <a:lnTo>
                  <a:pt x="5619873" y="3591441"/>
                </a:lnTo>
                <a:lnTo>
                  <a:pt x="5636559" y="3449923"/>
                </a:lnTo>
                <a:lnTo>
                  <a:pt x="5650822" y="3314881"/>
                </a:lnTo>
                <a:lnTo>
                  <a:pt x="5662611" y="3188220"/>
                </a:lnTo>
                <a:lnTo>
                  <a:pt x="5671872" y="3071845"/>
                </a:lnTo>
                <a:lnTo>
                  <a:pt x="5678553" y="2967659"/>
                </a:lnTo>
                <a:lnTo>
                  <a:pt x="5682600" y="2877567"/>
                </a:lnTo>
                <a:lnTo>
                  <a:pt x="5683961" y="2803474"/>
                </a:lnTo>
                <a:lnTo>
                  <a:pt x="5682620" y="2729871"/>
                </a:lnTo>
                <a:lnTo>
                  <a:pt x="5678634" y="2640259"/>
                </a:lnTo>
                <a:lnTo>
                  <a:pt x="5672053" y="2536543"/>
                </a:lnTo>
                <a:lnTo>
                  <a:pt x="5662929" y="2420624"/>
                </a:lnTo>
                <a:lnTo>
                  <a:pt x="5651315" y="2294406"/>
                </a:lnTo>
                <a:lnTo>
                  <a:pt x="5637260" y="2159792"/>
                </a:lnTo>
                <a:lnTo>
                  <a:pt x="5620819" y="2018685"/>
                </a:lnTo>
                <a:lnTo>
                  <a:pt x="5602041" y="1872989"/>
                </a:lnTo>
                <a:lnTo>
                  <a:pt x="5580979" y="1724606"/>
                </a:lnTo>
                <a:lnTo>
                  <a:pt x="5557685" y="1575439"/>
                </a:lnTo>
                <a:lnTo>
                  <a:pt x="5532209" y="1427392"/>
                </a:lnTo>
                <a:lnTo>
                  <a:pt x="5504605" y="1282368"/>
                </a:lnTo>
                <a:lnTo>
                  <a:pt x="5474923" y="1142270"/>
                </a:lnTo>
                <a:lnTo>
                  <a:pt x="5443215" y="1009001"/>
                </a:lnTo>
                <a:lnTo>
                  <a:pt x="5409534" y="884464"/>
                </a:lnTo>
                <a:lnTo>
                  <a:pt x="5373930" y="770563"/>
                </a:lnTo>
                <a:lnTo>
                  <a:pt x="5336455" y="669199"/>
                </a:lnTo>
                <a:lnTo>
                  <a:pt x="5297161" y="582278"/>
                </a:lnTo>
                <a:lnTo>
                  <a:pt x="5256100" y="511700"/>
                </a:lnTo>
                <a:lnTo>
                  <a:pt x="5213324" y="459371"/>
                </a:lnTo>
                <a:lnTo>
                  <a:pt x="5159928" y="417619"/>
                </a:lnTo>
                <a:lnTo>
                  <a:pt x="5088245" y="377541"/>
                </a:lnTo>
                <a:lnTo>
                  <a:pt x="5000181" y="339188"/>
                </a:lnTo>
                <a:lnTo>
                  <a:pt x="4897639" y="302610"/>
                </a:lnTo>
                <a:lnTo>
                  <a:pt x="4782524" y="267858"/>
                </a:lnTo>
                <a:lnTo>
                  <a:pt x="4656741" y="234982"/>
                </a:lnTo>
                <a:lnTo>
                  <a:pt x="4522193" y="204034"/>
                </a:lnTo>
                <a:lnTo>
                  <a:pt x="4380785" y="175062"/>
                </a:lnTo>
                <a:lnTo>
                  <a:pt x="4234422" y="148119"/>
                </a:lnTo>
                <a:lnTo>
                  <a:pt x="4085007" y="123253"/>
                </a:lnTo>
                <a:lnTo>
                  <a:pt x="3934445" y="100516"/>
                </a:lnTo>
                <a:lnTo>
                  <a:pt x="3784640" y="79958"/>
                </a:lnTo>
                <a:lnTo>
                  <a:pt x="3637497" y="61630"/>
                </a:lnTo>
                <a:lnTo>
                  <a:pt x="3494919" y="45582"/>
                </a:lnTo>
                <a:lnTo>
                  <a:pt x="3358812" y="31864"/>
                </a:lnTo>
                <a:lnTo>
                  <a:pt x="3231079" y="20527"/>
                </a:lnTo>
                <a:lnTo>
                  <a:pt x="3113625" y="11622"/>
                </a:lnTo>
                <a:lnTo>
                  <a:pt x="3008355" y="5199"/>
                </a:lnTo>
                <a:lnTo>
                  <a:pt x="2917171" y="1308"/>
                </a:lnTo>
                <a:lnTo>
                  <a:pt x="2841980" y="0"/>
                </a:lnTo>
                <a:lnTo>
                  <a:pt x="2766790" y="1308"/>
                </a:lnTo>
                <a:lnTo>
                  <a:pt x="2675609" y="5199"/>
                </a:lnTo>
                <a:lnTo>
                  <a:pt x="2570339" y="11622"/>
                </a:lnTo>
                <a:lnTo>
                  <a:pt x="2452886" y="20527"/>
                </a:lnTo>
                <a:lnTo>
                  <a:pt x="2325154" y="31864"/>
                </a:lnTo>
                <a:lnTo>
                  <a:pt x="2189047" y="45582"/>
                </a:lnTo>
                <a:lnTo>
                  <a:pt x="2046469" y="61630"/>
                </a:lnTo>
                <a:lnTo>
                  <a:pt x="1899326" y="79958"/>
                </a:lnTo>
                <a:lnTo>
                  <a:pt x="1749521" y="100516"/>
                </a:lnTo>
                <a:lnTo>
                  <a:pt x="1598958" y="123253"/>
                </a:lnTo>
                <a:lnTo>
                  <a:pt x="1449543" y="148119"/>
                </a:lnTo>
                <a:lnTo>
                  <a:pt x="1303178" y="175062"/>
                </a:lnTo>
                <a:lnTo>
                  <a:pt x="1161770" y="204034"/>
                </a:lnTo>
                <a:lnTo>
                  <a:pt x="1027222" y="234982"/>
                </a:lnTo>
                <a:lnTo>
                  <a:pt x="901438" y="267858"/>
                </a:lnTo>
                <a:lnTo>
                  <a:pt x="786322" y="302610"/>
                </a:lnTo>
                <a:lnTo>
                  <a:pt x="683780" y="339188"/>
                </a:lnTo>
                <a:lnTo>
                  <a:pt x="595716" y="377541"/>
                </a:lnTo>
                <a:lnTo>
                  <a:pt x="524033" y="417619"/>
                </a:lnTo>
                <a:lnTo>
                  <a:pt x="470636" y="459371"/>
                </a:lnTo>
                <a:lnTo>
                  <a:pt x="427858" y="511700"/>
                </a:lnTo>
                <a:lnTo>
                  <a:pt x="386796" y="582278"/>
                </a:lnTo>
                <a:lnTo>
                  <a:pt x="347501" y="669199"/>
                </a:lnTo>
                <a:lnTo>
                  <a:pt x="310026" y="770563"/>
                </a:lnTo>
                <a:lnTo>
                  <a:pt x="274421" y="884464"/>
                </a:lnTo>
                <a:lnTo>
                  <a:pt x="240739" y="1009001"/>
                </a:lnTo>
                <a:lnTo>
                  <a:pt x="209032" y="1142270"/>
                </a:lnTo>
                <a:lnTo>
                  <a:pt x="179350" y="1282368"/>
                </a:lnTo>
                <a:lnTo>
                  <a:pt x="151746" y="1427392"/>
                </a:lnTo>
                <a:lnTo>
                  <a:pt x="126271" y="1575439"/>
                </a:lnTo>
                <a:lnTo>
                  <a:pt x="102977" y="1724606"/>
                </a:lnTo>
                <a:lnTo>
                  <a:pt x="81916" y="1872989"/>
                </a:lnTo>
                <a:lnTo>
                  <a:pt x="63138" y="2018685"/>
                </a:lnTo>
                <a:lnTo>
                  <a:pt x="46697" y="2159792"/>
                </a:lnTo>
                <a:lnTo>
                  <a:pt x="32644" y="2294406"/>
                </a:lnTo>
                <a:lnTo>
                  <a:pt x="21030" y="2420624"/>
                </a:lnTo>
                <a:lnTo>
                  <a:pt x="11906" y="2536543"/>
                </a:lnTo>
                <a:lnTo>
                  <a:pt x="5326" y="2640259"/>
                </a:lnTo>
                <a:lnTo>
                  <a:pt x="1340" y="2729871"/>
                </a:lnTo>
                <a:lnTo>
                  <a:pt x="0" y="2803474"/>
                </a:lnTo>
                <a:lnTo>
                  <a:pt x="1340" y="2877075"/>
                </a:lnTo>
                <a:lnTo>
                  <a:pt x="5326" y="2966685"/>
                </a:lnTo>
                <a:close/>
              </a:path>
            </a:pathLst>
          </a:custGeom>
          <a:solidFill>
            <a:srgbClr val="BDE2E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849294" y="1256145"/>
            <a:ext cx="5619724" cy="5540298"/>
          </a:xfrm>
          <a:custGeom>
            <a:avLst/>
            <a:gdLst/>
            <a:ahLst/>
            <a:cxnLst/>
            <a:rect l="l" t="t" r="r" b="b"/>
            <a:pathLst>
              <a:path w="5619724" h="5540298">
                <a:moveTo>
                  <a:pt x="5493" y="2935078"/>
                </a:moveTo>
                <a:lnTo>
                  <a:pt x="12279" y="3038076"/>
                </a:lnTo>
                <a:lnTo>
                  <a:pt x="21688" y="3152387"/>
                </a:lnTo>
                <a:lnTo>
                  <a:pt x="33665" y="3276230"/>
                </a:lnTo>
                <a:lnTo>
                  <a:pt x="48158" y="3407825"/>
                </a:lnTo>
                <a:lnTo>
                  <a:pt x="65113" y="3545390"/>
                </a:lnTo>
                <a:lnTo>
                  <a:pt x="84478" y="3687144"/>
                </a:lnTo>
                <a:lnTo>
                  <a:pt x="106198" y="3831305"/>
                </a:lnTo>
                <a:lnTo>
                  <a:pt x="130221" y="3976093"/>
                </a:lnTo>
                <a:lnTo>
                  <a:pt x="156492" y="4119727"/>
                </a:lnTo>
                <a:lnTo>
                  <a:pt x="184960" y="4260424"/>
                </a:lnTo>
                <a:lnTo>
                  <a:pt x="215570" y="4396405"/>
                </a:lnTo>
                <a:lnTo>
                  <a:pt x="248269" y="4525887"/>
                </a:lnTo>
                <a:lnTo>
                  <a:pt x="283005" y="4647091"/>
                </a:lnTo>
                <a:lnTo>
                  <a:pt x="319723" y="4758233"/>
                </a:lnTo>
                <a:lnTo>
                  <a:pt x="358370" y="4857534"/>
                </a:lnTo>
                <a:lnTo>
                  <a:pt x="398893" y="4943212"/>
                </a:lnTo>
                <a:lnTo>
                  <a:pt x="441240" y="5013487"/>
                </a:lnTo>
                <a:lnTo>
                  <a:pt x="485355" y="5066576"/>
                </a:lnTo>
                <a:lnTo>
                  <a:pt x="539543" y="5109632"/>
                </a:lnTo>
                <a:lnTo>
                  <a:pt x="610956" y="5150962"/>
                </a:lnTo>
                <a:lnTo>
                  <a:pt x="697811" y="5190513"/>
                </a:lnTo>
                <a:lnTo>
                  <a:pt x="798326" y="5228233"/>
                </a:lnTo>
                <a:lnTo>
                  <a:pt x="910719" y="5264071"/>
                </a:lnTo>
                <a:lnTo>
                  <a:pt x="1033207" y="5297973"/>
                </a:lnTo>
                <a:lnTo>
                  <a:pt x="1164008" y="5329889"/>
                </a:lnTo>
                <a:lnTo>
                  <a:pt x="1301340" y="5359766"/>
                </a:lnTo>
                <a:lnTo>
                  <a:pt x="1443419" y="5387551"/>
                </a:lnTo>
                <a:lnTo>
                  <a:pt x="1588463" y="5413194"/>
                </a:lnTo>
                <a:lnTo>
                  <a:pt x="1734690" y="5436641"/>
                </a:lnTo>
                <a:lnTo>
                  <a:pt x="1880318" y="5457841"/>
                </a:lnTo>
                <a:lnTo>
                  <a:pt x="2023564" y="5476742"/>
                </a:lnTo>
                <a:lnTo>
                  <a:pt x="2162645" y="5493292"/>
                </a:lnTo>
                <a:lnTo>
                  <a:pt x="2295780" y="5507438"/>
                </a:lnTo>
                <a:lnTo>
                  <a:pt x="2421185" y="5519129"/>
                </a:lnTo>
                <a:lnTo>
                  <a:pt x="2537078" y="5528312"/>
                </a:lnTo>
                <a:lnTo>
                  <a:pt x="2641677" y="5534937"/>
                </a:lnTo>
                <a:lnTo>
                  <a:pt x="2733199" y="5538949"/>
                </a:lnTo>
                <a:lnTo>
                  <a:pt x="2809862" y="5540298"/>
                </a:lnTo>
                <a:lnTo>
                  <a:pt x="2886006" y="5538970"/>
                </a:lnTo>
                <a:lnTo>
                  <a:pt x="2977019" y="5535018"/>
                </a:lnTo>
                <a:lnTo>
                  <a:pt x="3081122" y="5528493"/>
                </a:lnTo>
                <a:lnTo>
                  <a:pt x="3196531" y="5519447"/>
                </a:lnTo>
                <a:lnTo>
                  <a:pt x="3321468" y="5507930"/>
                </a:lnTo>
                <a:lnTo>
                  <a:pt x="3454149" y="5493993"/>
                </a:lnTo>
                <a:lnTo>
                  <a:pt x="3592794" y="5477688"/>
                </a:lnTo>
                <a:lnTo>
                  <a:pt x="3735622" y="5459064"/>
                </a:lnTo>
                <a:lnTo>
                  <a:pt x="3880851" y="5438173"/>
                </a:lnTo>
                <a:lnTo>
                  <a:pt x="4026701" y="5415065"/>
                </a:lnTo>
                <a:lnTo>
                  <a:pt x="4171390" y="5389792"/>
                </a:lnTo>
                <a:lnTo>
                  <a:pt x="4313137" y="5362405"/>
                </a:lnTo>
                <a:lnTo>
                  <a:pt x="4450161" y="5332953"/>
                </a:lnTo>
                <a:lnTo>
                  <a:pt x="4580681" y="5301489"/>
                </a:lnTo>
                <a:lnTo>
                  <a:pt x="4702914" y="5268062"/>
                </a:lnTo>
                <a:lnTo>
                  <a:pt x="4815082" y="5232725"/>
                </a:lnTo>
                <a:lnTo>
                  <a:pt x="4915401" y="5195527"/>
                </a:lnTo>
                <a:lnTo>
                  <a:pt x="5002091" y="5156520"/>
                </a:lnTo>
                <a:lnTo>
                  <a:pt x="5073371" y="5115755"/>
                </a:lnTo>
                <a:lnTo>
                  <a:pt x="5127459" y="5073281"/>
                </a:lnTo>
                <a:lnTo>
                  <a:pt x="5172174" y="5020099"/>
                </a:lnTo>
                <a:lnTo>
                  <a:pt x="5215099" y="4949699"/>
                </a:lnTo>
                <a:lnTo>
                  <a:pt x="5256182" y="4863863"/>
                </a:lnTo>
                <a:lnTo>
                  <a:pt x="5295367" y="4764374"/>
                </a:lnTo>
                <a:lnTo>
                  <a:pt x="5332599" y="4653015"/>
                </a:lnTo>
                <a:lnTo>
                  <a:pt x="5367825" y="4531566"/>
                </a:lnTo>
                <a:lnTo>
                  <a:pt x="5400989" y="4401812"/>
                </a:lnTo>
                <a:lnTo>
                  <a:pt x="5432037" y="4265534"/>
                </a:lnTo>
                <a:lnTo>
                  <a:pt x="5460915" y="4124515"/>
                </a:lnTo>
                <a:lnTo>
                  <a:pt x="5487568" y="3980537"/>
                </a:lnTo>
                <a:lnTo>
                  <a:pt x="5511941" y="3835382"/>
                </a:lnTo>
                <a:lnTo>
                  <a:pt x="5533981" y="3690834"/>
                </a:lnTo>
                <a:lnTo>
                  <a:pt x="5553631" y="3548674"/>
                </a:lnTo>
                <a:lnTo>
                  <a:pt x="5570839" y="3410684"/>
                </a:lnTo>
                <a:lnTo>
                  <a:pt x="5585549" y="3278648"/>
                </a:lnTo>
                <a:lnTo>
                  <a:pt x="5597706" y="3154347"/>
                </a:lnTo>
                <a:lnTo>
                  <a:pt x="5607257" y="3039565"/>
                </a:lnTo>
                <a:lnTo>
                  <a:pt x="5614147" y="2936083"/>
                </a:lnTo>
                <a:lnTo>
                  <a:pt x="5618321" y="2845683"/>
                </a:lnTo>
                <a:lnTo>
                  <a:pt x="5619724" y="2770149"/>
                </a:lnTo>
                <a:lnTo>
                  <a:pt x="5618342" y="2695124"/>
                </a:lnTo>
                <a:lnTo>
                  <a:pt x="5614231" y="2605223"/>
                </a:lnTo>
                <a:lnTo>
                  <a:pt x="5607444" y="2502226"/>
                </a:lnTo>
                <a:lnTo>
                  <a:pt x="5598035" y="2387916"/>
                </a:lnTo>
                <a:lnTo>
                  <a:pt x="5586057" y="2264073"/>
                </a:lnTo>
                <a:lnTo>
                  <a:pt x="5571563" y="2132478"/>
                </a:lnTo>
                <a:lnTo>
                  <a:pt x="5554607" y="1994913"/>
                </a:lnTo>
                <a:lnTo>
                  <a:pt x="5535242" y="1853160"/>
                </a:lnTo>
                <a:lnTo>
                  <a:pt x="5513521" y="1708998"/>
                </a:lnTo>
                <a:lnTo>
                  <a:pt x="5489498" y="1564209"/>
                </a:lnTo>
                <a:lnTo>
                  <a:pt x="5463226" y="1420575"/>
                </a:lnTo>
                <a:lnTo>
                  <a:pt x="5434758" y="1279877"/>
                </a:lnTo>
                <a:lnTo>
                  <a:pt x="5404148" y="1143896"/>
                </a:lnTo>
                <a:lnTo>
                  <a:pt x="5371449" y="1014413"/>
                </a:lnTo>
                <a:lnTo>
                  <a:pt x="5336714" y="893209"/>
                </a:lnTo>
                <a:lnTo>
                  <a:pt x="5299996" y="782066"/>
                </a:lnTo>
                <a:lnTo>
                  <a:pt x="5261350" y="682764"/>
                </a:lnTo>
                <a:lnTo>
                  <a:pt x="5220827" y="597086"/>
                </a:lnTo>
                <a:lnTo>
                  <a:pt x="5178482" y="526811"/>
                </a:lnTo>
                <a:lnTo>
                  <a:pt x="5134368" y="473722"/>
                </a:lnTo>
                <a:lnTo>
                  <a:pt x="5080181" y="430666"/>
                </a:lnTo>
                <a:lnTo>
                  <a:pt x="5008768" y="389336"/>
                </a:lnTo>
                <a:lnTo>
                  <a:pt x="4921914" y="349785"/>
                </a:lnTo>
                <a:lnTo>
                  <a:pt x="4821399" y="312064"/>
                </a:lnTo>
                <a:lnTo>
                  <a:pt x="4709006" y="276227"/>
                </a:lnTo>
                <a:lnTo>
                  <a:pt x="4586519" y="242324"/>
                </a:lnTo>
                <a:lnTo>
                  <a:pt x="4455718" y="210409"/>
                </a:lnTo>
                <a:lnTo>
                  <a:pt x="4318388" y="180532"/>
                </a:lnTo>
                <a:lnTo>
                  <a:pt x="4176309" y="152747"/>
                </a:lnTo>
                <a:lnTo>
                  <a:pt x="4031265" y="127104"/>
                </a:lnTo>
                <a:lnTo>
                  <a:pt x="3885038" y="103657"/>
                </a:lnTo>
                <a:lnTo>
                  <a:pt x="3739411" y="82457"/>
                </a:lnTo>
                <a:lnTo>
                  <a:pt x="3596165" y="63556"/>
                </a:lnTo>
                <a:lnTo>
                  <a:pt x="3457084" y="47006"/>
                </a:lnTo>
                <a:lnTo>
                  <a:pt x="3323949" y="32860"/>
                </a:lnTo>
                <a:lnTo>
                  <a:pt x="3198544" y="21169"/>
                </a:lnTo>
                <a:lnTo>
                  <a:pt x="3082650" y="11985"/>
                </a:lnTo>
                <a:lnTo>
                  <a:pt x="2978050" y="5361"/>
                </a:lnTo>
                <a:lnTo>
                  <a:pt x="2886526" y="1349"/>
                </a:lnTo>
                <a:lnTo>
                  <a:pt x="2809862" y="0"/>
                </a:lnTo>
                <a:lnTo>
                  <a:pt x="2733199" y="1349"/>
                </a:lnTo>
                <a:lnTo>
                  <a:pt x="2641677" y="5361"/>
                </a:lnTo>
                <a:lnTo>
                  <a:pt x="2537078" y="11985"/>
                </a:lnTo>
                <a:lnTo>
                  <a:pt x="2421185" y="21169"/>
                </a:lnTo>
                <a:lnTo>
                  <a:pt x="2295780" y="32860"/>
                </a:lnTo>
                <a:lnTo>
                  <a:pt x="2162645" y="47006"/>
                </a:lnTo>
                <a:lnTo>
                  <a:pt x="2023564" y="63556"/>
                </a:lnTo>
                <a:lnTo>
                  <a:pt x="1880318" y="82457"/>
                </a:lnTo>
                <a:lnTo>
                  <a:pt x="1734690" y="103657"/>
                </a:lnTo>
                <a:lnTo>
                  <a:pt x="1588463" y="127104"/>
                </a:lnTo>
                <a:lnTo>
                  <a:pt x="1443419" y="152747"/>
                </a:lnTo>
                <a:lnTo>
                  <a:pt x="1301340" y="180532"/>
                </a:lnTo>
                <a:lnTo>
                  <a:pt x="1164008" y="210409"/>
                </a:lnTo>
                <a:lnTo>
                  <a:pt x="1033207" y="242324"/>
                </a:lnTo>
                <a:lnTo>
                  <a:pt x="910719" y="276227"/>
                </a:lnTo>
                <a:lnTo>
                  <a:pt x="798326" y="312064"/>
                </a:lnTo>
                <a:lnTo>
                  <a:pt x="697811" y="349785"/>
                </a:lnTo>
                <a:lnTo>
                  <a:pt x="610956" y="389336"/>
                </a:lnTo>
                <a:lnTo>
                  <a:pt x="539543" y="430666"/>
                </a:lnTo>
                <a:lnTo>
                  <a:pt x="485355" y="473722"/>
                </a:lnTo>
                <a:lnTo>
                  <a:pt x="441240" y="526811"/>
                </a:lnTo>
                <a:lnTo>
                  <a:pt x="398893" y="597086"/>
                </a:lnTo>
                <a:lnTo>
                  <a:pt x="358370" y="682764"/>
                </a:lnTo>
                <a:lnTo>
                  <a:pt x="319723" y="782066"/>
                </a:lnTo>
                <a:lnTo>
                  <a:pt x="283005" y="893209"/>
                </a:lnTo>
                <a:lnTo>
                  <a:pt x="248269" y="1014413"/>
                </a:lnTo>
                <a:lnTo>
                  <a:pt x="215570" y="1143896"/>
                </a:lnTo>
                <a:lnTo>
                  <a:pt x="184960" y="1279877"/>
                </a:lnTo>
                <a:lnTo>
                  <a:pt x="156492" y="1420575"/>
                </a:lnTo>
                <a:lnTo>
                  <a:pt x="130221" y="1564209"/>
                </a:lnTo>
                <a:lnTo>
                  <a:pt x="106198" y="1708998"/>
                </a:lnTo>
                <a:lnTo>
                  <a:pt x="84478" y="1853160"/>
                </a:lnTo>
                <a:lnTo>
                  <a:pt x="65113" y="1994913"/>
                </a:lnTo>
                <a:lnTo>
                  <a:pt x="48158" y="2132478"/>
                </a:lnTo>
                <a:lnTo>
                  <a:pt x="33665" y="2264073"/>
                </a:lnTo>
                <a:lnTo>
                  <a:pt x="21688" y="2387916"/>
                </a:lnTo>
                <a:lnTo>
                  <a:pt x="12279" y="2502226"/>
                </a:lnTo>
                <a:lnTo>
                  <a:pt x="5493" y="2605223"/>
                </a:lnTo>
                <a:lnTo>
                  <a:pt x="1382" y="2695124"/>
                </a:lnTo>
                <a:lnTo>
                  <a:pt x="0" y="2770149"/>
                </a:lnTo>
                <a:lnTo>
                  <a:pt x="1382" y="2845176"/>
                </a:lnTo>
                <a:lnTo>
                  <a:pt x="5493" y="2935078"/>
                </a:lnTo>
                <a:close/>
              </a:path>
            </a:pathLst>
          </a:custGeom>
          <a:solidFill>
            <a:srgbClr val="C0E3E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880487" y="1296944"/>
            <a:ext cx="5555462" cy="5473623"/>
          </a:xfrm>
          <a:custGeom>
            <a:avLst/>
            <a:gdLst/>
            <a:ahLst/>
            <a:cxnLst/>
            <a:rect l="l" t="t" r="r" b="b"/>
            <a:pathLst>
              <a:path w="5555462" h="5473623">
                <a:moveTo>
                  <a:pt x="5659" y="2903466"/>
                </a:moveTo>
                <a:lnTo>
                  <a:pt x="12651" y="3005743"/>
                </a:lnTo>
                <a:lnTo>
                  <a:pt x="22345" y="3118445"/>
                </a:lnTo>
                <a:lnTo>
                  <a:pt x="34686" y="3239914"/>
                </a:lnTo>
                <a:lnTo>
                  <a:pt x="49619" y="3368489"/>
                </a:lnTo>
                <a:lnTo>
                  <a:pt x="67088" y="3502511"/>
                </a:lnTo>
                <a:lnTo>
                  <a:pt x="87039" y="3640322"/>
                </a:lnTo>
                <a:lnTo>
                  <a:pt x="109418" y="3780261"/>
                </a:lnTo>
                <a:lnTo>
                  <a:pt x="134169" y="3920670"/>
                </a:lnTo>
                <a:lnTo>
                  <a:pt x="161237" y="4059890"/>
                </a:lnTo>
                <a:lnTo>
                  <a:pt x="190567" y="4196260"/>
                </a:lnTo>
                <a:lnTo>
                  <a:pt x="222105" y="4328123"/>
                </a:lnTo>
                <a:lnTo>
                  <a:pt x="255795" y="4453818"/>
                </a:lnTo>
                <a:lnTo>
                  <a:pt x="291582" y="4571686"/>
                </a:lnTo>
                <a:lnTo>
                  <a:pt x="329413" y="4680068"/>
                </a:lnTo>
                <a:lnTo>
                  <a:pt x="369231" y="4777304"/>
                </a:lnTo>
                <a:lnTo>
                  <a:pt x="410982" y="4861736"/>
                </a:lnTo>
                <a:lnTo>
                  <a:pt x="454610" y="4931705"/>
                </a:lnTo>
                <a:lnTo>
                  <a:pt x="500062" y="4985550"/>
                </a:lnTo>
                <a:lnTo>
                  <a:pt x="555042" y="5029912"/>
                </a:lnTo>
                <a:lnTo>
                  <a:pt x="626186" y="5072495"/>
                </a:lnTo>
                <a:lnTo>
                  <a:pt x="711833" y="5113245"/>
                </a:lnTo>
                <a:lnTo>
                  <a:pt x="810323" y="5152109"/>
                </a:lnTo>
                <a:lnTo>
                  <a:pt x="919995" y="5189032"/>
                </a:lnTo>
                <a:lnTo>
                  <a:pt x="1039189" y="5223962"/>
                </a:lnTo>
                <a:lnTo>
                  <a:pt x="1166243" y="5256845"/>
                </a:lnTo>
                <a:lnTo>
                  <a:pt x="1299498" y="5287626"/>
                </a:lnTo>
                <a:lnTo>
                  <a:pt x="1437293" y="5316253"/>
                </a:lnTo>
                <a:lnTo>
                  <a:pt x="1577967" y="5342672"/>
                </a:lnTo>
                <a:lnTo>
                  <a:pt x="1719859" y="5366829"/>
                </a:lnTo>
                <a:lnTo>
                  <a:pt x="1861310" y="5388671"/>
                </a:lnTo>
                <a:lnTo>
                  <a:pt x="2000659" y="5408144"/>
                </a:lnTo>
                <a:lnTo>
                  <a:pt x="2136244" y="5425195"/>
                </a:lnTo>
                <a:lnTo>
                  <a:pt x="2266406" y="5439769"/>
                </a:lnTo>
                <a:lnTo>
                  <a:pt x="2389484" y="5451814"/>
                </a:lnTo>
                <a:lnTo>
                  <a:pt x="2503817" y="5461275"/>
                </a:lnTo>
                <a:lnTo>
                  <a:pt x="2607745" y="5468099"/>
                </a:lnTo>
                <a:lnTo>
                  <a:pt x="2699608" y="5472233"/>
                </a:lnTo>
                <a:lnTo>
                  <a:pt x="2777744" y="5473623"/>
                </a:lnTo>
                <a:lnTo>
                  <a:pt x="2855344" y="5472255"/>
                </a:lnTo>
                <a:lnTo>
                  <a:pt x="2946681" y="5468183"/>
                </a:lnTo>
                <a:lnTo>
                  <a:pt x="3050097" y="5461461"/>
                </a:lnTo>
                <a:lnTo>
                  <a:pt x="3163932" y="5452142"/>
                </a:lnTo>
                <a:lnTo>
                  <a:pt x="3286526" y="5440277"/>
                </a:lnTo>
                <a:lnTo>
                  <a:pt x="3416221" y="5425919"/>
                </a:lnTo>
                <a:lnTo>
                  <a:pt x="3551357" y="5409120"/>
                </a:lnTo>
                <a:lnTo>
                  <a:pt x="3690275" y="5389933"/>
                </a:lnTo>
                <a:lnTo>
                  <a:pt x="3831315" y="5368409"/>
                </a:lnTo>
                <a:lnTo>
                  <a:pt x="3972818" y="5344602"/>
                </a:lnTo>
                <a:lnTo>
                  <a:pt x="4113126" y="5318564"/>
                </a:lnTo>
                <a:lnTo>
                  <a:pt x="4250578" y="5290347"/>
                </a:lnTo>
                <a:lnTo>
                  <a:pt x="4383515" y="5260004"/>
                </a:lnTo>
                <a:lnTo>
                  <a:pt x="4510279" y="5227586"/>
                </a:lnTo>
                <a:lnTo>
                  <a:pt x="4629209" y="5193147"/>
                </a:lnTo>
                <a:lnTo>
                  <a:pt x="4738647" y="5156739"/>
                </a:lnTo>
                <a:lnTo>
                  <a:pt x="4836933" y="5118413"/>
                </a:lnTo>
                <a:lnTo>
                  <a:pt x="4922408" y="5078223"/>
                </a:lnTo>
                <a:lnTo>
                  <a:pt x="4993412" y="5036221"/>
                </a:lnTo>
                <a:lnTo>
                  <a:pt x="5048288" y="4992458"/>
                </a:lnTo>
                <a:lnTo>
                  <a:pt x="5094356" y="4938516"/>
                </a:lnTo>
                <a:lnTo>
                  <a:pt x="5138582" y="4868417"/>
                </a:lnTo>
                <a:lnTo>
                  <a:pt x="5180909" y="4783822"/>
                </a:lnTo>
                <a:lnTo>
                  <a:pt x="5221281" y="4686391"/>
                </a:lnTo>
                <a:lnTo>
                  <a:pt x="5259641" y="4577785"/>
                </a:lnTo>
                <a:lnTo>
                  <a:pt x="5295934" y="4459664"/>
                </a:lnTo>
                <a:lnTo>
                  <a:pt x="5330102" y="4333689"/>
                </a:lnTo>
                <a:lnTo>
                  <a:pt x="5362091" y="4201520"/>
                </a:lnTo>
                <a:lnTo>
                  <a:pt x="5391844" y="4064818"/>
                </a:lnTo>
                <a:lnTo>
                  <a:pt x="5419304" y="3925244"/>
                </a:lnTo>
                <a:lnTo>
                  <a:pt x="5444415" y="3784458"/>
                </a:lnTo>
                <a:lnTo>
                  <a:pt x="5467122" y="3644120"/>
                </a:lnTo>
                <a:lnTo>
                  <a:pt x="5487368" y="3505891"/>
                </a:lnTo>
                <a:lnTo>
                  <a:pt x="5505097" y="3371432"/>
                </a:lnTo>
                <a:lnTo>
                  <a:pt x="5520252" y="3242402"/>
                </a:lnTo>
                <a:lnTo>
                  <a:pt x="5532778" y="3120463"/>
                </a:lnTo>
                <a:lnTo>
                  <a:pt x="5542618" y="3007276"/>
                </a:lnTo>
                <a:lnTo>
                  <a:pt x="5549716" y="2904499"/>
                </a:lnTo>
                <a:lnTo>
                  <a:pt x="5554016" y="2813795"/>
                </a:lnTo>
                <a:lnTo>
                  <a:pt x="5555462" y="2736824"/>
                </a:lnTo>
                <a:lnTo>
                  <a:pt x="5554038" y="2660374"/>
                </a:lnTo>
                <a:lnTo>
                  <a:pt x="5549803" y="2570179"/>
                </a:lnTo>
                <a:lnTo>
                  <a:pt x="5542811" y="2467901"/>
                </a:lnTo>
                <a:lnTo>
                  <a:pt x="5533118" y="2355198"/>
                </a:lnTo>
                <a:lnTo>
                  <a:pt x="5520778" y="2233729"/>
                </a:lnTo>
                <a:lnTo>
                  <a:pt x="5505846" y="2105153"/>
                </a:lnTo>
                <a:lnTo>
                  <a:pt x="5488377" y="1971130"/>
                </a:lnTo>
                <a:lnTo>
                  <a:pt x="5468427" y="1833319"/>
                </a:lnTo>
                <a:lnTo>
                  <a:pt x="5446049" y="1693379"/>
                </a:lnTo>
                <a:lnTo>
                  <a:pt x="5421299" y="1552970"/>
                </a:lnTo>
                <a:lnTo>
                  <a:pt x="5394232" y="1413750"/>
                </a:lnTo>
                <a:lnTo>
                  <a:pt x="5364903" y="1277379"/>
                </a:lnTo>
                <a:lnTo>
                  <a:pt x="5333366" y="1145515"/>
                </a:lnTo>
                <a:lnTo>
                  <a:pt x="5299677" y="1019820"/>
                </a:lnTo>
                <a:lnTo>
                  <a:pt x="5263890" y="901950"/>
                </a:lnTo>
                <a:lnTo>
                  <a:pt x="5226060" y="793566"/>
                </a:lnTo>
                <a:lnTo>
                  <a:pt x="5186243" y="696328"/>
                </a:lnTo>
                <a:lnTo>
                  <a:pt x="5144492" y="611893"/>
                </a:lnTo>
                <a:lnTo>
                  <a:pt x="5100864" y="541922"/>
                </a:lnTo>
                <a:lnTo>
                  <a:pt x="5055412" y="488073"/>
                </a:lnTo>
                <a:lnTo>
                  <a:pt x="5000432" y="443711"/>
                </a:lnTo>
                <a:lnTo>
                  <a:pt x="4929288" y="401128"/>
                </a:lnTo>
                <a:lnTo>
                  <a:pt x="4843642" y="360378"/>
                </a:lnTo>
                <a:lnTo>
                  <a:pt x="4745152" y="321514"/>
                </a:lnTo>
                <a:lnTo>
                  <a:pt x="4635481" y="284590"/>
                </a:lnTo>
                <a:lnTo>
                  <a:pt x="4516288" y="249661"/>
                </a:lnTo>
                <a:lnTo>
                  <a:pt x="4389235" y="216778"/>
                </a:lnTo>
                <a:lnTo>
                  <a:pt x="4255981" y="185997"/>
                </a:lnTo>
                <a:lnTo>
                  <a:pt x="4118187" y="157370"/>
                </a:lnTo>
                <a:lnTo>
                  <a:pt x="3977514" y="130951"/>
                </a:lnTo>
                <a:lnTo>
                  <a:pt x="3835622" y="106794"/>
                </a:lnTo>
                <a:lnTo>
                  <a:pt x="3694172" y="84952"/>
                </a:lnTo>
                <a:lnTo>
                  <a:pt x="3554825" y="65479"/>
                </a:lnTo>
                <a:lnTo>
                  <a:pt x="3419240" y="48428"/>
                </a:lnTo>
                <a:lnTo>
                  <a:pt x="3289079" y="33854"/>
                </a:lnTo>
                <a:lnTo>
                  <a:pt x="3166002" y="21809"/>
                </a:lnTo>
                <a:lnTo>
                  <a:pt x="3051669" y="12348"/>
                </a:lnTo>
                <a:lnTo>
                  <a:pt x="2947741" y="5523"/>
                </a:lnTo>
                <a:lnTo>
                  <a:pt x="2855879" y="1389"/>
                </a:lnTo>
                <a:lnTo>
                  <a:pt x="2777744" y="0"/>
                </a:lnTo>
                <a:lnTo>
                  <a:pt x="2699608" y="1389"/>
                </a:lnTo>
                <a:lnTo>
                  <a:pt x="2607745" y="5523"/>
                </a:lnTo>
                <a:lnTo>
                  <a:pt x="2503817" y="12348"/>
                </a:lnTo>
                <a:lnTo>
                  <a:pt x="2389484" y="21809"/>
                </a:lnTo>
                <a:lnTo>
                  <a:pt x="2266406" y="33854"/>
                </a:lnTo>
                <a:lnTo>
                  <a:pt x="2136244" y="48428"/>
                </a:lnTo>
                <a:lnTo>
                  <a:pt x="2000659" y="65479"/>
                </a:lnTo>
                <a:lnTo>
                  <a:pt x="1861310" y="84952"/>
                </a:lnTo>
                <a:lnTo>
                  <a:pt x="1719859" y="106794"/>
                </a:lnTo>
                <a:lnTo>
                  <a:pt x="1577967" y="130951"/>
                </a:lnTo>
                <a:lnTo>
                  <a:pt x="1437293" y="157370"/>
                </a:lnTo>
                <a:lnTo>
                  <a:pt x="1299498" y="185997"/>
                </a:lnTo>
                <a:lnTo>
                  <a:pt x="1166243" y="216778"/>
                </a:lnTo>
                <a:lnTo>
                  <a:pt x="1039189" y="249661"/>
                </a:lnTo>
                <a:lnTo>
                  <a:pt x="919995" y="284590"/>
                </a:lnTo>
                <a:lnTo>
                  <a:pt x="810323" y="321514"/>
                </a:lnTo>
                <a:lnTo>
                  <a:pt x="711833" y="360378"/>
                </a:lnTo>
                <a:lnTo>
                  <a:pt x="626186" y="401128"/>
                </a:lnTo>
                <a:lnTo>
                  <a:pt x="555042" y="443711"/>
                </a:lnTo>
                <a:lnTo>
                  <a:pt x="500062" y="488073"/>
                </a:lnTo>
                <a:lnTo>
                  <a:pt x="454610" y="541922"/>
                </a:lnTo>
                <a:lnTo>
                  <a:pt x="410982" y="611893"/>
                </a:lnTo>
                <a:lnTo>
                  <a:pt x="369231" y="696328"/>
                </a:lnTo>
                <a:lnTo>
                  <a:pt x="329413" y="793566"/>
                </a:lnTo>
                <a:lnTo>
                  <a:pt x="291582" y="901950"/>
                </a:lnTo>
                <a:lnTo>
                  <a:pt x="255795" y="1019820"/>
                </a:lnTo>
                <a:lnTo>
                  <a:pt x="222105" y="1145515"/>
                </a:lnTo>
                <a:lnTo>
                  <a:pt x="190567" y="1277379"/>
                </a:lnTo>
                <a:lnTo>
                  <a:pt x="161237" y="1413750"/>
                </a:lnTo>
                <a:lnTo>
                  <a:pt x="134169" y="1552970"/>
                </a:lnTo>
                <a:lnTo>
                  <a:pt x="109418" y="1693379"/>
                </a:lnTo>
                <a:lnTo>
                  <a:pt x="87039" y="1833319"/>
                </a:lnTo>
                <a:lnTo>
                  <a:pt x="67088" y="1971130"/>
                </a:lnTo>
                <a:lnTo>
                  <a:pt x="49619" y="2105153"/>
                </a:lnTo>
                <a:lnTo>
                  <a:pt x="34686" y="2233729"/>
                </a:lnTo>
                <a:lnTo>
                  <a:pt x="22345" y="2355198"/>
                </a:lnTo>
                <a:lnTo>
                  <a:pt x="12651" y="2467901"/>
                </a:lnTo>
                <a:lnTo>
                  <a:pt x="5659" y="2570179"/>
                </a:lnTo>
                <a:lnTo>
                  <a:pt x="1424" y="2660374"/>
                </a:lnTo>
                <a:lnTo>
                  <a:pt x="0" y="2736824"/>
                </a:lnTo>
                <a:lnTo>
                  <a:pt x="1424" y="2813273"/>
                </a:lnTo>
                <a:lnTo>
                  <a:pt x="5659" y="2903466"/>
                </a:lnTo>
                <a:close/>
              </a:path>
            </a:pathLst>
          </a:custGeom>
          <a:solidFill>
            <a:srgbClr val="C0E3E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911679" y="1337743"/>
            <a:ext cx="5491200" cy="5406948"/>
          </a:xfrm>
          <a:custGeom>
            <a:avLst/>
            <a:gdLst/>
            <a:ahLst/>
            <a:cxnLst/>
            <a:rect l="l" t="t" r="r" b="b"/>
            <a:pathLst>
              <a:path w="5491200" h="5406948">
                <a:moveTo>
                  <a:pt x="0" y="2703487"/>
                </a:moveTo>
                <a:lnTo>
                  <a:pt x="1465" y="2781357"/>
                </a:lnTo>
                <a:lnTo>
                  <a:pt x="5825" y="2871840"/>
                </a:lnTo>
                <a:lnTo>
                  <a:pt x="13023" y="2973396"/>
                </a:lnTo>
                <a:lnTo>
                  <a:pt x="23002" y="3084490"/>
                </a:lnTo>
                <a:lnTo>
                  <a:pt x="35705" y="3203583"/>
                </a:lnTo>
                <a:lnTo>
                  <a:pt x="51077" y="3329138"/>
                </a:lnTo>
                <a:lnTo>
                  <a:pt x="69059" y="3459618"/>
                </a:lnTo>
                <a:lnTo>
                  <a:pt x="89597" y="3593485"/>
                </a:lnTo>
                <a:lnTo>
                  <a:pt x="112634" y="3729203"/>
                </a:lnTo>
                <a:lnTo>
                  <a:pt x="138112" y="3865233"/>
                </a:lnTo>
                <a:lnTo>
                  <a:pt x="165976" y="4000040"/>
                </a:lnTo>
                <a:lnTo>
                  <a:pt x="196168" y="4132084"/>
                </a:lnTo>
                <a:lnTo>
                  <a:pt x="228634" y="4259829"/>
                </a:lnTo>
                <a:lnTo>
                  <a:pt x="263315" y="4381738"/>
                </a:lnTo>
                <a:lnTo>
                  <a:pt x="300155" y="4496273"/>
                </a:lnTo>
                <a:lnTo>
                  <a:pt x="339098" y="4601897"/>
                </a:lnTo>
                <a:lnTo>
                  <a:pt x="380088" y="4697073"/>
                </a:lnTo>
                <a:lnTo>
                  <a:pt x="423067" y="4780263"/>
                </a:lnTo>
                <a:lnTo>
                  <a:pt x="467979" y="4849930"/>
                </a:lnTo>
                <a:lnTo>
                  <a:pt x="514769" y="4904536"/>
                </a:lnTo>
                <a:lnTo>
                  <a:pt x="570540" y="4950203"/>
                </a:lnTo>
                <a:lnTo>
                  <a:pt x="641414" y="4994037"/>
                </a:lnTo>
                <a:lnTo>
                  <a:pt x="725851" y="5035985"/>
                </a:lnTo>
                <a:lnTo>
                  <a:pt x="822314" y="5075991"/>
                </a:lnTo>
                <a:lnTo>
                  <a:pt x="929264" y="5113999"/>
                </a:lnTo>
                <a:lnTo>
                  <a:pt x="1045162" y="5149955"/>
                </a:lnTo>
                <a:lnTo>
                  <a:pt x="1168469" y="5183804"/>
                </a:lnTo>
                <a:lnTo>
                  <a:pt x="1297646" y="5215489"/>
                </a:lnTo>
                <a:lnTo>
                  <a:pt x="1431156" y="5244957"/>
                </a:lnTo>
                <a:lnTo>
                  <a:pt x="1567459" y="5272152"/>
                </a:lnTo>
                <a:lnTo>
                  <a:pt x="1705016" y="5297019"/>
                </a:lnTo>
                <a:lnTo>
                  <a:pt x="1842290" y="5319502"/>
                </a:lnTo>
                <a:lnTo>
                  <a:pt x="1977741" y="5339547"/>
                </a:lnTo>
                <a:lnTo>
                  <a:pt x="2109830" y="5357098"/>
                </a:lnTo>
                <a:lnTo>
                  <a:pt x="2237020" y="5372100"/>
                </a:lnTo>
                <a:lnTo>
                  <a:pt x="2357770" y="5384498"/>
                </a:lnTo>
                <a:lnTo>
                  <a:pt x="2470544" y="5394237"/>
                </a:lnTo>
                <a:lnTo>
                  <a:pt x="2573801" y="5401262"/>
                </a:lnTo>
                <a:lnTo>
                  <a:pt x="2666003" y="5405518"/>
                </a:lnTo>
                <a:lnTo>
                  <a:pt x="2745613" y="5406948"/>
                </a:lnTo>
                <a:lnTo>
                  <a:pt x="2824669" y="5405539"/>
                </a:lnTo>
                <a:lnTo>
                  <a:pt x="2916331" y="5401348"/>
                </a:lnTo>
                <a:lnTo>
                  <a:pt x="3019060" y="5394429"/>
                </a:lnTo>
                <a:lnTo>
                  <a:pt x="3131320" y="5384836"/>
                </a:lnTo>
                <a:lnTo>
                  <a:pt x="3251573" y="5372622"/>
                </a:lnTo>
                <a:lnTo>
                  <a:pt x="3378281" y="5357842"/>
                </a:lnTo>
                <a:lnTo>
                  <a:pt x="3509908" y="5340550"/>
                </a:lnTo>
                <a:lnTo>
                  <a:pt x="3644916" y="5320799"/>
                </a:lnTo>
                <a:lnTo>
                  <a:pt x="3781767" y="5298644"/>
                </a:lnTo>
                <a:lnTo>
                  <a:pt x="3918924" y="5274138"/>
                </a:lnTo>
                <a:lnTo>
                  <a:pt x="4054850" y="5247335"/>
                </a:lnTo>
                <a:lnTo>
                  <a:pt x="4188008" y="5218290"/>
                </a:lnTo>
                <a:lnTo>
                  <a:pt x="4316860" y="5187056"/>
                </a:lnTo>
                <a:lnTo>
                  <a:pt x="4439868" y="5153687"/>
                </a:lnTo>
                <a:lnTo>
                  <a:pt x="4555496" y="5118237"/>
                </a:lnTo>
                <a:lnTo>
                  <a:pt x="4662205" y="5080760"/>
                </a:lnTo>
                <a:lnTo>
                  <a:pt x="4758460" y="5041310"/>
                </a:lnTo>
                <a:lnTo>
                  <a:pt x="4842721" y="4999941"/>
                </a:lnTo>
                <a:lnTo>
                  <a:pt x="4913452" y="4956707"/>
                </a:lnTo>
                <a:lnTo>
                  <a:pt x="4969116" y="4911661"/>
                </a:lnTo>
                <a:lnTo>
                  <a:pt x="5016539" y="4856955"/>
                </a:lnTo>
                <a:lnTo>
                  <a:pt x="5062066" y="4787153"/>
                </a:lnTo>
                <a:lnTo>
                  <a:pt x="5105637" y="4703796"/>
                </a:lnTo>
                <a:lnTo>
                  <a:pt x="5147196" y="4608420"/>
                </a:lnTo>
                <a:lnTo>
                  <a:pt x="5186683" y="4502565"/>
                </a:lnTo>
                <a:lnTo>
                  <a:pt x="5224043" y="4387769"/>
                </a:lnTo>
                <a:lnTo>
                  <a:pt x="5259216" y="4265572"/>
                </a:lnTo>
                <a:lnTo>
                  <a:pt x="5292145" y="4137511"/>
                </a:lnTo>
                <a:lnTo>
                  <a:pt x="5322772" y="4005125"/>
                </a:lnTo>
                <a:lnTo>
                  <a:pt x="5351040" y="3869953"/>
                </a:lnTo>
                <a:lnTo>
                  <a:pt x="5376889" y="3733533"/>
                </a:lnTo>
                <a:lnTo>
                  <a:pt x="5400264" y="3597405"/>
                </a:lnTo>
                <a:lnTo>
                  <a:pt x="5421105" y="3463106"/>
                </a:lnTo>
                <a:lnTo>
                  <a:pt x="5439354" y="3332175"/>
                </a:lnTo>
                <a:lnTo>
                  <a:pt x="5454955" y="3206151"/>
                </a:lnTo>
                <a:lnTo>
                  <a:pt x="5467849" y="3086573"/>
                </a:lnTo>
                <a:lnTo>
                  <a:pt x="5477978" y="2974979"/>
                </a:lnTo>
                <a:lnTo>
                  <a:pt x="5485285" y="2872907"/>
                </a:lnTo>
                <a:lnTo>
                  <a:pt x="5489712" y="2781897"/>
                </a:lnTo>
                <a:lnTo>
                  <a:pt x="5491200" y="2703487"/>
                </a:lnTo>
                <a:lnTo>
                  <a:pt x="5489734" y="2625612"/>
                </a:lnTo>
                <a:lnTo>
                  <a:pt x="5485375" y="2535127"/>
                </a:lnTo>
                <a:lnTo>
                  <a:pt x="5478177" y="2433568"/>
                </a:lnTo>
                <a:lnTo>
                  <a:pt x="5468199" y="2322472"/>
                </a:lnTo>
                <a:lnTo>
                  <a:pt x="5455497" y="2203378"/>
                </a:lnTo>
                <a:lnTo>
                  <a:pt x="5440126" y="2077822"/>
                </a:lnTo>
                <a:lnTo>
                  <a:pt x="5422144" y="1947341"/>
                </a:lnTo>
                <a:lnTo>
                  <a:pt x="5401608" y="1813473"/>
                </a:lnTo>
                <a:lnTo>
                  <a:pt x="5378572" y="1677755"/>
                </a:lnTo>
                <a:lnTo>
                  <a:pt x="5353096" y="1541724"/>
                </a:lnTo>
                <a:lnTo>
                  <a:pt x="5325233" y="1406918"/>
                </a:lnTo>
                <a:lnTo>
                  <a:pt x="5295042" y="1274874"/>
                </a:lnTo>
                <a:lnTo>
                  <a:pt x="5262579" y="1147129"/>
                </a:lnTo>
                <a:lnTo>
                  <a:pt x="5227899" y="1025220"/>
                </a:lnTo>
                <a:lnTo>
                  <a:pt x="5191061" y="910686"/>
                </a:lnTo>
                <a:lnTo>
                  <a:pt x="5152119" y="805062"/>
                </a:lnTo>
                <a:lnTo>
                  <a:pt x="5111132" y="709887"/>
                </a:lnTo>
                <a:lnTo>
                  <a:pt x="5068154" y="626697"/>
                </a:lnTo>
                <a:lnTo>
                  <a:pt x="5023244" y="557031"/>
                </a:lnTo>
                <a:lnTo>
                  <a:pt x="4976456" y="502424"/>
                </a:lnTo>
                <a:lnTo>
                  <a:pt x="4920683" y="456758"/>
                </a:lnTo>
                <a:lnTo>
                  <a:pt x="4849808" y="412923"/>
                </a:lnTo>
                <a:lnTo>
                  <a:pt x="4765369" y="370975"/>
                </a:lnTo>
                <a:lnTo>
                  <a:pt x="4668905" y="330968"/>
                </a:lnTo>
                <a:lnTo>
                  <a:pt x="4561954" y="292959"/>
                </a:lnTo>
                <a:lnTo>
                  <a:pt x="4446055" y="257003"/>
                </a:lnTo>
                <a:lnTo>
                  <a:pt x="4322748" y="223153"/>
                </a:lnTo>
                <a:lnTo>
                  <a:pt x="4193569" y="191467"/>
                </a:lnTo>
                <a:lnTo>
                  <a:pt x="4060060" y="161998"/>
                </a:lnTo>
                <a:lnTo>
                  <a:pt x="3923757" y="134802"/>
                </a:lnTo>
                <a:lnTo>
                  <a:pt x="3786199" y="109934"/>
                </a:lnTo>
                <a:lnTo>
                  <a:pt x="3648926" y="87450"/>
                </a:lnTo>
                <a:lnTo>
                  <a:pt x="3513476" y="67405"/>
                </a:lnTo>
                <a:lnTo>
                  <a:pt x="3381387" y="49853"/>
                </a:lnTo>
                <a:lnTo>
                  <a:pt x="3254198" y="34850"/>
                </a:lnTo>
                <a:lnTo>
                  <a:pt x="3133449" y="22451"/>
                </a:lnTo>
                <a:lnTo>
                  <a:pt x="3020677" y="12711"/>
                </a:lnTo>
                <a:lnTo>
                  <a:pt x="2917421" y="5686"/>
                </a:lnTo>
                <a:lnTo>
                  <a:pt x="2825220" y="1430"/>
                </a:lnTo>
                <a:lnTo>
                  <a:pt x="2745613" y="0"/>
                </a:lnTo>
                <a:lnTo>
                  <a:pt x="2666003" y="1430"/>
                </a:lnTo>
                <a:lnTo>
                  <a:pt x="2573801" y="5686"/>
                </a:lnTo>
                <a:lnTo>
                  <a:pt x="2470544" y="12711"/>
                </a:lnTo>
                <a:lnTo>
                  <a:pt x="2357770" y="22451"/>
                </a:lnTo>
                <a:lnTo>
                  <a:pt x="2237020" y="34850"/>
                </a:lnTo>
                <a:lnTo>
                  <a:pt x="2109830" y="49853"/>
                </a:lnTo>
                <a:lnTo>
                  <a:pt x="1977741" y="67405"/>
                </a:lnTo>
                <a:lnTo>
                  <a:pt x="1842290" y="87450"/>
                </a:lnTo>
                <a:lnTo>
                  <a:pt x="1705016" y="109934"/>
                </a:lnTo>
                <a:lnTo>
                  <a:pt x="1567459" y="134802"/>
                </a:lnTo>
                <a:lnTo>
                  <a:pt x="1431156" y="161998"/>
                </a:lnTo>
                <a:lnTo>
                  <a:pt x="1297646" y="191467"/>
                </a:lnTo>
                <a:lnTo>
                  <a:pt x="1168469" y="223153"/>
                </a:lnTo>
                <a:lnTo>
                  <a:pt x="1045162" y="257003"/>
                </a:lnTo>
                <a:lnTo>
                  <a:pt x="929264" y="292959"/>
                </a:lnTo>
                <a:lnTo>
                  <a:pt x="822314" y="330968"/>
                </a:lnTo>
                <a:lnTo>
                  <a:pt x="725851" y="370975"/>
                </a:lnTo>
                <a:lnTo>
                  <a:pt x="641414" y="412923"/>
                </a:lnTo>
                <a:lnTo>
                  <a:pt x="570540" y="456758"/>
                </a:lnTo>
                <a:lnTo>
                  <a:pt x="514769" y="502424"/>
                </a:lnTo>
                <a:lnTo>
                  <a:pt x="467979" y="557031"/>
                </a:lnTo>
                <a:lnTo>
                  <a:pt x="423067" y="626697"/>
                </a:lnTo>
                <a:lnTo>
                  <a:pt x="380088" y="709887"/>
                </a:lnTo>
                <a:lnTo>
                  <a:pt x="339098" y="805062"/>
                </a:lnTo>
                <a:lnTo>
                  <a:pt x="300155" y="910686"/>
                </a:lnTo>
                <a:lnTo>
                  <a:pt x="263315" y="1025220"/>
                </a:lnTo>
                <a:lnTo>
                  <a:pt x="228634" y="1147129"/>
                </a:lnTo>
                <a:lnTo>
                  <a:pt x="196168" y="1274874"/>
                </a:lnTo>
                <a:lnTo>
                  <a:pt x="165976" y="1406918"/>
                </a:lnTo>
                <a:lnTo>
                  <a:pt x="138112" y="1541724"/>
                </a:lnTo>
                <a:lnTo>
                  <a:pt x="112634" y="1677755"/>
                </a:lnTo>
                <a:lnTo>
                  <a:pt x="89597" y="1813473"/>
                </a:lnTo>
                <a:lnTo>
                  <a:pt x="69059" y="1947341"/>
                </a:lnTo>
                <a:lnTo>
                  <a:pt x="51077" y="2077822"/>
                </a:lnTo>
                <a:lnTo>
                  <a:pt x="35705" y="2203378"/>
                </a:lnTo>
                <a:lnTo>
                  <a:pt x="23002" y="2322472"/>
                </a:lnTo>
                <a:lnTo>
                  <a:pt x="13023" y="2433568"/>
                </a:lnTo>
                <a:lnTo>
                  <a:pt x="5825" y="2535127"/>
                </a:lnTo>
                <a:lnTo>
                  <a:pt x="1465" y="2625612"/>
                </a:lnTo>
                <a:lnTo>
                  <a:pt x="0" y="2703487"/>
                </a:lnTo>
                <a:close/>
              </a:path>
            </a:pathLst>
          </a:custGeom>
          <a:solidFill>
            <a:srgbClr val="C0E3E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942870" y="1378530"/>
            <a:ext cx="5426964" cy="5340311"/>
          </a:xfrm>
          <a:custGeom>
            <a:avLst/>
            <a:gdLst/>
            <a:ahLst/>
            <a:cxnLst/>
            <a:rect l="l" t="t" r="r" b="b"/>
            <a:pathLst>
              <a:path w="5426964" h="5340311">
                <a:moveTo>
                  <a:pt x="5992" y="2840233"/>
                </a:moveTo>
                <a:lnTo>
                  <a:pt x="13396" y="2941072"/>
                </a:lnTo>
                <a:lnTo>
                  <a:pt x="23660" y="3050558"/>
                </a:lnTo>
                <a:lnTo>
                  <a:pt x="36726" y="3167277"/>
                </a:lnTo>
                <a:lnTo>
                  <a:pt x="52537" y="3289813"/>
                </a:lnTo>
                <a:lnTo>
                  <a:pt x="71034" y="3416751"/>
                </a:lnTo>
                <a:lnTo>
                  <a:pt x="92159" y="3546676"/>
                </a:lnTo>
                <a:lnTo>
                  <a:pt x="115854" y="3678172"/>
                </a:lnTo>
                <a:lnTo>
                  <a:pt x="142060" y="3809823"/>
                </a:lnTo>
                <a:lnTo>
                  <a:pt x="170720" y="3940215"/>
                </a:lnTo>
                <a:lnTo>
                  <a:pt x="201776" y="4067933"/>
                </a:lnTo>
                <a:lnTo>
                  <a:pt x="235168" y="4191560"/>
                </a:lnTo>
                <a:lnTo>
                  <a:pt x="270840" y="4309682"/>
                </a:lnTo>
                <a:lnTo>
                  <a:pt x="308733" y="4420882"/>
                </a:lnTo>
                <a:lnTo>
                  <a:pt x="348788" y="4523747"/>
                </a:lnTo>
                <a:lnTo>
                  <a:pt x="390948" y="4616860"/>
                </a:lnTo>
                <a:lnTo>
                  <a:pt x="435155" y="4698806"/>
                </a:lnTo>
                <a:lnTo>
                  <a:pt x="481350" y="4768170"/>
                </a:lnTo>
                <a:lnTo>
                  <a:pt x="529475" y="4823536"/>
                </a:lnTo>
                <a:lnTo>
                  <a:pt x="586039" y="4870505"/>
                </a:lnTo>
                <a:lnTo>
                  <a:pt x="656644" y="4915590"/>
                </a:lnTo>
                <a:lnTo>
                  <a:pt x="739874" y="4958735"/>
                </a:lnTo>
                <a:lnTo>
                  <a:pt x="834311" y="4999883"/>
                </a:lnTo>
                <a:lnTo>
                  <a:pt x="938540" y="5038977"/>
                </a:lnTo>
                <a:lnTo>
                  <a:pt x="1051143" y="5075961"/>
                </a:lnTo>
                <a:lnTo>
                  <a:pt x="1170703" y="5110777"/>
                </a:lnTo>
                <a:lnTo>
                  <a:pt x="1295804" y="5143369"/>
                </a:lnTo>
                <a:lnTo>
                  <a:pt x="1425029" y="5173680"/>
                </a:lnTo>
                <a:lnTo>
                  <a:pt x="1556961" y="5201653"/>
                </a:lnTo>
                <a:lnTo>
                  <a:pt x="1690183" y="5227231"/>
                </a:lnTo>
                <a:lnTo>
                  <a:pt x="1823279" y="5250358"/>
                </a:lnTo>
                <a:lnTo>
                  <a:pt x="1954832" y="5270977"/>
                </a:lnTo>
                <a:lnTo>
                  <a:pt x="2083424" y="5289031"/>
                </a:lnTo>
                <a:lnTo>
                  <a:pt x="2207640" y="5304464"/>
                </a:lnTo>
                <a:lnTo>
                  <a:pt x="2326063" y="5317217"/>
                </a:lnTo>
                <a:lnTo>
                  <a:pt x="2437275" y="5327236"/>
                </a:lnTo>
                <a:lnTo>
                  <a:pt x="2539860" y="5334462"/>
                </a:lnTo>
                <a:lnTo>
                  <a:pt x="2632401" y="5338840"/>
                </a:lnTo>
                <a:lnTo>
                  <a:pt x="2713482" y="5340311"/>
                </a:lnTo>
                <a:lnTo>
                  <a:pt x="2793996" y="5338862"/>
                </a:lnTo>
                <a:lnTo>
                  <a:pt x="2885983" y="5334551"/>
                </a:lnTo>
                <a:lnTo>
                  <a:pt x="2988027" y="5327434"/>
                </a:lnTo>
                <a:lnTo>
                  <a:pt x="3098712" y="5317566"/>
                </a:lnTo>
                <a:lnTo>
                  <a:pt x="3216624" y="5305003"/>
                </a:lnTo>
                <a:lnTo>
                  <a:pt x="3340347" y="5289800"/>
                </a:lnTo>
                <a:lnTo>
                  <a:pt x="3468464" y="5272013"/>
                </a:lnTo>
                <a:lnTo>
                  <a:pt x="3599562" y="5251697"/>
                </a:lnTo>
                <a:lnTo>
                  <a:pt x="3732224" y="5228908"/>
                </a:lnTo>
                <a:lnTo>
                  <a:pt x="3865035" y="5203701"/>
                </a:lnTo>
                <a:lnTo>
                  <a:pt x="3996580" y="5176131"/>
                </a:lnTo>
                <a:lnTo>
                  <a:pt x="4125442" y="5146255"/>
                </a:lnTo>
                <a:lnTo>
                  <a:pt x="4250208" y="5114127"/>
                </a:lnTo>
                <a:lnTo>
                  <a:pt x="4369460" y="5079803"/>
                </a:lnTo>
                <a:lnTo>
                  <a:pt x="4481785" y="5043339"/>
                </a:lnTo>
                <a:lnTo>
                  <a:pt x="4585765" y="5004789"/>
                </a:lnTo>
                <a:lnTo>
                  <a:pt x="4679987" y="4964210"/>
                </a:lnTo>
                <a:lnTo>
                  <a:pt x="4763035" y="4921657"/>
                </a:lnTo>
                <a:lnTo>
                  <a:pt x="4833492" y="4877186"/>
                </a:lnTo>
                <a:lnTo>
                  <a:pt x="4889944" y="4830851"/>
                </a:lnTo>
                <a:lnTo>
                  <a:pt x="4938724" y="4775383"/>
                </a:lnTo>
                <a:lnTo>
                  <a:pt x="4985552" y="4705881"/>
                </a:lnTo>
                <a:lnTo>
                  <a:pt x="5030370" y="4623762"/>
                </a:lnTo>
                <a:lnTo>
                  <a:pt x="5073118" y="4530444"/>
                </a:lnTo>
                <a:lnTo>
                  <a:pt x="5113735" y="4427342"/>
                </a:lnTo>
                <a:lnTo>
                  <a:pt x="5152163" y="4315874"/>
                </a:lnTo>
                <a:lnTo>
                  <a:pt x="5188343" y="4197455"/>
                </a:lnTo>
                <a:lnTo>
                  <a:pt x="5222214" y="4073503"/>
                </a:lnTo>
                <a:lnTo>
                  <a:pt x="5253717" y="3945435"/>
                </a:lnTo>
                <a:lnTo>
                  <a:pt x="5282793" y="3814667"/>
                </a:lnTo>
                <a:lnTo>
                  <a:pt x="5309382" y="3682615"/>
                </a:lnTo>
                <a:lnTo>
                  <a:pt x="5333425" y="3550697"/>
                </a:lnTo>
                <a:lnTo>
                  <a:pt x="5354862" y="3420329"/>
                </a:lnTo>
                <a:lnTo>
                  <a:pt x="5373634" y="3292929"/>
                </a:lnTo>
                <a:lnTo>
                  <a:pt x="5389681" y="3169911"/>
                </a:lnTo>
                <a:lnTo>
                  <a:pt x="5402944" y="3052694"/>
                </a:lnTo>
                <a:lnTo>
                  <a:pt x="5413363" y="2942694"/>
                </a:lnTo>
                <a:lnTo>
                  <a:pt x="5420879" y="2841327"/>
                </a:lnTo>
                <a:lnTo>
                  <a:pt x="5425433" y="2750011"/>
                </a:lnTo>
                <a:lnTo>
                  <a:pt x="5426964" y="2670162"/>
                </a:lnTo>
                <a:lnTo>
                  <a:pt x="5425456" y="2590865"/>
                </a:lnTo>
                <a:lnTo>
                  <a:pt x="5420971" y="2500090"/>
                </a:lnTo>
                <a:lnTo>
                  <a:pt x="5413567" y="2399251"/>
                </a:lnTo>
                <a:lnTo>
                  <a:pt x="5403303" y="2289764"/>
                </a:lnTo>
                <a:lnTo>
                  <a:pt x="5390237" y="2173045"/>
                </a:lnTo>
                <a:lnTo>
                  <a:pt x="5374426" y="2050508"/>
                </a:lnTo>
                <a:lnTo>
                  <a:pt x="5355929" y="1923569"/>
                </a:lnTo>
                <a:lnTo>
                  <a:pt x="5334804" y="1793644"/>
                </a:lnTo>
                <a:lnTo>
                  <a:pt x="5311109" y="1662148"/>
                </a:lnTo>
                <a:lnTo>
                  <a:pt x="5284903" y="1530496"/>
                </a:lnTo>
                <a:lnTo>
                  <a:pt x="5256243" y="1400103"/>
                </a:lnTo>
                <a:lnTo>
                  <a:pt x="5225187" y="1272385"/>
                </a:lnTo>
                <a:lnTo>
                  <a:pt x="5191795" y="1148758"/>
                </a:lnTo>
                <a:lnTo>
                  <a:pt x="5156123" y="1030636"/>
                </a:lnTo>
                <a:lnTo>
                  <a:pt x="5118230" y="919436"/>
                </a:lnTo>
                <a:lnTo>
                  <a:pt x="5078175" y="816572"/>
                </a:lnTo>
                <a:lnTo>
                  <a:pt x="5036015" y="723460"/>
                </a:lnTo>
                <a:lnTo>
                  <a:pt x="4991808" y="641515"/>
                </a:lnTo>
                <a:lnTo>
                  <a:pt x="4945613" y="572152"/>
                </a:lnTo>
                <a:lnTo>
                  <a:pt x="4897488" y="516788"/>
                </a:lnTo>
                <a:lnTo>
                  <a:pt x="4840924" y="469815"/>
                </a:lnTo>
                <a:lnTo>
                  <a:pt x="4770319" y="424727"/>
                </a:lnTo>
                <a:lnTo>
                  <a:pt x="4687090" y="381579"/>
                </a:lnTo>
                <a:lnTo>
                  <a:pt x="4592653" y="340429"/>
                </a:lnTo>
                <a:lnTo>
                  <a:pt x="4488425" y="301334"/>
                </a:lnTo>
                <a:lnTo>
                  <a:pt x="4375823" y="264349"/>
                </a:lnTo>
                <a:lnTo>
                  <a:pt x="4256263" y="229532"/>
                </a:lnTo>
                <a:lnTo>
                  <a:pt x="4131163" y="196939"/>
                </a:lnTo>
                <a:lnTo>
                  <a:pt x="4001938" y="166628"/>
                </a:lnTo>
                <a:lnTo>
                  <a:pt x="3870007" y="138655"/>
                </a:lnTo>
                <a:lnTo>
                  <a:pt x="3736785" y="113077"/>
                </a:lnTo>
                <a:lnTo>
                  <a:pt x="3603690" y="89950"/>
                </a:lnTo>
                <a:lnTo>
                  <a:pt x="3472137" y="69331"/>
                </a:lnTo>
                <a:lnTo>
                  <a:pt x="3343544" y="51277"/>
                </a:lnTo>
                <a:lnTo>
                  <a:pt x="3219328" y="35846"/>
                </a:lnTo>
                <a:lnTo>
                  <a:pt x="3100905" y="23092"/>
                </a:lnTo>
                <a:lnTo>
                  <a:pt x="2989692" y="13074"/>
                </a:lnTo>
                <a:lnTo>
                  <a:pt x="2887106" y="5848"/>
                </a:lnTo>
                <a:lnTo>
                  <a:pt x="2794564" y="1471"/>
                </a:lnTo>
                <a:lnTo>
                  <a:pt x="2713482" y="0"/>
                </a:lnTo>
                <a:lnTo>
                  <a:pt x="2632401" y="1471"/>
                </a:lnTo>
                <a:lnTo>
                  <a:pt x="2539860" y="5848"/>
                </a:lnTo>
                <a:lnTo>
                  <a:pt x="2437275" y="13074"/>
                </a:lnTo>
                <a:lnTo>
                  <a:pt x="2326063" y="23092"/>
                </a:lnTo>
                <a:lnTo>
                  <a:pt x="2207640" y="35846"/>
                </a:lnTo>
                <a:lnTo>
                  <a:pt x="2083424" y="51277"/>
                </a:lnTo>
                <a:lnTo>
                  <a:pt x="1954832" y="69331"/>
                </a:lnTo>
                <a:lnTo>
                  <a:pt x="1823279" y="89950"/>
                </a:lnTo>
                <a:lnTo>
                  <a:pt x="1690183" y="113077"/>
                </a:lnTo>
                <a:lnTo>
                  <a:pt x="1556961" y="138655"/>
                </a:lnTo>
                <a:lnTo>
                  <a:pt x="1425029" y="166628"/>
                </a:lnTo>
                <a:lnTo>
                  <a:pt x="1295804" y="196939"/>
                </a:lnTo>
                <a:lnTo>
                  <a:pt x="1170703" y="229532"/>
                </a:lnTo>
                <a:lnTo>
                  <a:pt x="1051143" y="264349"/>
                </a:lnTo>
                <a:lnTo>
                  <a:pt x="938540" y="301334"/>
                </a:lnTo>
                <a:lnTo>
                  <a:pt x="834311" y="340429"/>
                </a:lnTo>
                <a:lnTo>
                  <a:pt x="739874" y="381579"/>
                </a:lnTo>
                <a:lnTo>
                  <a:pt x="656644" y="424727"/>
                </a:lnTo>
                <a:lnTo>
                  <a:pt x="586039" y="469815"/>
                </a:lnTo>
                <a:lnTo>
                  <a:pt x="529475" y="516788"/>
                </a:lnTo>
                <a:lnTo>
                  <a:pt x="481350" y="572152"/>
                </a:lnTo>
                <a:lnTo>
                  <a:pt x="435155" y="641515"/>
                </a:lnTo>
                <a:lnTo>
                  <a:pt x="390948" y="723460"/>
                </a:lnTo>
                <a:lnTo>
                  <a:pt x="348788" y="816572"/>
                </a:lnTo>
                <a:lnTo>
                  <a:pt x="308733" y="919436"/>
                </a:lnTo>
                <a:lnTo>
                  <a:pt x="270840" y="1030636"/>
                </a:lnTo>
                <a:lnTo>
                  <a:pt x="235168" y="1148758"/>
                </a:lnTo>
                <a:lnTo>
                  <a:pt x="201776" y="1272385"/>
                </a:lnTo>
                <a:lnTo>
                  <a:pt x="170720" y="1400103"/>
                </a:lnTo>
                <a:lnTo>
                  <a:pt x="142060" y="1530496"/>
                </a:lnTo>
                <a:lnTo>
                  <a:pt x="115854" y="1662148"/>
                </a:lnTo>
                <a:lnTo>
                  <a:pt x="92159" y="1793644"/>
                </a:lnTo>
                <a:lnTo>
                  <a:pt x="71034" y="1923569"/>
                </a:lnTo>
                <a:lnTo>
                  <a:pt x="52537" y="2050508"/>
                </a:lnTo>
                <a:lnTo>
                  <a:pt x="36726" y="2173045"/>
                </a:lnTo>
                <a:lnTo>
                  <a:pt x="23660" y="2289764"/>
                </a:lnTo>
                <a:lnTo>
                  <a:pt x="13396" y="2399251"/>
                </a:lnTo>
                <a:lnTo>
                  <a:pt x="5992" y="2500090"/>
                </a:lnTo>
                <a:lnTo>
                  <a:pt x="1507" y="2590865"/>
                </a:lnTo>
                <a:lnTo>
                  <a:pt x="0" y="2670162"/>
                </a:lnTo>
                <a:lnTo>
                  <a:pt x="1507" y="2749458"/>
                </a:lnTo>
                <a:lnTo>
                  <a:pt x="5992" y="2840233"/>
                </a:lnTo>
                <a:close/>
              </a:path>
            </a:pathLst>
          </a:custGeom>
          <a:solidFill>
            <a:srgbClr val="C2E4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974056" y="1419317"/>
            <a:ext cx="5362714" cy="5273662"/>
          </a:xfrm>
          <a:custGeom>
            <a:avLst/>
            <a:gdLst/>
            <a:ahLst/>
            <a:cxnLst/>
            <a:rect l="l" t="t" r="r" b="b"/>
            <a:pathLst>
              <a:path w="5362714" h="5273662">
                <a:moveTo>
                  <a:pt x="6159" y="2808621"/>
                </a:moveTo>
                <a:lnTo>
                  <a:pt x="13768" y="2908739"/>
                </a:lnTo>
                <a:lnTo>
                  <a:pt x="24317" y="3016618"/>
                </a:lnTo>
                <a:lnTo>
                  <a:pt x="37747" y="3130962"/>
                </a:lnTo>
                <a:lnTo>
                  <a:pt x="53997" y="3250479"/>
                </a:lnTo>
                <a:lnTo>
                  <a:pt x="73008" y="3373876"/>
                </a:lnTo>
                <a:lnTo>
                  <a:pt x="94720" y="3499858"/>
                </a:lnTo>
                <a:lnTo>
                  <a:pt x="119074" y="3627133"/>
                </a:lnTo>
                <a:lnTo>
                  <a:pt x="146008" y="3754407"/>
                </a:lnTo>
                <a:lnTo>
                  <a:pt x="175465" y="3880386"/>
                </a:lnTo>
                <a:lnTo>
                  <a:pt x="207383" y="4003777"/>
                </a:lnTo>
                <a:lnTo>
                  <a:pt x="241703" y="4123287"/>
                </a:lnTo>
                <a:lnTo>
                  <a:pt x="278365" y="4237622"/>
                </a:lnTo>
                <a:lnTo>
                  <a:pt x="317311" y="4345488"/>
                </a:lnTo>
                <a:lnTo>
                  <a:pt x="358478" y="4445593"/>
                </a:lnTo>
                <a:lnTo>
                  <a:pt x="401809" y="4536642"/>
                </a:lnTo>
                <a:lnTo>
                  <a:pt x="447243" y="4617342"/>
                </a:lnTo>
                <a:lnTo>
                  <a:pt x="494721" y="4686400"/>
                </a:lnTo>
                <a:lnTo>
                  <a:pt x="544182" y="4742522"/>
                </a:lnTo>
                <a:lnTo>
                  <a:pt x="601537" y="4790797"/>
                </a:lnTo>
                <a:lnTo>
                  <a:pt x="671871" y="4837136"/>
                </a:lnTo>
                <a:lnTo>
                  <a:pt x="753892" y="4881481"/>
                </a:lnTo>
                <a:lnTo>
                  <a:pt x="846303" y="4923773"/>
                </a:lnTo>
                <a:lnTo>
                  <a:pt x="947809" y="4963953"/>
                </a:lnTo>
                <a:lnTo>
                  <a:pt x="1057116" y="5001965"/>
                </a:lnTo>
                <a:lnTo>
                  <a:pt x="1172929" y="5037749"/>
                </a:lnTo>
                <a:lnTo>
                  <a:pt x="1293953" y="5071247"/>
                </a:lnTo>
                <a:lnTo>
                  <a:pt x="1418893" y="5102400"/>
                </a:lnTo>
                <a:lnTo>
                  <a:pt x="1546455" y="5131150"/>
                </a:lnTo>
                <a:lnTo>
                  <a:pt x="1675342" y="5157440"/>
                </a:lnTo>
                <a:lnTo>
                  <a:pt x="1804262" y="5181209"/>
                </a:lnTo>
                <a:lnTo>
                  <a:pt x="1931917" y="5202401"/>
                </a:lnTo>
                <a:lnTo>
                  <a:pt x="2057015" y="5220957"/>
                </a:lnTo>
                <a:lnTo>
                  <a:pt x="2178259" y="5236818"/>
                </a:lnTo>
                <a:lnTo>
                  <a:pt x="2294356" y="5249926"/>
                </a:lnTo>
                <a:lnTo>
                  <a:pt x="2404009" y="5260223"/>
                </a:lnTo>
                <a:lnTo>
                  <a:pt x="2505925" y="5267650"/>
                </a:lnTo>
                <a:lnTo>
                  <a:pt x="2598808" y="5272149"/>
                </a:lnTo>
                <a:lnTo>
                  <a:pt x="2681363" y="5273662"/>
                </a:lnTo>
                <a:lnTo>
                  <a:pt x="2763336" y="5272172"/>
                </a:lnTo>
                <a:lnTo>
                  <a:pt x="2855648" y="5267741"/>
                </a:lnTo>
                <a:lnTo>
                  <a:pt x="2957006" y="5260426"/>
                </a:lnTo>
                <a:lnTo>
                  <a:pt x="3066117" y="5250284"/>
                </a:lnTo>
                <a:lnTo>
                  <a:pt x="3181687" y="5237371"/>
                </a:lnTo>
                <a:lnTo>
                  <a:pt x="3302422" y="5221746"/>
                </a:lnTo>
                <a:lnTo>
                  <a:pt x="3427030" y="5203464"/>
                </a:lnTo>
                <a:lnTo>
                  <a:pt x="3554217" y="5182583"/>
                </a:lnTo>
                <a:lnTo>
                  <a:pt x="3682690" y="5159160"/>
                </a:lnTo>
                <a:lnTo>
                  <a:pt x="3811154" y="5133252"/>
                </a:lnTo>
                <a:lnTo>
                  <a:pt x="3938316" y="5104916"/>
                </a:lnTo>
                <a:lnTo>
                  <a:pt x="4062884" y="5074209"/>
                </a:lnTo>
                <a:lnTo>
                  <a:pt x="4183562" y="5041188"/>
                </a:lnTo>
                <a:lnTo>
                  <a:pt x="4299059" y="5005910"/>
                </a:lnTo>
                <a:lnTo>
                  <a:pt x="4408081" y="4968433"/>
                </a:lnTo>
                <a:lnTo>
                  <a:pt x="4509333" y="4928812"/>
                </a:lnTo>
                <a:lnTo>
                  <a:pt x="4601523" y="4887105"/>
                </a:lnTo>
                <a:lnTo>
                  <a:pt x="4683358" y="4843370"/>
                </a:lnTo>
                <a:lnTo>
                  <a:pt x="4753543" y="4797663"/>
                </a:lnTo>
                <a:lnTo>
                  <a:pt x="4810785" y="4750041"/>
                </a:lnTo>
                <a:lnTo>
                  <a:pt x="4860919" y="4693812"/>
                </a:lnTo>
                <a:lnTo>
                  <a:pt x="4909048" y="4624611"/>
                </a:lnTo>
                <a:lnTo>
                  <a:pt x="4955110" y="4543733"/>
                </a:lnTo>
                <a:lnTo>
                  <a:pt x="4999045" y="4452473"/>
                </a:lnTo>
                <a:lnTo>
                  <a:pt x="5040790" y="4352125"/>
                </a:lnTo>
                <a:lnTo>
                  <a:pt x="5080285" y="4243983"/>
                </a:lnTo>
                <a:lnTo>
                  <a:pt x="5117469" y="4129344"/>
                </a:lnTo>
                <a:lnTo>
                  <a:pt x="5152281" y="4009501"/>
                </a:lnTo>
                <a:lnTo>
                  <a:pt x="5184658" y="3885750"/>
                </a:lnTo>
                <a:lnTo>
                  <a:pt x="5214542" y="3759385"/>
                </a:lnTo>
                <a:lnTo>
                  <a:pt x="5241869" y="3631701"/>
                </a:lnTo>
                <a:lnTo>
                  <a:pt x="5266579" y="3503993"/>
                </a:lnTo>
                <a:lnTo>
                  <a:pt x="5288612" y="3377556"/>
                </a:lnTo>
                <a:lnTo>
                  <a:pt x="5307905" y="3253684"/>
                </a:lnTo>
                <a:lnTo>
                  <a:pt x="5324397" y="3133673"/>
                </a:lnTo>
                <a:lnTo>
                  <a:pt x="5338028" y="3018816"/>
                </a:lnTo>
                <a:lnTo>
                  <a:pt x="5348737" y="2910410"/>
                </a:lnTo>
                <a:lnTo>
                  <a:pt x="5356461" y="2809748"/>
                </a:lnTo>
                <a:lnTo>
                  <a:pt x="5361141" y="2718125"/>
                </a:lnTo>
                <a:lnTo>
                  <a:pt x="5362714" y="2636837"/>
                </a:lnTo>
                <a:lnTo>
                  <a:pt x="5361164" y="2556117"/>
                </a:lnTo>
                <a:lnTo>
                  <a:pt x="5356555" y="2465050"/>
                </a:lnTo>
                <a:lnTo>
                  <a:pt x="5348946" y="2364930"/>
                </a:lnTo>
                <a:lnTo>
                  <a:pt x="5338396" y="2257051"/>
                </a:lnTo>
                <a:lnTo>
                  <a:pt x="5324967" y="2142706"/>
                </a:lnTo>
                <a:lnTo>
                  <a:pt x="5308716" y="2023189"/>
                </a:lnTo>
                <a:lnTo>
                  <a:pt x="5289705" y="1899792"/>
                </a:lnTo>
                <a:lnTo>
                  <a:pt x="5267993" y="1773809"/>
                </a:lnTo>
                <a:lnTo>
                  <a:pt x="5243640" y="1646535"/>
                </a:lnTo>
                <a:lnTo>
                  <a:pt x="5216705" y="1519261"/>
                </a:lnTo>
                <a:lnTo>
                  <a:pt x="5187249" y="1393282"/>
                </a:lnTo>
                <a:lnTo>
                  <a:pt x="5155331" y="1269890"/>
                </a:lnTo>
                <a:lnTo>
                  <a:pt x="5121011" y="1150381"/>
                </a:lnTo>
                <a:lnTo>
                  <a:pt x="5084348" y="1036046"/>
                </a:lnTo>
                <a:lnTo>
                  <a:pt x="5045403" y="928179"/>
                </a:lnTo>
                <a:lnTo>
                  <a:pt x="5004235" y="828074"/>
                </a:lnTo>
                <a:lnTo>
                  <a:pt x="4960904" y="737024"/>
                </a:lnTo>
                <a:lnTo>
                  <a:pt x="4915470" y="656322"/>
                </a:lnTo>
                <a:lnTo>
                  <a:pt x="4867993" y="587263"/>
                </a:lnTo>
                <a:lnTo>
                  <a:pt x="4818532" y="531139"/>
                </a:lnTo>
                <a:lnTo>
                  <a:pt x="4761177" y="482862"/>
                </a:lnTo>
                <a:lnTo>
                  <a:pt x="4690843" y="436522"/>
                </a:lnTo>
                <a:lnTo>
                  <a:pt x="4608823" y="392177"/>
                </a:lnTo>
                <a:lnTo>
                  <a:pt x="4516412" y="349884"/>
                </a:lnTo>
                <a:lnTo>
                  <a:pt x="4414907" y="309702"/>
                </a:lnTo>
                <a:lnTo>
                  <a:pt x="4305600" y="271691"/>
                </a:lnTo>
                <a:lnTo>
                  <a:pt x="4189788" y="235907"/>
                </a:lnTo>
                <a:lnTo>
                  <a:pt x="4068765" y="202409"/>
                </a:lnTo>
                <a:lnTo>
                  <a:pt x="3943826" y="171256"/>
                </a:lnTo>
                <a:lnTo>
                  <a:pt x="3816265" y="142506"/>
                </a:lnTo>
                <a:lnTo>
                  <a:pt x="3687379" y="116217"/>
                </a:lnTo>
                <a:lnTo>
                  <a:pt x="3558460" y="92448"/>
                </a:lnTo>
                <a:lnTo>
                  <a:pt x="3430805" y="71257"/>
                </a:lnTo>
                <a:lnTo>
                  <a:pt x="3305709" y="52702"/>
                </a:lnTo>
                <a:lnTo>
                  <a:pt x="3184465" y="36841"/>
                </a:lnTo>
                <a:lnTo>
                  <a:pt x="3068369" y="23734"/>
                </a:lnTo>
                <a:lnTo>
                  <a:pt x="2958717" y="13438"/>
                </a:lnTo>
                <a:lnTo>
                  <a:pt x="2856801" y="6011"/>
                </a:lnTo>
                <a:lnTo>
                  <a:pt x="2763919" y="1512"/>
                </a:lnTo>
                <a:lnTo>
                  <a:pt x="2681363" y="0"/>
                </a:lnTo>
                <a:lnTo>
                  <a:pt x="2598808" y="1512"/>
                </a:lnTo>
                <a:lnTo>
                  <a:pt x="2505925" y="6011"/>
                </a:lnTo>
                <a:lnTo>
                  <a:pt x="2404009" y="13438"/>
                </a:lnTo>
                <a:lnTo>
                  <a:pt x="2294356" y="23734"/>
                </a:lnTo>
                <a:lnTo>
                  <a:pt x="2178259" y="36841"/>
                </a:lnTo>
                <a:lnTo>
                  <a:pt x="2057015" y="52702"/>
                </a:lnTo>
                <a:lnTo>
                  <a:pt x="1931917" y="71257"/>
                </a:lnTo>
                <a:lnTo>
                  <a:pt x="1804262" y="92448"/>
                </a:lnTo>
                <a:lnTo>
                  <a:pt x="1675342" y="116217"/>
                </a:lnTo>
                <a:lnTo>
                  <a:pt x="1546455" y="142506"/>
                </a:lnTo>
                <a:lnTo>
                  <a:pt x="1418893" y="171256"/>
                </a:lnTo>
                <a:lnTo>
                  <a:pt x="1293953" y="202409"/>
                </a:lnTo>
                <a:lnTo>
                  <a:pt x="1172929" y="235907"/>
                </a:lnTo>
                <a:lnTo>
                  <a:pt x="1057116" y="271691"/>
                </a:lnTo>
                <a:lnTo>
                  <a:pt x="947809" y="309702"/>
                </a:lnTo>
                <a:lnTo>
                  <a:pt x="846303" y="349884"/>
                </a:lnTo>
                <a:lnTo>
                  <a:pt x="753892" y="392177"/>
                </a:lnTo>
                <a:lnTo>
                  <a:pt x="671871" y="436522"/>
                </a:lnTo>
                <a:lnTo>
                  <a:pt x="601537" y="482862"/>
                </a:lnTo>
                <a:lnTo>
                  <a:pt x="544182" y="531139"/>
                </a:lnTo>
                <a:lnTo>
                  <a:pt x="494721" y="587263"/>
                </a:lnTo>
                <a:lnTo>
                  <a:pt x="447243" y="656322"/>
                </a:lnTo>
                <a:lnTo>
                  <a:pt x="401809" y="737024"/>
                </a:lnTo>
                <a:lnTo>
                  <a:pt x="358478" y="828074"/>
                </a:lnTo>
                <a:lnTo>
                  <a:pt x="317311" y="928179"/>
                </a:lnTo>
                <a:lnTo>
                  <a:pt x="278365" y="1036046"/>
                </a:lnTo>
                <a:lnTo>
                  <a:pt x="241703" y="1150381"/>
                </a:lnTo>
                <a:lnTo>
                  <a:pt x="207383" y="1269890"/>
                </a:lnTo>
                <a:lnTo>
                  <a:pt x="175465" y="1393282"/>
                </a:lnTo>
                <a:lnTo>
                  <a:pt x="146008" y="1519261"/>
                </a:lnTo>
                <a:lnTo>
                  <a:pt x="119074" y="1646535"/>
                </a:lnTo>
                <a:lnTo>
                  <a:pt x="94720" y="1773809"/>
                </a:lnTo>
                <a:lnTo>
                  <a:pt x="73008" y="1899792"/>
                </a:lnTo>
                <a:lnTo>
                  <a:pt x="53997" y="2023189"/>
                </a:lnTo>
                <a:lnTo>
                  <a:pt x="37747" y="2142706"/>
                </a:lnTo>
                <a:lnTo>
                  <a:pt x="24317" y="2257051"/>
                </a:lnTo>
                <a:lnTo>
                  <a:pt x="13768" y="2364930"/>
                </a:lnTo>
                <a:lnTo>
                  <a:pt x="6159" y="2465050"/>
                </a:lnTo>
                <a:lnTo>
                  <a:pt x="1549" y="2556117"/>
                </a:lnTo>
                <a:lnTo>
                  <a:pt x="0" y="2636837"/>
                </a:lnTo>
                <a:lnTo>
                  <a:pt x="1549" y="2717556"/>
                </a:lnTo>
                <a:lnTo>
                  <a:pt x="6159" y="2808621"/>
                </a:lnTo>
                <a:close/>
              </a:path>
            </a:pathLst>
          </a:custGeom>
          <a:solidFill>
            <a:srgbClr val="C2E4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1005249" y="1460117"/>
            <a:ext cx="5298452" cy="5207000"/>
          </a:xfrm>
          <a:custGeom>
            <a:avLst/>
            <a:gdLst/>
            <a:ahLst/>
            <a:cxnLst/>
            <a:rect l="l" t="t" r="r" b="b"/>
            <a:pathLst>
              <a:path w="5298452" h="5207000">
                <a:moveTo>
                  <a:pt x="0" y="2603500"/>
                </a:moveTo>
                <a:lnTo>
                  <a:pt x="1591" y="2685642"/>
                </a:lnTo>
                <a:lnTo>
                  <a:pt x="6325" y="2776999"/>
                </a:lnTo>
                <a:lnTo>
                  <a:pt x="14140" y="2876398"/>
                </a:lnTo>
                <a:lnTo>
                  <a:pt x="24974" y="2982668"/>
                </a:lnTo>
                <a:lnTo>
                  <a:pt x="38766" y="3094638"/>
                </a:lnTo>
                <a:lnTo>
                  <a:pt x="55455" y="3211136"/>
                </a:lnTo>
                <a:lnTo>
                  <a:pt x="74980" y="3330990"/>
                </a:lnTo>
                <a:lnTo>
                  <a:pt x="97278" y="3453030"/>
                </a:lnTo>
                <a:lnTo>
                  <a:pt x="122289" y="3576083"/>
                </a:lnTo>
                <a:lnTo>
                  <a:pt x="149952" y="3698978"/>
                </a:lnTo>
                <a:lnTo>
                  <a:pt x="180204" y="3820543"/>
                </a:lnTo>
                <a:lnTo>
                  <a:pt x="212984" y="3939607"/>
                </a:lnTo>
                <a:lnTo>
                  <a:pt x="248232" y="4054999"/>
                </a:lnTo>
                <a:lnTo>
                  <a:pt x="285885" y="4165546"/>
                </a:lnTo>
                <a:lnTo>
                  <a:pt x="325883" y="4270077"/>
                </a:lnTo>
                <a:lnTo>
                  <a:pt x="368164" y="4367422"/>
                </a:lnTo>
                <a:lnTo>
                  <a:pt x="412666" y="4456407"/>
                </a:lnTo>
                <a:lnTo>
                  <a:pt x="459328" y="4535863"/>
                </a:lnTo>
                <a:lnTo>
                  <a:pt x="508090" y="4604616"/>
                </a:lnTo>
                <a:lnTo>
                  <a:pt x="558888" y="4661496"/>
                </a:lnTo>
                <a:lnTo>
                  <a:pt x="617034" y="4711077"/>
                </a:lnTo>
                <a:lnTo>
                  <a:pt x="687099" y="4758669"/>
                </a:lnTo>
                <a:lnTo>
                  <a:pt x="767910" y="4804213"/>
                </a:lnTo>
                <a:lnTo>
                  <a:pt x="858295" y="4847649"/>
                </a:lnTo>
                <a:lnTo>
                  <a:pt x="957080" y="4888917"/>
                </a:lnTo>
                <a:lnTo>
                  <a:pt x="1063092" y="4927956"/>
                </a:lnTo>
                <a:lnTo>
                  <a:pt x="1175158" y="4964708"/>
                </a:lnTo>
                <a:lnTo>
                  <a:pt x="1292105" y="4999112"/>
                </a:lnTo>
                <a:lnTo>
                  <a:pt x="1412761" y="5031107"/>
                </a:lnTo>
                <a:lnTo>
                  <a:pt x="1535952" y="5060635"/>
                </a:lnTo>
                <a:lnTo>
                  <a:pt x="1660505" y="5087635"/>
                </a:lnTo>
                <a:lnTo>
                  <a:pt x="1785247" y="5112048"/>
                </a:lnTo>
                <a:lnTo>
                  <a:pt x="1909005" y="5133813"/>
                </a:lnTo>
                <a:lnTo>
                  <a:pt x="2030607" y="5152870"/>
                </a:lnTo>
                <a:lnTo>
                  <a:pt x="2148878" y="5169160"/>
                </a:lnTo>
                <a:lnTo>
                  <a:pt x="2262647" y="5182622"/>
                </a:lnTo>
                <a:lnTo>
                  <a:pt x="2370740" y="5193197"/>
                </a:lnTo>
                <a:lnTo>
                  <a:pt x="2471983" y="5200825"/>
                </a:lnTo>
                <a:lnTo>
                  <a:pt x="2565205" y="5205446"/>
                </a:lnTo>
                <a:lnTo>
                  <a:pt x="2649232" y="5207000"/>
                </a:lnTo>
                <a:lnTo>
                  <a:pt x="2732661" y="5205470"/>
                </a:lnTo>
                <a:lnTo>
                  <a:pt x="2825297" y="5200919"/>
                </a:lnTo>
                <a:lnTo>
                  <a:pt x="2925969" y="5193406"/>
                </a:lnTo>
                <a:lnTo>
                  <a:pt x="3033504" y="5182989"/>
                </a:lnTo>
                <a:lnTo>
                  <a:pt x="3146733" y="5169727"/>
                </a:lnTo>
                <a:lnTo>
                  <a:pt x="3264482" y="5153679"/>
                </a:lnTo>
                <a:lnTo>
                  <a:pt x="3385581" y="5134902"/>
                </a:lnTo>
                <a:lnTo>
                  <a:pt x="3508858" y="5113456"/>
                </a:lnTo>
                <a:lnTo>
                  <a:pt x="3633141" y="5089400"/>
                </a:lnTo>
                <a:lnTo>
                  <a:pt x="3757260" y="5062791"/>
                </a:lnTo>
                <a:lnTo>
                  <a:pt x="3880041" y="5033689"/>
                </a:lnTo>
                <a:lnTo>
                  <a:pt x="4000314" y="5002151"/>
                </a:lnTo>
                <a:lnTo>
                  <a:pt x="4116907" y="4968237"/>
                </a:lnTo>
                <a:lnTo>
                  <a:pt x="4228649" y="4932005"/>
                </a:lnTo>
                <a:lnTo>
                  <a:pt x="4334368" y="4893514"/>
                </a:lnTo>
                <a:lnTo>
                  <a:pt x="4432892" y="4852822"/>
                </a:lnTo>
                <a:lnTo>
                  <a:pt x="4523050" y="4809988"/>
                </a:lnTo>
                <a:lnTo>
                  <a:pt x="4603671" y="4765070"/>
                </a:lnTo>
                <a:lnTo>
                  <a:pt x="4673582" y="4718127"/>
                </a:lnTo>
                <a:lnTo>
                  <a:pt x="4731613" y="4669218"/>
                </a:lnTo>
                <a:lnTo>
                  <a:pt x="4783104" y="4612227"/>
                </a:lnTo>
                <a:lnTo>
                  <a:pt x="4832534" y="4543326"/>
                </a:lnTo>
                <a:lnTo>
                  <a:pt x="4879842" y="4463688"/>
                </a:lnTo>
                <a:lnTo>
                  <a:pt x="4924964" y="4374484"/>
                </a:lnTo>
                <a:lnTo>
                  <a:pt x="4967838" y="4276889"/>
                </a:lnTo>
                <a:lnTo>
                  <a:pt x="5008400" y="4172075"/>
                </a:lnTo>
                <a:lnTo>
                  <a:pt x="5046588" y="4061215"/>
                </a:lnTo>
                <a:lnTo>
                  <a:pt x="5082340" y="3945481"/>
                </a:lnTo>
                <a:lnTo>
                  <a:pt x="5115592" y="3826047"/>
                </a:lnTo>
                <a:lnTo>
                  <a:pt x="5146282" y="3704086"/>
                </a:lnTo>
                <a:lnTo>
                  <a:pt x="5174347" y="3580771"/>
                </a:lnTo>
                <a:lnTo>
                  <a:pt x="5199725" y="3457273"/>
                </a:lnTo>
                <a:lnTo>
                  <a:pt x="5222351" y="3334767"/>
                </a:lnTo>
                <a:lnTo>
                  <a:pt x="5242165" y="3214425"/>
                </a:lnTo>
                <a:lnTo>
                  <a:pt x="5259102" y="3097420"/>
                </a:lnTo>
                <a:lnTo>
                  <a:pt x="5273101" y="2984924"/>
                </a:lnTo>
                <a:lnTo>
                  <a:pt x="5284098" y="2878112"/>
                </a:lnTo>
                <a:lnTo>
                  <a:pt x="5292031" y="2778155"/>
                </a:lnTo>
                <a:lnTo>
                  <a:pt x="5296836" y="2686227"/>
                </a:lnTo>
                <a:lnTo>
                  <a:pt x="5298452" y="2603500"/>
                </a:lnTo>
                <a:lnTo>
                  <a:pt x="5296861" y="2521357"/>
                </a:lnTo>
                <a:lnTo>
                  <a:pt x="5292127" y="2430000"/>
                </a:lnTo>
                <a:lnTo>
                  <a:pt x="5284313" y="2330601"/>
                </a:lnTo>
                <a:lnTo>
                  <a:pt x="5273479" y="2224331"/>
                </a:lnTo>
                <a:lnTo>
                  <a:pt x="5259687" y="2112361"/>
                </a:lnTo>
                <a:lnTo>
                  <a:pt x="5242999" y="1995863"/>
                </a:lnTo>
                <a:lnTo>
                  <a:pt x="5223475" y="1876008"/>
                </a:lnTo>
                <a:lnTo>
                  <a:pt x="5201178" y="1753968"/>
                </a:lnTo>
                <a:lnTo>
                  <a:pt x="5176168" y="1630915"/>
                </a:lnTo>
                <a:lnTo>
                  <a:pt x="5148506" y="1508020"/>
                </a:lnTo>
                <a:lnTo>
                  <a:pt x="5118255" y="1386454"/>
                </a:lnTo>
                <a:lnTo>
                  <a:pt x="5085476" y="1267389"/>
                </a:lnTo>
                <a:lnTo>
                  <a:pt x="5050229" y="1151997"/>
                </a:lnTo>
                <a:lnTo>
                  <a:pt x="5012576" y="1041449"/>
                </a:lnTo>
                <a:lnTo>
                  <a:pt x="4972579" y="936916"/>
                </a:lnTo>
                <a:lnTo>
                  <a:pt x="4930299" y="839571"/>
                </a:lnTo>
                <a:lnTo>
                  <a:pt x="4885798" y="750584"/>
                </a:lnTo>
                <a:lnTo>
                  <a:pt x="4839136" y="671127"/>
                </a:lnTo>
                <a:lnTo>
                  <a:pt x="4790375" y="602372"/>
                </a:lnTo>
                <a:lnTo>
                  <a:pt x="4739576" y="545490"/>
                </a:lnTo>
                <a:lnTo>
                  <a:pt x="4681429" y="495908"/>
                </a:lnTo>
                <a:lnTo>
                  <a:pt x="4611363" y="448314"/>
                </a:lnTo>
                <a:lnTo>
                  <a:pt x="4530551" y="402770"/>
                </a:lnTo>
                <a:lnTo>
                  <a:pt x="4440166" y="359334"/>
                </a:lnTo>
                <a:lnTo>
                  <a:pt x="4341381" y="318066"/>
                </a:lnTo>
                <a:lnTo>
                  <a:pt x="4235370" y="279027"/>
                </a:lnTo>
                <a:lnTo>
                  <a:pt x="4123304" y="242276"/>
                </a:lnTo>
                <a:lnTo>
                  <a:pt x="4006357" y="207874"/>
                </a:lnTo>
                <a:lnTo>
                  <a:pt x="3885702" y="175879"/>
                </a:lnTo>
                <a:lnTo>
                  <a:pt x="3762513" y="146353"/>
                </a:lnTo>
                <a:lnTo>
                  <a:pt x="3637961" y="119354"/>
                </a:lnTo>
                <a:lnTo>
                  <a:pt x="3513219" y="94943"/>
                </a:lnTo>
                <a:lnTo>
                  <a:pt x="3389462" y="73180"/>
                </a:lnTo>
                <a:lnTo>
                  <a:pt x="3267861" y="54124"/>
                </a:lnTo>
                <a:lnTo>
                  <a:pt x="3149590" y="37835"/>
                </a:lnTo>
                <a:lnTo>
                  <a:pt x="3035821" y="24374"/>
                </a:lnTo>
                <a:lnTo>
                  <a:pt x="2927728" y="13800"/>
                </a:lnTo>
                <a:lnTo>
                  <a:pt x="2826484" y="6173"/>
                </a:lnTo>
                <a:lnTo>
                  <a:pt x="2733261" y="1553"/>
                </a:lnTo>
                <a:lnTo>
                  <a:pt x="2649232" y="0"/>
                </a:lnTo>
                <a:lnTo>
                  <a:pt x="2565205" y="1553"/>
                </a:lnTo>
                <a:lnTo>
                  <a:pt x="2471983" y="6173"/>
                </a:lnTo>
                <a:lnTo>
                  <a:pt x="2370740" y="13800"/>
                </a:lnTo>
                <a:lnTo>
                  <a:pt x="2262647" y="24374"/>
                </a:lnTo>
                <a:lnTo>
                  <a:pt x="2148878" y="37835"/>
                </a:lnTo>
                <a:lnTo>
                  <a:pt x="2030607" y="54124"/>
                </a:lnTo>
                <a:lnTo>
                  <a:pt x="1909005" y="73180"/>
                </a:lnTo>
                <a:lnTo>
                  <a:pt x="1785247" y="94943"/>
                </a:lnTo>
                <a:lnTo>
                  <a:pt x="1660505" y="119354"/>
                </a:lnTo>
                <a:lnTo>
                  <a:pt x="1535952" y="146353"/>
                </a:lnTo>
                <a:lnTo>
                  <a:pt x="1412761" y="175879"/>
                </a:lnTo>
                <a:lnTo>
                  <a:pt x="1292105" y="207874"/>
                </a:lnTo>
                <a:lnTo>
                  <a:pt x="1175158" y="242276"/>
                </a:lnTo>
                <a:lnTo>
                  <a:pt x="1063092" y="279027"/>
                </a:lnTo>
                <a:lnTo>
                  <a:pt x="957080" y="318066"/>
                </a:lnTo>
                <a:lnTo>
                  <a:pt x="858295" y="359334"/>
                </a:lnTo>
                <a:lnTo>
                  <a:pt x="767910" y="402770"/>
                </a:lnTo>
                <a:lnTo>
                  <a:pt x="687099" y="448314"/>
                </a:lnTo>
                <a:lnTo>
                  <a:pt x="617034" y="495908"/>
                </a:lnTo>
                <a:lnTo>
                  <a:pt x="558888" y="545490"/>
                </a:lnTo>
                <a:lnTo>
                  <a:pt x="508090" y="602372"/>
                </a:lnTo>
                <a:lnTo>
                  <a:pt x="459328" y="671127"/>
                </a:lnTo>
                <a:lnTo>
                  <a:pt x="412666" y="750584"/>
                </a:lnTo>
                <a:lnTo>
                  <a:pt x="368164" y="839571"/>
                </a:lnTo>
                <a:lnTo>
                  <a:pt x="325883" y="936916"/>
                </a:lnTo>
                <a:lnTo>
                  <a:pt x="285885" y="1041449"/>
                </a:lnTo>
                <a:lnTo>
                  <a:pt x="248232" y="1151997"/>
                </a:lnTo>
                <a:lnTo>
                  <a:pt x="212984" y="1267389"/>
                </a:lnTo>
                <a:lnTo>
                  <a:pt x="180204" y="1386454"/>
                </a:lnTo>
                <a:lnTo>
                  <a:pt x="149952" y="1508020"/>
                </a:lnTo>
                <a:lnTo>
                  <a:pt x="122289" y="1630915"/>
                </a:lnTo>
                <a:lnTo>
                  <a:pt x="97278" y="1753968"/>
                </a:lnTo>
                <a:lnTo>
                  <a:pt x="74980" y="1876008"/>
                </a:lnTo>
                <a:lnTo>
                  <a:pt x="55455" y="1995863"/>
                </a:lnTo>
                <a:lnTo>
                  <a:pt x="38766" y="2112361"/>
                </a:lnTo>
                <a:lnTo>
                  <a:pt x="24974" y="2224331"/>
                </a:lnTo>
                <a:lnTo>
                  <a:pt x="14140" y="2330601"/>
                </a:lnTo>
                <a:lnTo>
                  <a:pt x="6325" y="2430000"/>
                </a:lnTo>
                <a:lnTo>
                  <a:pt x="1591" y="2521357"/>
                </a:lnTo>
                <a:lnTo>
                  <a:pt x="0" y="2603500"/>
                </a:lnTo>
                <a:close/>
              </a:path>
            </a:pathLst>
          </a:custGeom>
          <a:solidFill>
            <a:srgbClr val="C4E5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1036441" y="1500903"/>
            <a:ext cx="5234203" cy="5140337"/>
          </a:xfrm>
          <a:custGeom>
            <a:avLst/>
            <a:gdLst/>
            <a:ahLst/>
            <a:cxnLst/>
            <a:rect l="l" t="t" r="r" b="b"/>
            <a:pathLst>
              <a:path w="5234203" h="5140337">
                <a:moveTo>
                  <a:pt x="6491" y="2745389"/>
                </a:moveTo>
                <a:lnTo>
                  <a:pt x="14511" y="2844068"/>
                </a:lnTo>
                <a:lnTo>
                  <a:pt x="25630" y="2948730"/>
                </a:lnTo>
                <a:lnTo>
                  <a:pt x="39785" y="3058325"/>
                </a:lnTo>
                <a:lnTo>
                  <a:pt x="56913" y="3171803"/>
                </a:lnTo>
                <a:lnTo>
                  <a:pt x="76951" y="3288115"/>
                </a:lnTo>
                <a:lnTo>
                  <a:pt x="99836" y="3406211"/>
                </a:lnTo>
                <a:lnTo>
                  <a:pt x="125505" y="3525042"/>
                </a:lnTo>
                <a:lnTo>
                  <a:pt x="153895" y="3643558"/>
                </a:lnTo>
                <a:lnTo>
                  <a:pt x="184943" y="3760709"/>
                </a:lnTo>
                <a:lnTo>
                  <a:pt x="218586" y="3875447"/>
                </a:lnTo>
                <a:lnTo>
                  <a:pt x="254761" y="3986721"/>
                </a:lnTo>
                <a:lnTo>
                  <a:pt x="293405" y="4093481"/>
                </a:lnTo>
                <a:lnTo>
                  <a:pt x="334456" y="4194680"/>
                </a:lnTo>
                <a:lnTo>
                  <a:pt x="377849" y="4289265"/>
                </a:lnTo>
                <a:lnTo>
                  <a:pt x="423523" y="4376190"/>
                </a:lnTo>
                <a:lnTo>
                  <a:pt x="471414" y="4454402"/>
                </a:lnTo>
                <a:lnTo>
                  <a:pt x="521459" y="4522854"/>
                </a:lnTo>
                <a:lnTo>
                  <a:pt x="573595" y="4580496"/>
                </a:lnTo>
                <a:lnTo>
                  <a:pt x="632533" y="4631380"/>
                </a:lnTo>
                <a:lnTo>
                  <a:pt x="702330" y="4680224"/>
                </a:lnTo>
                <a:lnTo>
                  <a:pt x="781933" y="4726966"/>
                </a:lnTo>
                <a:lnTo>
                  <a:pt x="870292" y="4771544"/>
                </a:lnTo>
                <a:lnTo>
                  <a:pt x="966356" y="4813896"/>
                </a:lnTo>
                <a:lnTo>
                  <a:pt x="1069073" y="4853962"/>
                </a:lnTo>
                <a:lnTo>
                  <a:pt x="1177393" y="4891680"/>
                </a:lnTo>
                <a:lnTo>
                  <a:pt x="1290264" y="4926988"/>
                </a:lnTo>
                <a:lnTo>
                  <a:pt x="1406635" y="4959824"/>
                </a:lnTo>
                <a:lnTo>
                  <a:pt x="1525455" y="4990128"/>
                </a:lnTo>
                <a:lnTo>
                  <a:pt x="1645674" y="5017838"/>
                </a:lnTo>
                <a:lnTo>
                  <a:pt x="1766239" y="5042891"/>
                </a:lnTo>
                <a:lnTo>
                  <a:pt x="1886100" y="5065228"/>
                </a:lnTo>
                <a:lnTo>
                  <a:pt x="2004205" y="5084786"/>
                </a:lnTo>
                <a:lnTo>
                  <a:pt x="2119504" y="5101504"/>
                </a:lnTo>
                <a:lnTo>
                  <a:pt x="2230946" y="5115320"/>
                </a:lnTo>
                <a:lnTo>
                  <a:pt x="2337479" y="5126173"/>
                </a:lnTo>
                <a:lnTo>
                  <a:pt x="2438052" y="5134001"/>
                </a:lnTo>
                <a:lnTo>
                  <a:pt x="2531614" y="5138743"/>
                </a:lnTo>
                <a:lnTo>
                  <a:pt x="2617114" y="5140337"/>
                </a:lnTo>
                <a:lnTo>
                  <a:pt x="2701999" y="5138767"/>
                </a:lnTo>
                <a:lnTo>
                  <a:pt x="2794959" y="5134097"/>
                </a:lnTo>
                <a:lnTo>
                  <a:pt x="2894944" y="5126387"/>
                </a:lnTo>
                <a:lnTo>
                  <a:pt x="3000905" y="5115697"/>
                </a:lnTo>
                <a:lnTo>
                  <a:pt x="3111792" y="5102087"/>
                </a:lnTo>
                <a:lnTo>
                  <a:pt x="3226555" y="5085617"/>
                </a:lnTo>
                <a:lnTo>
                  <a:pt x="3344144" y="5066348"/>
                </a:lnTo>
                <a:lnTo>
                  <a:pt x="3463511" y="5044339"/>
                </a:lnTo>
                <a:lnTo>
                  <a:pt x="3583605" y="5019650"/>
                </a:lnTo>
                <a:lnTo>
                  <a:pt x="3703377" y="4992343"/>
                </a:lnTo>
                <a:lnTo>
                  <a:pt x="3821776" y="4962476"/>
                </a:lnTo>
                <a:lnTo>
                  <a:pt x="3937754" y="4930109"/>
                </a:lnTo>
                <a:lnTo>
                  <a:pt x="4050261" y="4895304"/>
                </a:lnTo>
                <a:lnTo>
                  <a:pt x="4158247" y="4858120"/>
                </a:lnTo>
                <a:lnTo>
                  <a:pt x="4260662" y="4818617"/>
                </a:lnTo>
                <a:lnTo>
                  <a:pt x="4356457" y="4776855"/>
                </a:lnTo>
                <a:lnTo>
                  <a:pt x="4444582" y="4732894"/>
                </a:lnTo>
                <a:lnTo>
                  <a:pt x="4523988" y="4686795"/>
                </a:lnTo>
                <a:lnTo>
                  <a:pt x="4593624" y="4638617"/>
                </a:lnTo>
                <a:lnTo>
                  <a:pt x="4652441" y="4588421"/>
                </a:lnTo>
                <a:lnTo>
                  <a:pt x="4705287" y="4530670"/>
                </a:lnTo>
                <a:lnTo>
                  <a:pt x="4756018" y="4462069"/>
                </a:lnTo>
                <a:lnTo>
                  <a:pt x="4804570" y="4383671"/>
                </a:lnTo>
                <a:lnTo>
                  <a:pt x="4850880" y="4296525"/>
                </a:lnTo>
                <a:lnTo>
                  <a:pt x="4894882" y="4201682"/>
                </a:lnTo>
                <a:lnTo>
                  <a:pt x="4936512" y="4100195"/>
                </a:lnTo>
                <a:lnTo>
                  <a:pt x="4975706" y="3993113"/>
                </a:lnTo>
                <a:lnTo>
                  <a:pt x="5012399" y="3881487"/>
                </a:lnTo>
                <a:lnTo>
                  <a:pt x="5046526" y="3766370"/>
                </a:lnTo>
                <a:lnTo>
                  <a:pt x="5078025" y="3648811"/>
                </a:lnTo>
                <a:lnTo>
                  <a:pt x="5106829" y="3529862"/>
                </a:lnTo>
                <a:lnTo>
                  <a:pt x="5132874" y="3410574"/>
                </a:lnTo>
                <a:lnTo>
                  <a:pt x="5156097" y="3291997"/>
                </a:lnTo>
                <a:lnTo>
                  <a:pt x="5176432" y="3175183"/>
                </a:lnTo>
                <a:lnTo>
                  <a:pt x="5193816" y="3061183"/>
                </a:lnTo>
                <a:lnTo>
                  <a:pt x="5208184" y="2951048"/>
                </a:lnTo>
                <a:lnTo>
                  <a:pt x="5219470" y="2845828"/>
                </a:lnTo>
                <a:lnTo>
                  <a:pt x="5227612" y="2746576"/>
                </a:lnTo>
                <a:lnTo>
                  <a:pt x="5232544" y="2654341"/>
                </a:lnTo>
                <a:lnTo>
                  <a:pt x="5234203" y="2570175"/>
                </a:lnTo>
                <a:lnTo>
                  <a:pt x="5232569" y="2486608"/>
                </a:lnTo>
                <a:lnTo>
                  <a:pt x="5227711" y="2394960"/>
                </a:lnTo>
                <a:lnTo>
                  <a:pt x="5219691" y="2296280"/>
                </a:lnTo>
                <a:lnTo>
                  <a:pt x="5208572" y="2191618"/>
                </a:lnTo>
                <a:lnTo>
                  <a:pt x="5194417" y="2082022"/>
                </a:lnTo>
                <a:lnTo>
                  <a:pt x="5177289" y="1968544"/>
                </a:lnTo>
                <a:lnTo>
                  <a:pt x="5157252" y="1852231"/>
                </a:lnTo>
                <a:lnTo>
                  <a:pt x="5134367" y="1734134"/>
                </a:lnTo>
                <a:lnTo>
                  <a:pt x="5108699" y="1615303"/>
                </a:lnTo>
                <a:lnTo>
                  <a:pt x="5080309" y="1496787"/>
                </a:lnTo>
                <a:lnTo>
                  <a:pt x="5049262" y="1379635"/>
                </a:lnTo>
                <a:lnTo>
                  <a:pt x="5015619" y="1264897"/>
                </a:lnTo>
                <a:lnTo>
                  <a:pt x="4979445" y="1153623"/>
                </a:lnTo>
                <a:lnTo>
                  <a:pt x="4940802" y="1046862"/>
                </a:lnTo>
                <a:lnTo>
                  <a:pt x="4899752" y="945665"/>
                </a:lnTo>
                <a:lnTo>
                  <a:pt x="4856360" y="851079"/>
                </a:lnTo>
                <a:lnTo>
                  <a:pt x="4810687" y="764156"/>
                </a:lnTo>
                <a:lnTo>
                  <a:pt x="4762798" y="685944"/>
                </a:lnTo>
                <a:lnTo>
                  <a:pt x="4712755" y="617493"/>
                </a:lnTo>
                <a:lnTo>
                  <a:pt x="4660620" y="559854"/>
                </a:lnTo>
                <a:lnTo>
                  <a:pt x="4601680" y="508967"/>
                </a:lnTo>
                <a:lnTo>
                  <a:pt x="4531883" y="460122"/>
                </a:lnTo>
                <a:lnTo>
                  <a:pt x="4452279" y="413379"/>
                </a:lnTo>
                <a:lnTo>
                  <a:pt x="4363919" y="368799"/>
                </a:lnTo>
                <a:lnTo>
                  <a:pt x="4267856" y="326446"/>
                </a:lnTo>
                <a:lnTo>
                  <a:pt x="4165139" y="286379"/>
                </a:lnTo>
                <a:lnTo>
                  <a:pt x="4056820" y="248660"/>
                </a:lnTo>
                <a:lnTo>
                  <a:pt x="3943950" y="213352"/>
                </a:lnTo>
                <a:lnTo>
                  <a:pt x="3827580" y="180515"/>
                </a:lnTo>
                <a:lnTo>
                  <a:pt x="3708761" y="150210"/>
                </a:lnTo>
                <a:lnTo>
                  <a:pt x="3588545" y="122500"/>
                </a:lnTo>
                <a:lnTo>
                  <a:pt x="3467981" y="97446"/>
                </a:lnTo>
                <a:lnTo>
                  <a:pt x="3348122" y="75109"/>
                </a:lnTo>
                <a:lnTo>
                  <a:pt x="3230017" y="55551"/>
                </a:lnTo>
                <a:lnTo>
                  <a:pt x="3114720" y="38833"/>
                </a:lnTo>
                <a:lnTo>
                  <a:pt x="3003279" y="25017"/>
                </a:lnTo>
                <a:lnTo>
                  <a:pt x="2896748" y="14164"/>
                </a:lnTo>
                <a:lnTo>
                  <a:pt x="2796175" y="6336"/>
                </a:lnTo>
                <a:lnTo>
                  <a:pt x="2702614" y="1594"/>
                </a:lnTo>
                <a:lnTo>
                  <a:pt x="2617114" y="0"/>
                </a:lnTo>
                <a:lnTo>
                  <a:pt x="2531614" y="1594"/>
                </a:lnTo>
                <a:lnTo>
                  <a:pt x="2438052" y="6336"/>
                </a:lnTo>
                <a:lnTo>
                  <a:pt x="2337479" y="14164"/>
                </a:lnTo>
                <a:lnTo>
                  <a:pt x="2230946" y="25017"/>
                </a:lnTo>
                <a:lnTo>
                  <a:pt x="2119504" y="38833"/>
                </a:lnTo>
                <a:lnTo>
                  <a:pt x="2004205" y="55551"/>
                </a:lnTo>
                <a:lnTo>
                  <a:pt x="1886100" y="75109"/>
                </a:lnTo>
                <a:lnTo>
                  <a:pt x="1766239" y="97446"/>
                </a:lnTo>
                <a:lnTo>
                  <a:pt x="1645674" y="122500"/>
                </a:lnTo>
                <a:lnTo>
                  <a:pt x="1525455" y="150210"/>
                </a:lnTo>
                <a:lnTo>
                  <a:pt x="1406635" y="180515"/>
                </a:lnTo>
                <a:lnTo>
                  <a:pt x="1290264" y="213352"/>
                </a:lnTo>
                <a:lnTo>
                  <a:pt x="1177393" y="248660"/>
                </a:lnTo>
                <a:lnTo>
                  <a:pt x="1069073" y="286379"/>
                </a:lnTo>
                <a:lnTo>
                  <a:pt x="966356" y="326446"/>
                </a:lnTo>
                <a:lnTo>
                  <a:pt x="870292" y="368799"/>
                </a:lnTo>
                <a:lnTo>
                  <a:pt x="781933" y="413379"/>
                </a:lnTo>
                <a:lnTo>
                  <a:pt x="702330" y="460122"/>
                </a:lnTo>
                <a:lnTo>
                  <a:pt x="632533" y="508967"/>
                </a:lnTo>
                <a:lnTo>
                  <a:pt x="573595" y="559854"/>
                </a:lnTo>
                <a:lnTo>
                  <a:pt x="521459" y="617493"/>
                </a:lnTo>
                <a:lnTo>
                  <a:pt x="471414" y="685944"/>
                </a:lnTo>
                <a:lnTo>
                  <a:pt x="423523" y="764156"/>
                </a:lnTo>
                <a:lnTo>
                  <a:pt x="377849" y="851079"/>
                </a:lnTo>
                <a:lnTo>
                  <a:pt x="334456" y="945665"/>
                </a:lnTo>
                <a:lnTo>
                  <a:pt x="293405" y="1046862"/>
                </a:lnTo>
                <a:lnTo>
                  <a:pt x="254761" y="1153623"/>
                </a:lnTo>
                <a:lnTo>
                  <a:pt x="218586" y="1264897"/>
                </a:lnTo>
                <a:lnTo>
                  <a:pt x="184943" y="1379635"/>
                </a:lnTo>
                <a:lnTo>
                  <a:pt x="153895" y="1496787"/>
                </a:lnTo>
                <a:lnTo>
                  <a:pt x="125505" y="1615303"/>
                </a:lnTo>
                <a:lnTo>
                  <a:pt x="99836" y="1734134"/>
                </a:lnTo>
                <a:lnTo>
                  <a:pt x="76951" y="1852231"/>
                </a:lnTo>
                <a:lnTo>
                  <a:pt x="56913" y="1968544"/>
                </a:lnTo>
                <a:lnTo>
                  <a:pt x="39785" y="2082022"/>
                </a:lnTo>
                <a:lnTo>
                  <a:pt x="25630" y="2191618"/>
                </a:lnTo>
                <a:lnTo>
                  <a:pt x="14511" y="2296280"/>
                </a:lnTo>
                <a:lnTo>
                  <a:pt x="6491" y="2394960"/>
                </a:lnTo>
                <a:lnTo>
                  <a:pt x="1633" y="2486608"/>
                </a:lnTo>
                <a:lnTo>
                  <a:pt x="0" y="2570175"/>
                </a:lnTo>
                <a:lnTo>
                  <a:pt x="1633" y="2653741"/>
                </a:lnTo>
                <a:lnTo>
                  <a:pt x="6491" y="2745389"/>
                </a:lnTo>
                <a:close/>
              </a:path>
            </a:pathLst>
          </a:custGeom>
          <a:solidFill>
            <a:srgbClr val="C4E5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1067633" y="1541698"/>
            <a:ext cx="5169954" cy="5073688"/>
          </a:xfrm>
          <a:custGeom>
            <a:avLst/>
            <a:gdLst/>
            <a:ahLst/>
            <a:cxnLst/>
            <a:rect l="l" t="t" r="r" b="b"/>
            <a:pathLst>
              <a:path w="5169954" h="5073688">
                <a:moveTo>
                  <a:pt x="6658" y="2713776"/>
                </a:moveTo>
                <a:lnTo>
                  <a:pt x="14884" y="2811735"/>
                </a:lnTo>
                <a:lnTo>
                  <a:pt x="26288" y="2914789"/>
                </a:lnTo>
                <a:lnTo>
                  <a:pt x="40806" y="3022009"/>
                </a:lnTo>
                <a:lnTo>
                  <a:pt x="58374" y="3132467"/>
                </a:lnTo>
                <a:lnTo>
                  <a:pt x="78926" y="3245237"/>
                </a:lnTo>
                <a:lnTo>
                  <a:pt x="102398" y="3359390"/>
                </a:lnTo>
                <a:lnTo>
                  <a:pt x="128725" y="3473999"/>
                </a:lnTo>
                <a:lnTo>
                  <a:pt x="157843" y="3588137"/>
                </a:lnTo>
                <a:lnTo>
                  <a:pt x="189687" y="3700875"/>
                </a:lnTo>
                <a:lnTo>
                  <a:pt x="224193" y="3811286"/>
                </a:lnTo>
                <a:lnTo>
                  <a:pt x="261296" y="3918442"/>
                </a:lnTo>
                <a:lnTo>
                  <a:pt x="300931" y="4021416"/>
                </a:lnTo>
                <a:lnTo>
                  <a:pt x="343033" y="4119280"/>
                </a:lnTo>
                <a:lnTo>
                  <a:pt x="387539" y="4211106"/>
                </a:lnTo>
                <a:lnTo>
                  <a:pt x="434384" y="4295967"/>
                </a:lnTo>
                <a:lnTo>
                  <a:pt x="483502" y="4372935"/>
                </a:lnTo>
                <a:lnTo>
                  <a:pt x="534829" y="4441083"/>
                </a:lnTo>
                <a:lnTo>
                  <a:pt x="588302" y="4499483"/>
                </a:lnTo>
                <a:lnTo>
                  <a:pt x="648033" y="4551673"/>
                </a:lnTo>
                <a:lnTo>
                  <a:pt x="717560" y="4601770"/>
                </a:lnTo>
                <a:lnTo>
                  <a:pt x="795955" y="4649712"/>
                </a:lnTo>
                <a:lnTo>
                  <a:pt x="882288" y="4695433"/>
                </a:lnTo>
                <a:lnTo>
                  <a:pt x="975630" y="4738873"/>
                </a:lnTo>
                <a:lnTo>
                  <a:pt x="1075052" y="4779966"/>
                </a:lnTo>
                <a:lnTo>
                  <a:pt x="1179624" y="4818652"/>
                </a:lnTo>
                <a:lnTo>
                  <a:pt x="1288418" y="4854865"/>
                </a:lnTo>
                <a:lnTo>
                  <a:pt x="1400503" y="4888544"/>
                </a:lnTo>
                <a:lnTo>
                  <a:pt x="1514952" y="4919625"/>
                </a:lnTo>
                <a:lnTo>
                  <a:pt x="1630835" y="4948046"/>
                </a:lnTo>
                <a:lnTo>
                  <a:pt x="1747222" y="4973742"/>
                </a:lnTo>
                <a:lnTo>
                  <a:pt x="1863185" y="4996652"/>
                </a:lnTo>
                <a:lnTo>
                  <a:pt x="1977794" y="5016712"/>
                </a:lnTo>
                <a:lnTo>
                  <a:pt x="2090120" y="5033858"/>
                </a:lnTo>
                <a:lnTo>
                  <a:pt x="2199233" y="5048029"/>
                </a:lnTo>
                <a:lnTo>
                  <a:pt x="2304206" y="5059160"/>
                </a:lnTo>
                <a:lnTo>
                  <a:pt x="2404108" y="5067189"/>
                </a:lnTo>
                <a:lnTo>
                  <a:pt x="2498010" y="5072052"/>
                </a:lnTo>
                <a:lnTo>
                  <a:pt x="2584983" y="5073688"/>
                </a:lnTo>
                <a:lnTo>
                  <a:pt x="2671328" y="5072077"/>
                </a:lnTo>
                <a:lnTo>
                  <a:pt x="2764614" y="5067287"/>
                </a:lnTo>
                <a:lnTo>
                  <a:pt x="2863914" y="5059379"/>
                </a:lnTo>
                <a:lnTo>
                  <a:pt x="2968301" y="5048414"/>
                </a:lnTo>
                <a:lnTo>
                  <a:pt x="3076847" y="5034455"/>
                </a:lnTo>
                <a:lnTo>
                  <a:pt x="3188624" y="5017562"/>
                </a:lnTo>
                <a:lnTo>
                  <a:pt x="3302704" y="4997798"/>
                </a:lnTo>
                <a:lnTo>
                  <a:pt x="3418160" y="4975225"/>
                </a:lnTo>
                <a:lnTo>
                  <a:pt x="3534064" y="4949903"/>
                </a:lnTo>
                <a:lnTo>
                  <a:pt x="3649489" y="4921894"/>
                </a:lnTo>
                <a:lnTo>
                  <a:pt x="3763507" y="4891261"/>
                </a:lnTo>
                <a:lnTo>
                  <a:pt x="3875189" y="4858064"/>
                </a:lnTo>
                <a:lnTo>
                  <a:pt x="3983610" y="4822366"/>
                </a:lnTo>
                <a:lnTo>
                  <a:pt x="4087840" y="4784227"/>
                </a:lnTo>
                <a:lnTo>
                  <a:pt x="4186953" y="4743711"/>
                </a:lnTo>
                <a:lnTo>
                  <a:pt x="4280020" y="4700877"/>
                </a:lnTo>
                <a:lnTo>
                  <a:pt x="4366114" y="4655789"/>
                </a:lnTo>
                <a:lnTo>
                  <a:pt x="4444308" y="4608507"/>
                </a:lnTo>
                <a:lnTo>
                  <a:pt x="4513673" y="4559094"/>
                </a:lnTo>
                <a:lnTo>
                  <a:pt x="4573282" y="4507611"/>
                </a:lnTo>
                <a:lnTo>
                  <a:pt x="4627480" y="4449099"/>
                </a:lnTo>
                <a:lnTo>
                  <a:pt x="4679511" y="4380800"/>
                </a:lnTo>
                <a:lnTo>
                  <a:pt x="4729307" y="4303642"/>
                </a:lnTo>
                <a:lnTo>
                  <a:pt x="4776802" y="4218553"/>
                </a:lnTo>
                <a:lnTo>
                  <a:pt x="4821932" y="4126465"/>
                </a:lnTo>
                <a:lnTo>
                  <a:pt x="4864628" y="4028304"/>
                </a:lnTo>
                <a:lnTo>
                  <a:pt x="4904827" y="3925002"/>
                </a:lnTo>
                <a:lnTo>
                  <a:pt x="4942460" y="3817485"/>
                </a:lnTo>
                <a:lnTo>
                  <a:pt x="4977463" y="3706685"/>
                </a:lnTo>
                <a:lnTo>
                  <a:pt x="5009768" y="3593530"/>
                </a:lnTo>
                <a:lnTo>
                  <a:pt x="5039311" y="3478948"/>
                </a:lnTo>
                <a:lnTo>
                  <a:pt x="5066025" y="3363870"/>
                </a:lnTo>
                <a:lnTo>
                  <a:pt x="5089843" y="3249224"/>
                </a:lnTo>
                <a:lnTo>
                  <a:pt x="5110700" y="3135939"/>
                </a:lnTo>
                <a:lnTo>
                  <a:pt x="5128530" y="3024945"/>
                </a:lnTo>
                <a:lnTo>
                  <a:pt x="5143266" y="2917170"/>
                </a:lnTo>
                <a:lnTo>
                  <a:pt x="5154843" y="2813544"/>
                </a:lnTo>
                <a:lnTo>
                  <a:pt x="5163194" y="2714996"/>
                </a:lnTo>
                <a:lnTo>
                  <a:pt x="5168253" y="2622455"/>
                </a:lnTo>
                <a:lnTo>
                  <a:pt x="5169954" y="2536850"/>
                </a:lnTo>
                <a:lnTo>
                  <a:pt x="5168278" y="2451860"/>
                </a:lnTo>
                <a:lnTo>
                  <a:pt x="5163295" y="2359920"/>
                </a:lnTo>
                <a:lnTo>
                  <a:pt x="5155069" y="2261960"/>
                </a:lnTo>
                <a:lnTo>
                  <a:pt x="5143665" y="2158905"/>
                </a:lnTo>
                <a:lnTo>
                  <a:pt x="5129147" y="2051684"/>
                </a:lnTo>
                <a:lnTo>
                  <a:pt x="5111579" y="1941224"/>
                </a:lnTo>
                <a:lnTo>
                  <a:pt x="5091027" y="1828454"/>
                </a:lnTo>
                <a:lnTo>
                  <a:pt x="5067555" y="1714300"/>
                </a:lnTo>
                <a:lnTo>
                  <a:pt x="5041228" y="1599690"/>
                </a:lnTo>
                <a:lnTo>
                  <a:pt x="5012110" y="1485552"/>
                </a:lnTo>
                <a:lnTo>
                  <a:pt x="4980266" y="1372813"/>
                </a:lnTo>
                <a:lnTo>
                  <a:pt x="4945760" y="1262402"/>
                </a:lnTo>
                <a:lnTo>
                  <a:pt x="4908657" y="1155246"/>
                </a:lnTo>
                <a:lnTo>
                  <a:pt x="4869022" y="1052272"/>
                </a:lnTo>
                <a:lnTo>
                  <a:pt x="4826920" y="954407"/>
                </a:lnTo>
                <a:lnTo>
                  <a:pt x="4782414" y="862581"/>
                </a:lnTo>
                <a:lnTo>
                  <a:pt x="4735569" y="777720"/>
                </a:lnTo>
                <a:lnTo>
                  <a:pt x="4686451" y="700752"/>
                </a:lnTo>
                <a:lnTo>
                  <a:pt x="4635124" y="632604"/>
                </a:lnTo>
                <a:lnTo>
                  <a:pt x="4581652" y="574205"/>
                </a:lnTo>
                <a:lnTo>
                  <a:pt x="4521922" y="522014"/>
                </a:lnTo>
                <a:lnTo>
                  <a:pt x="4452397" y="471917"/>
                </a:lnTo>
                <a:lnTo>
                  <a:pt x="4374004" y="423976"/>
                </a:lnTo>
                <a:lnTo>
                  <a:pt x="4287673" y="378254"/>
                </a:lnTo>
                <a:lnTo>
                  <a:pt x="4194332" y="334815"/>
                </a:lnTo>
                <a:lnTo>
                  <a:pt x="4094912" y="293721"/>
                </a:lnTo>
                <a:lnTo>
                  <a:pt x="3990341" y="255035"/>
                </a:lnTo>
                <a:lnTo>
                  <a:pt x="3881549" y="218822"/>
                </a:lnTo>
                <a:lnTo>
                  <a:pt x="3769464" y="185143"/>
                </a:lnTo>
                <a:lnTo>
                  <a:pt x="3655017" y="154062"/>
                </a:lnTo>
                <a:lnTo>
                  <a:pt x="3539135" y="125641"/>
                </a:lnTo>
                <a:lnTo>
                  <a:pt x="3422748" y="99945"/>
                </a:lnTo>
                <a:lnTo>
                  <a:pt x="3306786" y="77035"/>
                </a:lnTo>
                <a:lnTo>
                  <a:pt x="3192177" y="56975"/>
                </a:lnTo>
                <a:lnTo>
                  <a:pt x="3079851" y="39829"/>
                </a:lnTo>
                <a:lnTo>
                  <a:pt x="2970737" y="25658"/>
                </a:lnTo>
                <a:lnTo>
                  <a:pt x="2865764" y="14527"/>
                </a:lnTo>
                <a:lnTo>
                  <a:pt x="2765861" y="6498"/>
                </a:lnTo>
                <a:lnTo>
                  <a:pt x="2671958" y="1635"/>
                </a:lnTo>
                <a:lnTo>
                  <a:pt x="2584983" y="0"/>
                </a:lnTo>
                <a:lnTo>
                  <a:pt x="2498010" y="1635"/>
                </a:lnTo>
                <a:lnTo>
                  <a:pt x="2404108" y="6498"/>
                </a:lnTo>
                <a:lnTo>
                  <a:pt x="2304206" y="14527"/>
                </a:lnTo>
                <a:lnTo>
                  <a:pt x="2199233" y="25658"/>
                </a:lnTo>
                <a:lnTo>
                  <a:pt x="2090120" y="39829"/>
                </a:lnTo>
                <a:lnTo>
                  <a:pt x="1977794" y="56975"/>
                </a:lnTo>
                <a:lnTo>
                  <a:pt x="1863185" y="77035"/>
                </a:lnTo>
                <a:lnTo>
                  <a:pt x="1747222" y="99945"/>
                </a:lnTo>
                <a:lnTo>
                  <a:pt x="1630835" y="125641"/>
                </a:lnTo>
                <a:lnTo>
                  <a:pt x="1514952" y="154062"/>
                </a:lnTo>
                <a:lnTo>
                  <a:pt x="1400503" y="185143"/>
                </a:lnTo>
                <a:lnTo>
                  <a:pt x="1288418" y="218822"/>
                </a:lnTo>
                <a:lnTo>
                  <a:pt x="1179624" y="255035"/>
                </a:lnTo>
                <a:lnTo>
                  <a:pt x="1075052" y="293721"/>
                </a:lnTo>
                <a:lnTo>
                  <a:pt x="975630" y="334815"/>
                </a:lnTo>
                <a:lnTo>
                  <a:pt x="882288" y="378254"/>
                </a:lnTo>
                <a:lnTo>
                  <a:pt x="795955" y="423976"/>
                </a:lnTo>
                <a:lnTo>
                  <a:pt x="717560" y="471917"/>
                </a:lnTo>
                <a:lnTo>
                  <a:pt x="648033" y="522014"/>
                </a:lnTo>
                <a:lnTo>
                  <a:pt x="588302" y="574205"/>
                </a:lnTo>
                <a:lnTo>
                  <a:pt x="534829" y="632604"/>
                </a:lnTo>
                <a:lnTo>
                  <a:pt x="483502" y="700752"/>
                </a:lnTo>
                <a:lnTo>
                  <a:pt x="434384" y="777720"/>
                </a:lnTo>
                <a:lnTo>
                  <a:pt x="387539" y="862581"/>
                </a:lnTo>
                <a:lnTo>
                  <a:pt x="343033" y="954407"/>
                </a:lnTo>
                <a:lnTo>
                  <a:pt x="300931" y="1052272"/>
                </a:lnTo>
                <a:lnTo>
                  <a:pt x="261296" y="1155246"/>
                </a:lnTo>
                <a:lnTo>
                  <a:pt x="224193" y="1262402"/>
                </a:lnTo>
                <a:lnTo>
                  <a:pt x="189687" y="1372813"/>
                </a:lnTo>
                <a:lnTo>
                  <a:pt x="157843" y="1485552"/>
                </a:lnTo>
                <a:lnTo>
                  <a:pt x="128725" y="1599690"/>
                </a:lnTo>
                <a:lnTo>
                  <a:pt x="102398" y="1714300"/>
                </a:lnTo>
                <a:lnTo>
                  <a:pt x="78926" y="1828454"/>
                </a:lnTo>
                <a:lnTo>
                  <a:pt x="58374" y="1941224"/>
                </a:lnTo>
                <a:lnTo>
                  <a:pt x="40806" y="2051684"/>
                </a:lnTo>
                <a:lnTo>
                  <a:pt x="26288" y="2158905"/>
                </a:lnTo>
                <a:lnTo>
                  <a:pt x="14884" y="2261960"/>
                </a:lnTo>
                <a:lnTo>
                  <a:pt x="6658" y="2359920"/>
                </a:lnTo>
                <a:lnTo>
                  <a:pt x="1675" y="2451860"/>
                </a:lnTo>
                <a:lnTo>
                  <a:pt x="0" y="2536850"/>
                </a:lnTo>
                <a:lnTo>
                  <a:pt x="1675" y="2621838"/>
                </a:lnTo>
                <a:lnTo>
                  <a:pt x="6658" y="2713776"/>
                </a:lnTo>
                <a:close/>
              </a:path>
            </a:pathLst>
          </a:custGeom>
          <a:solidFill>
            <a:srgbClr val="C4E5E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1098825" y="1582496"/>
            <a:ext cx="5105704" cy="5007013"/>
          </a:xfrm>
          <a:custGeom>
            <a:avLst/>
            <a:gdLst/>
            <a:ahLst/>
            <a:cxnLst/>
            <a:rect l="l" t="t" r="r" b="b"/>
            <a:pathLst>
              <a:path w="5105704" h="5007013">
                <a:moveTo>
                  <a:pt x="6824" y="2682154"/>
                </a:moveTo>
                <a:lnTo>
                  <a:pt x="15256" y="2779394"/>
                </a:lnTo>
                <a:lnTo>
                  <a:pt x="26945" y="2880839"/>
                </a:lnTo>
                <a:lnTo>
                  <a:pt x="41826" y="2985685"/>
                </a:lnTo>
                <a:lnTo>
                  <a:pt x="59832" y="3093124"/>
                </a:lnTo>
                <a:lnTo>
                  <a:pt x="80897" y="3202352"/>
                </a:lnTo>
                <a:lnTo>
                  <a:pt x="104956" y="3312562"/>
                </a:lnTo>
                <a:lnTo>
                  <a:pt x="131941" y="3422949"/>
                </a:lnTo>
                <a:lnTo>
                  <a:pt x="161786" y="3532708"/>
                </a:lnTo>
                <a:lnTo>
                  <a:pt x="194426" y="3641032"/>
                </a:lnTo>
                <a:lnTo>
                  <a:pt x="229795" y="3747116"/>
                </a:lnTo>
                <a:lnTo>
                  <a:pt x="267825" y="3850154"/>
                </a:lnTo>
                <a:lnTo>
                  <a:pt x="308451" y="3949340"/>
                </a:lnTo>
                <a:lnTo>
                  <a:pt x="351606" y="4043869"/>
                </a:lnTo>
                <a:lnTo>
                  <a:pt x="397225" y="4132935"/>
                </a:lnTo>
                <a:lnTo>
                  <a:pt x="445240" y="4215733"/>
                </a:lnTo>
                <a:lnTo>
                  <a:pt x="495587" y="4291456"/>
                </a:lnTo>
                <a:lnTo>
                  <a:pt x="548198" y="4359299"/>
                </a:lnTo>
                <a:lnTo>
                  <a:pt x="603008" y="4418457"/>
                </a:lnTo>
                <a:lnTo>
                  <a:pt x="663532" y="4471951"/>
                </a:lnTo>
                <a:lnTo>
                  <a:pt x="732790" y="4523300"/>
                </a:lnTo>
                <a:lnTo>
                  <a:pt x="809977" y="4572439"/>
                </a:lnTo>
                <a:lnTo>
                  <a:pt x="894284" y="4619304"/>
                </a:lnTo>
                <a:lnTo>
                  <a:pt x="984904" y="4663829"/>
                </a:lnTo>
                <a:lnTo>
                  <a:pt x="1081030" y="4705949"/>
                </a:lnTo>
                <a:lnTo>
                  <a:pt x="1181855" y="4745602"/>
                </a:lnTo>
                <a:lnTo>
                  <a:pt x="1286572" y="4782720"/>
                </a:lnTo>
                <a:lnTo>
                  <a:pt x="1394372" y="4817241"/>
                </a:lnTo>
                <a:lnTo>
                  <a:pt x="1504449" y="4849099"/>
                </a:lnTo>
                <a:lnTo>
                  <a:pt x="1615996" y="4878230"/>
                </a:lnTo>
                <a:lnTo>
                  <a:pt x="1728206" y="4904569"/>
                </a:lnTo>
                <a:lnTo>
                  <a:pt x="1840270" y="4928051"/>
                </a:lnTo>
                <a:lnTo>
                  <a:pt x="1951382" y="4948612"/>
                </a:lnTo>
                <a:lnTo>
                  <a:pt x="2060735" y="4966187"/>
                </a:lnTo>
                <a:lnTo>
                  <a:pt x="2167521" y="4980712"/>
                </a:lnTo>
                <a:lnTo>
                  <a:pt x="2270933" y="4992122"/>
                </a:lnTo>
                <a:lnTo>
                  <a:pt x="2370164" y="5000351"/>
                </a:lnTo>
                <a:lnTo>
                  <a:pt x="2464406" y="5005336"/>
                </a:lnTo>
                <a:lnTo>
                  <a:pt x="2552852" y="5007013"/>
                </a:lnTo>
                <a:lnTo>
                  <a:pt x="2640653" y="5005362"/>
                </a:lnTo>
                <a:lnTo>
                  <a:pt x="2734264" y="5000452"/>
                </a:lnTo>
                <a:lnTo>
                  <a:pt x="2832878" y="4992347"/>
                </a:lnTo>
                <a:lnTo>
                  <a:pt x="2935690" y="4981108"/>
                </a:lnTo>
                <a:lnTo>
                  <a:pt x="3041895" y="4966800"/>
                </a:lnTo>
                <a:lnTo>
                  <a:pt x="3150686" y="4949486"/>
                </a:lnTo>
                <a:lnTo>
                  <a:pt x="3261258" y="4929228"/>
                </a:lnTo>
                <a:lnTo>
                  <a:pt x="3372805" y="4906090"/>
                </a:lnTo>
                <a:lnTo>
                  <a:pt x="3484520" y="4880136"/>
                </a:lnTo>
                <a:lnTo>
                  <a:pt x="3595600" y="4851428"/>
                </a:lnTo>
                <a:lnTo>
                  <a:pt x="3705237" y="4820030"/>
                </a:lnTo>
                <a:lnTo>
                  <a:pt x="3812625" y="4786004"/>
                </a:lnTo>
                <a:lnTo>
                  <a:pt x="3916960" y="4749414"/>
                </a:lnTo>
                <a:lnTo>
                  <a:pt x="4017435" y="4710324"/>
                </a:lnTo>
                <a:lnTo>
                  <a:pt x="4113245" y="4668795"/>
                </a:lnTo>
                <a:lnTo>
                  <a:pt x="4203584" y="4624893"/>
                </a:lnTo>
                <a:lnTo>
                  <a:pt x="4287645" y="4578678"/>
                </a:lnTo>
                <a:lnTo>
                  <a:pt x="4364624" y="4530216"/>
                </a:lnTo>
                <a:lnTo>
                  <a:pt x="4433714" y="4479569"/>
                </a:lnTo>
                <a:lnTo>
                  <a:pt x="4494110" y="4426800"/>
                </a:lnTo>
                <a:lnTo>
                  <a:pt x="4549665" y="4367525"/>
                </a:lnTo>
                <a:lnTo>
                  <a:pt x="4602997" y="4299524"/>
                </a:lnTo>
                <a:lnTo>
                  <a:pt x="4654039" y="4223603"/>
                </a:lnTo>
                <a:lnTo>
                  <a:pt x="4702723" y="4140571"/>
                </a:lnTo>
                <a:lnTo>
                  <a:pt x="4748981" y="4051234"/>
                </a:lnTo>
                <a:lnTo>
                  <a:pt x="4792746" y="3956400"/>
                </a:lnTo>
                <a:lnTo>
                  <a:pt x="4833949" y="3856876"/>
                </a:lnTo>
                <a:lnTo>
                  <a:pt x="4872524" y="3753468"/>
                </a:lnTo>
                <a:lnTo>
                  <a:pt x="4908402" y="3646984"/>
                </a:lnTo>
                <a:lnTo>
                  <a:pt x="4941516" y="3538232"/>
                </a:lnTo>
                <a:lnTo>
                  <a:pt x="4971797" y="3428018"/>
                </a:lnTo>
                <a:lnTo>
                  <a:pt x="4999178" y="3317150"/>
                </a:lnTo>
                <a:lnTo>
                  <a:pt x="5023592" y="3206435"/>
                </a:lnTo>
                <a:lnTo>
                  <a:pt x="5044971" y="3096680"/>
                </a:lnTo>
                <a:lnTo>
                  <a:pt x="5063246" y="2988692"/>
                </a:lnTo>
                <a:lnTo>
                  <a:pt x="5078350" y="2883279"/>
                </a:lnTo>
                <a:lnTo>
                  <a:pt x="5090216" y="2781247"/>
                </a:lnTo>
                <a:lnTo>
                  <a:pt x="5098775" y="2683404"/>
                </a:lnTo>
                <a:lnTo>
                  <a:pt x="5103961" y="2590556"/>
                </a:lnTo>
                <a:lnTo>
                  <a:pt x="5105704" y="2503512"/>
                </a:lnTo>
                <a:lnTo>
                  <a:pt x="5103987" y="2417100"/>
                </a:lnTo>
                <a:lnTo>
                  <a:pt x="5098879" y="2324871"/>
                </a:lnTo>
                <a:lnTo>
                  <a:pt x="5090448" y="2227630"/>
                </a:lnTo>
                <a:lnTo>
                  <a:pt x="5078758" y="2126184"/>
                </a:lnTo>
                <a:lnTo>
                  <a:pt x="5063876" y="2021338"/>
                </a:lnTo>
                <a:lnTo>
                  <a:pt x="5045870" y="1913898"/>
                </a:lnTo>
                <a:lnTo>
                  <a:pt x="5024804" y="1804670"/>
                </a:lnTo>
                <a:lnTo>
                  <a:pt x="5000745" y="1694458"/>
                </a:lnTo>
                <a:lnTo>
                  <a:pt x="4973759" y="1584070"/>
                </a:lnTo>
                <a:lnTo>
                  <a:pt x="4943913" y="1474311"/>
                </a:lnTo>
                <a:lnTo>
                  <a:pt x="4911272" y="1365986"/>
                </a:lnTo>
                <a:lnTo>
                  <a:pt x="4875904" y="1259901"/>
                </a:lnTo>
                <a:lnTo>
                  <a:pt x="4837873" y="1156862"/>
                </a:lnTo>
                <a:lnTo>
                  <a:pt x="4797248" y="1057675"/>
                </a:lnTo>
                <a:lnTo>
                  <a:pt x="4754092" y="963145"/>
                </a:lnTo>
                <a:lnTo>
                  <a:pt x="4708474" y="874078"/>
                </a:lnTo>
                <a:lnTo>
                  <a:pt x="4660459" y="791280"/>
                </a:lnTo>
                <a:lnTo>
                  <a:pt x="4610114" y="715556"/>
                </a:lnTo>
                <a:lnTo>
                  <a:pt x="4557504" y="647713"/>
                </a:lnTo>
                <a:lnTo>
                  <a:pt x="4502696" y="588556"/>
                </a:lnTo>
                <a:lnTo>
                  <a:pt x="4442174" y="535059"/>
                </a:lnTo>
                <a:lnTo>
                  <a:pt x="4372916" y="483709"/>
                </a:lnTo>
                <a:lnTo>
                  <a:pt x="4295731" y="434569"/>
                </a:lnTo>
                <a:lnTo>
                  <a:pt x="4211425" y="387703"/>
                </a:lnTo>
                <a:lnTo>
                  <a:pt x="4120805" y="343178"/>
                </a:lnTo>
                <a:lnTo>
                  <a:pt x="4024679" y="301057"/>
                </a:lnTo>
                <a:lnTo>
                  <a:pt x="3923854" y="261405"/>
                </a:lnTo>
                <a:lnTo>
                  <a:pt x="3819138" y="224286"/>
                </a:lnTo>
                <a:lnTo>
                  <a:pt x="3711337" y="189766"/>
                </a:lnTo>
                <a:lnTo>
                  <a:pt x="3601259" y="157908"/>
                </a:lnTo>
                <a:lnTo>
                  <a:pt x="3489712" y="128778"/>
                </a:lnTo>
                <a:lnTo>
                  <a:pt x="3377502" y="102440"/>
                </a:lnTo>
                <a:lnTo>
                  <a:pt x="3265437" y="78958"/>
                </a:lnTo>
                <a:lnTo>
                  <a:pt x="3154324" y="58397"/>
                </a:lnTo>
                <a:lnTo>
                  <a:pt x="3044971" y="40823"/>
                </a:lnTo>
                <a:lnTo>
                  <a:pt x="2938184" y="26299"/>
                </a:lnTo>
                <a:lnTo>
                  <a:pt x="2834772" y="14890"/>
                </a:lnTo>
                <a:lnTo>
                  <a:pt x="2735541" y="6660"/>
                </a:lnTo>
                <a:lnTo>
                  <a:pt x="2641298" y="1676"/>
                </a:lnTo>
                <a:lnTo>
                  <a:pt x="2552852" y="0"/>
                </a:lnTo>
                <a:lnTo>
                  <a:pt x="2464406" y="1676"/>
                </a:lnTo>
                <a:lnTo>
                  <a:pt x="2370164" y="6660"/>
                </a:lnTo>
                <a:lnTo>
                  <a:pt x="2270933" y="14890"/>
                </a:lnTo>
                <a:lnTo>
                  <a:pt x="2167521" y="26299"/>
                </a:lnTo>
                <a:lnTo>
                  <a:pt x="2060735" y="40823"/>
                </a:lnTo>
                <a:lnTo>
                  <a:pt x="1951382" y="58397"/>
                </a:lnTo>
                <a:lnTo>
                  <a:pt x="1840270" y="78958"/>
                </a:lnTo>
                <a:lnTo>
                  <a:pt x="1728206" y="102440"/>
                </a:lnTo>
                <a:lnTo>
                  <a:pt x="1615996" y="128778"/>
                </a:lnTo>
                <a:lnTo>
                  <a:pt x="1504449" y="157908"/>
                </a:lnTo>
                <a:lnTo>
                  <a:pt x="1394372" y="189766"/>
                </a:lnTo>
                <a:lnTo>
                  <a:pt x="1286572" y="224286"/>
                </a:lnTo>
                <a:lnTo>
                  <a:pt x="1181855" y="261405"/>
                </a:lnTo>
                <a:lnTo>
                  <a:pt x="1081030" y="301057"/>
                </a:lnTo>
                <a:lnTo>
                  <a:pt x="984904" y="343178"/>
                </a:lnTo>
                <a:lnTo>
                  <a:pt x="894284" y="387703"/>
                </a:lnTo>
                <a:lnTo>
                  <a:pt x="809977" y="434569"/>
                </a:lnTo>
                <a:lnTo>
                  <a:pt x="732790" y="483709"/>
                </a:lnTo>
                <a:lnTo>
                  <a:pt x="663532" y="535059"/>
                </a:lnTo>
                <a:lnTo>
                  <a:pt x="603008" y="588556"/>
                </a:lnTo>
                <a:lnTo>
                  <a:pt x="548198" y="647713"/>
                </a:lnTo>
                <a:lnTo>
                  <a:pt x="495587" y="715556"/>
                </a:lnTo>
                <a:lnTo>
                  <a:pt x="445240" y="791280"/>
                </a:lnTo>
                <a:lnTo>
                  <a:pt x="397225" y="874078"/>
                </a:lnTo>
                <a:lnTo>
                  <a:pt x="351606" y="963145"/>
                </a:lnTo>
                <a:lnTo>
                  <a:pt x="308451" y="1057675"/>
                </a:lnTo>
                <a:lnTo>
                  <a:pt x="267825" y="1156862"/>
                </a:lnTo>
                <a:lnTo>
                  <a:pt x="229795" y="1259901"/>
                </a:lnTo>
                <a:lnTo>
                  <a:pt x="194426" y="1365986"/>
                </a:lnTo>
                <a:lnTo>
                  <a:pt x="161786" y="1474311"/>
                </a:lnTo>
                <a:lnTo>
                  <a:pt x="131941" y="1584070"/>
                </a:lnTo>
                <a:lnTo>
                  <a:pt x="104956" y="1694458"/>
                </a:lnTo>
                <a:lnTo>
                  <a:pt x="80897" y="1804670"/>
                </a:lnTo>
                <a:lnTo>
                  <a:pt x="59832" y="1913898"/>
                </a:lnTo>
                <a:lnTo>
                  <a:pt x="41826" y="2021338"/>
                </a:lnTo>
                <a:lnTo>
                  <a:pt x="26945" y="2126184"/>
                </a:lnTo>
                <a:lnTo>
                  <a:pt x="15256" y="2227630"/>
                </a:lnTo>
                <a:lnTo>
                  <a:pt x="6824" y="2324871"/>
                </a:lnTo>
                <a:lnTo>
                  <a:pt x="1717" y="2417100"/>
                </a:lnTo>
                <a:lnTo>
                  <a:pt x="0" y="2503512"/>
                </a:lnTo>
                <a:lnTo>
                  <a:pt x="1717" y="2589925"/>
                </a:lnTo>
                <a:lnTo>
                  <a:pt x="6824" y="2682154"/>
                </a:lnTo>
                <a:close/>
              </a:path>
            </a:pathLst>
          </a:custGeom>
          <a:solidFill>
            <a:srgbClr val="C7E6E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1130018" y="1623283"/>
            <a:ext cx="5041455" cy="4940363"/>
          </a:xfrm>
          <a:custGeom>
            <a:avLst/>
            <a:gdLst/>
            <a:ahLst/>
            <a:cxnLst/>
            <a:rect l="l" t="t" r="r" b="b"/>
            <a:pathLst>
              <a:path w="5041455" h="4940363">
                <a:moveTo>
                  <a:pt x="0" y="2470188"/>
                </a:moveTo>
                <a:lnTo>
                  <a:pt x="1759" y="2558022"/>
                </a:lnTo>
                <a:lnTo>
                  <a:pt x="6991" y="2650541"/>
                </a:lnTo>
                <a:lnTo>
                  <a:pt x="15628" y="2747061"/>
                </a:lnTo>
                <a:lnTo>
                  <a:pt x="27602" y="2846898"/>
                </a:lnTo>
                <a:lnTo>
                  <a:pt x="42847" y="2949368"/>
                </a:lnTo>
                <a:lnTo>
                  <a:pt x="61292" y="3053788"/>
                </a:lnTo>
                <a:lnTo>
                  <a:pt x="82872" y="3159473"/>
                </a:lnTo>
                <a:lnTo>
                  <a:pt x="107517" y="3265741"/>
                </a:lnTo>
                <a:lnTo>
                  <a:pt x="135161" y="3371906"/>
                </a:lnTo>
                <a:lnTo>
                  <a:pt x="165735" y="3477286"/>
                </a:lnTo>
                <a:lnTo>
                  <a:pt x="199171" y="3581197"/>
                </a:lnTo>
                <a:lnTo>
                  <a:pt x="235402" y="3682954"/>
                </a:lnTo>
                <a:lnTo>
                  <a:pt x="274359" y="3781875"/>
                </a:lnTo>
                <a:lnTo>
                  <a:pt x="315976" y="3877274"/>
                </a:lnTo>
                <a:lnTo>
                  <a:pt x="360184" y="3968470"/>
                </a:lnTo>
                <a:lnTo>
                  <a:pt x="406915" y="4054776"/>
                </a:lnTo>
                <a:lnTo>
                  <a:pt x="456101" y="4135511"/>
                </a:lnTo>
                <a:lnTo>
                  <a:pt x="507675" y="4209989"/>
                </a:lnTo>
                <a:lnTo>
                  <a:pt x="561569" y="4277528"/>
                </a:lnTo>
                <a:lnTo>
                  <a:pt x="617715" y="4337443"/>
                </a:lnTo>
                <a:lnTo>
                  <a:pt x="679029" y="4392244"/>
                </a:lnTo>
                <a:lnTo>
                  <a:pt x="748018" y="4444846"/>
                </a:lnTo>
                <a:lnTo>
                  <a:pt x="823996" y="4495185"/>
                </a:lnTo>
                <a:lnTo>
                  <a:pt x="906276" y="4543193"/>
                </a:lnTo>
                <a:lnTo>
                  <a:pt x="994175" y="4588805"/>
                </a:lnTo>
                <a:lnTo>
                  <a:pt x="1087006" y="4631954"/>
                </a:lnTo>
                <a:lnTo>
                  <a:pt x="1184084" y="4672573"/>
                </a:lnTo>
                <a:lnTo>
                  <a:pt x="1284724" y="4710598"/>
                </a:lnTo>
                <a:lnTo>
                  <a:pt x="1388241" y="4745961"/>
                </a:lnTo>
                <a:lnTo>
                  <a:pt x="1493948" y="4778597"/>
                </a:lnTo>
                <a:lnTo>
                  <a:pt x="1601161" y="4808438"/>
                </a:lnTo>
                <a:lnTo>
                  <a:pt x="1709194" y="4835420"/>
                </a:lnTo>
                <a:lnTo>
                  <a:pt x="1817361" y="4859475"/>
                </a:lnTo>
                <a:lnTo>
                  <a:pt x="1924978" y="4880538"/>
                </a:lnTo>
                <a:lnTo>
                  <a:pt x="2031359" y="4898542"/>
                </a:lnTo>
                <a:lnTo>
                  <a:pt x="2135819" y="4913421"/>
                </a:lnTo>
                <a:lnTo>
                  <a:pt x="2237671" y="4925109"/>
                </a:lnTo>
                <a:lnTo>
                  <a:pt x="2336232" y="4933539"/>
                </a:lnTo>
                <a:lnTo>
                  <a:pt x="2430814" y="4938646"/>
                </a:lnTo>
                <a:lnTo>
                  <a:pt x="2520734" y="4940363"/>
                </a:lnTo>
                <a:lnTo>
                  <a:pt x="2609991" y="4938672"/>
                </a:lnTo>
                <a:lnTo>
                  <a:pt x="2703925" y="4933643"/>
                </a:lnTo>
                <a:lnTo>
                  <a:pt x="2801853" y="4925339"/>
                </a:lnTo>
                <a:lnTo>
                  <a:pt x="2903090" y="4913827"/>
                </a:lnTo>
                <a:lnTo>
                  <a:pt x="3006952" y="4899170"/>
                </a:lnTo>
                <a:lnTo>
                  <a:pt x="3112756" y="4881434"/>
                </a:lnTo>
                <a:lnTo>
                  <a:pt x="3219818" y="4860682"/>
                </a:lnTo>
                <a:lnTo>
                  <a:pt x="3327454" y="4836980"/>
                </a:lnTo>
                <a:lnTo>
                  <a:pt x="3434980" y="4810393"/>
                </a:lnTo>
                <a:lnTo>
                  <a:pt x="3541712" y="4780984"/>
                </a:lnTo>
                <a:lnTo>
                  <a:pt x="3646967" y="4748820"/>
                </a:lnTo>
                <a:lnTo>
                  <a:pt x="3750060" y="4713964"/>
                </a:lnTo>
                <a:lnTo>
                  <a:pt x="3850309" y="4676481"/>
                </a:lnTo>
                <a:lnTo>
                  <a:pt x="3947028" y="4636437"/>
                </a:lnTo>
                <a:lnTo>
                  <a:pt x="4039534" y="4593895"/>
                </a:lnTo>
                <a:lnTo>
                  <a:pt x="4127144" y="4548920"/>
                </a:lnTo>
                <a:lnTo>
                  <a:pt x="4209173" y="4501578"/>
                </a:lnTo>
                <a:lnTo>
                  <a:pt x="4284938" y="4451932"/>
                </a:lnTo>
                <a:lnTo>
                  <a:pt x="4353754" y="4400048"/>
                </a:lnTo>
                <a:lnTo>
                  <a:pt x="4414939" y="4345990"/>
                </a:lnTo>
                <a:lnTo>
                  <a:pt x="4471848" y="4285955"/>
                </a:lnTo>
                <a:lnTo>
                  <a:pt x="4526481" y="4218254"/>
                </a:lnTo>
                <a:lnTo>
                  <a:pt x="4578767" y="4143574"/>
                </a:lnTo>
                <a:lnTo>
                  <a:pt x="4628639" y="4062599"/>
                </a:lnTo>
                <a:lnTo>
                  <a:pt x="4676025" y="3976015"/>
                </a:lnTo>
                <a:lnTo>
                  <a:pt x="4720858" y="3884507"/>
                </a:lnTo>
                <a:lnTo>
                  <a:pt x="4763067" y="3788761"/>
                </a:lnTo>
                <a:lnTo>
                  <a:pt x="4802583" y="3689462"/>
                </a:lnTo>
                <a:lnTo>
                  <a:pt x="4839336" y="3587295"/>
                </a:lnTo>
                <a:lnTo>
                  <a:pt x="4873258" y="3482946"/>
                </a:lnTo>
                <a:lnTo>
                  <a:pt x="4904278" y="3377099"/>
                </a:lnTo>
                <a:lnTo>
                  <a:pt x="4932328" y="3270441"/>
                </a:lnTo>
                <a:lnTo>
                  <a:pt x="4957338" y="3163656"/>
                </a:lnTo>
                <a:lnTo>
                  <a:pt x="4979238" y="3057430"/>
                </a:lnTo>
                <a:lnTo>
                  <a:pt x="4997960" y="2952448"/>
                </a:lnTo>
                <a:lnTo>
                  <a:pt x="5013433" y="2849396"/>
                </a:lnTo>
                <a:lnTo>
                  <a:pt x="5025588" y="2748958"/>
                </a:lnTo>
                <a:lnTo>
                  <a:pt x="5034357" y="2651821"/>
                </a:lnTo>
                <a:lnTo>
                  <a:pt x="5039669" y="2558669"/>
                </a:lnTo>
                <a:lnTo>
                  <a:pt x="5041455" y="2470188"/>
                </a:lnTo>
                <a:lnTo>
                  <a:pt x="5039696" y="2382352"/>
                </a:lnTo>
                <a:lnTo>
                  <a:pt x="5034463" y="2289831"/>
                </a:lnTo>
                <a:lnTo>
                  <a:pt x="5025826" y="2193310"/>
                </a:lnTo>
                <a:lnTo>
                  <a:pt x="5013851" y="2093471"/>
                </a:lnTo>
                <a:lnTo>
                  <a:pt x="4998606" y="1991000"/>
                </a:lnTo>
                <a:lnTo>
                  <a:pt x="4980160" y="1886579"/>
                </a:lnTo>
                <a:lnTo>
                  <a:pt x="4958580" y="1780893"/>
                </a:lnTo>
                <a:lnTo>
                  <a:pt x="4933934" y="1674624"/>
                </a:lnTo>
                <a:lnTo>
                  <a:pt x="4906290" y="1568458"/>
                </a:lnTo>
                <a:lnTo>
                  <a:pt x="4875715" y="1463078"/>
                </a:lnTo>
                <a:lnTo>
                  <a:pt x="4842279" y="1359167"/>
                </a:lnTo>
                <a:lnTo>
                  <a:pt x="4806047" y="1257409"/>
                </a:lnTo>
                <a:lnTo>
                  <a:pt x="4767089" y="1158488"/>
                </a:lnTo>
                <a:lnTo>
                  <a:pt x="4725473" y="1063088"/>
                </a:lnTo>
                <a:lnTo>
                  <a:pt x="4681265" y="971893"/>
                </a:lnTo>
                <a:lnTo>
                  <a:pt x="4634535" y="885586"/>
                </a:lnTo>
                <a:lnTo>
                  <a:pt x="4585349" y="804852"/>
                </a:lnTo>
                <a:lnTo>
                  <a:pt x="4533776" y="730373"/>
                </a:lnTo>
                <a:lnTo>
                  <a:pt x="4479884" y="662835"/>
                </a:lnTo>
                <a:lnTo>
                  <a:pt x="4423740" y="602919"/>
                </a:lnTo>
                <a:lnTo>
                  <a:pt x="4362425" y="548119"/>
                </a:lnTo>
                <a:lnTo>
                  <a:pt x="4293437" y="495516"/>
                </a:lnTo>
                <a:lnTo>
                  <a:pt x="4217460" y="445178"/>
                </a:lnTo>
                <a:lnTo>
                  <a:pt x="4135180" y="397169"/>
                </a:lnTo>
                <a:lnTo>
                  <a:pt x="4047282" y="351558"/>
                </a:lnTo>
                <a:lnTo>
                  <a:pt x="3954451" y="308409"/>
                </a:lnTo>
                <a:lnTo>
                  <a:pt x="3857374" y="267789"/>
                </a:lnTo>
                <a:lnTo>
                  <a:pt x="3756734" y="229764"/>
                </a:lnTo>
                <a:lnTo>
                  <a:pt x="3653219" y="194401"/>
                </a:lnTo>
                <a:lnTo>
                  <a:pt x="3547513" y="161766"/>
                </a:lnTo>
                <a:lnTo>
                  <a:pt x="3440301" y="131924"/>
                </a:lnTo>
                <a:lnTo>
                  <a:pt x="3332269" y="104943"/>
                </a:lnTo>
                <a:lnTo>
                  <a:pt x="3224102" y="80887"/>
                </a:lnTo>
                <a:lnTo>
                  <a:pt x="3116486" y="59825"/>
                </a:lnTo>
                <a:lnTo>
                  <a:pt x="3010106" y="41821"/>
                </a:lnTo>
                <a:lnTo>
                  <a:pt x="2905647" y="26942"/>
                </a:lnTo>
                <a:lnTo>
                  <a:pt x="2803795" y="15254"/>
                </a:lnTo>
                <a:lnTo>
                  <a:pt x="2705235" y="6823"/>
                </a:lnTo>
                <a:lnTo>
                  <a:pt x="2610653" y="1716"/>
                </a:lnTo>
                <a:lnTo>
                  <a:pt x="2520734" y="0"/>
                </a:lnTo>
                <a:lnTo>
                  <a:pt x="2430814" y="1716"/>
                </a:lnTo>
                <a:lnTo>
                  <a:pt x="2336232" y="6823"/>
                </a:lnTo>
                <a:lnTo>
                  <a:pt x="2237671" y="15254"/>
                </a:lnTo>
                <a:lnTo>
                  <a:pt x="2135819" y="26942"/>
                </a:lnTo>
                <a:lnTo>
                  <a:pt x="2031359" y="41821"/>
                </a:lnTo>
                <a:lnTo>
                  <a:pt x="1924978" y="59825"/>
                </a:lnTo>
                <a:lnTo>
                  <a:pt x="1817361" y="80887"/>
                </a:lnTo>
                <a:lnTo>
                  <a:pt x="1709194" y="104943"/>
                </a:lnTo>
                <a:lnTo>
                  <a:pt x="1601161" y="131924"/>
                </a:lnTo>
                <a:lnTo>
                  <a:pt x="1493948" y="161766"/>
                </a:lnTo>
                <a:lnTo>
                  <a:pt x="1388241" y="194401"/>
                </a:lnTo>
                <a:lnTo>
                  <a:pt x="1284724" y="229764"/>
                </a:lnTo>
                <a:lnTo>
                  <a:pt x="1184084" y="267789"/>
                </a:lnTo>
                <a:lnTo>
                  <a:pt x="1087006" y="308409"/>
                </a:lnTo>
                <a:lnTo>
                  <a:pt x="994175" y="351558"/>
                </a:lnTo>
                <a:lnTo>
                  <a:pt x="906276" y="397169"/>
                </a:lnTo>
                <a:lnTo>
                  <a:pt x="823996" y="445178"/>
                </a:lnTo>
                <a:lnTo>
                  <a:pt x="748018" y="495516"/>
                </a:lnTo>
                <a:lnTo>
                  <a:pt x="679029" y="548119"/>
                </a:lnTo>
                <a:lnTo>
                  <a:pt x="617715" y="602919"/>
                </a:lnTo>
                <a:lnTo>
                  <a:pt x="561569" y="662835"/>
                </a:lnTo>
                <a:lnTo>
                  <a:pt x="507675" y="730373"/>
                </a:lnTo>
                <a:lnTo>
                  <a:pt x="456101" y="804852"/>
                </a:lnTo>
                <a:lnTo>
                  <a:pt x="406915" y="885586"/>
                </a:lnTo>
                <a:lnTo>
                  <a:pt x="360184" y="971893"/>
                </a:lnTo>
                <a:lnTo>
                  <a:pt x="315976" y="1063088"/>
                </a:lnTo>
                <a:lnTo>
                  <a:pt x="274359" y="1158488"/>
                </a:lnTo>
                <a:lnTo>
                  <a:pt x="235402" y="1257409"/>
                </a:lnTo>
                <a:lnTo>
                  <a:pt x="199171" y="1359167"/>
                </a:lnTo>
                <a:lnTo>
                  <a:pt x="165735" y="1463078"/>
                </a:lnTo>
                <a:lnTo>
                  <a:pt x="135161" y="1568458"/>
                </a:lnTo>
                <a:lnTo>
                  <a:pt x="107517" y="1674624"/>
                </a:lnTo>
                <a:lnTo>
                  <a:pt x="82872" y="1780893"/>
                </a:lnTo>
                <a:lnTo>
                  <a:pt x="61292" y="1886579"/>
                </a:lnTo>
                <a:lnTo>
                  <a:pt x="42847" y="1991000"/>
                </a:lnTo>
                <a:lnTo>
                  <a:pt x="27602" y="2093471"/>
                </a:lnTo>
                <a:lnTo>
                  <a:pt x="15628" y="2193310"/>
                </a:lnTo>
                <a:lnTo>
                  <a:pt x="6991" y="2289831"/>
                </a:lnTo>
                <a:lnTo>
                  <a:pt x="1759" y="2382352"/>
                </a:lnTo>
                <a:lnTo>
                  <a:pt x="0" y="2470188"/>
                </a:lnTo>
                <a:close/>
              </a:path>
            </a:pathLst>
          </a:custGeom>
          <a:solidFill>
            <a:srgbClr val="C7E6E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1161202" y="1664077"/>
            <a:ext cx="4977206" cy="4873701"/>
          </a:xfrm>
          <a:custGeom>
            <a:avLst/>
            <a:gdLst/>
            <a:ahLst/>
            <a:cxnLst/>
            <a:rect l="l" t="t" r="r" b="b"/>
            <a:pathLst>
              <a:path w="4977206" h="4873701">
                <a:moveTo>
                  <a:pt x="0" y="2436863"/>
                </a:moveTo>
                <a:lnTo>
                  <a:pt x="1801" y="2526121"/>
                </a:lnTo>
                <a:lnTo>
                  <a:pt x="7157" y="2618931"/>
                </a:lnTo>
                <a:lnTo>
                  <a:pt x="16000" y="2714732"/>
                </a:lnTo>
                <a:lnTo>
                  <a:pt x="28260" y="2812961"/>
                </a:lnTo>
                <a:lnTo>
                  <a:pt x="43868" y="2913057"/>
                </a:lnTo>
                <a:lnTo>
                  <a:pt x="62753" y="3014458"/>
                </a:lnTo>
                <a:lnTo>
                  <a:pt x="84847" y="3116601"/>
                </a:lnTo>
                <a:lnTo>
                  <a:pt x="110079" y="3218926"/>
                </a:lnTo>
                <a:lnTo>
                  <a:pt x="138382" y="3320870"/>
                </a:lnTo>
                <a:lnTo>
                  <a:pt x="169684" y="3421872"/>
                </a:lnTo>
                <a:lnTo>
                  <a:pt x="203917" y="3521369"/>
                </a:lnTo>
                <a:lnTo>
                  <a:pt x="241012" y="3618800"/>
                </a:lnTo>
                <a:lnTo>
                  <a:pt x="280898" y="3713603"/>
                </a:lnTo>
                <a:lnTo>
                  <a:pt x="323506" y="3805216"/>
                </a:lnTo>
                <a:lnTo>
                  <a:pt x="368767" y="3893077"/>
                </a:lnTo>
                <a:lnTo>
                  <a:pt x="416612" y="3976625"/>
                </a:lnTo>
                <a:lnTo>
                  <a:pt x="466970" y="4055297"/>
                </a:lnTo>
                <a:lnTo>
                  <a:pt x="519773" y="4128532"/>
                </a:lnTo>
                <a:lnTo>
                  <a:pt x="574951" y="4195768"/>
                </a:lnTo>
                <a:lnTo>
                  <a:pt x="632434" y="4256443"/>
                </a:lnTo>
                <a:lnTo>
                  <a:pt x="694540" y="4312547"/>
                </a:lnTo>
                <a:lnTo>
                  <a:pt x="763258" y="4366401"/>
                </a:lnTo>
                <a:lnTo>
                  <a:pt x="838026" y="4417938"/>
                </a:lnTo>
                <a:lnTo>
                  <a:pt x="918280" y="4467088"/>
                </a:lnTo>
                <a:lnTo>
                  <a:pt x="1003456" y="4513784"/>
                </a:lnTo>
                <a:lnTo>
                  <a:pt x="1092992" y="4557959"/>
                </a:lnTo>
                <a:lnTo>
                  <a:pt x="1186323" y="4599545"/>
                </a:lnTo>
                <a:lnTo>
                  <a:pt x="1282886" y="4638474"/>
                </a:lnTo>
                <a:lnTo>
                  <a:pt x="1382117" y="4674678"/>
                </a:lnTo>
                <a:lnTo>
                  <a:pt x="1483453" y="4708090"/>
                </a:lnTo>
                <a:lnTo>
                  <a:pt x="1586331" y="4738641"/>
                </a:lnTo>
                <a:lnTo>
                  <a:pt x="1690186" y="4766264"/>
                </a:lnTo>
                <a:lnTo>
                  <a:pt x="1794456" y="4790891"/>
                </a:lnTo>
                <a:lnTo>
                  <a:pt x="1898577" y="4812454"/>
                </a:lnTo>
                <a:lnTo>
                  <a:pt x="2001986" y="4830886"/>
                </a:lnTo>
                <a:lnTo>
                  <a:pt x="2104118" y="4846118"/>
                </a:lnTo>
                <a:lnTo>
                  <a:pt x="2204410" y="4858084"/>
                </a:lnTo>
                <a:lnTo>
                  <a:pt x="2302300" y="4866715"/>
                </a:lnTo>
                <a:lnTo>
                  <a:pt x="2397223" y="4871943"/>
                </a:lnTo>
                <a:lnTo>
                  <a:pt x="2488615" y="4873701"/>
                </a:lnTo>
                <a:lnTo>
                  <a:pt x="2579331" y="4871970"/>
                </a:lnTo>
                <a:lnTo>
                  <a:pt x="2673590" y="4866821"/>
                </a:lnTo>
                <a:lnTo>
                  <a:pt x="2770832" y="4858320"/>
                </a:lnTo>
                <a:lnTo>
                  <a:pt x="2870495" y="4846533"/>
                </a:lnTo>
                <a:lnTo>
                  <a:pt x="2972016" y="4831528"/>
                </a:lnTo>
                <a:lnTo>
                  <a:pt x="3074834" y="4813369"/>
                </a:lnTo>
                <a:lnTo>
                  <a:pt x="3178387" y="4792124"/>
                </a:lnTo>
                <a:lnTo>
                  <a:pt x="3282113" y="4767858"/>
                </a:lnTo>
                <a:lnTo>
                  <a:pt x="3385450" y="4740638"/>
                </a:lnTo>
                <a:lnTo>
                  <a:pt x="3487835" y="4710530"/>
                </a:lnTo>
                <a:lnTo>
                  <a:pt x="3588709" y="4677600"/>
                </a:lnTo>
                <a:lnTo>
                  <a:pt x="3687507" y="4641914"/>
                </a:lnTo>
                <a:lnTo>
                  <a:pt x="3783669" y="4603539"/>
                </a:lnTo>
                <a:lnTo>
                  <a:pt x="3876633" y="4562541"/>
                </a:lnTo>
                <a:lnTo>
                  <a:pt x="3965836" y="4518987"/>
                </a:lnTo>
                <a:lnTo>
                  <a:pt x="4050717" y="4472942"/>
                </a:lnTo>
                <a:lnTo>
                  <a:pt x="4130713" y="4424472"/>
                </a:lnTo>
                <a:lnTo>
                  <a:pt x="4205264" y="4373644"/>
                </a:lnTo>
                <a:lnTo>
                  <a:pt x="4273807" y="4320525"/>
                </a:lnTo>
                <a:lnTo>
                  <a:pt x="4335780" y="4265180"/>
                </a:lnTo>
                <a:lnTo>
                  <a:pt x="4394043" y="4204383"/>
                </a:lnTo>
                <a:lnTo>
                  <a:pt x="4449976" y="4136982"/>
                </a:lnTo>
                <a:lnTo>
                  <a:pt x="4503508" y="4063541"/>
                </a:lnTo>
                <a:lnTo>
                  <a:pt x="4554566" y="3984623"/>
                </a:lnTo>
                <a:lnTo>
                  <a:pt x="4603080" y="3900792"/>
                </a:lnTo>
                <a:lnTo>
                  <a:pt x="4648980" y="3812612"/>
                </a:lnTo>
                <a:lnTo>
                  <a:pt x="4692193" y="3720645"/>
                </a:lnTo>
                <a:lnTo>
                  <a:pt x="4732649" y="3625455"/>
                </a:lnTo>
                <a:lnTo>
                  <a:pt x="4770278" y="3527605"/>
                </a:lnTo>
                <a:lnTo>
                  <a:pt x="4805006" y="3427660"/>
                </a:lnTo>
                <a:lnTo>
                  <a:pt x="4836765" y="3326181"/>
                </a:lnTo>
                <a:lnTo>
                  <a:pt x="4865482" y="3223733"/>
                </a:lnTo>
                <a:lnTo>
                  <a:pt x="4891087" y="3120880"/>
                </a:lnTo>
                <a:lnTo>
                  <a:pt x="4913509" y="3018183"/>
                </a:lnTo>
                <a:lnTo>
                  <a:pt x="4932676" y="2916208"/>
                </a:lnTo>
                <a:lnTo>
                  <a:pt x="4948517" y="2815517"/>
                </a:lnTo>
                <a:lnTo>
                  <a:pt x="4960962" y="2716673"/>
                </a:lnTo>
                <a:lnTo>
                  <a:pt x="4969939" y="2620241"/>
                </a:lnTo>
                <a:lnTo>
                  <a:pt x="4975377" y="2526783"/>
                </a:lnTo>
                <a:lnTo>
                  <a:pt x="4977206" y="2436863"/>
                </a:lnTo>
                <a:lnTo>
                  <a:pt x="4975405" y="2347603"/>
                </a:lnTo>
                <a:lnTo>
                  <a:pt x="4970048" y="2254791"/>
                </a:lnTo>
                <a:lnTo>
                  <a:pt x="4961206" y="2158989"/>
                </a:lnTo>
                <a:lnTo>
                  <a:pt x="4948946" y="2060758"/>
                </a:lnTo>
                <a:lnTo>
                  <a:pt x="4933340" y="1960661"/>
                </a:lnTo>
                <a:lnTo>
                  <a:pt x="4914455" y="1859260"/>
                </a:lnTo>
                <a:lnTo>
                  <a:pt x="4892362" y="1757115"/>
                </a:lnTo>
                <a:lnTo>
                  <a:pt x="4867130" y="1654790"/>
                </a:lnTo>
                <a:lnTo>
                  <a:pt x="4838829" y="1552845"/>
                </a:lnTo>
                <a:lnTo>
                  <a:pt x="4807527" y="1451843"/>
                </a:lnTo>
                <a:lnTo>
                  <a:pt x="4773295" y="1352345"/>
                </a:lnTo>
                <a:lnTo>
                  <a:pt x="4736202" y="1254914"/>
                </a:lnTo>
                <a:lnTo>
                  <a:pt x="4696317" y="1160111"/>
                </a:lnTo>
                <a:lnTo>
                  <a:pt x="4653709" y="1068498"/>
                </a:lnTo>
                <a:lnTo>
                  <a:pt x="4608449" y="980636"/>
                </a:lnTo>
                <a:lnTo>
                  <a:pt x="4560605" y="897088"/>
                </a:lnTo>
                <a:lnTo>
                  <a:pt x="4510247" y="818416"/>
                </a:lnTo>
                <a:lnTo>
                  <a:pt x="4457445" y="745181"/>
                </a:lnTo>
                <a:lnTo>
                  <a:pt x="4402267" y="677945"/>
                </a:lnTo>
                <a:lnTo>
                  <a:pt x="4344784" y="617270"/>
                </a:lnTo>
                <a:lnTo>
                  <a:pt x="4282678" y="561166"/>
                </a:lnTo>
                <a:lnTo>
                  <a:pt x="4213960" y="507311"/>
                </a:lnTo>
                <a:lnTo>
                  <a:pt x="4139192" y="455775"/>
                </a:lnTo>
                <a:lnTo>
                  <a:pt x="4058938" y="406624"/>
                </a:lnTo>
                <a:lnTo>
                  <a:pt x="3973762" y="359927"/>
                </a:lnTo>
                <a:lnTo>
                  <a:pt x="3884226" y="315751"/>
                </a:lnTo>
                <a:lnTo>
                  <a:pt x="3790896" y="274164"/>
                </a:lnTo>
                <a:lnTo>
                  <a:pt x="3694333" y="235234"/>
                </a:lnTo>
                <a:lnTo>
                  <a:pt x="3595102" y="199029"/>
                </a:lnTo>
                <a:lnTo>
                  <a:pt x="3493766" y="165617"/>
                </a:lnTo>
                <a:lnTo>
                  <a:pt x="3390889" y="135065"/>
                </a:lnTo>
                <a:lnTo>
                  <a:pt x="3287034" y="107441"/>
                </a:lnTo>
                <a:lnTo>
                  <a:pt x="3182765" y="82813"/>
                </a:lnTo>
                <a:lnTo>
                  <a:pt x="3078645" y="61249"/>
                </a:lnTo>
                <a:lnTo>
                  <a:pt x="2975238" y="42816"/>
                </a:lnTo>
                <a:lnTo>
                  <a:pt x="2873107" y="27583"/>
                </a:lnTo>
                <a:lnTo>
                  <a:pt x="2772815" y="15617"/>
                </a:lnTo>
                <a:lnTo>
                  <a:pt x="2674927" y="6986"/>
                </a:lnTo>
                <a:lnTo>
                  <a:pt x="2580006" y="1757"/>
                </a:lnTo>
                <a:lnTo>
                  <a:pt x="2488615" y="0"/>
                </a:lnTo>
                <a:lnTo>
                  <a:pt x="2397223" y="1757"/>
                </a:lnTo>
                <a:lnTo>
                  <a:pt x="2302300" y="6986"/>
                </a:lnTo>
                <a:lnTo>
                  <a:pt x="2204410" y="15617"/>
                </a:lnTo>
                <a:lnTo>
                  <a:pt x="2104118" y="27583"/>
                </a:lnTo>
                <a:lnTo>
                  <a:pt x="2001986" y="42816"/>
                </a:lnTo>
                <a:lnTo>
                  <a:pt x="1898577" y="61249"/>
                </a:lnTo>
                <a:lnTo>
                  <a:pt x="1794456" y="82813"/>
                </a:lnTo>
                <a:lnTo>
                  <a:pt x="1690186" y="107441"/>
                </a:lnTo>
                <a:lnTo>
                  <a:pt x="1586331" y="135065"/>
                </a:lnTo>
                <a:lnTo>
                  <a:pt x="1483453" y="165617"/>
                </a:lnTo>
                <a:lnTo>
                  <a:pt x="1382117" y="199029"/>
                </a:lnTo>
                <a:lnTo>
                  <a:pt x="1282886" y="235234"/>
                </a:lnTo>
                <a:lnTo>
                  <a:pt x="1186323" y="274164"/>
                </a:lnTo>
                <a:lnTo>
                  <a:pt x="1092992" y="315751"/>
                </a:lnTo>
                <a:lnTo>
                  <a:pt x="1003456" y="359927"/>
                </a:lnTo>
                <a:lnTo>
                  <a:pt x="918280" y="406624"/>
                </a:lnTo>
                <a:lnTo>
                  <a:pt x="838026" y="455775"/>
                </a:lnTo>
                <a:lnTo>
                  <a:pt x="763258" y="507311"/>
                </a:lnTo>
                <a:lnTo>
                  <a:pt x="694540" y="561166"/>
                </a:lnTo>
                <a:lnTo>
                  <a:pt x="632434" y="617270"/>
                </a:lnTo>
                <a:lnTo>
                  <a:pt x="574951" y="677945"/>
                </a:lnTo>
                <a:lnTo>
                  <a:pt x="519773" y="745181"/>
                </a:lnTo>
                <a:lnTo>
                  <a:pt x="466970" y="818416"/>
                </a:lnTo>
                <a:lnTo>
                  <a:pt x="416612" y="897088"/>
                </a:lnTo>
                <a:lnTo>
                  <a:pt x="368767" y="980636"/>
                </a:lnTo>
                <a:lnTo>
                  <a:pt x="323506" y="1068498"/>
                </a:lnTo>
                <a:lnTo>
                  <a:pt x="280898" y="1160111"/>
                </a:lnTo>
                <a:lnTo>
                  <a:pt x="241012" y="1254914"/>
                </a:lnTo>
                <a:lnTo>
                  <a:pt x="203917" y="1352345"/>
                </a:lnTo>
                <a:lnTo>
                  <a:pt x="169684" y="1451843"/>
                </a:lnTo>
                <a:lnTo>
                  <a:pt x="138382" y="1552845"/>
                </a:lnTo>
                <a:lnTo>
                  <a:pt x="110079" y="1654790"/>
                </a:lnTo>
                <a:lnTo>
                  <a:pt x="84847" y="1757115"/>
                </a:lnTo>
                <a:lnTo>
                  <a:pt x="62753" y="1859260"/>
                </a:lnTo>
                <a:lnTo>
                  <a:pt x="43868" y="1960661"/>
                </a:lnTo>
                <a:lnTo>
                  <a:pt x="28260" y="2060758"/>
                </a:lnTo>
                <a:lnTo>
                  <a:pt x="16000" y="2158989"/>
                </a:lnTo>
                <a:lnTo>
                  <a:pt x="7157" y="2254791"/>
                </a:lnTo>
                <a:lnTo>
                  <a:pt x="1801" y="2347603"/>
                </a:lnTo>
                <a:lnTo>
                  <a:pt x="0" y="2436863"/>
                </a:lnTo>
                <a:close/>
              </a:path>
            </a:pathLst>
          </a:custGeom>
          <a:solidFill>
            <a:srgbClr val="C7E6E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1192389" y="1704870"/>
            <a:ext cx="4912956" cy="4807038"/>
          </a:xfrm>
          <a:custGeom>
            <a:avLst/>
            <a:gdLst/>
            <a:ahLst/>
            <a:cxnLst/>
            <a:rect l="l" t="t" r="r" b="b"/>
            <a:pathLst>
              <a:path w="4912956" h="4807038">
                <a:moveTo>
                  <a:pt x="7324" y="2587318"/>
                </a:moveTo>
                <a:lnTo>
                  <a:pt x="16373" y="2682398"/>
                </a:lnTo>
                <a:lnTo>
                  <a:pt x="28918" y="2779018"/>
                </a:lnTo>
                <a:lnTo>
                  <a:pt x="44889" y="2876738"/>
                </a:lnTo>
                <a:lnTo>
                  <a:pt x="64213" y="2975119"/>
                </a:lnTo>
                <a:lnTo>
                  <a:pt x="86821" y="3073720"/>
                </a:lnTo>
                <a:lnTo>
                  <a:pt x="112641" y="3172101"/>
                </a:lnTo>
                <a:lnTo>
                  <a:pt x="141602" y="3269823"/>
                </a:lnTo>
                <a:lnTo>
                  <a:pt x="173632" y="3366446"/>
                </a:lnTo>
                <a:lnTo>
                  <a:pt x="208662" y="3461529"/>
                </a:lnTo>
                <a:lnTo>
                  <a:pt x="246619" y="3554633"/>
                </a:lnTo>
                <a:lnTo>
                  <a:pt x="287432" y="3645318"/>
                </a:lnTo>
                <a:lnTo>
                  <a:pt x="331031" y="3733145"/>
                </a:lnTo>
                <a:lnTo>
                  <a:pt x="377345" y="3817672"/>
                </a:lnTo>
                <a:lnTo>
                  <a:pt x="426302" y="3898460"/>
                </a:lnTo>
                <a:lnTo>
                  <a:pt x="477831" y="3975070"/>
                </a:lnTo>
                <a:lnTo>
                  <a:pt x="531861" y="4047062"/>
                </a:lnTo>
                <a:lnTo>
                  <a:pt x="588321" y="4113995"/>
                </a:lnTo>
                <a:lnTo>
                  <a:pt x="647141" y="4175429"/>
                </a:lnTo>
                <a:lnTo>
                  <a:pt x="710039" y="4232838"/>
                </a:lnTo>
                <a:lnTo>
                  <a:pt x="778489" y="4287944"/>
                </a:lnTo>
                <a:lnTo>
                  <a:pt x="852049" y="4340678"/>
                </a:lnTo>
                <a:lnTo>
                  <a:pt x="930277" y="4390971"/>
                </a:lnTo>
                <a:lnTo>
                  <a:pt x="1012732" y="4438753"/>
                </a:lnTo>
                <a:lnTo>
                  <a:pt x="1098973" y="4483955"/>
                </a:lnTo>
                <a:lnTo>
                  <a:pt x="1188557" y="4526508"/>
                </a:lnTo>
                <a:lnTo>
                  <a:pt x="1281043" y="4566342"/>
                </a:lnTo>
                <a:lnTo>
                  <a:pt x="1375990" y="4603388"/>
                </a:lnTo>
                <a:lnTo>
                  <a:pt x="1472955" y="4637576"/>
                </a:lnTo>
                <a:lnTo>
                  <a:pt x="1571497" y="4668837"/>
                </a:lnTo>
                <a:lnTo>
                  <a:pt x="1671175" y="4697103"/>
                </a:lnTo>
                <a:lnTo>
                  <a:pt x="1771547" y="4722302"/>
                </a:lnTo>
                <a:lnTo>
                  <a:pt x="1872171" y="4744367"/>
                </a:lnTo>
                <a:lnTo>
                  <a:pt x="1972606" y="4763228"/>
                </a:lnTo>
                <a:lnTo>
                  <a:pt x="2072410" y="4778815"/>
                </a:lnTo>
                <a:lnTo>
                  <a:pt x="2171142" y="4791058"/>
                </a:lnTo>
                <a:lnTo>
                  <a:pt x="2268359" y="4799890"/>
                </a:lnTo>
                <a:lnTo>
                  <a:pt x="2363620" y="4805240"/>
                </a:lnTo>
                <a:lnTo>
                  <a:pt x="2456484" y="4807038"/>
                </a:lnTo>
                <a:lnTo>
                  <a:pt x="2548658" y="4805267"/>
                </a:lnTo>
                <a:lnTo>
                  <a:pt x="2643243" y="4799998"/>
                </a:lnTo>
                <a:lnTo>
                  <a:pt x="2739799" y="4791299"/>
                </a:lnTo>
                <a:lnTo>
                  <a:pt x="2837888" y="4779239"/>
                </a:lnTo>
                <a:lnTo>
                  <a:pt x="2937068" y="4763884"/>
                </a:lnTo>
                <a:lnTo>
                  <a:pt x="3036900" y="4745302"/>
                </a:lnTo>
                <a:lnTo>
                  <a:pt x="3136944" y="4723563"/>
                </a:lnTo>
                <a:lnTo>
                  <a:pt x="3236760" y="4698732"/>
                </a:lnTo>
                <a:lnTo>
                  <a:pt x="3335908" y="4670879"/>
                </a:lnTo>
                <a:lnTo>
                  <a:pt x="3433948" y="4640070"/>
                </a:lnTo>
                <a:lnTo>
                  <a:pt x="3530440" y="4606374"/>
                </a:lnTo>
                <a:lnTo>
                  <a:pt x="3624944" y="4569859"/>
                </a:lnTo>
                <a:lnTo>
                  <a:pt x="3717020" y="4530591"/>
                </a:lnTo>
                <a:lnTo>
                  <a:pt x="3806229" y="4488640"/>
                </a:lnTo>
                <a:lnTo>
                  <a:pt x="3892130" y="4444073"/>
                </a:lnTo>
                <a:lnTo>
                  <a:pt x="3974283" y="4396958"/>
                </a:lnTo>
                <a:lnTo>
                  <a:pt x="4052249" y="4347362"/>
                </a:lnTo>
                <a:lnTo>
                  <a:pt x="4125587" y="4295354"/>
                </a:lnTo>
                <a:lnTo>
                  <a:pt x="4193857" y="4241000"/>
                </a:lnTo>
                <a:lnTo>
                  <a:pt x="4256620" y="4184370"/>
                </a:lnTo>
                <a:lnTo>
                  <a:pt x="4316237" y="4122810"/>
                </a:lnTo>
                <a:lnTo>
                  <a:pt x="4373469" y="4055709"/>
                </a:lnTo>
                <a:lnTo>
                  <a:pt x="4428244" y="3983507"/>
                </a:lnTo>
                <a:lnTo>
                  <a:pt x="4480488" y="3906646"/>
                </a:lnTo>
                <a:lnTo>
                  <a:pt x="4530130" y="3825568"/>
                </a:lnTo>
                <a:lnTo>
                  <a:pt x="4577096" y="3740713"/>
                </a:lnTo>
                <a:lnTo>
                  <a:pt x="4621314" y="3652525"/>
                </a:lnTo>
                <a:lnTo>
                  <a:pt x="4662711" y="3561444"/>
                </a:lnTo>
                <a:lnTo>
                  <a:pt x="4701214" y="3467911"/>
                </a:lnTo>
                <a:lnTo>
                  <a:pt x="4736750" y="3372369"/>
                </a:lnTo>
                <a:lnTo>
                  <a:pt x="4769248" y="3275258"/>
                </a:lnTo>
                <a:lnTo>
                  <a:pt x="4798633" y="3177020"/>
                </a:lnTo>
                <a:lnTo>
                  <a:pt x="4824833" y="3078098"/>
                </a:lnTo>
                <a:lnTo>
                  <a:pt x="4847777" y="2978931"/>
                </a:lnTo>
                <a:lnTo>
                  <a:pt x="4867390" y="2879962"/>
                </a:lnTo>
                <a:lnTo>
                  <a:pt x="4883600" y="2781633"/>
                </a:lnTo>
                <a:lnTo>
                  <a:pt x="4896334" y="2684384"/>
                </a:lnTo>
                <a:lnTo>
                  <a:pt x="4905520" y="2588658"/>
                </a:lnTo>
                <a:lnTo>
                  <a:pt x="4911085" y="2494895"/>
                </a:lnTo>
                <a:lnTo>
                  <a:pt x="4912956" y="2403538"/>
                </a:lnTo>
                <a:lnTo>
                  <a:pt x="4911114" y="2312854"/>
                </a:lnTo>
                <a:lnTo>
                  <a:pt x="4905632" y="2219751"/>
                </a:lnTo>
                <a:lnTo>
                  <a:pt x="4896584" y="2124667"/>
                </a:lnTo>
                <a:lnTo>
                  <a:pt x="4884039" y="2028044"/>
                </a:lnTo>
                <a:lnTo>
                  <a:pt x="4868069" y="1930321"/>
                </a:lnTo>
                <a:lnTo>
                  <a:pt x="4848745" y="1831938"/>
                </a:lnTo>
                <a:lnTo>
                  <a:pt x="4826138" y="1733335"/>
                </a:lnTo>
                <a:lnTo>
                  <a:pt x="4800319" y="1634951"/>
                </a:lnTo>
                <a:lnTo>
                  <a:pt x="4771360" y="1537228"/>
                </a:lnTo>
                <a:lnTo>
                  <a:pt x="4739330" y="1440603"/>
                </a:lnTo>
                <a:lnTo>
                  <a:pt x="4704302" y="1345519"/>
                </a:lnTo>
                <a:lnTo>
                  <a:pt x="4666345" y="1252414"/>
                </a:lnTo>
                <a:lnTo>
                  <a:pt x="4625533" y="1161728"/>
                </a:lnTo>
                <a:lnTo>
                  <a:pt x="4581934" y="1073901"/>
                </a:lnTo>
                <a:lnTo>
                  <a:pt x="4535622" y="989374"/>
                </a:lnTo>
                <a:lnTo>
                  <a:pt x="4486666" y="908585"/>
                </a:lnTo>
                <a:lnTo>
                  <a:pt x="4435137" y="831976"/>
                </a:lnTo>
                <a:lnTo>
                  <a:pt x="4381107" y="759986"/>
                </a:lnTo>
                <a:lnTo>
                  <a:pt x="4324647" y="693054"/>
                </a:lnTo>
                <a:lnTo>
                  <a:pt x="4265828" y="631621"/>
                </a:lnTo>
                <a:lnTo>
                  <a:pt x="4202930" y="574211"/>
                </a:lnTo>
                <a:lnTo>
                  <a:pt x="4134481" y="519103"/>
                </a:lnTo>
                <a:lnTo>
                  <a:pt x="4060921" y="466368"/>
                </a:lnTo>
                <a:lnTo>
                  <a:pt x="3982694" y="416073"/>
                </a:lnTo>
                <a:lnTo>
                  <a:pt x="3900240" y="368290"/>
                </a:lnTo>
                <a:lnTo>
                  <a:pt x="3814000" y="323087"/>
                </a:lnTo>
                <a:lnTo>
                  <a:pt x="3724418" y="280534"/>
                </a:lnTo>
                <a:lnTo>
                  <a:pt x="3631933" y="240699"/>
                </a:lnTo>
                <a:lnTo>
                  <a:pt x="3536987" y="203652"/>
                </a:lnTo>
                <a:lnTo>
                  <a:pt x="3440023" y="169464"/>
                </a:lnTo>
                <a:lnTo>
                  <a:pt x="3341482" y="138202"/>
                </a:lnTo>
                <a:lnTo>
                  <a:pt x="3241804" y="109936"/>
                </a:lnTo>
                <a:lnTo>
                  <a:pt x="3141433" y="84736"/>
                </a:lnTo>
                <a:lnTo>
                  <a:pt x="3040808" y="62671"/>
                </a:lnTo>
                <a:lnTo>
                  <a:pt x="2940373" y="43810"/>
                </a:lnTo>
                <a:lnTo>
                  <a:pt x="2840568" y="28223"/>
                </a:lnTo>
                <a:lnTo>
                  <a:pt x="2741835" y="15979"/>
                </a:lnTo>
                <a:lnTo>
                  <a:pt x="2644616" y="7148"/>
                </a:lnTo>
                <a:lnTo>
                  <a:pt x="2549352" y="1798"/>
                </a:lnTo>
                <a:lnTo>
                  <a:pt x="2456484" y="0"/>
                </a:lnTo>
                <a:lnTo>
                  <a:pt x="2363620" y="1798"/>
                </a:lnTo>
                <a:lnTo>
                  <a:pt x="2268359" y="7148"/>
                </a:lnTo>
                <a:lnTo>
                  <a:pt x="2171142" y="15979"/>
                </a:lnTo>
                <a:lnTo>
                  <a:pt x="2072410" y="28223"/>
                </a:lnTo>
                <a:lnTo>
                  <a:pt x="1972606" y="43810"/>
                </a:lnTo>
                <a:lnTo>
                  <a:pt x="1872171" y="62671"/>
                </a:lnTo>
                <a:lnTo>
                  <a:pt x="1771547" y="84736"/>
                </a:lnTo>
                <a:lnTo>
                  <a:pt x="1671175" y="109936"/>
                </a:lnTo>
                <a:lnTo>
                  <a:pt x="1571497" y="138202"/>
                </a:lnTo>
                <a:lnTo>
                  <a:pt x="1472955" y="169464"/>
                </a:lnTo>
                <a:lnTo>
                  <a:pt x="1375990" y="203652"/>
                </a:lnTo>
                <a:lnTo>
                  <a:pt x="1281043" y="240699"/>
                </a:lnTo>
                <a:lnTo>
                  <a:pt x="1188557" y="280534"/>
                </a:lnTo>
                <a:lnTo>
                  <a:pt x="1098973" y="323087"/>
                </a:lnTo>
                <a:lnTo>
                  <a:pt x="1012732" y="368290"/>
                </a:lnTo>
                <a:lnTo>
                  <a:pt x="930277" y="416073"/>
                </a:lnTo>
                <a:lnTo>
                  <a:pt x="852049" y="466368"/>
                </a:lnTo>
                <a:lnTo>
                  <a:pt x="778489" y="519103"/>
                </a:lnTo>
                <a:lnTo>
                  <a:pt x="710039" y="574211"/>
                </a:lnTo>
                <a:lnTo>
                  <a:pt x="647141" y="631621"/>
                </a:lnTo>
                <a:lnTo>
                  <a:pt x="588321" y="693054"/>
                </a:lnTo>
                <a:lnTo>
                  <a:pt x="531861" y="759986"/>
                </a:lnTo>
                <a:lnTo>
                  <a:pt x="477831" y="831976"/>
                </a:lnTo>
                <a:lnTo>
                  <a:pt x="426302" y="908585"/>
                </a:lnTo>
                <a:lnTo>
                  <a:pt x="377345" y="989374"/>
                </a:lnTo>
                <a:lnTo>
                  <a:pt x="331031" y="1073901"/>
                </a:lnTo>
                <a:lnTo>
                  <a:pt x="287432" y="1161728"/>
                </a:lnTo>
                <a:lnTo>
                  <a:pt x="246619" y="1252414"/>
                </a:lnTo>
                <a:lnTo>
                  <a:pt x="208662" y="1345519"/>
                </a:lnTo>
                <a:lnTo>
                  <a:pt x="173632" y="1440603"/>
                </a:lnTo>
                <a:lnTo>
                  <a:pt x="141602" y="1537228"/>
                </a:lnTo>
                <a:lnTo>
                  <a:pt x="112641" y="1634951"/>
                </a:lnTo>
                <a:lnTo>
                  <a:pt x="86821" y="1733335"/>
                </a:lnTo>
                <a:lnTo>
                  <a:pt x="64213" y="1831938"/>
                </a:lnTo>
                <a:lnTo>
                  <a:pt x="44889" y="1930321"/>
                </a:lnTo>
                <a:lnTo>
                  <a:pt x="28918" y="2028044"/>
                </a:lnTo>
                <a:lnTo>
                  <a:pt x="16373" y="2124667"/>
                </a:lnTo>
                <a:lnTo>
                  <a:pt x="7324" y="2219751"/>
                </a:lnTo>
                <a:lnTo>
                  <a:pt x="1842" y="2312854"/>
                </a:lnTo>
                <a:lnTo>
                  <a:pt x="0" y="2403538"/>
                </a:lnTo>
                <a:lnTo>
                  <a:pt x="1842" y="2494218"/>
                </a:lnTo>
                <a:lnTo>
                  <a:pt x="7324" y="2587318"/>
                </a:lnTo>
                <a:close/>
              </a:path>
            </a:pathLst>
          </a:custGeom>
          <a:solidFill>
            <a:srgbClr val="C9E7E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1223581" y="1745656"/>
            <a:ext cx="4848707" cy="4740389"/>
          </a:xfrm>
          <a:custGeom>
            <a:avLst/>
            <a:gdLst/>
            <a:ahLst/>
            <a:cxnLst/>
            <a:rect l="l" t="t" r="r" b="b"/>
            <a:pathLst>
              <a:path w="4848707" h="4740389">
                <a:moveTo>
                  <a:pt x="0" y="2370201"/>
                </a:moveTo>
                <a:lnTo>
                  <a:pt x="1884" y="2462306"/>
                </a:lnTo>
                <a:lnTo>
                  <a:pt x="7490" y="2555699"/>
                </a:lnTo>
                <a:lnTo>
                  <a:pt x="16745" y="2650061"/>
                </a:lnTo>
                <a:lnTo>
                  <a:pt x="29575" y="2745075"/>
                </a:lnTo>
                <a:lnTo>
                  <a:pt x="45908" y="2840422"/>
                </a:lnTo>
                <a:lnTo>
                  <a:pt x="65671" y="2935784"/>
                </a:lnTo>
                <a:lnTo>
                  <a:pt x="88793" y="3030844"/>
                </a:lnTo>
                <a:lnTo>
                  <a:pt x="115199" y="3125283"/>
                </a:lnTo>
                <a:lnTo>
                  <a:pt x="144817" y="3218783"/>
                </a:lnTo>
                <a:lnTo>
                  <a:pt x="177576" y="3311028"/>
                </a:lnTo>
                <a:lnTo>
                  <a:pt x="213401" y="3401697"/>
                </a:lnTo>
                <a:lnTo>
                  <a:pt x="252220" y="3490475"/>
                </a:lnTo>
                <a:lnTo>
                  <a:pt x="293961" y="3577042"/>
                </a:lnTo>
                <a:lnTo>
                  <a:pt x="338551" y="3661081"/>
                </a:lnTo>
                <a:lnTo>
                  <a:pt x="385917" y="3742274"/>
                </a:lnTo>
                <a:lnTo>
                  <a:pt x="435987" y="3820302"/>
                </a:lnTo>
                <a:lnTo>
                  <a:pt x="488688" y="3894849"/>
                </a:lnTo>
                <a:lnTo>
                  <a:pt x="543946" y="3965595"/>
                </a:lnTo>
                <a:lnTo>
                  <a:pt x="601690" y="4032224"/>
                </a:lnTo>
                <a:lnTo>
                  <a:pt x="661847" y="4094416"/>
                </a:lnTo>
                <a:lnTo>
                  <a:pt x="725536" y="4153129"/>
                </a:lnTo>
                <a:lnTo>
                  <a:pt x="793716" y="4209487"/>
                </a:lnTo>
                <a:lnTo>
                  <a:pt x="866067" y="4263420"/>
                </a:lnTo>
                <a:lnTo>
                  <a:pt x="942268" y="4314855"/>
                </a:lnTo>
                <a:lnTo>
                  <a:pt x="1022001" y="4363724"/>
                </a:lnTo>
                <a:lnTo>
                  <a:pt x="1104946" y="4409954"/>
                </a:lnTo>
                <a:lnTo>
                  <a:pt x="1190783" y="4453474"/>
                </a:lnTo>
                <a:lnTo>
                  <a:pt x="1279192" y="4494214"/>
                </a:lnTo>
                <a:lnTo>
                  <a:pt x="1369854" y="4532103"/>
                </a:lnTo>
                <a:lnTo>
                  <a:pt x="1462449" y="4567069"/>
                </a:lnTo>
                <a:lnTo>
                  <a:pt x="1556657" y="4599042"/>
                </a:lnTo>
                <a:lnTo>
                  <a:pt x="1652158" y="4627950"/>
                </a:lnTo>
                <a:lnTo>
                  <a:pt x="1748633" y="4653723"/>
                </a:lnTo>
                <a:lnTo>
                  <a:pt x="1845762" y="4676291"/>
                </a:lnTo>
                <a:lnTo>
                  <a:pt x="1943225" y="4695580"/>
                </a:lnTo>
                <a:lnTo>
                  <a:pt x="2040703" y="4711522"/>
                </a:lnTo>
                <a:lnTo>
                  <a:pt x="2137876" y="4724045"/>
                </a:lnTo>
                <a:lnTo>
                  <a:pt x="2234424" y="4733078"/>
                </a:lnTo>
                <a:lnTo>
                  <a:pt x="2330027" y="4738549"/>
                </a:lnTo>
                <a:lnTo>
                  <a:pt x="2424366" y="4740389"/>
                </a:lnTo>
                <a:lnTo>
                  <a:pt x="2517994" y="4738577"/>
                </a:lnTo>
                <a:lnTo>
                  <a:pt x="2612901" y="4733189"/>
                </a:lnTo>
                <a:lnTo>
                  <a:pt x="2708770" y="4724292"/>
                </a:lnTo>
                <a:lnTo>
                  <a:pt x="2805282" y="4711957"/>
                </a:lnTo>
                <a:lnTo>
                  <a:pt x="2902120" y="4696254"/>
                </a:lnTo>
                <a:lnTo>
                  <a:pt x="2998964" y="4677250"/>
                </a:lnTo>
                <a:lnTo>
                  <a:pt x="3095498" y="4655016"/>
                </a:lnTo>
                <a:lnTo>
                  <a:pt x="3191404" y="4629622"/>
                </a:lnTo>
                <a:lnTo>
                  <a:pt x="3286362" y="4601135"/>
                </a:lnTo>
                <a:lnTo>
                  <a:pt x="3380055" y="4569626"/>
                </a:lnTo>
                <a:lnTo>
                  <a:pt x="3472166" y="4535164"/>
                </a:lnTo>
                <a:lnTo>
                  <a:pt x="3562375" y="4497819"/>
                </a:lnTo>
                <a:lnTo>
                  <a:pt x="3650366" y="4457659"/>
                </a:lnTo>
                <a:lnTo>
                  <a:pt x="3735819" y="4414754"/>
                </a:lnTo>
                <a:lnTo>
                  <a:pt x="3818417" y="4369173"/>
                </a:lnTo>
                <a:lnTo>
                  <a:pt x="3897842" y="4320986"/>
                </a:lnTo>
                <a:lnTo>
                  <a:pt x="3973776" y="4270261"/>
                </a:lnTo>
                <a:lnTo>
                  <a:pt x="4045900" y="4217070"/>
                </a:lnTo>
                <a:lnTo>
                  <a:pt x="4113897" y="4161479"/>
                </a:lnTo>
                <a:lnTo>
                  <a:pt x="4177449" y="4103560"/>
                </a:lnTo>
                <a:lnTo>
                  <a:pt x="4238423" y="4041240"/>
                </a:lnTo>
                <a:lnTo>
                  <a:pt x="4296959" y="3974439"/>
                </a:lnTo>
                <a:lnTo>
                  <a:pt x="4352980" y="3903478"/>
                </a:lnTo>
                <a:lnTo>
                  <a:pt x="4406414" y="3828675"/>
                </a:lnTo>
                <a:lnTo>
                  <a:pt x="4457185" y="3750350"/>
                </a:lnTo>
                <a:lnTo>
                  <a:pt x="4505219" y="3668823"/>
                </a:lnTo>
                <a:lnTo>
                  <a:pt x="4550442" y="3584413"/>
                </a:lnTo>
                <a:lnTo>
                  <a:pt x="4592780" y="3497441"/>
                </a:lnTo>
                <a:lnTo>
                  <a:pt x="4632158" y="3408225"/>
                </a:lnTo>
                <a:lnTo>
                  <a:pt x="4668502" y="3317086"/>
                </a:lnTo>
                <a:lnTo>
                  <a:pt x="4701737" y="3224342"/>
                </a:lnTo>
                <a:lnTo>
                  <a:pt x="4731790" y="3130314"/>
                </a:lnTo>
                <a:lnTo>
                  <a:pt x="4758585" y="3035321"/>
                </a:lnTo>
                <a:lnTo>
                  <a:pt x="4782049" y="2939683"/>
                </a:lnTo>
                <a:lnTo>
                  <a:pt x="4802107" y="2843719"/>
                </a:lnTo>
                <a:lnTo>
                  <a:pt x="4818685" y="2747749"/>
                </a:lnTo>
                <a:lnTo>
                  <a:pt x="4831708" y="2652092"/>
                </a:lnTo>
                <a:lnTo>
                  <a:pt x="4841102" y="2557069"/>
                </a:lnTo>
                <a:lnTo>
                  <a:pt x="4846794" y="2462999"/>
                </a:lnTo>
                <a:lnTo>
                  <a:pt x="4848707" y="2370201"/>
                </a:lnTo>
                <a:lnTo>
                  <a:pt x="4846822" y="2278095"/>
                </a:lnTo>
                <a:lnTo>
                  <a:pt x="4841216" y="2184702"/>
                </a:lnTo>
                <a:lnTo>
                  <a:pt x="4831962" y="2090340"/>
                </a:lnTo>
                <a:lnTo>
                  <a:pt x="4819132" y="1995326"/>
                </a:lnTo>
                <a:lnTo>
                  <a:pt x="4802799" y="1899979"/>
                </a:lnTo>
                <a:lnTo>
                  <a:pt x="4783035" y="1804617"/>
                </a:lnTo>
                <a:lnTo>
                  <a:pt x="4759914" y="1709557"/>
                </a:lnTo>
                <a:lnTo>
                  <a:pt x="4733508" y="1615118"/>
                </a:lnTo>
                <a:lnTo>
                  <a:pt x="4703889" y="1521618"/>
                </a:lnTo>
                <a:lnTo>
                  <a:pt x="4671131" y="1429373"/>
                </a:lnTo>
                <a:lnTo>
                  <a:pt x="4635306" y="1338704"/>
                </a:lnTo>
                <a:lnTo>
                  <a:pt x="4596486" y="1249926"/>
                </a:lnTo>
                <a:lnTo>
                  <a:pt x="4554745" y="1163359"/>
                </a:lnTo>
                <a:lnTo>
                  <a:pt x="4510155" y="1079320"/>
                </a:lnTo>
                <a:lnTo>
                  <a:pt x="4462789" y="998127"/>
                </a:lnTo>
                <a:lnTo>
                  <a:pt x="4412720" y="920099"/>
                </a:lnTo>
                <a:lnTo>
                  <a:pt x="4360019" y="845552"/>
                </a:lnTo>
                <a:lnTo>
                  <a:pt x="4304760" y="774806"/>
                </a:lnTo>
                <a:lnTo>
                  <a:pt x="4247016" y="708177"/>
                </a:lnTo>
                <a:lnTo>
                  <a:pt x="4186859" y="645985"/>
                </a:lnTo>
                <a:lnTo>
                  <a:pt x="4123170" y="587270"/>
                </a:lnTo>
                <a:lnTo>
                  <a:pt x="4054991" y="530911"/>
                </a:lnTo>
                <a:lnTo>
                  <a:pt x="3982641" y="476977"/>
                </a:lnTo>
                <a:lnTo>
                  <a:pt x="3906440" y="425539"/>
                </a:lnTo>
                <a:lnTo>
                  <a:pt x="3826707" y="376670"/>
                </a:lnTo>
                <a:lnTo>
                  <a:pt x="3743763" y="330439"/>
                </a:lnTo>
                <a:lnTo>
                  <a:pt x="3657927" y="286918"/>
                </a:lnTo>
                <a:lnTo>
                  <a:pt x="3569519" y="246177"/>
                </a:lnTo>
                <a:lnTo>
                  <a:pt x="3478859" y="208288"/>
                </a:lnTo>
                <a:lnTo>
                  <a:pt x="3386266" y="173321"/>
                </a:lnTo>
                <a:lnTo>
                  <a:pt x="3292059" y="141348"/>
                </a:lnTo>
                <a:lnTo>
                  <a:pt x="3196560" y="112439"/>
                </a:lnTo>
                <a:lnTo>
                  <a:pt x="3100086" y="86665"/>
                </a:lnTo>
                <a:lnTo>
                  <a:pt x="3002959" y="64098"/>
                </a:lnTo>
                <a:lnTo>
                  <a:pt x="2905497" y="44808"/>
                </a:lnTo>
                <a:lnTo>
                  <a:pt x="2808021" y="28866"/>
                </a:lnTo>
                <a:lnTo>
                  <a:pt x="2710850" y="16343"/>
                </a:lnTo>
                <a:lnTo>
                  <a:pt x="2614304" y="7311"/>
                </a:lnTo>
                <a:lnTo>
                  <a:pt x="2518703" y="1839"/>
                </a:lnTo>
                <a:lnTo>
                  <a:pt x="2424366" y="0"/>
                </a:lnTo>
                <a:lnTo>
                  <a:pt x="2330027" y="1839"/>
                </a:lnTo>
                <a:lnTo>
                  <a:pt x="2234424" y="7311"/>
                </a:lnTo>
                <a:lnTo>
                  <a:pt x="2137876" y="16343"/>
                </a:lnTo>
                <a:lnTo>
                  <a:pt x="2040703" y="28866"/>
                </a:lnTo>
                <a:lnTo>
                  <a:pt x="1943225" y="44808"/>
                </a:lnTo>
                <a:lnTo>
                  <a:pt x="1845762" y="64098"/>
                </a:lnTo>
                <a:lnTo>
                  <a:pt x="1748633" y="86665"/>
                </a:lnTo>
                <a:lnTo>
                  <a:pt x="1652158" y="112439"/>
                </a:lnTo>
                <a:lnTo>
                  <a:pt x="1556657" y="141348"/>
                </a:lnTo>
                <a:lnTo>
                  <a:pt x="1462449" y="173321"/>
                </a:lnTo>
                <a:lnTo>
                  <a:pt x="1369854" y="208288"/>
                </a:lnTo>
                <a:lnTo>
                  <a:pt x="1279192" y="246177"/>
                </a:lnTo>
                <a:lnTo>
                  <a:pt x="1190783" y="286918"/>
                </a:lnTo>
                <a:lnTo>
                  <a:pt x="1104946" y="330439"/>
                </a:lnTo>
                <a:lnTo>
                  <a:pt x="1022001" y="376670"/>
                </a:lnTo>
                <a:lnTo>
                  <a:pt x="942268" y="425539"/>
                </a:lnTo>
                <a:lnTo>
                  <a:pt x="866067" y="476977"/>
                </a:lnTo>
                <a:lnTo>
                  <a:pt x="793716" y="530911"/>
                </a:lnTo>
                <a:lnTo>
                  <a:pt x="725536" y="587270"/>
                </a:lnTo>
                <a:lnTo>
                  <a:pt x="661847" y="645985"/>
                </a:lnTo>
                <a:lnTo>
                  <a:pt x="601690" y="708177"/>
                </a:lnTo>
                <a:lnTo>
                  <a:pt x="543946" y="774806"/>
                </a:lnTo>
                <a:lnTo>
                  <a:pt x="488688" y="845552"/>
                </a:lnTo>
                <a:lnTo>
                  <a:pt x="435987" y="920099"/>
                </a:lnTo>
                <a:lnTo>
                  <a:pt x="385917" y="998127"/>
                </a:lnTo>
                <a:lnTo>
                  <a:pt x="338551" y="1079320"/>
                </a:lnTo>
                <a:lnTo>
                  <a:pt x="293961" y="1163359"/>
                </a:lnTo>
                <a:lnTo>
                  <a:pt x="252220" y="1249926"/>
                </a:lnTo>
                <a:lnTo>
                  <a:pt x="213401" y="1338704"/>
                </a:lnTo>
                <a:lnTo>
                  <a:pt x="177576" y="1429373"/>
                </a:lnTo>
                <a:lnTo>
                  <a:pt x="144817" y="1521618"/>
                </a:lnTo>
                <a:lnTo>
                  <a:pt x="115199" y="1615118"/>
                </a:lnTo>
                <a:lnTo>
                  <a:pt x="88793" y="1709557"/>
                </a:lnTo>
                <a:lnTo>
                  <a:pt x="65671" y="1804617"/>
                </a:lnTo>
                <a:lnTo>
                  <a:pt x="45908" y="1899979"/>
                </a:lnTo>
                <a:lnTo>
                  <a:pt x="29575" y="1995326"/>
                </a:lnTo>
                <a:lnTo>
                  <a:pt x="16745" y="2090340"/>
                </a:lnTo>
                <a:lnTo>
                  <a:pt x="7490" y="2184702"/>
                </a:lnTo>
                <a:lnTo>
                  <a:pt x="1884" y="2278095"/>
                </a:lnTo>
                <a:lnTo>
                  <a:pt x="0" y="2370201"/>
                </a:lnTo>
                <a:close/>
              </a:path>
            </a:pathLst>
          </a:custGeom>
          <a:solidFill>
            <a:srgbClr val="C9E7E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1254773" y="1786450"/>
            <a:ext cx="4784445" cy="4673727"/>
          </a:xfrm>
          <a:custGeom>
            <a:avLst/>
            <a:gdLst/>
            <a:ahLst/>
            <a:cxnLst/>
            <a:rect l="l" t="t" r="r" b="b"/>
            <a:pathLst>
              <a:path w="4784445" h="4673727">
                <a:moveTo>
                  <a:pt x="0" y="2336876"/>
                </a:moveTo>
                <a:lnTo>
                  <a:pt x="1926" y="2430404"/>
                </a:lnTo>
                <a:lnTo>
                  <a:pt x="7657" y="2524087"/>
                </a:lnTo>
                <a:lnTo>
                  <a:pt x="17117" y="2617728"/>
                </a:lnTo>
                <a:lnTo>
                  <a:pt x="30232" y="2711133"/>
                </a:lnTo>
                <a:lnTo>
                  <a:pt x="46929" y="2804105"/>
                </a:lnTo>
                <a:lnTo>
                  <a:pt x="67132" y="2896448"/>
                </a:lnTo>
                <a:lnTo>
                  <a:pt x="90767" y="2987965"/>
                </a:lnTo>
                <a:lnTo>
                  <a:pt x="117760" y="3078462"/>
                </a:lnTo>
                <a:lnTo>
                  <a:pt x="148037" y="3167741"/>
                </a:lnTo>
                <a:lnTo>
                  <a:pt x="181524" y="3255606"/>
                </a:lnTo>
                <a:lnTo>
                  <a:pt x="218145" y="3341863"/>
                </a:lnTo>
                <a:lnTo>
                  <a:pt x="257827" y="3426314"/>
                </a:lnTo>
                <a:lnTo>
                  <a:pt x="300496" y="3508763"/>
                </a:lnTo>
                <a:lnTo>
                  <a:pt x="346077" y="3589015"/>
                </a:lnTo>
                <a:lnTo>
                  <a:pt x="394495" y="3666874"/>
                </a:lnTo>
                <a:lnTo>
                  <a:pt x="445677" y="3742143"/>
                </a:lnTo>
                <a:lnTo>
                  <a:pt x="499548" y="3814627"/>
                </a:lnTo>
                <a:lnTo>
                  <a:pt x="556034" y="3884128"/>
                </a:lnTo>
                <a:lnTo>
                  <a:pt x="615061" y="3950452"/>
                </a:lnTo>
                <a:lnTo>
                  <a:pt x="676554" y="4013403"/>
                </a:lnTo>
                <a:lnTo>
                  <a:pt x="741036" y="4073421"/>
                </a:lnTo>
                <a:lnTo>
                  <a:pt x="808947" y="4131033"/>
                </a:lnTo>
                <a:lnTo>
                  <a:pt x="880089" y="4186164"/>
                </a:lnTo>
                <a:lnTo>
                  <a:pt x="954265" y="4238744"/>
                </a:lnTo>
                <a:lnTo>
                  <a:pt x="1031277" y="4288698"/>
                </a:lnTo>
                <a:lnTo>
                  <a:pt x="1110927" y="4335955"/>
                </a:lnTo>
                <a:lnTo>
                  <a:pt x="1193018" y="4380442"/>
                </a:lnTo>
                <a:lnTo>
                  <a:pt x="1277350" y="4422087"/>
                </a:lnTo>
                <a:lnTo>
                  <a:pt x="1363727" y="4460817"/>
                </a:lnTo>
                <a:lnTo>
                  <a:pt x="1451951" y="4496560"/>
                </a:lnTo>
                <a:lnTo>
                  <a:pt x="1541823" y="4529243"/>
                </a:lnTo>
                <a:lnTo>
                  <a:pt x="1633147" y="4558793"/>
                </a:lnTo>
                <a:lnTo>
                  <a:pt x="1725724" y="4585138"/>
                </a:lnTo>
                <a:lnTo>
                  <a:pt x="1819356" y="4608206"/>
                </a:lnTo>
                <a:lnTo>
                  <a:pt x="1913846" y="4627924"/>
                </a:lnTo>
                <a:lnTo>
                  <a:pt x="2008996" y="4644220"/>
                </a:lnTo>
                <a:lnTo>
                  <a:pt x="2104607" y="4657020"/>
                </a:lnTo>
                <a:lnTo>
                  <a:pt x="2200483" y="4666253"/>
                </a:lnTo>
                <a:lnTo>
                  <a:pt x="2296425" y="4671846"/>
                </a:lnTo>
                <a:lnTo>
                  <a:pt x="2392235" y="4673727"/>
                </a:lnTo>
                <a:lnTo>
                  <a:pt x="2487323" y="4671875"/>
                </a:lnTo>
                <a:lnTo>
                  <a:pt x="2582557" y="4666366"/>
                </a:lnTo>
                <a:lnTo>
                  <a:pt x="2677741" y="4657272"/>
                </a:lnTo>
                <a:lnTo>
                  <a:pt x="2772680" y="4644664"/>
                </a:lnTo>
                <a:lnTo>
                  <a:pt x="2867177" y="4628611"/>
                </a:lnTo>
                <a:lnTo>
                  <a:pt x="2961035" y="4609186"/>
                </a:lnTo>
                <a:lnTo>
                  <a:pt x="3054060" y="4586458"/>
                </a:lnTo>
                <a:lnTo>
                  <a:pt x="3146055" y="4560499"/>
                </a:lnTo>
                <a:lnTo>
                  <a:pt x="3236824" y="4531380"/>
                </a:lnTo>
                <a:lnTo>
                  <a:pt x="3326171" y="4499171"/>
                </a:lnTo>
                <a:lnTo>
                  <a:pt x="3413899" y="4463944"/>
                </a:lnTo>
                <a:lnTo>
                  <a:pt x="3499813" y="4425769"/>
                </a:lnTo>
                <a:lnTo>
                  <a:pt x="3583716" y="4384716"/>
                </a:lnTo>
                <a:lnTo>
                  <a:pt x="3665413" y="4340858"/>
                </a:lnTo>
                <a:lnTo>
                  <a:pt x="3744708" y="4294265"/>
                </a:lnTo>
                <a:lnTo>
                  <a:pt x="3821403" y="4245007"/>
                </a:lnTo>
                <a:lnTo>
                  <a:pt x="3895304" y="4193156"/>
                </a:lnTo>
                <a:lnTo>
                  <a:pt x="3966214" y="4138782"/>
                </a:lnTo>
                <a:lnTo>
                  <a:pt x="4033937" y="4081956"/>
                </a:lnTo>
                <a:lnTo>
                  <a:pt x="4098277" y="4022750"/>
                </a:lnTo>
                <a:lnTo>
                  <a:pt x="4160606" y="3959669"/>
                </a:lnTo>
                <a:lnTo>
                  <a:pt x="4220442" y="3893170"/>
                </a:lnTo>
                <a:lnTo>
                  <a:pt x="4277708" y="3823448"/>
                </a:lnTo>
                <a:lnTo>
                  <a:pt x="4332328" y="3750702"/>
                </a:lnTo>
                <a:lnTo>
                  <a:pt x="4384227" y="3675130"/>
                </a:lnTo>
                <a:lnTo>
                  <a:pt x="4433329" y="3596930"/>
                </a:lnTo>
                <a:lnTo>
                  <a:pt x="4479556" y="3516299"/>
                </a:lnTo>
                <a:lnTo>
                  <a:pt x="4522834" y="3433435"/>
                </a:lnTo>
                <a:lnTo>
                  <a:pt x="4563087" y="3348536"/>
                </a:lnTo>
                <a:lnTo>
                  <a:pt x="4600238" y="3261799"/>
                </a:lnTo>
                <a:lnTo>
                  <a:pt x="4634211" y="3173423"/>
                </a:lnTo>
                <a:lnTo>
                  <a:pt x="4664931" y="3083604"/>
                </a:lnTo>
                <a:lnTo>
                  <a:pt x="4692322" y="2992542"/>
                </a:lnTo>
                <a:lnTo>
                  <a:pt x="4716307" y="2900433"/>
                </a:lnTo>
                <a:lnTo>
                  <a:pt x="4736810" y="2807475"/>
                </a:lnTo>
                <a:lnTo>
                  <a:pt x="4753756" y="2713866"/>
                </a:lnTo>
                <a:lnTo>
                  <a:pt x="4767069" y="2619804"/>
                </a:lnTo>
                <a:lnTo>
                  <a:pt x="4776672" y="2525486"/>
                </a:lnTo>
                <a:lnTo>
                  <a:pt x="4782489" y="2431111"/>
                </a:lnTo>
                <a:lnTo>
                  <a:pt x="4784445" y="2336876"/>
                </a:lnTo>
                <a:lnTo>
                  <a:pt x="4782519" y="2243346"/>
                </a:lnTo>
                <a:lnTo>
                  <a:pt x="4776788" y="2149661"/>
                </a:lnTo>
                <a:lnTo>
                  <a:pt x="4767329" y="2056018"/>
                </a:lnTo>
                <a:lnTo>
                  <a:pt x="4754215" y="1962612"/>
                </a:lnTo>
                <a:lnTo>
                  <a:pt x="4737520" y="1869639"/>
                </a:lnTo>
                <a:lnTo>
                  <a:pt x="4717318" y="1777295"/>
                </a:lnTo>
                <a:lnTo>
                  <a:pt x="4693684" y="1685777"/>
                </a:lnTo>
                <a:lnTo>
                  <a:pt x="4666692" y="1595280"/>
                </a:lnTo>
                <a:lnTo>
                  <a:pt x="4636417" y="1506000"/>
                </a:lnTo>
                <a:lnTo>
                  <a:pt x="4602932" y="1418134"/>
                </a:lnTo>
                <a:lnTo>
                  <a:pt x="4566312" y="1331877"/>
                </a:lnTo>
                <a:lnTo>
                  <a:pt x="4526631" y="1247426"/>
                </a:lnTo>
                <a:lnTo>
                  <a:pt x="4483963" y="1164976"/>
                </a:lnTo>
                <a:lnTo>
                  <a:pt x="4438383" y="1084724"/>
                </a:lnTo>
                <a:lnTo>
                  <a:pt x="4389965" y="1006865"/>
                </a:lnTo>
                <a:lnTo>
                  <a:pt x="4338784" y="931596"/>
                </a:lnTo>
                <a:lnTo>
                  <a:pt x="4284912" y="859112"/>
                </a:lnTo>
                <a:lnTo>
                  <a:pt x="4228426" y="789610"/>
                </a:lnTo>
                <a:lnTo>
                  <a:pt x="4169398" y="723286"/>
                </a:lnTo>
                <a:lnTo>
                  <a:pt x="4107903" y="660336"/>
                </a:lnTo>
                <a:lnTo>
                  <a:pt x="4043423" y="600317"/>
                </a:lnTo>
                <a:lnTo>
                  <a:pt x="3975514" y="542706"/>
                </a:lnTo>
                <a:lnTo>
                  <a:pt x="3904373" y="487574"/>
                </a:lnTo>
                <a:lnTo>
                  <a:pt x="3830198" y="434994"/>
                </a:lnTo>
                <a:lnTo>
                  <a:pt x="3753187" y="385039"/>
                </a:lnTo>
                <a:lnTo>
                  <a:pt x="3673538" y="337781"/>
                </a:lnTo>
                <a:lnTo>
                  <a:pt x="3591449" y="293293"/>
                </a:lnTo>
                <a:lnTo>
                  <a:pt x="3507117" y="251647"/>
                </a:lnTo>
                <a:lnTo>
                  <a:pt x="3420741" y="212916"/>
                </a:lnTo>
                <a:lnTo>
                  <a:pt x="3332518" y="177172"/>
                </a:lnTo>
                <a:lnTo>
                  <a:pt x="3242645" y="144489"/>
                </a:lnTo>
                <a:lnTo>
                  <a:pt x="3151322" y="114938"/>
                </a:lnTo>
                <a:lnTo>
                  <a:pt x="3058746" y="88591"/>
                </a:lnTo>
                <a:lnTo>
                  <a:pt x="2965113" y="65523"/>
                </a:lnTo>
                <a:lnTo>
                  <a:pt x="2870624" y="45804"/>
                </a:lnTo>
                <a:lnTo>
                  <a:pt x="2775474" y="29508"/>
                </a:lnTo>
                <a:lnTo>
                  <a:pt x="2679863" y="16707"/>
                </a:lnTo>
                <a:lnTo>
                  <a:pt x="2583987" y="7473"/>
                </a:lnTo>
                <a:lnTo>
                  <a:pt x="2488045" y="1880"/>
                </a:lnTo>
                <a:lnTo>
                  <a:pt x="2392235" y="0"/>
                </a:lnTo>
                <a:lnTo>
                  <a:pt x="2296425" y="1880"/>
                </a:lnTo>
                <a:lnTo>
                  <a:pt x="2200483" y="7473"/>
                </a:lnTo>
                <a:lnTo>
                  <a:pt x="2104607" y="16707"/>
                </a:lnTo>
                <a:lnTo>
                  <a:pt x="2008996" y="29508"/>
                </a:lnTo>
                <a:lnTo>
                  <a:pt x="1913846" y="45804"/>
                </a:lnTo>
                <a:lnTo>
                  <a:pt x="1819356" y="65523"/>
                </a:lnTo>
                <a:lnTo>
                  <a:pt x="1725724" y="88591"/>
                </a:lnTo>
                <a:lnTo>
                  <a:pt x="1633147" y="114938"/>
                </a:lnTo>
                <a:lnTo>
                  <a:pt x="1541823" y="144489"/>
                </a:lnTo>
                <a:lnTo>
                  <a:pt x="1451951" y="177172"/>
                </a:lnTo>
                <a:lnTo>
                  <a:pt x="1363727" y="212916"/>
                </a:lnTo>
                <a:lnTo>
                  <a:pt x="1277350" y="251647"/>
                </a:lnTo>
                <a:lnTo>
                  <a:pt x="1193018" y="293293"/>
                </a:lnTo>
                <a:lnTo>
                  <a:pt x="1110927" y="337781"/>
                </a:lnTo>
                <a:lnTo>
                  <a:pt x="1031277" y="385039"/>
                </a:lnTo>
                <a:lnTo>
                  <a:pt x="954265" y="434994"/>
                </a:lnTo>
                <a:lnTo>
                  <a:pt x="880089" y="487574"/>
                </a:lnTo>
                <a:lnTo>
                  <a:pt x="808947" y="542706"/>
                </a:lnTo>
                <a:lnTo>
                  <a:pt x="741036" y="600317"/>
                </a:lnTo>
                <a:lnTo>
                  <a:pt x="676554" y="660336"/>
                </a:lnTo>
                <a:lnTo>
                  <a:pt x="615061" y="723286"/>
                </a:lnTo>
                <a:lnTo>
                  <a:pt x="556034" y="789610"/>
                </a:lnTo>
                <a:lnTo>
                  <a:pt x="499548" y="859112"/>
                </a:lnTo>
                <a:lnTo>
                  <a:pt x="445677" y="931596"/>
                </a:lnTo>
                <a:lnTo>
                  <a:pt x="394495" y="1006865"/>
                </a:lnTo>
                <a:lnTo>
                  <a:pt x="346077" y="1084724"/>
                </a:lnTo>
                <a:lnTo>
                  <a:pt x="300496" y="1164976"/>
                </a:lnTo>
                <a:lnTo>
                  <a:pt x="257827" y="1247426"/>
                </a:lnTo>
                <a:lnTo>
                  <a:pt x="218145" y="1331877"/>
                </a:lnTo>
                <a:lnTo>
                  <a:pt x="181524" y="1418134"/>
                </a:lnTo>
                <a:lnTo>
                  <a:pt x="148037" y="1506000"/>
                </a:lnTo>
                <a:lnTo>
                  <a:pt x="117760" y="1595280"/>
                </a:lnTo>
                <a:lnTo>
                  <a:pt x="90767" y="1685777"/>
                </a:lnTo>
                <a:lnTo>
                  <a:pt x="67132" y="1777295"/>
                </a:lnTo>
                <a:lnTo>
                  <a:pt x="46929" y="1869639"/>
                </a:lnTo>
                <a:lnTo>
                  <a:pt x="30232" y="1962612"/>
                </a:lnTo>
                <a:lnTo>
                  <a:pt x="17117" y="2056018"/>
                </a:lnTo>
                <a:lnTo>
                  <a:pt x="7657" y="2149661"/>
                </a:lnTo>
                <a:lnTo>
                  <a:pt x="1926" y="2243346"/>
                </a:lnTo>
                <a:lnTo>
                  <a:pt x="0" y="2336876"/>
                </a:lnTo>
                <a:close/>
              </a:path>
            </a:pathLst>
          </a:custGeom>
          <a:solidFill>
            <a:srgbClr val="CBE8E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1285958" y="1827250"/>
            <a:ext cx="4720209" cy="4607064"/>
          </a:xfrm>
          <a:custGeom>
            <a:avLst/>
            <a:gdLst/>
            <a:ahLst/>
            <a:cxnLst/>
            <a:rect l="l" t="t" r="r" b="b"/>
            <a:pathLst>
              <a:path w="4720209" h="4607064">
                <a:moveTo>
                  <a:pt x="0" y="2303538"/>
                </a:moveTo>
                <a:lnTo>
                  <a:pt x="1968" y="2398490"/>
                </a:lnTo>
                <a:lnTo>
                  <a:pt x="7823" y="2492464"/>
                </a:lnTo>
                <a:lnTo>
                  <a:pt x="17489" y="2585387"/>
                </a:lnTo>
                <a:lnTo>
                  <a:pt x="30890" y="2677184"/>
                </a:lnTo>
                <a:lnTo>
                  <a:pt x="47950" y="2767781"/>
                </a:lnTo>
                <a:lnTo>
                  <a:pt x="68592" y="2857105"/>
                </a:lnTo>
                <a:lnTo>
                  <a:pt x="92742" y="2945080"/>
                </a:lnTo>
                <a:lnTo>
                  <a:pt x="120322" y="3031633"/>
                </a:lnTo>
                <a:lnTo>
                  <a:pt x="151257" y="3116690"/>
                </a:lnTo>
                <a:lnTo>
                  <a:pt x="185472" y="3200177"/>
                </a:lnTo>
                <a:lnTo>
                  <a:pt x="222890" y="3282020"/>
                </a:lnTo>
                <a:lnTo>
                  <a:pt x="263434" y="3362144"/>
                </a:lnTo>
                <a:lnTo>
                  <a:pt x="307031" y="3440475"/>
                </a:lnTo>
                <a:lnTo>
                  <a:pt x="353602" y="3516940"/>
                </a:lnTo>
                <a:lnTo>
                  <a:pt x="403073" y="3591463"/>
                </a:lnTo>
                <a:lnTo>
                  <a:pt x="455367" y="3663972"/>
                </a:lnTo>
                <a:lnTo>
                  <a:pt x="510409" y="3734392"/>
                </a:lnTo>
                <a:lnTo>
                  <a:pt x="568123" y="3802649"/>
                </a:lnTo>
                <a:lnTo>
                  <a:pt x="628432" y="3868669"/>
                </a:lnTo>
                <a:lnTo>
                  <a:pt x="691261" y="3932377"/>
                </a:lnTo>
                <a:lnTo>
                  <a:pt x="756535" y="3993701"/>
                </a:lnTo>
                <a:lnTo>
                  <a:pt x="824177" y="4052566"/>
                </a:lnTo>
                <a:lnTo>
                  <a:pt x="894112" y="4108897"/>
                </a:lnTo>
                <a:lnTo>
                  <a:pt x="966263" y="4162620"/>
                </a:lnTo>
                <a:lnTo>
                  <a:pt x="1040554" y="4213661"/>
                </a:lnTo>
                <a:lnTo>
                  <a:pt x="1116909" y="4261947"/>
                </a:lnTo>
                <a:lnTo>
                  <a:pt x="1195252" y="4307402"/>
                </a:lnTo>
                <a:lnTo>
                  <a:pt x="1275508" y="4349952"/>
                </a:lnTo>
                <a:lnTo>
                  <a:pt x="1357601" y="4389525"/>
                </a:lnTo>
                <a:lnTo>
                  <a:pt x="1441454" y="4426045"/>
                </a:lnTo>
                <a:lnTo>
                  <a:pt x="1526992" y="4459438"/>
                </a:lnTo>
                <a:lnTo>
                  <a:pt x="1614139" y="4489631"/>
                </a:lnTo>
                <a:lnTo>
                  <a:pt x="1702818" y="4516550"/>
                </a:lnTo>
                <a:lnTo>
                  <a:pt x="1792955" y="4540119"/>
                </a:lnTo>
                <a:lnTo>
                  <a:pt x="1884472" y="4560266"/>
                </a:lnTo>
                <a:lnTo>
                  <a:pt x="1977295" y="4576916"/>
                </a:lnTo>
                <a:lnTo>
                  <a:pt x="2071346" y="4589995"/>
                </a:lnTo>
                <a:lnTo>
                  <a:pt x="2166551" y="4599428"/>
                </a:lnTo>
                <a:lnTo>
                  <a:pt x="2262833" y="4605143"/>
                </a:lnTo>
                <a:lnTo>
                  <a:pt x="2360117" y="4607064"/>
                </a:lnTo>
                <a:lnTo>
                  <a:pt x="2553684" y="4599428"/>
                </a:lnTo>
                <a:lnTo>
                  <a:pt x="2742941" y="4576915"/>
                </a:lnTo>
                <a:lnTo>
                  <a:pt x="2927281" y="4540117"/>
                </a:lnTo>
                <a:lnTo>
                  <a:pt x="3106097" y="4489628"/>
                </a:lnTo>
                <a:lnTo>
                  <a:pt x="3278780" y="4426041"/>
                </a:lnTo>
                <a:lnTo>
                  <a:pt x="3444724" y="4349948"/>
                </a:lnTo>
                <a:lnTo>
                  <a:pt x="3603322" y="4261942"/>
                </a:lnTo>
                <a:lnTo>
                  <a:pt x="3753966" y="4162616"/>
                </a:lnTo>
                <a:lnTo>
                  <a:pt x="3896048" y="4052563"/>
                </a:lnTo>
                <a:lnTo>
                  <a:pt x="4028962" y="3932375"/>
                </a:lnTo>
                <a:lnTo>
                  <a:pt x="4152100" y="3802646"/>
                </a:lnTo>
                <a:lnTo>
                  <a:pt x="4264854" y="3663968"/>
                </a:lnTo>
                <a:lnTo>
                  <a:pt x="4366618" y="3516935"/>
                </a:lnTo>
                <a:lnTo>
                  <a:pt x="4456783" y="3362139"/>
                </a:lnTo>
                <a:lnTo>
                  <a:pt x="4534744" y="3200172"/>
                </a:lnTo>
                <a:lnTo>
                  <a:pt x="4599892" y="3031629"/>
                </a:lnTo>
                <a:lnTo>
                  <a:pt x="4651619" y="2857100"/>
                </a:lnTo>
                <a:lnTo>
                  <a:pt x="4689319" y="2677181"/>
                </a:lnTo>
                <a:lnTo>
                  <a:pt x="4712385" y="2492462"/>
                </a:lnTo>
                <a:lnTo>
                  <a:pt x="4720209" y="2303538"/>
                </a:lnTo>
                <a:lnTo>
                  <a:pt x="4718240" y="2208585"/>
                </a:lnTo>
                <a:lnTo>
                  <a:pt x="4712385" y="2114609"/>
                </a:lnTo>
                <a:lnTo>
                  <a:pt x="4702719" y="2021685"/>
                </a:lnTo>
                <a:lnTo>
                  <a:pt x="4689319" y="1929886"/>
                </a:lnTo>
                <a:lnTo>
                  <a:pt x="4672260" y="1839288"/>
                </a:lnTo>
                <a:lnTo>
                  <a:pt x="4651619" y="1749964"/>
                </a:lnTo>
                <a:lnTo>
                  <a:pt x="4627470" y="1661987"/>
                </a:lnTo>
                <a:lnTo>
                  <a:pt x="4599891" y="1575433"/>
                </a:lnTo>
                <a:lnTo>
                  <a:pt x="4568956" y="1490375"/>
                </a:lnTo>
                <a:lnTo>
                  <a:pt x="4534742" y="1406888"/>
                </a:lnTo>
                <a:lnTo>
                  <a:pt x="4497326" y="1325045"/>
                </a:lnTo>
                <a:lnTo>
                  <a:pt x="4456782" y="1244921"/>
                </a:lnTo>
                <a:lnTo>
                  <a:pt x="4413186" y="1166589"/>
                </a:lnTo>
                <a:lnTo>
                  <a:pt x="4366616" y="1090124"/>
                </a:lnTo>
                <a:lnTo>
                  <a:pt x="4317146" y="1015600"/>
                </a:lnTo>
                <a:lnTo>
                  <a:pt x="4264852" y="943091"/>
                </a:lnTo>
                <a:lnTo>
                  <a:pt x="4209811" y="872672"/>
                </a:lnTo>
                <a:lnTo>
                  <a:pt x="4152098" y="804415"/>
                </a:lnTo>
                <a:lnTo>
                  <a:pt x="4091789" y="738395"/>
                </a:lnTo>
                <a:lnTo>
                  <a:pt x="4028960" y="674687"/>
                </a:lnTo>
                <a:lnTo>
                  <a:pt x="3963686" y="613362"/>
                </a:lnTo>
                <a:lnTo>
                  <a:pt x="3896044" y="554498"/>
                </a:lnTo>
                <a:lnTo>
                  <a:pt x="3826110" y="498167"/>
                </a:lnTo>
                <a:lnTo>
                  <a:pt x="3753959" y="444443"/>
                </a:lnTo>
                <a:lnTo>
                  <a:pt x="3679669" y="393402"/>
                </a:lnTo>
                <a:lnTo>
                  <a:pt x="3603315" y="345117"/>
                </a:lnTo>
                <a:lnTo>
                  <a:pt x="3524972" y="299662"/>
                </a:lnTo>
                <a:lnTo>
                  <a:pt x="3444717" y="257111"/>
                </a:lnTo>
                <a:lnTo>
                  <a:pt x="3362625" y="217539"/>
                </a:lnTo>
                <a:lnTo>
                  <a:pt x="3278773" y="181019"/>
                </a:lnTo>
                <a:lnTo>
                  <a:pt x="3193236" y="147625"/>
                </a:lnTo>
                <a:lnTo>
                  <a:pt x="3106090" y="117432"/>
                </a:lnTo>
                <a:lnTo>
                  <a:pt x="3017412" y="90514"/>
                </a:lnTo>
                <a:lnTo>
                  <a:pt x="2927276" y="66945"/>
                </a:lnTo>
                <a:lnTo>
                  <a:pt x="2835759" y="46798"/>
                </a:lnTo>
                <a:lnTo>
                  <a:pt x="2742937" y="30148"/>
                </a:lnTo>
                <a:lnTo>
                  <a:pt x="2648886" y="17069"/>
                </a:lnTo>
                <a:lnTo>
                  <a:pt x="2553682" y="7635"/>
                </a:lnTo>
                <a:lnTo>
                  <a:pt x="2457400" y="1921"/>
                </a:lnTo>
                <a:lnTo>
                  <a:pt x="2360117" y="0"/>
                </a:lnTo>
                <a:lnTo>
                  <a:pt x="2262833" y="1921"/>
                </a:lnTo>
                <a:lnTo>
                  <a:pt x="2166551" y="7635"/>
                </a:lnTo>
                <a:lnTo>
                  <a:pt x="2071346" y="17069"/>
                </a:lnTo>
                <a:lnTo>
                  <a:pt x="1977295" y="30148"/>
                </a:lnTo>
                <a:lnTo>
                  <a:pt x="1884472" y="46798"/>
                </a:lnTo>
                <a:lnTo>
                  <a:pt x="1792955" y="66945"/>
                </a:lnTo>
                <a:lnTo>
                  <a:pt x="1702818" y="90514"/>
                </a:lnTo>
                <a:lnTo>
                  <a:pt x="1614139" y="117432"/>
                </a:lnTo>
                <a:lnTo>
                  <a:pt x="1526992" y="147625"/>
                </a:lnTo>
                <a:lnTo>
                  <a:pt x="1441454" y="181019"/>
                </a:lnTo>
                <a:lnTo>
                  <a:pt x="1357601" y="217539"/>
                </a:lnTo>
                <a:lnTo>
                  <a:pt x="1275508" y="257111"/>
                </a:lnTo>
                <a:lnTo>
                  <a:pt x="1195252" y="299662"/>
                </a:lnTo>
                <a:lnTo>
                  <a:pt x="1116909" y="345117"/>
                </a:lnTo>
                <a:lnTo>
                  <a:pt x="1040554" y="393402"/>
                </a:lnTo>
                <a:lnTo>
                  <a:pt x="966263" y="444443"/>
                </a:lnTo>
                <a:lnTo>
                  <a:pt x="894112" y="498167"/>
                </a:lnTo>
                <a:lnTo>
                  <a:pt x="824177" y="554498"/>
                </a:lnTo>
                <a:lnTo>
                  <a:pt x="756535" y="613362"/>
                </a:lnTo>
                <a:lnTo>
                  <a:pt x="691261" y="674687"/>
                </a:lnTo>
                <a:lnTo>
                  <a:pt x="628432" y="738395"/>
                </a:lnTo>
                <a:lnTo>
                  <a:pt x="568123" y="804415"/>
                </a:lnTo>
                <a:lnTo>
                  <a:pt x="510409" y="872672"/>
                </a:lnTo>
                <a:lnTo>
                  <a:pt x="455367" y="943091"/>
                </a:lnTo>
                <a:lnTo>
                  <a:pt x="403073" y="1015600"/>
                </a:lnTo>
                <a:lnTo>
                  <a:pt x="353602" y="1090124"/>
                </a:lnTo>
                <a:lnTo>
                  <a:pt x="307031" y="1166589"/>
                </a:lnTo>
                <a:lnTo>
                  <a:pt x="263434" y="1244921"/>
                </a:lnTo>
                <a:lnTo>
                  <a:pt x="222890" y="1325045"/>
                </a:lnTo>
                <a:lnTo>
                  <a:pt x="185472" y="1406888"/>
                </a:lnTo>
                <a:lnTo>
                  <a:pt x="151257" y="1490375"/>
                </a:lnTo>
                <a:lnTo>
                  <a:pt x="120322" y="1575433"/>
                </a:lnTo>
                <a:lnTo>
                  <a:pt x="92742" y="1661987"/>
                </a:lnTo>
                <a:lnTo>
                  <a:pt x="68592" y="1749964"/>
                </a:lnTo>
                <a:lnTo>
                  <a:pt x="47950" y="1839288"/>
                </a:lnTo>
                <a:lnTo>
                  <a:pt x="30890" y="1929886"/>
                </a:lnTo>
                <a:lnTo>
                  <a:pt x="17489" y="2021685"/>
                </a:lnTo>
                <a:lnTo>
                  <a:pt x="7823" y="2114609"/>
                </a:lnTo>
                <a:lnTo>
                  <a:pt x="1968" y="2208585"/>
                </a:lnTo>
                <a:lnTo>
                  <a:pt x="0" y="2303538"/>
                </a:lnTo>
                <a:close/>
              </a:path>
            </a:pathLst>
          </a:custGeom>
          <a:solidFill>
            <a:srgbClr val="CBE8E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1981100" y="5418002"/>
            <a:ext cx="1258900" cy="1258900"/>
          </a:xfrm>
          <a:custGeom>
            <a:avLst/>
            <a:gdLst/>
            <a:ahLst/>
            <a:cxnLst/>
            <a:rect l="l" t="t" r="r" b="b"/>
            <a:pathLst>
              <a:path w="1258900" h="1258900">
                <a:moveTo>
                  <a:pt x="629450" y="1258900"/>
                </a:moveTo>
                <a:lnTo>
                  <a:pt x="681074" y="1256813"/>
                </a:lnTo>
                <a:lnTo>
                  <a:pt x="731550" y="1250661"/>
                </a:lnTo>
                <a:lnTo>
                  <a:pt x="780714" y="1240606"/>
                </a:lnTo>
                <a:lnTo>
                  <a:pt x="828405" y="1226810"/>
                </a:lnTo>
                <a:lnTo>
                  <a:pt x="874461" y="1209435"/>
                </a:lnTo>
                <a:lnTo>
                  <a:pt x="918719" y="1188642"/>
                </a:lnTo>
                <a:lnTo>
                  <a:pt x="961018" y="1164594"/>
                </a:lnTo>
                <a:lnTo>
                  <a:pt x="1001195" y="1137453"/>
                </a:lnTo>
                <a:lnTo>
                  <a:pt x="1039090" y="1107380"/>
                </a:lnTo>
                <a:lnTo>
                  <a:pt x="1074539" y="1074539"/>
                </a:lnTo>
                <a:lnTo>
                  <a:pt x="1107380" y="1039090"/>
                </a:lnTo>
                <a:lnTo>
                  <a:pt x="1137453" y="1001195"/>
                </a:lnTo>
                <a:lnTo>
                  <a:pt x="1164594" y="961018"/>
                </a:lnTo>
                <a:lnTo>
                  <a:pt x="1188642" y="918719"/>
                </a:lnTo>
                <a:lnTo>
                  <a:pt x="1209435" y="874461"/>
                </a:lnTo>
                <a:lnTo>
                  <a:pt x="1226810" y="828405"/>
                </a:lnTo>
                <a:lnTo>
                  <a:pt x="1240606" y="780714"/>
                </a:lnTo>
                <a:lnTo>
                  <a:pt x="1250661" y="731550"/>
                </a:lnTo>
                <a:lnTo>
                  <a:pt x="1256813" y="681074"/>
                </a:lnTo>
                <a:lnTo>
                  <a:pt x="1258900" y="629450"/>
                </a:lnTo>
                <a:lnTo>
                  <a:pt x="1256813" y="577825"/>
                </a:lnTo>
                <a:lnTo>
                  <a:pt x="1250661" y="527349"/>
                </a:lnTo>
                <a:lnTo>
                  <a:pt x="1240606" y="478185"/>
                </a:lnTo>
                <a:lnTo>
                  <a:pt x="1226810" y="430494"/>
                </a:lnTo>
                <a:lnTo>
                  <a:pt x="1209435" y="384439"/>
                </a:lnTo>
                <a:lnTo>
                  <a:pt x="1188642" y="340180"/>
                </a:lnTo>
                <a:lnTo>
                  <a:pt x="1164594" y="297882"/>
                </a:lnTo>
                <a:lnTo>
                  <a:pt x="1137453" y="257704"/>
                </a:lnTo>
                <a:lnTo>
                  <a:pt x="1107380" y="219810"/>
                </a:lnTo>
                <a:lnTo>
                  <a:pt x="1074539" y="184361"/>
                </a:lnTo>
                <a:lnTo>
                  <a:pt x="1039090" y="151519"/>
                </a:lnTo>
                <a:lnTo>
                  <a:pt x="1001195" y="121446"/>
                </a:lnTo>
                <a:lnTo>
                  <a:pt x="961018" y="94305"/>
                </a:lnTo>
                <a:lnTo>
                  <a:pt x="918719" y="70257"/>
                </a:lnTo>
                <a:lnTo>
                  <a:pt x="874461" y="49465"/>
                </a:lnTo>
                <a:lnTo>
                  <a:pt x="828405" y="32089"/>
                </a:lnTo>
                <a:lnTo>
                  <a:pt x="780714" y="18293"/>
                </a:lnTo>
                <a:lnTo>
                  <a:pt x="731550" y="8238"/>
                </a:lnTo>
                <a:lnTo>
                  <a:pt x="681074" y="2086"/>
                </a:lnTo>
                <a:lnTo>
                  <a:pt x="629450" y="0"/>
                </a:lnTo>
                <a:lnTo>
                  <a:pt x="577825" y="2086"/>
                </a:lnTo>
                <a:lnTo>
                  <a:pt x="527349" y="8238"/>
                </a:lnTo>
                <a:lnTo>
                  <a:pt x="478185" y="18293"/>
                </a:lnTo>
                <a:lnTo>
                  <a:pt x="430494" y="32089"/>
                </a:lnTo>
                <a:lnTo>
                  <a:pt x="384439" y="49465"/>
                </a:lnTo>
                <a:lnTo>
                  <a:pt x="340180" y="70257"/>
                </a:lnTo>
                <a:lnTo>
                  <a:pt x="297882" y="94305"/>
                </a:lnTo>
                <a:lnTo>
                  <a:pt x="257704" y="121446"/>
                </a:lnTo>
                <a:lnTo>
                  <a:pt x="219810" y="151519"/>
                </a:lnTo>
                <a:lnTo>
                  <a:pt x="184361" y="184361"/>
                </a:lnTo>
                <a:lnTo>
                  <a:pt x="151519" y="219810"/>
                </a:lnTo>
                <a:lnTo>
                  <a:pt x="121446" y="257704"/>
                </a:lnTo>
                <a:lnTo>
                  <a:pt x="94305" y="297882"/>
                </a:lnTo>
                <a:lnTo>
                  <a:pt x="70257" y="340180"/>
                </a:lnTo>
                <a:lnTo>
                  <a:pt x="49465" y="384439"/>
                </a:lnTo>
                <a:lnTo>
                  <a:pt x="32089" y="430494"/>
                </a:lnTo>
                <a:lnTo>
                  <a:pt x="18293" y="478185"/>
                </a:lnTo>
                <a:lnTo>
                  <a:pt x="8238" y="527349"/>
                </a:lnTo>
                <a:lnTo>
                  <a:pt x="2086" y="577825"/>
                </a:lnTo>
                <a:lnTo>
                  <a:pt x="0" y="629450"/>
                </a:lnTo>
                <a:lnTo>
                  <a:pt x="2086" y="681074"/>
                </a:lnTo>
                <a:lnTo>
                  <a:pt x="8238" y="731550"/>
                </a:lnTo>
                <a:lnTo>
                  <a:pt x="18293" y="780714"/>
                </a:lnTo>
                <a:lnTo>
                  <a:pt x="32089" y="828405"/>
                </a:lnTo>
                <a:lnTo>
                  <a:pt x="49465" y="874461"/>
                </a:lnTo>
                <a:lnTo>
                  <a:pt x="70257" y="918719"/>
                </a:lnTo>
                <a:lnTo>
                  <a:pt x="94305" y="961018"/>
                </a:lnTo>
                <a:lnTo>
                  <a:pt x="121446" y="1001195"/>
                </a:lnTo>
                <a:lnTo>
                  <a:pt x="151519" y="1039090"/>
                </a:lnTo>
                <a:lnTo>
                  <a:pt x="184361" y="1074539"/>
                </a:lnTo>
                <a:lnTo>
                  <a:pt x="219810" y="1107380"/>
                </a:lnTo>
                <a:lnTo>
                  <a:pt x="257704" y="1137453"/>
                </a:lnTo>
                <a:lnTo>
                  <a:pt x="297882" y="1164594"/>
                </a:lnTo>
                <a:lnTo>
                  <a:pt x="340180" y="1188642"/>
                </a:lnTo>
                <a:lnTo>
                  <a:pt x="384439" y="1209435"/>
                </a:lnTo>
                <a:lnTo>
                  <a:pt x="430494" y="1226810"/>
                </a:lnTo>
                <a:lnTo>
                  <a:pt x="478185" y="1240606"/>
                </a:lnTo>
                <a:lnTo>
                  <a:pt x="527349" y="1250661"/>
                </a:lnTo>
                <a:lnTo>
                  <a:pt x="577825" y="1256813"/>
                </a:lnTo>
                <a:lnTo>
                  <a:pt x="629450" y="1258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1959930" y="5396824"/>
            <a:ext cx="1301241" cy="1301254"/>
          </a:xfrm>
          <a:custGeom>
            <a:avLst/>
            <a:gdLst/>
            <a:ahLst/>
            <a:cxnLst/>
            <a:rect l="l" t="t" r="r" b="b"/>
            <a:pathLst>
              <a:path w="1301242" h="1301254">
                <a:moveTo>
                  <a:pt x="650620" y="1301254"/>
                </a:moveTo>
                <a:lnTo>
                  <a:pt x="703905" y="1299093"/>
                </a:lnTo>
                <a:lnTo>
                  <a:pt x="756017" y="1292723"/>
                </a:lnTo>
                <a:lnTo>
                  <a:pt x="806788" y="1282312"/>
                </a:lnTo>
                <a:lnTo>
                  <a:pt x="856050" y="1268030"/>
                </a:lnTo>
                <a:lnTo>
                  <a:pt x="903633" y="1250044"/>
                </a:lnTo>
                <a:lnTo>
                  <a:pt x="949369" y="1228524"/>
                </a:lnTo>
                <a:lnTo>
                  <a:pt x="993089" y="1203638"/>
                </a:lnTo>
                <a:lnTo>
                  <a:pt x="1034624" y="1175555"/>
                </a:lnTo>
                <a:lnTo>
                  <a:pt x="1073807" y="1144445"/>
                </a:lnTo>
                <a:lnTo>
                  <a:pt x="1110467" y="1110475"/>
                </a:lnTo>
                <a:lnTo>
                  <a:pt x="1144436" y="1073814"/>
                </a:lnTo>
                <a:lnTo>
                  <a:pt x="1175546" y="1034632"/>
                </a:lnTo>
                <a:lnTo>
                  <a:pt x="1203628" y="993096"/>
                </a:lnTo>
                <a:lnTo>
                  <a:pt x="1228513" y="949376"/>
                </a:lnTo>
                <a:lnTo>
                  <a:pt x="1250033" y="903640"/>
                </a:lnTo>
                <a:lnTo>
                  <a:pt x="1268018" y="856058"/>
                </a:lnTo>
                <a:lnTo>
                  <a:pt x="1282300" y="806797"/>
                </a:lnTo>
                <a:lnTo>
                  <a:pt x="1292711" y="756027"/>
                </a:lnTo>
                <a:lnTo>
                  <a:pt x="1299081" y="703916"/>
                </a:lnTo>
                <a:lnTo>
                  <a:pt x="1301241" y="650633"/>
                </a:lnTo>
                <a:lnTo>
                  <a:pt x="1299081" y="597349"/>
                </a:lnTo>
                <a:lnTo>
                  <a:pt x="1292711" y="545236"/>
                </a:lnTo>
                <a:lnTo>
                  <a:pt x="1282300" y="494465"/>
                </a:lnTo>
                <a:lnTo>
                  <a:pt x="1268018" y="445203"/>
                </a:lnTo>
                <a:lnTo>
                  <a:pt x="1250033" y="397619"/>
                </a:lnTo>
                <a:lnTo>
                  <a:pt x="1228513" y="351882"/>
                </a:lnTo>
                <a:lnTo>
                  <a:pt x="1203628" y="308161"/>
                </a:lnTo>
                <a:lnTo>
                  <a:pt x="1175546" y="266625"/>
                </a:lnTo>
                <a:lnTo>
                  <a:pt x="1144436" y="227442"/>
                </a:lnTo>
                <a:lnTo>
                  <a:pt x="1110467" y="190780"/>
                </a:lnTo>
                <a:lnTo>
                  <a:pt x="1073807" y="156810"/>
                </a:lnTo>
                <a:lnTo>
                  <a:pt x="1034624" y="125699"/>
                </a:lnTo>
                <a:lnTo>
                  <a:pt x="993089" y="97616"/>
                </a:lnTo>
                <a:lnTo>
                  <a:pt x="949369" y="72730"/>
                </a:lnTo>
                <a:lnTo>
                  <a:pt x="903633" y="51210"/>
                </a:lnTo>
                <a:lnTo>
                  <a:pt x="856050" y="33224"/>
                </a:lnTo>
                <a:lnTo>
                  <a:pt x="806788" y="18942"/>
                </a:lnTo>
                <a:lnTo>
                  <a:pt x="756017" y="8531"/>
                </a:lnTo>
                <a:lnTo>
                  <a:pt x="703905" y="2160"/>
                </a:lnTo>
                <a:lnTo>
                  <a:pt x="650620" y="0"/>
                </a:lnTo>
                <a:lnTo>
                  <a:pt x="597336" y="2160"/>
                </a:lnTo>
                <a:lnTo>
                  <a:pt x="545224" y="8531"/>
                </a:lnTo>
                <a:lnTo>
                  <a:pt x="494453" y="18942"/>
                </a:lnTo>
                <a:lnTo>
                  <a:pt x="445191" y="33224"/>
                </a:lnTo>
                <a:lnTo>
                  <a:pt x="397608" y="51210"/>
                </a:lnTo>
                <a:lnTo>
                  <a:pt x="351872" y="72730"/>
                </a:lnTo>
                <a:lnTo>
                  <a:pt x="308152" y="97616"/>
                </a:lnTo>
                <a:lnTo>
                  <a:pt x="266617" y="125699"/>
                </a:lnTo>
                <a:lnTo>
                  <a:pt x="227434" y="156810"/>
                </a:lnTo>
                <a:lnTo>
                  <a:pt x="190774" y="190780"/>
                </a:lnTo>
                <a:lnTo>
                  <a:pt x="156805" y="227442"/>
                </a:lnTo>
                <a:lnTo>
                  <a:pt x="125695" y="266625"/>
                </a:lnTo>
                <a:lnTo>
                  <a:pt x="97613" y="308161"/>
                </a:lnTo>
                <a:lnTo>
                  <a:pt x="72728" y="351882"/>
                </a:lnTo>
                <a:lnTo>
                  <a:pt x="51208" y="397619"/>
                </a:lnTo>
                <a:lnTo>
                  <a:pt x="33223" y="445203"/>
                </a:lnTo>
                <a:lnTo>
                  <a:pt x="18941" y="494465"/>
                </a:lnTo>
                <a:lnTo>
                  <a:pt x="8530" y="545236"/>
                </a:lnTo>
                <a:lnTo>
                  <a:pt x="2160" y="597349"/>
                </a:lnTo>
                <a:lnTo>
                  <a:pt x="0" y="650633"/>
                </a:lnTo>
                <a:lnTo>
                  <a:pt x="2160" y="703916"/>
                </a:lnTo>
                <a:lnTo>
                  <a:pt x="8530" y="756027"/>
                </a:lnTo>
                <a:lnTo>
                  <a:pt x="18941" y="806797"/>
                </a:lnTo>
                <a:lnTo>
                  <a:pt x="33223" y="856058"/>
                </a:lnTo>
                <a:lnTo>
                  <a:pt x="51208" y="903640"/>
                </a:lnTo>
                <a:lnTo>
                  <a:pt x="72728" y="949376"/>
                </a:lnTo>
                <a:lnTo>
                  <a:pt x="97613" y="993096"/>
                </a:lnTo>
                <a:lnTo>
                  <a:pt x="125695" y="1034632"/>
                </a:lnTo>
                <a:lnTo>
                  <a:pt x="156805" y="1073814"/>
                </a:lnTo>
                <a:lnTo>
                  <a:pt x="190774" y="1110475"/>
                </a:lnTo>
                <a:lnTo>
                  <a:pt x="227434" y="1144445"/>
                </a:lnTo>
                <a:lnTo>
                  <a:pt x="266617" y="1175555"/>
                </a:lnTo>
                <a:lnTo>
                  <a:pt x="308152" y="1203638"/>
                </a:lnTo>
                <a:lnTo>
                  <a:pt x="351872" y="1228524"/>
                </a:lnTo>
                <a:lnTo>
                  <a:pt x="397608" y="1250044"/>
                </a:lnTo>
                <a:lnTo>
                  <a:pt x="445191" y="1268030"/>
                </a:lnTo>
                <a:lnTo>
                  <a:pt x="494453" y="1282312"/>
                </a:lnTo>
                <a:lnTo>
                  <a:pt x="545224" y="1292723"/>
                </a:lnTo>
                <a:lnTo>
                  <a:pt x="597336" y="1299093"/>
                </a:lnTo>
                <a:lnTo>
                  <a:pt x="650620" y="1301254"/>
                </a:lnTo>
                <a:close/>
              </a:path>
            </a:pathLst>
          </a:custGeom>
          <a:ln w="2114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2002284" y="5439180"/>
            <a:ext cx="1216533" cy="1216545"/>
          </a:xfrm>
          <a:custGeom>
            <a:avLst/>
            <a:gdLst/>
            <a:ahLst/>
            <a:cxnLst/>
            <a:rect l="l" t="t" r="r" b="b"/>
            <a:pathLst>
              <a:path w="1216533" h="1216545">
                <a:moveTo>
                  <a:pt x="608266" y="1216545"/>
                </a:moveTo>
                <a:lnTo>
                  <a:pt x="658082" y="1214525"/>
                </a:lnTo>
                <a:lnTo>
                  <a:pt x="706801" y="1208569"/>
                </a:lnTo>
                <a:lnTo>
                  <a:pt x="754267" y="1198836"/>
                </a:lnTo>
                <a:lnTo>
                  <a:pt x="800322" y="1185483"/>
                </a:lnTo>
                <a:lnTo>
                  <a:pt x="844807" y="1168668"/>
                </a:lnTo>
                <a:lnTo>
                  <a:pt x="887566" y="1148549"/>
                </a:lnTo>
                <a:lnTo>
                  <a:pt x="928440" y="1125283"/>
                </a:lnTo>
                <a:lnTo>
                  <a:pt x="967272" y="1099029"/>
                </a:lnTo>
                <a:lnTo>
                  <a:pt x="1003903" y="1069943"/>
                </a:lnTo>
                <a:lnTo>
                  <a:pt x="1038177" y="1038185"/>
                </a:lnTo>
                <a:lnTo>
                  <a:pt x="1069935" y="1003911"/>
                </a:lnTo>
                <a:lnTo>
                  <a:pt x="1099020" y="967279"/>
                </a:lnTo>
                <a:lnTo>
                  <a:pt x="1125274" y="928447"/>
                </a:lnTo>
                <a:lnTo>
                  <a:pt x="1148539" y="887573"/>
                </a:lnTo>
                <a:lnTo>
                  <a:pt x="1168657" y="844815"/>
                </a:lnTo>
                <a:lnTo>
                  <a:pt x="1185472" y="800330"/>
                </a:lnTo>
                <a:lnTo>
                  <a:pt x="1198824" y="754276"/>
                </a:lnTo>
                <a:lnTo>
                  <a:pt x="1208557" y="706811"/>
                </a:lnTo>
                <a:lnTo>
                  <a:pt x="1214512" y="658093"/>
                </a:lnTo>
                <a:lnTo>
                  <a:pt x="1216533" y="608279"/>
                </a:lnTo>
                <a:lnTo>
                  <a:pt x="1214512" y="558463"/>
                </a:lnTo>
                <a:lnTo>
                  <a:pt x="1208557" y="509743"/>
                </a:lnTo>
                <a:lnTo>
                  <a:pt x="1198824" y="462277"/>
                </a:lnTo>
                <a:lnTo>
                  <a:pt x="1185472" y="416221"/>
                </a:lnTo>
                <a:lnTo>
                  <a:pt x="1168657" y="371735"/>
                </a:lnTo>
                <a:lnTo>
                  <a:pt x="1148539" y="328976"/>
                </a:lnTo>
                <a:lnTo>
                  <a:pt x="1125274" y="288101"/>
                </a:lnTo>
                <a:lnTo>
                  <a:pt x="1099020" y="249269"/>
                </a:lnTo>
                <a:lnTo>
                  <a:pt x="1069935" y="212636"/>
                </a:lnTo>
                <a:lnTo>
                  <a:pt x="1038177" y="178361"/>
                </a:lnTo>
                <a:lnTo>
                  <a:pt x="1003903" y="146602"/>
                </a:lnTo>
                <a:lnTo>
                  <a:pt x="967272" y="117517"/>
                </a:lnTo>
                <a:lnTo>
                  <a:pt x="928440" y="91262"/>
                </a:lnTo>
                <a:lnTo>
                  <a:pt x="887566" y="67996"/>
                </a:lnTo>
                <a:lnTo>
                  <a:pt x="844807" y="47877"/>
                </a:lnTo>
                <a:lnTo>
                  <a:pt x="800322" y="31061"/>
                </a:lnTo>
                <a:lnTo>
                  <a:pt x="754267" y="17708"/>
                </a:lnTo>
                <a:lnTo>
                  <a:pt x="706801" y="7975"/>
                </a:lnTo>
                <a:lnTo>
                  <a:pt x="658082" y="2020"/>
                </a:lnTo>
                <a:lnTo>
                  <a:pt x="608266" y="0"/>
                </a:lnTo>
                <a:lnTo>
                  <a:pt x="558450" y="2020"/>
                </a:lnTo>
                <a:lnTo>
                  <a:pt x="509731" y="7975"/>
                </a:lnTo>
                <a:lnTo>
                  <a:pt x="462265" y="17708"/>
                </a:lnTo>
                <a:lnTo>
                  <a:pt x="416210" y="31061"/>
                </a:lnTo>
                <a:lnTo>
                  <a:pt x="371725" y="47877"/>
                </a:lnTo>
                <a:lnTo>
                  <a:pt x="328966" y="67996"/>
                </a:lnTo>
                <a:lnTo>
                  <a:pt x="288092" y="91262"/>
                </a:lnTo>
                <a:lnTo>
                  <a:pt x="249260" y="117517"/>
                </a:lnTo>
                <a:lnTo>
                  <a:pt x="212629" y="146602"/>
                </a:lnTo>
                <a:lnTo>
                  <a:pt x="178355" y="178361"/>
                </a:lnTo>
                <a:lnTo>
                  <a:pt x="146597" y="212636"/>
                </a:lnTo>
                <a:lnTo>
                  <a:pt x="117512" y="249269"/>
                </a:lnTo>
                <a:lnTo>
                  <a:pt x="91258" y="288101"/>
                </a:lnTo>
                <a:lnTo>
                  <a:pt x="67993" y="328976"/>
                </a:lnTo>
                <a:lnTo>
                  <a:pt x="47875" y="371735"/>
                </a:lnTo>
                <a:lnTo>
                  <a:pt x="31060" y="416221"/>
                </a:lnTo>
                <a:lnTo>
                  <a:pt x="17708" y="462277"/>
                </a:lnTo>
                <a:lnTo>
                  <a:pt x="7975" y="509743"/>
                </a:lnTo>
                <a:lnTo>
                  <a:pt x="2020" y="558463"/>
                </a:lnTo>
                <a:lnTo>
                  <a:pt x="0" y="608279"/>
                </a:lnTo>
                <a:lnTo>
                  <a:pt x="2020" y="658093"/>
                </a:lnTo>
                <a:lnTo>
                  <a:pt x="7975" y="706811"/>
                </a:lnTo>
                <a:lnTo>
                  <a:pt x="17708" y="754276"/>
                </a:lnTo>
                <a:lnTo>
                  <a:pt x="31060" y="800330"/>
                </a:lnTo>
                <a:lnTo>
                  <a:pt x="47875" y="844815"/>
                </a:lnTo>
                <a:lnTo>
                  <a:pt x="67993" y="887573"/>
                </a:lnTo>
                <a:lnTo>
                  <a:pt x="91258" y="928447"/>
                </a:lnTo>
                <a:lnTo>
                  <a:pt x="117512" y="967279"/>
                </a:lnTo>
                <a:lnTo>
                  <a:pt x="146597" y="1003911"/>
                </a:lnTo>
                <a:lnTo>
                  <a:pt x="178355" y="1038185"/>
                </a:lnTo>
                <a:lnTo>
                  <a:pt x="212629" y="1069943"/>
                </a:lnTo>
                <a:lnTo>
                  <a:pt x="249260" y="1099029"/>
                </a:lnTo>
                <a:lnTo>
                  <a:pt x="288092" y="1125283"/>
                </a:lnTo>
                <a:lnTo>
                  <a:pt x="328966" y="1148549"/>
                </a:lnTo>
                <a:lnTo>
                  <a:pt x="371725" y="1168668"/>
                </a:lnTo>
                <a:lnTo>
                  <a:pt x="416210" y="1185483"/>
                </a:lnTo>
                <a:lnTo>
                  <a:pt x="462265" y="1198836"/>
                </a:lnTo>
                <a:lnTo>
                  <a:pt x="509731" y="1208569"/>
                </a:lnTo>
                <a:lnTo>
                  <a:pt x="558450" y="1214525"/>
                </a:lnTo>
                <a:lnTo>
                  <a:pt x="608266" y="1216545"/>
                </a:lnTo>
                <a:close/>
              </a:path>
            </a:pathLst>
          </a:custGeom>
          <a:ln w="2114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4256084" y="5418002"/>
            <a:ext cx="1258900" cy="1258900"/>
          </a:xfrm>
          <a:custGeom>
            <a:avLst/>
            <a:gdLst/>
            <a:ahLst/>
            <a:cxnLst/>
            <a:rect l="l" t="t" r="r" b="b"/>
            <a:pathLst>
              <a:path w="1258900" h="1258900">
                <a:moveTo>
                  <a:pt x="629450" y="1258900"/>
                </a:moveTo>
                <a:lnTo>
                  <a:pt x="681074" y="1256813"/>
                </a:lnTo>
                <a:lnTo>
                  <a:pt x="731550" y="1250661"/>
                </a:lnTo>
                <a:lnTo>
                  <a:pt x="780714" y="1240606"/>
                </a:lnTo>
                <a:lnTo>
                  <a:pt x="828405" y="1226810"/>
                </a:lnTo>
                <a:lnTo>
                  <a:pt x="874461" y="1209435"/>
                </a:lnTo>
                <a:lnTo>
                  <a:pt x="918719" y="1188642"/>
                </a:lnTo>
                <a:lnTo>
                  <a:pt x="961018" y="1164594"/>
                </a:lnTo>
                <a:lnTo>
                  <a:pt x="1001195" y="1137453"/>
                </a:lnTo>
                <a:lnTo>
                  <a:pt x="1039090" y="1107380"/>
                </a:lnTo>
                <a:lnTo>
                  <a:pt x="1074539" y="1074539"/>
                </a:lnTo>
                <a:lnTo>
                  <a:pt x="1107380" y="1039090"/>
                </a:lnTo>
                <a:lnTo>
                  <a:pt x="1137453" y="1001195"/>
                </a:lnTo>
                <a:lnTo>
                  <a:pt x="1164594" y="961018"/>
                </a:lnTo>
                <a:lnTo>
                  <a:pt x="1188642" y="918719"/>
                </a:lnTo>
                <a:lnTo>
                  <a:pt x="1209435" y="874461"/>
                </a:lnTo>
                <a:lnTo>
                  <a:pt x="1226810" y="828405"/>
                </a:lnTo>
                <a:lnTo>
                  <a:pt x="1240606" y="780714"/>
                </a:lnTo>
                <a:lnTo>
                  <a:pt x="1250661" y="731550"/>
                </a:lnTo>
                <a:lnTo>
                  <a:pt x="1256813" y="681074"/>
                </a:lnTo>
                <a:lnTo>
                  <a:pt x="1258900" y="629450"/>
                </a:lnTo>
                <a:lnTo>
                  <a:pt x="1256813" y="577825"/>
                </a:lnTo>
                <a:lnTo>
                  <a:pt x="1250661" y="527349"/>
                </a:lnTo>
                <a:lnTo>
                  <a:pt x="1240606" y="478185"/>
                </a:lnTo>
                <a:lnTo>
                  <a:pt x="1226810" y="430494"/>
                </a:lnTo>
                <a:lnTo>
                  <a:pt x="1209435" y="384439"/>
                </a:lnTo>
                <a:lnTo>
                  <a:pt x="1188642" y="340180"/>
                </a:lnTo>
                <a:lnTo>
                  <a:pt x="1164594" y="297882"/>
                </a:lnTo>
                <a:lnTo>
                  <a:pt x="1137453" y="257704"/>
                </a:lnTo>
                <a:lnTo>
                  <a:pt x="1107380" y="219810"/>
                </a:lnTo>
                <a:lnTo>
                  <a:pt x="1074539" y="184361"/>
                </a:lnTo>
                <a:lnTo>
                  <a:pt x="1039090" y="151519"/>
                </a:lnTo>
                <a:lnTo>
                  <a:pt x="1001195" y="121446"/>
                </a:lnTo>
                <a:lnTo>
                  <a:pt x="961018" y="94305"/>
                </a:lnTo>
                <a:lnTo>
                  <a:pt x="918719" y="70257"/>
                </a:lnTo>
                <a:lnTo>
                  <a:pt x="874461" y="49465"/>
                </a:lnTo>
                <a:lnTo>
                  <a:pt x="828405" y="32089"/>
                </a:lnTo>
                <a:lnTo>
                  <a:pt x="780714" y="18293"/>
                </a:lnTo>
                <a:lnTo>
                  <a:pt x="731550" y="8238"/>
                </a:lnTo>
                <a:lnTo>
                  <a:pt x="681074" y="2086"/>
                </a:lnTo>
                <a:lnTo>
                  <a:pt x="629450" y="0"/>
                </a:lnTo>
                <a:lnTo>
                  <a:pt x="577825" y="2086"/>
                </a:lnTo>
                <a:lnTo>
                  <a:pt x="527349" y="8238"/>
                </a:lnTo>
                <a:lnTo>
                  <a:pt x="478185" y="18293"/>
                </a:lnTo>
                <a:lnTo>
                  <a:pt x="430494" y="32089"/>
                </a:lnTo>
                <a:lnTo>
                  <a:pt x="384439" y="49465"/>
                </a:lnTo>
                <a:lnTo>
                  <a:pt x="340180" y="70257"/>
                </a:lnTo>
                <a:lnTo>
                  <a:pt x="297882" y="94305"/>
                </a:lnTo>
                <a:lnTo>
                  <a:pt x="257704" y="121446"/>
                </a:lnTo>
                <a:lnTo>
                  <a:pt x="219810" y="151519"/>
                </a:lnTo>
                <a:lnTo>
                  <a:pt x="184361" y="184361"/>
                </a:lnTo>
                <a:lnTo>
                  <a:pt x="151519" y="219810"/>
                </a:lnTo>
                <a:lnTo>
                  <a:pt x="121446" y="257704"/>
                </a:lnTo>
                <a:lnTo>
                  <a:pt x="94305" y="297882"/>
                </a:lnTo>
                <a:lnTo>
                  <a:pt x="70257" y="340180"/>
                </a:lnTo>
                <a:lnTo>
                  <a:pt x="49465" y="384439"/>
                </a:lnTo>
                <a:lnTo>
                  <a:pt x="32089" y="430494"/>
                </a:lnTo>
                <a:lnTo>
                  <a:pt x="18293" y="478185"/>
                </a:lnTo>
                <a:lnTo>
                  <a:pt x="8238" y="527349"/>
                </a:lnTo>
                <a:lnTo>
                  <a:pt x="2086" y="577825"/>
                </a:lnTo>
                <a:lnTo>
                  <a:pt x="0" y="629450"/>
                </a:lnTo>
                <a:lnTo>
                  <a:pt x="2086" y="681074"/>
                </a:lnTo>
                <a:lnTo>
                  <a:pt x="8238" y="731550"/>
                </a:lnTo>
                <a:lnTo>
                  <a:pt x="18293" y="780714"/>
                </a:lnTo>
                <a:lnTo>
                  <a:pt x="32089" y="828405"/>
                </a:lnTo>
                <a:lnTo>
                  <a:pt x="49465" y="874461"/>
                </a:lnTo>
                <a:lnTo>
                  <a:pt x="70257" y="918719"/>
                </a:lnTo>
                <a:lnTo>
                  <a:pt x="94305" y="961018"/>
                </a:lnTo>
                <a:lnTo>
                  <a:pt x="121446" y="1001195"/>
                </a:lnTo>
                <a:lnTo>
                  <a:pt x="151519" y="1039090"/>
                </a:lnTo>
                <a:lnTo>
                  <a:pt x="184361" y="1074539"/>
                </a:lnTo>
                <a:lnTo>
                  <a:pt x="219810" y="1107380"/>
                </a:lnTo>
                <a:lnTo>
                  <a:pt x="257704" y="1137453"/>
                </a:lnTo>
                <a:lnTo>
                  <a:pt x="297882" y="1164594"/>
                </a:lnTo>
                <a:lnTo>
                  <a:pt x="340180" y="1188642"/>
                </a:lnTo>
                <a:lnTo>
                  <a:pt x="384439" y="1209435"/>
                </a:lnTo>
                <a:lnTo>
                  <a:pt x="430494" y="1226810"/>
                </a:lnTo>
                <a:lnTo>
                  <a:pt x="478185" y="1240606"/>
                </a:lnTo>
                <a:lnTo>
                  <a:pt x="527349" y="1250661"/>
                </a:lnTo>
                <a:lnTo>
                  <a:pt x="577825" y="1256813"/>
                </a:lnTo>
                <a:lnTo>
                  <a:pt x="629450" y="1258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4234914" y="5396824"/>
            <a:ext cx="1301241" cy="1301254"/>
          </a:xfrm>
          <a:custGeom>
            <a:avLst/>
            <a:gdLst/>
            <a:ahLst/>
            <a:cxnLst/>
            <a:rect l="l" t="t" r="r" b="b"/>
            <a:pathLst>
              <a:path w="1301241" h="1301254">
                <a:moveTo>
                  <a:pt x="650621" y="1301254"/>
                </a:moveTo>
                <a:lnTo>
                  <a:pt x="703905" y="1299093"/>
                </a:lnTo>
                <a:lnTo>
                  <a:pt x="756017" y="1292723"/>
                </a:lnTo>
                <a:lnTo>
                  <a:pt x="806788" y="1282312"/>
                </a:lnTo>
                <a:lnTo>
                  <a:pt x="856050" y="1268030"/>
                </a:lnTo>
                <a:lnTo>
                  <a:pt x="903633" y="1250044"/>
                </a:lnTo>
                <a:lnTo>
                  <a:pt x="949369" y="1228524"/>
                </a:lnTo>
                <a:lnTo>
                  <a:pt x="993089" y="1203638"/>
                </a:lnTo>
                <a:lnTo>
                  <a:pt x="1034624" y="1175555"/>
                </a:lnTo>
                <a:lnTo>
                  <a:pt x="1073807" y="1144445"/>
                </a:lnTo>
                <a:lnTo>
                  <a:pt x="1110467" y="1110475"/>
                </a:lnTo>
                <a:lnTo>
                  <a:pt x="1144436" y="1073814"/>
                </a:lnTo>
                <a:lnTo>
                  <a:pt x="1175546" y="1034632"/>
                </a:lnTo>
                <a:lnTo>
                  <a:pt x="1203628" y="993096"/>
                </a:lnTo>
                <a:lnTo>
                  <a:pt x="1228513" y="949376"/>
                </a:lnTo>
                <a:lnTo>
                  <a:pt x="1250033" y="903640"/>
                </a:lnTo>
                <a:lnTo>
                  <a:pt x="1268018" y="856058"/>
                </a:lnTo>
                <a:lnTo>
                  <a:pt x="1282300" y="806797"/>
                </a:lnTo>
                <a:lnTo>
                  <a:pt x="1292711" y="756027"/>
                </a:lnTo>
                <a:lnTo>
                  <a:pt x="1299081" y="703916"/>
                </a:lnTo>
                <a:lnTo>
                  <a:pt x="1301242" y="650633"/>
                </a:lnTo>
                <a:lnTo>
                  <a:pt x="1299081" y="597349"/>
                </a:lnTo>
                <a:lnTo>
                  <a:pt x="1292711" y="545236"/>
                </a:lnTo>
                <a:lnTo>
                  <a:pt x="1282300" y="494465"/>
                </a:lnTo>
                <a:lnTo>
                  <a:pt x="1268018" y="445203"/>
                </a:lnTo>
                <a:lnTo>
                  <a:pt x="1250033" y="397619"/>
                </a:lnTo>
                <a:lnTo>
                  <a:pt x="1228513" y="351882"/>
                </a:lnTo>
                <a:lnTo>
                  <a:pt x="1203628" y="308161"/>
                </a:lnTo>
                <a:lnTo>
                  <a:pt x="1175546" y="266625"/>
                </a:lnTo>
                <a:lnTo>
                  <a:pt x="1144436" y="227442"/>
                </a:lnTo>
                <a:lnTo>
                  <a:pt x="1110467" y="190780"/>
                </a:lnTo>
                <a:lnTo>
                  <a:pt x="1073807" y="156810"/>
                </a:lnTo>
                <a:lnTo>
                  <a:pt x="1034624" y="125699"/>
                </a:lnTo>
                <a:lnTo>
                  <a:pt x="993089" y="97616"/>
                </a:lnTo>
                <a:lnTo>
                  <a:pt x="949369" y="72730"/>
                </a:lnTo>
                <a:lnTo>
                  <a:pt x="903633" y="51210"/>
                </a:lnTo>
                <a:lnTo>
                  <a:pt x="856050" y="33224"/>
                </a:lnTo>
                <a:lnTo>
                  <a:pt x="806788" y="18942"/>
                </a:lnTo>
                <a:lnTo>
                  <a:pt x="756017" y="8531"/>
                </a:lnTo>
                <a:lnTo>
                  <a:pt x="703905" y="2160"/>
                </a:lnTo>
                <a:lnTo>
                  <a:pt x="650621" y="0"/>
                </a:lnTo>
                <a:lnTo>
                  <a:pt x="597336" y="2160"/>
                </a:lnTo>
                <a:lnTo>
                  <a:pt x="545224" y="8531"/>
                </a:lnTo>
                <a:lnTo>
                  <a:pt x="494453" y="18942"/>
                </a:lnTo>
                <a:lnTo>
                  <a:pt x="445191" y="33224"/>
                </a:lnTo>
                <a:lnTo>
                  <a:pt x="397608" y="51210"/>
                </a:lnTo>
                <a:lnTo>
                  <a:pt x="351872" y="72730"/>
                </a:lnTo>
                <a:lnTo>
                  <a:pt x="308152" y="97616"/>
                </a:lnTo>
                <a:lnTo>
                  <a:pt x="266617" y="125699"/>
                </a:lnTo>
                <a:lnTo>
                  <a:pt x="227434" y="156810"/>
                </a:lnTo>
                <a:lnTo>
                  <a:pt x="190774" y="190780"/>
                </a:lnTo>
                <a:lnTo>
                  <a:pt x="156805" y="227442"/>
                </a:lnTo>
                <a:lnTo>
                  <a:pt x="125695" y="266625"/>
                </a:lnTo>
                <a:lnTo>
                  <a:pt x="97613" y="308161"/>
                </a:lnTo>
                <a:lnTo>
                  <a:pt x="72728" y="351882"/>
                </a:lnTo>
                <a:lnTo>
                  <a:pt x="51208" y="397619"/>
                </a:lnTo>
                <a:lnTo>
                  <a:pt x="33223" y="445203"/>
                </a:lnTo>
                <a:lnTo>
                  <a:pt x="18941" y="494465"/>
                </a:lnTo>
                <a:lnTo>
                  <a:pt x="8530" y="545236"/>
                </a:lnTo>
                <a:lnTo>
                  <a:pt x="2160" y="597349"/>
                </a:lnTo>
                <a:lnTo>
                  <a:pt x="0" y="650633"/>
                </a:lnTo>
                <a:lnTo>
                  <a:pt x="2160" y="703916"/>
                </a:lnTo>
                <a:lnTo>
                  <a:pt x="8530" y="756027"/>
                </a:lnTo>
                <a:lnTo>
                  <a:pt x="18941" y="806797"/>
                </a:lnTo>
                <a:lnTo>
                  <a:pt x="33223" y="856058"/>
                </a:lnTo>
                <a:lnTo>
                  <a:pt x="51208" y="903640"/>
                </a:lnTo>
                <a:lnTo>
                  <a:pt x="72728" y="949376"/>
                </a:lnTo>
                <a:lnTo>
                  <a:pt x="97613" y="993096"/>
                </a:lnTo>
                <a:lnTo>
                  <a:pt x="125695" y="1034632"/>
                </a:lnTo>
                <a:lnTo>
                  <a:pt x="156805" y="1073814"/>
                </a:lnTo>
                <a:lnTo>
                  <a:pt x="190774" y="1110475"/>
                </a:lnTo>
                <a:lnTo>
                  <a:pt x="227434" y="1144445"/>
                </a:lnTo>
                <a:lnTo>
                  <a:pt x="266617" y="1175555"/>
                </a:lnTo>
                <a:lnTo>
                  <a:pt x="308152" y="1203638"/>
                </a:lnTo>
                <a:lnTo>
                  <a:pt x="351872" y="1228524"/>
                </a:lnTo>
                <a:lnTo>
                  <a:pt x="397608" y="1250044"/>
                </a:lnTo>
                <a:lnTo>
                  <a:pt x="445191" y="1268030"/>
                </a:lnTo>
                <a:lnTo>
                  <a:pt x="494453" y="1282312"/>
                </a:lnTo>
                <a:lnTo>
                  <a:pt x="545224" y="1292723"/>
                </a:lnTo>
                <a:lnTo>
                  <a:pt x="597336" y="1299093"/>
                </a:lnTo>
                <a:lnTo>
                  <a:pt x="650621" y="1301254"/>
                </a:lnTo>
                <a:close/>
              </a:path>
            </a:pathLst>
          </a:custGeom>
          <a:ln w="2114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4277268" y="5439180"/>
            <a:ext cx="1216533" cy="1216545"/>
          </a:xfrm>
          <a:custGeom>
            <a:avLst/>
            <a:gdLst/>
            <a:ahLst/>
            <a:cxnLst/>
            <a:rect l="l" t="t" r="r" b="b"/>
            <a:pathLst>
              <a:path w="1216533" h="1216545">
                <a:moveTo>
                  <a:pt x="608266" y="1216545"/>
                </a:moveTo>
                <a:lnTo>
                  <a:pt x="658082" y="1214525"/>
                </a:lnTo>
                <a:lnTo>
                  <a:pt x="706801" y="1208569"/>
                </a:lnTo>
                <a:lnTo>
                  <a:pt x="754267" y="1198836"/>
                </a:lnTo>
                <a:lnTo>
                  <a:pt x="800322" y="1185483"/>
                </a:lnTo>
                <a:lnTo>
                  <a:pt x="844807" y="1168668"/>
                </a:lnTo>
                <a:lnTo>
                  <a:pt x="887566" y="1148549"/>
                </a:lnTo>
                <a:lnTo>
                  <a:pt x="928440" y="1125283"/>
                </a:lnTo>
                <a:lnTo>
                  <a:pt x="967272" y="1099029"/>
                </a:lnTo>
                <a:lnTo>
                  <a:pt x="1003903" y="1069943"/>
                </a:lnTo>
                <a:lnTo>
                  <a:pt x="1038177" y="1038185"/>
                </a:lnTo>
                <a:lnTo>
                  <a:pt x="1069935" y="1003911"/>
                </a:lnTo>
                <a:lnTo>
                  <a:pt x="1099020" y="967279"/>
                </a:lnTo>
                <a:lnTo>
                  <a:pt x="1125274" y="928447"/>
                </a:lnTo>
                <a:lnTo>
                  <a:pt x="1148539" y="887573"/>
                </a:lnTo>
                <a:lnTo>
                  <a:pt x="1168657" y="844815"/>
                </a:lnTo>
                <a:lnTo>
                  <a:pt x="1185472" y="800330"/>
                </a:lnTo>
                <a:lnTo>
                  <a:pt x="1198824" y="754276"/>
                </a:lnTo>
                <a:lnTo>
                  <a:pt x="1208557" y="706811"/>
                </a:lnTo>
                <a:lnTo>
                  <a:pt x="1214512" y="658093"/>
                </a:lnTo>
                <a:lnTo>
                  <a:pt x="1216533" y="608279"/>
                </a:lnTo>
                <a:lnTo>
                  <a:pt x="1214512" y="558463"/>
                </a:lnTo>
                <a:lnTo>
                  <a:pt x="1208557" y="509743"/>
                </a:lnTo>
                <a:lnTo>
                  <a:pt x="1198824" y="462277"/>
                </a:lnTo>
                <a:lnTo>
                  <a:pt x="1185472" y="416221"/>
                </a:lnTo>
                <a:lnTo>
                  <a:pt x="1168657" y="371735"/>
                </a:lnTo>
                <a:lnTo>
                  <a:pt x="1148539" y="328976"/>
                </a:lnTo>
                <a:lnTo>
                  <a:pt x="1125274" y="288101"/>
                </a:lnTo>
                <a:lnTo>
                  <a:pt x="1099020" y="249269"/>
                </a:lnTo>
                <a:lnTo>
                  <a:pt x="1069935" y="212636"/>
                </a:lnTo>
                <a:lnTo>
                  <a:pt x="1038177" y="178361"/>
                </a:lnTo>
                <a:lnTo>
                  <a:pt x="1003903" y="146602"/>
                </a:lnTo>
                <a:lnTo>
                  <a:pt x="967272" y="117517"/>
                </a:lnTo>
                <a:lnTo>
                  <a:pt x="928440" y="91262"/>
                </a:lnTo>
                <a:lnTo>
                  <a:pt x="887566" y="67996"/>
                </a:lnTo>
                <a:lnTo>
                  <a:pt x="844807" y="47877"/>
                </a:lnTo>
                <a:lnTo>
                  <a:pt x="800322" y="31061"/>
                </a:lnTo>
                <a:lnTo>
                  <a:pt x="754267" y="17708"/>
                </a:lnTo>
                <a:lnTo>
                  <a:pt x="706801" y="7975"/>
                </a:lnTo>
                <a:lnTo>
                  <a:pt x="658082" y="2020"/>
                </a:lnTo>
                <a:lnTo>
                  <a:pt x="608266" y="0"/>
                </a:lnTo>
                <a:lnTo>
                  <a:pt x="558450" y="2020"/>
                </a:lnTo>
                <a:lnTo>
                  <a:pt x="509731" y="7975"/>
                </a:lnTo>
                <a:lnTo>
                  <a:pt x="462265" y="17708"/>
                </a:lnTo>
                <a:lnTo>
                  <a:pt x="416210" y="31061"/>
                </a:lnTo>
                <a:lnTo>
                  <a:pt x="371725" y="47877"/>
                </a:lnTo>
                <a:lnTo>
                  <a:pt x="328966" y="67996"/>
                </a:lnTo>
                <a:lnTo>
                  <a:pt x="288092" y="91262"/>
                </a:lnTo>
                <a:lnTo>
                  <a:pt x="249260" y="117517"/>
                </a:lnTo>
                <a:lnTo>
                  <a:pt x="212629" y="146602"/>
                </a:lnTo>
                <a:lnTo>
                  <a:pt x="178355" y="178361"/>
                </a:lnTo>
                <a:lnTo>
                  <a:pt x="146597" y="212636"/>
                </a:lnTo>
                <a:lnTo>
                  <a:pt x="117512" y="249269"/>
                </a:lnTo>
                <a:lnTo>
                  <a:pt x="91258" y="288101"/>
                </a:lnTo>
                <a:lnTo>
                  <a:pt x="67993" y="328976"/>
                </a:lnTo>
                <a:lnTo>
                  <a:pt x="47875" y="371735"/>
                </a:lnTo>
                <a:lnTo>
                  <a:pt x="31060" y="416221"/>
                </a:lnTo>
                <a:lnTo>
                  <a:pt x="17708" y="462277"/>
                </a:lnTo>
                <a:lnTo>
                  <a:pt x="7975" y="509743"/>
                </a:lnTo>
                <a:lnTo>
                  <a:pt x="2020" y="558463"/>
                </a:lnTo>
                <a:lnTo>
                  <a:pt x="0" y="608279"/>
                </a:lnTo>
                <a:lnTo>
                  <a:pt x="2020" y="658093"/>
                </a:lnTo>
                <a:lnTo>
                  <a:pt x="7975" y="706811"/>
                </a:lnTo>
                <a:lnTo>
                  <a:pt x="17708" y="754276"/>
                </a:lnTo>
                <a:lnTo>
                  <a:pt x="31060" y="800330"/>
                </a:lnTo>
                <a:lnTo>
                  <a:pt x="47875" y="844815"/>
                </a:lnTo>
                <a:lnTo>
                  <a:pt x="67993" y="887573"/>
                </a:lnTo>
                <a:lnTo>
                  <a:pt x="91258" y="928447"/>
                </a:lnTo>
                <a:lnTo>
                  <a:pt x="117512" y="967279"/>
                </a:lnTo>
                <a:lnTo>
                  <a:pt x="146597" y="1003911"/>
                </a:lnTo>
                <a:lnTo>
                  <a:pt x="178355" y="1038185"/>
                </a:lnTo>
                <a:lnTo>
                  <a:pt x="212629" y="1069943"/>
                </a:lnTo>
                <a:lnTo>
                  <a:pt x="249260" y="1099029"/>
                </a:lnTo>
                <a:lnTo>
                  <a:pt x="288092" y="1125283"/>
                </a:lnTo>
                <a:lnTo>
                  <a:pt x="328966" y="1148549"/>
                </a:lnTo>
                <a:lnTo>
                  <a:pt x="371725" y="1168668"/>
                </a:lnTo>
                <a:lnTo>
                  <a:pt x="416210" y="1185483"/>
                </a:lnTo>
                <a:lnTo>
                  <a:pt x="462265" y="1198836"/>
                </a:lnTo>
                <a:lnTo>
                  <a:pt x="509731" y="1208569"/>
                </a:lnTo>
                <a:lnTo>
                  <a:pt x="558450" y="1214525"/>
                </a:lnTo>
                <a:lnTo>
                  <a:pt x="608266" y="1216545"/>
                </a:lnTo>
                <a:close/>
              </a:path>
            </a:pathLst>
          </a:custGeom>
          <a:ln w="2114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1981100" y="900002"/>
            <a:ext cx="1258900" cy="1258900"/>
          </a:xfrm>
          <a:custGeom>
            <a:avLst/>
            <a:gdLst/>
            <a:ahLst/>
            <a:cxnLst/>
            <a:rect l="l" t="t" r="r" b="b"/>
            <a:pathLst>
              <a:path w="1258900" h="1258900">
                <a:moveTo>
                  <a:pt x="629450" y="1258900"/>
                </a:moveTo>
                <a:lnTo>
                  <a:pt x="681074" y="1256813"/>
                </a:lnTo>
                <a:lnTo>
                  <a:pt x="731550" y="1250661"/>
                </a:lnTo>
                <a:lnTo>
                  <a:pt x="780714" y="1240606"/>
                </a:lnTo>
                <a:lnTo>
                  <a:pt x="828405" y="1226810"/>
                </a:lnTo>
                <a:lnTo>
                  <a:pt x="874461" y="1209435"/>
                </a:lnTo>
                <a:lnTo>
                  <a:pt x="918719" y="1188642"/>
                </a:lnTo>
                <a:lnTo>
                  <a:pt x="961018" y="1164594"/>
                </a:lnTo>
                <a:lnTo>
                  <a:pt x="1001195" y="1137453"/>
                </a:lnTo>
                <a:lnTo>
                  <a:pt x="1039090" y="1107380"/>
                </a:lnTo>
                <a:lnTo>
                  <a:pt x="1074539" y="1074539"/>
                </a:lnTo>
                <a:lnTo>
                  <a:pt x="1107380" y="1039090"/>
                </a:lnTo>
                <a:lnTo>
                  <a:pt x="1137453" y="1001195"/>
                </a:lnTo>
                <a:lnTo>
                  <a:pt x="1164594" y="961018"/>
                </a:lnTo>
                <a:lnTo>
                  <a:pt x="1188642" y="918719"/>
                </a:lnTo>
                <a:lnTo>
                  <a:pt x="1209435" y="874461"/>
                </a:lnTo>
                <a:lnTo>
                  <a:pt x="1226810" y="828405"/>
                </a:lnTo>
                <a:lnTo>
                  <a:pt x="1240606" y="780714"/>
                </a:lnTo>
                <a:lnTo>
                  <a:pt x="1250661" y="731550"/>
                </a:lnTo>
                <a:lnTo>
                  <a:pt x="1256813" y="681074"/>
                </a:lnTo>
                <a:lnTo>
                  <a:pt x="1258900" y="629450"/>
                </a:lnTo>
                <a:lnTo>
                  <a:pt x="1256813" y="577825"/>
                </a:lnTo>
                <a:lnTo>
                  <a:pt x="1250661" y="527349"/>
                </a:lnTo>
                <a:lnTo>
                  <a:pt x="1240606" y="478185"/>
                </a:lnTo>
                <a:lnTo>
                  <a:pt x="1226810" y="430494"/>
                </a:lnTo>
                <a:lnTo>
                  <a:pt x="1209435" y="384439"/>
                </a:lnTo>
                <a:lnTo>
                  <a:pt x="1188642" y="340180"/>
                </a:lnTo>
                <a:lnTo>
                  <a:pt x="1164594" y="297882"/>
                </a:lnTo>
                <a:lnTo>
                  <a:pt x="1137453" y="257704"/>
                </a:lnTo>
                <a:lnTo>
                  <a:pt x="1107380" y="219810"/>
                </a:lnTo>
                <a:lnTo>
                  <a:pt x="1074539" y="184361"/>
                </a:lnTo>
                <a:lnTo>
                  <a:pt x="1039090" y="151519"/>
                </a:lnTo>
                <a:lnTo>
                  <a:pt x="1001195" y="121446"/>
                </a:lnTo>
                <a:lnTo>
                  <a:pt x="961018" y="94305"/>
                </a:lnTo>
                <a:lnTo>
                  <a:pt x="918719" y="70257"/>
                </a:lnTo>
                <a:lnTo>
                  <a:pt x="874461" y="49465"/>
                </a:lnTo>
                <a:lnTo>
                  <a:pt x="828405" y="32089"/>
                </a:lnTo>
                <a:lnTo>
                  <a:pt x="780714" y="18293"/>
                </a:lnTo>
                <a:lnTo>
                  <a:pt x="731550" y="8238"/>
                </a:lnTo>
                <a:lnTo>
                  <a:pt x="681074" y="2086"/>
                </a:lnTo>
                <a:lnTo>
                  <a:pt x="629450" y="0"/>
                </a:lnTo>
                <a:lnTo>
                  <a:pt x="577825" y="2086"/>
                </a:lnTo>
                <a:lnTo>
                  <a:pt x="527349" y="8238"/>
                </a:lnTo>
                <a:lnTo>
                  <a:pt x="478185" y="18293"/>
                </a:lnTo>
                <a:lnTo>
                  <a:pt x="430494" y="32089"/>
                </a:lnTo>
                <a:lnTo>
                  <a:pt x="384439" y="49465"/>
                </a:lnTo>
                <a:lnTo>
                  <a:pt x="340180" y="70257"/>
                </a:lnTo>
                <a:lnTo>
                  <a:pt x="297882" y="94305"/>
                </a:lnTo>
                <a:lnTo>
                  <a:pt x="257704" y="121446"/>
                </a:lnTo>
                <a:lnTo>
                  <a:pt x="219810" y="151519"/>
                </a:lnTo>
                <a:lnTo>
                  <a:pt x="184361" y="184361"/>
                </a:lnTo>
                <a:lnTo>
                  <a:pt x="151519" y="219810"/>
                </a:lnTo>
                <a:lnTo>
                  <a:pt x="121446" y="257704"/>
                </a:lnTo>
                <a:lnTo>
                  <a:pt x="94305" y="297882"/>
                </a:lnTo>
                <a:lnTo>
                  <a:pt x="70257" y="340180"/>
                </a:lnTo>
                <a:lnTo>
                  <a:pt x="49465" y="384439"/>
                </a:lnTo>
                <a:lnTo>
                  <a:pt x="32089" y="430494"/>
                </a:lnTo>
                <a:lnTo>
                  <a:pt x="18293" y="478185"/>
                </a:lnTo>
                <a:lnTo>
                  <a:pt x="8238" y="527349"/>
                </a:lnTo>
                <a:lnTo>
                  <a:pt x="2086" y="577825"/>
                </a:lnTo>
                <a:lnTo>
                  <a:pt x="0" y="629450"/>
                </a:lnTo>
                <a:lnTo>
                  <a:pt x="2086" y="681074"/>
                </a:lnTo>
                <a:lnTo>
                  <a:pt x="8238" y="731550"/>
                </a:lnTo>
                <a:lnTo>
                  <a:pt x="18293" y="780714"/>
                </a:lnTo>
                <a:lnTo>
                  <a:pt x="32089" y="828405"/>
                </a:lnTo>
                <a:lnTo>
                  <a:pt x="49465" y="874461"/>
                </a:lnTo>
                <a:lnTo>
                  <a:pt x="70257" y="918719"/>
                </a:lnTo>
                <a:lnTo>
                  <a:pt x="94305" y="961018"/>
                </a:lnTo>
                <a:lnTo>
                  <a:pt x="121446" y="1001195"/>
                </a:lnTo>
                <a:lnTo>
                  <a:pt x="151519" y="1039090"/>
                </a:lnTo>
                <a:lnTo>
                  <a:pt x="184361" y="1074539"/>
                </a:lnTo>
                <a:lnTo>
                  <a:pt x="219810" y="1107380"/>
                </a:lnTo>
                <a:lnTo>
                  <a:pt x="257704" y="1137453"/>
                </a:lnTo>
                <a:lnTo>
                  <a:pt x="297882" y="1164594"/>
                </a:lnTo>
                <a:lnTo>
                  <a:pt x="340180" y="1188642"/>
                </a:lnTo>
                <a:lnTo>
                  <a:pt x="384439" y="1209435"/>
                </a:lnTo>
                <a:lnTo>
                  <a:pt x="430494" y="1226810"/>
                </a:lnTo>
                <a:lnTo>
                  <a:pt x="478185" y="1240606"/>
                </a:lnTo>
                <a:lnTo>
                  <a:pt x="527349" y="1250661"/>
                </a:lnTo>
                <a:lnTo>
                  <a:pt x="577825" y="1256813"/>
                </a:lnTo>
                <a:lnTo>
                  <a:pt x="629450" y="1258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1959930" y="878824"/>
            <a:ext cx="1301241" cy="1301254"/>
          </a:xfrm>
          <a:custGeom>
            <a:avLst/>
            <a:gdLst/>
            <a:ahLst/>
            <a:cxnLst/>
            <a:rect l="l" t="t" r="r" b="b"/>
            <a:pathLst>
              <a:path w="1301242" h="1301254">
                <a:moveTo>
                  <a:pt x="650620" y="1301254"/>
                </a:moveTo>
                <a:lnTo>
                  <a:pt x="703905" y="1299093"/>
                </a:lnTo>
                <a:lnTo>
                  <a:pt x="756017" y="1292723"/>
                </a:lnTo>
                <a:lnTo>
                  <a:pt x="806788" y="1282312"/>
                </a:lnTo>
                <a:lnTo>
                  <a:pt x="856050" y="1268030"/>
                </a:lnTo>
                <a:lnTo>
                  <a:pt x="903633" y="1250044"/>
                </a:lnTo>
                <a:lnTo>
                  <a:pt x="949369" y="1228524"/>
                </a:lnTo>
                <a:lnTo>
                  <a:pt x="993089" y="1203638"/>
                </a:lnTo>
                <a:lnTo>
                  <a:pt x="1034624" y="1175555"/>
                </a:lnTo>
                <a:lnTo>
                  <a:pt x="1073807" y="1144445"/>
                </a:lnTo>
                <a:lnTo>
                  <a:pt x="1110467" y="1110475"/>
                </a:lnTo>
                <a:lnTo>
                  <a:pt x="1144436" y="1073814"/>
                </a:lnTo>
                <a:lnTo>
                  <a:pt x="1175546" y="1034632"/>
                </a:lnTo>
                <a:lnTo>
                  <a:pt x="1203628" y="993096"/>
                </a:lnTo>
                <a:lnTo>
                  <a:pt x="1228513" y="949376"/>
                </a:lnTo>
                <a:lnTo>
                  <a:pt x="1250033" y="903640"/>
                </a:lnTo>
                <a:lnTo>
                  <a:pt x="1268018" y="856058"/>
                </a:lnTo>
                <a:lnTo>
                  <a:pt x="1282300" y="806797"/>
                </a:lnTo>
                <a:lnTo>
                  <a:pt x="1292711" y="756027"/>
                </a:lnTo>
                <a:lnTo>
                  <a:pt x="1299081" y="703916"/>
                </a:lnTo>
                <a:lnTo>
                  <a:pt x="1301241" y="650633"/>
                </a:lnTo>
                <a:lnTo>
                  <a:pt x="1299081" y="597349"/>
                </a:lnTo>
                <a:lnTo>
                  <a:pt x="1292711" y="545236"/>
                </a:lnTo>
                <a:lnTo>
                  <a:pt x="1282300" y="494465"/>
                </a:lnTo>
                <a:lnTo>
                  <a:pt x="1268018" y="445203"/>
                </a:lnTo>
                <a:lnTo>
                  <a:pt x="1250033" y="397619"/>
                </a:lnTo>
                <a:lnTo>
                  <a:pt x="1228513" y="351882"/>
                </a:lnTo>
                <a:lnTo>
                  <a:pt x="1203628" y="308161"/>
                </a:lnTo>
                <a:lnTo>
                  <a:pt x="1175546" y="266625"/>
                </a:lnTo>
                <a:lnTo>
                  <a:pt x="1144436" y="227442"/>
                </a:lnTo>
                <a:lnTo>
                  <a:pt x="1110467" y="190780"/>
                </a:lnTo>
                <a:lnTo>
                  <a:pt x="1073807" y="156810"/>
                </a:lnTo>
                <a:lnTo>
                  <a:pt x="1034624" y="125699"/>
                </a:lnTo>
                <a:lnTo>
                  <a:pt x="993089" y="97616"/>
                </a:lnTo>
                <a:lnTo>
                  <a:pt x="949369" y="72730"/>
                </a:lnTo>
                <a:lnTo>
                  <a:pt x="903633" y="51210"/>
                </a:lnTo>
                <a:lnTo>
                  <a:pt x="856050" y="33224"/>
                </a:lnTo>
                <a:lnTo>
                  <a:pt x="806788" y="18942"/>
                </a:lnTo>
                <a:lnTo>
                  <a:pt x="756017" y="8531"/>
                </a:lnTo>
                <a:lnTo>
                  <a:pt x="703905" y="2160"/>
                </a:lnTo>
                <a:lnTo>
                  <a:pt x="650620" y="0"/>
                </a:lnTo>
                <a:lnTo>
                  <a:pt x="597336" y="2160"/>
                </a:lnTo>
                <a:lnTo>
                  <a:pt x="545224" y="8531"/>
                </a:lnTo>
                <a:lnTo>
                  <a:pt x="494453" y="18942"/>
                </a:lnTo>
                <a:lnTo>
                  <a:pt x="445191" y="33224"/>
                </a:lnTo>
                <a:lnTo>
                  <a:pt x="397608" y="51210"/>
                </a:lnTo>
                <a:lnTo>
                  <a:pt x="351872" y="72730"/>
                </a:lnTo>
                <a:lnTo>
                  <a:pt x="308152" y="97616"/>
                </a:lnTo>
                <a:lnTo>
                  <a:pt x="266617" y="125699"/>
                </a:lnTo>
                <a:lnTo>
                  <a:pt x="227434" y="156810"/>
                </a:lnTo>
                <a:lnTo>
                  <a:pt x="190774" y="190780"/>
                </a:lnTo>
                <a:lnTo>
                  <a:pt x="156805" y="227442"/>
                </a:lnTo>
                <a:lnTo>
                  <a:pt x="125695" y="266625"/>
                </a:lnTo>
                <a:lnTo>
                  <a:pt x="97613" y="308161"/>
                </a:lnTo>
                <a:lnTo>
                  <a:pt x="72728" y="351882"/>
                </a:lnTo>
                <a:lnTo>
                  <a:pt x="51208" y="397619"/>
                </a:lnTo>
                <a:lnTo>
                  <a:pt x="33223" y="445203"/>
                </a:lnTo>
                <a:lnTo>
                  <a:pt x="18941" y="494465"/>
                </a:lnTo>
                <a:lnTo>
                  <a:pt x="8530" y="545236"/>
                </a:lnTo>
                <a:lnTo>
                  <a:pt x="2160" y="597349"/>
                </a:lnTo>
                <a:lnTo>
                  <a:pt x="0" y="650633"/>
                </a:lnTo>
                <a:lnTo>
                  <a:pt x="2160" y="703916"/>
                </a:lnTo>
                <a:lnTo>
                  <a:pt x="8530" y="756027"/>
                </a:lnTo>
                <a:lnTo>
                  <a:pt x="18941" y="806797"/>
                </a:lnTo>
                <a:lnTo>
                  <a:pt x="33223" y="856058"/>
                </a:lnTo>
                <a:lnTo>
                  <a:pt x="51208" y="903640"/>
                </a:lnTo>
                <a:lnTo>
                  <a:pt x="72728" y="949376"/>
                </a:lnTo>
                <a:lnTo>
                  <a:pt x="97613" y="993096"/>
                </a:lnTo>
                <a:lnTo>
                  <a:pt x="125695" y="1034632"/>
                </a:lnTo>
                <a:lnTo>
                  <a:pt x="156805" y="1073814"/>
                </a:lnTo>
                <a:lnTo>
                  <a:pt x="190774" y="1110475"/>
                </a:lnTo>
                <a:lnTo>
                  <a:pt x="227434" y="1144445"/>
                </a:lnTo>
                <a:lnTo>
                  <a:pt x="266617" y="1175555"/>
                </a:lnTo>
                <a:lnTo>
                  <a:pt x="308152" y="1203638"/>
                </a:lnTo>
                <a:lnTo>
                  <a:pt x="351872" y="1228524"/>
                </a:lnTo>
                <a:lnTo>
                  <a:pt x="397608" y="1250044"/>
                </a:lnTo>
                <a:lnTo>
                  <a:pt x="445191" y="1268030"/>
                </a:lnTo>
                <a:lnTo>
                  <a:pt x="494453" y="1282312"/>
                </a:lnTo>
                <a:lnTo>
                  <a:pt x="545224" y="1292723"/>
                </a:lnTo>
                <a:lnTo>
                  <a:pt x="597336" y="1299093"/>
                </a:lnTo>
                <a:lnTo>
                  <a:pt x="650620" y="1301254"/>
                </a:lnTo>
                <a:close/>
              </a:path>
            </a:pathLst>
          </a:custGeom>
          <a:ln w="2114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2002284" y="921179"/>
            <a:ext cx="1216533" cy="1216545"/>
          </a:xfrm>
          <a:custGeom>
            <a:avLst/>
            <a:gdLst/>
            <a:ahLst/>
            <a:cxnLst/>
            <a:rect l="l" t="t" r="r" b="b"/>
            <a:pathLst>
              <a:path w="1216533" h="1216545">
                <a:moveTo>
                  <a:pt x="608266" y="1216545"/>
                </a:moveTo>
                <a:lnTo>
                  <a:pt x="658082" y="1214525"/>
                </a:lnTo>
                <a:lnTo>
                  <a:pt x="706801" y="1208569"/>
                </a:lnTo>
                <a:lnTo>
                  <a:pt x="754267" y="1198836"/>
                </a:lnTo>
                <a:lnTo>
                  <a:pt x="800322" y="1185483"/>
                </a:lnTo>
                <a:lnTo>
                  <a:pt x="844807" y="1168668"/>
                </a:lnTo>
                <a:lnTo>
                  <a:pt x="887566" y="1148549"/>
                </a:lnTo>
                <a:lnTo>
                  <a:pt x="928440" y="1125283"/>
                </a:lnTo>
                <a:lnTo>
                  <a:pt x="967272" y="1099029"/>
                </a:lnTo>
                <a:lnTo>
                  <a:pt x="1003903" y="1069943"/>
                </a:lnTo>
                <a:lnTo>
                  <a:pt x="1038177" y="1038185"/>
                </a:lnTo>
                <a:lnTo>
                  <a:pt x="1069935" y="1003911"/>
                </a:lnTo>
                <a:lnTo>
                  <a:pt x="1099020" y="967279"/>
                </a:lnTo>
                <a:lnTo>
                  <a:pt x="1125274" y="928447"/>
                </a:lnTo>
                <a:lnTo>
                  <a:pt x="1148539" y="887573"/>
                </a:lnTo>
                <a:lnTo>
                  <a:pt x="1168657" y="844815"/>
                </a:lnTo>
                <a:lnTo>
                  <a:pt x="1185472" y="800330"/>
                </a:lnTo>
                <a:lnTo>
                  <a:pt x="1198824" y="754276"/>
                </a:lnTo>
                <a:lnTo>
                  <a:pt x="1208557" y="706811"/>
                </a:lnTo>
                <a:lnTo>
                  <a:pt x="1214512" y="658093"/>
                </a:lnTo>
                <a:lnTo>
                  <a:pt x="1216533" y="608279"/>
                </a:lnTo>
                <a:lnTo>
                  <a:pt x="1214512" y="558463"/>
                </a:lnTo>
                <a:lnTo>
                  <a:pt x="1208557" y="509743"/>
                </a:lnTo>
                <a:lnTo>
                  <a:pt x="1198824" y="462277"/>
                </a:lnTo>
                <a:lnTo>
                  <a:pt x="1185472" y="416221"/>
                </a:lnTo>
                <a:lnTo>
                  <a:pt x="1168657" y="371735"/>
                </a:lnTo>
                <a:lnTo>
                  <a:pt x="1148539" y="328976"/>
                </a:lnTo>
                <a:lnTo>
                  <a:pt x="1125274" y="288101"/>
                </a:lnTo>
                <a:lnTo>
                  <a:pt x="1099020" y="249269"/>
                </a:lnTo>
                <a:lnTo>
                  <a:pt x="1069935" y="212636"/>
                </a:lnTo>
                <a:lnTo>
                  <a:pt x="1038177" y="178361"/>
                </a:lnTo>
                <a:lnTo>
                  <a:pt x="1003903" y="146602"/>
                </a:lnTo>
                <a:lnTo>
                  <a:pt x="967272" y="117517"/>
                </a:lnTo>
                <a:lnTo>
                  <a:pt x="928440" y="91262"/>
                </a:lnTo>
                <a:lnTo>
                  <a:pt x="887566" y="67996"/>
                </a:lnTo>
                <a:lnTo>
                  <a:pt x="844807" y="47877"/>
                </a:lnTo>
                <a:lnTo>
                  <a:pt x="800322" y="31061"/>
                </a:lnTo>
                <a:lnTo>
                  <a:pt x="754267" y="17708"/>
                </a:lnTo>
                <a:lnTo>
                  <a:pt x="706801" y="7975"/>
                </a:lnTo>
                <a:lnTo>
                  <a:pt x="658082" y="2020"/>
                </a:lnTo>
                <a:lnTo>
                  <a:pt x="608266" y="0"/>
                </a:lnTo>
                <a:lnTo>
                  <a:pt x="558450" y="2020"/>
                </a:lnTo>
                <a:lnTo>
                  <a:pt x="509731" y="7975"/>
                </a:lnTo>
                <a:lnTo>
                  <a:pt x="462265" y="17708"/>
                </a:lnTo>
                <a:lnTo>
                  <a:pt x="416210" y="31061"/>
                </a:lnTo>
                <a:lnTo>
                  <a:pt x="371725" y="47877"/>
                </a:lnTo>
                <a:lnTo>
                  <a:pt x="328966" y="67996"/>
                </a:lnTo>
                <a:lnTo>
                  <a:pt x="288092" y="91262"/>
                </a:lnTo>
                <a:lnTo>
                  <a:pt x="249260" y="117517"/>
                </a:lnTo>
                <a:lnTo>
                  <a:pt x="212629" y="146602"/>
                </a:lnTo>
                <a:lnTo>
                  <a:pt x="178355" y="178361"/>
                </a:lnTo>
                <a:lnTo>
                  <a:pt x="146597" y="212636"/>
                </a:lnTo>
                <a:lnTo>
                  <a:pt x="117512" y="249269"/>
                </a:lnTo>
                <a:lnTo>
                  <a:pt x="91258" y="288101"/>
                </a:lnTo>
                <a:lnTo>
                  <a:pt x="67993" y="328976"/>
                </a:lnTo>
                <a:lnTo>
                  <a:pt x="47875" y="371735"/>
                </a:lnTo>
                <a:lnTo>
                  <a:pt x="31060" y="416221"/>
                </a:lnTo>
                <a:lnTo>
                  <a:pt x="17708" y="462277"/>
                </a:lnTo>
                <a:lnTo>
                  <a:pt x="7975" y="509743"/>
                </a:lnTo>
                <a:lnTo>
                  <a:pt x="2020" y="558463"/>
                </a:lnTo>
                <a:lnTo>
                  <a:pt x="0" y="608279"/>
                </a:lnTo>
                <a:lnTo>
                  <a:pt x="2020" y="658093"/>
                </a:lnTo>
                <a:lnTo>
                  <a:pt x="7975" y="706811"/>
                </a:lnTo>
                <a:lnTo>
                  <a:pt x="17708" y="754276"/>
                </a:lnTo>
                <a:lnTo>
                  <a:pt x="31060" y="800330"/>
                </a:lnTo>
                <a:lnTo>
                  <a:pt x="47875" y="844815"/>
                </a:lnTo>
                <a:lnTo>
                  <a:pt x="67993" y="887573"/>
                </a:lnTo>
                <a:lnTo>
                  <a:pt x="91258" y="928447"/>
                </a:lnTo>
                <a:lnTo>
                  <a:pt x="117512" y="967279"/>
                </a:lnTo>
                <a:lnTo>
                  <a:pt x="146597" y="1003911"/>
                </a:lnTo>
                <a:lnTo>
                  <a:pt x="178355" y="1038185"/>
                </a:lnTo>
                <a:lnTo>
                  <a:pt x="212629" y="1069943"/>
                </a:lnTo>
                <a:lnTo>
                  <a:pt x="249260" y="1099029"/>
                </a:lnTo>
                <a:lnTo>
                  <a:pt x="288092" y="1125283"/>
                </a:lnTo>
                <a:lnTo>
                  <a:pt x="328966" y="1148549"/>
                </a:lnTo>
                <a:lnTo>
                  <a:pt x="371725" y="1168668"/>
                </a:lnTo>
                <a:lnTo>
                  <a:pt x="416210" y="1185483"/>
                </a:lnTo>
                <a:lnTo>
                  <a:pt x="462265" y="1198836"/>
                </a:lnTo>
                <a:lnTo>
                  <a:pt x="509731" y="1208569"/>
                </a:lnTo>
                <a:lnTo>
                  <a:pt x="558450" y="1214525"/>
                </a:lnTo>
                <a:lnTo>
                  <a:pt x="608266" y="1216545"/>
                </a:lnTo>
                <a:close/>
              </a:path>
            </a:pathLst>
          </a:custGeom>
          <a:ln w="2114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2123789" y="2155760"/>
            <a:ext cx="3248507" cy="3248494"/>
          </a:xfrm>
          <a:custGeom>
            <a:avLst/>
            <a:gdLst/>
            <a:ahLst/>
            <a:cxnLst/>
            <a:rect l="l" t="t" r="r" b="b"/>
            <a:pathLst>
              <a:path w="3248507" h="3248494">
                <a:moveTo>
                  <a:pt x="1624253" y="3248494"/>
                </a:moveTo>
                <a:lnTo>
                  <a:pt x="1757468" y="3243110"/>
                </a:lnTo>
                <a:lnTo>
                  <a:pt x="1887716" y="3227236"/>
                </a:lnTo>
                <a:lnTo>
                  <a:pt x="2014581" y="3201289"/>
                </a:lnTo>
                <a:lnTo>
                  <a:pt x="2137644" y="3165689"/>
                </a:lnTo>
                <a:lnTo>
                  <a:pt x="2256487" y="3120853"/>
                </a:lnTo>
                <a:lnTo>
                  <a:pt x="2370692" y="3067198"/>
                </a:lnTo>
                <a:lnTo>
                  <a:pt x="2479841" y="3005144"/>
                </a:lnTo>
                <a:lnTo>
                  <a:pt x="2583517" y="2935108"/>
                </a:lnTo>
                <a:lnTo>
                  <a:pt x="2681301" y="2857508"/>
                </a:lnTo>
                <a:lnTo>
                  <a:pt x="2772775" y="2772762"/>
                </a:lnTo>
                <a:lnTo>
                  <a:pt x="2857521" y="2681288"/>
                </a:lnTo>
                <a:lnTo>
                  <a:pt x="2935121" y="2583504"/>
                </a:lnTo>
                <a:lnTo>
                  <a:pt x="3005157" y="2479829"/>
                </a:lnTo>
                <a:lnTo>
                  <a:pt x="3067211" y="2370679"/>
                </a:lnTo>
                <a:lnTo>
                  <a:pt x="3120865" y="2256474"/>
                </a:lnTo>
                <a:lnTo>
                  <a:pt x="3165702" y="2137631"/>
                </a:lnTo>
                <a:lnTo>
                  <a:pt x="3201302" y="2014568"/>
                </a:lnTo>
                <a:lnTo>
                  <a:pt x="3227248" y="1887703"/>
                </a:lnTo>
                <a:lnTo>
                  <a:pt x="3243123" y="1757455"/>
                </a:lnTo>
                <a:lnTo>
                  <a:pt x="3248507" y="1624241"/>
                </a:lnTo>
                <a:lnTo>
                  <a:pt x="3243123" y="1491028"/>
                </a:lnTo>
                <a:lnTo>
                  <a:pt x="3227248" y="1360781"/>
                </a:lnTo>
                <a:lnTo>
                  <a:pt x="3201302" y="1233918"/>
                </a:lnTo>
                <a:lnTo>
                  <a:pt x="3165702" y="1110857"/>
                </a:lnTo>
                <a:lnTo>
                  <a:pt x="3120865" y="992015"/>
                </a:lnTo>
                <a:lnTo>
                  <a:pt x="3067211" y="877810"/>
                </a:lnTo>
                <a:lnTo>
                  <a:pt x="3005157" y="768662"/>
                </a:lnTo>
                <a:lnTo>
                  <a:pt x="2935121" y="664987"/>
                </a:lnTo>
                <a:lnTo>
                  <a:pt x="2857521" y="567204"/>
                </a:lnTo>
                <a:lnTo>
                  <a:pt x="2772775" y="475730"/>
                </a:lnTo>
                <a:lnTo>
                  <a:pt x="2681301" y="390985"/>
                </a:lnTo>
                <a:lnTo>
                  <a:pt x="2583517" y="313385"/>
                </a:lnTo>
                <a:lnTo>
                  <a:pt x="2479841" y="243349"/>
                </a:lnTo>
                <a:lnTo>
                  <a:pt x="2370692" y="181295"/>
                </a:lnTo>
                <a:lnTo>
                  <a:pt x="2256487" y="127641"/>
                </a:lnTo>
                <a:lnTo>
                  <a:pt x="2137644" y="82805"/>
                </a:lnTo>
                <a:lnTo>
                  <a:pt x="2014581" y="47205"/>
                </a:lnTo>
                <a:lnTo>
                  <a:pt x="1887716" y="21258"/>
                </a:lnTo>
                <a:lnTo>
                  <a:pt x="1757468" y="5384"/>
                </a:lnTo>
                <a:lnTo>
                  <a:pt x="1624253" y="0"/>
                </a:lnTo>
                <a:lnTo>
                  <a:pt x="1491039" y="5384"/>
                </a:lnTo>
                <a:lnTo>
                  <a:pt x="1360791" y="21258"/>
                </a:lnTo>
                <a:lnTo>
                  <a:pt x="1233926" y="47205"/>
                </a:lnTo>
                <a:lnTo>
                  <a:pt x="1110863" y="82805"/>
                </a:lnTo>
                <a:lnTo>
                  <a:pt x="992020" y="127641"/>
                </a:lnTo>
                <a:lnTo>
                  <a:pt x="877815" y="181295"/>
                </a:lnTo>
                <a:lnTo>
                  <a:pt x="768665" y="243349"/>
                </a:lnTo>
                <a:lnTo>
                  <a:pt x="664990" y="313385"/>
                </a:lnTo>
                <a:lnTo>
                  <a:pt x="567206" y="390985"/>
                </a:lnTo>
                <a:lnTo>
                  <a:pt x="475732" y="475730"/>
                </a:lnTo>
                <a:lnTo>
                  <a:pt x="390986" y="567204"/>
                </a:lnTo>
                <a:lnTo>
                  <a:pt x="313386" y="664987"/>
                </a:lnTo>
                <a:lnTo>
                  <a:pt x="243350" y="768662"/>
                </a:lnTo>
                <a:lnTo>
                  <a:pt x="181296" y="877810"/>
                </a:lnTo>
                <a:lnTo>
                  <a:pt x="127641" y="992015"/>
                </a:lnTo>
                <a:lnTo>
                  <a:pt x="82805" y="1110857"/>
                </a:lnTo>
                <a:lnTo>
                  <a:pt x="47205" y="1233918"/>
                </a:lnTo>
                <a:lnTo>
                  <a:pt x="21258" y="1360781"/>
                </a:lnTo>
                <a:lnTo>
                  <a:pt x="5384" y="1491028"/>
                </a:lnTo>
                <a:lnTo>
                  <a:pt x="0" y="1624241"/>
                </a:lnTo>
                <a:lnTo>
                  <a:pt x="5384" y="1757455"/>
                </a:lnTo>
                <a:lnTo>
                  <a:pt x="21258" y="1887703"/>
                </a:lnTo>
                <a:lnTo>
                  <a:pt x="47205" y="2014568"/>
                </a:lnTo>
                <a:lnTo>
                  <a:pt x="82805" y="2137631"/>
                </a:lnTo>
                <a:lnTo>
                  <a:pt x="127641" y="2256474"/>
                </a:lnTo>
                <a:lnTo>
                  <a:pt x="181296" y="2370679"/>
                </a:lnTo>
                <a:lnTo>
                  <a:pt x="243350" y="2479829"/>
                </a:lnTo>
                <a:lnTo>
                  <a:pt x="313386" y="2583504"/>
                </a:lnTo>
                <a:lnTo>
                  <a:pt x="390986" y="2681288"/>
                </a:lnTo>
                <a:lnTo>
                  <a:pt x="475732" y="2772762"/>
                </a:lnTo>
                <a:lnTo>
                  <a:pt x="567206" y="2857508"/>
                </a:lnTo>
                <a:lnTo>
                  <a:pt x="664990" y="2935108"/>
                </a:lnTo>
                <a:lnTo>
                  <a:pt x="768665" y="3005144"/>
                </a:lnTo>
                <a:lnTo>
                  <a:pt x="877815" y="3067198"/>
                </a:lnTo>
                <a:lnTo>
                  <a:pt x="992020" y="3120853"/>
                </a:lnTo>
                <a:lnTo>
                  <a:pt x="1110863" y="3165689"/>
                </a:lnTo>
                <a:lnTo>
                  <a:pt x="1233926" y="3201289"/>
                </a:lnTo>
                <a:lnTo>
                  <a:pt x="1360791" y="3227236"/>
                </a:lnTo>
                <a:lnTo>
                  <a:pt x="1491039" y="3243110"/>
                </a:lnTo>
                <a:lnTo>
                  <a:pt x="1624253" y="32484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2102618" y="2134581"/>
            <a:ext cx="3290849" cy="3290849"/>
          </a:xfrm>
          <a:custGeom>
            <a:avLst/>
            <a:gdLst/>
            <a:ahLst/>
            <a:cxnLst/>
            <a:rect l="l" t="t" r="r" b="b"/>
            <a:pathLst>
              <a:path w="3290849" h="3290849">
                <a:moveTo>
                  <a:pt x="1645424" y="3290849"/>
                </a:moveTo>
                <a:lnTo>
                  <a:pt x="1780178" y="3285384"/>
                </a:lnTo>
                <a:lnTo>
                  <a:pt x="1911967" y="3269274"/>
                </a:lnTo>
                <a:lnTo>
                  <a:pt x="2040366" y="3242945"/>
                </a:lnTo>
                <a:lnTo>
                  <a:pt x="2164947" y="3206824"/>
                </a:lnTo>
                <a:lnTo>
                  <a:pt x="2285284" y="3161339"/>
                </a:lnTo>
                <a:lnTo>
                  <a:pt x="2400950" y="3106915"/>
                </a:lnTo>
                <a:lnTo>
                  <a:pt x="2511518" y="3043979"/>
                </a:lnTo>
                <a:lnTo>
                  <a:pt x="2616562" y="2972958"/>
                </a:lnTo>
                <a:lnTo>
                  <a:pt x="2715655" y="2894280"/>
                </a:lnTo>
                <a:lnTo>
                  <a:pt x="2808370" y="2808370"/>
                </a:lnTo>
                <a:lnTo>
                  <a:pt x="2894280" y="2715655"/>
                </a:lnTo>
                <a:lnTo>
                  <a:pt x="2972958" y="2616562"/>
                </a:lnTo>
                <a:lnTo>
                  <a:pt x="3043979" y="2511518"/>
                </a:lnTo>
                <a:lnTo>
                  <a:pt x="3106915" y="2400950"/>
                </a:lnTo>
                <a:lnTo>
                  <a:pt x="3161339" y="2285284"/>
                </a:lnTo>
                <a:lnTo>
                  <a:pt x="3206824" y="2164947"/>
                </a:lnTo>
                <a:lnTo>
                  <a:pt x="3242945" y="2040366"/>
                </a:lnTo>
                <a:lnTo>
                  <a:pt x="3269274" y="1911967"/>
                </a:lnTo>
                <a:lnTo>
                  <a:pt x="3285384" y="1780178"/>
                </a:lnTo>
                <a:lnTo>
                  <a:pt x="3290849" y="1645424"/>
                </a:lnTo>
                <a:lnTo>
                  <a:pt x="3285384" y="1510671"/>
                </a:lnTo>
                <a:lnTo>
                  <a:pt x="3269274" y="1378881"/>
                </a:lnTo>
                <a:lnTo>
                  <a:pt x="3242945" y="1250483"/>
                </a:lnTo>
                <a:lnTo>
                  <a:pt x="3206824" y="1125901"/>
                </a:lnTo>
                <a:lnTo>
                  <a:pt x="3161339" y="1005564"/>
                </a:lnTo>
                <a:lnTo>
                  <a:pt x="3106915" y="889898"/>
                </a:lnTo>
                <a:lnTo>
                  <a:pt x="3043979" y="779330"/>
                </a:lnTo>
                <a:lnTo>
                  <a:pt x="2972958" y="674286"/>
                </a:lnTo>
                <a:lnTo>
                  <a:pt x="2894280" y="575194"/>
                </a:lnTo>
                <a:lnTo>
                  <a:pt x="2808370" y="482479"/>
                </a:lnTo>
                <a:lnTo>
                  <a:pt x="2715655" y="396569"/>
                </a:lnTo>
                <a:lnTo>
                  <a:pt x="2616562" y="317890"/>
                </a:lnTo>
                <a:lnTo>
                  <a:pt x="2511518" y="246869"/>
                </a:lnTo>
                <a:lnTo>
                  <a:pt x="2400950" y="183934"/>
                </a:lnTo>
                <a:lnTo>
                  <a:pt x="2285284" y="129510"/>
                </a:lnTo>
                <a:lnTo>
                  <a:pt x="2164947" y="84024"/>
                </a:lnTo>
                <a:lnTo>
                  <a:pt x="2040366" y="47903"/>
                </a:lnTo>
                <a:lnTo>
                  <a:pt x="1911967" y="21575"/>
                </a:lnTo>
                <a:lnTo>
                  <a:pt x="1780178" y="5464"/>
                </a:lnTo>
                <a:lnTo>
                  <a:pt x="1645424" y="0"/>
                </a:lnTo>
                <a:lnTo>
                  <a:pt x="1510671" y="5464"/>
                </a:lnTo>
                <a:lnTo>
                  <a:pt x="1378881" y="21575"/>
                </a:lnTo>
                <a:lnTo>
                  <a:pt x="1250483" y="47903"/>
                </a:lnTo>
                <a:lnTo>
                  <a:pt x="1125901" y="84024"/>
                </a:lnTo>
                <a:lnTo>
                  <a:pt x="1005564" y="129510"/>
                </a:lnTo>
                <a:lnTo>
                  <a:pt x="889898" y="183934"/>
                </a:lnTo>
                <a:lnTo>
                  <a:pt x="779330" y="246869"/>
                </a:lnTo>
                <a:lnTo>
                  <a:pt x="674286" y="317890"/>
                </a:lnTo>
                <a:lnTo>
                  <a:pt x="575194" y="396569"/>
                </a:lnTo>
                <a:lnTo>
                  <a:pt x="482479" y="482479"/>
                </a:lnTo>
                <a:lnTo>
                  <a:pt x="396569" y="575194"/>
                </a:lnTo>
                <a:lnTo>
                  <a:pt x="317890" y="674286"/>
                </a:lnTo>
                <a:lnTo>
                  <a:pt x="246869" y="779330"/>
                </a:lnTo>
                <a:lnTo>
                  <a:pt x="183934" y="889898"/>
                </a:lnTo>
                <a:lnTo>
                  <a:pt x="129510" y="1005564"/>
                </a:lnTo>
                <a:lnTo>
                  <a:pt x="84024" y="1125901"/>
                </a:lnTo>
                <a:lnTo>
                  <a:pt x="47903" y="1250483"/>
                </a:lnTo>
                <a:lnTo>
                  <a:pt x="21575" y="1378881"/>
                </a:lnTo>
                <a:lnTo>
                  <a:pt x="5464" y="1510671"/>
                </a:lnTo>
                <a:lnTo>
                  <a:pt x="0" y="1645424"/>
                </a:lnTo>
                <a:lnTo>
                  <a:pt x="5464" y="1780178"/>
                </a:lnTo>
                <a:lnTo>
                  <a:pt x="21575" y="1911967"/>
                </a:lnTo>
                <a:lnTo>
                  <a:pt x="47903" y="2040366"/>
                </a:lnTo>
                <a:lnTo>
                  <a:pt x="84024" y="2164947"/>
                </a:lnTo>
                <a:lnTo>
                  <a:pt x="129510" y="2285284"/>
                </a:lnTo>
                <a:lnTo>
                  <a:pt x="183934" y="2400950"/>
                </a:lnTo>
                <a:lnTo>
                  <a:pt x="246869" y="2511518"/>
                </a:lnTo>
                <a:lnTo>
                  <a:pt x="317890" y="2616562"/>
                </a:lnTo>
                <a:lnTo>
                  <a:pt x="396569" y="2715655"/>
                </a:lnTo>
                <a:lnTo>
                  <a:pt x="482479" y="2808370"/>
                </a:lnTo>
                <a:lnTo>
                  <a:pt x="575194" y="2894280"/>
                </a:lnTo>
                <a:lnTo>
                  <a:pt x="674286" y="2972958"/>
                </a:lnTo>
                <a:lnTo>
                  <a:pt x="779330" y="3043979"/>
                </a:lnTo>
                <a:lnTo>
                  <a:pt x="889898" y="3106915"/>
                </a:lnTo>
                <a:lnTo>
                  <a:pt x="1005564" y="3161339"/>
                </a:lnTo>
                <a:lnTo>
                  <a:pt x="1125901" y="3206824"/>
                </a:lnTo>
                <a:lnTo>
                  <a:pt x="1250483" y="3242945"/>
                </a:lnTo>
                <a:lnTo>
                  <a:pt x="1378881" y="3269274"/>
                </a:lnTo>
                <a:lnTo>
                  <a:pt x="1510671" y="3285384"/>
                </a:lnTo>
                <a:lnTo>
                  <a:pt x="1645424" y="3290849"/>
                </a:lnTo>
                <a:close/>
              </a:path>
            </a:pathLst>
          </a:custGeom>
          <a:ln w="2114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2144972" y="2176924"/>
            <a:ext cx="3206140" cy="3206153"/>
          </a:xfrm>
          <a:custGeom>
            <a:avLst/>
            <a:gdLst/>
            <a:ahLst/>
            <a:cxnLst/>
            <a:rect l="l" t="t" r="r" b="b"/>
            <a:pathLst>
              <a:path w="3206140" h="3206153">
                <a:moveTo>
                  <a:pt x="1603070" y="3206153"/>
                </a:moveTo>
                <a:lnTo>
                  <a:pt x="1734354" y="3200828"/>
                </a:lnTo>
                <a:lnTo>
                  <a:pt x="1862751" y="3185133"/>
                </a:lnTo>
                <a:lnTo>
                  <a:pt x="1987845" y="3159482"/>
                </a:lnTo>
                <a:lnTo>
                  <a:pt x="2109219" y="3124291"/>
                </a:lnTo>
                <a:lnTo>
                  <a:pt x="2226459" y="3079976"/>
                </a:lnTo>
                <a:lnTo>
                  <a:pt x="2339147" y="3026953"/>
                </a:lnTo>
                <a:lnTo>
                  <a:pt x="2446869" y="2965637"/>
                </a:lnTo>
                <a:lnTo>
                  <a:pt x="2549209" y="2896445"/>
                </a:lnTo>
                <a:lnTo>
                  <a:pt x="2645751" y="2819791"/>
                </a:lnTo>
                <a:lnTo>
                  <a:pt x="2736080" y="2736092"/>
                </a:lnTo>
                <a:lnTo>
                  <a:pt x="2819778" y="2645764"/>
                </a:lnTo>
                <a:lnTo>
                  <a:pt x="2896432" y="2549222"/>
                </a:lnTo>
                <a:lnTo>
                  <a:pt x="2965624" y="2446882"/>
                </a:lnTo>
                <a:lnTo>
                  <a:pt x="3026940" y="2339160"/>
                </a:lnTo>
                <a:lnTo>
                  <a:pt x="3079963" y="2226471"/>
                </a:lnTo>
                <a:lnTo>
                  <a:pt x="3124278" y="2109232"/>
                </a:lnTo>
                <a:lnTo>
                  <a:pt x="3159469" y="1987858"/>
                </a:lnTo>
                <a:lnTo>
                  <a:pt x="3185120" y="1862764"/>
                </a:lnTo>
                <a:lnTo>
                  <a:pt x="3200816" y="1734367"/>
                </a:lnTo>
                <a:lnTo>
                  <a:pt x="3206140" y="1603082"/>
                </a:lnTo>
                <a:lnTo>
                  <a:pt x="3200816" y="1471796"/>
                </a:lnTo>
                <a:lnTo>
                  <a:pt x="3185120" y="1343397"/>
                </a:lnTo>
                <a:lnTo>
                  <a:pt x="3159469" y="1218302"/>
                </a:lnTo>
                <a:lnTo>
                  <a:pt x="3124278" y="1096927"/>
                </a:lnTo>
                <a:lnTo>
                  <a:pt x="3079963" y="979686"/>
                </a:lnTo>
                <a:lnTo>
                  <a:pt x="3026940" y="866997"/>
                </a:lnTo>
                <a:lnTo>
                  <a:pt x="2965624" y="759274"/>
                </a:lnTo>
                <a:lnTo>
                  <a:pt x="2896432" y="656933"/>
                </a:lnTo>
                <a:lnTo>
                  <a:pt x="2819778" y="560390"/>
                </a:lnTo>
                <a:lnTo>
                  <a:pt x="2736080" y="470061"/>
                </a:lnTo>
                <a:lnTo>
                  <a:pt x="2645751" y="386362"/>
                </a:lnTo>
                <a:lnTo>
                  <a:pt x="2549209" y="309708"/>
                </a:lnTo>
                <a:lnTo>
                  <a:pt x="2446869" y="240516"/>
                </a:lnTo>
                <a:lnTo>
                  <a:pt x="2339147" y="179200"/>
                </a:lnTo>
                <a:lnTo>
                  <a:pt x="2226459" y="126176"/>
                </a:lnTo>
                <a:lnTo>
                  <a:pt x="2109219" y="81861"/>
                </a:lnTo>
                <a:lnTo>
                  <a:pt x="1987845" y="46670"/>
                </a:lnTo>
                <a:lnTo>
                  <a:pt x="1862751" y="21019"/>
                </a:lnTo>
                <a:lnTo>
                  <a:pt x="1734354" y="5324"/>
                </a:lnTo>
                <a:lnTo>
                  <a:pt x="1603070" y="0"/>
                </a:lnTo>
                <a:lnTo>
                  <a:pt x="1471785" y="5324"/>
                </a:lnTo>
                <a:lnTo>
                  <a:pt x="1343388" y="21019"/>
                </a:lnTo>
                <a:lnTo>
                  <a:pt x="1218295" y="46670"/>
                </a:lnTo>
                <a:lnTo>
                  <a:pt x="1096920" y="81861"/>
                </a:lnTo>
                <a:lnTo>
                  <a:pt x="979681" y="126176"/>
                </a:lnTo>
                <a:lnTo>
                  <a:pt x="866992" y="179200"/>
                </a:lnTo>
                <a:lnTo>
                  <a:pt x="759270" y="240516"/>
                </a:lnTo>
                <a:lnTo>
                  <a:pt x="656930" y="309708"/>
                </a:lnTo>
                <a:lnTo>
                  <a:pt x="560388" y="386362"/>
                </a:lnTo>
                <a:lnTo>
                  <a:pt x="470060" y="470061"/>
                </a:lnTo>
                <a:lnTo>
                  <a:pt x="386361" y="560390"/>
                </a:lnTo>
                <a:lnTo>
                  <a:pt x="309708" y="656933"/>
                </a:lnTo>
                <a:lnTo>
                  <a:pt x="240515" y="759274"/>
                </a:lnTo>
                <a:lnTo>
                  <a:pt x="179199" y="866997"/>
                </a:lnTo>
                <a:lnTo>
                  <a:pt x="126176" y="979686"/>
                </a:lnTo>
                <a:lnTo>
                  <a:pt x="81861" y="1096927"/>
                </a:lnTo>
                <a:lnTo>
                  <a:pt x="46670" y="1218302"/>
                </a:lnTo>
                <a:lnTo>
                  <a:pt x="21019" y="1343397"/>
                </a:lnTo>
                <a:lnTo>
                  <a:pt x="5324" y="1471796"/>
                </a:lnTo>
                <a:lnTo>
                  <a:pt x="0" y="1603082"/>
                </a:lnTo>
                <a:lnTo>
                  <a:pt x="5324" y="1734367"/>
                </a:lnTo>
                <a:lnTo>
                  <a:pt x="21019" y="1862764"/>
                </a:lnTo>
                <a:lnTo>
                  <a:pt x="46670" y="1987858"/>
                </a:lnTo>
                <a:lnTo>
                  <a:pt x="81861" y="2109232"/>
                </a:lnTo>
                <a:lnTo>
                  <a:pt x="126176" y="2226471"/>
                </a:lnTo>
                <a:lnTo>
                  <a:pt x="179199" y="2339160"/>
                </a:lnTo>
                <a:lnTo>
                  <a:pt x="240515" y="2446882"/>
                </a:lnTo>
                <a:lnTo>
                  <a:pt x="309708" y="2549222"/>
                </a:lnTo>
                <a:lnTo>
                  <a:pt x="386361" y="2645764"/>
                </a:lnTo>
                <a:lnTo>
                  <a:pt x="470060" y="2736092"/>
                </a:lnTo>
                <a:lnTo>
                  <a:pt x="560388" y="2819791"/>
                </a:lnTo>
                <a:lnTo>
                  <a:pt x="656930" y="2896445"/>
                </a:lnTo>
                <a:lnTo>
                  <a:pt x="759270" y="2965637"/>
                </a:lnTo>
                <a:lnTo>
                  <a:pt x="866992" y="3026953"/>
                </a:lnTo>
                <a:lnTo>
                  <a:pt x="979681" y="3079976"/>
                </a:lnTo>
                <a:lnTo>
                  <a:pt x="1096920" y="3124291"/>
                </a:lnTo>
                <a:lnTo>
                  <a:pt x="1218295" y="3159482"/>
                </a:lnTo>
                <a:lnTo>
                  <a:pt x="1343388" y="3185133"/>
                </a:lnTo>
                <a:lnTo>
                  <a:pt x="1471785" y="3200828"/>
                </a:lnTo>
                <a:lnTo>
                  <a:pt x="1603070" y="3206153"/>
                </a:lnTo>
                <a:close/>
              </a:path>
            </a:pathLst>
          </a:custGeom>
          <a:ln w="2114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3118592" y="2412057"/>
            <a:ext cx="1258900" cy="1258900"/>
          </a:xfrm>
          <a:custGeom>
            <a:avLst/>
            <a:gdLst/>
            <a:ahLst/>
            <a:cxnLst/>
            <a:rect l="l" t="t" r="r" b="b"/>
            <a:pathLst>
              <a:path w="1258900" h="1258900">
                <a:moveTo>
                  <a:pt x="629450" y="1258900"/>
                </a:moveTo>
                <a:lnTo>
                  <a:pt x="681074" y="1256813"/>
                </a:lnTo>
                <a:lnTo>
                  <a:pt x="731550" y="1250661"/>
                </a:lnTo>
                <a:lnTo>
                  <a:pt x="780714" y="1240606"/>
                </a:lnTo>
                <a:lnTo>
                  <a:pt x="828405" y="1226810"/>
                </a:lnTo>
                <a:lnTo>
                  <a:pt x="874461" y="1209435"/>
                </a:lnTo>
                <a:lnTo>
                  <a:pt x="918719" y="1188642"/>
                </a:lnTo>
                <a:lnTo>
                  <a:pt x="961018" y="1164594"/>
                </a:lnTo>
                <a:lnTo>
                  <a:pt x="1001195" y="1137453"/>
                </a:lnTo>
                <a:lnTo>
                  <a:pt x="1039090" y="1107380"/>
                </a:lnTo>
                <a:lnTo>
                  <a:pt x="1074539" y="1074539"/>
                </a:lnTo>
                <a:lnTo>
                  <a:pt x="1107380" y="1039090"/>
                </a:lnTo>
                <a:lnTo>
                  <a:pt x="1137453" y="1001195"/>
                </a:lnTo>
                <a:lnTo>
                  <a:pt x="1164594" y="961018"/>
                </a:lnTo>
                <a:lnTo>
                  <a:pt x="1188642" y="918719"/>
                </a:lnTo>
                <a:lnTo>
                  <a:pt x="1209435" y="874461"/>
                </a:lnTo>
                <a:lnTo>
                  <a:pt x="1226810" y="828405"/>
                </a:lnTo>
                <a:lnTo>
                  <a:pt x="1240606" y="780714"/>
                </a:lnTo>
                <a:lnTo>
                  <a:pt x="1250661" y="731550"/>
                </a:lnTo>
                <a:lnTo>
                  <a:pt x="1256813" y="681074"/>
                </a:lnTo>
                <a:lnTo>
                  <a:pt x="1258900" y="629450"/>
                </a:lnTo>
                <a:lnTo>
                  <a:pt x="1256813" y="577825"/>
                </a:lnTo>
                <a:lnTo>
                  <a:pt x="1250661" y="527349"/>
                </a:lnTo>
                <a:lnTo>
                  <a:pt x="1240606" y="478185"/>
                </a:lnTo>
                <a:lnTo>
                  <a:pt x="1226810" y="430494"/>
                </a:lnTo>
                <a:lnTo>
                  <a:pt x="1209435" y="384439"/>
                </a:lnTo>
                <a:lnTo>
                  <a:pt x="1188642" y="340180"/>
                </a:lnTo>
                <a:lnTo>
                  <a:pt x="1164594" y="297882"/>
                </a:lnTo>
                <a:lnTo>
                  <a:pt x="1137453" y="257704"/>
                </a:lnTo>
                <a:lnTo>
                  <a:pt x="1107380" y="219810"/>
                </a:lnTo>
                <a:lnTo>
                  <a:pt x="1074539" y="184361"/>
                </a:lnTo>
                <a:lnTo>
                  <a:pt x="1039090" y="151519"/>
                </a:lnTo>
                <a:lnTo>
                  <a:pt x="1001195" y="121446"/>
                </a:lnTo>
                <a:lnTo>
                  <a:pt x="961018" y="94305"/>
                </a:lnTo>
                <a:lnTo>
                  <a:pt x="918719" y="70257"/>
                </a:lnTo>
                <a:lnTo>
                  <a:pt x="874461" y="49465"/>
                </a:lnTo>
                <a:lnTo>
                  <a:pt x="828405" y="32089"/>
                </a:lnTo>
                <a:lnTo>
                  <a:pt x="780714" y="18293"/>
                </a:lnTo>
                <a:lnTo>
                  <a:pt x="731550" y="8238"/>
                </a:lnTo>
                <a:lnTo>
                  <a:pt x="681074" y="2086"/>
                </a:lnTo>
                <a:lnTo>
                  <a:pt x="629450" y="0"/>
                </a:lnTo>
                <a:lnTo>
                  <a:pt x="577825" y="2086"/>
                </a:lnTo>
                <a:lnTo>
                  <a:pt x="527349" y="8238"/>
                </a:lnTo>
                <a:lnTo>
                  <a:pt x="478185" y="18293"/>
                </a:lnTo>
                <a:lnTo>
                  <a:pt x="430494" y="32089"/>
                </a:lnTo>
                <a:lnTo>
                  <a:pt x="384439" y="49465"/>
                </a:lnTo>
                <a:lnTo>
                  <a:pt x="340180" y="70257"/>
                </a:lnTo>
                <a:lnTo>
                  <a:pt x="297882" y="94305"/>
                </a:lnTo>
                <a:lnTo>
                  <a:pt x="257704" y="121446"/>
                </a:lnTo>
                <a:lnTo>
                  <a:pt x="219810" y="151519"/>
                </a:lnTo>
                <a:lnTo>
                  <a:pt x="184361" y="184361"/>
                </a:lnTo>
                <a:lnTo>
                  <a:pt x="151519" y="219810"/>
                </a:lnTo>
                <a:lnTo>
                  <a:pt x="121446" y="257704"/>
                </a:lnTo>
                <a:lnTo>
                  <a:pt x="94305" y="297882"/>
                </a:lnTo>
                <a:lnTo>
                  <a:pt x="70257" y="340180"/>
                </a:lnTo>
                <a:lnTo>
                  <a:pt x="49465" y="384439"/>
                </a:lnTo>
                <a:lnTo>
                  <a:pt x="32089" y="430494"/>
                </a:lnTo>
                <a:lnTo>
                  <a:pt x="18293" y="478185"/>
                </a:lnTo>
                <a:lnTo>
                  <a:pt x="8238" y="527349"/>
                </a:lnTo>
                <a:lnTo>
                  <a:pt x="2086" y="577825"/>
                </a:lnTo>
                <a:lnTo>
                  <a:pt x="0" y="629450"/>
                </a:lnTo>
                <a:lnTo>
                  <a:pt x="2086" y="681074"/>
                </a:lnTo>
                <a:lnTo>
                  <a:pt x="8238" y="731550"/>
                </a:lnTo>
                <a:lnTo>
                  <a:pt x="18293" y="780714"/>
                </a:lnTo>
                <a:lnTo>
                  <a:pt x="32089" y="828405"/>
                </a:lnTo>
                <a:lnTo>
                  <a:pt x="49465" y="874461"/>
                </a:lnTo>
                <a:lnTo>
                  <a:pt x="70257" y="918719"/>
                </a:lnTo>
                <a:lnTo>
                  <a:pt x="94305" y="961018"/>
                </a:lnTo>
                <a:lnTo>
                  <a:pt x="121446" y="1001195"/>
                </a:lnTo>
                <a:lnTo>
                  <a:pt x="151519" y="1039090"/>
                </a:lnTo>
                <a:lnTo>
                  <a:pt x="184361" y="1074539"/>
                </a:lnTo>
                <a:lnTo>
                  <a:pt x="219810" y="1107380"/>
                </a:lnTo>
                <a:lnTo>
                  <a:pt x="257704" y="1137453"/>
                </a:lnTo>
                <a:lnTo>
                  <a:pt x="297882" y="1164594"/>
                </a:lnTo>
                <a:lnTo>
                  <a:pt x="340180" y="1188642"/>
                </a:lnTo>
                <a:lnTo>
                  <a:pt x="384439" y="1209435"/>
                </a:lnTo>
                <a:lnTo>
                  <a:pt x="430494" y="1226810"/>
                </a:lnTo>
                <a:lnTo>
                  <a:pt x="478185" y="1240606"/>
                </a:lnTo>
                <a:lnTo>
                  <a:pt x="527349" y="1250661"/>
                </a:lnTo>
                <a:lnTo>
                  <a:pt x="577825" y="1256813"/>
                </a:lnTo>
                <a:lnTo>
                  <a:pt x="629450" y="1258900"/>
                </a:lnTo>
                <a:close/>
              </a:path>
            </a:pathLst>
          </a:custGeom>
          <a:solidFill>
            <a:srgbClr val="A0D6D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3118592" y="2412057"/>
            <a:ext cx="1258900" cy="1258900"/>
          </a:xfrm>
          <a:custGeom>
            <a:avLst/>
            <a:gdLst/>
            <a:ahLst/>
            <a:cxnLst/>
            <a:rect l="l" t="t" r="r" b="b"/>
            <a:pathLst>
              <a:path w="1258900" h="1258900">
                <a:moveTo>
                  <a:pt x="629450" y="1258900"/>
                </a:moveTo>
                <a:lnTo>
                  <a:pt x="681074" y="1256813"/>
                </a:lnTo>
                <a:lnTo>
                  <a:pt x="731550" y="1250661"/>
                </a:lnTo>
                <a:lnTo>
                  <a:pt x="780714" y="1240606"/>
                </a:lnTo>
                <a:lnTo>
                  <a:pt x="828405" y="1226810"/>
                </a:lnTo>
                <a:lnTo>
                  <a:pt x="874461" y="1209435"/>
                </a:lnTo>
                <a:lnTo>
                  <a:pt x="918719" y="1188642"/>
                </a:lnTo>
                <a:lnTo>
                  <a:pt x="961018" y="1164594"/>
                </a:lnTo>
                <a:lnTo>
                  <a:pt x="1001195" y="1137453"/>
                </a:lnTo>
                <a:lnTo>
                  <a:pt x="1039090" y="1107380"/>
                </a:lnTo>
                <a:lnTo>
                  <a:pt x="1074539" y="1074539"/>
                </a:lnTo>
                <a:lnTo>
                  <a:pt x="1107380" y="1039090"/>
                </a:lnTo>
                <a:lnTo>
                  <a:pt x="1137453" y="1001195"/>
                </a:lnTo>
                <a:lnTo>
                  <a:pt x="1164594" y="961018"/>
                </a:lnTo>
                <a:lnTo>
                  <a:pt x="1188642" y="918719"/>
                </a:lnTo>
                <a:lnTo>
                  <a:pt x="1209435" y="874461"/>
                </a:lnTo>
                <a:lnTo>
                  <a:pt x="1226810" y="828405"/>
                </a:lnTo>
                <a:lnTo>
                  <a:pt x="1240606" y="780714"/>
                </a:lnTo>
                <a:lnTo>
                  <a:pt x="1250661" y="731550"/>
                </a:lnTo>
                <a:lnTo>
                  <a:pt x="1256813" y="681074"/>
                </a:lnTo>
                <a:lnTo>
                  <a:pt x="1258900" y="629450"/>
                </a:lnTo>
                <a:lnTo>
                  <a:pt x="1256813" y="577825"/>
                </a:lnTo>
                <a:lnTo>
                  <a:pt x="1250661" y="527349"/>
                </a:lnTo>
                <a:lnTo>
                  <a:pt x="1240606" y="478185"/>
                </a:lnTo>
                <a:lnTo>
                  <a:pt x="1226810" y="430494"/>
                </a:lnTo>
                <a:lnTo>
                  <a:pt x="1209435" y="384439"/>
                </a:lnTo>
                <a:lnTo>
                  <a:pt x="1188642" y="340180"/>
                </a:lnTo>
                <a:lnTo>
                  <a:pt x="1164594" y="297882"/>
                </a:lnTo>
                <a:lnTo>
                  <a:pt x="1137453" y="257704"/>
                </a:lnTo>
                <a:lnTo>
                  <a:pt x="1107380" y="219810"/>
                </a:lnTo>
                <a:lnTo>
                  <a:pt x="1074539" y="184361"/>
                </a:lnTo>
                <a:lnTo>
                  <a:pt x="1039090" y="151519"/>
                </a:lnTo>
                <a:lnTo>
                  <a:pt x="1001195" y="121446"/>
                </a:lnTo>
                <a:lnTo>
                  <a:pt x="961018" y="94305"/>
                </a:lnTo>
                <a:lnTo>
                  <a:pt x="918719" y="70257"/>
                </a:lnTo>
                <a:lnTo>
                  <a:pt x="874461" y="49465"/>
                </a:lnTo>
                <a:lnTo>
                  <a:pt x="828405" y="32089"/>
                </a:lnTo>
                <a:lnTo>
                  <a:pt x="780714" y="18293"/>
                </a:lnTo>
                <a:lnTo>
                  <a:pt x="731550" y="8238"/>
                </a:lnTo>
                <a:lnTo>
                  <a:pt x="681074" y="2086"/>
                </a:lnTo>
                <a:lnTo>
                  <a:pt x="629450" y="0"/>
                </a:lnTo>
                <a:lnTo>
                  <a:pt x="577825" y="2086"/>
                </a:lnTo>
                <a:lnTo>
                  <a:pt x="527349" y="8238"/>
                </a:lnTo>
                <a:lnTo>
                  <a:pt x="478185" y="18293"/>
                </a:lnTo>
                <a:lnTo>
                  <a:pt x="430494" y="32089"/>
                </a:lnTo>
                <a:lnTo>
                  <a:pt x="384439" y="49465"/>
                </a:lnTo>
                <a:lnTo>
                  <a:pt x="340180" y="70257"/>
                </a:lnTo>
                <a:lnTo>
                  <a:pt x="297882" y="94305"/>
                </a:lnTo>
                <a:lnTo>
                  <a:pt x="257704" y="121446"/>
                </a:lnTo>
                <a:lnTo>
                  <a:pt x="219810" y="151519"/>
                </a:lnTo>
                <a:lnTo>
                  <a:pt x="184361" y="184361"/>
                </a:lnTo>
                <a:lnTo>
                  <a:pt x="151519" y="219810"/>
                </a:lnTo>
                <a:lnTo>
                  <a:pt x="121446" y="257704"/>
                </a:lnTo>
                <a:lnTo>
                  <a:pt x="94305" y="297882"/>
                </a:lnTo>
                <a:lnTo>
                  <a:pt x="70257" y="340180"/>
                </a:lnTo>
                <a:lnTo>
                  <a:pt x="49465" y="384439"/>
                </a:lnTo>
                <a:lnTo>
                  <a:pt x="32089" y="430494"/>
                </a:lnTo>
                <a:lnTo>
                  <a:pt x="18293" y="478185"/>
                </a:lnTo>
                <a:lnTo>
                  <a:pt x="8238" y="527349"/>
                </a:lnTo>
                <a:lnTo>
                  <a:pt x="2086" y="577825"/>
                </a:lnTo>
                <a:lnTo>
                  <a:pt x="0" y="629450"/>
                </a:lnTo>
                <a:lnTo>
                  <a:pt x="2086" y="681074"/>
                </a:lnTo>
                <a:lnTo>
                  <a:pt x="8238" y="731550"/>
                </a:lnTo>
                <a:lnTo>
                  <a:pt x="18293" y="780714"/>
                </a:lnTo>
                <a:lnTo>
                  <a:pt x="32089" y="828405"/>
                </a:lnTo>
                <a:lnTo>
                  <a:pt x="49465" y="874461"/>
                </a:lnTo>
                <a:lnTo>
                  <a:pt x="70257" y="918719"/>
                </a:lnTo>
                <a:lnTo>
                  <a:pt x="94305" y="961018"/>
                </a:lnTo>
                <a:lnTo>
                  <a:pt x="121446" y="1001195"/>
                </a:lnTo>
                <a:lnTo>
                  <a:pt x="151519" y="1039090"/>
                </a:lnTo>
                <a:lnTo>
                  <a:pt x="184361" y="1074539"/>
                </a:lnTo>
                <a:lnTo>
                  <a:pt x="219810" y="1107380"/>
                </a:lnTo>
                <a:lnTo>
                  <a:pt x="257704" y="1137453"/>
                </a:lnTo>
                <a:lnTo>
                  <a:pt x="297882" y="1164594"/>
                </a:lnTo>
                <a:lnTo>
                  <a:pt x="340180" y="1188642"/>
                </a:lnTo>
                <a:lnTo>
                  <a:pt x="384439" y="1209435"/>
                </a:lnTo>
                <a:lnTo>
                  <a:pt x="430494" y="1226810"/>
                </a:lnTo>
                <a:lnTo>
                  <a:pt x="478185" y="1240606"/>
                </a:lnTo>
                <a:lnTo>
                  <a:pt x="527349" y="1250661"/>
                </a:lnTo>
                <a:lnTo>
                  <a:pt x="577825" y="1256813"/>
                </a:lnTo>
                <a:lnTo>
                  <a:pt x="629450" y="1258900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2390794" y="3565048"/>
            <a:ext cx="1258900" cy="1258900"/>
          </a:xfrm>
          <a:custGeom>
            <a:avLst/>
            <a:gdLst/>
            <a:ahLst/>
            <a:cxnLst/>
            <a:rect l="l" t="t" r="r" b="b"/>
            <a:pathLst>
              <a:path w="1258900" h="1258900">
                <a:moveTo>
                  <a:pt x="629450" y="1258900"/>
                </a:moveTo>
                <a:lnTo>
                  <a:pt x="681074" y="1256813"/>
                </a:lnTo>
                <a:lnTo>
                  <a:pt x="731550" y="1250661"/>
                </a:lnTo>
                <a:lnTo>
                  <a:pt x="780714" y="1240606"/>
                </a:lnTo>
                <a:lnTo>
                  <a:pt x="828405" y="1226810"/>
                </a:lnTo>
                <a:lnTo>
                  <a:pt x="874461" y="1209435"/>
                </a:lnTo>
                <a:lnTo>
                  <a:pt x="918719" y="1188642"/>
                </a:lnTo>
                <a:lnTo>
                  <a:pt x="961018" y="1164594"/>
                </a:lnTo>
                <a:lnTo>
                  <a:pt x="1001195" y="1137453"/>
                </a:lnTo>
                <a:lnTo>
                  <a:pt x="1039090" y="1107380"/>
                </a:lnTo>
                <a:lnTo>
                  <a:pt x="1074539" y="1074539"/>
                </a:lnTo>
                <a:lnTo>
                  <a:pt x="1107380" y="1039090"/>
                </a:lnTo>
                <a:lnTo>
                  <a:pt x="1137453" y="1001195"/>
                </a:lnTo>
                <a:lnTo>
                  <a:pt x="1164594" y="961018"/>
                </a:lnTo>
                <a:lnTo>
                  <a:pt x="1188642" y="918719"/>
                </a:lnTo>
                <a:lnTo>
                  <a:pt x="1209435" y="874461"/>
                </a:lnTo>
                <a:lnTo>
                  <a:pt x="1226810" y="828405"/>
                </a:lnTo>
                <a:lnTo>
                  <a:pt x="1240606" y="780714"/>
                </a:lnTo>
                <a:lnTo>
                  <a:pt x="1250661" y="731550"/>
                </a:lnTo>
                <a:lnTo>
                  <a:pt x="1256813" y="681074"/>
                </a:lnTo>
                <a:lnTo>
                  <a:pt x="1258900" y="629450"/>
                </a:lnTo>
                <a:lnTo>
                  <a:pt x="1256813" y="577825"/>
                </a:lnTo>
                <a:lnTo>
                  <a:pt x="1250661" y="527349"/>
                </a:lnTo>
                <a:lnTo>
                  <a:pt x="1240606" y="478185"/>
                </a:lnTo>
                <a:lnTo>
                  <a:pt x="1226810" y="430494"/>
                </a:lnTo>
                <a:lnTo>
                  <a:pt x="1209435" y="384439"/>
                </a:lnTo>
                <a:lnTo>
                  <a:pt x="1188642" y="340180"/>
                </a:lnTo>
                <a:lnTo>
                  <a:pt x="1164594" y="297882"/>
                </a:lnTo>
                <a:lnTo>
                  <a:pt x="1137453" y="257704"/>
                </a:lnTo>
                <a:lnTo>
                  <a:pt x="1107380" y="219810"/>
                </a:lnTo>
                <a:lnTo>
                  <a:pt x="1074539" y="184361"/>
                </a:lnTo>
                <a:lnTo>
                  <a:pt x="1039090" y="151519"/>
                </a:lnTo>
                <a:lnTo>
                  <a:pt x="1001195" y="121446"/>
                </a:lnTo>
                <a:lnTo>
                  <a:pt x="961018" y="94305"/>
                </a:lnTo>
                <a:lnTo>
                  <a:pt x="918719" y="70257"/>
                </a:lnTo>
                <a:lnTo>
                  <a:pt x="874461" y="49465"/>
                </a:lnTo>
                <a:lnTo>
                  <a:pt x="828405" y="32089"/>
                </a:lnTo>
                <a:lnTo>
                  <a:pt x="780714" y="18293"/>
                </a:lnTo>
                <a:lnTo>
                  <a:pt x="731550" y="8238"/>
                </a:lnTo>
                <a:lnTo>
                  <a:pt x="681074" y="2086"/>
                </a:lnTo>
                <a:lnTo>
                  <a:pt x="629450" y="0"/>
                </a:lnTo>
                <a:lnTo>
                  <a:pt x="577825" y="2086"/>
                </a:lnTo>
                <a:lnTo>
                  <a:pt x="527349" y="8238"/>
                </a:lnTo>
                <a:lnTo>
                  <a:pt x="478185" y="18293"/>
                </a:lnTo>
                <a:lnTo>
                  <a:pt x="430494" y="32089"/>
                </a:lnTo>
                <a:lnTo>
                  <a:pt x="384439" y="49465"/>
                </a:lnTo>
                <a:lnTo>
                  <a:pt x="340180" y="70257"/>
                </a:lnTo>
                <a:lnTo>
                  <a:pt x="297882" y="94305"/>
                </a:lnTo>
                <a:lnTo>
                  <a:pt x="257704" y="121446"/>
                </a:lnTo>
                <a:lnTo>
                  <a:pt x="219810" y="151519"/>
                </a:lnTo>
                <a:lnTo>
                  <a:pt x="184361" y="184361"/>
                </a:lnTo>
                <a:lnTo>
                  <a:pt x="151519" y="219810"/>
                </a:lnTo>
                <a:lnTo>
                  <a:pt x="121446" y="257704"/>
                </a:lnTo>
                <a:lnTo>
                  <a:pt x="94305" y="297882"/>
                </a:lnTo>
                <a:lnTo>
                  <a:pt x="70257" y="340180"/>
                </a:lnTo>
                <a:lnTo>
                  <a:pt x="49465" y="384439"/>
                </a:lnTo>
                <a:lnTo>
                  <a:pt x="32089" y="430494"/>
                </a:lnTo>
                <a:lnTo>
                  <a:pt x="18293" y="478185"/>
                </a:lnTo>
                <a:lnTo>
                  <a:pt x="8238" y="527349"/>
                </a:lnTo>
                <a:lnTo>
                  <a:pt x="2086" y="577825"/>
                </a:lnTo>
                <a:lnTo>
                  <a:pt x="0" y="629450"/>
                </a:lnTo>
                <a:lnTo>
                  <a:pt x="2086" y="681074"/>
                </a:lnTo>
                <a:lnTo>
                  <a:pt x="8238" y="731550"/>
                </a:lnTo>
                <a:lnTo>
                  <a:pt x="18293" y="780714"/>
                </a:lnTo>
                <a:lnTo>
                  <a:pt x="32089" y="828405"/>
                </a:lnTo>
                <a:lnTo>
                  <a:pt x="49465" y="874461"/>
                </a:lnTo>
                <a:lnTo>
                  <a:pt x="70257" y="918719"/>
                </a:lnTo>
                <a:lnTo>
                  <a:pt x="94305" y="961018"/>
                </a:lnTo>
                <a:lnTo>
                  <a:pt x="121446" y="1001195"/>
                </a:lnTo>
                <a:lnTo>
                  <a:pt x="151519" y="1039090"/>
                </a:lnTo>
                <a:lnTo>
                  <a:pt x="184361" y="1074539"/>
                </a:lnTo>
                <a:lnTo>
                  <a:pt x="219810" y="1107380"/>
                </a:lnTo>
                <a:lnTo>
                  <a:pt x="257704" y="1137453"/>
                </a:lnTo>
                <a:lnTo>
                  <a:pt x="297882" y="1164594"/>
                </a:lnTo>
                <a:lnTo>
                  <a:pt x="340180" y="1188642"/>
                </a:lnTo>
                <a:lnTo>
                  <a:pt x="384439" y="1209435"/>
                </a:lnTo>
                <a:lnTo>
                  <a:pt x="430494" y="1226810"/>
                </a:lnTo>
                <a:lnTo>
                  <a:pt x="478185" y="1240606"/>
                </a:lnTo>
                <a:lnTo>
                  <a:pt x="527349" y="1250661"/>
                </a:lnTo>
                <a:lnTo>
                  <a:pt x="577825" y="1256813"/>
                </a:lnTo>
                <a:lnTo>
                  <a:pt x="629450" y="1258900"/>
                </a:lnTo>
                <a:close/>
              </a:path>
            </a:pathLst>
          </a:custGeom>
          <a:solidFill>
            <a:srgbClr val="A0D6D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2390794" y="3565048"/>
            <a:ext cx="1258900" cy="1258900"/>
          </a:xfrm>
          <a:custGeom>
            <a:avLst/>
            <a:gdLst/>
            <a:ahLst/>
            <a:cxnLst/>
            <a:rect l="l" t="t" r="r" b="b"/>
            <a:pathLst>
              <a:path w="1258900" h="1258900">
                <a:moveTo>
                  <a:pt x="629450" y="1258900"/>
                </a:moveTo>
                <a:lnTo>
                  <a:pt x="681074" y="1256813"/>
                </a:lnTo>
                <a:lnTo>
                  <a:pt x="731550" y="1250661"/>
                </a:lnTo>
                <a:lnTo>
                  <a:pt x="780714" y="1240606"/>
                </a:lnTo>
                <a:lnTo>
                  <a:pt x="828405" y="1226810"/>
                </a:lnTo>
                <a:lnTo>
                  <a:pt x="874461" y="1209435"/>
                </a:lnTo>
                <a:lnTo>
                  <a:pt x="918719" y="1188642"/>
                </a:lnTo>
                <a:lnTo>
                  <a:pt x="961018" y="1164594"/>
                </a:lnTo>
                <a:lnTo>
                  <a:pt x="1001195" y="1137453"/>
                </a:lnTo>
                <a:lnTo>
                  <a:pt x="1039090" y="1107380"/>
                </a:lnTo>
                <a:lnTo>
                  <a:pt x="1074539" y="1074539"/>
                </a:lnTo>
                <a:lnTo>
                  <a:pt x="1107380" y="1039090"/>
                </a:lnTo>
                <a:lnTo>
                  <a:pt x="1137453" y="1001195"/>
                </a:lnTo>
                <a:lnTo>
                  <a:pt x="1164594" y="961018"/>
                </a:lnTo>
                <a:lnTo>
                  <a:pt x="1188642" y="918719"/>
                </a:lnTo>
                <a:lnTo>
                  <a:pt x="1209435" y="874461"/>
                </a:lnTo>
                <a:lnTo>
                  <a:pt x="1226810" y="828405"/>
                </a:lnTo>
                <a:lnTo>
                  <a:pt x="1240606" y="780714"/>
                </a:lnTo>
                <a:lnTo>
                  <a:pt x="1250661" y="731550"/>
                </a:lnTo>
                <a:lnTo>
                  <a:pt x="1256813" y="681074"/>
                </a:lnTo>
                <a:lnTo>
                  <a:pt x="1258900" y="629450"/>
                </a:lnTo>
                <a:lnTo>
                  <a:pt x="1256813" y="577825"/>
                </a:lnTo>
                <a:lnTo>
                  <a:pt x="1250661" y="527349"/>
                </a:lnTo>
                <a:lnTo>
                  <a:pt x="1240606" y="478185"/>
                </a:lnTo>
                <a:lnTo>
                  <a:pt x="1226810" y="430494"/>
                </a:lnTo>
                <a:lnTo>
                  <a:pt x="1209435" y="384439"/>
                </a:lnTo>
                <a:lnTo>
                  <a:pt x="1188642" y="340180"/>
                </a:lnTo>
                <a:lnTo>
                  <a:pt x="1164594" y="297882"/>
                </a:lnTo>
                <a:lnTo>
                  <a:pt x="1137453" y="257704"/>
                </a:lnTo>
                <a:lnTo>
                  <a:pt x="1107380" y="219810"/>
                </a:lnTo>
                <a:lnTo>
                  <a:pt x="1074539" y="184361"/>
                </a:lnTo>
                <a:lnTo>
                  <a:pt x="1039090" y="151519"/>
                </a:lnTo>
                <a:lnTo>
                  <a:pt x="1001195" y="121446"/>
                </a:lnTo>
                <a:lnTo>
                  <a:pt x="961018" y="94305"/>
                </a:lnTo>
                <a:lnTo>
                  <a:pt x="918719" y="70257"/>
                </a:lnTo>
                <a:lnTo>
                  <a:pt x="874461" y="49465"/>
                </a:lnTo>
                <a:lnTo>
                  <a:pt x="828405" y="32089"/>
                </a:lnTo>
                <a:lnTo>
                  <a:pt x="780714" y="18293"/>
                </a:lnTo>
                <a:lnTo>
                  <a:pt x="731550" y="8238"/>
                </a:lnTo>
                <a:lnTo>
                  <a:pt x="681074" y="2086"/>
                </a:lnTo>
                <a:lnTo>
                  <a:pt x="629450" y="0"/>
                </a:lnTo>
                <a:lnTo>
                  <a:pt x="577825" y="2086"/>
                </a:lnTo>
                <a:lnTo>
                  <a:pt x="527349" y="8238"/>
                </a:lnTo>
                <a:lnTo>
                  <a:pt x="478185" y="18293"/>
                </a:lnTo>
                <a:lnTo>
                  <a:pt x="430494" y="32089"/>
                </a:lnTo>
                <a:lnTo>
                  <a:pt x="384439" y="49465"/>
                </a:lnTo>
                <a:lnTo>
                  <a:pt x="340180" y="70257"/>
                </a:lnTo>
                <a:lnTo>
                  <a:pt x="297882" y="94305"/>
                </a:lnTo>
                <a:lnTo>
                  <a:pt x="257704" y="121446"/>
                </a:lnTo>
                <a:lnTo>
                  <a:pt x="219810" y="151519"/>
                </a:lnTo>
                <a:lnTo>
                  <a:pt x="184361" y="184361"/>
                </a:lnTo>
                <a:lnTo>
                  <a:pt x="151519" y="219810"/>
                </a:lnTo>
                <a:lnTo>
                  <a:pt x="121446" y="257704"/>
                </a:lnTo>
                <a:lnTo>
                  <a:pt x="94305" y="297882"/>
                </a:lnTo>
                <a:lnTo>
                  <a:pt x="70257" y="340180"/>
                </a:lnTo>
                <a:lnTo>
                  <a:pt x="49465" y="384439"/>
                </a:lnTo>
                <a:lnTo>
                  <a:pt x="32089" y="430494"/>
                </a:lnTo>
                <a:lnTo>
                  <a:pt x="18293" y="478185"/>
                </a:lnTo>
                <a:lnTo>
                  <a:pt x="8238" y="527349"/>
                </a:lnTo>
                <a:lnTo>
                  <a:pt x="2086" y="577825"/>
                </a:lnTo>
                <a:lnTo>
                  <a:pt x="0" y="629450"/>
                </a:lnTo>
                <a:lnTo>
                  <a:pt x="2086" y="681074"/>
                </a:lnTo>
                <a:lnTo>
                  <a:pt x="8238" y="731550"/>
                </a:lnTo>
                <a:lnTo>
                  <a:pt x="18293" y="780714"/>
                </a:lnTo>
                <a:lnTo>
                  <a:pt x="32089" y="828405"/>
                </a:lnTo>
                <a:lnTo>
                  <a:pt x="49465" y="874461"/>
                </a:lnTo>
                <a:lnTo>
                  <a:pt x="70257" y="918719"/>
                </a:lnTo>
                <a:lnTo>
                  <a:pt x="94305" y="961018"/>
                </a:lnTo>
                <a:lnTo>
                  <a:pt x="121446" y="1001195"/>
                </a:lnTo>
                <a:lnTo>
                  <a:pt x="151519" y="1039090"/>
                </a:lnTo>
                <a:lnTo>
                  <a:pt x="184361" y="1074539"/>
                </a:lnTo>
                <a:lnTo>
                  <a:pt x="219810" y="1107380"/>
                </a:lnTo>
                <a:lnTo>
                  <a:pt x="257704" y="1137453"/>
                </a:lnTo>
                <a:lnTo>
                  <a:pt x="297882" y="1164594"/>
                </a:lnTo>
                <a:lnTo>
                  <a:pt x="340180" y="1188642"/>
                </a:lnTo>
                <a:lnTo>
                  <a:pt x="384439" y="1209435"/>
                </a:lnTo>
                <a:lnTo>
                  <a:pt x="430494" y="1226810"/>
                </a:lnTo>
                <a:lnTo>
                  <a:pt x="478185" y="1240606"/>
                </a:lnTo>
                <a:lnTo>
                  <a:pt x="527349" y="1250661"/>
                </a:lnTo>
                <a:lnTo>
                  <a:pt x="577825" y="1256813"/>
                </a:lnTo>
                <a:lnTo>
                  <a:pt x="629450" y="1258900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3846391" y="3565048"/>
            <a:ext cx="1258900" cy="1258900"/>
          </a:xfrm>
          <a:custGeom>
            <a:avLst/>
            <a:gdLst/>
            <a:ahLst/>
            <a:cxnLst/>
            <a:rect l="l" t="t" r="r" b="b"/>
            <a:pathLst>
              <a:path w="1258900" h="1258900">
                <a:moveTo>
                  <a:pt x="629450" y="1258900"/>
                </a:moveTo>
                <a:lnTo>
                  <a:pt x="681074" y="1256813"/>
                </a:lnTo>
                <a:lnTo>
                  <a:pt x="731550" y="1250661"/>
                </a:lnTo>
                <a:lnTo>
                  <a:pt x="780714" y="1240606"/>
                </a:lnTo>
                <a:lnTo>
                  <a:pt x="828405" y="1226810"/>
                </a:lnTo>
                <a:lnTo>
                  <a:pt x="874461" y="1209435"/>
                </a:lnTo>
                <a:lnTo>
                  <a:pt x="918719" y="1188642"/>
                </a:lnTo>
                <a:lnTo>
                  <a:pt x="961018" y="1164594"/>
                </a:lnTo>
                <a:lnTo>
                  <a:pt x="1001195" y="1137453"/>
                </a:lnTo>
                <a:lnTo>
                  <a:pt x="1039090" y="1107380"/>
                </a:lnTo>
                <a:lnTo>
                  <a:pt x="1074539" y="1074539"/>
                </a:lnTo>
                <a:lnTo>
                  <a:pt x="1107380" y="1039090"/>
                </a:lnTo>
                <a:lnTo>
                  <a:pt x="1137453" y="1001195"/>
                </a:lnTo>
                <a:lnTo>
                  <a:pt x="1164594" y="961018"/>
                </a:lnTo>
                <a:lnTo>
                  <a:pt x="1188642" y="918719"/>
                </a:lnTo>
                <a:lnTo>
                  <a:pt x="1209435" y="874461"/>
                </a:lnTo>
                <a:lnTo>
                  <a:pt x="1226810" y="828405"/>
                </a:lnTo>
                <a:lnTo>
                  <a:pt x="1240606" y="780714"/>
                </a:lnTo>
                <a:lnTo>
                  <a:pt x="1250661" y="731550"/>
                </a:lnTo>
                <a:lnTo>
                  <a:pt x="1256813" y="681074"/>
                </a:lnTo>
                <a:lnTo>
                  <a:pt x="1258900" y="629450"/>
                </a:lnTo>
                <a:lnTo>
                  <a:pt x="1256813" y="577825"/>
                </a:lnTo>
                <a:lnTo>
                  <a:pt x="1250661" y="527349"/>
                </a:lnTo>
                <a:lnTo>
                  <a:pt x="1240606" y="478185"/>
                </a:lnTo>
                <a:lnTo>
                  <a:pt x="1226810" y="430494"/>
                </a:lnTo>
                <a:lnTo>
                  <a:pt x="1209435" y="384439"/>
                </a:lnTo>
                <a:lnTo>
                  <a:pt x="1188642" y="340180"/>
                </a:lnTo>
                <a:lnTo>
                  <a:pt x="1164594" y="297882"/>
                </a:lnTo>
                <a:lnTo>
                  <a:pt x="1137453" y="257704"/>
                </a:lnTo>
                <a:lnTo>
                  <a:pt x="1107380" y="219810"/>
                </a:lnTo>
                <a:lnTo>
                  <a:pt x="1074539" y="184361"/>
                </a:lnTo>
                <a:lnTo>
                  <a:pt x="1039090" y="151519"/>
                </a:lnTo>
                <a:lnTo>
                  <a:pt x="1001195" y="121446"/>
                </a:lnTo>
                <a:lnTo>
                  <a:pt x="961018" y="94305"/>
                </a:lnTo>
                <a:lnTo>
                  <a:pt x="918719" y="70257"/>
                </a:lnTo>
                <a:lnTo>
                  <a:pt x="874461" y="49465"/>
                </a:lnTo>
                <a:lnTo>
                  <a:pt x="828405" y="32089"/>
                </a:lnTo>
                <a:lnTo>
                  <a:pt x="780714" y="18293"/>
                </a:lnTo>
                <a:lnTo>
                  <a:pt x="731550" y="8238"/>
                </a:lnTo>
                <a:lnTo>
                  <a:pt x="681074" y="2086"/>
                </a:lnTo>
                <a:lnTo>
                  <a:pt x="629450" y="0"/>
                </a:lnTo>
                <a:lnTo>
                  <a:pt x="577825" y="2086"/>
                </a:lnTo>
                <a:lnTo>
                  <a:pt x="527349" y="8238"/>
                </a:lnTo>
                <a:lnTo>
                  <a:pt x="478185" y="18293"/>
                </a:lnTo>
                <a:lnTo>
                  <a:pt x="430494" y="32089"/>
                </a:lnTo>
                <a:lnTo>
                  <a:pt x="384439" y="49465"/>
                </a:lnTo>
                <a:lnTo>
                  <a:pt x="340180" y="70257"/>
                </a:lnTo>
                <a:lnTo>
                  <a:pt x="297882" y="94305"/>
                </a:lnTo>
                <a:lnTo>
                  <a:pt x="257704" y="121446"/>
                </a:lnTo>
                <a:lnTo>
                  <a:pt x="219810" y="151519"/>
                </a:lnTo>
                <a:lnTo>
                  <a:pt x="184361" y="184361"/>
                </a:lnTo>
                <a:lnTo>
                  <a:pt x="151519" y="219810"/>
                </a:lnTo>
                <a:lnTo>
                  <a:pt x="121446" y="257704"/>
                </a:lnTo>
                <a:lnTo>
                  <a:pt x="94305" y="297882"/>
                </a:lnTo>
                <a:lnTo>
                  <a:pt x="70257" y="340180"/>
                </a:lnTo>
                <a:lnTo>
                  <a:pt x="49465" y="384439"/>
                </a:lnTo>
                <a:lnTo>
                  <a:pt x="32089" y="430494"/>
                </a:lnTo>
                <a:lnTo>
                  <a:pt x="18293" y="478185"/>
                </a:lnTo>
                <a:lnTo>
                  <a:pt x="8238" y="527349"/>
                </a:lnTo>
                <a:lnTo>
                  <a:pt x="2086" y="577825"/>
                </a:lnTo>
                <a:lnTo>
                  <a:pt x="0" y="629450"/>
                </a:lnTo>
                <a:lnTo>
                  <a:pt x="2086" y="681074"/>
                </a:lnTo>
                <a:lnTo>
                  <a:pt x="8238" y="731550"/>
                </a:lnTo>
                <a:lnTo>
                  <a:pt x="18293" y="780714"/>
                </a:lnTo>
                <a:lnTo>
                  <a:pt x="32089" y="828405"/>
                </a:lnTo>
                <a:lnTo>
                  <a:pt x="49465" y="874461"/>
                </a:lnTo>
                <a:lnTo>
                  <a:pt x="70257" y="918719"/>
                </a:lnTo>
                <a:lnTo>
                  <a:pt x="94305" y="961018"/>
                </a:lnTo>
                <a:lnTo>
                  <a:pt x="121446" y="1001195"/>
                </a:lnTo>
                <a:lnTo>
                  <a:pt x="151519" y="1039090"/>
                </a:lnTo>
                <a:lnTo>
                  <a:pt x="184361" y="1074539"/>
                </a:lnTo>
                <a:lnTo>
                  <a:pt x="219810" y="1107380"/>
                </a:lnTo>
                <a:lnTo>
                  <a:pt x="257704" y="1137453"/>
                </a:lnTo>
                <a:lnTo>
                  <a:pt x="297882" y="1164594"/>
                </a:lnTo>
                <a:lnTo>
                  <a:pt x="340180" y="1188642"/>
                </a:lnTo>
                <a:lnTo>
                  <a:pt x="384439" y="1209435"/>
                </a:lnTo>
                <a:lnTo>
                  <a:pt x="430494" y="1226810"/>
                </a:lnTo>
                <a:lnTo>
                  <a:pt x="478185" y="1240606"/>
                </a:lnTo>
                <a:lnTo>
                  <a:pt x="527349" y="1250661"/>
                </a:lnTo>
                <a:lnTo>
                  <a:pt x="577825" y="1256813"/>
                </a:lnTo>
                <a:lnTo>
                  <a:pt x="629450" y="1258900"/>
                </a:lnTo>
                <a:close/>
              </a:path>
            </a:pathLst>
          </a:custGeom>
          <a:solidFill>
            <a:srgbClr val="A0D6D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3846391" y="3565048"/>
            <a:ext cx="1258900" cy="1258900"/>
          </a:xfrm>
          <a:custGeom>
            <a:avLst/>
            <a:gdLst/>
            <a:ahLst/>
            <a:cxnLst/>
            <a:rect l="l" t="t" r="r" b="b"/>
            <a:pathLst>
              <a:path w="1258900" h="1258900">
                <a:moveTo>
                  <a:pt x="629450" y="1258900"/>
                </a:moveTo>
                <a:lnTo>
                  <a:pt x="681074" y="1256813"/>
                </a:lnTo>
                <a:lnTo>
                  <a:pt x="731550" y="1250661"/>
                </a:lnTo>
                <a:lnTo>
                  <a:pt x="780714" y="1240606"/>
                </a:lnTo>
                <a:lnTo>
                  <a:pt x="828405" y="1226810"/>
                </a:lnTo>
                <a:lnTo>
                  <a:pt x="874461" y="1209435"/>
                </a:lnTo>
                <a:lnTo>
                  <a:pt x="918719" y="1188642"/>
                </a:lnTo>
                <a:lnTo>
                  <a:pt x="961018" y="1164594"/>
                </a:lnTo>
                <a:lnTo>
                  <a:pt x="1001195" y="1137453"/>
                </a:lnTo>
                <a:lnTo>
                  <a:pt x="1039090" y="1107380"/>
                </a:lnTo>
                <a:lnTo>
                  <a:pt x="1074539" y="1074539"/>
                </a:lnTo>
                <a:lnTo>
                  <a:pt x="1107380" y="1039090"/>
                </a:lnTo>
                <a:lnTo>
                  <a:pt x="1137453" y="1001195"/>
                </a:lnTo>
                <a:lnTo>
                  <a:pt x="1164594" y="961018"/>
                </a:lnTo>
                <a:lnTo>
                  <a:pt x="1188642" y="918719"/>
                </a:lnTo>
                <a:lnTo>
                  <a:pt x="1209435" y="874461"/>
                </a:lnTo>
                <a:lnTo>
                  <a:pt x="1226810" y="828405"/>
                </a:lnTo>
                <a:lnTo>
                  <a:pt x="1240606" y="780714"/>
                </a:lnTo>
                <a:lnTo>
                  <a:pt x="1250661" y="731550"/>
                </a:lnTo>
                <a:lnTo>
                  <a:pt x="1256813" y="681074"/>
                </a:lnTo>
                <a:lnTo>
                  <a:pt x="1258900" y="629450"/>
                </a:lnTo>
                <a:lnTo>
                  <a:pt x="1256813" y="577825"/>
                </a:lnTo>
                <a:lnTo>
                  <a:pt x="1250661" y="527349"/>
                </a:lnTo>
                <a:lnTo>
                  <a:pt x="1240606" y="478185"/>
                </a:lnTo>
                <a:lnTo>
                  <a:pt x="1226810" y="430494"/>
                </a:lnTo>
                <a:lnTo>
                  <a:pt x="1209435" y="384439"/>
                </a:lnTo>
                <a:lnTo>
                  <a:pt x="1188642" y="340180"/>
                </a:lnTo>
                <a:lnTo>
                  <a:pt x="1164594" y="297882"/>
                </a:lnTo>
                <a:lnTo>
                  <a:pt x="1137453" y="257704"/>
                </a:lnTo>
                <a:lnTo>
                  <a:pt x="1107380" y="219810"/>
                </a:lnTo>
                <a:lnTo>
                  <a:pt x="1074539" y="184361"/>
                </a:lnTo>
                <a:lnTo>
                  <a:pt x="1039090" y="151519"/>
                </a:lnTo>
                <a:lnTo>
                  <a:pt x="1001195" y="121446"/>
                </a:lnTo>
                <a:lnTo>
                  <a:pt x="961018" y="94305"/>
                </a:lnTo>
                <a:lnTo>
                  <a:pt x="918719" y="70257"/>
                </a:lnTo>
                <a:lnTo>
                  <a:pt x="874461" y="49465"/>
                </a:lnTo>
                <a:lnTo>
                  <a:pt x="828405" y="32089"/>
                </a:lnTo>
                <a:lnTo>
                  <a:pt x="780714" y="18293"/>
                </a:lnTo>
                <a:lnTo>
                  <a:pt x="731550" y="8238"/>
                </a:lnTo>
                <a:lnTo>
                  <a:pt x="681074" y="2086"/>
                </a:lnTo>
                <a:lnTo>
                  <a:pt x="629450" y="0"/>
                </a:lnTo>
                <a:lnTo>
                  <a:pt x="577825" y="2086"/>
                </a:lnTo>
                <a:lnTo>
                  <a:pt x="527349" y="8238"/>
                </a:lnTo>
                <a:lnTo>
                  <a:pt x="478185" y="18293"/>
                </a:lnTo>
                <a:lnTo>
                  <a:pt x="430494" y="32089"/>
                </a:lnTo>
                <a:lnTo>
                  <a:pt x="384439" y="49465"/>
                </a:lnTo>
                <a:lnTo>
                  <a:pt x="340180" y="70257"/>
                </a:lnTo>
                <a:lnTo>
                  <a:pt x="297882" y="94305"/>
                </a:lnTo>
                <a:lnTo>
                  <a:pt x="257704" y="121446"/>
                </a:lnTo>
                <a:lnTo>
                  <a:pt x="219810" y="151519"/>
                </a:lnTo>
                <a:lnTo>
                  <a:pt x="184361" y="184361"/>
                </a:lnTo>
                <a:lnTo>
                  <a:pt x="151519" y="219810"/>
                </a:lnTo>
                <a:lnTo>
                  <a:pt x="121446" y="257704"/>
                </a:lnTo>
                <a:lnTo>
                  <a:pt x="94305" y="297882"/>
                </a:lnTo>
                <a:lnTo>
                  <a:pt x="70257" y="340180"/>
                </a:lnTo>
                <a:lnTo>
                  <a:pt x="49465" y="384439"/>
                </a:lnTo>
                <a:lnTo>
                  <a:pt x="32089" y="430494"/>
                </a:lnTo>
                <a:lnTo>
                  <a:pt x="18293" y="478185"/>
                </a:lnTo>
                <a:lnTo>
                  <a:pt x="8238" y="527349"/>
                </a:lnTo>
                <a:lnTo>
                  <a:pt x="2086" y="577825"/>
                </a:lnTo>
                <a:lnTo>
                  <a:pt x="0" y="629450"/>
                </a:lnTo>
                <a:lnTo>
                  <a:pt x="2086" y="681074"/>
                </a:lnTo>
                <a:lnTo>
                  <a:pt x="8238" y="731550"/>
                </a:lnTo>
                <a:lnTo>
                  <a:pt x="18293" y="780714"/>
                </a:lnTo>
                <a:lnTo>
                  <a:pt x="32089" y="828405"/>
                </a:lnTo>
                <a:lnTo>
                  <a:pt x="49465" y="874461"/>
                </a:lnTo>
                <a:lnTo>
                  <a:pt x="70257" y="918719"/>
                </a:lnTo>
                <a:lnTo>
                  <a:pt x="94305" y="961018"/>
                </a:lnTo>
                <a:lnTo>
                  <a:pt x="121446" y="1001195"/>
                </a:lnTo>
                <a:lnTo>
                  <a:pt x="151519" y="1039090"/>
                </a:lnTo>
                <a:lnTo>
                  <a:pt x="184361" y="1074539"/>
                </a:lnTo>
                <a:lnTo>
                  <a:pt x="219810" y="1107380"/>
                </a:lnTo>
                <a:lnTo>
                  <a:pt x="257704" y="1137453"/>
                </a:lnTo>
                <a:lnTo>
                  <a:pt x="297882" y="1164594"/>
                </a:lnTo>
                <a:lnTo>
                  <a:pt x="340180" y="1188642"/>
                </a:lnTo>
                <a:lnTo>
                  <a:pt x="384439" y="1209435"/>
                </a:lnTo>
                <a:lnTo>
                  <a:pt x="430494" y="1226810"/>
                </a:lnTo>
                <a:lnTo>
                  <a:pt x="478185" y="1240606"/>
                </a:lnTo>
                <a:lnTo>
                  <a:pt x="527349" y="1250661"/>
                </a:lnTo>
                <a:lnTo>
                  <a:pt x="577825" y="1256813"/>
                </a:lnTo>
                <a:lnTo>
                  <a:pt x="629450" y="1258900"/>
                </a:lnTo>
                <a:close/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4256084" y="900002"/>
            <a:ext cx="1258900" cy="1258900"/>
          </a:xfrm>
          <a:custGeom>
            <a:avLst/>
            <a:gdLst/>
            <a:ahLst/>
            <a:cxnLst/>
            <a:rect l="l" t="t" r="r" b="b"/>
            <a:pathLst>
              <a:path w="1258900" h="1258900">
                <a:moveTo>
                  <a:pt x="629450" y="1258900"/>
                </a:moveTo>
                <a:lnTo>
                  <a:pt x="681074" y="1256813"/>
                </a:lnTo>
                <a:lnTo>
                  <a:pt x="731550" y="1250661"/>
                </a:lnTo>
                <a:lnTo>
                  <a:pt x="780714" y="1240606"/>
                </a:lnTo>
                <a:lnTo>
                  <a:pt x="828405" y="1226810"/>
                </a:lnTo>
                <a:lnTo>
                  <a:pt x="874461" y="1209435"/>
                </a:lnTo>
                <a:lnTo>
                  <a:pt x="918719" y="1188642"/>
                </a:lnTo>
                <a:lnTo>
                  <a:pt x="961018" y="1164594"/>
                </a:lnTo>
                <a:lnTo>
                  <a:pt x="1001195" y="1137453"/>
                </a:lnTo>
                <a:lnTo>
                  <a:pt x="1039090" y="1107380"/>
                </a:lnTo>
                <a:lnTo>
                  <a:pt x="1074539" y="1074539"/>
                </a:lnTo>
                <a:lnTo>
                  <a:pt x="1107380" y="1039090"/>
                </a:lnTo>
                <a:lnTo>
                  <a:pt x="1137453" y="1001195"/>
                </a:lnTo>
                <a:lnTo>
                  <a:pt x="1164594" y="961018"/>
                </a:lnTo>
                <a:lnTo>
                  <a:pt x="1188642" y="918719"/>
                </a:lnTo>
                <a:lnTo>
                  <a:pt x="1209435" y="874461"/>
                </a:lnTo>
                <a:lnTo>
                  <a:pt x="1226810" y="828405"/>
                </a:lnTo>
                <a:lnTo>
                  <a:pt x="1240606" y="780714"/>
                </a:lnTo>
                <a:lnTo>
                  <a:pt x="1250661" y="731550"/>
                </a:lnTo>
                <a:lnTo>
                  <a:pt x="1256813" y="681074"/>
                </a:lnTo>
                <a:lnTo>
                  <a:pt x="1258900" y="629450"/>
                </a:lnTo>
                <a:lnTo>
                  <a:pt x="1256813" y="577825"/>
                </a:lnTo>
                <a:lnTo>
                  <a:pt x="1250661" y="527349"/>
                </a:lnTo>
                <a:lnTo>
                  <a:pt x="1240606" y="478185"/>
                </a:lnTo>
                <a:lnTo>
                  <a:pt x="1226810" y="430494"/>
                </a:lnTo>
                <a:lnTo>
                  <a:pt x="1209435" y="384439"/>
                </a:lnTo>
                <a:lnTo>
                  <a:pt x="1188642" y="340180"/>
                </a:lnTo>
                <a:lnTo>
                  <a:pt x="1164594" y="297882"/>
                </a:lnTo>
                <a:lnTo>
                  <a:pt x="1137453" y="257704"/>
                </a:lnTo>
                <a:lnTo>
                  <a:pt x="1107380" y="219810"/>
                </a:lnTo>
                <a:lnTo>
                  <a:pt x="1074539" y="184361"/>
                </a:lnTo>
                <a:lnTo>
                  <a:pt x="1039090" y="151519"/>
                </a:lnTo>
                <a:lnTo>
                  <a:pt x="1001195" y="121446"/>
                </a:lnTo>
                <a:lnTo>
                  <a:pt x="961018" y="94305"/>
                </a:lnTo>
                <a:lnTo>
                  <a:pt x="918719" y="70257"/>
                </a:lnTo>
                <a:lnTo>
                  <a:pt x="874461" y="49465"/>
                </a:lnTo>
                <a:lnTo>
                  <a:pt x="828405" y="32089"/>
                </a:lnTo>
                <a:lnTo>
                  <a:pt x="780714" y="18293"/>
                </a:lnTo>
                <a:lnTo>
                  <a:pt x="731550" y="8238"/>
                </a:lnTo>
                <a:lnTo>
                  <a:pt x="681074" y="2086"/>
                </a:lnTo>
                <a:lnTo>
                  <a:pt x="629450" y="0"/>
                </a:lnTo>
                <a:lnTo>
                  <a:pt x="577825" y="2086"/>
                </a:lnTo>
                <a:lnTo>
                  <a:pt x="527349" y="8238"/>
                </a:lnTo>
                <a:lnTo>
                  <a:pt x="478185" y="18293"/>
                </a:lnTo>
                <a:lnTo>
                  <a:pt x="430494" y="32089"/>
                </a:lnTo>
                <a:lnTo>
                  <a:pt x="384439" y="49465"/>
                </a:lnTo>
                <a:lnTo>
                  <a:pt x="340180" y="70257"/>
                </a:lnTo>
                <a:lnTo>
                  <a:pt x="297882" y="94305"/>
                </a:lnTo>
                <a:lnTo>
                  <a:pt x="257704" y="121446"/>
                </a:lnTo>
                <a:lnTo>
                  <a:pt x="219810" y="151519"/>
                </a:lnTo>
                <a:lnTo>
                  <a:pt x="184361" y="184361"/>
                </a:lnTo>
                <a:lnTo>
                  <a:pt x="151519" y="219810"/>
                </a:lnTo>
                <a:lnTo>
                  <a:pt x="121446" y="257704"/>
                </a:lnTo>
                <a:lnTo>
                  <a:pt x="94305" y="297882"/>
                </a:lnTo>
                <a:lnTo>
                  <a:pt x="70257" y="340180"/>
                </a:lnTo>
                <a:lnTo>
                  <a:pt x="49465" y="384439"/>
                </a:lnTo>
                <a:lnTo>
                  <a:pt x="32089" y="430494"/>
                </a:lnTo>
                <a:lnTo>
                  <a:pt x="18293" y="478185"/>
                </a:lnTo>
                <a:lnTo>
                  <a:pt x="8238" y="527349"/>
                </a:lnTo>
                <a:lnTo>
                  <a:pt x="2086" y="577825"/>
                </a:lnTo>
                <a:lnTo>
                  <a:pt x="0" y="629450"/>
                </a:lnTo>
                <a:lnTo>
                  <a:pt x="2086" y="681074"/>
                </a:lnTo>
                <a:lnTo>
                  <a:pt x="8238" y="731550"/>
                </a:lnTo>
                <a:lnTo>
                  <a:pt x="18293" y="780714"/>
                </a:lnTo>
                <a:lnTo>
                  <a:pt x="32089" y="828405"/>
                </a:lnTo>
                <a:lnTo>
                  <a:pt x="49465" y="874461"/>
                </a:lnTo>
                <a:lnTo>
                  <a:pt x="70257" y="918719"/>
                </a:lnTo>
                <a:lnTo>
                  <a:pt x="94305" y="961018"/>
                </a:lnTo>
                <a:lnTo>
                  <a:pt x="121446" y="1001195"/>
                </a:lnTo>
                <a:lnTo>
                  <a:pt x="151519" y="1039090"/>
                </a:lnTo>
                <a:lnTo>
                  <a:pt x="184361" y="1074539"/>
                </a:lnTo>
                <a:lnTo>
                  <a:pt x="219810" y="1107380"/>
                </a:lnTo>
                <a:lnTo>
                  <a:pt x="257704" y="1137453"/>
                </a:lnTo>
                <a:lnTo>
                  <a:pt x="297882" y="1164594"/>
                </a:lnTo>
                <a:lnTo>
                  <a:pt x="340180" y="1188642"/>
                </a:lnTo>
                <a:lnTo>
                  <a:pt x="384439" y="1209435"/>
                </a:lnTo>
                <a:lnTo>
                  <a:pt x="430494" y="1226810"/>
                </a:lnTo>
                <a:lnTo>
                  <a:pt x="478185" y="1240606"/>
                </a:lnTo>
                <a:lnTo>
                  <a:pt x="527349" y="1250661"/>
                </a:lnTo>
                <a:lnTo>
                  <a:pt x="577825" y="1256813"/>
                </a:lnTo>
                <a:lnTo>
                  <a:pt x="629450" y="1258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4234914" y="878824"/>
            <a:ext cx="1301241" cy="1301254"/>
          </a:xfrm>
          <a:custGeom>
            <a:avLst/>
            <a:gdLst/>
            <a:ahLst/>
            <a:cxnLst/>
            <a:rect l="l" t="t" r="r" b="b"/>
            <a:pathLst>
              <a:path w="1301241" h="1301254">
                <a:moveTo>
                  <a:pt x="650621" y="1301254"/>
                </a:moveTo>
                <a:lnTo>
                  <a:pt x="703905" y="1299093"/>
                </a:lnTo>
                <a:lnTo>
                  <a:pt x="756017" y="1292723"/>
                </a:lnTo>
                <a:lnTo>
                  <a:pt x="806788" y="1282312"/>
                </a:lnTo>
                <a:lnTo>
                  <a:pt x="856050" y="1268030"/>
                </a:lnTo>
                <a:lnTo>
                  <a:pt x="903633" y="1250044"/>
                </a:lnTo>
                <a:lnTo>
                  <a:pt x="949369" y="1228524"/>
                </a:lnTo>
                <a:lnTo>
                  <a:pt x="993089" y="1203638"/>
                </a:lnTo>
                <a:lnTo>
                  <a:pt x="1034624" y="1175555"/>
                </a:lnTo>
                <a:lnTo>
                  <a:pt x="1073807" y="1144445"/>
                </a:lnTo>
                <a:lnTo>
                  <a:pt x="1110467" y="1110475"/>
                </a:lnTo>
                <a:lnTo>
                  <a:pt x="1144436" y="1073814"/>
                </a:lnTo>
                <a:lnTo>
                  <a:pt x="1175546" y="1034632"/>
                </a:lnTo>
                <a:lnTo>
                  <a:pt x="1203628" y="993096"/>
                </a:lnTo>
                <a:lnTo>
                  <a:pt x="1228513" y="949376"/>
                </a:lnTo>
                <a:lnTo>
                  <a:pt x="1250033" y="903640"/>
                </a:lnTo>
                <a:lnTo>
                  <a:pt x="1268018" y="856058"/>
                </a:lnTo>
                <a:lnTo>
                  <a:pt x="1282300" y="806797"/>
                </a:lnTo>
                <a:lnTo>
                  <a:pt x="1292711" y="756027"/>
                </a:lnTo>
                <a:lnTo>
                  <a:pt x="1299081" y="703916"/>
                </a:lnTo>
                <a:lnTo>
                  <a:pt x="1301242" y="650633"/>
                </a:lnTo>
                <a:lnTo>
                  <a:pt x="1299081" y="597349"/>
                </a:lnTo>
                <a:lnTo>
                  <a:pt x="1292711" y="545236"/>
                </a:lnTo>
                <a:lnTo>
                  <a:pt x="1282300" y="494465"/>
                </a:lnTo>
                <a:lnTo>
                  <a:pt x="1268018" y="445203"/>
                </a:lnTo>
                <a:lnTo>
                  <a:pt x="1250033" y="397619"/>
                </a:lnTo>
                <a:lnTo>
                  <a:pt x="1228513" y="351882"/>
                </a:lnTo>
                <a:lnTo>
                  <a:pt x="1203628" y="308161"/>
                </a:lnTo>
                <a:lnTo>
                  <a:pt x="1175546" y="266625"/>
                </a:lnTo>
                <a:lnTo>
                  <a:pt x="1144436" y="227442"/>
                </a:lnTo>
                <a:lnTo>
                  <a:pt x="1110467" y="190780"/>
                </a:lnTo>
                <a:lnTo>
                  <a:pt x="1073807" y="156810"/>
                </a:lnTo>
                <a:lnTo>
                  <a:pt x="1034624" y="125699"/>
                </a:lnTo>
                <a:lnTo>
                  <a:pt x="993089" y="97616"/>
                </a:lnTo>
                <a:lnTo>
                  <a:pt x="949369" y="72730"/>
                </a:lnTo>
                <a:lnTo>
                  <a:pt x="903633" y="51210"/>
                </a:lnTo>
                <a:lnTo>
                  <a:pt x="856050" y="33224"/>
                </a:lnTo>
                <a:lnTo>
                  <a:pt x="806788" y="18942"/>
                </a:lnTo>
                <a:lnTo>
                  <a:pt x="756017" y="8531"/>
                </a:lnTo>
                <a:lnTo>
                  <a:pt x="703905" y="2160"/>
                </a:lnTo>
                <a:lnTo>
                  <a:pt x="650621" y="0"/>
                </a:lnTo>
                <a:lnTo>
                  <a:pt x="597336" y="2160"/>
                </a:lnTo>
                <a:lnTo>
                  <a:pt x="545224" y="8531"/>
                </a:lnTo>
                <a:lnTo>
                  <a:pt x="494453" y="18942"/>
                </a:lnTo>
                <a:lnTo>
                  <a:pt x="445191" y="33224"/>
                </a:lnTo>
                <a:lnTo>
                  <a:pt x="397608" y="51210"/>
                </a:lnTo>
                <a:lnTo>
                  <a:pt x="351872" y="72730"/>
                </a:lnTo>
                <a:lnTo>
                  <a:pt x="308152" y="97616"/>
                </a:lnTo>
                <a:lnTo>
                  <a:pt x="266617" y="125699"/>
                </a:lnTo>
                <a:lnTo>
                  <a:pt x="227434" y="156810"/>
                </a:lnTo>
                <a:lnTo>
                  <a:pt x="190774" y="190780"/>
                </a:lnTo>
                <a:lnTo>
                  <a:pt x="156805" y="227442"/>
                </a:lnTo>
                <a:lnTo>
                  <a:pt x="125695" y="266625"/>
                </a:lnTo>
                <a:lnTo>
                  <a:pt x="97613" y="308161"/>
                </a:lnTo>
                <a:lnTo>
                  <a:pt x="72728" y="351882"/>
                </a:lnTo>
                <a:lnTo>
                  <a:pt x="51208" y="397619"/>
                </a:lnTo>
                <a:lnTo>
                  <a:pt x="33223" y="445203"/>
                </a:lnTo>
                <a:lnTo>
                  <a:pt x="18941" y="494465"/>
                </a:lnTo>
                <a:lnTo>
                  <a:pt x="8530" y="545236"/>
                </a:lnTo>
                <a:lnTo>
                  <a:pt x="2160" y="597349"/>
                </a:lnTo>
                <a:lnTo>
                  <a:pt x="0" y="650633"/>
                </a:lnTo>
                <a:lnTo>
                  <a:pt x="2160" y="703916"/>
                </a:lnTo>
                <a:lnTo>
                  <a:pt x="8530" y="756027"/>
                </a:lnTo>
                <a:lnTo>
                  <a:pt x="18941" y="806797"/>
                </a:lnTo>
                <a:lnTo>
                  <a:pt x="33223" y="856058"/>
                </a:lnTo>
                <a:lnTo>
                  <a:pt x="51208" y="903640"/>
                </a:lnTo>
                <a:lnTo>
                  <a:pt x="72728" y="949376"/>
                </a:lnTo>
                <a:lnTo>
                  <a:pt x="97613" y="993096"/>
                </a:lnTo>
                <a:lnTo>
                  <a:pt x="125695" y="1034632"/>
                </a:lnTo>
                <a:lnTo>
                  <a:pt x="156805" y="1073814"/>
                </a:lnTo>
                <a:lnTo>
                  <a:pt x="190774" y="1110475"/>
                </a:lnTo>
                <a:lnTo>
                  <a:pt x="227434" y="1144445"/>
                </a:lnTo>
                <a:lnTo>
                  <a:pt x="266617" y="1175555"/>
                </a:lnTo>
                <a:lnTo>
                  <a:pt x="308152" y="1203638"/>
                </a:lnTo>
                <a:lnTo>
                  <a:pt x="351872" y="1228524"/>
                </a:lnTo>
                <a:lnTo>
                  <a:pt x="397608" y="1250044"/>
                </a:lnTo>
                <a:lnTo>
                  <a:pt x="445191" y="1268030"/>
                </a:lnTo>
                <a:lnTo>
                  <a:pt x="494453" y="1282312"/>
                </a:lnTo>
                <a:lnTo>
                  <a:pt x="545224" y="1292723"/>
                </a:lnTo>
                <a:lnTo>
                  <a:pt x="597336" y="1299093"/>
                </a:lnTo>
                <a:lnTo>
                  <a:pt x="650621" y="1301254"/>
                </a:lnTo>
                <a:close/>
              </a:path>
            </a:pathLst>
          </a:custGeom>
          <a:ln w="2114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4277268" y="921179"/>
            <a:ext cx="1216533" cy="1216545"/>
          </a:xfrm>
          <a:custGeom>
            <a:avLst/>
            <a:gdLst/>
            <a:ahLst/>
            <a:cxnLst/>
            <a:rect l="l" t="t" r="r" b="b"/>
            <a:pathLst>
              <a:path w="1216533" h="1216545">
                <a:moveTo>
                  <a:pt x="608266" y="1216545"/>
                </a:moveTo>
                <a:lnTo>
                  <a:pt x="658082" y="1214525"/>
                </a:lnTo>
                <a:lnTo>
                  <a:pt x="706801" y="1208569"/>
                </a:lnTo>
                <a:lnTo>
                  <a:pt x="754267" y="1198836"/>
                </a:lnTo>
                <a:lnTo>
                  <a:pt x="800322" y="1185483"/>
                </a:lnTo>
                <a:lnTo>
                  <a:pt x="844807" y="1168668"/>
                </a:lnTo>
                <a:lnTo>
                  <a:pt x="887566" y="1148549"/>
                </a:lnTo>
                <a:lnTo>
                  <a:pt x="928440" y="1125283"/>
                </a:lnTo>
                <a:lnTo>
                  <a:pt x="967272" y="1099029"/>
                </a:lnTo>
                <a:lnTo>
                  <a:pt x="1003903" y="1069943"/>
                </a:lnTo>
                <a:lnTo>
                  <a:pt x="1038177" y="1038185"/>
                </a:lnTo>
                <a:lnTo>
                  <a:pt x="1069935" y="1003911"/>
                </a:lnTo>
                <a:lnTo>
                  <a:pt x="1099020" y="967279"/>
                </a:lnTo>
                <a:lnTo>
                  <a:pt x="1125274" y="928447"/>
                </a:lnTo>
                <a:lnTo>
                  <a:pt x="1148539" y="887573"/>
                </a:lnTo>
                <a:lnTo>
                  <a:pt x="1168657" y="844815"/>
                </a:lnTo>
                <a:lnTo>
                  <a:pt x="1185472" y="800330"/>
                </a:lnTo>
                <a:lnTo>
                  <a:pt x="1198824" y="754276"/>
                </a:lnTo>
                <a:lnTo>
                  <a:pt x="1208557" y="706811"/>
                </a:lnTo>
                <a:lnTo>
                  <a:pt x="1214512" y="658093"/>
                </a:lnTo>
                <a:lnTo>
                  <a:pt x="1216533" y="608279"/>
                </a:lnTo>
                <a:lnTo>
                  <a:pt x="1214512" y="558463"/>
                </a:lnTo>
                <a:lnTo>
                  <a:pt x="1208557" y="509743"/>
                </a:lnTo>
                <a:lnTo>
                  <a:pt x="1198824" y="462277"/>
                </a:lnTo>
                <a:lnTo>
                  <a:pt x="1185472" y="416221"/>
                </a:lnTo>
                <a:lnTo>
                  <a:pt x="1168657" y="371735"/>
                </a:lnTo>
                <a:lnTo>
                  <a:pt x="1148539" y="328976"/>
                </a:lnTo>
                <a:lnTo>
                  <a:pt x="1125274" y="288101"/>
                </a:lnTo>
                <a:lnTo>
                  <a:pt x="1099020" y="249269"/>
                </a:lnTo>
                <a:lnTo>
                  <a:pt x="1069935" y="212636"/>
                </a:lnTo>
                <a:lnTo>
                  <a:pt x="1038177" y="178361"/>
                </a:lnTo>
                <a:lnTo>
                  <a:pt x="1003903" y="146602"/>
                </a:lnTo>
                <a:lnTo>
                  <a:pt x="967272" y="117517"/>
                </a:lnTo>
                <a:lnTo>
                  <a:pt x="928440" y="91262"/>
                </a:lnTo>
                <a:lnTo>
                  <a:pt x="887566" y="67996"/>
                </a:lnTo>
                <a:lnTo>
                  <a:pt x="844807" y="47877"/>
                </a:lnTo>
                <a:lnTo>
                  <a:pt x="800322" y="31061"/>
                </a:lnTo>
                <a:lnTo>
                  <a:pt x="754267" y="17708"/>
                </a:lnTo>
                <a:lnTo>
                  <a:pt x="706801" y="7975"/>
                </a:lnTo>
                <a:lnTo>
                  <a:pt x="658082" y="2020"/>
                </a:lnTo>
                <a:lnTo>
                  <a:pt x="608266" y="0"/>
                </a:lnTo>
                <a:lnTo>
                  <a:pt x="558450" y="2020"/>
                </a:lnTo>
                <a:lnTo>
                  <a:pt x="509731" y="7975"/>
                </a:lnTo>
                <a:lnTo>
                  <a:pt x="462265" y="17708"/>
                </a:lnTo>
                <a:lnTo>
                  <a:pt x="416210" y="31061"/>
                </a:lnTo>
                <a:lnTo>
                  <a:pt x="371725" y="47877"/>
                </a:lnTo>
                <a:lnTo>
                  <a:pt x="328966" y="67996"/>
                </a:lnTo>
                <a:lnTo>
                  <a:pt x="288092" y="91262"/>
                </a:lnTo>
                <a:lnTo>
                  <a:pt x="249260" y="117517"/>
                </a:lnTo>
                <a:lnTo>
                  <a:pt x="212629" y="146602"/>
                </a:lnTo>
                <a:lnTo>
                  <a:pt x="178355" y="178361"/>
                </a:lnTo>
                <a:lnTo>
                  <a:pt x="146597" y="212636"/>
                </a:lnTo>
                <a:lnTo>
                  <a:pt x="117512" y="249269"/>
                </a:lnTo>
                <a:lnTo>
                  <a:pt x="91258" y="288101"/>
                </a:lnTo>
                <a:lnTo>
                  <a:pt x="67993" y="328976"/>
                </a:lnTo>
                <a:lnTo>
                  <a:pt x="47875" y="371735"/>
                </a:lnTo>
                <a:lnTo>
                  <a:pt x="31060" y="416221"/>
                </a:lnTo>
                <a:lnTo>
                  <a:pt x="17708" y="462277"/>
                </a:lnTo>
                <a:lnTo>
                  <a:pt x="7975" y="509743"/>
                </a:lnTo>
                <a:lnTo>
                  <a:pt x="2020" y="558463"/>
                </a:lnTo>
                <a:lnTo>
                  <a:pt x="0" y="608279"/>
                </a:lnTo>
                <a:lnTo>
                  <a:pt x="2020" y="658093"/>
                </a:lnTo>
                <a:lnTo>
                  <a:pt x="7975" y="706811"/>
                </a:lnTo>
                <a:lnTo>
                  <a:pt x="17708" y="754276"/>
                </a:lnTo>
                <a:lnTo>
                  <a:pt x="31060" y="800330"/>
                </a:lnTo>
                <a:lnTo>
                  <a:pt x="47875" y="844815"/>
                </a:lnTo>
                <a:lnTo>
                  <a:pt x="67993" y="887573"/>
                </a:lnTo>
                <a:lnTo>
                  <a:pt x="91258" y="928447"/>
                </a:lnTo>
                <a:lnTo>
                  <a:pt x="117512" y="967279"/>
                </a:lnTo>
                <a:lnTo>
                  <a:pt x="146597" y="1003911"/>
                </a:lnTo>
                <a:lnTo>
                  <a:pt x="178355" y="1038185"/>
                </a:lnTo>
                <a:lnTo>
                  <a:pt x="212629" y="1069943"/>
                </a:lnTo>
                <a:lnTo>
                  <a:pt x="249260" y="1099029"/>
                </a:lnTo>
                <a:lnTo>
                  <a:pt x="288092" y="1125283"/>
                </a:lnTo>
                <a:lnTo>
                  <a:pt x="328966" y="1148549"/>
                </a:lnTo>
                <a:lnTo>
                  <a:pt x="371725" y="1168668"/>
                </a:lnTo>
                <a:lnTo>
                  <a:pt x="416210" y="1185483"/>
                </a:lnTo>
                <a:lnTo>
                  <a:pt x="462265" y="1198836"/>
                </a:lnTo>
                <a:lnTo>
                  <a:pt x="509731" y="1208569"/>
                </a:lnTo>
                <a:lnTo>
                  <a:pt x="558450" y="1214525"/>
                </a:lnTo>
                <a:lnTo>
                  <a:pt x="608266" y="1216545"/>
                </a:lnTo>
                <a:close/>
              </a:path>
            </a:pathLst>
          </a:custGeom>
          <a:ln w="2114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587204" y="3105002"/>
            <a:ext cx="1258900" cy="1258900"/>
          </a:xfrm>
          <a:custGeom>
            <a:avLst/>
            <a:gdLst/>
            <a:ahLst/>
            <a:cxnLst/>
            <a:rect l="l" t="t" r="r" b="b"/>
            <a:pathLst>
              <a:path w="1258900" h="1258900">
                <a:moveTo>
                  <a:pt x="629450" y="1258900"/>
                </a:moveTo>
                <a:lnTo>
                  <a:pt x="681074" y="1256813"/>
                </a:lnTo>
                <a:lnTo>
                  <a:pt x="731550" y="1250661"/>
                </a:lnTo>
                <a:lnTo>
                  <a:pt x="780714" y="1240606"/>
                </a:lnTo>
                <a:lnTo>
                  <a:pt x="828405" y="1226810"/>
                </a:lnTo>
                <a:lnTo>
                  <a:pt x="874461" y="1209435"/>
                </a:lnTo>
                <a:lnTo>
                  <a:pt x="918719" y="1188642"/>
                </a:lnTo>
                <a:lnTo>
                  <a:pt x="961018" y="1164594"/>
                </a:lnTo>
                <a:lnTo>
                  <a:pt x="1001195" y="1137453"/>
                </a:lnTo>
                <a:lnTo>
                  <a:pt x="1039090" y="1107380"/>
                </a:lnTo>
                <a:lnTo>
                  <a:pt x="1074539" y="1074539"/>
                </a:lnTo>
                <a:lnTo>
                  <a:pt x="1107380" y="1039090"/>
                </a:lnTo>
                <a:lnTo>
                  <a:pt x="1137453" y="1001195"/>
                </a:lnTo>
                <a:lnTo>
                  <a:pt x="1164594" y="961018"/>
                </a:lnTo>
                <a:lnTo>
                  <a:pt x="1188642" y="918719"/>
                </a:lnTo>
                <a:lnTo>
                  <a:pt x="1209435" y="874461"/>
                </a:lnTo>
                <a:lnTo>
                  <a:pt x="1226810" y="828405"/>
                </a:lnTo>
                <a:lnTo>
                  <a:pt x="1240606" y="780714"/>
                </a:lnTo>
                <a:lnTo>
                  <a:pt x="1250661" y="731550"/>
                </a:lnTo>
                <a:lnTo>
                  <a:pt x="1256813" y="681074"/>
                </a:lnTo>
                <a:lnTo>
                  <a:pt x="1258900" y="629450"/>
                </a:lnTo>
                <a:lnTo>
                  <a:pt x="1256813" y="577825"/>
                </a:lnTo>
                <a:lnTo>
                  <a:pt x="1250661" y="527349"/>
                </a:lnTo>
                <a:lnTo>
                  <a:pt x="1240606" y="478185"/>
                </a:lnTo>
                <a:lnTo>
                  <a:pt x="1226810" y="430494"/>
                </a:lnTo>
                <a:lnTo>
                  <a:pt x="1209435" y="384439"/>
                </a:lnTo>
                <a:lnTo>
                  <a:pt x="1188642" y="340180"/>
                </a:lnTo>
                <a:lnTo>
                  <a:pt x="1164594" y="297882"/>
                </a:lnTo>
                <a:lnTo>
                  <a:pt x="1137453" y="257704"/>
                </a:lnTo>
                <a:lnTo>
                  <a:pt x="1107380" y="219810"/>
                </a:lnTo>
                <a:lnTo>
                  <a:pt x="1074539" y="184361"/>
                </a:lnTo>
                <a:lnTo>
                  <a:pt x="1039090" y="151519"/>
                </a:lnTo>
                <a:lnTo>
                  <a:pt x="1001195" y="121446"/>
                </a:lnTo>
                <a:lnTo>
                  <a:pt x="961018" y="94305"/>
                </a:lnTo>
                <a:lnTo>
                  <a:pt x="918719" y="70257"/>
                </a:lnTo>
                <a:lnTo>
                  <a:pt x="874461" y="49465"/>
                </a:lnTo>
                <a:lnTo>
                  <a:pt x="828405" y="32089"/>
                </a:lnTo>
                <a:lnTo>
                  <a:pt x="780714" y="18293"/>
                </a:lnTo>
                <a:lnTo>
                  <a:pt x="731550" y="8238"/>
                </a:lnTo>
                <a:lnTo>
                  <a:pt x="681074" y="2086"/>
                </a:lnTo>
                <a:lnTo>
                  <a:pt x="629450" y="0"/>
                </a:lnTo>
                <a:lnTo>
                  <a:pt x="577825" y="2086"/>
                </a:lnTo>
                <a:lnTo>
                  <a:pt x="527349" y="8238"/>
                </a:lnTo>
                <a:lnTo>
                  <a:pt x="478185" y="18293"/>
                </a:lnTo>
                <a:lnTo>
                  <a:pt x="430494" y="32089"/>
                </a:lnTo>
                <a:lnTo>
                  <a:pt x="384439" y="49465"/>
                </a:lnTo>
                <a:lnTo>
                  <a:pt x="340180" y="70257"/>
                </a:lnTo>
                <a:lnTo>
                  <a:pt x="297882" y="94305"/>
                </a:lnTo>
                <a:lnTo>
                  <a:pt x="257704" y="121446"/>
                </a:lnTo>
                <a:lnTo>
                  <a:pt x="219810" y="151519"/>
                </a:lnTo>
                <a:lnTo>
                  <a:pt x="184361" y="184361"/>
                </a:lnTo>
                <a:lnTo>
                  <a:pt x="151519" y="219810"/>
                </a:lnTo>
                <a:lnTo>
                  <a:pt x="121446" y="257704"/>
                </a:lnTo>
                <a:lnTo>
                  <a:pt x="94305" y="297882"/>
                </a:lnTo>
                <a:lnTo>
                  <a:pt x="70257" y="340180"/>
                </a:lnTo>
                <a:lnTo>
                  <a:pt x="49465" y="384439"/>
                </a:lnTo>
                <a:lnTo>
                  <a:pt x="32089" y="430494"/>
                </a:lnTo>
                <a:lnTo>
                  <a:pt x="18293" y="478185"/>
                </a:lnTo>
                <a:lnTo>
                  <a:pt x="8238" y="527349"/>
                </a:lnTo>
                <a:lnTo>
                  <a:pt x="2086" y="577825"/>
                </a:lnTo>
                <a:lnTo>
                  <a:pt x="0" y="629450"/>
                </a:lnTo>
                <a:lnTo>
                  <a:pt x="2086" y="681074"/>
                </a:lnTo>
                <a:lnTo>
                  <a:pt x="8238" y="731550"/>
                </a:lnTo>
                <a:lnTo>
                  <a:pt x="18293" y="780714"/>
                </a:lnTo>
                <a:lnTo>
                  <a:pt x="32089" y="828405"/>
                </a:lnTo>
                <a:lnTo>
                  <a:pt x="49465" y="874461"/>
                </a:lnTo>
                <a:lnTo>
                  <a:pt x="70257" y="918719"/>
                </a:lnTo>
                <a:lnTo>
                  <a:pt x="94305" y="961018"/>
                </a:lnTo>
                <a:lnTo>
                  <a:pt x="121446" y="1001195"/>
                </a:lnTo>
                <a:lnTo>
                  <a:pt x="151519" y="1039090"/>
                </a:lnTo>
                <a:lnTo>
                  <a:pt x="184361" y="1074539"/>
                </a:lnTo>
                <a:lnTo>
                  <a:pt x="219810" y="1107380"/>
                </a:lnTo>
                <a:lnTo>
                  <a:pt x="257704" y="1137453"/>
                </a:lnTo>
                <a:lnTo>
                  <a:pt x="297882" y="1164594"/>
                </a:lnTo>
                <a:lnTo>
                  <a:pt x="340180" y="1188642"/>
                </a:lnTo>
                <a:lnTo>
                  <a:pt x="384439" y="1209435"/>
                </a:lnTo>
                <a:lnTo>
                  <a:pt x="430494" y="1226810"/>
                </a:lnTo>
                <a:lnTo>
                  <a:pt x="478185" y="1240606"/>
                </a:lnTo>
                <a:lnTo>
                  <a:pt x="527349" y="1250661"/>
                </a:lnTo>
                <a:lnTo>
                  <a:pt x="577825" y="1256813"/>
                </a:lnTo>
                <a:lnTo>
                  <a:pt x="629450" y="1258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566033" y="3083825"/>
            <a:ext cx="1301242" cy="1301254"/>
          </a:xfrm>
          <a:custGeom>
            <a:avLst/>
            <a:gdLst/>
            <a:ahLst/>
            <a:cxnLst/>
            <a:rect l="l" t="t" r="r" b="b"/>
            <a:pathLst>
              <a:path w="1301241" h="1301254">
                <a:moveTo>
                  <a:pt x="650621" y="1301254"/>
                </a:moveTo>
                <a:lnTo>
                  <a:pt x="703905" y="1299093"/>
                </a:lnTo>
                <a:lnTo>
                  <a:pt x="756017" y="1292723"/>
                </a:lnTo>
                <a:lnTo>
                  <a:pt x="806788" y="1282312"/>
                </a:lnTo>
                <a:lnTo>
                  <a:pt x="856050" y="1268030"/>
                </a:lnTo>
                <a:lnTo>
                  <a:pt x="903633" y="1250044"/>
                </a:lnTo>
                <a:lnTo>
                  <a:pt x="949369" y="1228524"/>
                </a:lnTo>
                <a:lnTo>
                  <a:pt x="993089" y="1203638"/>
                </a:lnTo>
                <a:lnTo>
                  <a:pt x="1034624" y="1175555"/>
                </a:lnTo>
                <a:lnTo>
                  <a:pt x="1073807" y="1144445"/>
                </a:lnTo>
                <a:lnTo>
                  <a:pt x="1110467" y="1110475"/>
                </a:lnTo>
                <a:lnTo>
                  <a:pt x="1144436" y="1073814"/>
                </a:lnTo>
                <a:lnTo>
                  <a:pt x="1175546" y="1034632"/>
                </a:lnTo>
                <a:lnTo>
                  <a:pt x="1203628" y="993096"/>
                </a:lnTo>
                <a:lnTo>
                  <a:pt x="1228513" y="949376"/>
                </a:lnTo>
                <a:lnTo>
                  <a:pt x="1250033" y="903640"/>
                </a:lnTo>
                <a:lnTo>
                  <a:pt x="1268018" y="856058"/>
                </a:lnTo>
                <a:lnTo>
                  <a:pt x="1282300" y="806797"/>
                </a:lnTo>
                <a:lnTo>
                  <a:pt x="1292711" y="756027"/>
                </a:lnTo>
                <a:lnTo>
                  <a:pt x="1299081" y="703916"/>
                </a:lnTo>
                <a:lnTo>
                  <a:pt x="1301242" y="650633"/>
                </a:lnTo>
                <a:lnTo>
                  <a:pt x="1299081" y="597349"/>
                </a:lnTo>
                <a:lnTo>
                  <a:pt x="1292711" y="545236"/>
                </a:lnTo>
                <a:lnTo>
                  <a:pt x="1282300" y="494465"/>
                </a:lnTo>
                <a:lnTo>
                  <a:pt x="1268018" y="445203"/>
                </a:lnTo>
                <a:lnTo>
                  <a:pt x="1250033" y="397619"/>
                </a:lnTo>
                <a:lnTo>
                  <a:pt x="1228513" y="351882"/>
                </a:lnTo>
                <a:lnTo>
                  <a:pt x="1203628" y="308161"/>
                </a:lnTo>
                <a:lnTo>
                  <a:pt x="1175546" y="266625"/>
                </a:lnTo>
                <a:lnTo>
                  <a:pt x="1144436" y="227442"/>
                </a:lnTo>
                <a:lnTo>
                  <a:pt x="1110467" y="190780"/>
                </a:lnTo>
                <a:lnTo>
                  <a:pt x="1073807" y="156810"/>
                </a:lnTo>
                <a:lnTo>
                  <a:pt x="1034624" y="125699"/>
                </a:lnTo>
                <a:lnTo>
                  <a:pt x="993089" y="97616"/>
                </a:lnTo>
                <a:lnTo>
                  <a:pt x="949369" y="72730"/>
                </a:lnTo>
                <a:lnTo>
                  <a:pt x="903633" y="51210"/>
                </a:lnTo>
                <a:lnTo>
                  <a:pt x="856050" y="33224"/>
                </a:lnTo>
                <a:lnTo>
                  <a:pt x="806788" y="18942"/>
                </a:lnTo>
                <a:lnTo>
                  <a:pt x="756017" y="8531"/>
                </a:lnTo>
                <a:lnTo>
                  <a:pt x="703905" y="2160"/>
                </a:lnTo>
                <a:lnTo>
                  <a:pt x="650621" y="0"/>
                </a:lnTo>
                <a:lnTo>
                  <a:pt x="597336" y="2160"/>
                </a:lnTo>
                <a:lnTo>
                  <a:pt x="545224" y="8531"/>
                </a:lnTo>
                <a:lnTo>
                  <a:pt x="494453" y="18942"/>
                </a:lnTo>
                <a:lnTo>
                  <a:pt x="445191" y="33224"/>
                </a:lnTo>
                <a:lnTo>
                  <a:pt x="397608" y="51210"/>
                </a:lnTo>
                <a:lnTo>
                  <a:pt x="351872" y="72730"/>
                </a:lnTo>
                <a:lnTo>
                  <a:pt x="308152" y="97616"/>
                </a:lnTo>
                <a:lnTo>
                  <a:pt x="266617" y="125699"/>
                </a:lnTo>
                <a:lnTo>
                  <a:pt x="227434" y="156810"/>
                </a:lnTo>
                <a:lnTo>
                  <a:pt x="190774" y="190780"/>
                </a:lnTo>
                <a:lnTo>
                  <a:pt x="156805" y="227442"/>
                </a:lnTo>
                <a:lnTo>
                  <a:pt x="125695" y="266625"/>
                </a:lnTo>
                <a:lnTo>
                  <a:pt x="97613" y="308161"/>
                </a:lnTo>
                <a:lnTo>
                  <a:pt x="72728" y="351882"/>
                </a:lnTo>
                <a:lnTo>
                  <a:pt x="51208" y="397619"/>
                </a:lnTo>
                <a:lnTo>
                  <a:pt x="33223" y="445203"/>
                </a:lnTo>
                <a:lnTo>
                  <a:pt x="18941" y="494465"/>
                </a:lnTo>
                <a:lnTo>
                  <a:pt x="8530" y="545236"/>
                </a:lnTo>
                <a:lnTo>
                  <a:pt x="2160" y="597349"/>
                </a:lnTo>
                <a:lnTo>
                  <a:pt x="0" y="650633"/>
                </a:lnTo>
                <a:lnTo>
                  <a:pt x="2160" y="703916"/>
                </a:lnTo>
                <a:lnTo>
                  <a:pt x="8530" y="756027"/>
                </a:lnTo>
                <a:lnTo>
                  <a:pt x="18941" y="806797"/>
                </a:lnTo>
                <a:lnTo>
                  <a:pt x="33223" y="856058"/>
                </a:lnTo>
                <a:lnTo>
                  <a:pt x="51208" y="903640"/>
                </a:lnTo>
                <a:lnTo>
                  <a:pt x="72728" y="949376"/>
                </a:lnTo>
                <a:lnTo>
                  <a:pt x="97613" y="993096"/>
                </a:lnTo>
                <a:lnTo>
                  <a:pt x="125695" y="1034632"/>
                </a:lnTo>
                <a:lnTo>
                  <a:pt x="156805" y="1073814"/>
                </a:lnTo>
                <a:lnTo>
                  <a:pt x="190774" y="1110475"/>
                </a:lnTo>
                <a:lnTo>
                  <a:pt x="227434" y="1144445"/>
                </a:lnTo>
                <a:lnTo>
                  <a:pt x="266617" y="1175555"/>
                </a:lnTo>
                <a:lnTo>
                  <a:pt x="308152" y="1203638"/>
                </a:lnTo>
                <a:lnTo>
                  <a:pt x="351872" y="1228524"/>
                </a:lnTo>
                <a:lnTo>
                  <a:pt x="397608" y="1250044"/>
                </a:lnTo>
                <a:lnTo>
                  <a:pt x="445191" y="1268030"/>
                </a:lnTo>
                <a:lnTo>
                  <a:pt x="494453" y="1282312"/>
                </a:lnTo>
                <a:lnTo>
                  <a:pt x="545224" y="1292723"/>
                </a:lnTo>
                <a:lnTo>
                  <a:pt x="597336" y="1299093"/>
                </a:lnTo>
                <a:lnTo>
                  <a:pt x="650621" y="1301254"/>
                </a:lnTo>
                <a:close/>
              </a:path>
            </a:pathLst>
          </a:custGeom>
          <a:ln w="2114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608388" y="3126179"/>
            <a:ext cx="1216533" cy="1216545"/>
          </a:xfrm>
          <a:custGeom>
            <a:avLst/>
            <a:gdLst/>
            <a:ahLst/>
            <a:cxnLst/>
            <a:rect l="l" t="t" r="r" b="b"/>
            <a:pathLst>
              <a:path w="1216533" h="1216545">
                <a:moveTo>
                  <a:pt x="608266" y="1216545"/>
                </a:moveTo>
                <a:lnTo>
                  <a:pt x="658082" y="1214525"/>
                </a:lnTo>
                <a:lnTo>
                  <a:pt x="706801" y="1208569"/>
                </a:lnTo>
                <a:lnTo>
                  <a:pt x="754267" y="1198836"/>
                </a:lnTo>
                <a:lnTo>
                  <a:pt x="800322" y="1185483"/>
                </a:lnTo>
                <a:lnTo>
                  <a:pt x="844807" y="1168668"/>
                </a:lnTo>
                <a:lnTo>
                  <a:pt x="887566" y="1148549"/>
                </a:lnTo>
                <a:lnTo>
                  <a:pt x="928440" y="1125283"/>
                </a:lnTo>
                <a:lnTo>
                  <a:pt x="967272" y="1099029"/>
                </a:lnTo>
                <a:lnTo>
                  <a:pt x="1003903" y="1069943"/>
                </a:lnTo>
                <a:lnTo>
                  <a:pt x="1038177" y="1038185"/>
                </a:lnTo>
                <a:lnTo>
                  <a:pt x="1069935" y="1003911"/>
                </a:lnTo>
                <a:lnTo>
                  <a:pt x="1099020" y="967279"/>
                </a:lnTo>
                <a:lnTo>
                  <a:pt x="1125274" y="928447"/>
                </a:lnTo>
                <a:lnTo>
                  <a:pt x="1148539" y="887573"/>
                </a:lnTo>
                <a:lnTo>
                  <a:pt x="1168657" y="844815"/>
                </a:lnTo>
                <a:lnTo>
                  <a:pt x="1185472" y="800330"/>
                </a:lnTo>
                <a:lnTo>
                  <a:pt x="1198824" y="754276"/>
                </a:lnTo>
                <a:lnTo>
                  <a:pt x="1208557" y="706811"/>
                </a:lnTo>
                <a:lnTo>
                  <a:pt x="1214512" y="658093"/>
                </a:lnTo>
                <a:lnTo>
                  <a:pt x="1216533" y="608279"/>
                </a:lnTo>
                <a:lnTo>
                  <a:pt x="1214512" y="558463"/>
                </a:lnTo>
                <a:lnTo>
                  <a:pt x="1208557" y="509743"/>
                </a:lnTo>
                <a:lnTo>
                  <a:pt x="1198824" y="462277"/>
                </a:lnTo>
                <a:lnTo>
                  <a:pt x="1185472" y="416221"/>
                </a:lnTo>
                <a:lnTo>
                  <a:pt x="1168657" y="371735"/>
                </a:lnTo>
                <a:lnTo>
                  <a:pt x="1148539" y="328976"/>
                </a:lnTo>
                <a:lnTo>
                  <a:pt x="1125274" y="288101"/>
                </a:lnTo>
                <a:lnTo>
                  <a:pt x="1099020" y="249269"/>
                </a:lnTo>
                <a:lnTo>
                  <a:pt x="1069935" y="212636"/>
                </a:lnTo>
                <a:lnTo>
                  <a:pt x="1038177" y="178361"/>
                </a:lnTo>
                <a:lnTo>
                  <a:pt x="1003903" y="146602"/>
                </a:lnTo>
                <a:lnTo>
                  <a:pt x="967272" y="117517"/>
                </a:lnTo>
                <a:lnTo>
                  <a:pt x="928440" y="91262"/>
                </a:lnTo>
                <a:lnTo>
                  <a:pt x="887566" y="67996"/>
                </a:lnTo>
                <a:lnTo>
                  <a:pt x="844807" y="47877"/>
                </a:lnTo>
                <a:lnTo>
                  <a:pt x="800322" y="31061"/>
                </a:lnTo>
                <a:lnTo>
                  <a:pt x="754267" y="17708"/>
                </a:lnTo>
                <a:lnTo>
                  <a:pt x="706801" y="7975"/>
                </a:lnTo>
                <a:lnTo>
                  <a:pt x="658082" y="2020"/>
                </a:lnTo>
                <a:lnTo>
                  <a:pt x="608266" y="0"/>
                </a:lnTo>
                <a:lnTo>
                  <a:pt x="558450" y="2020"/>
                </a:lnTo>
                <a:lnTo>
                  <a:pt x="509731" y="7975"/>
                </a:lnTo>
                <a:lnTo>
                  <a:pt x="462265" y="17708"/>
                </a:lnTo>
                <a:lnTo>
                  <a:pt x="416210" y="31061"/>
                </a:lnTo>
                <a:lnTo>
                  <a:pt x="371725" y="47877"/>
                </a:lnTo>
                <a:lnTo>
                  <a:pt x="328966" y="67996"/>
                </a:lnTo>
                <a:lnTo>
                  <a:pt x="288092" y="91262"/>
                </a:lnTo>
                <a:lnTo>
                  <a:pt x="249260" y="117517"/>
                </a:lnTo>
                <a:lnTo>
                  <a:pt x="212629" y="146602"/>
                </a:lnTo>
                <a:lnTo>
                  <a:pt x="178355" y="178361"/>
                </a:lnTo>
                <a:lnTo>
                  <a:pt x="146597" y="212636"/>
                </a:lnTo>
                <a:lnTo>
                  <a:pt x="117512" y="249269"/>
                </a:lnTo>
                <a:lnTo>
                  <a:pt x="91258" y="288101"/>
                </a:lnTo>
                <a:lnTo>
                  <a:pt x="67993" y="328976"/>
                </a:lnTo>
                <a:lnTo>
                  <a:pt x="47875" y="371735"/>
                </a:lnTo>
                <a:lnTo>
                  <a:pt x="31060" y="416221"/>
                </a:lnTo>
                <a:lnTo>
                  <a:pt x="17708" y="462277"/>
                </a:lnTo>
                <a:lnTo>
                  <a:pt x="7975" y="509743"/>
                </a:lnTo>
                <a:lnTo>
                  <a:pt x="2020" y="558463"/>
                </a:lnTo>
                <a:lnTo>
                  <a:pt x="0" y="608279"/>
                </a:lnTo>
                <a:lnTo>
                  <a:pt x="2020" y="658093"/>
                </a:lnTo>
                <a:lnTo>
                  <a:pt x="7975" y="706811"/>
                </a:lnTo>
                <a:lnTo>
                  <a:pt x="17708" y="754276"/>
                </a:lnTo>
                <a:lnTo>
                  <a:pt x="31060" y="800330"/>
                </a:lnTo>
                <a:lnTo>
                  <a:pt x="47875" y="844815"/>
                </a:lnTo>
                <a:lnTo>
                  <a:pt x="67993" y="887573"/>
                </a:lnTo>
                <a:lnTo>
                  <a:pt x="91258" y="928447"/>
                </a:lnTo>
                <a:lnTo>
                  <a:pt x="117512" y="967279"/>
                </a:lnTo>
                <a:lnTo>
                  <a:pt x="146597" y="1003911"/>
                </a:lnTo>
                <a:lnTo>
                  <a:pt x="178355" y="1038185"/>
                </a:lnTo>
                <a:lnTo>
                  <a:pt x="212629" y="1069943"/>
                </a:lnTo>
                <a:lnTo>
                  <a:pt x="249260" y="1099029"/>
                </a:lnTo>
                <a:lnTo>
                  <a:pt x="288092" y="1125283"/>
                </a:lnTo>
                <a:lnTo>
                  <a:pt x="328966" y="1148549"/>
                </a:lnTo>
                <a:lnTo>
                  <a:pt x="371725" y="1168668"/>
                </a:lnTo>
                <a:lnTo>
                  <a:pt x="416210" y="1185483"/>
                </a:lnTo>
                <a:lnTo>
                  <a:pt x="462265" y="1198836"/>
                </a:lnTo>
                <a:lnTo>
                  <a:pt x="509731" y="1208569"/>
                </a:lnTo>
                <a:lnTo>
                  <a:pt x="558450" y="1214525"/>
                </a:lnTo>
                <a:lnTo>
                  <a:pt x="608266" y="1216545"/>
                </a:lnTo>
                <a:close/>
              </a:path>
            </a:pathLst>
          </a:custGeom>
          <a:ln w="2114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5668895" y="3105002"/>
            <a:ext cx="1258900" cy="1258900"/>
          </a:xfrm>
          <a:custGeom>
            <a:avLst/>
            <a:gdLst/>
            <a:ahLst/>
            <a:cxnLst/>
            <a:rect l="l" t="t" r="r" b="b"/>
            <a:pathLst>
              <a:path w="1258900" h="1258900">
                <a:moveTo>
                  <a:pt x="629450" y="1258900"/>
                </a:moveTo>
                <a:lnTo>
                  <a:pt x="681074" y="1256813"/>
                </a:lnTo>
                <a:lnTo>
                  <a:pt x="731550" y="1250661"/>
                </a:lnTo>
                <a:lnTo>
                  <a:pt x="780714" y="1240606"/>
                </a:lnTo>
                <a:lnTo>
                  <a:pt x="828405" y="1226810"/>
                </a:lnTo>
                <a:lnTo>
                  <a:pt x="874461" y="1209435"/>
                </a:lnTo>
                <a:lnTo>
                  <a:pt x="918719" y="1188642"/>
                </a:lnTo>
                <a:lnTo>
                  <a:pt x="961018" y="1164594"/>
                </a:lnTo>
                <a:lnTo>
                  <a:pt x="1001195" y="1137453"/>
                </a:lnTo>
                <a:lnTo>
                  <a:pt x="1039090" y="1107380"/>
                </a:lnTo>
                <a:lnTo>
                  <a:pt x="1074539" y="1074539"/>
                </a:lnTo>
                <a:lnTo>
                  <a:pt x="1107380" y="1039090"/>
                </a:lnTo>
                <a:lnTo>
                  <a:pt x="1137453" y="1001195"/>
                </a:lnTo>
                <a:lnTo>
                  <a:pt x="1164594" y="961018"/>
                </a:lnTo>
                <a:lnTo>
                  <a:pt x="1188642" y="918719"/>
                </a:lnTo>
                <a:lnTo>
                  <a:pt x="1209435" y="874461"/>
                </a:lnTo>
                <a:lnTo>
                  <a:pt x="1226810" y="828405"/>
                </a:lnTo>
                <a:lnTo>
                  <a:pt x="1240606" y="780714"/>
                </a:lnTo>
                <a:lnTo>
                  <a:pt x="1250661" y="731550"/>
                </a:lnTo>
                <a:lnTo>
                  <a:pt x="1256813" y="681074"/>
                </a:lnTo>
                <a:lnTo>
                  <a:pt x="1258900" y="629450"/>
                </a:lnTo>
                <a:lnTo>
                  <a:pt x="1256813" y="577825"/>
                </a:lnTo>
                <a:lnTo>
                  <a:pt x="1250661" y="527349"/>
                </a:lnTo>
                <a:lnTo>
                  <a:pt x="1240606" y="478185"/>
                </a:lnTo>
                <a:lnTo>
                  <a:pt x="1226810" y="430494"/>
                </a:lnTo>
                <a:lnTo>
                  <a:pt x="1209435" y="384439"/>
                </a:lnTo>
                <a:lnTo>
                  <a:pt x="1188642" y="340180"/>
                </a:lnTo>
                <a:lnTo>
                  <a:pt x="1164594" y="297882"/>
                </a:lnTo>
                <a:lnTo>
                  <a:pt x="1137453" y="257704"/>
                </a:lnTo>
                <a:lnTo>
                  <a:pt x="1107380" y="219810"/>
                </a:lnTo>
                <a:lnTo>
                  <a:pt x="1074539" y="184361"/>
                </a:lnTo>
                <a:lnTo>
                  <a:pt x="1039090" y="151519"/>
                </a:lnTo>
                <a:lnTo>
                  <a:pt x="1001195" y="121446"/>
                </a:lnTo>
                <a:lnTo>
                  <a:pt x="961018" y="94305"/>
                </a:lnTo>
                <a:lnTo>
                  <a:pt x="918719" y="70257"/>
                </a:lnTo>
                <a:lnTo>
                  <a:pt x="874461" y="49465"/>
                </a:lnTo>
                <a:lnTo>
                  <a:pt x="828405" y="32089"/>
                </a:lnTo>
                <a:lnTo>
                  <a:pt x="780714" y="18293"/>
                </a:lnTo>
                <a:lnTo>
                  <a:pt x="731550" y="8238"/>
                </a:lnTo>
                <a:lnTo>
                  <a:pt x="681074" y="2086"/>
                </a:lnTo>
                <a:lnTo>
                  <a:pt x="629450" y="0"/>
                </a:lnTo>
                <a:lnTo>
                  <a:pt x="577825" y="2086"/>
                </a:lnTo>
                <a:lnTo>
                  <a:pt x="527349" y="8238"/>
                </a:lnTo>
                <a:lnTo>
                  <a:pt x="478185" y="18293"/>
                </a:lnTo>
                <a:lnTo>
                  <a:pt x="430494" y="32089"/>
                </a:lnTo>
                <a:lnTo>
                  <a:pt x="384439" y="49465"/>
                </a:lnTo>
                <a:lnTo>
                  <a:pt x="340180" y="70257"/>
                </a:lnTo>
                <a:lnTo>
                  <a:pt x="297882" y="94305"/>
                </a:lnTo>
                <a:lnTo>
                  <a:pt x="257704" y="121446"/>
                </a:lnTo>
                <a:lnTo>
                  <a:pt x="219810" y="151519"/>
                </a:lnTo>
                <a:lnTo>
                  <a:pt x="184361" y="184361"/>
                </a:lnTo>
                <a:lnTo>
                  <a:pt x="151519" y="219810"/>
                </a:lnTo>
                <a:lnTo>
                  <a:pt x="121446" y="257704"/>
                </a:lnTo>
                <a:lnTo>
                  <a:pt x="94305" y="297882"/>
                </a:lnTo>
                <a:lnTo>
                  <a:pt x="70257" y="340180"/>
                </a:lnTo>
                <a:lnTo>
                  <a:pt x="49465" y="384439"/>
                </a:lnTo>
                <a:lnTo>
                  <a:pt x="32089" y="430494"/>
                </a:lnTo>
                <a:lnTo>
                  <a:pt x="18293" y="478185"/>
                </a:lnTo>
                <a:lnTo>
                  <a:pt x="8238" y="527349"/>
                </a:lnTo>
                <a:lnTo>
                  <a:pt x="2086" y="577825"/>
                </a:lnTo>
                <a:lnTo>
                  <a:pt x="0" y="629450"/>
                </a:lnTo>
                <a:lnTo>
                  <a:pt x="2086" y="681074"/>
                </a:lnTo>
                <a:lnTo>
                  <a:pt x="8238" y="731550"/>
                </a:lnTo>
                <a:lnTo>
                  <a:pt x="18293" y="780714"/>
                </a:lnTo>
                <a:lnTo>
                  <a:pt x="32089" y="828405"/>
                </a:lnTo>
                <a:lnTo>
                  <a:pt x="49465" y="874461"/>
                </a:lnTo>
                <a:lnTo>
                  <a:pt x="70257" y="918719"/>
                </a:lnTo>
                <a:lnTo>
                  <a:pt x="94305" y="961018"/>
                </a:lnTo>
                <a:lnTo>
                  <a:pt x="121446" y="1001195"/>
                </a:lnTo>
                <a:lnTo>
                  <a:pt x="151519" y="1039090"/>
                </a:lnTo>
                <a:lnTo>
                  <a:pt x="184361" y="1074539"/>
                </a:lnTo>
                <a:lnTo>
                  <a:pt x="219810" y="1107380"/>
                </a:lnTo>
                <a:lnTo>
                  <a:pt x="257704" y="1137453"/>
                </a:lnTo>
                <a:lnTo>
                  <a:pt x="297882" y="1164594"/>
                </a:lnTo>
                <a:lnTo>
                  <a:pt x="340180" y="1188642"/>
                </a:lnTo>
                <a:lnTo>
                  <a:pt x="384439" y="1209435"/>
                </a:lnTo>
                <a:lnTo>
                  <a:pt x="430494" y="1226810"/>
                </a:lnTo>
                <a:lnTo>
                  <a:pt x="478185" y="1240606"/>
                </a:lnTo>
                <a:lnTo>
                  <a:pt x="527349" y="1250661"/>
                </a:lnTo>
                <a:lnTo>
                  <a:pt x="577825" y="1256813"/>
                </a:lnTo>
                <a:lnTo>
                  <a:pt x="629450" y="1258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5647724" y="3083825"/>
            <a:ext cx="1301241" cy="1301254"/>
          </a:xfrm>
          <a:custGeom>
            <a:avLst/>
            <a:gdLst/>
            <a:ahLst/>
            <a:cxnLst/>
            <a:rect l="l" t="t" r="r" b="b"/>
            <a:pathLst>
              <a:path w="1301241" h="1301254">
                <a:moveTo>
                  <a:pt x="650621" y="1301254"/>
                </a:moveTo>
                <a:lnTo>
                  <a:pt x="703905" y="1299093"/>
                </a:lnTo>
                <a:lnTo>
                  <a:pt x="756017" y="1292723"/>
                </a:lnTo>
                <a:lnTo>
                  <a:pt x="806788" y="1282312"/>
                </a:lnTo>
                <a:lnTo>
                  <a:pt x="856050" y="1268030"/>
                </a:lnTo>
                <a:lnTo>
                  <a:pt x="903633" y="1250044"/>
                </a:lnTo>
                <a:lnTo>
                  <a:pt x="949369" y="1228524"/>
                </a:lnTo>
                <a:lnTo>
                  <a:pt x="993089" y="1203638"/>
                </a:lnTo>
                <a:lnTo>
                  <a:pt x="1034624" y="1175555"/>
                </a:lnTo>
                <a:lnTo>
                  <a:pt x="1073807" y="1144445"/>
                </a:lnTo>
                <a:lnTo>
                  <a:pt x="1110467" y="1110475"/>
                </a:lnTo>
                <a:lnTo>
                  <a:pt x="1144436" y="1073814"/>
                </a:lnTo>
                <a:lnTo>
                  <a:pt x="1175546" y="1034632"/>
                </a:lnTo>
                <a:lnTo>
                  <a:pt x="1203628" y="993096"/>
                </a:lnTo>
                <a:lnTo>
                  <a:pt x="1228513" y="949376"/>
                </a:lnTo>
                <a:lnTo>
                  <a:pt x="1250033" y="903640"/>
                </a:lnTo>
                <a:lnTo>
                  <a:pt x="1268018" y="856058"/>
                </a:lnTo>
                <a:lnTo>
                  <a:pt x="1282300" y="806797"/>
                </a:lnTo>
                <a:lnTo>
                  <a:pt x="1292711" y="756027"/>
                </a:lnTo>
                <a:lnTo>
                  <a:pt x="1299081" y="703916"/>
                </a:lnTo>
                <a:lnTo>
                  <a:pt x="1301242" y="650633"/>
                </a:lnTo>
                <a:lnTo>
                  <a:pt x="1299081" y="597349"/>
                </a:lnTo>
                <a:lnTo>
                  <a:pt x="1292711" y="545236"/>
                </a:lnTo>
                <a:lnTo>
                  <a:pt x="1282300" y="494465"/>
                </a:lnTo>
                <a:lnTo>
                  <a:pt x="1268018" y="445203"/>
                </a:lnTo>
                <a:lnTo>
                  <a:pt x="1250033" y="397619"/>
                </a:lnTo>
                <a:lnTo>
                  <a:pt x="1228513" y="351882"/>
                </a:lnTo>
                <a:lnTo>
                  <a:pt x="1203628" y="308161"/>
                </a:lnTo>
                <a:lnTo>
                  <a:pt x="1175546" y="266625"/>
                </a:lnTo>
                <a:lnTo>
                  <a:pt x="1144436" y="227442"/>
                </a:lnTo>
                <a:lnTo>
                  <a:pt x="1110467" y="190780"/>
                </a:lnTo>
                <a:lnTo>
                  <a:pt x="1073807" y="156810"/>
                </a:lnTo>
                <a:lnTo>
                  <a:pt x="1034624" y="125699"/>
                </a:lnTo>
                <a:lnTo>
                  <a:pt x="993089" y="97616"/>
                </a:lnTo>
                <a:lnTo>
                  <a:pt x="949369" y="72730"/>
                </a:lnTo>
                <a:lnTo>
                  <a:pt x="903633" y="51210"/>
                </a:lnTo>
                <a:lnTo>
                  <a:pt x="856050" y="33224"/>
                </a:lnTo>
                <a:lnTo>
                  <a:pt x="806788" y="18942"/>
                </a:lnTo>
                <a:lnTo>
                  <a:pt x="756017" y="8531"/>
                </a:lnTo>
                <a:lnTo>
                  <a:pt x="703905" y="2160"/>
                </a:lnTo>
                <a:lnTo>
                  <a:pt x="650621" y="0"/>
                </a:lnTo>
                <a:lnTo>
                  <a:pt x="597336" y="2160"/>
                </a:lnTo>
                <a:lnTo>
                  <a:pt x="545224" y="8531"/>
                </a:lnTo>
                <a:lnTo>
                  <a:pt x="494453" y="18942"/>
                </a:lnTo>
                <a:lnTo>
                  <a:pt x="445191" y="33224"/>
                </a:lnTo>
                <a:lnTo>
                  <a:pt x="397608" y="51210"/>
                </a:lnTo>
                <a:lnTo>
                  <a:pt x="351872" y="72730"/>
                </a:lnTo>
                <a:lnTo>
                  <a:pt x="308152" y="97616"/>
                </a:lnTo>
                <a:lnTo>
                  <a:pt x="266617" y="125699"/>
                </a:lnTo>
                <a:lnTo>
                  <a:pt x="227434" y="156810"/>
                </a:lnTo>
                <a:lnTo>
                  <a:pt x="190774" y="190780"/>
                </a:lnTo>
                <a:lnTo>
                  <a:pt x="156805" y="227442"/>
                </a:lnTo>
                <a:lnTo>
                  <a:pt x="125695" y="266625"/>
                </a:lnTo>
                <a:lnTo>
                  <a:pt x="97613" y="308161"/>
                </a:lnTo>
                <a:lnTo>
                  <a:pt x="72728" y="351882"/>
                </a:lnTo>
                <a:lnTo>
                  <a:pt x="51208" y="397619"/>
                </a:lnTo>
                <a:lnTo>
                  <a:pt x="33223" y="445203"/>
                </a:lnTo>
                <a:lnTo>
                  <a:pt x="18941" y="494465"/>
                </a:lnTo>
                <a:lnTo>
                  <a:pt x="8530" y="545236"/>
                </a:lnTo>
                <a:lnTo>
                  <a:pt x="2160" y="597349"/>
                </a:lnTo>
                <a:lnTo>
                  <a:pt x="0" y="650633"/>
                </a:lnTo>
                <a:lnTo>
                  <a:pt x="2160" y="703916"/>
                </a:lnTo>
                <a:lnTo>
                  <a:pt x="8530" y="756027"/>
                </a:lnTo>
                <a:lnTo>
                  <a:pt x="18941" y="806797"/>
                </a:lnTo>
                <a:lnTo>
                  <a:pt x="33223" y="856058"/>
                </a:lnTo>
                <a:lnTo>
                  <a:pt x="51208" y="903640"/>
                </a:lnTo>
                <a:lnTo>
                  <a:pt x="72728" y="949376"/>
                </a:lnTo>
                <a:lnTo>
                  <a:pt x="97613" y="993096"/>
                </a:lnTo>
                <a:lnTo>
                  <a:pt x="125695" y="1034632"/>
                </a:lnTo>
                <a:lnTo>
                  <a:pt x="156805" y="1073814"/>
                </a:lnTo>
                <a:lnTo>
                  <a:pt x="190774" y="1110475"/>
                </a:lnTo>
                <a:lnTo>
                  <a:pt x="227434" y="1144445"/>
                </a:lnTo>
                <a:lnTo>
                  <a:pt x="266617" y="1175555"/>
                </a:lnTo>
                <a:lnTo>
                  <a:pt x="308152" y="1203638"/>
                </a:lnTo>
                <a:lnTo>
                  <a:pt x="351872" y="1228524"/>
                </a:lnTo>
                <a:lnTo>
                  <a:pt x="397608" y="1250044"/>
                </a:lnTo>
                <a:lnTo>
                  <a:pt x="445191" y="1268030"/>
                </a:lnTo>
                <a:lnTo>
                  <a:pt x="494453" y="1282312"/>
                </a:lnTo>
                <a:lnTo>
                  <a:pt x="545224" y="1292723"/>
                </a:lnTo>
                <a:lnTo>
                  <a:pt x="597336" y="1299093"/>
                </a:lnTo>
                <a:lnTo>
                  <a:pt x="650621" y="1301254"/>
                </a:lnTo>
                <a:close/>
              </a:path>
            </a:pathLst>
          </a:custGeom>
          <a:ln w="2114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5690078" y="3126179"/>
            <a:ext cx="1216533" cy="1216545"/>
          </a:xfrm>
          <a:custGeom>
            <a:avLst/>
            <a:gdLst/>
            <a:ahLst/>
            <a:cxnLst/>
            <a:rect l="l" t="t" r="r" b="b"/>
            <a:pathLst>
              <a:path w="1216533" h="1216545">
                <a:moveTo>
                  <a:pt x="608266" y="1216545"/>
                </a:moveTo>
                <a:lnTo>
                  <a:pt x="658082" y="1214525"/>
                </a:lnTo>
                <a:lnTo>
                  <a:pt x="706801" y="1208569"/>
                </a:lnTo>
                <a:lnTo>
                  <a:pt x="754267" y="1198836"/>
                </a:lnTo>
                <a:lnTo>
                  <a:pt x="800322" y="1185483"/>
                </a:lnTo>
                <a:lnTo>
                  <a:pt x="844807" y="1168668"/>
                </a:lnTo>
                <a:lnTo>
                  <a:pt x="887566" y="1148549"/>
                </a:lnTo>
                <a:lnTo>
                  <a:pt x="928440" y="1125283"/>
                </a:lnTo>
                <a:lnTo>
                  <a:pt x="967272" y="1099029"/>
                </a:lnTo>
                <a:lnTo>
                  <a:pt x="1003903" y="1069943"/>
                </a:lnTo>
                <a:lnTo>
                  <a:pt x="1038177" y="1038185"/>
                </a:lnTo>
                <a:lnTo>
                  <a:pt x="1069935" y="1003911"/>
                </a:lnTo>
                <a:lnTo>
                  <a:pt x="1099020" y="967279"/>
                </a:lnTo>
                <a:lnTo>
                  <a:pt x="1125274" y="928447"/>
                </a:lnTo>
                <a:lnTo>
                  <a:pt x="1148539" y="887573"/>
                </a:lnTo>
                <a:lnTo>
                  <a:pt x="1168657" y="844815"/>
                </a:lnTo>
                <a:lnTo>
                  <a:pt x="1185472" y="800330"/>
                </a:lnTo>
                <a:lnTo>
                  <a:pt x="1198824" y="754276"/>
                </a:lnTo>
                <a:lnTo>
                  <a:pt x="1208557" y="706811"/>
                </a:lnTo>
                <a:lnTo>
                  <a:pt x="1214512" y="658093"/>
                </a:lnTo>
                <a:lnTo>
                  <a:pt x="1216533" y="608279"/>
                </a:lnTo>
                <a:lnTo>
                  <a:pt x="1214512" y="558463"/>
                </a:lnTo>
                <a:lnTo>
                  <a:pt x="1208557" y="509743"/>
                </a:lnTo>
                <a:lnTo>
                  <a:pt x="1198824" y="462277"/>
                </a:lnTo>
                <a:lnTo>
                  <a:pt x="1185472" y="416221"/>
                </a:lnTo>
                <a:lnTo>
                  <a:pt x="1168657" y="371735"/>
                </a:lnTo>
                <a:lnTo>
                  <a:pt x="1148539" y="328976"/>
                </a:lnTo>
                <a:lnTo>
                  <a:pt x="1125274" y="288101"/>
                </a:lnTo>
                <a:lnTo>
                  <a:pt x="1099020" y="249269"/>
                </a:lnTo>
                <a:lnTo>
                  <a:pt x="1069935" y="212636"/>
                </a:lnTo>
                <a:lnTo>
                  <a:pt x="1038177" y="178361"/>
                </a:lnTo>
                <a:lnTo>
                  <a:pt x="1003903" y="146602"/>
                </a:lnTo>
                <a:lnTo>
                  <a:pt x="967272" y="117517"/>
                </a:lnTo>
                <a:lnTo>
                  <a:pt x="928440" y="91262"/>
                </a:lnTo>
                <a:lnTo>
                  <a:pt x="887566" y="67996"/>
                </a:lnTo>
                <a:lnTo>
                  <a:pt x="844807" y="47877"/>
                </a:lnTo>
                <a:lnTo>
                  <a:pt x="800322" y="31061"/>
                </a:lnTo>
                <a:lnTo>
                  <a:pt x="754267" y="17708"/>
                </a:lnTo>
                <a:lnTo>
                  <a:pt x="706801" y="7975"/>
                </a:lnTo>
                <a:lnTo>
                  <a:pt x="658082" y="2020"/>
                </a:lnTo>
                <a:lnTo>
                  <a:pt x="608266" y="0"/>
                </a:lnTo>
                <a:lnTo>
                  <a:pt x="558450" y="2020"/>
                </a:lnTo>
                <a:lnTo>
                  <a:pt x="509731" y="7975"/>
                </a:lnTo>
                <a:lnTo>
                  <a:pt x="462265" y="17708"/>
                </a:lnTo>
                <a:lnTo>
                  <a:pt x="416210" y="31061"/>
                </a:lnTo>
                <a:lnTo>
                  <a:pt x="371725" y="47877"/>
                </a:lnTo>
                <a:lnTo>
                  <a:pt x="328966" y="67996"/>
                </a:lnTo>
                <a:lnTo>
                  <a:pt x="288092" y="91262"/>
                </a:lnTo>
                <a:lnTo>
                  <a:pt x="249260" y="117517"/>
                </a:lnTo>
                <a:lnTo>
                  <a:pt x="212629" y="146602"/>
                </a:lnTo>
                <a:lnTo>
                  <a:pt x="178355" y="178361"/>
                </a:lnTo>
                <a:lnTo>
                  <a:pt x="146597" y="212636"/>
                </a:lnTo>
                <a:lnTo>
                  <a:pt x="117512" y="249269"/>
                </a:lnTo>
                <a:lnTo>
                  <a:pt x="91258" y="288101"/>
                </a:lnTo>
                <a:lnTo>
                  <a:pt x="67993" y="328976"/>
                </a:lnTo>
                <a:lnTo>
                  <a:pt x="47875" y="371735"/>
                </a:lnTo>
                <a:lnTo>
                  <a:pt x="31060" y="416221"/>
                </a:lnTo>
                <a:lnTo>
                  <a:pt x="17708" y="462277"/>
                </a:lnTo>
                <a:lnTo>
                  <a:pt x="7975" y="509743"/>
                </a:lnTo>
                <a:lnTo>
                  <a:pt x="2020" y="558463"/>
                </a:lnTo>
                <a:lnTo>
                  <a:pt x="0" y="608279"/>
                </a:lnTo>
                <a:lnTo>
                  <a:pt x="2020" y="658093"/>
                </a:lnTo>
                <a:lnTo>
                  <a:pt x="7975" y="706811"/>
                </a:lnTo>
                <a:lnTo>
                  <a:pt x="17708" y="754276"/>
                </a:lnTo>
                <a:lnTo>
                  <a:pt x="31060" y="800330"/>
                </a:lnTo>
                <a:lnTo>
                  <a:pt x="47875" y="844815"/>
                </a:lnTo>
                <a:lnTo>
                  <a:pt x="67993" y="887573"/>
                </a:lnTo>
                <a:lnTo>
                  <a:pt x="91258" y="928447"/>
                </a:lnTo>
                <a:lnTo>
                  <a:pt x="117512" y="967279"/>
                </a:lnTo>
                <a:lnTo>
                  <a:pt x="146597" y="1003911"/>
                </a:lnTo>
                <a:lnTo>
                  <a:pt x="178355" y="1038185"/>
                </a:lnTo>
                <a:lnTo>
                  <a:pt x="212629" y="1069943"/>
                </a:lnTo>
                <a:lnTo>
                  <a:pt x="249260" y="1099029"/>
                </a:lnTo>
                <a:lnTo>
                  <a:pt x="288092" y="1125283"/>
                </a:lnTo>
                <a:lnTo>
                  <a:pt x="328966" y="1148549"/>
                </a:lnTo>
                <a:lnTo>
                  <a:pt x="371725" y="1168668"/>
                </a:lnTo>
                <a:lnTo>
                  <a:pt x="416210" y="1185483"/>
                </a:lnTo>
                <a:lnTo>
                  <a:pt x="462265" y="1198836"/>
                </a:lnTo>
                <a:lnTo>
                  <a:pt x="509731" y="1208569"/>
                </a:lnTo>
                <a:lnTo>
                  <a:pt x="558450" y="1214525"/>
                </a:lnTo>
                <a:lnTo>
                  <a:pt x="608266" y="1216545"/>
                </a:lnTo>
                <a:close/>
              </a:path>
            </a:pathLst>
          </a:custGeom>
          <a:ln w="2114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502151" y="1388859"/>
            <a:ext cx="7747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1026" marR="90550" algn="ctr">
              <a:lnSpc>
                <a:spcPts val="1100"/>
              </a:lnSpc>
              <a:spcBef>
                <a:spcPts val="55"/>
              </a:spcBef>
            </a:pPr>
            <a:r>
              <a:rPr dirty="0" smtClean="0" sz="1000" b="1">
                <a:solidFill>
                  <a:srgbClr val="5CB7C1"/>
                </a:solidFill>
                <a:latin typeface="Times New Roman"/>
                <a:cs typeface="Times New Roman"/>
              </a:rPr>
              <a:t>Empl</a:t>
            </a:r>
            <a:r>
              <a:rPr dirty="0" smtClean="0" sz="1000" spc="-9" b="1">
                <a:solidFill>
                  <a:srgbClr val="5CB7C1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4" b="1">
                <a:solidFill>
                  <a:srgbClr val="5CB7C1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 b="1">
                <a:solidFill>
                  <a:srgbClr val="5CB7C1"/>
                </a:solidFill>
                <a:latin typeface="Times New Roman"/>
                <a:cs typeface="Times New Roman"/>
              </a:rPr>
              <a:t>ee</a:t>
            </a: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</a:pPr>
            <a:r>
              <a:rPr dirty="0" smtClean="0" sz="1000" spc="-9" b="1">
                <a:solidFill>
                  <a:srgbClr val="5CB7C1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5CB7C1"/>
                </a:solidFill>
                <a:latin typeface="Times New Roman"/>
                <a:cs typeface="Times New Roman"/>
              </a:rPr>
              <a:t>el</a:t>
            </a:r>
            <a:r>
              <a:rPr dirty="0" smtClean="0" sz="1000" spc="-9" b="1">
                <a:solidFill>
                  <a:srgbClr val="5CB7C1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 b="1">
                <a:solidFill>
                  <a:srgbClr val="5CB7C1"/>
                </a:solidFill>
                <a:latin typeface="Times New Roman"/>
                <a:cs typeface="Times New Roman"/>
              </a:rPr>
              <a:t>tionships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64054" y="1465059"/>
            <a:ext cx="89776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0"/>
              </a:lnSpc>
              <a:spcBef>
                <a:spcPts val="55"/>
              </a:spcBef>
            </a:pPr>
            <a:r>
              <a:rPr dirty="0" smtClean="0" sz="1000" spc="0" b="1">
                <a:solidFill>
                  <a:srgbClr val="5CB7C1"/>
                </a:solidFill>
                <a:latin typeface="Times New Roman"/>
                <a:cs typeface="Times New Roman"/>
              </a:rPr>
              <a:t>Business</a:t>
            </a:r>
            <a:r>
              <a:rPr dirty="0" smtClean="0" sz="1000" spc="133" b="1">
                <a:solidFill>
                  <a:srgbClr val="5CB7C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5CB7C1"/>
                </a:solidFill>
                <a:latin typeface="Times New Roman"/>
                <a:cs typeface="Times New Roman"/>
              </a:rPr>
              <a:t>ethics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95077" y="2900914"/>
            <a:ext cx="713866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00"/>
              </a:lnSpc>
              <a:spcBef>
                <a:spcPts val="55"/>
              </a:spcBef>
            </a:pPr>
            <a:r>
              <a:rPr dirty="0" smtClean="0" sz="1000" spc="-14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9" b="1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solidFill>
                  <a:srgbClr val="FFFFFF"/>
                </a:solidFill>
                <a:latin typeface="Times New Roman"/>
                <a:cs typeface="Times New Roman"/>
              </a:rPr>
              <a:t>qui</a:t>
            </a:r>
            <a:r>
              <a:rPr dirty="0" smtClean="0" sz="1000" spc="-9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51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endParaRPr sz="1000">
              <a:latin typeface="Times New Roman"/>
              <a:cs typeface="Times New Roman"/>
            </a:endParaRPr>
          </a:p>
          <a:p>
            <a:pPr marL="100584" marR="110235" algn="ctr">
              <a:lnSpc>
                <a:spcPct val="95825"/>
              </a:lnSpc>
            </a:pPr>
            <a:r>
              <a:rPr dirty="0" smtClean="0" sz="1000" b="1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000" spc="-4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14" b="1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 b="1">
                <a:solidFill>
                  <a:srgbClr val="FFFFFF"/>
                </a:solidFill>
                <a:latin typeface="Times New Roman"/>
                <a:cs typeface="Times New Roman"/>
              </a:rPr>
              <a:t>elop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2962" y="3593859"/>
            <a:ext cx="65532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100"/>
              </a:lnSpc>
              <a:spcBef>
                <a:spcPts val="55"/>
              </a:spcBef>
            </a:pPr>
            <a:r>
              <a:rPr dirty="0" smtClean="0" sz="1000" spc="0" b="1">
                <a:solidFill>
                  <a:srgbClr val="5CB7C1"/>
                </a:solidFill>
                <a:latin typeface="Times New Roman"/>
                <a:cs typeface="Times New Roman"/>
              </a:rPr>
              <a:t>Health</a:t>
            </a:r>
            <a:r>
              <a:rPr dirty="0" smtClean="0" sz="1000" spc="36" b="1">
                <a:solidFill>
                  <a:srgbClr val="5CB7C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5CB7C1"/>
                </a:solidFill>
                <a:latin typeface="Times New Roman"/>
                <a:cs typeface="Times New Roman"/>
              </a:rPr>
              <a:t>and</a:t>
            </a:r>
            <a:endParaRPr sz="1000">
              <a:latin typeface="Times New Roman"/>
              <a:cs typeface="Times New Roman"/>
            </a:endParaRPr>
          </a:p>
          <a:p>
            <a:pPr marL="128142" marR="137794" algn="ctr">
              <a:lnSpc>
                <a:spcPct val="95825"/>
              </a:lnSpc>
            </a:pPr>
            <a:r>
              <a:rPr dirty="0" smtClean="0" sz="1000" b="1">
                <a:solidFill>
                  <a:srgbClr val="5CB7C1"/>
                </a:solidFill>
                <a:latin typeface="Times New Roman"/>
                <a:cs typeface="Times New Roman"/>
              </a:rPr>
              <a:t>sa</a:t>
            </a:r>
            <a:r>
              <a:rPr dirty="0" smtClean="0" sz="1000" spc="-9" b="1">
                <a:solidFill>
                  <a:srgbClr val="5CB7C1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 b="1">
                <a:solidFill>
                  <a:srgbClr val="5CB7C1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4" b="1">
                <a:solidFill>
                  <a:srgbClr val="5CB7C1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 b="1">
                <a:solidFill>
                  <a:srgbClr val="5CB7C1"/>
                </a:solidFill>
                <a:latin typeface="Times New Roman"/>
                <a:cs typeface="Times New Roman"/>
              </a:rPr>
              <a:t>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93184" y="3670059"/>
            <a:ext cx="81507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0"/>
              </a:lnSpc>
              <a:spcBef>
                <a:spcPts val="55"/>
              </a:spcBef>
            </a:pPr>
            <a:r>
              <a:rPr dirty="0" smtClean="0" sz="1000" spc="0" b="1">
                <a:solidFill>
                  <a:srgbClr val="5CB7C1"/>
                </a:solidFill>
                <a:latin typeface="Times New Roman"/>
                <a:cs typeface="Times New Roman"/>
              </a:rPr>
              <a:t>Human</a:t>
            </a:r>
            <a:r>
              <a:rPr dirty="0" smtClean="0" sz="1000" spc="-50" b="1">
                <a:solidFill>
                  <a:srgbClr val="5CB7C1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5CB7C1"/>
                </a:solidFill>
                <a:latin typeface="Times New Roman"/>
                <a:cs typeface="Times New Roman"/>
              </a:rPr>
              <a:t>rig</a:t>
            </a:r>
            <a:r>
              <a:rPr dirty="0" smtClean="0" sz="1000" spc="-4" b="1">
                <a:solidFill>
                  <a:srgbClr val="5CB7C1"/>
                </a:solidFill>
                <a:latin typeface="Times New Roman"/>
                <a:cs typeface="Times New Roman"/>
              </a:rPr>
              <a:t>h</a:t>
            </a:r>
            <a:r>
              <a:rPr dirty="0" smtClean="0" sz="1000" spc="0" b="1">
                <a:solidFill>
                  <a:srgbClr val="5CB7C1"/>
                </a:solidFill>
                <a:latin typeface="Times New Roman"/>
                <a:cs typeface="Times New Roman"/>
              </a:rPr>
              <a:t>ts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4118" y="4130106"/>
            <a:ext cx="97701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0"/>
              </a:lnSpc>
              <a:spcBef>
                <a:spcPts val="55"/>
              </a:spcBef>
            </a:pPr>
            <a:r>
              <a:rPr dirty="0" smtClean="0" sz="1000" b="1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dirty="0" smtClean="0" sz="1000" spc="-9" b="1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4" b="1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9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FFFFFF"/>
                </a:solidFill>
                <a:latin typeface="Times New Roman"/>
                <a:cs typeface="Times New Roman"/>
              </a:rPr>
              <a:t>alis</a:t>
            </a:r>
            <a:r>
              <a:rPr dirty="0" smtClean="0" sz="1000" spc="-9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 b="1">
                <a:solidFill>
                  <a:srgbClr val="FFFFFF"/>
                </a:solidFill>
                <a:latin typeface="Times New Roman"/>
                <a:cs typeface="Times New Roman"/>
              </a:rPr>
              <a:t>tion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57651" y="4130106"/>
            <a:ext cx="104114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0"/>
              </a:lnSpc>
              <a:spcBef>
                <a:spcPts val="55"/>
              </a:spcBef>
            </a:pPr>
            <a:r>
              <a:rPr dirty="0" smtClean="0" sz="1000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4" b="1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9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FFFFFF"/>
                </a:solidFill>
                <a:latin typeface="Times New Roman"/>
                <a:cs typeface="Times New Roman"/>
              </a:rPr>
              <a:t>ep</a:t>
            </a:r>
            <a:r>
              <a:rPr dirty="0" smtClean="0" sz="1000" spc="-9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FFFFFF"/>
                </a:solidFill>
                <a:latin typeface="Times New Roman"/>
                <a:cs typeface="Times New Roman"/>
              </a:rPr>
              <a:t>eneurship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23994" y="5983060"/>
            <a:ext cx="77787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0"/>
              </a:lnSpc>
              <a:spcBef>
                <a:spcPts val="55"/>
              </a:spcBef>
            </a:pPr>
            <a:r>
              <a:rPr dirty="0" smtClean="0" sz="1000" b="1">
                <a:solidFill>
                  <a:srgbClr val="5CB7C1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19" b="1">
                <a:solidFill>
                  <a:srgbClr val="5CB7C1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solidFill>
                  <a:srgbClr val="5CB7C1"/>
                </a:solidFill>
                <a:latin typeface="Times New Roman"/>
                <a:cs typeface="Times New Roman"/>
              </a:rPr>
              <a:t>vi</a:t>
            </a:r>
            <a:r>
              <a:rPr dirty="0" smtClean="0" sz="1000" spc="-9" b="1">
                <a:solidFill>
                  <a:srgbClr val="5CB7C1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5CB7C1"/>
                </a:solidFill>
                <a:latin typeface="Times New Roman"/>
                <a:cs typeface="Times New Roman"/>
              </a:rPr>
              <a:t>onme</a:t>
            </a:r>
            <a:r>
              <a:rPr dirty="0" smtClean="0" sz="1000" spc="-4" b="1">
                <a:solidFill>
                  <a:srgbClr val="5CB7C1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solidFill>
                  <a:srgbClr val="5CB7C1"/>
                </a:solidFill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657919" y="5983060"/>
            <a:ext cx="45998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0"/>
              </a:lnSpc>
              <a:spcBef>
                <a:spcPts val="55"/>
              </a:spcBef>
            </a:pPr>
            <a:r>
              <a:rPr dirty="0" smtClean="0" sz="1000" spc="4" b="1">
                <a:solidFill>
                  <a:srgbClr val="5CB7C1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 b="1">
                <a:solidFill>
                  <a:srgbClr val="5CB7C1"/>
                </a:solidFill>
                <a:latin typeface="Times New Roman"/>
                <a:cs typeface="Times New Roman"/>
              </a:rPr>
              <a:t>ocie</a:t>
            </a:r>
            <a:r>
              <a:rPr dirty="0" smtClean="0" sz="1000" spc="4" b="1">
                <a:solidFill>
                  <a:srgbClr val="5CB7C1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 b="1">
                <a:solidFill>
                  <a:srgbClr val="5CB7C1"/>
                </a:solidFill>
                <a:latin typeface="Times New Roman"/>
                <a:cs typeface="Times New Roman"/>
              </a:rPr>
              <a:t>y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899998" y="3600005"/>
            <a:ext cx="5759996" cy="3060001"/>
          </a:xfrm>
          <a:custGeom>
            <a:avLst/>
            <a:gdLst/>
            <a:ahLst/>
            <a:cxnLst/>
            <a:rect l="l" t="t" r="r" b="b"/>
            <a:pathLst>
              <a:path w="5759996" h="3060001">
                <a:moveTo>
                  <a:pt x="0" y="3060001"/>
                </a:moveTo>
                <a:lnTo>
                  <a:pt x="5759996" y="3060001"/>
                </a:lnTo>
                <a:lnTo>
                  <a:pt x="5759996" y="0"/>
                </a:lnTo>
                <a:lnTo>
                  <a:pt x="0" y="0"/>
                </a:lnTo>
                <a:lnTo>
                  <a:pt x="0" y="3060001"/>
                </a:lnTo>
                <a:close/>
              </a:path>
            </a:pathLst>
          </a:custGeom>
          <a:solidFill>
            <a:srgbClr val="C7D6D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87299" y="880535"/>
            <a:ext cx="5517490" cy="17653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3301">
              <a:lnSpc>
                <a:spcPts val="2185"/>
              </a:lnSpc>
              <a:spcBef>
                <a:spcPts val="109"/>
              </a:spcBef>
            </a:pP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Indut</a:t>
            </a:r>
            <a:r>
              <a:rPr dirty="0" smtClean="0" sz="2100" spc="-37" i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ade</a:t>
            </a:r>
            <a:r>
              <a:rPr dirty="0" smtClean="0" sz="2100" spc="-149" i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is</a:t>
            </a:r>
            <a:r>
              <a:rPr dirty="0" smtClean="0" sz="2100" spc="-225" i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2100" spc="-225" i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g</a:t>
            </a:r>
            <a:r>
              <a:rPr dirty="0" smtClean="0" sz="2100" spc="-14" i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2100" spc="-14" i="1">
                <a:solidFill>
                  <a:srgbClr val="1997D5"/>
                </a:solidFill>
                <a:latin typeface="Times New Roman"/>
                <a:cs typeface="Times New Roman"/>
              </a:rPr>
              <a:t>o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wing</a:t>
            </a:r>
            <a:r>
              <a:rPr dirty="0" smtClean="0" sz="2100" spc="-155" i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g</a:t>
            </a:r>
            <a:r>
              <a:rPr dirty="0" smtClean="0" sz="2100" spc="-14" i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oup</a:t>
            </a:r>
            <a:r>
              <a:rPr dirty="0" smtClean="0" sz="2100" spc="-172" i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in</a:t>
            </a:r>
            <a:r>
              <a:rPr dirty="0" smtClean="0" sz="2100" spc="-225" i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2100" spc="-225" i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changing</a:t>
            </a:r>
            <a:r>
              <a:rPr dirty="0" smtClean="0" sz="2100" spc="-225" i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-14" i="1">
                <a:solidFill>
                  <a:srgbClr val="1997D5"/>
                </a:solidFill>
                <a:latin typeface="Times New Roman"/>
                <a:cs typeface="Times New Roman"/>
              </a:rPr>
              <a:t>w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orl</a:t>
            </a:r>
            <a:r>
              <a:rPr dirty="0" smtClean="0" sz="2100" spc="-39" i="1">
                <a:solidFill>
                  <a:srgbClr val="1997D5"/>
                </a:solidFill>
                <a:latin typeface="Times New Roman"/>
                <a:cs typeface="Times New Roman"/>
              </a:rPr>
              <a:t>d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.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ts val="2900"/>
              </a:lnSpc>
              <a:spcBef>
                <a:spcPts val="160"/>
              </a:spcBef>
            </a:pPr>
            <a:r>
              <a:rPr dirty="0" smtClean="0" sz="2100" spc="-42" i="1">
                <a:solidFill>
                  <a:srgbClr val="1997D5"/>
                </a:solidFill>
                <a:latin typeface="Times New Roman"/>
                <a:cs typeface="Times New Roman"/>
              </a:rPr>
              <a:t>W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2100" spc="100" i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li</a:t>
            </a:r>
            <a:r>
              <a:rPr dirty="0" smtClean="0" sz="2100" spc="-12" i="1">
                <a:solidFill>
                  <a:srgbClr val="1997D5"/>
                </a:solidFill>
                <a:latin typeface="Times New Roman"/>
                <a:cs typeface="Times New Roman"/>
              </a:rPr>
              <a:t>v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2100" spc="-132" i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in</a:t>
            </a:r>
            <a:r>
              <a:rPr dirty="0" smtClean="0" sz="2100" spc="-225" i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2100" spc="-225" i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time</a:t>
            </a:r>
            <a:r>
              <a:rPr dirty="0" smtClean="0" sz="2100" spc="-225" i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in</a:t>
            </a:r>
            <a:r>
              <a:rPr dirty="0" smtClean="0" sz="2100" spc="-225" i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which</a:t>
            </a:r>
            <a:r>
              <a:rPr dirty="0" smtClean="0" sz="2100" spc="-225" i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envi</a:t>
            </a:r>
            <a:r>
              <a:rPr dirty="0" smtClean="0" sz="2100" spc="-14" i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onmenta</a:t>
            </a:r>
            <a:r>
              <a:rPr dirty="0" smtClean="0" sz="2100" spc="-39" i="1">
                <a:solidFill>
                  <a:srgbClr val="1997D5"/>
                </a:solidFill>
                <a:latin typeface="Times New Roman"/>
                <a:cs typeface="Times New Roman"/>
              </a:rPr>
              <a:t>l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,</a:t>
            </a:r>
            <a:r>
              <a:rPr dirty="0" smtClean="0" sz="2100" spc="-225" i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social</a:t>
            </a:r>
            <a:r>
              <a:rPr dirty="0" smtClean="0" sz="2100" spc="-225" i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and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business</a:t>
            </a:r>
            <a:r>
              <a:rPr dirty="0" smtClean="0" sz="2100" spc="-225" i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ethics</a:t>
            </a:r>
            <a:r>
              <a:rPr dirty="0" smtClean="0" sz="2100" spc="-225" i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issues</a:t>
            </a:r>
            <a:r>
              <a:rPr dirty="0" smtClean="0" sz="2100" spc="-225" i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2100" spc="-14" i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2100" spc="-225" i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ta</a:t>
            </a:r>
            <a:r>
              <a:rPr dirty="0" smtClean="0" sz="2100" spc="14" i="1">
                <a:solidFill>
                  <a:srgbClr val="1997D5"/>
                </a:solidFill>
                <a:latin typeface="Times New Roman"/>
                <a:cs typeface="Times New Roman"/>
              </a:rPr>
              <a:t>k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ing</a:t>
            </a:r>
            <a:r>
              <a:rPr dirty="0" smtClean="0" sz="2100" spc="-178" i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on</a:t>
            </a:r>
            <a:r>
              <a:rPr dirty="0" smtClean="0" sz="2100" spc="-203" i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inc</a:t>
            </a:r>
            <a:r>
              <a:rPr dirty="0" smtClean="0" sz="2100" spc="-13" i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easingly</a:t>
            </a:r>
            <a:r>
              <a:rPr dirty="0" smtClean="0" sz="2100" spc="-140" i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g</a:t>
            </a:r>
            <a:r>
              <a:rPr dirty="0" smtClean="0" sz="2100" spc="-14" i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eater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signifi</a:t>
            </a:r>
            <a:r>
              <a:rPr dirty="0" smtClean="0" sz="2100" spc="-34" i="1">
                <a:solidFill>
                  <a:srgbClr val="1997D5"/>
                </a:solidFill>
                <a:latin typeface="Times New Roman"/>
                <a:cs typeface="Times New Roman"/>
              </a:rPr>
              <a:t>c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an</a:t>
            </a:r>
            <a:r>
              <a:rPr dirty="0" smtClean="0" sz="2100" spc="-19" i="1">
                <a:solidFill>
                  <a:srgbClr val="1997D5"/>
                </a:solidFill>
                <a:latin typeface="Times New Roman"/>
                <a:cs typeface="Times New Roman"/>
              </a:rPr>
              <a:t>c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2100" spc="-225" i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for</a:t>
            </a:r>
            <a:r>
              <a:rPr dirty="0" smtClean="0" sz="2100" spc="-225" i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h</a:t>
            </a:r>
            <a:r>
              <a:rPr dirty="0" smtClean="0" sz="2100" spc="-14" i="1">
                <a:solidFill>
                  <a:srgbClr val="1997D5"/>
                </a:solidFill>
                <a:latin typeface="Times New Roman"/>
                <a:cs typeface="Times New Roman"/>
              </a:rPr>
              <a:t>o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w</a:t>
            </a:r>
            <a:r>
              <a:rPr dirty="0" smtClean="0" sz="2100" spc="-162" i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-19" i="1">
                <a:solidFill>
                  <a:srgbClr val="1997D5"/>
                </a:solidFill>
                <a:latin typeface="Times New Roman"/>
                <a:cs typeface="Times New Roman"/>
              </a:rPr>
              <a:t>c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ompanies</a:t>
            </a:r>
            <a:r>
              <a:rPr dirty="0" smtClean="0" sz="2100" spc="-166" i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2100" spc="-14" i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2100" spc="-225" i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pe</a:t>
            </a:r>
            <a:r>
              <a:rPr dirty="0" smtClean="0" sz="2100" spc="-13" i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2100" spc="-18" i="1">
                <a:solidFill>
                  <a:srgbClr val="1997D5"/>
                </a:solidFill>
                <a:latin typeface="Times New Roman"/>
                <a:cs typeface="Times New Roman"/>
              </a:rPr>
              <a:t>c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ei</a:t>
            </a:r>
            <a:r>
              <a:rPr dirty="0" smtClean="0" sz="2100" spc="-13" i="1">
                <a:solidFill>
                  <a:srgbClr val="1997D5"/>
                </a:solidFill>
                <a:latin typeface="Times New Roman"/>
                <a:cs typeface="Times New Roman"/>
              </a:rPr>
              <a:t>v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ed</a:t>
            </a:r>
            <a:r>
              <a:rPr dirty="0" smtClean="0" sz="2100" spc="-135" i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and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permitted</a:t>
            </a:r>
            <a:r>
              <a:rPr dirty="0" smtClean="0" sz="2100" spc="-225" i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to</a:t>
            </a:r>
            <a:r>
              <a:rPr dirty="0" smtClean="0" sz="2100" spc="-208" i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-19" i="1">
                <a:solidFill>
                  <a:srgbClr val="1997D5"/>
                </a:solidFill>
                <a:latin typeface="Times New Roman"/>
                <a:cs typeface="Times New Roman"/>
              </a:rPr>
              <a:t>c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onduct</a:t>
            </a:r>
            <a:r>
              <a:rPr dirty="0" smtClean="0" sz="2100" spc="-225" i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their</a:t>
            </a:r>
            <a:r>
              <a:rPr dirty="0" smtClean="0" sz="2100" spc="-225" i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ope</a:t>
            </a:r>
            <a:r>
              <a:rPr dirty="0" smtClean="0" sz="2100" spc="-39" i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ation</a:t>
            </a:r>
            <a:r>
              <a:rPr dirty="0" smtClean="0" sz="2100" spc="-19" i="1">
                <a:solidFill>
                  <a:srgbClr val="1997D5"/>
                </a:solidFill>
                <a:latin typeface="Times New Roman"/>
                <a:cs typeface="Times New Roman"/>
              </a:rPr>
              <a:t>s</a:t>
            </a:r>
            <a:r>
              <a:rPr dirty="0" smtClean="0" sz="2100" spc="0" i="1">
                <a:solidFill>
                  <a:srgbClr val="1997D5"/>
                </a:solidFill>
                <a:latin typeface="Times New Roman"/>
                <a:cs typeface="Times New Roman"/>
              </a:rPr>
              <a:t>.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72929" y="7068533"/>
            <a:ext cx="12263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5"/>
              </a:lnSpc>
              <a:spcBef>
                <a:spcPts val="64"/>
              </a:spcBef>
            </a:pPr>
            <a:r>
              <a:rPr dirty="0" smtClean="0" sz="1200" spc="0">
                <a:solidFill>
                  <a:srgbClr val="1B1B19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99998" y="3600005"/>
            <a:ext cx="5759996" cy="3060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38"/>
              </a:spcBef>
            </a:pPr>
            <a:endParaRPr sz="550"/>
          </a:p>
          <a:p>
            <a:pPr marL="225002">
              <a:lnSpc>
                <a:spcPct val="95825"/>
              </a:lnSpc>
              <a:spcBef>
                <a:spcPts val="1000"/>
              </a:spcBef>
            </a:pPr>
            <a:r>
              <a:rPr dirty="0" smtClean="0" sz="1000" spc="0" b="1">
                <a:solidFill>
                  <a:srgbClr val="1B1B19"/>
                </a:solidFill>
                <a:latin typeface="Times New Roman"/>
                <a:cs typeface="Times New Roman"/>
              </a:rPr>
              <a:t>ADMINIST</a:t>
            </a:r>
            <a:r>
              <a:rPr dirty="0" smtClean="0" sz="1000" spc="8" b="1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72" b="1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 b="1">
                <a:solidFill>
                  <a:srgbClr val="1B1B19"/>
                </a:solidFill>
                <a:latin typeface="Times New Roman"/>
                <a:cs typeface="Times New Roman"/>
              </a:rPr>
              <a:t>TION</a:t>
            </a:r>
            <a:r>
              <a:rPr dirty="0" smtClean="0" sz="1000" spc="0" b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5" b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8" b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-54" b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25" b="1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solidFill>
                  <a:srgbClr val="1B1B19"/>
                </a:solidFill>
                <a:latin typeface="Times New Roman"/>
                <a:cs typeface="Times New Roman"/>
              </a:rPr>
              <a:t>ODE</a:t>
            </a:r>
            <a:r>
              <a:rPr dirty="0" smtClean="0" sz="1000" spc="47" b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42" b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29" b="1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solidFill>
                  <a:srgbClr val="1B1B19"/>
                </a:solidFill>
                <a:latin typeface="Times New Roman"/>
                <a:cs typeface="Times New Roman"/>
              </a:rPr>
              <a:t>ONDU</a:t>
            </a:r>
            <a:r>
              <a:rPr dirty="0" smtClean="0" sz="1000" spc="14" b="1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  <a:p>
            <a:pPr marL="352002" marR="203741" indent="-127000">
              <a:lnSpc>
                <a:spcPts val="1379"/>
              </a:lnSpc>
              <a:spcBef>
                <a:spcPts val="630"/>
              </a:spcBef>
            </a:pPr>
            <a:r>
              <a:rPr dirty="0" smtClean="0" sz="1200" spc="0" b="1">
                <a:solidFill>
                  <a:srgbClr val="1997D5"/>
                </a:solidFill>
                <a:latin typeface="Times New Roman"/>
                <a:cs typeface="Times New Roman"/>
              </a:rPr>
              <a:t>•</a:t>
            </a:r>
            <a:r>
              <a:rPr dirty="0" smtClean="0" sz="1200" spc="278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h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9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od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7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-7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ondu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4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ha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-6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bee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7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adop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</a:t>
            </a:r>
            <a:r>
              <a:rPr dirty="0" smtClean="0" sz="1000" spc="14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b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              </a:t>
            </a:r>
            <a:r>
              <a:rPr dirty="0" smtClean="0" sz="1000" spc="2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b="1">
                <a:solidFill>
                  <a:srgbClr val="1997D5"/>
                </a:solidFill>
                <a:latin typeface="Times New Roman"/>
                <a:cs typeface="Times New Roman"/>
              </a:rPr>
              <a:t>•</a:t>
            </a:r>
            <a:r>
              <a:rPr dirty="0" smtClean="0" sz="1200" spc="278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ndutrad</a:t>
            </a:r>
            <a:r>
              <a:rPr dirty="0" smtClean="0" sz="1000" spc="-34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69">
                <a:solidFill>
                  <a:srgbClr val="1B1B19"/>
                </a:solidFill>
                <a:latin typeface="Times New Roman"/>
                <a:cs typeface="Times New Roman"/>
              </a:rPr>
              <a:t>’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-9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0">
                <a:solidFill>
                  <a:srgbClr val="1B1B19"/>
                </a:solidFill>
                <a:latin typeface="Times New Roman"/>
                <a:cs typeface="Times New Roman"/>
              </a:rPr>
              <a:t>managemen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10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8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-5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esponsibl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5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22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6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25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oll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-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352002" marR="203741">
              <a:lnSpc>
                <a:spcPts val="1149"/>
              </a:lnSpc>
              <a:spcBef>
                <a:spcPts val="269"/>
              </a:spcBef>
            </a:pP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ndutrad</a:t>
            </a:r>
            <a:r>
              <a:rPr dirty="0" smtClean="0" sz="1000" spc="-34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69">
                <a:solidFill>
                  <a:srgbClr val="1B1B19"/>
                </a:solidFill>
                <a:latin typeface="Times New Roman"/>
                <a:cs typeface="Times New Roman"/>
              </a:rPr>
              <a:t>’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-9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boa</a:t>
            </a:r>
            <a:r>
              <a:rPr dirty="0" smtClean="0" sz="1000" spc="-1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</a:t>
            </a:r>
            <a:r>
              <a:rPr dirty="0" smtClean="0" sz="1000" spc="-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-7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di</a:t>
            </a:r>
            <a:r>
              <a:rPr dirty="0" smtClean="0" sz="1000" spc="-1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-1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r>
              <a:rPr dirty="0" smtClean="0" sz="1000" spc="-1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h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9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Boa</a:t>
            </a:r>
            <a:r>
              <a:rPr dirty="0" smtClean="0" sz="1000" spc="-18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</a:t>
            </a:r>
            <a:r>
              <a:rPr dirty="0" smtClean="0" sz="1000" spc="-7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shal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l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              </a:t>
            </a:r>
            <a:r>
              <a:rPr dirty="0" smtClean="0" sz="1000" spc="13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g</a:t>
            </a:r>
            <a:r>
              <a:rPr dirty="0" smtClean="0" sz="1000" spc="-9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u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tha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th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od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7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-7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ondu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4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8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-5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k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-9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352002" marR="203741">
              <a:lnSpc>
                <a:spcPts val="1149"/>
              </a:lnSpc>
              <a:spcBef>
                <a:spcPts val="224"/>
              </a:spcBef>
            </a:pP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valua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6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th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od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7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an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</a:t>
            </a:r>
            <a:r>
              <a:rPr dirty="0" smtClean="0" sz="1000" spc="-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it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-6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applicatio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-9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3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ea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l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5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an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           </a:t>
            </a:r>
            <a:r>
              <a:rPr dirty="0" smtClean="0" sz="1000" spc="7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complie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</a:t>
            </a:r>
            <a:r>
              <a:rPr dirty="0" smtClean="0" sz="1000" spc="-2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wit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h</a:t>
            </a:r>
            <a:r>
              <a:rPr dirty="0" smtClean="0" sz="1000" spc="-9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-7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th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G</a:t>
            </a:r>
            <a:r>
              <a:rPr dirty="0" smtClean="0" sz="1000" spc="-1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ou</a:t>
            </a:r>
            <a:r>
              <a:rPr dirty="0" smtClean="0" sz="1000" spc="-50">
                <a:solidFill>
                  <a:srgbClr val="1B1B19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-69">
                <a:solidFill>
                  <a:srgbClr val="1B1B19"/>
                </a:solidFill>
                <a:latin typeface="Times New Roman"/>
                <a:cs typeface="Times New Roman"/>
              </a:rPr>
              <a:t>’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-9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subsidia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ie</a:t>
            </a:r>
            <a:r>
              <a:rPr dirty="0" smtClean="0" sz="1000" spc="-1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r>
              <a:rPr dirty="0" smtClean="0" sz="1000" spc="-1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3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8">
                <a:solidFill>
                  <a:srgbClr val="1B1B19"/>
                </a:solidFill>
                <a:latin typeface="Times New Roman"/>
                <a:cs typeface="Times New Roman"/>
              </a:rPr>
              <a:t>hi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-6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is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352002" marR="203741">
              <a:lnSpc>
                <a:spcPts val="1149"/>
              </a:lnSpc>
              <a:spcBef>
                <a:spcPts val="224"/>
              </a:spcBef>
            </a:pP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upda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10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7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whe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1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necessa</a:t>
            </a:r>
            <a:r>
              <a:rPr dirty="0" smtClean="0" sz="1000" spc="1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4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                                            </a:t>
            </a:r>
            <a:r>
              <a:rPr dirty="0" smtClean="0" sz="1000" spc="6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pa</a:t>
            </a:r>
            <a:r>
              <a:rPr dirty="0" smtClean="0" sz="1000" spc="1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5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-7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th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annua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l</a:t>
            </a:r>
            <a:r>
              <a:rPr dirty="0" smtClean="0" sz="1000" spc="-4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moni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g</a:t>
            </a:r>
            <a:r>
              <a:rPr dirty="0" smtClean="0" sz="1000" spc="-3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-8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na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l</a:t>
            </a:r>
            <a:r>
              <a:rPr dirty="0" smtClean="0" sz="1000" spc="4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cont</a:t>
            </a:r>
            <a:r>
              <a:rPr dirty="0" smtClean="0" sz="1000" spc="-1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9">
                <a:solidFill>
                  <a:srgbClr val="1B1B19"/>
                </a:solidFill>
                <a:latin typeface="Times New Roman"/>
                <a:cs typeface="Times New Roman"/>
              </a:rPr>
              <a:t>l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  <a:p>
            <a:pPr marL="225002">
              <a:lnSpc>
                <a:spcPts val="1225"/>
              </a:lnSpc>
              <a:spcBef>
                <a:spcPts val="285"/>
              </a:spcBef>
            </a:pPr>
            <a:r>
              <a:rPr dirty="0" smtClean="0" sz="1200" spc="0" b="1">
                <a:solidFill>
                  <a:srgbClr val="1997D5"/>
                </a:solidFill>
                <a:latin typeface="Times New Roman"/>
                <a:cs typeface="Times New Roman"/>
              </a:rPr>
              <a:t>•</a:t>
            </a:r>
            <a:r>
              <a:rPr dirty="0" smtClean="0" sz="1200" spc="278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h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9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-1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esident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-2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-7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th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espe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ti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6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subsidia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ie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-6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h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    </a:t>
            </a:r>
            <a:r>
              <a:rPr dirty="0" smtClean="0" sz="1000" spc="17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b="1">
                <a:solidFill>
                  <a:srgbClr val="1997D5"/>
                </a:solidFill>
                <a:latin typeface="Times New Roman"/>
                <a:cs typeface="Times New Roman"/>
              </a:rPr>
              <a:t>•</a:t>
            </a:r>
            <a:r>
              <a:rPr dirty="0" smtClean="0" sz="1200" spc="278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7">
                <a:solidFill>
                  <a:srgbClr val="1B1B19"/>
                </a:solidFill>
                <a:latin typeface="Times New Roman"/>
                <a:cs typeface="Times New Roman"/>
              </a:rPr>
              <a:t>Al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l</a:t>
            </a:r>
            <a:r>
              <a:rPr dirty="0" smtClean="0" sz="1000" spc="-3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empl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ee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1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8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encourage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</a:t>
            </a:r>
            <a:r>
              <a:rPr dirty="0" smtClean="0" sz="1000" spc="13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epo</a:t>
            </a:r>
            <a:r>
              <a:rPr dirty="0" smtClean="0" sz="1000" spc="1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3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19">
                <a:solidFill>
                  <a:srgbClr val="1B1B19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endParaRPr sz="1000">
              <a:latin typeface="Times New Roman"/>
              <a:cs typeface="Times New Roman"/>
            </a:endParaRPr>
          </a:p>
          <a:p>
            <a:pPr marL="352002" marR="298942">
              <a:lnSpc>
                <a:spcPts val="1149"/>
              </a:lnSpc>
              <a:spcBef>
                <a:spcPts val="143"/>
              </a:spcBef>
            </a:pP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ultima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5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8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esponsibili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10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23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7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familia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isin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g</a:t>
            </a:r>
            <a:r>
              <a:rPr dirty="0" smtClean="0" sz="1000" spc="-5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thei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                  </a:t>
            </a:r>
            <a:r>
              <a:rPr dirty="0" smtClean="0" sz="1000" spc="2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d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viation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2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-1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</a:t>
            </a:r>
            <a:r>
              <a:rPr dirty="0" smtClean="0" sz="1000" spc="-7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th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od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7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-7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ondu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4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–</a:t>
            </a:r>
            <a:r>
              <a:rPr dirty="0" smtClean="0" sz="1000" spc="-9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ima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ily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352002" marR="298942">
              <a:lnSpc>
                <a:spcPts val="1149"/>
              </a:lnSpc>
              <a:spcBef>
                <a:spcPts val="249"/>
              </a:spcBef>
            </a:pP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empl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ee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wit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h</a:t>
            </a:r>
            <a:r>
              <a:rPr dirty="0" smtClean="0" sz="1000" spc="-9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th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od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7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-7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ondu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4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an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</a:t>
            </a:r>
            <a:r>
              <a:rPr dirty="0" smtClean="0" sz="1000" spc="-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22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                </a:t>
            </a:r>
            <a:r>
              <a:rPr dirty="0" smtClean="0" sz="1000" spc="15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thei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9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immedia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2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manager</a:t>
            </a:r>
            <a:r>
              <a:rPr dirty="0" smtClean="0" sz="1000" spc="-1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9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an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</a:t>
            </a:r>
            <a:r>
              <a:rPr dirty="0" smtClean="0" sz="1000" spc="-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seconda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ily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352002" marR="298942">
              <a:lnSpc>
                <a:spcPts val="1149"/>
              </a:lnSpc>
              <a:spcBef>
                <a:spcPts val="249"/>
              </a:spcBef>
            </a:pP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ensu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g</a:t>
            </a:r>
            <a:r>
              <a:rPr dirty="0" smtClean="0" sz="1000" spc="-5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complianc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4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wit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h</a:t>
            </a:r>
            <a:r>
              <a:rPr dirty="0" smtClean="0" sz="1000" spc="-9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th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od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7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withi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-6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thei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          </a:t>
            </a:r>
            <a:r>
              <a:rPr dirty="0" smtClean="0" sz="1000" spc="18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19">
                <a:solidFill>
                  <a:srgbClr val="1B1B19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8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membe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6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-8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G</a:t>
            </a:r>
            <a:r>
              <a:rPr dirty="0" smtClean="0" sz="1000" spc="-18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ou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1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anagemen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4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8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via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352002" marR="298942">
              <a:lnSpc>
                <a:spcPts val="1149"/>
              </a:lnSpc>
              <a:spcBef>
                <a:spcPts val="249"/>
              </a:spcBef>
            </a:pP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-4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espe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ti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6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ganisation</a:t>
            </a:r>
            <a:r>
              <a:rPr dirty="0" smtClean="0" sz="1000" spc="-1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                                       </a:t>
            </a:r>
            <a:r>
              <a:rPr dirty="0" smtClean="0" sz="1000" spc="-12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th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G</a:t>
            </a:r>
            <a:r>
              <a:rPr dirty="0" smtClean="0" sz="1000" spc="-1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ou</a:t>
            </a:r>
            <a:r>
              <a:rPr dirty="0" smtClean="0" sz="1000" spc="-50">
                <a:solidFill>
                  <a:srgbClr val="1B1B19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-69">
                <a:solidFill>
                  <a:srgbClr val="1B1B19"/>
                </a:solidFill>
                <a:latin typeface="Times New Roman"/>
                <a:cs typeface="Times New Roman"/>
              </a:rPr>
              <a:t>’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-9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whistlebl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7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fun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tion:</a:t>
            </a:r>
            <a:endParaRPr sz="1000">
              <a:latin typeface="Times New Roman"/>
              <a:cs typeface="Times New Roman"/>
            </a:endParaRPr>
          </a:p>
          <a:p>
            <a:pPr marL="225002">
              <a:lnSpc>
                <a:spcPts val="1205"/>
              </a:lnSpc>
              <a:spcBef>
                <a:spcPts val="309"/>
              </a:spcBef>
            </a:pPr>
            <a:r>
              <a:rPr dirty="0" smtClean="0" sz="1200" spc="0" b="1">
                <a:solidFill>
                  <a:srgbClr val="1997D5"/>
                </a:solidFill>
                <a:latin typeface="Times New Roman"/>
                <a:cs typeface="Times New Roman"/>
              </a:rPr>
              <a:t>•</a:t>
            </a:r>
            <a:r>
              <a:rPr dirty="0" smtClean="0" sz="1200" spc="278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9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8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-6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8">
                <a:solidFill>
                  <a:srgbClr val="1B1B19"/>
                </a:solidFill>
                <a:latin typeface="Times New Roman"/>
                <a:cs typeface="Times New Roman"/>
              </a:rPr>
              <a:t>als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9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th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espe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ti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6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subsidia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ie</a:t>
            </a:r>
            <a:r>
              <a:rPr dirty="0" smtClean="0" sz="1000" spc="-2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54">
                <a:solidFill>
                  <a:srgbClr val="1B1B19"/>
                </a:solidFill>
                <a:latin typeface="Times New Roman"/>
                <a:cs typeface="Times New Roman"/>
              </a:rPr>
              <a:t>’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-1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esident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              </a:t>
            </a:r>
            <a:r>
              <a:rPr dirty="0" smtClean="0" sz="1000" spc="8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  <a:hlinkClick r:id="rId2"/>
              </a:rPr>
              <a:t>whistlebl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  <a:hlinkClick r:id="rId2"/>
              </a:rPr>
              <a:t>o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  <a:hlinkClick r:id="rId2"/>
              </a:rPr>
              <a:t>w@indutrad</a:t>
            </a:r>
            <a:r>
              <a:rPr dirty="0" smtClean="0" sz="1000" spc="-19">
                <a:solidFill>
                  <a:srgbClr val="1B1B19"/>
                </a:solidFill>
                <a:latin typeface="Times New Roman"/>
                <a:cs typeface="Times New Roman"/>
                <a:hlinkClick r:id="rId2"/>
              </a:rPr>
              <a:t>e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  <a:hlinkClick r:id="rId2"/>
              </a:rPr>
              <a:t>.s</a:t>
            </a:r>
            <a:r>
              <a:rPr dirty="0" smtClean="0" sz="1000" spc="-19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  <a:p>
            <a:pPr marL="352002" marR="2941478">
              <a:lnSpc>
                <a:spcPts val="1149"/>
              </a:lnSpc>
              <a:spcBef>
                <a:spcPts val="144"/>
              </a:spcBef>
            </a:pP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wh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4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de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min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5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7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-3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-1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1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8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othe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-7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-7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352002" marR="2941478">
              <a:lnSpc>
                <a:spcPts val="1149"/>
              </a:lnSpc>
              <a:spcBef>
                <a:spcPts val="249"/>
              </a:spcBef>
            </a:pP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compa</a:t>
            </a:r>
            <a:r>
              <a:rPr dirty="0" smtClean="0" sz="1000" spc="-19">
                <a:solidFill>
                  <a:srgbClr val="1B1B19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25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69">
                <a:solidFill>
                  <a:srgbClr val="1B1B19"/>
                </a:solidFill>
                <a:latin typeface="Times New Roman"/>
                <a:cs typeface="Times New Roman"/>
              </a:rPr>
              <a:t>’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-9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valu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6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chai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-9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wh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4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1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8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b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1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</a:t>
            </a:r>
            <a:r>
              <a:rPr dirty="0" smtClean="0" sz="1000" spc="-3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b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352002" marR="2941478">
              <a:lnSpc>
                <a:spcPts val="1149"/>
              </a:lnSpc>
              <a:spcBef>
                <a:spcPts val="249"/>
              </a:spcBef>
            </a:pP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th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od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7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-8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ondu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7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suc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h</a:t>
            </a:r>
            <a:r>
              <a:rPr dirty="0" smtClean="0" sz="1000" spc="-5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-8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endor</a:t>
            </a:r>
            <a:r>
              <a:rPr dirty="0" smtClean="0" sz="1000" spc="-1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9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contra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ors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352002" marR="2941478">
              <a:lnSpc>
                <a:spcPts val="1149"/>
              </a:lnSpc>
              <a:spcBef>
                <a:spcPts val="249"/>
              </a:spcBef>
            </a:pP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8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subcontra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-1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0" y="12"/>
            <a:ext cx="7559992" cy="75599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22"/>
              </a:spcBef>
            </a:pPr>
            <a:endParaRPr sz="550"/>
          </a:p>
          <a:p>
            <a:pPr marL="899999">
              <a:lnSpc>
                <a:spcPct val="95825"/>
              </a:lnSpc>
              <a:spcBef>
                <a:spcPts val="55000"/>
              </a:spcBef>
            </a:pPr>
            <a:r>
              <a:rPr dirty="0" smtClean="0" sz="1200" spc="0">
                <a:solidFill>
                  <a:srgbClr val="1B1B19"/>
                </a:solidFill>
                <a:latin typeface="Times New Roman"/>
                <a:cs typeface="Times New Roman"/>
              </a:rPr>
              <a:t>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2"/>
            <a:ext cx="7559992" cy="7559992"/>
          </a:xfrm>
          <a:custGeom>
            <a:avLst/>
            <a:gdLst/>
            <a:ahLst/>
            <a:cxnLst/>
            <a:rect l="l" t="t" r="r" b="b"/>
            <a:pathLst>
              <a:path w="7559992" h="7559992">
                <a:moveTo>
                  <a:pt x="0" y="7559992"/>
                </a:moveTo>
                <a:lnTo>
                  <a:pt x="7559992" y="7559992"/>
                </a:lnTo>
                <a:lnTo>
                  <a:pt x="755999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C7D6D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-13357" y="-13355"/>
            <a:ext cx="4877180" cy="758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57299" y="1783236"/>
            <a:ext cx="2814356" cy="35309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205">
              <a:lnSpc>
                <a:spcPts val="1100"/>
              </a:lnSpc>
              <a:spcBef>
                <a:spcPts val="55"/>
              </a:spcBef>
            </a:pPr>
            <a:r>
              <a:rPr dirty="0" smtClean="0" sz="1000" spc="0" b="1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-17" b="1">
                <a:solidFill>
                  <a:srgbClr val="1B1B19"/>
                </a:solidFill>
                <a:latin typeface="Times New Roman"/>
                <a:cs typeface="Times New Roman"/>
              </a:rPr>
              <a:t>H</a:t>
            </a:r>
            <a:r>
              <a:rPr dirty="0" smtClean="0" sz="1000" spc="0" b="1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58" b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B1B19"/>
                </a:solidFill>
                <a:latin typeface="Times New Roman"/>
                <a:cs typeface="Times New Roman"/>
              </a:rPr>
              <a:t>DO</a:t>
            </a:r>
            <a:r>
              <a:rPr dirty="0" smtClean="0" sz="1000" spc="34" b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B1B19"/>
                </a:solidFill>
                <a:latin typeface="Times New Roman"/>
                <a:cs typeface="Times New Roman"/>
              </a:rPr>
              <a:t>WE</a:t>
            </a:r>
            <a:r>
              <a:rPr dirty="0" smtClean="0" sz="1000" spc="-69" b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B1B19"/>
                </a:solidFill>
                <a:latin typeface="Times New Roman"/>
                <a:cs typeface="Times New Roman"/>
              </a:rPr>
              <a:t>H</a:t>
            </a:r>
            <a:r>
              <a:rPr dirty="0" smtClean="0" sz="1000" spc="-52" b="1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 b="1">
                <a:solidFill>
                  <a:srgbClr val="1B1B19"/>
                </a:solidFill>
                <a:latin typeface="Times New Roman"/>
                <a:cs typeface="Times New Roman"/>
              </a:rPr>
              <a:t>VE</a:t>
            </a:r>
            <a:r>
              <a:rPr dirty="0" smtClean="0" sz="1000" spc="-67" b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5" b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26" b="1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solidFill>
                  <a:srgbClr val="1B1B19"/>
                </a:solidFill>
                <a:latin typeface="Times New Roman"/>
                <a:cs typeface="Times New Roman"/>
              </a:rPr>
              <a:t>ODE</a:t>
            </a:r>
            <a:r>
              <a:rPr dirty="0" smtClean="0" sz="1000" spc="-45" b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6" b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29" b="1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solidFill>
                  <a:srgbClr val="1B1B19"/>
                </a:solidFill>
                <a:latin typeface="Times New Roman"/>
                <a:cs typeface="Times New Roman"/>
              </a:rPr>
              <a:t>ONDU</a:t>
            </a:r>
            <a:r>
              <a:rPr dirty="0" smtClean="0" sz="1000" spc="14" b="1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solidFill>
                  <a:srgbClr val="1B1B19"/>
                </a:solidFill>
                <a:latin typeface="Times New Roman"/>
                <a:cs typeface="Times New Roman"/>
              </a:rPr>
              <a:t>T?</a:t>
            </a:r>
            <a:endParaRPr sz="1000">
              <a:latin typeface="Times New Roman"/>
              <a:cs typeface="Times New Roman"/>
            </a:endParaRPr>
          </a:p>
          <a:p>
            <a:pPr marL="12700" marR="30708">
              <a:lnSpc>
                <a:spcPts val="1149"/>
              </a:lnSpc>
              <a:spcBef>
                <a:spcPts val="195"/>
              </a:spcBef>
            </a:pP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he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ode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ondu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2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is</a:t>
            </a:r>
            <a:r>
              <a:rPr dirty="0" smtClean="0" sz="1000" spc="-4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</a:t>
            </a:r>
            <a:r>
              <a:rPr dirty="0" smtClean="0" sz="1000" spc="-3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exp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ession</a:t>
            </a:r>
            <a:r>
              <a:rPr dirty="0" smtClean="0" sz="1000" spc="-9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who</a:t>
            </a:r>
            <a:r>
              <a:rPr dirty="0" smtClean="0" sz="1000" spc="-2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3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 marR="30708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-8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h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3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do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business</a:t>
            </a:r>
            <a:r>
              <a:rPr dirty="0" smtClean="0" sz="1000" spc="-4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at</a:t>
            </a:r>
            <a:r>
              <a:rPr dirty="0" smtClean="0" sz="1000" spc="-3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4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ndutrad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9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desc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ibes</a:t>
            </a:r>
            <a:r>
              <a:rPr dirty="0" smtClean="0" sz="1000" spc="-5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 marR="30708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inciples</a:t>
            </a:r>
            <a:r>
              <a:rPr dirty="0" smtClean="0" sz="1000" spc="-3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that</a:t>
            </a:r>
            <a:r>
              <a:rPr dirty="0" smtClean="0" sz="1000" spc="2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3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must</a:t>
            </a:r>
            <a:r>
              <a:rPr dirty="0" smtClean="0" sz="1000" spc="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all</a:t>
            </a:r>
            <a:r>
              <a:rPr dirty="0" smtClean="0" sz="1000" spc="-4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understand</a:t>
            </a:r>
            <a:r>
              <a:rPr dirty="0" smtClean="0" sz="1000" spc="14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g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es</a:t>
            </a:r>
            <a:r>
              <a:rPr dirty="0" smtClean="0" sz="1000" spc="-5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 marR="30708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guidance</a:t>
            </a:r>
            <a:r>
              <a:rPr dirty="0" smtClean="0" sz="1000" spc="3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on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h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3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6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expe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ed</a:t>
            </a:r>
            <a:r>
              <a:rPr dirty="0" smtClean="0" sz="1000" spc="8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beh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4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 marR="30708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daily</a:t>
            </a:r>
            <a:r>
              <a:rPr dirty="0" smtClean="0" sz="1000" spc="-7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k</a:t>
            </a:r>
            <a:r>
              <a:rPr dirty="0" smtClean="0" sz="1000" spc="-2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our</a:t>
            </a:r>
            <a:r>
              <a:rPr dirty="0" smtClean="0" sz="1000" spc="-6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va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ious</a:t>
            </a:r>
            <a:r>
              <a:rPr dirty="0" smtClean="0" sz="1000" spc="-8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elationships</a:t>
            </a:r>
            <a:r>
              <a:rPr dirty="0" smtClean="0" sz="1000" spc="4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with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people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 marR="30708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our</a:t>
            </a:r>
            <a:r>
              <a:rPr dirty="0" smtClean="0" sz="1000" spc="-6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operating</a:t>
            </a:r>
            <a:r>
              <a:rPr dirty="0" smtClean="0" sz="1000" spc="3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vi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onment.</a:t>
            </a:r>
            <a:r>
              <a:rPr dirty="0" smtClean="0" sz="1000" spc="-2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9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also</a:t>
            </a:r>
            <a:r>
              <a:rPr dirty="0" smtClean="0" sz="1000" spc="-6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explains</a:t>
            </a:r>
            <a:r>
              <a:rPr dirty="0" smtClean="0" sz="1000" spc="-6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what</a:t>
            </a:r>
            <a:r>
              <a:rPr dirty="0" smtClean="0" sz="1000" spc="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 marR="30708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as</a:t>
            </a:r>
            <a:r>
              <a:rPr dirty="0" smtClean="0" sz="1000" spc="-8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</a:t>
            </a:r>
            <a:r>
              <a:rPr dirty="0" smtClean="0" sz="1000" spc="-3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empl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ee</a:t>
            </a:r>
            <a:r>
              <a:rPr dirty="0" smtClean="0" sz="1000" spc="4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can</a:t>
            </a:r>
            <a:r>
              <a:rPr dirty="0" smtClean="0" sz="1000" spc="-3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expe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om</a:t>
            </a:r>
            <a:r>
              <a:rPr dirty="0" smtClean="0" sz="1000" spc="-5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our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empl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er</a:t>
            </a:r>
            <a:r>
              <a:rPr dirty="0" smtClean="0" sz="1000" spc="-3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within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 marR="30708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4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ndutrade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G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</a:t>
            </a:r>
            <a:r>
              <a:rPr dirty="0" smtClean="0" sz="1000" spc="-19">
                <a:solidFill>
                  <a:srgbClr val="1B1B19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  <a:p>
            <a:pPr marL="12700" indent="127000">
              <a:lnSpc>
                <a:spcPts val="1149"/>
              </a:lnSpc>
              <a:spcBef>
                <a:spcPts val="259"/>
              </a:spcBef>
            </a:pP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he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ode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ondu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2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has</a:t>
            </a:r>
            <a:r>
              <a:rPr dirty="0" smtClean="0" sz="1000" spc="-4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its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sta</a:t>
            </a:r>
            <a:r>
              <a:rPr dirty="0" smtClean="0" sz="1000" spc="25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ting</a:t>
            </a:r>
            <a:r>
              <a:rPr dirty="0" smtClean="0" sz="1000" spc="-5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point</a:t>
            </a:r>
            <a:r>
              <a:rPr dirty="0" smtClean="0" sz="1000" spc="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fundamental</a:t>
            </a:r>
            <a:r>
              <a:rPr dirty="0" smtClean="0" sz="1000" spc="2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values</a:t>
            </a:r>
            <a:r>
              <a:rPr dirty="0" smtClean="0" sz="1000" spc="-6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exp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essed</a:t>
            </a:r>
            <a:r>
              <a:rPr dirty="0" smtClean="0" sz="1000" spc="-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Global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ompa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25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’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pora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sustainabili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6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inciple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OECD</a:t>
            </a:r>
            <a:r>
              <a:rPr dirty="0" smtClean="0" sz="1000" spc="-3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Guidelines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-13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-5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M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ultinational</a:t>
            </a:r>
            <a:r>
              <a:rPr dirty="0" smtClean="0" sz="1000" spc="1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En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ise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other</a:t>
            </a:r>
            <a:r>
              <a:rPr dirty="0" smtClean="0" sz="1000" spc="2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national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generally</a:t>
            </a:r>
            <a:r>
              <a:rPr dirty="0" smtClean="0" sz="1000" spc="-6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accep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ed</a:t>
            </a:r>
            <a:r>
              <a:rPr dirty="0" smtClean="0" sz="1000" spc="13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no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9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does</a:t>
            </a:r>
            <a:r>
              <a:rPr dirty="0" smtClean="0" sz="1000" spc="1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not</a:t>
            </a:r>
            <a:r>
              <a:rPr dirty="0" smtClean="0" sz="1000" spc="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er</a:t>
            </a:r>
            <a:r>
              <a:rPr dirty="0" smtClean="0" sz="1000" spc="-9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all</a:t>
            </a:r>
            <a:r>
              <a:rPr dirty="0" smtClean="0" sz="1000" spc="-4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situa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-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tions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that</a:t>
            </a:r>
            <a:r>
              <a:rPr dirty="0" smtClean="0" sz="1000" spc="2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8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is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nor</a:t>
            </a:r>
            <a:r>
              <a:rPr dirty="0" smtClean="0" sz="1000" spc="-4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all</a:t>
            </a:r>
            <a:r>
              <a:rPr dirty="0" smtClean="0" sz="1000" spc="-4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l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guidelines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nal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rule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4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ce</a:t>
            </a:r>
            <a:r>
              <a:rPr dirty="0" smtClean="0" sz="1000" spc="25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tain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situation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such</a:t>
            </a:r>
            <a:r>
              <a:rPr dirty="0" smtClean="0" sz="1000" spc="-3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as</a:t>
            </a:r>
            <a:r>
              <a:rPr dirty="0" smtClean="0" sz="1000" spc="-8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count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ies</a:t>
            </a:r>
            <a:r>
              <a:rPr dirty="0" smtClean="0" sz="1000" spc="-4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with</a:t>
            </a:r>
            <a:endParaRPr sz="1000">
              <a:latin typeface="Times New Roman"/>
              <a:cs typeface="Times New Roman"/>
            </a:endParaRPr>
          </a:p>
          <a:p>
            <a:pPr marL="12700" marR="157721">
              <a:lnSpc>
                <a:spcPts val="1149"/>
              </a:lnSpc>
              <a:spcBef>
                <a:spcPts val="259"/>
              </a:spcBef>
            </a:pP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eak</a:t>
            </a:r>
            <a:r>
              <a:rPr dirty="0" smtClean="0" sz="1000" spc="-3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le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g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islation</a:t>
            </a:r>
            <a:r>
              <a:rPr dirty="0" smtClean="0" sz="1000" spc="-4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-8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cont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ol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ode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ondu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25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’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 marR="157721">
              <a:lnSpc>
                <a:spcPts val="1149"/>
              </a:lnSpc>
              <a:spcBef>
                <a:spcPts val="249"/>
              </a:spcBef>
            </a:pP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equi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ements</a:t>
            </a:r>
            <a:r>
              <a:rPr dirty="0" smtClean="0" sz="1000" spc="5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8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be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st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er</a:t>
            </a:r>
            <a:r>
              <a:rPr dirty="0" smtClean="0" sz="1000" spc="-5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than</a:t>
            </a:r>
            <a:r>
              <a:rPr dirty="0" smtClean="0" sz="1000" spc="2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local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cus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oms</a:t>
            </a:r>
            <a:r>
              <a:rPr dirty="0" smtClean="0" sz="1000" spc="2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 marR="157721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pra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tic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4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such</a:t>
            </a:r>
            <a:r>
              <a:rPr dirty="0" smtClean="0" sz="1000" spc="-3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case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3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shall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alw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ys</a:t>
            </a:r>
            <a:r>
              <a:rPr dirty="0" smtClean="0" sz="1000" spc="-3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abide</a:t>
            </a:r>
            <a:r>
              <a:rPr dirty="0" smtClean="0" sz="1000" spc="-1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b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8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 marR="157721">
              <a:lnSpc>
                <a:spcPts val="1149"/>
              </a:lnSpc>
              <a:spcBef>
                <a:spcPts val="249"/>
              </a:spcBef>
            </a:pP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wn</a:t>
            </a:r>
            <a:r>
              <a:rPr dirty="0" smtClean="0" sz="1000" spc="-2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inciple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57299" y="5517036"/>
            <a:ext cx="2805644" cy="10417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205">
              <a:lnSpc>
                <a:spcPts val="1100"/>
              </a:lnSpc>
              <a:spcBef>
                <a:spcPts val="55"/>
              </a:spcBef>
            </a:pPr>
            <a:r>
              <a:rPr dirty="0" smtClean="0" sz="1000" spc="0" b="1">
                <a:solidFill>
                  <a:srgbClr val="1B1B19"/>
                </a:solidFill>
                <a:latin typeface="Times New Roman"/>
                <a:cs typeface="Times New Roman"/>
              </a:rPr>
              <a:t>WHO</a:t>
            </a:r>
            <a:r>
              <a:rPr dirty="0" smtClean="0" sz="1000" spc="89" b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B1B19"/>
                </a:solidFill>
                <a:latin typeface="Times New Roman"/>
                <a:cs typeface="Times New Roman"/>
              </a:rPr>
              <a:t>IS</a:t>
            </a:r>
            <a:r>
              <a:rPr dirty="0" smtClean="0" sz="1000" spc="6" b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25" b="1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-4" b="1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 b="1">
                <a:solidFill>
                  <a:srgbClr val="1B1B19"/>
                </a:solidFill>
                <a:latin typeface="Times New Roman"/>
                <a:cs typeface="Times New Roman"/>
              </a:rPr>
              <a:t>VERED</a:t>
            </a:r>
            <a:r>
              <a:rPr dirty="0" smtClean="0" sz="1000" spc="14" b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29" b="1">
                <a:solidFill>
                  <a:srgbClr val="1B1B19"/>
                </a:solidFill>
                <a:latin typeface="Times New Roman"/>
                <a:cs typeface="Times New Roman"/>
              </a:rPr>
              <a:t>B</a:t>
            </a:r>
            <a:r>
              <a:rPr dirty="0" smtClean="0" sz="1000" spc="0" b="1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33" b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-54" b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25" b="1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solidFill>
                  <a:srgbClr val="1B1B19"/>
                </a:solidFill>
                <a:latin typeface="Times New Roman"/>
                <a:cs typeface="Times New Roman"/>
              </a:rPr>
              <a:t>ODE</a:t>
            </a:r>
            <a:r>
              <a:rPr dirty="0" smtClean="0" sz="1000" spc="47" b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42" b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29" b="1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solidFill>
                  <a:srgbClr val="1B1B19"/>
                </a:solidFill>
                <a:latin typeface="Times New Roman"/>
                <a:cs typeface="Times New Roman"/>
              </a:rPr>
              <a:t>ONDU</a:t>
            </a:r>
            <a:r>
              <a:rPr dirty="0" smtClean="0" sz="1000" spc="14" b="1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solidFill>
                  <a:srgbClr val="1B1B19"/>
                </a:solidFill>
                <a:latin typeface="Times New Roman"/>
                <a:cs typeface="Times New Roman"/>
              </a:rPr>
              <a:t>T?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195"/>
              </a:spcBef>
            </a:pP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he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ode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ondu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2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applies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3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-1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all</a:t>
            </a:r>
            <a:r>
              <a:rPr dirty="0" smtClean="0" sz="1000" spc="-6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empl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ees</a:t>
            </a:r>
            <a:r>
              <a:rPr dirty="0" smtClean="0" sz="1000" spc="2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14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ndutrade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G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</a:t>
            </a:r>
            <a:r>
              <a:rPr dirty="0" smtClean="0" sz="1000" spc="-19">
                <a:solidFill>
                  <a:srgbClr val="1B1B19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all</a:t>
            </a:r>
            <a:r>
              <a:rPr dirty="0" smtClean="0" sz="1000" spc="-6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count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ie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r>
              <a:rPr dirty="0" smtClean="0" sz="1000" spc="-10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22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all</a:t>
            </a:r>
            <a:r>
              <a:rPr dirty="0" smtClean="0" sz="1000" spc="-6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h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4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6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esponsi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-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bili</a:t>
            </a:r>
            <a:r>
              <a:rPr dirty="0" smtClean="0" sz="1000" spc="8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5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ensu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that</a:t>
            </a:r>
            <a:r>
              <a:rPr dirty="0" smtClean="0" sz="1000" spc="2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od</a:t>
            </a:r>
            <a:r>
              <a:rPr dirty="0" smtClean="0" sz="1000" spc="-25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’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fundamental</a:t>
            </a:r>
            <a:r>
              <a:rPr dirty="0" smtClean="0" sz="1000" spc="2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inciples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6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upheld</a:t>
            </a:r>
            <a:r>
              <a:rPr dirty="0" smtClean="0" sz="1000" spc="6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conc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etised</a:t>
            </a:r>
            <a:r>
              <a:rPr dirty="0" smtClean="0" sz="1000" spc="1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operations</a:t>
            </a:r>
            <a:r>
              <a:rPr dirty="0" smtClean="0" sz="1000" spc="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that</a:t>
            </a:r>
            <a:r>
              <a:rPr dirty="0" smtClean="0" sz="1000" spc="2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ep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esent</a:t>
            </a:r>
            <a:r>
              <a:rPr dirty="0" smtClean="0" sz="1000" spc="5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as</a:t>
            </a:r>
            <a:r>
              <a:rPr dirty="0" smtClean="0" sz="1000" spc="-8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individual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0" y="12"/>
            <a:ext cx="7559992" cy="75599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22"/>
              </a:spcBef>
            </a:pPr>
            <a:endParaRPr sz="550"/>
          </a:p>
          <a:p>
            <a:pPr marR="899991" algn="r">
              <a:lnSpc>
                <a:spcPct val="95825"/>
              </a:lnSpc>
              <a:spcBef>
                <a:spcPts val="55000"/>
              </a:spcBef>
            </a:pPr>
            <a:r>
              <a:rPr dirty="0" smtClean="0" sz="1200" spc="0">
                <a:solidFill>
                  <a:srgbClr val="1B1B19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2"/>
            <a:ext cx="7559992" cy="7559992"/>
          </a:xfrm>
          <a:custGeom>
            <a:avLst/>
            <a:gdLst/>
            <a:ahLst/>
            <a:cxnLst/>
            <a:rect l="l" t="t" r="r" b="b"/>
            <a:pathLst>
              <a:path w="7559992" h="7559992">
                <a:moveTo>
                  <a:pt x="0" y="7559992"/>
                </a:moveTo>
                <a:lnTo>
                  <a:pt x="7559992" y="7559992"/>
                </a:lnTo>
                <a:lnTo>
                  <a:pt x="7559992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C7D6D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87299" y="1783578"/>
            <a:ext cx="2806761" cy="2463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205">
              <a:lnSpc>
                <a:spcPts val="1095"/>
              </a:lnSpc>
              <a:spcBef>
                <a:spcPts val="54"/>
              </a:spcBef>
            </a:pPr>
            <a:r>
              <a:rPr dirty="0" smtClean="0" sz="1000" spc="-24">
                <a:solidFill>
                  <a:srgbClr val="1B1B19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ersons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8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management</a:t>
            </a:r>
            <a:r>
              <a:rPr dirty="0" smtClean="0" sz="1000" spc="-8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positions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h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4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6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special</a:t>
            </a:r>
            <a:endParaRPr sz="1000">
              <a:latin typeface="Times New Roman"/>
              <a:cs typeface="Times New Roman"/>
            </a:endParaRPr>
          </a:p>
          <a:p>
            <a:pPr marL="12700" marR="71132">
              <a:lnSpc>
                <a:spcPts val="1149"/>
              </a:lnSpc>
              <a:spcBef>
                <a:spcPts val="195"/>
              </a:spcBef>
            </a:pP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esponsibili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3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set</a:t>
            </a:r>
            <a:r>
              <a:rPr dirty="0" smtClean="0" sz="1000" spc="-1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6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good</a:t>
            </a:r>
            <a:r>
              <a:rPr dirty="0" smtClean="0" sz="1000" spc="6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example</a:t>
            </a:r>
            <a:r>
              <a:rPr dirty="0" smtClean="0" sz="1000" spc="-4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suppo</a:t>
            </a:r>
            <a:r>
              <a:rPr dirty="0" smtClean="0" sz="1000" spc="25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6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their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 marR="71132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empl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ees</a:t>
            </a:r>
            <a:r>
              <a:rPr dirty="0" smtClean="0" sz="1000" spc="2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ting</a:t>
            </a:r>
            <a:r>
              <a:rPr dirty="0" smtClean="0" sz="1000" spc="-3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acco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dance</a:t>
            </a:r>
            <a:r>
              <a:rPr dirty="0" smtClean="0" sz="1000" spc="4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with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ode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 marR="71132">
              <a:lnSpc>
                <a:spcPts val="1149"/>
              </a:lnSpc>
              <a:spcBef>
                <a:spcPts val="249"/>
              </a:spcBef>
            </a:pP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ondu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t.</a:t>
            </a:r>
            <a:r>
              <a:rPr dirty="0" smtClean="0" sz="1000" spc="-10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4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addition,</a:t>
            </a:r>
            <a:r>
              <a:rPr dirty="0" smtClean="0" sz="1000" spc="-7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managers</a:t>
            </a:r>
            <a:r>
              <a:rPr dirty="0" smtClean="0" sz="1000" spc="3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shall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be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vailable</a:t>
            </a:r>
            <a:r>
              <a:rPr dirty="0" smtClean="0" sz="1000" spc="-3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 marR="71132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persons</a:t>
            </a:r>
            <a:r>
              <a:rPr dirty="0" smtClean="0" sz="1000" spc="1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who</a:t>
            </a:r>
            <a:r>
              <a:rPr dirty="0" smtClean="0" sz="1000" spc="-2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h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4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ethical</a:t>
            </a:r>
            <a:r>
              <a:rPr dirty="0" smtClean="0" sz="1000" spc="-7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question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-8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who</a:t>
            </a:r>
            <a:r>
              <a:rPr dirty="0" smtClean="0" sz="1000" spc="-2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want</a:t>
            </a:r>
            <a:r>
              <a:rPr dirty="0" smtClean="0" sz="1000" spc="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 marR="71132">
              <a:lnSpc>
                <a:spcPts val="1149"/>
              </a:lnSpc>
              <a:spcBef>
                <a:spcPts val="249"/>
              </a:spcBef>
            </a:pP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epo</a:t>
            </a:r>
            <a:r>
              <a:rPr dirty="0" smtClean="0" sz="1000" spc="25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1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6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viation</a:t>
            </a:r>
            <a:r>
              <a:rPr dirty="0" smtClean="0" sz="1000" spc="-7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om</a:t>
            </a:r>
            <a:r>
              <a:rPr dirty="0" smtClean="0" sz="1000" spc="-5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od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  <a:p>
            <a:pPr marL="12700" indent="127000">
              <a:lnSpc>
                <a:spcPts val="1149"/>
              </a:lnSpc>
              <a:spcBef>
                <a:spcPts val="259"/>
              </a:spcBef>
            </a:pP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dditionall</a:t>
            </a:r>
            <a:r>
              <a:rPr dirty="0" smtClean="0" sz="1000" spc="-3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28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2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subsidia</a:t>
            </a:r>
            <a:r>
              <a:rPr dirty="0" smtClean="0" sz="1000" spc="28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1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shall</a:t>
            </a:r>
            <a:r>
              <a:rPr dirty="0" smtClean="0" sz="1000" spc="-8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consider</a:t>
            </a:r>
            <a:r>
              <a:rPr dirty="0" smtClean="0" sz="1000" spc="-4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if</a:t>
            </a:r>
            <a:r>
              <a:rPr dirty="0" smtClean="0" sz="1000" spc="-1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6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other</a:t>
            </a:r>
            <a:r>
              <a:rPr dirty="0" smtClean="0" sz="1000" spc="2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ors</a:t>
            </a:r>
            <a:r>
              <a:rPr dirty="0" smtClean="0" sz="1000" spc="-6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compa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3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’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sphe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2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-8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value</a:t>
            </a:r>
            <a:r>
              <a:rPr dirty="0" smtClean="0" sz="1000" spc="-6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chain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who</a:t>
            </a:r>
            <a:r>
              <a:rPr dirty="0" smtClean="0" sz="1000" spc="-2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should</a:t>
            </a:r>
            <a:r>
              <a:rPr dirty="0" smtClean="0" sz="1000" spc="-2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be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subje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1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ode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ondu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t,</a:t>
            </a:r>
            <a:r>
              <a:rPr dirty="0" smtClean="0" sz="1000" spc="-10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such</a:t>
            </a:r>
            <a:r>
              <a:rPr dirty="0" smtClean="0" sz="1000" spc="-3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endor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subcontra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contra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ors</a:t>
            </a:r>
            <a:r>
              <a:rPr dirty="0" smtClean="0" sz="1000" spc="-1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-8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agent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r>
              <a:rPr dirty="0" smtClean="0" sz="1000" spc="-10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23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5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shall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k</a:t>
            </a:r>
            <a:r>
              <a:rPr dirty="0" smtClean="0" sz="1000" spc="-4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with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endors</a:t>
            </a:r>
            <a:r>
              <a:rPr dirty="0" smtClean="0" sz="1000" spc="-4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cus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omers</a:t>
            </a:r>
            <a:r>
              <a:rPr dirty="0" smtClean="0" sz="1000" spc="2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who</a:t>
            </a:r>
            <a:r>
              <a:rPr dirty="0" smtClean="0" sz="1000" spc="-2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sha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5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values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set</a:t>
            </a:r>
            <a:r>
              <a:rPr dirty="0" smtClean="0" sz="1000" spc="-1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25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4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ndutrad</a:t>
            </a:r>
            <a:r>
              <a:rPr dirty="0" smtClean="0" sz="1000" spc="-25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’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ode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ondu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t.</a:t>
            </a:r>
            <a:endParaRPr sz="1000">
              <a:latin typeface="Times New Roman"/>
              <a:cs typeface="Times New Roman"/>
            </a:endParaRPr>
          </a:p>
          <a:p>
            <a:pPr marL="12700" marR="224180" indent="127000">
              <a:lnSpc>
                <a:spcPts val="1149"/>
              </a:lnSpc>
              <a:spcBef>
                <a:spcPts val="25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All</a:t>
            </a:r>
            <a:r>
              <a:rPr dirty="0" smtClean="0" sz="1000" spc="-2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empl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ees</a:t>
            </a:r>
            <a:r>
              <a:rPr dirty="0" smtClean="0" sz="1000" spc="2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6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u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ged</a:t>
            </a:r>
            <a:r>
              <a:rPr dirty="0" smtClean="0" sz="1000" spc="4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epo</a:t>
            </a:r>
            <a:r>
              <a:rPr dirty="0" smtClean="0" sz="1000" spc="25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1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9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viations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 marR="22418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om</a:t>
            </a:r>
            <a:r>
              <a:rPr dirty="0" smtClean="0" sz="1000" spc="-5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ode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ondu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43478" y="1783578"/>
            <a:ext cx="2714624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1095"/>
              </a:lnSpc>
              <a:spcBef>
                <a:spcPts val="54"/>
              </a:spcBef>
            </a:pPr>
            <a:r>
              <a:rPr dirty="0" smtClean="0" sz="1000" spc="-5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should</a:t>
            </a:r>
            <a:r>
              <a:rPr dirty="0" smtClean="0" sz="1000" spc="-2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alw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ys</a:t>
            </a:r>
            <a:r>
              <a:rPr dirty="0" smtClean="0" sz="1000" spc="-6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9">
                <a:solidFill>
                  <a:srgbClr val="1B1B19"/>
                </a:solidFill>
                <a:latin typeface="Times New Roman"/>
                <a:cs typeface="Times New Roman"/>
              </a:rPr>
              <a:t>k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-9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that</a:t>
            </a:r>
            <a:r>
              <a:rPr dirty="0" smtClean="0" sz="1000" spc="2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our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epo</a:t>
            </a:r>
            <a:r>
              <a:rPr dirty="0" smtClean="0" sz="1000" spc="25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1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is</a:t>
            </a:r>
            <a:r>
              <a:rPr dirty="0" smtClean="0" sz="1000" spc="-6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best</a:t>
            </a:r>
            <a:endParaRPr sz="1000">
              <a:latin typeface="Times New Roman"/>
              <a:cs typeface="Times New Roman"/>
            </a:endParaRPr>
          </a:p>
          <a:p>
            <a:pPr marL="12700" marR="78805" algn="just">
              <a:lnSpc>
                <a:spcPts val="1149"/>
              </a:lnSpc>
              <a:spcBef>
                <a:spcPts val="195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ests</a:t>
            </a:r>
            <a:r>
              <a:rPr dirty="0" smtClean="0" sz="1000" spc="-4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7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our</a:t>
            </a:r>
            <a:r>
              <a:rPr dirty="0" smtClean="0" sz="1000" spc="-3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colleagues</a:t>
            </a:r>
            <a:r>
              <a:rPr dirty="0" smtClean="0" sz="1000" spc="-3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compa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-3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 marR="78805" algn="just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person</a:t>
            </a:r>
            <a:r>
              <a:rPr dirty="0" smtClean="0" sz="1000" spc="3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who</a:t>
            </a:r>
            <a:r>
              <a:rPr dirty="0" smtClean="0" sz="1000" spc="-2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has</a:t>
            </a:r>
            <a:r>
              <a:rPr dirty="0" smtClean="0" sz="1000" spc="-4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epo</a:t>
            </a:r>
            <a:r>
              <a:rPr dirty="0" smtClean="0" sz="1000" spc="25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ed</a:t>
            </a:r>
            <a:r>
              <a:rPr dirty="0" smtClean="0" sz="1000" spc="7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6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justifiable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suspicion</a:t>
            </a:r>
            <a:r>
              <a:rPr dirty="0" smtClean="0" sz="1000" spc="8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shall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 marR="78805" algn="just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er</a:t>
            </a:r>
            <a:r>
              <a:rPr dirty="0" smtClean="0" sz="1000" spc="-4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be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subje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1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9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ep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isa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l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43478" y="2672236"/>
            <a:ext cx="2827564" cy="31753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205">
              <a:lnSpc>
                <a:spcPts val="1100"/>
              </a:lnSpc>
              <a:spcBef>
                <a:spcPts val="55"/>
              </a:spcBef>
            </a:pPr>
            <a:r>
              <a:rPr dirty="0" smtClean="0" sz="1000" spc="0" b="1">
                <a:solidFill>
                  <a:srgbClr val="1B1B19"/>
                </a:solidFill>
                <a:latin typeface="Times New Roman"/>
                <a:cs typeface="Times New Roman"/>
              </a:rPr>
              <a:t>H</a:t>
            </a:r>
            <a:r>
              <a:rPr dirty="0" smtClean="0" sz="1000" spc="-4" b="1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 b="1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94" b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B1B19"/>
                </a:solidFill>
                <a:latin typeface="Times New Roman"/>
                <a:cs typeface="Times New Roman"/>
              </a:rPr>
              <a:t>DO</a:t>
            </a:r>
            <a:r>
              <a:rPr dirty="0" smtClean="0" sz="1000" spc="122" b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-59" b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B1B19"/>
                </a:solidFill>
                <a:latin typeface="Times New Roman"/>
                <a:cs typeface="Times New Roman"/>
              </a:rPr>
              <a:t>REPORT</a:t>
            </a:r>
            <a:r>
              <a:rPr dirty="0" smtClean="0" sz="1000" spc="-12" b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23" b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B1B19"/>
                </a:solidFill>
                <a:latin typeface="Times New Roman"/>
                <a:cs typeface="Times New Roman"/>
              </a:rPr>
              <a:t>POSSIBLE</a:t>
            </a:r>
            <a:r>
              <a:rPr dirty="0" smtClean="0" sz="1000" spc="99" b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B1B19"/>
                </a:solidFill>
                <a:latin typeface="Times New Roman"/>
                <a:cs typeface="Times New Roman"/>
              </a:rPr>
              <a:t>VIO</a:t>
            </a:r>
            <a:r>
              <a:rPr dirty="0" smtClean="0" sz="1000" spc="4" b="1">
                <a:solidFill>
                  <a:srgbClr val="1B1B19"/>
                </a:solidFill>
                <a:latin typeface="Times New Roman"/>
                <a:cs typeface="Times New Roman"/>
              </a:rPr>
              <a:t>L</a:t>
            </a:r>
            <a:r>
              <a:rPr dirty="0" smtClean="0" sz="1000" spc="-84" b="1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 b="1">
                <a:solidFill>
                  <a:srgbClr val="1B1B19"/>
                </a:solidFill>
                <a:latin typeface="Times New Roman"/>
                <a:cs typeface="Times New Roman"/>
              </a:rPr>
              <a:t>TION?</a:t>
            </a:r>
            <a:endParaRPr sz="1000">
              <a:latin typeface="Times New Roman"/>
              <a:cs typeface="Times New Roman"/>
            </a:endParaRPr>
          </a:p>
          <a:p>
            <a:pPr marL="12700" marR="92189">
              <a:lnSpc>
                <a:spcPts val="1149"/>
              </a:lnSpc>
              <a:spcBef>
                <a:spcPts val="195"/>
              </a:spcBef>
            </a:pPr>
            <a:r>
              <a:rPr dirty="0" smtClean="0" sz="1000" spc="-5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our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manager</a:t>
            </a:r>
            <a:r>
              <a:rPr dirty="0" smtClean="0" sz="1000" spc="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is</a:t>
            </a:r>
            <a:r>
              <a:rPr dirty="0" smtClean="0" sz="1000" spc="-6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usually</a:t>
            </a:r>
            <a:r>
              <a:rPr dirty="0" smtClean="0" sz="1000" spc="9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person</a:t>
            </a:r>
            <a:r>
              <a:rPr dirty="0" smtClean="0" sz="1000" spc="3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bes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-sui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ed</a:t>
            </a:r>
            <a:r>
              <a:rPr dirty="0" smtClean="0" sz="1000" spc="3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 marR="92189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handle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our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mat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4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0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-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3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-4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some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eason</a:t>
            </a:r>
            <a:r>
              <a:rPr dirty="0" smtClean="0" sz="1000" spc="-2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do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not</a:t>
            </a:r>
            <a:r>
              <a:rPr dirty="0" smtClean="0" sz="1000" spc="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eel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 marR="92189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com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25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table</a:t>
            </a:r>
            <a:r>
              <a:rPr dirty="0" smtClean="0" sz="1000" spc="-2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tal</a:t>
            </a:r>
            <a:r>
              <a:rPr dirty="0" smtClean="0" sz="1000" spc="19">
                <a:solidFill>
                  <a:srgbClr val="1B1B19"/>
                </a:solidFill>
                <a:latin typeface="Times New Roman"/>
                <a:cs typeface="Times New Roman"/>
              </a:rPr>
              <a:t>k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ing</a:t>
            </a:r>
            <a:r>
              <a:rPr dirty="0" smtClean="0" sz="1000" spc="-5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with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our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manage</a:t>
            </a:r>
            <a:r>
              <a:rPr dirty="0" smtClean="0" sz="1000" spc="-4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-8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if</a:t>
            </a:r>
            <a:r>
              <a:rPr dirty="0" smtClean="0" sz="1000" spc="-1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despi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 marR="92189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h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ving</a:t>
            </a:r>
            <a:r>
              <a:rPr dirty="0" smtClean="0" sz="1000" spc="-9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epo</a:t>
            </a:r>
            <a:r>
              <a:rPr dirty="0" smtClean="0" sz="1000" spc="25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ed</a:t>
            </a:r>
            <a:r>
              <a:rPr dirty="0" smtClean="0" sz="1000" spc="7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6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case</a:t>
            </a:r>
            <a:r>
              <a:rPr dirty="0" smtClean="0" sz="1000" spc="-4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-8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6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complaint</a:t>
            </a:r>
            <a:r>
              <a:rPr dirty="0" smtClean="0" sz="1000" spc="-3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eel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that</a:t>
            </a:r>
            <a:r>
              <a:rPr dirty="0" smtClean="0" sz="1000" spc="2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 marR="92189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has</a:t>
            </a:r>
            <a:r>
              <a:rPr dirty="0" smtClean="0" sz="1000" spc="-4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not</a:t>
            </a:r>
            <a:r>
              <a:rPr dirty="0" smtClean="0" sz="1000" spc="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been</a:t>
            </a:r>
            <a:r>
              <a:rPr dirty="0" smtClean="0" sz="1000" spc="9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ta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k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en</a:t>
            </a:r>
            <a:r>
              <a:rPr dirty="0" smtClean="0" sz="1000" spc="-3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se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iousl</a:t>
            </a:r>
            <a:r>
              <a:rPr dirty="0" smtClean="0" sz="1000" spc="-3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can</a:t>
            </a:r>
            <a:r>
              <a:rPr dirty="0" smtClean="0" sz="1000" spc="-3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alw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ys</a:t>
            </a:r>
            <a:r>
              <a:rPr dirty="0" smtClean="0" sz="1000" spc="-6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conta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5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 marR="92189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member</a:t>
            </a:r>
            <a:r>
              <a:rPr dirty="0" smtClean="0" sz="1000" spc="8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7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G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oup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M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anagement</a:t>
            </a:r>
            <a:r>
              <a:rPr dirty="0" smtClean="0" sz="1000" spc="6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-8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tu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-1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4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ndutrad</a:t>
            </a:r>
            <a:r>
              <a:rPr dirty="0" smtClean="0" sz="1000" spc="-25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’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 marR="92189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whistle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bl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er</a:t>
            </a:r>
            <a:r>
              <a:rPr dirty="0" smtClean="0" sz="1000" spc="-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fun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tion,</a:t>
            </a:r>
            <a:r>
              <a:rPr dirty="0" smtClean="0" sz="1000" spc="-7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b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8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epo</a:t>
            </a:r>
            <a:r>
              <a:rPr dirty="0" smtClean="0" sz="1000" spc="25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ting</a:t>
            </a:r>
            <a:r>
              <a:rPr dirty="0" smtClean="0" sz="1000" spc="-1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our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suspicion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 marR="92189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via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24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-mail</a:t>
            </a:r>
            <a:r>
              <a:rPr dirty="0" smtClean="0" sz="1000" spc="-7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add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ess:</a:t>
            </a:r>
            <a:r>
              <a:rPr dirty="0" smtClean="0" sz="1000" spc="-2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  <a:hlinkClick r:id="rId2"/>
              </a:rPr>
              <a:t>whistlebl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  <a:hlinkClick r:id="rId2"/>
              </a:rPr>
              <a:t>o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  <a:hlinkClick r:id="rId2"/>
              </a:rPr>
              <a:t>w@indut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  <a:hlinkClick r:id="rId2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  <a:hlinkClick r:id="rId2"/>
              </a:rPr>
              <a:t>ad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  <a:hlinkClick r:id="rId2"/>
              </a:rPr>
              <a:t>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  <a:hlinkClick r:id="rId2"/>
              </a:rPr>
              <a:t>.se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  <a:p>
            <a:pPr marL="12700" marR="71488">
              <a:lnSpc>
                <a:spcPts val="1149"/>
              </a:lnSpc>
              <a:spcBef>
                <a:spcPts val="25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Jan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Öhman,</a:t>
            </a:r>
            <a:r>
              <a:rPr dirty="0" smtClean="0" sz="1000" spc="-7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CFO</a:t>
            </a:r>
            <a:r>
              <a:rPr dirty="0" smtClean="0" sz="1000" spc="-6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1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4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ndutrade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ompa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7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ec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eta</a:t>
            </a:r>
            <a:r>
              <a:rPr dirty="0" smtClean="0" sz="1000" spc="2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3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 marR="71488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will</a:t>
            </a:r>
            <a:r>
              <a:rPr dirty="0" smtClean="0" sz="1000" spc="-4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ecei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5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handle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our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epo</a:t>
            </a:r>
            <a:r>
              <a:rPr dirty="0" smtClean="0" sz="1000" spc="25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t.</a:t>
            </a:r>
            <a:endParaRPr sz="1000">
              <a:latin typeface="Times New Roman"/>
              <a:cs typeface="Times New Roman"/>
            </a:endParaRPr>
          </a:p>
          <a:p>
            <a:pPr marL="116047" marR="260253" algn="ctr">
              <a:lnSpc>
                <a:spcPct val="95825"/>
              </a:lnSpc>
              <a:spcBef>
                <a:spcPts val="259"/>
              </a:spcBef>
            </a:pPr>
            <a:r>
              <a:rPr dirty="0" smtClean="0" sz="1000" spc="10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-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</a:t>
            </a:r>
            <a:r>
              <a:rPr dirty="0" smtClean="0" sz="1000" spc="-7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h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4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epo</a:t>
            </a:r>
            <a:r>
              <a:rPr dirty="0" smtClean="0" sz="1000" spc="25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ed</a:t>
            </a:r>
            <a:r>
              <a:rPr dirty="0" smtClean="0" sz="1000" spc="7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6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suspe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ed</a:t>
            </a:r>
            <a:r>
              <a:rPr dirty="0" smtClean="0" sz="1000" spc="12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violation</a:t>
            </a:r>
            <a:r>
              <a:rPr dirty="0" smtClean="0" sz="1000" spc="-2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7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endParaRPr sz="1000">
              <a:latin typeface="Times New Roman"/>
              <a:cs typeface="Times New Roman"/>
            </a:endParaRPr>
          </a:p>
          <a:p>
            <a:pPr marL="12700" marR="9205">
              <a:lnSpc>
                <a:spcPct val="95825"/>
              </a:lnSpc>
              <a:spcBef>
                <a:spcPts val="250"/>
              </a:spcBef>
            </a:pP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ode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ondu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t,</a:t>
            </a:r>
            <a:r>
              <a:rPr dirty="0" smtClean="0" sz="1000" spc="-10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can</a:t>
            </a:r>
            <a:r>
              <a:rPr dirty="0" smtClean="0" sz="1000" spc="-3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expe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that</a:t>
            </a:r>
            <a:r>
              <a:rPr dirty="0" smtClean="0" sz="1000" spc="2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our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epo</a:t>
            </a:r>
            <a:r>
              <a:rPr dirty="0" smtClean="0" sz="1000" spc="25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1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will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50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be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estiga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ed</a:t>
            </a:r>
            <a:r>
              <a:rPr dirty="0" smtClean="0" sz="1000" spc="-2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confidentiall</a:t>
            </a:r>
            <a:r>
              <a:rPr dirty="0" smtClean="0" sz="1000" spc="-3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omptly</a:t>
            </a:r>
            <a:r>
              <a:rPr dirty="0" smtClean="0" sz="1000" spc="-3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ession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-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all</a:t>
            </a:r>
            <a:r>
              <a:rPr dirty="0" smtClean="0" sz="1000" spc="-3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0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-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6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violation</a:t>
            </a:r>
            <a:r>
              <a:rPr dirty="0" smtClean="0" sz="1000" spc="-6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can</a:t>
            </a:r>
            <a:r>
              <a:rPr dirty="0" smtClean="0" sz="1000" spc="-3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be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ed</a:t>
            </a:r>
            <a:r>
              <a:rPr dirty="0" smtClean="0" sz="1000" spc="-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h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4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ta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k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en</a:t>
            </a:r>
            <a:r>
              <a:rPr dirty="0" smtClean="0" sz="1000" spc="-3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plac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14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ndutrad</a:t>
            </a:r>
            <a:r>
              <a:rPr dirty="0" smtClean="0" sz="1000" spc="-25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’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management</a:t>
            </a:r>
            <a:r>
              <a:rPr dirty="0" smtClean="0" sz="1000" spc="-8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will</a:t>
            </a:r>
            <a:r>
              <a:rPr dirty="0" smtClean="0" sz="1000" spc="-6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8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vi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19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mat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er</a:t>
            </a:r>
            <a:r>
              <a:rPr dirty="0" smtClean="0" sz="1000" spc="3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decide</a:t>
            </a:r>
            <a:r>
              <a:rPr dirty="0" smtClean="0" sz="1000" spc="2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on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9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tion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r>
              <a:rPr dirty="0" smtClean="0" sz="1000" spc="-12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5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will</a:t>
            </a:r>
            <a:r>
              <a:rPr dirty="0" smtClean="0" sz="1000" spc="-4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ecei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5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eedback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on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h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our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epo</a:t>
            </a:r>
            <a:r>
              <a:rPr dirty="0" smtClean="0" sz="1000" spc="25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1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has</a:t>
            </a:r>
            <a:r>
              <a:rPr dirty="0" smtClean="0" sz="1000" spc="-4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been</a:t>
            </a:r>
            <a:r>
              <a:rPr dirty="0" smtClean="0" sz="1000" spc="9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handle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d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87299" y="4450236"/>
            <a:ext cx="2835971" cy="19307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205">
              <a:lnSpc>
                <a:spcPts val="1100"/>
              </a:lnSpc>
              <a:spcBef>
                <a:spcPts val="55"/>
              </a:spcBef>
            </a:pPr>
            <a:r>
              <a:rPr dirty="0" smtClean="0" sz="1000" spc="0" b="1">
                <a:solidFill>
                  <a:srgbClr val="1B1B19"/>
                </a:solidFill>
                <a:latin typeface="Times New Roman"/>
                <a:cs typeface="Times New Roman"/>
              </a:rPr>
              <a:t>WH</a:t>
            </a:r>
            <a:r>
              <a:rPr dirty="0" smtClean="0" sz="1000" spc="-72" b="1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 b="1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54" b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B1B19"/>
                </a:solidFill>
                <a:latin typeface="Times New Roman"/>
                <a:cs typeface="Times New Roman"/>
              </a:rPr>
              <a:t>HAPPENS</a:t>
            </a:r>
            <a:r>
              <a:rPr dirty="0" smtClean="0" sz="1000" spc="0" b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54" b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B1B19"/>
                </a:solidFill>
                <a:latin typeface="Times New Roman"/>
                <a:cs typeface="Times New Roman"/>
              </a:rPr>
              <a:t>FOR</a:t>
            </a:r>
            <a:r>
              <a:rPr dirty="0" smtClean="0" sz="1000" spc="-5" b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B1B19"/>
                </a:solidFill>
                <a:latin typeface="Times New Roman"/>
                <a:cs typeface="Times New Roman"/>
              </a:rPr>
              <a:t>VIO</a:t>
            </a:r>
            <a:r>
              <a:rPr dirty="0" smtClean="0" sz="1000" spc="4" b="1">
                <a:solidFill>
                  <a:srgbClr val="1B1B19"/>
                </a:solidFill>
                <a:latin typeface="Times New Roman"/>
                <a:cs typeface="Times New Roman"/>
              </a:rPr>
              <a:t>L</a:t>
            </a:r>
            <a:r>
              <a:rPr dirty="0" smtClean="0" sz="1000" spc="-72" b="1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 b="1">
                <a:solidFill>
                  <a:srgbClr val="1B1B19"/>
                </a:solidFill>
                <a:latin typeface="Times New Roman"/>
                <a:cs typeface="Times New Roman"/>
              </a:rPr>
              <a:t>TIONS</a:t>
            </a:r>
            <a:r>
              <a:rPr dirty="0" smtClean="0" sz="1000" spc="110" b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8" b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-54" b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29" b="1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solidFill>
                  <a:srgbClr val="1B1B19"/>
                </a:solidFill>
                <a:latin typeface="Times New Roman"/>
                <a:cs typeface="Times New Roman"/>
              </a:rPr>
              <a:t>ODE</a:t>
            </a:r>
            <a:endParaRPr sz="1000">
              <a:latin typeface="Times New Roman"/>
              <a:cs typeface="Times New Roman"/>
            </a:endParaRPr>
          </a:p>
          <a:p>
            <a:pPr marL="12700" marR="9205">
              <a:lnSpc>
                <a:spcPct val="95825"/>
              </a:lnSpc>
              <a:spcBef>
                <a:spcPts val="195"/>
              </a:spcBef>
            </a:pPr>
            <a:r>
              <a:rPr dirty="0" smtClean="0" sz="1000" spc="0" b="1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22" b="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29" b="1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solidFill>
                  <a:srgbClr val="1B1B19"/>
                </a:solidFill>
                <a:latin typeface="Times New Roman"/>
                <a:cs typeface="Times New Roman"/>
              </a:rPr>
              <a:t>ONDU</a:t>
            </a:r>
            <a:r>
              <a:rPr dirty="0" smtClean="0" sz="1000" spc="14" b="1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solidFill>
                  <a:srgbClr val="1B1B19"/>
                </a:solidFill>
                <a:latin typeface="Times New Roman"/>
                <a:cs typeface="Times New Roman"/>
              </a:rPr>
              <a:t>T?</a:t>
            </a:r>
            <a:endParaRPr sz="1000">
              <a:latin typeface="Times New Roman"/>
              <a:cs typeface="Times New Roman"/>
            </a:endParaRPr>
          </a:p>
          <a:p>
            <a:pPr marL="12700" marR="69354">
              <a:lnSpc>
                <a:spcPts val="1149"/>
              </a:lnSpc>
              <a:spcBef>
                <a:spcPts val="250"/>
              </a:spcBef>
            </a:pPr>
            <a:r>
              <a:rPr dirty="0" smtClean="0" sz="1000" spc="10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-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</a:t>
            </a:r>
            <a:r>
              <a:rPr dirty="0" smtClean="0" sz="1000" spc="-7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see</a:t>
            </a:r>
            <a:r>
              <a:rPr dirty="0" smtClean="0" sz="1000" spc="-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something</a:t>
            </a:r>
            <a:r>
              <a:rPr dirty="0" smtClean="0" sz="1000" spc="9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that</a:t>
            </a:r>
            <a:r>
              <a:rPr dirty="0" smtClean="0" sz="1000" spc="2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ies</a:t>
            </a:r>
            <a:r>
              <a:rPr dirty="0" smtClean="0" sz="1000" spc="-3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-8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oubles</a:t>
            </a:r>
            <a:r>
              <a:rPr dirty="0" smtClean="0" sz="1000" spc="-2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u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 marR="69354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that</a:t>
            </a:r>
            <a:r>
              <a:rPr dirty="0" smtClean="0" sz="1000" spc="2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8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constitu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6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6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violation</a:t>
            </a:r>
            <a:r>
              <a:rPr dirty="0" smtClean="0" sz="1000" spc="-2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7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ode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ondu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t,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 marR="69354">
              <a:lnSpc>
                <a:spcPts val="1149"/>
              </a:lnSpc>
              <a:spcBef>
                <a:spcPts val="249"/>
              </a:spcBef>
            </a:pP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6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epo</a:t>
            </a:r>
            <a:r>
              <a:rPr dirty="0" smtClean="0" sz="1000" spc="25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1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it</a:t>
            </a:r>
            <a:r>
              <a:rPr dirty="0" smtClean="0" sz="1000" spc="-5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immedia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el</a:t>
            </a:r>
            <a:r>
              <a:rPr dirty="0" smtClean="0" sz="1000" spc="-3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4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ndutrade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ta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k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es</a:t>
            </a:r>
            <a:r>
              <a:rPr dirty="0" smtClean="0" sz="1000" spc="-8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2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 marR="69354">
              <a:lnSpc>
                <a:spcPts val="1149"/>
              </a:lnSpc>
              <a:spcBef>
                <a:spcPts val="249"/>
              </a:spcBef>
            </a:pP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epo</a:t>
            </a:r>
            <a:r>
              <a:rPr dirty="0" smtClean="0" sz="1000" spc="25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ed</a:t>
            </a:r>
            <a:r>
              <a:rPr dirty="0" smtClean="0" sz="1000" spc="7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violation</a:t>
            </a:r>
            <a:r>
              <a:rPr dirty="0" smtClean="0" sz="1000" spc="-2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se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iously</a:t>
            </a:r>
            <a:r>
              <a:rPr dirty="0" smtClean="0" sz="1000" spc="-9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will</a:t>
            </a:r>
            <a:r>
              <a:rPr dirty="0" smtClean="0" sz="1000" spc="-4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estiga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7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 marR="69354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mat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er</a:t>
            </a:r>
            <a:r>
              <a:rPr dirty="0" smtClean="0" sz="1000" spc="3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ta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k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7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suitable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tion.</a:t>
            </a:r>
            <a:endParaRPr sz="1000">
              <a:latin typeface="Times New Roman"/>
              <a:cs typeface="Times New Roman"/>
            </a:endParaRPr>
          </a:p>
          <a:p>
            <a:pPr marL="12700" indent="127000">
              <a:lnSpc>
                <a:spcPts val="1149"/>
              </a:lnSpc>
              <a:spcBef>
                <a:spcPts val="259"/>
              </a:spcBef>
            </a:pP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he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mation</a:t>
            </a:r>
            <a:r>
              <a:rPr dirty="0" smtClean="0" sz="1000" spc="-6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vide</a:t>
            </a:r>
            <a:r>
              <a:rPr dirty="0" smtClean="0" sz="1000" spc="-7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will</a:t>
            </a:r>
            <a:r>
              <a:rPr dirty="0" smtClean="0" sz="1000" spc="-4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be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ea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ed</a:t>
            </a:r>
            <a:r>
              <a:rPr dirty="0" smtClean="0" sz="1000" spc="8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confiden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-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tiall</a:t>
            </a:r>
            <a:r>
              <a:rPr dirty="0" smtClean="0" sz="1000" spc="-3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Apa</a:t>
            </a:r>
            <a:r>
              <a:rPr dirty="0" smtClean="0" sz="1000" spc="23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om</a:t>
            </a:r>
            <a:r>
              <a:rPr dirty="0" smtClean="0" sz="1000" spc="-3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violations</a:t>
            </a:r>
            <a:r>
              <a:rPr dirty="0" smtClean="0" sz="1000" spc="-6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7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l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34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mation</a:t>
            </a:r>
            <a:r>
              <a:rPr dirty="0" smtClean="0" sz="1000" spc="-6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will</a:t>
            </a:r>
            <a:endParaRPr sz="1000">
              <a:latin typeface="Times New Roman"/>
              <a:cs typeface="Times New Roman"/>
            </a:endParaRPr>
          </a:p>
          <a:p>
            <a:pPr marL="12700" marR="36194">
              <a:lnSpc>
                <a:spcPts val="1149"/>
              </a:lnSpc>
              <a:spcBef>
                <a:spcPts val="25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be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vided</a:t>
            </a:r>
            <a:r>
              <a:rPr dirty="0" smtClean="0" sz="1000" spc="-3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only</a:t>
            </a:r>
            <a:r>
              <a:rPr dirty="0" smtClean="0" sz="1000" spc="-6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persons</a:t>
            </a:r>
            <a:r>
              <a:rPr dirty="0" smtClean="0" sz="1000" spc="1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who</a:t>
            </a:r>
            <a:r>
              <a:rPr dirty="0" smtClean="0" sz="1000" spc="-2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must</a:t>
            </a:r>
            <a:r>
              <a:rPr dirty="0" smtClean="0" sz="1000" spc="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be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med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 marR="36194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der</a:t>
            </a:r>
            <a:r>
              <a:rPr dirty="0" smtClean="0" sz="1000" spc="-4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be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able</a:t>
            </a:r>
            <a:r>
              <a:rPr dirty="0" smtClean="0" sz="1000" spc="-4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deal</a:t>
            </a:r>
            <a:r>
              <a:rPr dirty="0" smtClean="0" sz="1000" spc="-5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with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mat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4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bject 57"/>
          <p:cNvSpPr txBox="1"/>
          <p:nvPr/>
        </p:nvSpPr>
        <p:spPr>
          <a:xfrm>
            <a:off x="0" y="12"/>
            <a:ext cx="7559992" cy="75599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22"/>
              </a:spcBef>
            </a:pPr>
            <a:endParaRPr sz="550"/>
          </a:p>
          <a:p>
            <a:pPr marL="899999">
              <a:lnSpc>
                <a:spcPct val="95825"/>
              </a:lnSpc>
              <a:spcBef>
                <a:spcPts val="55000"/>
              </a:spcBef>
            </a:pPr>
            <a:r>
              <a:rPr dirty="0" smtClean="0" sz="1200" spc="0">
                <a:solidFill>
                  <a:srgbClr val="1B1B19"/>
                </a:solidFill>
                <a:latin typeface="Times New Roman"/>
                <a:cs typeface="Times New Roman"/>
              </a:rPr>
              <a:t>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7559992" cy="5830468"/>
          </a:xfrm>
          <a:custGeom>
            <a:avLst/>
            <a:gdLst/>
            <a:ahLst/>
            <a:cxnLst/>
            <a:rect l="l" t="t" r="r" b="b"/>
            <a:pathLst>
              <a:path w="7559992" h="5830468">
                <a:moveTo>
                  <a:pt x="0" y="5830468"/>
                </a:moveTo>
                <a:lnTo>
                  <a:pt x="7559992" y="5830468"/>
                </a:lnTo>
                <a:lnTo>
                  <a:pt x="7559992" y="0"/>
                </a:lnTo>
                <a:lnTo>
                  <a:pt x="0" y="0"/>
                </a:lnTo>
                <a:lnTo>
                  <a:pt x="0" y="5830468"/>
                </a:lnTo>
                <a:close/>
              </a:path>
            </a:pathLst>
          </a:custGeom>
          <a:solidFill>
            <a:srgbClr val="9ED5D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-80223" y="-70580"/>
            <a:ext cx="7718547" cy="7716177"/>
          </a:xfrm>
          <a:custGeom>
            <a:avLst/>
            <a:gdLst/>
            <a:ahLst/>
            <a:cxnLst/>
            <a:rect l="l" t="t" r="r" b="b"/>
            <a:pathLst>
              <a:path w="7718547" h="7716177">
                <a:moveTo>
                  <a:pt x="7640215" y="70592"/>
                </a:moveTo>
                <a:lnTo>
                  <a:pt x="80223" y="70592"/>
                </a:lnTo>
                <a:lnTo>
                  <a:pt x="80223" y="7630585"/>
                </a:lnTo>
                <a:lnTo>
                  <a:pt x="7640215" y="7630585"/>
                </a:lnTo>
                <a:lnTo>
                  <a:pt x="7640215" y="70592"/>
                </a:lnTo>
                <a:close/>
              </a:path>
            </a:pathLst>
          </a:custGeom>
          <a:solidFill>
            <a:srgbClr val="9FD5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-48864" y="-29472"/>
            <a:ext cx="7653888" cy="7648970"/>
          </a:xfrm>
          <a:custGeom>
            <a:avLst/>
            <a:gdLst/>
            <a:ahLst/>
            <a:cxnLst/>
            <a:rect l="l" t="t" r="r" b="b"/>
            <a:pathLst>
              <a:path w="7653888" h="7648970">
                <a:moveTo>
                  <a:pt x="7608857" y="29484"/>
                </a:moveTo>
                <a:lnTo>
                  <a:pt x="48864" y="29484"/>
                </a:lnTo>
                <a:lnTo>
                  <a:pt x="48864" y="7589477"/>
                </a:lnTo>
                <a:lnTo>
                  <a:pt x="7608857" y="7589477"/>
                </a:lnTo>
                <a:lnTo>
                  <a:pt x="7608857" y="29484"/>
                </a:lnTo>
                <a:close/>
              </a:path>
            </a:pathLst>
          </a:custGeom>
          <a:solidFill>
            <a:srgbClr val="A0D6D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3862" y="52476"/>
            <a:ext cx="7524762" cy="7515098"/>
          </a:xfrm>
          <a:custGeom>
            <a:avLst/>
            <a:gdLst/>
            <a:ahLst/>
            <a:cxnLst/>
            <a:rect l="l" t="t" r="r" b="b"/>
            <a:pathLst>
              <a:path w="7524762" h="7515098">
                <a:moveTo>
                  <a:pt x="4821366" y="7507466"/>
                </a:moveTo>
                <a:lnTo>
                  <a:pt x="5079023" y="7505196"/>
                </a:lnTo>
                <a:lnTo>
                  <a:pt x="5347232" y="7502649"/>
                </a:lnTo>
                <a:lnTo>
                  <a:pt x="5620646" y="7499832"/>
                </a:lnTo>
                <a:lnTo>
                  <a:pt x="5893919" y="7496751"/>
                </a:lnTo>
                <a:lnTo>
                  <a:pt x="6161703" y="7493413"/>
                </a:lnTo>
                <a:lnTo>
                  <a:pt x="6418652" y="7489822"/>
                </a:lnTo>
                <a:lnTo>
                  <a:pt x="6659418" y="7485986"/>
                </a:lnTo>
                <a:lnTo>
                  <a:pt x="6878655" y="7481911"/>
                </a:lnTo>
                <a:lnTo>
                  <a:pt x="7071015" y="7477603"/>
                </a:lnTo>
                <a:lnTo>
                  <a:pt x="7231153" y="7473068"/>
                </a:lnTo>
                <a:lnTo>
                  <a:pt x="7353719" y="7468312"/>
                </a:lnTo>
                <a:lnTo>
                  <a:pt x="7433369" y="7463342"/>
                </a:lnTo>
                <a:lnTo>
                  <a:pt x="7470205" y="7426887"/>
                </a:lnTo>
                <a:lnTo>
                  <a:pt x="7475437" y="7347343"/>
                </a:lnTo>
                <a:lnTo>
                  <a:pt x="7480445" y="7224879"/>
                </a:lnTo>
                <a:lnTo>
                  <a:pt x="7485221" y="7064842"/>
                </a:lnTo>
                <a:lnTo>
                  <a:pt x="7489760" y="6872579"/>
                </a:lnTo>
                <a:lnTo>
                  <a:pt x="7494054" y="6653437"/>
                </a:lnTo>
                <a:lnTo>
                  <a:pt x="7498096" y="6412764"/>
                </a:lnTo>
                <a:lnTo>
                  <a:pt x="7501881" y="6155905"/>
                </a:lnTo>
                <a:lnTo>
                  <a:pt x="7505402" y="5888210"/>
                </a:lnTo>
                <a:lnTo>
                  <a:pt x="7508651" y="5615024"/>
                </a:lnTo>
                <a:lnTo>
                  <a:pt x="7511622" y="5341694"/>
                </a:lnTo>
                <a:lnTo>
                  <a:pt x="7514309" y="5073568"/>
                </a:lnTo>
                <a:lnTo>
                  <a:pt x="7516704" y="4815993"/>
                </a:lnTo>
                <a:lnTo>
                  <a:pt x="7518802" y="4574316"/>
                </a:lnTo>
                <a:lnTo>
                  <a:pt x="7520596" y="4353884"/>
                </a:lnTo>
                <a:lnTo>
                  <a:pt x="7522078" y="4160045"/>
                </a:lnTo>
                <a:lnTo>
                  <a:pt x="7523242" y="3998144"/>
                </a:lnTo>
                <a:lnTo>
                  <a:pt x="7524082" y="3873530"/>
                </a:lnTo>
                <a:lnTo>
                  <a:pt x="7524591" y="3791549"/>
                </a:lnTo>
                <a:lnTo>
                  <a:pt x="7524762" y="3757549"/>
                </a:lnTo>
                <a:lnTo>
                  <a:pt x="7524594" y="3723609"/>
                </a:lnTo>
                <a:lnTo>
                  <a:pt x="7524093" y="3641687"/>
                </a:lnTo>
                <a:lnTo>
                  <a:pt x="7523265" y="3517131"/>
                </a:lnTo>
                <a:lnTo>
                  <a:pt x="7522119" y="3355287"/>
                </a:lnTo>
                <a:lnTo>
                  <a:pt x="7520659" y="3161502"/>
                </a:lnTo>
                <a:lnTo>
                  <a:pt x="7518892" y="2941123"/>
                </a:lnTo>
                <a:lnTo>
                  <a:pt x="7516825" y="2699498"/>
                </a:lnTo>
                <a:lnTo>
                  <a:pt x="7514465" y="2441972"/>
                </a:lnTo>
                <a:lnTo>
                  <a:pt x="7511817" y="2173893"/>
                </a:lnTo>
                <a:lnTo>
                  <a:pt x="7508889" y="1900608"/>
                </a:lnTo>
                <a:lnTo>
                  <a:pt x="7505686" y="1627464"/>
                </a:lnTo>
                <a:lnTo>
                  <a:pt x="7502216" y="1359808"/>
                </a:lnTo>
                <a:lnTo>
                  <a:pt x="7498484" y="1102986"/>
                </a:lnTo>
                <a:lnTo>
                  <a:pt x="7494498" y="862346"/>
                </a:lnTo>
                <a:lnTo>
                  <a:pt x="7490263" y="643234"/>
                </a:lnTo>
                <a:lnTo>
                  <a:pt x="7485787" y="450998"/>
                </a:lnTo>
                <a:lnTo>
                  <a:pt x="7481075" y="290984"/>
                </a:lnTo>
                <a:lnTo>
                  <a:pt x="7476135" y="168540"/>
                </a:lnTo>
                <a:lnTo>
                  <a:pt x="7470972" y="89011"/>
                </a:lnTo>
                <a:lnTo>
                  <a:pt x="7434196" y="52497"/>
                </a:lnTo>
                <a:lnTo>
                  <a:pt x="7354530" y="47458"/>
                </a:lnTo>
                <a:lnTo>
                  <a:pt x="7231943" y="42636"/>
                </a:lnTo>
                <a:lnTo>
                  <a:pt x="7071782" y="38037"/>
                </a:lnTo>
                <a:lnTo>
                  <a:pt x="6879394" y="33668"/>
                </a:lnTo>
                <a:lnTo>
                  <a:pt x="6660127" y="29535"/>
                </a:lnTo>
                <a:lnTo>
                  <a:pt x="6419326" y="25645"/>
                </a:lnTo>
                <a:lnTo>
                  <a:pt x="6162340" y="22003"/>
                </a:lnTo>
                <a:lnTo>
                  <a:pt x="5894515" y="18616"/>
                </a:lnTo>
                <a:lnTo>
                  <a:pt x="5621199" y="15490"/>
                </a:lnTo>
                <a:lnTo>
                  <a:pt x="5347738" y="12632"/>
                </a:lnTo>
                <a:lnTo>
                  <a:pt x="5079481" y="10049"/>
                </a:lnTo>
                <a:lnTo>
                  <a:pt x="4821773" y="7745"/>
                </a:lnTo>
                <a:lnTo>
                  <a:pt x="4579962" y="5728"/>
                </a:lnTo>
                <a:lnTo>
                  <a:pt x="4359396" y="4004"/>
                </a:lnTo>
                <a:lnTo>
                  <a:pt x="4165420" y="2579"/>
                </a:lnTo>
                <a:lnTo>
                  <a:pt x="4003384" y="1460"/>
                </a:lnTo>
                <a:lnTo>
                  <a:pt x="3878632" y="653"/>
                </a:lnTo>
                <a:lnTo>
                  <a:pt x="3796514" y="164"/>
                </a:lnTo>
                <a:lnTo>
                  <a:pt x="3762375" y="0"/>
                </a:lnTo>
                <a:lnTo>
                  <a:pt x="3728237" y="164"/>
                </a:lnTo>
                <a:lnTo>
                  <a:pt x="3646120" y="653"/>
                </a:lnTo>
                <a:lnTo>
                  <a:pt x="3521370" y="1460"/>
                </a:lnTo>
                <a:lnTo>
                  <a:pt x="3359335" y="2579"/>
                </a:lnTo>
                <a:lnTo>
                  <a:pt x="3165360" y="4004"/>
                </a:lnTo>
                <a:lnTo>
                  <a:pt x="2944795" y="5728"/>
                </a:lnTo>
                <a:lnTo>
                  <a:pt x="2702985" y="7745"/>
                </a:lnTo>
                <a:lnTo>
                  <a:pt x="2445277" y="10049"/>
                </a:lnTo>
                <a:lnTo>
                  <a:pt x="2177020" y="12632"/>
                </a:lnTo>
                <a:lnTo>
                  <a:pt x="1903560" y="15490"/>
                </a:lnTo>
                <a:lnTo>
                  <a:pt x="1630243" y="18616"/>
                </a:lnTo>
                <a:lnTo>
                  <a:pt x="1362418" y="22003"/>
                </a:lnTo>
                <a:lnTo>
                  <a:pt x="1105432" y="25645"/>
                </a:lnTo>
                <a:lnTo>
                  <a:pt x="864630" y="29535"/>
                </a:lnTo>
                <a:lnTo>
                  <a:pt x="645362" y="33668"/>
                </a:lnTo>
                <a:lnTo>
                  <a:pt x="452973" y="38037"/>
                </a:lnTo>
                <a:lnTo>
                  <a:pt x="292811" y="42636"/>
                </a:lnTo>
                <a:lnTo>
                  <a:pt x="170222" y="47458"/>
                </a:lnTo>
                <a:lnTo>
                  <a:pt x="90555" y="52497"/>
                </a:lnTo>
                <a:lnTo>
                  <a:pt x="53779" y="89011"/>
                </a:lnTo>
                <a:lnTo>
                  <a:pt x="48618" y="168540"/>
                </a:lnTo>
                <a:lnTo>
                  <a:pt x="43679" y="290984"/>
                </a:lnTo>
                <a:lnTo>
                  <a:pt x="38968" y="450998"/>
                </a:lnTo>
                <a:lnTo>
                  <a:pt x="34493" y="643234"/>
                </a:lnTo>
                <a:lnTo>
                  <a:pt x="30259" y="862346"/>
                </a:lnTo>
                <a:lnTo>
                  <a:pt x="26274" y="1102986"/>
                </a:lnTo>
                <a:lnTo>
                  <a:pt x="22543" y="1359808"/>
                </a:lnTo>
                <a:lnTo>
                  <a:pt x="19073" y="1627464"/>
                </a:lnTo>
                <a:lnTo>
                  <a:pt x="15871" y="1900608"/>
                </a:lnTo>
                <a:lnTo>
                  <a:pt x="12943" y="2173893"/>
                </a:lnTo>
                <a:lnTo>
                  <a:pt x="10296" y="2441972"/>
                </a:lnTo>
                <a:lnTo>
                  <a:pt x="7936" y="2699498"/>
                </a:lnTo>
                <a:lnTo>
                  <a:pt x="5869" y="2941123"/>
                </a:lnTo>
                <a:lnTo>
                  <a:pt x="4103" y="3161502"/>
                </a:lnTo>
                <a:lnTo>
                  <a:pt x="2643" y="3355287"/>
                </a:lnTo>
                <a:lnTo>
                  <a:pt x="1496" y="3517131"/>
                </a:lnTo>
                <a:lnTo>
                  <a:pt x="669" y="3641687"/>
                </a:lnTo>
                <a:lnTo>
                  <a:pt x="168" y="3723609"/>
                </a:lnTo>
                <a:lnTo>
                  <a:pt x="0" y="3757549"/>
                </a:lnTo>
                <a:lnTo>
                  <a:pt x="168" y="3791488"/>
                </a:lnTo>
                <a:lnTo>
                  <a:pt x="669" y="3873410"/>
                </a:lnTo>
                <a:lnTo>
                  <a:pt x="1496" y="3997966"/>
                </a:lnTo>
                <a:lnTo>
                  <a:pt x="2643" y="4159810"/>
                </a:lnTo>
                <a:lnTo>
                  <a:pt x="4103" y="4353595"/>
                </a:lnTo>
                <a:lnTo>
                  <a:pt x="5869" y="4573974"/>
                </a:lnTo>
                <a:lnTo>
                  <a:pt x="7936" y="4815599"/>
                </a:lnTo>
                <a:lnTo>
                  <a:pt x="10296" y="5073125"/>
                </a:lnTo>
                <a:lnTo>
                  <a:pt x="12943" y="5341204"/>
                </a:lnTo>
                <a:lnTo>
                  <a:pt x="15871" y="5614489"/>
                </a:lnTo>
                <a:lnTo>
                  <a:pt x="19073" y="5887633"/>
                </a:lnTo>
                <a:lnTo>
                  <a:pt x="22543" y="6155289"/>
                </a:lnTo>
                <a:lnTo>
                  <a:pt x="26274" y="6412111"/>
                </a:lnTo>
                <a:lnTo>
                  <a:pt x="30259" y="6652751"/>
                </a:lnTo>
                <a:lnTo>
                  <a:pt x="34493" y="6871863"/>
                </a:lnTo>
                <a:lnTo>
                  <a:pt x="38968" y="7064099"/>
                </a:lnTo>
                <a:lnTo>
                  <a:pt x="43679" y="7224113"/>
                </a:lnTo>
                <a:lnTo>
                  <a:pt x="48618" y="7346557"/>
                </a:lnTo>
                <a:lnTo>
                  <a:pt x="53779" y="7426086"/>
                </a:lnTo>
                <a:lnTo>
                  <a:pt x="90555" y="7462597"/>
                </a:lnTo>
                <a:lnTo>
                  <a:pt x="170222" y="7467633"/>
                </a:lnTo>
                <a:lnTo>
                  <a:pt x="292811" y="7472453"/>
                </a:lnTo>
                <a:lnTo>
                  <a:pt x="452973" y="7477050"/>
                </a:lnTo>
                <a:lnTo>
                  <a:pt x="645362" y="7481418"/>
                </a:lnTo>
                <a:lnTo>
                  <a:pt x="864630" y="7485551"/>
                </a:lnTo>
                <a:lnTo>
                  <a:pt x="1105432" y="7489441"/>
                </a:lnTo>
                <a:lnTo>
                  <a:pt x="1362418" y="7493083"/>
                </a:lnTo>
                <a:lnTo>
                  <a:pt x="1630243" y="7496471"/>
                </a:lnTo>
                <a:lnTo>
                  <a:pt x="1903560" y="7499597"/>
                </a:lnTo>
                <a:lnTo>
                  <a:pt x="2177020" y="7502456"/>
                </a:lnTo>
                <a:lnTo>
                  <a:pt x="2445277" y="7505041"/>
                </a:lnTo>
                <a:lnTo>
                  <a:pt x="2702985" y="7507346"/>
                </a:lnTo>
                <a:lnTo>
                  <a:pt x="2724829" y="7507528"/>
                </a:lnTo>
                <a:lnTo>
                  <a:pt x="4813760" y="7507528"/>
                </a:lnTo>
                <a:lnTo>
                  <a:pt x="4821366" y="7507466"/>
                </a:lnTo>
                <a:close/>
              </a:path>
            </a:pathLst>
          </a:custGeom>
          <a:solidFill>
            <a:srgbClr val="A2D6D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5227" y="93499"/>
            <a:ext cx="7460145" cy="7448054"/>
          </a:xfrm>
          <a:custGeom>
            <a:avLst/>
            <a:gdLst/>
            <a:ahLst/>
            <a:cxnLst/>
            <a:rect l="l" t="t" r="r" b="b"/>
            <a:pathLst>
              <a:path w="7460145" h="7448054">
                <a:moveTo>
                  <a:pt x="836" y="3841616"/>
                </a:moveTo>
                <a:lnTo>
                  <a:pt x="1870" y="3965447"/>
                </a:lnTo>
                <a:lnTo>
                  <a:pt x="3304" y="4125673"/>
                </a:lnTo>
                <a:lnTo>
                  <a:pt x="5129" y="4317069"/>
                </a:lnTo>
                <a:lnTo>
                  <a:pt x="7337" y="4534411"/>
                </a:lnTo>
                <a:lnTo>
                  <a:pt x="9920" y="4772474"/>
                </a:lnTo>
                <a:lnTo>
                  <a:pt x="12871" y="5026034"/>
                </a:lnTo>
                <a:lnTo>
                  <a:pt x="16180" y="5289867"/>
                </a:lnTo>
                <a:lnTo>
                  <a:pt x="19840" y="5558748"/>
                </a:lnTo>
                <a:lnTo>
                  <a:pt x="23843" y="5827454"/>
                </a:lnTo>
                <a:lnTo>
                  <a:pt x="28180" y="6090759"/>
                </a:lnTo>
                <a:lnTo>
                  <a:pt x="32844" y="6343440"/>
                </a:lnTo>
                <a:lnTo>
                  <a:pt x="37827" y="6580272"/>
                </a:lnTo>
                <a:lnTo>
                  <a:pt x="43119" y="6796031"/>
                </a:lnTo>
                <a:lnTo>
                  <a:pt x="48714" y="6985493"/>
                </a:lnTo>
                <a:lnTo>
                  <a:pt x="54603" y="7143433"/>
                </a:lnTo>
                <a:lnTo>
                  <a:pt x="60777" y="7264627"/>
                </a:lnTo>
                <a:lnTo>
                  <a:pt x="67230" y="7343851"/>
                </a:lnTo>
                <a:lnTo>
                  <a:pt x="106146" y="7382441"/>
                </a:lnTo>
                <a:lnTo>
                  <a:pt x="185541" y="7388739"/>
                </a:lnTo>
                <a:lnTo>
                  <a:pt x="306913" y="7394766"/>
                </a:lnTo>
                <a:lnTo>
                  <a:pt x="465037" y="7400514"/>
                </a:lnTo>
                <a:lnTo>
                  <a:pt x="654688" y="7405974"/>
                </a:lnTo>
                <a:lnTo>
                  <a:pt x="870643" y="7411139"/>
                </a:lnTo>
                <a:lnTo>
                  <a:pt x="1107675" y="7416002"/>
                </a:lnTo>
                <a:lnTo>
                  <a:pt x="1360562" y="7420554"/>
                </a:lnTo>
                <a:lnTo>
                  <a:pt x="1624078" y="7424787"/>
                </a:lnTo>
                <a:lnTo>
                  <a:pt x="1892998" y="7428693"/>
                </a:lnTo>
                <a:lnTo>
                  <a:pt x="2162099" y="7432265"/>
                </a:lnTo>
                <a:lnTo>
                  <a:pt x="2426155" y="7435494"/>
                </a:lnTo>
                <a:lnTo>
                  <a:pt x="2679943" y="7438374"/>
                </a:lnTo>
                <a:lnTo>
                  <a:pt x="2918237" y="7440894"/>
                </a:lnTo>
                <a:lnTo>
                  <a:pt x="3135813" y="7443049"/>
                </a:lnTo>
                <a:lnTo>
                  <a:pt x="3327447" y="7444830"/>
                </a:lnTo>
                <a:lnTo>
                  <a:pt x="3487913" y="7446229"/>
                </a:lnTo>
                <a:lnTo>
                  <a:pt x="3611988" y="7447238"/>
                </a:lnTo>
                <a:lnTo>
                  <a:pt x="3694447" y="7447849"/>
                </a:lnTo>
                <a:lnTo>
                  <a:pt x="3730066" y="7448054"/>
                </a:lnTo>
                <a:lnTo>
                  <a:pt x="3765608" y="7447852"/>
                </a:lnTo>
                <a:lnTo>
                  <a:pt x="3847993" y="7447250"/>
                </a:lnTo>
                <a:lnTo>
                  <a:pt x="3971994" y="7446256"/>
                </a:lnTo>
                <a:lnTo>
                  <a:pt x="4132389" y="7444878"/>
                </a:lnTo>
                <a:lnTo>
                  <a:pt x="4323952" y="7443124"/>
                </a:lnTo>
                <a:lnTo>
                  <a:pt x="4541460" y="7441001"/>
                </a:lnTo>
                <a:lnTo>
                  <a:pt x="4779688" y="7438517"/>
                </a:lnTo>
                <a:lnTo>
                  <a:pt x="5033412" y="7435680"/>
                </a:lnTo>
                <a:lnTo>
                  <a:pt x="5297408" y="7432498"/>
                </a:lnTo>
                <a:lnTo>
                  <a:pt x="5566451" y="7428977"/>
                </a:lnTo>
                <a:lnTo>
                  <a:pt x="5835317" y="7425127"/>
                </a:lnTo>
                <a:lnTo>
                  <a:pt x="6098781" y="7420954"/>
                </a:lnTo>
                <a:lnTo>
                  <a:pt x="6351621" y="7416467"/>
                </a:lnTo>
                <a:lnTo>
                  <a:pt x="6588610" y="7411673"/>
                </a:lnTo>
                <a:lnTo>
                  <a:pt x="6804525" y="7406579"/>
                </a:lnTo>
                <a:lnTo>
                  <a:pt x="6994142" y="7401195"/>
                </a:lnTo>
                <a:lnTo>
                  <a:pt x="7152236" y="7395526"/>
                </a:lnTo>
                <a:lnTo>
                  <a:pt x="7273583" y="7389582"/>
                </a:lnTo>
                <a:lnTo>
                  <a:pt x="7352958" y="7383369"/>
                </a:lnTo>
                <a:lnTo>
                  <a:pt x="7391952" y="7344853"/>
                </a:lnTo>
                <a:lnTo>
                  <a:pt x="7398494" y="7265610"/>
                </a:lnTo>
                <a:lnTo>
                  <a:pt x="7404754" y="7144392"/>
                </a:lnTo>
                <a:lnTo>
                  <a:pt x="7410725" y="6986423"/>
                </a:lnTo>
                <a:lnTo>
                  <a:pt x="7416398" y="6796928"/>
                </a:lnTo>
                <a:lnTo>
                  <a:pt x="7421765" y="6581131"/>
                </a:lnTo>
                <a:lnTo>
                  <a:pt x="7426819" y="6344257"/>
                </a:lnTo>
                <a:lnTo>
                  <a:pt x="7431549" y="6091531"/>
                </a:lnTo>
                <a:lnTo>
                  <a:pt x="7435949" y="5828176"/>
                </a:lnTo>
                <a:lnTo>
                  <a:pt x="7440010" y="5559418"/>
                </a:lnTo>
                <a:lnTo>
                  <a:pt x="7443724" y="5290481"/>
                </a:lnTo>
                <a:lnTo>
                  <a:pt x="7447082" y="5026589"/>
                </a:lnTo>
                <a:lnTo>
                  <a:pt x="7450076" y="4772967"/>
                </a:lnTo>
                <a:lnTo>
                  <a:pt x="7452697" y="4534840"/>
                </a:lnTo>
                <a:lnTo>
                  <a:pt x="7454938" y="4317432"/>
                </a:lnTo>
                <a:lnTo>
                  <a:pt x="7456790" y="4125967"/>
                </a:lnTo>
                <a:lnTo>
                  <a:pt x="7458245" y="3965670"/>
                </a:lnTo>
                <a:lnTo>
                  <a:pt x="7459295" y="3841766"/>
                </a:lnTo>
                <a:lnTo>
                  <a:pt x="7459931" y="3759479"/>
                </a:lnTo>
                <a:lnTo>
                  <a:pt x="7460145" y="3724033"/>
                </a:lnTo>
                <a:lnTo>
                  <a:pt x="7459934" y="3688661"/>
                </a:lnTo>
                <a:lnTo>
                  <a:pt x="7459308" y="3606447"/>
                </a:lnTo>
                <a:lnTo>
                  <a:pt x="7458274" y="3482614"/>
                </a:lnTo>
                <a:lnTo>
                  <a:pt x="7456840" y="3322387"/>
                </a:lnTo>
                <a:lnTo>
                  <a:pt x="7455016" y="3130990"/>
                </a:lnTo>
                <a:lnTo>
                  <a:pt x="7452808" y="2913647"/>
                </a:lnTo>
                <a:lnTo>
                  <a:pt x="7450224" y="2675583"/>
                </a:lnTo>
                <a:lnTo>
                  <a:pt x="7447274" y="2422022"/>
                </a:lnTo>
                <a:lnTo>
                  <a:pt x="7443965" y="2158189"/>
                </a:lnTo>
                <a:lnTo>
                  <a:pt x="7440306" y="1889307"/>
                </a:lnTo>
                <a:lnTo>
                  <a:pt x="7436303" y="1620601"/>
                </a:lnTo>
                <a:lnTo>
                  <a:pt x="7431966" y="1357295"/>
                </a:lnTo>
                <a:lnTo>
                  <a:pt x="7427303" y="1104614"/>
                </a:lnTo>
                <a:lnTo>
                  <a:pt x="7422322" y="867782"/>
                </a:lnTo>
                <a:lnTo>
                  <a:pt x="7417030" y="652022"/>
                </a:lnTo>
                <a:lnTo>
                  <a:pt x="7411437" y="462561"/>
                </a:lnTo>
                <a:lnTo>
                  <a:pt x="7405549" y="304621"/>
                </a:lnTo>
                <a:lnTo>
                  <a:pt x="7399376" y="183426"/>
                </a:lnTo>
                <a:lnTo>
                  <a:pt x="7392925" y="104203"/>
                </a:lnTo>
                <a:lnTo>
                  <a:pt x="7354007" y="65614"/>
                </a:lnTo>
                <a:lnTo>
                  <a:pt x="7274609" y="59317"/>
                </a:lnTo>
                <a:lnTo>
                  <a:pt x="7153235" y="53292"/>
                </a:lnTo>
                <a:lnTo>
                  <a:pt x="6995110" y="47545"/>
                </a:lnTo>
                <a:lnTo>
                  <a:pt x="6805457" y="42085"/>
                </a:lnTo>
                <a:lnTo>
                  <a:pt x="6589502" y="36920"/>
                </a:lnTo>
                <a:lnTo>
                  <a:pt x="6352469" y="32057"/>
                </a:lnTo>
                <a:lnTo>
                  <a:pt x="6099582" y="27506"/>
                </a:lnTo>
                <a:lnTo>
                  <a:pt x="5836067" y="23272"/>
                </a:lnTo>
                <a:lnTo>
                  <a:pt x="5567146" y="19365"/>
                </a:lnTo>
                <a:lnTo>
                  <a:pt x="5298045" y="15793"/>
                </a:lnTo>
                <a:lnTo>
                  <a:pt x="5033989" y="12563"/>
                </a:lnTo>
                <a:lnTo>
                  <a:pt x="4780201" y="9683"/>
                </a:lnTo>
                <a:lnTo>
                  <a:pt x="4541907" y="7162"/>
                </a:lnTo>
                <a:lnTo>
                  <a:pt x="4324330" y="5006"/>
                </a:lnTo>
                <a:lnTo>
                  <a:pt x="4132695" y="3225"/>
                </a:lnTo>
                <a:lnTo>
                  <a:pt x="3972227" y="1826"/>
                </a:lnTo>
                <a:lnTo>
                  <a:pt x="3848149" y="816"/>
                </a:lnTo>
                <a:lnTo>
                  <a:pt x="3765688" y="205"/>
                </a:lnTo>
                <a:lnTo>
                  <a:pt x="3730066" y="0"/>
                </a:lnTo>
                <a:lnTo>
                  <a:pt x="3694447" y="205"/>
                </a:lnTo>
                <a:lnTo>
                  <a:pt x="3611988" y="816"/>
                </a:lnTo>
                <a:lnTo>
                  <a:pt x="3487913" y="1826"/>
                </a:lnTo>
                <a:lnTo>
                  <a:pt x="3327447" y="3225"/>
                </a:lnTo>
                <a:lnTo>
                  <a:pt x="3135813" y="5006"/>
                </a:lnTo>
                <a:lnTo>
                  <a:pt x="2918237" y="7162"/>
                </a:lnTo>
                <a:lnTo>
                  <a:pt x="2679943" y="9683"/>
                </a:lnTo>
                <a:lnTo>
                  <a:pt x="2426155" y="12563"/>
                </a:lnTo>
                <a:lnTo>
                  <a:pt x="2162099" y="15793"/>
                </a:lnTo>
                <a:lnTo>
                  <a:pt x="1892998" y="19365"/>
                </a:lnTo>
                <a:lnTo>
                  <a:pt x="1624078" y="23272"/>
                </a:lnTo>
                <a:lnTo>
                  <a:pt x="1360562" y="27506"/>
                </a:lnTo>
                <a:lnTo>
                  <a:pt x="1107675" y="32057"/>
                </a:lnTo>
                <a:lnTo>
                  <a:pt x="870643" y="36920"/>
                </a:lnTo>
                <a:lnTo>
                  <a:pt x="654688" y="42085"/>
                </a:lnTo>
                <a:lnTo>
                  <a:pt x="465037" y="47545"/>
                </a:lnTo>
                <a:lnTo>
                  <a:pt x="306913" y="53292"/>
                </a:lnTo>
                <a:lnTo>
                  <a:pt x="185541" y="59317"/>
                </a:lnTo>
                <a:lnTo>
                  <a:pt x="106146" y="65614"/>
                </a:lnTo>
                <a:lnTo>
                  <a:pt x="67230" y="104203"/>
                </a:lnTo>
                <a:lnTo>
                  <a:pt x="60777" y="183426"/>
                </a:lnTo>
                <a:lnTo>
                  <a:pt x="54603" y="304621"/>
                </a:lnTo>
                <a:lnTo>
                  <a:pt x="48714" y="462561"/>
                </a:lnTo>
                <a:lnTo>
                  <a:pt x="43119" y="652022"/>
                </a:lnTo>
                <a:lnTo>
                  <a:pt x="37827" y="867782"/>
                </a:lnTo>
                <a:lnTo>
                  <a:pt x="32844" y="1104614"/>
                </a:lnTo>
                <a:lnTo>
                  <a:pt x="28180" y="1357295"/>
                </a:lnTo>
                <a:lnTo>
                  <a:pt x="23843" y="1620601"/>
                </a:lnTo>
                <a:lnTo>
                  <a:pt x="19840" y="1889307"/>
                </a:lnTo>
                <a:lnTo>
                  <a:pt x="16180" y="2158189"/>
                </a:lnTo>
                <a:lnTo>
                  <a:pt x="12871" y="2422022"/>
                </a:lnTo>
                <a:lnTo>
                  <a:pt x="9920" y="2675583"/>
                </a:lnTo>
                <a:lnTo>
                  <a:pt x="7337" y="2913647"/>
                </a:lnTo>
                <a:lnTo>
                  <a:pt x="5129" y="3130990"/>
                </a:lnTo>
                <a:lnTo>
                  <a:pt x="3304" y="3322387"/>
                </a:lnTo>
                <a:lnTo>
                  <a:pt x="1870" y="3482614"/>
                </a:lnTo>
                <a:lnTo>
                  <a:pt x="836" y="3606447"/>
                </a:lnTo>
                <a:lnTo>
                  <a:pt x="210" y="3688661"/>
                </a:lnTo>
                <a:lnTo>
                  <a:pt x="0" y="3724033"/>
                </a:lnTo>
                <a:lnTo>
                  <a:pt x="210" y="3759403"/>
                </a:lnTo>
                <a:lnTo>
                  <a:pt x="836" y="3841616"/>
                </a:lnTo>
                <a:close/>
              </a:path>
            </a:pathLst>
          </a:custGeom>
          <a:solidFill>
            <a:srgbClr val="A3D7D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6586" y="134518"/>
            <a:ext cx="7395540" cy="7381024"/>
          </a:xfrm>
          <a:custGeom>
            <a:avLst/>
            <a:gdLst/>
            <a:ahLst/>
            <a:cxnLst/>
            <a:rect l="l" t="t" r="r" b="b"/>
            <a:pathLst>
              <a:path w="7395540" h="7381024">
                <a:moveTo>
                  <a:pt x="1004" y="3809826"/>
                </a:moveTo>
                <a:lnTo>
                  <a:pt x="2245" y="3932934"/>
                </a:lnTo>
                <a:lnTo>
                  <a:pt x="3966" y="4091543"/>
                </a:lnTo>
                <a:lnTo>
                  <a:pt x="6156" y="4280551"/>
                </a:lnTo>
                <a:lnTo>
                  <a:pt x="8807" y="4494856"/>
                </a:lnTo>
                <a:lnTo>
                  <a:pt x="11908" y="4729357"/>
                </a:lnTo>
                <a:lnTo>
                  <a:pt x="15449" y="4978952"/>
                </a:lnTo>
                <a:lnTo>
                  <a:pt x="19421" y="5238540"/>
                </a:lnTo>
                <a:lnTo>
                  <a:pt x="23814" y="5503017"/>
                </a:lnTo>
                <a:lnTo>
                  <a:pt x="28618" y="5767284"/>
                </a:lnTo>
                <a:lnTo>
                  <a:pt x="33823" y="6026238"/>
                </a:lnTo>
                <a:lnTo>
                  <a:pt x="39420" y="6274778"/>
                </a:lnTo>
                <a:lnTo>
                  <a:pt x="45399" y="6507802"/>
                </a:lnTo>
                <a:lnTo>
                  <a:pt x="51751" y="6720207"/>
                </a:lnTo>
                <a:lnTo>
                  <a:pt x="58464" y="6906893"/>
                </a:lnTo>
                <a:lnTo>
                  <a:pt x="65530" y="7062759"/>
                </a:lnTo>
                <a:lnTo>
                  <a:pt x="72939" y="7182701"/>
                </a:lnTo>
                <a:lnTo>
                  <a:pt x="80682" y="7261618"/>
                </a:lnTo>
                <a:lnTo>
                  <a:pt x="121738" y="7302283"/>
                </a:lnTo>
                <a:lnTo>
                  <a:pt x="200863" y="7309840"/>
                </a:lnTo>
                <a:lnTo>
                  <a:pt x="321020" y="7317071"/>
                </a:lnTo>
                <a:lnTo>
                  <a:pt x="477107" y="7323968"/>
                </a:lnTo>
                <a:lnTo>
                  <a:pt x="664021" y="7330521"/>
                </a:lnTo>
                <a:lnTo>
                  <a:pt x="876661" y="7336720"/>
                </a:lnTo>
                <a:lnTo>
                  <a:pt x="1109926" y="7342555"/>
                </a:lnTo>
                <a:lnTo>
                  <a:pt x="1358712" y="7348017"/>
                </a:lnTo>
                <a:lnTo>
                  <a:pt x="1617919" y="7353098"/>
                </a:lnTo>
                <a:lnTo>
                  <a:pt x="1882444" y="7357786"/>
                </a:lnTo>
                <a:lnTo>
                  <a:pt x="2147186" y="7362073"/>
                </a:lnTo>
                <a:lnTo>
                  <a:pt x="2407042" y="7365949"/>
                </a:lnTo>
                <a:lnTo>
                  <a:pt x="2656910" y="7369404"/>
                </a:lnTo>
                <a:lnTo>
                  <a:pt x="2891690" y="7372430"/>
                </a:lnTo>
                <a:lnTo>
                  <a:pt x="3106278" y="7375016"/>
                </a:lnTo>
                <a:lnTo>
                  <a:pt x="3295573" y="7377153"/>
                </a:lnTo>
                <a:lnTo>
                  <a:pt x="3454472" y="7378832"/>
                </a:lnTo>
                <a:lnTo>
                  <a:pt x="3577875" y="7380043"/>
                </a:lnTo>
                <a:lnTo>
                  <a:pt x="3660679" y="7380777"/>
                </a:lnTo>
                <a:lnTo>
                  <a:pt x="3697782" y="7381024"/>
                </a:lnTo>
                <a:lnTo>
                  <a:pt x="3734789" y="7380781"/>
                </a:lnTo>
                <a:lnTo>
                  <a:pt x="3817499" y="7380058"/>
                </a:lnTo>
                <a:lnTo>
                  <a:pt x="3940809" y="7378866"/>
                </a:lnTo>
                <a:lnTo>
                  <a:pt x="4099620" y="7377212"/>
                </a:lnTo>
                <a:lnTo>
                  <a:pt x="4288827" y="7375107"/>
                </a:lnTo>
                <a:lnTo>
                  <a:pt x="4503331" y="7372559"/>
                </a:lnTo>
                <a:lnTo>
                  <a:pt x="4738030" y="7369578"/>
                </a:lnTo>
                <a:lnTo>
                  <a:pt x="4987821" y="7366174"/>
                </a:lnTo>
                <a:lnTo>
                  <a:pt x="5247603" y="7362355"/>
                </a:lnTo>
                <a:lnTo>
                  <a:pt x="5512274" y="7358130"/>
                </a:lnTo>
                <a:lnTo>
                  <a:pt x="5776733" y="7353510"/>
                </a:lnTo>
                <a:lnTo>
                  <a:pt x="6035878" y="7348503"/>
                </a:lnTo>
                <a:lnTo>
                  <a:pt x="6284608" y="7343119"/>
                </a:lnTo>
                <a:lnTo>
                  <a:pt x="6517820" y="7337366"/>
                </a:lnTo>
                <a:lnTo>
                  <a:pt x="6730413" y="7331255"/>
                </a:lnTo>
                <a:lnTo>
                  <a:pt x="6917286" y="7324794"/>
                </a:lnTo>
                <a:lnTo>
                  <a:pt x="7073336" y="7317993"/>
                </a:lnTo>
                <a:lnTo>
                  <a:pt x="7193462" y="7310861"/>
                </a:lnTo>
                <a:lnTo>
                  <a:pt x="7272562" y="7303407"/>
                </a:lnTo>
                <a:lnTo>
                  <a:pt x="7313711" y="7262834"/>
                </a:lnTo>
                <a:lnTo>
                  <a:pt x="7321560" y="7183893"/>
                </a:lnTo>
                <a:lnTo>
                  <a:pt x="7329071" y="7063922"/>
                </a:lnTo>
                <a:lnTo>
                  <a:pt x="7336236" y="6908023"/>
                </a:lnTo>
                <a:lnTo>
                  <a:pt x="7343044" y="6721297"/>
                </a:lnTo>
                <a:lnTo>
                  <a:pt x="7349485" y="6508846"/>
                </a:lnTo>
                <a:lnTo>
                  <a:pt x="7355548" y="6275772"/>
                </a:lnTo>
                <a:lnTo>
                  <a:pt x="7361225" y="6027177"/>
                </a:lnTo>
                <a:lnTo>
                  <a:pt x="7366505" y="5768164"/>
                </a:lnTo>
                <a:lnTo>
                  <a:pt x="7371378" y="5503833"/>
                </a:lnTo>
                <a:lnTo>
                  <a:pt x="7375834" y="5239288"/>
                </a:lnTo>
                <a:lnTo>
                  <a:pt x="7379864" y="4979629"/>
                </a:lnTo>
                <a:lnTo>
                  <a:pt x="7383456" y="4729959"/>
                </a:lnTo>
                <a:lnTo>
                  <a:pt x="7386602" y="4495380"/>
                </a:lnTo>
                <a:lnTo>
                  <a:pt x="7389292" y="4280993"/>
                </a:lnTo>
                <a:lnTo>
                  <a:pt x="7391514" y="4091901"/>
                </a:lnTo>
                <a:lnTo>
                  <a:pt x="7393261" y="3933206"/>
                </a:lnTo>
                <a:lnTo>
                  <a:pt x="7394520" y="3810009"/>
                </a:lnTo>
                <a:lnTo>
                  <a:pt x="7395283" y="3727412"/>
                </a:lnTo>
                <a:lnTo>
                  <a:pt x="7395540" y="3690518"/>
                </a:lnTo>
                <a:lnTo>
                  <a:pt x="7395287" y="3653718"/>
                </a:lnTo>
                <a:lnTo>
                  <a:pt x="7394535" y="3571213"/>
                </a:lnTo>
                <a:lnTo>
                  <a:pt x="7393294" y="3448105"/>
                </a:lnTo>
                <a:lnTo>
                  <a:pt x="7391573" y="3289495"/>
                </a:lnTo>
                <a:lnTo>
                  <a:pt x="7389383" y="3100487"/>
                </a:lnTo>
                <a:lnTo>
                  <a:pt x="7386733" y="2886180"/>
                </a:lnTo>
                <a:lnTo>
                  <a:pt x="7383632" y="2651678"/>
                </a:lnTo>
                <a:lnTo>
                  <a:pt x="7380091" y="2402081"/>
                </a:lnTo>
                <a:lnTo>
                  <a:pt x="7376120" y="2142492"/>
                </a:lnTo>
                <a:lnTo>
                  <a:pt x="7371727" y="1878012"/>
                </a:lnTo>
                <a:lnTo>
                  <a:pt x="7366924" y="1613743"/>
                </a:lnTo>
                <a:lnTo>
                  <a:pt x="7361719" y="1354787"/>
                </a:lnTo>
                <a:lnTo>
                  <a:pt x="7356122" y="1106246"/>
                </a:lnTo>
                <a:lnTo>
                  <a:pt x="7350144" y="873221"/>
                </a:lnTo>
                <a:lnTo>
                  <a:pt x="7343794" y="660814"/>
                </a:lnTo>
                <a:lnTo>
                  <a:pt x="7337081" y="474127"/>
                </a:lnTo>
                <a:lnTo>
                  <a:pt x="7330017" y="318262"/>
                </a:lnTo>
                <a:lnTo>
                  <a:pt x="7322609" y="198320"/>
                </a:lnTo>
                <a:lnTo>
                  <a:pt x="7314868" y="119403"/>
                </a:lnTo>
                <a:lnTo>
                  <a:pt x="7273813" y="78741"/>
                </a:lnTo>
                <a:lnTo>
                  <a:pt x="7194688" y="71183"/>
                </a:lnTo>
                <a:lnTo>
                  <a:pt x="7074531" y="63952"/>
                </a:lnTo>
                <a:lnTo>
                  <a:pt x="6918444" y="57055"/>
                </a:lnTo>
                <a:lnTo>
                  <a:pt x="6731529" y="50502"/>
                </a:lnTo>
                <a:lnTo>
                  <a:pt x="6518888" y="44304"/>
                </a:lnTo>
                <a:lnTo>
                  <a:pt x="6285624" y="38468"/>
                </a:lnTo>
                <a:lnTo>
                  <a:pt x="6036837" y="33006"/>
                </a:lnTo>
                <a:lnTo>
                  <a:pt x="5777630" y="27926"/>
                </a:lnTo>
                <a:lnTo>
                  <a:pt x="5513104" y="23237"/>
                </a:lnTo>
                <a:lnTo>
                  <a:pt x="5248363" y="18950"/>
                </a:lnTo>
                <a:lnTo>
                  <a:pt x="4988507" y="15075"/>
                </a:lnTo>
                <a:lnTo>
                  <a:pt x="4738639" y="11619"/>
                </a:lnTo>
                <a:lnTo>
                  <a:pt x="4503861" y="8593"/>
                </a:lnTo>
                <a:lnTo>
                  <a:pt x="4289274" y="6007"/>
                </a:lnTo>
                <a:lnTo>
                  <a:pt x="4099981" y="3870"/>
                </a:lnTo>
                <a:lnTo>
                  <a:pt x="3941083" y="2191"/>
                </a:lnTo>
                <a:lnTo>
                  <a:pt x="3817683" y="980"/>
                </a:lnTo>
                <a:lnTo>
                  <a:pt x="3734882" y="246"/>
                </a:lnTo>
                <a:lnTo>
                  <a:pt x="3697782" y="0"/>
                </a:lnTo>
                <a:lnTo>
                  <a:pt x="3660679" y="246"/>
                </a:lnTo>
                <a:lnTo>
                  <a:pt x="3577875" y="980"/>
                </a:lnTo>
                <a:lnTo>
                  <a:pt x="3454472" y="2191"/>
                </a:lnTo>
                <a:lnTo>
                  <a:pt x="3295573" y="3870"/>
                </a:lnTo>
                <a:lnTo>
                  <a:pt x="3106278" y="6007"/>
                </a:lnTo>
                <a:lnTo>
                  <a:pt x="2891690" y="8593"/>
                </a:lnTo>
                <a:lnTo>
                  <a:pt x="2656910" y="11619"/>
                </a:lnTo>
                <a:lnTo>
                  <a:pt x="2407042" y="15075"/>
                </a:lnTo>
                <a:lnTo>
                  <a:pt x="2147186" y="18950"/>
                </a:lnTo>
                <a:lnTo>
                  <a:pt x="1882444" y="23237"/>
                </a:lnTo>
                <a:lnTo>
                  <a:pt x="1617919" y="27926"/>
                </a:lnTo>
                <a:lnTo>
                  <a:pt x="1358712" y="33006"/>
                </a:lnTo>
                <a:lnTo>
                  <a:pt x="1109926" y="38468"/>
                </a:lnTo>
                <a:lnTo>
                  <a:pt x="876661" y="44304"/>
                </a:lnTo>
                <a:lnTo>
                  <a:pt x="664021" y="50502"/>
                </a:lnTo>
                <a:lnTo>
                  <a:pt x="477107" y="57055"/>
                </a:lnTo>
                <a:lnTo>
                  <a:pt x="321020" y="63952"/>
                </a:lnTo>
                <a:lnTo>
                  <a:pt x="200863" y="71183"/>
                </a:lnTo>
                <a:lnTo>
                  <a:pt x="121738" y="78741"/>
                </a:lnTo>
                <a:lnTo>
                  <a:pt x="80682" y="119403"/>
                </a:lnTo>
                <a:lnTo>
                  <a:pt x="72939" y="198320"/>
                </a:lnTo>
                <a:lnTo>
                  <a:pt x="65530" y="318262"/>
                </a:lnTo>
                <a:lnTo>
                  <a:pt x="58464" y="474127"/>
                </a:lnTo>
                <a:lnTo>
                  <a:pt x="51751" y="660814"/>
                </a:lnTo>
                <a:lnTo>
                  <a:pt x="45399" y="873221"/>
                </a:lnTo>
                <a:lnTo>
                  <a:pt x="39420" y="1106246"/>
                </a:lnTo>
                <a:lnTo>
                  <a:pt x="33823" y="1354787"/>
                </a:lnTo>
                <a:lnTo>
                  <a:pt x="28618" y="1613743"/>
                </a:lnTo>
                <a:lnTo>
                  <a:pt x="23814" y="1878012"/>
                </a:lnTo>
                <a:lnTo>
                  <a:pt x="19421" y="2142492"/>
                </a:lnTo>
                <a:lnTo>
                  <a:pt x="15449" y="2402081"/>
                </a:lnTo>
                <a:lnTo>
                  <a:pt x="11908" y="2651678"/>
                </a:lnTo>
                <a:lnTo>
                  <a:pt x="8807" y="2886180"/>
                </a:lnTo>
                <a:lnTo>
                  <a:pt x="6156" y="3100487"/>
                </a:lnTo>
                <a:lnTo>
                  <a:pt x="3966" y="3289495"/>
                </a:lnTo>
                <a:lnTo>
                  <a:pt x="2245" y="3448105"/>
                </a:lnTo>
                <a:lnTo>
                  <a:pt x="1004" y="3571213"/>
                </a:lnTo>
                <a:lnTo>
                  <a:pt x="252" y="3653718"/>
                </a:lnTo>
                <a:lnTo>
                  <a:pt x="0" y="3690518"/>
                </a:lnTo>
                <a:lnTo>
                  <a:pt x="252" y="3727320"/>
                </a:lnTo>
                <a:lnTo>
                  <a:pt x="1004" y="3809826"/>
                </a:lnTo>
                <a:close/>
              </a:path>
            </a:pathLst>
          </a:custGeom>
          <a:solidFill>
            <a:srgbClr val="A4D7D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07957" y="175536"/>
            <a:ext cx="7330935" cy="7314006"/>
          </a:xfrm>
          <a:custGeom>
            <a:avLst/>
            <a:gdLst/>
            <a:ahLst/>
            <a:cxnLst/>
            <a:rect l="l" t="t" r="r" b="b"/>
            <a:pathLst>
              <a:path w="7330935" h="7314006">
                <a:moveTo>
                  <a:pt x="0" y="3657003"/>
                </a:moveTo>
                <a:lnTo>
                  <a:pt x="294" y="3695235"/>
                </a:lnTo>
                <a:lnTo>
                  <a:pt x="1171" y="3778032"/>
                </a:lnTo>
                <a:lnTo>
                  <a:pt x="2619" y="3900417"/>
                </a:lnTo>
                <a:lnTo>
                  <a:pt x="4626" y="4057409"/>
                </a:lnTo>
                <a:lnTo>
                  <a:pt x="7180" y="4244029"/>
                </a:lnTo>
                <a:lnTo>
                  <a:pt x="10272" y="4455299"/>
                </a:lnTo>
                <a:lnTo>
                  <a:pt x="13888" y="4686238"/>
                </a:lnTo>
                <a:lnTo>
                  <a:pt x="18019" y="4931869"/>
                </a:lnTo>
                <a:lnTo>
                  <a:pt x="22652" y="5187212"/>
                </a:lnTo>
                <a:lnTo>
                  <a:pt x="27776" y="5447288"/>
                </a:lnTo>
                <a:lnTo>
                  <a:pt x="33380" y="5707118"/>
                </a:lnTo>
                <a:lnTo>
                  <a:pt x="39452" y="5961722"/>
                </a:lnTo>
                <a:lnTo>
                  <a:pt x="45982" y="6206122"/>
                </a:lnTo>
                <a:lnTo>
                  <a:pt x="52957" y="6435338"/>
                </a:lnTo>
                <a:lnTo>
                  <a:pt x="60366" y="6644392"/>
                </a:lnTo>
                <a:lnTo>
                  <a:pt x="68198" y="6828304"/>
                </a:lnTo>
                <a:lnTo>
                  <a:pt x="76442" y="6982095"/>
                </a:lnTo>
                <a:lnTo>
                  <a:pt x="85086" y="7100786"/>
                </a:lnTo>
                <a:lnTo>
                  <a:pt x="94119" y="7179398"/>
                </a:lnTo>
                <a:lnTo>
                  <a:pt x="137317" y="7222136"/>
                </a:lnTo>
                <a:lnTo>
                  <a:pt x="216170" y="7230953"/>
                </a:lnTo>
                <a:lnTo>
                  <a:pt x="335112" y="7239389"/>
                </a:lnTo>
                <a:lnTo>
                  <a:pt x="489161" y="7247436"/>
                </a:lnTo>
                <a:lnTo>
                  <a:pt x="673339" y="7255080"/>
                </a:lnTo>
                <a:lnTo>
                  <a:pt x="882666" y="7262312"/>
                </a:lnTo>
                <a:lnTo>
                  <a:pt x="1112163" y="7269121"/>
                </a:lnTo>
                <a:lnTo>
                  <a:pt x="1356850" y="7275494"/>
                </a:lnTo>
                <a:lnTo>
                  <a:pt x="1611749" y="7281421"/>
                </a:lnTo>
                <a:lnTo>
                  <a:pt x="1871879" y="7286891"/>
                </a:lnTo>
                <a:lnTo>
                  <a:pt x="2132262" y="7291893"/>
                </a:lnTo>
                <a:lnTo>
                  <a:pt x="2387918" y="7296415"/>
                </a:lnTo>
                <a:lnTo>
                  <a:pt x="2633867" y="7300447"/>
                </a:lnTo>
                <a:lnTo>
                  <a:pt x="2865130" y="7303978"/>
                </a:lnTo>
                <a:lnTo>
                  <a:pt x="3076728" y="7306996"/>
                </a:lnTo>
                <a:lnTo>
                  <a:pt x="3263682" y="7309490"/>
                </a:lnTo>
                <a:lnTo>
                  <a:pt x="3421011" y="7311449"/>
                </a:lnTo>
                <a:lnTo>
                  <a:pt x="3543737" y="7312862"/>
                </a:lnTo>
                <a:lnTo>
                  <a:pt x="3626880" y="7313718"/>
                </a:lnTo>
                <a:lnTo>
                  <a:pt x="3665461" y="7314006"/>
                </a:lnTo>
                <a:lnTo>
                  <a:pt x="3703934" y="7313722"/>
                </a:lnTo>
                <a:lnTo>
                  <a:pt x="3786971" y="7312879"/>
                </a:lnTo>
                <a:lnTo>
                  <a:pt x="3909593" y="7311487"/>
                </a:lnTo>
                <a:lnTo>
                  <a:pt x="4066821" y="7309557"/>
                </a:lnTo>
                <a:lnTo>
                  <a:pt x="4253676" y="7307100"/>
                </a:lnTo>
                <a:lnTo>
                  <a:pt x="4465178" y="7304127"/>
                </a:lnTo>
                <a:lnTo>
                  <a:pt x="4696349" y="7300649"/>
                </a:lnTo>
                <a:lnTo>
                  <a:pt x="4942210" y="7296676"/>
                </a:lnTo>
                <a:lnTo>
                  <a:pt x="5197781" y="7292219"/>
                </a:lnTo>
                <a:lnTo>
                  <a:pt x="5458083" y="7287290"/>
                </a:lnTo>
                <a:lnTo>
                  <a:pt x="5718138" y="7281898"/>
                </a:lnTo>
                <a:lnTo>
                  <a:pt x="5972966" y="7276056"/>
                </a:lnTo>
                <a:lnTo>
                  <a:pt x="6217588" y="7269774"/>
                </a:lnTo>
                <a:lnTo>
                  <a:pt x="6447024" y="7263062"/>
                </a:lnTo>
                <a:lnTo>
                  <a:pt x="6656297" y="7255932"/>
                </a:lnTo>
                <a:lnTo>
                  <a:pt x="6840427" y="7248395"/>
                </a:lnTo>
                <a:lnTo>
                  <a:pt x="6994434" y="7240461"/>
                </a:lnTo>
                <a:lnTo>
                  <a:pt x="7113340" y="7232141"/>
                </a:lnTo>
                <a:lnTo>
                  <a:pt x="7192165" y="7223446"/>
                </a:lnTo>
                <a:lnTo>
                  <a:pt x="7235468" y="7180814"/>
                </a:lnTo>
                <a:lnTo>
                  <a:pt x="7244623" y="7102176"/>
                </a:lnTo>
                <a:lnTo>
                  <a:pt x="7253385" y="6983452"/>
                </a:lnTo>
                <a:lnTo>
                  <a:pt x="7261743" y="6829622"/>
                </a:lnTo>
                <a:lnTo>
                  <a:pt x="7269684" y="6645664"/>
                </a:lnTo>
                <a:lnTo>
                  <a:pt x="7277198" y="6436558"/>
                </a:lnTo>
                <a:lnTo>
                  <a:pt x="7284272" y="6207284"/>
                </a:lnTo>
                <a:lnTo>
                  <a:pt x="7290895" y="5962820"/>
                </a:lnTo>
                <a:lnTo>
                  <a:pt x="7297055" y="5708147"/>
                </a:lnTo>
                <a:lnTo>
                  <a:pt x="7302741" y="5448244"/>
                </a:lnTo>
                <a:lnTo>
                  <a:pt x="7307940" y="5188090"/>
                </a:lnTo>
                <a:lnTo>
                  <a:pt x="7312642" y="4932664"/>
                </a:lnTo>
                <a:lnTo>
                  <a:pt x="7316834" y="4686945"/>
                </a:lnTo>
                <a:lnTo>
                  <a:pt x="7320505" y="4455914"/>
                </a:lnTo>
                <a:lnTo>
                  <a:pt x="7323643" y="4244550"/>
                </a:lnTo>
                <a:lnTo>
                  <a:pt x="7326237" y="4057831"/>
                </a:lnTo>
                <a:lnTo>
                  <a:pt x="7328275" y="3900738"/>
                </a:lnTo>
                <a:lnTo>
                  <a:pt x="7329745" y="3778249"/>
                </a:lnTo>
                <a:lnTo>
                  <a:pt x="7330635" y="3695344"/>
                </a:lnTo>
                <a:lnTo>
                  <a:pt x="7330935" y="3657003"/>
                </a:lnTo>
                <a:lnTo>
                  <a:pt x="7330640" y="3618771"/>
                </a:lnTo>
                <a:lnTo>
                  <a:pt x="7329763" y="3535973"/>
                </a:lnTo>
                <a:lnTo>
                  <a:pt x="7328315" y="3413589"/>
                </a:lnTo>
                <a:lnTo>
                  <a:pt x="7326308" y="3256597"/>
                </a:lnTo>
                <a:lnTo>
                  <a:pt x="7323752" y="3069976"/>
                </a:lnTo>
                <a:lnTo>
                  <a:pt x="7320660" y="2858707"/>
                </a:lnTo>
                <a:lnTo>
                  <a:pt x="7317043" y="2627767"/>
                </a:lnTo>
                <a:lnTo>
                  <a:pt x="7312912" y="2382136"/>
                </a:lnTo>
                <a:lnTo>
                  <a:pt x="7308278" y="2126793"/>
                </a:lnTo>
                <a:lnTo>
                  <a:pt x="7303154" y="1866717"/>
                </a:lnTo>
                <a:lnTo>
                  <a:pt x="7297549" y="1606887"/>
                </a:lnTo>
                <a:lnTo>
                  <a:pt x="7291477" y="1352283"/>
                </a:lnTo>
                <a:lnTo>
                  <a:pt x="7284947" y="1107883"/>
                </a:lnTo>
                <a:lnTo>
                  <a:pt x="7277972" y="878667"/>
                </a:lnTo>
                <a:lnTo>
                  <a:pt x="7270563" y="669613"/>
                </a:lnTo>
                <a:lnTo>
                  <a:pt x="7262731" y="485701"/>
                </a:lnTo>
                <a:lnTo>
                  <a:pt x="7254488" y="331910"/>
                </a:lnTo>
                <a:lnTo>
                  <a:pt x="7245845" y="213219"/>
                </a:lnTo>
                <a:lnTo>
                  <a:pt x="7236813" y="134607"/>
                </a:lnTo>
                <a:lnTo>
                  <a:pt x="7193616" y="91869"/>
                </a:lnTo>
                <a:lnTo>
                  <a:pt x="7114761" y="83053"/>
                </a:lnTo>
                <a:lnTo>
                  <a:pt x="6995819" y="74616"/>
                </a:lnTo>
                <a:lnTo>
                  <a:pt x="6841769" y="66569"/>
                </a:lnTo>
                <a:lnTo>
                  <a:pt x="6657590" y="58925"/>
                </a:lnTo>
                <a:lnTo>
                  <a:pt x="6448263" y="51693"/>
                </a:lnTo>
                <a:lnTo>
                  <a:pt x="6218765" y="44885"/>
                </a:lnTo>
                <a:lnTo>
                  <a:pt x="5974078" y="38511"/>
                </a:lnTo>
                <a:lnTo>
                  <a:pt x="5719179" y="32584"/>
                </a:lnTo>
                <a:lnTo>
                  <a:pt x="5459048" y="27114"/>
                </a:lnTo>
                <a:lnTo>
                  <a:pt x="5198666" y="22112"/>
                </a:lnTo>
                <a:lnTo>
                  <a:pt x="4943010" y="17590"/>
                </a:lnTo>
                <a:lnTo>
                  <a:pt x="4697061" y="13558"/>
                </a:lnTo>
                <a:lnTo>
                  <a:pt x="4465797" y="10027"/>
                </a:lnTo>
                <a:lnTo>
                  <a:pt x="4254199" y="7010"/>
                </a:lnTo>
                <a:lnTo>
                  <a:pt x="4067245" y="4516"/>
                </a:lnTo>
                <a:lnTo>
                  <a:pt x="3909915" y="2556"/>
                </a:lnTo>
                <a:lnTo>
                  <a:pt x="3787188" y="1143"/>
                </a:lnTo>
                <a:lnTo>
                  <a:pt x="3704043" y="287"/>
                </a:lnTo>
                <a:lnTo>
                  <a:pt x="3665461" y="0"/>
                </a:lnTo>
                <a:lnTo>
                  <a:pt x="3626880" y="287"/>
                </a:lnTo>
                <a:lnTo>
                  <a:pt x="3543737" y="1143"/>
                </a:lnTo>
                <a:lnTo>
                  <a:pt x="3421011" y="2556"/>
                </a:lnTo>
                <a:lnTo>
                  <a:pt x="3263682" y="4516"/>
                </a:lnTo>
                <a:lnTo>
                  <a:pt x="3076728" y="7010"/>
                </a:lnTo>
                <a:lnTo>
                  <a:pt x="2865130" y="10027"/>
                </a:lnTo>
                <a:lnTo>
                  <a:pt x="2633867" y="13558"/>
                </a:lnTo>
                <a:lnTo>
                  <a:pt x="2387918" y="17590"/>
                </a:lnTo>
                <a:lnTo>
                  <a:pt x="2132262" y="22112"/>
                </a:lnTo>
                <a:lnTo>
                  <a:pt x="1871879" y="27114"/>
                </a:lnTo>
                <a:lnTo>
                  <a:pt x="1611749" y="32584"/>
                </a:lnTo>
                <a:lnTo>
                  <a:pt x="1356850" y="38511"/>
                </a:lnTo>
                <a:lnTo>
                  <a:pt x="1112163" y="44885"/>
                </a:lnTo>
                <a:lnTo>
                  <a:pt x="882666" y="51693"/>
                </a:lnTo>
                <a:lnTo>
                  <a:pt x="673339" y="58925"/>
                </a:lnTo>
                <a:lnTo>
                  <a:pt x="489161" y="66569"/>
                </a:lnTo>
                <a:lnTo>
                  <a:pt x="335112" y="74616"/>
                </a:lnTo>
                <a:lnTo>
                  <a:pt x="216170" y="83053"/>
                </a:lnTo>
                <a:lnTo>
                  <a:pt x="137317" y="91869"/>
                </a:lnTo>
                <a:lnTo>
                  <a:pt x="94119" y="134607"/>
                </a:lnTo>
                <a:lnTo>
                  <a:pt x="85086" y="213219"/>
                </a:lnTo>
                <a:lnTo>
                  <a:pt x="76442" y="331910"/>
                </a:lnTo>
                <a:lnTo>
                  <a:pt x="68198" y="485701"/>
                </a:lnTo>
                <a:lnTo>
                  <a:pt x="60366" y="669613"/>
                </a:lnTo>
                <a:lnTo>
                  <a:pt x="52957" y="878667"/>
                </a:lnTo>
                <a:lnTo>
                  <a:pt x="45982" y="1107883"/>
                </a:lnTo>
                <a:lnTo>
                  <a:pt x="39452" y="1352283"/>
                </a:lnTo>
                <a:lnTo>
                  <a:pt x="33380" y="1606887"/>
                </a:lnTo>
                <a:lnTo>
                  <a:pt x="27776" y="1866717"/>
                </a:lnTo>
                <a:lnTo>
                  <a:pt x="22652" y="2126793"/>
                </a:lnTo>
                <a:lnTo>
                  <a:pt x="18019" y="2382136"/>
                </a:lnTo>
                <a:lnTo>
                  <a:pt x="13888" y="2627767"/>
                </a:lnTo>
                <a:lnTo>
                  <a:pt x="10272" y="2858707"/>
                </a:lnTo>
                <a:lnTo>
                  <a:pt x="7180" y="3069976"/>
                </a:lnTo>
                <a:lnTo>
                  <a:pt x="4626" y="3256597"/>
                </a:lnTo>
                <a:lnTo>
                  <a:pt x="2619" y="3413589"/>
                </a:lnTo>
                <a:lnTo>
                  <a:pt x="1171" y="3535973"/>
                </a:lnTo>
                <a:lnTo>
                  <a:pt x="294" y="3618771"/>
                </a:lnTo>
                <a:lnTo>
                  <a:pt x="0" y="3657003"/>
                </a:lnTo>
                <a:close/>
              </a:path>
            </a:pathLst>
          </a:custGeom>
          <a:solidFill>
            <a:srgbClr val="A5D8D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39329" y="216561"/>
            <a:ext cx="7266305" cy="7246950"/>
          </a:xfrm>
          <a:custGeom>
            <a:avLst/>
            <a:gdLst/>
            <a:ahLst/>
            <a:cxnLst/>
            <a:rect l="l" t="t" r="r" b="b"/>
            <a:pathLst>
              <a:path w="7266305" h="7246950">
                <a:moveTo>
                  <a:pt x="0" y="3623487"/>
                </a:moveTo>
                <a:lnTo>
                  <a:pt x="336" y="3663151"/>
                </a:lnTo>
                <a:lnTo>
                  <a:pt x="1339" y="3746242"/>
                </a:lnTo>
                <a:lnTo>
                  <a:pt x="2993" y="3867903"/>
                </a:lnTo>
                <a:lnTo>
                  <a:pt x="5286" y="4023278"/>
                </a:lnTo>
                <a:lnTo>
                  <a:pt x="8206" y="4207510"/>
                </a:lnTo>
                <a:lnTo>
                  <a:pt x="11739" y="4415744"/>
                </a:lnTo>
                <a:lnTo>
                  <a:pt x="15872" y="4643122"/>
                </a:lnTo>
                <a:lnTo>
                  <a:pt x="20593" y="4884788"/>
                </a:lnTo>
                <a:lnTo>
                  <a:pt x="25887" y="5135885"/>
                </a:lnTo>
                <a:lnTo>
                  <a:pt x="31743" y="5391557"/>
                </a:lnTo>
                <a:lnTo>
                  <a:pt x="38147" y="5646948"/>
                </a:lnTo>
                <a:lnTo>
                  <a:pt x="45087" y="5897201"/>
                </a:lnTo>
                <a:lnTo>
                  <a:pt x="52548" y="6137460"/>
                </a:lnTo>
                <a:lnTo>
                  <a:pt x="60519" y="6362868"/>
                </a:lnTo>
                <a:lnTo>
                  <a:pt x="68987" y="6568568"/>
                </a:lnTo>
                <a:lnTo>
                  <a:pt x="77937" y="6749704"/>
                </a:lnTo>
                <a:lnTo>
                  <a:pt x="87358" y="6901420"/>
                </a:lnTo>
                <a:lnTo>
                  <a:pt x="97236" y="7018859"/>
                </a:lnTo>
                <a:lnTo>
                  <a:pt x="107559" y="7097165"/>
                </a:lnTo>
                <a:lnTo>
                  <a:pt x="152897" y="7141977"/>
                </a:lnTo>
                <a:lnTo>
                  <a:pt x="231480" y="7152052"/>
                </a:lnTo>
                <a:lnTo>
                  <a:pt x="349206" y="7161693"/>
                </a:lnTo>
                <a:lnTo>
                  <a:pt x="501217" y="7170888"/>
                </a:lnTo>
                <a:lnTo>
                  <a:pt x="682658" y="7179623"/>
                </a:lnTo>
                <a:lnTo>
                  <a:pt x="888671" y="7187887"/>
                </a:lnTo>
                <a:lnTo>
                  <a:pt x="1114400" y="7195667"/>
                </a:lnTo>
                <a:lnTo>
                  <a:pt x="1354987" y="7202949"/>
                </a:lnTo>
                <a:lnTo>
                  <a:pt x="1605577" y="7209721"/>
                </a:lnTo>
                <a:lnTo>
                  <a:pt x="1861312" y="7215971"/>
                </a:lnTo>
                <a:lnTo>
                  <a:pt x="2117335" y="7221686"/>
                </a:lnTo>
                <a:lnTo>
                  <a:pt x="2368789" y="7226853"/>
                </a:lnTo>
                <a:lnTo>
                  <a:pt x="2610819" y="7231460"/>
                </a:lnTo>
                <a:lnTo>
                  <a:pt x="2838566" y="7235493"/>
                </a:lnTo>
                <a:lnTo>
                  <a:pt x="3047175" y="7238941"/>
                </a:lnTo>
                <a:lnTo>
                  <a:pt x="3231789" y="7241790"/>
                </a:lnTo>
                <a:lnTo>
                  <a:pt x="3387550" y="7244029"/>
                </a:lnTo>
                <a:lnTo>
                  <a:pt x="3509602" y="7245643"/>
                </a:lnTo>
                <a:lnTo>
                  <a:pt x="3593088" y="7246621"/>
                </a:lnTo>
                <a:lnTo>
                  <a:pt x="3633152" y="7246950"/>
                </a:lnTo>
                <a:lnTo>
                  <a:pt x="3673088" y="7246626"/>
                </a:lnTo>
                <a:lnTo>
                  <a:pt x="3756449" y="7245663"/>
                </a:lnTo>
                <a:lnTo>
                  <a:pt x="3878379" y="7244073"/>
                </a:lnTo>
                <a:lnTo>
                  <a:pt x="4034022" y="7241868"/>
                </a:lnTo>
                <a:lnTo>
                  <a:pt x="4218520" y="7239061"/>
                </a:lnTo>
                <a:lnTo>
                  <a:pt x="4427019" y="7235665"/>
                </a:lnTo>
                <a:lnTo>
                  <a:pt x="4654660" y="7231690"/>
                </a:lnTo>
                <a:lnTo>
                  <a:pt x="4896588" y="7227151"/>
                </a:lnTo>
                <a:lnTo>
                  <a:pt x="5147946" y="7222059"/>
                </a:lnTo>
                <a:lnTo>
                  <a:pt x="5403878" y="7216427"/>
                </a:lnTo>
                <a:lnTo>
                  <a:pt x="5659527" y="7210267"/>
                </a:lnTo>
                <a:lnTo>
                  <a:pt x="5910036" y="7203591"/>
                </a:lnTo>
                <a:lnTo>
                  <a:pt x="6150550" y="7196412"/>
                </a:lnTo>
                <a:lnTo>
                  <a:pt x="6376211" y="7188742"/>
                </a:lnTo>
                <a:lnTo>
                  <a:pt x="6582163" y="7180593"/>
                </a:lnTo>
                <a:lnTo>
                  <a:pt x="6763550" y="7171979"/>
                </a:lnTo>
                <a:lnTo>
                  <a:pt x="6915516" y="7162910"/>
                </a:lnTo>
                <a:lnTo>
                  <a:pt x="7033202" y="7153401"/>
                </a:lnTo>
                <a:lnTo>
                  <a:pt x="7111754" y="7143462"/>
                </a:lnTo>
                <a:lnTo>
                  <a:pt x="7157213" y="7098769"/>
                </a:lnTo>
                <a:lnTo>
                  <a:pt x="7167676" y="7020434"/>
                </a:lnTo>
                <a:lnTo>
                  <a:pt x="7177689" y="6902957"/>
                </a:lnTo>
                <a:lnTo>
                  <a:pt x="7187240" y="6751196"/>
                </a:lnTo>
                <a:lnTo>
                  <a:pt x="7196315" y="6570007"/>
                </a:lnTo>
                <a:lnTo>
                  <a:pt x="7204902" y="6364248"/>
                </a:lnTo>
                <a:lnTo>
                  <a:pt x="7212985" y="6138774"/>
                </a:lnTo>
                <a:lnTo>
                  <a:pt x="7220553" y="5898443"/>
                </a:lnTo>
                <a:lnTo>
                  <a:pt x="7227593" y="5648112"/>
                </a:lnTo>
                <a:lnTo>
                  <a:pt x="7234089" y="5392637"/>
                </a:lnTo>
                <a:lnTo>
                  <a:pt x="7240031" y="5136875"/>
                </a:lnTo>
                <a:lnTo>
                  <a:pt x="7245403" y="4885684"/>
                </a:lnTo>
                <a:lnTo>
                  <a:pt x="7250193" y="4643919"/>
                </a:lnTo>
                <a:lnTo>
                  <a:pt x="7254388" y="4416437"/>
                </a:lnTo>
                <a:lnTo>
                  <a:pt x="7257973" y="4208097"/>
                </a:lnTo>
                <a:lnTo>
                  <a:pt x="7260937" y="4023753"/>
                </a:lnTo>
                <a:lnTo>
                  <a:pt x="7263265" y="3868264"/>
                </a:lnTo>
                <a:lnTo>
                  <a:pt x="7264945" y="3746485"/>
                </a:lnTo>
                <a:lnTo>
                  <a:pt x="7265962" y="3663274"/>
                </a:lnTo>
                <a:lnTo>
                  <a:pt x="7266305" y="3623487"/>
                </a:lnTo>
                <a:lnTo>
                  <a:pt x="7265968" y="3583823"/>
                </a:lnTo>
                <a:lnTo>
                  <a:pt x="7264965" y="3500732"/>
                </a:lnTo>
                <a:lnTo>
                  <a:pt x="7263311" y="3379071"/>
                </a:lnTo>
                <a:lnTo>
                  <a:pt x="7261018" y="3223695"/>
                </a:lnTo>
                <a:lnTo>
                  <a:pt x="7258098" y="3039462"/>
                </a:lnTo>
                <a:lnTo>
                  <a:pt x="7254565" y="2831228"/>
                </a:lnTo>
                <a:lnTo>
                  <a:pt x="7250432" y="2603849"/>
                </a:lnTo>
                <a:lnTo>
                  <a:pt x="7245711" y="2362182"/>
                </a:lnTo>
                <a:lnTo>
                  <a:pt x="7240417" y="2111084"/>
                </a:lnTo>
                <a:lnTo>
                  <a:pt x="7234561" y="1855411"/>
                </a:lnTo>
                <a:lnTo>
                  <a:pt x="7228157" y="1600019"/>
                </a:lnTo>
                <a:lnTo>
                  <a:pt x="7221217" y="1349765"/>
                </a:lnTo>
                <a:lnTo>
                  <a:pt x="7213756" y="1109505"/>
                </a:lnTo>
                <a:lnTo>
                  <a:pt x="7205785" y="884097"/>
                </a:lnTo>
                <a:lnTo>
                  <a:pt x="7197317" y="678396"/>
                </a:lnTo>
                <a:lnTo>
                  <a:pt x="7188367" y="497259"/>
                </a:lnTo>
                <a:lnTo>
                  <a:pt x="7178946" y="345542"/>
                </a:lnTo>
                <a:lnTo>
                  <a:pt x="7169068" y="228103"/>
                </a:lnTo>
                <a:lnTo>
                  <a:pt x="7158745" y="149797"/>
                </a:lnTo>
                <a:lnTo>
                  <a:pt x="7113407" y="104985"/>
                </a:lnTo>
                <a:lnTo>
                  <a:pt x="7034824" y="94909"/>
                </a:lnTo>
                <a:lnTo>
                  <a:pt x="6917098" y="85268"/>
                </a:lnTo>
                <a:lnTo>
                  <a:pt x="6765085" y="76073"/>
                </a:lnTo>
                <a:lnTo>
                  <a:pt x="6583644" y="67336"/>
                </a:lnTo>
                <a:lnTo>
                  <a:pt x="6377630" y="59072"/>
                </a:lnTo>
                <a:lnTo>
                  <a:pt x="6151901" y="51292"/>
                </a:lnTo>
                <a:lnTo>
                  <a:pt x="5911313" y="44009"/>
                </a:lnTo>
                <a:lnTo>
                  <a:pt x="5660723" y="37235"/>
                </a:lnTo>
                <a:lnTo>
                  <a:pt x="5404988" y="30984"/>
                </a:lnTo>
                <a:lnTo>
                  <a:pt x="5148964" y="25268"/>
                </a:lnTo>
                <a:lnTo>
                  <a:pt x="4897509" y="20100"/>
                </a:lnTo>
                <a:lnTo>
                  <a:pt x="4655480" y="15493"/>
                </a:lnTo>
                <a:lnTo>
                  <a:pt x="4427732" y="11459"/>
                </a:lnTo>
                <a:lnTo>
                  <a:pt x="4219123" y="8010"/>
                </a:lnTo>
                <a:lnTo>
                  <a:pt x="4034511" y="5160"/>
                </a:lnTo>
                <a:lnTo>
                  <a:pt x="3878750" y="2921"/>
                </a:lnTo>
                <a:lnTo>
                  <a:pt x="3756699" y="1307"/>
                </a:lnTo>
                <a:lnTo>
                  <a:pt x="3673214" y="328"/>
                </a:lnTo>
                <a:lnTo>
                  <a:pt x="3633152" y="0"/>
                </a:lnTo>
                <a:lnTo>
                  <a:pt x="3593088" y="328"/>
                </a:lnTo>
                <a:lnTo>
                  <a:pt x="3509602" y="1307"/>
                </a:lnTo>
                <a:lnTo>
                  <a:pt x="3387550" y="2921"/>
                </a:lnTo>
                <a:lnTo>
                  <a:pt x="3231789" y="5160"/>
                </a:lnTo>
                <a:lnTo>
                  <a:pt x="3047175" y="8010"/>
                </a:lnTo>
                <a:lnTo>
                  <a:pt x="2838566" y="11459"/>
                </a:lnTo>
                <a:lnTo>
                  <a:pt x="2610819" y="15493"/>
                </a:lnTo>
                <a:lnTo>
                  <a:pt x="2368789" y="20100"/>
                </a:lnTo>
                <a:lnTo>
                  <a:pt x="2117335" y="25268"/>
                </a:lnTo>
                <a:lnTo>
                  <a:pt x="1861311" y="30984"/>
                </a:lnTo>
                <a:lnTo>
                  <a:pt x="1605577" y="37235"/>
                </a:lnTo>
                <a:lnTo>
                  <a:pt x="1354987" y="44009"/>
                </a:lnTo>
                <a:lnTo>
                  <a:pt x="1114400" y="51292"/>
                </a:lnTo>
                <a:lnTo>
                  <a:pt x="888671" y="59072"/>
                </a:lnTo>
                <a:lnTo>
                  <a:pt x="682658" y="67336"/>
                </a:lnTo>
                <a:lnTo>
                  <a:pt x="501217" y="76073"/>
                </a:lnTo>
                <a:lnTo>
                  <a:pt x="349206" y="85268"/>
                </a:lnTo>
                <a:lnTo>
                  <a:pt x="231480" y="94909"/>
                </a:lnTo>
                <a:lnTo>
                  <a:pt x="152897" y="104985"/>
                </a:lnTo>
                <a:lnTo>
                  <a:pt x="107559" y="149797"/>
                </a:lnTo>
                <a:lnTo>
                  <a:pt x="97236" y="228103"/>
                </a:lnTo>
                <a:lnTo>
                  <a:pt x="87358" y="345542"/>
                </a:lnTo>
                <a:lnTo>
                  <a:pt x="77937" y="497259"/>
                </a:lnTo>
                <a:lnTo>
                  <a:pt x="68987" y="678396"/>
                </a:lnTo>
                <a:lnTo>
                  <a:pt x="60519" y="884097"/>
                </a:lnTo>
                <a:lnTo>
                  <a:pt x="52548" y="1109505"/>
                </a:lnTo>
                <a:lnTo>
                  <a:pt x="45087" y="1349765"/>
                </a:lnTo>
                <a:lnTo>
                  <a:pt x="38147" y="1600019"/>
                </a:lnTo>
                <a:lnTo>
                  <a:pt x="31743" y="1855411"/>
                </a:lnTo>
                <a:lnTo>
                  <a:pt x="25887" y="2111084"/>
                </a:lnTo>
                <a:lnTo>
                  <a:pt x="20593" y="2362182"/>
                </a:lnTo>
                <a:lnTo>
                  <a:pt x="15872" y="2603849"/>
                </a:lnTo>
                <a:lnTo>
                  <a:pt x="11739" y="2831228"/>
                </a:lnTo>
                <a:lnTo>
                  <a:pt x="8206" y="3039462"/>
                </a:lnTo>
                <a:lnTo>
                  <a:pt x="5286" y="3223695"/>
                </a:lnTo>
                <a:lnTo>
                  <a:pt x="2993" y="3379071"/>
                </a:lnTo>
                <a:lnTo>
                  <a:pt x="1339" y="3500732"/>
                </a:lnTo>
                <a:lnTo>
                  <a:pt x="336" y="3583823"/>
                </a:lnTo>
                <a:lnTo>
                  <a:pt x="0" y="3623487"/>
                </a:lnTo>
                <a:close/>
              </a:path>
            </a:pathLst>
          </a:custGeom>
          <a:solidFill>
            <a:srgbClr val="A6D8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70689" y="257580"/>
            <a:ext cx="7201700" cy="7179919"/>
          </a:xfrm>
          <a:custGeom>
            <a:avLst/>
            <a:gdLst/>
            <a:ahLst/>
            <a:cxnLst/>
            <a:rect l="l" t="t" r="r" b="b"/>
            <a:pathLst>
              <a:path w="7201700" h="7179919">
                <a:moveTo>
                  <a:pt x="1506" y="3714449"/>
                </a:moveTo>
                <a:lnTo>
                  <a:pt x="3367" y="3835386"/>
                </a:lnTo>
                <a:lnTo>
                  <a:pt x="5947" y="3989144"/>
                </a:lnTo>
                <a:lnTo>
                  <a:pt x="9232" y="4170989"/>
                </a:lnTo>
                <a:lnTo>
                  <a:pt x="13207" y="4376186"/>
                </a:lnTo>
                <a:lnTo>
                  <a:pt x="17857" y="4600003"/>
                </a:lnTo>
                <a:lnTo>
                  <a:pt x="23167" y="4837705"/>
                </a:lnTo>
                <a:lnTo>
                  <a:pt x="29124" y="5084558"/>
                </a:lnTo>
                <a:lnTo>
                  <a:pt x="35712" y="5335828"/>
                </a:lnTo>
                <a:lnTo>
                  <a:pt x="42917" y="5586782"/>
                </a:lnTo>
                <a:lnTo>
                  <a:pt x="50724" y="5832685"/>
                </a:lnTo>
                <a:lnTo>
                  <a:pt x="59119" y="6068804"/>
                </a:lnTo>
                <a:lnTo>
                  <a:pt x="68087" y="6290404"/>
                </a:lnTo>
                <a:lnTo>
                  <a:pt x="77613" y="6492753"/>
                </a:lnTo>
                <a:lnTo>
                  <a:pt x="87683" y="6671115"/>
                </a:lnTo>
                <a:lnTo>
                  <a:pt x="98282" y="6820757"/>
                </a:lnTo>
                <a:lnTo>
                  <a:pt x="109396" y="6936945"/>
                </a:lnTo>
                <a:lnTo>
                  <a:pt x="121009" y="7014945"/>
                </a:lnTo>
                <a:lnTo>
                  <a:pt x="168487" y="7061831"/>
                </a:lnTo>
                <a:lnTo>
                  <a:pt x="246799" y="7073165"/>
                </a:lnTo>
                <a:lnTo>
                  <a:pt x="363309" y="7084010"/>
                </a:lnTo>
                <a:lnTo>
                  <a:pt x="513283" y="7094354"/>
                </a:lnTo>
                <a:lnTo>
                  <a:pt x="691987" y="7104181"/>
                </a:lnTo>
                <a:lnTo>
                  <a:pt x="894686" y="7113477"/>
                </a:lnTo>
                <a:lnTo>
                  <a:pt x="1116647" y="7122229"/>
                </a:lnTo>
                <a:lnTo>
                  <a:pt x="1353135" y="7130421"/>
                </a:lnTo>
                <a:lnTo>
                  <a:pt x="1599415" y="7138039"/>
                </a:lnTo>
                <a:lnTo>
                  <a:pt x="1850755" y="7145070"/>
                </a:lnTo>
                <a:lnTo>
                  <a:pt x="2102418" y="7151499"/>
                </a:lnTo>
                <a:lnTo>
                  <a:pt x="2349672" y="7157312"/>
                </a:lnTo>
                <a:lnTo>
                  <a:pt x="2587782" y="7162494"/>
                </a:lnTo>
                <a:lnTo>
                  <a:pt x="2812014" y="7167032"/>
                </a:lnTo>
                <a:lnTo>
                  <a:pt x="3017633" y="7170910"/>
                </a:lnTo>
                <a:lnTo>
                  <a:pt x="3199905" y="7174115"/>
                </a:lnTo>
                <a:lnTo>
                  <a:pt x="3354097" y="7176633"/>
                </a:lnTo>
                <a:lnTo>
                  <a:pt x="3475473" y="7178449"/>
                </a:lnTo>
                <a:lnTo>
                  <a:pt x="3559300" y="7179549"/>
                </a:lnTo>
                <a:lnTo>
                  <a:pt x="3600843" y="7179919"/>
                </a:lnTo>
                <a:lnTo>
                  <a:pt x="3642245" y="7179555"/>
                </a:lnTo>
                <a:lnTo>
                  <a:pt x="3725933" y="7178472"/>
                </a:lnTo>
                <a:lnTo>
                  <a:pt x="3847174" y="7176683"/>
                </a:lnTo>
                <a:lnTo>
                  <a:pt x="4001234" y="7174203"/>
                </a:lnTo>
                <a:lnTo>
                  <a:pt x="4183379" y="7171046"/>
                </a:lnTo>
                <a:lnTo>
                  <a:pt x="4388875" y="7167225"/>
                </a:lnTo>
                <a:lnTo>
                  <a:pt x="4612988" y="7162755"/>
                </a:lnTo>
                <a:lnTo>
                  <a:pt x="4850985" y="7157648"/>
                </a:lnTo>
                <a:lnTo>
                  <a:pt x="5098131" y="7151920"/>
                </a:lnTo>
                <a:lnTo>
                  <a:pt x="5349692" y="7145585"/>
                </a:lnTo>
                <a:lnTo>
                  <a:pt x="5600935" y="7138655"/>
                </a:lnTo>
                <a:lnTo>
                  <a:pt x="5847125" y="7131145"/>
                </a:lnTo>
                <a:lnTo>
                  <a:pt x="6083530" y="7123069"/>
                </a:lnTo>
                <a:lnTo>
                  <a:pt x="6305414" y="7114441"/>
                </a:lnTo>
                <a:lnTo>
                  <a:pt x="6508044" y="7105274"/>
                </a:lnTo>
                <a:lnTo>
                  <a:pt x="6686686" y="7095583"/>
                </a:lnTo>
                <a:lnTo>
                  <a:pt x="6836607" y="7085381"/>
                </a:lnTo>
                <a:lnTo>
                  <a:pt x="6953072" y="7074683"/>
                </a:lnTo>
                <a:lnTo>
                  <a:pt x="7031347" y="7063502"/>
                </a:lnTo>
                <a:lnTo>
                  <a:pt x="7078961" y="7016748"/>
                </a:lnTo>
                <a:lnTo>
                  <a:pt x="7090733" y="6938714"/>
                </a:lnTo>
                <a:lnTo>
                  <a:pt x="7101999" y="6822483"/>
                </a:lnTo>
                <a:lnTo>
                  <a:pt x="7112745" y="6672790"/>
                </a:lnTo>
                <a:lnTo>
                  <a:pt x="7122956" y="6494369"/>
                </a:lnTo>
                <a:lnTo>
                  <a:pt x="7132616" y="6291954"/>
                </a:lnTo>
                <a:lnTo>
                  <a:pt x="7141711" y="6070280"/>
                </a:lnTo>
                <a:lnTo>
                  <a:pt x="7150226" y="5834081"/>
                </a:lnTo>
                <a:lnTo>
                  <a:pt x="7158146" y="5588090"/>
                </a:lnTo>
                <a:lnTo>
                  <a:pt x="7165455" y="5337043"/>
                </a:lnTo>
                <a:lnTo>
                  <a:pt x="7172140" y="5085673"/>
                </a:lnTo>
                <a:lnTo>
                  <a:pt x="7178184" y="4838714"/>
                </a:lnTo>
                <a:lnTo>
                  <a:pt x="7183573" y="4600902"/>
                </a:lnTo>
                <a:lnTo>
                  <a:pt x="7188293" y="4376969"/>
                </a:lnTo>
                <a:lnTo>
                  <a:pt x="7192327" y="4171651"/>
                </a:lnTo>
                <a:lnTo>
                  <a:pt x="7195661" y="3989682"/>
                </a:lnTo>
                <a:lnTo>
                  <a:pt x="7198281" y="3835795"/>
                </a:lnTo>
                <a:lnTo>
                  <a:pt x="7200170" y="3714724"/>
                </a:lnTo>
                <a:lnTo>
                  <a:pt x="7201315" y="3631206"/>
                </a:lnTo>
                <a:lnTo>
                  <a:pt x="7201700" y="3589972"/>
                </a:lnTo>
                <a:lnTo>
                  <a:pt x="7201321" y="3548876"/>
                </a:lnTo>
                <a:lnTo>
                  <a:pt x="7200193" y="3465492"/>
                </a:lnTo>
                <a:lnTo>
                  <a:pt x="7198332" y="3344554"/>
                </a:lnTo>
                <a:lnTo>
                  <a:pt x="7195752" y="3190795"/>
                </a:lnTo>
                <a:lnTo>
                  <a:pt x="7192467" y="3008950"/>
                </a:lnTo>
                <a:lnTo>
                  <a:pt x="7188493" y="2803752"/>
                </a:lnTo>
                <a:lnTo>
                  <a:pt x="7183843" y="2579935"/>
                </a:lnTo>
                <a:lnTo>
                  <a:pt x="7178533" y="2342234"/>
                </a:lnTo>
                <a:lnTo>
                  <a:pt x="7172576" y="2095381"/>
                </a:lnTo>
                <a:lnTo>
                  <a:pt x="7165989" y="1844111"/>
                </a:lnTo>
                <a:lnTo>
                  <a:pt x="7158784" y="1593158"/>
                </a:lnTo>
                <a:lnTo>
                  <a:pt x="7150978" y="1347255"/>
                </a:lnTo>
                <a:lnTo>
                  <a:pt x="7142584" y="1111137"/>
                </a:lnTo>
                <a:lnTo>
                  <a:pt x="7133617" y="889537"/>
                </a:lnTo>
                <a:lnTo>
                  <a:pt x="7124092" y="687190"/>
                </a:lnTo>
                <a:lnTo>
                  <a:pt x="7114023" y="508828"/>
                </a:lnTo>
                <a:lnTo>
                  <a:pt x="7103425" y="359187"/>
                </a:lnTo>
                <a:lnTo>
                  <a:pt x="7092313" y="242999"/>
                </a:lnTo>
                <a:lnTo>
                  <a:pt x="7080701" y="164999"/>
                </a:lnTo>
                <a:lnTo>
                  <a:pt x="7033223" y="118113"/>
                </a:lnTo>
                <a:lnTo>
                  <a:pt x="6954909" y="106779"/>
                </a:lnTo>
                <a:lnTo>
                  <a:pt x="6838398" y="95932"/>
                </a:lnTo>
                <a:lnTo>
                  <a:pt x="6688422" y="85587"/>
                </a:lnTo>
                <a:lnTo>
                  <a:pt x="6509717" y="75759"/>
                </a:lnTo>
                <a:lnTo>
                  <a:pt x="6307017" y="66461"/>
                </a:lnTo>
                <a:lnTo>
                  <a:pt x="6085055" y="57708"/>
                </a:lnTo>
                <a:lnTo>
                  <a:pt x="5848566" y="49514"/>
                </a:lnTo>
                <a:lnTo>
                  <a:pt x="5602285" y="41894"/>
                </a:lnTo>
                <a:lnTo>
                  <a:pt x="5350944" y="34861"/>
                </a:lnTo>
                <a:lnTo>
                  <a:pt x="5099280" y="28430"/>
                </a:lnTo>
                <a:lnTo>
                  <a:pt x="4852025" y="22616"/>
                </a:lnTo>
                <a:lnTo>
                  <a:pt x="4613914" y="17432"/>
                </a:lnTo>
                <a:lnTo>
                  <a:pt x="4389681" y="12893"/>
                </a:lnTo>
                <a:lnTo>
                  <a:pt x="4184061" y="9013"/>
                </a:lnTo>
                <a:lnTo>
                  <a:pt x="4001787" y="5806"/>
                </a:lnTo>
                <a:lnTo>
                  <a:pt x="3847594" y="3287"/>
                </a:lnTo>
                <a:lnTo>
                  <a:pt x="3726217" y="1470"/>
                </a:lnTo>
                <a:lnTo>
                  <a:pt x="3642388" y="370"/>
                </a:lnTo>
                <a:lnTo>
                  <a:pt x="3600843" y="0"/>
                </a:lnTo>
                <a:lnTo>
                  <a:pt x="3559300" y="370"/>
                </a:lnTo>
                <a:lnTo>
                  <a:pt x="3475473" y="1470"/>
                </a:lnTo>
                <a:lnTo>
                  <a:pt x="3354097" y="3287"/>
                </a:lnTo>
                <a:lnTo>
                  <a:pt x="3199905" y="5806"/>
                </a:lnTo>
                <a:lnTo>
                  <a:pt x="3017633" y="9013"/>
                </a:lnTo>
                <a:lnTo>
                  <a:pt x="2812014" y="12893"/>
                </a:lnTo>
                <a:lnTo>
                  <a:pt x="2587782" y="17432"/>
                </a:lnTo>
                <a:lnTo>
                  <a:pt x="2349672" y="22616"/>
                </a:lnTo>
                <a:lnTo>
                  <a:pt x="2102418" y="28430"/>
                </a:lnTo>
                <a:lnTo>
                  <a:pt x="1850755" y="34861"/>
                </a:lnTo>
                <a:lnTo>
                  <a:pt x="1599415" y="41894"/>
                </a:lnTo>
                <a:lnTo>
                  <a:pt x="1353135" y="49514"/>
                </a:lnTo>
                <a:lnTo>
                  <a:pt x="1116647" y="57708"/>
                </a:lnTo>
                <a:lnTo>
                  <a:pt x="894686" y="66461"/>
                </a:lnTo>
                <a:lnTo>
                  <a:pt x="691987" y="75759"/>
                </a:lnTo>
                <a:lnTo>
                  <a:pt x="513283" y="85587"/>
                </a:lnTo>
                <a:lnTo>
                  <a:pt x="363309" y="95932"/>
                </a:lnTo>
                <a:lnTo>
                  <a:pt x="246799" y="106779"/>
                </a:lnTo>
                <a:lnTo>
                  <a:pt x="168487" y="118113"/>
                </a:lnTo>
                <a:lnTo>
                  <a:pt x="121009" y="164999"/>
                </a:lnTo>
                <a:lnTo>
                  <a:pt x="109396" y="242999"/>
                </a:lnTo>
                <a:lnTo>
                  <a:pt x="98282" y="359187"/>
                </a:lnTo>
                <a:lnTo>
                  <a:pt x="87683" y="508828"/>
                </a:lnTo>
                <a:lnTo>
                  <a:pt x="77613" y="687190"/>
                </a:lnTo>
                <a:lnTo>
                  <a:pt x="68087" y="889537"/>
                </a:lnTo>
                <a:lnTo>
                  <a:pt x="59119" y="1111137"/>
                </a:lnTo>
                <a:lnTo>
                  <a:pt x="50724" y="1347255"/>
                </a:lnTo>
                <a:lnTo>
                  <a:pt x="42917" y="1593158"/>
                </a:lnTo>
                <a:lnTo>
                  <a:pt x="35712" y="1844111"/>
                </a:lnTo>
                <a:lnTo>
                  <a:pt x="29124" y="2095381"/>
                </a:lnTo>
                <a:lnTo>
                  <a:pt x="23167" y="2342234"/>
                </a:lnTo>
                <a:lnTo>
                  <a:pt x="17857" y="2579935"/>
                </a:lnTo>
                <a:lnTo>
                  <a:pt x="13207" y="2803752"/>
                </a:lnTo>
                <a:lnTo>
                  <a:pt x="9232" y="3008950"/>
                </a:lnTo>
                <a:lnTo>
                  <a:pt x="5947" y="3190795"/>
                </a:lnTo>
                <a:lnTo>
                  <a:pt x="3367" y="3344554"/>
                </a:lnTo>
                <a:lnTo>
                  <a:pt x="1506" y="3465492"/>
                </a:lnTo>
                <a:lnTo>
                  <a:pt x="379" y="3548876"/>
                </a:lnTo>
                <a:lnTo>
                  <a:pt x="0" y="3589972"/>
                </a:lnTo>
                <a:lnTo>
                  <a:pt x="379" y="3631066"/>
                </a:lnTo>
                <a:lnTo>
                  <a:pt x="1506" y="3714449"/>
                </a:lnTo>
                <a:close/>
              </a:path>
            </a:pathLst>
          </a:custGeom>
          <a:solidFill>
            <a:srgbClr val="A7D9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202060" y="298610"/>
            <a:ext cx="7137082" cy="7112901"/>
          </a:xfrm>
          <a:custGeom>
            <a:avLst/>
            <a:gdLst/>
            <a:ahLst/>
            <a:cxnLst/>
            <a:rect l="l" t="t" r="r" b="b"/>
            <a:pathLst>
              <a:path w="7137082" h="7112901">
                <a:moveTo>
                  <a:pt x="0" y="3556444"/>
                </a:moveTo>
                <a:lnTo>
                  <a:pt x="421" y="3598972"/>
                </a:lnTo>
                <a:lnTo>
                  <a:pt x="1673" y="3682649"/>
                </a:lnTo>
                <a:lnTo>
                  <a:pt x="3741" y="3802864"/>
                </a:lnTo>
                <a:lnTo>
                  <a:pt x="6608" y="3955006"/>
                </a:lnTo>
                <a:lnTo>
                  <a:pt x="10258" y="4134463"/>
                </a:lnTo>
                <a:lnTo>
                  <a:pt x="14674" y="4336625"/>
                </a:lnTo>
                <a:lnTo>
                  <a:pt x="19840" y="4556880"/>
                </a:lnTo>
                <a:lnTo>
                  <a:pt x="25741" y="4790617"/>
                </a:lnTo>
                <a:lnTo>
                  <a:pt x="32359" y="5033224"/>
                </a:lnTo>
                <a:lnTo>
                  <a:pt x="39679" y="5280091"/>
                </a:lnTo>
                <a:lnTo>
                  <a:pt x="47684" y="5526606"/>
                </a:lnTo>
                <a:lnTo>
                  <a:pt x="56359" y="5768158"/>
                </a:lnTo>
                <a:lnTo>
                  <a:pt x="65686" y="6000136"/>
                </a:lnTo>
                <a:lnTo>
                  <a:pt x="75649" y="6217928"/>
                </a:lnTo>
                <a:lnTo>
                  <a:pt x="86233" y="6416923"/>
                </a:lnTo>
                <a:lnTo>
                  <a:pt x="97422" y="6592510"/>
                </a:lnTo>
                <a:lnTo>
                  <a:pt x="109198" y="6740078"/>
                </a:lnTo>
                <a:lnTo>
                  <a:pt x="121546" y="6855015"/>
                </a:lnTo>
                <a:lnTo>
                  <a:pt x="134449" y="6932711"/>
                </a:lnTo>
                <a:lnTo>
                  <a:pt x="147891" y="6968553"/>
                </a:lnTo>
                <a:lnTo>
                  <a:pt x="184067" y="6981672"/>
                </a:lnTo>
                <a:lnTo>
                  <a:pt x="262109" y="6994265"/>
                </a:lnTo>
                <a:lnTo>
                  <a:pt x="377405" y="7006317"/>
                </a:lnTo>
                <a:lnTo>
                  <a:pt x="525342" y="7017810"/>
                </a:lnTo>
                <a:lnTo>
                  <a:pt x="701310" y="7028730"/>
                </a:lnTo>
                <a:lnTo>
                  <a:pt x="900697" y="7039060"/>
                </a:lnTo>
                <a:lnTo>
                  <a:pt x="1118891" y="7048785"/>
                </a:lnTo>
                <a:lnTo>
                  <a:pt x="1351280" y="7057889"/>
                </a:lnTo>
                <a:lnTo>
                  <a:pt x="1593253" y="7066356"/>
                </a:lnTo>
                <a:lnTo>
                  <a:pt x="1840198" y="7074169"/>
                </a:lnTo>
                <a:lnTo>
                  <a:pt x="2087503" y="7081314"/>
                </a:lnTo>
                <a:lnTo>
                  <a:pt x="2330557" y="7087774"/>
                </a:lnTo>
                <a:lnTo>
                  <a:pt x="2564749" y="7093534"/>
                </a:lnTo>
                <a:lnTo>
                  <a:pt x="2785465" y="7098577"/>
                </a:lnTo>
                <a:lnTo>
                  <a:pt x="2988096" y="7102888"/>
                </a:lnTo>
                <a:lnTo>
                  <a:pt x="3168029" y="7106450"/>
                </a:lnTo>
                <a:lnTo>
                  <a:pt x="3320652" y="7109249"/>
                </a:lnTo>
                <a:lnTo>
                  <a:pt x="3441354" y="7111267"/>
                </a:lnTo>
                <a:lnTo>
                  <a:pt x="3525523" y="7112490"/>
                </a:lnTo>
                <a:lnTo>
                  <a:pt x="3568547" y="7112901"/>
                </a:lnTo>
                <a:lnTo>
                  <a:pt x="3611413" y="7112496"/>
                </a:lnTo>
                <a:lnTo>
                  <a:pt x="3695427" y="7111292"/>
                </a:lnTo>
                <a:lnTo>
                  <a:pt x="3815977" y="7109304"/>
                </a:lnTo>
                <a:lnTo>
                  <a:pt x="3968452" y="7106547"/>
                </a:lnTo>
                <a:lnTo>
                  <a:pt x="4148242" y="7103037"/>
                </a:lnTo>
                <a:lnTo>
                  <a:pt x="4350734" y="7098790"/>
                </a:lnTo>
                <a:lnTo>
                  <a:pt x="4571317" y="7093821"/>
                </a:lnTo>
                <a:lnTo>
                  <a:pt x="4805381" y="7088146"/>
                </a:lnTo>
                <a:lnTo>
                  <a:pt x="5048313" y="7081779"/>
                </a:lnTo>
                <a:lnTo>
                  <a:pt x="5295503" y="7074738"/>
                </a:lnTo>
                <a:lnTo>
                  <a:pt x="5542339" y="7067036"/>
                </a:lnTo>
                <a:lnTo>
                  <a:pt x="5784210" y="7058690"/>
                </a:lnTo>
                <a:lnTo>
                  <a:pt x="6016504" y="7049715"/>
                </a:lnTo>
                <a:lnTo>
                  <a:pt x="6234611" y="7040127"/>
                </a:lnTo>
                <a:lnTo>
                  <a:pt x="6433920" y="7029941"/>
                </a:lnTo>
                <a:lnTo>
                  <a:pt x="6609818" y="7019172"/>
                </a:lnTo>
                <a:lnTo>
                  <a:pt x="6757694" y="7007837"/>
                </a:lnTo>
                <a:lnTo>
                  <a:pt x="6872938" y="6995950"/>
                </a:lnTo>
                <a:lnTo>
                  <a:pt x="6950938" y="6983528"/>
                </a:lnTo>
                <a:lnTo>
                  <a:pt x="6987082" y="6970585"/>
                </a:lnTo>
                <a:lnTo>
                  <a:pt x="7000708" y="6934715"/>
                </a:lnTo>
                <a:lnTo>
                  <a:pt x="7013789" y="6856981"/>
                </a:lnTo>
                <a:lnTo>
                  <a:pt x="7026308" y="6741997"/>
                </a:lnTo>
                <a:lnTo>
                  <a:pt x="7038249" y="6594372"/>
                </a:lnTo>
                <a:lnTo>
                  <a:pt x="7049594" y="6418720"/>
                </a:lnTo>
                <a:lnTo>
                  <a:pt x="7060328" y="6219650"/>
                </a:lnTo>
                <a:lnTo>
                  <a:pt x="7070434" y="6001776"/>
                </a:lnTo>
                <a:lnTo>
                  <a:pt x="7079895" y="5769709"/>
                </a:lnTo>
                <a:lnTo>
                  <a:pt x="7088694" y="5528060"/>
                </a:lnTo>
                <a:lnTo>
                  <a:pt x="7096815" y="5281441"/>
                </a:lnTo>
                <a:lnTo>
                  <a:pt x="7104242" y="5034463"/>
                </a:lnTo>
                <a:lnTo>
                  <a:pt x="7110957" y="4791738"/>
                </a:lnTo>
                <a:lnTo>
                  <a:pt x="7116944" y="4557878"/>
                </a:lnTo>
                <a:lnTo>
                  <a:pt x="7122187" y="4337494"/>
                </a:lnTo>
                <a:lnTo>
                  <a:pt x="7126669" y="4135198"/>
                </a:lnTo>
                <a:lnTo>
                  <a:pt x="7130374" y="3955602"/>
                </a:lnTo>
                <a:lnTo>
                  <a:pt x="7133284" y="3803317"/>
                </a:lnTo>
                <a:lnTo>
                  <a:pt x="7135383" y="3682954"/>
                </a:lnTo>
                <a:lnTo>
                  <a:pt x="7136654" y="3599126"/>
                </a:lnTo>
                <a:lnTo>
                  <a:pt x="7137082" y="3556444"/>
                </a:lnTo>
                <a:lnTo>
                  <a:pt x="7136661" y="3513918"/>
                </a:lnTo>
                <a:lnTo>
                  <a:pt x="7135408" y="3430242"/>
                </a:lnTo>
                <a:lnTo>
                  <a:pt x="7133340" y="3310029"/>
                </a:lnTo>
                <a:lnTo>
                  <a:pt x="7130473" y="3157887"/>
                </a:lnTo>
                <a:lnTo>
                  <a:pt x="7126824" y="2978430"/>
                </a:lnTo>
                <a:lnTo>
                  <a:pt x="7122408" y="2776269"/>
                </a:lnTo>
                <a:lnTo>
                  <a:pt x="7117241" y="2556014"/>
                </a:lnTo>
                <a:lnTo>
                  <a:pt x="7111341" y="2322278"/>
                </a:lnTo>
                <a:lnTo>
                  <a:pt x="7104722" y="2079670"/>
                </a:lnTo>
                <a:lnTo>
                  <a:pt x="7097402" y="1832803"/>
                </a:lnTo>
                <a:lnTo>
                  <a:pt x="7089397" y="1586288"/>
                </a:lnTo>
                <a:lnTo>
                  <a:pt x="7080723" y="1344736"/>
                </a:lnTo>
                <a:lnTo>
                  <a:pt x="7071396" y="1112759"/>
                </a:lnTo>
                <a:lnTo>
                  <a:pt x="7061432" y="894967"/>
                </a:lnTo>
                <a:lnTo>
                  <a:pt x="7050848" y="695972"/>
                </a:lnTo>
                <a:lnTo>
                  <a:pt x="7039660" y="520386"/>
                </a:lnTo>
                <a:lnTo>
                  <a:pt x="7027884" y="372819"/>
                </a:lnTo>
                <a:lnTo>
                  <a:pt x="7015536" y="257882"/>
                </a:lnTo>
                <a:lnTo>
                  <a:pt x="7002633" y="180188"/>
                </a:lnTo>
                <a:lnTo>
                  <a:pt x="6989190" y="144348"/>
                </a:lnTo>
                <a:lnTo>
                  <a:pt x="6953014" y="131227"/>
                </a:lnTo>
                <a:lnTo>
                  <a:pt x="6874973" y="118632"/>
                </a:lnTo>
                <a:lnTo>
                  <a:pt x="6759678" y="106580"/>
                </a:lnTo>
                <a:lnTo>
                  <a:pt x="6611741" y="95086"/>
                </a:lnTo>
                <a:lnTo>
                  <a:pt x="6435773" y="84165"/>
                </a:lnTo>
                <a:lnTo>
                  <a:pt x="6236387" y="73835"/>
                </a:lnTo>
                <a:lnTo>
                  <a:pt x="6018194" y="64110"/>
                </a:lnTo>
                <a:lnTo>
                  <a:pt x="5785806" y="55006"/>
                </a:lnTo>
                <a:lnTo>
                  <a:pt x="5543834" y="46540"/>
                </a:lnTo>
                <a:lnTo>
                  <a:pt x="5296890" y="38727"/>
                </a:lnTo>
                <a:lnTo>
                  <a:pt x="5049586" y="31582"/>
                </a:lnTo>
                <a:lnTo>
                  <a:pt x="4806532" y="25123"/>
                </a:lnTo>
                <a:lnTo>
                  <a:pt x="4572342" y="19364"/>
                </a:lnTo>
                <a:lnTo>
                  <a:pt x="4351626" y="14321"/>
                </a:lnTo>
                <a:lnTo>
                  <a:pt x="4148996" y="10011"/>
                </a:lnTo>
                <a:lnTo>
                  <a:pt x="3969064" y="6449"/>
                </a:lnTo>
                <a:lnTo>
                  <a:pt x="3816442" y="3651"/>
                </a:lnTo>
                <a:lnTo>
                  <a:pt x="3695740" y="1633"/>
                </a:lnTo>
                <a:lnTo>
                  <a:pt x="3611571" y="411"/>
                </a:lnTo>
                <a:lnTo>
                  <a:pt x="3568547" y="0"/>
                </a:lnTo>
                <a:lnTo>
                  <a:pt x="3525523" y="411"/>
                </a:lnTo>
                <a:lnTo>
                  <a:pt x="3441354" y="1633"/>
                </a:lnTo>
                <a:lnTo>
                  <a:pt x="3320652" y="3651"/>
                </a:lnTo>
                <a:lnTo>
                  <a:pt x="3168029" y="6449"/>
                </a:lnTo>
                <a:lnTo>
                  <a:pt x="2988096" y="10011"/>
                </a:lnTo>
                <a:lnTo>
                  <a:pt x="2785465" y="14321"/>
                </a:lnTo>
                <a:lnTo>
                  <a:pt x="2564749" y="19364"/>
                </a:lnTo>
                <a:lnTo>
                  <a:pt x="2330557" y="25123"/>
                </a:lnTo>
                <a:lnTo>
                  <a:pt x="2087503" y="31582"/>
                </a:lnTo>
                <a:lnTo>
                  <a:pt x="1840198" y="38727"/>
                </a:lnTo>
                <a:lnTo>
                  <a:pt x="1593253" y="46540"/>
                </a:lnTo>
                <a:lnTo>
                  <a:pt x="1351280" y="55006"/>
                </a:lnTo>
                <a:lnTo>
                  <a:pt x="1118891" y="64110"/>
                </a:lnTo>
                <a:lnTo>
                  <a:pt x="900697" y="73835"/>
                </a:lnTo>
                <a:lnTo>
                  <a:pt x="701310" y="84165"/>
                </a:lnTo>
                <a:lnTo>
                  <a:pt x="525342" y="95086"/>
                </a:lnTo>
                <a:lnTo>
                  <a:pt x="377405" y="106580"/>
                </a:lnTo>
                <a:lnTo>
                  <a:pt x="262109" y="118632"/>
                </a:lnTo>
                <a:lnTo>
                  <a:pt x="184067" y="131227"/>
                </a:lnTo>
                <a:lnTo>
                  <a:pt x="147891" y="144348"/>
                </a:lnTo>
                <a:lnTo>
                  <a:pt x="134449" y="180188"/>
                </a:lnTo>
                <a:lnTo>
                  <a:pt x="121546" y="257882"/>
                </a:lnTo>
                <a:lnTo>
                  <a:pt x="109198" y="372819"/>
                </a:lnTo>
                <a:lnTo>
                  <a:pt x="97422" y="520386"/>
                </a:lnTo>
                <a:lnTo>
                  <a:pt x="86233" y="695972"/>
                </a:lnTo>
                <a:lnTo>
                  <a:pt x="75649" y="894967"/>
                </a:lnTo>
                <a:lnTo>
                  <a:pt x="65686" y="1112759"/>
                </a:lnTo>
                <a:lnTo>
                  <a:pt x="56359" y="1344736"/>
                </a:lnTo>
                <a:lnTo>
                  <a:pt x="47684" y="1586288"/>
                </a:lnTo>
                <a:lnTo>
                  <a:pt x="39679" y="1832803"/>
                </a:lnTo>
                <a:lnTo>
                  <a:pt x="32359" y="2079670"/>
                </a:lnTo>
                <a:lnTo>
                  <a:pt x="25741" y="2322278"/>
                </a:lnTo>
                <a:lnTo>
                  <a:pt x="19840" y="2556014"/>
                </a:lnTo>
                <a:lnTo>
                  <a:pt x="14674" y="2776269"/>
                </a:lnTo>
                <a:lnTo>
                  <a:pt x="10258" y="2978430"/>
                </a:lnTo>
                <a:lnTo>
                  <a:pt x="6608" y="3157887"/>
                </a:lnTo>
                <a:lnTo>
                  <a:pt x="3741" y="3310029"/>
                </a:lnTo>
                <a:lnTo>
                  <a:pt x="1673" y="3430242"/>
                </a:lnTo>
                <a:lnTo>
                  <a:pt x="421" y="3513918"/>
                </a:lnTo>
                <a:lnTo>
                  <a:pt x="0" y="3556444"/>
                </a:lnTo>
                <a:close/>
              </a:path>
            </a:pathLst>
          </a:custGeom>
          <a:solidFill>
            <a:srgbClr val="A8D9D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233414" y="339618"/>
            <a:ext cx="7072490" cy="7045871"/>
          </a:xfrm>
          <a:custGeom>
            <a:avLst/>
            <a:gdLst/>
            <a:ahLst/>
            <a:cxnLst/>
            <a:rect l="l" t="t" r="r" b="b"/>
            <a:pathLst>
              <a:path w="7072490" h="7045871">
                <a:moveTo>
                  <a:pt x="1841" y="3650867"/>
                </a:moveTo>
                <a:lnTo>
                  <a:pt x="4115" y="3770358"/>
                </a:lnTo>
                <a:lnTo>
                  <a:pt x="7269" y="3920881"/>
                </a:lnTo>
                <a:lnTo>
                  <a:pt x="11284" y="4097950"/>
                </a:lnTo>
                <a:lnTo>
                  <a:pt x="16142" y="4297075"/>
                </a:lnTo>
                <a:lnTo>
                  <a:pt x="21825" y="4513767"/>
                </a:lnTo>
                <a:lnTo>
                  <a:pt x="28315" y="4743538"/>
                </a:lnTo>
                <a:lnTo>
                  <a:pt x="35596" y="4981899"/>
                </a:lnTo>
                <a:lnTo>
                  <a:pt x="43648" y="5224362"/>
                </a:lnTo>
                <a:lnTo>
                  <a:pt x="52454" y="5466438"/>
                </a:lnTo>
                <a:lnTo>
                  <a:pt x="61996" y="5703638"/>
                </a:lnTo>
                <a:lnTo>
                  <a:pt x="72256" y="5931474"/>
                </a:lnTo>
                <a:lnTo>
                  <a:pt x="83217" y="6145457"/>
                </a:lnTo>
                <a:lnTo>
                  <a:pt x="94860" y="6341099"/>
                </a:lnTo>
                <a:lnTo>
                  <a:pt x="107167" y="6513910"/>
                </a:lnTo>
                <a:lnTo>
                  <a:pt x="120122" y="6659403"/>
                </a:lnTo>
                <a:lnTo>
                  <a:pt x="133705" y="6773089"/>
                </a:lnTo>
                <a:lnTo>
                  <a:pt x="147899" y="6850478"/>
                </a:lnTo>
                <a:lnTo>
                  <a:pt x="162686" y="6887083"/>
                </a:lnTo>
                <a:lnTo>
                  <a:pt x="199660" y="6901515"/>
                </a:lnTo>
                <a:lnTo>
                  <a:pt x="277432" y="6915369"/>
                </a:lnTo>
                <a:lnTo>
                  <a:pt x="391512" y="6928626"/>
                </a:lnTo>
                <a:lnTo>
                  <a:pt x="537413" y="6941270"/>
                </a:lnTo>
                <a:lnTo>
                  <a:pt x="710644" y="6953282"/>
                </a:lnTo>
                <a:lnTo>
                  <a:pt x="906718" y="6964646"/>
                </a:lnTo>
                <a:lnTo>
                  <a:pt x="1121144" y="6975344"/>
                </a:lnTo>
                <a:lnTo>
                  <a:pt x="1349433" y="6985358"/>
                </a:lnTo>
                <a:lnTo>
                  <a:pt x="1587097" y="6994672"/>
                </a:lnTo>
                <a:lnTo>
                  <a:pt x="1829647" y="7003267"/>
                </a:lnTo>
                <a:lnTo>
                  <a:pt x="2072593" y="7011126"/>
                </a:lnTo>
                <a:lnTo>
                  <a:pt x="2311447" y="7018232"/>
                </a:lnTo>
                <a:lnTo>
                  <a:pt x="2541719" y="7024567"/>
                </a:lnTo>
                <a:lnTo>
                  <a:pt x="2758920" y="7030115"/>
                </a:lnTo>
                <a:lnTo>
                  <a:pt x="2958561" y="7034856"/>
                </a:lnTo>
                <a:lnTo>
                  <a:pt x="3136153" y="7038775"/>
                </a:lnTo>
                <a:lnTo>
                  <a:pt x="3287207" y="7041853"/>
                </a:lnTo>
                <a:lnTo>
                  <a:pt x="3407234" y="7044073"/>
                </a:lnTo>
                <a:lnTo>
                  <a:pt x="3491745" y="7045418"/>
                </a:lnTo>
                <a:lnTo>
                  <a:pt x="3536251" y="7045871"/>
                </a:lnTo>
                <a:lnTo>
                  <a:pt x="3580583" y="7045425"/>
                </a:lnTo>
                <a:lnTo>
                  <a:pt x="3664923" y="7044101"/>
                </a:lnTo>
                <a:lnTo>
                  <a:pt x="3784784" y="7041914"/>
                </a:lnTo>
                <a:lnTo>
                  <a:pt x="3935676" y="7038882"/>
                </a:lnTo>
                <a:lnTo>
                  <a:pt x="4113110" y="7035022"/>
                </a:lnTo>
                <a:lnTo>
                  <a:pt x="4312599" y="7030351"/>
                </a:lnTo>
                <a:lnTo>
                  <a:pt x="4529653" y="7024886"/>
                </a:lnTo>
                <a:lnTo>
                  <a:pt x="4759783" y="7018644"/>
                </a:lnTo>
                <a:lnTo>
                  <a:pt x="4998503" y="7011642"/>
                </a:lnTo>
                <a:lnTo>
                  <a:pt x="5241321" y="7003897"/>
                </a:lnTo>
                <a:lnTo>
                  <a:pt x="5483751" y="6995427"/>
                </a:lnTo>
                <a:lnTo>
                  <a:pt x="5721303" y="6986247"/>
                </a:lnTo>
                <a:lnTo>
                  <a:pt x="5949489" y="6976376"/>
                </a:lnTo>
                <a:lnTo>
                  <a:pt x="6163820" y="6965830"/>
                </a:lnTo>
                <a:lnTo>
                  <a:pt x="6359807" y="6954627"/>
                </a:lnTo>
                <a:lnTo>
                  <a:pt x="6532963" y="6942783"/>
                </a:lnTo>
                <a:lnTo>
                  <a:pt x="6678798" y="6930316"/>
                </a:lnTo>
                <a:lnTo>
                  <a:pt x="6792823" y="6917242"/>
                </a:lnTo>
                <a:lnTo>
                  <a:pt x="6870551" y="6903579"/>
                </a:lnTo>
                <a:lnTo>
                  <a:pt x="6907491" y="6889343"/>
                </a:lnTo>
                <a:lnTo>
                  <a:pt x="6922480" y="6852706"/>
                </a:lnTo>
                <a:lnTo>
                  <a:pt x="6936868" y="6775273"/>
                </a:lnTo>
                <a:lnTo>
                  <a:pt x="6950639" y="6661534"/>
                </a:lnTo>
                <a:lnTo>
                  <a:pt x="6963773" y="6515977"/>
                </a:lnTo>
                <a:lnTo>
                  <a:pt x="6976253" y="6343092"/>
                </a:lnTo>
                <a:lnTo>
                  <a:pt x="6988060" y="6147367"/>
                </a:lnTo>
                <a:lnTo>
                  <a:pt x="6999176" y="5933292"/>
                </a:lnTo>
                <a:lnTo>
                  <a:pt x="7009583" y="5705355"/>
                </a:lnTo>
                <a:lnTo>
                  <a:pt x="7019262" y="5468046"/>
                </a:lnTo>
                <a:lnTo>
                  <a:pt x="7028195" y="5225854"/>
                </a:lnTo>
                <a:lnTo>
                  <a:pt x="7036365" y="4983268"/>
                </a:lnTo>
                <a:lnTo>
                  <a:pt x="7043752" y="4744776"/>
                </a:lnTo>
                <a:lnTo>
                  <a:pt x="7050338" y="4514868"/>
                </a:lnTo>
                <a:lnTo>
                  <a:pt x="7056105" y="4298033"/>
                </a:lnTo>
                <a:lnTo>
                  <a:pt x="7061036" y="4098760"/>
                </a:lnTo>
                <a:lnTo>
                  <a:pt x="7065110" y="3921538"/>
                </a:lnTo>
                <a:lnTo>
                  <a:pt x="7068311" y="3770856"/>
                </a:lnTo>
                <a:lnTo>
                  <a:pt x="7070621" y="3651204"/>
                </a:lnTo>
                <a:lnTo>
                  <a:pt x="7072019" y="3567069"/>
                </a:lnTo>
                <a:lnTo>
                  <a:pt x="7072490" y="3522941"/>
                </a:lnTo>
                <a:lnTo>
                  <a:pt x="7072027" y="3478984"/>
                </a:lnTo>
                <a:lnTo>
                  <a:pt x="7070649" y="3395015"/>
                </a:lnTo>
                <a:lnTo>
                  <a:pt x="7068374" y="3275524"/>
                </a:lnTo>
                <a:lnTo>
                  <a:pt x="7065220" y="3125000"/>
                </a:lnTo>
                <a:lnTo>
                  <a:pt x="7061206" y="2947931"/>
                </a:lnTo>
                <a:lnTo>
                  <a:pt x="7056348" y="2748805"/>
                </a:lnTo>
                <a:lnTo>
                  <a:pt x="7050665" y="2532112"/>
                </a:lnTo>
                <a:lnTo>
                  <a:pt x="7044174" y="2302341"/>
                </a:lnTo>
                <a:lnTo>
                  <a:pt x="7036894" y="2063978"/>
                </a:lnTo>
                <a:lnTo>
                  <a:pt x="7028841" y="1821514"/>
                </a:lnTo>
                <a:lnTo>
                  <a:pt x="7020036" y="1579438"/>
                </a:lnTo>
                <a:lnTo>
                  <a:pt x="7010493" y="1342236"/>
                </a:lnTo>
                <a:lnTo>
                  <a:pt x="7000233" y="1114399"/>
                </a:lnTo>
                <a:lnTo>
                  <a:pt x="6989273" y="900415"/>
                </a:lnTo>
                <a:lnTo>
                  <a:pt x="6977630" y="704773"/>
                </a:lnTo>
                <a:lnTo>
                  <a:pt x="6965322" y="531961"/>
                </a:lnTo>
                <a:lnTo>
                  <a:pt x="6952368" y="386468"/>
                </a:lnTo>
                <a:lnTo>
                  <a:pt x="6938785" y="272782"/>
                </a:lnTo>
                <a:lnTo>
                  <a:pt x="6924590" y="195392"/>
                </a:lnTo>
                <a:lnTo>
                  <a:pt x="6909803" y="158788"/>
                </a:lnTo>
                <a:lnTo>
                  <a:pt x="6872831" y="144355"/>
                </a:lnTo>
                <a:lnTo>
                  <a:pt x="6795062" y="130501"/>
                </a:lnTo>
                <a:lnTo>
                  <a:pt x="6680983" y="117244"/>
                </a:lnTo>
                <a:lnTo>
                  <a:pt x="6535084" y="104600"/>
                </a:lnTo>
                <a:lnTo>
                  <a:pt x="6361854" y="92588"/>
                </a:lnTo>
                <a:lnTo>
                  <a:pt x="6165782" y="81224"/>
                </a:lnTo>
                <a:lnTo>
                  <a:pt x="5951358" y="70526"/>
                </a:lnTo>
                <a:lnTo>
                  <a:pt x="5723070" y="60512"/>
                </a:lnTo>
                <a:lnTo>
                  <a:pt x="5485407" y="51198"/>
                </a:lnTo>
                <a:lnTo>
                  <a:pt x="5242858" y="42603"/>
                </a:lnTo>
                <a:lnTo>
                  <a:pt x="4999913" y="34744"/>
                </a:lnTo>
                <a:lnTo>
                  <a:pt x="4761060" y="27638"/>
                </a:lnTo>
                <a:lnTo>
                  <a:pt x="4530788" y="21303"/>
                </a:lnTo>
                <a:lnTo>
                  <a:pt x="4313587" y="15755"/>
                </a:lnTo>
                <a:lnTo>
                  <a:pt x="4113946" y="11014"/>
                </a:lnTo>
                <a:lnTo>
                  <a:pt x="3936354" y="7095"/>
                </a:lnTo>
                <a:lnTo>
                  <a:pt x="3785299" y="4017"/>
                </a:lnTo>
                <a:lnTo>
                  <a:pt x="3665271" y="1797"/>
                </a:lnTo>
                <a:lnTo>
                  <a:pt x="3580758" y="452"/>
                </a:lnTo>
                <a:lnTo>
                  <a:pt x="3536251" y="0"/>
                </a:lnTo>
                <a:lnTo>
                  <a:pt x="3491745" y="452"/>
                </a:lnTo>
                <a:lnTo>
                  <a:pt x="3407234" y="1797"/>
                </a:lnTo>
                <a:lnTo>
                  <a:pt x="3287207" y="4017"/>
                </a:lnTo>
                <a:lnTo>
                  <a:pt x="3136153" y="7095"/>
                </a:lnTo>
                <a:lnTo>
                  <a:pt x="2958561" y="11014"/>
                </a:lnTo>
                <a:lnTo>
                  <a:pt x="2758920" y="15755"/>
                </a:lnTo>
                <a:lnTo>
                  <a:pt x="2541719" y="21303"/>
                </a:lnTo>
                <a:lnTo>
                  <a:pt x="2311447" y="27638"/>
                </a:lnTo>
                <a:lnTo>
                  <a:pt x="2072593" y="34744"/>
                </a:lnTo>
                <a:lnTo>
                  <a:pt x="1829647" y="42603"/>
                </a:lnTo>
                <a:lnTo>
                  <a:pt x="1587097" y="51198"/>
                </a:lnTo>
                <a:lnTo>
                  <a:pt x="1349433" y="60512"/>
                </a:lnTo>
                <a:lnTo>
                  <a:pt x="1121144" y="70526"/>
                </a:lnTo>
                <a:lnTo>
                  <a:pt x="906718" y="81224"/>
                </a:lnTo>
                <a:lnTo>
                  <a:pt x="710644" y="92588"/>
                </a:lnTo>
                <a:lnTo>
                  <a:pt x="537413" y="104600"/>
                </a:lnTo>
                <a:lnTo>
                  <a:pt x="391512" y="117244"/>
                </a:lnTo>
                <a:lnTo>
                  <a:pt x="277432" y="130501"/>
                </a:lnTo>
                <a:lnTo>
                  <a:pt x="199660" y="144355"/>
                </a:lnTo>
                <a:lnTo>
                  <a:pt x="162686" y="158788"/>
                </a:lnTo>
                <a:lnTo>
                  <a:pt x="147899" y="195392"/>
                </a:lnTo>
                <a:lnTo>
                  <a:pt x="133705" y="272782"/>
                </a:lnTo>
                <a:lnTo>
                  <a:pt x="120122" y="386468"/>
                </a:lnTo>
                <a:lnTo>
                  <a:pt x="107167" y="531961"/>
                </a:lnTo>
                <a:lnTo>
                  <a:pt x="94860" y="704773"/>
                </a:lnTo>
                <a:lnTo>
                  <a:pt x="83217" y="900415"/>
                </a:lnTo>
                <a:lnTo>
                  <a:pt x="72256" y="1114399"/>
                </a:lnTo>
                <a:lnTo>
                  <a:pt x="61996" y="1342236"/>
                </a:lnTo>
                <a:lnTo>
                  <a:pt x="52454" y="1579438"/>
                </a:lnTo>
                <a:lnTo>
                  <a:pt x="43648" y="1821514"/>
                </a:lnTo>
                <a:lnTo>
                  <a:pt x="35596" y="2063978"/>
                </a:lnTo>
                <a:lnTo>
                  <a:pt x="28315" y="2302341"/>
                </a:lnTo>
                <a:lnTo>
                  <a:pt x="21825" y="2532112"/>
                </a:lnTo>
                <a:lnTo>
                  <a:pt x="16142" y="2748805"/>
                </a:lnTo>
                <a:lnTo>
                  <a:pt x="11284" y="2947931"/>
                </a:lnTo>
                <a:lnTo>
                  <a:pt x="7269" y="3125000"/>
                </a:lnTo>
                <a:lnTo>
                  <a:pt x="4115" y="3275524"/>
                </a:lnTo>
                <a:lnTo>
                  <a:pt x="1841" y="3395015"/>
                </a:lnTo>
                <a:lnTo>
                  <a:pt x="463" y="3478984"/>
                </a:lnTo>
                <a:lnTo>
                  <a:pt x="0" y="3522941"/>
                </a:lnTo>
                <a:lnTo>
                  <a:pt x="463" y="3566899"/>
                </a:lnTo>
                <a:lnTo>
                  <a:pt x="1841" y="3650867"/>
                </a:lnTo>
                <a:close/>
              </a:path>
            </a:pathLst>
          </a:custGeom>
          <a:solidFill>
            <a:srgbClr val="A9DAE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264779" y="380648"/>
            <a:ext cx="7007885" cy="6978827"/>
          </a:xfrm>
          <a:custGeom>
            <a:avLst/>
            <a:gdLst/>
            <a:ahLst/>
            <a:cxnLst/>
            <a:rect l="l" t="t" r="r" b="b"/>
            <a:pathLst>
              <a:path w="7007885" h="6978827">
                <a:moveTo>
                  <a:pt x="0" y="3489413"/>
                </a:moveTo>
                <a:lnTo>
                  <a:pt x="505" y="3534803"/>
                </a:lnTo>
                <a:lnTo>
                  <a:pt x="2008" y="3619065"/>
                </a:lnTo>
                <a:lnTo>
                  <a:pt x="4490" y="3737832"/>
                </a:lnTo>
                <a:lnTo>
                  <a:pt x="7931" y="3886740"/>
                </a:lnTo>
                <a:lnTo>
                  <a:pt x="12311" y="4061421"/>
                </a:lnTo>
                <a:lnTo>
                  <a:pt x="17612" y="4257510"/>
                </a:lnTo>
                <a:lnTo>
                  <a:pt x="23812" y="4470641"/>
                </a:lnTo>
                <a:lnTo>
                  <a:pt x="30894" y="4696448"/>
                </a:lnTo>
                <a:lnTo>
                  <a:pt x="38837" y="4930564"/>
                </a:lnTo>
                <a:lnTo>
                  <a:pt x="47621" y="5168625"/>
                </a:lnTo>
                <a:lnTo>
                  <a:pt x="57229" y="5406263"/>
                </a:lnTo>
                <a:lnTo>
                  <a:pt x="67639" y="5639113"/>
                </a:lnTo>
                <a:lnTo>
                  <a:pt x="78832" y="5862809"/>
                </a:lnTo>
                <a:lnTo>
                  <a:pt x="90789" y="6072984"/>
                </a:lnTo>
                <a:lnTo>
                  <a:pt x="103491" y="6265273"/>
                </a:lnTo>
                <a:lnTo>
                  <a:pt x="116918" y="6435309"/>
                </a:lnTo>
                <a:lnTo>
                  <a:pt x="131049" y="6578728"/>
                </a:lnTo>
                <a:lnTo>
                  <a:pt x="145867" y="6691162"/>
                </a:lnTo>
                <a:lnTo>
                  <a:pt x="161351" y="6768245"/>
                </a:lnTo>
                <a:lnTo>
                  <a:pt x="177482" y="6805612"/>
                </a:lnTo>
                <a:lnTo>
                  <a:pt x="215251" y="6821356"/>
                </a:lnTo>
                <a:lnTo>
                  <a:pt x="292750" y="6836469"/>
                </a:lnTo>
                <a:lnTo>
                  <a:pt x="405614" y="6850931"/>
                </a:lnTo>
                <a:lnTo>
                  <a:pt x="549476" y="6864723"/>
                </a:lnTo>
                <a:lnTo>
                  <a:pt x="719969" y="6877827"/>
                </a:lnTo>
                <a:lnTo>
                  <a:pt x="912727" y="6890224"/>
                </a:lnTo>
                <a:lnTo>
                  <a:pt x="1123384" y="6901893"/>
                </a:lnTo>
                <a:lnTo>
                  <a:pt x="1347573" y="6912818"/>
                </a:lnTo>
                <a:lnTo>
                  <a:pt x="1580927" y="6922977"/>
                </a:lnTo>
                <a:lnTo>
                  <a:pt x="1819081" y="6932353"/>
                </a:lnTo>
                <a:lnTo>
                  <a:pt x="2057667" y="6940927"/>
                </a:lnTo>
                <a:lnTo>
                  <a:pt x="2292319" y="6948678"/>
                </a:lnTo>
                <a:lnTo>
                  <a:pt x="2518671" y="6955589"/>
                </a:lnTo>
                <a:lnTo>
                  <a:pt x="2732356" y="6961640"/>
                </a:lnTo>
                <a:lnTo>
                  <a:pt x="2929008" y="6966813"/>
                </a:lnTo>
                <a:lnTo>
                  <a:pt x="3104260" y="6971087"/>
                </a:lnTo>
                <a:lnTo>
                  <a:pt x="3253746" y="6974445"/>
                </a:lnTo>
                <a:lnTo>
                  <a:pt x="3373099" y="6976867"/>
                </a:lnTo>
                <a:lnTo>
                  <a:pt x="3457954" y="6978334"/>
                </a:lnTo>
                <a:lnTo>
                  <a:pt x="3503942" y="6978827"/>
                </a:lnTo>
                <a:lnTo>
                  <a:pt x="3549739" y="6978342"/>
                </a:lnTo>
                <a:lnTo>
                  <a:pt x="3634405" y="6976897"/>
                </a:lnTo>
                <a:lnTo>
                  <a:pt x="3753576" y="6974512"/>
                </a:lnTo>
                <a:lnTo>
                  <a:pt x="3902885" y="6971204"/>
                </a:lnTo>
                <a:lnTo>
                  <a:pt x="4077966" y="6966994"/>
                </a:lnTo>
                <a:lnTo>
                  <a:pt x="4274452" y="6961899"/>
                </a:lnTo>
                <a:lnTo>
                  <a:pt x="4487979" y="6955937"/>
                </a:lnTo>
                <a:lnTo>
                  <a:pt x="4714179" y="6949128"/>
                </a:lnTo>
                <a:lnTo>
                  <a:pt x="4948687" y="6941491"/>
                </a:lnTo>
                <a:lnTo>
                  <a:pt x="5187137" y="6933042"/>
                </a:lnTo>
                <a:lnTo>
                  <a:pt x="5425162" y="6923802"/>
                </a:lnTo>
                <a:lnTo>
                  <a:pt x="5658397" y="6913789"/>
                </a:lnTo>
                <a:lnTo>
                  <a:pt x="5882475" y="6903021"/>
                </a:lnTo>
                <a:lnTo>
                  <a:pt x="6093030" y="6891517"/>
                </a:lnTo>
                <a:lnTo>
                  <a:pt x="6285697" y="6879295"/>
                </a:lnTo>
                <a:lnTo>
                  <a:pt x="6456109" y="6866375"/>
                </a:lnTo>
                <a:lnTo>
                  <a:pt x="6599900" y="6852774"/>
                </a:lnTo>
                <a:lnTo>
                  <a:pt x="6712704" y="6838512"/>
                </a:lnTo>
                <a:lnTo>
                  <a:pt x="6790156" y="6823606"/>
                </a:lnTo>
                <a:lnTo>
                  <a:pt x="6827888" y="6808076"/>
                </a:lnTo>
                <a:lnTo>
                  <a:pt x="6844235" y="6770672"/>
                </a:lnTo>
                <a:lnTo>
                  <a:pt x="6859928" y="6693541"/>
                </a:lnTo>
                <a:lnTo>
                  <a:pt x="6874948" y="6581047"/>
                </a:lnTo>
                <a:lnTo>
                  <a:pt x="6889275" y="6437558"/>
                </a:lnTo>
                <a:lnTo>
                  <a:pt x="6902888" y="6267441"/>
                </a:lnTo>
                <a:lnTo>
                  <a:pt x="6915768" y="6075061"/>
                </a:lnTo>
                <a:lnTo>
                  <a:pt x="6927894" y="5864785"/>
                </a:lnTo>
                <a:lnTo>
                  <a:pt x="6939247" y="5640980"/>
                </a:lnTo>
                <a:lnTo>
                  <a:pt x="6949807" y="5408012"/>
                </a:lnTo>
                <a:lnTo>
                  <a:pt x="6959553" y="5170247"/>
                </a:lnTo>
                <a:lnTo>
                  <a:pt x="6968467" y="4932053"/>
                </a:lnTo>
                <a:lnTo>
                  <a:pt x="6976526" y="4697794"/>
                </a:lnTo>
                <a:lnTo>
                  <a:pt x="6983713" y="4471839"/>
                </a:lnTo>
                <a:lnTo>
                  <a:pt x="6990006" y="4258553"/>
                </a:lnTo>
                <a:lnTo>
                  <a:pt x="6995386" y="4062302"/>
                </a:lnTo>
                <a:lnTo>
                  <a:pt x="6999832" y="3887454"/>
                </a:lnTo>
                <a:lnTo>
                  <a:pt x="7003325" y="3738375"/>
                </a:lnTo>
                <a:lnTo>
                  <a:pt x="7005845" y="3619431"/>
                </a:lnTo>
                <a:lnTo>
                  <a:pt x="7007372" y="3534988"/>
                </a:lnTo>
                <a:lnTo>
                  <a:pt x="7007885" y="3489413"/>
                </a:lnTo>
                <a:lnTo>
                  <a:pt x="7007379" y="3444026"/>
                </a:lnTo>
                <a:lnTo>
                  <a:pt x="7005876" y="3359765"/>
                </a:lnTo>
                <a:lnTo>
                  <a:pt x="7003394" y="3240999"/>
                </a:lnTo>
                <a:lnTo>
                  <a:pt x="6999953" y="3092092"/>
                </a:lnTo>
                <a:lnTo>
                  <a:pt x="6995573" y="2917411"/>
                </a:lnTo>
                <a:lnTo>
                  <a:pt x="6990273" y="2721322"/>
                </a:lnTo>
                <a:lnTo>
                  <a:pt x="6984072" y="2508191"/>
                </a:lnTo>
                <a:lnTo>
                  <a:pt x="6976991" y="2282384"/>
                </a:lnTo>
                <a:lnTo>
                  <a:pt x="6969048" y="2048268"/>
                </a:lnTo>
                <a:lnTo>
                  <a:pt x="6960263" y="1810207"/>
                </a:lnTo>
                <a:lnTo>
                  <a:pt x="6950656" y="1572568"/>
                </a:lnTo>
                <a:lnTo>
                  <a:pt x="6940246" y="1339718"/>
                </a:lnTo>
                <a:lnTo>
                  <a:pt x="6929052" y="1116021"/>
                </a:lnTo>
                <a:lnTo>
                  <a:pt x="6917095" y="905845"/>
                </a:lnTo>
                <a:lnTo>
                  <a:pt x="6904393" y="713556"/>
                </a:lnTo>
                <a:lnTo>
                  <a:pt x="6890967" y="543519"/>
                </a:lnTo>
                <a:lnTo>
                  <a:pt x="6876835" y="400100"/>
                </a:lnTo>
                <a:lnTo>
                  <a:pt x="6862017" y="287666"/>
                </a:lnTo>
                <a:lnTo>
                  <a:pt x="6846533" y="210582"/>
                </a:lnTo>
                <a:lnTo>
                  <a:pt x="6830402" y="173215"/>
                </a:lnTo>
                <a:lnTo>
                  <a:pt x="6792632" y="157471"/>
                </a:lnTo>
                <a:lnTo>
                  <a:pt x="6715131" y="142358"/>
                </a:lnTo>
                <a:lnTo>
                  <a:pt x="6602266" y="127896"/>
                </a:lnTo>
                <a:lnTo>
                  <a:pt x="6458404" y="114104"/>
                </a:lnTo>
                <a:lnTo>
                  <a:pt x="6287910" y="101000"/>
                </a:lnTo>
                <a:lnTo>
                  <a:pt x="6095151" y="88603"/>
                </a:lnTo>
                <a:lnTo>
                  <a:pt x="5884495" y="76933"/>
                </a:lnTo>
                <a:lnTo>
                  <a:pt x="5660306" y="66009"/>
                </a:lnTo>
                <a:lnTo>
                  <a:pt x="5426952" y="55850"/>
                </a:lnTo>
                <a:lnTo>
                  <a:pt x="5188799" y="46474"/>
                </a:lnTo>
                <a:lnTo>
                  <a:pt x="4950213" y="37900"/>
                </a:lnTo>
                <a:lnTo>
                  <a:pt x="4715562" y="30149"/>
                </a:lnTo>
                <a:lnTo>
                  <a:pt x="4489210" y="23238"/>
                </a:lnTo>
                <a:lnTo>
                  <a:pt x="4275526" y="17187"/>
                </a:lnTo>
                <a:lnTo>
                  <a:pt x="4078875" y="12014"/>
                </a:lnTo>
                <a:lnTo>
                  <a:pt x="3903623" y="7740"/>
                </a:lnTo>
                <a:lnTo>
                  <a:pt x="3754138" y="4382"/>
                </a:lnTo>
                <a:lnTo>
                  <a:pt x="3634785" y="1960"/>
                </a:lnTo>
                <a:lnTo>
                  <a:pt x="3549931" y="493"/>
                </a:lnTo>
                <a:lnTo>
                  <a:pt x="3503942" y="0"/>
                </a:lnTo>
                <a:lnTo>
                  <a:pt x="3457954" y="493"/>
                </a:lnTo>
                <a:lnTo>
                  <a:pt x="3373099" y="1960"/>
                </a:lnTo>
                <a:lnTo>
                  <a:pt x="3253746" y="4382"/>
                </a:lnTo>
                <a:lnTo>
                  <a:pt x="3104260" y="7740"/>
                </a:lnTo>
                <a:lnTo>
                  <a:pt x="2929008" y="12014"/>
                </a:lnTo>
                <a:lnTo>
                  <a:pt x="2732356" y="17187"/>
                </a:lnTo>
                <a:lnTo>
                  <a:pt x="2518671" y="23238"/>
                </a:lnTo>
                <a:lnTo>
                  <a:pt x="2292319" y="30149"/>
                </a:lnTo>
                <a:lnTo>
                  <a:pt x="2057667" y="37900"/>
                </a:lnTo>
                <a:lnTo>
                  <a:pt x="1819081" y="46474"/>
                </a:lnTo>
                <a:lnTo>
                  <a:pt x="1580927" y="55850"/>
                </a:lnTo>
                <a:lnTo>
                  <a:pt x="1347573" y="66009"/>
                </a:lnTo>
                <a:lnTo>
                  <a:pt x="1123384" y="76933"/>
                </a:lnTo>
                <a:lnTo>
                  <a:pt x="912727" y="88603"/>
                </a:lnTo>
                <a:lnTo>
                  <a:pt x="719969" y="101000"/>
                </a:lnTo>
                <a:lnTo>
                  <a:pt x="549476" y="114104"/>
                </a:lnTo>
                <a:lnTo>
                  <a:pt x="405614" y="127896"/>
                </a:lnTo>
                <a:lnTo>
                  <a:pt x="292750" y="142358"/>
                </a:lnTo>
                <a:lnTo>
                  <a:pt x="215251" y="157471"/>
                </a:lnTo>
                <a:lnTo>
                  <a:pt x="177482" y="173215"/>
                </a:lnTo>
                <a:lnTo>
                  <a:pt x="161351" y="210582"/>
                </a:lnTo>
                <a:lnTo>
                  <a:pt x="145867" y="287666"/>
                </a:lnTo>
                <a:lnTo>
                  <a:pt x="131049" y="400100"/>
                </a:lnTo>
                <a:lnTo>
                  <a:pt x="116918" y="543519"/>
                </a:lnTo>
                <a:lnTo>
                  <a:pt x="103491" y="713556"/>
                </a:lnTo>
                <a:lnTo>
                  <a:pt x="90789" y="905845"/>
                </a:lnTo>
                <a:lnTo>
                  <a:pt x="78832" y="1116021"/>
                </a:lnTo>
                <a:lnTo>
                  <a:pt x="67639" y="1339718"/>
                </a:lnTo>
                <a:lnTo>
                  <a:pt x="57229" y="1572568"/>
                </a:lnTo>
                <a:lnTo>
                  <a:pt x="47621" y="1810207"/>
                </a:lnTo>
                <a:lnTo>
                  <a:pt x="38837" y="2048268"/>
                </a:lnTo>
                <a:lnTo>
                  <a:pt x="30894" y="2282384"/>
                </a:lnTo>
                <a:lnTo>
                  <a:pt x="23812" y="2508191"/>
                </a:lnTo>
                <a:lnTo>
                  <a:pt x="17612" y="2721322"/>
                </a:lnTo>
                <a:lnTo>
                  <a:pt x="12311" y="2917411"/>
                </a:lnTo>
                <a:lnTo>
                  <a:pt x="7931" y="3092092"/>
                </a:lnTo>
                <a:lnTo>
                  <a:pt x="4490" y="3240999"/>
                </a:lnTo>
                <a:lnTo>
                  <a:pt x="2008" y="3359765"/>
                </a:lnTo>
                <a:lnTo>
                  <a:pt x="505" y="3444026"/>
                </a:lnTo>
                <a:lnTo>
                  <a:pt x="0" y="3489413"/>
                </a:lnTo>
                <a:close/>
              </a:path>
            </a:pathLst>
          </a:custGeom>
          <a:solidFill>
            <a:srgbClr val="AADAE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296151" y="421653"/>
            <a:ext cx="6943267" cy="6911822"/>
          </a:xfrm>
          <a:custGeom>
            <a:avLst/>
            <a:gdLst/>
            <a:ahLst/>
            <a:cxnLst/>
            <a:rect l="l" t="t" r="r" b="b"/>
            <a:pathLst>
              <a:path w="6943267" h="6911822">
                <a:moveTo>
                  <a:pt x="0" y="3455911"/>
                </a:moveTo>
                <a:lnTo>
                  <a:pt x="547" y="3502732"/>
                </a:lnTo>
                <a:lnTo>
                  <a:pt x="2175" y="3587287"/>
                </a:lnTo>
                <a:lnTo>
                  <a:pt x="4864" y="3705332"/>
                </a:lnTo>
                <a:lnTo>
                  <a:pt x="8591" y="3852623"/>
                </a:lnTo>
                <a:lnTo>
                  <a:pt x="13335" y="4024917"/>
                </a:lnTo>
                <a:lnTo>
                  <a:pt x="19076" y="4217971"/>
                </a:lnTo>
                <a:lnTo>
                  <a:pt x="25793" y="4427541"/>
                </a:lnTo>
                <a:lnTo>
                  <a:pt x="33464" y="4649383"/>
                </a:lnTo>
                <a:lnTo>
                  <a:pt x="42068" y="4879255"/>
                </a:lnTo>
                <a:lnTo>
                  <a:pt x="51584" y="5112913"/>
                </a:lnTo>
                <a:lnTo>
                  <a:pt x="61991" y="5346114"/>
                </a:lnTo>
                <a:lnTo>
                  <a:pt x="73268" y="5574613"/>
                </a:lnTo>
                <a:lnTo>
                  <a:pt x="85393" y="5794168"/>
                </a:lnTo>
                <a:lnTo>
                  <a:pt x="98347" y="6000536"/>
                </a:lnTo>
                <a:lnTo>
                  <a:pt x="112106" y="6189472"/>
                </a:lnTo>
                <a:lnTo>
                  <a:pt x="126652" y="6356734"/>
                </a:lnTo>
                <a:lnTo>
                  <a:pt x="141961" y="6498078"/>
                </a:lnTo>
                <a:lnTo>
                  <a:pt x="158014" y="6609260"/>
                </a:lnTo>
                <a:lnTo>
                  <a:pt x="174789" y="6686038"/>
                </a:lnTo>
                <a:lnTo>
                  <a:pt x="192265" y="6724167"/>
                </a:lnTo>
                <a:lnTo>
                  <a:pt x="230829" y="6741223"/>
                </a:lnTo>
                <a:lnTo>
                  <a:pt x="308057" y="6757594"/>
                </a:lnTo>
                <a:lnTo>
                  <a:pt x="419705" y="6773261"/>
                </a:lnTo>
                <a:lnTo>
                  <a:pt x="561529" y="6788203"/>
                </a:lnTo>
                <a:lnTo>
                  <a:pt x="729285" y="6802399"/>
                </a:lnTo>
                <a:lnTo>
                  <a:pt x="918730" y="6815829"/>
                </a:lnTo>
                <a:lnTo>
                  <a:pt x="1125619" y="6828472"/>
                </a:lnTo>
                <a:lnTo>
                  <a:pt x="1345708" y="6840307"/>
                </a:lnTo>
                <a:lnTo>
                  <a:pt x="1574754" y="6851314"/>
                </a:lnTo>
                <a:lnTo>
                  <a:pt x="1808513" y="6861471"/>
                </a:lnTo>
                <a:lnTo>
                  <a:pt x="2042740" y="6870760"/>
                </a:lnTo>
                <a:lnTo>
                  <a:pt x="2273192" y="6879158"/>
                </a:lnTo>
                <a:lnTo>
                  <a:pt x="2495625" y="6886645"/>
                </a:lnTo>
                <a:lnTo>
                  <a:pt x="2705795" y="6893201"/>
                </a:lnTo>
                <a:lnTo>
                  <a:pt x="2899459" y="6898805"/>
                </a:lnTo>
                <a:lnTo>
                  <a:pt x="3072371" y="6903436"/>
                </a:lnTo>
                <a:lnTo>
                  <a:pt x="3220288" y="6907074"/>
                </a:lnTo>
                <a:lnTo>
                  <a:pt x="3338967" y="6909698"/>
                </a:lnTo>
                <a:lnTo>
                  <a:pt x="3424164" y="6911288"/>
                </a:lnTo>
                <a:lnTo>
                  <a:pt x="3471633" y="6911822"/>
                </a:lnTo>
                <a:lnTo>
                  <a:pt x="3518896" y="6911296"/>
                </a:lnTo>
                <a:lnTo>
                  <a:pt x="3603889" y="6909730"/>
                </a:lnTo>
                <a:lnTo>
                  <a:pt x="3722370" y="6907146"/>
                </a:lnTo>
                <a:lnTo>
                  <a:pt x="3870095" y="6903562"/>
                </a:lnTo>
                <a:lnTo>
                  <a:pt x="4042821" y="6899000"/>
                </a:lnTo>
                <a:lnTo>
                  <a:pt x="4236304" y="6893479"/>
                </a:lnTo>
                <a:lnTo>
                  <a:pt x="4446300" y="6887020"/>
                </a:lnTo>
                <a:lnTo>
                  <a:pt x="4668568" y="6879642"/>
                </a:lnTo>
                <a:lnTo>
                  <a:pt x="4898862" y="6871366"/>
                </a:lnTo>
                <a:lnTo>
                  <a:pt x="5132939" y="6862213"/>
                </a:lnTo>
                <a:lnTo>
                  <a:pt x="5366557" y="6852201"/>
                </a:lnTo>
                <a:lnTo>
                  <a:pt x="5595472" y="6841352"/>
                </a:lnTo>
                <a:lnTo>
                  <a:pt x="5815440" y="6829685"/>
                </a:lnTo>
                <a:lnTo>
                  <a:pt x="6022217" y="6817221"/>
                </a:lnTo>
                <a:lnTo>
                  <a:pt x="6211562" y="6803980"/>
                </a:lnTo>
                <a:lnTo>
                  <a:pt x="6379229" y="6789982"/>
                </a:lnTo>
                <a:lnTo>
                  <a:pt x="6520975" y="6775247"/>
                </a:lnTo>
                <a:lnTo>
                  <a:pt x="6632558" y="6759795"/>
                </a:lnTo>
                <a:lnTo>
                  <a:pt x="6709734" y="6743646"/>
                </a:lnTo>
                <a:lnTo>
                  <a:pt x="6748259" y="6726821"/>
                </a:lnTo>
                <a:lnTo>
                  <a:pt x="6765973" y="6688653"/>
                </a:lnTo>
                <a:lnTo>
                  <a:pt x="6782978" y="6611824"/>
                </a:lnTo>
                <a:lnTo>
                  <a:pt x="6799253" y="6500578"/>
                </a:lnTo>
                <a:lnTo>
                  <a:pt x="6814777" y="6359158"/>
                </a:lnTo>
                <a:lnTo>
                  <a:pt x="6829526" y="6191810"/>
                </a:lnTo>
                <a:lnTo>
                  <a:pt x="6843481" y="6002776"/>
                </a:lnTo>
                <a:lnTo>
                  <a:pt x="6856619" y="5796301"/>
                </a:lnTo>
                <a:lnTo>
                  <a:pt x="6868918" y="5576628"/>
                </a:lnTo>
                <a:lnTo>
                  <a:pt x="6880358" y="5348001"/>
                </a:lnTo>
                <a:lnTo>
                  <a:pt x="6890916" y="5114664"/>
                </a:lnTo>
                <a:lnTo>
                  <a:pt x="6900571" y="4880862"/>
                </a:lnTo>
                <a:lnTo>
                  <a:pt x="6909302" y="4650837"/>
                </a:lnTo>
                <a:lnTo>
                  <a:pt x="6917086" y="4428834"/>
                </a:lnTo>
                <a:lnTo>
                  <a:pt x="6923903" y="4219097"/>
                </a:lnTo>
                <a:lnTo>
                  <a:pt x="6929730" y="4025869"/>
                </a:lnTo>
                <a:lnTo>
                  <a:pt x="6934546" y="3853395"/>
                </a:lnTo>
                <a:lnTo>
                  <a:pt x="6938329" y="3705918"/>
                </a:lnTo>
                <a:lnTo>
                  <a:pt x="6941058" y="3587683"/>
                </a:lnTo>
                <a:lnTo>
                  <a:pt x="6942711" y="3502932"/>
                </a:lnTo>
                <a:lnTo>
                  <a:pt x="6943267" y="3455911"/>
                </a:lnTo>
                <a:lnTo>
                  <a:pt x="6942720" y="3409089"/>
                </a:lnTo>
                <a:lnTo>
                  <a:pt x="6941091" y="3324535"/>
                </a:lnTo>
                <a:lnTo>
                  <a:pt x="6938402" y="3206491"/>
                </a:lnTo>
                <a:lnTo>
                  <a:pt x="6934675" y="3059200"/>
                </a:lnTo>
                <a:lnTo>
                  <a:pt x="6929930" y="2886907"/>
                </a:lnTo>
                <a:lnTo>
                  <a:pt x="6924188" y="2693854"/>
                </a:lnTo>
                <a:lnTo>
                  <a:pt x="6917470" y="2484285"/>
                </a:lnTo>
                <a:lnTo>
                  <a:pt x="6909799" y="2262443"/>
                </a:lnTo>
                <a:lnTo>
                  <a:pt x="6901194" y="2032572"/>
                </a:lnTo>
                <a:lnTo>
                  <a:pt x="6891677" y="1798915"/>
                </a:lnTo>
                <a:lnTo>
                  <a:pt x="6881269" y="1565715"/>
                </a:lnTo>
                <a:lnTo>
                  <a:pt x="6869991" y="1337217"/>
                </a:lnTo>
                <a:lnTo>
                  <a:pt x="6857864" y="1117662"/>
                </a:lnTo>
                <a:lnTo>
                  <a:pt x="6844910" y="911296"/>
                </a:lnTo>
                <a:lnTo>
                  <a:pt x="6831150" y="722360"/>
                </a:lnTo>
                <a:lnTo>
                  <a:pt x="6816604" y="555099"/>
                </a:lnTo>
                <a:lnTo>
                  <a:pt x="6801294" y="413756"/>
                </a:lnTo>
                <a:lnTo>
                  <a:pt x="6785240" y="302574"/>
                </a:lnTo>
                <a:lnTo>
                  <a:pt x="6768465" y="225797"/>
                </a:lnTo>
                <a:lnTo>
                  <a:pt x="6750989" y="187667"/>
                </a:lnTo>
                <a:lnTo>
                  <a:pt x="6712425" y="170610"/>
                </a:lnTo>
                <a:lnTo>
                  <a:pt x="6635198" y="154237"/>
                </a:lnTo>
                <a:lnTo>
                  <a:pt x="6523550" y="138568"/>
                </a:lnTo>
                <a:lnTo>
                  <a:pt x="6381726" y="123625"/>
                </a:lnTo>
                <a:lnTo>
                  <a:pt x="6213971" y="109427"/>
                </a:lnTo>
                <a:lnTo>
                  <a:pt x="6024527" y="95997"/>
                </a:lnTo>
                <a:lnTo>
                  <a:pt x="5817639" y="83353"/>
                </a:lnTo>
                <a:lnTo>
                  <a:pt x="5597550" y="71517"/>
                </a:lnTo>
                <a:lnTo>
                  <a:pt x="5368505" y="60510"/>
                </a:lnTo>
                <a:lnTo>
                  <a:pt x="5134748" y="50352"/>
                </a:lnTo>
                <a:lnTo>
                  <a:pt x="4900521" y="41063"/>
                </a:lnTo>
                <a:lnTo>
                  <a:pt x="4670070" y="32665"/>
                </a:lnTo>
                <a:lnTo>
                  <a:pt x="4447638" y="25177"/>
                </a:lnTo>
                <a:lnTo>
                  <a:pt x="4237469" y="18621"/>
                </a:lnTo>
                <a:lnTo>
                  <a:pt x="4043806" y="13017"/>
                </a:lnTo>
                <a:lnTo>
                  <a:pt x="3870895" y="8386"/>
                </a:lnTo>
                <a:lnTo>
                  <a:pt x="3722978" y="4748"/>
                </a:lnTo>
                <a:lnTo>
                  <a:pt x="3604299" y="2124"/>
                </a:lnTo>
                <a:lnTo>
                  <a:pt x="3519103" y="534"/>
                </a:lnTo>
                <a:lnTo>
                  <a:pt x="3471633" y="0"/>
                </a:lnTo>
                <a:lnTo>
                  <a:pt x="3424164" y="534"/>
                </a:lnTo>
                <a:lnTo>
                  <a:pt x="3338967" y="2124"/>
                </a:lnTo>
                <a:lnTo>
                  <a:pt x="3220288" y="4748"/>
                </a:lnTo>
                <a:lnTo>
                  <a:pt x="3072371" y="8386"/>
                </a:lnTo>
                <a:lnTo>
                  <a:pt x="2899459" y="13017"/>
                </a:lnTo>
                <a:lnTo>
                  <a:pt x="2705795" y="18621"/>
                </a:lnTo>
                <a:lnTo>
                  <a:pt x="2495625" y="25177"/>
                </a:lnTo>
                <a:lnTo>
                  <a:pt x="2273192" y="32665"/>
                </a:lnTo>
                <a:lnTo>
                  <a:pt x="2042740" y="41063"/>
                </a:lnTo>
                <a:lnTo>
                  <a:pt x="1808513" y="50352"/>
                </a:lnTo>
                <a:lnTo>
                  <a:pt x="1574754" y="60510"/>
                </a:lnTo>
                <a:lnTo>
                  <a:pt x="1345708" y="71517"/>
                </a:lnTo>
                <a:lnTo>
                  <a:pt x="1125619" y="83353"/>
                </a:lnTo>
                <a:lnTo>
                  <a:pt x="918730" y="95997"/>
                </a:lnTo>
                <a:lnTo>
                  <a:pt x="729285" y="109427"/>
                </a:lnTo>
                <a:lnTo>
                  <a:pt x="561529" y="123625"/>
                </a:lnTo>
                <a:lnTo>
                  <a:pt x="419705" y="138568"/>
                </a:lnTo>
                <a:lnTo>
                  <a:pt x="308057" y="154237"/>
                </a:lnTo>
                <a:lnTo>
                  <a:pt x="230829" y="170610"/>
                </a:lnTo>
                <a:lnTo>
                  <a:pt x="192265" y="187667"/>
                </a:lnTo>
                <a:lnTo>
                  <a:pt x="174789" y="225797"/>
                </a:lnTo>
                <a:lnTo>
                  <a:pt x="158014" y="302574"/>
                </a:lnTo>
                <a:lnTo>
                  <a:pt x="141961" y="413756"/>
                </a:lnTo>
                <a:lnTo>
                  <a:pt x="126652" y="555099"/>
                </a:lnTo>
                <a:lnTo>
                  <a:pt x="112106" y="722360"/>
                </a:lnTo>
                <a:lnTo>
                  <a:pt x="98347" y="911296"/>
                </a:lnTo>
                <a:lnTo>
                  <a:pt x="85393" y="1117662"/>
                </a:lnTo>
                <a:lnTo>
                  <a:pt x="73268" y="1337217"/>
                </a:lnTo>
                <a:lnTo>
                  <a:pt x="61991" y="1565715"/>
                </a:lnTo>
                <a:lnTo>
                  <a:pt x="51584" y="1798915"/>
                </a:lnTo>
                <a:lnTo>
                  <a:pt x="42068" y="2032572"/>
                </a:lnTo>
                <a:lnTo>
                  <a:pt x="33464" y="2262443"/>
                </a:lnTo>
                <a:lnTo>
                  <a:pt x="25793" y="2484285"/>
                </a:lnTo>
                <a:lnTo>
                  <a:pt x="19076" y="2693854"/>
                </a:lnTo>
                <a:lnTo>
                  <a:pt x="13335" y="2886907"/>
                </a:lnTo>
                <a:lnTo>
                  <a:pt x="8591" y="3059200"/>
                </a:lnTo>
                <a:lnTo>
                  <a:pt x="4864" y="3206491"/>
                </a:lnTo>
                <a:lnTo>
                  <a:pt x="2175" y="3324535"/>
                </a:lnTo>
                <a:lnTo>
                  <a:pt x="547" y="3409089"/>
                </a:lnTo>
                <a:lnTo>
                  <a:pt x="0" y="3455911"/>
                </a:lnTo>
                <a:close/>
              </a:path>
            </a:pathLst>
          </a:custGeom>
          <a:solidFill>
            <a:srgbClr val="ABDAE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327511" y="462683"/>
            <a:ext cx="6878650" cy="6844779"/>
          </a:xfrm>
          <a:custGeom>
            <a:avLst/>
            <a:gdLst/>
            <a:ahLst/>
            <a:cxnLst/>
            <a:rect l="l" t="t" r="r" b="b"/>
            <a:pathLst>
              <a:path w="6878650" h="6844779">
                <a:moveTo>
                  <a:pt x="0" y="3422396"/>
                </a:moveTo>
                <a:lnTo>
                  <a:pt x="589" y="3470645"/>
                </a:lnTo>
                <a:lnTo>
                  <a:pt x="2343" y="3555490"/>
                </a:lnTo>
                <a:lnTo>
                  <a:pt x="5238" y="3672808"/>
                </a:lnTo>
                <a:lnTo>
                  <a:pt x="9252" y="3818480"/>
                </a:lnTo>
                <a:lnTo>
                  <a:pt x="14361" y="3988384"/>
                </a:lnTo>
                <a:lnTo>
                  <a:pt x="20544" y="4178400"/>
                </a:lnTo>
                <a:lnTo>
                  <a:pt x="27777" y="4384406"/>
                </a:lnTo>
                <a:lnTo>
                  <a:pt x="36038" y="4602282"/>
                </a:lnTo>
                <a:lnTo>
                  <a:pt x="45304" y="4827908"/>
                </a:lnTo>
                <a:lnTo>
                  <a:pt x="55552" y="5057162"/>
                </a:lnTo>
                <a:lnTo>
                  <a:pt x="66760" y="5285923"/>
                </a:lnTo>
                <a:lnTo>
                  <a:pt x="78905" y="5510071"/>
                </a:lnTo>
                <a:lnTo>
                  <a:pt x="91964" y="5725485"/>
                </a:lnTo>
                <a:lnTo>
                  <a:pt x="105914" y="5928045"/>
                </a:lnTo>
                <a:lnTo>
                  <a:pt x="120732" y="6113628"/>
                </a:lnTo>
                <a:lnTo>
                  <a:pt x="136397" y="6278115"/>
                </a:lnTo>
                <a:lnTo>
                  <a:pt x="152885" y="6417385"/>
                </a:lnTo>
                <a:lnTo>
                  <a:pt x="170173" y="6527317"/>
                </a:lnTo>
                <a:lnTo>
                  <a:pt x="188239" y="6603790"/>
                </a:lnTo>
                <a:lnTo>
                  <a:pt x="207060" y="6642684"/>
                </a:lnTo>
                <a:lnTo>
                  <a:pt x="246421" y="6661051"/>
                </a:lnTo>
                <a:lnTo>
                  <a:pt x="323379" y="6678682"/>
                </a:lnTo>
                <a:lnTo>
                  <a:pt x="433812" y="6695554"/>
                </a:lnTo>
                <a:lnTo>
                  <a:pt x="573600" y="6711645"/>
                </a:lnTo>
                <a:lnTo>
                  <a:pt x="738619" y="6726934"/>
                </a:lnTo>
                <a:lnTo>
                  <a:pt x="924751" y="6741397"/>
                </a:lnTo>
                <a:lnTo>
                  <a:pt x="1127872" y="6755012"/>
                </a:lnTo>
                <a:lnTo>
                  <a:pt x="1343862" y="6767758"/>
                </a:lnTo>
                <a:lnTo>
                  <a:pt x="1568599" y="6779612"/>
                </a:lnTo>
                <a:lnTo>
                  <a:pt x="1797962" y="6790551"/>
                </a:lnTo>
                <a:lnTo>
                  <a:pt x="2027830" y="6800555"/>
                </a:lnTo>
                <a:lnTo>
                  <a:pt x="2254082" y="6809599"/>
                </a:lnTo>
                <a:lnTo>
                  <a:pt x="2472595" y="6817663"/>
                </a:lnTo>
                <a:lnTo>
                  <a:pt x="2679250" y="6824724"/>
                </a:lnTo>
                <a:lnTo>
                  <a:pt x="2869923" y="6830759"/>
                </a:lnTo>
                <a:lnTo>
                  <a:pt x="3040495" y="6835747"/>
                </a:lnTo>
                <a:lnTo>
                  <a:pt x="3186844" y="6839665"/>
                </a:lnTo>
                <a:lnTo>
                  <a:pt x="3304848" y="6842491"/>
                </a:lnTo>
                <a:lnTo>
                  <a:pt x="3390386" y="6844203"/>
                </a:lnTo>
                <a:lnTo>
                  <a:pt x="3439337" y="6844779"/>
                </a:lnTo>
                <a:lnTo>
                  <a:pt x="3488064" y="6844212"/>
                </a:lnTo>
                <a:lnTo>
                  <a:pt x="3573383" y="6842526"/>
                </a:lnTo>
                <a:lnTo>
                  <a:pt x="3691173" y="6839743"/>
                </a:lnTo>
                <a:lnTo>
                  <a:pt x="3837313" y="6835884"/>
                </a:lnTo>
                <a:lnTo>
                  <a:pt x="4007683" y="6830972"/>
                </a:lnTo>
                <a:lnTo>
                  <a:pt x="4198162" y="6825026"/>
                </a:lnTo>
                <a:lnTo>
                  <a:pt x="4404630" y="6818071"/>
                </a:lnTo>
                <a:lnTo>
                  <a:pt x="4622964" y="6810126"/>
                </a:lnTo>
                <a:lnTo>
                  <a:pt x="4849045" y="6801214"/>
                </a:lnTo>
                <a:lnTo>
                  <a:pt x="5078752" y="6791356"/>
                </a:lnTo>
                <a:lnTo>
                  <a:pt x="5307963" y="6780575"/>
                </a:lnTo>
                <a:lnTo>
                  <a:pt x="5532559" y="6768891"/>
                </a:lnTo>
                <a:lnTo>
                  <a:pt x="5748418" y="6756327"/>
                </a:lnTo>
                <a:lnTo>
                  <a:pt x="5951419" y="6742903"/>
                </a:lnTo>
                <a:lnTo>
                  <a:pt x="6137442" y="6728643"/>
                </a:lnTo>
                <a:lnTo>
                  <a:pt x="6302366" y="6713567"/>
                </a:lnTo>
                <a:lnTo>
                  <a:pt x="6442070" y="6697697"/>
                </a:lnTo>
                <a:lnTo>
                  <a:pt x="6552434" y="6681055"/>
                </a:lnTo>
                <a:lnTo>
                  <a:pt x="6629336" y="6663663"/>
                </a:lnTo>
                <a:lnTo>
                  <a:pt x="6668655" y="6645541"/>
                </a:lnTo>
                <a:lnTo>
                  <a:pt x="6687731" y="6606610"/>
                </a:lnTo>
                <a:lnTo>
                  <a:pt x="6706044" y="6530085"/>
                </a:lnTo>
                <a:lnTo>
                  <a:pt x="6723570" y="6420088"/>
                </a:lnTo>
                <a:lnTo>
                  <a:pt x="6740287" y="6280739"/>
                </a:lnTo>
                <a:lnTo>
                  <a:pt x="6756170" y="6116161"/>
                </a:lnTo>
                <a:lnTo>
                  <a:pt x="6771197" y="5930474"/>
                </a:lnTo>
                <a:lnTo>
                  <a:pt x="6785345" y="5727800"/>
                </a:lnTo>
                <a:lnTo>
                  <a:pt x="6798589" y="5512259"/>
                </a:lnTo>
                <a:lnTo>
                  <a:pt x="6810908" y="5287975"/>
                </a:lnTo>
                <a:lnTo>
                  <a:pt x="6822278" y="5059067"/>
                </a:lnTo>
                <a:lnTo>
                  <a:pt x="6832675" y="4829657"/>
                </a:lnTo>
                <a:lnTo>
                  <a:pt x="6842076" y="4603866"/>
                </a:lnTo>
                <a:lnTo>
                  <a:pt x="6850458" y="4385816"/>
                </a:lnTo>
                <a:lnTo>
                  <a:pt x="6857798" y="4179628"/>
                </a:lnTo>
                <a:lnTo>
                  <a:pt x="6864072" y="3989424"/>
                </a:lnTo>
                <a:lnTo>
                  <a:pt x="6869258" y="3819323"/>
                </a:lnTo>
                <a:lnTo>
                  <a:pt x="6873332" y="3673449"/>
                </a:lnTo>
                <a:lnTo>
                  <a:pt x="6876271" y="3555922"/>
                </a:lnTo>
                <a:lnTo>
                  <a:pt x="6878051" y="3470864"/>
                </a:lnTo>
                <a:lnTo>
                  <a:pt x="6878650" y="3422396"/>
                </a:lnTo>
                <a:lnTo>
                  <a:pt x="6878060" y="3374142"/>
                </a:lnTo>
                <a:lnTo>
                  <a:pt x="6876307" y="3289294"/>
                </a:lnTo>
                <a:lnTo>
                  <a:pt x="6873412" y="3171973"/>
                </a:lnTo>
                <a:lnTo>
                  <a:pt x="6869399" y="3026299"/>
                </a:lnTo>
                <a:lnTo>
                  <a:pt x="6864290" y="2856392"/>
                </a:lnTo>
                <a:lnTo>
                  <a:pt x="6858108" y="2666375"/>
                </a:lnTo>
                <a:lnTo>
                  <a:pt x="6850876" y="2460367"/>
                </a:lnTo>
                <a:lnTo>
                  <a:pt x="6842615" y="2242490"/>
                </a:lnTo>
                <a:lnTo>
                  <a:pt x="6833350" y="2016863"/>
                </a:lnTo>
                <a:lnTo>
                  <a:pt x="6823103" y="1787609"/>
                </a:lnTo>
                <a:lnTo>
                  <a:pt x="6811896" y="1558847"/>
                </a:lnTo>
                <a:lnTo>
                  <a:pt x="6799753" y="1334699"/>
                </a:lnTo>
                <a:lnTo>
                  <a:pt x="6786695" y="1119285"/>
                </a:lnTo>
                <a:lnTo>
                  <a:pt x="6772745" y="916726"/>
                </a:lnTo>
                <a:lnTo>
                  <a:pt x="6757927" y="731143"/>
                </a:lnTo>
                <a:lnTo>
                  <a:pt x="6742263" y="566657"/>
                </a:lnTo>
                <a:lnTo>
                  <a:pt x="6725776" y="427388"/>
                </a:lnTo>
                <a:lnTo>
                  <a:pt x="6708488" y="317458"/>
                </a:lnTo>
                <a:lnTo>
                  <a:pt x="6690423" y="240986"/>
                </a:lnTo>
                <a:lnTo>
                  <a:pt x="6671602" y="202095"/>
                </a:lnTo>
                <a:lnTo>
                  <a:pt x="6632240" y="183726"/>
                </a:lnTo>
                <a:lnTo>
                  <a:pt x="6555283" y="166093"/>
                </a:lnTo>
                <a:lnTo>
                  <a:pt x="6444850" y="149220"/>
                </a:lnTo>
                <a:lnTo>
                  <a:pt x="6305062" y="133128"/>
                </a:lnTo>
                <a:lnTo>
                  <a:pt x="6140043" y="117839"/>
                </a:lnTo>
                <a:lnTo>
                  <a:pt x="5953912" y="103376"/>
                </a:lnTo>
                <a:lnTo>
                  <a:pt x="5750791" y="89760"/>
                </a:lnTo>
                <a:lnTo>
                  <a:pt x="5534801" y="77015"/>
                </a:lnTo>
                <a:lnTo>
                  <a:pt x="5310064" y="65161"/>
                </a:lnTo>
                <a:lnTo>
                  <a:pt x="5080701" y="54222"/>
                </a:lnTo>
                <a:lnTo>
                  <a:pt x="4850834" y="44219"/>
                </a:lnTo>
                <a:lnTo>
                  <a:pt x="4624583" y="35175"/>
                </a:lnTo>
                <a:lnTo>
                  <a:pt x="4406070" y="27112"/>
                </a:lnTo>
                <a:lnTo>
                  <a:pt x="4199417" y="20052"/>
                </a:lnTo>
                <a:lnTo>
                  <a:pt x="4008744" y="14018"/>
                </a:lnTo>
                <a:lnTo>
                  <a:pt x="3838173" y="9030"/>
                </a:lnTo>
                <a:lnTo>
                  <a:pt x="3691826" y="5113"/>
                </a:lnTo>
                <a:lnTo>
                  <a:pt x="3573823" y="2287"/>
                </a:lnTo>
                <a:lnTo>
                  <a:pt x="3488287" y="575"/>
                </a:lnTo>
                <a:lnTo>
                  <a:pt x="3439337" y="0"/>
                </a:lnTo>
                <a:lnTo>
                  <a:pt x="3390386" y="575"/>
                </a:lnTo>
                <a:lnTo>
                  <a:pt x="3304848" y="2287"/>
                </a:lnTo>
                <a:lnTo>
                  <a:pt x="3186844" y="5113"/>
                </a:lnTo>
                <a:lnTo>
                  <a:pt x="3040495" y="9030"/>
                </a:lnTo>
                <a:lnTo>
                  <a:pt x="2869923" y="14018"/>
                </a:lnTo>
                <a:lnTo>
                  <a:pt x="2679250" y="20052"/>
                </a:lnTo>
                <a:lnTo>
                  <a:pt x="2472595" y="27112"/>
                </a:lnTo>
                <a:lnTo>
                  <a:pt x="2254082" y="35175"/>
                </a:lnTo>
                <a:lnTo>
                  <a:pt x="2027830" y="44219"/>
                </a:lnTo>
                <a:lnTo>
                  <a:pt x="1797962" y="54222"/>
                </a:lnTo>
                <a:lnTo>
                  <a:pt x="1568599" y="65161"/>
                </a:lnTo>
                <a:lnTo>
                  <a:pt x="1343862" y="77015"/>
                </a:lnTo>
                <a:lnTo>
                  <a:pt x="1127872" y="89760"/>
                </a:lnTo>
                <a:lnTo>
                  <a:pt x="924751" y="103376"/>
                </a:lnTo>
                <a:lnTo>
                  <a:pt x="738619" y="117839"/>
                </a:lnTo>
                <a:lnTo>
                  <a:pt x="573600" y="133128"/>
                </a:lnTo>
                <a:lnTo>
                  <a:pt x="433812" y="149220"/>
                </a:lnTo>
                <a:lnTo>
                  <a:pt x="323379" y="166093"/>
                </a:lnTo>
                <a:lnTo>
                  <a:pt x="246421" y="183726"/>
                </a:lnTo>
                <a:lnTo>
                  <a:pt x="207060" y="202095"/>
                </a:lnTo>
                <a:lnTo>
                  <a:pt x="188239" y="240986"/>
                </a:lnTo>
                <a:lnTo>
                  <a:pt x="170173" y="317458"/>
                </a:lnTo>
                <a:lnTo>
                  <a:pt x="152885" y="427388"/>
                </a:lnTo>
                <a:lnTo>
                  <a:pt x="136397" y="566657"/>
                </a:lnTo>
                <a:lnTo>
                  <a:pt x="120732" y="731143"/>
                </a:lnTo>
                <a:lnTo>
                  <a:pt x="105914" y="916726"/>
                </a:lnTo>
                <a:lnTo>
                  <a:pt x="91964" y="1119285"/>
                </a:lnTo>
                <a:lnTo>
                  <a:pt x="78905" y="1334699"/>
                </a:lnTo>
                <a:lnTo>
                  <a:pt x="66760" y="1558847"/>
                </a:lnTo>
                <a:lnTo>
                  <a:pt x="55552" y="1787609"/>
                </a:lnTo>
                <a:lnTo>
                  <a:pt x="45304" y="2016863"/>
                </a:lnTo>
                <a:lnTo>
                  <a:pt x="36038" y="2242490"/>
                </a:lnTo>
                <a:lnTo>
                  <a:pt x="27777" y="2460367"/>
                </a:lnTo>
                <a:lnTo>
                  <a:pt x="20544" y="2666375"/>
                </a:lnTo>
                <a:lnTo>
                  <a:pt x="14361" y="2856392"/>
                </a:lnTo>
                <a:lnTo>
                  <a:pt x="9252" y="3026299"/>
                </a:lnTo>
                <a:lnTo>
                  <a:pt x="5238" y="3171973"/>
                </a:lnTo>
                <a:lnTo>
                  <a:pt x="2343" y="3289294"/>
                </a:lnTo>
                <a:lnTo>
                  <a:pt x="589" y="3374142"/>
                </a:lnTo>
                <a:lnTo>
                  <a:pt x="0" y="3422396"/>
                </a:lnTo>
                <a:close/>
              </a:path>
            </a:pathLst>
          </a:custGeom>
          <a:solidFill>
            <a:srgbClr val="ACDBE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358882" y="503709"/>
            <a:ext cx="6814032" cy="6777735"/>
          </a:xfrm>
          <a:custGeom>
            <a:avLst/>
            <a:gdLst/>
            <a:ahLst/>
            <a:cxnLst/>
            <a:rect l="l" t="t" r="r" b="b"/>
            <a:pathLst>
              <a:path w="6814032" h="6777735">
                <a:moveTo>
                  <a:pt x="0" y="3388867"/>
                </a:moveTo>
                <a:lnTo>
                  <a:pt x="631" y="3438551"/>
                </a:lnTo>
                <a:lnTo>
                  <a:pt x="2510" y="3523690"/>
                </a:lnTo>
                <a:lnTo>
                  <a:pt x="5612" y="3640287"/>
                </a:lnTo>
                <a:lnTo>
                  <a:pt x="9912" y="3784343"/>
                </a:lnTo>
                <a:lnTo>
                  <a:pt x="15387" y="3951860"/>
                </a:lnTo>
                <a:lnTo>
                  <a:pt x="22011" y="4138841"/>
                </a:lnTo>
                <a:lnTo>
                  <a:pt x="29761" y="4341286"/>
                </a:lnTo>
                <a:lnTo>
                  <a:pt x="38612" y="4555198"/>
                </a:lnTo>
                <a:lnTo>
                  <a:pt x="48540" y="4776578"/>
                </a:lnTo>
                <a:lnTo>
                  <a:pt x="59520" y="5001429"/>
                </a:lnTo>
                <a:lnTo>
                  <a:pt x="71528" y="5225753"/>
                </a:lnTo>
                <a:lnTo>
                  <a:pt x="84539" y="5445550"/>
                </a:lnTo>
                <a:lnTo>
                  <a:pt x="98530" y="5656823"/>
                </a:lnTo>
                <a:lnTo>
                  <a:pt x="113477" y="5855574"/>
                </a:lnTo>
                <a:lnTo>
                  <a:pt x="129353" y="6037804"/>
                </a:lnTo>
                <a:lnTo>
                  <a:pt x="146136" y="6199516"/>
                </a:lnTo>
                <a:lnTo>
                  <a:pt x="163801" y="6336711"/>
                </a:lnTo>
                <a:lnTo>
                  <a:pt x="182323" y="6445391"/>
                </a:lnTo>
                <a:lnTo>
                  <a:pt x="201679" y="6521558"/>
                </a:lnTo>
                <a:lnTo>
                  <a:pt x="221843" y="6561213"/>
                </a:lnTo>
                <a:lnTo>
                  <a:pt x="262001" y="6580892"/>
                </a:lnTo>
                <a:lnTo>
                  <a:pt x="338689" y="6599782"/>
                </a:lnTo>
                <a:lnTo>
                  <a:pt x="447907" y="6617859"/>
                </a:lnTo>
                <a:lnTo>
                  <a:pt x="585656" y="6635099"/>
                </a:lnTo>
                <a:lnTo>
                  <a:pt x="747939" y="6651479"/>
                </a:lnTo>
                <a:lnTo>
                  <a:pt x="930756" y="6666974"/>
                </a:lnTo>
                <a:lnTo>
                  <a:pt x="1130108" y="6681562"/>
                </a:lnTo>
                <a:lnTo>
                  <a:pt x="1341998" y="6695217"/>
                </a:lnTo>
                <a:lnTo>
                  <a:pt x="1562426" y="6707917"/>
                </a:lnTo>
                <a:lnTo>
                  <a:pt x="1787393" y="6719638"/>
                </a:lnTo>
                <a:lnTo>
                  <a:pt x="2012901" y="6730355"/>
                </a:lnTo>
                <a:lnTo>
                  <a:pt x="2234950" y="6740045"/>
                </a:lnTo>
                <a:lnTo>
                  <a:pt x="2449544" y="6748684"/>
                </a:lnTo>
                <a:lnTo>
                  <a:pt x="2652681" y="6756249"/>
                </a:lnTo>
                <a:lnTo>
                  <a:pt x="2840365" y="6762715"/>
                </a:lnTo>
                <a:lnTo>
                  <a:pt x="3008596" y="6768059"/>
                </a:lnTo>
                <a:lnTo>
                  <a:pt x="3153375" y="6772257"/>
                </a:lnTo>
                <a:lnTo>
                  <a:pt x="3270704" y="6775285"/>
                </a:lnTo>
                <a:lnTo>
                  <a:pt x="3356584" y="6777119"/>
                </a:lnTo>
                <a:lnTo>
                  <a:pt x="3407016" y="6777735"/>
                </a:lnTo>
                <a:lnTo>
                  <a:pt x="3457209" y="6777128"/>
                </a:lnTo>
                <a:lnTo>
                  <a:pt x="3542855" y="6775322"/>
                </a:lnTo>
                <a:lnTo>
                  <a:pt x="3659956" y="6772341"/>
                </a:lnTo>
                <a:lnTo>
                  <a:pt x="3804515" y="6768207"/>
                </a:lnTo>
                <a:lnTo>
                  <a:pt x="3972532" y="6762943"/>
                </a:lnTo>
                <a:lnTo>
                  <a:pt x="4160009" y="6756574"/>
                </a:lnTo>
                <a:lnTo>
                  <a:pt x="4362949" y="6749122"/>
                </a:lnTo>
                <a:lnTo>
                  <a:pt x="4577352" y="6740610"/>
                </a:lnTo>
                <a:lnTo>
                  <a:pt x="4799222" y="6731062"/>
                </a:lnTo>
                <a:lnTo>
                  <a:pt x="5024559" y="6720501"/>
                </a:lnTo>
                <a:lnTo>
                  <a:pt x="5249366" y="6708950"/>
                </a:lnTo>
                <a:lnTo>
                  <a:pt x="5469643" y="6696433"/>
                </a:lnTo>
                <a:lnTo>
                  <a:pt x="5681394" y="6682971"/>
                </a:lnTo>
                <a:lnTo>
                  <a:pt x="5880619" y="6668590"/>
                </a:lnTo>
                <a:lnTo>
                  <a:pt x="6063321" y="6653311"/>
                </a:lnTo>
                <a:lnTo>
                  <a:pt x="6225501" y="6637158"/>
                </a:lnTo>
                <a:lnTo>
                  <a:pt x="6363161" y="6620155"/>
                </a:lnTo>
                <a:lnTo>
                  <a:pt x="6472303" y="6602325"/>
                </a:lnTo>
                <a:lnTo>
                  <a:pt x="6548928" y="6583690"/>
                </a:lnTo>
                <a:lnTo>
                  <a:pt x="6589039" y="6564274"/>
                </a:lnTo>
                <a:lnTo>
                  <a:pt x="6609475" y="6524578"/>
                </a:lnTo>
                <a:lnTo>
                  <a:pt x="6629094" y="6448355"/>
                </a:lnTo>
                <a:lnTo>
                  <a:pt x="6647871" y="6339605"/>
                </a:lnTo>
                <a:lnTo>
                  <a:pt x="6665781" y="6202325"/>
                </a:lnTo>
                <a:lnTo>
                  <a:pt x="6682798" y="6040515"/>
                </a:lnTo>
                <a:lnTo>
                  <a:pt x="6698898" y="5858173"/>
                </a:lnTo>
                <a:lnTo>
                  <a:pt x="6714056" y="5659298"/>
                </a:lnTo>
                <a:lnTo>
                  <a:pt x="6728247" y="5447890"/>
                </a:lnTo>
                <a:lnTo>
                  <a:pt x="6741446" y="5227945"/>
                </a:lnTo>
                <a:lnTo>
                  <a:pt x="6753628" y="5003465"/>
                </a:lnTo>
                <a:lnTo>
                  <a:pt x="6764768" y="4778446"/>
                </a:lnTo>
                <a:lnTo>
                  <a:pt x="6774841" y="4556888"/>
                </a:lnTo>
                <a:lnTo>
                  <a:pt x="6783823" y="4342790"/>
                </a:lnTo>
                <a:lnTo>
                  <a:pt x="6791688" y="4140150"/>
                </a:lnTo>
                <a:lnTo>
                  <a:pt x="6798411" y="3952967"/>
                </a:lnTo>
                <a:lnTo>
                  <a:pt x="6803968" y="3785240"/>
                </a:lnTo>
                <a:lnTo>
                  <a:pt x="6808334" y="3640968"/>
                </a:lnTo>
                <a:lnTo>
                  <a:pt x="6811483" y="3524150"/>
                </a:lnTo>
                <a:lnTo>
                  <a:pt x="6813391" y="3438783"/>
                </a:lnTo>
                <a:lnTo>
                  <a:pt x="6814032" y="3388867"/>
                </a:lnTo>
                <a:lnTo>
                  <a:pt x="6813400" y="3339186"/>
                </a:lnTo>
                <a:lnTo>
                  <a:pt x="6811522" y="3254048"/>
                </a:lnTo>
                <a:lnTo>
                  <a:pt x="6808420" y="3137452"/>
                </a:lnTo>
                <a:lnTo>
                  <a:pt x="6804121" y="2993397"/>
                </a:lnTo>
                <a:lnTo>
                  <a:pt x="6798647" y="2825880"/>
                </a:lnTo>
                <a:lnTo>
                  <a:pt x="6792023" y="2638900"/>
                </a:lnTo>
                <a:lnTo>
                  <a:pt x="6784274" y="2436455"/>
                </a:lnTo>
                <a:lnTo>
                  <a:pt x="6775424" y="2222543"/>
                </a:lnTo>
                <a:lnTo>
                  <a:pt x="6765497" y="2001162"/>
                </a:lnTo>
                <a:lnTo>
                  <a:pt x="6754518" y="1776310"/>
                </a:lnTo>
                <a:lnTo>
                  <a:pt x="6742511" y="1551987"/>
                </a:lnTo>
                <a:lnTo>
                  <a:pt x="6729500" y="1332189"/>
                </a:lnTo>
                <a:lnTo>
                  <a:pt x="6715510" y="1120915"/>
                </a:lnTo>
                <a:lnTo>
                  <a:pt x="6700565" y="922164"/>
                </a:lnTo>
                <a:lnTo>
                  <a:pt x="6684689" y="739933"/>
                </a:lnTo>
                <a:lnTo>
                  <a:pt x="6667907" y="578221"/>
                </a:lnTo>
                <a:lnTo>
                  <a:pt x="6650243" y="441025"/>
                </a:lnTo>
                <a:lnTo>
                  <a:pt x="6631721" y="332345"/>
                </a:lnTo>
                <a:lnTo>
                  <a:pt x="6612365" y="256178"/>
                </a:lnTo>
                <a:lnTo>
                  <a:pt x="6592201" y="216522"/>
                </a:lnTo>
                <a:lnTo>
                  <a:pt x="6552041" y="196841"/>
                </a:lnTo>
                <a:lnTo>
                  <a:pt x="6475352" y="177950"/>
                </a:lnTo>
                <a:lnTo>
                  <a:pt x="6366132" y="159872"/>
                </a:lnTo>
                <a:lnTo>
                  <a:pt x="6228381" y="142631"/>
                </a:lnTo>
                <a:lnTo>
                  <a:pt x="6066096" y="126251"/>
                </a:lnTo>
                <a:lnTo>
                  <a:pt x="5883278" y="110755"/>
                </a:lnTo>
                <a:lnTo>
                  <a:pt x="5683924" y="96168"/>
                </a:lnTo>
                <a:lnTo>
                  <a:pt x="5472033" y="82512"/>
                </a:lnTo>
                <a:lnTo>
                  <a:pt x="5251604" y="69813"/>
                </a:lnTo>
                <a:lnTo>
                  <a:pt x="5026636" y="58092"/>
                </a:lnTo>
                <a:lnTo>
                  <a:pt x="4801127" y="47376"/>
                </a:lnTo>
                <a:lnTo>
                  <a:pt x="4579076" y="37686"/>
                </a:lnTo>
                <a:lnTo>
                  <a:pt x="4364483" y="29048"/>
                </a:lnTo>
                <a:lnTo>
                  <a:pt x="4161345" y="21484"/>
                </a:lnTo>
                <a:lnTo>
                  <a:pt x="3973661" y="15018"/>
                </a:lnTo>
                <a:lnTo>
                  <a:pt x="3805431" y="9675"/>
                </a:lnTo>
                <a:lnTo>
                  <a:pt x="3660653" y="5477"/>
                </a:lnTo>
                <a:lnTo>
                  <a:pt x="3543325" y="2450"/>
                </a:lnTo>
                <a:lnTo>
                  <a:pt x="3457446" y="616"/>
                </a:lnTo>
                <a:lnTo>
                  <a:pt x="3407016" y="0"/>
                </a:lnTo>
                <a:lnTo>
                  <a:pt x="3356584" y="616"/>
                </a:lnTo>
                <a:lnTo>
                  <a:pt x="3270704" y="2450"/>
                </a:lnTo>
                <a:lnTo>
                  <a:pt x="3153375" y="5477"/>
                </a:lnTo>
                <a:lnTo>
                  <a:pt x="3008596" y="9675"/>
                </a:lnTo>
                <a:lnTo>
                  <a:pt x="2840365" y="15018"/>
                </a:lnTo>
                <a:lnTo>
                  <a:pt x="2652681" y="21484"/>
                </a:lnTo>
                <a:lnTo>
                  <a:pt x="2449544" y="29048"/>
                </a:lnTo>
                <a:lnTo>
                  <a:pt x="2234950" y="37686"/>
                </a:lnTo>
                <a:lnTo>
                  <a:pt x="2012901" y="47376"/>
                </a:lnTo>
                <a:lnTo>
                  <a:pt x="1787393" y="58092"/>
                </a:lnTo>
                <a:lnTo>
                  <a:pt x="1562426" y="69813"/>
                </a:lnTo>
                <a:lnTo>
                  <a:pt x="1341998" y="82512"/>
                </a:lnTo>
                <a:lnTo>
                  <a:pt x="1130108" y="96168"/>
                </a:lnTo>
                <a:lnTo>
                  <a:pt x="930756" y="110755"/>
                </a:lnTo>
                <a:lnTo>
                  <a:pt x="747939" y="126251"/>
                </a:lnTo>
                <a:lnTo>
                  <a:pt x="585656" y="142631"/>
                </a:lnTo>
                <a:lnTo>
                  <a:pt x="447907" y="159872"/>
                </a:lnTo>
                <a:lnTo>
                  <a:pt x="338689" y="177950"/>
                </a:lnTo>
                <a:lnTo>
                  <a:pt x="262001" y="196841"/>
                </a:lnTo>
                <a:lnTo>
                  <a:pt x="221843" y="216522"/>
                </a:lnTo>
                <a:lnTo>
                  <a:pt x="201679" y="256178"/>
                </a:lnTo>
                <a:lnTo>
                  <a:pt x="182323" y="332345"/>
                </a:lnTo>
                <a:lnTo>
                  <a:pt x="163801" y="441025"/>
                </a:lnTo>
                <a:lnTo>
                  <a:pt x="146136" y="578221"/>
                </a:lnTo>
                <a:lnTo>
                  <a:pt x="129353" y="739933"/>
                </a:lnTo>
                <a:lnTo>
                  <a:pt x="113477" y="922164"/>
                </a:lnTo>
                <a:lnTo>
                  <a:pt x="98530" y="1120915"/>
                </a:lnTo>
                <a:lnTo>
                  <a:pt x="84539" y="1332189"/>
                </a:lnTo>
                <a:lnTo>
                  <a:pt x="71528" y="1551987"/>
                </a:lnTo>
                <a:lnTo>
                  <a:pt x="59520" y="1776310"/>
                </a:lnTo>
                <a:lnTo>
                  <a:pt x="48540" y="2001162"/>
                </a:lnTo>
                <a:lnTo>
                  <a:pt x="38612" y="2222543"/>
                </a:lnTo>
                <a:lnTo>
                  <a:pt x="29761" y="2436455"/>
                </a:lnTo>
                <a:lnTo>
                  <a:pt x="22011" y="2638900"/>
                </a:lnTo>
                <a:lnTo>
                  <a:pt x="15387" y="2825880"/>
                </a:lnTo>
                <a:lnTo>
                  <a:pt x="9912" y="2993397"/>
                </a:lnTo>
                <a:lnTo>
                  <a:pt x="5612" y="3137452"/>
                </a:lnTo>
                <a:lnTo>
                  <a:pt x="2510" y="3254048"/>
                </a:lnTo>
                <a:lnTo>
                  <a:pt x="631" y="3339186"/>
                </a:lnTo>
                <a:lnTo>
                  <a:pt x="0" y="3388867"/>
                </a:lnTo>
                <a:close/>
              </a:path>
            </a:pathLst>
          </a:custGeom>
          <a:solidFill>
            <a:srgbClr val="ADDB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390243" y="544727"/>
            <a:ext cx="6749440" cy="6710705"/>
          </a:xfrm>
          <a:custGeom>
            <a:avLst/>
            <a:gdLst/>
            <a:ahLst/>
            <a:cxnLst/>
            <a:rect l="l" t="t" r="r" b="b"/>
            <a:pathLst>
              <a:path w="6749440" h="6710705">
                <a:moveTo>
                  <a:pt x="0" y="3355352"/>
                </a:moveTo>
                <a:lnTo>
                  <a:pt x="673" y="3406466"/>
                </a:lnTo>
                <a:lnTo>
                  <a:pt x="2678" y="3491897"/>
                </a:lnTo>
                <a:lnTo>
                  <a:pt x="5987" y="3607770"/>
                </a:lnTo>
                <a:lnTo>
                  <a:pt x="10575" y="3750209"/>
                </a:lnTo>
                <a:lnTo>
                  <a:pt x="16415" y="3915338"/>
                </a:lnTo>
                <a:lnTo>
                  <a:pt x="23481" y="4099283"/>
                </a:lnTo>
                <a:lnTo>
                  <a:pt x="31748" y="4298167"/>
                </a:lnTo>
                <a:lnTo>
                  <a:pt x="41190" y="4508115"/>
                </a:lnTo>
                <a:lnTo>
                  <a:pt x="51780" y="4725251"/>
                </a:lnTo>
                <a:lnTo>
                  <a:pt x="63493" y="4945700"/>
                </a:lnTo>
                <a:lnTo>
                  <a:pt x="76302" y="5165586"/>
                </a:lnTo>
                <a:lnTo>
                  <a:pt x="90182" y="5381033"/>
                </a:lnTo>
                <a:lnTo>
                  <a:pt x="105106" y="5588167"/>
                </a:lnTo>
                <a:lnTo>
                  <a:pt x="121049" y="5783110"/>
                </a:lnTo>
                <a:lnTo>
                  <a:pt x="137985" y="5961989"/>
                </a:lnTo>
                <a:lnTo>
                  <a:pt x="155886" y="6120926"/>
                </a:lnTo>
                <a:lnTo>
                  <a:pt x="174729" y="6256047"/>
                </a:lnTo>
                <a:lnTo>
                  <a:pt x="194486" y="6363476"/>
                </a:lnTo>
                <a:lnTo>
                  <a:pt x="215131" y="6439337"/>
                </a:lnTo>
                <a:lnTo>
                  <a:pt x="236639" y="6479755"/>
                </a:lnTo>
                <a:lnTo>
                  <a:pt x="277592" y="6500747"/>
                </a:lnTo>
                <a:lnTo>
                  <a:pt x="354008" y="6520897"/>
                </a:lnTo>
                <a:lnTo>
                  <a:pt x="462011" y="6540180"/>
                </a:lnTo>
                <a:lnTo>
                  <a:pt x="597723" y="6558570"/>
                </a:lnTo>
                <a:lnTo>
                  <a:pt x="757269" y="6576042"/>
                </a:lnTo>
                <a:lnTo>
                  <a:pt x="936773" y="6592570"/>
                </a:lnTo>
                <a:lnTo>
                  <a:pt x="1132359" y="6608129"/>
                </a:lnTo>
                <a:lnTo>
                  <a:pt x="1340150" y="6622695"/>
                </a:lnTo>
                <a:lnTo>
                  <a:pt x="1556269" y="6636241"/>
                </a:lnTo>
                <a:lnTo>
                  <a:pt x="1776842" y="6648742"/>
                </a:lnTo>
                <a:lnTo>
                  <a:pt x="1997992" y="6660172"/>
                </a:lnTo>
                <a:lnTo>
                  <a:pt x="2215842" y="6670507"/>
                </a:lnTo>
                <a:lnTo>
                  <a:pt x="2426516" y="6679722"/>
                </a:lnTo>
                <a:lnTo>
                  <a:pt x="2626139" y="6687790"/>
                </a:lnTo>
                <a:lnTo>
                  <a:pt x="2810834" y="6694686"/>
                </a:lnTo>
                <a:lnTo>
                  <a:pt x="2976724" y="6700385"/>
                </a:lnTo>
                <a:lnTo>
                  <a:pt x="3119934" y="6704862"/>
                </a:lnTo>
                <a:lnTo>
                  <a:pt x="3236587" y="6708091"/>
                </a:lnTo>
                <a:lnTo>
                  <a:pt x="3322808" y="6710047"/>
                </a:lnTo>
                <a:lnTo>
                  <a:pt x="3374720" y="6710705"/>
                </a:lnTo>
                <a:lnTo>
                  <a:pt x="3426378" y="6710057"/>
                </a:lnTo>
                <a:lnTo>
                  <a:pt x="3512351" y="6708131"/>
                </a:lnTo>
                <a:lnTo>
                  <a:pt x="3628763" y="6704950"/>
                </a:lnTo>
                <a:lnTo>
                  <a:pt x="3771738" y="6700541"/>
                </a:lnTo>
                <a:lnTo>
                  <a:pt x="3937400" y="6694926"/>
                </a:lnTo>
                <a:lnTo>
                  <a:pt x="4121873" y="6688132"/>
                </a:lnTo>
                <a:lnTo>
                  <a:pt x="4321284" y="6680184"/>
                </a:lnTo>
                <a:lnTo>
                  <a:pt x="4531755" y="6671105"/>
                </a:lnTo>
                <a:lnTo>
                  <a:pt x="4749411" y="6660921"/>
                </a:lnTo>
                <a:lnTo>
                  <a:pt x="4970376" y="6649656"/>
                </a:lnTo>
                <a:lnTo>
                  <a:pt x="5190776" y="6637336"/>
                </a:lnTo>
                <a:lnTo>
                  <a:pt x="5406734" y="6623984"/>
                </a:lnTo>
                <a:lnTo>
                  <a:pt x="5614375" y="6609627"/>
                </a:lnTo>
                <a:lnTo>
                  <a:pt x="5809824" y="6594288"/>
                </a:lnTo>
                <a:lnTo>
                  <a:pt x="5989204" y="6577992"/>
                </a:lnTo>
                <a:lnTo>
                  <a:pt x="6148640" y="6560764"/>
                </a:lnTo>
                <a:lnTo>
                  <a:pt x="6284257" y="6542630"/>
                </a:lnTo>
                <a:lnTo>
                  <a:pt x="6392179" y="6523613"/>
                </a:lnTo>
                <a:lnTo>
                  <a:pt x="6468530" y="6503739"/>
                </a:lnTo>
                <a:lnTo>
                  <a:pt x="6509435" y="6483032"/>
                </a:lnTo>
                <a:lnTo>
                  <a:pt x="6531236" y="6442568"/>
                </a:lnTo>
                <a:lnTo>
                  <a:pt x="6552164" y="6366644"/>
                </a:lnTo>
                <a:lnTo>
                  <a:pt x="6572194" y="6259138"/>
                </a:lnTo>
                <a:lnTo>
                  <a:pt x="6591298" y="6123924"/>
                </a:lnTo>
                <a:lnTo>
                  <a:pt x="6609451" y="5964880"/>
                </a:lnTo>
                <a:lnTo>
                  <a:pt x="6626625" y="5785882"/>
                </a:lnTo>
                <a:lnTo>
                  <a:pt x="6642795" y="5590805"/>
                </a:lnTo>
                <a:lnTo>
                  <a:pt x="6657932" y="5383526"/>
                </a:lnTo>
                <a:lnTo>
                  <a:pt x="6672012" y="5167921"/>
                </a:lnTo>
                <a:lnTo>
                  <a:pt x="6685006" y="4947867"/>
                </a:lnTo>
                <a:lnTo>
                  <a:pt x="6696890" y="4727239"/>
                </a:lnTo>
                <a:lnTo>
                  <a:pt x="6707635" y="4509914"/>
                </a:lnTo>
                <a:lnTo>
                  <a:pt x="6717216" y="4299768"/>
                </a:lnTo>
                <a:lnTo>
                  <a:pt x="6725606" y="4100677"/>
                </a:lnTo>
                <a:lnTo>
                  <a:pt x="6732778" y="3916517"/>
                </a:lnTo>
                <a:lnTo>
                  <a:pt x="6738705" y="3751164"/>
                </a:lnTo>
                <a:lnTo>
                  <a:pt x="6743362" y="3608495"/>
                </a:lnTo>
                <a:lnTo>
                  <a:pt x="6746721" y="3492386"/>
                </a:lnTo>
                <a:lnTo>
                  <a:pt x="6748756" y="3406713"/>
                </a:lnTo>
                <a:lnTo>
                  <a:pt x="6749440" y="3355352"/>
                </a:lnTo>
                <a:lnTo>
                  <a:pt x="6748766" y="3304240"/>
                </a:lnTo>
                <a:lnTo>
                  <a:pt x="6746761" y="3218811"/>
                </a:lnTo>
                <a:lnTo>
                  <a:pt x="6743452" y="3102940"/>
                </a:lnTo>
                <a:lnTo>
                  <a:pt x="6738865" y="2960502"/>
                </a:lnTo>
                <a:lnTo>
                  <a:pt x="6733025" y="2795373"/>
                </a:lnTo>
                <a:lnTo>
                  <a:pt x="6725958" y="2611430"/>
                </a:lnTo>
                <a:lnTo>
                  <a:pt x="6717691" y="2412546"/>
                </a:lnTo>
                <a:lnTo>
                  <a:pt x="6708250" y="2202599"/>
                </a:lnTo>
                <a:lnTo>
                  <a:pt x="6697660" y="1985464"/>
                </a:lnTo>
                <a:lnTo>
                  <a:pt x="6685948" y="1765015"/>
                </a:lnTo>
                <a:lnTo>
                  <a:pt x="6673139" y="1545130"/>
                </a:lnTo>
                <a:lnTo>
                  <a:pt x="6659260" y="1329683"/>
                </a:lnTo>
                <a:lnTo>
                  <a:pt x="6644336" y="1122550"/>
                </a:lnTo>
                <a:lnTo>
                  <a:pt x="6628394" y="927606"/>
                </a:lnTo>
                <a:lnTo>
                  <a:pt x="6611460" y="748728"/>
                </a:lnTo>
                <a:lnTo>
                  <a:pt x="6593559" y="589791"/>
                </a:lnTo>
                <a:lnTo>
                  <a:pt x="6574718" y="454670"/>
                </a:lnTo>
                <a:lnTo>
                  <a:pt x="6554963" y="347241"/>
                </a:lnTo>
                <a:lnTo>
                  <a:pt x="6534319" y="271380"/>
                </a:lnTo>
                <a:lnTo>
                  <a:pt x="6512814" y="230962"/>
                </a:lnTo>
                <a:lnTo>
                  <a:pt x="6471858" y="209970"/>
                </a:lnTo>
                <a:lnTo>
                  <a:pt x="6395440" y="189819"/>
                </a:lnTo>
                <a:lnTo>
                  <a:pt x="6287436" y="170536"/>
                </a:lnTo>
                <a:lnTo>
                  <a:pt x="6151722" y="152146"/>
                </a:lnTo>
                <a:lnTo>
                  <a:pt x="5992174" y="134673"/>
                </a:lnTo>
                <a:lnTo>
                  <a:pt x="5812668" y="118144"/>
                </a:lnTo>
                <a:lnTo>
                  <a:pt x="5617081" y="102584"/>
                </a:lnTo>
                <a:lnTo>
                  <a:pt x="5409289" y="88018"/>
                </a:lnTo>
                <a:lnTo>
                  <a:pt x="5193168" y="74471"/>
                </a:lnTo>
                <a:lnTo>
                  <a:pt x="4972594" y="61969"/>
                </a:lnTo>
                <a:lnTo>
                  <a:pt x="4751444" y="50537"/>
                </a:lnTo>
                <a:lnTo>
                  <a:pt x="4533593" y="40201"/>
                </a:lnTo>
                <a:lnTo>
                  <a:pt x="4322918" y="30986"/>
                </a:lnTo>
                <a:lnTo>
                  <a:pt x="4123295" y="22918"/>
                </a:lnTo>
                <a:lnTo>
                  <a:pt x="3938601" y="16021"/>
                </a:lnTo>
                <a:lnTo>
                  <a:pt x="3772711" y="10321"/>
                </a:lnTo>
                <a:lnTo>
                  <a:pt x="3629501" y="5843"/>
                </a:lnTo>
                <a:lnTo>
                  <a:pt x="3512849" y="2614"/>
                </a:lnTo>
                <a:lnTo>
                  <a:pt x="3426630" y="657"/>
                </a:lnTo>
                <a:lnTo>
                  <a:pt x="3374720" y="0"/>
                </a:lnTo>
                <a:lnTo>
                  <a:pt x="3322808" y="657"/>
                </a:lnTo>
                <a:lnTo>
                  <a:pt x="3236587" y="2614"/>
                </a:lnTo>
                <a:lnTo>
                  <a:pt x="3119934" y="5843"/>
                </a:lnTo>
                <a:lnTo>
                  <a:pt x="2976724" y="10321"/>
                </a:lnTo>
                <a:lnTo>
                  <a:pt x="2810834" y="16021"/>
                </a:lnTo>
                <a:lnTo>
                  <a:pt x="2626139" y="22918"/>
                </a:lnTo>
                <a:lnTo>
                  <a:pt x="2426516" y="30986"/>
                </a:lnTo>
                <a:lnTo>
                  <a:pt x="2215842" y="40201"/>
                </a:lnTo>
                <a:lnTo>
                  <a:pt x="1997992" y="50537"/>
                </a:lnTo>
                <a:lnTo>
                  <a:pt x="1776842" y="61969"/>
                </a:lnTo>
                <a:lnTo>
                  <a:pt x="1556269" y="74471"/>
                </a:lnTo>
                <a:lnTo>
                  <a:pt x="1340150" y="88018"/>
                </a:lnTo>
                <a:lnTo>
                  <a:pt x="1132359" y="102584"/>
                </a:lnTo>
                <a:lnTo>
                  <a:pt x="936773" y="118144"/>
                </a:lnTo>
                <a:lnTo>
                  <a:pt x="757269" y="134673"/>
                </a:lnTo>
                <a:lnTo>
                  <a:pt x="597723" y="152146"/>
                </a:lnTo>
                <a:lnTo>
                  <a:pt x="462011" y="170536"/>
                </a:lnTo>
                <a:lnTo>
                  <a:pt x="354008" y="189819"/>
                </a:lnTo>
                <a:lnTo>
                  <a:pt x="277592" y="209970"/>
                </a:lnTo>
                <a:lnTo>
                  <a:pt x="236639" y="230962"/>
                </a:lnTo>
                <a:lnTo>
                  <a:pt x="215131" y="271380"/>
                </a:lnTo>
                <a:lnTo>
                  <a:pt x="194486" y="347241"/>
                </a:lnTo>
                <a:lnTo>
                  <a:pt x="174729" y="454670"/>
                </a:lnTo>
                <a:lnTo>
                  <a:pt x="155886" y="589791"/>
                </a:lnTo>
                <a:lnTo>
                  <a:pt x="137985" y="748728"/>
                </a:lnTo>
                <a:lnTo>
                  <a:pt x="121049" y="927606"/>
                </a:lnTo>
                <a:lnTo>
                  <a:pt x="105106" y="1122550"/>
                </a:lnTo>
                <a:lnTo>
                  <a:pt x="90182" y="1329683"/>
                </a:lnTo>
                <a:lnTo>
                  <a:pt x="76302" y="1545130"/>
                </a:lnTo>
                <a:lnTo>
                  <a:pt x="63493" y="1765015"/>
                </a:lnTo>
                <a:lnTo>
                  <a:pt x="51780" y="1985464"/>
                </a:lnTo>
                <a:lnTo>
                  <a:pt x="41190" y="2202599"/>
                </a:lnTo>
                <a:lnTo>
                  <a:pt x="31748" y="2412546"/>
                </a:lnTo>
                <a:lnTo>
                  <a:pt x="23481" y="2611430"/>
                </a:lnTo>
                <a:lnTo>
                  <a:pt x="16415" y="2795373"/>
                </a:lnTo>
                <a:lnTo>
                  <a:pt x="10575" y="2960502"/>
                </a:lnTo>
                <a:lnTo>
                  <a:pt x="5987" y="3102940"/>
                </a:lnTo>
                <a:lnTo>
                  <a:pt x="2678" y="3218811"/>
                </a:lnTo>
                <a:lnTo>
                  <a:pt x="673" y="3304240"/>
                </a:lnTo>
                <a:lnTo>
                  <a:pt x="0" y="3355352"/>
                </a:lnTo>
                <a:close/>
              </a:path>
            </a:pathLst>
          </a:custGeom>
          <a:solidFill>
            <a:srgbClr val="AEDC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421614" y="585753"/>
            <a:ext cx="6684822" cy="6643687"/>
          </a:xfrm>
          <a:custGeom>
            <a:avLst/>
            <a:gdLst/>
            <a:ahLst/>
            <a:cxnLst/>
            <a:rect l="l" t="t" r="r" b="b"/>
            <a:pathLst>
              <a:path w="6684822" h="6643687">
                <a:moveTo>
                  <a:pt x="2845" y="3460103"/>
                </a:moveTo>
                <a:lnTo>
                  <a:pt x="6360" y="3575251"/>
                </a:lnTo>
                <a:lnTo>
                  <a:pt x="11234" y="3716072"/>
                </a:lnTo>
                <a:lnTo>
                  <a:pt x="17439" y="3878813"/>
                </a:lnTo>
                <a:lnTo>
                  <a:pt x="24946" y="4059720"/>
                </a:lnTo>
                <a:lnTo>
                  <a:pt x="33729" y="4255041"/>
                </a:lnTo>
                <a:lnTo>
                  <a:pt x="43760" y="4461023"/>
                </a:lnTo>
                <a:lnTo>
                  <a:pt x="55012" y="4673913"/>
                </a:lnTo>
                <a:lnTo>
                  <a:pt x="67456" y="4889958"/>
                </a:lnTo>
                <a:lnTo>
                  <a:pt x="81065" y="5105405"/>
                </a:lnTo>
                <a:lnTo>
                  <a:pt x="95811" y="5316501"/>
                </a:lnTo>
                <a:lnTo>
                  <a:pt x="111668" y="5519493"/>
                </a:lnTo>
                <a:lnTo>
                  <a:pt x="128607" y="5710627"/>
                </a:lnTo>
                <a:lnTo>
                  <a:pt x="146600" y="5886152"/>
                </a:lnTo>
                <a:lnTo>
                  <a:pt x="165621" y="6042314"/>
                </a:lnTo>
                <a:lnTo>
                  <a:pt x="185641" y="6175360"/>
                </a:lnTo>
                <a:lnTo>
                  <a:pt x="206632" y="6281537"/>
                </a:lnTo>
                <a:lnTo>
                  <a:pt x="228569" y="6357092"/>
                </a:lnTo>
                <a:lnTo>
                  <a:pt x="251421" y="6398272"/>
                </a:lnTo>
                <a:lnTo>
                  <a:pt x="293172" y="6420578"/>
                </a:lnTo>
                <a:lnTo>
                  <a:pt x="369318" y="6441989"/>
                </a:lnTo>
                <a:lnTo>
                  <a:pt x="476106" y="6462478"/>
                </a:lnTo>
                <a:lnTo>
                  <a:pt x="609781" y="6482019"/>
                </a:lnTo>
                <a:lnTo>
                  <a:pt x="766591" y="6500585"/>
                </a:lnTo>
                <a:lnTo>
                  <a:pt x="942781" y="6518149"/>
                </a:lnTo>
                <a:lnTo>
                  <a:pt x="1134599" y="6534683"/>
                </a:lnTo>
                <a:lnTo>
                  <a:pt x="1338290" y="6550160"/>
                </a:lnTo>
                <a:lnTo>
                  <a:pt x="1550101" y="6564555"/>
                </a:lnTo>
                <a:lnTo>
                  <a:pt x="1766279" y="6577839"/>
                </a:lnTo>
                <a:lnTo>
                  <a:pt x="1983069" y="6589986"/>
                </a:lnTo>
                <a:lnTo>
                  <a:pt x="2196719" y="6600969"/>
                </a:lnTo>
                <a:lnTo>
                  <a:pt x="2403474" y="6610761"/>
                </a:lnTo>
                <a:lnTo>
                  <a:pt x="2599581" y="6619335"/>
                </a:lnTo>
                <a:lnTo>
                  <a:pt x="2781286" y="6626663"/>
                </a:lnTo>
                <a:lnTo>
                  <a:pt x="2944836" y="6632720"/>
                </a:lnTo>
                <a:lnTo>
                  <a:pt x="3086477" y="6637478"/>
                </a:lnTo>
                <a:lnTo>
                  <a:pt x="3202455" y="6640909"/>
                </a:lnTo>
                <a:lnTo>
                  <a:pt x="3289018" y="6642988"/>
                </a:lnTo>
                <a:lnTo>
                  <a:pt x="3342411" y="6643687"/>
                </a:lnTo>
                <a:lnTo>
                  <a:pt x="3395536" y="6642999"/>
                </a:lnTo>
                <a:lnTo>
                  <a:pt x="3481835" y="6640951"/>
                </a:lnTo>
                <a:lnTo>
                  <a:pt x="3597557" y="6637571"/>
                </a:lnTo>
                <a:lnTo>
                  <a:pt x="3738948" y="6632884"/>
                </a:lnTo>
                <a:lnTo>
                  <a:pt x="3902255" y="6626918"/>
                </a:lnTo>
                <a:lnTo>
                  <a:pt x="4083725" y="6619697"/>
                </a:lnTo>
                <a:lnTo>
                  <a:pt x="4279606" y="6611250"/>
                </a:lnTo>
                <a:lnTo>
                  <a:pt x="4486144" y="6601601"/>
                </a:lnTo>
                <a:lnTo>
                  <a:pt x="4699586" y="6590779"/>
                </a:lnTo>
                <a:lnTo>
                  <a:pt x="4916181" y="6578807"/>
                </a:lnTo>
                <a:lnTo>
                  <a:pt x="5132173" y="6565715"/>
                </a:lnTo>
                <a:lnTo>
                  <a:pt x="5343812" y="6551526"/>
                </a:lnTo>
                <a:lnTo>
                  <a:pt x="5547344" y="6536269"/>
                </a:lnTo>
                <a:lnTo>
                  <a:pt x="5739015" y="6519969"/>
                </a:lnTo>
                <a:lnTo>
                  <a:pt x="5915074" y="6502653"/>
                </a:lnTo>
                <a:lnTo>
                  <a:pt x="6071766" y="6484347"/>
                </a:lnTo>
                <a:lnTo>
                  <a:pt x="6205340" y="6465078"/>
                </a:lnTo>
                <a:lnTo>
                  <a:pt x="6312042" y="6444871"/>
                </a:lnTo>
                <a:lnTo>
                  <a:pt x="6388119" y="6423754"/>
                </a:lnTo>
                <a:lnTo>
                  <a:pt x="6429819" y="6401752"/>
                </a:lnTo>
                <a:lnTo>
                  <a:pt x="6452983" y="6360521"/>
                </a:lnTo>
                <a:lnTo>
                  <a:pt x="6475221" y="6284899"/>
                </a:lnTo>
                <a:lnTo>
                  <a:pt x="6496503" y="6178639"/>
                </a:lnTo>
                <a:lnTo>
                  <a:pt x="6516802" y="6045494"/>
                </a:lnTo>
                <a:lnTo>
                  <a:pt x="6536089" y="5889218"/>
                </a:lnTo>
                <a:lnTo>
                  <a:pt x="6554337" y="5713566"/>
                </a:lnTo>
                <a:lnTo>
                  <a:pt x="6571517" y="5522290"/>
                </a:lnTo>
                <a:lnTo>
                  <a:pt x="6587601" y="5319143"/>
                </a:lnTo>
                <a:lnTo>
                  <a:pt x="6602560" y="5107881"/>
                </a:lnTo>
                <a:lnTo>
                  <a:pt x="6616366" y="4892255"/>
                </a:lnTo>
                <a:lnTo>
                  <a:pt x="6628992" y="4676021"/>
                </a:lnTo>
                <a:lnTo>
                  <a:pt x="6640408" y="4462930"/>
                </a:lnTo>
                <a:lnTo>
                  <a:pt x="6650587" y="4256738"/>
                </a:lnTo>
                <a:lnTo>
                  <a:pt x="6659501" y="4061197"/>
                </a:lnTo>
                <a:lnTo>
                  <a:pt x="6667120" y="3880062"/>
                </a:lnTo>
                <a:lnTo>
                  <a:pt x="6673418" y="3717085"/>
                </a:lnTo>
                <a:lnTo>
                  <a:pt x="6678365" y="3576020"/>
                </a:lnTo>
                <a:lnTo>
                  <a:pt x="6681933" y="3460622"/>
                </a:lnTo>
                <a:lnTo>
                  <a:pt x="6684095" y="3374643"/>
                </a:lnTo>
                <a:lnTo>
                  <a:pt x="6684822" y="3321837"/>
                </a:lnTo>
                <a:lnTo>
                  <a:pt x="6684106" y="3269291"/>
                </a:lnTo>
                <a:lnTo>
                  <a:pt x="6681976" y="3183568"/>
                </a:lnTo>
                <a:lnTo>
                  <a:pt x="6678461" y="3068418"/>
                </a:lnTo>
                <a:lnTo>
                  <a:pt x="6673586" y="2927597"/>
                </a:lnTo>
                <a:lnTo>
                  <a:pt x="6667381" y="2764856"/>
                </a:lnTo>
                <a:lnTo>
                  <a:pt x="6659873" y="2583948"/>
                </a:lnTo>
                <a:lnTo>
                  <a:pt x="6651090" y="2388626"/>
                </a:lnTo>
                <a:lnTo>
                  <a:pt x="6641058" y="2182644"/>
                </a:lnTo>
                <a:lnTo>
                  <a:pt x="6629806" y="1969754"/>
                </a:lnTo>
                <a:lnTo>
                  <a:pt x="6617361" y="1753709"/>
                </a:lnTo>
                <a:lnTo>
                  <a:pt x="6603752" y="1538262"/>
                </a:lnTo>
                <a:lnTo>
                  <a:pt x="6589005" y="1327167"/>
                </a:lnTo>
                <a:lnTo>
                  <a:pt x="6573148" y="1124175"/>
                </a:lnTo>
                <a:lnTo>
                  <a:pt x="6556210" y="933040"/>
                </a:lnTo>
                <a:lnTo>
                  <a:pt x="6538216" y="757515"/>
                </a:lnTo>
                <a:lnTo>
                  <a:pt x="6519196" y="601352"/>
                </a:lnTo>
                <a:lnTo>
                  <a:pt x="6499177" y="468306"/>
                </a:lnTo>
                <a:lnTo>
                  <a:pt x="6478186" y="362127"/>
                </a:lnTo>
                <a:lnTo>
                  <a:pt x="6456252" y="286571"/>
                </a:lnTo>
                <a:lnTo>
                  <a:pt x="6433400" y="245389"/>
                </a:lnTo>
                <a:lnTo>
                  <a:pt x="6391651" y="223085"/>
                </a:lnTo>
                <a:lnTo>
                  <a:pt x="6315507" y="201676"/>
                </a:lnTo>
                <a:lnTo>
                  <a:pt x="6208720" y="181188"/>
                </a:lnTo>
                <a:lnTo>
                  <a:pt x="6075046" y="161649"/>
                </a:lnTo>
                <a:lnTo>
                  <a:pt x="5918236" y="143085"/>
                </a:lnTo>
                <a:lnTo>
                  <a:pt x="5742046" y="125524"/>
                </a:lnTo>
                <a:lnTo>
                  <a:pt x="5550228" y="108991"/>
                </a:lnTo>
                <a:lnTo>
                  <a:pt x="5346537" y="93515"/>
                </a:lnTo>
                <a:lnTo>
                  <a:pt x="5134726" y="79122"/>
                </a:lnTo>
                <a:lnTo>
                  <a:pt x="4918548" y="65839"/>
                </a:lnTo>
                <a:lnTo>
                  <a:pt x="4701757" y="53694"/>
                </a:lnTo>
                <a:lnTo>
                  <a:pt x="4488107" y="42712"/>
                </a:lnTo>
                <a:lnTo>
                  <a:pt x="4281351" y="32922"/>
                </a:lnTo>
                <a:lnTo>
                  <a:pt x="4085244" y="24349"/>
                </a:lnTo>
                <a:lnTo>
                  <a:pt x="3903538" y="17021"/>
                </a:lnTo>
                <a:lnTo>
                  <a:pt x="3739987" y="10965"/>
                </a:lnTo>
                <a:lnTo>
                  <a:pt x="3598346" y="6208"/>
                </a:lnTo>
                <a:lnTo>
                  <a:pt x="3482367" y="2777"/>
                </a:lnTo>
                <a:lnTo>
                  <a:pt x="3395804" y="698"/>
                </a:lnTo>
                <a:lnTo>
                  <a:pt x="3342411" y="0"/>
                </a:lnTo>
                <a:lnTo>
                  <a:pt x="3289018" y="698"/>
                </a:lnTo>
                <a:lnTo>
                  <a:pt x="3202455" y="2777"/>
                </a:lnTo>
                <a:lnTo>
                  <a:pt x="3086477" y="6208"/>
                </a:lnTo>
                <a:lnTo>
                  <a:pt x="2944836" y="10965"/>
                </a:lnTo>
                <a:lnTo>
                  <a:pt x="2781286" y="17021"/>
                </a:lnTo>
                <a:lnTo>
                  <a:pt x="2599581" y="24349"/>
                </a:lnTo>
                <a:lnTo>
                  <a:pt x="2403474" y="32922"/>
                </a:lnTo>
                <a:lnTo>
                  <a:pt x="2196719" y="42712"/>
                </a:lnTo>
                <a:lnTo>
                  <a:pt x="1983069" y="53694"/>
                </a:lnTo>
                <a:lnTo>
                  <a:pt x="1766279" y="65839"/>
                </a:lnTo>
                <a:lnTo>
                  <a:pt x="1550101" y="79122"/>
                </a:lnTo>
                <a:lnTo>
                  <a:pt x="1338290" y="93515"/>
                </a:lnTo>
                <a:lnTo>
                  <a:pt x="1134599" y="108991"/>
                </a:lnTo>
                <a:lnTo>
                  <a:pt x="942781" y="125524"/>
                </a:lnTo>
                <a:lnTo>
                  <a:pt x="766591" y="143085"/>
                </a:lnTo>
                <a:lnTo>
                  <a:pt x="609781" y="161649"/>
                </a:lnTo>
                <a:lnTo>
                  <a:pt x="476106" y="181188"/>
                </a:lnTo>
                <a:lnTo>
                  <a:pt x="369318" y="201676"/>
                </a:lnTo>
                <a:lnTo>
                  <a:pt x="293172" y="223085"/>
                </a:lnTo>
                <a:lnTo>
                  <a:pt x="251421" y="245389"/>
                </a:lnTo>
                <a:lnTo>
                  <a:pt x="228569" y="286571"/>
                </a:lnTo>
                <a:lnTo>
                  <a:pt x="206632" y="362127"/>
                </a:lnTo>
                <a:lnTo>
                  <a:pt x="185641" y="468306"/>
                </a:lnTo>
                <a:lnTo>
                  <a:pt x="165621" y="601352"/>
                </a:lnTo>
                <a:lnTo>
                  <a:pt x="146600" y="757515"/>
                </a:lnTo>
                <a:lnTo>
                  <a:pt x="128607" y="933040"/>
                </a:lnTo>
                <a:lnTo>
                  <a:pt x="111668" y="1124175"/>
                </a:lnTo>
                <a:lnTo>
                  <a:pt x="95811" y="1327167"/>
                </a:lnTo>
                <a:lnTo>
                  <a:pt x="81065" y="1538262"/>
                </a:lnTo>
                <a:lnTo>
                  <a:pt x="67456" y="1753709"/>
                </a:lnTo>
                <a:lnTo>
                  <a:pt x="55012" y="1969754"/>
                </a:lnTo>
                <a:lnTo>
                  <a:pt x="43760" y="2182644"/>
                </a:lnTo>
                <a:lnTo>
                  <a:pt x="33729" y="2388626"/>
                </a:lnTo>
                <a:lnTo>
                  <a:pt x="24946" y="2583948"/>
                </a:lnTo>
                <a:lnTo>
                  <a:pt x="17439" y="2764856"/>
                </a:lnTo>
                <a:lnTo>
                  <a:pt x="11234" y="2927597"/>
                </a:lnTo>
                <a:lnTo>
                  <a:pt x="6360" y="3068418"/>
                </a:lnTo>
                <a:lnTo>
                  <a:pt x="2845" y="3183568"/>
                </a:lnTo>
                <a:lnTo>
                  <a:pt x="715" y="3269291"/>
                </a:lnTo>
                <a:lnTo>
                  <a:pt x="0" y="3321837"/>
                </a:lnTo>
                <a:lnTo>
                  <a:pt x="715" y="3374381"/>
                </a:lnTo>
                <a:lnTo>
                  <a:pt x="2845" y="3460103"/>
                </a:lnTo>
                <a:close/>
              </a:path>
            </a:pathLst>
          </a:custGeom>
          <a:solidFill>
            <a:srgbClr val="AFDC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452968" y="626764"/>
            <a:ext cx="6620230" cy="6576656"/>
          </a:xfrm>
          <a:custGeom>
            <a:avLst/>
            <a:gdLst/>
            <a:ahLst/>
            <a:cxnLst/>
            <a:rect l="l" t="t" r="r" b="b"/>
            <a:pathLst>
              <a:path w="6620230" h="6576656">
                <a:moveTo>
                  <a:pt x="3013" y="3428325"/>
                </a:moveTo>
                <a:lnTo>
                  <a:pt x="6735" y="3542750"/>
                </a:lnTo>
                <a:lnTo>
                  <a:pt x="11896" y="3681954"/>
                </a:lnTo>
                <a:lnTo>
                  <a:pt x="18466" y="3842307"/>
                </a:lnTo>
                <a:lnTo>
                  <a:pt x="26416" y="4020178"/>
                </a:lnTo>
                <a:lnTo>
                  <a:pt x="35717" y="4211938"/>
                </a:lnTo>
                <a:lnTo>
                  <a:pt x="46338" y="4413955"/>
                </a:lnTo>
                <a:lnTo>
                  <a:pt x="58252" y="4622600"/>
                </a:lnTo>
                <a:lnTo>
                  <a:pt x="71429" y="4834242"/>
                </a:lnTo>
                <a:lnTo>
                  <a:pt x="85839" y="5045250"/>
                </a:lnTo>
                <a:lnTo>
                  <a:pt x="101454" y="5251995"/>
                </a:lnTo>
                <a:lnTo>
                  <a:pt x="118244" y="5450847"/>
                </a:lnTo>
                <a:lnTo>
                  <a:pt x="136179" y="5638174"/>
                </a:lnTo>
                <a:lnTo>
                  <a:pt x="155231" y="5810346"/>
                </a:lnTo>
                <a:lnTo>
                  <a:pt x="175371" y="5963733"/>
                </a:lnTo>
                <a:lnTo>
                  <a:pt x="196568" y="6094706"/>
                </a:lnTo>
                <a:lnTo>
                  <a:pt x="218795" y="6199632"/>
                </a:lnTo>
                <a:lnTo>
                  <a:pt x="242021" y="6274883"/>
                </a:lnTo>
                <a:lnTo>
                  <a:pt x="266217" y="6316827"/>
                </a:lnTo>
                <a:lnTo>
                  <a:pt x="308763" y="6340444"/>
                </a:lnTo>
                <a:lnTo>
                  <a:pt x="384637" y="6363114"/>
                </a:lnTo>
                <a:lnTo>
                  <a:pt x="490209" y="6384808"/>
                </a:lnTo>
                <a:lnTo>
                  <a:pt x="621847" y="6405497"/>
                </a:lnTo>
                <a:lnTo>
                  <a:pt x="775919" y="6425154"/>
                </a:lnTo>
                <a:lnTo>
                  <a:pt x="948796" y="6443749"/>
                </a:lnTo>
                <a:lnTo>
                  <a:pt x="1136846" y="6461254"/>
                </a:lnTo>
                <a:lnTo>
                  <a:pt x="1336438" y="6477641"/>
                </a:lnTo>
                <a:lnTo>
                  <a:pt x="1543941" y="6492880"/>
                </a:lnTo>
                <a:lnTo>
                  <a:pt x="1755724" y="6506945"/>
                </a:lnTo>
                <a:lnTo>
                  <a:pt x="1968155" y="6519805"/>
                </a:lnTo>
                <a:lnTo>
                  <a:pt x="2177605" y="6531432"/>
                </a:lnTo>
                <a:lnTo>
                  <a:pt x="2380441" y="6541799"/>
                </a:lnTo>
                <a:lnTo>
                  <a:pt x="2573033" y="6550875"/>
                </a:lnTo>
                <a:lnTo>
                  <a:pt x="2751749" y="6558634"/>
                </a:lnTo>
                <a:lnTo>
                  <a:pt x="2912959" y="6565046"/>
                </a:lnTo>
                <a:lnTo>
                  <a:pt x="3053032" y="6570083"/>
                </a:lnTo>
                <a:lnTo>
                  <a:pt x="3168336" y="6573716"/>
                </a:lnTo>
                <a:lnTo>
                  <a:pt x="3255241" y="6575916"/>
                </a:lnTo>
                <a:lnTo>
                  <a:pt x="3310115" y="6576656"/>
                </a:lnTo>
                <a:lnTo>
                  <a:pt x="3364704" y="6575928"/>
                </a:lnTo>
                <a:lnTo>
                  <a:pt x="3451330" y="6573760"/>
                </a:lnTo>
                <a:lnTo>
                  <a:pt x="3566362" y="6570182"/>
                </a:lnTo>
                <a:lnTo>
                  <a:pt x="3706170" y="6565221"/>
                </a:lnTo>
                <a:lnTo>
                  <a:pt x="3867123" y="6558904"/>
                </a:lnTo>
                <a:lnTo>
                  <a:pt x="4045592" y="6551261"/>
                </a:lnTo>
                <a:lnTo>
                  <a:pt x="4237945" y="6542318"/>
                </a:lnTo>
                <a:lnTo>
                  <a:pt x="4440552" y="6532103"/>
                </a:lnTo>
                <a:lnTo>
                  <a:pt x="4649784" y="6520645"/>
                </a:lnTo>
                <a:lnTo>
                  <a:pt x="4862009" y="6507972"/>
                </a:lnTo>
                <a:lnTo>
                  <a:pt x="5073597" y="6494110"/>
                </a:lnTo>
                <a:lnTo>
                  <a:pt x="5280918" y="6479089"/>
                </a:lnTo>
                <a:lnTo>
                  <a:pt x="5480342" y="6462936"/>
                </a:lnTo>
                <a:lnTo>
                  <a:pt x="5668238" y="6445678"/>
                </a:lnTo>
                <a:lnTo>
                  <a:pt x="5840976" y="6427345"/>
                </a:lnTo>
                <a:lnTo>
                  <a:pt x="5994925" y="6407963"/>
                </a:lnTo>
                <a:lnTo>
                  <a:pt x="6126455" y="6387561"/>
                </a:lnTo>
                <a:lnTo>
                  <a:pt x="6231936" y="6366166"/>
                </a:lnTo>
                <a:lnTo>
                  <a:pt x="6307737" y="6343806"/>
                </a:lnTo>
                <a:lnTo>
                  <a:pt x="6350228" y="6320510"/>
                </a:lnTo>
                <a:lnTo>
                  <a:pt x="6374753" y="6278513"/>
                </a:lnTo>
                <a:lnTo>
                  <a:pt x="6398296" y="6203192"/>
                </a:lnTo>
                <a:lnTo>
                  <a:pt x="6420829" y="6098178"/>
                </a:lnTo>
                <a:lnTo>
                  <a:pt x="6442321" y="5967102"/>
                </a:lnTo>
                <a:lnTo>
                  <a:pt x="6462743" y="5813595"/>
                </a:lnTo>
                <a:lnTo>
                  <a:pt x="6482063" y="5641287"/>
                </a:lnTo>
                <a:lnTo>
                  <a:pt x="6500254" y="5453811"/>
                </a:lnTo>
                <a:lnTo>
                  <a:pt x="6517283" y="5254797"/>
                </a:lnTo>
                <a:lnTo>
                  <a:pt x="6533123" y="5047876"/>
                </a:lnTo>
                <a:lnTo>
                  <a:pt x="6547742" y="4836679"/>
                </a:lnTo>
                <a:lnTo>
                  <a:pt x="6561110" y="4624836"/>
                </a:lnTo>
                <a:lnTo>
                  <a:pt x="6573199" y="4415979"/>
                </a:lnTo>
                <a:lnTo>
                  <a:pt x="6583978" y="4213740"/>
                </a:lnTo>
                <a:lnTo>
                  <a:pt x="6593416" y="4021748"/>
                </a:lnTo>
                <a:lnTo>
                  <a:pt x="6601485" y="3843634"/>
                </a:lnTo>
                <a:lnTo>
                  <a:pt x="6608153" y="3683031"/>
                </a:lnTo>
                <a:lnTo>
                  <a:pt x="6613392" y="3543568"/>
                </a:lnTo>
                <a:lnTo>
                  <a:pt x="6617171" y="3428877"/>
                </a:lnTo>
                <a:lnTo>
                  <a:pt x="6619460" y="3342589"/>
                </a:lnTo>
                <a:lnTo>
                  <a:pt x="6620230" y="3288334"/>
                </a:lnTo>
                <a:lnTo>
                  <a:pt x="6619472" y="3234357"/>
                </a:lnTo>
                <a:lnTo>
                  <a:pt x="6617217" y="3148340"/>
                </a:lnTo>
                <a:lnTo>
                  <a:pt x="6613494" y="3033914"/>
                </a:lnTo>
                <a:lnTo>
                  <a:pt x="6608333" y="2894708"/>
                </a:lnTo>
                <a:lnTo>
                  <a:pt x="6601763" y="2734354"/>
                </a:lnTo>
                <a:lnTo>
                  <a:pt x="6593813" y="2556482"/>
                </a:lnTo>
                <a:lnTo>
                  <a:pt x="6584513" y="2364721"/>
                </a:lnTo>
                <a:lnTo>
                  <a:pt x="6573891" y="2162703"/>
                </a:lnTo>
                <a:lnTo>
                  <a:pt x="6561977" y="1954058"/>
                </a:lnTo>
                <a:lnTo>
                  <a:pt x="6548801" y="1742416"/>
                </a:lnTo>
                <a:lnTo>
                  <a:pt x="6534390" y="1531407"/>
                </a:lnTo>
                <a:lnTo>
                  <a:pt x="6518776" y="1324661"/>
                </a:lnTo>
                <a:lnTo>
                  <a:pt x="6501986" y="1125810"/>
                </a:lnTo>
                <a:lnTo>
                  <a:pt x="6484050" y="938483"/>
                </a:lnTo>
                <a:lnTo>
                  <a:pt x="6464998" y="766310"/>
                </a:lnTo>
                <a:lnTo>
                  <a:pt x="6444859" y="612923"/>
                </a:lnTo>
                <a:lnTo>
                  <a:pt x="6423661" y="481950"/>
                </a:lnTo>
                <a:lnTo>
                  <a:pt x="6401435" y="377024"/>
                </a:lnTo>
                <a:lnTo>
                  <a:pt x="6378209" y="301773"/>
                </a:lnTo>
                <a:lnTo>
                  <a:pt x="6354013" y="259829"/>
                </a:lnTo>
                <a:lnTo>
                  <a:pt x="6311467" y="236212"/>
                </a:lnTo>
                <a:lnTo>
                  <a:pt x="6235593" y="213542"/>
                </a:lnTo>
                <a:lnTo>
                  <a:pt x="6130021" y="191848"/>
                </a:lnTo>
                <a:lnTo>
                  <a:pt x="5998384" y="171159"/>
                </a:lnTo>
                <a:lnTo>
                  <a:pt x="5844312" y="151502"/>
                </a:lnTo>
                <a:lnTo>
                  <a:pt x="5671436" y="132907"/>
                </a:lnTo>
                <a:lnTo>
                  <a:pt x="5483386" y="115402"/>
                </a:lnTo>
                <a:lnTo>
                  <a:pt x="5283795" y="99015"/>
                </a:lnTo>
                <a:lnTo>
                  <a:pt x="5076293" y="83776"/>
                </a:lnTo>
                <a:lnTo>
                  <a:pt x="4864511" y="69711"/>
                </a:lnTo>
                <a:lnTo>
                  <a:pt x="4652080" y="56851"/>
                </a:lnTo>
                <a:lnTo>
                  <a:pt x="4442630" y="45224"/>
                </a:lnTo>
                <a:lnTo>
                  <a:pt x="4239795" y="34857"/>
                </a:lnTo>
                <a:lnTo>
                  <a:pt x="4047203" y="25780"/>
                </a:lnTo>
                <a:lnTo>
                  <a:pt x="3868486" y="18022"/>
                </a:lnTo>
                <a:lnTo>
                  <a:pt x="3707275" y="11610"/>
                </a:lnTo>
                <a:lnTo>
                  <a:pt x="3567202" y="6573"/>
                </a:lnTo>
                <a:lnTo>
                  <a:pt x="3451897" y="2940"/>
                </a:lnTo>
                <a:lnTo>
                  <a:pt x="3364991" y="739"/>
                </a:lnTo>
                <a:lnTo>
                  <a:pt x="3310115" y="0"/>
                </a:lnTo>
                <a:lnTo>
                  <a:pt x="3255241" y="739"/>
                </a:lnTo>
                <a:lnTo>
                  <a:pt x="3168336" y="2940"/>
                </a:lnTo>
                <a:lnTo>
                  <a:pt x="3053032" y="6573"/>
                </a:lnTo>
                <a:lnTo>
                  <a:pt x="2912959" y="11610"/>
                </a:lnTo>
                <a:lnTo>
                  <a:pt x="2751749" y="18022"/>
                </a:lnTo>
                <a:lnTo>
                  <a:pt x="2573033" y="25780"/>
                </a:lnTo>
                <a:lnTo>
                  <a:pt x="2380441" y="34857"/>
                </a:lnTo>
                <a:lnTo>
                  <a:pt x="2177605" y="45224"/>
                </a:lnTo>
                <a:lnTo>
                  <a:pt x="1968155" y="56851"/>
                </a:lnTo>
                <a:lnTo>
                  <a:pt x="1755724" y="69711"/>
                </a:lnTo>
                <a:lnTo>
                  <a:pt x="1543941" y="83776"/>
                </a:lnTo>
                <a:lnTo>
                  <a:pt x="1336438" y="99015"/>
                </a:lnTo>
                <a:lnTo>
                  <a:pt x="1136846" y="115402"/>
                </a:lnTo>
                <a:lnTo>
                  <a:pt x="948796" y="132907"/>
                </a:lnTo>
                <a:lnTo>
                  <a:pt x="775919" y="151502"/>
                </a:lnTo>
                <a:lnTo>
                  <a:pt x="621847" y="171159"/>
                </a:lnTo>
                <a:lnTo>
                  <a:pt x="490209" y="191848"/>
                </a:lnTo>
                <a:lnTo>
                  <a:pt x="384637" y="213542"/>
                </a:lnTo>
                <a:lnTo>
                  <a:pt x="308763" y="236212"/>
                </a:lnTo>
                <a:lnTo>
                  <a:pt x="266217" y="259829"/>
                </a:lnTo>
                <a:lnTo>
                  <a:pt x="242021" y="301773"/>
                </a:lnTo>
                <a:lnTo>
                  <a:pt x="218795" y="377024"/>
                </a:lnTo>
                <a:lnTo>
                  <a:pt x="196568" y="481950"/>
                </a:lnTo>
                <a:lnTo>
                  <a:pt x="175371" y="612923"/>
                </a:lnTo>
                <a:lnTo>
                  <a:pt x="155231" y="766310"/>
                </a:lnTo>
                <a:lnTo>
                  <a:pt x="136179" y="938483"/>
                </a:lnTo>
                <a:lnTo>
                  <a:pt x="118244" y="1125810"/>
                </a:lnTo>
                <a:lnTo>
                  <a:pt x="101454" y="1324661"/>
                </a:lnTo>
                <a:lnTo>
                  <a:pt x="85839" y="1531407"/>
                </a:lnTo>
                <a:lnTo>
                  <a:pt x="71429" y="1742416"/>
                </a:lnTo>
                <a:lnTo>
                  <a:pt x="58252" y="1954058"/>
                </a:lnTo>
                <a:lnTo>
                  <a:pt x="46338" y="2162703"/>
                </a:lnTo>
                <a:lnTo>
                  <a:pt x="35717" y="2364721"/>
                </a:lnTo>
                <a:lnTo>
                  <a:pt x="26416" y="2556482"/>
                </a:lnTo>
                <a:lnTo>
                  <a:pt x="18466" y="2734354"/>
                </a:lnTo>
                <a:lnTo>
                  <a:pt x="11896" y="2894708"/>
                </a:lnTo>
                <a:lnTo>
                  <a:pt x="6735" y="3033914"/>
                </a:lnTo>
                <a:lnTo>
                  <a:pt x="3013" y="3148340"/>
                </a:lnTo>
                <a:lnTo>
                  <a:pt x="758" y="3234357"/>
                </a:lnTo>
                <a:lnTo>
                  <a:pt x="0" y="3288334"/>
                </a:lnTo>
                <a:lnTo>
                  <a:pt x="758" y="3342310"/>
                </a:lnTo>
                <a:lnTo>
                  <a:pt x="3013" y="3428325"/>
                </a:lnTo>
                <a:close/>
              </a:path>
            </a:pathLst>
          </a:custGeom>
          <a:solidFill>
            <a:srgbClr val="B0DCE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484339" y="667783"/>
            <a:ext cx="6555613" cy="6509626"/>
          </a:xfrm>
          <a:custGeom>
            <a:avLst/>
            <a:gdLst/>
            <a:ahLst/>
            <a:cxnLst/>
            <a:rect l="l" t="t" r="r" b="b"/>
            <a:pathLst>
              <a:path w="6555613" h="6509626">
                <a:moveTo>
                  <a:pt x="12556" y="3647829"/>
                </a:moveTo>
                <a:lnTo>
                  <a:pt x="19490" y="3805792"/>
                </a:lnTo>
                <a:lnTo>
                  <a:pt x="27881" y="3980626"/>
                </a:lnTo>
                <a:lnTo>
                  <a:pt x="37697" y="4168822"/>
                </a:lnTo>
                <a:lnTo>
                  <a:pt x="48909" y="4366873"/>
                </a:lnTo>
                <a:lnTo>
                  <a:pt x="61483" y="4571272"/>
                </a:lnTo>
                <a:lnTo>
                  <a:pt x="75391" y="4778509"/>
                </a:lnTo>
                <a:lnTo>
                  <a:pt x="90602" y="4985079"/>
                </a:lnTo>
                <a:lnTo>
                  <a:pt x="107083" y="5187473"/>
                </a:lnTo>
                <a:lnTo>
                  <a:pt x="124805" y="5382183"/>
                </a:lnTo>
                <a:lnTo>
                  <a:pt x="143736" y="5565702"/>
                </a:lnTo>
                <a:lnTo>
                  <a:pt x="163847" y="5734522"/>
                </a:lnTo>
                <a:lnTo>
                  <a:pt x="185105" y="5885135"/>
                </a:lnTo>
                <a:lnTo>
                  <a:pt x="207480" y="6014035"/>
                </a:lnTo>
                <a:lnTo>
                  <a:pt x="230942" y="6117712"/>
                </a:lnTo>
                <a:lnTo>
                  <a:pt x="255458" y="6192659"/>
                </a:lnTo>
                <a:lnTo>
                  <a:pt x="281000" y="6235369"/>
                </a:lnTo>
                <a:lnTo>
                  <a:pt x="324343" y="6260296"/>
                </a:lnTo>
                <a:lnTo>
                  <a:pt x="399947" y="6284223"/>
                </a:lnTo>
                <a:lnTo>
                  <a:pt x="504304" y="6307121"/>
                </a:lnTo>
                <a:lnTo>
                  <a:pt x="633905" y="6328958"/>
                </a:lnTo>
                <a:lnTo>
                  <a:pt x="785241" y="6349706"/>
                </a:lnTo>
                <a:lnTo>
                  <a:pt x="954804" y="6369333"/>
                </a:lnTo>
                <a:lnTo>
                  <a:pt x="1139087" y="6387810"/>
                </a:lnTo>
                <a:lnTo>
                  <a:pt x="1334579" y="6405107"/>
                </a:lnTo>
                <a:lnTo>
                  <a:pt x="1537773" y="6421193"/>
                </a:lnTo>
                <a:lnTo>
                  <a:pt x="1745160" y="6436039"/>
                </a:lnTo>
                <a:lnTo>
                  <a:pt x="1953233" y="6449613"/>
                </a:lnTo>
                <a:lnTo>
                  <a:pt x="2158481" y="6461887"/>
                </a:lnTo>
                <a:lnTo>
                  <a:pt x="2357398" y="6472830"/>
                </a:lnTo>
                <a:lnTo>
                  <a:pt x="2546474" y="6482411"/>
                </a:lnTo>
                <a:lnTo>
                  <a:pt x="2722201" y="6490601"/>
                </a:lnTo>
                <a:lnTo>
                  <a:pt x="2881071" y="6497370"/>
                </a:lnTo>
                <a:lnTo>
                  <a:pt x="3019575" y="6502687"/>
                </a:lnTo>
                <a:lnTo>
                  <a:pt x="3134204" y="6506522"/>
                </a:lnTo>
                <a:lnTo>
                  <a:pt x="3221451" y="6508845"/>
                </a:lnTo>
                <a:lnTo>
                  <a:pt x="3277806" y="6509626"/>
                </a:lnTo>
                <a:lnTo>
                  <a:pt x="3333860" y="6508857"/>
                </a:lnTo>
                <a:lnTo>
                  <a:pt x="3420811" y="6506569"/>
                </a:lnTo>
                <a:lnTo>
                  <a:pt x="3535152" y="6502791"/>
                </a:lnTo>
                <a:lnTo>
                  <a:pt x="3673375" y="6497554"/>
                </a:lnTo>
                <a:lnTo>
                  <a:pt x="3831973" y="6490887"/>
                </a:lnTo>
                <a:lnTo>
                  <a:pt x="4007438" y="6482818"/>
                </a:lnTo>
                <a:lnTo>
                  <a:pt x="4196261" y="6473378"/>
                </a:lnTo>
                <a:lnTo>
                  <a:pt x="4394936" y="6462596"/>
                </a:lnTo>
                <a:lnTo>
                  <a:pt x="4599954" y="6450501"/>
                </a:lnTo>
                <a:lnTo>
                  <a:pt x="4807808" y="6437123"/>
                </a:lnTo>
                <a:lnTo>
                  <a:pt x="5014990" y="6422491"/>
                </a:lnTo>
                <a:lnTo>
                  <a:pt x="5217993" y="6406635"/>
                </a:lnTo>
                <a:lnTo>
                  <a:pt x="5413308" y="6389584"/>
                </a:lnTo>
                <a:lnTo>
                  <a:pt x="5597427" y="6371368"/>
                </a:lnTo>
                <a:lnTo>
                  <a:pt x="5766844" y="6352015"/>
                </a:lnTo>
                <a:lnTo>
                  <a:pt x="5918050" y="6331556"/>
                </a:lnTo>
                <a:lnTo>
                  <a:pt x="6047537" y="6310020"/>
                </a:lnTo>
                <a:lnTo>
                  <a:pt x="6151799" y="6287436"/>
                </a:lnTo>
                <a:lnTo>
                  <a:pt x="6227326" y="6263834"/>
                </a:lnTo>
                <a:lnTo>
                  <a:pt x="6270612" y="6239243"/>
                </a:lnTo>
                <a:lnTo>
                  <a:pt x="6296498" y="6196481"/>
                </a:lnTo>
                <a:lnTo>
                  <a:pt x="6321350" y="6121462"/>
                </a:lnTo>
                <a:lnTo>
                  <a:pt x="6345134" y="6017696"/>
                </a:lnTo>
                <a:lnTo>
                  <a:pt x="6367820" y="5888689"/>
                </a:lnTo>
                <a:lnTo>
                  <a:pt x="6389376" y="5737951"/>
                </a:lnTo>
                <a:lnTo>
                  <a:pt x="6409770" y="5568990"/>
                </a:lnTo>
                <a:lnTo>
                  <a:pt x="6428970" y="5385314"/>
                </a:lnTo>
                <a:lnTo>
                  <a:pt x="6446946" y="5190433"/>
                </a:lnTo>
                <a:lnTo>
                  <a:pt x="6463665" y="4987853"/>
                </a:lnTo>
                <a:lnTo>
                  <a:pt x="6479097" y="4781084"/>
                </a:lnTo>
                <a:lnTo>
                  <a:pt x="6493208" y="4573635"/>
                </a:lnTo>
                <a:lnTo>
                  <a:pt x="6505968" y="4369012"/>
                </a:lnTo>
                <a:lnTo>
                  <a:pt x="6517346" y="4170726"/>
                </a:lnTo>
                <a:lnTo>
                  <a:pt x="6527309" y="3982284"/>
                </a:lnTo>
                <a:lnTo>
                  <a:pt x="6535825" y="3807194"/>
                </a:lnTo>
                <a:lnTo>
                  <a:pt x="6542864" y="3648966"/>
                </a:lnTo>
                <a:lnTo>
                  <a:pt x="6548394" y="3511107"/>
                </a:lnTo>
                <a:lnTo>
                  <a:pt x="6552383" y="3397126"/>
                </a:lnTo>
                <a:lnTo>
                  <a:pt x="6554800" y="3310532"/>
                </a:lnTo>
                <a:lnTo>
                  <a:pt x="6555613" y="3254832"/>
                </a:lnTo>
                <a:lnTo>
                  <a:pt x="6554812" y="3199422"/>
                </a:lnTo>
                <a:lnTo>
                  <a:pt x="6552432" y="3113112"/>
                </a:lnTo>
                <a:lnTo>
                  <a:pt x="6548503" y="2999409"/>
                </a:lnTo>
                <a:lnTo>
                  <a:pt x="6543055" y="2861820"/>
                </a:lnTo>
                <a:lnTo>
                  <a:pt x="6536120" y="2703853"/>
                </a:lnTo>
                <a:lnTo>
                  <a:pt x="6527729" y="2529016"/>
                </a:lnTo>
                <a:lnTo>
                  <a:pt x="6517912" y="2340817"/>
                </a:lnTo>
                <a:lnTo>
                  <a:pt x="6506700" y="2142763"/>
                </a:lnTo>
                <a:lnTo>
                  <a:pt x="6494124" y="1938362"/>
                </a:lnTo>
                <a:lnTo>
                  <a:pt x="6480216" y="1731122"/>
                </a:lnTo>
                <a:lnTo>
                  <a:pt x="6465005" y="1524551"/>
                </a:lnTo>
                <a:lnTo>
                  <a:pt x="6448523" y="1322156"/>
                </a:lnTo>
                <a:lnTo>
                  <a:pt x="6430801" y="1127445"/>
                </a:lnTo>
                <a:lnTo>
                  <a:pt x="6411870" y="943926"/>
                </a:lnTo>
                <a:lnTo>
                  <a:pt x="6391760" y="775106"/>
                </a:lnTo>
                <a:lnTo>
                  <a:pt x="6370502" y="624493"/>
                </a:lnTo>
                <a:lnTo>
                  <a:pt x="6348128" y="495595"/>
                </a:lnTo>
                <a:lnTo>
                  <a:pt x="6324667" y="391920"/>
                </a:lnTo>
                <a:lnTo>
                  <a:pt x="6300152" y="316975"/>
                </a:lnTo>
                <a:lnTo>
                  <a:pt x="6274612" y="274269"/>
                </a:lnTo>
                <a:lnTo>
                  <a:pt x="6231267" y="249340"/>
                </a:lnTo>
                <a:lnTo>
                  <a:pt x="6155662" y="225411"/>
                </a:lnTo>
                <a:lnTo>
                  <a:pt x="6051304" y="202512"/>
                </a:lnTo>
                <a:lnTo>
                  <a:pt x="5921703" y="180674"/>
                </a:lnTo>
                <a:lnTo>
                  <a:pt x="5770366" y="159925"/>
                </a:lnTo>
                <a:lnTo>
                  <a:pt x="5600802" y="140296"/>
                </a:lnTo>
                <a:lnTo>
                  <a:pt x="5416520" y="121818"/>
                </a:lnTo>
                <a:lnTo>
                  <a:pt x="5221028" y="104521"/>
                </a:lnTo>
                <a:lnTo>
                  <a:pt x="5017834" y="88434"/>
                </a:lnTo>
                <a:lnTo>
                  <a:pt x="4810447" y="73588"/>
                </a:lnTo>
                <a:lnTo>
                  <a:pt x="4602375" y="60013"/>
                </a:lnTo>
                <a:lnTo>
                  <a:pt x="4397127" y="47739"/>
                </a:lnTo>
                <a:lnTo>
                  <a:pt x="4198211" y="36796"/>
                </a:lnTo>
                <a:lnTo>
                  <a:pt x="4009135" y="27214"/>
                </a:lnTo>
                <a:lnTo>
                  <a:pt x="3833409" y="19024"/>
                </a:lnTo>
                <a:lnTo>
                  <a:pt x="3674540" y="12256"/>
                </a:lnTo>
                <a:lnTo>
                  <a:pt x="3536037" y="6939"/>
                </a:lnTo>
                <a:lnTo>
                  <a:pt x="3421408" y="3104"/>
                </a:lnTo>
                <a:lnTo>
                  <a:pt x="3334161" y="781"/>
                </a:lnTo>
                <a:lnTo>
                  <a:pt x="3277806" y="0"/>
                </a:lnTo>
                <a:lnTo>
                  <a:pt x="3221451" y="781"/>
                </a:lnTo>
                <a:lnTo>
                  <a:pt x="3134204" y="3104"/>
                </a:lnTo>
                <a:lnTo>
                  <a:pt x="3019575" y="6939"/>
                </a:lnTo>
                <a:lnTo>
                  <a:pt x="2881071" y="12256"/>
                </a:lnTo>
                <a:lnTo>
                  <a:pt x="2722201" y="19024"/>
                </a:lnTo>
                <a:lnTo>
                  <a:pt x="2546474" y="27214"/>
                </a:lnTo>
                <a:lnTo>
                  <a:pt x="2357398" y="36796"/>
                </a:lnTo>
                <a:lnTo>
                  <a:pt x="2158481" y="47739"/>
                </a:lnTo>
                <a:lnTo>
                  <a:pt x="1953233" y="60013"/>
                </a:lnTo>
                <a:lnTo>
                  <a:pt x="1745160" y="73588"/>
                </a:lnTo>
                <a:lnTo>
                  <a:pt x="1537773" y="88434"/>
                </a:lnTo>
                <a:lnTo>
                  <a:pt x="1334579" y="104521"/>
                </a:lnTo>
                <a:lnTo>
                  <a:pt x="1139087" y="121818"/>
                </a:lnTo>
                <a:lnTo>
                  <a:pt x="954804" y="140296"/>
                </a:lnTo>
                <a:lnTo>
                  <a:pt x="785241" y="159925"/>
                </a:lnTo>
                <a:lnTo>
                  <a:pt x="633905" y="180674"/>
                </a:lnTo>
                <a:lnTo>
                  <a:pt x="504304" y="202512"/>
                </a:lnTo>
                <a:lnTo>
                  <a:pt x="399947" y="225411"/>
                </a:lnTo>
                <a:lnTo>
                  <a:pt x="324343" y="249340"/>
                </a:lnTo>
                <a:lnTo>
                  <a:pt x="281000" y="274269"/>
                </a:lnTo>
                <a:lnTo>
                  <a:pt x="255458" y="316975"/>
                </a:lnTo>
                <a:lnTo>
                  <a:pt x="230942" y="391920"/>
                </a:lnTo>
                <a:lnTo>
                  <a:pt x="207480" y="495595"/>
                </a:lnTo>
                <a:lnTo>
                  <a:pt x="185105" y="624493"/>
                </a:lnTo>
                <a:lnTo>
                  <a:pt x="163847" y="775106"/>
                </a:lnTo>
                <a:lnTo>
                  <a:pt x="143736" y="943926"/>
                </a:lnTo>
                <a:lnTo>
                  <a:pt x="124805" y="1127445"/>
                </a:lnTo>
                <a:lnTo>
                  <a:pt x="107083" y="1322156"/>
                </a:lnTo>
                <a:lnTo>
                  <a:pt x="90602" y="1524551"/>
                </a:lnTo>
                <a:lnTo>
                  <a:pt x="75391" y="1731122"/>
                </a:lnTo>
                <a:lnTo>
                  <a:pt x="61483" y="1938362"/>
                </a:lnTo>
                <a:lnTo>
                  <a:pt x="48909" y="2142763"/>
                </a:lnTo>
                <a:lnTo>
                  <a:pt x="37697" y="2340817"/>
                </a:lnTo>
                <a:lnTo>
                  <a:pt x="27881" y="2529016"/>
                </a:lnTo>
                <a:lnTo>
                  <a:pt x="19490" y="2703853"/>
                </a:lnTo>
                <a:lnTo>
                  <a:pt x="12556" y="2861820"/>
                </a:lnTo>
                <a:lnTo>
                  <a:pt x="7109" y="2999409"/>
                </a:lnTo>
                <a:lnTo>
                  <a:pt x="3180" y="3113112"/>
                </a:lnTo>
                <a:lnTo>
                  <a:pt x="800" y="3199422"/>
                </a:lnTo>
                <a:lnTo>
                  <a:pt x="0" y="3254832"/>
                </a:lnTo>
                <a:lnTo>
                  <a:pt x="800" y="3310237"/>
                </a:lnTo>
                <a:lnTo>
                  <a:pt x="3180" y="3396544"/>
                </a:lnTo>
                <a:lnTo>
                  <a:pt x="7109" y="3510244"/>
                </a:lnTo>
                <a:lnTo>
                  <a:pt x="12556" y="3647829"/>
                </a:lnTo>
                <a:close/>
              </a:path>
            </a:pathLst>
          </a:custGeom>
          <a:solidFill>
            <a:srgbClr val="B1DDE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515698" y="708795"/>
            <a:ext cx="6490995" cy="6442608"/>
          </a:xfrm>
          <a:custGeom>
            <a:avLst/>
            <a:gdLst/>
            <a:ahLst/>
            <a:cxnLst/>
            <a:rect l="l" t="t" r="r" b="b"/>
            <a:pathLst>
              <a:path w="6490995" h="6442608">
                <a:moveTo>
                  <a:pt x="13217" y="3613701"/>
                </a:moveTo>
                <a:lnTo>
                  <a:pt x="20516" y="3769278"/>
                </a:lnTo>
                <a:lnTo>
                  <a:pt x="29349" y="3941076"/>
                </a:lnTo>
                <a:lnTo>
                  <a:pt x="39682" y="4125712"/>
                </a:lnTo>
                <a:lnTo>
                  <a:pt x="51483" y="4319799"/>
                </a:lnTo>
                <a:lnTo>
                  <a:pt x="64720" y="4519953"/>
                </a:lnTo>
                <a:lnTo>
                  <a:pt x="79360" y="4722788"/>
                </a:lnTo>
                <a:lnTo>
                  <a:pt x="95371" y="4924920"/>
                </a:lnTo>
                <a:lnTo>
                  <a:pt x="112720" y="5122963"/>
                </a:lnTo>
                <a:lnTo>
                  <a:pt x="131375" y="5313532"/>
                </a:lnTo>
                <a:lnTo>
                  <a:pt x="151304" y="5493242"/>
                </a:lnTo>
                <a:lnTo>
                  <a:pt x="172473" y="5658709"/>
                </a:lnTo>
                <a:lnTo>
                  <a:pt x="194850" y="5806545"/>
                </a:lnTo>
                <a:lnTo>
                  <a:pt x="218404" y="5933368"/>
                </a:lnTo>
                <a:lnTo>
                  <a:pt x="243101" y="6035791"/>
                </a:lnTo>
                <a:lnTo>
                  <a:pt x="268909" y="6110430"/>
                </a:lnTo>
                <a:lnTo>
                  <a:pt x="295795" y="6153899"/>
                </a:lnTo>
                <a:lnTo>
                  <a:pt x="339936" y="6180139"/>
                </a:lnTo>
                <a:lnTo>
                  <a:pt x="415270" y="6205327"/>
                </a:lnTo>
                <a:lnTo>
                  <a:pt x="518411" y="6229431"/>
                </a:lnTo>
                <a:lnTo>
                  <a:pt x="645975" y="6252419"/>
                </a:lnTo>
                <a:lnTo>
                  <a:pt x="794575" y="6274260"/>
                </a:lnTo>
                <a:lnTo>
                  <a:pt x="960825" y="6294922"/>
                </a:lnTo>
                <a:lnTo>
                  <a:pt x="1141339" y="6314373"/>
                </a:lnTo>
                <a:lnTo>
                  <a:pt x="1332732" y="6332581"/>
                </a:lnTo>
                <a:lnTo>
                  <a:pt x="1531618" y="6349515"/>
                </a:lnTo>
                <a:lnTo>
                  <a:pt x="1734610" y="6365143"/>
                </a:lnTo>
                <a:lnTo>
                  <a:pt x="1938323" y="6379433"/>
                </a:lnTo>
                <a:lnTo>
                  <a:pt x="2139371" y="6392353"/>
                </a:lnTo>
                <a:lnTo>
                  <a:pt x="2334368" y="6403873"/>
                </a:lnTo>
                <a:lnTo>
                  <a:pt x="2519928" y="6413959"/>
                </a:lnTo>
                <a:lnTo>
                  <a:pt x="2692666" y="6422581"/>
                </a:lnTo>
                <a:lnTo>
                  <a:pt x="2849195" y="6429706"/>
                </a:lnTo>
                <a:lnTo>
                  <a:pt x="2986130" y="6435303"/>
                </a:lnTo>
                <a:lnTo>
                  <a:pt x="3100085" y="6439340"/>
                </a:lnTo>
                <a:lnTo>
                  <a:pt x="3187673" y="6441786"/>
                </a:lnTo>
                <a:lnTo>
                  <a:pt x="3245510" y="6442608"/>
                </a:lnTo>
                <a:lnTo>
                  <a:pt x="3303029" y="6441798"/>
                </a:lnTo>
                <a:lnTo>
                  <a:pt x="3390308" y="6439390"/>
                </a:lnTo>
                <a:lnTo>
                  <a:pt x="3503959" y="6435414"/>
                </a:lnTo>
                <a:lnTo>
                  <a:pt x="3640599" y="6429901"/>
                </a:lnTo>
                <a:lnTo>
                  <a:pt x="3796843" y="6422882"/>
                </a:lnTo>
                <a:lnTo>
                  <a:pt x="3969304" y="6414389"/>
                </a:lnTo>
                <a:lnTo>
                  <a:pt x="4154599" y="6404452"/>
                </a:lnTo>
                <a:lnTo>
                  <a:pt x="4349342" y="6393102"/>
                </a:lnTo>
                <a:lnTo>
                  <a:pt x="4550147" y="6380371"/>
                </a:lnTo>
                <a:lnTo>
                  <a:pt x="4753630" y="6366289"/>
                </a:lnTo>
                <a:lnTo>
                  <a:pt x="4956406" y="6350887"/>
                </a:lnTo>
                <a:lnTo>
                  <a:pt x="5155089" y="6334197"/>
                </a:lnTo>
                <a:lnTo>
                  <a:pt x="5346294" y="6316249"/>
                </a:lnTo>
                <a:lnTo>
                  <a:pt x="5526637" y="6297074"/>
                </a:lnTo>
                <a:lnTo>
                  <a:pt x="5692732" y="6276703"/>
                </a:lnTo>
                <a:lnTo>
                  <a:pt x="5841194" y="6255168"/>
                </a:lnTo>
                <a:lnTo>
                  <a:pt x="5968637" y="6232499"/>
                </a:lnTo>
                <a:lnTo>
                  <a:pt x="6071678" y="6208728"/>
                </a:lnTo>
                <a:lnTo>
                  <a:pt x="6146930" y="6183885"/>
                </a:lnTo>
                <a:lnTo>
                  <a:pt x="6191008" y="6158001"/>
                </a:lnTo>
                <a:lnTo>
                  <a:pt x="6218257" y="6114472"/>
                </a:lnTo>
                <a:lnTo>
                  <a:pt x="6244416" y="6039754"/>
                </a:lnTo>
                <a:lnTo>
                  <a:pt x="6269451" y="5937233"/>
                </a:lnTo>
                <a:lnTo>
                  <a:pt x="6293330" y="5810294"/>
                </a:lnTo>
                <a:lnTo>
                  <a:pt x="6316019" y="5662323"/>
                </a:lnTo>
                <a:lnTo>
                  <a:pt x="6337486" y="5496706"/>
                </a:lnTo>
                <a:lnTo>
                  <a:pt x="6357696" y="5316830"/>
                </a:lnTo>
                <a:lnTo>
                  <a:pt x="6376617" y="5126078"/>
                </a:lnTo>
                <a:lnTo>
                  <a:pt x="6394215" y="4927839"/>
                </a:lnTo>
                <a:lnTo>
                  <a:pt x="6410458" y="4725496"/>
                </a:lnTo>
                <a:lnTo>
                  <a:pt x="6425311" y="4522437"/>
                </a:lnTo>
                <a:lnTo>
                  <a:pt x="6438742" y="4322048"/>
                </a:lnTo>
                <a:lnTo>
                  <a:pt x="6450717" y="4127713"/>
                </a:lnTo>
                <a:lnTo>
                  <a:pt x="6461204" y="3942818"/>
                </a:lnTo>
                <a:lnTo>
                  <a:pt x="6470168" y="3770751"/>
                </a:lnTo>
                <a:lnTo>
                  <a:pt x="6477577" y="3614896"/>
                </a:lnTo>
                <a:lnTo>
                  <a:pt x="6483398" y="3478639"/>
                </a:lnTo>
                <a:lnTo>
                  <a:pt x="6487596" y="3365366"/>
                </a:lnTo>
                <a:lnTo>
                  <a:pt x="6490140" y="3278463"/>
                </a:lnTo>
                <a:lnTo>
                  <a:pt x="6490995" y="3221316"/>
                </a:lnTo>
                <a:lnTo>
                  <a:pt x="6490153" y="3164477"/>
                </a:lnTo>
                <a:lnTo>
                  <a:pt x="6487647" y="3077875"/>
                </a:lnTo>
                <a:lnTo>
                  <a:pt x="6483512" y="2964897"/>
                </a:lnTo>
                <a:lnTo>
                  <a:pt x="6477778" y="2828926"/>
                </a:lnTo>
                <a:lnTo>
                  <a:pt x="6470478" y="2673348"/>
                </a:lnTo>
                <a:lnTo>
                  <a:pt x="6461646" y="2501548"/>
                </a:lnTo>
                <a:lnTo>
                  <a:pt x="6451313" y="2316911"/>
                </a:lnTo>
                <a:lnTo>
                  <a:pt x="6439512" y="2122823"/>
                </a:lnTo>
                <a:lnTo>
                  <a:pt x="6426276" y="1922668"/>
                </a:lnTo>
                <a:lnTo>
                  <a:pt x="6411636" y="1719832"/>
                </a:lnTo>
                <a:lnTo>
                  <a:pt x="6395625" y="1517699"/>
                </a:lnTo>
                <a:lnTo>
                  <a:pt x="6378277" y="1319655"/>
                </a:lnTo>
                <a:lnTo>
                  <a:pt x="6359623" y="1129085"/>
                </a:lnTo>
                <a:lnTo>
                  <a:pt x="6339695" y="949374"/>
                </a:lnTo>
                <a:lnTo>
                  <a:pt x="6318527" y="783906"/>
                </a:lnTo>
                <a:lnTo>
                  <a:pt x="6296150" y="636068"/>
                </a:lnTo>
                <a:lnTo>
                  <a:pt x="6272598" y="509244"/>
                </a:lnTo>
                <a:lnTo>
                  <a:pt x="6247903" y="406820"/>
                </a:lnTo>
                <a:lnTo>
                  <a:pt x="6222097" y="332179"/>
                </a:lnTo>
                <a:lnTo>
                  <a:pt x="6195212" y="288709"/>
                </a:lnTo>
                <a:lnTo>
                  <a:pt x="6151072" y="262468"/>
                </a:lnTo>
                <a:lnTo>
                  <a:pt x="6075738" y="237280"/>
                </a:lnTo>
                <a:lnTo>
                  <a:pt x="5972597" y="213176"/>
                </a:lnTo>
                <a:lnTo>
                  <a:pt x="5845033" y="190188"/>
                </a:lnTo>
                <a:lnTo>
                  <a:pt x="5696434" y="168347"/>
                </a:lnTo>
                <a:lnTo>
                  <a:pt x="5530185" y="147686"/>
                </a:lnTo>
                <a:lnTo>
                  <a:pt x="5349671" y="128235"/>
                </a:lnTo>
                <a:lnTo>
                  <a:pt x="5158279" y="110027"/>
                </a:lnTo>
                <a:lnTo>
                  <a:pt x="4959395" y="93093"/>
                </a:lnTo>
                <a:lnTo>
                  <a:pt x="4756403" y="77465"/>
                </a:lnTo>
                <a:lnTo>
                  <a:pt x="4552691" y="63175"/>
                </a:lnTo>
                <a:lnTo>
                  <a:pt x="4351644" y="50254"/>
                </a:lnTo>
                <a:lnTo>
                  <a:pt x="4156648" y="38735"/>
                </a:lnTo>
                <a:lnTo>
                  <a:pt x="3971089" y="28648"/>
                </a:lnTo>
                <a:lnTo>
                  <a:pt x="3798352" y="20027"/>
                </a:lnTo>
                <a:lnTo>
                  <a:pt x="3641823" y="12902"/>
                </a:lnTo>
                <a:lnTo>
                  <a:pt x="3504889" y="7305"/>
                </a:lnTo>
                <a:lnTo>
                  <a:pt x="3390935" y="3267"/>
                </a:lnTo>
                <a:lnTo>
                  <a:pt x="3303346" y="822"/>
                </a:lnTo>
                <a:lnTo>
                  <a:pt x="3245510" y="0"/>
                </a:lnTo>
                <a:lnTo>
                  <a:pt x="3187673" y="822"/>
                </a:lnTo>
                <a:lnTo>
                  <a:pt x="3100085" y="3267"/>
                </a:lnTo>
                <a:lnTo>
                  <a:pt x="2986130" y="7305"/>
                </a:lnTo>
                <a:lnTo>
                  <a:pt x="2849195" y="12902"/>
                </a:lnTo>
                <a:lnTo>
                  <a:pt x="2692666" y="20027"/>
                </a:lnTo>
                <a:lnTo>
                  <a:pt x="2519928" y="28648"/>
                </a:lnTo>
                <a:lnTo>
                  <a:pt x="2334368" y="38735"/>
                </a:lnTo>
                <a:lnTo>
                  <a:pt x="2139371" y="50254"/>
                </a:lnTo>
                <a:lnTo>
                  <a:pt x="1938323" y="63175"/>
                </a:lnTo>
                <a:lnTo>
                  <a:pt x="1734610" y="77465"/>
                </a:lnTo>
                <a:lnTo>
                  <a:pt x="1531618" y="93093"/>
                </a:lnTo>
                <a:lnTo>
                  <a:pt x="1332732" y="110027"/>
                </a:lnTo>
                <a:lnTo>
                  <a:pt x="1141339" y="128235"/>
                </a:lnTo>
                <a:lnTo>
                  <a:pt x="960825" y="147686"/>
                </a:lnTo>
                <a:lnTo>
                  <a:pt x="794575" y="168347"/>
                </a:lnTo>
                <a:lnTo>
                  <a:pt x="645975" y="190188"/>
                </a:lnTo>
                <a:lnTo>
                  <a:pt x="518411" y="213176"/>
                </a:lnTo>
                <a:lnTo>
                  <a:pt x="415270" y="237280"/>
                </a:lnTo>
                <a:lnTo>
                  <a:pt x="339936" y="262468"/>
                </a:lnTo>
                <a:lnTo>
                  <a:pt x="295795" y="288709"/>
                </a:lnTo>
                <a:lnTo>
                  <a:pt x="268909" y="332179"/>
                </a:lnTo>
                <a:lnTo>
                  <a:pt x="243101" y="406820"/>
                </a:lnTo>
                <a:lnTo>
                  <a:pt x="218404" y="509244"/>
                </a:lnTo>
                <a:lnTo>
                  <a:pt x="194850" y="636068"/>
                </a:lnTo>
                <a:lnTo>
                  <a:pt x="172473" y="783906"/>
                </a:lnTo>
                <a:lnTo>
                  <a:pt x="151304" y="949374"/>
                </a:lnTo>
                <a:lnTo>
                  <a:pt x="131375" y="1129085"/>
                </a:lnTo>
                <a:lnTo>
                  <a:pt x="112720" y="1319655"/>
                </a:lnTo>
                <a:lnTo>
                  <a:pt x="95371" y="1517699"/>
                </a:lnTo>
                <a:lnTo>
                  <a:pt x="79360" y="1719832"/>
                </a:lnTo>
                <a:lnTo>
                  <a:pt x="64720" y="1922668"/>
                </a:lnTo>
                <a:lnTo>
                  <a:pt x="51483" y="2122823"/>
                </a:lnTo>
                <a:lnTo>
                  <a:pt x="39682" y="2316911"/>
                </a:lnTo>
                <a:lnTo>
                  <a:pt x="29349" y="2501548"/>
                </a:lnTo>
                <a:lnTo>
                  <a:pt x="20516" y="2673348"/>
                </a:lnTo>
                <a:lnTo>
                  <a:pt x="13217" y="2828926"/>
                </a:lnTo>
                <a:lnTo>
                  <a:pt x="7483" y="2964897"/>
                </a:lnTo>
                <a:lnTo>
                  <a:pt x="3347" y="3077875"/>
                </a:lnTo>
                <a:lnTo>
                  <a:pt x="842" y="3164477"/>
                </a:lnTo>
                <a:lnTo>
                  <a:pt x="0" y="3221316"/>
                </a:lnTo>
                <a:lnTo>
                  <a:pt x="842" y="3278154"/>
                </a:lnTo>
                <a:lnTo>
                  <a:pt x="3347" y="3364754"/>
                </a:lnTo>
                <a:lnTo>
                  <a:pt x="7483" y="3477731"/>
                </a:lnTo>
                <a:lnTo>
                  <a:pt x="13217" y="3613701"/>
                </a:lnTo>
                <a:close/>
              </a:path>
            </a:pathLst>
          </a:custGeom>
          <a:solidFill>
            <a:srgbClr val="B2DD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547070" y="749827"/>
            <a:ext cx="6426377" cy="6375565"/>
          </a:xfrm>
          <a:custGeom>
            <a:avLst/>
            <a:gdLst/>
            <a:ahLst/>
            <a:cxnLst/>
            <a:rect l="l" t="t" r="r" b="b"/>
            <a:pathLst>
              <a:path w="6426377" h="6375565">
                <a:moveTo>
                  <a:pt x="0" y="3187788"/>
                </a:moveTo>
                <a:lnTo>
                  <a:pt x="884" y="3246058"/>
                </a:lnTo>
                <a:lnTo>
                  <a:pt x="3514" y="3332951"/>
                </a:lnTo>
                <a:lnTo>
                  <a:pt x="7857" y="3445205"/>
                </a:lnTo>
                <a:lnTo>
                  <a:pt x="13878" y="3579558"/>
                </a:lnTo>
                <a:lnTo>
                  <a:pt x="21542" y="3732747"/>
                </a:lnTo>
                <a:lnTo>
                  <a:pt x="30816" y="3901509"/>
                </a:lnTo>
                <a:lnTo>
                  <a:pt x="41666" y="4082583"/>
                </a:lnTo>
                <a:lnTo>
                  <a:pt x="54057" y="4272705"/>
                </a:lnTo>
                <a:lnTo>
                  <a:pt x="67955" y="4468614"/>
                </a:lnTo>
                <a:lnTo>
                  <a:pt x="83327" y="4667046"/>
                </a:lnTo>
                <a:lnTo>
                  <a:pt x="100139" y="4864740"/>
                </a:lnTo>
                <a:lnTo>
                  <a:pt x="118355" y="5058432"/>
                </a:lnTo>
                <a:lnTo>
                  <a:pt x="137942" y="5244861"/>
                </a:lnTo>
                <a:lnTo>
                  <a:pt x="158866" y="5420763"/>
                </a:lnTo>
                <a:lnTo>
                  <a:pt x="181094" y="5582877"/>
                </a:lnTo>
                <a:lnTo>
                  <a:pt x="204589" y="5727940"/>
                </a:lnTo>
                <a:lnTo>
                  <a:pt x="229320" y="5852688"/>
                </a:lnTo>
                <a:lnTo>
                  <a:pt x="255251" y="5953861"/>
                </a:lnTo>
                <a:lnTo>
                  <a:pt x="282348" y="6028195"/>
                </a:lnTo>
                <a:lnTo>
                  <a:pt x="310578" y="6072428"/>
                </a:lnTo>
                <a:lnTo>
                  <a:pt x="355514" y="6099982"/>
                </a:lnTo>
                <a:lnTo>
                  <a:pt x="430576" y="6126430"/>
                </a:lnTo>
                <a:lnTo>
                  <a:pt x="532501" y="6151740"/>
                </a:lnTo>
                <a:lnTo>
                  <a:pt x="658027" y="6175878"/>
                </a:lnTo>
                <a:lnTo>
                  <a:pt x="803889" y="6198810"/>
                </a:lnTo>
                <a:lnTo>
                  <a:pt x="966825" y="6220505"/>
                </a:lnTo>
                <a:lnTo>
                  <a:pt x="1143571" y="6240928"/>
                </a:lnTo>
                <a:lnTo>
                  <a:pt x="1330864" y="6260046"/>
                </a:lnTo>
                <a:lnTo>
                  <a:pt x="1525440" y="6277825"/>
                </a:lnTo>
                <a:lnTo>
                  <a:pt x="1724037" y="6294234"/>
                </a:lnTo>
                <a:lnTo>
                  <a:pt x="1923391" y="6309237"/>
                </a:lnTo>
                <a:lnTo>
                  <a:pt x="2120239" y="6322803"/>
                </a:lnTo>
                <a:lnTo>
                  <a:pt x="2311317" y="6334897"/>
                </a:lnTo>
                <a:lnTo>
                  <a:pt x="2493362" y="6345487"/>
                </a:lnTo>
                <a:lnTo>
                  <a:pt x="2663111" y="6354539"/>
                </a:lnTo>
                <a:lnTo>
                  <a:pt x="2817301" y="6362019"/>
                </a:lnTo>
                <a:lnTo>
                  <a:pt x="2952668" y="6367895"/>
                </a:lnTo>
                <a:lnTo>
                  <a:pt x="3065950" y="6372134"/>
                </a:lnTo>
                <a:lnTo>
                  <a:pt x="3153882" y="6374701"/>
                </a:lnTo>
                <a:lnTo>
                  <a:pt x="3213201" y="6375565"/>
                </a:lnTo>
                <a:lnTo>
                  <a:pt x="3272185" y="6374714"/>
                </a:lnTo>
                <a:lnTo>
                  <a:pt x="3359789" y="6372186"/>
                </a:lnTo>
                <a:lnTo>
                  <a:pt x="3472750" y="6368011"/>
                </a:lnTo>
                <a:lnTo>
                  <a:pt x="3607806" y="6362223"/>
                </a:lnTo>
                <a:lnTo>
                  <a:pt x="3761695" y="6354854"/>
                </a:lnTo>
                <a:lnTo>
                  <a:pt x="3931153" y="6345936"/>
                </a:lnTo>
                <a:lnTo>
                  <a:pt x="4112919" y="6335503"/>
                </a:lnTo>
                <a:lnTo>
                  <a:pt x="4303729" y="6323586"/>
                </a:lnTo>
                <a:lnTo>
                  <a:pt x="4500322" y="6310218"/>
                </a:lnTo>
                <a:lnTo>
                  <a:pt x="4699434" y="6295432"/>
                </a:lnTo>
                <a:lnTo>
                  <a:pt x="4897804" y="6279261"/>
                </a:lnTo>
                <a:lnTo>
                  <a:pt x="5092169" y="6261736"/>
                </a:lnTo>
                <a:lnTo>
                  <a:pt x="5279265" y="6242890"/>
                </a:lnTo>
                <a:lnTo>
                  <a:pt x="5455832" y="6222756"/>
                </a:lnTo>
                <a:lnTo>
                  <a:pt x="5618605" y="6201366"/>
                </a:lnTo>
                <a:lnTo>
                  <a:pt x="5764323" y="6178753"/>
                </a:lnTo>
                <a:lnTo>
                  <a:pt x="5889724" y="6154950"/>
                </a:lnTo>
                <a:lnTo>
                  <a:pt x="5991544" y="6129988"/>
                </a:lnTo>
                <a:lnTo>
                  <a:pt x="6066520" y="6103901"/>
                </a:lnTo>
                <a:lnTo>
                  <a:pt x="6111392" y="6076721"/>
                </a:lnTo>
                <a:lnTo>
                  <a:pt x="6140004" y="6032428"/>
                </a:lnTo>
                <a:lnTo>
                  <a:pt x="6167472" y="5958013"/>
                </a:lnTo>
                <a:lnTo>
                  <a:pt x="6193760" y="5856739"/>
                </a:lnTo>
                <a:lnTo>
                  <a:pt x="6218834" y="5731870"/>
                </a:lnTo>
                <a:lnTo>
                  <a:pt x="6242658" y="5586669"/>
                </a:lnTo>
                <a:lnTo>
                  <a:pt x="6265198" y="5424398"/>
                </a:lnTo>
                <a:lnTo>
                  <a:pt x="6286419" y="5248322"/>
                </a:lnTo>
                <a:lnTo>
                  <a:pt x="6306285" y="5061704"/>
                </a:lnTo>
                <a:lnTo>
                  <a:pt x="6324763" y="4867806"/>
                </a:lnTo>
                <a:lnTo>
                  <a:pt x="6341818" y="4669893"/>
                </a:lnTo>
                <a:lnTo>
                  <a:pt x="6357413" y="4471226"/>
                </a:lnTo>
                <a:lnTo>
                  <a:pt x="6371515" y="4275070"/>
                </a:lnTo>
                <a:lnTo>
                  <a:pt x="6384088" y="4084688"/>
                </a:lnTo>
                <a:lnTo>
                  <a:pt x="6395099" y="3903343"/>
                </a:lnTo>
                <a:lnTo>
                  <a:pt x="6404511" y="3734298"/>
                </a:lnTo>
                <a:lnTo>
                  <a:pt x="6412290" y="3580816"/>
                </a:lnTo>
                <a:lnTo>
                  <a:pt x="6418401" y="3446161"/>
                </a:lnTo>
                <a:lnTo>
                  <a:pt x="6422809" y="3333596"/>
                </a:lnTo>
                <a:lnTo>
                  <a:pt x="6425479" y="3246384"/>
                </a:lnTo>
                <a:lnTo>
                  <a:pt x="6426377" y="3187788"/>
                </a:lnTo>
                <a:lnTo>
                  <a:pt x="6425493" y="3129517"/>
                </a:lnTo>
                <a:lnTo>
                  <a:pt x="6422863" y="3042623"/>
                </a:lnTo>
                <a:lnTo>
                  <a:pt x="6418521" y="2930367"/>
                </a:lnTo>
                <a:lnTo>
                  <a:pt x="6412501" y="2796013"/>
                </a:lnTo>
                <a:lnTo>
                  <a:pt x="6404837" y="2642823"/>
                </a:lnTo>
                <a:lnTo>
                  <a:pt x="6395564" y="2474059"/>
                </a:lnTo>
                <a:lnTo>
                  <a:pt x="6384715" y="2292985"/>
                </a:lnTo>
                <a:lnTo>
                  <a:pt x="6372324" y="2102862"/>
                </a:lnTo>
                <a:lnTo>
                  <a:pt x="6358427" y="1906952"/>
                </a:lnTo>
                <a:lnTo>
                  <a:pt x="6343056" y="1708519"/>
                </a:lnTo>
                <a:lnTo>
                  <a:pt x="6326246" y="1510825"/>
                </a:lnTo>
                <a:lnTo>
                  <a:pt x="6308030" y="1317133"/>
                </a:lnTo>
                <a:lnTo>
                  <a:pt x="6288444" y="1130704"/>
                </a:lnTo>
                <a:lnTo>
                  <a:pt x="6267520" y="954801"/>
                </a:lnTo>
                <a:lnTo>
                  <a:pt x="6245294" y="792687"/>
                </a:lnTo>
                <a:lnTo>
                  <a:pt x="6221799" y="647625"/>
                </a:lnTo>
                <a:lnTo>
                  <a:pt x="6197069" y="522876"/>
                </a:lnTo>
                <a:lnTo>
                  <a:pt x="6171138" y="421703"/>
                </a:lnTo>
                <a:lnTo>
                  <a:pt x="6144041" y="347369"/>
                </a:lnTo>
                <a:lnTo>
                  <a:pt x="6115812" y="303136"/>
                </a:lnTo>
                <a:lnTo>
                  <a:pt x="6070876" y="275582"/>
                </a:lnTo>
                <a:lnTo>
                  <a:pt x="5995813" y="249134"/>
                </a:lnTo>
                <a:lnTo>
                  <a:pt x="5893887" y="223824"/>
                </a:lnTo>
                <a:lnTo>
                  <a:pt x="5768361" y="199687"/>
                </a:lnTo>
                <a:lnTo>
                  <a:pt x="5622499" y="176754"/>
                </a:lnTo>
                <a:lnTo>
                  <a:pt x="5459562" y="155059"/>
                </a:lnTo>
                <a:lnTo>
                  <a:pt x="5282816" y="134636"/>
                </a:lnTo>
                <a:lnTo>
                  <a:pt x="5095523" y="115518"/>
                </a:lnTo>
                <a:lnTo>
                  <a:pt x="4900946" y="97739"/>
                </a:lnTo>
                <a:lnTo>
                  <a:pt x="4702349" y="81330"/>
                </a:lnTo>
                <a:lnTo>
                  <a:pt x="4502995" y="66327"/>
                </a:lnTo>
                <a:lnTo>
                  <a:pt x="4306148" y="52761"/>
                </a:lnTo>
                <a:lnTo>
                  <a:pt x="4115071" y="40667"/>
                </a:lnTo>
                <a:lnTo>
                  <a:pt x="3933026" y="30077"/>
                </a:lnTo>
                <a:lnTo>
                  <a:pt x="3763278" y="21026"/>
                </a:lnTo>
                <a:lnTo>
                  <a:pt x="3609090" y="13545"/>
                </a:lnTo>
                <a:lnTo>
                  <a:pt x="3473725" y="7669"/>
                </a:lnTo>
                <a:lnTo>
                  <a:pt x="3360446" y="3430"/>
                </a:lnTo>
                <a:lnTo>
                  <a:pt x="3272517" y="863"/>
                </a:lnTo>
                <a:lnTo>
                  <a:pt x="3213201" y="0"/>
                </a:lnTo>
                <a:lnTo>
                  <a:pt x="3153882" y="863"/>
                </a:lnTo>
                <a:lnTo>
                  <a:pt x="3065950" y="3430"/>
                </a:lnTo>
                <a:lnTo>
                  <a:pt x="2952668" y="7669"/>
                </a:lnTo>
                <a:lnTo>
                  <a:pt x="2817301" y="13545"/>
                </a:lnTo>
                <a:lnTo>
                  <a:pt x="2663111" y="21026"/>
                </a:lnTo>
                <a:lnTo>
                  <a:pt x="2493362" y="30077"/>
                </a:lnTo>
                <a:lnTo>
                  <a:pt x="2311317" y="40667"/>
                </a:lnTo>
                <a:lnTo>
                  <a:pt x="2120239" y="52761"/>
                </a:lnTo>
                <a:lnTo>
                  <a:pt x="1923391" y="66327"/>
                </a:lnTo>
                <a:lnTo>
                  <a:pt x="1724037" y="81330"/>
                </a:lnTo>
                <a:lnTo>
                  <a:pt x="1525440" y="97739"/>
                </a:lnTo>
                <a:lnTo>
                  <a:pt x="1330864" y="115518"/>
                </a:lnTo>
                <a:lnTo>
                  <a:pt x="1143571" y="134636"/>
                </a:lnTo>
                <a:lnTo>
                  <a:pt x="966825" y="155059"/>
                </a:lnTo>
                <a:lnTo>
                  <a:pt x="803889" y="176754"/>
                </a:lnTo>
                <a:lnTo>
                  <a:pt x="658027" y="199687"/>
                </a:lnTo>
                <a:lnTo>
                  <a:pt x="532501" y="223824"/>
                </a:lnTo>
                <a:lnTo>
                  <a:pt x="430576" y="249134"/>
                </a:lnTo>
                <a:lnTo>
                  <a:pt x="355514" y="275582"/>
                </a:lnTo>
                <a:lnTo>
                  <a:pt x="310578" y="303136"/>
                </a:lnTo>
                <a:lnTo>
                  <a:pt x="282348" y="347369"/>
                </a:lnTo>
                <a:lnTo>
                  <a:pt x="255251" y="421703"/>
                </a:lnTo>
                <a:lnTo>
                  <a:pt x="229320" y="522876"/>
                </a:lnTo>
                <a:lnTo>
                  <a:pt x="204589" y="647625"/>
                </a:lnTo>
                <a:lnTo>
                  <a:pt x="181094" y="792687"/>
                </a:lnTo>
                <a:lnTo>
                  <a:pt x="158866" y="954801"/>
                </a:lnTo>
                <a:lnTo>
                  <a:pt x="137942" y="1130704"/>
                </a:lnTo>
                <a:lnTo>
                  <a:pt x="118355" y="1317133"/>
                </a:lnTo>
                <a:lnTo>
                  <a:pt x="100139" y="1510825"/>
                </a:lnTo>
                <a:lnTo>
                  <a:pt x="83327" y="1708519"/>
                </a:lnTo>
                <a:lnTo>
                  <a:pt x="67955" y="1906952"/>
                </a:lnTo>
                <a:lnTo>
                  <a:pt x="54057" y="2102862"/>
                </a:lnTo>
                <a:lnTo>
                  <a:pt x="41666" y="2292985"/>
                </a:lnTo>
                <a:lnTo>
                  <a:pt x="30816" y="2474059"/>
                </a:lnTo>
                <a:lnTo>
                  <a:pt x="21542" y="2642823"/>
                </a:lnTo>
                <a:lnTo>
                  <a:pt x="13878" y="2796013"/>
                </a:lnTo>
                <a:lnTo>
                  <a:pt x="7857" y="2930367"/>
                </a:lnTo>
                <a:lnTo>
                  <a:pt x="3514" y="3042623"/>
                </a:lnTo>
                <a:lnTo>
                  <a:pt x="884" y="3129517"/>
                </a:lnTo>
                <a:lnTo>
                  <a:pt x="0" y="3187788"/>
                </a:lnTo>
                <a:close/>
              </a:path>
            </a:pathLst>
          </a:custGeom>
          <a:solidFill>
            <a:srgbClr val="B3DE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578435" y="790841"/>
            <a:ext cx="6361772" cy="6308534"/>
          </a:xfrm>
          <a:custGeom>
            <a:avLst/>
            <a:gdLst/>
            <a:ahLst/>
            <a:cxnLst/>
            <a:rect l="l" t="t" r="r" b="b"/>
            <a:pathLst>
              <a:path w="6361772" h="6308534">
                <a:moveTo>
                  <a:pt x="3682" y="3301161"/>
                </a:moveTo>
                <a:lnTo>
                  <a:pt x="8232" y="3412692"/>
                </a:lnTo>
                <a:lnTo>
                  <a:pt x="14540" y="3545428"/>
                </a:lnTo>
                <a:lnTo>
                  <a:pt x="22570" y="3696230"/>
                </a:lnTo>
                <a:lnTo>
                  <a:pt x="32286" y="3861957"/>
                </a:lnTo>
                <a:lnTo>
                  <a:pt x="43653" y="4039470"/>
                </a:lnTo>
                <a:lnTo>
                  <a:pt x="56635" y="4225628"/>
                </a:lnTo>
                <a:lnTo>
                  <a:pt x="71196" y="4417292"/>
                </a:lnTo>
                <a:lnTo>
                  <a:pt x="87301" y="4611322"/>
                </a:lnTo>
                <a:lnTo>
                  <a:pt x="104913" y="4804578"/>
                </a:lnTo>
                <a:lnTo>
                  <a:pt x="123998" y="4993920"/>
                </a:lnTo>
                <a:lnTo>
                  <a:pt x="144518" y="5176208"/>
                </a:lnTo>
                <a:lnTo>
                  <a:pt x="166439" y="5348303"/>
                </a:lnTo>
                <a:lnTo>
                  <a:pt x="189725" y="5507064"/>
                </a:lnTo>
                <a:lnTo>
                  <a:pt x="214340" y="5649351"/>
                </a:lnTo>
                <a:lnTo>
                  <a:pt x="240248" y="5772026"/>
                </a:lnTo>
                <a:lnTo>
                  <a:pt x="267413" y="5871947"/>
                </a:lnTo>
                <a:lnTo>
                  <a:pt x="295800" y="5945975"/>
                </a:lnTo>
                <a:lnTo>
                  <a:pt x="325374" y="5990970"/>
                </a:lnTo>
                <a:lnTo>
                  <a:pt x="371104" y="6019834"/>
                </a:lnTo>
                <a:lnTo>
                  <a:pt x="445895" y="6047539"/>
                </a:lnTo>
                <a:lnTo>
                  <a:pt x="546605" y="6074053"/>
                </a:lnTo>
                <a:lnTo>
                  <a:pt x="670093" y="6099339"/>
                </a:lnTo>
                <a:lnTo>
                  <a:pt x="813218" y="6123363"/>
                </a:lnTo>
                <a:lnTo>
                  <a:pt x="972840" y="6146089"/>
                </a:lnTo>
                <a:lnTo>
                  <a:pt x="1145818" y="6167484"/>
                </a:lnTo>
                <a:lnTo>
                  <a:pt x="1329011" y="6187512"/>
                </a:lnTo>
                <a:lnTo>
                  <a:pt x="1519279" y="6206138"/>
                </a:lnTo>
                <a:lnTo>
                  <a:pt x="1713480" y="6223328"/>
                </a:lnTo>
                <a:lnTo>
                  <a:pt x="1908475" y="6239046"/>
                </a:lnTo>
                <a:lnTo>
                  <a:pt x="2101122" y="6253258"/>
                </a:lnTo>
                <a:lnTo>
                  <a:pt x="2288280" y="6265928"/>
                </a:lnTo>
                <a:lnTo>
                  <a:pt x="2466810" y="6277023"/>
                </a:lnTo>
                <a:lnTo>
                  <a:pt x="2633569" y="6286506"/>
                </a:lnTo>
                <a:lnTo>
                  <a:pt x="2785418" y="6294343"/>
                </a:lnTo>
                <a:lnTo>
                  <a:pt x="2919215" y="6300499"/>
                </a:lnTo>
                <a:lnTo>
                  <a:pt x="3031821" y="6304940"/>
                </a:lnTo>
                <a:lnTo>
                  <a:pt x="3120093" y="6307630"/>
                </a:lnTo>
                <a:lnTo>
                  <a:pt x="3180892" y="6308534"/>
                </a:lnTo>
                <a:lnTo>
                  <a:pt x="3241342" y="6307643"/>
                </a:lnTo>
                <a:lnTo>
                  <a:pt x="3329273" y="6304994"/>
                </a:lnTo>
                <a:lnTo>
                  <a:pt x="3441545" y="6300620"/>
                </a:lnTo>
                <a:lnTo>
                  <a:pt x="3575018" y="6294556"/>
                </a:lnTo>
                <a:lnTo>
                  <a:pt x="3726552" y="6286835"/>
                </a:lnTo>
                <a:lnTo>
                  <a:pt x="3893007" y="6277492"/>
                </a:lnTo>
                <a:lnTo>
                  <a:pt x="4071244" y="6266561"/>
                </a:lnTo>
                <a:lnTo>
                  <a:pt x="4258122" y="6254076"/>
                </a:lnTo>
                <a:lnTo>
                  <a:pt x="4450502" y="6240071"/>
                </a:lnTo>
                <a:lnTo>
                  <a:pt x="4645244" y="6224581"/>
                </a:lnTo>
                <a:lnTo>
                  <a:pt x="4839207" y="6207639"/>
                </a:lnTo>
                <a:lnTo>
                  <a:pt x="5029252" y="6189279"/>
                </a:lnTo>
                <a:lnTo>
                  <a:pt x="5212240" y="6169536"/>
                </a:lnTo>
                <a:lnTo>
                  <a:pt x="5385029" y="6148444"/>
                </a:lnTo>
                <a:lnTo>
                  <a:pt x="5544481" y="6126036"/>
                </a:lnTo>
                <a:lnTo>
                  <a:pt x="5687455" y="6102348"/>
                </a:lnTo>
                <a:lnTo>
                  <a:pt x="5810811" y="6077412"/>
                </a:lnTo>
                <a:lnTo>
                  <a:pt x="5911410" y="6051264"/>
                </a:lnTo>
                <a:lnTo>
                  <a:pt x="5986111" y="6023938"/>
                </a:lnTo>
                <a:lnTo>
                  <a:pt x="6031776" y="5995466"/>
                </a:lnTo>
                <a:lnTo>
                  <a:pt x="6061750" y="5950408"/>
                </a:lnTo>
                <a:lnTo>
                  <a:pt x="6090526" y="5876295"/>
                </a:lnTo>
                <a:lnTo>
                  <a:pt x="6118066" y="5776268"/>
                </a:lnTo>
                <a:lnTo>
                  <a:pt x="6144334" y="5653467"/>
                </a:lnTo>
                <a:lnTo>
                  <a:pt x="6169293" y="5511034"/>
                </a:lnTo>
                <a:lnTo>
                  <a:pt x="6192907" y="5352108"/>
                </a:lnTo>
                <a:lnTo>
                  <a:pt x="6215139" y="5179831"/>
                </a:lnTo>
                <a:lnTo>
                  <a:pt x="6235953" y="4997343"/>
                </a:lnTo>
                <a:lnTo>
                  <a:pt x="6255312" y="4807785"/>
                </a:lnTo>
                <a:lnTo>
                  <a:pt x="6273179" y="4614298"/>
                </a:lnTo>
                <a:lnTo>
                  <a:pt x="6289518" y="4420023"/>
                </a:lnTo>
                <a:lnTo>
                  <a:pt x="6304292" y="4228099"/>
                </a:lnTo>
                <a:lnTo>
                  <a:pt x="6317466" y="4041669"/>
                </a:lnTo>
                <a:lnTo>
                  <a:pt x="6329001" y="3863872"/>
                </a:lnTo>
                <a:lnTo>
                  <a:pt x="6338862" y="3697849"/>
                </a:lnTo>
                <a:lnTo>
                  <a:pt x="6347012" y="3546741"/>
                </a:lnTo>
                <a:lnTo>
                  <a:pt x="6353415" y="3413689"/>
                </a:lnTo>
                <a:lnTo>
                  <a:pt x="6358034" y="3301833"/>
                </a:lnTo>
                <a:lnTo>
                  <a:pt x="6360832" y="3214314"/>
                </a:lnTo>
                <a:lnTo>
                  <a:pt x="6361772" y="3154273"/>
                </a:lnTo>
                <a:lnTo>
                  <a:pt x="6360846" y="3094572"/>
                </a:lnTo>
                <a:lnTo>
                  <a:pt x="6358090" y="3007385"/>
                </a:lnTo>
                <a:lnTo>
                  <a:pt x="6353541" y="2895854"/>
                </a:lnTo>
                <a:lnTo>
                  <a:pt x="6347233" y="2763118"/>
                </a:lnTo>
                <a:lnTo>
                  <a:pt x="6339204" y="2612316"/>
                </a:lnTo>
                <a:lnTo>
                  <a:pt x="6329488" y="2446589"/>
                </a:lnTo>
                <a:lnTo>
                  <a:pt x="6318122" y="2269076"/>
                </a:lnTo>
                <a:lnTo>
                  <a:pt x="6305141" y="2082918"/>
                </a:lnTo>
                <a:lnTo>
                  <a:pt x="6290580" y="1891254"/>
                </a:lnTo>
                <a:lnTo>
                  <a:pt x="6274476" y="1697224"/>
                </a:lnTo>
                <a:lnTo>
                  <a:pt x="6256864" y="1503968"/>
                </a:lnTo>
                <a:lnTo>
                  <a:pt x="6237780" y="1314626"/>
                </a:lnTo>
                <a:lnTo>
                  <a:pt x="6217259" y="1132338"/>
                </a:lnTo>
                <a:lnTo>
                  <a:pt x="6195338" y="960244"/>
                </a:lnTo>
                <a:lnTo>
                  <a:pt x="6172052" y="801483"/>
                </a:lnTo>
                <a:lnTo>
                  <a:pt x="6147437" y="659195"/>
                </a:lnTo>
                <a:lnTo>
                  <a:pt x="6121528" y="536521"/>
                </a:lnTo>
                <a:lnTo>
                  <a:pt x="6094362" y="436599"/>
                </a:lnTo>
                <a:lnTo>
                  <a:pt x="6065973" y="362571"/>
                </a:lnTo>
                <a:lnTo>
                  <a:pt x="6036398" y="317576"/>
                </a:lnTo>
                <a:lnTo>
                  <a:pt x="5990666" y="288711"/>
                </a:lnTo>
                <a:lnTo>
                  <a:pt x="5915874" y="261003"/>
                </a:lnTo>
                <a:lnTo>
                  <a:pt x="5815164" y="234489"/>
                </a:lnTo>
                <a:lnTo>
                  <a:pt x="5691676" y="209201"/>
                </a:lnTo>
                <a:lnTo>
                  <a:pt x="5548551" y="185176"/>
                </a:lnTo>
                <a:lnTo>
                  <a:pt x="5388929" y="162448"/>
                </a:lnTo>
                <a:lnTo>
                  <a:pt x="5215952" y="141053"/>
                </a:lnTo>
                <a:lnTo>
                  <a:pt x="5032760" y="121024"/>
                </a:lnTo>
                <a:lnTo>
                  <a:pt x="4842493" y="102397"/>
                </a:lnTo>
                <a:lnTo>
                  <a:pt x="4648293" y="85207"/>
                </a:lnTo>
                <a:lnTo>
                  <a:pt x="4453300" y="69488"/>
                </a:lnTo>
                <a:lnTo>
                  <a:pt x="4260655" y="55276"/>
                </a:lnTo>
                <a:lnTo>
                  <a:pt x="4073498" y="42606"/>
                </a:lnTo>
                <a:lnTo>
                  <a:pt x="3894970" y="31511"/>
                </a:lnTo>
                <a:lnTo>
                  <a:pt x="3728212" y="22028"/>
                </a:lnTo>
                <a:lnTo>
                  <a:pt x="3576364" y="14191"/>
                </a:lnTo>
                <a:lnTo>
                  <a:pt x="3442568" y="8034"/>
                </a:lnTo>
                <a:lnTo>
                  <a:pt x="3329963" y="3594"/>
                </a:lnTo>
                <a:lnTo>
                  <a:pt x="3241691" y="904"/>
                </a:lnTo>
                <a:lnTo>
                  <a:pt x="3180892" y="0"/>
                </a:lnTo>
                <a:lnTo>
                  <a:pt x="3120093" y="904"/>
                </a:lnTo>
                <a:lnTo>
                  <a:pt x="3031821" y="3594"/>
                </a:lnTo>
                <a:lnTo>
                  <a:pt x="2919215" y="8034"/>
                </a:lnTo>
                <a:lnTo>
                  <a:pt x="2785418" y="14191"/>
                </a:lnTo>
                <a:lnTo>
                  <a:pt x="2633569" y="22028"/>
                </a:lnTo>
                <a:lnTo>
                  <a:pt x="2466810" y="31511"/>
                </a:lnTo>
                <a:lnTo>
                  <a:pt x="2288280" y="42606"/>
                </a:lnTo>
                <a:lnTo>
                  <a:pt x="2101122" y="55276"/>
                </a:lnTo>
                <a:lnTo>
                  <a:pt x="1908475" y="69488"/>
                </a:lnTo>
                <a:lnTo>
                  <a:pt x="1713480" y="85207"/>
                </a:lnTo>
                <a:lnTo>
                  <a:pt x="1519279" y="102397"/>
                </a:lnTo>
                <a:lnTo>
                  <a:pt x="1329011" y="121024"/>
                </a:lnTo>
                <a:lnTo>
                  <a:pt x="1145818" y="141053"/>
                </a:lnTo>
                <a:lnTo>
                  <a:pt x="972840" y="162448"/>
                </a:lnTo>
                <a:lnTo>
                  <a:pt x="813218" y="185176"/>
                </a:lnTo>
                <a:lnTo>
                  <a:pt x="670093" y="209201"/>
                </a:lnTo>
                <a:lnTo>
                  <a:pt x="546605" y="234489"/>
                </a:lnTo>
                <a:lnTo>
                  <a:pt x="445895" y="261003"/>
                </a:lnTo>
                <a:lnTo>
                  <a:pt x="371104" y="288711"/>
                </a:lnTo>
                <a:lnTo>
                  <a:pt x="325374" y="317576"/>
                </a:lnTo>
                <a:lnTo>
                  <a:pt x="295800" y="362571"/>
                </a:lnTo>
                <a:lnTo>
                  <a:pt x="267413" y="436599"/>
                </a:lnTo>
                <a:lnTo>
                  <a:pt x="240248" y="536521"/>
                </a:lnTo>
                <a:lnTo>
                  <a:pt x="214340" y="659195"/>
                </a:lnTo>
                <a:lnTo>
                  <a:pt x="189725" y="801483"/>
                </a:lnTo>
                <a:lnTo>
                  <a:pt x="166439" y="960244"/>
                </a:lnTo>
                <a:lnTo>
                  <a:pt x="144518" y="1132338"/>
                </a:lnTo>
                <a:lnTo>
                  <a:pt x="123998" y="1314626"/>
                </a:lnTo>
                <a:lnTo>
                  <a:pt x="104913" y="1503968"/>
                </a:lnTo>
                <a:lnTo>
                  <a:pt x="87301" y="1697224"/>
                </a:lnTo>
                <a:lnTo>
                  <a:pt x="71196" y="1891254"/>
                </a:lnTo>
                <a:lnTo>
                  <a:pt x="56635" y="2082918"/>
                </a:lnTo>
                <a:lnTo>
                  <a:pt x="43653" y="2269076"/>
                </a:lnTo>
                <a:lnTo>
                  <a:pt x="32286" y="2446589"/>
                </a:lnTo>
                <a:lnTo>
                  <a:pt x="22570" y="2612316"/>
                </a:lnTo>
                <a:lnTo>
                  <a:pt x="14540" y="2763118"/>
                </a:lnTo>
                <a:lnTo>
                  <a:pt x="8232" y="2895854"/>
                </a:lnTo>
                <a:lnTo>
                  <a:pt x="3682" y="3007385"/>
                </a:lnTo>
                <a:lnTo>
                  <a:pt x="926" y="3094572"/>
                </a:lnTo>
                <a:lnTo>
                  <a:pt x="0" y="3154273"/>
                </a:lnTo>
                <a:lnTo>
                  <a:pt x="926" y="3213974"/>
                </a:lnTo>
                <a:lnTo>
                  <a:pt x="3682" y="3301161"/>
                </a:lnTo>
                <a:close/>
              </a:path>
            </a:pathLst>
          </a:custGeom>
          <a:solidFill>
            <a:srgbClr val="B4DEE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609790" y="831866"/>
            <a:ext cx="6297180" cy="6241503"/>
          </a:xfrm>
          <a:custGeom>
            <a:avLst/>
            <a:gdLst/>
            <a:ahLst/>
            <a:cxnLst/>
            <a:rect l="l" t="t" r="r" b="b"/>
            <a:pathLst>
              <a:path w="6297180" h="6241503">
                <a:moveTo>
                  <a:pt x="968" y="3181889"/>
                </a:moveTo>
                <a:lnTo>
                  <a:pt x="3850" y="3269367"/>
                </a:lnTo>
                <a:lnTo>
                  <a:pt x="8606" y="3380174"/>
                </a:lnTo>
                <a:lnTo>
                  <a:pt x="15201" y="3511293"/>
                </a:lnTo>
                <a:lnTo>
                  <a:pt x="23596" y="3659706"/>
                </a:lnTo>
                <a:lnTo>
                  <a:pt x="33754" y="3822397"/>
                </a:lnTo>
                <a:lnTo>
                  <a:pt x="45637" y="3996348"/>
                </a:lnTo>
                <a:lnTo>
                  <a:pt x="59210" y="4178541"/>
                </a:lnTo>
                <a:lnTo>
                  <a:pt x="74433" y="4365960"/>
                </a:lnTo>
                <a:lnTo>
                  <a:pt x="91270" y="4555586"/>
                </a:lnTo>
                <a:lnTo>
                  <a:pt x="109683" y="4744404"/>
                </a:lnTo>
                <a:lnTo>
                  <a:pt x="129635" y="4929395"/>
                </a:lnTo>
                <a:lnTo>
                  <a:pt x="151089" y="5107543"/>
                </a:lnTo>
                <a:lnTo>
                  <a:pt x="174006" y="5275829"/>
                </a:lnTo>
                <a:lnTo>
                  <a:pt x="198351" y="5431238"/>
                </a:lnTo>
                <a:lnTo>
                  <a:pt x="224085" y="5570750"/>
                </a:lnTo>
                <a:lnTo>
                  <a:pt x="251171" y="5691350"/>
                </a:lnTo>
                <a:lnTo>
                  <a:pt x="279572" y="5790020"/>
                </a:lnTo>
                <a:lnTo>
                  <a:pt x="309251" y="5863742"/>
                </a:lnTo>
                <a:lnTo>
                  <a:pt x="340169" y="5909500"/>
                </a:lnTo>
                <a:lnTo>
                  <a:pt x="386695" y="5939677"/>
                </a:lnTo>
                <a:lnTo>
                  <a:pt x="461214" y="5968643"/>
                </a:lnTo>
                <a:lnTo>
                  <a:pt x="560708" y="5996362"/>
                </a:lnTo>
                <a:lnTo>
                  <a:pt x="682158" y="6022798"/>
                </a:lnTo>
                <a:lnTo>
                  <a:pt x="822547" y="6047915"/>
                </a:lnTo>
                <a:lnTo>
                  <a:pt x="978855" y="6071675"/>
                </a:lnTo>
                <a:lnTo>
                  <a:pt x="1148065" y="6094043"/>
                </a:lnTo>
                <a:lnTo>
                  <a:pt x="1327159" y="6114982"/>
                </a:lnTo>
                <a:lnTo>
                  <a:pt x="1513118" y="6134455"/>
                </a:lnTo>
                <a:lnTo>
                  <a:pt x="1702925" y="6152426"/>
                </a:lnTo>
                <a:lnTo>
                  <a:pt x="1893561" y="6168858"/>
                </a:lnTo>
                <a:lnTo>
                  <a:pt x="2082008" y="6183716"/>
                </a:lnTo>
                <a:lnTo>
                  <a:pt x="2265247" y="6196962"/>
                </a:lnTo>
                <a:lnTo>
                  <a:pt x="2440262" y="6208560"/>
                </a:lnTo>
                <a:lnTo>
                  <a:pt x="2604032" y="6218474"/>
                </a:lnTo>
                <a:lnTo>
                  <a:pt x="2753541" y="6226668"/>
                </a:lnTo>
                <a:lnTo>
                  <a:pt x="2885770" y="6233104"/>
                </a:lnTo>
                <a:lnTo>
                  <a:pt x="2997701" y="6237746"/>
                </a:lnTo>
                <a:lnTo>
                  <a:pt x="3086316" y="6240558"/>
                </a:lnTo>
                <a:lnTo>
                  <a:pt x="3148596" y="6241503"/>
                </a:lnTo>
                <a:lnTo>
                  <a:pt x="3210510" y="6240572"/>
                </a:lnTo>
                <a:lnTo>
                  <a:pt x="3298767" y="6237803"/>
                </a:lnTo>
                <a:lnTo>
                  <a:pt x="3410348" y="6233230"/>
                </a:lnTo>
                <a:lnTo>
                  <a:pt x="3542237" y="6226890"/>
                </a:lnTo>
                <a:lnTo>
                  <a:pt x="3691416" y="6218819"/>
                </a:lnTo>
                <a:lnTo>
                  <a:pt x="3854868" y="6209052"/>
                </a:lnTo>
                <a:lnTo>
                  <a:pt x="4029576" y="6197624"/>
                </a:lnTo>
                <a:lnTo>
                  <a:pt x="4212522" y="6184572"/>
                </a:lnTo>
                <a:lnTo>
                  <a:pt x="4400690" y="6169930"/>
                </a:lnTo>
                <a:lnTo>
                  <a:pt x="4591061" y="6153735"/>
                </a:lnTo>
                <a:lnTo>
                  <a:pt x="4780618" y="6136023"/>
                </a:lnTo>
                <a:lnTo>
                  <a:pt x="4966345" y="6116828"/>
                </a:lnTo>
                <a:lnTo>
                  <a:pt x="5145223" y="6096186"/>
                </a:lnTo>
                <a:lnTo>
                  <a:pt x="5314236" y="6074134"/>
                </a:lnTo>
                <a:lnTo>
                  <a:pt x="5470367" y="6050706"/>
                </a:lnTo>
                <a:lnTo>
                  <a:pt x="5610597" y="6025939"/>
                </a:lnTo>
                <a:lnTo>
                  <a:pt x="5731910" y="5999868"/>
                </a:lnTo>
                <a:lnTo>
                  <a:pt x="5831288" y="5972528"/>
                </a:lnTo>
                <a:lnTo>
                  <a:pt x="5905715" y="5943956"/>
                </a:lnTo>
                <a:lnTo>
                  <a:pt x="5952172" y="5914186"/>
                </a:lnTo>
                <a:lnTo>
                  <a:pt x="5983509" y="5868365"/>
                </a:lnTo>
                <a:lnTo>
                  <a:pt x="6013592" y="5794557"/>
                </a:lnTo>
                <a:lnTo>
                  <a:pt x="6042384" y="5695778"/>
                </a:lnTo>
                <a:lnTo>
                  <a:pt x="6069847" y="5575048"/>
                </a:lnTo>
                <a:lnTo>
                  <a:pt x="6095941" y="5435385"/>
                </a:lnTo>
                <a:lnTo>
                  <a:pt x="6120629" y="5279806"/>
                </a:lnTo>
                <a:lnTo>
                  <a:pt x="6143872" y="5111330"/>
                </a:lnTo>
                <a:lnTo>
                  <a:pt x="6165633" y="4932975"/>
                </a:lnTo>
                <a:lnTo>
                  <a:pt x="6185872" y="4747759"/>
                </a:lnTo>
                <a:lnTo>
                  <a:pt x="6204553" y="4558701"/>
                </a:lnTo>
                <a:lnTo>
                  <a:pt x="6221636" y="4368818"/>
                </a:lnTo>
                <a:lnTo>
                  <a:pt x="6237083" y="4181129"/>
                </a:lnTo>
                <a:lnTo>
                  <a:pt x="6250856" y="3998651"/>
                </a:lnTo>
                <a:lnTo>
                  <a:pt x="6262916" y="3824403"/>
                </a:lnTo>
                <a:lnTo>
                  <a:pt x="6273226" y="3661403"/>
                </a:lnTo>
                <a:lnTo>
                  <a:pt x="6281748" y="3512669"/>
                </a:lnTo>
                <a:lnTo>
                  <a:pt x="6288442" y="3381220"/>
                </a:lnTo>
                <a:lnTo>
                  <a:pt x="6293271" y="3270072"/>
                </a:lnTo>
                <a:lnTo>
                  <a:pt x="6296197" y="3182246"/>
                </a:lnTo>
                <a:lnTo>
                  <a:pt x="6297180" y="3120758"/>
                </a:lnTo>
                <a:lnTo>
                  <a:pt x="6296211" y="3059624"/>
                </a:lnTo>
                <a:lnTo>
                  <a:pt x="6293330" y="2972145"/>
                </a:lnTo>
                <a:lnTo>
                  <a:pt x="6288574" y="2861337"/>
                </a:lnTo>
                <a:lnTo>
                  <a:pt x="6281979" y="2730216"/>
                </a:lnTo>
                <a:lnTo>
                  <a:pt x="6273584" y="2581802"/>
                </a:lnTo>
                <a:lnTo>
                  <a:pt x="6263426" y="2419110"/>
                </a:lnTo>
                <a:lnTo>
                  <a:pt x="6251543" y="2245159"/>
                </a:lnTo>
                <a:lnTo>
                  <a:pt x="6237971" y="2062965"/>
                </a:lnTo>
                <a:lnTo>
                  <a:pt x="6222748" y="1875546"/>
                </a:lnTo>
                <a:lnTo>
                  <a:pt x="6205912" y="1685918"/>
                </a:lnTo>
                <a:lnTo>
                  <a:pt x="6187499" y="1497100"/>
                </a:lnTo>
                <a:lnTo>
                  <a:pt x="6167548" y="1312108"/>
                </a:lnTo>
                <a:lnTo>
                  <a:pt x="6146095" y="1133961"/>
                </a:lnTo>
                <a:lnTo>
                  <a:pt x="6123178" y="965674"/>
                </a:lnTo>
                <a:lnTo>
                  <a:pt x="6098834" y="810265"/>
                </a:lnTo>
                <a:lnTo>
                  <a:pt x="6073101" y="670753"/>
                </a:lnTo>
                <a:lnTo>
                  <a:pt x="6046016" y="550153"/>
                </a:lnTo>
                <a:lnTo>
                  <a:pt x="6017617" y="451483"/>
                </a:lnTo>
                <a:lnTo>
                  <a:pt x="5987940" y="377761"/>
                </a:lnTo>
                <a:lnTo>
                  <a:pt x="5957023" y="332003"/>
                </a:lnTo>
                <a:lnTo>
                  <a:pt x="5910494" y="301826"/>
                </a:lnTo>
                <a:lnTo>
                  <a:pt x="5835972" y="272860"/>
                </a:lnTo>
                <a:lnTo>
                  <a:pt x="5736476" y="245141"/>
                </a:lnTo>
                <a:lnTo>
                  <a:pt x="5615024" y="218704"/>
                </a:lnTo>
                <a:lnTo>
                  <a:pt x="5474635" y="193588"/>
                </a:lnTo>
                <a:lnTo>
                  <a:pt x="5318326" y="169828"/>
                </a:lnTo>
                <a:lnTo>
                  <a:pt x="5149116" y="147460"/>
                </a:lnTo>
                <a:lnTo>
                  <a:pt x="4970022" y="126521"/>
                </a:lnTo>
                <a:lnTo>
                  <a:pt x="4784064" y="107048"/>
                </a:lnTo>
                <a:lnTo>
                  <a:pt x="4594258" y="89077"/>
                </a:lnTo>
                <a:lnTo>
                  <a:pt x="4403623" y="72645"/>
                </a:lnTo>
                <a:lnTo>
                  <a:pt x="4215177" y="57787"/>
                </a:lnTo>
                <a:lnTo>
                  <a:pt x="4031939" y="44541"/>
                </a:lnTo>
                <a:lnTo>
                  <a:pt x="3856926" y="32943"/>
                </a:lnTo>
                <a:lnTo>
                  <a:pt x="3693157" y="23029"/>
                </a:lnTo>
                <a:lnTo>
                  <a:pt x="3543649" y="14835"/>
                </a:lnTo>
                <a:lnTo>
                  <a:pt x="3411421" y="8399"/>
                </a:lnTo>
                <a:lnTo>
                  <a:pt x="3299490" y="3757"/>
                </a:lnTo>
                <a:lnTo>
                  <a:pt x="3210876" y="945"/>
                </a:lnTo>
                <a:lnTo>
                  <a:pt x="3148596" y="0"/>
                </a:lnTo>
                <a:lnTo>
                  <a:pt x="3086316" y="945"/>
                </a:lnTo>
                <a:lnTo>
                  <a:pt x="2997701" y="3757"/>
                </a:lnTo>
                <a:lnTo>
                  <a:pt x="2885770" y="8399"/>
                </a:lnTo>
                <a:lnTo>
                  <a:pt x="2753541" y="14835"/>
                </a:lnTo>
                <a:lnTo>
                  <a:pt x="2604032" y="23029"/>
                </a:lnTo>
                <a:lnTo>
                  <a:pt x="2440262" y="32943"/>
                </a:lnTo>
                <a:lnTo>
                  <a:pt x="2265247" y="44541"/>
                </a:lnTo>
                <a:lnTo>
                  <a:pt x="2082008" y="57787"/>
                </a:lnTo>
                <a:lnTo>
                  <a:pt x="1893561" y="72645"/>
                </a:lnTo>
                <a:lnTo>
                  <a:pt x="1702925" y="89077"/>
                </a:lnTo>
                <a:lnTo>
                  <a:pt x="1513118" y="107048"/>
                </a:lnTo>
                <a:lnTo>
                  <a:pt x="1327159" y="126521"/>
                </a:lnTo>
                <a:lnTo>
                  <a:pt x="1148065" y="147460"/>
                </a:lnTo>
                <a:lnTo>
                  <a:pt x="978855" y="169828"/>
                </a:lnTo>
                <a:lnTo>
                  <a:pt x="822547" y="193588"/>
                </a:lnTo>
                <a:lnTo>
                  <a:pt x="682158" y="218704"/>
                </a:lnTo>
                <a:lnTo>
                  <a:pt x="560708" y="245141"/>
                </a:lnTo>
                <a:lnTo>
                  <a:pt x="461214" y="272860"/>
                </a:lnTo>
                <a:lnTo>
                  <a:pt x="386695" y="301826"/>
                </a:lnTo>
                <a:lnTo>
                  <a:pt x="340169" y="332003"/>
                </a:lnTo>
                <a:lnTo>
                  <a:pt x="309251" y="377761"/>
                </a:lnTo>
                <a:lnTo>
                  <a:pt x="279572" y="451483"/>
                </a:lnTo>
                <a:lnTo>
                  <a:pt x="251171" y="550153"/>
                </a:lnTo>
                <a:lnTo>
                  <a:pt x="224085" y="670753"/>
                </a:lnTo>
                <a:lnTo>
                  <a:pt x="198351" y="810265"/>
                </a:lnTo>
                <a:lnTo>
                  <a:pt x="174006" y="965674"/>
                </a:lnTo>
                <a:lnTo>
                  <a:pt x="151089" y="1133961"/>
                </a:lnTo>
                <a:lnTo>
                  <a:pt x="129635" y="1312108"/>
                </a:lnTo>
                <a:lnTo>
                  <a:pt x="109683" y="1497100"/>
                </a:lnTo>
                <a:lnTo>
                  <a:pt x="91270" y="1685918"/>
                </a:lnTo>
                <a:lnTo>
                  <a:pt x="74433" y="1875546"/>
                </a:lnTo>
                <a:lnTo>
                  <a:pt x="59210" y="2062965"/>
                </a:lnTo>
                <a:lnTo>
                  <a:pt x="45637" y="2245159"/>
                </a:lnTo>
                <a:lnTo>
                  <a:pt x="33754" y="2419110"/>
                </a:lnTo>
                <a:lnTo>
                  <a:pt x="23596" y="2581802"/>
                </a:lnTo>
                <a:lnTo>
                  <a:pt x="15201" y="2730216"/>
                </a:lnTo>
                <a:lnTo>
                  <a:pt x="8606" y="2861337"/>
                </a:lnTo>
                <a:lnTo>
                  <a:pt x="3850" y="2972145"/>
                </a:lnTo>
                <a:lnTo>
                  <a:pt x="968" y="3059624"/>
                </a:lnTo>
                <a:lnTo>
                  <a:pt x="0" y="3120758"/>
                </a:lnTo>
                <a:lnTo>
                  <a:pt x="968" y="3181889"/>
                </a:lnTo>
                <a:close/>
              </a:path>
            </a:pathLst>
          </a:custGeom>
          <a:solidFill>
            <a:srgbClr val="B5DEE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641168" y="872891"/>
            <a:ext cx="6232550" cy="6174473"/>
          </a:xfrm>
          <a:custGeom>
            <a:avLst/>
            <a:gdLst/>
            <a:ahLst/>
            <a:cxnLst/>
            <a:rect l="l" t="t" r="r" b="b"/>
            <a:pathLst>
              <a:path w="6232550" h="6174473">
                <a:moveTo>
                  <a:pt x="4017" y="3237567"/>
                </a:moveTo>
                <a:lnTo>
                  <a:pt x="8980" y="3347653"/>
                </a:lnTo>
                <a:lnTo>
                  <a:pt x="15860" y="3477156"/>
                </a:lnTo>
                <a:lnTo>
                  <a:pt x="24619" y="3623183"/>
                </a:lnTo>
                <a:lnTo>
                  <a:pt x="35218" y="3782838"/>
                </a:lnTo>
                <a:lnTo>
                  <a:pt x="47618" y="3953227"/>
                </a:lnTo>
                <a:lnTo>
                  <a:pt x="61780" y="4131456"/>
                </a:lnTo>
                <a:lnTo>
                  <a:pt x="77664" y="4314630"/>
                </a:lnTo>
                <a:lnTo>
                  <a:pt x="95232" y="4499854"/>
                </a:lnTo>
                <a:lnTo>
                  <a:pt x="114445" y="4684233"/>
                </a:lnTo>
                <a:lnTo>
                  <a:pt x="135264" y="4864874"/>
                </a:lnTo>
                <a:lnTo>
                  <a:pt x="157650" y="5038880"/>
                </a:lnTo>
                <a:lnTo>
                  <a:pt x="181564" y="5203358"/>
                </a:lnTo>
                <a:lnTo>
                  <a:pt x="206966" y="5355413"/>
                </a:lnTo>
                <a:lnTo>
                  <a:pt x="233819" y="5492151"/>
                </a:lnTo>
                <a:lnTo>
                  <a:pt x="262083" y="5610675"/>
                </a:lnTo>
                <a:lnTo>
                  <a:pt x="291719" y="5708093"/>
                </a:lnTo>
                <a:lnTo>
                  <a:pt x="322688" y="5781510"/>
                </a:lnTo>
                <a:lnTo>
                  <a:pt x="354952" y="5828030"/>
                </a:lnTo>
                <a:lnTo>
                  <a:pt x="402275" y="5859518"/>
                </a:lnTo>
                <a:lnTo>
                  <a:pt x="476524" y="5889743"/>
                </a:lnTo>
                <a:lnTo>
                  <a:pt x="574803" y="5918668"/>
                </a:lnTo>
                <a:lnTo>
                  <a:pt x="694216" y="5946253"/>
                </a:lnTo>
                <a:lnTo>
                  <a:pt x="831868" y="5972462"/>
                </a:lnTo>
                <a:lnTo>
                  <a:pt x="984863" y="5997255"/>
                </a:lnTo>
                <a:lnTo>
                  <a:pt x="1150305" y="6020596"/>
                </a:lnTo>
                <a:lnTo>
                  <a:pt x="1325300" y="6042445"/>
                </a:lnTo>
                <a:lnTo>
                  <a:pt x="1506950" y="6062765"/>
                </a:lnTo>
                <a:lnTo>
                  <a:pt x="1692362" y="6081518"/>
                </a:lnTo>
                <a:lnTo>
                  <a:pt x="1878638" y="6098666"/>
                </a:lnTo>
                <a:lnTo>
                  <a:pt x="2062885" y="6114170"/>
                </a:lnTo>
                <a:lnTo>
                  <a:pt x="2242205" y="6127993"/>
                </a:lnTo>
                <a:lnTo>
                  <a:pt x="2413703" y="6140096"/>
                </a:lnTo>
                <a:lnTo>
                  <a:pt x="2574485" y="6150441"/>
                </a:lnTo>
                <a:lnTo>
                  <a:pt x="2721653" y="6158991"/>
                </a:lnTo>
                <a:lnTo>
                  <a:pt x="2852313" y="6165707"/>
                </a:lnTo>
                <a:lnTo>
                  <a:pt x="2963569" y="6170552"/>
                </a:lnTo>
                <a:lnTo>
                  <a:pt x="3052526" y="6173486"/>
                </a:lnTo>
                <a:lnTo>
                  <a:pt x="3116287" y="6174473"/>
                </a:lnTo>
                <a:lnTo>
                  <a:pt x="3179666" y="6173501"/>
                </a:lnTo>
                <a:lnTo>
                  <a:pt x="3268248" y="6170611"/>
                </a:lnTo>
                <a:lnTo>
                  <a:pt x="3379139" y="6165840"/>
                </a:lnTo>
                <a:lnTo>
                  <a:pt x="3509444" y="6159225"/>
                </a:lnTo>
                <a:lnTo>
                  <a:pt x="3656268" y="6150803"/>
                </a:lnTo>
                <a:lnTo>
                  <a:pt x="3816717" y="6140612"/>
                </a:lnTo>
                <a:lnTo>
                  <a:pt x="3987896" y="6128688"/>
                </a:lnTo>
                <a:lnTo>
                  <a:pt x="4166910" y="6115068"/>
                </a:lnTo>
                <a:lnTo>
                  <a:pt x="4350864" y="6099790"/>
                </a:lnTo>
                <a:lnTo>
                  <a:pt x="4536865" y="6082892"/>
                </a:lnTo>
                <a:lnTo>
                  <a:pt x="4722017" y="6064409"/>
                </a:lnTo>
                <a:lnTo>
                  <a:pt x="4903425" y="6044379"/>
                </a:lnTo>
                <a:lnTo>
                  <a:pt x="5078194" y="6022840"/>
                </a:lnTo>
                <a:lnTo>
                  <a:pt x="5243431" y="5999829"/>
                </a:lnTo>
                <a:lnTo>
                  <a:pt x="5396240" y="5975382"/>
                </a:lnTo>
                <a:lnTo>
                  <a:pt x="5533727" y="5949537"/>
                </a:lnTo>
                <a:lnTo>
                  <a:pt x="5652997" y="5922331"/>
                </a:lnTo>
                <a:lnTo>
                  <a:pt x="5751154" y="5893801"/>
                </a:lnTo>
                <a:lnTo>
                  <a:pt x="5825306" y="5863985"/>
                </a:lnTo>
                <a:lnTo>
                  <a:pt x="5872556" y="5832919"/>
                </a:lnTo>
                <a:lnTo>
                  <a:pt x="5905254" y="5786332"/>
                </a:lnTo>
                <a:lnTo>
                  <a:pt x="5936645" y="5712824"/>
                </a:lnTo>
                <a:lnTo>
                  <a:pt x="5966689" y="5615292"/>
                </a:lnTo>
                <a:lnTo>
                  <a:pt x="5995344" y="5496630"/>
                </a:lnTo>
                <a:lnTo>
                  <a:pt x="6022572" y="5359735"/>
                </a:lnTo>
                <a:lnTo>
                  <a:pt x="6048332" y="5207502"/>
                </a:lnTo>
                <a:lnTo>
                  <a:pt x="6072585" y="5042826"/>
                </a:lnTo>
                <a:lnTo>
                  <a:pt x="6095291" y="4868604"/>
                </a:lnTo>
                <a:lnTo>
                  <a:pt x="6116410" y="4687729"/>
                </a:lnTo>
                <a:lnTo>
                  <a:pt x="6135901" y="4503099"/>
                </a:lnTo>
                <a:lnTo>
                  <a:pt x="6153726" y="4317608"/>
                </a:lnTo>
                <a:lnTo>
                  <a:pt x="6169844" y="4134152"/>
                </a:lnTo>
                <a:lnTo>
                  <a:pt x="6184215" y="3955627"/>
                </a:lnTo>
                <a:lnTo>
                  <a:pt x="6196799" y="3784928"/>
                </a:lnTo>
                <a:lnTo>
                  <a:pt x="6207556" y="3624950"/>
                </a:lnTo>
                <a:lnTo>
                  <a:pt x="6216448" y="3478590"/>
                </a:lnTo>
                <a:lnTo>
                  <a:pt x="6223433" y="3348742"/>
                </a:lnTo>
                <a:lnTo>
                  <a:pt x="6228471" y="3238302"/>
                </a:lnTo>
                <a:lnTo>
                  <a:pt x="6231524" y="3150166"/>
                </a:lnTo>
                <a:lnTo>
                  <a:pt x="6232550" y="3087230"/>
                </a:lnTo>
                <a:lnTo>
                  <a:pt x="6231539" y="3024666"/>
                </a:lnTo>
                <a:lnTo>
                  <a:pt x="6228533" y="2936896"/>
                </a:lnTo>
                <a:lnTo>
                  <a:pt x="6223570" y="2826812"/>
                </a:lnTo>
                <a:lnTo>
                  <a:pt x="6216689" y="2697310"/>
                </a:lnTo>
                <a:lnTo>
                  <a:pt x="6207930" y="2551284"/>
                </a:lnTo>
                <a:lnTo>
                  <a:pt x="6197331" y="2391630"/>
                </a:lnTo>
                <a:lnTo>
                  <a:pt x="6184931" y="2221241"/>
                </a:lnTo>
                <a:lnTo>
                  <a:pt x="6170770" y="2043012"/>
                </a:lnTo>
                <a:lnTo>
                  <a:pt x="6154885" y="1859839"/>
                </a:lnTo>
                <a:lnTo>
                  <a:pt x="6137317" y="1674615"/>
                </a:lnTo>
                <a:lnTo>
                  <a:pt x="6118104" y="1490236"/>
                </a:lnTo>
                <a:lnTo>
                  <a:pt x="6097285" y="1309595"/>
                </a:lnTo>
                <a:lnTo>
                  <a:pt x="6074900" y="1135588"/>
                </a:lnTo>
                <a:lnTo>
                  <a:pt x="6050986" y="971109"/>
                </a:lnTo>
                <a:lnTo>
                  <a:pt x="6025583" y="819053"/>
                </a:lnTo>
                <a:lnTo>
                  <a:pt x="5998730" y="682315"/>
                </a:lnTo>
                <a:lnTo>
                  <a:pt x="5970466" y="563789"/>
                </a:lnTo>
                <a:lnTo>
                  <a:pt x="5940830" y="466370"/>
                </a:lnTo>
                <a:lnTo>
                  <a:pt x="5909861" y="392952"/>
                </a:lnTo>
                <a:lnTo>
                  <a:pt x="5877598" y="346430"/>
                </a:lnTo>
                <a:lnTo>
                  <a:pt x="5830273" y="314942"/>
                </a:lnTo>
                <a:lnTo>
                  <a:pt x="5756022" y="284717"/>
                </a:lnTo>
                <a:lnTo>
                  <a:pt x="5657743" y="255793"/>
                </a:lnTo>
                <a:lnTo>
                  <a:pt x="5538330" y="228208"/>
                </a:lnTo>
                <a:lnTo>
                  <a:pt x="5400678" y="202000"/>
                </a:lnTo>
                <a:lnTo>
                  <a:pt x="5247684" y="177207"/>
                </a:lnTo>
                <a:lnTo>
                  <a:pt x="5082243" y="153867"/>
                </a:lnTo>
                <a:lnTo>
                  <a:pt x="4907250" y="132019"/>
                </a:lnTo>
                <a:lnTo>
                  <a:pt x="4725600" y="111700"/>
                </a:lnTo>
                <a:lnTo>
                  <a:pt x="4540191" y="92948"/>
                </a:lnTo>
                <a:lnTo>
                  <a:pt x="4353916" y="75801"/>
                </a:lnTo>
                <a:lnTo>
                  <a:pt x="4169672" y="60298"/>
                </a:lnTo>
                <a:lnTo>
                  <a:pt x="3990354" y="46476"/>
                </a:lnTo>
                <a:lnTo>
                  <a:pt x="3818858" y="34374"/>
                </a:lnTo>
                <a:lnTo>
                  <a:pt x="3658079" y="24029"/>
                </a:lnTo>
                <a:lnTo>
                  <a:pt x="3510913" y="15480"/>
                </a:lnTo>
                <a:lnTo>
                  <a:pt x="3380255" y="8764"/>
                </a:lnTo>
                <a:lnTo>
                  <a:pt x="3269001" y="3920"/>
                </a:lnTo>
                <a:lnTo>
                  <a:pt x="3180047" y="986"/>
                </a:lnTo>
                <a:lnTo>
                  <a:pt x="3116287" y="0"/>
                </a:lnTo>
                <a:lnTo>
                  <a:pt x="3052526" y="986"/>
                </a:lnTo>
                <a:lnTo>
                  <a:pt x="2963569" y="3920"/>
                </a:lnTo>
                <a:lnTo>
                  <a:pt x="2852313" y="8764"/>
                </a:lnTo>
                <a:lnTo>
                  <a:pt x="2721653" y="15480"/>
                </a:lnTo>
                <a:lnTo>
                  <a:pt x="2574485" y="24029"/>
                </a:lnTo>
                <a:lnTo>
                  <a:pt x="2413703" y="34374"/>
                </a:lnTo>
                <a:lnTo>
                  <a:pt x="2242205" y="46476"/>
                </a:lnTo>
                <a:lnTo>
                  <a:pt x="2062885" y="60298"/>
                </a:lnTo>
                <a:lnTo>
                  <a:pt x="1878638" y="75801"/>
                </a:lnTo>
                <a:lnTo>
                  <a:pt x="1692362" y="92948"/>
                </a:lnTo>
                <a:lnTo>
                  <a:pt x="1506950" y="111700"/>
                </a:lnTo>
                <a:lnTo>
                  <a:pt x="1325300" y="132019"/>
                </a:lnTo>
                <a:lnTo>
                  <a:pt x="1150305" y="153867"/>
                </a:lnTo>
                <a:lnTo>
                  <a:pt x="984863" y="177207"/>
                </a:lnTo>
                <a:lnTo>
                  <a:pt x="831868" y="202000"/>
                </a:lnTo>
                <a:lnTo>
                  <a:pt x="694216" y="228208"/>
                </a:lnTo>
                <a:lnTo>
                  <a:pt x="574803" y="255793"/>
                </a:lnTo>
                <a:lnTo>
                  <a:pt x="476524" y="284717"/>
                </a:lnTo>
                <a:lnTo>
                  <a:pt x="402275" y="314942"/>
                </a:lnTo>
                <a:lnTo>
                  <a:pt x="354952" y="346430"/>
                </a:lnTo>
                <a:lnTo>
                  <a:pt x="322688" y="392952"/>
                </a:lnTo>
                <a:lnTo>
                  <a:pt x="291719" y="466370"/>
                </a:lnTo>
                <a:lnTo>
                  <a:pt x="262083" y="563789"/>
                </a:lnTo>
                <a:lnTo>
                  <a:pt x="233819" y="682315"/>
                </a:lnTo>
                <a:lnTo>
                  <a:pt x="206966" y="819053"/>
                </a:lnTo>
                <a:lnTo>
                  <a:pt x="181564" y="971109"/>
                </a:lnTo>
                <a:lnTo>
                  <a:pt x="157650" y="1135588"/>
                </a:lnTo>
                <a:lnTo>
                  <a:pt x="135264" y="1309595"/>
                </a:lnTo>
                <a:lnTo>
                  <a:pt x="114445" y="1490236"/>
                </a:lnTo>
                <a:lnTo>
                  <a:pt x="95232" y="1674615"/>
                </a:lnTo>
                <a:lnTo>
                  <a:pt x="77664" y="1859839"/>
                </a:lnTo>
                <a:lnTo>
                  <a:pt x="61780" y="2043012"/>
                </a:lnTo>
                <a:lnTo>
                  <a:pt x="47618" y="2221241"/>
                </a:lnTo>
                <a:lnTo>
                  <a:pt x="35218" y="2391630"/>
                </a:lnTo>
                <a:lnTo>
                  <a:pt x="24619" y="2551284"/>
                </a:lnTo>
                <a:lnTo>
                  <a:pt x="15860" y="2697310"/>
                </a:lnTo>
                <a:lnTo>
                  <a:pt x="8980" y="2826812"/>
                </a:lnTo>
                <a:lnTo>
                  <a:pt x="4017" y="2936896"/>
                </a:lnTo>
                <a:lnTo>
                  <a:pt x="1010" y="3024666"/>
                </a:lnTo>
                <a:lnTo>
                  <a:pt x="0" y="3087230"/>
                </a:lnTo>
                <a:lnTo>
                  <a:pt x="1010" y="3149795"/>
                </a:lnTo>
                <a:lnTo>
                  <a:pt x="4017" y="3237567"/>
                </a:lnTo>
                <a:close/>
              </a:path>
            </a:pathLst>
          </a:custGeom>
          <a:solidFill>
            <a:srgbClr val="B6DFE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672527" y="913902"/>
            <a:ext cx="6167958" cy="6107442"/>
          </a:xfrm>
          <a:custGeom>
            <a:avLst/>
            <a:gdLst/>
            <a:ahLst/>
            <a:cxnLst/>
            <a:rect l="l" t="t" r="r" b="b"/>
            <a:pathLst>
              <a:path w="6167958" h="6107442">
                <a:moveTo>
                  <a:pt x="0" y="3053727"/>
                </a:moveTo>
                <a:lnTo>
                  <a:pt x="1052" y="3117722"/>
                </a:lnTo>
                <a:lnTo>
                  <a:pt x="4184" y="3205786"/>
                </a:lnTo>
                <a:lnTo>
                  <a:pt x="9354" y="3315147"/>
                </a:lnTo>
                <a:lnTo>
                  <a:pt x="16522" y="3443032"/>
                </a:lnTo>
                <a:lnTo>
                  <a:pt x="25647" y="3586670"/>
                </a:lnTo>
                <a:lnTo>
                  <a:pt x="36688" y="3743288"/>
                </a:lnTo>
                <a:lnTo>
                  <a:pt x="49606" y="3910115"/>
                </a:lnTo>
                <a:lnTo>
                  <a:pt x="64358" y="4084379"/>
                </a:lnTo>
                <a:lnTo>
                  <a:pt x="80905" y="4263307"/>
                </a:lnTo>
                <a:lnTo>
                  <a:pt x="99206" y="4444128"/>
                </a:lnTo>
                <a:lnTo>
                  <a:pt x="119220" y="4624069"/>
                </a:lnTo>
                <a:lnTo>
                  <a:pt x="140907" y="4800359"/>
                </a:lnTo>
                <a:lnTo>
                  <a:pt x="164226" y="4970226"/>
                </a:lnTo>
                <a:lnTo>
                  <a:pt x="189136" y="5130897"/>
                </a:lnTo>
                <a:lnTo>
                  <a:pt x="215598" y="5279600"/>
                </a:lnTo>
                <a:lnTo>
                  <a:pt x="243570" y="5413564"/>
                </a:lnTo>
                <a:lnTo>
                  <a:pt x="273011" y="5530016"/>
                </a:lnTo>
                <a:lnTo>
                  <a:pt x="303882" y="5626185"/>
                </a:lnTo>
                <a:lnTo>
                  <a:pt x="336141" y="5699299"/>
                </a:lnTo>
                <a:lnTo>
                  <a:pt x="369747" y="5746584"/>
                </a:lnTo>
                <a:lnTo>
                  <a:pt x="417868" y="5779382"/>
                </a:lnTo>
                <a:lnTo>
                  <a:pt x="491846" y="5810865"/>
                </a:lnTo>
                <a:lnTo>
                  <a:pt x="588910" y="5840993"/>
                </a:lnTo>
                <a:lnTo>
                  <a:pt x="706285" y="5869726"/>
                </a:lnTo>
                <a:lnTo>
                  <a:pt x="841200" y="5897025"/>
                </a:lnTo>
                <a:lnTo>
                  <a:pt x="990881" y="5922850"/>
                </a:lnTo>
                <a:lnTo>
                  <a:pt x="1152555" y="5947162"/>
                </a:lnTo>
                <a:lnTo>
                  <a:pt x="1323449" y="5969920"/>
                </a:lnTo>
                <a:lnTo>
                  <a:pt x="1500790" y="5991086"/>
                </a:lnTo>
                <a:lnTo>
                  <a:pt x="1681805" y="6010619"/>
                </a:lnTo>
                <a:lnTo>
                  <a:pt x="1863721" y="6028480"/>
                </a:lnTo>
                <a:lnTo>
                  <a:pt x="2043766" y="6044629"/>
                </a:lnTo>
                <a:lnTo>
                  <a:pt x="2219166" y="6059027"/>
                </a:lnTo>
                <a:lnTo>
                  <a:pt x="2387148" y="6071634"/>
                </a:lnTo>
                <a:lnTo>
                  <a:pt x="2544939" y="6082410"/>
                </a:lnTo>
                <a:lnTo>
                  <a:pt x="2689766" y="6091316"/>
                </a:lnTo>
                <a:lnTo>
                  <a:pt x="2818857" y="6098312"/>
                </a:lnTo>
                <a:lnTo>
                  <a:pt x="2929438" y="6103358"/>
                </a:lnTo>
                <a:lnTo>
                  <a:pt x="3018736" y="6106414"/>
                </a:lnTo>
                <a:lnTo>
                  <a:pt x="3083979" y="6107442"/>
                </a:lnTo>
                <a:lnTo>
                  <a:pt x="3148825" y="6106430"/>
                </a:lnTo>
                <a:lnTo>
                  <a:pt x="3237736" y="6103420"/>
                </a:lnTo>
                <a:lnTo>
                  <a:pt x="3347939" y="6098450"/>
                </a:lnTo>
                <a:lnTo>
                  <a:pt x="3476661" y="6091559"/>
                </a:lnTo>
                <a:lnTo>
                  <a:pt x="3621132" y="6082786"/>
                </a:lnTo>
                <a:lnTo>
                  <a:pt x="3778579" y="6072170"/>
                </a:lnTo>
                <a:lnTo>
                  <a:pt x="3946230" y="6059749"/>
                </a:lnTo>
                <a:lnTo>
                  <a:pt x="4121313" y="6045563"/>
                </a:lnTo>
                <a:lnTo>
                  <a:pt x="4301055" y="6029649"/>
                </a:lnTo>
                <a:lnTo>
                  <a:pt x="4482685" y="6012046"/>
                </a:lnTo>
                <a:lnTo>
                  <a:pt x="4663431" y="5992794"/>
                </a:lnTo>
                <a:lnTo>
                  <a:pt x="4840520" y="5971931"/>
                </a:lnTo>
                <a:lnTo>
                  <a:pt x="5011181" y="5949495"/>
                </a:lnTo>
                <a:lnTo>
                  <a:pt x="5172641" y="5925526"/>
                </a:lnTo>
                <a:lnTo>
                  <a:pt x="5322128" y="5900063"/>
                </a:lnTo>
                <a:lnTo>
                  <a:pt x="5456871" y="5873143"/>
                </a:lnTo>
                <a:lnTo>
                  <a:pt x="5574096" y="5844806"/>
                </a:lnTo>
                <a:lnTo>
                  <a:pt x="5671033" y="5815090"/>
                </a:lnTo>
                <a:lnTo>
                  <a:pt x="5744909" y="5784034"/>
                </a:lnTo>
                <a:lnTo>
                  <a:pt x="5792952" y="5751677"/>
                </a:lnTo>
                <a:lnTo>
                  <a:pt x="5827015" y="5704323"/>
                </a:lnTo>
                <a:lnTo>
                  <a:pt x="5859715" y="5631116"/>
                </a:lnTo>
                <a:lnTo>
                  <a:pt x="5891011" y="5534829"/>
                </a:lnTo>
                <a:lnTo>
                  <a:pt x="5920862" y="5418236"/>
                </a:lnTo>
                <a:lnTo>
                  <a:pt x="5949225" y="5284108"/>
                </a:lnTo>
                <a:lnTo>
                  <a:pt x="5976060" y="5135219"/>
                </a:lnTo>
                <a:lnTo>
                  <a:pt x="6001324" y="4974342"/>
                </a:lnTo>
                <a:lnTo>
                  <a:pt x="6024977" y="4804250"/>
                </a:lnTo>
                <a:lnTo>
                  <a:pt x="6046976" y="4627716"/>
                </a:lnTo>
                <a:lnTo>
                  <a:pt x="6067280" y="4447513"/>
                </a:lnTo>
                <a:lnTo>
                  <a:pt x="6085848" y="4266413"/>
                </a:lnTo>
                <a:lnTo>
                  <a:pt x="6102637" y="4087190"/>
                </a:lnTo>
                <a:lnTo>
                  <a:pt x="6117607" y="3912617"/>
                </a:lnTo>
                <a:lnTo>
                  <a:pt x="6130716" y="3745467"/>
                </a:lnTo>
                <a:lnTo>
                  <a:pt x="6141923" y="3588512"/>
                </a:lnTo>
                <a:lnTo>
                  <a:pt x="6151184" y="3444526"/>
                </a:lnTo>
                <a:lnTo>
                  <a:pt x="6158460" y="3316282"/>
                </a:lnTo>
                <a:lnTo>
                  <a:pt x="6163709" y="3206552"/>
                </a:lnTo>
                <a:lnTo>
                  <a:pt x="6166889" y="3118109"/>
                </a:lnTo>
                <a:lnTo>
                  <a:pt x="6167958" y="3053727"/>
                </a:lnTo>
                <a:lnTo>
                  <a:pt x="6166905" y="2989732"/>
                </a:lnTo>
                <a:lnTo>
                  <a:pt x="6163773" y="2901668"/>
                </a:lnTo>
                <a:lnTo>
                  <a:pt x="6158603" y="2792308"/>
                </a:lnTo>
                <a:lnTo>
                  <a:pt x="6151435" y="2664423"/>
                </a:lnTo>
                <a:lnTo>
                  <a:pt x="6142310" y="2520785"/>
                </a:lnTo>
                <a:lnTo>
                  <a:pt x="6131269" y="2364167"/>
                </a:lnTo>
                <a:lnTo>
                  <a:pt x="6118352" y="2197340"/>
                </a:lnTo>
                <a:lnTo>
                  <a:pt x="6103599" y="2023076"/>
                </a:lnTo>
                <a:lnTo>
                  <a:pt x="6087053" y="1844148"/>
                </a:lnTo>
                <a:lnTo>
                  <a:pt x="6068752" y="1663328"/>
                </a:lnTo>
                <a:lnTo>
                  <a:pt x="6048737" y="1483387"/>
                </a:lnTo>
                <a:lnTo>
                  <a:pt x="6027050" y="1307098"/>
                </a:lnTo>
                <a:lnTo>
                  <a:pt x="6003731" y="1137232"/>
                </a:lnTo>
                <a:lnTo>
                  <a:pt x="5978821" y="976562"/>
                </a:lnTo>
                <a:lnTo>
                  <a:pt x="5952359" y="827860"/>
                </a:lnTo>
                <a:lnTo>
                  <a:pt x="5924388" y="693897"/>
                </a:lnTo>
                <a:lnTo>
                  <a:pt x="5894946" y="577446"/>
                </a:lnTo>
                <a:lnTo>
                  <a:pt x="5864076" y="481278"/>
                </a:lnTo>
                <a:lnTo>
                  <a:pt x="5831817" y="408167"/>
                </a:lnTo>
                <a:lnTo>
                  <a:pt x="5798210" y="360883"/>
                </a:lnTo>
                <a:lnTo>
                  <a:pt x="5750089" y="328081"/>
                </a:lnTo>
                <a:lnTo>
                  <a:pt x="5676111" y="296595"/>
                </a:lnTo>
                <a:lnTo>
                  <a:pt x="5579047" y="266465"/>
                </a:lnTo>
                <a:lnTo>
                  <a:pt x="5461672" y="237729"/>
                </a:lnTo>
                <a:lnTo>
                  <a:pt x="5326757" y="210428"/>
                </a:lnTo>
                <a:lnTo>
                  <a:pt x="5177076" y="184600"/>
                </a:lnTo>
                <a:lnTo>
                  <a:pt x="5015403" y="160287"/>
                </a:lnTo>
                <a:lnTo>
                  <a:pt x="4844509" y="137527"/>
                </a:lnTo>
                <a:lnTo>
                  <a:pt x="4667167" y="116360"/>
                </a:lnTo>
                <a:lnTo>
                  <a:pt x="4486152" y="96826"/>
                </a:lnTo>
                <a:lnTo>
                  <a:pt x="4304236" y="78964"/>
                </a:lnTo>
                <a:lnTo>
                  <a:pt x="4124191" y="62814"/>
                </a:lnTo>
                <a:lnTo>
                  <a:pt x="3948792" y="48415"/>
                </a:lnTo>
                <a:lnTo>
                  <a:pt x="3780810" y="35808"/>
                </a:lnTo>
                <a:lnTo>
                  <a:pt x="3623018" y="25032"/>
                </a:lnTo>
                <a:lnTo>
                  <a:pt x="3478191" y="16126"/>
                </a:lnTo>
                <a:lnTo>
                  <a:pt x="3349100" y="9130"/>
                </a:lnTo>
                <a:lnTo>
                  <a:pt x="3238519" y="4084"/>
                </a:lnTo>
                <a:lnTo>
                  <a:pt x="3149221" y="1027"/>
                </a:lnTo>
                <a:lnTo>
                  <a:pt x="3083979" y="0"/>
                </a:lnTo>
                <a:lnTo>
                  <a:pt x="3018736" y="1027"/>
                </a:lnTo>
                <a:lnTo>
                  <a:pt x="2929438" y="4084"/>
                </a:lnTo>
                <a:lnTo>
                  <a:pt x="2818857" y="9130"/>
                </a:lnTo>
                <a:lnTo>
                  <a:pt x="2689766" y="16126"/>
                </a:lnTo>
                <a:lnTo>
                  <a:pt x="2544939" y="25032"/>
                </a:lnTo>
                <a:lnTo>
                  <a:pt x="2387148" y="35808"/>
                </a:lnTo>
                <a:lnTo>
                  <a:pt x="2219166" y="48415"/>
                </a:lnTo>
                <a:lnTo>
                  <a:pt x="2043766" y="62814"/>
                </a:lnTo>
                <a:lnTo>
                  <a:pt x="1863721" y="78964"/>
                </a:lnTo>
                <a:lnTo>
                  <a:pt x="1681805" y="96826"/>
                </a:lnTo>
                <a:lnTo>
                  <a:pt x="1500790" y="116360"/>
                </a:lnTo>
                <a:lnTo>
                  <a:pt x="1323449" y="137527"/>
                </a:lnTo>
                <a:lnTo>
                  <a:pt x="1152555" y="160287"/>
                </a:lnTo>
                <a:lnTo>
                  <a:pt x="990881" y="184600"/>
                </a:lnTo>
                <a:lnTo>
                  <a:pt x="841200" y="210428"/>
                </a:lnTo>
                <a:lnTo>
                  <a:pt x="706285" y="237729"/>
                </a:lnTo>
                <a:lnTo>
                  <a:pt x="588910" y="266465"/>
                </a:lnTo>
                <a:lnTo>
                  <a:pt x="491846" y="296595"/>
                </a:lnTo>
                <a:lnTo>
                  <a:pt x="417868" y="328081"/>
                </a:lnTo>
                <a:lnTo>
                  <a:pt x="369747" y="360883"/>
                </a:lnTo>
                <a:lnTo>
                  <a:pt x="336141" y="408167"/>
                </a:lnTo>
                <a:lnTo>
                  <a:pt x="303882" y="481278"/>
                </a:lnTo>
                <a:lnTo>
                  <a:pt x="273011" y="577446"/>
                </a:lnTo>
                <a:lnTo>
                  <a:pt x="243570" y="693897"/>
                </a:lnTo>
                <a:lnTo>
                  <a:pt x="215598" y="827860"/>
                </a:lnTo>
                <a:lnTo>
                  <a:pt x="189136" y="976562"/>
                </a:lnTo>
                <a:lnTo>
                  <a:pt x="164226" y="1137232"/>
                </a:lnTo>
                <a:lnTo>
                  <a:pt x="140907" y="1307098"/>
                </a:lnTo>
                <a:lnTo>
                  <a:pt x="119220" y="1483387"/>
                </a:lnTo>
                <a:lnTo>
                  <a:pt x="99206" y="1663328"/>
                </a:lnTo>
                <a:lnTo>
                  <a:pt x="80905" y="1844148"/>
                </a:lnTo>
                <a:lnTo>
                  <a:pt x="64358" y="2023076"/>
                </a:lnTo>
                <a:lnTo>
                  <a:pt x="49606" y="2197340"/>
                </a:lnTo>
                <a:lnTo>
                  <a:pt x="36688" y="2364167"/>
                </a:lnTo>
                <a:lnTo>
                  <a:pt x="25647" y="2520785"/>
                </a:lnTo>
                <a:lnTo>
                  <a:pt x="16522" y="2664423"/>
                </a:lnTo>
                <a:lnTo>
                  <a:pt x="9354" y="2792308"/>
                </a:lnTo>
                <a:lnTo>
                  <a:pt x="4184" y="2901668"/>
                </a:lnTo>
                <a:lnTo>
                  <a:pt x="1052" y="2989732"/>
                </a:lnTo>
                <a:lnTo>
                  <a:pt x="0" y="3053727"/>
                </a:lnTo>
                <a:close/>
              </a:path>
            </a:pathLst>
          </a:custGeom>
          <a:solidFill>
            <a:srgbClr val="B7DFE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703893" y="954926"/>
            <a:ext cx="6103327" cy="6040399"/>
          </a:xfrm>
          <a:custGeom>
            <a:avLst/>
            <a:gdLst/>
            <a:ahLst/>
            <a:cxnLst/>
            <a:rect l="l" t="t" r="r" b="b"/>
            <a:pathLst>
              <a:path w="6103327" h="6040399">
                <a:moveTo>
                  <a:pt x="0" y="3020212"/>
                </a:moveTo>
                <a:lnTo>
                  <a:pt x="1095" y="3085637"/>
                </a:lnTo>
                <a:lnTo>
                  <a:pt x="4351" y="3173992"/>
                </a:lnTo>
                <a:lnTo>
                  <a:pt x="9728" y="3282628"/>
                </a:lnTo>
                <a:lnTo>
                  <a:pt x="17182" y="3408895"/>
                </a:lnTo>
                <a:lnTo>
                  <a:pt x="26671" y="3550144"/>
                </a:lnTo>
                <a:lnTo>
                  <a:pt x="38153" y="3703726"/>
                </a:lnTo>
                <a:lnTo>
                  <a:pt x="51586" y="3866990"/>
                </a:lnTo>
                <a:lnTo>
                  <a:pt x="66928" y="4037288"/>
                </a:lnTo>
                <a:lnTo>
                  <a:pt x="84136" y="4211970"/>
                </a:lnTo>
                <a:lnTo>
                  <a:pt x="103168" y="4388388"/>
                </a:lnTo>
                <a:lnTo>
                  <a:pt x="123982" y="4563890"/>
                </a:lnTo>
                <a:lnTo>
                  <a:pt x="146536" y="4735829"/>
                </a:lnTo>
                <a:lnTo>
                  <a:pt x="170787" y="4901555"/>
                </a:lnTo>
                <a:lnTo>
                  <a:pt x="196694" y="5058418"/>
                </a:lnTo>
                <a:lnTo>
                  <a:pt x="224213" y="5203769"/>
                </a:lnTo>
                <a:lnTo>
                  <a:pt x="253304" y="5334958"/>
                </a:lnTo>
                <a:lnTo>
                  <a:pt x="283923" y="5449337"/>
                </a:lnTo>
                <a:lnTo>
                  <a:pt x="316028" y="5544255"/>
                </a:lnTo>
                <a:lnTo>
                  <a:pt x="349578" y="5617064"/>
                </a:lnTo>
                <a:lnTo>
                  <a:pt x="384530" y="5665114"/>
                </a:lnTo>
                <a:lnTo>
                  <a:pt x="433446" y="5699225"/>
                </a:lnTo>
                <a:lnTo>
                  <a:pt x="507153" y="5731968"/>
                </a:lnTo>
                <a:lnTo>
                  <a:pt x="603001" y="5763301"/>
                </a:lnTo>
                <a:lnTo>
                  <a:pt x="718338" y="5793184"/>
                </a:lnTo>
                <a:lnTo>
                  <a:pt x="850516" y="5821575"/>
                </a:lnTo>
                <a:lnTo>
                  <a:pt x="996883" y="5848433"/>
                </a:lnTo>
                <a:lnTo>
                  <a:pt x="1154789" y="5873717"/>
                </a:lnTo>
                <a:lnTo>
                  <a:pt x="1321584" y="5897385"/>
                </a:lnTo>
                <a:lnTo>
                  <a:pt x="1494617" y="5919396"/>
                </a:lnTo>
                <a:lnTo>
                  <a:pt x="1671237" y="5939710"/>
                </a:lnTo>
                <a:lnTo>
                  <a:pt x="1848795" y="5958285"/>
                </a:lnTo>
                <a:lnTo>
                  <a:pt x="2024639" y="5975079"/>
                </a:lnTo>
                <a:lnTo>
                  <a:pt x="2196120" y="5990052"/>
                </a:lnTo>
                <a:lnTo>
                  <a:pt x="2360587" y="6003162"/>
                </a:lnTo>
                <a:lnTo>
                  <a:pt x="2515389" y="6014368"/>
                </a:lnTo>
                <a:lnTo>
                  <a:pt x="2657877" y="6023629"/>
                </a:lnTo>
                <a:lnTo>
                  <a:pt x="2785399" y="6030904"/>
                </a:lnTo>
                <a:lnTo>
                  <a:pt x="2895306" y="6036152"/>
                </a:lnTo>
                <a:lnTo>
                  <a:pt x="2984946" y="6039330"/>
                </a:lnTo>
                <a:lnTo>
                  <a:pt x="3051670" y="6040399"/>
                </a:lnTo>
                <a:lnTo>
                  <a:pt x="3117982" y="6039346"/>
                </a:lnTo>
                <a:lnTo>
                  <a:pt x="3207220" y="6036216"/>
                </a:lnTo>
                <a:lnTo>
                  <a:pt x="3316733" y="6031047"/>
                </a:lnTo>
                <a:lnTo>
                  <a:pt x="3443872" y="6023881"/>
                </a:lnTo>
                <a:lnTo>
                  <a:pt x="3585988" y="6014758"/>
                </a:lnTo>
                <a:lnTo>
                  <a:pt x="3740431" y="6003718"/>
                </a:lnTo>
                <a:lnTo>
                  <a:pt x="3904553" y="5990801"/>
                </a:lnTo>
                <a:lnTo>
                  <a:pt x="4075703" y="5976047"/>
                </a:lnTo>
                <a:lnTo>
                  <a:pt x="4251232" y="5959497"/>
                </a:lnTo>
                <a:lnTo>
                  <a:pt x="4428491" y="5941191"/>
                </a:lnTo>
                <a:lnTo>
                  <a:pt x="4604830" y="5921170"/>
                </a:lnTo>
                <a:lnTo>
                  <a:pt x="4777601" y="5899472"/>
                </a:lnTo>
                <a:lnTo>
                  <a:pt x="4944153" y="5876140"/>
                </a:lnTo>
                <a:lnTo>
                  <a:pt x="5101837" y="5851213"/>
                </a:lnTo>
                <a:lnTo>
                  <a:pt x="5248003" y="5824731"/>
                </a:lnTo>
                <a:lnTo>
                  <a:pt x="5380003" y="5796734"/>
                </a:lnTo>
                <a:lnTo>
                  <a:pt x="5495187" y="5767264"/>
                </a:lnTo>
                <a:lnTo>
                  <a:pt x="5590906" y="5736359"/>
                </a:lnTo>
                <a:lnTo>
                  <a:pt x="5664509" y="5704061"/>
                </a:lnTo>
                <a:lnTo>
                  <a:pt x="5713349" y="5670410"/>
                </a:lnTo>
                <a:lnTo>
                  <a:pt x="5748771" y="5622291"/>
                </a:lnTo>
                <a:lnTo>
                  <a:pt x="5782777" y="5549386"/>
                </a:lnTo>
                <a:lnTo>
                  <a:pt x="5815323" y="5454346"/>
                </a:lnTo>
                <a:lnTo>
                  <a:pt x="5846366" y="5339822"/>
                </a:lnTo>
                <a:lnTo>
                  <a:pt x="5875861" y="5208462"/>
                </a:lnTo>
                <a:lnTo>
                  <a:pt x="5903768" y="5062919"/>
                </a:lnTo>
                <a:lnTo>
                  <a:pt x="5930041" y="4905841"/>
                </a:lnTo>
                <a:lnTo>
                  <a:pt x="5954638" y="4739881"/>
                </a:lnTo>
                <a:lnTo>
                  <a:pt x="5977515" y="4567688"/>
                </a:lnTo>
                <a:lnTo>
                  <a:pt x="5998630" y="4391912"/>
                </a:lnTo>
                <a:lnTo>
                  <a:pt x="6017939" y="4215204"/>
                </a:lnTo>
                <a:lnTo>
                  <a:pt x="6035399" y="4040215"/>
                </a:lnTo>
                <a:lnTo>
                  <a:pt x="6050967" y="3869594"/>
                </a:lnTo>
                <a:lnTo>
                  <a:pt x="6064599" y="3705993"/>
                </a:lnTo>
                <a:lnTo>
                  <a:pt x="6076253" y="3552061"/>
                </a:lnTo>
                <a:lnTo>
                  <a:pt x="6085884" y="3410449"/>
                </a:lnTo>
                <a:lnTo>
                  <a:pt x="6093451" y="3283808"/>
                </a:lnTo>
                <a:lnTo>
                  <a:pt x="6098909" y="3174788"/>
                </a:lnTo>
                <a:lnTo>
                  <a:pt x="6102216" y="3086039"/>
                </a:lnTo>
                <a:lnTo>
                  <a:pt x="6103327" y="3020212"/>
                </a:lnTo>
                <a:lnTo>
                  <a:pt x="6102232" y="2954783"/>
                </a:lnTo>
                <a:lnTo>
                  <a:pt x="6098976" y="2866425"/>
                </a:lnTo>
                <a:lnTo>
                  <a:pt x="6093599" y="2757787"/>
                </a:lnTo>
                <a:lnTo>
                  <a:pt x="6086145" y="2631518"/>
                </a:lnTo>
                <a:lnTo>
                  <a:pt x="6076656" y="2490267"/>
                </a:lnTo>
                <a:lnTo>
                  <a:pt x="6065174" y="2336685"/>
                </a:lnTo>
                <a:lnTo>
                  <a:pt x="6051742" y="2173420"/>
                </a:lnTo>
                <a:lnTo>
                  <a:pt x="6036401" y="2003121"/>
                </a:lnTo>
                <a:lnTo>
                  <a:pt x="6019193" y="1828439"/>
                </a:lnTo>
                <a:lnTo>
                  <a:pt x="6000162" y="1652022"/>
                </a:lnTo>
                <a:lnTo>
                  <a:pt x="5979349" y="1476520"/>
                </a:lnTo>
                <a:lnTo>
                  <a:pt x="5956797" y="1304582"/>
                </a:lnTo>
                <a:lnTo>
                  <a:pt x="5932547" y="1138857"/>
                </a:lnTo>
                <a:lnTo>
                  <a:pt x="5906642" y="981996"/>
                </a:lnTo>
                <a:lnTo>
                  <a:pt x="5879124" y="836646"/>
                </a:lnTo>
                <a:lnTo>
                  <a:pt x="5850036" y="705458"/>
                </a:lnTo>
                <a:lnTo>
                  <a:pt x="5819420" y="591081"/>
                </a:lnTo>
                <a:lnTo>
                  <a:pt x="5787317" y="496165"/>
                </a:lnTo>
                <a:lnTo>
                  <a:pt x="5753770" y="423358"/>
                </a:lnTo>
                <a:lnTo>
                  <a:pt x="5718822" y="375310"/>
                </a:lnTo>
                <a:lnTo>
                  <a:pt x="5669903" y="341197"/>
                </a:lnTo>
                <a:lnTo>
                  <a:pt x="5596193" y="308452"/>
                </a:lnTo>
                <a:lnTo>
                  <a:pt x="5500343" y="277117"/>
                </a:lnTo>
                <a:lnTo>
                  <a:pt x="5385004" y="247232"/>
                </a:lnTo>
                <a:lnTo>
                  <a:pt x="5252825" y="218839"/>
                </a:lnTo>
                <a:lnTo>
                  <a:pt x="5106458" y="191980"/>
                </a:lnTo>
                <a:lnTo>
                  <a:pt x="4948551" y="166694"/>
                </a:lnTo>
                <a:lnTo>
                  <a:pt x="4781757" y="143024"/>
                </a:lnTo>
                <a:lnTo>
                  <a:pt x="4608724" y="121011"/>
                </a:lnTo>
                <a:lnTo>
                  <a:pt x="4432104" y="100696"/>
                </a:lnTo>
                <a:lnTo>
                  <a:pt x="4254547" y="82120"/>
                </a:lnTo>
                <a:lnTo>
                  <a:pt x="4078703" y="65325"/>
                </a:lnTo>
                <a:lnTo>
                  <a:pt x="3907223" y="50351"/>
                </a:lnTo>
                <a:lnTo>
                  <a:pt x="3742756" y="37239"/>
                </a:lnTo>
                <a:lnTo>
                  <a:pt x="3587954" y="26032"/>
                </a:lnTo>
                <a:lnTo>
                  <a:pt x="3445467" y="16770"/>
                </a:lnTo>
                <a:lnTo>
                  <a:pt x="3317944" y="9495"/>
                </a:lnTo>
                <a:lnTo>
                  <a:pt x="3208037" y="4247"/>
                </a:lnTo>
                <a:lnTo>
                  <a:pt x="3118395" y="1068"/>
                </a:lnTo>
                <a:lnTo>
                  <a:pt x="3051670" y="0"/>
                </a:lnTo>
                <a:lnTo>
                  <a:pt x="2984946" y="1068"/>
                </a:lnTo>
                <a:lnTo>
                  <a:pt x="2895306" y="4247"/>
                </a:lnTo>
                <a:lnTo>
                  <a:pt x="2785399" y="9495"/>
                </a:lnTo>
                <a:lnTo>
                  <a:pt x="2657877" y="16770"/>
                </a:lnTo>
                <a:lnTo>
                  <a:pt x="2515389" y="26032"/>
                </a:lnTo>
                <a:lnTo>
                  <a:pt x="2360587" y="37239"/>
                </a:lnTo>
                <a:lnTo>
                  <a:pt x="2196120" y="50351"/>
                </a:lnTo>
                <a:lnTo>
                  <a:pt x="2024639" y="65325"/>
                </a:lnTo>
                <a:lnTo>
                  <a:pt x="1848795" y="82120"/>
                </a:lnTo>
                <a:lnTo>
                  <a:pt x="1671237" y="100696"/>
                </a:lnTo>
                <a:lnTo>
                  <a:pt x="1494617" y="121011"/>
                </a:lnTo>
                <a:lnTo>
                  <a:pt x="1321584" y="143024"/>
                </a:lnTo>
                <a:lnTo>
                  <a:pt x="1154789" y="166694"/>
                </a:lnTo>
                <a:lnTo>
                  <a:pt x="996883" y="191980"/>
                </a:lnTo>
                <a:lnTo>
                  <a:pt x="850516" y="218839"/>
                </a:lnTo>
                <a:lnTo>
                  <a:pt x="718338" y="247232"/>
                </a:lnTo>
                <a:lnTo>
                  <a:pt x="603001" y="277117"/>
                </a:lnTo>
                <a:lnTo>
                  <a:pt x="507153" y="308452"/>
                </a:lnTo>
                <a:lnTo>
                  <a:pt x="433446" y="341197"/>
                </a:lnTo>
                <a:lnTo>
                  <a:pt x="384530" y="375310"/>
                </a:lnTo>
                <a:lnTo>
                  <a:pt x="349578" y="423358"/>
                </a:lnTo>
                <a:lnTo>
                  <a:pt x="316028" y="496165"/>
                </a:lnTo>
                <a:lnTo>
                  <a:pt x="283923" y="591081"/>
                </a:lnTo>
                <a:lnTo>
                  <a:pt x="253304" y="705458"/>
                </a:lnTo>
                <a:lnTo>
                  <a:pt x="224213" y="836646"/>
                </a:lnTo>
                <a:lnTo>
                  <a:pt x="196694" y="981996"/>
                </a:lnTo>
                <a:lnTo>
                  <a:pt x="170787" y="1138857"/>
                </a:lnTo>
                <a:lnTo>
                  <a:pt x="146536" y="1304582"/>
                </a:lnTo>
                <a:lnTo>
                  <a:pt x="123982" y="1476520"/>
                </a:lnTo>
                <a:lnTo>
                  <a:pt x="103168" y="1652022"/>
                </a:lnTo>
                <a:lnTo>
                  <a:pt x="84136" y="1828439"/>
                </a:lnTo>
                <a:lnTo>
                  <a:pt x="66928" y="2003121"/>
                </a:lnTo>
                <a:lnTo>
                  <a:pt x="51586" y="2173420"/>
                </a:lnTo>
                <a:lnTo>
                  <a:pt x="38153" y="2336685"/>
                </a:lnTo>
                <a:lnTo>
                  <a:pt x="26671" y="2490267"/>
                </a:lnTo>
                <a:lnTo>
                  <a:pt x="17182" y="2631518"/>
                </a:lnTo>
                <a:lnTo>
                  <a:pt x="9728" y="2757787"/>
                </a:lnTo>
                <a:lnTo>
                  <a:pt x="4351" y="2866425"/>
                </a:lnTo>
                <a:lnTo>
                  <a:pt x="1095" y="2954783"/>
                </a:lnTo>
                <a:lnTo>
                  <a:pt x="0" y="3020212"/>
                </a:lnTo>
                <a:close/>
              </a:path>
            </a:pathLst>
          </a:custGeom>
          <a:solidFill>
            <a:srgbClr val="B8E0E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735249" y="995939"/>
            <a:ext cx="6038735" cy="5973406"/>
          </a:xfrm>
          <a:custGeom>
            <a:avLst/>
            <a:gdLst/>
            <a:ahLst/>
            <a:cxnLst/>
            <a:rect l="l" t="t" r="r" b="b"/>
            <a:pathLst>
              <a:path w="6038735" h="5973406">
                <a:moveTo>
                  <a:pt x="0" y="2986709"/>
                </a:moveTo>
                <a:lnTo>
                  <a:pt x="1137" y="3053565"/>
                </a:lnTo>
                <a:lnTo>
                  <a:pt x="4519" y="3142212"/>
                </a:lnTo>
                <a:lnTo>
                  <a:pt x="10103" y="3250123"/>
                </a:lnTo>
                <a:lnTo>
                  <a:pt x="17844" y="3374772"/>
                </a:lnTo>
                <a:lnTo>
                  <a:pt x="27699" y="3513633"/>
                </a:lnTo>
                <a:lnTo>
                  <a:pt x="39623" y="3664178"/>
                </a:lnTo>
                <a:lnTo>
                  <a:pt x="53574" y="3823880"/>
                </a:lnTo>
                <a:lnTo>
                  <a:pt x="69506" y="3990213"/>
                </a:lnTo>
                <a:lnTo>
                  <a:pt x="87377" y="4160649"/>
                </a:lnTo>
                <a:lnTo>
                  <a:pt x="107141" y="4332663"/>
                </a:lnTo>
                <a:lnTo>
                  <a:pt x="128757" y="4503727"/>
                </a:lnTo>
                <a:lnTo>
                  <a:pt x="152179" y="4671315"/>
                </a:lnTo>
                <a:lnTo>
                  <a:pt x="177363" y="4832899"/>
                </a:lnTo>
                <a:lnTo>
                  <a:pt x="204266" y="4985953"/>
                </a:lnTo>
                <a:lnTo>
                  <a:pt x="232845" y="5127950"/>
                </a:lnTo>
                <a:lnTo>
                  <a:pt x="263054" y="5256363"/>
                </a:lnTo>
                <a:lnTo>
                  <a:pt x="294851" y="5368666"/>
                </a:lnTo>
                <a:lnTo>
                  <a:pt x="328191" y="5462332"/>
                </a:lnTo>
                <a:lnTo>
                  <a:pt x="363030" y="5534833"/>
                </a:lnTo>
                <a:lnTo>
                  <a:pt x="399326" y="5583643"/>
                </a:lnTo>
                <a:lnTo>
                  <a:pt x="449039" y="5619068"/>
                </a:lnTo>
                <a:lnTo>
                  <a:pt x="522475" y="5653072"/>
                </a:lnTo>
                <a:lnTo>
                  <a:pt x="617108" y="5685613"/>
                </a:lnTo>
                <a:lnTo>
                  <a:pt x="730409" y="5716648"/>
                </a:lnTo>
                <a:lnTo>
                  <a:pt x="859850" y="5746133"/>
                </a:lnTo>
                <a:lnTo>
                  <a:pt x="1002904" y="5774027"/>
                </a:lnTo>
                <a:lnTo>
                  <a:pt x="1157042" y="5800286"/>
                </a:lnTo>
                <a:lnTo>
                  <a:pt x="1319737" y="5824868"/>
                </a:lnTo>
                <a:lnTo>
                  <a:pt x="1488461" y="5847729"/>
                </a:lnTo>
                <a:lnTo>
                  <a:pt x="1660686" y="5868827"/>
                </a:lnTo>
                <a:lnTo>
                  <a:pt x="1833885" y="5888119"/>
                </a:lnTo>
                <a:lnTo>
                  <a:pt x="2005529" y="5905562"/>
                </a:lnTo>
                <a:lnTo>
                  <a:pt x="2173090" y="5921113"/>
                </a:lnTo>
                <a:lnTo>
                  <a:pt x="2334041" y="5934730"/>
                </a:lnTo>
                <a:lnTo>
                  <a:pt x="2485854" y="5946369"/>
                </a:lnTo>
                <a:lnTo>
                  <a:pt x="2626001" y="5955988"/>
                </a:lnTo>
                <a:lnTo>
                  <a:pt x="2751955" y="5963544"/>
                </a:lnTo>
                <a:lnTo>
                  <a:pt x="2861186" y="5968995"/>
                </a:lnTo>
                <a:lnTo>
                  <a:pt x="2951169" y="5972296"/>
                </a:lnTo>
                <a:lnTo>
                  <a:pt x="3019374" y="5973406"/>
                </a:lnTo>
                <a:lnTo>
                  <a:pt x="3087151" y="5972313"/>
                </a:lnTo>
                <a:lnTo>
                  <a:pt x="3176714" y="5969061"/>
                </a:lnTo>
                <a:lnTo>
                  <a:pt x="3285537" y="5963693"/>
                </a:lnTo>
                <a:lnTo>
                  <a:pt x="3411092" y="5956250"/>
                </a:lnTo>
                <a:lnTo>
                  <a:pt x="3550854" y="5946773"/>
                </a:lnTo>
                <a:lnTo>
                  <a:pt x="3702295" y="5935306"/>
                </a:lnTo>
                <a:lnTo>
                  <a:pt x="3862888" y="5921890"/>
                </a:lnTo>
                <a:lnTo>
                  <a:pt x="4030107" y="5906566"/>
                </a:lnTo>
                <a:lnTo>
                  <a:pt x="4201424" y="5889377"/>
                </a:lnTo>
                <a:lnTo>
                  <a:pt x="4374313" y="5870365"/>
                </a:lnTo>
                <a:lnTo>
                  <a:pt x="4546247" y="5849571"/>
                </a:lnTo>
                <a:lnTo>
                  <a:pt x="4714699" y="5827037"/>
                </a:lnTo>
                <a:lnTo>
                  <a:pt x="4877142" y="5802806"/>
                </a:lnTo>
                <a:lnTo>
                  <a:pt x="5031050" y="5776919"/>
                </a:lnTo>
                <a:lnTo>
                  <a:pt x="5173895" y="5749418"/>
                </a:lnTo>
                <a:lnTo>
                  <a:pt x="5303151" y="5720344"/>
                </a:lnTo>
                <a:lnTo>
                  <a:pt x="5416291" y="5689741"/>
                </a:lnTo>
                <a:lnTo>
                  <a:pt x="5510787" y="5657649"/>
                </a:lnTo>
                <a:lnTo>
                  <a:pt x="5584114" y="5624111"/>
                </a:lnTo>
                <a:lnTo>
                  <a:pt x="5633745" y="5589168"/>
                </a:lnTo>
                <a:lnTo>
                  <a:pt x="5670532" y="5540281"/>
                </a:lnTo>
                <a:lnTo>
                  <a:pt x="5705847" y="5467676"/>
                </a:lnTo>
                <a:lnTo>
                  <a:pt x="5739646" y="5373881"/>
                </a:lnTo>
                <a:lnTo>
                  <a:pt x="5771883" y="5261423"/>
                </a:lnTo>
                <a:lnTo>
                  <a:pt x="5802515" y="5132831"/>
                </a:lnTo>
                <a:lnTo>
                  <a:pt x="5831495" y="4990632"/>
                </a:lnTo>
                <a:lnTo>
                  <a:pt x="5858779" y="4837355"/>
                </a:lnTo>
                <a:lnTo>
                  <a:pt x="5884323" y="4675526"/>
                </a:lnTo>
                <a:lnTo>
                  <a:pt x="5908081" y="4507673"/>
                </a:lnTo>
                <a:lnTo>
                  <a:pt x="5930009" y="4336326"/>
                </a:lnTo>
                <a:lnTo>
                  <a:pt x="5950061" y="4164010"/>
                </a:lnTo>
                <a:lnTo>
                  <a:pt x="5968193" y="3993255"/>
                </a:lnTo>
                <a:lnTo>
                  <a:pt x="5984360" y="3826587"/>
                </a:lnTo>
                <a:lnTo>
                  <a:pt x="5998517" y="3666535"/>
                </a:lnTo>
                <a:lnTo>
                  <a:pt x="6010619" y="3515627"/>
                </a:lnTo>
                <a:lnTo>
                  <a:pt x="6020621" y="3376389"/>
                </a:lnTo>
                <a:lnTo>
                  <a:pt x="6028479" y="3251351"/>
                </a:lnTo>
                <a:lnTo>
                  <a:pt x="6034147" y="3143040"/>
                </a:lnTo>
                <a:lnTo>
                  <a:pt x="6037581" y="3053983"/>
                </a:lnTo>
                <a:lnTo>
                  <a:pt x="6038735" y="2986709"/>
                </a:lnTo>
                <a:lnTo>
                  <a:pt x="6037598" y="2919852"/>
                </a:lnTo>
                <a:lnTo>
                  <a:pt x="6034216" y="2831203"/>
                </a:lnTo>
                <a:lnTo>
                  <a:pt x="6028632" y="2723290"/>
                </a:lnTo>
                <a:lnTo>
                  <a:pt x="6020891" y="2598639"/>
                </a:lnTo>
                <a:lnTo>
                  <a:pt x="6011036" y="2459776"/>
                </a:lnTo>
                <a:lnTo>
                  <a:pt x="5999112" y="2309230"/>
                </a:lnTo>
                <a:lnTo>
                  <a:pt x="5985162" y="2149526"/>
                </a:lnTo>
                <a:lnTo>
                  <a:pt x="5969229" y="1983191"/>
                </a:lnTo>
                <a:lnTo>
                  <a:pt x="5951359" y="1812753"/>
                </a:lnTo>
                <a:lnTo>
                  <a:pt x="5931595" y="1640738"/>
                </a:lnTo>
                <a:lnTo>
                  <a:pt x="5909980" y="1469672"/>
                </a:lnTo>
                <a:lnTo>
                  <a:pt x="5886559" y="1302084"/>
                </a:lnTo>
                <a:lnTo>
                  <a:pt x="5861375" y="1140498"/>
                </a:lnTo>
                <a:lnTo>
                  <a:pt x="5834473" y="987443"/>
                </a:lnTo>
                <a:lnTo>
                  <a:pt x="5805895" y="845445"/>
                </a:lnTo>
                <a:lnTo>
                  <a:pt x="5775687" y="717031"/>
                </a:lnTo>
                <a:lnTo>
                  <a:pt x="5743892" y="604728"/>
                </a:lnTo>
                <a:lnTo>
                  <a:pt x="5710553" y="511062"/>
                </a:lnTo>
                <a:lnTo>
                  <a:pt x="5675715" y="438560"/>
                </a:lnTo>
                <a:lnTo>
                  <a:pt x="5639422" y="389750"/>
                </a:lnTo>
                <a:lnTo>
                  <a:pt x="5589707" y="354325"/>
                </a:lnTo>
                <a:lnTo>
                  <a:pt x="5516269" y="320321"/>
                </a:lnTo>
                <a:lnTo>
                  <a:pt x="5421635" y="287781"/>
                </a:lnTo>
                <a:lnTo>
                  <a:pt x="5308334" y="256747"/>
                </a:lnTo>
                <a:lnTo>
                  <a:pt x="5178892" y="227262"/>
                </a:lnTo>
                <a:lnTo>
                  <a:pt x="5035838" y="199369"/>
                </a:lnTo>
                <a:lnTo>
                  <a:pt x="4881700" y="173111"/>
                </a:lnTo>
                <a:lnTo>
                  <a:pt x="4719005" y="148530"/>
                </a:lnTo>
                <a:lnTo>
                  <a:pt x="4550281" y="125670"/>
                </a:lnTo>
                <a:lnTo>
                  <a:pt x="4378056" y="104573"/>
                </a:lnTo>
                <a:lnTo>
                  <a:pt x="4204858" y="85282"/>
                </a:lnTo>
                <a:lnTo>
                  <a:pt x="4033215" y="67840"/>
                </a:lnTo>
                <a:lnTo>
                  <a:pt x="3865654" y="52289"/>
                </a:lnTo>
                <a:lnTo>
                  <a:pt x="3704704" y="38673"/>
                </a:lnTo>
                <a:lnTo>
                  <a:pt x="3552891" y="27035"/>
                </a:lnTo>
                <a:lnTo>
                  <a:pt x="3412745" y="17416"/>
                </a:lnTo>
                <a:lnTo>
                  <a:pt x="3286792" y="9861"/>
                </a:lnTo>
                <a:lnTo>
                  <a:pt x="3177561" y="4411"/>
                </a:lnTo>
                <a:lnTo>
                  <a:pt x="3087579" y="1109"/>
                </a:lnTo>
                <a:lnTo>
                  <a:pt x="3019374" y="0"/>
                </a:lnTo>
                <a:lnTo>
                  <a:pt x="2951169" y="1109"/>
                </a:lnTo>
                <a:lnTo>
                  <a:pt x="2861186" y="4411"/>
                </a:lnTo>
                <a:lnTo>
                  <a:pt x="2751955" y="9861"/>
                </a:lnTo>
                <a:lnTo>
                  <a:pt x="2626001" y="17416"/>
                </a:lnTo>
                <a:lnTo>
                  <a:pt x="2485854" y="27035"/>
                </a:lnTo>
                <a:lnTo>
                  <a:pt x="2334041" y="38673"/>
                </a:lnTo>
                <a:lnTo>
                  <a:pt x="2173090" y="52289"/>
                </a:lnTo>
                <a:lnTo>
                  <a:pt x="2005529" y="67840"/>
                </a:lnTo>
                <a:lnTo>
                  <a:pt x="1833885" y="85282"/>
                </a:lnTo>
                <a:lnTo>
                  <a:pt x="1660686" y="104573"/>
                </a:lnTo>
                <a:lnTo>
                  <a:pt x="1488461" y="125670"/>
                </a:lnTo>
                <a:lnTo>
                  <a:pt x="1319737" y="148530"/>
                </a:lnTo>
                <a:lnTo>
                  <a:pt x="1157042" y="173111"/>
                </a:lnTo>
                <a:lnTo>
                  <a:pt x="1002904" y="199369"/>
                </a:lnTo>
                <a:lnTo>
                  <a:pt x="859850" y="227262"/>
                </a:lnTo>
                <a:lnTo>
                  <a:pt x="730409" y="256747"/>
                </a:lnTo>
                <a:lnTo>
                  <a:pt x="617108" y="287781"/>
                </a:lnTo>
                <a:lnTo>
                  <a:pt x="522475" y="320321"/>
                </a:lnTo>
                <a:lnTo>
                  <a:pt x="449039" y="354325"/>
                </a:lnTo>
                <a:lnTo>
                  <a:pt x="399326" y="389750"/>
                </a:lnTo>
                <a:lnTo>
                  <a:pt x="363030" y="438560"/>
                </a:lnTo>
                <a:lnTo>
                  <a:pt x="328191" y="511062"/>
                </a:lnTo>
                <a:lnTo>
                  <a:pt x="294851" y="604728"/>
                </a:lnTo>
                <a:lnTo>
                  <a:pt x="263054" y="717031"/>
                </a:lnTo>
                <a:lnTo>
                  <a:pt x="232845" y="845445"/>
                </a:lnTo>
                <a:lnTo>
                  <a:pt x="204266" y="987443"/>
                </a:lnTo>
                <a:lnTo>
                  <a:pt x="177363" y="1140498"/>
                </a:lnTo>
                <a:lnTo>
                  <a:pt x="152179" y="1302084"/>
                </a:lnTo>
                <a:lnTo>
                  <a:pt x="128757" y="1469672"/>
                </a:lnTo>
                <a:lnTo>
                  <a:pt x="107141" y="1640738"/>
                </a:lnTo>
                <a:lnTo>
                  <a:pt x="87377" y="1812753"/>
                </a:lnTo>
                <a:lnTo>
                  <a:pt x="69506" y="1983191"/>
                </a:lnTo>
                <a:lnTo>
                  <a:pt x="53574" y="2149526"/>
                </a:lnTo>
                <a:lnTo>
                  <a:pt x="39623" y="2309230"/>
                </a:lnTo>
                <a:lnTo>
                  <a:pt x="27699" y="2459776"/>
                </a:lnTo>
                <a:lnTo>
                  <a:pt x="17844" y="2598639"/>
                </a:lnTo>
                <a:lnTo>
                  <a:pt x="10103" y="2723290"/>
                </a:lnTo>
                <a:lnTo>
                  <a:pt x="4519" y="2831203"/>
                </a:lnTo>
                <a:lnTo>
                  <a:pt x="1137" y="2919852"/>
                </a:lnTo>
                <a:lnTo>
                  <a:pt x="0" y="2986709"/>
                </a:lnTo>
                <a:close/>
              </a:path>
            </a:pathLst>
          </a:custGeom>
          <a:solidFill>
            <a:srgbClr val="B9E0E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766618" y="1036963"/>
            <a:ext cx="5974130" cy="5906350"/>
          </a:xfrm>
          <a:custGeom>
            <a:avLst/>
            <a:gdLst/>
            <a:ahLst/>
            <a:cxnLst/>
            <a:rect l="l" t="t" r="r" b="b"/>
            <a:pathLst>
              <a:path w="5974130" h="5906350">
                <a:moveTo>
                  <a:pt x="0" y="2953194"/>
                </a:moveTo>
                <a:lnTo>
                  <a:pt x="1179" y="3021481"/>
                </a:lnTo>
                <a:lnTo>
                  <a:pt x="4686" y="3110421"/>
                </a:lnTo>
                <a:lnTo>
                  <a:pt x="10477" y="3217610"/>
                </a:lnTo>
                <a:lnTo>
                  <a:pt x="18505" y="3340643"/>
                </a:lnTo>
                <a:lnTo>
                  <a:pt x="28725" y="3477116"/>
                </a:lnTo>
                <a:lnTo>
                  <a:pt x="41091" y="3624625"/>
                </a:lnTo>
                <a:lnTo>
                  <a:pt x="55558" y="3780766"/>
                </a:lnTo>
                <a:lnTo>
                  <a:pt x="72080" y="3943135"/>
                </a:lnTo>
                <a:lnTo>
                  <a:pt x="90612" y="4109326"/>
                </a:lnTo>
                <a:lnTo>
                  <a:pt x="111109" y="4276937"/>
                </a:lnTo>
                <a:lnTo>
                  <a:pt x="133524" y="4443563"/>
                </a:lnTo>
                <a:lnTo>
                  <a:pt x="157813" y="4606800"/>
                </a:lnTo>
                <a:lnTo>
                  <a:pt x="183930" y="4764243"/>
                </a:lnTo>
                <a:lnTo>
                  <a:pt x="211829" y="4913488"/>
                </a:lnTo>
                <a:lnTo>
                  <a:pt x="241465" y="5052131"/>
                </a:lnTo>
                <a:lnTo>
                  <a:pt x="272793" y="5177769"/>
                </a:lnTo>
                <a:lnTo>
                  <a:pt x="305767" y="5287996"/>
                </a:lnTo>
                <a:lnTo>
                  <a:pt x="340341" y="5380408"/>
                </a:lnTo>
                <a:lnTo>
                  <a:pt x="376470" y="5452602"/>
                </a:lnTo>
                <a:lnTo>
                  <a:pt x="414108" y="5502173"/>
                </a:lnTo>
                <a:lnTo>
                  <a:pt x="464619" y="5538909"/>
                </a:lnTo>
                <a:lnTo>
                  <a:pt x="537785" y="5574172"/>
                </a:lnTo>
                <a:lnTo>
                  <a:pt x="631204" y="5607917"/>
                </a:lnTo>
                <a:lnTo>
                  <a:pt x="742468" y="5640100"/>
                </a:lnTo>
                <a:lnTo>
                  <a:pt x="869173" y="5670676"/>
                </a:lnTo>
                <a:lnTo>
                  <a:pt x="1008914" y="5699602"/>
                </a:lnTo>
                <a:lnTo>
                  <a:pt x="1159285" y="5726832"/>
                </a:lnTo>
                <a:lnTo>
                  <a:pt x="1317881" y="5752322"/>
                </a:lnTo>
                <a:lnTo>
                  <a:pt x="1482296" y="5776029"/>
                </a:lnTo>
                <a:lnTo>
                  <a:pt x="1650126" y="5797907"/>
                </a:lnTo>
                <a:lnTo>
                  <a:pt x="1818965" y="5817912"/>
                </a:lnTo>
                <a:lnTo>
                  <a:pt x="1986408" y="5835999"/>
                </a:lnTo>
                <a:lnTo>
                  <a:pt x="2150050" y="5852125"/>
                </a:lnTo>
                <a:lnTo>
                  <a:pt x="2307484" y="5866245"/>
                </a:lnTo>
                <a:lnTo>
                  <a:pt x="2456307" y="5878315"/>
                </a:lnTo>
                <a:lnTo>
                  <a:pt x="2594112" y="5888289"/>
                </a:lnTo>
                <a:lnTo>
                  <a:pt x="2718494" y="5896124"/>
                </a:lnTo>
                <a:lnTo>
                  <a:pt x="2827048" y="5901776"/>
                </a:lnTo>
                <a:lnTo>
                  <a:pt x="2917370" y="5905199"/>
                </a:lnTo>
                <a:lnTo>
                  <a:pt x="2987052" y="5906350"/>
                </a:lnTo>
                <a:lnTo>
                  <a:pt x="3056295" y="5905217"/>
                </a:lnTo>
                <a:lnTo>
                  <a:pt x="3146186" y="5901845"/>
                </a:lnTo>
                <a:lnTo>
                  <a:pt x="3254320" y="5896279"/>
                </a:lnTo>
                <a:lnTo>
                  <a:pt x="3378293" y="5888562"/>
                </a:lnTo>
                <a:lnTo>
                  <a:pt x="3515700" y="5878736"/>
                </a:lnTo>
                <a:lnTo>
                  <a:pt x="3664139" y="5866846"/>
                </a:lnTo>
                <a:lnTo>
                  <a:pt x="3821204" y="5852935"/>
                </a:lnTo>
                <a:lnTo>
                  <a:pt x="3984491" y="5837046"/>
                </a:lnTo>
                <a:lnTo>
                  <a:pt x="4151596" y="5819223"/>
                </a:lnTo>
                <a:lnTo>
                  <a:pt x="4320114" y="5799508"/>
                </a:lnTo>
                <a:lnTo>
                  <a:pt x="4487642" y="5777946"/>
                </a:lnTo>
                <a:lnTo>
                  <a:pt x="4651775" y="5754580"/>
                </a:lnTo>
                <a:lnTo>
                  <a:pt x="4810109" y="5729453"/>
                </a:lnTo>
                <a:lnTo>
                  <a:pt x="4960240" y="5702608"/>
                </a:lnTo>
                <a:lnTo>
                  <a:pt x="5099763" y="5674089"/>
                </a:lnTo>
                <a:lnTo>
                  <a:pt x="5226274" y="5643940"/>
                </a:lnTo>
                <a:lnTo>
                  <a:pt x="5337369" y="5612202"/>
                </a:lnTo>
                <a:lnTo>
                  <a:pt x="5430644" y="5578921"/>
                </a:lnTo>
                <a:lnTo>
                  <a:pt x="5503694" y="5544140"/>
                </a:lnTo>
                <a:lnTo>
                  <a:pt x="5554116" y="5507901"/>
                </a:lnTo>
                <a:lnTo>
                  <a:pt x="5592267" y="5458249"/>
                </a:lnTo>
                <a:lnTo>
                  <a:pt x="5628891" y="5385946"/>
                </a:lnTo>
                <a:lnTo>
                  <a:pt x="5663944" y="5293398"/>
                </a:lnTo>
                <a:lnTo>
                  <a:pt x="5697377" y="5183009"/>
                </a:lnTo>
                <a:lnTo>
                  <a:pt x="5729144" y="5057186"/>
                </a:lnTo>
                <a:lnTo>
                  <a:pt x="5759200" y="4918332"/>
                </a:lnTo>
                <a:lnTo>
                  <a:pt x="5787496" y="4768854"/>
                </a:lnTo>
                <a:lnTo>
                  <a:pt x="5813988" y="4611157"/>
                </a:lnTo>
                <a:lnTo>
                  <a:pt x="5838627" y="4447645"/>
                </a:lnTo>
                <a:lnTo>
                  <a:pt x="5861369" y="4280725"/>
                </a:lnTo>
                <a:lnTo>
                  <a:pt x="5882165" y="4112801"/>
                </a:lnTo>
                <a:lnTo>
                  <a:pt x="5900970" y="3946279"/>
                </a:lnTo>
                <a:lnTo>
                  <a:pt x="5917737" y="3783564"/>
                </a:lnTo>
                <a:lnTo>
                  <a:pt x="5932419" y="3627061"/>
                </a:lnTo>
                <a:lnTo>
                  <a:pt x="5944970" y="3479176"/>
                </a:lnTo>
                <a:lnTo>
                  <a:pt x="5955344" y="3342313"/>
                </a:lnTo>
                <a:lnTo>
                  <a:pt x="5963493" y="3218878"/>
                </a:lnTo>
                <a:lnTo>
                  <a:pt x="5969372" y="3111276"/>
                </a:lnTo>
                <a:lnTo>
                  <a:pt x="5972933" y="3021913"/>
                </a:lnTo>
                <a:lnTo>
                  <a:pt x="5974130" y="2953194"/>
                </a:lnTo>
                <a:lnTo>
                  <a:pt x="5972951" y="2884903"/>
                </a:lnTo>
                <a:lnTo>
                  <a:pt x="5969443" y="2795960"/>
                </a:lnTo>
                <a:lnTo>
                  <a:pt x="5963653" y="2688768"/>
                </a:lnTo>
                <a:lnTo>
                  <a:pt x="5955625" y="2565733"/>
                </a:lnTo>
                <a:lnTo>
                  <a:pt x="5945405" y="2429257"/>
                </a:lnTo>
                <a:lnTo>
                  <a:pt x="5933039" y="2281746"/>
                </a:lnTo>
                <a:lnTo>
                  <a:pt x="5918572" y="2125603"/>
                </a:lnTo>
                <a:lnTo>
                  <a:pt x="5902050" y="1963233"/>
                </a:lnTo>
                <a:lnTo>
                  <a:pt x="5883518" y="1797040"/>
                </a:lnTo>
                <a:lnTo>
                  <a:pt x="5863021" y="1629429"/>
                </a:lnTo>
                <a:lnTo>
                  <a:pt x="5840606" y="1462802"/>
                </a:lnTo>
                <a:lnTo>
                  <a:pt x="5816317" y="1299565"/>
                </a:lnTo>
                <a:lnTo>
                  <a:pt x="5790200" y="1142121"/>
                </a:lnTo>
                <a:lnTo>
                  <a:pt x="5762301" y="992875"/>
                </a:lnTo>
                <a:lnTo>
                  <a:pt x="5732664" y="854232"/>
                </a:lnTo>
                <a:lnTo>
                  <a:pt x="5701337" y="728594"/>
                </a:lnTo>
                <a:lnTo>
                  <a:pt x="5668363" y="618367"/>
                </a:lnTo>
                <a:lnTo>
                  <a:pt x="5633789" y="525954"/>
                </a:lnTo>
                <a:lnTo>
                  <a:pt x="5597660" y="453761"/>
                </a:lnTo>
                <a:lnTo>
                  <a:pt x="5560021" y="404190"/>
                </a:lnTo>
                <a:lnTo>
                  <a:pt x="5509511" y="367452"/>
                </a:lnTo>
                <a:lnTo>
                  <a:pt x="5436344" y="332187"/>
                </a:lnTo>
                <a:lnTo>
                  <a:pt x="5342926" y="298441"/>
                </a:lnTo>
                <a:lnTo>
                  <a:pt x="5231662" y="266257"/>
                </a:lnTo>
                <a:lnTo>
                  <a:pt x="5104956" y="235679"/>
                </a:lnTo>
                <a:lnTo>
                  <a:pt x="4965215" y="206752"/>
                </a:lnTo>
                <a:lnTo>
                  <a:pt x="4814844" y="179521"/>
                </a:lnTo>
                <a:lnTo>
                  <a:pt x="4656247" y="154030"/>
                </a:lnTo>
                <a:lnTo>
                  <a:pt x="4491831" y="130323"/>
                </a:lnTo>
                <a:lnTo>
                  <a:pt x="4324000" y="108445"/>
                </a:lnTo>
                <a:lnTo>
                  <a:pt x="4155160" y="88439"/>
                </a:lnTo>
                <a:lnTo>
                  <a:pt x="3987716" y="70351"/>
                </a:lnTo>
                <a:lnTo>
                  <a:pt x="3824073" y="54225"/>
                </a:lnTo>
                <a:lnTo>
                  <a:pt x="3666637" y="40105"/>
                </a:lnTo>
                <a:lnTo>
                  <a:pt x="3517813" y="28036"/>
                </a:lnTo>
                <a:lnTo>
                  <a:pt x="3380005" y="18061"/>
                </a:lnTo>
                <a:lnTo>
                  <a:pt x="3255620" y="10226"/>
                </a:lnTo>
                <a:lnTo>
                  <a:pt x="3147063" y="4574"/>
                </a:lnTo>
                <a:lnTo>
                  <a:pt x="3056738" y="1151"/>
                </a:lnTo>
                <a:lnTo>
                  <a:pt x="2987052" y="0"/>
                </a:lnTo>
                <a:lnTo>
                  <a:pt x="2917370" y="1151"/>
                </a:lnTo>
                <a:lnTo>
                  <a:pt x="2827048" y="4574"/>
                </a:lnTo>
                <a:lnTo>
                  <a:pt x="2718494" y="10226"/>
                </a:lnTo>
                <a:lnTo>
                  <a:pt x="2594112" y="18061"/>
                </a:lnTo>
                <a:lnTo>
                  <a:pt x="2456307" y="28036"/>
                </a:lnTo>
                <a:lnTo>
                  <a:pt x="2307484" y="40105"/>
                </a:lnTo>
                <a:lnTo>
                  <a:pt x="2150050" y="54225"/>
                </a:lnTo>
                <a:lnTo>
                  <a:pt x="1986408" y="70351"/>
                </a:lnTo>
                <a:lnTo>
                  <a:pt x="1818965" y="88439"/>
                </a:lnTo>
                <a:lnTo>
                  <a:pt x="1650126" y="108445"/>
                </a:lnTo>
                <a:lnTo>
                  <a:pt x="1482296" y="130323"/>
                </a:lnTo>
                <a:lnTo>
                  <a:pt x="1317881" y="154030"/>
                </a:lnTo>
                <a:lnTo>
                  <a:pt x="1159285" y="179521"/>
                </a:lnTo>
                <a:lnTo>
                  <a:pt x="1008914" y="206752"/>
                </a:lnTo>
                <a:lnTo>
                  <a:pt x="869173" y="235679"/>
                </a:lnTo>
                <a:lnTo>
                  <a:pt x="742468" y="266257"/>
                </a:lnTo>
                <a:lnTo>
                  <a:pt x="631204" y="298441"/>
                </a:lnTo>
                <a:lnTo>
                  <a:pt x="537785" y="332187"/>
                </a:lnTo>
                <a:lnTo>
                  <a:pt x="464619" y="367452"/>
                </a:lnTo>
                <a:lnTo>
                  <a:pt x="414108" y="404190"/>
                </a:lnTo>
                <a:lnTo>
                  <a:pt x="376470" y="453761"/>
                </a:lnTo>
                <a:lnTo>
                  <a:pt x="340341" y="525954"/>
                </a:lnTo>
                <a:lnTo>
                  <a:pt x="305767" y="618367"/>
                </a:lnTo>
                <a:lnTo>
                  <a:pt x="272793" y="728594"/>
                </a:lnTo>
                <a:lnTo>
                  <a:pt x="241465" y="854232"/>
                </a:lnTo>
                <a:lnTo>
                  <a:pt x="211829" y="992875"/>
                </a:lnTo>
                <a:lnTo>
                  <a:pt x="183930" y="1142121"/>
                </a:lnTo>
                <a:lnTo>
                  <a:pt x="157813" y="1299565"/>
                </a:lnTo>
                <a:lnTo>
                  <a:pt x="133524" y="1462802"/>
                </a:lnTo>
                <a:lnTo>
                  <a:pt x="111109" y="1629429"/>
                </a:lnTo>
                <a:lnTo>
                  <a:pt x="90612" y="1797040"/>
                </a:lnTo>
                <a:lnTo>
                  <a:pt x="72080" y="1963233"/>
                </a:lnTo>
                <a:lnTo>
                  <a:pt x="55558" y="2125603"/>
                </a:lnTo>
                <a:lnTo>
                  <a:pt x="41091" y="2281746"/>
                </a:lnTo>
                <a:lnTo>
                  <a:pt x="28725" y="2429257"/>
                </a:lnTo>
                <a:lnTo>
                  <a:pt x="18505" y="2565733"/>
                </a:lnTo>
                <a:lnTo>
                  <a:pt x="10477" y="2688768"/>
                </a:lnTo>
                <a:lnTo>
                  <a:pt x="4686" y="2795960"/>
                </a:lnTo>
                <a:lnTo>
                  <a:pt x="1179" y="2884903"/>
                </a:lnTo>
                <a:lnTo>
                  <a:pt x="0" y="2953194"/>
                </a:lnTo>
                <a:close/>
              </a:path>
            </a:pathLst>
          </a:custGeom>
          <a:solidFill>
            <a:srgbClr val="BAE0E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797976" y="1077975"/>
            <a:ext cx="5909525" cy="5839333"/>
          </a:xfrm>
          <a:custGeom>
            <a:avLst/>
            <a:gdLst/>
            <a:ahLst/>
            <a:cxnLst/>
            <a:rect l="l" t="t" r="r" b="b"/>
            <a:pathLst>
              <a:path w="5909525" h="5839333">
                <a:moveTo>
                  <a:pt x="4854" y="3078628"/>
                </a:moveTo>
                <a:lnTo>
                  <a:pt x="10852" y="3185093"/>
                </a:lnTo>
                <a:lnTo>
                  <a:pt x="19167" y="3306509"/>
                </a:lnTo>
                <a:lnTo>
                  <a:pt x="29752" y="3440595"/>
                </a:lnTo>
                <a:lnTo>
                  <a:pt x="42561" y="3585068"/>
                </a:lnTo>
                <a:lnTo>
                  <a:pt x="57545" y="3737648"/>
                </a:lnTo>
                <a:lnTo>
                  <a:pt x="74658" y="3896053"/>
                </a:lnTo>
                <a:lnTo>
                  <a:pt x="93853" y="4058000"/>
                </a:lnTo>
                <a:lnTo>
                  <a:pt x="115082" y="4221210"/>
                </a:lnTo>
                <a:lnTo>
                  <a:pt x="138299" y="4383399"/>
                </a:lnTo>
                <a:lnTo>
                  <a:pt x="163456" y="4542286"/>
                </a:lnTo>
                <a:lnTo>
                  <a:pt x="190506" y="4695590"/>
                </a:lnTo>
                <a:lnTo>
                  <a:pt x="219402" y="4841029"/>
                </a:lnTo>
                <a:lnTo>
                  <a:pt x="250097" y="4976321"/>
                </a:lnTo>
                <a:lnTo>
                  <a:pt x="282543" y="5099186"/>
                </a:lnTo>
                <a:lnTo>
                  <a:pt x="316695" y="5207340"/>
                </a:lnTo>
                <a:lnTo>
                  <a:pt x="352503" y="5298503"/>
                </a:lnTo>
                <a:lnTo>
                  <a:pt x="389922" y="5370393"/>
                </a:lnTo>
                <a:lnTo>
                  <a:pt x="428904" y="5420728"/>
                </a:lnTo>
                <a:lnTo>
                  <a:pt x="480209" y="5458775"/>
                </a:lnTo>
                <a:lnTo>
                  <a:pt x="553104" y="5495297"/>
                </a:lnTo>
                <a:lnTo>
                  <a:pt x="645306" y="5530247"/>
                </a:lnTo>
                <a:lnTo>
                  <a:pt x="754533" y="5563579"/>
                </a:lnTo>
                <a:lnTo>
                  <a:pt x="878500" y="5595247"/>
                </a:lnTo>
                <a:lnTo>
                  <a:pt x="1014927" y="5625205"/>
                </a:lnTo>
                <a:lnTo>
                  <a:pt x="1161530" y="5653407"/>
                </a:lnTo>
                <a:lnTo>
                  <a:pt x="1316026" y="5679807"/>
                </a:lnTo>
                <a:lnTo>
                  <a:pt x="1476133" y="5704360"/>
                </a:lnTo>
                <a:lnTo>
                  <a:pt x="1639568" y="5727018"/>
                </a:lnTo>
                <a:lnTo>
                  <a:pt x="1804048" y="5747737"/>
                </a:lnTo>
                <a:lnTo>
                  <a:pt x="1967291" y="5766471"/>
                </a:lnTo>
                <a:lnTo>
                  <a:pt x="2127014" y="5783172"/>
                </a:lnTo>
                <a:lnTo>
                  <a:pt x="2280935" y="5797796"/>
                </a:lnTo>
                <a:lnTo>
                  <a:pt x="2426770" y="5810296"/>
                </a:lnTo>
                <a:lnTo>
                  <a:pt x="2562236" y="5820627"/>
                </a:lnTo>
                <a:lnTo>
                  <a:pt x="2685053" y="5828741"/>
                </a:lnTo>
                <a:lnTo>
                  <a:pt x="2792935" y="5834595"/>
                </a:lnTo>
                <a:lnTo>
                  <a:pt x="2883601" y="5838140"/>
                </a:lnTo>
                <a:lnTo>
                  <a:pt x="2954769" y="5839333"/>
                </a:lnTo>
                <a:lnTo>
                  <a:pt x="3025474" y="5838158"/>
                </a:lnTo>
                <a:lnTo>
                  <a:pt x="3115688" y="5834666"/>
                </a:lnTo>
                <a:lnTo>
                  <a:pt x="3223130" y="5828901"/>
                </a:lnTo>
                <a:lnTo>
                  <a:pt x="3345517" y="5820907"/>
                </a:lnTo>
                <a:lnTo>
                  <a:pt x="3480569" y="5810730"/>
                </a:lnTo>
                <a:lnTo>
                  <a:pt x="3626002" y="5798414"/>
                </a:lnTo>
                <a:lnTo>
                  <a:pt x="3779537" y="5784005"/>
                </a:lnTo>
                <a:lnTo>
                  <a:pt x="3938891" y="5767548"/>
                </a:lnTo>
                <a:lnTo>
                  <a:pt x="4101782" y="5749087"/>
                </a:lnTo>
                <a:lnTo>
                  <a:pt x="4265929" y="5728668"/>
                </a:lnTo>
                <a:lnTo>
                  <a:pt x="4429051" y="5706335"/>
                </a:lnTo>
                <a:lnTo>
                  <a:pt x="4588866" y="5682133"/>
                </a:lnTo>
                <a:lnTo>
                  <a:pt x="4743091" y="5656108"/>
                </a:lnTo>
                <a:lnTo>
                  <a:pt x="4889446" y="5628304"/>
                </a:lnTo>
                <a:lnTo>
                  <a:pt x="5025649" y="5598767"/>
                </a:lnTo>
                <a:lnTo>
                  <a:pt x="5149418" y="5567540"/>
                </a:lnTo>
                <a:lnTo>
                  <a:pt x="5258472" y="5534670"/>
                </a:lnTo>
                <a:lnTo>
                  <a:pt x="5350529" y="5500201"/>
                </a:lnTo>
                <a:lnTo>
                  <a:pt x="5423307" y="5464178"/>
                </a:lnTo>
                <a:lnTo>
                  <a:pt x="5474525" y="5426646"/>
                </a:lnTo>
                <a:lnTo>
                  <a:pt x="5514038" y="5376229"/>
                </a:lnTo>
                <a:lnTo>
                  <a:pt x="5551970" y="5304229"/>
                </a:lnTo>
                <a:lnTo>
                  <a:pt x="5588273" y="5212928"/>
                </a:lnTo>
                <a:lnTo>
                  <a:pt x="5622900" y="5104609"/>
                </a:lnTo>
                <a:lnTo>
                  <a:pt x="5655801" y="4981554"/>
                </a:lnTo>
                <a:lnTo>
                  <a:pt x="5686929" y="4846047"/>
                </a:lnTo>
                <a:lnTo>
                  <a:pt x="5716235" y="4700369"/>
                </a:lnTo>
                <a:lnTo>
                  <a:pt x="5743672" y="4546803"/>
                </a:lnTo>
                <a:lnTo>
                  <a:pt x="5769190" y="4387633"/>
                </a:lnTo>
                <a:lnTo>
                  <a:pt x="5792743" y="4225140"/>
                </a:lnTo>
                <a:lnTo>
                  <a:pt x="5814281" y="4061608"/>
                </a:lnTo>
                <a:lnTo>
                  <a:pt x="5833756" y="3899319"/>
                </a:lnTo>
                <a:lnTo>
                  <a:pt x="5851121" y="3740556"/>
                </a:lnTo>
                <a:lnTo>
                  <a:pt x="5866327" y="3587601"/>
                </a:lnTo>
                <a:lnTo>
                  <a:pt x="5879326" y="3442737"/>
                </a:lnTo>
                <a:lnTo>
                  <a:pt x="5890069" y="3308247"/>
                </a:lnTo>
                <a:lnTo>
                  <a:pt x="5898509" y="3186414"/>
                </a:lnTo>
                <a:lnTo>
                  <a:pt x="5904597" y="3079520"/>
                </a:lnTo>
                <a:lnTo>
                  <a:pt x="5908285" y="2989847"/>
                </a:lnTo>
                <a:lnTo>
                  <a:pt x="5909525" y="2919679"/>
                </a:lnTo>
                <a:lnTo>
                  <a:pt x="5908304" y="2849958"/>
                </a:lnTo>
                <a:lnTo>
                  <a:pt x="5904671" y="2760723"/>
                </a:lnTo>
                <a:lnTo>
                  <a:pt x="5898673" y="2654256"/>
                </a:lnTo>
                <a:lnTo>
                  <a:pt x="5890358" y="2532839"/>
                </a:lnTo>
                <a:lnTo>
                  <a:pt x="5879773" y="2398752"/>
                </a:lnTo>
                <a:lnTo>
                  <a:pt x="5866964" y="2254278"/>
                </a:lnTo>
                <a:lnTo>
                  <a:pt x="5851980" y="2101698"/>
                </a:lnTo>
                <a:lnTo>
                  <a:pt x="5834867" y="1943294"/>
                </a:lnTo>
                <a:lnTo>
                  <a:pt x="5815672" y="1781347"/>
                </a:lnTo>
                <a:lnTo>
                  <a:pt x="5794443" y="1618138"/>
                </a:lnTo>
                <a:lnTo>
                  <a:pt x="5771226" y="1455950"/>
                </a:lnTo>
                <a:lnTo>
                  <a:pt x="5746069" y="1297064"/>
                </a:lnTo>
                <a:lnTo>
                  <a:pt x="5719019" y="1143761"/>
                </a:lnTo>
                <a:lnTo>
                  <a:pt x="5690123" y="998324"/>
                </a:lnTo>
                <a:lnTo>
                  <a:pt x="5659428" y="863032"/>
                </a:lnTo>
                <a:lnTo>
                  <a:pt x="5626981" y="740169"/>
                </a:lnTo>
                <a:lnTo>
                  <a:pt x="5592830" y="632016"/>
                </a:lnTo>
                <a:lnTo>
                  <a:pt x="5557022" y="540854"/>
                </a:lnTo>
                <a:lnTo>
                  <a:pt x="5519603" y="468965"/>
                </a:lnTo>
                <a:lnTo>
                  <a:pt x="5480621" y="418630"/>
                </a:lnTo>
                <a:lnTo>
                  <a:pt x="5429316" y="380580"/>
                </a:lnTo>
                <a:lnTo>
                  <a:pt x="5356421" y="344056"/>
                </a:lnTo>
                <a:lnTo>
                  <a:pt x="5264219" y="309105"/>
                </a:lnTo>
                <a:lnTo>
                  <a:pt x="5154994" y="275771"/>
                </a:lnTo>
                <a:lnTo>
                  <a:pt x="5031027" y="244101"/>
                </a:lnTo>
                <a:lnTo>
                  <a:pt x="4894601" y="214142"/>
                </a:lnTo>
                <a:lnTo>
                  <a:pt x="4747999" y="185938"/>
                </a:lnTo>
                <a:lnTo>
                  <a:pt x="4593503" y="159536"/>
                </a:lnTo>
                <a:lnTo>
                  <a:pt x="4433397" y="134982"/>
                </a:lnTo>
                <a:lnTo>
                  <a:pt x="4269963" y="112321"/>
                </a:lnTo>
                <a:lnTo>
                  <a:pt x="4105484" y="91601"/>
                </a:lnTo>
                <a:lnTo>
                  <a:pt x="3942242" y="72867"/>
                </a:lnTo>
                <a:lnTo>
                  <a:pt x="3782520" y="56164"/>
                </a:lnTo>
                <a:lnTo>
                  <a:pt x="3628600" y="41539"/>
                </a:lnTo>
                <a:lnTo>
                  <a:pt x="3482766" y="29038"/>
                </a:lnTo>
                <a:lnTo>
                  <a:pt x="3347300" y="18707"/>
                </a:lnTo>
                <a:lnTo>
                  <a:pt x="3224484" y="10591"/>
                </a:lnTo>
                <a:lnTo>
                  <a:pt x="3116602" y="4738"/>
                </a:lnTo>
                <a:lnTo>
                  <a:pt x="3025936" y="1192"/>
                </a:lnTo>
                <a:lnTo>
                  <a:pt x="2954769" y="0"/>
                </a:lnTo>
                <a:lnTo>
                  <a:pt x="2883601" y="1192"/>
                </a:lnTo>
                <a:lnTo>
                  <a:pt x="2792935" y="4738"/>
                </a:lnTo>
                <a:lnTo>
                  <a:pt x="2685053" y="10591"/>
                </a:lnTo>
                <a:lnTo>
                  <a:pt x="2562236" y="18707"/>
                </a:lnTo>
                <a:lnTo>
                  <a:pt x="2426770" y="29038"/>
                </a:lnTo>
                <a:lnTo>
                  <a:pt x="2280935" y="41539"/>
                </a:lnTo>
                <a:lnTo>
                  <a:pt x="2127014" y="56164"/>
                </a:lnTo>
                <a:lnTo>
                  <a:pt x="1967291" y="72867"/>
                </a:lnTo>
                <a:lnTo>
                  <a:pt x="1804048" y="91601"/>
                </a:lnTo>
                <a:lnTo>
                  <a:pt x="1639568" y="112321"/>
                </a:lnTo>
                <a:lnTo>
                  <a:pt x="1476133" y="134982"/>
                </a:lnTo>
                <a:lnTo>
                  <a:pt x="1316026" y="159536"/>
                </a:lnTo>
                <a:lnTo>
                  <a:pt x="1161530" y="185938"/>
                </a:lnTo>
                <a:lnTo>
                  <a:pt x="1014927" y="214142"/>
                </a:lnTo>
                <a:lnTo>
                  <a:pt x="878500" y="244101"/>
                </a:lnTo>
                <a:lnTo>
                  <a:pt x="754533" y="275771"/>
                </a:lnTo>
                <a:lnTo>
                  <a:pt x="645306" y="309105"/>
                </a:lnTo>
                <a:lnTo>
                  <a:pt x="553104" y="344056"/>
                </a:lnTo>
                <a:lnTo>
                  <a:pt x="480209" y="380580"/>
                </a:lnTo>
                <a:lnTo>
                  <a:pt x="428904" y="418630"/>
                </a:lnTo>
                <a:lnTo>
                  <a:pt x="389922" y="468965"/>
                </a:lnTo>
                <a:lnTo>
                  <a:pt x="352503" y="540854"/>
                </a:lnTo>
                <a:lnTo>
                  <a:pt x="316695" y="632016"/>
                </a:lnTo>
                <a:lnTo>
                  <a:pt x="282543" y="740169"/>
                </a:lnTo>
                <a:lnTo>
                  <a:pt x="250097" y="863032"/>
                </a:lnTo>
                <a:lnTo>
                  <a:pt x="219402" y="998324"/>
                </a:lnTo>
                <a:lnTo>
                  <a:pt x="190506" y="1143761"/>
                </a:lnTo>
                <a:lnTo>
                  <a:pt x="163456" y="1297064"/>
                </a:lnTo>
                <a:lnTo>
                  <a:pt x="138299" y="1455950"/>
                </a:lnTo>
                <a:lnTo>
                  <a:pt x="115082" y="1618138"/>
                </a:lnTo>
                <a:lnTo>
                  <a:pt x="93853" y="1781347"/>
                </a:lnTo>
                <a:lnTo>
                  <a:pt x="74658" y="1943294"/>
                </a:lnTo>
                <a:lnTo>
                  <a:pt x="57545" y="2101698"/>
                </a:lnTo>
                <a:lnTo>
                  <a:pt x="42561" y="2254278"/>
                </a:lnTo>
                <a:lnTo>
                  <a:pt x="29752" y="2398752"/>
                </a:lnTo>
                <a:lnTo>
                  <a:pt x="19167" y="2532839"/>
                </a:lnTo>
                <a:lnTo>
                  <a:pt x="10852" y="2654256"/>
                </a:lnTo>
                <a:lnTo>
                  <a:pt x="4854" y="2760723"/>
                </a:lnTo>
                <a:lnTo>
                  <a:pt x="1221" y="2849958"/>
                </a:lnTo>
                <a:lnTo>
                  <a:pt x="0" y="2919679"/>
                </a:lnTo>
                <a:lnTo>
                  <a:pt x="1221" y="2989396"/>
                </a:lnTo>
                <a:lnTo>
                  <a:pt x="4854" y="3078628"/>
                </a:lnTo>
                <a:close/>
              </a:path>
            </a:pathLst>
          </a:custGeom>
          <a:solidFill>
            <a:srgbClr val="BBE1E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829345" y="1119012"/>
            <a:ext cx="5844908" cy="5772277"/>
          </a:xfrm>
          <a:custGeom>
            <a:avLst/>
            <a:gdLst/>
            <a:ahLst/>
            <a:cxnLst/>
            <a:rect l="l" t="t" r="r" b="b"/>
            <a:pathLst>
              <a:path w="5844908" h="5772277">
                <a:moveTo>
                  <a:pt x="19827" y="3272364"/>
                </a:moveTo>
                <a:lnTo>
                  <a:pt x="30776" y="3404061"/>
                </a:lnTo>
                <a:lnTo>
                  <a:pt x="44025" y="3545498"/>
                </a:lnTo>
                <a:lnTo>
                  <a:pt x="59526" y="3694515"/>
                </a:lnTo>
                <a:lnTo>
                  <a:pt x="77228" y="3848954"/>
                </a:lnTo>
                <a:lnTo>
                  <a:pt x="97084" y="4006655"/>
                </a:lnTo>
                <a:lnTo>
                  <a:pt x="119045" y="4165460"/>
                </a:lnTo>
                <a:lnTo>
                  <a:pt x="143061" y="4323209"/>
                </a:lnTo>
                <a:lnTo>
                  <a:pt x="169085" y="4477744"/>
                </a:lnTo>
                <a:lnTo>
                  <a:pt x="197067" y="4626906"/>
                </a:lnTo>
                <a:lnTo>
                  <a:pt x="226959" y="4768536"/>
                </a:lnTo>
                <a:lnTo>
                  <a:pt x="258712" y="4900474"/>
                </a:lnTo>
                <a:lnTo>
                  <a:pt x="292278" y="5020562"/>
                </a:lnTo>
                <a:lnTo>
                  <a:pt x="327606" y="5126641"/>
                </a:lnTo>
                <a:lnTo>
                  <a:pt x="364650" y="5216551"/>
                </a:lnTo>
                <a:lnTo>
                  <a:pt x="403360" y="5288135"/>
                </a:lnTo>
                <a:lnTo>
                  <a:pt x="443687" y="5339232"/>
                </a:lnTo>
                <a:lnTo>
                  <a:pt x="495789" y="5378593"/>
                </a:lnTo>
                <a:lnTo>
                  <a:pt x="568414" y="5416375"/>
                </a:lnTo>
                <a:lnTo>
                  <a:pt x="659401" y="5452531"/>
                </a:lnTo>
                <a:lnTo>
                  <a:pt x="766590" y="5487013"/>
                </a:lnTo>
                <a:lnTo>
                  <a:pt x="887822" y="5519774"/>
                </a:lnTo>
                <a:lnTo>
                  <a:pt x="1020935" y="5550765"/>
                </a:lnTo>
                <a:lnTo>
                  <a:pt x="1163770" y="5579940"/>
                </a:lnTo>
                <a:lnTo>
                  <a:pt x="1314167" y="5607251"/>
                </a:lnTo>
                <a:lnTo>
                  <a:pt x="1469965" y="5632650"/>
                </a:lnTo>
                <a:lnTo>
                  <a:pt x="1629005" y="5656091"/>
                </a:lnTo>
                <a:lnTo>
                  <a:pt x="1789126" y="5677524"/>
                </a:lnTo>
                <a:lnTo>
                  <a:pt x="1948168" y="5696903"/>
                </a:lnTo>
                <a:lnTo>
                  <a:pt x="2103972" y="5714180"/>
                </a:lnTo>
                <a:lnTo>
                  <a:pt x="2254376" y="5729308"/>
                </a:lnTo>
                <a:lnTo>
                  <a:pt x="2397222" y="5742239"/>
                </a:lnTo>
                <a:lnTo>
                  <a:pt x="2530348" y="5752926"/>
                </a:lnTo>
                <a:lnTo>
                  <a:pt x="2651595" y="5761321"/>
                </a:lnTo>
                <a:lnTo>
                  <a:pt x="2758803" y="5767375"/>
                </a:lnTo>
                <a:lnTo>
                  <a:pt x="2849811" y="5771043"/>
                </a:lnTo>
                <a:lnTo>
                  <a:pt x="2922460" y="5772277"/>
                </a:lnTo>
                <a:lnTo>
                  <a:pt x="2994633" y="5771062"/>
                </a:lnTo>
                <a:lnTo>
                  <a:pt x="3085176" y="5767450"/>
                </a:lnTo>
                <a:lnTo>
                  <a:pt x="3191930" y="5761486"/>
                </a:lnTo>
                <a:lnTo>
                  <a:pt x="3312735" y="5753218"/>
                </a:lnTo>
                <a:lnTo>
                  <a:pt x="3445433" y="5742691"/>
                </a:lnTo>
                <a:lnTo>
                  <a:pt x="3587864" y="5729952"/>
                </a:lnTo>
                <a:lnTo>
                  <a:pt x="3737870" y="5715047"/>
                </a:lnTo>
                <a:lnTo>
                  <a:pt x="3893292" y="5698024"/>
                </a:lnTo>
                <a:lnTo>
                  <a:pt x="4051970" y="5678927"/>
                </a:lnTo>
                <a:lnTo>
                  <a:pt x="4211747" y="5657805"/>
                </a:lnTo>
                <a:lnTo>
                  <a:pt x="4370461" y="5634703"/>
                </a:lnTo>
                <a:lnTo>
                  <a:pt x="4525955" y="5609668"/>
                </a:lnTo>
                <a:lnTo>
                  <a:pt x="4676070" y="5582746"/>
                </a:lnTo>
                <a:lnTo>
                  <a:pt x="4818647" y="5553984"/>
                </a:lnTo>
                <a:lnTo>
                  <a:pt x="4951526" y="5523428"/>
                </a:lnTo>
                <a:lnTo>
                  <a:pt x="5072549" y="5491124"/>
                </a:lnTo>
                <a:lnTo>
                  <a:pt x="5179556" y="5457120"/>
                </a:lnTo>
                <a:lnTo>
                  <a:pt x="5270389" y="5421461"/>
                </a:lnTo>
                <a:lnTo>
                  <a:pt x="5342889" y="5384194"/>
                </a:lnTo>
                <a:lnTo>
                  <a:pt x="5394896" y="5345366"/>
                </a:lnTo>
                <a:lnTo>
                  <a:pt x="5435774" y="5294185"/>
                </a:lnTo>
                <a:lnTo>
                  <a:pt x="5475017" y="5222487"/>
                </a:lnTo>
                <a:lnTo>
                  <a:pt x="5512575" y="5132433"/>
                </a:lnTo>
                <a:lnTo>
                  <a:pt x="5548397" y="5026182"/>
                </a:lnTo>
                <a:lnTo>
                  <a:pt x="5582434" y="4905896"/>
                </a:lnTo>
                <a:lnTo>
                  <a:pt x="5614636" y="4773734"/>
                </a:lnTo>
                <a:lnTo>
                  <a:pt x="5644954" y="4631855"/>
                </a:lnTo>
                <a:lnTo>
                  <a:pt x="5673337" y="4482422"/>
                </a:lnTo>
                <a:lnTo>
                  <a:pt x="5699736" y="4327592"/>
                </a:lnTo>
                <a:lnTo>
                  <a:pt x="5724101" y="4169527"/>
                </a:lnTo>
                <a:lnTo>
                  <a:pt x="5746381" y="4010387"/>
                </a:lnTo>
                <a:lnTo>
                  <a:pt x="5766528" y="3852331"/>
                </a:lnTo>
                <a:lnTo>
                  <a:pt x="5784492" y="3697520"/>
                </a:lnTo>
                <a:lnTo>
                  <a:pt x="5800221" y="3548114"/>
                </a:lnTo>
                <a:lnTo>
                  <a:pt x="5813668" y="3406274"/>
                </a:lnTo>
                <a:lnTo>
                  <a:pt x="5824781" y="3274158"/>
                </a:lnTo>
                <a:lnTo>
                  <a:pt x="5833512" y="3153928"/>
                </a:lnTo>
                <a:lnTo>
                  <a:pt x="5839810" y="3047743"/>
                </a:lnTo>
                <a:lnTo>
                  <a:pt x="5843625" y="2957764"/>
                </a:lnTo>
                <a:lnTo>
                  <a:pt x="5844908" y="2886151"/>
                </a:lnTo>
                <a:lnTo>
                  <a:pt x="5843644" y="2814999"/>
                </a:lnTo>
                <a:lnTo>
                  <a:pt x="5839886" y="2725473"/>
                </a:lnTo>
                <a:lnTo>
                  <a:pt x="5833683" y="2619730"/>
                </a:lnTo>
                <a:lnTo>
                  <a:pt x="5825082" y="2499929"/>
                </a:lnTo>
                <a:lnTo>
                  <a:pt x="5814133" y="2368231"/>
                </a:lnTo>
                <a:lnTo>
                  <a:pt x="5800884" y="2226792"/>
                </a:lnTo>
                <a:lnTo>
                  <a:pt x="5785385" y="2077773"/>
                </a:lnTo>
                <a:lnTo>
                  <a:pt x="5767683" y="1923333"/>
                </a:lnTo>
                <a:lnTo>
                  <a:pt x="5747828" y="1765630"/>
                </a:lnTo>
                <a:lnTo>
                  <a:pt x="5725868" y="1606824"/>
                </a:lnTo>
                <a:lnTo>
                  <a:pt x="5701851" y="1449073"/>
                </a:lnTo>
                <a:lnTo>
                  <a:pt x="5675828" y="1294537"/>
                </a:lnTo>
                <a:lnTo>
                  <a:pt x="5647846" y="1145374"/>
                </a:lnTo>
                <a:lnTo>
                  <a:pt x="5617954" y="1003743"/>
                </a:lnTo>
                <a:lnTo>
                  <a:pt x="5586200" y="871804"/>
                </a:lnTo>
                <a:lnTo>
                  <a:pt x="5552635" y="751716"/>
                </a:lnTo>
                <a:lnTo>
                  <a:pt x="5517305" y="645636"/>
                </a:lnTo>
                <a:lnTo>
                  <a:pt x="5480260" y="555725"/>
                </a:lnTo>
                <a:lnTo>
                  <a:pt x="5441549" y="484141"/>
                </a:lnTo>
                <a:lnTo>
                  <a:pt x="5401221" y="433044"/>
                </a:lnTo>
                <a:lnTo>
                  <a:pt x="5349118" y="393683"/>
                </a:lnTo>
                <a:lnTo>
                  <a:pt x="5276493" y="355901"/>
                </a:lnTo>
                <a:lnTo>
                  <a:pt x="5185506" y="319745"/>
                </a:lnTo>
                <a:lnTo>
                  <a:pt x="5078317" y="285263"/>
                </a:lnTo>
                <a:lnTo>
                  <a:pt x="4957086" y="252502"/>
                </a:lnTo>
                <a:lnTo>
                  <a:pt x="4823973" y="221511"/>
                </a:lnTo>
                <a:lnTo>
                  <a:pt x="4681138" y="192336"/>
                </a:lnTo>
                <a:lnTo>
                  <a:pt x="4530741" y="165025"/>
                </a:lnTo>
                <a:lnTo>
                  <a:pt x="4374944" y="139626"/>
                </a:lnTo>
                <a:lnTo>
                  <a:pt x="4215904" y="116185"/>
                </a:lnTo>
                <a:lnTo>
                  <a:pt x="4055784" y="94752"/>
                </a:lnTo>
                <a:lnTo>
                  <a:pt x="3896742" y="75373"/>
                </a:lnTo>
                <a:lnTo>
                  <a:pt x="3740939" y="58096"/>
                </a:lnTo>
                <a:lnTo>
                  <a:pt x="3590535" y="42968"/>
                </a:lnTo>
                <a:lnTo>
                  <a:pt x="3447691" y="30037"/>
                </a:lnTo>
                <a:lnTo>
                  <a:pt x="3314565" y="19350"/>
                </a:lnTo>
                <a:lnTo>
                  <a:pt x="3193320" y="10955"/>
                </a:lnTo>
                <a:lnTo>
                  <a:pt x="3086113" y="4901"/>
                </a:lnTo>
                <a:lnTo>
                  <a:pt x="2995107" y="1233"/>
                </a:lnTo>
                <a:lnTo>
                  <a:pt x="2922460" y="0"/>
                </a:lnTo>
                <a:lnTo>
                  <a:pt x="2849811" y="1233"/>
                </a:lnTo>
                <a:lnTo>
                  <a:pt x="2758803" y="4901"/>
                </a:lnTo>
                <a:lnTo>
                  <a:pt x="2651595" y="10955"/>
                </a:lnTo>
                <a:lnTo>
                  <a:pt x="2530348" y="19350"/>
                </a:lnTo>
                <a:lnTo>
                  <a:pt x="2397222" y="30037"/>
                </a:lnTo>
                <a:lnTo>
                  <a:pt x="2254376" y="42968"/>
                </a:lnTo>
                <a:lnTo>
                  <a:pt x="2103972" y="58096"/>
                </a:lnTo>
                <a:lnTo>
                  <a:pt x="1948168" y="75373"/>
                </a:lnTo>
                <a:lnTo>
                  <a:pt x="1789126" y="94752"/>
                </a:lnTo>
                <a:lnTo>
                  <a:pt x="1629005" y="116185"/>
                </a:lnTo>
                <a:lnTo>
                  <a:pt x="1469965" y="139626"/>
                </a:lnTo>
                <a:lnTo>
                  <a:pt x="1314167" y="165025"/>
                </a:lnTo>
                <a:lnTo>
                  <a:pt x="1163770" y="192336"/>
                </a:lnTo>
                <a:lnTo>
                  <a:pt x="1020935" y="221511"/>
                </a:lnTo>
                <a:lnTo>
                  <a:pt x="887822" y="252502"/>
                </a:lnTo>
                <a:lnTo>
                  <a:pt x="766590" y="285263"/>
                </a:lnTo>
                <a:lnTo>
                  <a:pt x="659401" y="319745"/>
                </a:lnTo>
                <a:lnTo>
                  <a:pt x="568414" y="355901"/>
                </a:lnTo>
                <a:lnTo>
                  <a:pt x="495789" y="393683"/>
                </a:lnTo>
                <a:lnTo>
                  <a:pt x="443687" y="433044"/>
                </a:lnTo>
                <a:lnTo>
                  <a:pt x="403360" y="484141"/>
                </a:lnTo>
                <a:lnTo>
                  <a:pt x="364650" y="555725"/>
                </a:lnTo>
                <a:lnTo>
                  <a:pt x="327606" y="645636"/>
                </a:lnTo>
                <a:lnTo>
                  <a:pt x="292278" y="751716"/>
                </a:lnTo>
                <a:lnTo>
                  <a:pt x="258712" y="871804"/>
                </a:lnTo>
                <a:lnTo>
                  <a:pt x="226959" y="1003743"/>
                </a:lnTo>
                <a:lnTo>
                  <a:pt x="197067" y="1145374"/>
                </a:lnTo>
                <a:lnTo>
                  <a:pt x="169085" y="1294537"/>
                </a:lnTo>
                <a:lnTo>
                  <a:pt x="143061" y="1449073"/>
                </a:lnTo>
                <a:lnTo>
                  <a:pt x="119045" y="1606824"/>
                </a:lnTo>
                <a:lnTo>
                  <a:pt x="97084" y="1765630"/>
                </a:lnTo>
                <a:lnTo>
                  <a:pt x="77228" y="1923333"/>
                </a:lnTo>
                <a:lnTo>
                  <a:pt x="59526" y="2077773"/>
                </a:lnTo>
                <a:lnTo>
                  <a:pt x="44025" y="2226792"/>
                </a:lnTo>
                <a:lnTo>
                  <a:pt x="30776" y="2368231"/>
                </a:lnTo>
                <a:lnTo>
                  <a:pt x="19827" y="2499929"/>
                </a:lnTo>
                <a:lnTo>
                  <a:pt x="11225" y="2619730"/>
                </a:lnTo>
                <a:lnTo>
                  <a:pt x="5021" y="2725473"/>
                </a:lnTo>
                <a:lnTo>
                  <a:pt x="1263" y="2814999"/>
                </a:lnTo>
                <a:lnTo>
                  <a:pt x="0" y="2886151"/>
                </a:lnTo>
                <a:lnTo>
                  <a:pt x="1263" y="2957300"/>
                </a:lnTo>
                <a:lnTo>
                  <a:pt x="5021" y="3046825"/>
                </a:lnTo>
                <a:lnTo>
                  <a:pt x="11225" y="3152566"/>
                </a:lnTo>
                <a:lnTo>
                  <a:pt x="19827" y="3272364"/>
                </a:lnTo>
                <a:close/>
              </a:path>
            </a:pathLst>
          </a:custGeom>
          <a:solidFill>
            <a:srgbClr val="BCE1E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860714" y="1160037"/>
            <a:ext cx="5780303" cy="5705259"/>
          </a:xfrm>
          <a:custGeom>
            <a:avLst/>
            <a:gdLst/>
            <a:ahLst/>
            <a:cxnLst/>
            <a:rect l="l" t="t" r="r" b="b"/>
            <a:pathLst>
              <a:path w="5780303" h="5705259">
                <a:moveTo>
                  <a:pt x="5189" y="3015031"/>
                </a:moveTo>
                <a:lnTo>
                  <a:pt x="11600" y="3120047"/>
                </a:lnTo>
                <a:lnTo>
                  <a:pt x="20487" y="3238228"/>
                </a:lnTo>
                <a:lnTo>
                  <a:pt x="31802" y="3367536"/>
                </a:lnTo>
                <a:lnTo>
                  <a:pt x="45493" y="3505935"/>
                </a:lnTo>
                <a:lnTo>
                  <a:pt x="61510" y="3651390"/>
                </a:lnTo>
                <a:lnTo>
                  <a:pt x="79803" y="3801863"/>
                </a:lnTo>
                <a:lnTo>
                  <a:pt x="100321" y="3955318"/>
                </a:lnTo>
                <a:lnTo>
                  <a:pt x="123013" y="4109719"/>
                </a:lnTo>
                <a:lnTo>
                  <a:pt x="147831" y="4263030"/>
                </a:lnTo>
                <a:lnTo>
                  <a:pt x="174722" y="4413214"/>
                </a:lnTo>
                <a:lnTo>
                  <a:pt x="203637" y="4558235"/>
                </a:lnTo>
                <a:lnTo>
                  <a:pt x="234526" y="4696057"/>
                </a:lnTo>
                <a:lnTo>
                  <a:pt x="267338" y="4824643"/>
                </a:lnTo>
                <a:lnTo>
                  <a:pt x="302023" y="4941956"/>
                </a:lnTo>
                <a:lnTo>
                  <a:pt x="338530" y="5045961"/>
                </a:lnTo>
                <a:lnTo>
                  <a:pt x="376809" y="5134621"/>
                </a:lnTo>
                <a:lnTo>
                  <a:pt x="416810" y="5205900"/>
                </a:lnTo>
                <a:lnTo>
                  <a:pt x="458482" y="5257761"/>
                </a:lnTo>
                <a:lnTo>
                  <a:pt x="511378" y="5298436"/>
                </a:lnTo>
                <a:lnTo>
                  <a:pt x="583730" y="5337479"/>
                </a:lnTo>
                <a:lnTo>
                  <a:pt x="673501" y="5374841"/>
                </a:lnTo>
                <a:lnTo>
                  <a:pt x="778651" y="5410474"/>
                </a:lnTo>
                <a:lnTo>
                  <a:pt x="897145" y="5444328"/>
                </a:lnTo>
                <a:lnTo>
                  <a:pt x="1026944" y="5476354"/>
                </a:lnTo>
                <a:lnTo>
                  <a:pt x="1166012" y="5506502"/>
                </a:lnTo>
                <a:lnTo>
                  <a:pt x="1312309" y="5534725"/>
                </a:lnTo>
                <a:lnTo>
                  <a:pt x="1463799" y="5560972"/>
                </a:lnTo>
                <a:lnTo>
                  <a:pt x="1618445" y="5585194"/>
                </a:lnTo>
                <a:lnTo>
                  <a:pt x="1774208" y="5607343"/>
                </a:lnTo>
                <a:lnTo>
                  <a:pt x="1929050" y="5627369"/>
                </a:lnTo>
                <a:lnTo>
                  <a:pt x="2080936" y="5645223"/>
                </a:lnTo>
                <a:lnTo>
                  <a:pt x="2227826" y="5660856"/>
                </a:lnTo>
                <a:lnTo>
                  <a:pt x="2367683" y="5674219"/>
                </a:lnTo>
                <a:lnTo>
                  <a:pt x="2498470" y="5685262"/>
                </a:lnTo>
                <a:lnTo>
                  <a:pt x="2618150" y="5693937"/>
                </a:lnTo>
                <a:lnTo>
                  <a:pt x="2724683" y="5700194"/>
                </a:lnTo>
                <a:lnTo>
                  <a:pt x="2816034" y="5703984"/>
                </a:lnTo>
                <a:lnTo>
                  <a:pt x="2890164" y="5705259"/>
                </a:lnTo>
                <a:lnTo>
                  <a:pt x="2963801" y="5704004"/>
                </a:lnTo>
                <a:lnTo>
                  <a:pt x="3054670" y="5700270"/>
                </a:lnTo>
                <a:lnTo>
                  <a:pt x="3160732" y="5694107"/>
                </a:lnTo>
                <a:lnTo>
                  <a:pt x="3279953" y="5685562"/>
                </a:lnTo>
                <a:lnTo>
                  <a:pt x="3410295" y="5674682"/>
                </a:lnTo>
                <a:lnTo>
                  <a:pt x="3549723" y="5661517"/>
                </a:lnTo>
                <a:lnTo>
                  <a:pt x="3696200" y="5646114"/>
                </a:lnTo>
                <a:lnTo>
                  <a:pt x="3847689" y="5628522"/>
                </a:lnTo>
                <a:lnTo>
                  <a:pt x="4002154" y="5608787"/>
                </a:lnTo>
                <a:lnTo>
                  <a:pt x="4157559" y="5586960"/>
                </a:lnTo>
                <a:lnTo>
                  <a:pt x="4311867" y="5563086"/>
                </a:lnTo>
                <a:lnTo>
                  <a:pt x="4463043" y="5537216"/>
                </a:lnTo>
                <a:lnTo>
                  <a:pt x="4609049" y="5509396"/>
                </a:lnTo>
                <a:lnTo>
                  <a:pt x="4747849" y="5479674"/>
                </a:lnTo>
                <a:lnTo>
                  <a:pt x="4877407" y="5448100"/>
                </a:lnTo>
                <a:lnTo>
                  <a:pt x="4995687" y="5414720"/>
                </a:lnTo>
                <a:lnTo>
                  <a:pt x="5100651" y="5379583"/>
                </a:lnTo>
                <a:lnTo>
                  <a:pt x="5190265" y="5342738"/>
                </a:lnTo>
                <a:lnTo>
                  <a:pt x="5262491" y="5304231"/>
                </a:lnTo>
                <a:lnTo>
                  <a:pt x="5315292" y="5264111"/>
                </a:lnTo>
                <a:lnTo>
                  <a:pt x="5357529" y="5212160"/>
                </a:lnTo>
                <a:lnTo>
                  <a:pt x="5398077" y="5140760"/>
                </a:lnTo>
                <a:lnTo>
                  <a:pt x="5436884" y="5051949"/>
                </a:lnTo>
                <a:lnTo>
                  <a:pt x="5473898" y="4947765"/>
                </a:lnTo>
                <a:lnTo>
                  <a:pt x="5509069" y="4830245"/>
                </a:lnTo>
                <a:lnTo>
                  <a:pt x="5542344" y="4701427"/>
                </a:lnTo>
                <a:lnTo>
                  <a:pt x="5573672" y="4563347"/>
                </a:lnTo>
                <a:lnTo>
                  <a:pt x="5603002" y="4418044"/>
                </a:lnTo>
                <a:lnTo>
                  <a:pt x="5630281" y="4267556"/>
                </a:lnTo>
                <a:lnTo>
                  <a:pt x="5655459" y="4113918"/>
                </a:lnTo>
                <a:lnTo>
                  <a:pt x="5678483" y="3959170"/>
                </a:lnTo>
                <a:lnTo>
                  <a:pt x="5699303" y="3805349"/>
                </a:lnTo>
                <a:lnTo>
                  <a:pt x="5717866" y="3654492"/>
                </a:lnTo>
                <a:lnTo>
                  <a:pt x="5734122" y="3508636"/>
                </a:lnTo>
                <a:lnTo>
                  <a:pt x="5748018" y="3369819"/>
                </a:lnTo>
                <a:lnTo>
                  <a:pt x="5759503" y="3240079"/>
                </a:lnTo>
                <a:lnTo>
                  <a:pt x="5768526" y="3121453"/>
                </a:lnTo>
                <a:lnTo>
                  <a:pt x="5775034" y="3015979"/>
                </a:lnTo>
                <a:lnTo>
                  <a:pt x="5778977" y="2925694"/>
                </a:lnTo>
                <a:lnTo>
                  <a:pt x="5780303" y="2852635"/>
                </a:lnTo>
                <a:lnTo>
                  <a:pt x="5778997" y="2780051"/>
                </a:lnTo>
                <a:lnTo>
                  <a:pt x="5775113" y="2690229"/>
                </a:lnTo>
                <a:lnTo>
                  <a:pt x="5768702" y="2585208"/>
                </a:lnTo>
                <a:lnTo>
                  <a:pt x="5759814" y="2467023"/>
                </a:lnTo>
                <a:lnTo>
                  <a:pt x="5748498" y="2337711"/>
                </a:lnTo>
                <a:lnTo>
                  <a:pt x="5734807" y="2199308"/>
                </a:lnTo>
                <a:lnTo>
                  <a:pt x="5718789" y="2053851"/>
                </a:lnTo>
                <a:lnTo>
                  <a:pt x="5700495" y="1903375"/>
                </a:lnTo>
                <a:lnTo>
                  <a:pt x="5679976" y="1749918"/>
                </a:lnTo>
                <a:lnTo>
                  <a:pt x="5657283" y="1595515"/>
                </a:lnTo>
                <a:lnTo>
                  <a:pt x="5632464" y="1442203"/>
                </a:lnTo>
                <a:lnTo>
                  <a:pt x="5605572" y="1292018"/>
                </a:lnTo>
                <a:lnTo>
                  <a:pt x="5576656" y="1146997"/>
                </a:lnTo>
                <a:lnTo>
                  <a:pt x="5545766" y="1009176"/>
                </a:lnTo>
                <a:lnTo>
                  <a:pt x="5512953" y="880591"/>
                </a:lnTo>
                <a:lnTo>
                  <a:pt x="5478268" y="763279"/>
                </a:lnTo>
                <a:lnTo>
                  <a:pt x="5441760" y="659275"/>
                </a:lnTo>
                <a:lnTo>
                  <a:pt x="5403481" y="570618"/>
                </a:lnTo>
                <a:lnTo>
                  <a:pt x="5363480" y="499342"/>
                </a:lnTo>
                <a:lnTo>
                  <a:pt x="5321808" y="447484"/>
                </a:lnTo>
                <a:lnTo>
                  <a:pt x="5268911" y="406811"/>
                </a:lnTo>
                <a:lnTo>
                  <a:pt x="5196560" y="367770"/>
                </a:lnTo>
                <a:lnTo>
                  <a:pt x="5106791" y="330409"/>
                </a:lnTo>
                <a:lnTo>
                  <a:pt x="5001641" y="294778"/>
                </a:lnTo>
                <a:lnTo>
                  <a:pt x="4883149" y="260925"/>
                </a:lnTo>
                <a:lnTo>
                  <a:pt x="4753351" y="228900"/>
                </a:lnTo>
                <a:lnTo>
                  <a:pt x="4614286" y="198752"/>
                </a:lnTo>
                <a:lnTo>
                  <a:pt x="4467990" y="170531"/>
                </a:lnTo>
                <a:lnTo>
                  <a:pt x="4316502" y="144284"/>
                </a:lnTo>
                <a:lnTo>
                  <a:pt x="4161859" y="120062"/>
                </a:lnTo>
                <a:lnTo>
                  <a:pt x="4006099" y="97914"/>
                </a:lnTo>
                <a:lnTo>
                  <a:pt x="3851258" y="77888"/>
                </a:lnTo>
                <a:lnTo>
                  <a:pt x="3699376" y="60034"/>
                </a:lnTo>
                <a:lnTo>
                  <a:pt x="3552488" y="44402"/>
                </a:lnTo>
                <a:lnTo>
                  <a:pt x="3412633" y="31039"/>
                </a:lnTo>
                <a:lnTo>
                  <a:pt x="3281849" y="19996"/>
                </a:lnTo>
                <a:lnTo>
                  <a:pt x="3162172" y="11321"/>
                </a:lnTo>
                <a:lnTo>
                  <a:pt x="3055640" y="5064"/>
                </a:lnTo>
                <a:lnTo>
                  <a:pt x="2964292" y="1274"/>
                </a:lnTo>
                <a:lnTo>
                  <a:pt x="2890164" y="0"/>
                </a:lnTo>
                <a:lnTo>
                  <a:pt x="2816034" y="1274"/>
                </a:lnTo>
                <a:lnTo>
                  <a:pt x="2724683" y="5064"/>
                </a:lnTo>
                <a:lnTo>
                  <a:pt x="2618150" y="11321"/>
                </a:lnTo>
                <a:lnTo>
                  <a:pt x="2498470" y="19996"/>
                </a:lnTo>
                <a:lnTo>
                  <a:pt x="2367683" y="31039"/>
                </a:lnTo>
                <a:lnTo>
                  <a:pt x="2227826" y="44402"/>
                </a:lnTo>
                <a:lnTo>
                  <a:pt x="2080936" y="60034"/>
                </a:lnTo>
                <a:lnTo>
                  <a:pt x="1929050" y="77888"/>
                </a:lnTo>
                <a:lnTo>
                  <a:pt x="1774208" y="97914"/>
                </a:lnTo>
                <a:lnTo>
                  <a:pt x="1618445" y="120062"/>
                </a:lnTo>
                <a:lnTo>
                  <a:pt x="1463799" y="144284"/>
                </a:lnTo>
                <a:lnTo>
                  <a:pt x="1312309" y="170531"/>
                </a:lnTo>
                <a:lnTo>
                  <a:pt x="1166012" y="198752"/>
                </a:lnTo>
                <a:lnTo>
                  <a:pt x="1026944" y="228900"/>
                </a:lnTo>
                <a:lnTo>
                  <a:pt x="897145" y="260925"/>
                </a:lnTo>
                <a:lnTo>
                  <a:pt x="778651" y="294778"/>
                </a:lnTo>
                <a:lnTo>
                  <a:pt x="673501" y="330409"/>
                </a:lnTo>
                <a:lnTo>
                  <a:pt x="583730" y="367770"/>
                </a:lnTo>
                <a:lnTo>
                  <a:pt x="511378" y="406811"/>
                </a:lnTo>
                <a:lnTo>
                  <a:pt x="458482" y="447484"/>
                </a:lnTo>
                <a:lnTo>
                  <a:pt x="416810" y="499342"/>
                </a:lnTo>
                <a:lnTo>
                  <a:pt x="376809" y="570618"/>
                </a:lnTo>
                <a:lnTo>
                  <a:pt x="338530" y="659275"/>
                </a:lnTo>
                <a:lnTo>
                  <a:pt x="302023" y="763279"/>
                </a:lnTo>
                <a:lnTo>
                  <a:pt x="267338" y="880591"/>
                </a:lnTo>
                <a:lnTo>
                  <a:pt x="234526" y="1009176"/>
                </a:lnTo>
                <a:lnTo>
                  <a:pt x="203637" y="1146997"/>
                </a:lnTo>
                <a:lnTo>
                  <a:pt x="174722" y="1292018"/>
                </a:lnTo>
                <a:lnTo>
                  <a:pt x="147831" y="1442203"/>
                </a:lnTo>
                <a:lnTo>
                  <a:pt x="123013" y="1595515"/>
                </a:lnTo>
                <a:lnTo>
                  <a:pt x="100321" y="1749918"/>
                </a:lnTo>
                <a:lnTo>
                  <a:pt x="79803" y="1903375"/>
                </a:lnTo>
                <a:lnTo>
                  <a:pt x="61510" y="2053851"/>
                </a:lnTo>
                <a:lnTo>
                  <a:pt x="45493" y="2199308"/>
                </a:lnTo>
                <a:lnTo>
                  <a:pt x="31802" y="2337711"/>
                </a:lnTo>
                <a:lnTo>
                  <a:pt x="20487" y="2467023"/>
                </a:lnTo>
                <a:lnTo>
                  <a:pt x="11600" y="2585208"/>
                </a:lnTo>
                <a:lnTo>
                  <a:pt x="5189" y="2690229"/>
                </a:lnTo>
                <a:lnTo>
                  <a:pt x="1305" y="2780051"/>
                </a:lnTo>
                <a:lnTo>
                  <a:pt x="0" y="2852635"/>
                </a:lnTo>
                <a:lnTo>
                  <a:pt x="1305" y="2925215"/>
                </a:lnTo>
                <a:lnTo>
                  <a:pt x="5189" y="3015031"/>
                </a:lnTo>
                <a:close/>
              </a:path>
            </a:pathLst>
          </a:custGeom>
          <a:solidFill>
            <a:srgbClr val="BDE1E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892083" y="1201049"/>
            <a:ext cx="5715673" cy="5638228"/>
          </a:xfrm>
          <a:custGeom>
            <a:avLst/>
            <a:gdLst/>
            <a:ahLst/>
            <a:cxnLst/>
            <a:rect l="l" t="t" r="r" b="b"/>
            <a:pathLst>
              <a:path w="5715673" h="5638228">
                <a:moveTo>
                  <a:pt x="5356" y="2983241"/>
                </a:moveTo>
                <a:lnTo>
                  <a:pt x="11973" y="3087534"/>
                </a:lnTo>
                <a:lnTo>
                  <a:pt x="21147" y="3204099"/>
                </a:lnTo>
                <a:lnTo>
                  <a:pt x="32826" y="3331020"/>
                </a:lnTo>
                <a:lnTo>
                  <a:pt x="46958" y="3466384"/>
                </a:lnTo>
                <a:lnTo>
                  <a:pt x="63491" y="3608277"/>
                </a:lnTo>
                <a:lnTo>
                  <a:pt x="82373" y="3754786"/>
                </a:lnTo>
                <a:lnTo>
                  <a:pt x="103552" y="3903997"/>
                </a:lnTo>
                <a:lnTo>
                  <a:pt x="126976" y="4053997"/>
                </a:lnTo>
                <a:lnTo>
                  <a:pt x="152593" y="4202870"/>
                </a:lnTo>
                <a:lnTo>
                  <a:pt x="180351" y="4348705"/>
                </a:lnTo>
                <a:lnTo>
                  <a:pt x="210199" y="4489586"/>
                </a:lnTo>
                <a:lnTo>
                  <a:pt x="242084" y="4623600"/>
                </a:lnTo>
                <a:lnTo>
                  <a:pt x="275954" y="4748834"/>
                </a:lnTo>
                <a:lnTo>
                  <a:pt x="311757" y="4863374"/>
                </a:lnTo>
                <a:lnTo>
                  <a:pt x="349442" y="4965306"/>
                </a:lnTo>
                <a:lnTo>
                  <a:pt x="388956" y="5052716"/>
                </a:lnTo>
                <a:lnTo>
                  <a:pt x="430248" y="5123691"/>
                </a:lnTo>
                <a:lnTo>
                  <a:pt x="473265" y="5176316"/>
                </a:lnTo>
                <a:lnTo>
                  <a:pt x="526958" y="5218299"/>
                </a:lnTo>
                <a:lnTo>
                  <a:pt x="599040" y="5258598"/>
                </a:lnTo>
                <a:lnTo>
                  <a:pt x="687595" y="5297162"/>
                </a:lnTo>
                <a:lnTo>
                  <a:pt x="790709" y="5333942"/>
                </a:lnTo>
                <a:lnTo>
                  <a:pt x="906466" y="5368885"/>
                </a:lnTo>
                <a:lnTo>
                  <a:pt x="1032952" y="5401943"/>
                </a:lnTo>
                <a:lnTo>
                  <a:pt x="1168251" y="5433062"/>
                </a:lnTo>
                <a:lnTo>
                  <a:pt x="1310449" y="5462194"/>
                </a:lnTo>
                <a:lnTo>
                  <a:pt x="1457630" y="5489287"/>
                </a:lnTo>
                <a:lnTo>
                  <a:pt x="1607880" y="5514290"/>
                </a:lnTo>
                <a:lnTo>
                  <a:pt x="1759283" y="5537153"/>
                </a:lnTo>
                <a:lnTo>
                  <a:pt x="1909925" y="5557825"/>
                </a:lnTo>
                <a:lnTo>
                  <a:pt x="2057890" y="5576255"/>
                </a:lnTo>
                <a:lnTo>
                  <a:pt x="2201263" y="5592392"/>
                </a:lnTo>
                <a:lnTo>
                  <a:pt x="2338130" y="5606186"/>
                </a:lnTo>
                <a:lnTo>
                  <a:pt x="2466576" y="5617586"/>
                </a:lnTo>
                <a:lnTo>
                  <a:pt x="2584685" y="5626541"/>
                </a:lnTo>
                <a:lnTo>
                  <a:pt x="2690542" y="5633000"/>
                </a:lnTo>
                <a:lnTo>
                  <a:pt x="2782233" y="5636912"/>
                </a:lnTo>
                <a:lnTo>
                  <a:pt x="2857842" y="5638228"/>
                </a:lnTo>
                <a:lnTo>
                  <a:pt x="2932948" y="5636933"/>
                </a:lnTo>
                <a:lnTo>
                  <a:pt x="3024144" y="5633080"/>
                </a:lnTo>
                <a:lnTo>
                  <a:pt x="3129519" y="5626719"/>
                </a:lnTo>
                <a:lnTo>
                  <a:pt x="3247157" y="5617899"/>
                </a:lnTo>
                <a:lnTo>
                  <a:pt x="3375145" y="5606670"/>
                </a:lnTo>
                <a:lnTo>
                  <a:pt x="3511570" y="5593082"/>
                </a:lnTo>
                <a:lnTo>
                  <a:pt x="3654518" y="5577185"/>
                </a:lnTo>
                <a:lnTo>
                  <a:pt x="3802074" y="5559026"/>
                </a:lnTo>
                <a:lnTo>
                  <a:pt x="3952326" y="5538657"/>
                </a:lnTo>
                <a:lnTo>
                  <a:pt x="4103360" y="5516127"/>
                </a:lnTo>
                <a:lnTo>
                  <a:pt x="4253261" y="5491485"/>
                </a:lnTo>
                <a:lnTo>
                  <a:pt x="4400117" y="5464781"/>
                </a:lnTo>
                <a:lnTo>
                  <a:pt x="4542013" y="5436064"/>
                </a:lnTo>
                <a:lnTo>
                  <a:pt x="4677036" y="5405384"/>
                </a:lnTo>
                <a:lnTo>
                  <a:pt x="4803271" y="5372791"/>
                </a:lnTo>
                <a:lnTo>
                  <a:pt x="4918806" y="5338334"/>
                </a:lnTo>
                <a:lnTo>
                  <a:pt x="5021726" y="5302062"/>
                </a:lnTo>
                <a:lnTo>
                  <a:pt x="5110119" y="5264026"/>
                </a:lnTo>
                <a:lnTo>
                  <a:pt x="5182069" y="5224274"/>
                </a:lnTo>
                <a:lnTo>
                  <a:pt x="5235663" y="5182857"/>
                </a:lnTo>
                <a:lnTo>
                  <a:pt x="5279268" y="5130141"/>
                </a:lnTo>
                <a:lnTo>
                  <a:pt x="5321127" y="5059043"/>
                </a:lnTo>
                <a:lnTo>
                  <a:pt x="5361189" y="4971479"/>
                </a:lnTo>
                <a:lnTo>
                  <a:pt x="5399399" y="4869364"/>
                </a:lnTo>
                <a:lnTo>
                  <a:pt x="5435705" y="4754612"/>
                </a:lnTo>
                <a:lnTo>
                  <a:pt x="5470055" y="4629139"/>
                </a:lnTo>
                <a:lnTo>
                  <a:pt x="5502393" y="4494859"/>
                </a:lnTo>
                <a:lnTo>
                  <a:pt x="5532668" y="4353687"/>
                </a:lnTo>
                <a:lnTo>
                  <a:pt x="5560827" y="4207539"/>
                </a:lnTo>
                <a:lnTo>
                  <a:pt x="5586815" y="4058329"/>
                </a:lnTo>
                <a:lnTo>
                  <a:pt x="5610581" y="3907972"/>
                </a:lnTo>
                <a:lnTo>
                  <a:pt x="5632070" y="3758383"/>
                </a:lnTo>
                <a:lnTo>
                  <a:pt x="5651231" y="3611478"/>
                </a:lnTo>
                <a:lnTo>
                  <a:pt x="5668009" y="3469170"/>
                </a:lnTo>
                <a:lnTo>
                  <a:pt x="5682351" y="3333376"/>
                </a:lnTo>
                <a:lnTo>
                  <a:pt x="5694205" y="3206009"/>
                </a:lnTo>
                <a:lnTo>
                  <a:pt x="5703518" y="3088985"/>
                </a:lnTo>
                <a:lnTo>
                  <a:pt x="5710235" y="2984219"/>
                </a:lnTo>
                <a:lnTo>
                  <a:pt x="5714304" y="2893626"/>
                </a:lnTo>
                <a:lnTo>
                  <a:pt x="5715673" y="2819120"/>
                </a:lnTo>
                <a:lnTo>
                  <a:pt x="5714325" y="2745107"/>
                </a:lnTo>
                <a:lnTo>
                  <a:pt x="5710316" y="2654996"/>
                </a:lnTo>
                <a:lnTo>
                  <a:pt x="5703699" y="2550701"/>
                </a:lnTo>
                <a:lnTo>
                  <a:pt x="5694525" y="2434136"/>
                </a:lnTo>
                <a:lnTo>
                  <a:pt x="5682846" y="2307213"/>
                </a:lnTo>
                <a:lnTo>
                  <a:pt x="5668714" y="2171848"/>
                </a:lnTo>
                <a:lnTo>
                  <a:pt x="5652181" y="2029954"/>
                </a:lnTo>
                <a:lnTo>
                  <a:pt x="5633299" y="1883445"/>
                </a:lnTo>
                <a:lnTo>
                  <a:pt x="5612120" y="1734233"/>
                </a:lnTo>
                <a:lnTo>
                  <a:pt x="5588696" y="1584234"/>
                </a:lnTo>
                <a:lnTo>
                  <a:pt x="5563079" y="1435360"/>
                </a:lnTo>
                <a:lnTo>
                  <a:pt x="5535321" y="1289526"/>
                </a:lnTo>
                <a:lnTo>
                  <a:pt x="5505473" y="1148646"/>
                </a:lnTo>
                <a:lnTo>
                  <a:pt x="5473589" y="1014632"/>
                </a:lnTo>
                <a:lnTo>
                  <a:pt x="5439718" y="889399"/>
                </a:lnTo>
                <a:lnTo>
                  <a:pt x="5403915" y="774860"/>
                </a:lnTo>
                <a:lnTo>
                  <a:pt x="5366230" y="672929"/>
                </a:lnTo>
                <a:lnTo>
                  <a:pt x="5326716" y="585521"/>
                </a:lnTo>
                <a:lnTo>
                  <a:pt x="5285424" y="514548"/>
                </a:lnTo>
                <a:lnTo>
                  <a:pt x="5242407" y="461924"/>
                </a:lnTo>
                <a:lnTo>
                  <a:pt x="5188714" y="419938"/>
                </a:lnTo>
                <a:lnTo>
                  <a:pt x="5116633" y="379636"/>
                </a:lnTo>
                <a:lnTo>
                  <a:pt x="5028078" y="341069"/>
                </a:lnTo>
                <a:lnTo>
                  <a:pt x="4924966" y="304287"/>
                </a:lnTo>
                <a:lnTo>
                  <a:pt x="4809210" y="269342"/>
                </a:lnTo>
                <a:lnTo>
                  <a:pt x="4682725" y="236284"/>
                </a:lnTo>
                <a:lnTo>
                  <a:pt x="4547427" y="205163"/>
                </a:lnTo>
                <a:lnTo>
                  <a:pt x="4405231" y="176031"/>
                </a:lnTo>
                <a:lnTo>
                  <a:pt x="4258052" y="148937"/>
                </a:lnTo>
                <a:lnTo>
                  <a:pt x="4107803" y="123934"/>
                </a:lnTo>
                <a:lnTo>
                  <a:pt x="3956402" y="101071"/>
                </a:lnTo>
                <a:lnTo>
                  <a:pt x="3805761" y="80400"/>
                </a:lnTo>
                <a:lnTo>
                  <a:pt x="3657797" y="61970"/>
                </a:lnTo>
                <a:lnTo>
                  <a:pt x="3514424" y="45833"/>
                </a:lnTo>
                <a:lnTo>
                  <a:pt x="3377558" y="32040"/>
                </a:lnTo>
                <a:lnTo>
                  <a:pt x="3249113" y="20641"/>
                </a:lnTo>
                <a:lnTo>
                  <a:pt x="3131003" y="11686"/>
                </a:lnTo>
                <a:lnTo>
                  <a:pt x="3025145" y="5227"/>
                </a:lnTo>
                <a:lnTo>
                  <a:pt x="2933453" y="1315"/>
                </a:lnTo>
                <a:lnTo>
                  <a:pt x="2857842" y="0"/>
                </a:lnTo>
                <a:lnTo>
                  <a:pt x="2782233" y="1315"/>
                </a:lnTo>
                <a:lnTo>
                  <a:pt x="2690542" y="5227"/>
                </a:lnTo>
                <a:lnTo>
                  <a:pt x="2584685" y="11686"/>
                </a:lnTo>
                <a:lnTo>
                  <a:pt x="2466576" y="20641"/>
                </a:lnTo>
                <a:lnTo>
                  <a:pt x="2338130" y="32040"/>
                </a:lnTo>
                <a:lnTo>
                  <a:pt x="2201263" y="45833"/>
                </a:lnTo>
                <a:lnTo>
                  <a:pt x="2057890" y="61970"/>
                </a:lnTo>
                <a:lnTo>
                  <a:pt x="1909925" y="80400"/>
                </a:lnTo>
                <a:lnTo>
                  <a:pt x="1759283" y="101071"/>
                </a:lnTo>
                <a:lnTo>
                  <a:pt x="1607880" y="123934"/>
                </a:lnTo>
                <a:lnTo>
                  <a:pt x="1457630" y="148937"/>
                </a:lnTo>
                <a:lnTo>
                  <a:pt x="1310449" y="176031"/>
                </a:lnTo>
                <a:lnTo>
                  <a:pt x="1168251" y="205163"/>
                </a:lnTo>
                <a:lnTo>
                  <a:pt x="1032952" y="236284"/>
                </a:lnTo>
                <a:lnTo>
                  <a:pt x="906466" y="269342"/>
                </a:lnTo>
                <a:lnTo>
                  <a:pt x="790709" y="304287"/>
                </a:lnTo>
                <a:lnTo>
                  <a:pt x="687595" y="341069"/>
                </a:lnTo>
                <a:lnTo>
                  <a:pt x="599040" y="379636"/>
                </a:lnTo>
                <a:lnTo>
                  <a:pt x="526958" y="419938"/>
                </a:lnTo>
                <a:lnTo>
                  <a:pt x="473265" y="461924"/>
                </a:lnTo>
                <a:lnTo>
                  <a:pt x="430248" y="514548"/>
                </a:lnTo>
                <a:lnTo>
                  <a:pt x="388956" y="585521"/>
                </a:lnTo>
                <a:lnTo>
                  <a:pt x="349442" y="672929"/>
                </a:lnTo>
                <a:lnTo>
                  <a:pt x="311757" y="774860"/>
                </a:lnTo>
                <a:lnTo>
                  <a:pt x="275954" y="889399"/>
                </a:lnTo>
                <a:lnTo>
                  <a:pt x="242084" y="1014632"/>
                </a:lnTo>
                <a:lnTo>
                  <a:pt x="210199" y="1148646"/>
                </a:lnTo>
                <a:lnTo>
                  <a:pt x="180351" y="1289526"/>
                </a:lnTo>
                <a:lnTo>
                  <a:pt x="152593" y="1435360"/>
                </a:lnTo>
                <a:lnTo>
                  <a:pt x="126976" y="1584234"/>
                </a:lnTo>
                <a:lnTo>
                  <a:pt x="103552" y="1734233"/>
                </a:lnTo>
                <a:lnTo>
                  <a:pt x="82373" y="1883445"/>
                </a:lnTo>
                <a:lnTo>
                  <a:pt x="63491" y="2029954"/>
                </a:lnTo>
                <a:lnTo>
                  <a:pt x="46958" y="2171848"/>
                </a:lnTo>
                <a:lnTo>
                  <a:pt x="32826" y="2307213"/>
                </a:lnTo>
                <a:lnTo>
                  <a:pt x="21147" y="2434136"/>
                </a:lnTo>
                <a:lnTo>
                  <a:pt x="11973" y="2550701"/>
                </a:lnTo>
                <a:lnTo>
                  <a:pt x="5356" y="2654996"/>
                </a:lnTo>
                <a:lnTo>
                  <a:pt x="1347" y="2745107"/>
                </a:lnTo>
                <a:lnTo>
                  <a:pt x="0" y="2819120"/>
                </a:lnTo>
                <a:lnTo>
                  <a:pt x="1347" y="2893131"/>
                </a:lnTo>
                <a:lnTo>
                  <a:pt x="5356" y="2983241"/>
                </a:lnTo>
                <a:close/>
              </a:path>
            </a:pathLst>
          </a:custGeom>
          <a:solidFill>
            <a:srgbClr val="BEE2E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923441" y="1242061"/>
            <a:ext cx="5651080" cy="5571197"/>
          </a:xfrm>
          <a:custGeom>
            <a:avLst/>
            <a:gdLst/>
            <a:ahLst/>
            <a:cxnLst/>
            <a:rect l="l" t="t" r="r" b="b"/>
            <a:pathLst>
              <a:path w="5651080" h="5571197">
                <a:moveTo>
                  <a:pt x="5523" y="2951457"/>
                </a:moveTo>
                <a:lnTo>
                  <a:pt x="12348" y="3055030"/>
                </a:lnTo>
                <a:lnTo>
                  <a:pt x="21809" y="3169980"/>
                </a:lnTo>
                <a:lnTo>
                  <a:pt x="33854" y="3294515"/>
                </a:lnTo>
                <a:lnTo>
                  <a:pt x="48428" y="3426845"/>
                </a:lnTo>
                <a:lnTo>
                  <a:pt x="65478" y="3565178"/>
                </a:lnTo>
                <a:lnTo>
                  <a:pt x="84951" y="3707723"/>
                </a:lnTo>
                <a:lnTo>
                  <a:pt x="106792" y="3852689"/>
                </a:lnTo>
                <a:lnTo>
                  <a:pt x="130949" y="3998285"/>
                </a:lnTo>
                <a:lnTo>
                  <a:pt x="157368" y="4142720"/>
                </a:lnTo>
                <a:lnTo>
                  <a:pt x="185994" y="4284202"/>
                </a:lnTo>
                <a:lnTo>
                  <a:pt x="216775" y="4420941"/>
                </a:lnTo>
                <a:lnTo>
                  <a:pt x="249656" y="4551146"/>
                </a:lnTo>
                <a:lnTo>
                  <a:pt x="284585" y="4673025"/>
                </a:lnTo>
                <a:lnTo>
                  <a:pt x="321507" y="4784787"/>
                </a:lnTo>
                <a:lnTo>
                  <a:pt x="360370" y="4884641"/>
                </a:lnTo>
                <a:lnTo>
                  <a:pt x="401118" y="4970796"/>
                </a:lnTo>
                <a:lnTo>
                  <a:pt x="443700" y="5041462"/>
                </a:lnTo>
                <a:lnTo>
                  <a:pt x="488060" y="5094846"/>
                </a:lnTo>
                <a:lnTo>
                  <a:pt x="542551" y="5138142"/>
                </a:lnTo>
                <a:lnTo>
                  <a:pt x="614363" y="5179701"/>
                </a:lnTo>
                <a:lnTo>
                  <a:pt x="701703" y="5219472"/>
                </a:lnTo>
                <a:lnTo>
                  <a:pt x="802780" y="5257401"/>
                </a:lnTo>
                <a:lnTo>
                  <a:pt x="915800" y="5293438"/>
                </a:lnTo>
                <a:lnTo>
                  <a:pt x="1038973" y="5327528"/>
                </a:lnTo>
                <a:lnTo>
                  <a:pt x="1170504" y="5359621"/>
                </a:lnTo>
                <a:lnTo>
                  <a:pt x="1308602" y="5389663"/>
                </a:lnTo>
                <a:lnTo>
                  <a:pt x="1451475" y="5417603"/>
                </a:lnTo>
                <a:lnTo>
                  <a:pt x="1597329" y="5443388"/>
                </a:lnTo>
                <a:lnTo>
                  <a:pt x="1744373" y="5466965"/>
                </a:lnTo>
                <a:lnTo>
                  <a:pt x="1890814" y="5488283"/>
                </a:lnTo>
                <a:lnTo>
                  <a:pt x="2034860" y="5507289"/>
                </a:lnTo>
                <a:lnTo>
                  <a:pt x="2174718" y="5523930"/>
                </a:lnTo>
                <a:lnTo>
                  <a:pt x="2308595" y="5538155"/>
                </a:lnTo>
                <a:lnTo>
                  <a:pt x="2434700" y="5549911"/>
                </a:lnTo>
                <a:lnTo>
                  <a:pt x="2551240" y="5559145"/>
                </a:lnTo>
                <a:lnTo>
                  <a:pt x="2656423" y="5565806"/>
                </a:lnTo>
                <a:lnTo>
                  <a:pt x="2748456" y="5569841"/>
                </a:lnTo>
                <a:lnTo>
                  <a:pt x="2825546" y="5571197"/>
                </a:lnTo>
                <a:lnTo>
                  <a:pt x="2902116" y="5569861"/>
                </a:lnTo>
                <a:lnTo>
                  <a:pt x="2993638" y="5565888"/>
                </a:lnTo>
                <a:lnTo>
                  <a:pt x="3098322" y="5559327"/>
                </a:lnTo>
                <a:lnTo>
                  <a:pt x="3214376" y="5550232"/>
                </a:lnTo>
                <a:lnTo>
                  <a:pt x="3340010" y="5538651"/>
                </a:lnTo>
                <a:lnTo>
                  <a:pt x="3473432" y="5524638"/>
                </a:lnTo>
                <a:lnTo>
                  <a:pt x="3612851" y="5508242"/>
                </a:lnTo>
                <a:lnTo>
                  <a:pt x="3756475" y="5489515"/>
                </a:lnTo>
                <a:lnTo>
                  <a:pt x="3902515" y="5468509"/>
                </a:lnTo>
                <a:lnTo>
                  <a:pt x="4049179" y="5445274"/>
                </a:lnTo>
                <a:lnTo>
                  <a:pt x="4194675" y="5419861"/>
                </a:lnTo>
                <a:lnTo>
                  <a:pt x="4337212" y="5392322"/>
                </a:lnTo>
                <a:lnTo>
                  <a:pt x="4475000" y="5362707"/>
                </a:lnTo>
                <a:lnTo>
                  <a:pt x="4606247" y="5331068"/>
                </a:lnTo>
                <a:lnTo>
                  <a:pt x="4729163" y="5297456"/>
                </a:lnTo>
                <a:lnTo>
                  <a:pt x="4841955" y="5261922"/>
                </a:lnTo>
                <a:lnTo>
                  <a:pt x="4942833" y="5224517"/>
                </a:lnTo>
                <a:lnTo>
                  <a:pt x="5030007" y="5185293"/>
                </a:lnTo>
                <a:lnTo>
                  <a:pt x="5101683" y="5144300"/>
                </a:lnTo>
                <a:lnTo>
                  <a:pt x="5156073" y="5101590"/>
                </a:lnTo>
                <a:lnTo>
                  <a:pt x="5201037" y="5048110"/>
                </a:lnTo>
                <a:lnTo>
                  <a:pt x="5244203" y="4977317"/>
                </a:lnTo>
                <a:lnTo>
                  <a:pt x="5285515" y="4891003"/>
                </a:lnTo>
                <a:lnTo>
                  <a:pt x="5324918" y="4790958"/>
                </a:lnTo>
                <a:lnTo>
                  <a:pt x="5362359" y="4678977"/>
                </a:lnTo>
                <a:lnTo>
                  <a:pt x="5397781" y="4556851"/>
                </a:lnTo>
                <a:lnTo>
                  <a:pt x="5431130" y="4426373"/>
                </a:lnTo>
                <a:lnTo>
                  <a:pt x="5462351" y="4289335"/>
                </a:lnTo>
                <a:lnTo>
                  <a:pt x="5491390" y="4147529"/>
                </a:lnTo>
                <a:lnTo>
                  <a:pt x="5518191" y="4002747"/>
                </a:lnTo>
                <a:lnTo>
                  <a:pt x="5542700" y="3856783"/>
                </a:lnTo>
                <a:lnTo>
                  <a:pt x="5564861" y="3711428"/>
                </a:lnTo>
                <a:lnTo>
                  <a:pt x="5584621" y="3568475"/>
                </a:lnTo>
                <a:lnTo>
                  <a:pt x="5601924" y="3429715"/>
                </a:lnTo>
                <a:lnTo>
                  <a:pt x="5616716" y="3296943"/>
                </a:lnTo>
                <a:lnTo>
                  <a:pt x="5628941" y="3171948"/>
                </a:lnTo>
                <a:lnTo>
                  <a:pt x="5638545" y="3056525"/>
                </a:lnTo>
                <a:lnTo>
                  <a:pt x="5645472" y="2952465"/>
                </a:lnTo>
                <a:lnTo>
                  <a:pt x="5649669" y="2861561"/>
                </a:lnTo>
                <a:lnTo>
                  <a:pt x="5651080" y="2785605"/>
                </a:lnTo>
                <a:lnTo>
                  <a:pt x="5649690" y="2710160"/>
                </a:lnTo>
                <a:lnTo>
                  <a:pt x="5645557" y="2619756"/>
                </a:lnTo>
                <a:lnTo>
                  <a:pt x="5638732" y="2516184"/>
                </a:lnTo>
                <a:lnTo>
                  <a:pt x="5629271" y="2401236"/>
                </a:lnTo>
                <a:lnTo>
                  <a:pt x="5617226" y="2276701"/>
                </a:lnTo>
                <a:lnTo>
                  <a:pt x="5602652" y="2144373"/>
                </a:lnTo>
                <a:lnTo>
                  <a:pt x="5585602" y="2006040"/>
                </a:lnTo>
                <a:lnTo>
                  <a:pt x="5566130" y="1863496"/>
                </a:lnTo>
                <a:lnTo>
                  <a:pt x="5544289" y="1718530"/>
                </a:lnTo>
                <a:lnTo>
                  <a:pt x="5520132" y="1572934"/>
                </a:lnTo>
                <a:lnTo>
                  <a:pt x="5493714" y="1428499"/>
                </a:lnTo>
                <a:lnTo>
                  <a:pt x="5465089" y="1287017"/>
                </a:lnTo>
                <a:lnTo>
                  <a:pt x="5434309" y="1150277"/>
                </a:lnTo>
                <a:lnTo>
                  <a:pt x="5401428" y="1020072"/>
                </a:lnTo>
                <a:lnTo>
                  <a:pt x="5366500" y="898192"/>
                </a:lnTo>
                <a:lnTo>
                  <a:pt x="5329579" y="786429"/>
                </a:lnTo>
                <a:lnTo>
                  <a:pt x="5290718" y="686573"/>
                </a:lnTo>
                <a:lnTo>
                  <a:pt x="5249971" y="600417"/>
                </a:lnTo>
                <a:lnTo>
                  <a:pt x="5207391" y="529750"/>
                </a:lnTo>
                <a:lnTo>
                  <a:pt x="5163032" y="476364"/>
                </a:lnTo>
                <a:lnTo>
                  <a:pt x="5108540" y="433066"/>
                </a:lnTo>
                <a:lnTo>
                  <a:pt x="5036727" y="391505"/>
                </a:lnTo>
                <a:lnTo>
                  <a:pt x="4949386" y="351733"/>
                </a:lnTo>
                <a:lnTo>
                  <a:pt x="4848309" y="313802"/>
                </a:lnTo>
                <a:lnTo>
                  <a:pt x="4735289" y="277765"/>
                </a:lnTo>
                <a:lnTo>
                  <a:pt x="4612117" y="243673"/>
                </a:lnTo>
                <a:lnTo>
                  <a:pt x="4480586" y="211579"/>
                </a:lnTo>
                <a:lnTo>
                  <a:pt x="4342488" y="181536"/>
                </a:lnTo>
                <a:lnTo>
                  <a:pt x="4199617" y="153596"/>
                </a:lnTo>
                <a:lnTo>
                  <a:pt x="4053763" y="127811"/>
                </a:lnTo>
                <a:lnTo>
                  <a:pt x="3906720" y="104233"/>
                </a:lnTo>
                <a:lnTo>
                  <a:pt x="3760280" y="82915"/>
                </a:lnTo>
                <a:lnTo>
                  <a:pt x="3616236" y="63909"/>
                </a:lnTo>
                <a:lnTo>
                  <a:pt x="3476378" y="47267"/>
                </a:lnTo>
                <a:lnTo>
                  <a:pt x="3342501" y="33042"/>
                </a:lnTo>
                <a:lnTo>
                  <a:pt x="3216396" y="21286"/>
                </a:lnTo>
                <a:lnTo>
                  <a:pt x="3099856" y="12052"/>
                </a:lnTo>
                <a:lnTo>
                  <a:pt x="2994672" y="5391"/>
                </a:lnTo>
                <a:lnTo>
                  <a:pt x="2902638" y="1356"/>
                </a:lnTo>
                <a:lnTo>
                  <a:pt x="2825546" y="0"/>
                </a:lnTo>
                <a:lnTo>
                  <a:pt x="2748456" y="1356"/>
                </a:lnTo>
                <a:lnTo>
                  <a:pt x="2656423" y="5391"/>
                </a:lnTo>
                <a:lnTo>
                  <a:pt x="2551240" y="12052"/>
                </a:lnTo>
                <a:lnTo>
                  <a:pt x="2434700" y="21286"/>
                </a:lnTo>
                <a:lnTo>
                  <a:pt x="2308595" y="33042"/>
                </a:lnTo>
                <a:lnTo>
                  <a:pt x="2174718" y="47267"/>
                </a:lnTo>
                <a:lnTo>
                  <a:pt x="2034860" y="63909"/>
                </a:lnTo>
                <a:lnTo>
                  <a:pt x="1890814" y="82915"/>
                </a:lnTo>
                <a:lnTo>
                  <a:pt x="1744373" y="104233"/>
                </a:lnTo>
                <a:lnTo>
                  <a:pt x="1597329" y="127811"/>
                </a:lnTo>
                <a:lnTo>
                  <a:pt x="1451475" y="153596"/>
                </a:lnTo>
                <a:lnTo>
                  <a:pt x="1308602" y="181536"/>
                </a:lnTo>
                <a:lnTo>
                  <a:pt x="1170504" y="211579"/>
                </a:lnTo>
                <a:lnTo>
                  <a:pt x="1038973" y="243673"/>
                </a:lnTo>
                <a:lnTo>
                  <a:pt x="915800" y="277765"/>
                </a:lnTo>
                <a:lnTo>
                  <a:pt x="802780" y="313802"/>
                </a:lnTo>
                <a:lnTo>
                  <a:pt x="701703" y="351733"/>
                </a:lnTo>
                <a:lnTo>
                  <a:pt x="614363" y="391505"/>
                </a:lnTo>
                <a:lnTo>
                  <a:pt x="542551" y="433066"/>
                </a:lnTo>
                <a:lnTo>
                  <a:pt x="488060" y="476364"/>
                </a:lnTo>
                <a:lnTo>
                  <a:pt x="443700" y="529750"/>
                </a:lnTo>
                <a:lnTo>
                  <a:pt x="401118" y="600417"/>
                </a:lnTo>
                <a:lnTo>
                  <a:pt x="360370" y="686573"/>
                </a:lnTo>
                <a:lnTo>
                  <a:pt x="321507" y="786429"/>
                </a:lnTo>
                <a:lnTo>
                  <a:pt x="284585" y="898192"/>
                </a:lnTo>
                <a:lnTo>
                  <a:pt x="249656" y="1020072"/>
                </a:lnTo>
                <a:lnTo>
                  <a:pt x="216775" y="1150277"/>
                </a:lnTo>
                <a:lnTo>
                  <a:pt x="185994" y="1287017"/>
                </a:lnTo>
                <a:lnTo>
                  <a:pt x="157368" y="1428499"/>
                </a:lnTo>
                <a:lnTo>
                  <a:pt x="130949" y="1572934"/>
                </a:lnTo>
                <a:lnTo>
                  <a:pt x="106792" y="1718530"/>
                </a:lnTo>
                <a:lnTo>
                  <a:pt x="84951" y="1863496"/>
                </a:lnTo>
                <a:lnTo>
                  <a:pt x="65478" y="2006040"/>
                </a:lnTo>
                <a:lnTo>
                  <a:pt x="48428" y="2144373"/>
                </a:lnTo>
                <a:lnTo>
                  <a:pt x="33854" y="2276701"/>
                </a:lnTo>
                <a:lnTo>
                  <a:pt x="21809" y="2401236"/>
                </a:lnTo>
                <a:lnTo>
                  <a:pt x="12348" y="2516184"/>
                </a:lnTo>
                <a:lnTo>
                  <a:pt x="5523" y="2619756"/>
                </a:lnTo>
                <a:lnTo>
                  <a:pt x="1389" y="2710160"/>
                </a:lnTo>
                <a:lnTo>
                  <a:pt x="0" y="2785605"/>
                </a:lnTo>
                <a:lnTo>
                  <a:pt x="1389" y="2861052"/>
                </a:lnTo>
                <a:lnTo>
                  <a:pt x="5523" y="2951457"/>
                </a:lnTo>
                <a:close/>
              </a:path>
            </a:pathLst>
          </a:custGeom>
          <a:solidFill>
            <a:srgbClr val="BEE2E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954810" y="1283086"/>
            <a:ext cx="5586463" cy="5504180"/>
          </a:xfrm>
          <a:custGeom>
            <a:avLst/>
            <a:gdLst/>
            <a:ahLst/>
            <a:cxnLst/>
            <a:rect l="l" t="t" r="r" b="b"/>
            <a:pathLst>
              <a:path w="5586463" h="5504180">
                <a:moveTo>
                  <a:pt x="5691" y="2919660"/>
                </a:moveTo>
                <a:lnTo>
                  <a:pt x="12722" y="3022508"/>
                </a:lnTo>
                <a:lnTo>
                  <a:pt x="22470" y="3135840"/>
                </a:lnTo>
                <a:lnTo>
                  <a:pt x="34880" y="3257986"/>
                </a:lnTo>
                <a:lnTo>
                  <a:pt x="49896" y="3387279"/>
                </a:lnTo>
                <a:lnTo>
                  <a:pt x="67463" y="3522050"/>
                </a:lnTo>
                <a:lnTo>
                  <a:pt x="87525" y="3660630"/>
                </a:lnTo>
                <a:lnTo>
                  <a:pt x="110029" y="3801351"/>
                </a:lnTo>
                <a:lnTo>
                  <a:pt x="134918" y="3942545"/>
                </a:lnTo>
                <a:lnTo>
                  <a:pt x="162137" y="4082542"/>
                </a:lnTo>
                <a:lnTo>
                  <a:pt x="191631" y="4219674"/>
                </a:lnTo>
                <a:lnTo>
                  <a:pt x="223345" y="4352273"/>
                </a:lnTo>
                <a:lnTo>
                  <a:pt x="257223" y="4478670"/>
                </a:lnTo>
                <a:lnTo>
                  <a:pt x="293211" y="4597197"/>
                </a:lnTo>
                <a:lnTo>
                  <a:pt x="331253" y="4706185"/>
                </a:lnTo>
                <a:lnTo>
                  <a:pt x="371293" y="4803965"/>
                </a:lnTo>
                <a:lnTo>
                  <a:pt x="413278" y="4888869"/>
                </a:lnTo>
                <a:lnTo>
                  <a:pt x="457150" y="4959229"/>
                </a:lnTo>
                <a:lnTo>
                  <a:pt x="502856" y="5013375"/>
                </a:lnTo>
                <a:lnTo>
                  <a:pt x="558142" y="5057986"/>
                </a:lnTo>
                <a:lnTo>
                  <a:pt x="629682" y="5100808"/>
                </a:lnTo>
                <a:lnTo>
                  <a:pt x="715806" y="5141786"/>
                </a:lnTo>
                <a:lnTo>
                  <a:pt x="814844" y="5180867"/>
                </a:lnTo>
                <a:lnTo>
                  <a:pt x="925127" y="5217997"/>
                </a:lnTo>
                <a:lnTo>
                  <a:pt x="1044985" y="5253123"/>
                </a:lnTo>
                <a:lnTo>
                  <a:pt x="1172749" y="5286189"/>
                </a:lnTo>
                <a:lnTo>
                  <a:pt x="1306747" y="5317143"/>
                </a:lnTo>
                <a:lnTo>
                  <a:pt x="1445310" y="5345930"/>
                </a:lnTo>
                <a:lnTo>
                  <a:pt x="1586769" y="5372496"/>
                </a:lnTo>
                <a:lnTo>
                  <a:pt x="1729454" y="5396789"/>
                </a:lnTo>
                <a:lnTo>
                  <a:pt x="1871695" y="5418753"/>
                </a:lnTo>
                <a:lnTo>
                  <a:pt x="2011821" y="5438334"/>
                </a:lnTo>
                <a:lnTo>
                  <a:pt x="2148164" y="5455480"/>
                </a:lnTo>
                <a:lnTo>
                  <a:pt x="2279053" y="5470136"/>
                </a:lnTo>
                <a:lnTo>
                  <a:pt x="2402819" y="5482248"/>
                </a:lnTo>
                <a:lnTo>
                  <a:pt x="2517791" y="5491762"/>
                </a:lnTo>
                <a:lnTo>
                  <a:pt x="2622300" y="5498625"/>
                </a:lnTo>
                <a:lnTo>
                  <a:pt x="2714677" y="5502782"/>
                </a:lnTo>
                <a:lnTo>
                  <a:pt x="2793250" y="5504180"/>
                </a:lnTo>
                <a:lnTo>
                  <a:pt x="2871282" y="5502803"/>
                </a:lnTo>
                <a:lnTo>
                  <a:pt x="2963129" y="5498709"/>
                </a:lnTo>
                <a:lnTo>
                  <a:pt x="3067121" y="5491949"/>
                </a:lnTo>
                <a:lnTo>
                  <a:pt x="3181591" y="5482577"/>
                </a:lnTo>
                <a:lnTo>
                  <a:pt x="3304869" y="5470645"/>
                </a:lnTo>
                <a:lnTo>
                  <a:pt x="3435287" y="5456205"/>
                </a:lnTo>
                <a:lnTo>
                  <a:pt x="3571177" y="5439312"/>
                </a:lnTo>
                <a:lnTo>
                  <a:pt x="3710869" y="5420016"/>
                </a:lnTo>
                <a:lnTo>
                  <a:pt x="3852696" y="5398372"/>
                </a:lnTo>
                <a:lnTo>
                  <a:pt x="3994989" y="5374432"/>
                </a:lnTo>
                <a:lnTo>
                  <a:pt x="4136079" y="5348247"/>
                </a:lnTo>
                <a:lnTo>
                  <a:pt x="4274298" y="5319872"/>
                </a:lnTo>
                <a:lnTo>
                  <a:pt x="4407977" y="5289359"/>
                </a:lnTo>
                <a:lnTo>
                  <a:pt x="4535448" y="5256760"/>
                </a:lnTo>
                <a:lnTo>
                  <a:pt x="4655042" y="5222128"/>
                </a:lnTo>
                <a:lnTo>
                  <a:pt x="4765090" y="5185516"/>
                </a:lnTo>
                <a:lnTo>
                  <a:pt x="4863924" y="5146977"/>
                </a:lnTo>
                <a:lnTo>
                  <a:pt x="4949876" y="5106563"/>
                </a:lnTo>
                <a:lnTo>
                  <a:pt x="5021276" y="5064327"/>
                </a:lnTo>
                <a:lnTo>
                  <a:pt x="5076456" y="5020322"/>
                </a:lnTo>
                <a:lnTo>
                  <a:pt x="5122783" y="4966077"/>
                </a:lnTo>
                <a:lnTo>
                  <a:pt x="5167256" y="4895584"/>
                </a:lnTo>
                <a:lnTo>
                  <a:pt x="5209820" y="4810516"/>
                </a:lnTo>
                <a:lnTo>
                  <a:pt x="5250417" y="4712540"/>
                </a:lnTo>
                <a:lnTo>
                  <a:pt x="5288992" y="4603326"/>
                </a:lnTo>
                <a:lnTo>
                  <a:pt x="5325487" y="4484545"/>
                </a:lnTo>
                <a:lnTo>
                  <a:pt x="5359847" y="4357867"/>
                </a:lnTo>
                <a:lnTo>
                  <a:pt x="5392014" y="4224960"/>
                </a:lnTo>
                <a:lnTo>
                  <a:pt x="5421932" y="4087495"/>
                </a:lnTo>
                <a:lnTo>
                  <a:pt x="5449546" y="3947142"/>
                </a:lnTo>
                <a:lnTo>
                  <a:pt x="5474797" y="3805570"/>
                </a:lnTo>
                <a:lnTo>
                  <a:pt x="5497631" y="3664449"/>
                </a:lnTo>
                <a:lnTo>
                  <a:pt x="5517989" y="3525449"/>
                </a:lnTo>
                <a:lnTo>
                  <a:pt x="5535817" y="3390239"/>
                </a:lnTo>
                <a:lnTo>
                  <a:pt x="5551057" y="3260490"/>
                </a:lnTo>
                <a:lnTo>
                  <a:pt x="5563652" y="3137870"/>
                </a:lnTo>
                <a:lnTo>
                  <a:pt x="5573547" y="3024051"/>
                </a:lnTo>
                <a:lnTo>
                  <a:pt x="5580685" y="2920701"/>
                </a:lnTo>
                <a:lnTo>
                  <a:pt x="5585009" y="2829491"/>
                </a:lnTo>
                <a:lnTo>
                  <a:pt x="5586463" y="2752090"/>
                </a:lnTo>
                <a:lnTo>
                  <a:pt x="5585031" y="2675213"/>
                </a:lnTo>
                <a:lnTo>
                  <a:pt x="5580772" y="2584516"/>
                </a:lnTo>
                <a:lnTo>
                  <a:pt x="5573741" y="2481667"/>
                </a:lnTo>
                <a:lnTo>
                  <a:pt x="5563994" y="2368335"/>
                </a:lnTo>
                <a:lnTo>
                  <a:pt x="5551585" y="2246189"/>
                </a:lnTo>
                <a:lnTo>
                  <a:pt x="5536569" y="2116896"/>
                </a:lnTo>
                <a:lnTo>
                  <a:pt x="5519003" y="1982126"/>
                </a:lnTo>
                <a:lnTo>
                  <a:pt x="5498941" y="1843546"/>
                </a:lnTo>
                <a:lnTo>
                  <a:pt x="5476439" y="1702826"/>
                </a:lnTo>
                <a:lnTo>
                  <a:pt x="5451551" y="1561633"/>
                </a:lnTo>
                <a:lnTo>
                  <a:pt x="5424332" y="1421636"/>
                </a:lnTo>
                <a:lnTo>
                  <a:pt x="5394839" y="1284504"/>
                </a:lnTo>
                <a:lnTo>
                  <a:pt x="5363126" y="1151905"/>
                </a:lnTo>
                <a:lnTo>
                  <a:pt x="5329249" y="1025508"/>
                </a:lnTo>
                <a:lnTo>
                  <a:pt x="5293262" y="906980"/>
                </a:lnTo>
                <a:lnTo>
                  <a:pt x="5255221" y="797992"/>
                </a:lnTo>
                <a:lnTo>
                  <a:pt x="5215181" y="700210"/>
                </a:lnTo>
                <a:lnTo>
                  <a:pt x="5173197" y="615303"/>
                </a:lnTo>
                <a:lnTo>
                  <a:pt x="5129325" y="544941"/>
                </a:lnTo>
                <a:lnTo>
                  <a:pt x="5083619" y="490791"/>
                </a:lnTo>
                <a:lnTo>
                  <a:pt x="5028333" y="446182"/>
                </a:lnTo>
                <a:lnTo>
                  <a:pt x="4956794" y="403362"/>
                </a:lnTo>
                <a:lnTo>
                  <a:pt x="4870670" y="362385"/>
                </a:lnTo>
                <a:lnTo>
                  <a:pt x="4771632" y="323305"/>
                </a:lnTo>
                <a:lnTo>
                  <a:pt x="4661350" y="286176"/>
                </a:lnTo>
                <a:lnTo>
                  <a:pt x="4541493" y="251052"/>
                </a:lnTo>
                <a:lnTo>
                  <a:pt x="4413731" y="217987"/>
                </a:lnTo>
                <a:lnTo>
                  <a:pt x="4279734" y="187034"/>
                </a:lnTo>
                <a:lnTo>
                  <a:pt x="4141171" y="158247"/>
                </a:lnTo>
                <a:lnTo>
                  <a:pt x="3999714" y="131681"/>
                </a:lnTo>
                <a:lnTo>
                  <a:pt x="3857030" y="107389"/>
                </a:lnTo>
                <a:lnTo>
                  <a:pt x="3714791" y="85426"/>
                </a:lnTo>
                <a:lnTo>
                  <a:pt x="3574667" y="65844"/>
                </a:lnTo>
                <a:lnTo>
                  <a:pt x="3438325" y="48699"/>
                </a:lnTo>
                <a:lnTo>
                  <a:pt x="3307438" y="34043"/>
                </a:lnTo>
                <a:lnTo>
                  <a:pt x="3183674" y="21931"/>
                </a:lnTo>
                <a:lnTo>
                  <a:pt x="3068704" y="12417"/>
                </a:lnTo>
                <a:lnTo>
                  <a:pt x="2964196" y="5554"/>
                </a:lnTo>
                <a:lnTo>
                  <a:pt x="2871822" y="1397"/>
                </a:lnTo>
                <a:lnTo>
                  <a:pt x="2793250" y="0"/>
                </a:lnTo>
                <a:lnTo>
                  <a:pt x="2714677" y="1397"/>
                </a:lnTo>
                <a:lnTo>
                  <a:pt x="2622300" y="5554"/>
                </a:lnTo>
                <a:lnTo>
                  <a:pt x="2517791" y="12417"/>
                </a:lnTo>
                <a:lnTo>
                  <a:pt x="2402819" y="21931"/>
                </a:lnTo>
                <a:lnTo>
                  <a:pt x="2279053" y="34043"/>
                </a:lnTo>
                <a:lnTo>
                  <a:pt x="2148164" y="48699"/>
                </a:lnTo>
                <a:lnTo>
                  <a:pt x="2011821" y="65844"/>
                </a:lnTo>
                <a:lnTo>
                  <a:pt x="1871695" y="85426"/>
                </a:lnTo>
                <a:lnTo>
                  <a:pt x="1729454" y="107389"/>
                </a:lnTo>
                <a:lnTo>
                  <a:pt x="1586769" y="131681"/>
                </a:lnTo>
                <a:lnTo>
                  <a:pt x="1445310" y="158247"/>
                </a:lnTo>
                <a:lnTo>
                  <a:pt x="1306747" y="187034"/>
                </a:lnTo>
                <a:lnTo>
                  <a:pt x="1172749" y="217987"/>
                </a:lnTo>
                <a:lnTo>
                  <a:pt x="1044985" y="251052"/>
                </a:lnTo>
                <a:lnTo>
                  <a:pt x="925127" y="286176"/>
                </a:lnTo>
                <a:lnTo>
                  <a:pt x="814844" y="323305"/>
                </a:lnTo>
                <a:lnTo>
                  <a:pt x="715806" y="362385"/>
                </a:lnTo>
                <a:lnTo>
                  <a:pt x="629682" y="403362"/>
                </a:lnTo>
                <a:lnTo>
                  <a:pt x="558142" y="446182"/>
                </a:lnTo>
                <a:lnTo>
                  <a:pt x="502856" y="490791"/>
                </a:lnTo>
                <a:lnTo>
                  <a:pt x="457150" y="544941"/>
                </a:lnTo>
                <a:lnTo>
                  <a:pt x="413278" y="615303"/>
                </a:lnTo>
                <a:lnTo>
                  <a:pt x="371293" y="700210"/>
                </a:lnTo>
                <a:lnTo>
                  <a:pt x="331253" y="797992"/>
                </a:lnTo>
                <a:lnTo>
                  <a:pt x="293211" y="906980"/>
                </a:lnTo>
                <a:lnTo>
                  <a:pt x="257223" y="1025508"/>
                </a:lnTo>
                <a:lnTo>
                  <a:pt x="223345" y="1151905"/>
                </a:lnTo>
                <a:lnTo>
                  <a:pt x="191631" y="1284504"/>
                </a:lnTo>
                <a:lnTo>
                  <a:pt x="162137" y="1421636"/>
                </a:lnTo>
                <a:lnTo>
                  <a:pt x="134918" y="1561633"/>
                </a:lnTo>
                <a:lnTo>
                  <a:pt x="110029" y="1702826"/>
                </a:lnTo>
                <a:lnTo>
                  <a:pt x="87525" y="1843546"/>
                </a:lnTo>
                <a:lnTo>
                  <a:pt x="67463" y="1982126"/>
                </a:lnTo>
                <a:lnTo>
                  <a:pt x="49896" y="2116896"/>
                </a:lnTo>
                <a:lnTo>
                  <a:pt x="34880" y="2246189"/>
                </a:lnTo>
                <a:lnTo>
                  <a:pt x="22470" y="2368335"/>
                </a:lnTo>
                <a:lnTo>
                  <a:pt x="12722" y="2481667"/>
                </a:lnTo>
                <a:lnTo>
                  <a:pt x="5691" y="2584516"/>
                </a:lnTo>
                <a:lnTo>
                  <a:pt x="1432" y="2675213"/>
                </a:lnTo>
                <a:lnTo>
                  <a:pt x="0" y="2752090"/>
                </a:lnTo>
                <a:lnTo>
                  <a:pt x="1432" y="2828965"/>
                </a:lnTo>
                <a:lnTo>
                  <a:pt x="5691" y="2919660"/>
                </a:lnTo>
                <a:close/>
              </a:path>
            </a:pathLst>
          </a:custGeom>
          <a:solidFill>
            <a:srgbClr val="C0E3E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986179" y="1324109"/>
            <a:ext cx="5521845" cy="5437124"/>
          </a:xfrm>
          <a:custGeom>
            <a:avLst/>
            <a:gdLst/>
            <a:ahLst/>
            <a:cxnLst/>
            <a:rect l="l" t="t" r="r" b="b"/>
            <a:pathLst>
              <a:path w="5521845" h="5437124">
                <a:moveTo>
                  <a:pt x="5858" y="2887870"/>
                </a:moveTo>
                <a:lnTo>
                  <a:pt x="13095" y="2989994"/>
                </a:lnTo>
                <a:lnTo>
                  <a:pt x="23130" y="3101708"/>
                </a:lnTo>
                <a:lnTo>
                  <a:pt x="35904" y="3221466"/>
                </a:lnTo>
                <a:lnTo>
                  <a:pt x="51360" y="3347722"/>
                </a:lnTo>
                <a:lnTo>
                  <a:pt x="69443" y="3478931"/>
                </a:lnTo>
                <a:lnTo>
                  <a:pt x="90096" y="3613546"/>
                </a:lnTo>
                <a:lnTo>
                  <a:pt x="113260" y="3750021"/>
                </a:lnTo>
                <a:lnTo>
                  <a:pt x="138880" y="3886811"/>
                </a:lnTo>
                <a:lnTo>
                  <a:pt x="166899" y="4022369"/>
                </a:lnTo>
                <a:lnTo>
                  <a:pt x="197260" y="4155151"/>
                </a:lnTo>
                <a:lnTo>
                  <a:pt x="229906" y="4283609"/>
                </a:lnTo>
                <a:lnTo>
                  <a:pt x="264781" y="4406198"/>
                </a:lnTo>
                <a:lnTo>
                  <a:pt x="301827" y="4521373"/>
                </a:lnTo>
                <a:lnTo>
                  <a:pt x="340987" y="4627587"/>
                </a:lnTo>
                <a:lnTo>
                  <a:pt x="382205" y="4723294"/>
                </a:lnTo>
                <a:lnTo>
                  <a:pt x="425425" y="4806949"/>
                </a:lnTo>
                <a:lnTo>
                  <a:pt x="470588" y="4877005"/>
                </a:lnTo>
                <a:lnTo>
                  <a:pt x="517639" y="4931918"/>
                </a:lnTo>
                <a:lnTo>
                  <a:pt x="573722" y="4977838"/>
                </a:lnTo>
                <a:lnTo>
                  <a:pt x="644991" y="5021917"/>
                </a:lnTo>
                <a:lnTo>
                  <a:pt x="729900" y="5064098"/>
                </a:lnTo>
                <a:lnTo>
                  <a:pt x="826902" y="5104326"/>
                </a:lnTo>
                <a:lnTo>
                  <a:pt x="934449" y="5142546"/>
                </a:lnTo>
                <a:lnTo>
                  <a:pt x="1050993" y="5178702"/>
                </a:lnTo>
                <a:lnTo>
                  <a:pt x="1174988" y="5212738"/>
                </a:lnTo>
                <a:lnTo>
                  <a:pt x="1304887" y="5244600"/>
                </a:lnTo>
                <a:lnTo>
                  <a:pt x="1439141" y="5274232"/>
                </a:lnTo>
                <a:lnTo>
                  <a:pt x="1576204" y="5301578"/>
                </a:lnTo>
                <a:lnTo>
                  <a:pt x="1714529" y="5326583"/>
                </a:lnTo>
                <a:lnTo>
                  <a:pt x="1852569" y="5349191"/>
                </a:lnTo>
                <a:lnTo>
                  <a:pt x="1988775" y="5369347"/>
                </a:lnTo>
                <a:lnTo>
                  <a:pt x="2121601" y="5386996"/>
                </a:lnTo>
                <a:lnTo>
                  <a:pt x="2249500" y="5402082"/>
                </a:lnTo>
                <a:lnTo>
                  <a:pt x="2370924" y="5414549"/>
                </a:lnTo>
                <a:lnTo>
                  <a:pt x="2484326" y="5424342"/>
                </a:lnTo>
                <a:lnTo>
                  <a:pt x="2588159" y="5431406"/>
                </a:lnTo>
                <a:lnTo>
                  <a:pt x="2680876" y="5435685"/>
                </a:lnTo>
                <a:lnTo>
                  <a:pt x="2760929" y="5437124"/>
                </a:lnTo>
                <a:lnTo>
                  <a:pt x="2840427" y="5435707"/>
                </a:lnTo>
                <a:lnTo>
                  <a:pt x="2932600" y="5431492"/>
                </a:lnTo>
                <a:lnTo>
                  <a:pt x="3035903" y="5424534"/>
                </a:lnTo>
                <a:lnTo>
                  <a:pt x="3148790" y="5414888"/>
                </a:lnTo>
                <a:lnTo>
                  <a:pt x="3269713" y="5402606"/>
                </a:lnTo>
                <a:lnTo>
                  <a:pt x="3397129" y="5387743"/>
                </a:lnTo>
                <a:lnTo>
                  <a:pt x="3529490" y="5370355"/>
                </a:lnTo>
                <a:lnTo>
                  <a:pt x="3665250" y="5350494"/>
                </a:lnTo>
                <a:lnTo>
                  <a:pt x="3802865" y="5328215"/>
                </a:lnTo>
                <a:lnTo>
                  <a:pt x="3940787" y="5303572"/>
                </a:lnTo>
                <a:lnTo>
                  <a:pt x="4077472" y="5276620"/>
                </a:lnTo>
                <a:lnTo>
                  <a:pt x="4211372" y="5247412"/>
                </a:lnTo>
                <a:lnTo>
                  <a:pt x="4340942" y="5216003"/>
                </a:lnTo>
                <a:lnTo>
                  <a:pt x="4464637" y="5182448"/>
                </a:lnTo>
                <a:lnTo>
                  <a:pt x="4580910" y="5146800"/>
                </a:lnTo>
                <a:lnTo>
                  <a:pt x="4688215" y="5109113"/>
                </a:lnTo>
                <a:lnTo>
                  <a:pt x="4785006" y="5069442"/>
                </a:lnTo>
                <a:lnTo>
                  <a:pt x="4869738" y="5027842"/>
                </a:lnTo>
                <a:lnTo>
                  <a:pt x="4940865" y="4984365"/>
                </a:lnTo>
                <a:lnTo>
                  <a:pt x="4996840" y="4939068"/>
                </a:lnTo>
                <a:lnTo>
                  <a:pt x="5044529" y="4884055"/>
                </a:lnTo>
                <a:lnTo>
                  <a:pt x="5090310" y="4813864"/>
                </a:lnTo>
                <a:lnTo>
                  <a:pt x="5134125" y="4730040"/>
                </a:lnTo>
                <a:lnTo>
                  <a:pt x="5175916" y="4634132"/>
                </a:lnTo>
                <a:lnTo>
                  <a:pt x="5215625" y="4527686"/>
                </a:lnTo>
                <a:lnTo>
                  <a:pt x="5253193" y="4412250"/>
                </a:lnTo>
                <a:lnTo>
                  <a:pt x="5288563" y="4289370"/>
                </a:lnTo>
                <a:lnTo>
                  <a:pt x="5321677" y="4160594"/>
                </a:lnTo>
                <a:lnTo>
                  <a:pt x="5352475" y="4027469"/>
                </a:lnTo>
                <a:lnTo>
                  <a:pt x="5380901" y="3891543"/>
                </a:lnTo>
                <a:lnTo>
                  <a:pt x="5406895" y="3754362"/>
                </a:lnTo>
                <a:lnTo>
                  <a:pt x="5430400" y="3617474"/>
                </a:lnTo>
                <a:lnTo>
                  <a:pt x="5451357" y="3482426"/>
                </a:lnTo>
                <a:lnTo>
                  <a:pt x="5469709" y="3350765"/>
                </a:lnTo>
                <a:lnTo>
                  <a:pt x="5485397" y="3224039"/>
                </a:lnTo>
                <a:lnTo>
                  <a:pt x="5498364" y="3103794"/>
                </a:lnTo>
                <a:lnTo>
                  <a:pt x="5508550" y="2991578"/>
                </a:lnTo>
                <a:lnTo>
                  <a:pt x="5515897" y="2888938"/>
                </a:lnTo>
                <a:lnTo>
                  <a:pt x="5520349" y="2797421"/>
                </a:lnTo>
                <a:lnTo>
                  <a:pt x="5521845" y="2718574"/>
                </a:lnTo>
                <a:lnTo>
                  <a:pt x="5520371" y="2640265"/>
                </a:lnTo>
                <a:lnTo>
                  <a:pt x="5515987" y="2549275"/>
                </a:lnTo>
                <a:lnTo>
                  <a:pt x="5508749" y="2447150"/>
                </a:lnTo>
                <a:lnTo>
                  <a:pt x="5498715" y="2335434"/>
                </a:lnTo>
                <a:lnTo>
                  <a:pt x="5485942" y="2215675"/>
                </a:lnTo>
                <a:lnTo>
                  <a:pt x="5470485" y="2089418"/>
                </a:lnTo>
                <a:lnTo>
                  <a:pt x="5452402" y="1958209"/>
                </a:lnTo>
                <a:lnTo>
                  <a:pt x="5431751" y="1823594"/>
                </a:lnTo>
                <a:lnTo>
                  <a:pt x="5408587" y="1687118"/>
                </a:lnTo>
                <a:lnTo>
                  <a:pt x="5382968" y="1550328"/>
                </a:lnTo>
                <a:lnTo>
                  <a:pt x="5354950" y="1414770"/>
                </a:lnTo>
                <a:lnTo>
                  <a:pt x="5324590" y="1281989"/>
                </a:lnTo>
                <a:lnTo>
                  <a:pt x="5291945" y="1153531"/>
                </a:lnTo>
                <a:lnTo>
                  <a:pt x="5257073" y="1030942"/>
                </a:lnTo>
                <a:lnTo>
                  <a:pt x="5220029" y="915769"/>
                </a:lnTo>
                <a:lnTo>
                  <a:pt x="5180871" y="809556"/>
                </a:lnTo>
                <a:lnTo>
                  <a:pt x="5139655" y="713850"/>
                </a:lnTo>
                <a:lnTo>
                  <a:pt x="5096439" y="630196"/>
                </a:lnTo>
                <a:lnTo>
                  <a:pt x="5051278" y="560141"/>
                </a:lnTo>
                <a:lnTo>
                  <a:pt x="5004231" y="505231"/>
                </a:lnTo>
                <a:lnTo>
                  <a:pt x="4948147" y="459310"/>
                </a:lnTo>
                <a:lnTo>
                  <a:pt x="4876875" y="415231"/>
                </a:lnTo>
                <a:lnTo>
                  <a:pt x="4791964" y="373049"/>
                </a:lnTo>
                <a:lnTo>
                  <a:pt x="4694961" y="332820"/>
                </a:lnTo>
                <a:lnTo>
                  <a:pt x="4587412" y="294599"/>
                </a:lnTo>
                <a:lnTo>
                  <a:pt x="4470866" y="258441"/>
                </a:lnTo>
                <a:lnTo>
                  <a:pt x="4346870" y="224403"/>
                </a:lnTo>
                <a:lnTo>
                  <a:pt x="4216970" y="192539"/>
                </a:lnTo>
                <a:lnTo>
                  <a:pt x="4082714" y="162906"/>
                </a:lnTo>
                <a:lnTo>
                  <a:pt x="3945650" y="135558"/>
                </a:lnTo>
                <a:lnTo>
                  <a:pt x="3807324" y="110551"/>
                </a:lnTo>
                <a:lnTo>
                  <a:pt x="3669284" y="87941"/>
                </a:lnTo>
                <a:lnTo>
                  <a:pt x="3533077" y="67783"/>
                </a:lnTo>
                <a:lnTo>
                  <a:pt x="3400251" y="50133"/>
                </a:lnTo>
                <a:lnTo>
                  <a:pt x="3272352" y="35045"/>
                </a:lnTo>
                <a:lnTo>
                  <a:pt x="3150929" y="22577"/>
                </a:lnTo>
                <a:lnTo>
                  <a:pt x="3037527" y="12783"/>
                </a:lnTo>
                <a:lnTo>
                  <a:pt x="2933695" y="5718"/>
                </a:lnTo>
                <a:lnTo>
                  <a:pt x="2840980" y="1438"/>
                </a:lnTo>
                <a:lnTo>
                  <a:pt x="2760929" y="0"/>
                </a:lnTo>
                <a:lnTo>
                  <a:pt x="2680876" y="1438"/>
                </a:lnTo>
                <a:lnTo>
                  <a:pt x="2588159" y="5718"/>
                </a:lnTo>
                <a:lnTo>
                  <a:pt x="2484326" y="12783"/>
                </a:lnTo>
                <a:lnTo>
                  <a:pt x="2370924" y="22577"/>
                </a:lnTo>
                <a:lnTo>
                  <a:pt x="2249500" y="35045"/>
                </a:lnTo>
                <a:lnTo>
                  <a:pt x="2121601" y="50133"/>
                </a:lnTo>
                <a:lnTo>
                  <a:pt x="1988775" y="67783"/>
                </a:lnTo>
                <a:lnTo>
                  <a:pt x="1852569" y="87941"/>
                </a:lnTo>
                <a:lnTo>
                  <a:pt x="1714529" y="110551"/>
                </a:lnTo>
                <a:lnTo>
                  <a:pt x="1576204" y="135558"/>
                </a:lnTo>
                <a:lnTo>
                  <a:pt x="1439141" y="162906"/>
                </a:lnTo>
                <a:lnTo>
                  <a:pt x="1304887" y="192539"/>
                </a:lnTo>
                <a:lnTo>
                  <a:pt x="1174988" y="224403"/>
                </a:lnTo>
                <a:lnTo>
                  <a:pt x="1050993" y="258441"/>
                </a:lnTo>
                <a:lnTo>
                  <a:pt x="934449" y="294599"/>
                </a:lnTo>
                <a:lnTo>
                  <a:pt x="826902" y="332820"/>
                </a:lnTo>
                <a:lnTo>
                  <a:pt x="729900" y="373049"/>
                </a:lnTo>
                <a:lnTo>
                  <a:pt x="644991" y="415231"/>
                </a:lnTo>
                <a:lnTo>
                  <a:pt x="573722" y="459310"/>
                </a:lnTo>
                <a:lnTo>
                  <a:pt x="517639" y="505231"/>
                </a:lnTo>
                <a:lnTo>
                  <a:pt x="470588" y="560141"/>
                </a:lnTo>
                <a:lnTo>
                  <a:pt x="425425" y="630196"/>
                </a:lnTo>
                <a:lnTo>
                  <a:pt x="382205" y="713850"/>
                </a:lnTo>
                <a:lnTo>
                  <a:pt x="340987" y="809556"/>
                </a:lnTo>
                <a:lnTo>
                  <a:pt x="301827" y="915769"/>
                </a:lnTo>
                <a:lnTo>
                  <a:pt x="264781" y="1030942"/>
                </a:lnTo>
                <a:lnTo>
                  <a:pt x="229906" y="1153531"/>
                </a:lnTo>
                <a:lnTo>
                  <a:pt x="197260" y="1281989"/>
                </a:lnTo>
                <a:lnTo>
                  <a:pt x="166899" y="1414770"/>
                </a:lnTo>
                <a:lnTo>
                  <a:pt x="138880" y="1550328"/>
                </a:lnTo>
                <a:lnTo>
                  <a:pt x="113260" y="1687118"/>
                </a:lnTo>
                <a:lnTo>
                  <a:pt x="90096" y="1823594"/>
                </a:lnTo>
                <a:lnTo>
                  <a:pt x="69443" y="1958209"/>
                </a:lnTo>
                <a:lnTo>
                  <a:pt x="51360" y="2089418"/>
                </a:lnTo>
                <a:lnTo>
                  <a:pt x="35904" y="2215675"/>
                </a:lnTo>
                <a:lnTo>
                  <a:pt x="23130" y="2335434"/>
                </a:lnTo>
                <a:lnTo>
                  <a:pt x="13095" y="2447150"/>
                </a:lnTo>
                <a:lnTo>
                  <a:pt x="5858" y="2549275"/>
                </a:lnTo>
                <a:lnTo>
                  <a:pt x="1474" y="2640265"/>
                </a:lnTo>
                <a:lnTo>
                  <a:pt x="0" y="2718574"/>
                </a:lnTo>
                <a:lnTo>
                  <a:pt x="1474" y="2796881"/>
                </a:lnTo>
                <a:lnTo>
                  <a:pt x="5858" y="2887870"/>
                </a:lnTo>
                <a:close/>
              </a:path>
            </a:pathLst>
          </a:custGeom>
          <a:solidFill>
            <a:srgbClr val="C1E3E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1017535" y="1365134"/>
            <a:ext cx="5457253" cy="5370106"/>
          </a:xfrm>
          <a:custGeom>
            <a:avLst/>
            <a:gdLst/>
            <a:ahLst/>
            <a:cxnLst/>
            <a:rect l="l" t="t" r="r" b="b"/>
            <a:pathLst>
              <a:path w="5457253" h="5370106">
                <a:moveTo>
                  <a:pt x="6026" y="2856076"/>
                </a:moveTo>
                <a:lnTo>
                  <a:pt x="13470" y="2957475"/>
                </a:lnTo>
                <a:lnTo>
                  <a:pt x="23792" y="3067571"/>
                </a:lnTo>
                <a:lnTo>
                  <a:pt x="36931" y="3184941"/>
                </a:lnTo>
                <a:lnTo>
                  <a:pt x="52830" y="3308160"/>
                </a:lnTo>
                <a:lnTo>
                  <a:pt x="71431" y="3435806"/>
                </a:lnTo>
                <a:lnTo>
                  <a:pt x="92674" y="3566455"/>
                </a:lnTo>
                <a:lnTo>
                  <a:pt x="116501" y="3698684"/>
                </a:lnTo>
                <a:lnTo>
                  <a:pt x="142854" y="3831070"/>
                </a:lnTo>
                <a:lnTo>
                  <a:pt x="171674" y="3962190"/>
                </a:lnTo>
                <a:lnTo>
                  <a:pt x="202903" y="4090621"/>
                </a:lnTo>
                <a:lnTo>
                  <a:pt x="236482" y="4214938"/>
                </a:lnTo>
                <a:lnTo>
                  <a:pt x="272353" y="4333719"/>
                </a:lnTo>
                <a:lnTo>
                  <a:pt x="310458" y="4445541"/>
                </a:lnTo>
                <a:lnTo>
                  <a:pt x="350737" y="4548981"/>
                </a:lnTo>
                <a:lnTo>
                  <a:pt x="393133" y="4642614"/>
                </a:lnTo>
                <a:lnTo>
                  <a:pt x="437587" y="4725019"/>
                </a:lnTo>
                <a:lnTo>
                  <a:pt x="484040" y="4794771"/>
                </a:lnTo>
                <a:lnTo>
                  <a:pt x="532434" y="4850447"/>
                </a:lnTo>
                <a:lnTo>
                  <a:pt x="589314" y="4897677"/>
                </a:lnTo>
                <a:lnTo>
                  <a:pt x="660314" y="4943014"/>
                </a:lnTo>
                <a:lnTo>
                  <a:pt x="744008" y="4986400"/>
                </a:lnTo>
                <a:lnTo>
                  <a:pt x="838973" y="5027777"/>
                </a:lnTo>
                <a:lnTo>
                  <a:pt x="943783" y="5067089"/>
                </a:lnTo>
                <a:lnTo>
                  <a:pt x="1057014" y="5104279"/>
                </a:lnTo>
                <a:lnTo>
                  <a:pt x="1177241" y="5139289"/>
                </a:lnTo>
                <a:lnTo>
                  <a:pt x="1303040" y="5172063"/>
                </a:lnTo>
                <a:lnTo>
                  <a:pt x="1432986" y="5202543"/>
                </a:lnTo>
                <a:lnTo>
                  <a:pt x="1565654" y="5230672"/>
                </a:lnTo>
                <a:lnTo>
                  <a:pt x="1699620" y="5256394"/>
                </a:lnTo>
                <a:lnTo>
                  <a:pt x="1833458" y="5279650"/>
                </a:lnTo>
                <a:lnTo>
                  <a:pt x="1965745" y="5300384"/>
                </a:lnTo>
                <a:lnTo>
                  <a:pt x="2095055" y="5318539"/>
                </a:lnTo>
                <a:lnTo>
                  <a:pt x="2219965" y="5334057"/>
                </a:lnTo>
                <a:lnTo>
                  <a:pt x="2339049" y="5346882"/>
                </a:lnTo>
                <a:lnTo>
                  <a:pt x="2450882" y="5356957"/>
                </a:lnTo>
                <a:lnTo>
                  <a:pt x="2554040" y="5364224"/>
                </a:lnTo>
                <a:lnTo>
                  <a:pt x="2647098" y="5368626"/>
                </a:lnTo>
                <a:lnTo>
                  <a:pt x="2728633" y="5370106"/>
                </a:lnTo>
                <a:lnTo>
                  <a:pt x="2809595" y="5368648"/>
                </a:lnTo>
                <a:lnTo>
                  <a:pt x="2902095" y="5364313"/>
                </a:lnTo>
                <a:lnTo>
                  <a:pt x="3004707" y="5357156"/>
                </a:lnTo>
                <a:lnTo>
                  <a:pt x="3116010" y="5347233"/>
                </a:lnTo>
                <a:lnTo>
                  <a:pt x="3234580" y="5334599"/>
                </a:lnTo>
                <a:lnTo>
                  <a:pt x="3358992" y="5319311"/>
                </a:lnTo>
                <a:lnTo>
                  <a:pt x="3487825" y="5301424"/>
                </a:lnTo>
                <a:lnTo>
                  <a:pt x="3619654" y="5280995"/>
                </a:lnTo>
                <a:lnTo>
                  <a:pt x="3753057" y="5258078"/>
                </a:lnTo>
                <a:lnTo>
                  <a:pt x="3886609" y="5232730"/>
                </a:lnTo>
                <a:lnTo>
                  <a:pt x="4018888" y="5205006"/>
                </a:lnTo>
                <a:lnTo>
                  <a:pt x="4148470" y="5174963"/>
                </a:lnTo>
                <a:lnTo>
                  <a:pt x="4273932" y="5142655"/>
                </a:lnTo>
                <a:lnTo>
                  <a:pt x="4393850" y="5108140"/>
                </a:lnTo>
                <a:lnTo>
                  <a:pt x="4506801" y="5071472"/>
                </a:lnTo>
                <a:lnTo>
                  <a:pt x="4611362" y="5032707"/>
                </a:lnTo>
                <a:lnTo>
                  <a:pt x="4706110" y="4991902"/>
                </a:lnTo>
                <a:lnTo>
                  <a:pt x="4789620" y="4949112"/>
                </a:lnTo>
                <a:lnTo>
                  <a:pt x="4860470" y="4904393"/>
                </a:lnTo>
                <a:lnTo>
                  <a:pt x="4917236" y="4857800"/>
                </a:lnTo>
                <a:lnTo>
                  <a:pt x="4966287" y="4802023"/>
                </a:lnTo>
                <a:lnTo>
                  <a:pt x="5013376" y="4732135"/>
                </a:lnTo>
                <a:lnTo>
                  <a:pt x="5058443" y="4649558"/>
                </a:lnTo>
                <a:lnTo>
                  <a:pt x="5101429" y="4555719"/>
                </a:lnTo>
                <a:lnTo>
                  <a:pt x="5142273" y="4452042"/>
                </a:lnTo>
                <a:lnTo>
                  <a:pt x="5180915" y="4339952"/>
                </a:lnTo>
                <a:lnTo>
                  <a:pt x="5217296" y="4220872"/>
                </a:lnTo>
                <a:lnTo>
                  <a:pt x="5251357" y="4096229"/>
                </a:lnTo>
                <a:lnTo>
                  <a:pt x="5283036" y="3967445"/>
                </a:lnTo>
                <a:lnTo>
                  <a:pt x="5312275" y="3835947"/>
                </a:lnTo>
                <a:lnTo>
                  <a:pt x="5339013" y="3703159"/>
                </a:lnTo>
                <a:lnTo>
                  <a:pt x="5363190" y="3570504"/>
                </a:lnTo>
                <a:lnTo>
                  <a:pt x="5384747" y="3439409"/>
                </a:lnTo>
                <a:lnTo>
                  <a:pt x="5403624" y="3311297"/>
                </a:lnTo>
                <a:lnTo>
                  <a:pt x="5419762" y="3187593"/>
                </a:lnTo>
                <a:lnTo>
                  <a:pt x="5433099" y="3069722"/>
                </a:lnTo>
                <a:lnTo>
                  <a:pt x="5443577" y="2959109"/>
                </a:lnTo>
                <a:lnTo>
                  <a:pt x="5451135" y="2857177"/>
                </a:lnTo>
                <a:lnTo>
                  <a:pt x="5455713" y="2765352"/>
                </a:lnTo>
                <a:lnTo>
                  <a:pt x="5457253" y="2685059"/>
                </a:lnTo>
                <a:lnTo>
                  <a:pt x="5455737" y="2605318"/>
                </a:lnTo>
                <a:lnTo>
                  <a:pt x="5451227" y="2514035"/>
                </a:lnTo>
                <a:lnTo>
                  <a:pt x="5443783" y="2412632"/>
                </a:lnTo>
                <a:lnTo>
                  <a:pt x="5433462" y="2302533"/>
                </a:lnTo>
                <a:lnTo>
                  <a:pt x="5420323" y="2185161"/>
                </a:lnTo>
                <a:lnTo>
                  <a:pt x="5404424" y="2061939"/>
                </a:lnTo>
                <a:lnTo>
                  <a:pt x="5385825" y="1934291"/>
                </a:lnTo>
                <a:lnTo>
                  <a:pt x="5364582" y="1803640"/>
                </a:lnTo>
                <a:lnTo>
                  <a:pt x="5340756" y="1671409"/>
                </a:lnTo>
                <a:lnTo>
                  <a:pt x="5314403" y="1539022"/>
                </a:lnTo>
                <a:lnTo>
                  <a:pt x="5285584" y="1407901"/>
                </a:lnTo>
                <a:lnTo>
                  <a:pt x="5254355" y="1279471"/>
                </a:lnTo>
                <a:lnTo>
                  <a:pt x="5220776" y="1155153"/>
                </a:lnTo>
                <a:lnTo>
                  <a:pt x="5184905" y="1036372"/>
                </a:lnTo>
                <a:lnTo>
                  <a:pt x="5146800" y="924551"/>
                </a:lnTo>
                <a:lnTo>
                  <a:pt x="5106520" y="821113"/>
                </a:lnTo>
                <a:lnTo>
                  <a:pt x="5064123" y="727482"/>
                </a:lnTo>
                <a:lnTo>
                  <a:pt x="5019669" y="645080"/>
                </a:lnTo>
                <a:lnTo>
                  <a:pt x="4973214" y="575331"/>
                </a:lnTo>
                <a:lnTo>
                  <a:pt x="4924818" y="519658"/>
                </a:lnTo>
                <a:lnTo>
                  <a:pt x="4867940" y="472424"/>
                </a:lnTo>
                <a:lnTo>
                  <a:pt x="4796942" y="427085"/>
                </a:lnTo>
                <a:lnTo>
                  <a:pt x="4713249" y="383697"/>
                </a:lnTo>
                <a:lnTo>
                  <a:pt x="4618286" y="342318"/>
                </a:lnTo>
                <a:lnTo>
                  <a:pt x="4513477" y="303005"/>
                </a:lnTo>
                <a:lnTo>
                  <a:pt x="4400247" y="265815"/>
                </a:lnTo>
                <a:lnTo>
                  <a:pt x="4280021" y="230805"/>
                </a:lnTo>
                <a:lnTo>
                  <a:pt x="4154222" y="198031"/>
                </a:lnTo>
                <a:lnTo>
                  <a:pt x="4024277" y="167552"/>
                </a:lnTo>
                <a:lnTo>
                  <a:pt x="3891610" y="139423"/>
                </a:lnTo>
                <a:lnTo>
                  <a:pt x="3757644" y="113703"/>
                </a:lnTo>
                <a:lnTo>
                  <a:pt x="3623806" y="90448"/>
                </a:lnTo>
                <a:lnTo>
                  <a:pt x="3491520" y="69715"/>
                </a:lnTo>
                <a:lnTo>
                  <a:pt x="3362209" y="51561"/>
                </a:lnTo>
                <a:lnTo>
                  <a:pt x="3237300" y="36044"/>
                </a:lnTo>
                <a:lnTo>
                  <a:pt x="3118217" y="23220"/>
                </a:lnTo>
                <a:lnTo>
                  <a:pt x="3006383" y="13147"/>
                </a:lnTo>
                <a:lnTo>
                  <a:pt x="2903225" y="5881"/>
                </a:lnTo>
                <a:lnTo>
                  <a:pt x="2810167" y="1479"/>
                </a:lnTo>
                <a:lnTo>
                  <a:pt x="2728633" y="0"/>
                </a:lnTo>
                <a:lnTo>
                  <a:pt x="2647098" y="1479"/>
                </a:lnTo>
                <a:lnTo>
                  <a:pt x="2554040" y="5881"/>
                </a:lnTo>
                <a:lnTo>
                  <a:pt x="2450882" y="13147"/>
                </a:lnTo>
                <a:lnTo>
                  <a:pt x="2339049" y="23220"/>
                </a:lnTo>
                <a:lnTo>
                  <a:pt x="2219965" y="36044"/>
                </a:lnTo>
                <a:lnTo>
                  <a:pt x="2095055" y="51561"/>
                </a:lnTo>
                <a:lnTo>
                  <a:pt x="1965745" y="69715"/>
                </a:lnTo>
                <a:lnTo>
                  <a:pt x="1833458" y="90448"/>
                </a:lnTo>
                <a:lnTo>
                  <a:pt x="1699620" y="113703"/>
                </a:lnTo>
                <a:lnTo>
                  <a:pt x="1565654" y="139423"/>
                </a:lnTo>
                <a:lnTo>
                  <a:pt x="1432986" y="167552"/>
                </a:lnTo>
                <a:lnTo>
                  <a:pt x="1303040" y="198031"/>
                </a:lnTo>
                <a:lnTo>
                  <a:pt x="1177241" y="230805"/>
                </a:lnTo>
                <a:lnTo>
                  <a:pt x="1057014" y="265815"/>
                </a:lnTo>
                <a:lnTo>
                  <a:pt x="943783" y="303005"/>
                </a:lnTo>
                <a:lnTo>
                  <a:pt x="838973" y="342318"/>
                </a:lnTo>
                <a:lnTo>
                  <a:pt x="744008" y="383697"/>
                </a:lnTo>
                <a:lnTo>
                  <a:pt x="660314" y="427085"/>
                </a:lnTo>
                <a:lnTo>
                  <a:pt x="589314" y="472424"/>
                </a:lnTo>
                <a:lnTo>
                  <a:pt x="532434" y="519658"/>
                </a:lnTo>
                <a:lnTo>
                  <a:pt x="484040" y="575331"/>
                </a:lnTo>
                <a:lnTo>
                  <a:pt x="437587" y="645080"/>
                </a:lnTo>
                <a:lnTo>
                  <a:pt x="393133" y="727482"/>
                </a:lnTo>
                <a:lnTo>
                  <a:pt x="350737" y="821113"/>
                </a:lnTo>
                <a:lnTo>
                  <a:pt x="310458" y="924551"/>
                </a:lnTo>
                <a:lnTo>
                  <a:pt x="272353" y="1036372"/>
                </a:lnTo>
                <a:lnTo>
                  <a:pt x="236482" y="1155153"/>
                </a:lnTo>
                <a:lnTo>
                  <a:pt x="202903" y="1279471"/>
                </a:lnTo>
                <a:lnTo>
                  <a:pt x="171674" y="1407901"/>
                </a:lnTo>
                <a:lnTo>
                  <a:pt x="142854" y="1539022"/>
                </a:lnTo>
                <a:lnTo>
                  <a:pt x="116501" y="1671409"/>
                </a:lnTo>
                <a:lnTo>
                  <a:pt x="92674" y="1803640"/>
                </a:lnTo>
                <a:lnTo>
                  <a:pt x="71431" y="1934291"/>
                </a:lnTo>
                <a:lnTo>
                  <a:pt x="52830" y="2061939"/>
                </a:lnTo>
                <a:lnTo>
                  <a:pt x="36931" y="2185161"/>
                </a:lnTo>
                <a:lnTo>
                  <a:pt x="23792" y="2302533"/>
                </a:lnTo>
                <a:lnTo>
                  <a:pt x="13470" y="2412632"/>
                </a:lnTo>
                <a:lnTo>
                  <a:pt x="6026" y="2514035"/>
                </a:lnTo>
                <a:lnTo>
                  <a:pt x="1516" y="2605318"/>
                </a:lnTo>
                <a:lnTo>
                  <a:pt x="0" y="2685059"/>
                </a:lnTo>
                <a:lnTo>
                  <a:pt x="1516" y="2764796"/>
                </a:lnTo>
                <a:lnTo>
                  <a:pt x="6026" y="2856076"/>
                </a:lnTo>
                <a:close/>
              </a:path>
            </a:pathLst>
          </a:custGeom>
          <a:solidFill>
            <a:srgbClr val="C1E3E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1048893" y="1406146"/>
            <a:ext cx="5392648" cy="5303075"/>
          </a:xfrm>
          <a:custGeom>
            <a:avLst/>
            <a:gdLst/>
            <a:ahLst/>
            <a:cxnLst/>
            <a:rect l="l" t="t" r="r" b="b"/>
            <a:pathLst>
              <a:path w="5392648" h="5303075">
                <a:moveTo>
                  <a:pt x="0" y="2651544"/>
                </a:moveTo>
                <a:lnTo>
                  <a:pt x="1558" y="2732714"/>
                </a:lnTo>
                <a:lnTo>
                  <a:pt x="6193" y="2824289"/>
                </a:lnTo>
                <a:lnTo>
                  <a:pt x="13845" y="2924967"/>
                </a:lnTo>
                <a:lnTo>
                  <a:pt x="24454" y="3033448"/>
                </a:lnTo>
                <a:lnTo>
                  <a:pt x="37959" y="3148431"/>
                </a:lnTo>
                <a:lnTo>
                  <a:pt x="54300" y="3268616"/>
                </a:lnTo>
                <a:lnTo>
                  <a:pt x="73418" y="3392701"/>
                </a:lnTo>
                <a:lnTo>
                  <a:pt x="95252" y="3519387"/>
                </a:lnTo>
                <a:lnTo>
                  <a:pt x="119742" y="3647372"/>
                </a:lnTo>
                <a:lnTo>
                  <a:pt x="146827" y="3775355"/>
                </a:lnTo>
                <a:lnTo>
                  <a:pt x="176449" y="3902038"/>
                </a:lnTo>
                <a:lnTo>
                  <a:pt x="208546" y="4026117"/>
                </a:lnTo>
                <a:lnTo>
                  <a:pt x="243058" y="4146294"/>
                </a:lnTo>
                <a:lnTo>
                  <a:pt x="279926" y="4261267"/>
                </a:lnTo>
                <a:lnTo>
                  <a:pt x="319089" y="4369735"/>
                </a:lnTo>
                <a:lnTo>
                  <a:pt x="360488" y="4470399"/>
                </a:lnTo>
                <a:lnTo>
                  <a:pt x="404061" y="4561956"/>
                </a:lnTo>
                <a:lnTo>
                  <a:pt x="449749" y="4643108"/>
                </a:lnTo>
                <a:lnTo>
                  <a:pt x="497492" y="4712552"/>
                </a:lnTo>
                <a:lnTo>
                  <a:pt x="547230" y="4768989"/>
                </a:lnTo>
                <a:lnTo>
                  <a:pt x="604905" y="4817533"/>
                </a:lnTo>
                <a:lnTo>
                  <a:pt x="675633" y="4864130"/>
                </a:lnTo>
                <a:lnTo>
                  <a:pt x="758111" y="4908721"/>
                </a:lnTo>
                <a:lnTo>
                  <a:pt x="851038" y="4951248"/>
                </a:lnTo>
                <a:lnTo>
                  <a:pt x="953111" y="4991652"/>
                </a:lnTo>
                <a:lnTo>
                  <a:pt x="1063029" y="5029875"/>
                </a:lnTo>
                <a:lnTo>
                  <a:pt x="1179488" y="5065857"/>
                </a:lnTo>
                <a:lnTo>
                  <a:pt x="1301188" y="5099541"/>
                </a:lnTo>
                <a:lnTo>
                  <a:pt x="1426825" y="5130866"/>
                </a:lnTo>
                <a:lnTo>
                  <a:pt x="1555099" y="5159776"/>
                </a:lnTo>
                <a:lnTo>
                  <a:pt x="1684706" y="5186211"/>
                </a:lnTo>
                <a:lnTo>
                  <a:pt x="1814344" y="5210112"/>
                </a:lnTo>
                <a:lnTo>
                  <a:pt x="1942712" y="5231421"/>
                </a:lnTo>
                <a:lnTo>
                  <a:pt x="2068507" y="5250079"/>
                </a:lnTo>
                <a:lnTo>
                  <a:pt x="2190428" y="5266028"/>
                </a:lnTo>
                <a:lnTo>
                  <a:pt x="2307172" y="5279209"/>
                </a:lnTo>
                <a:lnTo>
                  <a:pt x="2417437" y="5289562"/>
                </a:lnTo>
                <a:lnTo>
                  <a:pt x="2519920" y="5297030"/>
                </a:lnTo>
                <a:lnTo>
                  <a:pt x="2613321" y="5301554"/>
                </a:lnTo>
                <a:lnTo>
                  <a:pt x="2696337" y="5303075"/>
                </a:lnTo>
                <a:lnTo>
                  <a:pt x="2778765" y="5301577"/>
                </a:lnTo>
                <a:lnTo>
                  <a:pt x="2871592" y="5297122"/>
                </a:lnTo>
                <a:lnTo>
                  <a:pt x="2973515" y="5289766"/>
                </a:lnTo>
                <a:lnTo>
                  <a:pt x="3083234" y="5279568"/>
                </a:lnTo>
                <a:lnTo>
                  <a:pt x="3199450" y="5266584"/>
                </a:lnTo>
                <a:lnTo>
                  <a:pt x="3320859" y="5250872"/>
                </a:lnTo>
                <a:lnTo>
                  <a:pt x="3446163" y="5232489"/>
                </a:lnTo>
                <a:lnTo>
                  <a:pt x="3574061" y="5211492"/>
                </a:lnTo>
                <a:lnTo>
                  <a:pt x="3703251" y="5187939"/>
                </a:lnTo>
                <a:lnTo>
                  <a:pt x="3832432" y="5161888"/>
                </a:lnTo>
                <a:lnTo>
                  <a:pt x="3960305" y="5133394"/>
                </a:lnTo>
                <a:lnTo>
                  <a:pt x="4085569" y="5102517"/>
                </a:lnTo>
                <a:lnTo>
                  <a:pt x="4206922" y="5069313"/>
                </a:lnTo>
                <a:lnTo>
                  <a:pt x="4323064" y="5033839"/>
                </a:lnTo>
                <a:lnTo>
                  <a:pt x="4432695" y="4996153"/>
                </a:lnTo>
                <a:lnTo>
                  <a:pt x="4534513" y="4956312"/>
                </a:lnTo>
                <a:lnTo>
                  <a:pt x="4627217" y="4914373"/>
                </a:lnTo>
                <a:lnTo>
                  <a:pt x="4709508" y="4870395"/>
                </a:lnTo>
                <a:lnTo>
                  <a:pt x="4780084" y="4824433"/>
                </a:lnTo>
                <a:lnTo>
                  <a:pt x="4837645" y="4776546"/>
                </a:lnTo>
                <a:lnTo>
                  <a:pt x="4888058" y="4720004"/>
                </a:lnTo>
                <a:lnTo>
                  <a:pt x="4936455" y="4650418"/>
                </a:lnTo>
                <a:lnTo>
                  <a:pt x="4982773" y="4569089"/>
                </a:lnTo>
                <a:lnTo>
                  <a:pt x="5026951" y="4477319"/>
                </a:lnTo>
                <a:lnTo>
                  <a:pt x="5068929" y="4376411"/>
                </a:lnTo>
                <a:lnTo>
                  <a:pt x="5108644" y="4267666"/>
                </a:lnTo>
                <a:lnTo>
                  <a:pt x="5146035" y="4152387"/>
                </a:lnTo>
                <a:lnTo>
                  <a:pt x="5181040" y="4031875"/>
                </a:lnTo>
                <a:lnTo>
                  <a:pt x="5213599" y="3907433"/>
                </a:lnTo>
                <a:lnTo>
                  <a:pt x="5243649" y="3780362"/>
                </a:lnTo>
                <a:lnTo>
                  <a:pt x="5271128" y="3651966"/>
                </a:lnTo>
                <a:lnTo>
                  <a:pt x="5295977" y="3523544"/>
                </a:lnTo>
                <a:lnTo>
                  <a:pt x="5318132" y="3396401"/>
                </a:lnTo>
                <a:lnTo>
                  <a:pt x="5337532" y="3271837"/>
                </a:lnTo>
                <a:lnTo>
                  <a:pt x="5354117" y="3151155"/>
                </a:lnTo>
                <a:lnTo>
                  <a:pt x="5367824" y="3035657"/>
                </a:lnTo>
                <a:lnTo>
                  <a:pt x="5378592" y="2926645"/>
                </a:lnTo>
                <a:lnTo>
                  <a:pt x="5386360" y="2825420"/>
                </a:lnTo>
                <a:lnTo>
                  <a:pt x="5391066" y="2733286"/>
                </a:lnTo>
                <a:lnTo>
                  <a:pt x="5392648" y="2651544"/>
                </a:lnTo>
                <a:lnTo>
                  <a:pt x="5391090" y="2570373"/>
                </a:lnTo>
                <a:lnTo>
                  <a:pt x="5386455" y="2478798"/>
                </a:lnTo>
                <a:lnTo>
                  <a:pt x="5378803" y="2378120"/>
                </a:lnTo>
                <a:lnTo>
                  <a:pt x="5368195" y="2269639"/>
                </a:lnTo>
                <a:lnTo>
                  <a:pt x="5354691" y="2154656"/>
                </a:lnTo>
                <a:lnTo>
                  <a:pt x="5338350" y="2034471"/>
                </a:lnTo>
                <a:lnTo>
                  <a:pt x="5319233" y="1910386"/>
                </a:lnTo>
                <a:lnTo>
                  <a:pt x="5297400" y="1783701"/>
                </a:lnTo>
                <a:lnTo>
                  <a:pt x="5272911" y="1655716"/>
                </a:lnTo>
                <a:lnTo>
                  <a:pt x="5245827" y="1527732"/>
                </a:lnTo>
                <a:lnTo>
                  <a:pt x="5216206" y="1401050"/>
                </a:lnTo>
                <a:lnTo>
                  <a:pt x="5184110" y="1276970"/>
                </a:lnTo>
                <a:lnTo>
                  <a:pt x="5149598" y="1156793"/>
                </a:lnTo>
                <a:lnTo>
                  <a:pt x="5112731" y="1041821"/>
                </a:lnTo>
                <a:lnTo>
                  <a:pt x="5073569" y="933352"/>
                </a:lnTo>
                <a:lnTo>
                  <a:pt x="5032171" y="832689"/>
                </a:lnTo>
                <a:lnTo>
                  <a:pt x="4988599" y="741131"/>
                </a:lnTo>
                <a:lnTo>
                  <a:pt x="4942911" y="659979"/>
                </a:lnTo>
                <a:lnTo>
                  <a:pt x="4895168" y="590535"/>
                </a:lnTo>
                <a:lnTo>
                  <a:pt x="4845431" y="534098"/>
                </a:lnTo>
                <a:lnTo>
                  <a:pt x="4787755" y="485552"/>
                </a:lnTo>
                <a:lnTo>
                  <a:pt x="4717028" y="438954"/>
                </a:lnTo>
                <a:lnTo>
                  <a:pt x="4634550" y="394361"/>
                </a:lnTo>
                <a:lnTo>
                  <a:pt x="4541625" y="351833"/>
                </a:lnTo>
                <a:lnTo>
                  <a:pt x="4439553" y="311428"/>
                </a:lnTo>
                <a:lnTo>
                  <a:pt x="4329637" y="273204"/>
                </a:lnTo>
                <a:lnTo>
                  <a:pt x="4213178" y="237221"/>
                </a:lnTo>
                <a:lnTo>
                  <a:pt x="4091480" y="203537"/>
                </a:lnTo>
                <a:lnTo>
                  <a:pt x="3965845" y="172210"/>
                </a:lnTo>
                <a:lnTo>
                  <a:pt x="3837573" y="143300"/>
                </a:lnTo>
                <a:lnTo>
                  <a:pt x="3707967" y="116865"/>
                </a:lnTo>
                <a:lnTo>
                  <a:pt x="3578330" y="92963"/>
                </a:lnTo>
                <a:lnTo>
                  <a:pt x="3449963" y="71654"/>
                </a:lnTo>
                <a:lnTo>
                  <a:pt x="3324168" y="52995"/>
                </a:lnTo>
                <a:lnTo>
                  <a:pt x="3202248" y="37047"/>
                </a:lnTo>
                <a:lnTo>
                  <a:pt x="3085505" y="23866"/>
                </a:lnTo>
                <a:lnTo>
                  <a:pt x="2975240" y="13512"/>
                </a:lnTo>
                <a:lnTo>
                  <a:pt x="2872755" y="6044"/>
                </a:lnTo>
                <a:lnTo>
                  <a:pt x="2779354" y="1520"/>
                </a:lnTo>
                <a:lnTo>
                  <a:pt x="2696337" y="0"/>
                </a:lnTo>
                <a:lnTo>
                  <a:pt x="2613321" y="1520"/>
                </a:lnTo>
                <a:lnTo>
                  <a:pt x="2519920" y="6044"/>
                </a:lnTo>
                <a:lnTo>
                  <a:pt x="2417437" y="13512"/>
                </a:lnTo>
                <a:lnTo>
                  <a:pt x="2307172" y="23866"/>
                </a:lnTo>
                <a:lnTo>
                  <a:pt x="2190428" y="37047"/>
                </a:lnTo>
                <a:lnTo>
                  <a:pt x="2068507" y="52995"/>
                </a:lnTo>
                <a:lnTo>
                  <a:pt x="1942712" y="71654"/>
                </a:lnTo>
                <a:lnTo>
                  <a:pt x="1814344" y="92963"/>
                </a:lnTo>
                <a:lnTo>
                  <a:pt x="1684706" y="116865"/>
                </a:lnTo>
                <a:lnTo>
                  <a:pt x="1555099" y="143300"/>
                </a:lnTo>
                <a:lnTo>
                  <a:pt x="1426825" y="172210"/>
                </a:lnTo>
                <a:lnTo>
                  <a:pt x="1301188" y="203537"/>
                </a:lnTo>
                <a:lnTo>
                  <a:pt x="1179488" y="237221"/>
                </a:lnTo>
                <a:lnTo>
                  <a:pt x="1063029" y="273204"/>
                </a:lnTo>
                <a:lnTo>
                  <a:pt x="953111" y="311428"/>
                </a:lnTo>
                <a:lnTo>
                  <a:pt x="851038" y="351833"/>
                </a:lnTo>
                <a:lnTo>
                  <a:pt x="758111" y="394361"/>
                </a:lnTo>
                <a:lnTo>
                  <a:pt x="675633" y="438954"/>
                </a:lnTo>
                <a:lnTo>
                  <a:pt x="604905" y="485552"/>
                </a:lnTo>
                <a:lnTo>
                  <a:pt x="547230" y="534098"/>
                </a:lnTo>
                <a:lnTo>
                  <a:pt x="497492" y="590535"/>
                </a:lnTo>
                <a:lnTo>
                  <a:pt x="449749" y="659979"/>
                </a:lnTo>
                <a:lnTo>
                  <a:pt x="404061" y="741131"/>
                </a:lnTo>
                <a:lnTo>
                  <a:pt x="360488" y="832689"/>
                </a:lnTo>
                <a:lnTo>
                  <a:pt x="319089" y="933352"/>
                </a:lnTo>
                <a:lnTo>
                  <a:pt x="279926" y="1041821"/>
                </a:lnTo>
                <a:lnTo>
                  <a:pt x="243058" y="1156793"/>
                </a:lnTo>
                <a:lnTo>
                  <a:pt x="208546" y="1276970"/>
                </a:lnTo>
                <a:lnTo>
                  <a:pt x="176449" y="1401050"/>
                </a:lnTo>
                <a:lnTo>
                  <a:pt x="146827" y="1527732"/>
                </a:lnTo>
                <a:lnTo>
                  <a:pt x="119742" y="1655716"/>
                </a:lnTo>
                <a:lnTo>
                  <a:pt x="95252" y="1783701"/>
                </a:lnTo>
                <a:lnTo>
                  <a:pt x="73418" y="1910386"/>
                </a:lnTo>
                <a:lnTo>
                  <a:pt x="54300" y="2034471"/>
                </a:lnTo>
                <a:lnTo>
                  <a:pt x="37959" y="2154656"/>
                </a:lnTo>
                <a:lnTo>
                  <a:pt x="24454" y="2269639"/>
                </a:lnTo>
                <a:lnTo>
                  <a:pt x="13845" y="2378120"/>
                </a:lnTo>
                <a:lnTo>
                  <a:pt x="6193" y="2478798"/>
                </a:lnTo>
                <a:lnTo>
                  <a:pt x="1558" y="2570373"/>
                </a:lnTo>
                <a:lnTo>
                  <a:pt x="0" y="2651544"/>
                </a:lnTo>
                <a:close/>
              </a:path>
            </a:pathLst>
          </a:custGeom>
          <a:solidFill>
            <a:srgbClr val="C2E4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1080261" y="1447171"/>
            <a:ext cx="5328031" cy="5236057"/>
          </a:xfrm>
          <a:custGeom>
            <a:avLst/>
            <a:gdLst/>
            <a:ahLst/>
            <a:cxnLst/>
            <a:rect l="l" t="t" r="r" b="b"/>
            <a:pathLst>
              <a:path w="5328031" h="5236057">
                <a:moveTo>
                  <a:pt x="6360" y="2792496"/>
                </a:moveTo>
                <a:lnTo>
                  <a:pt x="14219" y="2892449"/>
                </a:lnTo>
                <a:lnTo>
                  <a:pt x="25113" y="2999313"/>
                </a:lnTo>
                <a:lnTo>
                  <a:pt x="38983" y="3111907"/>
                </a:lnTo>
                <a:lnTo>
                  <a:pt x="55765" y="3229056"/>
                </a:lnTo>
                <a:lnTo>
                  <a:pt x="75399" y="3349579"/>
                </a:lnTo>
                <a:lnTo>
                  <a:pt x="97822" y="3472299"/>
                </a:lnTo>
                <a:lnTo>
                  <a:pt x="122973" y="3596039"/>
                </a:lnTo>
                <a:lnTo>
                  <a:pt x="150790" y="3719620"/>
                </a:lnTo>
                <a:lnTo>
                  <a:pt x="181211" y="3841864"/>
                </a:lnTo>
                <a:lnTo>
                  <a:pt x="214175" y="3961593"/>
                </a:lnTo>
                <a:lnTo>
                  <a:pt x="249620" y="4077629"/>
                </a:lnTo>
                <a:lnTo>
                  <a:pt x="287483" y="4188794"/>
                </a:lnTo>
                <a:lnTo>
                  <a:pt x="327705" y="4293909"/>
                </a:lnTo>
                <a:lnTo>
                  <a:pt x="370222" y="4391798"/>
                </a:lnTo>
                <a:lnTo>
                  <a:pt x="414973" y="4481281"/>
                </a:lnTo>
                <a:lnTo>
                  <a:pt x="461896" y="4561181"/>
                </a:lnTo>
                <a:lnTo>
                  <a:pt x="510930" y="4630319"/>
                </a:lnTo>
                <a:lnTo>
                  <a:pt x="562013" y="4687519"/>
                </a:lnTo>
                <a:lnTo>
                  <a:pt x="620483" y="4737374"/>
                </a:lnTo>
                <a:lnTo>
                  <a:pt x="690939" y="4785230"/>
                </a:lnTo>
                <a:lnTo>
                  <a:pt x="772201" y="4831027"/>
                </a:lnTo>
                <a:lnTo>
                  <a:pt x="863090" y="4874704"/>
                </a:lnTo>
                <a:lnTo>
                  <a:pt x="962426" y="4916201"/>
                </a:lnTo>
                <a:lnTo>
                  <a:pt x="1069029" y="4955458"/>
                </a:lnTo>
                <a:lnTo>
                  <a:pt x="1181719" y="4992414"/>
                </a:lnTo>
                <a:lnTo>
                  <a:pt x="1299319" y="5027009"/>
                </a:lnTo>
                <a:lnTo>
                  <a:pt x="1420647" y="5059183"/>
                </a:lnTo>
                <a:lnTo>
                  <a:pt x="1544524" y="5088875"/>
                </a:lnTo>
                <a:lnTo>
                  <a:pt x="1669772" y="5116026"/>
                </a:lnTo>
                <a:lnTo>
                  <a:pt x="1795209" y="5140575"/>
                </a:lnTo>
                <a:lnTo>
                  <a:pt x="1919657" y="5162461"/>
                </a:lnTo>
                <a:lnTo>
                  <a:pt x="2041937" y="5181625"/>
                </a:lnTo>
                <a:lnTo>
                  <a:pt x="2160868" y="5198006"/>
                </a:lnTo>
                <a:lnTo>
                  <a:pt x="2275271" y="5211543"/>
                </a:lnTo>
                <a:lnTo>
                  <a:pt x="2383967" y="5222178"/>
                </a:lnTo>
                <a:lnTo>
                  <a:pt x="2485776" y="5229848"/>
                </a:lnTo>
                <a:lnTo>
                  <a:pt x="2579518" y="5234495"/>
                </a:lnTo>
                <a:lnTo>
                  <a:pt x="2664015" y="5236057"/>
                </a:lnTo>
                <a:lnTo>
                  <a:pt x="2747911" y="5234519"/>
                </a:lnTo>
                <a:lnTo>
                  <a:pt x="2841066" y="5229942"/>
                </a:lnTo>
                <a:lnTo>
                  <a:pt x="2942301" y="5222388"/>
                </a:lnTo>
                <a:lnTo>
                  <a:pt x="3050438" y="5211913"/>
                </a:lnTo>
                <a:lnTo>
                  <a:pt x="3164299" y="5198577"/>
                </a:lnTo>
                <a:lnTo>
                  <a:pt x="3282706" y="5182439"/>
                </a:lnTo>
                <a:lnTo>
                  <a:pt x="3404482" y="5163558"/>
                </a:lnTo>
                <a:lnTo>
                  <a:pt x="3528446" y="5141993"/>
                </a:lnTo>
                <a:lnTo>
                  <a:pt x="3653423" y="5117802"/>
                </a:lnTo>
                <a:lnTo>
                  <a:pt x="3778234" y="5091045"/>
                </a:lnTo>
                <a:lnTo>
                  <a:pt x="3901700" y="5061781"/>
                </a:lnTo>
                <a:lnTo>
                  <a:pt x="4022643" y="5030067"/>
                </a:lnTo>
                <a:lnTo>
                  <a:pt x="4139886" y="4995964"/>
                </a:lnTo>
                <a:lnTo>
                  <a:pt x="4252251" y="4959531"/>
                </a:lnTo>
                <a:lnTo>
                  <a:pt x="4358559" y="4920825"/>
                </a:lnTo>
                <a:lnTo>
                  <a:pt x="4457632" y="4879906"/>
                </a:lnTo>
                <a:lnTo>
                  <a:pt x="4548293" y="4836833"/>
                </a:lnTo>
                <a:lnTo>
                  <a:pt x="4629362" y="4791665"/>
                </a:lnTo>
                <a:lnTo>
                  <a:pt x="4699663" y="4744460"/>
                </a:lnTo>
                <a:lnTo>
                  <a:pt x="4758016" y="4695278"/>
                </a:lnTo>
                <a:lnTo>
                  <a:pt x="4809795" y="4637970"/>
                </a:lnTo>
                <a:lnTo>
                  <a:pt x="4859502" y="4568685"/>
                </a:lnTo>
                <a:lnTo>
                  <a:pt x="4907074" y="4488602"/>
                </a:lnTo>
                <a:lnTo>
                  <a:pt x="4952449" y="4398900"/>
                </a:lnTo>
                <a:lnTo>
                  <a:pt x="4995562" y="4300760"/>
                </a:lnTo>
                <a:lnTo>
                  <a:pt x="5036352" y="4195360"/>
                </a:lnTo>
                <a:lnTo>
                  <a:pt x="5074754" y="4083881"/>
                </a:lnTo>
                <a:lnTo>
                  <a:pt x="5110706" y="3967501"/>
                </a:lnTo>
                <a:lnTo>
                  <a:pt x="5144145" y="3847400"/>
                </a:lnTo>
                <a:lnTo>
                  <a:pt x="5175007" y="3724757"/>
                </a:lnTo>
                <a:lnTo>
                  <a:pt x="5203229" y="3600752"/>
                </a:lnTo>
                <a:lnTo>
                  <a:pt x="5228749" y="3476565"/>
                </a:lnTo>
                <a:lnTo>
                  <a:pt x="5251502" y="3353375"/>
                </a:lnTo>
                <a:lnTo>
                  <a:pt x="5271427" y="3232361"/>
                </a:lnTo>
                <a:lnTo>
                  <a:pt x="5288459" y="3114702"/>
                </a:lnTo>
                <a:lnTo>
                  <a:pt x="5302537" y="3001579"/>
                </a:lnTo>
                <a:lnTo>
                  <a:pt x="5313596" y="2894171"/>
                </a:lnTo>
                <a:lnTo>
                  <a:pt x="5321573" y="2793656"/>
                </a:lnTo>
                <a:lnTo>
                  <a:pt x="5326406" y="2701216"/>
                </a:lnTo>
                <a:lnTo>
                  <a:pt x="5328031" y="2618028"/>
                </a:lnTo>
                <a:lnTo>
                  <a:pt x="5326430" y="2535427"/>
                </a:lnTo>
                <a:lnTo>
                  <a:pt x="5321670" y="2443561"/>
                </a:lnTo>
                <a:lnTo>
                  <a:pt x="5313812" y="2343607"/>
                </a:lnTo>
                <a:lnTo>
                  <a:pt x="5302918" y="2236744"/>
                </a:lnTo>
                <a:lnTo>
                  <a:pt x="5289049" y="2124149"/>
                </a:lnTo>
                <a:lnTo>
                  <a:pt x="5272267" y="2007001"/>
                </a:lnTo>
                <a:lnTo>
                  <a:pt x="5252635" y="1886478"/>
                </a:lnTo>
                <a:lnTo>
                  <a:pt x="5230212" y="1763757"/>
                </a:lnTo>
                <a:lnTo>
                  <a:pt x="5205063" y="1640017"/>
                </a:lnTo>
                <a:lnTo>
                  <a:pt x="5177247" y="1516437"/>
                </a:lnTo>
                <a:lnTo>
                  <a:pt x="5146826" y="1394193"/>
                </a:lnTo>
                <a:lnTo>
                  <a:pt x="5113863" y="1274464"/>
                </a:lnTo>
                <a:lnTo>
                  <a:pt x="5078420" y="1158428"/>
                </a:lnTo>
                <a:lnTo>
                  <a:pt x="5040557" y="1047263"/>
                </a:lnTo>
                <a:lnTo>
                  <a:pt x="5000336" y="942147"/>
                </a:lnTo>
                <a:lnTo>
                  <a:pt x="4957820" y="844259"/>
                </a:lnTo>
                <a:lnTo>
                  <a:pt x="4913069" y="754776"/>
                </a:lnTo>
                <a:lnTo>
                  <a:pt x="4866146" y="674876"/>
                </a:lnTo>
                <a:lnTo>
                  <a:pt x="4817113" y="605737"/>
                </a:lnTo>
                <a:lnTo>
                  <a:pt x="4766030" y="548538"/>
                </a:lnTo>
                <a:lnTo>
                  <a:pt x="4707558" y="498677"/>
                </a:lnTo>
                <a:lnTo>
                  <a:pt x="4637100" y="450817"/>
                </a:lnTo>
                <a:lnTo>
                  <a:pt x="4555837" y="405017"/>
                </a:lnTo>
                <a:lnTo>
                  <a:pt x="4464948" y="361338"/>
                </a:lnTo>
                <a:lnTo>
                  <a:pt x="4365612" y="319839"/>
                </a:lnTo>
                <a:lnTo>
                  <a:pt x="4259008" y="280582"/>
                </a:lnTo>
                <a:lnTo>
                  <a:pt x="4146317" y="243626"/>
                </a:lnTo>
                <a:lnTo>
                  <a:pt x="4028718" y="209031"/>
                </a:lnTo>
                <a:lnTo>
                  <a:pt x="3907390" y="176858"/>
                </a:lnTo>
                <a:lnTo>
                  <a:pt x="3783512" y="147167"/>
                </a:lnTo>
                <a:lnTo>
                  <a:pt x="3658265" y="120018"/>
                </a:lnTo>
                <a:lnTo>
                  <a:pt x="3532827" y="95471"/>
                </a:lnTo>
                <a:lnTo>
                  <a:pt x="3408379" y="73586"/>
                </a:lnTo>
                <a:lnTo>
                  <a:pt x="3286099" y="54425"/>
                </a:lnTo>
                <a:lnTo>
                  <a:pt x="3167168" y="38046"/>
                </a:lnTo>
                <a:lnTo>
                  <a:pt x="3052764" y="24509"/>
                </a:lnTo>
                <a:lnTo>
                  <a:pt x="2944067" y="13877"/>
                </a:lnTo>
                <a:lnTo>
                  <a:pt x="2842257" y="6207"/>
                </a:lnTo>
                <a:lnTo>
                  <a:pt x="2748513" y="1561"/>
                </a:lnTo>
                <a:lnTo>
                  <a:pt x="2664015" y="0"/>
                </a:lnTo>
                <a:lnTo>
                  <a:pt x="2579518" y="1561"/>
                </a:lnTo>
                <a:lnTo>
                  <a:pt x="2485776" y="6207"/>
                </a:lnTo>
                <a:lnTo>
                  <a:pt x="2383967" y="13877"/>
                </a:lnTo>
                <a:lnTo>
                  <a:pt x="2275271" y="24509"/>
                </a:lnTo>
                <a:lnTo>
                  <a:pt x="2160868" y="38046"/>
                </a:lnTo>
                <a:lnTo>
                  <a:pt x="2041937" y="54425"/>
                </a:lnTo>
                <a:lnTo>
                  <a:pt x="1919657" y="73586"/>
                </a:lnTo>
                <a:lnTo>
                  <a:pt x="1795209" y="95471"/>
                </a:lnTo>
                <a:lnTo>
                  <a:pt x="1669772" y="120018"/>
                </a:lnTo>
                <a:lnTo>
                  <a:pt x="1544524" y="147167"/>
                </a:lnTo>
                <a:lnTo>
                  <a:pt x="1420647" y="176858"/>
                </a:lnTo>
                <a:lnTo>
                  <a:pt x="1299319" y="209031"/>
                </a:lnTo>
                <a:lnTo>
                  <a:pt x="1181719" y="243626"/>
                </a:lnTo>
                <a:lnTo>
                  <a:pt x="1069029" y="280582"/>
                </a:lnTo>
                <a:lnTo>
                  <a:pt x="962426" y="319839"/>
                </a:lnTo>
                <a:lnTo>
                  <a:pt x="863090" y="361338"/>
                </a:lnTo>
                <a:lnTo>
                  <a:pt x="772201" y="405017"/>
                </a:lnTo>
                <a:lnTo>
                  <a:pt x="690939" y="450817"/>
                </a:lnTo>
                <a:lnTo>
                  <a:pt x="620483" y="498677"/>
                </a:lnTo>
                <a:lnTo>
                  <a:pt x="562013" y="548538"/>
                </a:lnTo>
                <a:lnTo>
                  <a:pt x="510930" y="605737"/>
                </a:lnTo>
                <a:lnTo>
                  <a:pt x="461896" y="674876"/>
                </a:lnTo>
                <a:lnTo>
                  <a:pt x="414973" y="754776"/>
                </a:lnTo>
                <a:lnTo>
                  <a:pt x="370222" y="844259"/>
                </a:lnTo>
                <a:lnTo>
                  <a:pt x="327705" y="942147"/>
                </a:lnTo>
                <a:lnTo>
                  <a:pt x="287483" y="1047263"/>
                </a:lnTo>
                <a:lnTo>
                  <a:pt x="249620" y="1158428"/>
                </a:lnTo>
                <a:lnTo>
                  <a:pt x="214175" y="1274464"/>
                </a:lnTo>
                <a:lnTo>
                  <a:pt x="181211" y="1394193"/>
                </a:lnTo>
                <a:lnTo>
                  <a:pt x="150790" y="1516437"/>
                </a:lnTo>
                <a:lnTo>
                  <a:pt x="122973" y="1640017"/>
                </a:lnTo>
                <a:lnTo>
                  <a:pt x="97822" y="1763757"/>
                </a:lnTo>
                <a:lnTo>
                  <a:pt x="75399" y="1886478"/>
                </a:lnTo>
                <a:lnTo>
                  <a:pt x="55765" y="2007001"/>
                </a:lnTo>
                <a:lnTo>
                  <a:pt x="38983" y="2124149"/>
                </a:lnTo>
                <a:lnTo>
                  <a:pt x="25113" y="2236744"/>
                </a:lnTo>
                <a:lnTo>
                  <a:pt x="14219" y="2343607"/>
                </a:lnTo>
                <a:lnTo>
                  <a:pt x="6360" y="2443561"/>
                </a:lnTo>
                <a:lnTo>
                  <a:pt x="1600" y="2535427"/>
                </a:lnTo>
                <a:lnTo>
                  <a:pt x="0" y="2618028"/>
                </a:lnTo>
                <a:lnTo>
                  <a:pt x="1600" y="2700629"/>
                </a:lnTo>
                <a:lnTo>
                  <a:pt x="6360" y="2792496"/>
                </a:lnTo>
                <a:close/>
              </a:path>
            </a:pathLst>
          </a:custGeom>
          <a:solidFill>
            <a:srgbClr val="C3E4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1111632" y="1488196"/>
            <a:ext cx="5263413" cy="5169001"/>
          </a:xfrm>
          <a:custGeom>
            <a:avLst/>
            <a:gdLst/>
            <a:ahLst/>
            <a:cxnLst/>
            <a:rect l="l" t="t" r="r" b="b"/>
            <a:pathLst>
              <a:path w="5263413" h="5169001">
                <a:moveTo>
                  <a:pt x="0" y="2584513"/>
                </a:moveTo>
                <a:lnTo>
                  <a:pt x="1642" y="2668544"/>
                </a:lnTo>
                <a:lnTo>
                  <a:pt x="6528" y="2760702"/>
                </a:lnTo>
                <a:lnTo>
                  <a:pt x="14593" y="2859931"/>
                </a:lnTo>
                <a:lnTo>
                  <a:pt x="25774" y="2965176"/>
                </a:lnTo>
                <a:lnTo>
                  <a:pt x="40009" y="3075382"/>
                </a:lnTo>
                <a:lnTo>
                  <a:pt x="57233" y="3189493"/>
                </a:lnTo>
                <a:lnTo>
                  <a:pt x="77383" y="3306454"/>
                </a:lnTo>
                <a:lnTo>
                  <a:pt x="100396" y="3425208"/>
                </a:lnTo>
                <a:lnTo>
                  <a:pt x="126208" y="3544702"/>
                </a:lnTo>
                <a:lnTo>
                  <a:pt x="154757" y="3663880"/>
                </a:lnTo>
                <a:lnTo>
                  <a:pt x="185978" y="3781685"/>
                </a:lnTo>
                <a:lnTo>
                  <a:pt x="219809" y="3897063"/>
                </a:lnTo>
                <a:lnTo>
                  <a:pt x="256186" y="4008958"/>
                </a:lnTo>
                <a:lnTo>
                  <a:pt x="295046" y="4116315"/>
                </a:lnTo>
                <a:lnTo>
                  <a:pt x="336325" y="4218078"/>
                </a:lnTo>
                <a:lnTo>
                  <a:pt x="379961" y="4313192"/>
                </a:lnTo>
                <a:lnTo>
                  <a:pt x="425889" y="4400601"/>
                </a:lnTo>
                <a:lnTo>
                  <a:pt x="474046" y="4479251"/>
                </a:lnTo>
                <a:lnTo>
                  <a:pt x="524369" y="4548085"/>
                </a:lnTo>
                <a:lnTo>
                  <a:pt x="576795" y="4606048"/>
                </a:lnTo>
                <a:lnTo>
                  <a:pt x="636063" y="4657217"/>
                </a:lnTo>
                <a:lnTo>
                  <a:pt x="706249" y="4706333"/>
                </a:lnTo>
                <a:lnTo>
                  <a:pt x="786297" y="4753335"/>
                </a:lnTo>
                <a:lnTo>
                  <a:pt x="875149" y="4798161"/>
                </a:lnTo>
                <a:lnTo>
                  <a:pt x="971749" y="4840749"/>
                </a:lnTo>
                <a:lnTo>
                  <a:pt x="1075039" y="4881038"/>
                </a:lnTo>
                <a:lnTo>
                  <a:pt x="1183963" y="4918965"/>
                </a:lnTo>
                <a:lnTo>
                  <a:pt x="1297464" y="4954469"/>
                </a:lnTo>
                <a:lnTo>
                  <a:pt x="1414484" y="4987488"/>
                </a:lnTo>
                <a:lnTo>
                  <a:pt x="1533967" y="5017960"/>
                </a:lnTo>
                <a:lnTo>
                  <a:pt x="1654856" y="5045823"/>
                </a:lnTo>
                <a:lnTo>
                  <a:pt x="1776094" y="5071016"/>
                </a:lnTo>
                <a:lnTo>
                  <a:pt x="1896624" y="5093476"/>
                </a:lnTo>
                <a:lnTo>
                  <a:pt x="2015388" y="5113143"/>
                </a:lnTo>
                <a:lnTo>
                  <a:pt x="2131331" y="5129953"/>
                </a:lnTo>
                <a:lnTo>
                  <a:pt x="2243394" y="5143845"/>
                </a:lnTo>
                <a:lnTo>
                  <a:pt x="2350522" y="5154758"/>
                </a:lnTo>
                <a:lnTo>
                  <a:pt x="2451656" y="5162630"/>
                </a:lnTo>
                <a:lnTo>
                  <a:pt x="2545741" y="5167398"/>
                </a:lnTo>
                <a:lnTo>
                  <a:pt x="2631719" y="5169001"/>
                </a:lnTo>
                <a:lnTo>
                  <a:pt x="2717078" y="5167422"/>
                </a:lnTo>
                <a:lnTo>
                  <a:pt x="2810557" y="5162726"/>
                </a:lnTo>
                <a:lnTo>
                  <a:pt x="2911100" y="5154973"/>
                </a:lnTo>
                <a:lnTo>
                  <a:pt x="3017653" y="5144224"/>
                </a:lnTo>
                <a:lnTo>
                  <a:pt x="3129158" y="5130538"/>
                </a:lnTo>
                <a:lnTo>
                  <a:pt x="3244562" y="5113977"/>
                </a:lnTo>
                <a:lnTo>
                  <a:pt x="3362808" y="5094601"/>
                </a:lnTo>
                <a:lnTo>
                  <a:pt x="3482840" y="5072470"/>
                </a:lnTo>
                <a:lnTo>
                  <a:pt x="3603604" y="5047645"/>
                </a:lnTo>
                <a:lnTo>
                  <a:pt x="3724044" y="5020186"/>
                </a:lnTo>
                <a:lnTo>
                  <a:pt x="3843104" y="4990153"/>
                </a:lnTo>
                <a:lnTo>
                  <a:pt x="3959729" y="4957607"/>
                </a:lnTo>
                <a:lnTo>
                  <a:pt x="4072864" y="4922609"/>
                </a:lnTo>
                <a:lnTo>
                  <a:pt x="4181452" y="4885219"/>
                </a:lnTo>
                <a:lnTo>
                  <a:pt x="4284438" y="4845496"/>
                </a:lnTo>
                <a:lnTo>
                  <a:pt x="4380767" y="4803503"/>
                </a:lnTo>
                <a:lnTo>
                  <a:pt x="4469383" y="4759298"/>
                </a:lnTo>
                <a:lnTo>
                  <a:pt x="4549231" y="4712943"/>
                </a:lnTo>
                <a:lnTo>
                  <a:pt x="4619255" y="4664498"/>
                </a:lnTo>
                <a:lnTo>
                  <a:pt x="4678400" y="4614024"/>
                </a:lnTo>
                <a:lnTo>
                  <a:pt x="4731541" y="4555949"/>
                </a:lnTo>
                <a:lnTo>
                  <a:pt x="4782555" y="4486965"/>
                </a:lnTo>
                <a:lnTo>
                  <a:pt x="4831379" y="4408128"/>
                </a:lnTo>
                <a:lnTo>
                  <a:pt x="4877947" y="4320495"/>
                </a:lnTo>
                <a:lnTo>
                  <a:pt x="4922195" y="4225123"/>
                </a:lnTo>
                <a:lnTo>
                  <a:pt x="4964058" y="4123069"/>
                </a:lnTo>
                <a:lnTo>
                  <a:pt x="5003471" y="4015390"/>
                </a:lnTo>
                <a:lnTo>
                  <a:pt x="5040369" y="3903142"/>
                </a:lnTo>
                <a:lnTo>
                  <a:pt x="5074687" y="3787382"/>
                </a:lnTo>
                <a:lnTo>
                  <a:pt x="5106362" y="3669168"/>
                </a:lnTo>
                <a:lnTo>
                  <a:pt x="5135327" y="3549555"/>
                </a:lnTo>
                <a:lnTo>
                  <a:pt x="5161518" y="3429601"/>
                </a:lnTo>
                <a:lnTo>
                  <a:pt x="5184870" y="3310364"/>
                </a:lnTo>
                <a:lnTo>
                  <a:pt x="5205319" y="3192898"/>
                </a:lnTo>
                <a:lnTo>
                  <a:pt x="5222800" y="3078262"/>
                </a:lnTo>
                <a:lnTo>
                  <a:pt x="5237248" y="2967512"/>
                </a:lnTo>
                <a:lnTo>
                  <a:pt x="5248598" y="2861706"/>
                </a:lnTo>
                <a:lnTo>
                  <a:pt x="5256785" y="2761899"/>
                </a:lnTo>
                <a:lnTo>
                  <a:pt x="5261745" y="2669149"/>
                </a:lnTo>
                <a:lnTo>
                  <a:pt x="5263413" y="2584513"/>
                </a:lnTo>
                <a:lnTo>
                  <a:pt x="5261770" y="2500480"/>
                </a:lnTo>
                <a:lnTo>
                  <a:pt x="5256885" y="2408321"/>
                </a:lnTo>
                <a:lnTo>
                  <a:pt x="5248820" y="2309089"/>
                </a:lnTo>
                <a:lnTo>
                  <a:pt x="5237638" y="2203842"/>
                </a:lnTo>
                <a:lnTo>
                  <a:pt x="5223404" y="2093635"/>
                </a:lnTo>
                <a:lnTo>
                  <a:pt x="5206180" y="1979522"/>
                </a:lnTo>
                <a:lnTo>
                  <a:pt x="5186030" y="1862560"/>
                </a:lnTo>
                <a:lnTo>
                  <a:pt x="5163017" y="1743804"/>
                </a:lnTo>
                <a:lnTo>
                  <a:pt x="5137205" y="1624309"/>
                </a:lnTo>
                <a:lnTo>
                  <a:pt x="5108657" y="1505130"/>
                </a:lnTo>
                <a:lnTo>
                  <a:pt x="5077436" y="1387324"/>
                </a:lnTo>
                <a:lnTo>
                  <a:pt x="5043606" y="1271946"/>
                </a:lnTo>
                <a:lnTo>
                  <a:pt x="5007229" y="1160050"/>
                </a:lnTo>
                <a:lnTo>
                  <a:pt x="4968371" y="1052693"/>
                </a:lnTo>
                <a:lnTo>
                  <a:pt x="4927092" y="950930"/>
                </a:lnTo>
                <a:lnTo>
                  <a:pt x="4883458" y="855817"/>
                </a:lnTo>
                <a:lnTo>
                  <a:pt x="4837531" y="768408"/>
                </a:lnTo>
                <a:lnTo>
                  <a:pt x="4789376" y="689759"/>
                </a:lnTo>
                <a:lnTo>
                  <a:pt x="4739054" y="620927"/>
                </a:lnTo>
                <a:lnTo>
                  <a:pt x="4686630" y="562965"/>
                </a:lnTo>
                <a:lnTo>
                  <a:pt x="4627360" y="511795"/>
                </a:lnTo>
                <a:lnTo>
                  <a:pt x="4557173" y="462677"/>
                </a:lnTo>
                <a:lnTo>
                  <a:pt x="4477125" y="415673"/>
                </a:lnTo>
                <a:lnTo>
                  <a:pt x="4388272" y="370846"/>
                </a:lnTo>
                <a:lnTo>
                  <a:pt x="4291673" y="328257"/>
                </a:lnTo>
                <a:lnTo>
                  <a:pt x="4188383" y="287967"/>
                </a:lnTo>
                <a:lnTo>
                  <a:pt x="4079460" y="250039"/>
                </a:lnTo>
                <a:lnTo>
                  <a:pt x="3965960" y="214534"/>
                </a:lnTo>
                <a:lnTo>
                  <a:pt x="3848941" y="181515"/>
                </a:lnTo>
                <a:lnTo>
                  <a:pt x="3729459" y="151042"/>
                </a:lnTo>
                <a:lnTo>
                  <a:pt x="3608572" y="123178"/>
                </a:lnTo>
                <a:lnTo>
                  <a:pt x="3487336" y="97985"/>
                </a:lnTo>
                <a:lnTo>
                  <a:pt x="3366807" y="75525"/>
                </a:lnTo>
                <a:lnTo>
                  <a:pt x="3248044" y="55858"/>
                </a:lnTo>
                <a:lnTo>
                  <a:pt x="3132103" y="39048"/>
                </a:lnTo>
                <a:lnTo>
                  <a:pt x="3020041" y="25155"/>
                </a:lnTo>
                <a:lnTo>
                  <a:pt x="2912915" y="14242"/>
                </a:lnTo>
                <a:lnTo>
                  <a:pt x="2811781" y="6371"/>
                </a:lnTo>
                <a:lnTo>
                  <a:pt x="2717697" y="1603"/>
                </a:lnTo>
                <a:lnTo>
                  <a:pt x="2631719" y="0"/>
                </a:lnTo>
                <a:lnTo>
                  <a:pt x="2545741" y="1603"/>
                </a:lnTo>
                <a:lnTo>
                  <a:pt x="2451656" y="6371"/>
                </a:lnTo>
                <a:lnTo>
                  <a:pt x="2350522" y="14242"/>
                </a:lnTo>
                <a:lnTo>
                  <a:pt x="2243394" y="25155"/>
                </a:lnTo>
                <a:lnTo>
                  <a:pt x="2131331" y="39048"/>
                </a:lnTo>
                <a:lnTo>
                  <a:pt x="2015388" y="55858"/>
                </a:lnTo>
                <a:lnTo>
                  <a:pt x="1896624" y="75525"/>
                </a:lnTo>
                <a:lnTo>
                  <a:pt x="1776094" y="97985"/>
                </a:lnTo>
                <a:lnTo>
                  <a:pt x="1654856" y="123178"/>
                </a:lnTo>
                <a:lnTo>
                  <a:pt x="1533967" y="151042"/>
                </a:lnTo>
                <a:lnTo>
                  <a:pt x="1414484" y="181515"/>
                </a:lnTo>
                <a:lnTo>
                  <a:pt x="1297464" y="214534"/>
                </a:lnTo>
                <a:lnTo>
                  <a:pt x="1183963" y="250039"/>
                </a:lnTo>
                <a:lnTo>
                  <a:pt x="1075039" y="287967"/>
                </a:lnTo>
                <a:lnTo>
                  <a:pt x="971749" y="328257"/>
                </a:lnTo>
                <a:lnTo>
                  <a:pt x="875149" y="370846"/>
                </a:lnTo>
                <a:lnTo>
                  <a:pt x="786297" y="415673"/>
                </a:lnTo>
                <a:lnTo>
                  <a:pt x="706249" y="462677"/>
                </a:lnTo>
                <a:lnTo>
                  <a:pt x="636063" y="511795"/>
                </a:lnTo>
                <a:lnTo>
                  <a:pt x="576795" y="562965"/>
                </a:lnTo>
                <a:lnTo>
                  <a:pt x="524369" y="620927"/>
                </a:lnTo>
                <a:lnTo>
                  <a:pt x="474046" y="689759"/>
                </a:lnTo>
                <a:lnTo>
                  <a:pt x="425889" y="768408"/>
                </a:lnTo>
                <a:lnTo>
                  <a:pt x="379961" y="855817"/>
                </a:lnTo>
                <a:lnTo>
                  <a:pt x="336325" y="950930"/>
                </a:lnTo>
                <a:lnTo>
                  <a:pt x="295046" y="1052693"/>
                </a:lnTo>
                <a:lnTo>
                  <a:pt x="256186" y="1160050"/>
                </a:lnTo>
                <a:lnTo>
                  <a:pt x="219809" y="1271946"/>
                </a:lnTo>
                <a:lnTo>
                  <a:pt x="185978" y="1387324"/>
                </a:lnTo>
                <a:lnTo>
                  <a:pt x="154757" y="1505130"/>
                </a:lnTo>
                <a:lnTo>
                  <a:pt x="126208" y="1624309"/>
                </a:lnTo>
                <a:lnTo>
                  <a:pt x="100396" y="1743804"/>
                </a:lnTo>
                <a:lnTo>
                  <a:pt x="77383" y="1862560"/>
                </a:lnTo>
                <a:lnTo>
                  <a:pt x="57233" y="1979522"/>
                </a:lnTo>
                <a:lnTo>
                  <a:pt x="40009" y="2093635"/>
                </a:lnTo>
                <a:lnTo>
                  <a:pt x="25774" y="2203842"/>
                </a:lnTo>
                <a:lnTo>
                  <a:pt x="14593" y="2309089"/>
                </a:lnTo>
                <a:lnTo>
                  <a:pt x="6528" y="2408321"/>
                </a:lnTo>
                <a:lnTo>
                  <a:pt x="1642" y="2500480"/>
                </a:lnTo>
                <a:lnTo>
                  <a:pt x="0" y="2584513"/>
                </a:lnTo>
                <a:close/>
              </a:path>
            </a:pathLst>
          </a:custGeom>
          <a:solidFill>
            <a:srgbClr val="C4E5E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1142988" y="1529208"/>
            <a:ext cx="5198808" cy="5101996"/>
          </a:xfrm>
          <a:custGeom>
            <a:avLst/>
            <a:gdLst/>
            <a:ahLst/>
            <a:cxnLst/>
            <a:rect l="l" t="t" r="r" b="b"/>
            <a:pathLst>
              <a:path w="5198808" h="5101996">
                <a:moveTo>
                  <a:pt x="26436" y="2931053"/>
                </a:moveTo>
                <a:lnTo>
                  <a:pt x="41036" y="3038871"/>
                </a:lnTo>
                <a:lnTo>
                  <a:pt x="58703" y="3149945"/>
                </a:lnTo>
                <a:lnTo>
                  <a:pt x="79370" y="3263344"/>
                </a:lnTo>
                <a:lnTo>
                  <a:pt x="102974" y="3378134"/>
                </a:lnTo>
                <a:lnTo>
                  <a:pt x="129449" y="3493383"/>
                </a:lnTo>
                <a:lnTo>
                  <a:pt x="158730" y="3608157"/>
                </a:lnTo>
                <a:lnTo>
                  <a:pt x="190753" y="3721524"/>
                </a:lnTo>
                <a:lnTo>
                  <a:pt x="225452" y="3832551"/>
                </a:lnTo>
                <a:lnTo>
                  <a:pt x="262762" y="3940306"/>
                </a:lnTo>
                <a:lnTo>
                  <a:pt x="302619" y="4043854"/>
                </a:lnTo>
                <a:lnTo>
                  <a:pt x="344957" y="4142265"/>
                </a:lnTo>
                <a:lnTo>
                  <a:pt x="389711" y="4234604"/>
                </a:lnTo>
                <a:lnTo>
                  <a:pt x="436817" y="4319939"/>
                </a:lnTo>
                <a:lnTo>
                  <a:pt x="486208" y="4397337"/>
                </a:lnTo>
                <a:lnTo>
                  <a:pt x="537821" y="4465865"/>
                </a:lnTo>
                <a:lnTo>
                  <a:pt x="591591" y="4524590"/>
                </a:lnTo>
                <a:lnTo>
                  <a:pt x="651656" y="4577072"/>
                </a:lnTo>
                <a:lnTo>
                  <a:pt x="721572" y="4627449"/>
                </a:lnTo>
                <a:lnTo>
                  <a:pt x="800405" y="4675658"/>
                </a:lnTo>
                <a:lnTo>
                  <a:pt x="887220" y="4721635"/>
                </a:lnTo>
                <a:lnTo>
                  <a:pt x="981083" y="4765316"/>
                </a:lnTo>
                <a:lnTo>
                  <a:pt x="1081060" y="4806639"/>
                </a:lnTo>
                <a:lnTo>
                  <a:pt x="1186216" y="4845540"/>
                </a:lnTo>
                <a:lnTo>
                  <a:pt x="1295617" y="4881956"/>
                </a:lnTo>
                <a:lnTo>
                  <a:pt x="1408329" y="4915822"/>
                </a:lnTo>
                <a:lnTo>
                  <a:pt x="1523417" y="4947077"/>
                </a:lnTo>
                <a:lnTo>
                  <a:pt x="1639947" y="4975655"/>
                </a:lnTo>
                <a:lnTo>
                  <a:pt x="1756984" y="5001495"/>
                </a:lnTo>
                <a:lnTo>
                  <a:pt x="1873594" y="5024532"/>
                </a:lnTo>
                <a:lnTo>
                  <a:pt x="1988843" y="5044703"/>
                </a:lnTo>
                <a:lnTo>
                  <a:pt x="2101796" y="5061945"/>
                </a:lnTo>
                <a:lnTo>
                  <a:pt x="2211519" y="5076194"/>
                </a:lnTo>
                <a:lnTo>
                  <a:pt x="2317077" y="5087387"/>
                </a:lnTo>
                <a:lnTo>
                  <a:pt x="2417537" y="5095461"/>
                </a:lnTo>
                <a:lnTo>
                  <a:pt x="2511964" y="5100352"/>
                </a:lnTo>
                <a:lnTo>
                  <a:pt x="2599423" y="5101996"/>
                </a:lnTo>
                <a:lnTo>
                  <a:pt x="2686248" y="5100377"/>
                </a:lnTo>
                <a:lnTo>
                  <a:pt x="2780054" y="5095560"/>
                </a:lnTo>
                <a:lnTo>
                  <a:pt x="2879907" y="5087607"/>
                </a:lnTo>
                <a:lnTo>
                  <a:pt x="2984876" y="5076581"/>
                </a:lnTo>
                <a:lnTo>
                  <a:pt x="3094026" y="5062544"/>
                </a:lnTo>
                <a:lnTo>
                  <a:pt x="3206427" y="5045557"/>
                </a:lnTo>
                <a:lnTo>
                  <a:pt x="3321143" y="5025683"/>
                </a:lnTo>
                <a:lnTo>
                  <a:pt x="3437243" y="5002983"/>
                </a:lnTo>
                <a:lnTo>
                  <a:pt x="3553794" y="4977520"/>
                </a:lnTo>
                <a:lnTo>
                  <a:pt x="3669863" y="4949355"/>
                </a:lnTo>
                <a:lnTo>
                  <a:pt x="3784517" y="4918550"/>
                </a:lnTo>
                <a:lnTo>
                  <a:pt x="3896823" y="4885168"/>
                </a:lnTo>
                <a:lnTo>
                  <a:pt x="4005848" y="4849270"/>
                </a:lnTo>
                <a:lnTo>
                  <a:pt x="4110660" y="4810919"/>
                </a:lnTo>
                <a:lnTo>
                  <a:pt x="4210326" y="4770176"/>
                </a:lnTo>
                <a:lnTo>
                  <a:pt x="4303912" y="4727103"/>
                </a:lnTo>
                <a:lnTo>
                  <a:pt x="4390487" y="4681763"/>
                </a:lnTo>
                <a:lnTo>
                  <a:pt x="4469116" y="4634217"/>
                </a:lnTo>
                <a:lnTo>
                  <a:pt x="4538868" y="4584528"/>
                </a:lnTo>
                <a:lnTo>
                  <a:pt x="4598809" y="4532757"/>
                </a:lnTo>
                <a:lnTo>
                  <a:pt x="4653312" y="4473919"/>
                </a:lnTo>
                <a:lnTo>
                  <a:pt x="4705634" y="4405239"/>
                </a:lnTo>
                <a:lnTo>
                  <a:pt x="4755709" y="4327650"/>
                </a:lnTo>
                <a:lnTo>
                  <a:pt x="4803470" y="4242088"/>
                </a:lnTo>
                <a:lnTo>
                  <a:pt x="4848852" y="4149485"/>
                </a:lnTo>
                <a:lnTo>
                  <a:pt x="4891787" y="4050777"/>
                </a:lnTo>
                <a:lnTo>
                  <a:pt x="4932209" y="3946898"/>
                </a:lnTo>
                <a:lnTo>
                  <a:pt x="4970053" y="3838783"/>
                </a:lnTo>
                <a:lnTo>
                  <a:pt x="5005250" y="3727365"/>
                </a:lnTo>
                <a:lnTo>
                  <a:pt x="5037735" y="3613578"/>
                </a:lnTo>
                <a:lnTo>
                  <a:pt x="5067442" y="3498358"/>
                </a:lnTo>
                <a:lnTo>
                  <a:pt x="5094304" y="3382638"/>
                </a:lnTo>
                <a:lnTo>
                  <a:pt x="5118255" y="3267353"/>
                </a:lnTo>
                <a:lnTo>
                  <a:pt x="5139227" y="3153437"/>
                </a:lnTo>
                <a:lnTo>
                  <a:pt x="5157156" y="3041824"/>
                </a:lnTo>
                <a:lnTo>
                  <a:pt x="5171973" y="2933449"/>
                </a:lnTo>
                <a:lnTo>
                  <a:pt x="5183614" y="2829245"/>
                </a:lnTo>
                <a:lnTo>
                  <a:pt x="5192011" y="2730148"/>
                </a:lnTo>
                <a:lnTo>
                  <a:pt x="5197098" y="2637092"/>
                </a:lnTo>
                <a:lnTo>
                  <a:pt x="5198808" y="2551010"/>
                </a:lnTo>
                <a:lnTo>
                  <a:pt x="5197123" y="2465546"/>
                </a:lnTo>
                <a:lnTo>
                  <a:pt x="5192113" y="2373093"/>
                </a:lnTo>
                <a:lnTo>
                  <a:pt x="5183841" y="2274585"/>
                </a:lnTo>
                <a:lnTo>
                  <a:pt x="5172374" y="2170955"/>
                </a:lnTo>
                <a:lnTo>
                  <a:pt x="5157775" y="2063135"/>
                </a:lnTo>
                <a:lnTo>
                  <a:pt x="5140110" y="1952059"/>
                </a:lnTo>
                <a:lnTo>
                  <a:pt x="5119444" y="1838658"/>
                </a:lnTo>
                <a:lnTo>
                  <a:pt x="5095842" y="1723867"/>
                </a:lnTo>
                <a:lnTo>
                  <a:pt x="5069368" y="1608617"/>
                </a:lnTo>
                <a:lnTo>
                  <a:pt x="5040088" y="1493842"/>
                </a:lnTo>
                <a:lnTo>
                  <a:pt x="5008067" y="1380474"/>
                </a:lnTo>
                <a:lnTo>
                  <a:pt x="4973369" y="1269446"/>
                </a:lnTo>
                <a:lnTo>
                  <a:pt x="4936060" y="1161691"/>
                </a:lnTo>
                <a:lnTo>
                  <a:pt x="4896204" y="1058142"/>
                </a:lnTo>
                <a:lnTo>
                  <a:pt x="4853867" y="959731"/>
                </a:lnTo>
                <a:lnTo>
                  <a:pt x="4809113" y="867392"/>
                </a:lnTo>
                <a:lnTo>
                  <a:pt x="4762007" y="782057"/>
                </a:lnTo>
                <a:lnTo>
                  <a:pt x="4712615" y="704659"/>
                </a:lnTo>
                <a:lnTo>
                  <a:pt x="4661000" y="636131"/>
                </a:lnTo>
                <a:lnTo>
                  <a:pt x="4607229" y="577405"/>
                </a:lnTo>
                <a:lnTo>
                  <a:pt x="4547166" y="524923"/>
                </a:lnTo>
                <a:lnTo>
                  <a:pt x="4477252" y="474546"/>
                </a:lnTo>
                <a:lnTo>
                  <a:pt x="4398421" y="426337"/>
                </a:lnTo>
                <a:lnTo>
                  <a:pt x="4311608" y="380361"/>
                </a:lnTo>
                <a:lnTo>
                  <a:pt x="4217746" y="336679"/>
                </a:lnTo>
                <a:lnTo>
                  <a:pt x="4117771" y="295356"/>
                </a:lnTo>
                <a:lnTo>
                  <a:pt x="4012617" y="256455"/>
                </a:lnTo>
                <a:lnTo>
                  <a:pt x="3903217" y="220040"/>
                </a:lnTo>
                <a:lnTo>
                  <a:pt x="3790507" y="186173"/>
                </a:lnTo>
                <a:lnTo>
                  <a:pt x="3675421" y="154919"/>
                </a:lnTo>
                <a:lnTo>
                  <a:pt x="3558892" y="126340"/>
                </a:lnTo>
                <a:lnTo>
                  <a:pt x="3441857" y="100501"/>
                </a:lnTo>
                <a:lnTo>
                  <a:pt x="3325248" y="77463"/>
                </a:lnTo>
                <a:lnTo>
                  <a:pt x="3210000" y="57292"/>
                </a:lnTo>
                <a:lnTo>
                  <a:pt x="3097048" y="40050"/>
                </a:lnTo>
                <a:lnTo>
                  <a:pt x="2987325" y="25801"/>
                </a:lnTo>
                <a:lnTo>
                  <a:pt x="2881767" y="14608"/>
                </a:lnTo>
                <a:lnTo>
                  <a:pt x="2781308" y="6534"/>
                </a:lnTo>
                <a:lnTo>
                  <a:pt x="2686882" y="1644"/>
                </a:lnTo>
                <a:lnTo>
                  <a:pt x="2599423" y="0"/>
                </a:lnTo>
                <a:lnTo>
                  <a:pt x="2511964" y="1644"/>
                </a:lnTo>
                <a:lnTo>
                  <a:pt x="2417537" y="6534"/>
                </a:lnTo>
                <a:lnTo>
                  <a:pt x="2317077" y="14608"/>
                </a:lnTo>
                <a:lnTo>
                  <a:pt x="2211519" y="25801"/>
                </a:lnTo>
                <a:lnTo>
                  <a:pt x="2101796" y="40050"/>
                </a:lnTo>
                <a:lnTo>
                  <a:pt x="1988843" y="57292"/>
                </a:lnTo>
                <a:lnTo>
                  <a:pt x="1873594" y="77463"/>
                </a:lnTo>
                <a:lnTo>
                  <a:pt x="1756984" y="100501"/>
                </a:lnTo>
                <a:lnTo>
                  <a:pt x="1639947" y="126340"/>
                </a:lnTo>
                <a:lnTo>
                  <a:pt x="1523417" y="154919"/>
                </a:lnTo>
                <a:lnTo>
                  <a:pt x="1408329" y="186173"/>
                </a:lnTo>
                <a:lnTo>
                  <a:pt x="1295617" y="220040"/>
                </a:lnTo>
                <a:lnTo>
                  <a:pt x="1186216" y="256455"/>
                </a:lnTo>
                <a:lnTo>
                  <a:pt x="1081060" y="295356"/>
                </a:lnTo>
                <a:lnTo>
                  <a:pt x="981083" y="336679"/>
                </a:lnTo>
                <a:lnTo>
                  <a:pt x="887220" y="380361"/>
                </a:lnTo>
                <a:lnTo>
                  <a:pt x="800405" y="426337"/>
                </a:lnTo>
                <a:lnTo>
                  <a:pt x="721572" y="474546"/>
                </a:lnTo>
                <a:lnTo>
                  <a:pt x="651656" y="524923"/>
                </a:lnTo>
                <a:lnTo>
                  <a:pt x="591591" y="577405"/>
                </a:lnTo>
                <a:lnTo>
                  <a:pt x="537821" y="636131"/>
                </a:lnTo>
                <a:lnTo>
                  <a:pt x="486208" y="704659"/>
                </a:lnTo>
                <a:lnTo>
                  <a:pt x="436817" y="782057"/>
                </a:lnTo>
                <a:lnTo>
                  <a:pt x="389711" y="867392"/>
                </a:lnTo>
                <a:lnTo>
                  <a:pt x="344957" y="959731"/>
                </a:lnTo>
                <a:lnTo>
                  <a:pt x="302619" y="1058142"/>
                </a:lnTo>
                <a:lnTo>
                  <a:pt x="262762" y="1161691"/>
                </a:lnTo>
                <a:lnTo>
                  <a:pt x="225452" y="1269446"/>
                </a:lnTo>
                <a:lnTo>
                  <a:pt x="190753" y="1380474"/>
                </a:lnTo>
                <a:lnTo>
                  <a:pt x="158730" y="1493842"/>
                </a:lnTo>
                <a:lnTo>
                  <a:pt x="129449" y="1608617"/>
                </a:lnTo>
                <a:lnTo>
                  <a:pt x="102974" y="1723867"/>
                </a:lnTo>
                <a:lnTo>
                  <a:pt x="79370" y="1838658"/>
                </a:lnTo>
                <a:lnTo>
                  <a:pt x="58703" y="1952059"/>
                </a:lnTo>
                <a:lnTo>
                  <a:pt x="41036" y="2063135"/>
                </a:lnTo>
                <a:lnTo>
                  <a:pt x="26436" y="2170955"/>
                </a:lnTo>
                <a:lnTo>
                  <a:pt x="14968" y="2274585"/>
                </a:lnTo>
                <a:lnTo>
                  <a:pt x="6695" y="2373093"/>
                </a:lnTo>
                <a:lnTo>
                  <a:pt x="1684" y="2465546"/>
                </a:lnTo>
                <a:lnTo>
                  <a:pt x="0" y="2551010"/>
                </a:lnTo>
                <a:lnTo>
                  <a:pt x="1684" y="2636471"/>
                </a:lnTo>
                <a:lnTo>
                  <a:pt x="6695" y="2728921"/>
                </a:lnTo>
                <a:lnTo>
                  <a:pt x="14968" y="2827426"/>
                </a:lnTo>
                <a:lnTo>
                  <a:pt x="26436" y="2931053"/>
                </a:lnTo>
                <a:close/>
              </a:path>
            </a:pathLst>
          </a:custGeom>
          <a:solidFill>
            <a:srgbClr val="C5E5E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1174370" y="1570231"/>
            <a:ext cx="5134190" cy="5034953"/>
          </a:xfrm>
          <a:custGeom>
            <a:avLst/>
            <a:gdLst/>
            <a:ahLst/>
            <a:cxnLst/>
            <a:rect l="l" t="t" r="r" b="b"/>
            <a:pathLst>
              <a:path w="5134190" h="5034953">
                <a:moveTo>
                  <a:pt x="0" y="2517482"/>
                </a:moveTo>
                <a:lnTo>
                  <a:pt x="1726" y="2604375"/>
                </a:lnTo>
                <a:lnTo>
                  <a:pt x="6862" y="2697118"/>
                </a:lnTo>
                <a:lnTo>
                  <a:pt x="15340" y="2794900"/>
                </a:lnTo>
                <a:lnTo>
                  <a:pt x="27095" y="2896911"/>
                </a:lnTo>
                <a:lnTo>
                  <a:pt x="42059" y="3002342"/>
                </a:lnTo>
                <a:lnTo>
                  <a:pt x="60165" y="3110381"/>
                </a:lnTo>
                <a:lnTo>
                  <a:pt x="81348" y="3220218"/>
                </a:lnTo>
                <a:lnTo>
                  <a:pt x="105540" y="3331044"/>
                </a:lnTo>
                <a:lnTo>
                  <a:pt x="132676" y="3442048"/>
                </a:lnTo>
                <a:lnTo>
                  <a:pt x="162688" y="3552420"/>
                </a:lnTo>
                <a:lnTo>
                  <a:pt x="195510" y="3661349"/>
                </a:lnTo>
                <a:lnTo>
                  <a:pt x="231076" y="3768026"/>
                </a:lnTo>
                <a:lnTo>
                  <a:pt x="269318" y="3871640"/>
                </a:lnTo>
                <a:lnTo>
                  <a:pt x="310171" y="3971381"/>
                </a:lnTo>
                <a:lnTo>
                  <a:pt x="353567" y="4066438"/>
                </a:lnTo>
                <a:lnTo>
                  <a:pt x="399440" y="4156003"/>
                </a:lnTo>
                <a:lnTo>
                  <a:pt x="447724" y="4239263"/>
                </a:lnTo>
                <a:lnTo>
                  <a:pt x="498352" y="4315410"/>
                </a:lnTo>
                <a:lnTo>
                  <a:pt x="551258" y="4383632"/>
                </a:lnTo>
                <a:lnTo>
                  <a:pt x="606374" y="4443120"/>
                </a:lnTo>
                <a:lnTo>
                  <a:pt x="667234" y="4496912"/>
                </a:lnTo>
                <a:lnTo>
                  <a:pt x="736878" y="4548546"/>
                </a:lnTo>
                <a:lnTo>
                  <a:pt x="814494" y="4597958"/>
                </a:lnTo>
                <a:lnTo>
                  <a:pt x="899271" y="4645083"/>
                </a:lnTo>
                <a:lnTo>
                  <a:pt x="990397" y="4689856"/>
                </a:lnTo>
                <a:lnTo>
                  <a:pt x="1087059" y="4732211"/>
                </a:lnTo>
                <a:lnTo>
                  <a:pt x="1188447" y="4772084"/>
                </a:lnTo>
                <a:lnTo>
                  <a:pt x="1293747" y="4809409"/>
                </a:lnTo>
                <a:lnTo>
                  <a:pt x="1402149" y="4844123"/>
                </a:lnTo>
                <a:lnTo>
                  <a:pt x="1512841" y="4876158"/>
                </a:lnTo>
                <a:lnTo>
                  <a:pt x="1625010" y="4905451"/>
                </a:lnTo>
                <a:lnTo>
                  <a:pt x="1737846" y="4931937"/>
                </a:lnTo>
                <a:lnTo>
                  <a:pt x="1850535" y="4955550"/>
                </a:lnTo>
                <a:lnTo>
                  <a:pt x="1962268" y="4976226"/>
                </a:lnTo>
                <a:lnTo>
                  <a:pt x="2072230" y="4993899"/>
                </a:lnTo>
                <a:lnTo>
                  <a:pt x="2179611" y="5008505"/>
                </a:lnTo>
                <a:lnTo>
                  <a:pt x="2283600" y="5019978"/>
                </a:lnTo>
                <a:lnTo>
                  <a:pt x="2383383" y="5028254"/>
                </a:lnTo>
                <a:lnTo>
                  <a:pt x="2478150" y="5033267"/>
                </a:lnTo>
                <a:lnTo>
                  <a:pt x="2567089" y="5034953"/>
                </a:lnTo>
                <a:lnTo>
                  <a:pt x="2655380" y="5033293"/>
                </a:lnTo>
                <a:lnTo>
                  <a:pt x="2749513" y="5028356"/>
                </a:lnTo>
                <a:lnTo>
                  <a:pt x="2848678" y="5020205"/>
                </a:lnTo>
                <a:lnTo>
                  <a:pt x="2952064" y="5008904"/>
                </a:lnTo>
                <a:lnTo>
                  <a:pt x="3058862" y="4994516"/>
                </a:lnTo>
                <a:lnTo>
                  <a:pt x="3168260" y="4977105"/>
                </a:lnTo>
                <a:lnTo>
                  <a:pt x="3279450" y="4956735"/>
                </a:lnTo>
                <a:lnTo>
                  <a:pt x="3391619" y="4933468"/>
                </a:lnTo>
                <a:lnTo>
                  <a:pt x="3503958" y="4907369"/>
                </a:lnTo>
                <a:lnTo>
                  <a:pt x="3615658" y="4878501"/>
                </a:lnTo>
                <a:lnTo>
                  <a:pt x="3725907" y="4846928"/>
                </a:lnTo>
                <a:lnTo>
                  <a:pt x="3833895" y="4812712"/>
                </a:lnTo>
                <a:lnTo>
                  <a:pt x="3938812" y="4775918"/>
                </a:lnTo>
                <a:lnTo>
                  <a:pt x="4039848" y="4736610"/>
                </a:lnTo>
                <a:lnTo>
                  <a:pt x="4136192" y="4694849"/>
                </a:lnTo>
                <a:lnTo>
                  <a:pt x="4227034" y="4650701"/>
                </a:lnTo>
                <a:lnTo>
                  <a:pt x="4311565" y="4604229"/>
                </a:lnTo>
                <a:lnTo>
                  <a:pt x="4388973" y="4555496"/>
                </a:lnTo>
                <a:lnTo>
                  <a:pt x="4458448" y="4504566"/>
                </a:lnTo>
                <a:lnTo>
                  <a:pt x="4519180" y="4451502"/>
                </a:lnTo>
                <a:lnTo>
                  <a:pt x="4575045" y="4391896"/>
                </a:lnTo>
                <a:lnTo>
                  <a:pt x="4628675" y="4323515"/>
                </a:lnTo>
                <a:lnTo>
                  <a:pt x="4680002" y="4247171"/>
                </a:lnTo>
                <a:lnTo>
                  <a:pt x="4728958" y="4163675"/>
                </a:lnTo>
                <a:lnTo>
                  <a:pt x="4775474" y="4073839"/>
                </a:lnTo>
                <a:lnTo>
                  <a:pt x="4819483" y="3978476"/>
                </a:lnTo>
                <a:lnTo>
                  <a:pt x="4860917" y="3878395"/>
                </a:lnTo>
                <a:lnTo>
                  <a:pt x="4899707" y="3774410"/>
                </a:lnTo>
                <a:lnTo>
                  <a:pt x="4935786" y="3667332"/>
                </a:lnTo>
                <a:lnTo>
                  <a:pt x="4969084" y="3557973"/>
                </a:lnTo>
                <a:lnTo>
                  <a:pt x="4999535" y="3447144"/>
                </a:lnTo>
                <a:lnTo>
                  <a:pt x="5027069" y="3335657"/>
                </a:lnTo>
                <a:lnTo>
                  <a:pt x="5051619" y="3224324"/>
                </a:lnTo>
                <a:lnTo>
                  <a:pt x="5073117" y="3113956"/>
                </a:lnTo>
                <a:lnTo>
                  <a:pt x="5091495" y="3005366"/>
                </a:lnTo>
                <a:lnTo>
                  <a:pt x="5106683" y="2899364"/>
                </a:lnTo>
                <a:lnTo>
                  <a:pt x="5118616" y="2796764"/>
                </a:lnTo>
                <a:lnTo>
                  <a:pt x="5127223" y="2698375"/>
                </a:lnTo>
                <a:lnTo>
                  <a:pt x="5132437" y="2605011"/>
                </a:lnTo>
                <a:lnTo>
                  <a:pt x="5134190" y="2517482"/>
                </a:lnTo>
                <a:lnTo>
                  <a:pt x="5132464" y="2430588"/>
                </a:lnTo>
                <a:lnTo>
                  <a:pt x="5127327" y="2337843"/>
                </a:lnTo>
                <a:lnTo>
                  <a:pt x="5118849" y="2240060"/>
                </a:lnTo>
                <a:lnTo>
                  <a:pt x="5107094" y="2138047"/>
                </a:lnTo>
                <a:lnTo>
                  <a:pt x="5092130" y="2032616"/>
                </a:lnTo>
                <a:lnTo>
                  <a:pt x="5074022" y="1924576"/>
                </a:lnTo>
                <a:lnTo>
                  <a:pt x="5052839" y="1814738"/>
                </a:lnTo>
                <a:lnTo>
                  <a:pt x="5028646" y="1703912"/>
                </a:lnTo>
                <a:lnTo>
                  <a:pt x="5001510" y="1592907"/>
                </a:lnTo>
                <a:lnTo>
                  <a:pt x="4971497" y="1482536"/>
                </a:lnTo>
                <a:lnTo>
                  <a:pt x="4938675" y="1373606"/>
                </a:lnTo>
                <a:lnTo>
                  <a:pt x="4903109" y="1266930"/>
                </a:lnTo>
                <a:lnTo>
                  <a:pt x="4864866" y="1163316"/>
                </a:lnTo>
                <a:lnTo>
                  <a:pt x="4824014" y="1063576"/>
                </a:lnTo>
                <a:lnTo>
                  <a:pt x="4780618" y="968519"/>
                </a:lnTo>
                <a:lnTo>
                  <a:pt x="4734745" y="878956"/>
                </a:lnTo>
                <a:lnTo>
                  <a:pt x="4686462" y="795697"/>
                </a:lnTo>
                <a:lnTo>
                  <a:pt x="4635835" y="719552"/>
                </a:lnTo>
                <a:lnTo>
                  <a:pt x="4582931" y="651331"/>
                </a:lnTo>
                <a:lnTo>
                  <a:pt x="4527816" y="591845"/>
                </a:lnTo>
                <a:lnTo>
                  <a:pt x="4466956" y="538050"/>
                </a:lnTo>
                <a:lnTo>
                  <a:pt x="4397312" y="486412"/>
                </a:lnTo>
                <a:lnTo>
                  <a:pt x="4319696" y="436997"/>
                </a:lnTo>
                <a:lnTo>
                  <a:pt x="4234920" y="389870"/>
                </a:lnTo>
                <a:lnTo>
                  <a:pt x="4143795" y="345096"/>
                </a:lnTo>
                <a:lnTo>
                  <a:pt x="4047133" y="302740"/>
                </a:lnTo>
                <a:lnTo>
                  <a:pt x="3945746" y="262866"/>
                </a:lnTo>
                <a:lnTo>
                  <a:pt x="3840445" y="225540"/>
                </a:lnTo>
                <a:lnTo>
                  <a:pt x="3732044" y="190827"/>
                </a:lnTo>
                <a:lnTo>
                  <a:pt x="3621352" y="158791"/>
                </a:lnTo>
                <a:lnTo>
                  <a:pt x="3509183" y="129498"/>
                </a:lnTo>
                <a:lnTo>
                  <a:pt x="3396347" y="103012"/>
                </a:lnTo>
                <a:lnTo>
                  <a:pt x="3283657" y="79399"/>
                </a:lnTo>
                <a:lnTo>
                  <a:pt x="3171924" y="58724"/>
                </a:lnTo>
                <a:lnTo>
                  <a:pt x="3061960" y="41051"/>
                </a:lnTo>
                <a:lnTo>
                  <a:pt x="2954577" y="26446"/>
                </a:lnTo>
                <a:lnTo>
                  <a:pt x="2850586" y="14973"/>
                </a:lnTo>
                <a:lnTo>
                  <a:pt x="2750800" y="6698"/>
                </a:lnTo>
                <a:lnTo>
                  <a:pt x="2656031" y="1685"/>
                </a:lnTo>
                <a:lnTo>
                  <a:pt x="2567089" y="0"/>
                </a:lnTo>
                <a:lnTo>
                  <a:pt x="2478150" y="1685"/>
                </a:lnTo>
                <a:lnTo>
                  <a:pt x="2383383" y="6698"/>
                </a:lnTo>
                <a:lnTo>
                  <a:pt x="2283600" y="14973"/>
                </a:lnTo>
                <a:lnTo>
                  <a:pt x="2179611" y="26446"/>
                </a:lnTo>
                <a:lnTo>
                  <a:pt x="2072230" y="41051"/>
                </a:lnTo>
                <a:lnTo>
                  <a:pt x="1962268" y="58724"/>
                </a:lnTo>
                <a:lnTo>
                  <a:pt x="1850535" y="79399"/>
                </a:lnTo>
                <a:lnTo>
                  <a:pt x="1737846" y="103012"/>
                </a:lnTo>
                <a:lnTo>
                  <a:pt x="1625010" y="129498"/>
                </a:lnTo>
                <a:lnTo>
                  <a:pt x="1512841" y="158791"/>
                </a:lnTo>
                <a:lnTo>
                  <a:pt x="1402149" y="190827"/>
                </a:lnTo>
                <a:lnTo>
                  <a:pt x="1293747" y="225540"/>
                </a:lnTo>
                <a:lnTo>
                  <a:pt x="1188447" y="262866"/>
                </a:lnTo>
                <a:lnTo>
                  <a:pt x="1087059" y="302740"/>
                </a:lnTo>
                <a:lnTo>
                  <a:pt x="990397" y="345096"/>
                </a:lnTo>
                <a:lnTo>
                  <a:pt x="899271" y="389870"/>
                </a:lnTo>
                <a:lnTo>
                  <a:pt x="814494" y="436997"/>
                </a:lnTo>
                <a:lnTo>
                  <a:pt x="736878" y="486412"/>
                </a:lnTo>
                <a:lnTo>
                  <a:pt x="667234" y="538050"/>
                </a:lnTo>
                <a:lnTo>
                  <a:pt x="606374" y="591845"/>
                </a:lnTo>
                <a:lnTo>
                  <a:pt x="551258" y="651331"/>
                </a:lnTo>
                <a:lnTo>
                  <a:pt x="498352" y="719552"/>
                </a:lnTo>
                <a:lnTo>
                  <a:pt x="447724" y="795697"/>
                </a:lnTo>
                <a:lnTo>
                  <a:pt x="399440" y="878956"/>
                </a:lnTo>
                <a:lnTo>
                  <a:pt x="353567" y="968519"/>
                </a:lnTo>
                <a:lnTo>
                  <a:pt x="310171" y="1063576"/>
                </a:lnTo>
                <a:lnTo>
                  <a:pt x="269318" y="1163316"/>
                </a:lnTo>
                <a:lnTo>
                  <a:pt x="231076" y="1266930"/>
                </a:lnTo>
                <a:lnTo>
                  <a:pt x="195510" y="1373606"/>
                </a:lnTo>
                <a:lnTo>
                  <a:pt x="162688" y="1482536"/>
                </a:lnTo>
                <a:lnTo>
                  <a:pt x="132676" y="1592907"/>
                </a:lnTo>
                <a:lnTo>
                  <a:pt x="105540" y="1703912"/>
                </a:lnTo>
                <a:lnTo>
                  <a:pt x="81348" y="1814738"/>
                </a:lnTo>
                <a:lnTo>
                  <a:pt x="60165" y="1924576"/>
                </a:lnTo>
                <a:lnTo>
                  <a:pt x="42059" y="2032616"/>
                </a:lnTo>
                <a:lnTo>
                  <a:pt x="27095" y="2138047"/>
                </a:lnTo>
                <a:lnTo>
                  <a:pt x="15340" y="2240060"/>
                </a:lnTo>
                <a:lnTo>
                  <a:pt x="6862" y="2337843"/>
                </a:lnTo>
                <a:lnTo>
                  <a:pt x="1726" y="2430588"/>
                </a:lnTo>
                <a:lnTo>
                  <a:pt x="0" y="2517482"/>
                </a:lnTo>
                <a:close/>
              </a:path>
            </a:pathLst>
          </a:custGeom>
          <a:solidFill>
            <a:srgbClr val="C6E6E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1205726" y="1611243"/>
            <a:ext cx="5069586" cy="4967935"/>
          </a:xfrm>
          <a:custGeom>
            <a:avLst/>
            <a:gdLst/>
            <a:ahLst/>
            <a:cxnLst/>
            <a:rect l="l" t="t" r="r" b="b"/>
            <a:pathLst>
              <a:path w="5069586" h="4967935">
                <a:moveTo>
                  <a:pt x="7030" y="2665340"/>
                </a:moveTo>
                <a:lnTo>
                  <a:pt x="15715" y="2762398"/>
                </a:lnTo>
                <a:lnTo>
                  <a:pt x="27757" y="2862792"/>
                </a:lnTo>
                <a:lnTo>
                  <a:pt x="43086" y="2965834"/>
                </a:lnTo>
                <a:lnTo>
                  <a:pt x="61635" y="3070836"/>
                </a:lnTo>
                <a:lnTo>
                  <a:pt x="83335" y="3177111"/>
                </a:lnTo>
                <a:lnTo>
                  <a:pt x="108119" y="3283971"/>
                </a:lnTo>
                <a:lnTo>
                  <a:pt x="135917" y="3390729"/>
                </a:lnTo>
                <a:lnTo>
                  <a:pt x="166662" y="3496697"/>
                </a:lnTo>
                <a:lnTo>
                  <a:pt x="200285" y="3601187"/>
                </a:lnTo>
                <a:lnTo>
                  <a:pt x="236718" y="3703512"/>
                </a:lnTo>
                <a:lnTo>
                  <a:pt x="275894" y="3802985"/>
                </a:lnTo>
                <a:lnTo>
                  <a:pt x="317743" y="3898917"/>
                </a:lnTo>
                <a:lnTo>
                  <a:pt x="362198" y="3990622"/>
                </a:lnTo>
                <a:lnTo>
                  <a:pt x="409191" y="4077411"/>
                </a:lnTo>
                <a:lnTo>
                  <a:pt x="458652" y="4158597"/>
                </a:lnTo>
                <a:lnTo>
                  <a:pt x="510515" y="4233493"/>
                </a:lnTo>
                <a:lnTo>
                  <a:pt x="564710" y="4301410"/>
                </a:lnTo>
                <a:lnTo>
                  <a:pt x="621169" y="4361662"/>
                </a:lnTo>
                <a:lnTo>
                  <a:pt x="682825" y="4416767"/>
                </a:lnTo>
                <a:lnTo>
                  <a:pt x="752198" y="4469662"/>
                </a:lnTo>
                <a:lnTo>
                  <a:pt x="828599" y="4520281"/>
                </a:lnTo>
                <a:lnTo>
                  <a:pt x="911338" y="4568556"/>
                </a:lnTo>
                <a:lnTo>
                  <a:pt x="999728" y="4614421"/>
                </a:lnTo>
                <a:lnTo>
                  <a:pt x="1093077" y="4657810"/>
                </a:lnTo>
                <a:lnTo>
                  <a:pt x="1190698" y="4698655"/>
                </a:lnTo>
                <a:lnTo>
                  <a:pt x="1291900" y="4736891"/>
                </a:lnTo>
                <a:lnTo>
                  <a:pt x="1395994" y="4772451"/>
                </a:lnTo>
                <a:lnTo>
                  <a:pt x="1502292" y="4805268"/>
                </a:lnTo>
                <a:lnTo>
                  <a:pt x="1610104" y="4835276"/>
                </a:lnTo>
                <a:lnTo>
                  <a:pt x="1718740" y="4862408"/>
                </a:lnTo>
                <a:lnTo>
                  <a:pt x="1827512" y="4886597"/>
                </a:lnTo>
                <a:lnTo>
                  <a:pt x="1935729" y="4907777"/>
                </a:lnTo>
                <a:lnTo>
                  <a:pt x="2042704" y="4925881"/>
                </a:lnTo>
                <a:lnTo>
                  <a:pt x="2147746" y="4940843"/>
                </a:lnTo>
                <a:lnTo>
                  <a:pt x="2250167" y="4952596"/>
                </a:lnTo>
                <a:lnTo>
                  <a:pt x="2349276" y="4961073"/>
                </a:lnTo>
                <a:lnTo>
                  <a:pt x="2444385" y="4966208"/>
                </a:lnTo>
                <a:lnTo>
                  <a:pt x="2534805" y="4967935"/>
                </a:lnTo>
                <a:lnTo>
                  <a:pt x="2624559" y="4966234"/>
                </a:lnTo>
                <a:lnTo>
                  <a:pt x="2719016" y="4961177"/>
                </a:lnTo>
                <a:lnTo>
                  <a:pt x="2817489" y="4952827"/>
                </a:lnTo>
                <a:lnTo>
                  <a:pt x="2919290" y="4941250"/>
                </a:lnTo>
                <a:lnTo>
                  <a:pt x="3023732" y="4926511"/>
                </a:lnTo>
                <a:lnTo>
                  <a:pt x="3130126" y="4908676"/>
                </a:lnTo>
                <a:lnTo>
                  <a:pt x="3237785" y="4887808"/>
                </a:lnTo>
                <a:lnTo>
                  <a:pt x="3346022" y="4863974"/>
                </a:lnTo>
                <a:lnTo>
                  <a:pt x="3454148" y="4837238"/>
                </a:lnTo>
                <a:lnTo>
                  <a:pt x="3561476" y="4807665"/>
                </a:lnTo>
                <a:lnTo>
                  <a:pt x="3667319" y="4775321"/>
                </a:lnTo>
                <a:lnTo>
                  <a:pt x="3770988" y="4740271"/>
                </a:lnTo>
                <a:lnTo>
                  <a:pt x="3871796" y="4702579"/>
                </a:lnTo>
                <a:lnTo>
                  <a:pt x="3969055" y="4662311"/>
                </a:lnTo>
                <a:lnTo>
                  <a:pt x="4062078" y="4619532"/>
                </a:lnTo>
                <a:lnTo>
                  <a:pt x="4150177" y="4574307"/>
                </a:lnTo>
                <a:lnTo>
                  <a:pt x="4232664" y="4526701"/>
                </a:lnTo>
                <a:lnTo>
                  <a:pt x="4308851" y="4476779"/>
                </a:lnTo>
                <a:lnTo>
                  <a:pt x="4378051" y="4424606"/>
                </a:lnTo>
                <a:lnTo>
                  <a:pt x="4439577" y="4370247"/>
                </a:lnTo>
                <a:lnTo>
                  <a:pt x="4496803" y="4309875"/>
                </a:lnTo>
                <a:lnTo>
                  <a:pt x="4551741" y="4241795"/>
                </a:lnTo>
                <a:lnTo>
                  <a:pt x="4604319" y="4166697"/>
                </a:lnTo>
                <a:lnTo>
                  <a:pt x="4654469" y="4085269"/>
                </a:lnTo>
                <a:lnTo>
                  <a:pt x="4702120" y="3998201"/>
                </a:lnTo>
                <a:lnTo>
                  <a:pt x="4747202" y="3906182"/>
                </a:lnTo>
                <a:lnTo>
                  <a:pt x="4789647" y="3809902"/>
                </a:lnTo>
                <a:lnTo>
                  <a:pt x="4829383" y="3710048"/>
                </a:lnTo>
                <a:lnTo>
                  <a:pt x="4866341" y="3607312"/>
                </a:lnTo>
                <a:lnTo>
                  <a:pt x="4900452" y="3502380"/>
                </a:lnTo>
                <a:lnTo>
                  <a:pt x="4931645" y="3395943"/>
                </a:lnTo>
                <a:lnTo>
                  <a:pt x="4959851" y="3288690"/>
                </a:lnTo>
                <a:lnTo>
                  <a:pt x="4985000" y="3181310"/>
                </a:lnTo>
                <a:lnTo>
                  <a:pt x="5007022" y="3074492"/>
                </a:lnTo>
                <a:lnTo>
                  <a:pt x="5025848" y="2968926"/>
                </a:lnTo>
                <a:lnTo>
                  <a:pt x="5041407" y="2865299"/>
                </a:lnTo>
                <a:lnTo>
                  <a:pt x="5053631" y="2764302"/>
                </a:lnTo>
                <a:lnTo>
                  <a:pt x="5062448" y="2666624"/>
                </a:lnTo>
                <a:lnTo>
                  <a:pt x="5067789" y="2572954"/>
                </a:lnTo>
                <a:lnTo>
                  <a:pt x="5069586" y="2483980"/>
                </a:lnTo>
                <a:lnTo>
                  <a:pt x="5067817" y="2395653"/>
                </a:lnTo>
                <a:lnTo>
                  <a:pt x="5062555" y="2302616"/>
                </a:lnTo>
                <a:lnTo>
                  <a:pt x="5053870" y="2205555"/>
                </a:lnTo>
                <a:lnTo>
                  <a:pt x="5041828" y="2105159"/>
                </a:lnTo>
                <a:lnTo>
                  <a:pt x="5026499" y="2002115"/>
                </a:lnTo>
                <a:lnTo>
                  <a:pt x="5007950" y="1897110"/>
                </a:lnTo>
                <a:lnTo>
                  <a:pt x="4986250" y="1790833"/>
                </a:lnTo>
                <a:lnTo>
                  <a:pt x="4961467" y="1683971"/>
                </a:lnTo>
                <a:lnTo>
                  <a:pt x="4933669" y="1577211"/>
                </a:lnTo>
                <a:lnTo>
                  <a:pt x="4902925" y="1471242"/>
                </a:lnTo>
                <a:lnTo>
                  <a:pt x="4869302" y="1366751"/>
                </a:lnTo>
                <a:lnTo>
                  <a:pt x="4832869" y="1264424"/>
                </a:lnTo>
                <a:lnTo>
                  <a:pt x="4793694" y="1164951"/>
                </a:lnTo>
                <a:lnTo>
                  <a:pt x="4751846" y="1069019"/>
                </a:lnTo>
                <a:lnTo>
                  <a:pt x="4707392" y="977315"/>
                </a:lnTo>
                <a:lnTo>
                  <a:pt x="4660401" y="890526"/>
                </a:lnTo>
                <a:lnTo>
                  <a:pt x="4610941" y="809342"/>
                </a:lnTo>
                <a:lnTo>
                  <a:pt x="4559080" y="734448"/>
                </a:lnTo>
                <a:lnTo>
                  <a:pt x="4504886" y="666533"/>
                </a:lnTo>
                <a:lnTo>
                  <a:pt x="4448429" y="606285"/>
                </a:lnTo>
                <a:lnTo>
                  <a:pt x="4386771" y="551180"/>
                </a:lnTo>
                <a:lnTo>
                  <a:pt x="4317398" y="498284"/>
                </a:lnTo>
                <a:lnTo>
                  <a:pt x="4240996" y="447666"/>
                </a:lnTo>
                <a:lnTo>
                  <a:pt x="4158257" y="399390"/>
                </a:lnTo>
                <a:lnTo>
                  <a:pt x="4069868" y="353524"/>
                </a:lnTo>
                <a:lnTo>
                  <a:pt x="3976520" y="310135"/>
                </a:lnTo>
                <a:lnTo>
                  <a:pt x="3878901" y="269288"/>
                </a:lnTo>
                <a:lnTo>
                  <a:pt x="3777701" y="231051"/>
                </a:lnTo>
                <a:lnTo>
                  <a:pt x="3673608" y="195490"/>
                </a:lnTo>
                <a:lnTo>
                  <a:pt x="3567312" y="162672"/>
                </a:lnTo>
                <a:lnTo>
                  <a:pt x="3459502" y="132664"/>
                </a:lnTo>
                <a:lnTo>
                  <a:pt x="3350868" y="105531"/>
                </a:lnTo>
                <a:lnTo>
                  <a:pt x="3242098" y="81341"/>
                </a:lnTo>
                <a:lnTo>
                  <a:pt x="3133881" y="60160"/>
                </a:lnTo>
                <a:lnTo>
                  <a:pt x="3026908" y="42055"/>
                </a:lnTo>
                <a:lnTo>
                  <a:pt x="2921867" y="27093"/>
                </a:lnTo>
                <a:lnTo>
                  <a:pt x="2819446" y="15339"/>
                </a:lnTo>
                <a:lnTo>
                  <a:pt x="2720337" y="6862"/>
                </a:lnTo>
                <a:lnTo>
                  <a:pt x="2625227" y="1726"/>
                </a:lnTo>
                <a:lnTo>
                  <a:pt x="2534805" y="0"/>
                </a:lnTo>
                <a:lnTo>
                  <a:pt x="2444385" y="1726"/>
                </a:lnTo>
                <a:lnTo>
                  <a:pt x="2349276" y="6862"/>
                </a:lnTo>
                <a:lnTo>
                  <a:pt x="2250167" y="15339"/>
                </a:lnTo>
                <a:lnTo>
                  <a:pt x="2147746" y="27093"/>
                </a:lnTo>
                <a:lnTo>
                  <a:pt x="2042704" y="42055"/>
                </a:lnTo>
                <a:lnTo>
                  <a:pt x="1935729" y="60160"/>
                </a:lnTo>
                <a:lnTo>
                  <a:pt x="1827512" y="81341"/>
                </a:lnTo>
                <a:lnTo>
                  <a:pt x="1718740" y="105531"/>
                </a:lnTo>
                <a:lnTo>
                  <a:pt x="1610104" y="132664"/>
                </a:lnTo>
                <a:lnTo>
                  <a:pt x="1502292" y="162672"/>
                </a:lnTo>
                <a:lnTo>
                  <a:pt x="1395994" y="195490"/>
                </a:lnTo>
                <a:lnTo>
                  <a:pt x="1291900" y="231051"/>
                </a:lnTo>
                <a:lnTo>
                  <a:pt x="1190698" y="269288"/>
                </a:lnTo>
                <a:lnTo>
                  <a:pt x="1093077" y="310135"/>
                </a:lnTo>
                <a:lnTo>
                  <a:pt x="999728" y="353524"/>
                </a:lnTo>
                <a:lnTo>
                  <a:pt x="911338" y="399390"/>
                </a:lnTo>
                <a:lnTo>
                  <a:pt x="828599" y="447666"/>
                </a:lnTo>
                <a:lnTo>
                  <a:pt x="752198" y="498284"/>
                </a:lnTo>
                <a:lnTo>
                  <a:pt x="682825" y="551180"/>
                </a:lnTo>
                <a:lnTo>
                  <a:pt x="621169" y="606285"/>
                </a:lnTo>
                <a:lnTo>
                  <a:pt x="564710" y="666533"/>
                </a:lnTo>
                <a:lnTo>
                  <a:pt x="510515" y="734448"/>
                </a:lnTo>
                <a:lnTo>
                  <a:pt x="458652" y="809342"/>
                </a:lnTo>
                <a:lnTo>
                  <a:pt x="409191" y="890526"/>
                </a:lnTo>
                <a:lnTo>
                  <a:pt x="362198" y="977315"/>
                </a:lnTo>
                <a:lnTo>
                  <a:pt x="317743" y="1069019"/>
                </a:lnTo>
                <a:lnTo>
                  <a:pt x="275894" y="1164951"/>
                </a:lnTo>
                <a:lnTo>
                  <a:pt x="236718" y="1264424"/>
                </a:lnTo>
                <a:lnTo>
                  <a:pt x="200285" y="1366751"/>
                </a:lnTo>
                <a:lnTo>
                  <a:pt x="166662" y="1471242"/>
                </a:lnTo>
                <a:lnTo>
                  <a:pt x="135917" y="1577211"/>
                </a:lnTo>
                <a:lnTo>
                  <a:pt x="108119" y="1683971"/>
                </a:lnTo>
                <a:lnTo>
                  <a:pt x="83335" y="1790833"/>
                </a:lnTo>
                <a:lnTo>
                  <a:pt x="61635" y="1897110"/>
                </a:lnTo>
                <a:lnTo>
                  <a:pt x="43086" y="2002115"/>
                </a:lnTo>
                <a:lnTo>
                  <a:pt x="27757" y="2105159"/>
                </a:lnTo>
                <a:lnTo>
                  <a:pt x="15715" y="2205555"/>
                </a:lnTo>
                <a:lnTo>
                  <a:pt x="7030" y="2302616"/>
                </a:lnTo>
                <a:lnTo>
                  <a:pt x="1768" y="2395653"/>
                </a:lnTo>
                <a:lnTo>
                  <a:pt x="0" y="2483980"/>
                </a:lnTo>
                <a:lnTo>
                  <a:pt x="1768" y="2572305"/>
                </a:lnTo>
                <a:lnTo>
                  <a:pt x="7030" y="2665340"/>
                </a:lnTo>
                <a:close/>
              </a:path>
            </a:pathLst>
          </a:custGeom>
          <a:solidFill>
            <a:srgbClr val="C7E6E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1237095" y="1652268"/>
            <a:ext cx="5004981" cy="4900891"/>
          </a:xfrm>
          <a:custGeom>
            <a:avLst/>
            <a:gdLst/>
            <a:ahLst/>
            <a:cxnLst/>
            <a:rect l="l" t="t" r="r" b="b"/>
            <a:pathLst>
              <a:path w="5004981" h="4900891">
                <a:moveTo>
                  <a:pt x="7197" y="2633546"/>
                </a:moveTo>
                <a:lnTo>
                  <a:pt x="16090" y="2729880"/>
                </a:lnTo>
                <a:lnTo>
                  <a:pt x="28418" y="2828657"/>
                </a:lnTo>
                <a:lnTo>
                  <a:pt x="44112" y="2929310"/>
                </a:lnTo>
                <a:lnTo>
                  <a:pt x="63103" y="3031276"/>
                </a:lnTo>
                <a:lnTo>
                  <a:pt x="85320" y="3133989"/>
                </a:lnTo>
                <a:lnTo>
                  <a:pt x="110693" y="3236884"/>
                </a:lnTo>
                <a:lnTo>
                  <a:pt x="139153" y="3339397"/>
                </a:lnTo>
                <a:lnTo>
                  <a:pt x="170630" y="3440961"/>
                </a:lnTo>
                <a:lnTo>
                  <a:pt x="205054" y="3541013"/>
                </a:lnTo>
                <a:lnTo>
                  <a:pt x="242356" y="3638988"/>
                </a:lnTo>
                <a:lnTo>
                  <a:pt x="282464" y="3734320"/>
                </a:lnTo>
                <a:lnTo>
                  <a:pt x="325311" y="3826444"/>
                </a:lnTo>
                <a:lnTo>
                  <a:pt x="370824" y="3914796"/>
                </a:lnTo>
                <a:lnTo>
                  <a:pt x="418936" y="3998810"/>
                </a:lnTo>
                <a:lnTo>
                  <a:pt x="469576" y="4077922"/>
                </a:lnTo>
                <a:lnTo>
                  <a:pt x="522674" y="4151566"/>
                </a:lnTo>
                <a:lnTo>
                  <a:pt x="578160" y="4219177"/>
                </a:lnTo>
                <a:lnTo>
                  <a:pt x="635965" y="4280192"/>
                </a:lnTo>
                <a:lnTo>
                  <a:pt x="698416" y="4336608"/>
                </a:lnTo>
                <a:lnTo>
                  <a:pt x="767516" y="4390762"/>
                </a:lnTo>
                <a:lnTo>
                  <a:pt x="842701" y="4442585"/>
                </a:lnTo>
                <a:lnTo>
                  <a:pt x="923402" y="4492009"/>
                </a:lnTo>
                <a:lnTo>
                  <a:pt x="1009053" y="4538966"/>
                </a:lnTo>
                <a:lnTo>
                  <a:pt x="1099087" y="4583387"/>
                </a:lnTo>
                <a:lnTo>
                  <a:pt x="1192938" y="4625205"/>
                </a:lnTo>
                <a:lnTo>
                  <a:pt x="1290039" y="4664351"/>
                </a:lnTo>
                <a:lnTo>
                  <a:pt x="1389824" y="4700757"/>
                </a:lnTo>
                <a:lnTo>
                  <a:pt x="1491726" y="4734355"/>
                </a:lnTo>
                <a:lnTo>
                  <a:pt x="1595177" y="4765076"/>
                </a:lnTo>
                <a:lnTo>
                  <a:pt x="1699612" y="4792854"/>
                </a:lnTo>
                <a:lnTo>
                  <a:pt x="1804464" y="4817618"/>
                </a:lnTo>
                <a:lnTo>
                  <a:pt x="1909166" y="4839302"/>
                </a:lnTo>
                <a:lnTo>
                  <a:pt x="2013151" y="4857837"/>
                </a:lnTo>
                <a:lnTo>
                  <a:pt x="2115853" y="4873155"/>
                </a:lnTo>
                <a:lnTo>
                  <a:pt x="2216705" y="4885187"/>
                </a:lnTo>
                <a:lnTo>
                  <a:pt x="2315141" y="4893866"/>
                </a:lnTo>
                <a:lnTo>
                  <a:pt x="2410594" y="4899124"/>
                </a:lnTo>
                <a:lnTo>
                  <a:pt x="2502496" y="4900891"/>
                </a:lnTo>
                <a:lnTo>
                  <a:pt x="2593716" y="4899151"/>
                </a:lnTo>
                <a:lnTo>
                  <a:pt x="2688500" y="4893973"/>
                </a:lnTo>
                <a:lnTo>
                  <a:pt x="2786284" y="4885425"/>
                </a:lnTo>
                <a:lnTo>
                  <a:pt x="2886502" y="4873572"/>
                </a:lnTo>
                <a:lnTo>
                  <a:pt x="2988589" y="4858483"/>
                </a:lnTo>
                <a:lnTo>
                  <a:pt x="3091980" y="4840223"/>
                </a:lnTo>
                <a:lnTo>
                  <a:pt x="3196110" y="4818859"/>
                </a:lnTo>
                <a:lnTo>
                  <a:pt x="3300415" y="4794458"/>
                </a:lnTo>
                <a:lnTo>
                  <a:pt x="3404328" y="4767085"/>
                </a:lnTo>
                <a:lnTo>
                  <a:pt x="3507285" y="4736809"/>
                </a:lnTo>
                <a:lnTo>
                  <a:pt x="3608722" y="4703695"/>
                </a:lnTo>
                <a:lnTo>
                  <a:pt x="3708072" y="4667810"/>
                </a:lnTo>
                <a:lnTo>
                  <a:pt x="3804770" y="4629221"/>
                </a:lnTo>
                <a:lnTo>
                  <a:pt x="3898253" y="4587993"/>
                </a:lnTo>
                <a:lnTo>
                  <a:pt x="3987953" y="4544195"/>
                </a:lnTo>
                <a:lnTo>
                  <a:pt x="4073308" y="4497892"/>
                </a:lnTo>
                <a:lnTo>
                  <a:pt x="4153751" y="4449151"/>
                </a:lnTo>
                <a:lnTo>
                  <a:pt x="4228717" y="4398039"/>
                </a:lnTo>
                <a:lnTo>
                  <a:pt x="4297642" y="4344622"/>
                </a:lnTo>
                <a:lnTo>
                  <a:pt x="4359960" y="4288967"/>
                </a:lnTo>
                <a:lnTo>
                  <a:pt x="4418553" y="4227832"/>
                </a:lnTo>
                <a:lnTo>
                  <a:pt x="4474801" y="4160056"/>
                </a:lnTo>
                <a:lnTo>
                  <a:pt x="4528633" y="4086207"/>
                </a:lnTo>
                <a:lnTo>
                  <a:pt x="4579979" y="4006850"/>
                </a:lnTo>
                <a:lnTo>
                  <a:pt x="4628766" y="3922552"/>
                </a:lnTo>
                <a:lnTo>
                  <a:pt x="4674923" y="3833880"/>
                </a:lnTo>
                <a:lnTo>
                  <a:pt x="4718378" y="3741401"/>
                </a:lnTo>
                <a:lnTo>
                  <a:pt x="4759061" y="3645680"/>
                </a:lnTo>
                <a:lnTo>
                  <a:pt x="4796900" y="3547285"/>
                </a:lnTo>
                <a:lnTo>
                  <a:pt x="4831822" y="3446783"/>
                </a:lnTo>
                <a:lnTo>
                  <a:pt x="4863758" y="3344739"/>
                </a:lnTo>
                <a:lnTo>
                  <a:pt x="4892636" y="3241720"/>
                </a:lnTo>
                <a:lnTo>
                  <a:pt x="4918383" y="3138292"/>
                </a:lnTo>
                <a:lnTo>
                  <a:pt x="4940930" y="3035024"/>
                </a:lnTo>
                <a:lnTo>
                  <a:pt x="4960203" y="2932480"/>
                </a:lnTo>
                <a:lnTo>
                  <a:pt x="4976133" y="2831228"/>
                </a:lnTo>
                <a:lnTo>
                  <a:pt x="4988646" y="2731833"/>
                </a:lnTo>
                <a:lnTo>
                  <a:pt x="4997673" y="2634864"/>
                </a:lnTo>
                <a:lnTo>
                  <a:pt x="5003142" y="2540885"/>
                </a:lnTo>
                <a:lnTo>
                  <a:pt x="5004981" y="2450465"/>
                </a:lnTo>
                <a:lnTo>
                  <a:pt x="5003170" y="2360706"/>
                </a:lnTo>
                <a:lnTo>
                  <a:pt x="4997783" y="2267375"/>
                </a:lnTo>
                <a:lnTo>
                  <a:pt x="4988891" y="2171038"/>
                </a:lnTo>
                <a:lnTo>
                  <a:pt x="4976562" y="2072259"/>
                </a:lnTo>
                <a:lnTo>
                  <a:pt x="4960868" y="1971602"/>
                </a:lnTo>
                <a:lnTo>
                  <a:pt x="4941878" y="1869634"/>
                </a:lnTo>
                <a:lnTo>
                  <a:pt x="4919661" y="1766919"/>
                </a:lnTo>
                <a:lnTo>
                  <a:pt x="4894288" y="1664021"/>
                </a:lnTo>
                <a:lnTo>
                  <a:pt x="4865828" y="1561507"/>
                </a:lnTo>
                <a:lnTo>
                  <a:pt x="4834351" y="1459941"/>
                </a:lnTo>
                <a:lnTo>
                  <a:pt x="4799928" y="1359887"/>
                </a:lnTo>
                <a:lnTo>
                  <a:pt x="4762627" y="1261912"/>
                </a:lnTo>
                <a:lnTo>
                  <a:pt x="4722519" y="1166579"/>
                </a:lnTo>
                <a:lnTo>
                  <a:pt x="4679674" y="1074455"/>
                </a:lnTo>
                <a:lnTo>
                  <a:pt x="4634161" y="986103"/>
                </a:lnTo>
                <a:lnTo>
                  <a:pt x="4586050" y="902089"/>
                </a:lnTo>
                <a:lnTo>
                  <a:pt x="4535412" y="822978"/>
                </a:lnTo>
                <a:lnTo>
                  <a:pt x="4482316" y="749335"/>
                </a:lnTo>
                <a:lnTo>
                  <a:pt x="4426831" y="681725"/>
                </a:lnTo>
                <a:lnTo>
                  <a:pt x="4369028" y="620712"/>
                </a:lnTo>
                <a:lnTo>
                  <a:pt x="4306575" y="564294"/>
                </a:lnTo>
                <a:lnTo>
                  <a:pt x="4237473" y="510138"/>
                </a:lnTo>
                <a:lnTo>
                  <a:pt x="4162287" y="458314"/>
                </a:lnTo>
                <a:lnTo>
                  <a:pt x="4081585" y="408888"/>
                </a:lnTo>
                <a:lnTo>
                  <a:pt x="3995933" y="361930"/>
                </a:lnTo>
                <a:lnTo>
                  <a:pt x="3905898" y="317508"/>
                </a:lnTo>
                <a:lnTo>
                  <a:pt x="3812046" y="275690"/>
                </a:lnTo>
                <a:lnTo>
                  <a:pt x="3714944" y="236543"/>
                </a:lnTo>
                <a:lnTo>
                  <a:pt x="3615159" y="200136"/>
                </a:lnTo>
                <a:lnTo>
                  <a:pt x="3513258" y="166538"/>
                </a:lnTo>
                <a:lnTo>
                  <a:pt x="3409806" y="135816"/>
                </a:lnTo>
                <a:lnTo>
                  <a:pt x="3305372" y="108038"/>
                </a:lnTo>
                <a:lnTo>
                  <a:pt x="3200520" y="83273"/>
                </a:lnTo>
                <a:lnTo>
                  <a:pt x="3095819" y="61589"/>
                </a:lnTo>
                <a:lnTo>
                  <a:pt x="2991835" y="43054"/>
                </a:lnTo>
                <a:lnTo>
                  <a:pt x="2889133" y="27736"/>
                </a:lnTo>
                <a:lnTo>
                  <a:pt x="2788282" y="15704"/>
                </a:lnTo>
                <a:lnTo>
                  <a:pt x="2689848" y="7025"/>
                </a:lnTo>
                <a:lnTo>
                  <a:pt x="2594397" y="1767"/>
                </a:lnTo>
                <a:lnTo>
                  <a:pt x="2502496" y="0"/>
                </a:lnTo>
                <a:lnTo>
                  <a:pt x="2410594" y="1767"/>
                </a:lnTo>
                <a:lnTo>
                  <a:pt x="2315141" y="7025"/>
                </a:lnTo>
                <a:lnTo>
                  <a:pt x="2216705" y="15704"/>
                </a:lnTo>
                <a:lnTo>
                  <a:pt x="2115853" y="27736"/>
                </a:lnTo>
                <a:lnTo>
                  <a:pt x="2013151" y="43054"/>
                </a:lnTo>
                <a:lnTo>
                  <a:pt x="1909166" y="61589"/>
                </a:lnTo>
                <a:lnTo>
                  <a:pt x="1804464" y="83273"/>
                </a:lnTo>
                <a:lnTo>
                  <a:pt x="1699612" y="108038"/>
                </a:lnTo>
                <a:lnTo>
                  <a:pt x="1595177" y="135816"/>
                </a:lnTo>
                <a:lnTo>
                  <a:pt x="1491726" y="166538"/>
                </a:lnTo>
                <a:lnTo>
                  <a:pt x="1389824" y="200136"/>
                </a:lnTo>
                <a:lnTo>
                  <a:pt x="1290039" y="236543"/>
                </a:lnTo>
                <a:lnTo>
                  <a:pt x="1192938" y="275690"/>
                </a:lnTo>
                <a:lnTo>
                  <a:pt x="1099087" y="317508"/>
                </a:lnTo>
                <a:lnTo>
                  <a:pt x="1009053" y="361930"/>
                </a:lnTo>
                <a:lnTo>
                  <a:pt x="923402" y="408888"/>
                </a:lnTo>
                <a:lnTo>
                  <a:pt x="842701" y="458314"/>
                </a:lnTo>
                <a:lnTo>
                  <a:pt x="767516" y="510138"/>
                </a:lnTo>
                <a:lnTo>
                  <a:pt x="698416" y="564294"/>
                </a:lnTo>
                <a:lnTo>
                  <a:pt x="635965" y="620712"/>
                </a:lnTo>
                <a:lnTo>
                  <a:pt x="578160" y="681725"/>
                </a:lnTo>
                <a:lnTo>
                  <a:pt x="522674" y="749335"/>
                </a:lnTo>
                <a:lnTo>
                  <a:pt x="469576" y="822978"/>
                </a:lnTo>
                <a:lnTo>
                  <a:pt x="418936" y="902089"/>
                </a:lnTo>
                <a:lnTo>
                  <a:pt x="370824" y="986103"/>
                </a:lnTo>
                <a:lnTo>
                  <a:pt x="325311" y="1074455"/>
                </a:lnTo>
                <a:lnTo>
                  <a:pt x="282464" y="1166579"/>
                </a:lnTo>
                <a:lnTo>
                  <a:pt x="242356" y="1261912"/>
                </a:lnTo>
                <a:lnTo>
                  <a:pt x="205054" y="1359887"/>
                </a:lnTo>
                <a:lnTo>
                  <a:pt x="170630" y="1459941"/>
                </a:lnTo>
                <a:lnTo>
                  <a:pt x="139153" y="1561507"/>
                </a:lnTo>
                <a:lnTo>
                  <a:pt x="110693" y="1664021"/>
                </a:lnTo>
                <a:lnTo>
                  <a:pt x="85320" y="1766919"/>
                </a:lnTo>
                <a:lnTo>
                  <a:pt x="63103" y="1869634"/>
                </a:lnTo>
                <a:lnTo>
                  <a:pt x="44112" y="1971602"/>
                </a:lnTo>
                <a:lnTo>
                  <a:pt x="28418" y="2072259"/>
                </a:lnTo>
                <a:lnTo>
                  <a:pt x="16090" y="2171038"/>
                </a:lnTo>
                <a:lnTo>
                  <a:pt x="7197" y="2267375"/>
                </a:lnTo>
                <a:lnTo>
                  <a:pt x="1811" y="2360706"/>
                </a:lnTo>
                <a:lnTo>
                  <a:pt x="0" y="2450465"/>
                </a:lnTo>
                <a:lnTo>
                  <a:pt x="1811" y="2540219"/>
                </a:lnTo>
                <a:lnTo>
                  <a:pt x="7197" y="2633546"/>
                </a:lnTo>
                <a:close/>
              </a:path>
            </a:pathLst>
          </a:custGeom>
          <a:solidFill>
            <a:srgbClr val="C8E6E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1268453" y="1693280"/>
            <a:ext cx="4940376" cy="4833874"/>
          </a:xfrm>
          <a:custGeom>
            <a:avLst/>
            <a:gdLst/>
            <a:ahLst/>
            <a:cxnLst/>
            <a:rect l="l" t="t" r="r" b="b"/>
            <a:pathLst>
              <a:path w="4940376" h="4833874">
                <a:moveTo>
                  <a:pt x="0" y="2416949"/>
                </a:moveTo>
                <a:lnTo>
                  <a:pt x="1853" y="2508138"/>
                </a:lnTo>
                <a:lnTo>
                  <a:pt x="7365" y="2601759"/>
                </a:lnTo>
                <a:lnTo>
                  <a:pt x="16464" y="2697372"/>
                </a:lnTo>
                <a:lnTo>
                  <a:pt x="29080" y="2794532"/>
                </a:lnTo>
                <a:lnTo>
                  <a:pt x="45140" y="2892799"/>
                </a:lnTo>
                <a:lnTo>
                  <a:pt x="64572" y="2991730"/>
                </a:lnTo>
                <a:lnTo>
                  <a:pt x="87306" y="3090881"/>
                </a:lnTo>
                <a:lnTo>
                  <a:pt x="113270" y="3189812"/>
                </a:lnTo>
                <a:lnTo>
                  <a:pt x="142393" y="3288080"/>
                </a:lnTo>
                <a:lnTo>
                  <a:pt x="174602" y="3385242"/>
                </a:lnTo>
                <a:lnTo>
                  <a:pt x="209827" y="3480856"/>
                </a:lnTo>
                <a:lnTo>
                  <a:pt x="247996" y="3574479"/>
                </a:lnTo>
                <a:lnTo>
                  <a:pt x="289037" y="3665670"/>
                </a:lnTo>
                <a:lnTo>
                  <a:pt x="332879" y="3753986"/>
                </a:lnTo>
                <a:lnTo>
                  <a:pt x="379450" y="3838984"/>
                </a:lnTo>
                <a:lnTo>
                  <a:pt x="428680" y="3920223"/>
                </a:lnTo>
                <a:lnTo>
                  <a:pt x="480496" y="3997259"/>
                </a:lnTo>
                <a:lnTo>
                  <a:pt x="534827" y="4069652"/>
                </a:lnTo>
                <a:lnTo>
                  <a:pt x="591601" y="4136957"/>
                </a:lnTo>
                <a:lnTo>
                  <a:pt x="650748" y="4198734"/>
                </a:lnTo>
                <a:lnTo>
                  <a:pt x="713997" y="4256462"/>
                </a:lnTo>
                <a:lnTo>
                  <a:pt x="782830" y="4311875"/>
                </a:lnTo>
                <a:lnTo>
                  <a:pt x="856800" y="4364903"/>
                </a:lnTo>
                <a:lnTo>
                  <a:pt x="935466" y="4415477"/>
                </a:lnTo>
                <a:lnTo>
                  <a:pt x="1018381" y="4463525"/>
                </a:lnTo>
                <a:lnTo>
                  <a:pt x="1105103" y="4508980"/>
                </a:lnTo>
                <a:lnTo>
                  <a:pt x="1195188" y="4551771"/>
                </a:lnTo>
                <a:lnTo>
                  <a:pt x="1288190" y="4591827"/>
                </a:lnTo>
                <a:lnTo>
                  <a:pt x="1383667" y="4629080"/>
                </a:lnTo>
                <a:lnTo>
                  <a:pt x="1481174" y="4663460"/>
                </a:lnTo>
                <a:lnTo>
                  <a:pt x="1580266" y="4694897"/>
                </a:lnTo>
                <a:lnTo>
                  <a:pt x="1680501" y="4723321"/>
                </a:lnTo>
                <a:lnTo>
                  <a:pt x="1781433" y="4748662"/>
                </a:lnTo>
                <a:lnTo>
                  <a:pt x="1882620" y="4770850"/>
                </a:lnTo>
                <a:lnTo>
                  <a:pt x="1983616" y="4789817"/>
                </a:lnTo>
                <a:lnTo>
                  <a:pt x="2083978" y="4805491"/>
                </a:lnTo>
                <a:lnTo>
                  <a:pt x="2183261" y="4817804"/>
                </a:lnTo>
                <a:lnTo>
                  <a:pt x="2281022" y="4826685"/>
                </a:lnTo>
                <a:lnTo>
                  <a:pt x="2376816" y="4832065"/>
                </a:lnTo>
                <a:lnTo>
                  <a:pt x="2470200" y="4833874"/>
                </a:lnTo>
                <a:lnTo>
                  <a:pt x="2562886" y="4832092"/>
                </a:lnTo>
                <a:lnTo>
                  <a:pt x="2657997" y="4826794"/>
                </a:lnTo>
                <a:lnTo>
                  <a:pt x="2755092" y="4818047"/>
                </a:lnTo>
                <a:lnTo>
                  <a:pt x="2853726" y="4805919"/>
                </a:lnTo>
                <a:lnTo>
                  <a:pt x="2953459" y="4790478"/>
                </a:lnTo>
                <a:lnTo>
                  <a:pt x="3053847" y="4771794"/>
                </a:lnTo>
                <a:lnTo>
                  <a:pt x="3154449" y="4749932"/>
                </a:lnTo>
                <a:lnTo>
                  <a:pt x="3254821" y="4724963"/>
                </a:lnTo>
                <a:lnTo>
                  <a:pt x="3354522" y="4696954"/>
                </a:lnTo>
                <a:lnTo>
                  <a:pt x="3453109" y="4665973"/>
                </a:lnTo>
                <a:lnTo>
                  <a:pt x="3550139" y="4632089"/>
                </a:lnTo>
                <a:lnTo>
                  <a:pt x="3645170" y="4595369"/>
                </a:lnTo>
                <a:lnTo>
                  <a:pt x="3737760" y="4555882"/>
                </a:lnTo>
                <a:lnTo>
                  <a:pt x="3827467" y="4513695"/>
                </a:lnTo>
                <a:lnTo>
                  <a:pt x="3913847" y="4468878"/>
                </a:lnTo>
                <a:lnTo>
                  <a:pt x="3996458" y="4421498"/>
                </a:lnTo>
                <a:lnTo>
                  <a:pt x="4074859" y="4371623"/>
                </a:lnTo>
                <a:lnTo>
                  <a:pt x="4148606" y="4319322"/>
                </a:lnTo>
                <a:lnTo>
                  <a:pt x="4217257" y="4264662"/>
                </a:lnTo>
                <a:lnTo>
                  <a:pt x="4280369" y="4207713"/>
                </a:lnTo>
                <a:lnTo>
                  <a:pt x="4340320" y="4145813"/>
                </a:lnTo>
                <a:lnTo>
                  <a:pt x="4397873" y="4078339"/>
                </a:lnTo>
                <a:lnTo>
                  <a:pt x="4452955" y="4005736"/>
                </a:lnTo>
                <a:lnTo>
                  <a:pt x="4505492" y="3928448"/>
                </a:lnTo>
                <a:lnTo>
                  <a:pt x="4555412" y="3846919"/>
                </a:lnTo>
                <a:lnTo>
                  <a:pt x="4602640" y="3761592"/>
                </a:lnTo>
                <a:lnTo>
                  <a:pt x="4647106" y="3672912"/>
                </a:lnTo>
                <a:lnTo>
                  <a:pt x="4688734" y="3581323"/>
                </a:lnTo>
                <a:lnTo>
                  <a:pt x="4727452" y="3487269"/>
                </a:lnTo>
                <a:lnTo>
                  <a:pt x="4763187" y="3391193"/>
                </a:lnTo>
                <a:lnTo>
                  <a:pt x="4795866" y="3293540"/>
                </a:lnTo>
                <a:lnTo>
                  <a:pt x="4825415" y="3194754"/>
                </a:lnTo>
                <a:lnTo>
                  <a:pt x="4851762" y="3095279"/>
                </a:lnTo>
                <a:lnTo>
                  <a:pt x="4874833" y="2995558"/>
                </a:lnTo>
                <a:lnTo>
                  <a:pt x="4894555" y="2896036"/>
                </a:lnTo>
                <a:lnTo>
                  <a:pt x="4910856" y="2797157"/>
                </a:lnTo>
                <a:lnTo>
                  <a:pt x="4923661" y="2699365"/>
                </a:lnTo>
                <a:lnTo>
                  <a:pt x="4932898" y="2603104"/>
                </a:lnTo>
                <a:lnTo>
                  <a:pt x="4938494" y="2508817"/>
                </a:lnTo>
                <a:lnTo>
                  <a:pt x="4940376" y="2416949"/>
                </a:lnTo>
                <a:lnTo>
                  <a:pt x="4938522" y="2325759"/>
                </a:lnTo>
                <a:lnTo>
                  <a:pt x="4933010" y="2232136"/>
                </a:lnTo>
                <a:lnTo>
                  <a:pt x="4923911" y="2136522"/>
                </a:lnTo>
                <a:lnTo>
                  <a:pt x="4911295" y="2039360"/>
                </a:lnTo>
                <a:lnTo>
                  <a:pt x="4895236" y="1941092"/>
                </a:lnTo>
                <a:lnTo>
                  <a:pt x="4875803" y="1842160"/>
                </a:lnTo>
                <a:lnTo>
                  <a:pt x="4853069" y="1743008"/>
                </a:lnTo>
                <a:lnTo>
                  <a:pt x="4827105" y="1644076"/>
                </a:lnTo>
                <a:lnTo>
                  <a:pt x="4797982" y="1545808"/>
                </a:lnTo>
                <a:lnTo>
                  <a:pt x="4765773" y="1448646"/>
                </a:lnTo>
                <a:lnTo>
                  <a:pt x="4730548" y="1353031"/>
                </a:lnTo>
                <a:lnTo>
                  <a:pt x="4692379" y="1259407"/>
                </a:lnTo>
                <a:lnTo>
                  <a:pt x="4651338" y="1168216"/>
                </a:lnTo>
                <a:lnTo>
                  <a:pt x="4607496" y="1079900"/>
                </a:lnTo>
                <a:lnTo>
                  <a:pt x="4560925" y="994902"/>
                </a:lnTo>
                <a:lnTo>
                  <a:pt x="4511695" y="913663"/>
                </a:lnTo>
                <a:lnTo>
                  <a:pt x="4459879" y="836626"/>
                </a:lnTo>
                <a:lnTo>
                  <a:pt x="4405548" y="764234"/>
                </a:lnTo>
                <a:lnTo>
                  <a:pt x="4348774" y="696928"/>
                </a:lnTo>
                <a:lnTo>
                  <a:pt x="4289628" y="635152"/>
                </a:lnTo>
                <a:lnTo>
                  <a:pt x="4226380" y="577422"/>
                </a:lnTo>
                <a:lnTo>
                  <a:pt x="4157549" y="522007"/>
                </a:lnTo>
                <a:lnTo>
                  <a:pt x="4083581" y="468978"/>
                </a:lnTo>
                <a:lnTo>
                  <a:pt x="4004917" y="418403"/>
                </a:lnTo>
                <a:lnTo>
                  <a:pt x="3922003" y="370353"/>
                </a:lnTo>
                <a:lnTo>
                  <a:pt x="3835283" y="324897"/>
                </a:lnTo>
                <a:lnTo>
                  <a:pt x="3745200" y="282106"/>
                </a:lnTo>
                <a:lnTo>
                  <a:pt x="3652199" y="242048"/>
                </a:lnTo>
                <a:lnTo>
                  <a:pt x="3556724" y="204795"/>
                </a:lnTo>
                <a:lnTo>
                  <a:pt x="3459219" y="170414"/>
                </a:lnTo>
                <a:lnTo>
                  <a:pt x="3360128" y="138977"/>
                </a:lnTo>
                <a:lnTo>
                  <a:pt x="3259894" y="110553"/>
                </a:lnTo>
                <a:lnTo>
                  <a:pt x="3158963" y="85212"/>
                </a:lnTo>
                <a:lnTo>
                  <a:pt x="3057778" y="63023"/>
                </a:lnTo>
                <a:lnTo>
                  <a:pt x="2956783" y="44057"/>
                </a:lnTo>
                <a:lnTo>
                  <a:pt x="2856422" y="28382"/>
                </a:lnTo>
                <a:lnTo>
                  <a:pt x="2757139" y="16069"/>
                </a:lnTo>
                <a:lnTo>
                  <a:pt x="2659378" y="7188"/>
                </a:lnTo>
                <a:lnTo>
                  <a:pt x="2563584" y="1808"/>
                </a:lnTo>
                <a:lnTo>
                  <a:pt x="2470200" y="0"/>
                </a:lnTo>
                <a:lnTo>
                  <a:pt x="2376816" y="1808"/>
                </a:lnTo>
                <a:lnTo>
                  <a:pt x="2281022" y="7188"/>
                </a:lnTo>
                <a:lnTo>
                  <a:pt x="2183261" y="16069"/>
                </a:lnTo>
                <a:lnTo>
                  <a:pt x="2083978" y="28382"/>
                </a:lnTo>
                <a:lnTo>
                  <a:pt x="1983616" y="44057"/>
                </a:lnTo>
                <a:lnTo>
                  <a:pt x="1882620" y="63023"/>
                </a:lnTo>
                <a:lnTo>
                  <a:pt x="1781433" y="85212"/>
                </a:lnTo>
                <a:lnTo>
                  <a:pt x="1680501" y="110553"/>
                </a:lnTo>
                <a:lnTo>
                  <a:pt x="1580266" y="138977"/>
                </a:lnTo>
                <a:lnTo>
                  <a:pt x="1481174" y="170414"/>
                </a:lnTo>
                <a:lnTo>
                  <a:pt x="1383667" y="204795"/>
                </a:lnTo>
                <a:lnTo>
                  <a:pt x="1288190" y="242048"/>
                </a:lnTo>
                <a:lnTo>
                  <a:pt x="1195188" y="282106"/>
                </a:lnTo>
                <a:lnTo>
                  <a:pt x="1105103" y="324897"/>
                </a:lnTo>
                <a:lnTo>
                  <a:pt x="1018381" y="370353"/>
                </a:lnTo>
                <a:lnTo>
                  <a:pt x="935466" y="418403"/>
                </a:lnTo>
                <a:lnTo>
                  <a:pt x="856800" y="468978"/>
                </a:lnTo>
                <a:lnTo>
                  <a:pt x="782830" y="522007"/>
                </a:lnTo>
                <a:lnTo>
                  <a:pt x="713997" y="577422"/>
                </a:lnTo>
                <a:lnTo>
                  <a:pt x="650748" y="635152"/>
                </a:lnTo>
                <a:lnTo>
                  <a:pt x="591601" y="696928"/>
                </a:lnTo>
                <a:lnTo>
                  <a:pt x="534827" y="764234"/>
                </a:lnTo>
                <a:lnTo>
                  <a:pt x="480496" y="836626"/>
                </a:lnTo>
                <a:lnTo>
                  <a:pt x="428680" y="913663"/>
                </a:lnTo>
                <a:lnTo>
                  <a:pt x="379450" y="994902"/>
                </a:lnTo>
                <a:lnTo>
                  <a:pt x="332879" y="1079900"/>
                </a:lnTo>
                <a:lnTo>
                  <a:pt x="289037" y="1168216"/>
                </a:lnTo>
                <a:lnTo>
                  <a:pt x="247996" y="1259407"/>
                </a:lnTo>
                <a:lnTo>
                  <a:pt x="209827" y="1353031"/>
                </a:lnTo>
                <a:lnTo>
                  <a:pt x="174602" y="1448646"/>
                </a:lnTo>
                <a:lnTo>
                  <a:pt x="142393" y="1545808"/>
                </a:lnTo>
                <a:lnTo>
                  <a:pt x="113270" y="1644076"/>
                </a:lnTo>
                <a:lnTo>
                  <a:pt x="87306" y="1743008"/>
                </a:lnTo>
                <a:lnTo>
                  <a:pt x="64572" y="1842160"/>
                </a:lnTo>
                <a:lnTo>
                  <a:pt x="45140" y="1941092"/>
                </a:lnTo>
                <a:lnTo>
                  <a:pt x="29080" y="2039360"/>
                </a:lnTo>
                <a:lnTo>
                  <a:pt x="16464" y="2136522"/>
                </a:lnTo>
                <a:lnTo>
                  <a:pt x="7365" y="2232136"/>
                </a:lnTo>
                <a:lnTo>
                  <a:pt x="1853" y="2325759"/>
                </a:lnTo>
                <a:lnTo>
                  <a:pt x="0" y="2416949"/>
                </a:lnTo>
                <a:close/>
              </a:path>
            </a:pathLst>
          </a:custGeom>
          <a:solidFill>
            <a:srgbClr val="C9E7E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1299822" y="1734305"/>
            <a:ext cx="4875758" cy="4766843"/>
          </a:xfrm>
          <a:custGeom>
            <a:avLst/>
            <a:gdLst/>
            <a:ahLst/>
            <a:cxnLst/>
            <a:rect l="l" t="t" r="r" b="b"/>
            <a:pathLst>
              <a:path w="4875758" h="4766843">
                <a:moveTo>
                  <a:pt x="29740" y="2760390"/>
                </a:moveTo>
                <a:lnTo>
                  <a:pt x="46164" y="2856270"/>
                </a:lnTo>
                <a:lnTo>
                  <a:pt x="66038" y="2952165"/>
                </a:lnTo>
                <a:lnTo>
                  <a:pt x="89288" y="3047756"/>
                </a:lnTo>
                <a:lnTo>
                  <a:pt x="115841" y="3142722"/>
                </a:lnTo>
                <a:lnTo>
                  <a:pt x="145625" y="3236745"/>
                </a:lnTo>
                <a:lnTo>
                  <a:pt x="178566" y="3329505"/>
                </a:lnTo>
                <a:lnTo>
                  <a:pt x="214591" y="3420681"/>
                </a:lnTo>
                <a:lnTo>
                  <a:pt x="253628" y="3509954"/>
                </a:lnTo>
                <a:lnTo>
                  <a:pt x="295602" y="3597004"/>
                </a:lnTo>
                <a:lnTo>
                  <a:pt x="340441" y="3681512"/>
                </a:lnTo>
                <a:lnTo>
                  <a:pt x="388071" y="3763158"/>
                </a:lnTo>
                <a:lnTo>
                  <a:pt x="438421" y="3841622"/>
                </a:lnTo>
                <a:lnTo>
                  <a:pt x="491416" y="3916584"/>
                </a:lnTo>
                <a:lnTo>
                  <a:pt x="546983" y="3987725"/>
                </a:lnTo>
                <a:lnTo>
                  <a:pt x="605050" y="4054724"/>
                </a:lnTo>
                <a:lnTo>
                  <a:pt x="665543" y="4117263"/>
                </a:lnTo>
                <a:lnTo>
                  <a:pt x="729586" y="4176303"/>
                </a:lnTo>
                <a:lnTo>
                  <a:pt x="798145" y="4232975"/>
                </a:lnTo>
                <a:lnTo>
                  <a:pt x="870899" y="4287209"/>
                </a:lnTo>
                <a:lnTo>
                  <a:pt x="947525" y="4338931"/>
                </a:lnTo>
                <a:lnTo>
                  <a:pt x="1027703" y="4388072"/>
                </a:lnTo>
                <a:lnTo>
                  <a:pt x="1111110" y="4434560"/>
                </a:lnTo>
                <a:lnTo>
                  <a:pt x="1197425" y="4478324"/>
                </a:lnTo>
                <a:lnTo>
                  <a:pt x="1286327" y="4519291"/>
                </a:lnTo>
                <a:lnTo>
                  <a:pt x="1377495" y="4557391"/>
                </a:lnTo>
                <a:lnTo>
                  <a:pt x="1470606" y="4592553"/>
                </a:lnTo>
                <a:lnTo>
                  <a:pt x="1565339" y="4624704"/>
                </a:lnTo>
                <a:lnTo>
                  <a:pt x="1661372" y="4653775"/>
                </a:lnTo>
                <a:lnTo>
                  <a:pt x="1758385" y="4679692"/>
                </a:lnTo>
                <a:lnTo>
                  <a:pt x="1856055" y="4702386"/>
                </a:lnTo>
                <a:lnTo>
                  <a:pt x="1954061" y="4721783"/>
                </a:lnTo>
                <a:lnTo>
                  <a:pt x="2052082" y="4737815"/>
                </a:lnTo>
                <a:lnTo>
                  <a:pt x="2149795" y="4750407"/>
                </a:lnTo>
                <a:lnTo>
                  <a:pt x="2246881" y="4759491"/>
                </a:lnTo>
                <a:lnTo>
                  <a:pt x="2343015" y="4764993"/>
                </a:lnTo>
                <a:lnTo>
                  <a:pt x="2437879" y="4766843"/>
                </a:lnTo>
                <a:lnTo>
                  <a:pt x="2532032" y="4765021"/>
                </a:lnTo>
                <a:lnTo>
                  <a:pt x="2627472" y="4759602"/>
                </a:lnTo>
                <a:lnTo>
                  <a:pt x="2723878" y="4750656"/>
                </a:lnTo>
                <a:lnTo>
                  <a:pt x="2820930" y="4738251"/>
                </a:lnTo>
                <a:lnTo>
                  <a:pt x="2918309" y="4722459"/>
                </a:lnTo>
                <a:lnTo>
                  <a:pt x="3015695" y="4703349"/>
                </a:lnTo>
                <a:lnTo>
                  <a:pt x="3112768" y="4680990"/>
                </a:lnTo>
                <a:lnTo>
                  <a:pt x="3209208" y="4655452"/>
                </a:lnTo>
                <a:lnTo>
                  <a:pt x="3304696" y="4626806"/>
                </a:lnTo>
                <a:lnTo>
                  <a:pt x="3398912" y="4595120"/>
                </a:lnTo>
                <a:lnTo>
                  <a:pt x="3491535" y="4560464"/>
                </a:lnTo>
                <a:lnTo>
                  <a:pt x="3582248" y="4522909"/>
                </a:lnTo>
                <a:lnTo>
                  <a:pt x="3670728" y="4482524"/>
                </a:lnTo>
                <a:lnTo>
                  <a:pt x="3756658" y="4439379"/>
                </a:lnTo>
                <a:lnTo>
                  <a:pt x="3839717" y="4393543"/>
                </a:lnTo>
                <a:lnTo>
                  <a:pt x="3919584" y="4345086"/>
                </a:lnTo>
                <a:lnTo>
                  <a:pt x="3995942" y="4294078"/>
                </a:lnTo>
                <a:lnTo>
                  <a:pt x="4068469" y="4240589"/>
                </a:lnTo>
                <a:lnTo>
                  <a:pt x="4136846" y="4184688"/>
                </a:lnTo>
                <a:lnTo>
                  <a:pt x="4200753" y="4126445"/>
                </a:lnTo>
                <a:lnTo>
                  <a:pt x="4262066" y="4063781"/>
                </a:lnTo>
                <a:lnTo>
                  <a:pt x="4320927" y="3996610"/>
                </a:lnTo>
                <a:lnTo>
                  <a:pt x="4377260" y="3925254"/>
                </a:lnTo>
                <a:lnTo>
                  <a:pt x="4430991" y="3850035"/>
                </a:lnTo>
                <a:lnTo>
                  <a:pt x="4482045" y="3771275"/>
                </a:lnTo>
                <a:lnTo>
                  <a:pt x="4530347" y="3689294"/>
                </a:lnTo>
                <a:lnTo>
                  <a:pt x="4575822" y="3604414"/>
                </a:lnTo>
                <a:lnTo>
                  <a:pt x="4618397" y="3516957"/>
                </a:lnTo>
                <a:lnTo>
                  <a:pt x="4657995" y="3427244"/>
                </a:lnTo>
                <a:lnTo>
                  <a:pt x="4694542" y="3335596"/>
                </a:lnTo>
                <a:lnTo>
                  <a:pt x="4727963" y="3242334"/>
                </a:lnTo>
                <a:lnTo>
                  <a:pt x="4758184" y="3147781"/>
                </a:lnTo>
                <a:lnTo>
                  <a:pt x="4785130" y="3052258"/>
                </a:lnTo>
                <a:lnTo>
                  <a:pt x="4808725" y="2956085"/>
                </a:lnTo>
                <a:lnTo>
                  <a:pt x="4828896" y="2859585"/>
                </a:lnTo>
                <a:lnTo>
                  <a:pt x="4845567" y="2763079"/>
                </a:lnTo>
                <a:lnTo>
                  <a:pt x="4858663" y="2666888"/>
                </a:lnTo>
                <a:lnTo>
                  <a:pt x="4868111" y="2571334"/>
                </a:lnTo>
                <a:lnTo>
                  <a:pt x="4873834" y="2476738"/>
                </a:lnTo>
                <a:lnTo>
                  <a:pt x="4875758" y="2383421"/>
                </a:lnTo>
                <a:lnTo>
                  <a:pt x="4873863" y="2290803"/>
                </a:lnTo>
                <a:lnTo>
                  <a:pt x="4868226" y="2196889"/>
                </a:lnTo>
                <a:lnTo>
                  <a:pt x="4858920" y="2102001"/>
                </a:lnTo>
                <a:lnTo>
                  <a:pt x="4846019" y="2006458"/>
                </a:lnTo>
                <a:lnTo>
                  <a:pt x="4829596" y="1910580"/>
                </a:lnTo>
                <a:lnTo>
                  <a:pt x="4809723" y="1814686"/>
                </a:lnTo>
                <a:lnTo>
                  <a:pt x="4786473" y="1719096"/>
                </a:lnTo>
                <a:lnTo>
                  <a:pt x="4759921" y="1624130"/>
                </a:lnTo>
                <a:lnTo>
                  <a:pt x="4730138" y="1530108"/>
                </a:lnTo>
                <a:lnTo>
                  <a:pt x="4697198" y="1437349"/>
                </a:lnTo>
                <a:lnTo>
                  <a:pt x="4661174" y="1346173"/>
                </a:lnTo>
                <a:lnTo>
                  <a:pt x="4622138" y="1256901"/>
                </a:lnTo>
                <a:lnTo>
                  <a:pt x="4580165" y="1169850"/>
                </a:lnTo>
                <a:lnTo>
                  <a:pt x="4535327" y="1085343"/>
                </a:lnTo>
                <a:lnTo>
                  <a:pt x="4487697" y="1003697"/>
                </a:lnTo>
                <a:lnTo>
                  <a:pt x="4437348" y="925233"/>
                </a:lnTo>
                <a:lnTo>
                  <a:pt x="4384354" y="850271"/>
                </a:lnTo>
                <a:lnTo>
                  <a:pt x="4328787" y="779130"/>
                </a:lnTo>
                <a:lnTo>
                  <a:pt x="4270720" y="712131"/>
                </a:lnTo>
                <a:lnTo>
                  <a:pt x="4210227" y="649592"/>
                </a:lnTo>
                <a:lnTo>
                  <a:pt x="4146182" y="590548"/>
                </a:lnTo>
                <a:lnTo>
                  <a:pt x="4077622" y="533873"/>
                </a:lnTo>
                <a:lnTo>
                  <a:pt x="4004868" y="479638"/>
                </a:lnTo>
                <a:lnTo>
                  <a:pt x="3928241" y="427913"/>
                </a:lnTo>
                <a:lnTo>
                  <a:pt x="3848064" y="378770"/>
                </a:lnTo>
                <a:lnTo>
                  <a:pt x="3764657" y="332281"/>
                </a:lnTo>
                <a:lnTo>
                  <a:pt x="3678342" y="288517"/>
                </a:lnTo>
                <a:lnTo>
                  <a:pt x="3589440" y="247549"/>
                </a:lnTo>
                <a:lnTo>
                  <a:pt x="3498274" y="209448"/>
                </a:lnTo>
                <a:lnTo>
                  <a:pt x="3405163" y="174286"/>
                </a:lnTo>
                <a:lnTo>
                  <a:pt x="3310431" y="142135"/>
                </a:lnTo>
                <a:lnTo>
                  <a:pt x="3214397" y="113065"/>
                </a:lnTo>
                <a:lnTo>
                  <a:pt x="3117385" y="87148"/>
                </a:lnTo>
                <a:lnTo>
                  <a:pt x="3019714" y="64455"/>
                </a:lnTo>
                <a:lnTo>
                  <a:pt x="2921707" y="45057"/>
                </a:lnTo>
                <a:lnTo>
                  <a:pt x="2823686" y="29027"/>
                </a:lnTo>
                <a:lnTo>
                  <a:pt x="2725970" y="16434"/>
                </a:lnTo>
                <a:lnTo>
                  <a:pt x="2628883" y="7351"/>
                </a:lnTo>
                <a:lnTo>
                  <a:pt x="2532746" y="1849"/>
                </a:lnTo>
                <a:lnTo>
                  <a:pt x="2437879" y="0"/>
                </a:lnTo>
                <a:lnTo>
                  <a:pt x="2343015" y="1849"/>
                </a:lnTo>
                <a:lnTo>
                  <a:pt x="2246881" y="7351"/>
                </a:lnTo>
                <a:lnTo>
                  <a:pt x="2149795" y="16434"/>
                </a:lnTo>
                <a:lnTo>
                  <a:pt x="2052082" y="29027"/>
                </a:lnTo>
                <a:lnTo>
                  <a:pt x="1954061" y="45057"/>
                </a:lnTo>
                <a:lnTo>
                  <a:pt x="1856055" y="64455"/>
                </a:lnTo>
                <a:lnTo>
                  <a:pt x="1758385" y="87148"/>
                </a:lnTo>
                <a:lnTo>
                  <a:pt x="1661372" y="113065"/>
                </a:lnTo>
                <a:lnTo>
                  <a:pt x="1565339" y="142135"/>
                </a:lnTo>
                <a:lnTo>
                  <a:pt x="1470606" y="174286"/>
                </a:lnTo>
                <a:lnTo>
                  <a:pt x="1377495" y="209448"/>
                </a:lnTo>
                <a:lnTo>
                  <a:pt x="1286327" y="247549"/>
                </a:lnTo>
                <a:lnTo>
                  <a:pt x="1197425" y="288517"/>
                </a:lnTo>
                <a:lnTo>
                  <a:pt x="1111110" y="332281"/>
                </a:lnTo>
                <a:lnTo>
                  <a:pt x="1027703" y="378770"/>
                </a:lnTo>
                <a:lnTo>
                  <a:pt x="947525" y="427913"/>
                </a:lnTo>
                <a:lnTo>
                  <a:pt x="870899" y="479638"/>
                </a:lnTo>
                <a:lnTo>
                  <a:pt x="798145" y="533873"/>
                </a:lnTo>
                <a:lnTo>
                  <a:pt x="729586" y="590548"/>
                </a:lnTo>
                <a:lnTo>
                  <a:pt x="665543" y="649592"/>
                </a:lnTo>
                <a:lnTo>
                  <a:pt x="605050" y="712131"/>
                </a:lnTo>
                <a:lnTo>
                  <a:pt x="546983" y="779130"/>
                </a:lnTo>
                <a:lnTo>
                  <a:pt x="491416" y="850271"/>
                </a:lnTo>
                <a:lnTo>
                  <a:pt x="438421" y="925233"/>
                </a:lnTo>
                <a:lnTo>
                  <a:pt x="388071" y="1003697"/>
                </a:lnTo>
                <a:lnTo>
                  <a:pt x="340441" y="1085343"/>
                </a:lnTo>
                <a:lnTo>
                  <a:pt x="295602" y="1169850"/>
                </a:lnTo>
                <a:lnTo>
                  <a:pt x="253628" y="1256901"/>
                </a:lnTo>
                <a:lnTo>
                  <a:pt x="214591" y="1346173"/>
                </a:lnTo>
                <a:lnTo>
                  <a:pt x="178566" y="1437349"/>
                </a:lnTo>
                <a:lnTo>
                  <a:pt x="145625" y="1530108"/>
                </a:lnTo>
                <a:lnTo>
                  <a:pt x="115841" y="1624130"/>
                </a:lnTo>
                <a:lnTo>
                  <a:pt x="89288" y="1719096"/>
                </a:lnTo>
                <a:lnTo>
                  <a:pt x="66038" y="1814686"/>
                </a:lnTo>
                <a:lnTo>
                  <a:pt x="46164" y="1910580"/>
                </a:lnTo>
                <a:lnTo>
                  <a:pt x="29740" y="2006458"/>
                </a:lnTo>
                <a:lnTo>
                  <a:pt x="16838" y="2102001"/>
                </a:lnTo>
                <a:lnTo>
                  <a:pt x="7532" y="2196889"/>
                </a:lnTo>
                <a:lnTo>
                  <a:pt x="1895" y="2290803"/>
                </a:lnTo>
                <a:lnTo>
                  <a:pt x="0" y="2383421"/>
                </a:lnTo>
                <a:lnTo>
                  <a:pt x="1895" y="2476042"/>
                </a:lnTo>
                <a:lnTo>
                  <a:pt x="7532" y="2569957"/>
                </a:lnTo>
                <a:lnTo>
                  <a:pt x="16838" y="2664846"/>
                </a:lnTo>
                <a:lnTo>
                  <a:pt x="29740" y="2760390"/>
                </a:lnTo>
                <a:close/>
              </a:path>
            </a:pathLst>
          </a:custGeom>
          <a:solidFill>
            <a:srgbClr val="C9E7E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1331178" y="1775329"/>
            <a:ext cx="4811153" cy="4699800"/>
          </a:xfrm>
          <a:custGeom>
            <a:avLst/>
            <a:gdLst/>
            <a:ahLst/>
            <a:cxnLst/>
            <a:rect l="l" t="t" r="r" b="b"/>
            <a:pathLst>
              <a:path w="4811153" h="4699800">
                <a:moveTo>
                  <a:pt x="1937" y="2443957"/>
                </a:moveTo>
                <a:lnTo>
                  <a:pt x="7700" y="2538163"/>
                </a:lnTo>
                <a:lnTo>
                  <a:pt x="17213" y="2632328"/>
                </a:lnTo>
                <a:lnTo>
                  <a:pt x="30402" y="2726255"/>
                </a:lnTo>
                <a:lnTo>
                  <a:pt x="47192" y="2819746"/>
                </a:lnTo>
                <a:lnTo>
                  <a:pt x="67508" y="2912605"/>
                </a:lnTo>
                <a:lnTo>
                  <a:pt x="91275" y="3004633"/>
                </a:lnTo>
                <a:lnTo>
                  <a:pt x="118420" y="3095635"/>
                </a:lnTo>
                <a:lnTo>
                  <a:pt x="148866" y="3185413"/>
                </a:lnTo>
                <a:lnTo>
                  <a:pt x="182540" y="3273769"/>
                </a:lnTo>
                <a:lnTo>
                  <a:pt x="219366" y="3360507"/>
                </a:lnTo>
                <a:lnTo>
                  <a:pt x="259270" y="3445429"/>
                </a:lnTo>
                <a:lnTo>
                  <a:pt x="302178" y="3528339"/>
                </a:lnTo>
                <a:lnTo>
                  <a:pt x="348013" y="3609039"/>
                </a:lnTo>
                <a:lnTo>
                  <a:pt x="396703" y="3687332"/>
                </a:lnTo>
                <a:lnTo>
                  <a:pt x="448171" y="3763021"/>
                </a:lnTo>
                <a:lnTo>
                  <a:pt x="502343" y="3835909"/>
                </a:lnTo>
                <a:lnTo>
                  <a:pt x="559145" y="3905798"/>
                </a:lnTo>
                <a:lnTo>
                  <a:pt x="618502" y="3972492"/>
                </a:lnTo>
                <a:lnTo>
                  <a:pt x="680338" y="4035793"/>
                </a:lnTo>
                <a:lnTo>
                  <a:pt x="745179" y="4096146"/>
                </a:lnTo>
                <a:lnTo>
                  <a:pt x="813468" y="4154078"/>
                </a:lnTo>
                <a:lnTo>
                  <a:pt x="885007" y="4209517"/>
                </a:lnTo>
                <a:lnTo>
                  <a:pt x="959597" y="4262390"/>
                </a:lnTo>
                <a:lnTo>
                  <a:pt x="1037039" y="4312623"/>
                </a:lnTo>
                <a:lnTo>
                  <a:pt x="1117133" y="4360143"/>
                </a:lnTo>
                <a:lnTo>
                  <a:pt x="1199682" y="4404879"/>
                </a:lnTo>
                <a:lnTo>
                  <a:pt x="1284485" y="4446756"/>
                </a:lnTo>
                <a:lnTo>
                  <a:pt x="1371345" y="4485702"/>
                </a:lnTo>
                <a:lnTo>
                  <a:pt x="1460061" y="4521644"/>
                </a:lnTo>
                <a:lnTo>
                  <a:pt x="1550436" y="4554509"/>
                </a:lnTo>
                <a:lnTo>
                  <a:pt x="1642270" y="4584224"/>
                </a:lnTo>
                <a:lnTo>
                  <a:pt x="1735364" y="4610717"/>
                </a:lnTo>
                <a:lnTo>
                  <a:pt x="1829519" y="4633913"/>
                </a:lnTo>
                <a:lnTo>
                  <a:pt x="1924537" y="4653741"/>
                </a:lnTo>
                <a:lnTo>
                  <a:pt x="2020218" y="4670128"/>
                </a:lnTo>
                <a:lnTo>
                  <a:pt x="2116363" y="4683000"/>
                </a:lnTo>
                <a:lnTo>
                  <a:pt x="2212774" y="4692284"/>
                </a:lnTo>
                <a:lnTo>
                  <a:pt x="2309251" y="4697909"/>
                </a:lnTo>
                <a:lnTo>
                  <a:pt x="2405595" y="4699800"/>
                </a:lnTo>
                <a:lnTo>
                  <a:pt x="2501213" y="4697937"/>
                </a:lnTo>
                <a:lnTo>
                  <a:pt x="2596979" y="4692398"/>
                </a:lnTo>
                <a:lnTo>
                  <a:pt x="2692694" y="4683253"/>
                </a:lnTo>
                <a:lnTo>
                  <a:pt x="2788162" y="4670574"/>
                </a:lnTo>
                <a:lnTo>
                  <a:pt x="2883186" y="4654431"/>
                </a:lnTo>
                <a:lnTo>
                  <a:pt x="2977568" y="4634897"/>
                </a:lnTo>
                <a:lnTo>
                  <a:pt x="3071112" y="4612042"/>
                </a:lnTo>
                <a:lnTo>
                  <a:pt x="3163620" y="4585938"/>
                </a:lnTo>
                <a:lnTo>
                  <a:pt x="3254895" y="4556655"/>
                </a:lnTo>
                <a:lnTo>
                  <a:pt x="3344740" y="4524267"/>
                </a:lnTo>
                <a:lnTo>
                  <a:pt x="3432957" y="4488842"/>
                </a:lnTo>
                <a:lnTo>
                  <a:pt x="3519350" y="4450454"/>
                </a:lnTo>
                <a:lnTo>
                  <a:pt x="3603721" y="4409172"/>
                </a:lnTo>
                <a:lnTo>
                  <a:pt x="3685874" y="4365069"/>
                </a:lnTo>
                <a:lnTo>
                  <a:pt x="3765610" y="4318216"/>
                </a:lnTo>
                <a:lnTo>
                  <a:pt x="3842733" y="4268684"/>
                </a:lnTo>
                <a:lnTo>
                  <a:pt x="3917046" y="4216544"/>
                </a:lnTo>
                <a:lnTo>
                  <a:pt x="3988351" y="4161868"/>
                </a:lnTo>
                <a:lnTo>
                  <a:pt x="4056451" y="4104726"/>
                </a:lnTo>
                <a:lnTo>
                  <a:pt x="4121150" y="4045191"/>
                </a:lnTo>
                <a:lnTo>
                  <a:pt x="4183826" y="3981758"/>
                </a:lnTo>
                <a:lnTo>
                  <a:pt x="4243996" y="3914886"/>
                </a:lnTo>
                <a:lnTo>
                  <a:pt x="4301582" y="3844775"/>
                </a:lnTo>
                <a:lnTo>
                  <a:pt x="4356507" y="3771623"/>
                </a:lnTo>
                <a:lnTo>
                  <a:pt x="4408696" y="3695629"/>
                </a:lnTo>
                <a:lnTo>
                  <a:pt x="4458071" y="3616993"/>
                </a:lnTo>
                <a:lnTo>
                  <a:pt x="4504557" y="3535912"/>
                </a:lnTo>
                <a:lnTo>
                  <a:pt x="4548078" y="3452585"/>
                </a:lnTo>
                <a:lnTo>
                  <a:pt x="4588555" y="3367213"/>
                </a:lnTo>
                <a:lnTo>
                  <a:pt x="4625914" y="3279992"/>
                </a:lnTo>
                <a:lnTo>
                  <a:pt x="4660078" y="3191123"/>
                </a:lnTo>
                <a:lnTo>
                  <a:pt x="4690970" y="3100803"/>
                </a:lnTo>
                <a:lnTo>
                  <a:pt x="4718514" y="3009232"/>
                </a:lnTo>
                <a:lnTo>
                  <a:pt x="4742633" y="2916609"/>
                </a:lnTo>
                <a:lnTo>
                  <a:pt x="4763251" y="2823133"/>
                </a:lnTo>
                <a:lnTo>
                  <a:pt x="4780292" y="2729001"/>
                </a:lnTo>
                <a:lnTo>
                  <a:pt x="4793679" y="2634414"/>
                </a:lnTo>
                <a:lnTo>
                  <a:pt x="4803336" y="2539570"/>
                </a:lnTo>
                <a:lnTo>
                  <a:pt x="4809186" y="2444668"/>
                </a:lnTo>
                <a:lnTo>
                  <a:pt x="4811153" y="2349906"/>
                </a:lnTo>
                <a:lnTo>
                  <a:pt x="4809216" y="2255855"/>
                </a:lnTo>
                <a:lnTo>
                  <a:pt x="4803454" y="2161649"/>
                </a:lnTo>
                <a:lnTo>
                  <a:pt x="4793941" y="2067484"/>
                </a:lnTo>
                <a:lnTo>
                  <a:pt x="4780754" y="1973557"/>
                </a:lnTo>
                <a:lnTo>
                  <a:pt x="4763965" y="1880066"/>
                </a:lnTo>
                <a:lnTo>
                  <a:pt x="4743651" y="1787207"/>
                </a:lnTo>
                <a:lnTo>
                  <a:pt x="4719885" y="1695178"/>
                </a:lnTo>
                <a:lnTo>
                  <a:pt x="4692742" y="1604177"/>
                </a:lnTo>
                <a:lnTo>
                  <a:pt x="4662297" y="1514399"/>
                </a:lnTo>
                <a:lnTo>
                  <a:pt x="4628626" y="1426043"/>
                </a:lnTo>
                <a:lnTo>
                  <a:pt x="4591801" y="1339305"/>
                </a:lnTo>
                <a:lnTo>
                  <a:pt x="4551899" y="1254382"/>
                </a:lnTo>
                <a:lnTo>
                  <a:pt x="4508993" y="1171473"/>
                </a:lnTo>
                <a:lnTo>
                  <a:pt x="4463159" y="1090773"/>
                </a:lnTo>
                <a:lnTo>
                  <a:pt x="4414471" y="1012480"/>
                </a:lnTo>
                <a:lnTo>
                  <a:pt x="4363005" y="936791"/>
                </a:lnTo>
                <a:lnTo>
                  <a:pt x="4308833" y="863903"/>
                </a:lnTo>
                <a:lnTo>
                  <a:pt x="4252032" y="794014"/>
                </a:lnTo>
                <a:lnTo>
                  <a:pt x="4192676" y="727320"/>
                </a:lnTo>
                <a:lnTo>
                  <a:pt x="4130840" y="664019"/>
                </a:lnTo>
                <a:lnTo>
                  <a:pt x="4065999" y="603664"/>
                </a:lnTo>
                <a:lnTo>
                  <a:pt x="3997710" y="545730"/>
                </a:lnTo>
                <a:lnTo>
                  <a:pt x="3926172" y="490290"/>
                </a:lnTo>
                <a:lnTo>
                  <a:pt x="3851582" y="437416"/>
                </a:lnTo>
                <a:lnTo>
                  <a:pt x="3774141" y="387182"/>
                </a:lnTo>
                <a:lnTo>
                  <a:pt x="3694048" y="339660"/>
                </a:lnTo>
                <a:lnTo>
                  <a:pt x="3611500" y="294924"/>
                </a:lnTo>
                <a:lnTo>
                  <a:pt x="3526697" y="253046"/>
                </a:lnTo>
                <a:lnTo>
                  <a:pt x="3439839" y="214099"/>
                </a:lnTo>
                <a:lnTo>
                  <a:pt x="3351123" y="178157"/>
                </a:lnTo>
                <a:lnTo>
                  <a:pt x="3260749" y="145291"/>
                </a:lnTo>
                <a:lnTo>
                  <a:pt x="3168916" y="115576"/>
                </a:lnTo>
                <a:lnTo>
                  <a:pt x="3075823" y="89083"/>
                </a:lnTo>
                <a:lnTo>
                  <a:pt x="2981669" y="65886"/>
                </a:lnTo>
                <a:lnTo>
                  <a:pt x="2886652" y="46058"/>
                </a:lnTo>
                <a:lnTo>
                  <a:pt x="2790972" y="29671"/>
                </a:lnTo>
                <a:lnTo>
                  <a:pt x="2694827" y="16799"/>
                </a:lnTo>
                <a:lnTo>
                  <a:pt x="2598417" y="7515"/>
                </a:lnTo>
                <a:lnTo>
                  <a:pt x="2501940" y="1890"/>
                </a:lnTo>
                <a:lnTo>
                  <a:pt x="2405595" y="0"/>
                </a:lnTo>
                <a:lnTo>
                  <a:pt x="2309251" y="1890"/>
                </a:lnTo>
                <a:lnTo>
                  <a:pt x="2212774" y="7515"/>
                </a:lnTo>
                <a:lnTo>
                  <a:pt x="2116363" y="16799"/>
                </a:lnTo>
                <a:lnTo>
                  <a:pt x="2020218" y="29671"/>
                </a:lnTo>
                <a:lnTo>
                  <a:pt x="1924537" y="46058"/>
                </a:lnTo>
                <a:lnTo>
                  <a:pt x="1829519" y="65886"/>
                </a:lnTo>
                <a:lnTo>
                  <a:pt x="1735364" y="89083"/>
                </a:lnTo>
                <a:lnTo>
                  <a:pt x="1642270" y="115576"/>
                </a:lnTo>
                <a:lnTo>
                  <a:pt x="1550436" y="145291"/>
                </a:lnTo>
                <a:lnTo>
                  <a:pt x="1460061" y="178157"/>
                </a:lnTo>
                <a:lnTo>
                  <a:pt x="1371345" y="214099"/>
                </a:lnTo>
                <a:lnTo>
                  <a:pt x="1284485" y="253046"/>
                </a:lnTo>
                <a:lnTo>
                  <a:pt x="1199682" y="294924"/>
                </a:lnTo>
                <a:lnTo>
                  <a:pt x="1117133" y="339660"/>
                </a:lnTo>
                <a:lnTo>
                  <a:pt x="1037039" y="387182"/>
                </a:lnTo>
                <a:lnTo>
                  <a:pt x="959597" y="437416"/>
                </a:lnTo>
                <a:lnTo>
                  <a:pt x="885007" y="490290"/>
                </a:lnTo>
                <a:lnTo>
                  <a:pt x="813468" y="545730"/>
                </a:lnTo>
                <a:lnTo>
                  <a:pt x="745179" y="603664"/>
                </a:lnTo>
                <a:lnTo>
                  <a:pt x="680338" y="664019"/>
                </a:lnTo>
                <a:lnTo>
                  <a:pt x="618502" y="727320"/>
                </a:lnTo>
                <a:lnTo>
                  <a:pt x="559145" y="794014"/>
                </a:lnTo>
                <a:lnTo>
                  <a:pt x="502343" y="863903"/>
                </a:lnTo>
                <a:lnTo>
                  <a:pt x="448171" y="936791"/>
                </a:lnTo>
                <a:lnTo>
                  <a:pt x="396703" y="1012480"/>
                </a:lnTo>
                <a:lnTo>
                  <a:pt x="348013" y="1090773"/>
                </a:lnTo>
                <a:lnTo>
                  <a:pt x="302178" y="1171473"/>
                </a:lnTo>
                <a:lnTo>
                  <a:pt x="259270" y="1254382"/>
                </a:lnTo>
                <a:lnTo>
                  <a:pt x="219366" y="1339305"/>
                </a:lnTo>
                <a:lnTo>
                  <a:pt x="182540" y="1426043"/>
                </a:lnTo>
                <a:lnTo>
                  <a:pt x="148866" y="1514399"/>
                </a:lnTo>
                <a:lnTo>
                  <a:pt x="118420" y="1604177"/>
                </a:lnTo>
                <a:lnTo>
                  <a:pt x="91275" y="1695178"/>
                </a:lnTo>
                <a:lnTo>
                  <a:pt x="67508" y="1787207"/>
                </a:lnTo>
                <a:lnTo>
                  <a:pt x="47192" y="1880066"/>
                </a:lnTo>
                <a:lnTo>
                  <a:pt x="30402" y="1973557"/>
                </a:lnTo>
                <a:lnTo>
                  <a:pt x="17213" y="2067484"/>
                </a:lnTo>
                <a:lnTo>
                  <a:pt x="7700" y="2161649"/>
                </a:lnTo>
                <a:lnTo>
                  <a:pt x="1937" y="2255855"/>
                </a:lnTo>
                <a:lnTo>
                  <a:pt x="0" y="2349906"/>
                </a:lnTo>
                <a:lnTo>
                  <a:pt x="1937" y="2443957"/>
                </a:lnTo>
                <a:close/>
              </a:path>
            </a:pathLst>
          </a:custGeom>
          <a:solidFill>
            <a:srgbClr val="CAE8E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1362543" y="1816351"/>
            <a:ext cx="4746548" cy="4632769"/>
          </a:xfrm>
          <a:custGeom>
            <a:avLst/>
            <a:gdLst/>
            <a:ahLst/>
            <a:cxnLst/>
            <a:rect l="l" t="t" r="r" b="b"/>
            <a:pathLst>
              <a:path w="4746548" h="4632769">
                <a:moveTo>
                  <a:pt x="0" y="2316391"/>
                </a:moveTo>
                <a:lnTo>
                  <a:pt x="1979" y="2411871"/>
                </a:lnTo>
                <a:lnTo>
                  <a:pt x="7867" y="2506369"/>
                </a:lnTo>
                <a:lnTo>
                  <a:pt x="17587" y="2599810"/>
                </a:lnTo>
                <a:lnTo>
                  <a:pt x="31062" y="2692119"/>
                </a:lnTo>
                <a:lnTo>
                  <a:pt x="48217" y="2783222"/>
                </a:lnTo>
                <a:lnTo>
                  <a:pt x="68975" y="2873044"/>
                </a:lnTo>
                <a:lnTo>
                  <a:pt x="93259" y="2961511"/>
                </a:lnTo>
                <a:lnTo>
                  <a:pt x="120993" y="3048548"/>
                </a:lnTo>
                <a:lnTo>
                  <a:pt x="152101" y="3134080"/>
                </a:lnTo>
                <a:lnTo>
                  <a:pt x="186507" y="3218033"/>
                </a:lnTo>
                <a:lnTo>
                  <a:pt x="224134" y="3300333"/>
                </a:lnTo>
                <a:lnTo>
                  <a:pt x="264905" y="3380905"/>
                </a:lnTo>
                <a:lnTo>
                  <a:pt x="308744" y="3459674"/>
                </a:lnTo>
                <a:lnTo>
                  <a:pt x="355576" y="3536566"/>
                </a:lnTo>
                <a:lnTo>
                  <a:pt x="405323" y="3611506"/>
                </a:lnTo>
                <a:lnTo>
                  <a:pt x="457910" y="3684420"/>
                </a:lnTo>
                <a:lnTo>
                  <a:pt x="513259" y="3755233"/>
                </a:lnTo>
                <a:lnTo>
                  <a:pt x="571295" y="3823871"/>
                </a:lnTo>
                <a:lnTo>
                  <a:pt x="631941" y="3890259"/>
                </a:lnTo>
                <a:lnTo>
                  <a:pt x="695121" y="3954322"/>
                </a:lnTo>
                <a:lnTo>
                  <a:pt x="760761" y="4015989"/>
                </a:lnTo>
                <a:lnTo>
                  <a:pt x="828781" y="4075182"/>
                </a:lnTo>
                <a:lnTo>
                  <a:pt x="899106" y="4131827"/>
                </a:lnTo>
                <a:lnTo>
                  <a:pt x="971660" y="4185849"/>
                </a:lnTo>
                <a:lnTo>
                  <a:pt x="1046365" y="4237175"/>
                </a:lnTo>
                <a:lnTo>
                  <a:pt x="1123147" y="4285729"/>
                </a:lnTo>
                <a:lnTo>
                  <a:pt x="1201928" y="4331437"/>
                </a:lnTo>
                <a:lnTo>
                  <a:pt x="1282631" y="4374225"/>
                </a:lnTo>
                <a:lnTo>
                  <a:pt x="1365182" y="4414018"/>
                </a:lnTo>
                <a:lnTo>
                  <a:pt x="1449503" y="4450741"/>
                </a:lnTo>
                <a:lnTo>
                  <a:pt x="1535518" y="4484321"/>
                </a:lnTo>
                <a:lnTo>
                  <a:pt x="1623150" y="4514682"/>
                </a:lnTo>
                <a:lnTo>
                  <a:pt x="1712324" y="4541750"/>
                </a:lnTo>
                <a:lnTo>
                  <a:pt x="1802963" y="4565451"/>
                </a:lnTo>
                <a:lnTo>
                  <a:pt x="1894991" y="4585710"/>
                </a:lnTo>
                <a:lnTo>
                  <a:pt x="1988331" y="4602453"/>
                </a:lnTo>
                <a:lnTo>
                  <a:pt x="2082907" y="4615604"/>
                </a:lnTo>
                <a:lnTo>
                  <a:pt x="2178642" y="4625091"/>
                </a:lnTo>
                <a:lnTo>
                  <a:pt x="2275461" y="4630837"/>
                </a:lnTo>
                <a:lnTo>
                  <a:pt x="2373287" y="4632769"/>
                </a:lnTo>
                <a:lnTo>
                  <a:pt x="2567933" y="4625090"/>
                </a:lnTo>
                <a:lnTo>
                  <a:pt x="2758245" y="4602451"/>
                </a:lnTo>
                <a:lnTo>
                  <a:pt x="2943613" y="4565449"/>
                </a:lnTo>
                <a:lnTo>
                  <a:pt x="3123426" y="4514678"/>
                </a:lnTo>
                <a:lnTo>
                  <a:pt x="3297072" y="4450736"/>
                </a:lnTo>
                <a:lnTo>
                  <a:pt x="3463943" y="4374218"/>
                </a:lnTo>
                <a:lnTo>
                  <a:pt x="3623425" y="4285721"/>
                </a:lnTo>
                <a:lnTo>
                  <a:pt x="3774910" y="4185841"/>
                </a:lnTo>
                <a:lnTo>
                  <a:pt x="3917785" y="4075174"/>
                </a:lnTo>
                <a:lnTo>
                  <a:pt x="4051441" y="3954316"/>
                </a:lnTo>
                <a:lnTo>
                  <a:pt x="4175266" y="3823863"/>
                </a:lnTo>
                <a:lnTo>
                  <a:pt x="4288650" y="3684412"/>
                </a:lnTo>
                <a:lnTo>
                  <a:pt x="4390982" y="3536558"/>
                </a:lnTo>
                <a:lnTo>
                  <a:pt x="4481652" y="3380898"/>
                </a:lnTo>
                <a:lnTo>
                  <a:pt x="4560047" y="3218028"/>
                </a:lnTo>
                <a:lnTo>
                  <a:pt x="4625559" y="3048544"/>
                </a:lnTo>
                <a:lnTo>
                  <a:pt x="4677576" y="2873042"/>
                </a:lnTo>
                <a:lnTo>
                  <a:pt x="4715487" y="2692118"/>
                </a:lnTo>
                <a:lnTo>
                  <a:pt x="4738681" y="2506369"/>
                </a:lnTo>
                <a:lnTo>
                  <a:pt x="4746548" y="2316391"/>
                </a:lnTo>
                <a:lnTo>
                  <a:pt x="4744569" y="2220908"/>
                </a:lnTo>
                <a:lnTo>
                  <a:pt x="4738681" y="2126408"/>
                </a:lnTo>
                <a:lnTo>
                  <a:pt x="4728962" y="2032966"/>
                </a:lnTo>
                <a:lnTo>
                  <a:pt x="4715487" y="1940656"/>
                </a:lnTo>
                <a:lnTo>
                  <a:pt x="4698333" y="1849551"/>
                </a:lnTo>
                <a:lnTo>
                  <a:pt x="4677576" y="1759728"/>
                </a:lnTo>
                <a:lnTo>
                  <a:pt x="4653292" y="1671261"/>
                </a:lnTo>
                <a:lnTo>
                  <a:pt x="4625559" y="1584223"/>
                </a:lnTo>
                <a:lnTo>
                  <a:pt x="4594452" y="1498690"/>
                </a:lnTo>
                <a:lnTo>
                  <a:pt x="4560047" y="1414737"/>
                </a:lnTo>
                <a:lnTo>
                  <a:pt x="4522422" y="1332436"/>
                </a:lnTo>
                <a:lnTo>
                  <a:pt x="4481651" y="1251864"/>
                </a:lnTo>
                <a:lnTo>
                  <a:pt x="4437812" y="1173095"/>
                </a:lnTo>
                <a:lnTo>
                  <a:pt x="4390982" y="1096203"/>
                </a:lnTo>
                <a:lnTo>
                  <a:pt x="4341235" y="1021263"/>
                </a:lnTo>
                <a:lnTo>
                  <a:pt x="4288649" y="948349"/>
                </a:lnTo>
                <a:lnTo>
                  <a:pt x="4233300" y="877535"/>
                </a:lnTo>
                <a:lnTo>
                  <a:pt x="4175265" y="808898"/>
                </a:lnTo>
                <a:lnTo>
                  <a:pt x="4114619" y="742510"/>
                </a:lnTo>
                <a:lnTo>
                  <a:pt x="4051439" y="678446"/>
                </a:lnTo>
                <a:lnTo>
                  <a:pt x="3985802" y="616780"/>
                </a:lnTo>
                <a:lnTo>
                  <a:pt x="3917783" y="557587"/>
                </a:lnTo>
                <a:lnTo>
                  <a:pt x="3847460" y="500942"/>
                </a:lnTo>
                <a:lnTo>
                  <a:pt x="3774908" y="446919"/>
                </a:lnTo>
                <a:lnTo>
                  <a:pt x="3700204" y="395594"/>
                </a:lnTo>
                <a:lnTo>
                  <a:pt x="3623424" y="347039"/>
                </a:lnTo>
                <a:lnTo>
                  <a:pt x="3544645" y="301331"/>
                </a:lnTo>
                <a:lnTo>
                  <a:pt x="3463943" y="258543"/>
                </a:lnTo>
                <a:lnTo>
                  <a:pt x="3381393" y="218750"/>
                </a:lnTo>
                <a:lnTo>
                  <a:pt x="3297073" y="182027"/>
                </a:lnTo>
                <a:lnTo>
                  <a:pt x="3211059" y="148447"/>
                </a:lnTo>
                <a:lnTo>
                  <a:pt x="3123427" y="118086"/>
                </a:lnTo>
                <a:lnTo>
                  <a:pt x="3034254" y="91018"/>
                </a:lnTo>
                <a:lnTo>
                  <a:pt x="2943615" y="67317"/>
                </a:lnTo>
                <a:lnTo>
                  <a:pt x="2851587" y="47058"/>
                </a:lnTo>
                <a:lnTo>
                  <a:pt x="2758247" y="30316"/>
                </a:lnTo>
                <a:lnTo>
                  <a:pt x="2663671" y="17164"/>
                </a:lnTo>
                <a:lnTo>
                  <a:pt x="2567934" y="7678"/>
                </a:lnTo>
                <a:lnTo>
                  <a:pt x="2471114" y="1932"/>
                </a:lnTo>
                <a:lnTo>
                  <a:pt x="2373287" y="0"/>
                </a:lnTo>
                <a:lnTo>
                  <a:pt x="2275461" y="1932"/>
                </a:lnTo>
                <a:lnTo>
                  <a:pt x="2178642" y="7678"/>
                </a:lnTo>
                <a:lnTo>
                  <a:pt x="2082907" y="17164"/>
                </a:lnTo>
                <a:lnTo>
                  <a:pt x="1988331" y="30316"/>
                </a:lnTo>
                <a:lnTo>
                  <a:pt x="1894991" y="47058"/>
                </a:lnTo>
                <a:lnTo>
                  <a:pt x="1802963" y="67317"/>
                </a:lnTo>
                <a:lnTo>
                  <a:pt x="1712324" y="91018"/>
                </a:lnTo>
                <a:lnTo>
                  <a:pt x="1623150" y="118086"/>
                </a:lnTo>
                <a:lnTo>
                  <a:pt x="1535518" y="148447"/>
                </a:lnTo>
                <a:lnTo>
                  <a:pt x="1449503" y="182027"/>
                </a:lnTo>
                <a:lnTo>
                  <a:pt x="1365182" y="218750"/>
                </a:lnTo>
                <a:lnTo>
                  <a:pt x="1282631" y="258543"/>
                </a:lnTo>
                <a:lnTo>
                  <a:pt x="1201928" y="301331"/>
                </a:lnTo>
                <a:lnTo>
                  <a:pt x="1123147" y="347039"/>
                </a:lnTo>
                <a:lnTo>
                  <a:pt x="1046365" y="395594"/>
                </a:lnTo>
                <a:lnTo>
                  <a:pt x="971660" y="446919"/>
                </a:lnTo>
                <a:lnTo>
                  <a:pt x="899106" y="500942"/>
                </a:lnTo>
                <a:lnTo>
                  <a:pt x="828781" y="557587"/>
                </a:lnTo>
                <a:lnTo>
                  <a:pt x="760761" y="616780"/>
                </a:lnTo>
                <a:lnTo>
                  <a:pt x="695121" y="678446"/>
                </a:lnTo>
                <a:lnTo>
                  <a:pt x="631941" y="742510"/>
                </a:lnTo>
                <a:lnTo>
                  <a:pt x="571295" y="808898"/>
                </a:lnTo>
                <a:lnTo>
                  <a:pt x="513259" y="877535"/>
                </a:lnTo>
                <a:lnTo>
                  <a:pt x="457910" y="948349"/>
                </a:lnTo>
                <a:lnTo>
                  <a:pt x="405323" y="1021263"/>
                </a:lnTo>
                <a:lnTo>
                  <a:pt x="355576" y="1096203"/>
                </a:lnTo>
                <a:lnTo>
                  <a:pt x="308744" y="1173095"/>
                </a:lnTo>
                <a:lnTo>
                  <a:pt x="264905" y="1251864"/>
                </a:lnTo>
                <a:lnTo>
                  <a:pt x="224134" y="1332436"/>
                </a:lnTo>
                <a:lnTo>
                  <a:pt x="186507" y="1414737"/>
                </a:lnTo>
                <a:lnTo>
                  <a:pt x="152101" y="1498690"/>
                </a:lnTo>
                <a:lnTo>
                  <a:pt x="120993" y="1584223"/>
                </a:lnTo>
                <a:lnTo>
                  <a:pt x="93259" y="1671261"/>
                </a:lnTo>
                <a:lnTo>
                  <a:pt x="68975" y="1759728"/>
                </a:lnTo>
                <a:lnTo>
                  <a:pt x="48217" y="1849551"/>
                </a:lnTo>
                <a:lnTo>
                  <a:pt x="31062" y="1940656"/>
                </a:lnTo>
                <a:lnTo>
                  <a:pt x="17587" y="2032966"/>
                </a:lnTo>
                <a:lnTo>
                  <a:pt x="7867" y="2126408"/>
                </a:lnTo>
                <a:lnTo>
                  <a:pt x="1979" y="2220908"/>
                </a:lnTo>
                <a:lnTo>
                  <a:pt x="0" y="2316391"/>
                </a:lnTo>
                <a:close/>
              </a:path>
            </a:pathLst>
          </a:custGeom>
          <a:solidFill>
            <a:srgbClr val="CBE8E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-109537" y="5830481"/>
            <a:ext cx="7763598" cy="1841131"/>
          </a:xfrm>
          <a:custGeom>
            <a:avLst/>
            <a:gdLst/>
            <a:ahLst/>
            <a:cxnLst/>
            <a:rect l="l" t="t" r="r" b="b"/>
            <a:pathLst>
              <a:path w="7763598" h="1841131">
                <a:moveTo>
                  <a:pt x="7669530" y="0"/>
                </a:moveTo>
                <a:lnTo>
                  <a:pt x="109537" y="0"/>
                </a:lnTo>
                <a:lnTo>
                  <a:pt x="109537" y="1729524"/>
                </a:lnTo>
                <a:lnTo>
                  <a:pt x="7669530" y="1729524"/>
                </a:lnTo>
                <a:lnTo>
                  <a:pt x="7669530" y="0"/>
                </a:lnTo>
                <a:close/>
              </a:path>
            </a:pathLst>
          </a:custGeom>
          <a:solidFill>
            <a:srgbClr val="CBE8E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3058314" y="1043521"/>
            <a:ext cx="2878160" cy="4786478"/>
          </a:xfrm>
          <a:custGeom>
            <a:avLst/>
            <a:gdLst/>
            <a:ahLst/>
            <a:cxnLst/>
            <a:rect l="l" t="t" r="r" b="b"/>
            <a:pathLst>
              <a:path w="2878160" h="4786478">
                <a:moveTo>
                  <a:pt x="0" y="4186156"/>
                </a:moveTo>
                <a:lnTo>
                  <a:pt x="2197" y="4210760"/>
                </a:lnTo>
                <a:lnTo>
                  <a:pt x="9866" y="4233964"/>
                </a:lnTo>
                <a:lnTo>
                  <a:pt x="22526" y="4254995"/>
                </a:lnTo>
                <a:lnTo>
                  <a:pt x="39701" y="4273077"/>
                </a:lnTo>
                <a:lnTo>
                  <a:pt x="60909" y="4287435"/>
                </a:lnTo>
                <a:lnTo>
                  <a:pt x="85674" y="4297295"/>
                </a:lnTo>
                <a:lnTo>
                  <a:pt x="508983" y="4400220"/>
                </a:lnTo>
                <a:lnTo>
                  <a:pt x="188321" y="4785893"/>
                </a:lnTo>
                <a:lnTo>
                  <a:pt x="801921" y="4786478"/>
                </a:lnTo>
                <a:lnTo>
                  <a:pt x="804771" y="3390571"/>
                </a:lnTo>
                <a:lnTo>
                  <a:pt x="800716" y="3402082"/>
                </a:lnTo>
                <a:lnTo>
                  <a:pt x="796854" y="3412986"/>
                </a:lnTo>
                <a:lnTo>
                  <a:pt x="793186" y="3423279"/>
                </a:lnTo>
                <a:lnTo>
                  <a:pt x="791761" y="3427260"/>
                </a:lnTo>
                <a:lnTo>
                  <a:pt x="726801" y="3411563"/>
                </a:lnTo>
                <a:lnTo>
                  <a:pt x="735272" y="3378467"/>
                </a:lnTo>
                <a:lnTo>
                  <a:pt x="730097" y="3246342"/>
                </a:lnTo>
                <a:lnTo>
                  <a:pt x="719798" y="3251347"/>
                </a:lnTo>
                <a:lnTo>
                  <a:pt x="710336" y="3257901"/>
                </a:lnTo>
                <a:lnTo>
                  <a:pt x="701730" y="3266083"/>
                </a:lnTo>
                <a:lnTo>
                  <a:pt x="694002" y="3275978"/>
                </a:lnTo>
                <a:lnTo>
                  <a:pt x="687173" y="3287667"/>
                </a:lnTo>
                <a:lnTo>
                  <a:pt x="681264" y="3301231"/>
                </a:lnTo>
                <a:lnTo>
                  <a:pt x="676295" y="3316755"/>
                </a:lnTo>
                <a:lnTo>
                  <a:pt x="676052" y="3317659"/>
                </a:lnTo>
                <a:lnTo>
                  <a:pt x="655249" y="3394265"/>
                </a:lnTo>
                <a:lnTo>
                  <a:pt x="357040" y="3322256"/>
                </a:lnTo>
                <a:lnTo>
                  <a:pt x="343774" y="3319766"/>
                </a:lnTo>
                <a:lnTo>
                  <a:pt x="330570" y="3318701"/>
                </a:lnTo>
                <a:lnTo>
                  <a:pt x="317528" y="3319006"/>
                </a:lnTo>
                <a:lnTo>
                  <a:pt x="280352" y="3327595"/>
                </a:lnTo>
                <a:lnTo>
                  <a:pt x="248162" y="3346533"/>
                </a:lnTo>
                <a:lnTo>
                  <a:pt x="223611" y="3374333"/>
                </a:lnTo>
                <a:lnTo>
                  <a:pt x="210825" y="3403460"/>
                </a:lnTo>
                <a:lnTo>
                  <a:pt x="3752" y="4160926"/>
                </a:lnTo>
                <a:lnTo>
                  <a:pt x="1102" y="4173571"/>
                </a:lnTo>
                <a:lnTo>
                  <a:pt x="0" y="4186156"/>
                </a:lnTo>
                <a:close/>
              </a:path>
              <a:path w="2878160" h="4786478">
                <a:moveTo>
                  <a:pt x="969787" y="2107770"/>
                </a:moveTo>
                <a:lnTo>
                  <a:pt x="966420" y="2117409"/>
                </a:lnTo>
                <a:lnTo>
                  <a:pt x="965281" y="2120722"/>
                </a:lnTo>
                <a:lnTo>
                  <a:pt x="777245" y="3088056"/>
                </a:lnTo>
                <a:lnTo>
                  <a:pt x="813745" y="3089796"/>
                </a:lnTo>
                <a:lnTo>
                  <a:pt x="812259" y="3152178"/>
                </a:lnTo>
                <a:lnTo>
                  <a:pt x="842066" y="3154439"/>
                </a:lnTo>
                <a:lnTo>
                  <a:pt x="836473" y="3168139"/>
                </a:lnTo>
                <a:lnTo>
                  <a:pt x="831674" y="3180847"/>
                </a:lnTo>
                <a:lnTo>
                  <a:pt x="827941" y="3192074"/>
                </a:lnTo>
                <a:lnTo>
                  <a:pt x="826026" y="3199130"/>
                </a:lnTo>
                <a:lnTo>
                  <a:pt x="823795" y="3210350"/>
                </a:lnTo>
                <a:lnTo>
                  <a:pt x="821984" y="3222791"/>
                </a:lnTo>
                <a:lnTo>
                  <a:pt x="820543" y="3236047"/>
                </a:lnTo>
                <a:lnTo>
                  <a:pt x="819625" y="3246933"/>
                </a:lnTo>
                <a:lnTo>
                  <a:pt x="808271" y="3244202"/>
                </a:lnTo>
                <a:lnTo>
                  <a:pt x="793397" y="3241649"/>
                </a:lnTo>
                <a:lnTo>
                  <a:pt x="779232" y="3240150"/>
                </a:lnTo>
                <a:lnTo>
                  <a:pt x="765799" y="3239788"/>
                </a:lnTo>
                <a:lnTo>
                  <a:pt x="753118" y="3240644"/>
                </a:lnTo>
                <a:lnTo>
                  <a:pt x="741211" y="3242802"/>
                </a:lnTo>
                <a:lnTo>
                  <a:pt x="730097" y="3246342"/>
                </a:lnTo>
                <a:lnTo>
                  <a:pt x="735272" y="3378467"/>
                </a:lnTo>
                <a:lnTo>
                  <a:pt x="741076" y="3362709"/>
                </a:lnTo>
                <a:lnTo>
                  <a:pt x="746566" y="3349372"/>
                </a:lnTo>
                <a:lnTo>
                  <a:pt x="752212" y="3338426"/>
                </a:lnTo>
                <a:lnTo>
                  <a:pt x="758486" y="3329841"/>
                </a:lnTo>
                <a:lnTo>
                  <a:pt x="765861" y="3323587"/>
                </a:lnTo>
                <a:lnTo>
                  <a:pt x="774806" y="3319636"/>
                </a:lnTo>
                <a:lnTo>
                  <a:pt x="785794" y="3317957"/>
                </a:lnTo>
                <a:lnTo>
                  <a:pt x="799296" y="3318521"/>
                </a:lnTo>
                <a:lnTo>
                  <a:pt x="815784" y="3321298"/>
                </a:lnTo>
                <a:lnTo>
                  <a:pt x="816869" y="3321533"/>
                </a:lnTo>
                <a:lnTo>
                  <a:pt x="816717" y="3327667"/>
                </a:lnTo>
                <a:lnTo>
                  <a:pt x="819397" y="3333496"/>
                </a:lnTo>
                <a:lnTo>
                  <a:pt x="822864" y="3338525"/>
                </a:lnTo>
                <a:lnTo>
                  <a:pt x="818065" y="3352428"/>
                </a:lnTo>
                <a:lnTo>
                  <a:pt x="813448" y="3365740"/>
                </a:lnTo>
                <a:lnTo>
                  <a:pt x="809016" y="3378455"/>
                </a:lnTo>
                <a:lnTo>
                  <a:pt x="804771" y="3390571"/>
                </a:lnTo>
                <a:lnTo>
                  <a:pt x="801921" y="4786478"/>
                </a:lnTo>
                <a:lnTo>
                  <a:pt x="1078032" y="4536211"/>
                </a:lnTo>
                <a:lnTo>
                  <a:pt x="1270615" y="4583659"/>
                </a:lnTo>
                <a:lnTo>
                  <a:pt x="1283888" y="4586141"/>
                </a:lnTo>
                <a:lnTo>
                  <a:pt x="1297097" y="4587202"/>
                </a:lnTo>
                <a:lnTo>
                  <a:pt x="1310143" y="4586896"/>
                </a:lnTo>
                <a:lnTo>
                  <a:pt x="1322929" y="4585276"/>
                </a:lnTo>
                <a:lnTo>
                  <a:pt x="1347328" y="4578317"/>
                </a:lnTo>
                <a:lnTo>
                  <a:pt x="1379526" y="4559394"/>
                </a:lnTo>
                <a:lnTo>
                  <a:pt x="1404097" y="4531598"/>
                </a:lnTo>
                <a:lnTo>
                  <a:pt x="1416944" y="4502340"/>
                </a:lnTo>
                <a:lnTo>
                  <a:pt x="1601285" y="3828059"/>
                </a:lnTo>
                <a:lnTo>
                  <a:pt x="1778056" y="4786478"/>
                </a:lnTo>
                <a:lnTo>
                  <a:pt x="2290425" y="4785893"/>
                </a:lnTo>
                <a:lnTo>
                  <a:pt x="2100433" y="3488779"/>
                </a:lnTo>
                <a:lnTo>
                  <a:pt x="2112906" y="3488976"/>
                </a:lnTo>
                <a:lnTo>
                  <a:pt x="2125460" y="3489184"/>
                </a:lnTo>
                <a:lnTo>
                  <a:pt x="2138106" y="3489408"/>
                </a:lnTo>
                <a:lnTo>
                  <a:pt x="2150856" y="3489656"/>
                </a:lnTo>
                <a:lnTo>
                  <a:pt x="2163724" y="3489933"/>
                </a:lnTo>
                <a:lnTo>
                  <a:pt x="2172899" y="3490150"/>
                </a:lnTo>
                <a:lnTo>
                  <a:pt x="2173963" y="3452223"/>
                </a:lnTo>
                <a:lnTo>
                  <a:pt x="2175069" y="3415071"/>
                </a:lnTo>
                <a:lnTo>
                  <a:pt x="2176212" y="3378672"/>
                </a:lnTo>
                <a:lnTo>
                  <a:pt x="2177387" y="3343005"/>
                </a:lnTo>
                <a:lnTo>
                  <a:pt x="2178590" y="3308046"/>
                </a:lnTo>
                <a:lnTo>
                  <a:pt x="2179817" y="3273773"/>
                </a:lnTo>
                <a:lnTo>
                  <a:pt x="2181062" y="3240165"/>
                </a:lnTo>
                <a:lnTo>
                  <a:pt x="2182321" y="3207198"/>
                </a:lnTo>
                <a:lnTo>
                  <a:pt x="2183590" y="3174850"/>
                </a:lnTo>
                <a:lnTo>
                  <a:pt x="2184864" y="3143099"/>
                </a:lnTo>
                <a:lnTo>
                  <a:pt x="2186138" y="3111923"/>
                </a:lnTo>
                <a:lnTo>
                  <a:pt x="2187409" y="3081299"/>
                </a:lnTo>
                <a:lnTo>
                  <a:pt x="2188670" y="3051206"/>
                </a:lnTo>
                <a:lnTo>
                  <a:pt x="2189919" y="3021619"/>
                </a:lnTo>
                <a:lnTo>
                  <a:pt x="2191150" y="2992519"/>
                </a:lnTo>
                <a:lnTo>
                  <a:pt x="2192358" y="2963881"/>
                </a:lnTo>
                <a:lnTo>
                  <a:pt x="2193539" y="2935684"/>
                </a:lnTo>
                <a:lnTo>
                  <a:pt x="2194689" y="2907905"/>
                </a:lnTo>
                <a:lnTo>
                  <a:pt x="2195803" y="2880522"/>
                </a:lnTo>
                <a:lnTo>
                  <a:pt x="2196877" y="2853512"/>
                </a:lnTo>
                <a:lnTo>
                  <a:pt x="2288025" y="2955988"/>
                </a:lnTo>
                <a:lnTo>
                  <a:pt x="2310275" y="2933319"/>
                </a:lnTo>
                <a:lnTo>
                  <a:pt x="2355182" y="2970136"/>
                </a:lnTo>
                <a:lnTo>
                  <a:pt x="2391720" y="2935008"/>
                </a:lnTo>
                <a:lnTo>
                  <a:pt x="2399329" y="2944463"/>
                </a:lnTo>
                <a:lnTo>
                  <a:pt x="2407438" y="2954913"/>
                </a:lnTo>
                <a:lnTo>
                  <a:pt x="2415703" y="2965809"/>
                </a:lnTo>
                <a:lnTo>
                  <a:pt x="2423779" y="2976605"/>
                </a:lnTo>
                <a:lnTo>
                  <a:pt x="2431322" y="2986754"/>
                </a:lnTo>
                <a:lnTo>
                  <a:pt x="2437988" y="2995707"/>
                </a:lnTo>
                <a:lnTo>
                  <a:pt x="2446184" y="3005756"/>
                </a:lnTo>
                <a:lnTo>
                  <a:pt x="2455550" y="3015934"/>
                </a:lnTo>
                <a:lnTo>
                  <a:pt x="2465719" y="3026201"/>
                </a:lnTo>
                <a:lnTo>
                  <a:pt x="2476032" y="3036130"/>
                </a:lnTo>
                <a:lnTo>
                  <a:pt x="2485833" y="3045293"/>
                </a:lnTo>
                <a:lnTo>
                  <a:pt x="2494462" y="3053264"/>
                </a:lnTo>
                <a:lnTo>
                  <a:pt x="2501263" y="3059614"/>
                </a:lnTo>
                <a:lnTo>
                  <a:pt x="2507658" y="3066265"/>
                </a:lnTo>
                <a:lnTo>
                  <a:pt x="2515779" y="3075426"/>
                </a:lnTo>
                <a:lnTo>
                  <a:pt x="2525460" y="3086718"/>
                </a:lnTo>
                <a:lnTo>
                  <a:pt x="2535929" y="3099185"/>
                </a:lnTo>
                <a:lnTo>
                  <a:pt x="2546416" y="3111874"/>
                </a:lnTo>
                <a:lnTo>
                  <a:pt x="2556151" y="3123828"/>
                </a:lnTo>
                <a:lnTo>
                  <a:pt x="2564362" y="3134093"/>
                </a:lnTo>
                <a:lnTo>
                  <a:pt x="2570281" y="3141712"/>
                </a:lnTo>
                <a:lnTo>
                  <a:pt x="2572632" y="3144939"/>
                </a:lnTo>
                <a:lnTo>
                  <a:pt x="2577765" y="3152251"/>
                </a:lnTo>
                <a:lnTo>
                  <a:pt x="2585474" y="3162753"/>
                </a:lnTo>
                <a:lnTo>
                  <a:pt x="2594504" y="3174780"/>
                </a:lnTo>
                <a:lnTo>
                  <a:pt x="2603601" y="3186668"/>
                </a:lnTo>
                <a:lnTo>
                  <a:pt x="2611510" y="3196753"/>
                </a:lnTo>
                <a:lnTo>
                  <a:pt x="2614453" y="3200387"/>
                </a:lnTo>
                <a:lnTo>
                  <a:pt x="2622842" y="3205165"/>
                </a:lnTo>
                <a:lnTo>
                  <a:pt x="2633293" y="3204652"/>
                </a:lnTo>
                <a:lnTo>
                  <a:pt x="2642765" y="3200084"/>
                </a:lnTo>
                <a:lnTo>
                  <a:pt x="2648219" y="3192696"/>
                </a:lnTo>
                <a:lnTo>
                  <a:pt x="2647727" y="3185770"/>
                </a:lnTo>
                <a:lnTo>
                  <a:pt x="2643673" y="3177910"/>
                </a:lnTo>
                <a:lnTo>
                  <a:pt x="2636693" y="3165403"/>
                </a:lnTo>
                <a:lnTo>
                  <a:pt x="2628459" y="3150982"/>
                </a:lnTo>
                <a:lnTo>
                  <a:pt x="2620640" y="3137383"/>
                </a:lnTo>
                <a:lnTo>
                  <a:pt x="2614909" y="3127342"/>
                </a:lnTo>
                <a:lnTo>
                  <a:pt x="2613259" y="3124340"/>
                </a:lnTo>
                <a:lnTo>
                  <a:pt x="2608461" y="3116573"/>
                </a:lnTo>
                <a:lnTo>
                  <a:pt x="2600276" y="3104230"/>
                </a:lnTo>
                <a:lnTo>
                  <a:pt x="2591394" y="3090786"/>
                </a:lnTo>
                <a:lnTo>
                  <a:pt x="2584507" y="3079719"/>
                </a:lnTo>
                <a:lnTo>
                  <a:pt x="2582677" y="3076219"/>
                </a:lnTo>
                <a:lnTo>
                  <a:pt x="2579070" y="3068180"/>
                </a:lnTo>
                <a:lnTo>
                  <a:pt x="2581191" y="3064459"/>
                </a:lnTo>
                <a:lnTo>
                  <a:pt x="2590500" y="3070187"/>
                </a:lnTo>
                <a:lnTo>
                  <a:pt x="2596937" y="3075120"/>
                </a:lnTo>
                <a:lnTo>
                  <a:pt x="2606743" y="3083686"/>
                </a:lnTo>
                <a:lnTo>
                  <a:pt x="2618403" y="3094353"/>
                </a:lnTo>
                <a:lnTo>
                  <a:pt x="2630402" y="3105591"/>
                </a:lnTo>
                <a:lnTo>
                  <a:pt x="2641227" y="3115871"/>
                </a:lnTo>
                <a:lnTo>
                  <a:pt x="2649362" y="3123663"/>
                </a:lnTo>
                <a:lnTo>
                  <a:pt x="2652235" y="3126422"/>
                </a:lnTo>
                <a:lnTo>
                  <a:pt x="2657281" y="3131295"/>
                </a:lnTo>
                <a:lnTo>
                  <a:pt x="2665506" y="3139100"/>
                </a:lnTo>
                <a:lnTo>
                  <a:pt x="2675872" y="3148892"/>
                </a:lnTo>
                <a:lnTo>
                  <a:pt x="2687343" y="3159724"/>
                </a:lnTo>
                <a:lnTo>
                  <a:pt x="2698881" y="3170650"/>
                </a:lnTo>
                <a:lnTo>
                  <a:pt x="2709450" y="3180723"/>
                </a:lnTo>
                <a:lnTo>
                  <a:pt x="2718011" y="3188997"/>
                </a:lnTo>
                <a:lnTo>
                  <a:pt x="2721260" y="3192208"/>
                </a:lnTo>
                <a:lnTo>
                  <a:pt x="2729836" y="3196681"/>
                </a:lnTo>
                <a:lnTo>
                  <a:pt x="2739480" y="3196191"/>
                </a:lnTo>
                <a:lnTo>
                  <a:pt x="2748282" y="3192008"/>
                </a:lnTo>
                <a:lnTo>
                  <a:pt x="2754332" y="3185405"/>
                </a:lnTo>
                <a:lnTo>
                  <a:pt x="2755719" y="3177653"/>
                </a:lnTo>
                <a:lnTo>
                  <a:pt x="2753683" y="3173197"/>
                </a:lnTo>
                <a:lnTo>
                  <a:pt x="2748200" y="3166199"/>
                </a:lnTo>
                <a:lnTo>
                  <a:pt x="2740162" y="3156453"/>
                </a:lnTo>
                <a:lnTo>
                  <a:pt x="2730472" y="3144942"/>
                </a:lnTo>
                <a:lnTo>
                  <a:pt x="2720036" y="3132649"/>
                </a:lnTo>
                <a:lnTo>
                  <a:pt x="2709757" y="3120556"/>
                </a:lnTo>
                <a:lnTo>
                  <a:pt x="2700539" y="3109647"/>
                </a:lnTo>
                <a:lnTo>
                  <a:pt x="2693286" y="3100904"/>
                </a:lnTo>
                <a:lnTo>
                  <a:pt x="2689002" y="3095447"/>
                </a:lnTo>
                <a:lnTo>
                  <a:pt x="2683309" y="3088699"/>
                </a:lnTo>
                <a:lnTo>
                  <a:pt x="2674167" y="3078992"/>
                </a:lnTo>
                <a:lnTo>
                  <a:pt x="2663155" y="3067731"/>
                </a:lnTo>
                <a:lnTo>
                  <a:pt x="2651856" y="3056320"/>
                </a:lnTo>
                <a:lnTo>
                  <a:pt x="2641851" y="3046162"/>
                </a:lnTo>
                <a:lnTo>
                  <a:pt x="2634722" y="3038660"/>
                </a:lnTo>
                <a:lnTo>
                  <a:pt x="2633096" y="3036799"/>
                </a:lnTo>
                <a:lnTo>
                  <a:pt x="2630531" y="3028893"/>
                </a:lnTo>
                <a:lnTo>
                  <a:pt x="2637080" y="3026702"/>
                </a:lnTo>
                <a:lnTo>
                  <a:pt x="2644844" y="3029814"/>
                </a:lnTo>
                <a:lnTo>
                  <a:pt x="2651049" y="3033854"/>
                </a:lnTo>
                <a:lnTo>
                  <a:pt x="2660654" y="3040509"/>
                </a:lnTo>
                <a:lnTo>
                  <a:pt x="2672624" y="3049004"/>
                </a:lnTo>
                <a:lnTo>
                  <a:pt x="2685921" y="3058559"/>
                </a:lnTo>
                <a:lnTo>
                  <a:pt x="2699509" y="3068398"/>
                </a:lnTo>
                <a:lnTo>
                  <a:pt x="2712350" y="3077742"/>
                </a:lnTo>
                <a:lnTo>
                  <a:pt x="2723408" y="3085815"/>
                </a:lnTo>
                <a:lnTo>
                  <a:pt x="2731647" y="3091838"/>
                </a:lnTo>
                <a:lnTo>
                  <a:pt x="2735407" y="3094584"/>
                </a:lnTo>
                <a:lnTo>
                  <a:pt x="2743939" y="3101097"/>
                </a:lnTo>
                <a:lnTo>
                  <a:pt x="2754081" y="3109111"/>
                </a:lnTo>
                <a:lnTo>
                  <a:pt x="2765181" y="3118016"/>
                </a:lnTo>
                <a:lnTo>
                  <a:pt x="2776584" y="3127199"/>
                </a:lnTo>
                <a:lnTo>
                  <a:pt x="2787638" y="3136051"/>
                </a:lnTo>
                <a:lnTo>
                  <a:pt x="2797686" y="3143960"/>
                </a:lnTo>
                <a:lnTo>
                  <a:pt x="2806077" y="3150315"/>
                </a:lnTo>
                <a:lnTo>
                  <a:pt x="2807988" y="3151695"/>
                </a:lnTo>
                <a:lnTo>
                  <a:pt x="2817702" y="3154990"/>
                </a:lnTo>
                <a:lnTo>
                  <a:pt x="2827376" y="3152832"/>
                </a:lnTo>
                <a:lnTo>
                  <a:pt x="2835304" y="3146933"/>
                </a:lnTo>
                <a:lnTo>
                  <a:pt x="2839778" y="3139004"/>
                </a:lnTo>
                <a:lnTo>
                  <a:pt x="2839092" y="3130754"/>
                </a:lnTo>
                <a:lnTo>
                  <a:pt x="2833199" y="3122920"/>
                </a:lnTo>
                <a:lnTo>
                  <a:pt x="2825036" y="3113823"/>
                </a:lnTo>
                <a:lnTo>
                  <a:pt x="2814823" y="3103024"/>
                </a:lnTo>
                <a:lnTo>
                  <a:pt x="2803582" y="3091468"/>
                </a:lnTo>
                <a:lnTo>
                  <a:pt x="2792333" y="3080099"/>
                </a:lnTo>
                <a:lnTo>
                  <a:pt x="2782098" y="3069863"/>
                </a:lnTo>
                <a:lnTo>
                  <a:pt x="2773898" y="3061703"/>
                </a:lnTo>
                <a:lnTo>
                  <a:pt x="2769177" y="3056992"/>
                </a:lnTo>
                <a:lnTo>
                  <a:pt x="2763729" y="3051818"/>
                </a:lnTo>
                <a:lnTo>
                  <a:pt x="2754955" y="3043862"/>
                </a:lnTo>
                <a:lnTo>
                  <a:pt x="2743893" y="3033979"/>
                </a:lnTo>
                <a:lnTo>
                  <a:pt x="2731579" y="3023027"/>
                </a:lnTo>
                <a:lnTo>
                  <a:pt x="2719052" y="3011863"/>
                </a:lnTo>
                <a:lnTo>
                  <a:pt x="2707348" y="3001342"/>
                </a:lnTo>
                <a:lnTo>
                  <a:pt x="2697505" y="2992322"/>
                </a:lnTo>
                <a:lnTo>
                  <a:pt x="2690559" y="2985660"/>
                </a:lnTo>
                <a:lnTo>
                  <a:pt x="2688113" y="2983027"/>
                </a:lnTo>
                <a:lnTo>
                  <a:pt x="2685432" y="2974328"/>
                </a:lnTo>
                <a:lnTo>
                  <a:pt x="2694589" y="2972653"/>
                </a:lnTo>
                <a:lnTo>
                  <a:pt x="2705035" y="2976038"/>
                </a:lnTo>
                <a:lnTo>
                  <a:pt x="2717014" y="2981859"/>
                </a:lnTo>
                <a:lnTo>
                  <a:pt x="2731034" y="2989390"/>
                </a:lnTo>
                <a:lnTo>
                  <a:pt x="2745403" y="2997488"/>
                </a:lnTo>
                <a:lnTo>
                  <a:pt x="2758430" y="3005010"/>
                </a:lnTo>
                <a:lnTo>
                  <a:pt x="2768424" y="3010812"/>
                </a:lnTo>
                <a:lnTo>
                  <a:pt x="2773088" y="3013443"/>
                </a:lnTo>
                <a:lnTo>
                  <a:pt x="2778783" y="3017064"/>
                </a:lnTo>
                <a:lnTo>
                  <a:pt x="2787911" y="3023651"/>
                </a:lnTo>
                <a:lnTo>
                  <a:pt x="2799354" y="3032135"/>
                </a:lnTo>
                <a:lnTo>
                  <a:pt x="2811998" y="3041448"/>
                </a:lnTo>
                <a:lnTo>
                  <a:pt x="2824723" y="3050519"/>
                </a:lnTo>
                <a:lnTo>
                  <a:pt x="2836415" y="3058281"/>
                </a:lnTo>
                <a:lnTo>
                  <a:pt x="2845034" y="3063215"/>
                </a:lnTo>
                <a:lnTo>
                  <a:pt x="2857191" y="3067070"/>
                </a:lnTo>
                <a:lnTo>
                  <a:pt x="2867071" y="3066230"/>
                </a:lnTo>
                <a:lnTo>
                  <a:pt x="2874185" y="3061881"/>
                </a:lnTo>
                <a:lnTo>
                  <a:pt x="2878044" y="3055211"/>
                </a:lnTo>
                <a:lnTo>
                  <a:pt x="2878160" y="3047406"/>
                </a:lnTo>
                <a:lnTo>
                  <a:pt x="2874044" y="3039655"/>
                </a:lnTo>
                <a:lnTo>
                  <a:pt x="2872059" y="3037649"/>
                </a:lnTo>
                <a:lnTo>
                  <a:pt x="2865860" y="3032091"/>
                </a:lnTo>
                <a:lnTo>
                  <a:pt x="2856788" y="3023955"/>
                </a:lnTo>
                <a:lnTo>
                  <a:pt x="2845719" y="3014042"/>
                </a:lnTo>
                <a:lnTo>
                  <a:pt x="2833527" y="3003157"/>
                </a:lnTo>
                <a:lnTo>
                  <a:pt x="2821087" y="2992100"/>
                </a:lnTo>
                <a:lnTo>
                  <a:pt x="2809273" y="2981675"/>
                </a:lnTo>
                <a:lnTo>
                  <a:pt x="2798961" y="2972684"/>
                </a:lnTo>
                <a:lnTo>
                  <a:pt x="2791025" y="2965929"/>
                </a:lnTo>
                <a:lnTo>
                  <a:pt x="2786373" y="2962237"/>
                </a:lnTo>
                <a:lnTo>
                  <a:pt x="2782136" y="2959355"/>
                </a:lnTo>
                <a:lnTo>
                  <a:pt x="2775090" y="2954599"/>
                </a:lnTo>
                <a:lnTo>
                  <a:pt x="2765780" y="2948298"/>
                </a:lnTo>
                <a:lnTo>
                  <a:pt x="2754755" y="2940783"/>
                </a:lnTo>
                <a:lnTo>
                  <a:pt x="2742562" y="2932383"/>
                </a:lnTo>
                <a:lnTo>
                  <a:pt x="2729747" y="2923426"/>
                </a:lnTo>
                <a:lnTo>
                  <a:pt x="2716859" y="2914243"/>
                </a:lnTo>
                <a:lnTo>
                  <a:pt x="2704443" y="2905162"/>
                </a:lnTo>
                <a:lnTo>
                  <a:pt x="2693049" y="2896513"/>
                </a:lnTo>
                <a:lnTo>
                  <a:pt x="2686436" y="2891269"/>
                </a:lnTo>
                <a:lnTo>
                  <a:pt x="2695134" y="2895608"/>
                </a:lnTo>
                <a:lnTo>
                  <a:pt x="2705218" y="2900417"/>
                </a:lnTo>
                <a:lnTo>
                  <a:pt x="2716195" y="2905120"/>
                </a:lnTo>
                <a:lnTo>
                  <a:pt x="2727570" y="2909141"/>
                </a:lnTo>
                <a:lnTo>
                  <a:pt x="2738848" y="2911904"/>
                </a:lnTo>
                <a:lnTo>
                  <a:pt x="2749535" y="2912833"/>
                </a:lnTo>
                <a:lnTo>
                  <a:pt x="2759137" y="2911351"/>
                </a:lnTo>
                <a:lnTo>
                  <a:pt x="2767159" y="2906883"/>
                </a:lnTo>
                <a:lnTo>
                  <a:pt x="2773107" y="2898853"/>
                </a:lnTo>
                <a:lnTo>
                  <a:pt x="2776035" y="2889504"/>
                </a:lnTo>
                <a:lnTo>
                  <a:pt x="2760358" y="2880363"/>
                </a:lnTo>
                <a:lnTo>
                  <a:pt x="2748720" y="2873942"/>
                </a:lnTo>
                <a:lnTo>
                  <a:pt x="2745453" y="2872194"/>
                </a:lnTo>
                <a:lnTo>
                  <a:pt x="2734073" y="2857826"/>
                </a:lnTo>
                <a:lnTo>
                  <a:pt x="2728549" y="2853080"/>
                </a:lnTo>
                <a:lnTo>
                  <a:pt x="2722444" y="2849062"/>
                </a:lnTo>
                <a:lnTo>
                  <a:pt x="2710690" y="2841598"/>
                </a:lnTo>
                <a:lnTo>
                  <a:pt x="2696914" y="2833287"/>
                </a:lnTo>
                <a:lnTo>
                  <a:pt x="2684744" y="2826728"/>
                </a:lnTo>
                <a:lnTo>
                  <a:pt x="2683223" y="2826029"/>
                </a:lnTo>
                <a:lnTo>
                  <a:pt x="2674741" y="2821203"/>
                </a:lnTo>
                <a:lnTo>
                  <a:pt x="2662914" y="2813395"/>
                </a:lnTo>
                <a:lnTo>
                  <a:pt x="2650357" y="2804801"/>
                </a:lnTo>
                <a:lnTo>
                  <a:pt x="2639688" y="2797620"/>
                </a:lnTo>
                <a:lnTo>
                  <a:pt x="2636792" y="2795791"/>
                </a:lnTo>
                <a:lnTo>
                  <a:pt x="2626630" y="2790441"/>
                </a:lnTo>
                <a:lnTo>
                  <a:pt x="2614140" y="2785082"/>
                </a:lnTo>
                <a:lnTo>
                  <a:pt x="2600704" y="2780154"/>
                </a:lnTo>
                <a:lnTo>
                  <a:pt x="2587702" y="2776098"/>
                </a:lnTo>
                <a:lnTo>
                  <a:pt x="2576517" y="2773357"/>
                </a:lnTo>
                <a:lnTo>
                  <a:pt x="2574181" y="2772931"/>
                </a:lnTo>
                <a:lnTo>
                  <a:pt x="2571476" y="2772499"/>
                </a:lnTo>
                <a:lnTo>
                  <a:pt x="2567259" y="2771724"/>
                </a:lnTo>
                <a:lnTo>
                  <a:pt x="2562472" y="2770835"/>
                </a:lnTo>
                <a:lnTo>
                  <a:pt x="2576518" y="2757335"/>
                </a:lnTo>
                <a:lnTo>
                  <a:pt x="2530925" y="2708516"/>
                </a:lnTo>
                <a:lnTo>
                  <a:pt x="2549276" y="2689809"/>
                </a:lnTo>
                <a:lnTo>
                  <a:pt x="2200306" y="2302700"/>
                </a:lnTo>
                <a:lnTo>
                  <a:pt x="2200064" y="2297671"/>
                </a:lnTo>
                <a:lnTo>
                  <a:pt x="2199861" y="2292655"/>
                </a:lnTo>
                <a:lnTo>
                  <a:pt x="2199620" y="2287613"/>
                </a:lnTo>
                <a:lnTo>
                  <a:pt x="2198898" y="2268644"/>
                </a:lnTo>
                <a:lnTo>
                  <a:pt x="2198500" y="2248563"/>
                </a:lnTo>
                <a:lnTo>
                  <a:pt x="2198363" y="2227385"/>
                </a:lnTo>
                <a:lnTo>
                  <a:pt x="2198422" y="2205123"/>
                </a:lnTo>
                <a:lnTo>
                  <a:pt x="2198615" y="2181792"/>
                </a:lnTo>
                <a:lnTo>
                  <a:pt x="2198877" y="2157406"/>
                </a:lnTo>
                <a:lnTo>
                  <a:pt x="2199146" y="2131979"/>
                </a:lnTo>
                <a:lnTo>
                  <a:pt x="2199357" y="2105526"/>
                </a:lnTo>
                <a:lnTo>
                  <a:pt x="2199353" y="2049597"/>
                </a:lnTo>
                <a:lnTo>
                  <a:pt x="2199011" y="2020151"/>
                </a:lnTo>
                <a:lnTo>
                  <a:pt x="2198357" y="1989734"/>
                </a:lnTo>
                <a:lnTo>
                  <a:pt x="2197328" y="1958363"/>
                </a:lnTo>
                <a:lnTo>
                  <a:pt x="2195860" y="1926051"/>
                </a:lnTo>
                <a:lnTo>
                  <a:pt x="2193891" y="1892812"/>
                </a:lnTo>
                <a:lnTo>
                  <a:pt x="2191355" y="1858661"/>
                </a:lnTo>
                <a:lnTo>
                  <a:pt x="2188190" y="1823611"/>
                </a:lnTo>
                <a:lnTo>
                  <a:pt x="2184332" y="1787678"/>
                </a:lnTo>
                <a:lnTo>
                  <a:pt x="2179718" y="1750875"/>
                </a:lnTo>
                <a:lnTo>
                  <a:pt x="2174283" y="1713217"/>
                </a:lnTo>
                <a:lnTo>
                  <a:pt x="2172416" y="1700099"/>
                </a:lnTo>
                <a:lnTo>
                  <a:pt x="2170489" y="1687057"/>
                </a:lnTo>
                <a:lnTo>
                  <a:pt x="2168505" y="1674091"/>
                </a:lnTo>
                <a:lnTo>
                  <a:pt x="2166463" y="1661202"/>
                </a:lnTo>
                <a:lnTo>
                  <a:pt x="2164364" y="1648388"/>
                </a:lnTo>
                <a:lnTo>
                  <a:pt x="2162209" y="1635652"/>
                </a:lnTo>
                <a:lnTo>
                  <a:pt x="2159999" y="1622991"/>
                </a:lnTo>
                <a:lnTo>
                  <a:pt x="2157733" y="1610407"/>
                </a:lnTo>
                <a:lnTo>
                  <a:pt x="2155412" y="1597899"/>
                </a:lnTo>
                <a:lnTo>
                  <a:pt x="2153038" y="1585468"/>
                </a:lnTo>
                <a:lnTo>
                  <a:pt x="2150611" y="1573113"/>
                </a:lnTo>
                <a:lnTo>
                  <a:pt x="2148130" y="1560835"/>
                </a:lnTo>
                <a:lnTo>
                  <a:pt x="2145598" y="1548633"/>
                </a:lnTo>
                <a:lnTo>
                  <a:pt x="2143014" y="1536507"/>
                </a:lnTo>
                <a:lnTo>
                  <a:pt x="2140380" y="1524458"/>
                </a:lnTo>
                <a:lnTo>
                  <a:pt x="2137695" y="1512485"/>
                </a:lnTo>
                <a:lnTo>
                  <a:pt x="2134960" y="1500589"/>
                </a:lnTo>
                <a:lnTo>
                  <a:pt x="2133300" y="1493507"/>
                </a:lnTo>
                <a:lnTo>
                  <a:pt x="2134056" y="1470175"/>
                </a:lnTo>
                <a:lnTo>
                  <a:pt x="2134049" y="1446229"/>
                </a:lnTo>
                <a:lnTo>
                  <a:pt x="2133339" y="1421829"/>
                </a:lnTo>
                <a:lnTo>
                  <a:pt x="2131985" y="1397139"/>
                </a:lnTo>
                <a:lnTo>
                  <a:pt x="2130046" y="1372319"/>
                </a:lnTo>
                <a:lnTo>
                  <a:pt x="2127580" y="1347532"/>
                </a:lnTo>
                <a:lnTo>
                  <a:pt x="2124648" y="1322939"/>
                </a:lnTo>
                <a:lnTo>
                  <a:pt x="2121309" y="1298703"/>
                </a:lnTo>
                <a:lnTo>
                  <a:pt x="2117620" y="1274986"/>
                </a:lnTo>
                <a:lnTo>
                  <a:pt x="2113642" y="1251949"/>
                </a:lnTo>
                <a:lnTo>
                  <a:pt x="2109434" y="1229753"/>
                </a:lnTo>
                <a:lnTo>
                  <a:pt x="2105055" y="1208562"/>
                </a:lnTo>
                <a:lnTo>
                  <a:pt x="2100563" y="1188537"/>
                </a:lnTo>
                <a:lnTo>
                  <a:pt x="2096018" y="1169839"/>
                </a:lnTo>
                <a:lnTo>
                  <a:pt x="2091479" y="1152631"/>
                </a:lnTo>
                <a:lnTo>
                  <a:pt x="2087005" y="1137074"/>
                </a:lnTo>
                <a:lnTo>
                  <a:pt x="2078490" y="1111563"/>
                </a:lnTo>
                <a:lnTo>
                  <a:pt x="2070943" y="1094600"/>
                </a:lnTo>
                <a:lnTo>
                  <a:pt x="2062940" y="1080944"/>
                </a:lnTo>
                <a:lnTo>
                  <a:pt x="2047392" y="1057491"/>
                </a:lnTo>
                <a:lnTo>
                  <a:pt x="2032832" y="1038820"/>
                </a:lnTo>
                <a:lnTo>
                  <a:pt x="2023090" y="1027963"/>
                </a:lnTo>
                <a:lnTo>
                  <a:pt x="2026056" y="1017018"/>
                </a:lnTo>
                <a:lnTo>
                  <a:pt x="2028383" y="1005304"/>
                </a:lnTo>
                <a:lnTo>
                  <a:pt x="2029872" y="993010"/>
                </a:lnTo>
                <a:lnTo>
                  <a:pt x="2030328" y="980327"/>
                </a:lnTo>
                <a:lnTo>
                  <a:pt x="2029551" y="967444"/>
                </a:lnTo>
                <a:lnTo>
                  <a:pt x="2027346" y="954551"/>
                </a:lnTo>
                <a:lnTo>
                  <a:pt x="2023877" y="942823"/>
                </a:lnTo>
                <a:lnTo>
                  <a:pt x="2017996" y="930849"/>
                </a:lnTo>
                <a:lnTo>
                  <a:pt x="2009927" y="920479"/>
                </a:lnTo>
                <a:lnTo>
                  <a:pt x="2000274" y="911615"/>
                </a:lnTo>
                <a:lnTo>
                  <a:pt x="1989640" y="904163"/>
                </a:lnTo>
                <a:lnTo>
                  <a:pt x="1978631" y="898026"/>
                </a:lnTo>
                <a:lnTo>
                  <a:pt x="1976887" y="897166"/>
                </a:lnTo>
                <a:lnTo>
                  <a:pt x="1993791" y="809015"/>
                </a:lnTo>
                <a:lnTo>
                  <a:pt x="1907050" y="758977"/>
                </a:lnTo>
                <a:lnTo>
                  <a:pt x="1916272" y="743559"/>
                </a:lnTo>
                <a:lnTo>
                  <a:pt x="1925332" y="728989"/>
                </a:lnTo>
                <a:lnTo>
                  <a:pt x="1934123" y="715422"/>
                </a:lnTo>
                <a:lnTo>
                  <a:pt x="1942539" y="703015"/>
                </a:lnTo>
                <a:lnTo>
                  <a:pt x="1950470" y="691925"/>
                </a:lnTo>
                <a:lnTo>
                  <a:pt x="1957811" y="682307"/>
                </a:lnTo>
                <a:lnTo>
                  <a:pt x="1964454" y="674319"/>
                </a:lnTo>
                <a:lnTo>
                  <a:pt x="1970291" y="668116"/>
                </a:lnTo>
                <a:lnTo>
                  <a:pt x="1975215" y="663856"/>
                </a:lnTo>
                <a:lnTo>
                  <a:pt x="1985906" y="658539"/>
                </a:lnTo>
                <a:lnTo>
                  <a:pt x="1996903" y="655247"/>
                </a:lnTo>
                <a:lnTo>
                  <a:pt x="2009214" y="652653"/>
                </a:lnTo>
                <a:lnTo>
                  <a:pt x="2022377" y="650425"/>
                </a:lnTo>
                <a:lnTo>
                  <a:pt x="2035932" y="648226"/>
                </a:lnTo>
                <a:lnTo>
                  <a:pt x="2049415" y="645724"/>
                </a:lnTo>
                <a:lnTo>
                  <a:pt x="2062367" y="642583"/>
                </a:lnTo>
                <a:lnTo>
                  <a:pt x="2074324" y="638470"/>
                </a:lnTo>
                <a:lnTo>
                  <a:pt x="2084456" y="633285"/>
                </a:lnTo>
                <a:lnTo>
                  <a:pt x="2088765" y="627614"/>
                </a:lnTo>
                <a:lnTo>
                  <a:pt x="2092091" y="617391"/>
                </a:lnTo>
                <a:lnTo>
                  <a:pt x="2094595" y="603726"/>
                </a:lnTo>
                <a:lnTo>
                  <a:pt x="2096437" y="587726"/>
                </a:lnTo>
                <a:lnTo>
                  <a:pt x="2097778" y="570500"/>
                </a:lnTo>
                <a:lnTo>
                  <a:pt x="2098777" y="553154"/>
                </a:lnTo>
                <a:lnTo>
                  <a:pt x="2099594" y="536798"/>
                </a:lnTo>
                <a:lnTo>
                  <a:pt x="2100390" y="522539"/>
                </a:lnTo>
                <a:lnTo>
                  <a:pt x="2101325" y="511485"/>
                </a:lnTo>
                <a:lnTo>
                  <a:pt x="2102558" y="504745"/>
                </a:lnTo>
                <a:lnTo>
                  <a:pt x="2103227" y="503441"/>
                </a:lnTo>
                <a:lnTo>
                  <a:pt x="2111538" y="499132"/>
                </a:lnTo>
                <a:lnTo>
                  <a:pt x="2123849" y="497032"/>
                </a:lnTo>
                <a:lnTo>
                  <a:pt x="2137705" y="495528"/>
                </a:lnTo>
                <a:lnTo>
                  <a:pt x="2150650" y="493007"/>
                </a:lnTo>
                <a:lnTo>
                  <a:pt x="2160230" y="487854"/>
                </a:lnTo>
                <a:lnTo>
                  <a:pt x="2162117" y="485496"/>
                </a:lnTo>
                <a:lnTo>
                  <a:pt x="2164372" y="478590"/>
                </a:lnTo>
                <a:lnTo>
                  <a:pt x="2163812" y="470391"/>
                </a:lnTo>
                <a:lnTo>
                  <a:pt x="2160914" y="461066"/>
                </a:lnTo>
                <a:lnTo>
                  <a:pt x="2156152" y="450780"/>
                </a:lnTo>
                <a:lnTo>
                  <a:pt x="2150002" y="439703"/>
                </a:lnTo>
                <a:lnTo>
                  <a:pt x="2142939" y="428001"/>
                </a:lnTo>
                <a:lnTo>
                  <a:pt x="2135439" y="415842"/>
                </a:lnTo>
                <a:lnTo>
                  <a:pt x="2127977" y="403392"/>
                </a:lnTo>
                <a:lnTo>
                  <a:pt x="2120994" y="390754"/>
                </a:lnTo>
                <a:lnTo>
                  <a:pt x="2116409" y="380445"/>
                </a:lnTo>
                <a:lnTo>
                  <a:pt x="2112164" y="368269"/>
                </a:lnTo>
                <a:lnTo>
                  <a:pt x="2108247" y="354858"/>
                </a:lnTo>
                <a:lnTo>
                  <a:pt x="2104645" y="340844"/>
                </a:lnTo>
                <a:lnTo>
                  <a:pt x="2101347" y="326859"/>
                </a:lnTo>
                <a:lnTo>
                  <a:pt x="2098340" y="313534"/>
                </a:lnTo>
                <a:lnTo>
                  <a:pt x="2095611" y="301502"/>
                </a:lnTo>
                <a:lnTo>
                  <a:pt x="2093149" y="291395"/>
                </a:lnTo>
                <a:lnTo>
                  <a:pt x="2092241" y="288049"/>
                </a:lnTo>
                <a:lnTo>
                  <a:pt x="2090177" y="279481"/>
                </a:lnTo>
                <a:lnTo>
                  <a:pt x="2088422" y="269774"/>
                </a:lnTo>
                <a:lnTo>
                  <a:pt x="2086893" y="259065"/>
                </a:lnTo>
                <a:lnTo>
                  <a:pt x="2085512" y="247491"/>
                </a:lnTo>
                <a:lnTo>
                  <a:pt x="2084196" y="235188"/>
                </a:lnTo>
                <a:lnTo>
                  <a:pt x="2082866" y="222295"/>
                </a:lnTo>
                <a:lnTo>
                  <a:pt x="2081440" y="208948"/>
                </a:lnTo>
                <a:lnTo>
                  <a:pt x="2079838" y="195285"/>
                </a:lnTo>
                <a:lnTo>
                  <a:pt x="2077979" y="181441"/>
                </a:lnTo>
                <a:lnTo>
                  <a:pt x="2075783" y="167555"/>
                </a:lnTo>
                <a:lnTo>
                  <a:pt x="2073168" y="153764"/>
                </a:lnTo>
                <a:lnTo>
                  <a:pt x="2070053" y="140204"/>
                </a:lnTo>
                <a:lnTo>
                  <a:pt x="2066359" y="127012"/>
                </a:lnTo>
                <a:lnTo>
                  <a:pt x="2062005" y="114326"/>
                </a:lnTo>
                <a:lnTo>
                  <a:pt x="2056908" y="102283"/>
                </a:lnTo>
                <a:lnTo>
                  <a:pt x="2050990" y="91019"/>
                </a:lnTo>
                <a:lnTo>
                  <a:pt x="2044169" y="80672"/>
                </a:lnTo>
                <a:lnTo>
                  <a:pt x="2036388" y="71256"/>
                </a:lnTo>
                <a:lnTo>
                  <a:pt x="2027682" y="62619"/>
                </a:lnTo>
                <a:lnTo>
                  <a:pt x="2017976" y="54541"/>
                </a:lnTo>
                <a:lnTo>
                  <a:pt x="2007361" y="47017"/>
                </a:lnTo>
                <a:lnTo>
                  <a:pt x="1995925" y="40044"/>
                </a:lnTo>
                <a:lnTo>
                  <a:pt x="1985269" y="34366"/>
                </a:lnTo>
                <a:lnTo>
                  <a:pt x="1987822" y="33591"/>
                </a:lnTo>
                <a:lnTo>
                  <a:pt x="1970083" y="22280"/>
                </a:lnTo>
                <a:lnTo>
                  <a:pt x="1951223" y="16120"/>
                </a:lnTo>
                <a:lnTo>
                  <a:pt x="1927206" y="10198"/>
                </a:lnTo>
                <a:lnTo>
                  <a:pt x="1913579" y="7518"/>
                </a:lnTo>
                <a:lnTo>
                  <a:pt x="1899042" y="5127"/>
                </a:lnTo>
                <a:lnTo>
                  <a:pt x="1883722" y="3104"/>
                </a:lnTo>
                <a:lnTo>
                  <a:pt x="1867744" y="1523"/>
                </a:lnTo>
                <a:lnTo>
                  <a:pt x="1851236" y="463"/>
                </a:lnTo>
                <a:lnTo>
                  <a:pt x="1834324" y="0"/>
                </a:lnTo>
                <a:lnTo>
                  <a:pt x="1817133" y="210"/>
                </a:lnTo>
                <a:lnTo>
                  <a:pt x="1799792" y="1171"/>
                </a:lnTo>
                <a:lnTo>
                  <a:pt x="1782426" y="2960"/>
                </a:lnTo>
                <a:lnTo>
                  <a:pt x="1765161" y="5653"/>
                </a:lnTo>
                <a:lnTo>
                  <a:pt x="1748125" y="9327"/>
                </a:lnTo>
                <a:lnTo>
                  <a:pt x="1731443" y="14059"/>
                </a:lnTo>
                <a:lnTo>
                  <a:pt x="1715242" y="19926"/>
                </a:lnTo>
                <a:lnTo>
                  <a:pt x="1695360" y="29529"/>
                </a:lnTo>
                <a:lnTo>
                  <a:pt x="1677387" y="39321"/>
                </a:lnTo>
                <a:lnTo>
                  <a:pt x="1661227" y="49282"/>
                </a:lnTo>
                <a:lnTo>
                  <a:pt x="1646788" y="59396"/>
                </a:lnTo>
                <a:lnTo>
                  <a:pt x="1633974" y="69642"/>
                </a:lnTo>
                <a:lnTo>
                  <a:pt x="1622692" y="80004"/>
                </a:lnTo>
                <a:lnTo>
                  <a:pt x="1612848" y="90461"/>
                </a:lnTo>
                <a:lnTo>
                  <a:pt x="1597096" y="111589"/>
                </a:lnTo>
                <a:lnTo>
                  <a:pt x="1585966" y="132880"/>
                </a:lnTo>
                <a:lnTo>
                  <a:pt x="1578705" y="154185"/>
                </a:lnTo>
                <a:lnTo>
                  <a:pt x="1574561" y="175356"/>
                </a:lnTo>
                <a:lnTo>
                  <a:pt x="1572780" y="196244"/>
                </a:lnTo>
                <a:lnTo>
                  <a:pt x="1572540" y="206536"/>
                </a:lnTo>
                <a:lnTo>
                  <a:pt x="1572610" y="216702"/>
                </a:lnTo>
                <a:lnTo>
                  <a:pt x="1573978" y="245366"/>
                </a:lnTo>
                <a:lnTo>
                  <a:pt x="1575827" y="263731"/>
                </a:lnTo>
                <a:lnTo>
                  <a:pt x="1578314" y="281035"/>
                </a:lnTo>
                <a:lnTo>
                  <a:pt x="1581329" y="297016"/>
                </a:lnTo>
                <a:lnTo>
                  <a:pt x="1584763" y="311412"/>
                </a:lnTo>
                <a:lnTo>
                  <a:pt x="1592452" y="334407"/>
                </a:lnTo>
                <a:lnTo>
                  <a:pt x="1600510" y="347931"/>
                </a:lnTo>
                <a:lnTo>
                  <a:pt x="1604828" y="350583"/>
                </a:lnTo>
                <a:lnTo>
                  <a:pt x="1607357" y="362699"/>
                </a:lnTo>
                <a:lnTo>
                  <a:pt x="1610122" y="374971"/>
                </a:lnTo>
                <a:lnTo>
                  <a:pt x="1613106" y="387401"/>
                </a:lnTo>
                <a:lnTo>
                  <a:pt x="1616291" y="399986"/>
                </a:lnTo>
                <a:lnTo>
                  <a:pt x="1616995" y="402692"/>
                </a:lnTo>
                <a:lnTo>
                  <a:pt x="1620749" y="417195"/>
                </a:lnTo>
                <a:lnTo>
                  <a:pt x="1624152" y="431031"/>
                </a:lnTo>
                <a:lnTo>
                  <a:pt x="1627197" y="444290"/>
                </a:lnTo>
                <a:lnTo>
                  <a:pt x="1629881" y="457066"/>
                </a:lnTo>
                <a:lnTo>
                  <a:pt x="1632196" y="469450"/>
                </a:lnTo>
                <a:lnTo>
                  <a:pt x="1634139" y="481534"/>
                </a:lnTo>
                <a:lnTo>
                  <a:pt x="1635703" y="493410"/>
                </a:lnTo>
                <a:lnTo>
                  <a:pt x="1636883" y="505169"/>
                </a:lnTo>
                <a:lnTo>
                  <a:pt x="1637674" y="516904"/>
                </a:lnTo>
                <a:lnTo>
                  <a:pt x="1638071" y="528706"/>
                </a:lnTo>
                <a:lnTo>
                  <a:pt x="1638067" y="540668"/>
                </a:lnTo>
                <a:lnTo>
                  <a:pt x="1637658" y="552880"/>
                </a:lnTo>
                <a:lnTo>
                  <a:pt x="1637315" y="558889"/>
                </a:lnTo>
                <a:lnTo>
                  <a:pt x="1622591" y="545122"/>
                </a:lnTo>
                <a:lnTo>
                  <a:pt x="1614479" y="537898"/>
                </a:lnTo>
                <a:lnTo>
                  <a:pt x="1613159" y="536765"/>
                </a:lnTo>
                <a:lnTo>
                  <a:pt x="1525136" y="792061"/>
                </a:lnTo>
                <a:lnTo>
                  <a:pt x="1536312" y="802843"/>
                </a:lnTo>
                <a:lnTo>
                  <a:pt x="1525691" y="825751"/>
                </a:lnTo>
                <a:lnTo>
                  <a:pt x="1514891" y="849362"/>
                </a:lnTo>
                <a:lnTo>
                  <a:pt x="1503942" y="873655"/>
                </a:lnTo>
                <a:lnTo>
                  <a:pt x="1492878" y="898607"/>
                </a:lnTo>
                <a:lnTo>
                  <a:pt x="1481730" y="924193"/>
                </a:lnTo>
                <a:lnTo>
                  <a:pt x="1470531" y="950392"/>
                </a:lnTo>
                <a:lnTo>
                  <a:pt x="1459312" y="977181"/>
                </a:lnTo>
                <a:lnTo>
                  <a:pt x="1448107" y="1004535"/>
                </a:lnTo>
                <a:lnTo>
                  <a:pt x="1436946" y="1032433"/>
                </a:lnTo>
                <a:lnTo>
                  <a:pt x="1425863" y="1060852"/>
                </a:lnTo>
                <a:lnTo>
                  <a:pt x="1414889" y="1089767"/>
                </a:lnTo>
                <a:lnTo>
                  <a:pt x="1404057" y="1119157"/>
                </a:lnTo>
                <a:lnTo>
                  <a:pt x="1393399" y="1148998"/>
                </a:lnTo>
                <a:lnTo>
                  <a:pt x="1382948" y="1179268"/>
                </a:lnTo>
                <a:lnTo>
                  <a:pt x="1372734" y="1209942"/>
                </a:lnTo>
                <a:lnTo>
                  <a:pt x="1362791" y="1240999"/>
                </a:lnTo>
                <a:lnTo>
                  <a:pt x="1353151" y="1272416"/>
                </a:lnTo>
                <a:lnTo>
                  <a:pt x="1343845" y="1304168"/>
                </a:lnTo>
                <a:lnTo>
                  <a:pt x="1334907" y="1336234"/>
                </a:lnTo>
                <a:lnTo>
                  <a:pt x="1326368" y="1368590"/>
                </a:lnTo>
                <a:lnTo>
                  <a:pt x="1295645" y="1414695"/>
                </a:lnTo>
                <a:lnTo>
                  <a:pt x="1265809" y="1462621"/>
                </a:lnTo>
                <a:lnTo>
                  <a:pt x="1236934" y="1511914"/>
                </a:lnTo>
                <a:lnTo>
                  <a:pt x="1209094" y="1562124"/>
                </a:lnTo>
                <a:lnTo>
                  <a:pt x="1182364" y="1612796"/>
                </a:lnTo>
                <a:lnTo>
                  <a:pt x="1156819" y="1663479"/>
                </a:lnTo>
                <a:lnTo>
                  <a:pt x="1132532" y="1713720"/>
                </a:lnTo>
                <a:lnTo>
                  <a:pt x="1109579" y="1763066"/>
                </a:lnTo>
                <a:lnTo>
                  <a:pt x="1088034" y="1811066"/>
                </a:lnTo>
                <a:lnTo>
                  <a:pt x="1067972" y="1857265"/>
                </a:lnTo>
                <a:lnTo>
                  <a:pt x="1049467" y="1901213"/>
                </a:lnTo>
                <a:lnTo>
                  <a:pt x="1032593" y="1942456"/>
                </a:lnTo>
                <a:lnTo>
                  <a:pt x="1017425" y="1980541"/>
                </a:lnTo>
                <a:lnTo>
                  <a:pt x="1004038" y="2015017"/>
                </a:lnTo>
                <a:lnTo>
                  <a:pt x="992507" y="2045430"/>
                </a:lnTo>
                <a:lnTo>
                  <a:pt x="982904" y="2071328"/>
                </a:lnTo>
                <a:lnTo>
                  <a:pt x="975306" y="2092259"/>
                </a:lnTo>
                <a:lnTo>
                  <a:pt x="969787" y="2107770"/>
                </a:lnTo>
                <a:close/>
              </a:path>
            </a:pathLst>
          </a:custGeom>
          <a:solidFill>
            <a:srgbClr val="73B0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1502719" y="5829420"/>
            <a:ext cx="2357513" cy="822109"/>
          </a:xfrm>
          <a:custGeom>
            <a:avLst/>
            <a:gdLst/>
            <a:ahLst/>
            <a:cxnLst/>
            <a:rect l="l" t="t" r="r" b="b"/>
            <a:pathLst>
              <a:path w="2357513" h="822109">
                <a:moveTo>
                  <a:pt x="2943" y="821550"/>
                </a:moveTo>
                <a:lnTo>
                  <a:pt x="10781" y="819615"/>
                </a:lnTo>
                <a:lnTo>
                  <a:pt x="22409" y="815854"/>
                </a:lnTo>
                <a:lnTo>
                  <a:pt x="36723" y="809819"/>
                </a:lnTo>
                <a:lnTo>
                  <a:pt x="52617" y="801059"/>
                </a:lnTo>
                <a:lnTo>
                  <a:pt x="68986" y="789127"/>
                </a:lnTo>
                <a:lnTo>
                  <a:pt x="77053" y="782152"/>
                </a:lnTo>
                <a:lnTo>
                  <a:pt x="85280" y="774633"/>
                </a:lnTo>
                <a:lnTo>
                  <a:pt x="93250" y="766940"/>
                </a:lnTo>
                <a:lnTo>
                  <a:pt x="101262" y="758838"/>
                </a:lnTo>
                <a:lnTo>
                  <a:pt x="109619" y="750092"/>
                </a:lnTo>
                <a:lnTo>
                  <a:pt x="118620" y="740467"/>
                </a:lnTo>
                <a:lnTo>
                  <a:pt x="128568" y="729728"/>
                </a:lnTo>
                <a:lnTo>
                  <a:pt x="139763" y="717638"/>
                </a:lnTo>
                <a:lnTo>
                  <a:pt x="147679" y="709111"/>
                </a:lnTo>
                <a:lnTo>
                  <a:pt x="156633" y="699609"/>
                </a:lnTo>
                <a:lnTo>
                  <a:pt x="163999" y="692175"/>
                </a:lnTo>
                <a:lnTo>
                  <a:pt x="171028" y="685666"/>
                </a:lnTo>
                <a:lnTo>
                  <a:pt x="178975" y="678937"/>
                </a:lnTo>
                <a:lnTo>
                  <a:pt x="189090" y="670845"/>
                </a:lnTo>
                <a:lnTo>
                  <a:pt x="202628" y="660247"/>
                </a:lnTo>
                <a:lnTo>
                  <a:pt x="293941" y="613803"/>
                </a:lnTo>
                <a:lnTo>
                  <a:pt x="317754" y="619721"/>
                </a:lnTo>
                <a:lnTo>
                  <a:pt x="2357513" y="584"/>
                </a:lnTo>
                <a:lnTo>
                  <a:pt x="1743913" y="0"/>
                </a:lnTo>
                <a:lnTo>
                  <a:pt x="296354" y="507860"/>
                </a:lnTo>
                <a:lnTo>
                  <a:pt x="288378" y="524370"/>
                </a:lnTo>
                <a:lnTo>
                  <a:pt x="251790" y="538137"/>
                </a:lnTo>
                <a:lnTo>
                  <a:pt x="244525" y="534428"/>
                </a:lnTo>
                <a:lnTo>
                  <a:pt x="183413" y="553326"/>
                </a:lnTo>
                <a:lnTo>
                  <a:pt x="131229" y="640118"/>
                </a:lnTo>
                <a:lnTo>
                  <a:pt x="157810" y="638924"/>
                </a:lnTo>
                <a:lnTo>
                  <a:pt x="154296" y="642248"/>
                </a:lnTo>
                <a:lnTo>
                  <a:pt x="146336" y="649778"/>
                </a:lnTo>
                <a:lnTo>
                  <a:pt x="135397" y="660122"/>
                </a:lnTo>
                <a:lnTo>
                  <a:pt x="122991" y="671849"/>
                </a:lnTo>
                <a:lnTo>
                  <a:pt x="110630" y="683525"/>
                </a:lnTo>
                <a:lnTo>
                  <a:pt x="99825" y="693720"/>
                </a:lnTo>
                <a:lnTo>
                  <a:pt x="92087" y="701001"/>
                </a:lnTo>
                <a:lnTo>
                  <a:pt x="88996" y="703923"/>
                </a:lnTo>
                <a:lnTo>
                  <a:pt x="86085" y="706793"/>
                </a:lnTo>
                <a:lnTo>
                  <a:pt x="83102" y="709970"/>
                </a:lnTo>
                <a:lnTo>
                  <a:pt x="79726" y="713877"/>
                </a:lnTo>
                <a:lnTo>
                  <a:pt x="75636" y="718935"/>
                </a:lnTo>
                <a:lnTo>
                  <a:pt x="70510" y="725569"/>
                </a:lnTo>
                <a:lnTo>
                  <a:pt x="64026" y="734200"/>
                </a:lnTo>
                <a:lnTo>
                  <a:pt x="55864" y="745251"/>
                </a:lnTo>
                <a:lnTo>
                  <a:pt x="45701" y="759144"/>
                </a:lnTo>
                <a:lnTo>
                  <a:pt x="33217" y="776303"/>
                </a:lnTo>
                <a:lnTo>
                  <a:pt x="18091" y="797151"/>
                </a:lnTo>
                <a:lnTo>
                  <a:pt x="0" y="822109"/>
                </a:lnTo>
                <a:lnTo>
                  <a:pt x="2943" y="821550"/>
                </a:lnTo>
                <a:close/>
              </a:path>
            </a:pathLst>
          </a:custGeom>
          <a:solidFill>
            <a:srgbClr val="7DBD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2337687" y="5829415"/>
            <a:ext cx="3011055" cy="1039063"/>
          </a:xfrm>
          <a:custGeom>
            <a:avLst/>
            <a:gdLst/>
            <a:ahLst/>
            <a:cxnLst/>
            <a:rect l="l" t="t" r="r" b="b"/>
            <a:pathLst>
              <a:path w="3011055" h="1039063">
                <a:moveTo>
                  <a:pt x="335214" y="1012127"/>
                </a:moveTo>
                <a:lnTo>
                  <a:pt x="336836" y="1004429"/>
                </a:lnTo>
                <a:lnTo>
                  <a:pt x="330935" y="997688"/>
                </a:lnTo>
                <a:lnTo>
                  <a:pt x="321268" y="991035"/>
                </a:lnTo>
                <a:lnTo>
                  <a:pt x="311594" y="983602"/>
                </a:lnTo>
                <a:lnTo>
                  <a:pt x="308671" y="980756"/>
                </a:lnTo>
                <a:lnTo>
                  <a:pt x="304129" y="974174"/>
                </a:lnTo>
                <a:lnTo>
                  <a:pt x="308165" y="968096"/>
                </a:lnTo>
                <a:lnTo>
                  <a:pt x="322592" y="958367"/>
                </a:lnTo>
                <a:lnTo>
                  <a:pt x="398564" y="944587"/>
                </a:lnTo>
                <a:lnTo>
                  <a:pt x="398720" y="944416"/>
                </a:lnTo>
                <a:lnTo>
                  <a:pt x="404470" y="938187"/>
                </a:lnTo>
                <a:lnTo>
                  <a:pt x="415257" y="926834"/>
                </a:lnTo>
                <a:lnTo>
                  <a:pt x="426631" y="915606"/>
                </a:lnTo>
                <a:lnTo>
                  <a:pt x="436491" y="909711"/>
                </a:lnTo>
                <a:lnTo>
                  <a:pt x="447525" y="907621"/>
                </a:lnTo>
                <a:lnTo>
                  <a:pt x="458304" y="905052"/>
                </a:lnTo>
                <a:lnTo>
                  <a:pt x="461933" y="903175"/>
                </a:lnTo>
                <a:lnTo>
                  <a:pt x="471181" y="897132"/>
                </a:lnTo>
                <a:lnTo>
                  <a:pt x="482142" y="889320"/>
                </a:lnTo>
                <a:lnTo>
                  <a:pt x="494022" y="881137"/>
                </a:lnTo>
                <a:lnTo>
                  <a:pt x="534545" y="862540"/>
                </a:lnTo>
                <a:lnTo>
                  <a:pt x="584788" y="844545"/>
                </a:lnTo>
                <a:lnTo>
                  <a:pt x="625482" y="830185"/>
                </a:lnTo>
                <a:lnTo>
                  <a:pt x="679063" y="811375"/>
                </a:lnTo>
                <a:lnTo>
                  <a:pt x="747409" y="787460"/>
                </a:lnTo>
                <a:lnTo>
                  <a:pt x="832399" y="757785"/>
                </a:lnTo>
                <a:lnTo>
                  <a:pt x="935912" y="721693"/>
                </a:lnTo>
                <a:lnTo>
                  <a:pt x="1059826" y="678531"/>
                </a:lnTo>
                <a:lnTo>
                  <a:pt x="1206021" y="627641"/>
                </a:lnTo>
                <a:lnTo>
                  <a:pt x="1376376" y="568369"/>
                </a:lnTo>
                <a:lnTo>
                  <a:pt x="1572768" y="500059"/>
                </a:lnTo>
                <a:lnTo>
                  <a:pt x="1797077" y="422056"/>
                </a:lnTo>
                <a:lnTo>
                  <a:pt x="2051181" y="333704"/>
                </a:lnTo>
                <a:lnTo>
                  <a:pt x="2336960" y="234347"/>
                </a:lnTo>
                <a:lnTo>
                  <a:pt x="2656292" y="123331"/>
                </a:lnTo>
                <a:lnTo>
                  <a:pt x="3011055" y="0"/>
                </a:lnTo>
                <a:lnTo>
                  <a:pt x="2498686" y="584"/>
                </a:lnTo>
                <a:lnTo>
                  <a:pt x="2436626" y="25425"/>
                </a:lnTo>
                <a:lnTo>
                  <a:pt x="2364019" y="54489"/>
                </a:lnTo>
                <a:lnTo>
                  <a:pt x="2268108" y="92885"/>
                </a:lnTo>
                <a:lnTo>
                  <a:pt x="2152207" y="139286"/>
                </a:lnTo>
                <a:lnTo>
                  <a:pt x="2019626" y="192369"/>
                </a:lnTo>
                <a:lnTo>
                  <a:pt x="1873677" y="250810"/>
                </a:lnTo>
                <a:lnTo>
                  <a:pt x="1717672" y="313283"/>
                </a:lnTo>
                <a:lnTo>
                  <a:pt x="1554923" y="378466"/>
                </a:lnTo>
                <a:lnTo>
                  <a:pt x="1388741" y="445033"/>
                </a:lnTo>
                <a:lnTo>
                  <a:pt x="1222439" y="511660"/>
                </a:lnTo>
                <a:lnTo>
                  <a:pt x="1059327" y="577023"/>
                </a:lnTo>
                <a:lnTo>
                  <a:pt x="902717" y="639798"/>
                </a:lnTo>
                <a:lnTo>
                  <a:pt x="755922" y="698660"/>
                </a:lnTo>
                <a:lnTo>
                  <a:pt x="622252" y="752285"/>
                </a:lnTo>
                <a:lnTo>
                  <a:pt x="505020" y="799348"/>
                </a:lnTo>
                <a:lnTo>
                  <a:pt x="407537" y="838526"/>
                </a:lnTo>
                <a:lnTo>
                  <a:pt x="333114" y="868494"/>
                </a:lnTo>
                <a:lnTo>
                  <a:pt x="285065" y="887927"/>
                </a:lnTo>
                <a:lnTo>
                  <a:pt x="261319" y="898177"/>
                </a:lnTo>
                <a:lnTo>
                  <a:pt x="254799" y="901371"/>
                </a:lnTo>
                <a:lnTo>
                  <a:pt x="247623" y="904771"/>
                </a:lnTo>
                <a:lnTo>
                  <a:pt x="237673" y="909363"/>
                </a:lnTo>
                <a:lnTo>
                  <a:pt x="222827" y="916135"/>
                </a:lnTo>
                <a:lnTo>
                  <a:pt x="200964" y="926071"/>
                </a:lnTo>
                <a:lnTo>
                  <a:pt x="80619" y="987005"/>
                </a:lnTo>
                <a:lnTo>
                  <a:pt x="95872" y="987221"/>
                </a:lnTo>
                <a:lnTo>
                  <a:pt x="0" y="1038250"/>
                </a:lnTo>
                <a:lnTo>
                  <a:pt x="282206" y="1039063"/>
                </a:lnTo>
                <a:lnTo>
                  <a:pt x="284536" y="1038225"/>
                </a:lnTo>
                <a:lnTo>
                  <a:pt x="295099" y="1034186"/>
                </a:lnTo>
                <a:lnTo>
                  <a:pt x="310074" y="1027800"/>
                </a:lnTo>
                <a:lnTo>
                  <a:pt x="324883" y="1020185"/>
                </a:lnTo>
                <a:lnTo>
                  <a:pt x="334949" y="1012456"/>
                </a:lnTo>
                <a:lnTo>
                  <a:pt x="335214" y="1012127"/>
                </a:lnTo>
                <a:close/>
              </a:path>
            </a:pathLst>
          </a:custGeom>
          <a:solidFill>
            <a:srgbClr val="7DBDC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4480099" y="728591"/>
            <a:ext cx="972843" cy="259918"/>
          </a:xfrm>
          <a:custGeom>
            <a:avLst/>
            <a:gdLst/>
            <a:ahLst/>
            <a:cxnLst/>
            <a:rect l="l" t="t" r="r" b="b"/>
            <a:pathLst>
              <a:path w="972843" h="259918">
                <a:moveTo>
                  <a:pt x="58674" y="170965"/>
                </a:moveTo>
                <a:lnTo>
                  <a:pt x="44368" y="164693"/>
                </a:lnTo>
                <a:lnTo>
                  <a:pt x="32414" y="158166"/>
                </a:lnTo>
                <a:lnTo>
                  <a:pt x="22922" y="151407"/>
                </a:lnTo>
                <a:lnTo>
                  <a:pt x="16004" y="144440"/>
                </a:lnTo>
                <a:lnTo>
                  <a:pt x="11771" y="137287"/>
                </a:lnTo>
                <a:lnTo>
                  <a:pt x="22710" y="214534"/>
                </a:lnTo>
                <a:lnTo>
                  <a:pt x="75990" y="228633"/>
                </a:lnTo>
                <a:lnTo>
                  <a:pt x="139682" y="240446"/>
                </a:lnTo>
                <a:lnTo>
                  <a:pt x="175406" y="245411"/>
                </a:lnTo>
                <a:lnTo>
                  <a:pt x="213702" y="249704"/>
                </a:lnTo>
                <a:lnTo>
                  <a:pt x="254560" y="253292"/>
                </a:lnTo>
                <a:lnTo>
                  <a:pt x="297970" y="256140"/>
                </a:lnTo>
                <a:lnTo>
                  <a:pt x="343921" y="258217"/>
                </a:lnTo>
                <a:lnTo>
                  <a:pt x="392403" y="259487"/>
                </a:lnTo>
                <a:lnTo>
                  <a:pt x="443406" y="259918"/>
                </a:lnTo>
                <a:lnTo>
                  <a:pt x="494410" y="259487"/>
                </a:lnTo>
                <a:lnTo>
                  <a:pt x="542894" y="258217"/>
                </a:lnTo>
                <a:lnTo>
                  <a:pt x="588846" y="256140"/>
                </a:lnTo>
                <a:lnTo>
                  <a:pt x="632257" y="253292"/>
                </a:lnTo>
                <a:lnTo>
                  <a:pt x="673117" y="249704"/>
                </a:lnTo>
                <a:lnTo>
                  <a:pt x="711414" y="245411"/>
                </a:lnTo>
                <a:lnTo>
                  <a:pt x="747139" y="240446"/>
                </a:lnTo>
                <a:lnTo>
                  <a:pt x="780282" y="234842"/>
                </a:lnTo>
                <a:lnTo>
                  <a:pt x="838779" y="221853"/>
                </a:lnTo>
                <a:lnTo>
                  <a:pt x="886824" y="206711"/>
                </a:lnTo>
                <a:lnTo>
                  <a:pt x="924335" y="189684"/>
                </a:lnTo>
                <a:lnTo>
                  <a:pt x="951229" y="171040"/>
                </a:lnTo>
                <a:lnTo>
                  <a:pt x="971487" y="140627"/>
                </a:lnTo>
                <a:lnTo>
                  <a:pt x="972843" y="129971"/>
                </a:lnTo>
                <a:lnTo>
                  <a:pt x="971487" y="119312"/>
                </a:lnTo>
                <a:lnTo>
                  <a:pt x="951229" y="88891"/>
                </a:lnTo>
                <a:lnTo>
                  <a:pt x="924335" y="70242"/>
                </a:lnTo>
                <a:lnTo>
                  <a:pt x="886824" y="53212"/>
                </a:lnTo>
                <a:lnTo>
                  <a:pt x="838779" y="38068"/>
                </a:lnTo>
                <a:lnTo>
                  <a:pt x="780282" y="25077"/>
                </a:lnTo>
                <a:lnTo>
                  <a:pt x="747139" y="19473"/>
                </a:lnTo>
                <a:lnTo>
                  <a:pt x="711414" y="14507"/>
                </a:lnTo>
                <a:lnTo>
                  <a:pt x="673117" y="10213"/>
                </a:lnTo>
                <a:lnTo>
                  <a:pt x="632257" y="6626"/>
                </a:lnTo>
                <a:lnTo>
                  <a:pt x="588846" y="3777"/>
                </a:lnTo>
                <a:lnTo>
                  <a:pt x="542894" y="1701"/>
                </a:lnTo>
                <a:lnTo>
                  <a:pt x="494410" y="430"/>
                </a:lnTo>
                <a:lnTo>
                  <a:pt x="443406" y="0"/>
                </a:lnTo>
                <a:lnTo>
                  <a:pt x="392403" y="430"/>
                </a:lnTo>
                <a:lnTo>
                  <a:pt x="343921" y="1701"/>
                </a:lnTo>
                <a:lnTo>
                  <a:pt x="297970" y="3777"/>
                </a:lnTo>
                <a:lnTo>
                  <a:pt x="254560" y="6626"/>
                </a:lnTo>
                <a:lnTo>
                  <a:pt x="213702" y="10213"/>
                </a:lnTo>
                <a:lnTo>
                  <a:pt x="175406" y="14507"/>
                </a:lnTo>
                <a:lnTo>
                  <a:pt x="139682" y="19473"/>
                </a:lnTo>
                <a:lnTo>
                  <a:pt x="106540" y="25077"/>
                </a:lnTo>
                <a:lnTo>
                  <a:pt x="48044" y="38068"/>
                </a:lnTo>
                <a:lnTo>
                  <a:pt x="0" y="53212"/>
                </a:lnTo>
                <a:lnTo>
                  <a:pt x="10336" y="129971"/>
                </a:lnTo>
                <a:lnTo>
                  <a:pt x="11771" y="122652"/>
                </a:lnTo>
                <a:lnTo>
                  <a:pt x="16004" y="115496"/>
                </a:lnTo>
                <a:lnTo>
                  <a:pt x="44368" y="95235"/>
                </a:lnTo>
                <a:lnTo>
                  <a:pt x="75219" y="82965"/>
                </a:lnTo>
                <a:lnTo>
                  <a:pt x="114583" y="71898"/>
                </a:lnTo>
                <a:lnTo>
                  <a:pt x="161568" y="62218"/>
                </a:lnTo>
                <a:lnTo>
                  <a:pt x="215282" y="54108"/>
                </a:lnTo>
                <a:lnTo>
                  <a:pt x="244385" y="50699"/>
                </a:lnTo>
                <a:lnTo>
                  <a:pt x="274835" y="47752"/>
                </a:lnTo>
                <a:lnTo>
                  <a:pt x="306522" y="45289"/>
                </a:lnTo>
                <a:lnTo>
                  <a:pt x="339334" y="43334"/>
                </a:lnTo>
                <a:lnTo>
                  <a:pt x="373159" y="41909"/>
                </a:lnTo>
                <a:lnTo>
                  <a:pt x="407887" y="41037"/>
                </a:lnTo>
                <a:lnTo>
                  <a:pt x="443406" y="40741"/>
                </a:lnTo>
                <a:lnTo>
                  <a:pt x="478926" y="41037"/>
                </a:lnTo>
                <a:lnTo>
                  <a:pt x="513656" y="41909"/>
                </a:lnTo>
                <a:lnTo>
                  <a:pt x="547483" y="43334"/>
                </a:lnTo>
                <a:lnTo>
                  <a:pt x="580296" y="45289"/>
                </a:lnTo>
                <a:lnTo>
                  <a:pt x="611984" y="47752"/>
                </a:lnTo>
                <a:lnTo>
                  <a:pt x="642435" y="50699"/>
                </a:lnTo>
                <a:lnTo>
                  <a:pt x="671538" y="54108"/>
                </a:lnTo>
                <a:lnTo>
                  <a:pt x="725254" y="62218"/>
                </a:lnTo>
                <a:lnTo>
                  <a:pt x="772240" y="71898"/>
                </a:lnTo>
                <a:lnTo>
                  <a:pt x="811604" y="82965"/>
                </a:lnTo>
                <a:lnTo>
                  <a:pt x="842456" y="95235"/>
                </a:lnTo>
                <a:lnTo>
                  <a:pt x="870820" y="115496"/>
                </a:lnTo>
                <a:lnTo>
                  <a:pt x="876488" y="129971"/>
                </a:lnTo>
                <a:lnTo>
                  <a:pt x="875053" y="137287"/>
                </a:lnTo>
                <a:lnTo>
                  <a:pt x="854410" y="158166"/>
                </a:lnTo>
                <a:lnTo>
                  <a:pt x="828150" y="170965"/>
                </a:lnTo>
                <a:lnTo>
                  <a:pt x="792931" y="182653"/>
                </a:lnTo>
                <a:lnTo>
                  <a:pt x="749644" y="193047"/>
                </a:lnTo>
                <a:lnTo>
                  <a:pt x="699182" y="201964"/>
                </a:lnTo>
                <a:lnTo>
                  <a:pt x="642435" y="209219"/>
                </a:lnTo>
                <a:lnTo>
                  <a:pt x="611984" y="212166"/>
                </a:lnTo>
                <a:lnTo>
                  <a:pt x="580296" y="214628"/>
                </a:lnTo>
                <a:lnTo>
                  <a:pt x="547483" y="216583"/>
                </a:lnTo>
                <a:lnTo>
                  <a:pt x="513656" y="218008"/>
                </a:lnTo>
                <a:lnTo>
                  <a:pt x="478926" y="218880"/>
                </a:lnTo>
                <a:lnTo>
                  <a:pt x="443406" y="219176"/>
                </a:lnTo>
                <a:lnTo>
                  <a:pt x="407887" y="218880"/>
                </a:lnTo>
                <a:lnTo>
                  <a:pt x="373159" y="218008"/>
                </a:lnTo>
                <a:lnTo>
                  <a:pt x="339334" y="216583"/>
                </a:lnTo>
                <a:lnTo>
                  <a:pt x="306522" y="214628"/>
                </a:lnTo>
                <a:lnTo>
                  <a:pt x="274835" y="212166"/>
                </a:lnTo>
                <a:lnTo>
                  <a:pt x="244385" y="209219"/>
                </a:lnTo>
                <a:lnTo>
                  <a:pt x="215282" y="205810"/>
                </a:lnTo>
                <a:lnTo>
                  <a:pt x="161568" y="197702"/>
                </a:lnTo>
                <a:lnTo>
                  <a:pt x="114583" y="188024"/>
                </a:lnTo>
                <a:lnTo>
                  <a:pt x="75219" y="176959"/>
                </a:lnTo>
                <a:lnTo>
                  <a:pt x="58674" y="170965"/>
                </a:lnTo>
                <a:close/>
              </a:path>
            </a:pathLst>
          </a:custGeom>
          <a:solidFill>
            <a:srgbClr val="73B0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4394080" y="781803"/>
            <a:ext cx="108729" cy="161321"/>
          </a:xfrm>
          <a:custGeom>
            <a:avLst/>
            <a:gdLst/>
            <a:ahLst/>
            <a:cxnLst/>
            <a:rect l="l" t="t" r="r" b="b"/>
            <a:pathLst>
              <a:path w="108729" h="161321">
                <a:moveTo>
                  <a:pt x="1355" y="66099"/>
                </a:moveTo>
                <a:lnTo>
                  <a:pt x="0" y="76759"/>
                </a:lnTo>
                <a:lnTo>
                  <a:pt x="1355" y="87415"/>
                </a:lnTo>
                <a:lnTo>
                  <a:pt x="5417" y="97834"/>
                </a:lnTo>
                <a:lnTo>
                  <a:pt x="12173" y="107982"/>
                </a:lnTo>
                <a:lnTo>
                  <a:pt x="21613" y="117827"/>
                </a:lnTo>
                <a:lnTo>
                  <a:pt x="33729" y="127334"/>
                </a:lnTo>
                <a:lnTo>
                  <a:pt x="48508" y="136471"/>
                </a:lnTo>
                <a:lnTo>
                  <a:pt x="65941" y="145203"/>
                </a:lnTo>
                <a:lnTo>
                  <a:pt x="86018" y="153498"/>
                </a:lnTo>
                <a:lnTo>
                  <a:pt x="108729" y="161321"/>
                </a:lnTo>
                <a:lnTo>
                  <a:pt x="97790" y="84074"/>
                </a:lnTo>
                <a:lnTo>
                  <a:pt x="96354" y="76759"/>
                </a:lnTo>
                <a:lnTo>
                  <a:pt x="86018" y="0"/>
                </a:lnTo>
                <a:lnTo>
                  <a:pt x="65941" y="8296"/>
                </a:lnTo>
                <a:lnTo>
                  <a:pt x="48508" y="17030"/>
                </a:lnTo>
                <a:lnTo>
                  <a:pt x="33729" y="26168"/>
                </a:lnTo>
                <a:lnTo>
                  <a:pt x="21613" y="35678"/>
                </a:lnTo>
                <a:lnTo>
                  <a:pt x="12173" y="45525"/>
                </a:lnTo>
                <a:lnTo>
                  <a:pt x="5417" y="55677"/>
                </a:lnTo>
                <a:lnTo>
                  <a:pt x="1355" y="66099"/>
                </a:lnTo>
                <a:close/>
              </a:path>
            </a:pathLst>
          </a:custGeom>
          <a:solidFill>
            <a:srgbClr val="73B0B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1166496" y="5560417"/>
            <a:ext cx="1559184" cy="2710684"/>
          </a:xfrm>
          <a:custGeom>
            <a:avLst/>
            <a:gdLst/>
            <a:ahLst/>
            <a:cxnLst/>
            <a:rect l="l" t="t" r="r" b="b"/>
            <a:pathLst>
              <a:path w="1559184" h="2710684">
                <a:moveTo>
                  <a:pt x="63" y="809236"/>
                </a:moveTo>
                <a:lnTo>
                  <a:pt x="2341" y="813712"/>
                </a:lnTo>
                <a:lnTo>
                  <a:pt x="8260" y="823987"/>
                </a:lnTo>
                <a:lnTo>
                  <a:pt x="16512" y="838306"/>
                </a:lnTo>
                <a:lnTo>
                  <a:pt x="25852" y="854510"/>
                </a:lnTo>
                <a:lnTo>
                  <a:pt x="35033" y="870437"/>
                </a:lnTo>
                <a:lnTo>
                  <a:pt x="42811" y="883930"/>
                </a:lnTo>
                <a:lnTo>
                  <a:pt x="47940" y="892827"/>
                </a:lnTo>
                <a:lnTo>
                  <a:pt x="49301" y="895188"/>
                </a:lnTo>
                <a:lnTo>
                  <a:pt x="70497" y="882996"/>
                </a:lnTo>
                <a:lnTo>
                  <a:pt x="75349" y="891403"/>
                </a:lnTo>
                <a:lnTo>
                  <a:pt x="74966" y="915320"/>
                </a:lnTo>
                <a:lnTo>
                  <a:pt x="75184" y="930133"/>
                </a:lnTo>
                <a:lnTo>
                  <a:pt x="76367" y="939180"/>
                </a:lnTo>
                <a:lnTo>
                  <a:pt x="78878" y="945799"/>
                </a:lnTo>
                <a:lnTo>
                  <a:pt x="81876" y="951220"/>
                </a:lnTo>
                <a:lnTo>
                  <a:pt x="85216" y="957002"/>
                </a:lnTo>
                <a:lnTo>
                  <a:pt x="90759" y="966614"/>
                </a:lnTo>
                <a:lnTo>
                  <a:pt x="97967" y="979117"/>
                </a:lnTo>
                <a:lnTo>
                  <a:pt x="106298" y="993574"/>
                </a:lnTo>
                <a:lnTo>
                  <a:pt x="115214" y="1009049"/>
                </a:lnTo>
                <a:lnTo>
                  <a:pt x="124175" y="1024603"/>
                </a:lnTo>
                <a:lnTo>
                  <a:pt x="132641" y="1039299"/>
                </a:lnTo>
                <a:lnTo>
                  <a:pt x="140072" y="1052200"/>
                </a:lnTo>
                <a:lnTo>
                  <a:pt x="145928" y="1062368"/>
                </a:lnTo>
                <a:lnTo>
                  <a:pt x="149671" y="1068865"/>
                </a:lnTo>
                <a:lnTo>
                  <a:pt x="150787" y="1070803"/>
                </a:lnTo>
                <a:lnTo>
                  <a:pt x="170053" y="1059729"/>
                </a:lnTo>
                <a:lnTo>
                  <a:pt x="166865" y="1054179"/>
                </a:lnTo>
                <a:lnTo>
                  <a:pt x="179118" y="1042274"/>
                </a:lnTo>
                <a:lnTo>
                  <a:pt x="183585" y="1033970"/>
                </a:lnTo>
                <a:lnTo>
                  <a:pt x="182697" y="1023436"/>
                </a:lnTo>
                <a:lnTo>
                  <a:pt x="181686" y="1018670"/>
                </a:lnTo>
                <a:lnTo>
                  <a:pt x="179280" y="1009823"/>
                </a:lnTo>
                <a:lnTo>
                  <a:pt x="175415" y="997472"/>
                </a:lnTo>
                <a:lnTo>
                  <a:pt x="170863" y="983496"/>
                </a:lnTo>
                <a:lnTo>
                  <a:pt x="166394" y="969778"/>
                </a:lnTo>
                <a:lnTo>
                  <a:pt x="162966" y="958827"/>
                </a:lnTo>
                <a:lnTo>
                  <a:pt x="160303" y="946240"/>
                </a:lnTo>
                <a:lnTo>
                  <a:pt x="158819" y="931830"/>
                </a:lnTo>
                <a:lnTo>
                  <a:pt x="159280" y="920467"/>
                </a:lnTo>
                <a:lnTo>
                  <a:pt x="160705" y="915939"/>
                </a:lnTo>
                <a:lnTo>
                  <a:pt x="161683" y="913171"/>
                </a:lnTo>
                <a:lnTo>
                  <a:pt x="170522" y="926671"/>
                </a:lnTo>
                <a:lnTo>
                  <a:pt x="179424" y="901431"/>
                </a:lnTo>
                <a:lnTo>
                  <a:pt x="186238" y="884018"/>
                </a:lnTo>
                <a:lnTo>
                  <a:pt x="192099" y="873014"/>
                </a:lnTo>
                <a:lnTo>
                  <a:pt x="198139" y="867004"/>
                </a:lnTo>
                <a:lnTo>
                  <a:pt x="205491" y="864573"/>
                </a:lnTo>
                <a:lnTo>
                  <a:pt x="215290" y="864305"/>
                </a:lnTo>
                <a:lnTo>
                  <a:pt x="220294" y="864492"/>
                </a:lnTo>
                <a:lnTo>
                  <a:pt x="232253" y="864372"/>
                </a:lnTo>
                <a:lnTo>
                  <a:pt x="239291" y="862854"/>
                </a:lnTo>
                <a:lnTo>
                  <a:pt x="244343" y="860131"/>
                </a:lnTo>
                <a:lnTo>
                  <a:pt x="250346" y="856395"/>
                </a:lnTo>
                <a:lnTo>
                  <a:pt x="260235" y="851838"/>
                </a:lnTo>
                <a:lnTo>
                  <a:pt x="265836" y="849861"/>
                </a:lnTo>
                <a:lnTo>
                  <a:pt x="283737" y="843912"/>
                </a:lnTo>
                <a:lnTo>
                  <a:pt x="303593" y="837121"/>
                </a:lnTo>
                <a:lnTo>
                  <a:pt x="348205" y="821330"/>
                </a:lnTo>
                <a:lnTo>
                  <a:pt x="372482" y="812488"/>
                </a:lnTo>
                <a:lnTo>
                  <a:pt x="397751" y="803122"/>
                </a:lnTo>
                <a:lnTo>
                  <a:pt x="423774" y="793309"/>
                </a:lnTo>
                <a:lnTo>
                  <a:pt x="450309" y="783130"/>
                </a:lnTo>
                <a:lnTo>
                  <a:pt x="477116" y="772664"/>
                </a:lnTo>
                <a:lnTo>
                  <a:pt x="503955" y="761990"/>
                </a:lnTo>
                <a:lnTo>
                  <a:pt x="530585" y="751187"/>
                </a:lnTo>
                <a:lnTo>
                  <a:pt x="556767" y="740335"/>
                </a:lnTo>
                <a:lnTo>
                  <a:pt x="566496" y="94732"/>
                </a:lnTo>
                <a:lnTo>
                  <a:pt x="535584" y="86795"/>
                </a:lnTo>
                <a:lnTo>
                  <a:pt x="539623" y="70031"/>
                </a:lnTo>
                <a:lnTo>
                  <a:pt x="545096" y="55079"/>
                </a:lnTo>
                <a:lnTo>
                  <a:pt x="550909" y="45150"/>
                </a:lnTo>
                <a:lnTo>
                  <a:pt x="560180" y="0"/>
                </a:lnTo>
                <a:lnTo>
                  <a:pt x="547485" y="361"/>
                </a:lnTo>
                <a:lnTo>
                  <a:pt x="536345" y="3517"/>
                </a:lnTo>
                <a:lnTo>
                  <a:pt x="526847" y="9829"/>
                </a:lnTo>
                <a:lnTo>
                  <a:pt x="519077" y="19656"/>
                </a:lnTo>
                <a:lnTo>
                  <a:pt x="513123" y="33360"/>
                </a:lnTo>
                <a:lnTo>
                  <a:pt x="511454" y="39258"/>
                </a:lnTo>
                <a:lnTo>
                  <a:pt x="501548" y="78032"/>
                </a:lnTo>
                <a:lnTo>
                  <a:pt x="359664" y="41583"/>
                </a:lnTo>
                <a:lnTo>
                  <a:pt x="346742" y="39776"/>
                </a:lnTo>
                <a:lnTo>
                  <a:pt x="334155" y="40884"/>
                </a:lnTo>
                <a:lnTo>
                  <a:pt x="322305" y="44665"/>
                </a:lnTo>
                <a:lnTo>
                  <a:pt x="302435" y="59286"/>
                </a:lnTo>
                <a:lnTo>
                  <a:pt x="290355" y="81712"/>
                </a:lnTo>
                <a:lnTo>
                  <a:pt x="191566" y="466067"/>
                </a:lnTo>
                <a:lnTo>
                  <a:pt x="189784" y="479010"/>
                </a:lnTo>
                <a:lnTo>
                  <a:pt x="190904" y="491622"/>
                </a:lnTo>
                <a:lnTo>
                  <a:pt x="200908" y="514220"/>
                </a:lnTo>
                <a:lnTo>
                  <a:pt x="219687" y="530595"/>
                </a:lnTo>
                <a:lnTo>
                  <a:pt x="406768" y="580405"/>
                </a:lnTo>
                <a:lnTo>
                  <a:pt x="140982" y="720486"/>
                </a:lnTo>
                <a:lnTo>
                  <a:pt x="62979" y="762638"/>
                </a:lnTo>
                <a:lnTo>
                  <a:pt x="69202" y="772150"/>
                </a:lnTo>
                <a:lnTo>
                  <a:pt x="53458" y="782084"/>
                </a:lnTo>
                <a:lnTo>
                  <a:pt x="43399" y="788730"/>
                </a:lnTo>
                <a:lnTo>
                  <a:pt x="41554" y="789981"/>
                </a:lnTo>
                <a:lnTo>
                  <a:pt x="39712" y="786793"/>
                </a:lnTo>
                <a:lnTo>
                  <a:pt x="15016" y="800507"/>
                </a:lnTo>
                <a:lnTo>
                  <a:pt x="3420" y="807056"/>
                </a:lnTo>
                <a:lnTo>
                  <a:pt x="63" y="809236"/>
                </a:lnTo>
                <a:close/>
              </a:path>
              <a:path w="1559184" h="2710684">
                <a:moveTo>
                  <a:pt x="1201665" y="126081"/>
                </a:moveTo>
                <a:lnTo>
                  <a:pt x="1214377" y="126342"/>
                </a:lnTo>
                <a:lnTo>
                  <a:pt x="1223619" y="126571"/>
                </a:lnTo>
                <a:lnTo>
                  <a:pt x="1224125" y="107374"/>
                </a:lnTo>
                <a:lnTo>
                  <a:pt x="1224651" y="88570"/>
                </a:lnTo>
                <a:lnTo>
                  <a:pt x="1225195" y="70147"/>
                </a:lnTo>
                <a:lnTo>
                  <a:pt x="1225754" y="52094"/>
                </a:lnTo>
                <a:lnTo>
                  <a:pt x="1226326" y="34400"/>
                </a:lnTo>
                <a:lnTo>
                  <a:pt x="1226910" y="17053"/>
                </a:lnTo>
                <a:lnTo>
                  <a:pt x="1227502" y="42"/>
                </a:lnTo>
                <a:lnTo>
                  <a:pt x="1228102" y="-16643"/>
                </a:lnTo>
                <a:lnTo>
                  <a:pt x="1228706" y="-33016"/>
                </a:lnTo>
                <a:lnTo>
                  <a:pt x="1229312" y="-49086"/>
                </a:lnTo>
                <a:lnTo>
                  <a:pt x="1229918" y="-64866"/>
                </a:lnTo>
                <a:lnTo>
                  <a:pt x="1230523" y="-80367"/>
                </a:lnTo>
                <a:lnTo>
                  <a:pt x="1231123" y="-95599"/>
                </a:lnTo>
                <a:lnTo>
                  <a:pt x="1231717" y="-110574"/>
                </a:lnTo>
                <a:lnTo>
                  <a:pt x="1232302" y="-125304"/>
                </a:lnTo>
                <a:lnTo>
                  <a:pt x="1232877" y="-139800"/>
                </a:lnTo>
                <a:lnTo>
                  <a:pt x="1233439" y="-154072"/>
                </a:lnTo>
                <a:lnTo>
                  <a:pt x="1233985" y="-168133"/>
                </a:lnTo>
                <a:lnTo>
                  <a:pt x="1234514" y="-181994"/>
                </a:lnTo>
                <a:lnTo>
                  <a:pt x="1235024" y="-195665"/>
                </a:lnTo>
                <a:lnTo>
                  <a:pt x="1278394" y="-143786"/>
                </a:lnTo>
                <a:lnTo>
                  <a:pt x="1288973" y="-155266"/>
                </a:lnTo>
                <a:lnTo>
                  <a:pt x="1310347" y="-136623"/>
                </a:lnTo>
                <a:lnTo>
                  <a:pt x="1327734" y="-154416"/>
                </a:lnTo>
                <a:lnTo>
                  <a:pt x="1335280" y="-144237"/>
                </a:lnTo>
                <a:lnTo>
                  <a:pt x="1343127" y="-133157"/>
                </a:lnTo>
                <a:lnTo>
                  <a:pt x="1349895" y="-123491"/>
                </a:lnTo>
                <a:lnTo>
                  <a:pt x="1358272" y="-113258"/>
                </a:lnTo>
                <a:lnTo>
                  <a:pt x="1368194" y="-102872"/>
                </a:lnTo>
                <a:lnTo>
                  <a:pt x="1377010" y="-94165"/>
                </a:lnTo>
                <a:lnTo>
                  <a:pt x="1380134" y="-91055"/>
                </a:lnTo>
                <a:lnTo>
                  <a:pt x="1386856" y="-83212"/>
                </a:lnTo>
                <a:lnTo>
                  <a:pt x="1396582" y="-70998"/>
                </a:lnTo>
                <a:lnTo>
                  <a:pt x="1406273" y="-58424"/>
                </a:lnTo>
                <a:lnTo>
                  <a:pt x="1412885" y="-49501"/>
                </a:lnTo>
                <a:lnTo>
                  <a:pt x="1419992" y="-39025"/>
                </a:lnTo>
                <a:lnTo>
                  <a:pt x="1428700" y="-26816"/>
                </a:lnTo>
                <a:lnTo>
                  <a:pt x="1433703" y="-20100"/>
                </a:lnTo>
                <a:lnTo>
                  <a:pt x="1442892" y="-18001"/>
                </a:lnTo>
                <a:lnTo>
                  <a:pt x="1449864" y="-24369"/>
                </a:lnTo>
                <a:lnTo>
                  <a:pt x="1449539" y="-27492"/>
                </a:lnTo>
                <a:lnTo>
                  <a:pt x="1444274" y="-37823"/>
                </a:lnTo>
                <a:lnTo>
                  <a:pt x="1436622" y="-52026"/>
                </a:lnTo>
                <a:lnTo>
                  <a:pt x="1433131" y="-58581"/>
                </a:lnTo>
                <a:lnTo>
                  <a:pt x="1426916" y="-68828"/>
                </a:lnTo>
                <a:lnTo>
                  <a:pt x="1419403" y="-81247"/>
                </a:lnTo>
                <a:lnTo>
                  <a:pt x="1418577" y="-82927"/>
                </a:lnTo>
                <a:lnTo>
                  <a:pt x="1416862" y="-87017"/>
                </a:lnTo>
                <a:lnTo>
                  <a:pt x="1417866" y="-88884"/>
                </a:lnTo>
                <a:lnTo>
                  <a:pt x="1422311" y="-85988"/>
                </a:lnTo>
                <a:lnTo>
                  <a:pt x="1430253" y="-78948"/>
                </a:lnTo>
                <a:lnTo>
                  <a:pt x="1441755" y="-67610"/>
                </a:lnTo>
                <a:lnTo>
                  <a:pt x="1450677" y="-58560"/>
                </a:lnTo>
                <a:lnTo>
                  <a:pt x="1451686" y="-57527"/>
                </a:lnTo>
                <a:lnTo>
                  <a:pt x="1458163" y="-50936"/>
                </a:lnTo>
                <a:lnTo>
                  <a:pt x="1468807" y="-40240"/>
                </a:lnTo>
                <a:lnTo>
                  <a:pt x="1479432" y="-29500"/>
                </a:lnTo>
                <a:lnTo>
                  <a:pt x="1484528" y="-24228"/>
                </a:lnTo>
                <a:lnTo>
                  <a:pt x="1493393" y="-22273"/>
                </a:lnTo>
                <a:lnTo>
                  <a:pt x="1500416" y="-28019"/>
                </a:lnTo>
                <a:lnTo>
                  <a:pt x="1499946" y="-33854"/>
                </a:lnTo>
                <a:lnTo>
                  <a:pt x="1493403" y="-42464"/>
                </a:lnTo>
                <a:lnTo>
                  <a:pt x="1483688" y="-54682"/>
                </a:lnTo>
                <a:lnTo>
                  <a:pt x="1474365" y="-66384"/>
                </a:lnTo>
                <a:lnTo>
                  <a:pt x="1469161" y="-73212"/>
                </a:lnTo>
                <a:lnTo>
                  <a:pt x="1461953" y="-81715"/>
                </a:lnTo>
                <a:lnTo>
                  <a:pt x="1451158" y="-93379"/>
                </a:lnTo>
                <a:lnTo>
                  <a:pt x="1443108" y="-102227"/>
                </a:lnTo>
                <a:lnTo>
                  <a:pt x="1442567" y="-102892"/>
                </a:lnTo>
                <a:lnTo>
                  <a:pt x="1439214" y="-107197"/>
                </a:lnTo>
                <a:lnTo>
                  <a:pt x="1442415" y="-110067"/>
                </a:lnTo>
                <a:lnTo>
                  <a:pt x="1448168" y="-106422"/>
                </a:lnTo>
                <a:lnTo>
                  <a:pt x="1455992" y="-100786"/>
                </a:lnTo>
                <a:lnTo>
                  <a:pt x="1468451" y="-91309"/>
                </a:lnTo>
                <a:lnTo>
                  <a:pt x="1481254" y="-81414"/>
                </a:lnTo>
                <a:lnTo>
                  <a:pt x="1490112" y="-74525"/>
                </a:lnTo>
                <a:lnTo>
                  <a:pt x="1491246" y="-73644"/>
                </a:lnTo>
                <a:lnTo>
                  <a:pt x="1500395" y="-66072"/>
                </a:lnTo>
                <a:lnTo>
                  <a:pt x="1511385" y="-56671"/>
                </a:lnTo>
                <a:lnTo>
                  <a:pt x="1521545" y="-48108"/>
                </a:lnTo>
                <a:lnTo>
                  <a:pt x="1525790" y="-44738"/>
                </a:lnTo>
                <a:lnTo>
                  <a:pt x="1535186" y="-44260"/>
                </a:lnTo>
                <a:lnTo>
                  <a:pt x="1540986" y="-51514"/>
                </a:lnTo>
                <a:lnTo>
                  <a:pt x="1540205" y="-56029"/>
                </a:lnTo>
                <a:lnTo>
                  <a:pt x="1533751" y="-64066"/>
                </a:lnTo>
                <a:lnTo>
                  <a:pt x="1523334" y="-75599"/>
                </a:lnTo>
                <a:lnTo>
                  <a:pt x="1513030" y="-86609"/>
                </a:lnTo>
                <a:lnTo>
                  <a:pt x="1507299" y="-92668"/>
                </a:lnTo>
                <a:lnTo>
                  <a:pt x="1500340" y="-99505"/>
                </a:lnTo>
                <a:lnTo>
                  <a:pt x="1488926" y="-110334"/>
                </a:lnTo>
                <a:lnTo>
                  <a:pt x="1477254" y="-121461"/>
                </a:lnTo>
                <a:lnTo>
                  <a:pt x="1469525" y="-129192"/>
                </a:lnTo>
                <a:lnTo>
                  <a:pt x="1468742" y="-130108"/>
                </a:lnTo>
                <a:lnTo>
                  <a:pt x="1465326" y="-134451"/>
                </a:lnTo>
                <a:lnTo>
                  <a:pt x="1467827" y="-136356"/>
                </a:lnTo>
                <a:lnTo>
                  <a:pt x="1472882" y="-135150"/>
                </a:lnTo>
                <a:lnTo>
                  <a:pt x="1482958" y="-130443"/>
                </a:lnTo>
                <a:lnTo>
                  <a:pt x="1496959" y="-122201"/>
                </a:lnTo>
                <a:lnTo>
                  <a:pt x="1507721" y="-115577"/>
                </a:lnTo>
                <a:lnTo>
                  <a:pt x="1509179" y="-114715"/>
                </a:lnTo>
                <a:lnTo>
                  <a:pt x="1516519" y="-109313"/>
                </a:lnTo>
                <a:lnTo>
                  <a:pt x="1528397" y="-99983"/>
                </a:lnTo>
                <a:lnTo>
                  <a:pt x="1540186" y="-91437"/>
                </a:lnTo>
                <a:lnTo>
                  <a:pt x="1543405" y="-89519"/>
                </a:lnTo>
                <a:lnTo>
                  <a:pt x="1554054" y="-88053"/>
                </a:lnTo>
                <a:lnTo>
                  <a:pt x="1559184" y="-93890"/>
                </a:lnTo>
                <a:lnTo>
                  <a:pt x="1556803" y="-101905"/>
                </a:lnTo>
                <a:lnTo>
                  <a:pt x="1548781" y="-109598"/>
                </a:lnTo>
                <a:lnTo>
                  <a:pt x="1537407" y="-120415"/>
                </a:lnTo>
                <a:lnTo>
                  <a:pt x="1525692" y="-131443"/>
                </a:lnTo>
                <a:lnTo>
                  <a:pt x="1517194" y="-139212"/>
                </a:lnTo>
                <a:lnTo>
                  <a:pt x="1515503" y="-140623"/>
                </a:lnTo>
                <a:lnTo>
                  <a:pt x="1509905" y="-144648"/>
                </a:lnTo>
                <a:lnTo>
                  <a:pt x="1499818" y="-151940"/>
                </a:lnTo>
                <a:lnTo>
                  <a:pt x="1487507" y="-161051"/>
                </a:lnTo>
                <a:lnTo>
                  <a:pt x="1475237" y="-170531"/>
                </a:lnTo>
                <a:lnTo>
                  <a:pt x="1467954" y="-176552"/>
                </a:lnTo>
                <a:lnTo>
                  <a:pt x="1477082" y="-171824"/>
                </a:lnTo>
                <a:lnTo>
                  <a:pt x="1487939" y="-167367"/>
                </a:lnTo>
                <a:lnTo>
                  <a:pt x="1498531" y="-165649"/>
                </a:lnTo>
                <a:lnTo>
                  <a:pt x="1506866" y="-169135"/>
                </a:lnTo>
                <a:lnTo>
                  <a:pt x="1510588" y="-177441"/>
                </a:lnTo>
                <a:lnTo>
                  <a:pt x="1503502" y="-182000"/>
                </a:lnTo>
                <a:lnTo>
                  <a:pt x="1496021" y="-186204"/>
                </a:lnTo>
                <a:lnTo>
                  <a:pt x="1490129" y="-194306"/>
                </a:lnTo>
                <a:lnTo>
                  <a:pt x="1487995" y="-195881"/>
                </a:lnTo>
                <a:lnTo>
                  <a:pt x="1479068" y="-201964"/>
                </a:lnTo>
                <a:lnTo>
                  <a:pt x="1466418" y="-209572"/>
                </a:lnTo>
                <a:lnTo>
                  <a:pt x="1456386" y="-216235"/>
                </a:lnTo>
                <a:lnTo>
                  <a:pt x="1445202" y="-224296"/>
                </a:lnTo>
                <a:lnTo>
                  <a:pt x="1433007" y="-230515"/>
                </a:lnTo>
                <a:lnTo>
                  <a:pt x="1419977" y="-235128"/>
                </a:lnTo>
                <a:lnTo>
                  <a:pt x="1414551" y="-236445"/>
                </a:lnTo>
                <a:lnTo>
                  <a:pt x="1411236" y="-237054"/>
                </a:lnTo>
                <a:lnTo>
                  <a:pt x="1408963" y="-237486"/>
                </a:lnTo>
                <a:lnTo>
                  <a:pt x="1415656" y="-244332"/>
                </a:lnTo>
                <a:lnTo>
                  <a:pt x="1393964" y="-269046"/>
                </a:lnTo>
                <a:lnTo>
                  <a:pt x="1402689" y="-278507"/>
                </a:lnTo>
                <a:lnTo>
                  <a:pt x="1236662" y="-474443"/>
                </a:lnTo>
                <a:lnTo>
                  <a:pt x="1236446" y="-479523"/>
                </a:lnTo>
                <a:lnTo>
                  <a:pt x="1236332" y="-482076"/>
                </a:lnTo>
                <a:lnTo>
                  <a:pt x="1235988" y="-491675"/>
                </a:lnTo>
                <a:lnTo>
                  <a:pt x="1235799" y="-501837"/>
                </a:lnTo>
                <a:lnTo>
                  <a:pt x="1235979" y="-547973"/>
                </a:lnTo>
                <a:lnTo>
                  <a:pt x="1236107" y="-560843"/>
                </a:lnTo>
                <a:lnTo>
                  <a:pt x="1236250" y="-588132"/>
                </a:lnTo>
                <a:lnTo>
                  <a:pt x="1236205" y="-602538"/>
                </a:lnTo>
                <a:lnTo>
                  <a:pt x="1236042" y="-617442"/>
                </a:lnTo>
                <a:lnTo>
                  <a:pt x="1235730" y="-632836"/>
                </a:lnTo>
                <a:lnTo>
                  <a:pt x="1235240" y="-648714"/>
                </a:lnTo>
                <a:lnTo>
                  <a:pt x="1234541" y="-665067"/>
                </a:lnTo>
                <a:lnTo>
                  <a:pt x="1233603" y="-681890"/>
                </a:lnTo>
                <a:lnTo>
                  <a:pt x="1232395" y="-699174"/>
                </a:lnTo>
                <a:lnTo>
                  <a:pt x="1230888" y="-716912"/>
                </a:lnTo>
                <a:lnTo>
                  <a:pt x="1229051" y="-735097"/>
                </a:lnTo>
                <a:lnTo>
                  <a:pt x="1226854" y="-753721"/>
                </a:lnTo>
                <a:lnTo>
                  <a:pt x="1224267" y="-772779"/>
                </a:lnTo>
                <a:lnTo>
                  <a:pt x="1222484" y="-785888"/>
                </a:lnTo>
                <a:lnTo>
                  <a:pt x="1220592" y="-798844"/>
                </a:lnTo>
                <a:lnTo>
                  <a:pt x="1218594" y="-811647"/>
                </a:lnTo>
                <a:lnTo>
                  <a:pt x="1216490" y="-824298"/>
                </a:lnTo>
                <a:lnTo>
                  <a:pt x="1214285" y="-836797"/>
                </a:lnTo>
                <a:lnTo>
                  <a:pt x="1211981" y="-849145"/>
                </a:lnTo>
                <a:lnTo>
                  <a:pt x="1209580" y="-861343"/>
                </a:lnTo>
                <a:lnTo>
                  <a:pt x="1207084" y="-873391"/>
                </a:lnTo>
                <a:lnTo>
                  <a:pt x="1204785" y="-883992"/>
                </a:lnTo>
                <a:lnTo>
                  <a:pt x="1205174" y="-898655"/>
                </a:lnTo>
                <a:lnTo>
                  <a:pt x="1205017" y="-913764"/>
                </a:lnTo>
                <a:lnTo>
                  <a:pt x="1204369" y="-929164"/>
                </a:lnTo>
                <a:lnTo>
                  <a:pt x="1203283" y="-944700"/>
                </a:lnTo>
                <a:lnTo>
                  <a:pt x="1201811" y="-960216"/>
                </a:lnTo>
                <a:lnTo>
                  <a:pt x="1200007" y="-975558"/>
                </a:lnTo>
                <a:lnTo>
                  <a:pt x="1197925" y="-990571"/>
                </a:lnTo>
                <a:lnTo>
                  <a:pt x="1195618" y="-1005098"/>
                </a:lnTo>
                <a:lnTo>
                  <a:pt x="1193139" y="-1018986"/>
                </a:lnTo>
                <a:lnTo>
                  <a:pt x="1190541" y="-1032078"/>
                </a:lnTo>
                <a:lnTo>
                  <a:pt x="1187878" y="-1044220"/>
                </a:lnTo>
                <a:lnTo>
                  <a:pt x="1185203" y="-1055256"/>
                </a:lnTo>
                <a:lnTo>
                  <a:pt x="1182569" y="-1065031"/>
                </a:lnTo>
                <a:lnTo>
                  <a:pt x="1180030" y="-1073390"/>
                </a:lnTo>
                <a:lnTo>
                  <a:pt x="1175449" y="-1085239"/>
                </a:lnTo>
                <a:lnTo>
                  <a:pt x="1167505" y="-1099145"/>
                </a:lnTo>
                <a:lnTo>
                  <a:pt x="1160263" y="-1109833"/>
                </a:lnTo>
                <a:lnTo>
                  <a:pt x="1153607" y="-1118174"/>
                </a:lnTo>
                <a:lnTo>
                  <a:pt x="1152334" y="-1119616"/>
                </a:lnTo>
                <a:lnTo>
                  <a:pt x="1154842" y="-1130976"/>
                </a:lnTo>
                <a:lnTo>
                  <a:pt x="1155789" y="-1143502"/>
                </a:lnTo>
                <a:lnTo>
                  <a:pt x="1154443" y="-1156440"/>
                </a:lnTo>
                <a:lnTo>
                  <a:pt x="1152728" y="-1162694"/>
                </a:lnTo>
                <a:lnTo>
                  <a:pt x="1145922" y="-1174184"/>
                </a:lnTo>
                <a:lnTo>
                  <a:pt x="1136046" y="-1182516"/>
                </a:lnTo>
                <a:lnTo>
                  <a:pt x="1130363" y="-1185808"/>
                </a:lnTo>
                <a:lnTo>
                  <a:pt x="1138415" y="-1230423"/>
                </a:lnTo>
                <a:lnTo>
                  <a:pt x="1097140" y="-1255747"/>
                </a:lnTo>
                <a:lnTo>
                  <a:pt x="1105900" y="-1271047"/>
                </a:lnTo>
                <a:lnTo>
                  <a:pt x="1114143" y="-1284274"/>
                </a:lnTo>
                <a:lnTo>
                  <a:pt x="1121447" y="-1294779"/>
                </a:lnTo>
                <a:lnTo>
                  <a:pt x="1127389" y="-1301915"/>
                </a:lnTo>
                <a:lnTo>
                  <a:pt x="1130261" y="-1304401"/>
                </a:lnTo>
                <a:lnTo>
                  <a:pt x="1140365" y="-1308382"/>
                </a:lnTo>
                <a:lnTo>
                  <a:pt x="1153111" y="-1310884"/>
                </a:lnTo>
                <a:lnTo>
                  <a:pt x="1166504" y="-1313449"/>
                </a:lnTo>
                <a:lnTo>
                  <a:pt x="1178548" y="-1317618"/>
                </a:lnTo>
                <a:lnTo>
                  <a:pt x="1181544" y="-1319374"/>
                </a:lnTo>
                <a:lnTo>
                  <a:pt x="1185148" y="-1327297"/>
                </a:lnTo>
                <a:lnTo>
                  <a:pt x="1187212" y="-1342101"/>
                </a:lnTo>
                <a:lnTo>
                  <a:pt x="1188328" y="-1359426"/>
                </a:lnTo>
                <a:lnTo>
                  <a:pt x="1189086" y="-1374914"/>
                </a:lnTo>
                <a:lnTo>
                  <a:pt x="1190078" y="-1384206"/>
                </a:lnTo>
                <a:lnTo>
                  <a:pt x="1190459" y="-1385084"/>
                </a:lnTo>
                <a:lnTo>
                  <a:pt x="1200732" y="-1388383"/>
                </a:lnTo>
                <a:lnTo>
                  <a:pt x="1213790" y="-1390629"/>
                </a:lnTo>
                <a:lnTo>
                  <a:pt x="1218476" y="-1394164"/>
                </a:lnTo>
                <a:lnTo>
                  <a:pt x="1219281" y="-1401870"/>
                </a:lnTo>
                <a:lnTo>
                  <a:pt x="1215587" y="-1411875"/>
                </a:lnTo>
                <a:lnTo>
                  <a:pt x="1209238" y="-1423494"/>
                </a:lnTo>
                <a:lnTo>
                  <a:pt x="1202079" y="-1436039"/>
                </a:lnTo>
                <a:lnTo>
                  <a:pt x="1198930" y="-1442119"/>
                </a:lnTo>
                <a:lnTo>
                  <a:pt x="1194754" y="-1453400"/>
                </a:lnTo>
                <a:lnTo>
                  <a:pt x="1191194" y="-1467159"/>
                </a:lnTo>
                <a:lnTo>
                  <a:pt x="1188206" y="-1480898"/>
                </a:lnTo>
                <a:lnTo>
                  <a:pt x="1185742" y="-1492118"/>
                </a:lnTo>
                <a:lnTo>
                  <a:pt x="1185240" y="-1494100"/>
                </a:lnTo>
                <a:lnTo>
                  <a:pt x="1183435" y="-1503270"/>
                </a:lnTo>
                <a:lnTo>
                  <a:pt x="1182058" y="-1514442"/>
                </a:lnTo>
                <a:lnTo>
                  <a:pt x="1180810" y="-1527075"/>
                </a:lnTo>
                <a:lnTo>
                  <a:pt x="1179389" y="-1540626"/>
                </a:lnTo>
                <a:lnTo>
                  <a:pt x="1177497" y="-1554552"/>
                </a:lnTo>
                <a:lnTo>
                  <a:pt x="1174833" y="-1568311"/>
                </a:lnTo>
                <a:lnTo>
                  <a:pt x="1171097" y="-1581361"/>
                </a:lnTo>
                <a:lnTo>
                  <a:pt x="1165989" y="-1593159"/>
                </a:lnTo>
                <a:lnTo>
                  <a:pt x="1162304" y="-1599180"/>
                </a:lnTo>
                <a:lnTo>
                  <a:pt x="1154305" y="-1608411"/>
                </a:lnTo>
                <a:lnTo>
                  <a:pt x="1144319" y="-1616460"/>
                </a:lnTo>
                <a:lnTo>
                  <a:pt x="1134338" y="-1622485"/>
                </a:lnTo>
                <a:lnTo>
                  <a:pt x="1134922" y="-1624390"/>
                </a:lnTo>
                <a:lnTo>
                  <a:pt x="1124372" y="-1629667"/>
                </a:lnTo>
                <a:lnTo>
                  <a:pt x="1115391" y="-1632534"/>
                </a:lnTo>
                <a:lnTo>
                  <a:pt x="1104438" y="-1635232"/>
                </a:lnTo>
                <a:lnTo>
                  <a:pt x="1091889" y="-1637517"/>
                </a:lnTo>
                <a:lnTo>
                  <a:pt x="1078119" y="-1639147"/>
                </a:lnTo>
                <a:lnTo>
                  <a:pt x="1063502" y="-1639880"/>
                </a:lnTo>
                <a:lnTo>
                  <a:pt x="1048413" y="-1639474"/>
                </a:lnTo>
                <a:lnTo>
                  <a:pt x="1033228" y="-1637686"/>
                </a:lnTo>
                <a:lnTo>
                  <a:pt x="1018321" y="-1634274"/>
                </a:lnTo>
                <a:lnTo>
                  <a:pt x="1005878" y="-1629800"/>
                </a:lnTo>
                <a:lnTo>
                  <a:pt x="987738" y="-1619907"/>
                </a:lnTo>
                <a:lnTo>
                  <a:pt x="973103" y="-1609665"/>
                </a:lnTo>
                <a:lnTo>
                  <a:pt x="961605" y="-1599150"/>
                </a:lnTo>
                <a:lnTo>
                  <a:pt x="952879" y="-1588440"/>
                </a:lnTo>
                <a:lnTo>
                  <a:pt x="946557" y="-1577610"/>
                </a:lnTo>
                <a:lnTo>
                  <a:pt x="942273" y="-1566738"/>
                </a:lnTo>
                <a:lnTo>
                  <a:pt x="939660" y="-1555899"/>
                </a:lnTo>
                <a:lnTo>
                  <a:pt x="938353" y="-1545171"/>
                </a:lnTo>
                <a:lnTo>
                  <a:pt x="937983" y="-1534630"/>
                </a:lnTo>
                <a:lnTo>
                  <a:pt x="938149" y="-1525393"/>
                </a:lnTo>
                <a:lnTo>
                  <a:pt x="939532" y="-1506552"/>
                </a:lnTo>
                <a:lnTo>
                  <a:pt x="942111" y="-1489815"/>
                </a:lnTo>
                <a:lnTo>
                  <a:pt x="945483" y="-1476215"/>
                </a:lnTo>
                <a:lnTo>
                  <a:pt x="949243" y="-1466782"/>
                </a:lnTo>
                <a:lnTo>
                  <a:pt x="953338" y="-1462452"/>
                </a:lnTo>
                <a:lnTo>
                  <a:pt x="955839" y="-1450224"/>
                </a:lnTo>
                <a:lnTo>
                  <a:pt x="958745" y="-1437685"/>
                </a:lnTo>
                <a:lnTo>
                  <a:pt x="959142" y="-1436074"/>
                </a:lnTo>
                <a:lnTo>
                  <a:pt x="962509" y="-1421874"/>
                </a:lnTo>
                <a:lnTo>
                  <a:pt x="965213" y="-1408819"/>
                </a:lnTo>
                <a:lnTo>
                  <a:pt x="967235" y="-1396549"/>
                </a:lnTo>
                <a:lnTo>
                  <a:pt x="968552" y="-1384704"/>
                </a:lnTo>
                <a:lnTo>
                  <a:pt x="969145" y="-1372921"/>
                </a:lnTo>
                <a:lnTo>
                  <a:pt x="968992" y="-1360841"/>
                </a:lnTo>
                <a:lnTo>
                  <a:pt x="968794" y="-1357029"/>
                </a:lnTo>
                <a:lnTo>
                  <a:pt x="961542" y="-1364421"/>
                </a:lnTo>
                <a:lnTo>
                  <a:pt x="957300" y="-1368205"/>
                </a:lnTo>
                <a:lnTo>
                  <a:pt x="915428" y="-1239008"/>
                </a:lnTo>
                <a:lnTo>
                  <a:pt x="920750" y="-1233547"/>
                </a:lnTo>
                <a:lnTo>
                  <a:pt x="915695" y="-1221954"/>
                </a:lnTo>
                <a:lnTo>
                  <a:pt x="910555" y="-1210004"/>
                </a:lnTo>
                <a:lnTo>
                  <a:pt x="905345" y="-1197709"/>
                </a:lnTo>
                <a:lnTo>
                  <a:pt x="900080" y="-1185081"/>
                </a:lnTo>
                <a:lnTo>
                  <a:pt x="894775" y="-1172130"/>
                </a:lnTo>
                <a:lnTo>
                  <a:pt x="889445" y="-1158870"/>
                </a:lnTo>
                <a:lnTo>
                  <a:pt x="884107" y="-1145312"/>
                </a:lnTo>
                <a:lnTo>
                  <a:pt x="878775" y="-1131466"/>
                </a:lnTo>
                <a:lnTo>
                  <a:pt x="873464" y="-1117346"/>
                </a:lnTo>
                <a:lnTo>
                  <a:pt x="868191" y="-1102963"/>
                </a:lnTo>
                <a:lnTo>
                  <a:pt x="862969" y="-1088327"/>
                </a:lnTo>
                <a:lnTo>
                  <a:pt x="857815" y="-1073452"/>
                </a:lnTo>
                <a:lnTo>
                  <a:pt x="852744" y="-1058349"/>
                </a:lnTo>
                <a:lnTo>
                  <a:pt x="847771" y="-1043029"/>
                </a:lnTo>
                <a:lnTo>
                  <a:pt x="842911" y="-1027504"/>
                </a:lnTo>
                <a:lnTo>
                  <a:pt x="838180" y="-1011785"/>
                </a:lnTo>
                <a:lnTo>
                  <a:pt x="833594" y="-995885"/>
                </a:lnTo>
                <a:lnTo>
                  <a:pt x="829166" y="-979816"/>
                </a:lnTo>
                <a:lnTo>
                  <a:pt x="824914" y="-963588"/>
                </a:lnTo>
                <a:lnTo>
                  <a:pt x="820851" y="-947213"/>
                </a:lnTo>
                <a:lnTo>
                  <a:pt x="806235" y="-923877"/>
                </a:lnTo>
                <a:lnTo>
                  <a:pt x="778303" y="-874670"/>
                </a:lnTo>
                <a:lnTo>
                  <a:pt x="765058" y="-849258"/>
                </a:lnTo>
                <a:lnTo>
                  <a:pt x="752341" y="-823611"/>
                </a:lnTo>
                <a:lnTo>
                  <a:pt x="740187" y="-797959"/>
                </a:lnTo>
                <a:lnTo>
                  <a:pt x="717712" y="-747556"/>
                </a:lnTo>
                <a:lnTo>
                  <a:pt x="697917" y="-699881"/>
                </a:lnTo>
                <a:lnTo>
                  <a:pt x="681084" y="-656765"/>
                </a:lnTo>
                <a:lnTo>
                  <a:pt x="667499" y="-620041"/>
                </a:lnTo>
                <a:lnTo>
                  <a:pt x="657443" y="-591542"/>
                </a:lnTo>
                <a:lnTo>
                  <a:pt x="559600" y="-76946"/>
                </a:lnTo>
                <a:lnTo>
                  <a:pt x="576961" y="-76069"/>
                </a:lnTo>
                <a:lnTo>
                  <a:pt x="576262" y="-44484"/>
                </a:lnTo>
                <a:lnTo>
                  <a:pt x="590448" y="-43354"/>
                </a:lnTo>
                <a:lnTo>
                  <a:pt x="586943" y="-34502"/>
                </a:lnTo>
                <a:lnTo>
                  <a:pt x="584009" y="-26234"/>
                </a:lnTo>
                <a:lnTo>
                  <a:pt x="582803" y="-20723"/>
                </a:lnTo>
                <a:lnTo>
                  <a:pt x="581317" y="-14030"/>
                </a:lnTo>
                <a:lnTo>
                  <a:pt x="580377" y="-5318"/>
                </a:lnTo>
                <a:lnTo>
                  <a:pt x="579755" y="3470"/>
                </a:lnTo>
                <a:lnTo>
                  <a:pt x="574344" y="2073"/>
                </a:lnTo>
                <a:lnTo>
                  <a:pt x="560180" y="0"/>
                </a:lnTo>
                <a:lnTo>
                  <a:pt x="550909" y="45150"/>
                </a:lnTo>
                <a:lnTo>
                  <a:pt x="558957" y="40112"/>
                </a:lnTo>
                <a:lnTo>
                  <a:pt x="571136" y="39837"/>
                </a:lnTo>
                <a:lnTo>
                  <a:pt x="578446" y="41227"/>
                </a:lnTo>
                <a:lnTo>
                  <a:pt x="578370" y="44326"/>
                </a:lnTo>
                <a:lnTo>
                  <a:pt x="579653" y="47272"/>
                </a:lnTo>
                <a:lnTo>
                  <a:pt x="581304" y="49825"/>
                </a:lnTo>
                <a:lnTo>
                  <a:pt x="576841" y="63514"/>
                </a:lnTo>
                <a:lnTo>
                  <a:pt x="572728" y="76018"/>
                </a:lnTo>
                <a:lnTo>
                  <a:pt x="568977" y="87319"/>
                </a:lnTo>
                <a:lnTo>
                  <a:pt x="566496" y="94732"/>
                </a:lnTo>
                <a:lnTo>
                  <a:pt x="556767" y="740335"/>
                </a:lnTo>
                <a:lnTo>
                  <a:pt x="582260" y="729512"/>
                </a:lnTo>
                <a:lnTo>
                  <a:pt x="606823" y="718798"/>
                </a:lnTo>
                <a:lnTo>
                  <a:pt x="630217" y="708272"/>
                </a:lnTo>
                <a:lnTo>
                  <a:pt x="652201" y="698014"/>
                </a:lnTo>
                <a:lnTo>
                  <a:pt x="672535" y="688103"/>
                </a:lnTo>
                <a:lnTo>
                  <a:pt x="690978" y="678617"/>
                </a:lnTo>
                <a:lnTo>
                  <a:pt x="707291" y="669637"/>
                </a:lnTo>
                <a:lnTo>
                  <a:pt x="721233" y="661241"/>
                </a:lnTo>
                <a:lnTo>
                  <a:pt x="794334" y="680012"/>
                </a:lnTo>
                <a:lnTo>
                  <a:pt x="807262" y="681814"/>
                </a:lnTo>
                <a:lnTo>
                  <a:pt x="819855" y="680706"/>
                </a:lnTo>
                <a:lnTo>
                  <a:pt x="831711" y="676927"/>
                </a:lnTo>
                <a:lnTo>
                  <a:pt x="851591" y="662312"/>
                </a:lnTo>
                <a:lnTo>
                  <a:pt x="863671" y="639883"/>
                </a:lnTo>
                <a:lnTo>
                  <a:pt x="951661" y="297589"/>
                </a:lnTo>
                <a:lnTo>
                  <a:pt x="995756" y="496497"/>
                </a:lnTo>
                <a:lnTo>
                  <a:pt x="1123861" y="1194692"/>
                </a:lnTo>
                <a:lnTo>
                  <a:pt x="1139761" y="1269685"/>
                </a:lnTo>
                <a:lnTo>
                  <a:pt x="1151788" y="1265697"/>
                </a:lnTo>
                <a:lnTo>
                  <a:pt x="1151613" y="1279299"/>
                </a:lnTo>
                <a:lnTo>
                  <a:pt x="1151503" y="1296044"/>
                </a:lnTo>
                <a:lnTo>
                  <a:pt x="1151670" y="1307299"/>
                </a:lnTo>
                <a:lnTo>
                  <a:pt x="1151839" y="1308344"/>
                </a:lnTo>
                <a:lnTo>
                  <a:pt x="1250581" y="1308344"/>
                </a:lnTo>
                <a:lnTo>
                  <a:pt x="1250581" y="1283858"/>
                </a:lnTo>
                <a:lnTo>
                  <a:pt x="1260284" y="1283858"/>
                </a:lnTo>
                <a:lnTo>
                  <a:pt x="1280886" y="1296185"/>
                </a:lnTo>
                <a:lnTo>
                  <a:pt x="1293845" y="1303401"/>
                </a:lnTo>
                <a:lnTo>
                  <a:pt x="1302271" y="1306874"/>
                </a:lnTo>
                <a:lnTo>
                  <a:pt x="1309277" y="1307974"/>
                </a:lnTo>
                <a:lnTo>
                  <a:pt x="1453388" y="1308065"/>
                </a:lnTo>
                <a:lnTo>
                  <a:pt x="1453388" y="1285827"/>
                </a:lnTo>
                <a:lnTo>
                  <a:pt x="1446999" y="1285827"/>
                </a:lnTo>
                <a:lnTo>
                  <a:pt x="1442408" y="1268200"/>
                </a:lnTo>
                <a:lnTo>
                  <a:pt x="1436470" y="1260267"/>
                </a:lnTo>
                <a:lnTo>
                  <a:pt x="1424138" y="1255425"/>
                </a:lnTo>
                <a:lnTo>
                  <a:pt x="1414761" y="1252934"/>
                </a:lnTo>
                <a:lnTo>
                  <a:pt x="1402117" y="1250115"/>
                </a:lnTo>
                <a:lnTo>
                  <a:pt x="1387738" y="1247079"/>
                </a:lnTo>
                <a:lnTo>
                  <a:pt x="1373637" y="1244095"/>
                </a:lnTo>
                <a:lnTo>
                  <a:pt x="1362456" y="1241580"/>
                </a:lnTo>
                <a:lnTo>
                  <a:pt x="1349993" y="1237523"/>
                </a:lnTo>
                <a:lnTo>
                  <a:pt x="1336579" y="1231502"/>
                </a:lnTo>
                <a:lnTo>
                  <a:pt x="1327045" y="1225376"/>
                </a:lnTo>
                <a:lnTo>
                  <a:pt x="1324902" y="1223038"/>
                </a:lnTo>
                <a:lnTo>
                  <a:pt x="1320546" y="1217958"/>
                </a:lnTo>
                <a:lnTo>
                  <a:pt x="1315034" y="1211481"/>
                </a:lnTo>
                <a:lnTo>
                  <a:pt x="1337627" y="1203988"/>
                </a:lnTo>
                <a:lnTo>
                  <a:pt x="1320083" y="1189902"/>
                </a:lnTo>
                <a:lnTo>
                  <a:pt x="1310371" y="1180607"/>
                </a:lnTo>
                <a:lnTo>
                  <a:pt x="1306183" y="1172887"/>
                </a:lnTo>
                <a:lnTo>
                  <a:pt x="1305210" y="1163527"/>
                </a:lnTo>
                <a:lnTo>
                  <a:pt x="1305204" y="1158814"/>
                </a:lnTo>
                <a:lnTo>
                  <a:pt x="1303557" y="1148878"/>
                </a:lnTo>
                <a:lnTo>
                  <a:pt x="1299534" y="1140427"/>
                </a:lnTo>
                <a:lnTo>
                  <a:pt x="1294754" y="1130987"/>
                </a:lnTo>
                <a:lnTo>
                  <a:pt x="1290838" y="1118084"/>
                </a:lnTo>
                <a:lnTo>
                  <a:pt x="1289405" y="1099243"/>
                </a:lnTo>
                <a:lnTo>
                  <a:pt x="1289469" y="1096686"/>
                </a:lnTo>
                <a:lnTo>
                  <a:pt x="1289200" y="1088679"/>
                </a:lnTo>
                <a:lnTo>
                  <a:pt x="1286457" y="1052398"/>
                </a:lnTo>
                <a:lnTo>
                  <a:pt x="1281334" y="994454"/>
                </a:lnTo>
                <a:lnTo>
                  <a:pt x="1278090" y="959368"/>
                </a:lnTo>
                <a:lnTo>
                  <a:pt x="1274503" y="921278"/>
                </a:lnTo>
                <a:lnTo>
                  <a:pt x="1270656" y="880988"/>
                </a:lnTo>
                <a:lnTo>
                  <a:pt x="1266635" y="839301"/>
                </a:lnTo>
                <a:lnTo>
                  <a:pt x="1262522" y="797021"/>
                </a:lnTo>
                <a:lnTo>
                  <a:pt x="1258403" y="754953"/>
                </a:lnTo>
                <a:lnTo>
                  <a:pt x="1254360" y="713901"/>
                </a:lnTo>
                <a:lnTo>
                  <a:pt x="1250479" y="674667"/>
                </a:lnTo>
                <a:lnTo>
                  <a:pt x="1246842" y="638056"/>
                </a:lnTo>
                <a:lnTo>
                  <a:pt x="1243534" y="604873"/>
                </a:lnTo>
                <a:lnTo>
                  <a:pt x="1238242" y="552001"/>
                </a:lnTo>
                <a:lnTo>
                  <a:pt x="1234871" y="518493"/>
                </a:lnTo>
                <a:lnTo>
                  <a:pt x="1189151" y="125860"/>
                </a:lnTo>
                <a:lnTo>
                  <a:pt x="1201665" y="126081"/>
                </a:lnTo>
                <a:close/>
              </a:path>
            </a:pathLst>
          </a:custGeom>
          <a:solidFill>
            <a:srgbClr val="000D1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-17492" y="11586"/>
            <a:ext cx="7589354" cy="7581871"/>
          </a:xfrm>
          <a:custGeom>
            <a:avLst/>
            <a:gdLst/>
            <a:ahLst/>
            <a:cxnLst/>
            <a:rect l="l" t="t" r="r" b="b"/>
            <a:pathLst>
              <a:path w="7589354" h="7581871">
                <a:moveTo>
                  <a:pt x="7433837" y="7546903"/>
                </a:moveTo>
                <a:lnTo>
                  <a:pt x="7513764" y="7543177"/>
                </a:lnTo>
                <a:lnTo>
                  <a:pt x="7548445" y="7508784"/>
                </a:lnTo>
                <a:lnTo>
                  <a:pt x="7552367" y="7428939"/>
                </a:lnTo>
                <a:lnTo>
                  <a:pt x="7556122" y="7305229"/>
                </a:lnTo>
                <a:lnTo>
                  <a:pt x="7559703" y="7143123"/>
                </a:lnTo>
                <a:lnTo>
                  <a:pt x="7563106" y="6948092"/>
                </a:lnTo>
                <a:lnTo>
                  <a:pt x="7566326" y="6725605"/>
                </a:lnTo>
                <a:lnTo>
                  <a:pt x="7569358" y="6481131"/>
                </a:lnTo>
                <a:lnTo>
                  <a:pt x="7572196" y="6220140"/>
                </a:lnTo>
                <a:lnTo>
                  <a:pt x="7574835" y="5948103"/>
                </a:lnTo>
                <a:lnTo>
                  <a:pt x="7577272" y="5670488"/>
                </a:lnTo>
                <a:lnTo>
                  <a:pt x="7577485" y="5643934"/>
                </a:lnTo>
                <a:lnTo>
                  <a:pt x="7577485" y="1916235"/>
                </a:lnTo>
                <a:lnTo>
                  <a:pt x="7575048" y="1634197"/>
                </a:lnTo>
                <a:lnTo>
                  <a:pt x="7572445" y="1362190"/>
                </a:lnTo>
                <a:lnTo>
                  <a:pt x="7569647" y="1101228"/>
                </a:lnTo>
                <a:lnTo>
                  <a:pt x="7566657" y="856780"/>
                </a:lnTo>
                <a:lnTo>
                  <a:pt x="7563482" y="634315"/>
                </a:lnTo>
                <a:lnTo>
                  <a:pt x="7560124" y="439304"/>
                </a:lnTo>
                <a:lnTo>
                  <a:pt x="7556591" y="277216"/>
                </a:lnTo>
                <a:lnTo>
                  <a:pt x="7552886" y="153520"/>
                </a:lnTo>
                <a:lnTo>
                  <a:pt x="7549014" y="73686"/>
                </a:lnTo>
                <a:lnTo>
                  <a:pt x="7514379" y="39247"/>
                </a:lnTo>
                <a:lnTo>
                  <a:pt x="7434442" y="35468"/>
                </a:lnTo>
                <a:lnTo>
                  <a:pt x="7310639" y="31852"/>
                </a:lnTo>
                <a:lnTo>
                  <a:pt x="7148440" y="28404"/>
                </a:lnTo>
                <a:lnTo>
                  <a:pt x="6953315" y="25128"/>
                </a:lnTo>
                <a:lnTo>
                  <a:pt x="6730734" y="22028"/>
                </a:lnTo>
                <a:lnTo>
                  <a:pt x="6486166" y="19111"/>
                </a:lnTo>
                <a:lnTo>
                  <a:pt x="6225080" y="16379"/>
                </a:lnTo>
                <a:lnTo>
                  <a:pt x="5952947" y="13839"/>
                </a:lnTo>
                <a:lnTo>
                  <a:pt x="5675236" y="11495"/>
                </a:lnTo>
                <a:lnTo>
                  <a:pt x="5397417" y="9352"/>
                </a:lnTo>
                <a:lnTo>
                  <a:pt x="5124959" y="7414"/>
                </a:lnTo>
                <a:lnTo>
                  <a:pt x="4863332" y="5686"/>
                </a:lnTo>
                <a:lnTo>
                  <a:pt x="4618006" y="4173"/>
                </a:lnTo>
                <a:lnTo>
                  <a:pt x="4394451" y="2880"/>
                </a:lnTo>
                <a:lnTo>
                  <a:pt x="4198136" y="1811"/>
                </a:lnTo>
                <a:lnTo>
                  <a:pt x="4034531" y="972"/>
                </a:lnTo>
                <a:lnTo>
                  <a:pt x="3909105" y="366"/>
                </a:lnTo>
                <a:lnTo>
                  <a:pt x="3827328" y="0"/>
                </a:lnTo>
                <a:lnTo>
                  <a:pt x="3762015" y="0"/>
                </a:lnTo>
                <a:lnTo>
                  <a:pt x="3680240" y="366"/>
                </a:lnTo>
                <a:lnTo>
                  <a:pt x="3554815" y="972"/>
                </a:lnTo>
                <a:lnTo>
                  <a:pt x="3391211" y="1811"/>
                </a:lnTo>
                <a:lnTo>
                  <a:pt x="3194897" y="2880"/>
                </a:lnTo>
                <a:lnTo>
                  <a:pt x="2971343" y="4173"/>
                </a:lnTo>
                <a:lnTo>
                  <a:pt x="2726018" y="5686"/>
                </a:lnTo>
                <a:lnTo>
                  <a:pt x="2464392" y="7414"/>
                </a:lnTo>
                <a:lnTo>
                  <a:pt x="2191934" y="9352"/>
                </a:lnTo>
                <a:lnTo>
                  <a:pt x="1914115" y="11495"/>
                </a:lnTo>
                <a:lnTo>
                  <a:pt x="1636404" y="13839"/>
                </a:lnTo>
                <a:lnTo>
                  <a:pt x="1364270" y="16379"/>
                </a:lnTo>
                <a:lnTo>
                  <a:pt x="1103184" y="19111"/>
                </a:lnTo>
                <a:lnTo>
                  <a:pt x="858615" y="22028"/>
                </a:lnTo>
                <a:lnTo>
                  <a:pt x="636033" y="25128"/>
                </a:lnTo>
                <a:lnTo>
                  <a:pt x="440907" y="28404"/>
                </a:lnTo>
                <a:lnTo>
                  <a:pt x="278707" y="31852"/>
                </a:lnTo>
                <a:lnTo>
                  <a:pt x="154903" y="35468"/>
                </a:lnTo>
                <a:lnTo>
                  <a:pt x="74964" y="39247"/>
                </a:lnTo>
                <a:lnTo>
                  <a:pt x="40327" y="73686"/>
                </a:lnTo>
                <a:lnTo>
                  <a:pt x="36456" y="153520"/>
                </a:lnTo>
                <a:lnTo>
                  <a:pt x="32751" y="277216"/>
                </a:lnTo>
                <a:lnTo>
                  <a:pt x="29218" y="439304"/>
                </a:lnTo>
                <a:lnTo>
                  <a:pt x="25862" y="634315"/>
                </a:lnTo>
                <a:lnTo>
                  <a:pt x="22687" y="856780"/>
                </a:lnTo>
                <a:lnTo>
                  <a:pt x="19698" y="1101228"/>
                </a:lnTo>
                <a:lnTo>
                  <a:pt x="17492" y="1306956"/>
                </a:lnTo>
                <a:lnTo>
                  <a:pt x="17492" y="6274906"/>
                </a:lnTo>
                <a:lnTo>
                  <a:pt x="19698" y="6480634"/>
                </a:lnTo>
                <a:lnTo>
                  <a:pt x="22687" y="6725083"/>
                </a:lnTo>
                <a:lnTo>
                  <a:pt x="25862" y="6947547"/>
                </a:lnTo>
                <a:lnTo>
                  <a:pt x="29218" y="7142559"/>
                </a:lnTo>
                <a:lnTo>
                  <a:pt x="32751" y="7304648"/>
                </a:lnTo>
                <a:lnTo>
                  <a:pt x="36456" y="7428345"/>
                </a:lnTo>
                <a:lnTo>
                  <a:pt x="40327" y="7508181"/>
                </a:lnTo>
                <a:lnTo>
                  <a:pt x="74964" y="7542620"/>
                </a:lnTo>
                <a:lnTo>
                  <a:pt x="154903" y="7546397"/>
                </a:lnTo>
                <a:lnTo>
                  <a:pt x="224132" y="7548418"/>
                </a:lnTo>
                <a:lnTo>
                  <a:pt x="7381233" y="7548418"/>
                </a:lnTo>
                <a:lnTo>
                  <a:pt x="7433837" y="7546903"/>
                </a:lnTo>
                <a:close/>
              </a:path>
            </a:pathLst>
          </a:custGeom>
          <a:solidFill>
            <a:srgbClr val="A1D6DC"/>
          </a:solid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887299" y="876124"/>
            <a:ext cx="5757530" cy="1670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205">
              <a:lnSpc>
                <a:spcPts val="3085"/>
              </a:lnSpc>
              <a:spcBef>
                <a:spcPts val="154"/>
              </a:spcBef>
            </a:pPr>
            <a:r>
              <a:rPr dirty="0" smtClean="0" sz="3000" spc="-74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3000" spc="-16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3000" spc="34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3000" spc="-10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with</a:t>
            </a:r>
            <a:r>
              <a:rPr dirty="0" smtClean="0" sz="3000" spc="-22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3000" spc="-19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3000" spc="-24">
                <a:solidFill>
                  <a:srgbClr val="1B1B19"/>
                </a:solidFill>
                <a:latin typeface="Times New Roman"/>
                <a:cs typeface="Times New Roman"/>
              </a:rPr>
              <a:t>g</a:t>
            </a:r>
            <a:r>
              <a:rPr dirty="0" smtClean="0" sz="3000" spc="1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3000" spc="3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3000" spc="-16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3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high</a:t>
            </a:r>
            <a:r>
              <a:rPr dirty="0" smtClean="0" sz="3000" spc="-11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ethics</a:t>
            </a:r>
            <a:endParaRPr sz="3000">
              <a:latin typeface="Times New Roman"/>
              <a:cs typeface="Times New Roman"/>
            </a:endParaRPr>
          </a:p>
          <a:p>
            <a:pPr marL="12700" marR="9205">
              <a:lnSpc>
                <a:spcPts val="3400"/>
              </a:lnSpc>
              <a:spcBef>
                <a:spcPts val="15"/>
              </a:spcBef>
            </a:pP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3000" spc="-3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all</a:t>
            </a:r>
            <a:r>
              <a:rPr dirty="0" smtClean="0" sz="3000" spc="-20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3000" spc="-2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our</a:t>
            </a:r>
            <a:r>
              <a:rPr dirty="0" smtClean="0" sz="3000" spc="-18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business</a:t>
            </a:r>
            <a:r>
              <a:rPr dirty="0" smtClean="0" sz="3000" spc="-12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-3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elationship</a:t>
            </a:r>
            <a:r>
              <a:rPr dirty="0" smtClean="0" sz="3000" spc="-34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3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1048"/>
              </a:spcBef>
            </a:pP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Indut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ade</a:t>
            </a:r>
            <a:r>
              <a:rPr dirty="0" smtClean="0" sz="1000" spc="3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each</a:t>
            </a:r>
            <a:r>
              <a:rPr dirty="0" smtClean="0" sz="1000" spc="45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our</a:t>
            </a:r>
            <a:r>
              <a:rPr dirty="0" smtClean="0" sz="1000" spc="-5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subsidiaries</a:t>
            </a:r>
            <a:r>
              <a:rPr dirty="0" smtClean="0" sz="1000" spc="162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h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14" b="1">
                <a:solidFill>
                  <a:srgbClr val="1997D5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7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ma</a:t>
            </a:r>
            <a:r>
              <a:rPr dirty="0" smtClean="0" sz="1000" spc="-19" b="1">
                <a:solidFill>
                  <a:srgbClr val="1997D5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5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dif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4" b="1">
                <a:solidFill>
                  <a:srgbClr val="1997D5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85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business</a:t>
            </a:r>
            <a:r>
              <a:rPr dirty="0" smtClean="0" sz="1000" spc="194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el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tionships</a:t>
            </a:r>
            <a:r>
              <a:rPr dirty="0" smtClean="0" sz="1000" spc="-8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with</a:t>
            </a:r>
            <a:r>
              <a:rPr dirty="0" smtClean="0" sz="1000" spc="4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 b="1">
                <a:solidFill>
                  <a:srgbClr val="1997D5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endor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cus</a:t>
            </a:r>
            <a:r>
              <a:rPr dirty="0" smtClean="0" sz="1000" spc="-4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omer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17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quisition</a:t>
            </a:r>
            <a:r>
              <a:rPr dirty="0" smtClean="0" sz="1000" spc="161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5" b="1">
                <a:solidFill>
                  <a:srgbClr val="1997D5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andid</a:t>
            </a:r>
            <a:r>
              <a:rPr dirty="0" smtClean="0" sz="1000" spc="-10" b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5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es</a:t>
            </a:r>
            <a:r>
              <a:rPr dirty="0" smtClean="0" sz="1000" spc="-67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sha</a:t>
            </a:r>
            <a:r>
              <a:rPr dirty="0" smtClean="0" sz="1000" spc="-10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eholder</a:t>
            </a:r>
            <a:r>
              <a:rPr dirty="0" smtClean="0" sz="1000" spc="-10" b="1">
                <a:solidFill>
                  <a:srgbClr val="1997D5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.</a:t>
            </a:r>
            <a:r>
              <a:rPr dirty="0" smtClean="0" sz="1000" spc="-87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75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67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be</a:t>
            </a:r>
            <a:r>
              <a:rPr dirty="0" smtClean="0" sz="1000" spc="2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able</a:t>
            </a:r>
            <a:r>
              <a:rPr dirty="0" smtClean="0" sz="1000" spc="52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18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g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3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d</a:t>
            </a:r>
            <a:r>
              <a:rPr dirty="0" smtClean="0" sz="1000" spc="-5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16" b="1">
                <a:solidFill>
                  <a:srgbClr val="1997D5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elo</a:t>
            </a:r>
            <a:r>
              <a:rPr dirty="0" smtClean="0" sz="1000" spc="-38" b="1">
                <a:solidFill>
                  <a:srgbClr val="1997D5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10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 b="1">
                <a:solidFill>
                  <a:srgbClr val="1997D5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30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must</a:t>
            </a:r>
            <a:r>
              <a:rPr dirty="0" smtClean="0" sz="1000" spc="3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mai</a:t>
            </a:r>
            <a:r>
              <a:rPr dirty="0" smtClean="0" sz="1000" spc="-4" b="1">
                <a:solidFill>
                  <a:srgbClr val="1997D5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tain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high</a:t>
            </a:r>
            <a:r>
              <a:rPr dirty="0" smtClean="0" sz="1000" spc="42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solidFill>
                  <a:srgbClr val="1997D5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onfiden</a:t>
            </a:r>
            <a:r>
              <a:rPr dirty="0" smtClean="0" sz="1000" spc="-10" b="1">
                <a:solidFill>
                  <a:srgbClr val="1997D5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68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among</a:t>
            </a:r>
            <a:r>
              <a:rPr dirty="0" smtClean="0" sz="1000" spc="141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our</a:t>
            </a:r>
            <a:r>
              <a:rPr dirty="0" smtClean="0" sz="1000" spc="-5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most</a:t>
            </a:r>
            <a:r>
              <a:rPr dirty="0" smtClean="0" sz="1000" spc="74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impo</a:t>
            </a:r>
            <a:r>
              <a:rPr dirty="0" smtClean="0" sz="1000" spc="1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ta</a:t>
            </a:r>
            <a:r>
              <a:rPr dirty="0" smtClean="0" sz="1000" spc="-4" b="1">
                <a:solidFill>
                  <a:srgbClr val="1997D5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104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sta</a:t>
            </a:r>
            <a:r>
              <a:rPr dirty="0" smtClean="0" sz="1000" spc="-15" b="1">
                <a:solidFill>
                  <a:srgbClr val="1997D5"/>
                </a:solidFill>
                <a:latin typeface="Times New Roman"/>
                <a:cs typeface="Times New Roman"/>
              </a:rPr>
              <a:t>k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eholders</a:t>
            </a:r>
            <a:r>
              <a:rPr dirty="0" smtClean="0" sz="1000" spc="-105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people</a:t>
            </a:r>
            <a:r>
              <a:rPr dirty="0" smtClean="0" sz="1000" spc="-117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64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our</a:t>
            </a:r>
            <a:r>
              <a:rPr dirty="0" smtClean="0" sz="1000" spc="-5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ope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ting</a:t>
            </a:r>
            <a:r>
              <a:rPr dirty="0" smtClean="0" sz="1000" spc="204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19" b="1">
                <a:solidFill>
                  <a:srgbClr val="1997D5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vi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onme</a:t>
            </a:r>
            <a:r>
              <a:rPr dirty="0" smtClean="0" sz="1000" spc="-4" b="1">
                <a:solidFill>
                  <a:srgbClr val="1997D5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-8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be</a:t>
            </a:r>
            <a:r>
              <a:rPr dirty="0" smtClean="0" sz="1000" spc="2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64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trus</a:t>
            </a:r>
            <a:r>
              <a:rPr dirty="0" smtClean="0" sz="1000" spc="-4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ed</a:t>
            </a:r>
            <a:r>
              <a:rPr dirty="0" smtClean="0" sz="1000" spc="91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pa</a:t>
            </a:r>
            <a:r>
              <a:rPr dirty="0" smtClean="0" sz="1000" spc="1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tne</a:t>
            </a:r>
            <a:r>
              <a:rPr dirty="0" smtClean="0" sz="1000" spc="-64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.</a:t>
            </a:r>
            <a:r>
              <a:rPr dirty="0" smtClean="0" sz="1000" spc="-43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he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8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43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no</a:t>
            </a:r>
            <a:r>
              <a:rPr dirty="0" smtClean="0" sz="1000" spc="15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sho</a:t>
            </a:r>
            <a:r>
              <a:rPr dirty="0" smtClean="0" sz="1000" spc="1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4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cuts</a:t>
            </a:r>
            <a:r>
              <a:rPr dirty="0" smtClean="0" sz="1000" spc="122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he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37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–</a:t>
            </a:r>
            <a:r>
              <a:rPr dirty="0" smtClean="0" sz="1000" spc="-89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 b="1">
                <a:solidFill>
                  <a:srgbClr val="1997D5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30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must</a:t>
            </a:r>
            <a:r>
              <a:rPr dirty="0" smtClean="0" sz="1000" spc="3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do</a:t>
            </a:r>
            <a:r>
              <a:rPr dirty="0" smtClean="0" sz="1000" spc="2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56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rig</a:t>
            </a:r>
            <a:r>
              <a:rPr dirty="0" smtClean="0" sz="1000" spc="-4" b="1">
                <a:solidFill>
                  <a:srgbClr val="1997D5"/>
                </a:solidFill>
                <a:latin typeface="Times New Roman"/>
                <a:cs typeface="Times New Roman"/>
              </a:rPr>
              <a:t>h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21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thing</a:t>
            </a:r>
            <a:r>
              <a:rPr dirty="0" smtClean="0" sz="1000" spc="65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64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all</a:t>
            </a:r>
            <a:r>
              <a:rPr dirty="0" smtClean="0" sz="1000" spc="-68" b="1">
                <a:solidFill>
                  <a:srgbClr val="1997D5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situ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tion</a:t>
            </a:r>
            <a:r>
              <a:rPr dirty="0" smtClean="0" sz="1000" spc="-9" b="1">
                <a:solidFill>
                  <a:srgbClr val="1997D5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 b="1">
                <a:solidFill>
                  <a:srgbClr val="1997D5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7299" y="3023372"/>
            <a:ext cx="9977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00"/>
              </a:lnSpc>
              <a:spcBef>
                <a:spcPts val="65"/>
              </a:spcBef>
            </a:pPr>
            <a:r>
              <a:rPr dirty="0" smtClean="0" sz="1200" spc="0" b="1">
                <a:solidFill>
                  <a:srgbClr val="1997D5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57299" y="3023372"/>
            <a:ext cx="9977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00"/>
              </a:lnSpc>
              <a:spcBef>
                <a:spcPts val="65"/>
              </a:spcBef>
            </a:pPr>
            <a:r>
              <a:rPr dirty="0" smtClean="0" sz="1200" spc="0" b="1">
                <a:solidFill>
                  <a:srgbClr val="1997D5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4299" y="3043578"/>
            <a:ext cx="263866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95"/>
              </a:lnSpc>
              <a:spcBef>
                <a:spcPts val="54"/>
              </a:spcBef>
            </a:pPr>
            <a:r>
              <a:rPr dirty="0" smtClean="0" sz="1000" spc="-23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5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shall</a:t>
            </a:r>
            <a:r>
              <a:rPr dirty="0" smtClean="0" sz="1000" spc="-3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oll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applicable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l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ws</a:t>
            </a:r>
            <a:r>
              <a:rPr dirty="0" smtClean="0" sz="1000" spc="-5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egulations</a:t>
            </a:r>
            <a:r>
              <a:rPr dirty="0" smtClean="0" sz="1000" spc="-7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all</a:t>
            </a:r>
            <a:endParaRPr sz="1000">
              <a:latin typeface="Times New Roman"/>
              <a:cs typeface="Times New Roman"/>
            </a:endParaRPr>
          </a:p>
          <a:p>
            <a:pPr marL="12700" marR="19050">
              <a:lnSpc>
                <a:spcPct val="95825"/>
              </a:lnSpc>
              <a:spcBef>
                <a:spcPts val="195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count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ies</a:t>
            </a:r>
            <a:r>
              <a:rPr dirty="0" smtClean="0" sz="1000" spc="-4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which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3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19">
                <a:solidFill>
                  <a:srgbClr val="1B1B19"/>
                </a:solidFill>
                <a:latin typeface="Times New Roman"/>
                <a:cs typeface="Times New Roman"/>
              </a:rPr>
              <a:t>k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84299" y="3043578"/>
            <a:ext cx="2640493" cy="1041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205">
              <a:lnSpc>
                <a:spcPts val="1095"/>
              </a:lnSpc>
              <a:spcBef>
                <a:spcPts val="54"/>
              </a:spcBef>
            </a:pPr>
            <a:r>
              <a:rPr dirty="0" smtClean="0" sz="1000" spc="-5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shall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alw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ys</a:t>
            </a:r>
            <a:r>
              <a:rPr dirty="0" smtClean="0" sz="1000" spc="-3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3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best</a:t>
            </a:r>
            <a:r>
              <a:rPr dirty="0" smtClean="0" sz="1000" spc="2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est</a:t>
            </a:r>
            <a:r>
              <a:rPr dirty="0" smtClean="0" sz="1000" spc="-1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4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ndutrade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195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our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compa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-3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oid</a:t>
            </a:r>
            <a:r>
              <a:rPr dirty="0" smtClean="0" sz="1000" spc="5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confli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ts</a:t>
            </a:r>
            <a:r>
              <a:rPr dirty="0" smtClean="0" sz="1000" spc="5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4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est.</a:t>
            </a:r>
            <a:r>
              <a:rPr dirty="0" smtClean="0" sz="1000" spc="13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confli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1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est</a:t>
            </a:r>
            <a:r>
              <a:rPr dirty="0" smtClean="0" sz="1000" spc="-1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ises</a:t>
            </a:r>
            <a:r>
              <a:rPr dirty="0" smtClean="0" sz="1000" spc="-6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when</a:t>
            </a:r>
            <a:r>
              <a:rPr dirty="0" smtClean="0" sz="1000" spc="3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our</a:t>
            </a:r>
            <a:r>
              <a:rPr dirty="0" smtClean="0" sz="1000" spc="-8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iva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4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est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personal</a:t>
            </a:r>
            <a:r>
              <a:rPr dirty="0" smtClean="0" sz="1000" spc="-4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elationships</a:t>
            </a:r>
            <a:r>
              <a:rPr dirty="0" smtClean="0" sz="1000" spc="-6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-8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14">
                <a:solidFill>
                  <a:srgbClr val="1B1B19"/>
                </a:solidFill>
                <a:latin typeface="Times New Roman"/>
                <a:cs typeface="Times New Roman"/>
              </a:rPr>
              <a:t>x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nal</a:t>
            </a:r>
            <a:r>
              <a:rPr dirty="0" smtClean="0" sz="1000" spc="3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tivities</a:t>
            </a:r>
            <a:r>
              <a:rPr dirty="0" smtClean="0" sz="1000" spc="-7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af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2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g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5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imp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ession</a:t>
            </a:r>
            <a:r>
              <a:rPr dirty="0" smtClean="0" sz="1000" spc="-9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7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af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ting</a:t>
            </a:r>
            <a:r>
              <a:rPr dirty="0" smtClean="0" sz="1000" spc="3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h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pe</a:t>
            </a:r>
            <a:r>
              <a:rPr dirty="0" smtClean="0" sz="1000" spc="2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our</a:t>
            </a:r>
            <a:r>
              <a:rPr dirty="0" smtClean="0" sz="1000" spc="-3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k</a:t>
            </a:r>
            <a:r>
              <a:rPr dirty="0" smtClean="0" sz="1000" spc="-7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dutie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7299" y="3556772"/>
            <a:ext cx="9977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00"/>
              </a:lnSpc>
              <a:spcBef>
                <a:spcPts val="65"/>
              </a:spcBef>
            </a:pPr>
            <a:r>
              <a:rPr dirty="0" smtClean="0" sz="1200" spc="0" b="1">
                <a:solidFill>
                  <a:srgbClr val="1997D5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14299" y="3576978"/>
            <a:ext cx="2688626" cy="1219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205">
              <a:lnSpc>
                <a:spcPts val="1095"/>
              </a:lnSpc>
              <a:spcBef>
                <a:spcPts val="54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ibes</a:t>
            </a:r>
            <a:r>
              <a:rPr dirty="0" smtClean="0" sz="1000" spc="-4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all</a:t>
            </a:r>
            <a:r>
              <a:rPr dirty="0" smtClean="0" sz="1000" spc="-4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ms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rupt</a:t>
            </a:r>
            <a:r>
              <a:rPr dirty="0" smtClean="0" sz="1000" spc="-2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condu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9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6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st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tly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195"/>
              </a:spcBef>
            </a:pP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bidden.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No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one</a:t>
            </a:r>
            <a:r>
              <a:rPr dirty="0" smtClean="0" sz="1000" spc="2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who</a:t>
            </a:r>
            <a:r>
              <a:rPr dirty="0" smtClean="0" sz="1000" spc="-2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ks</a:t>
            </a:r>
            <a:r>
              <a:rPr dirty="0" smtClean="0" sz="1000" spc="-4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under</a:t>
            </a:r>
            <a:r>
              <a:rPr dirty="0" smtClean="0" sz="1000" spc="3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4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ndutrad</a:t>
            </a:r>
            <a:r>
              <a:rPr dirty="0" smtClean="0" sz="1000" spc="-25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’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name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-8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n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9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subsidia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ie</a:t>
            </a:r>
            <a:r>
              <a:rPr dirty="0" smtClean="0" sz="1000" spc="-1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’</a:t>
            </a:r>
            <a:r>
              <a:rPr dirty="0" smtClean="0" sz="1000" spc="-1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names</a:t>
            </a:r>
            <a:r>
              <a:rPr dirty="0" smtClean="0" sz="1000" spc="2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8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g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rant,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4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ecei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5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-8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omo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9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yment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g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ts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-8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other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imp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oper</a:t>
            </a:r>
            <a:r>
              <a:rPr dirty="0" smtClean="0" sz="1000" spc="-2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benefits</a:t>
            </a:r>
            <a:r>
              <a:rPr dirty="0" smtClean="0" sz="1000" spc="-4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that</a:t>
            </a:r>
            <a:r>
              <a:rPr dirty="0" smtClean="0" sz="1000" spc="2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could</a:t>
            </a:r>
            <a:r>
              <a:rPr dirty="0" smtClean="0" sz="1000" spc="-3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influence</a:t>
            </a:r>
            <a:r>
              <a:rPr dirty="0" smtClean="0" sz="1000" spc="-7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-8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8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pe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cei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ed</a:t>
            </a:r>
            <a:r>
              <a:rPr dirty="0" smtClean="0" sz="1000" spc="-2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influence</a:t>
            </a:r>
            <a:r>
              <a:rPr dirty="0" smtClean="0" sz="1000" spc="-7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obje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tivi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1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7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6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business</a:t>
            </a:r>
            <a:r>
              <a:rPr dirty="0" smtClean="0" sz="1000" spc="-4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g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nmental</a:t>
            </a:r>
            <a:r>
              <a:rPr dirty="0" smtClean="0" sz="1000" spc="7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decision.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57299" y="4267972"/>
            <a:ext cx="9977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00"/>
              </a:lnSpc>
              <a:spcBef>
                <a:spcPts val="65"/>
              </a:spcBef>
            </a:pPr>
            <a:r>
              <a:rPr dirty="0" smtClean="0" sz="1200" spc="0" b="1">
                <a:solidFill>
                  <a:srgbClr val="1997D5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84299" y="4288178"/>
            <a:ext cx="2638346" cy="139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205">
              <a:lnSpc>
                <a:spcPts val="1095"/>
              </a:lnSpc>
              <a:spcBef>
                <a:spcPts val="54"/>
              </a:spcBef>
            </a:pPr>
            <a:r>
              <a:rPr dirty="0" smtClean="0" sz="1000" spc="14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nsider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mation</a:t>
            </a:r>
            <a:r>
              <a:rPr dirty="0" smtClean="0" sz="1000" spc="-6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is</a:t>
            </a:r>
            <a:r>
              <a:rPr dirty="0" smtClean="0" sz="1000" spc="-4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mation</a:t>
            </a:r>
            <a:r>
              <a:rPr dirty="0" smtClean="0" sz="1000" spc="-6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that</a:t>
            </a:r>
            <a:r>
              <a:rPr dirty="0" smtClean="0" sz="1000" spc="2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is</a:t>
            </a:r>
            <a:r>
              <a:rPr dirty="0" smtClean="0" sz="1000" spc="-4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not</a:t>
            </a:r>
            <a:r>
              <a:rPr dirty="0" smtClean="0" sz="1000" spc="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gene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-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195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ally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vailable</a:t>
            </a:r>
            <a:r>
              <a:rPr dirty="0" smtClean="0" sz="1000" spc="19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which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can</a:t>
            </a:r>
            <a:r>
              <a:rPr dirty="0" smtClean="0" sz="1000" spc="-3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be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assumed</a:t>
            </a:r>
            <a:r>
              <a:rPr dirty="0" smtClean="0" sz="1000" spc="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h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4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influence</a:t>
            </a:r>
            <a:r>
              <a:rPr dirty="0" smtClean="0" sz="1000" spc="-7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on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4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ndutrad</a:t>
            </a:r>
            <a:r>
              <a:rPr dirty="0" smtClean="0" sz="1000" spc="-25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’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sha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5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ic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0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-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h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insider</a:t>
            </a:r>
            <a:r>
              <a:rPr dirty="0" smtClean="0" sz="1000" spc="-6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mation</a:t>
            </a:r>
            <a:r>
              <a:rPr dirty="0" smtClean="0" sz="1000" spc="3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about</a:t>
            </a:r>
            <a:r>
              <a:rPr dirty="0" smtClean="0" sz="1000" spc="8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4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ndutrad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8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not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buy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-8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sell</a:t>
            </a:r>
            <a:r>
              <a:rPr dirty="0" smtClean="0" sz="1000" spc="-5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4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ndutrade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sha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Nor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8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divulge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such</a:t>
            </a:r>
            <a:r>
              <a:rPr dirty="0" smtClean="0" sz="1000" spc="-3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mation</a:t>
            </a:r>
            <a:r>
              <a:rPr dirty="0" smtClean="0" sz="1000" spc="-6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6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thi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</a:t>
            </a:r>
            <a:r>
              <a:rPr dirty="0" smtClean="0" sz="1000" spc="-7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pa</a:t>
            </a:r>
            <a:r>
              <a:rPr dirty="0" smtClean="0" sz="1000" spc="25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3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such</a:t>
            </a:r>
            <a:r>
              <a:rPr dirty="0" smtClean="0" sz="1000" spc="-3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as</a:t>
            </a:r>
            <a:r>
              <a:rPr dirty="0" smtClean="0" sz="1000" spc="-8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iends</a:t>
            </a:r>
            <a:r>
              <a:rPr dirty="0" smtClean="0" sz="1000" spc="-4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family</a:t>
            </a:r>
            <a:r>
              <a:rPr dirty="0" smtClean="0" sz="1000" spc="-5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member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such</a:t>
            </a:r>
            <a:r>
              <a:rPr dirty="0" smtClean="0" sz="1000" spc="-3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as</a:t>
            </a:r>
            <a:r>
              <a:rPr dirty="0" smtClean="0" sz="1000" spc="-8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b</a:t>
            </a:r>
            <a:r>
              <a:rPr dirty="0" smtClean="0" sz="1000" spc="-3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13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-4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exampl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ecom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-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mending</a:t>
            </a:r>
            <a:r>
              <a:rPr dirty="0" smtClean="0" sz="1000" spc="9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that</a:t>
            </a:r>
            <a:r>
              <a:rPr dirty="0" smtClean="0" sz="1000" spc="2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2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buy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4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ndutrade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sha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7299" y="4979172"/>
            <a:ext cx="9977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00"/>
              </a:lnSpc>
              <a:spcBef>
                <a:spcPts val="65"/>
              </a:spcBef>
            </a:pPr>
            <a:r>
              <a:rPr dirty="0" smtClean="0" sz="1200" spc="0" b="1">
                <a:solidFill>
                  <a:srgbClr val="1997D5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4299" y="4999378"/>
            <a:ext cx="2648138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205">
              <a:lnSpc>
                <a:spcPts val="1095"/>
              </a:lnSpc>
              <a:spcBef>
                <a:spcPts val="54"/>
              </a:spcBef>
            </a:pPr>
            <a:r>
              <a:rPr dirty="0" smtClean="0" sz="1000" spc="-5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8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only</a:t>
            </a:r>
            <a:r>
              <a:rPr dirty="0" smtClean="0" sz="1000" spc="-4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er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or</a:t>
            </a:r>
            <a:r>
              <a:rPr dirty="0" smtClean="0" sz="1000" spc="-8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ecei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5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g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meals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en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-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195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tainment</a:t>
            </a:r>
            <a:r>
              <a:rPr dirty="0" smtClean="0" sz="1000" spc="6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if</a:t>
            </a:r>
            <a:r>
              <a:rPr dirty="0" smtClean="0" sz="1000" spc="-1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-2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6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compatible</a:t>
            </a:r>
            <a:r>
              <a:rPr dirty="0" smtClean="0" sz="1000" spc="1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with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applicable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l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generally</a:t>
            </a:r>
            <a:r>
              <a:rPr dirty="0" smtClean="0" sz="1000" spc="-6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accep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ed</a:t>
            </a:r>
            <a:r>
              <a:rPr dirty="0" smtClean="0" sz="1000" spc="13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business</a:t>
            </a:r>
            <a:r>
              <a:rPr dirty="0" smtClean="0" sz="1000" spc="-4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pra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tic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0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-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not</a:t>
            </a:r>
            <a:r>
              <a:rPr dirty="0" smtClean="0" sz="1000" spc="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su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consult</a:t>
            </a:r>
            <a:r>
              <a:rPr dirty="0" smtClean="0" sz="1000" spc="-4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with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our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immedia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4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manage</a:t>
            </a:r>
            <a:r>
              <a:rPr dirty="0" smtClean="0" sz="1000" spc="-4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7299" y="5868172"/>
            <a:ext cx="9977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00"/>
              </a:lnSpc>
              <a:spcBef>
                <a:spcPts val="65"/>
              </a:spcBef>
            </a:pPr>
            <a:r>
              <a:rPr dirty="0" smtClean="0" sz="1200" spc="0" b="1">
                <a:solidFill>
                  <a:srgbClr val="1997D5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57299" y="5868172"/>
            <a:ext cx="9977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00"/>
              </a:lnSpc>
              <a:spcBef>
                <a:spcPts val="65"/>
              </a:spcBef>
            </a:pPr>
            <a:r>
              <a:rPr dirty="0" smtClean="0" sz="1200" spc="0" b="1">
                <a:solidFill>
                  <a:srgbClr val="1997D5"/>
                </a:solidFill>
                <a:latin typeface="Times New Roman"/>
                <a:cs typeface="Times New Roman"/>
              </a:rPr>
              <a:t>•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4299" y="5888378"/>
            <a:ext cx="2646233" cy="1219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205">
              <a:lnSpc>
                <a:spcPts val="1095"/>
              </a:lnSpc>
              <a:spcBef>
                <a:spcPts val="54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All</a:t>
            </a:r>
            <a:r>
              <a:rPr dirty="0" smtClean="0" sz="1000" spc="-2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success</a:t>
            </a:r>
            <a:r>
              <a:rPr dirty="0" smtClean="0" sz="1000" spc="-4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shall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be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built</a:t>
            </a:r>
            <a:r>
              <a:rPr dirty="0" smtClean="0" sz="1000" spc="-9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upon</a:t>
            </a:r>
            <a:r>
              <a:rPr dirty="0" smtClean="0" sz="1000" spc="6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6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sound</a:t>
            </a:r>
            <a:r>
              <a:rPr dirty="0" smtClean="0" sz="1000" spc="4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business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195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cultu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5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fair</a:t>
            </a:r>
            <a:r>
              <a:rPr dirty="0" smtClean="0" sz="1000" spc="-4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competition.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23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7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alw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ys</a:t>
            </a:r>
            <a:r>
              <a:rPr dirty="0" smtClean="0" sz="1000" spc="-3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adhe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5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applicable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competition</a:t>
            </a:r>
            <a:r>
              <a:rPr dirty="0" smtClean="0" sz="1000" spc="6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l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ws</a:t>
            </a:r>
            <a:r>
              <a:rPr dirty="0" smtClean="0" sz="1000" spc="-5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that</a:t>
            </a:r>
            <a:r>
              <a:rPr dirty="0" smtClean="0" sz="1000" spc="2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ohibit</a:t>
            </a:r>
            <a:r>
              <a:rPr dirty="0" smtClean="0" sz="1000" spc="-6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g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25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-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ments</a:t>
            </a:r>
            <a:r>
              <a:rPr dirty="0" smtClean="0" sz="1000" spc="4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rangements</a:t>
            </a:r>
            <a:r>
              <a:rPr dirty="0" smtClean="0" sz="1000" spc="12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be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een</a:t>
            </a:r>
            <a:r>
              <a:rPr dirty="0" smtClean="0" sz="1000" spc="15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competi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ors</a:t>
            </a:r>
            <a:r>
              <a:rPr dirty="0" smtClean="0" sz="1000" spc="4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that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est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5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competition.</a:t>
            </a:r>
            <a:r>
              <a:rPr dirty="0" smtClean="0" sz="1000" spc="-6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his</a:t>
            </a:r>
            <a:r>
              <a:rPr dirty="0" smtClean="0" sz="1000" spc="-37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includes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ic</a:t>
            </a:r>
            <a:r>
              <a:rPr dirty="0" smtClean="0" sz="1000" spc="25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-fixin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g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dividing</a:t>
            </a:r>
            <a:r>
              <a:rPr dirty="0" smtClean="0" sz="1000" spc="-3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7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cus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omers</a:t>
            </a:r>
            <a:r>
              <a:rPr dirty="0" smtClean="0" sz="1000" spc="2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geo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g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raphical</a:t>
            </a:r>
            <a:r>
              <a:rPr dirty="0" smtClean="0" sz="1000" spc="1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ma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k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et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ca</a:t>
            </a:r>
            <a:r>
              <a:rPr dirty="0" smtClean="0" sz="1000" spc="2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els</a:t>
            </a:r>
            <a:r>
              <a:rPr dirty="0" smtClean="0" sz="1000" spc="-5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abuse</a:t>
            </a:r>
            <a:r>
              <a:rPr dirty="0" smtClean="0" sz="1000" spc="3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dominant</a:t>
            </a:r>
            <a:r>
              <a:rPr dirty="0" smtClean="0" sz="1000" spc="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position.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84299" y="5888378"/>
            <a:ext cx="2661346" cy="863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205">
              <a:lnSpc>
                <a:spcPts val="1095"/>
              </a:lnSpc>
              <a:spcBef>
                <a:spcPts val="54"/>
              </a:spcBef>
            </a:pPr>
            <a:r>
              <a:rPr dirty="0" smtClean="0" sz="1000" spc="-23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7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shall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alw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ys</a:t>
            </a:r>
            <a:r>
              <a:rPr dirty="0" smtClean="0" sz="1000" spc="-3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st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v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3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ensu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8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that</a:t>
            </a:r>
            <a:r>
              <a:rPr dirty="0" smtClean="0" sz="1000" spc="2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14">
                <a:solidFill>
                  <a:srgbClr val="1B1B19"/>
                </a:solidFill>
                <a:latin typeface="Times New Roman"/>
                <a:cs typeface="Times New Roman"/>
              </a:rPr>
              <a:t>I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ndutrad</a:t>
            </a:r>
            <a:r>
              <a:rPr dirty="0" smtClean="0" sz="1000" spc="-25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-59">
                <a:solidFill>
                  <a:srgbClr val="1B1B19"/>
                </a:solidFill>
                <a:latin typeface="Times New Roman"/>
                <a:cs typeface="Times New Roman"/>
              </a:rPr>
              <a:t>’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195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14">
                <a:solidFill>
                  <a:srgbClr val="1B1B19"/>
                </a:solidFill>
                <a:latin typeface="Times New Roman"/>
                <a:cs typeface="Times New Roman"/>
              </a:rPr>
              <a:t>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mation</a:t>
            </a:r>
            <a:r>
              <a:rPr dirty="0" smtClean="0" sz="1000" spc="-6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is</a:t>
            </a:r>
            <a:r>
              <a:rPr dirty="0" smtClean="0" sz="1000" spc="-4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open,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c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t,</a:t>
            </a:r>
            <a:r>
              <a:rPr dirty="0" smtClean="0" sz="1000" spc="-6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continuou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fast</a:t>
            </a:r>
            <a:r>
              <a:rPr dirty="0" smtClean="0" sz="1000" spc="-6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of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the</a:t>
            </a:r>
            <a:r>
              <a:rPr dirty="0" smtClean="0" sz="1000" spc="34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best</a:t>
            </a:r>
            <a:r>
              <a:rPr dirty="0" smtClean="0" sz="1000" spc="2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quali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t</a:t>
            </a:r>
            <a:r>
              <a:rPr dirty="0" smtClean="0" sz="1000" spc="-34">
                <a:solidFill>
                  <a:srgbClr val="1B1B19"/>
                </a:solidFill>
                <a:latin typeface="Times New Roman"/>
                <a:cs typeface="Times New Roman"/>
              </a:rPr>
              <a:t>y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that</a:t>
            </a:r>
            <a:r>
              <a:rPr dirty="0" smtClean="0" sz="1000" spc="2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it</a:t>
            </a:r>
            <a:r>
              <a:rPr dirty="0" smtClean="0" sz="1000" spc="-33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is</a:t>
            </a:r>
            <a:r>
              <a:rPr dirty="0" smtClean="0" sz="1000" spc="-6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p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o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vided</a:t>
            </a:r>
            <a:r>
              <a:rPr dirty="0" smtClean="0" sz="1000" spc="-36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in</a:t>
            </a:r>
            <a:r>
              <a:rPr dirty="0" smtClean="0" sz="1000" spc="-62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acco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dance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with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applicable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l</a:t>
            </a:r>
            <a:r>
              <a:rPr dirty="0" smtClean="0" sz="1000" spc="-4">
                <a:solidFill>
                  <a:srgbClr val="1B1B19"/>
                </a:solidFill>
                <a:latin typeface="Times New Roman"/>
                <a:cs typeface="Times New Roman"/>
              </a:rPr>
              <a:t>a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w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egulation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,</a:t>
            </a:r>
            <a:r>
              <a:rPr dirty="0" smtClean="0" sz="1000" spc="-75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accounting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149"/>
              </a:lnSpc>
              <a:spcBef>
                <a:spcPts val="249"/>
              </a:spcBef>
            </a:pP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standa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ds</a:t>
            </a:r>
            <a:r>
              <a:rPr dirty="0" smtClean="0" sz="1000" spc="9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and</a:t>
            </a:r>
            <a:r>
              <a:rPr dirty="0" smtClean="0" sz="1000" spc="11">
                <a:solidFill>
                  <a:srgbClr val="1B1B19"/>
                </a:solidFill>
                <a:latin typeface="Times New Roman"/>
                <a:cs typeface="Times New Roman"/>
              </a:rPr>
              <a:t> 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no</a:t>
            </a:r>
            <a:r>
              <a:rPr dirty="0" smtClean="0" sz="1000" spc="4">
                <a:solidFill>
                  <a:srgbClr val="1B1B19"/>
                </a:solidFill>
                <a:latin typeface="Times New Roman"/>
                <a:cs typeface="Times New Roman"/>
              </a:rPr>
              <a:t>r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m</a:t>
            </a:r>
            <a:r>
              <a:rPr dirty="0" smtClean="0" sz="1000" spc="-9">
                <a:solidFill>
                  <a:srgbClr val="1B1B19"/>
                </a:solidFill>
                <a:latin typeface="Times New Roman"/>
                <a:cs typeface="Times New Roman"/>
              </a:rPr>
              <a:t>s</a:t>
            </a:r>
            <a:r>
              <a:rPr dirty="0" smtClean="0" sz="1000" spc="0">
                <a:solidFill>
                  <a:srgbClr val="1B1B19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572929" y="7068533"/>
            <a:ext cx="12263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95"/>
              </a:lnSpc>
              <a:spcBef>
                <a:spcPts val="64"/>
              </a:spcBef>
            </a:pPr>
            <a:r>
              <a:rPr dirty="0" smtClean="0" sz="1200" spc="0">
                <a:solidFill>
                  <a:srgbClr val="1B1B19"/>
                </a:solidFill>
                <a:latin typeface="Times New Roman"/>
                <a:cs typeface="Times New Roman"/>
              </a:rPr>
              <a:t>7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xsi="http://www.w3.org/2001/XMLSchema-instance"/>
</file>